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1"/>
    <p:sldMasterId id="2147483858" r:id="rId2"/>
    <p:sldMasterId id="2147483870" r:id="rId3"/>
    <p:sldMasterId id="2147483901" r:id="rId4"/>
    <p:sldMasterId id="2147483963" r:id="rId5"/>
  </p:sldMasterIdLst>
  <p:notesMasterIdLst>
    <p:notesMasterId r:id="rId32"/>
  </p:notesMasterIdLst>
  <p:sldIdLst>
    <p:sldId id="1366" r:id="rId6"/>
    <p:sldId id="1449" r:id="rId7"/>
    <p:sldId id="1450" r:id="rId8"/>
    <p:sldId id="1451" r:id="rId9"/>
    <p:sldId id="1368" r:id="rId10"/>
    <p:sldId id="386" r:id="rId11"/>
    <p:sldId id="739" r:id="rId12"/>
    <p:sldId id="1230" r:id="rId13"/>
    <p:sldId id="1310" r:id="rId14"/>
    <p:sldId id="1321" r:id="rId15"/>
    <p:sldId id="1322" r:id="rId16"/>
    <p:sldId id="1323" r:id="rId17"/>
    <p:sldId id="833" r:id="rId18"/>
    <p:sldId id="1153" r:id="rId19"/>
    <p:sldId id="834" r:id="rId20"/>
    <p:sldId id="1437" r:id="rId21"/>
    <p:sldId id="1165" r:id="rId22"/>
    <p:sldId id="1154" r:id="rId23"/>
    <p:sldId id="1155" r:id="rId24"/>
    <p:sldId id="1156" r:id="rId25"/>
    <p:sldId id="1158" r:id="rId26"/>
    <p:sldId id="1432" r:id="rId27"/>
    <p:sldId id="860" r:id="rId28"/>
    <p:sldId id="861" r:id="rId29"/>
    <p:sldId id="1447" r:id="rId30"/>
    <p:sldId id="1421" r:id="rId31"/>
  </p:sldIdLst>
  <p:sldSz cx="12192000" cy="6858000"/>
  <p:notesSz cx="10020300" cy="68881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5g/N9fXWlukyG8xiLjsQZw==" hashData="CKP6hXXO1VBUSK7ii6IF3i5RibcqaVsHx8panzaZ6lB0Mby+sEGGFOAhJ3WwZ61UUgiiIthTGXNRtR/c4pScwA=="/>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11" autoAdjust="0"/>
    <p:restoredTop sz="94691" autoAdjust="0"/>
  </p:normalViewPr>
  <p:slideViewPr>
    <p:cSldViewPr snapToGrid="0">
      <p:cViewPr varScale="1">
        <p:scale>
          <a:sx n="84" d="100"/>
          <a:sy n="84" d="100"/>
        </p:scale>
        <p:origin x="43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341591" cy="34484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676399" y="0"/>
            <a:ext cx="4341591" cy="344845"/>
          </a:xfrm>
          <a:prstGeom prst="rect">
            <a:avLst/>
          </a:prstGeom>
        </p:spPr>
        <p:txBody>
          <a:bodyPr vert="horz" lIns="91440" tIns="45720" rIns="91440" bIns="45720" rtlCol="0"/>
          <a:lstStyle>
            <a:lvl1pPr algn="r">
              <a:defRPr sz="1200"/>
            </a:lvl1pPr>
          </a:lstStyle>
          <a:p>
            <a:fld id="{4F5556C9-87F4-4773-ADB2-8277E6E5EC18}" type="datetimeFigureOut">
              <a:rPr kumimoji="1" lang="ja-JP" altLang="en-US" smtClean="0"/>
              <a:t>2024/10/2</a:t>
            </a:fld>
            <a:endParaRPr kumimoji="1" lang="ja-JP" altLang="en-US"/>
          </a:p>
        </p:txBody>
      </p:sp>
      <p:sp>
        <p:nvSpPr>
          <p:cNvPr id="4" name="スライド イメージ プレースホルダー 3"/>
          <p:cNvSpPr>
            <a:spLocks noGrp="1" noRot="1" noChangeAspect="1"/>
          </p:cNvSpPr>
          <p:nvPr>
            <p:ph type="sldImg" idx="2"/>
          </p:nvPr>
        </p:nvSpPr>
        <p:spPr>
          <a:xfrm>
            <a:off x="2943225" y="860425"/>
            <a:ext cx="4133850" cy="2325688"/>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1002262" y="3315310"/>
            <a:ext cx="8015778" cy="2711833"/>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543318"/>
            <a:ext cx="4341591" cy="34484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76399" y="6543318"/>
            <a:ext cx="4341591" cy="344845"/>
          </a:xfrm>
          <a:prstGeom prst="rect">
            <a:avLst/>
          </a:prstGeom>
        </p:spPr>
        <p:txBody>
          <a:bodyPr vert="horz" lIns="91440" tIns="45720" rIns="91440" bIns="45720" rtlCol="0" anchor="b"/>
          <a:lstStyle>
            <a:lvl1pPr algn="r">
              <a:defRPr sz="1200"/>
            </a:lvl1pPr>
          </a:lstStyle>
          <a:p>
            <a:fld id="{32DCF28A-4CFC-4C7E-8B0C-4E3EF5E06F75}" type="slidenum">
              <a:rPr kumimoji="1" lang="ja-JP" altLang="en-US" smtClean="0"/>
              <a:t>‹#›</a:t>
            </a:fld>
            <a:endParaRPr kumimoji="1" lang="ja-JP" altLang="en-US"/>
          </a:p>
        </p:txBody>
      </p:sp>
    </p:spTree>
    <p:extLst>
      <p:ext uri="{BB962C8B-B14F-4D97-AF65-F5344CB8AC3E}">
        <p14:creationId xmlns:p14="http://schemas.microsoft.com/office/powerpoint/2010/main" val="29838334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0E02A643-9BB0-4E02-80B2-2C0A5E5D738E}" type="datetimeFigureOut">
              <a:rPr kumimoji="1" lang="ja-JP" altLang="en-US" smtClean="0"/>
              <a:t>2024/10/2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2026669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E02A643-9BB0-4E02-80B2-2C0A5E5D738E}" type="datetimeFigureOut">
              <a:rPr kumimoji="1" lang="ja-JP" altLang="en-US" smtClean="0"/>
              <a:t>2024/10/2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453009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1"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1"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E02A643-9BB0-4E02-80B2-2C0A5E5D738E}" type="datetimeFigureOut">
              <a:rPr kumimoji="1" lang="ja-JP" altLang="en-US" smtClean="0"/>
              <a:t>2024/10/2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33756022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0E02A643-9BB0-4E02-80B2-2C0A5E5D738E}" type="datetimeFigureOut">
              <a:rPr kumimoji="1" lang="ja-JP" altLang="en-US" smtClean="0"/>
              <a:t>2024/10/2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2777212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E02A643-9BB0-4E02-80B2-2C0A5E5D738E}" type="datetimeFigureOut">
              <a:rPr kumimoji="1" lang="ja-JP" altLang="en-US" smtClean="0"/>
              <a:t>2024/10/2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10321297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E02A643-9BB0-4E02-80B2-2C0A5E5D738E}" type="datetimeFigureOut">
              <a:rPr kumimoji="1" lang="ja-JP" altLang="en-US" smtClean="0"/>
              <a:t>2024/10/2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13912118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0E02A643-9BB0-4E02-80B2-2C0A5E5D738E}" type="datetimeFigureOut">
              <a:rPr kumimoji="1" lang="ja-JP" altLang="en-US" smtClean="0"/>
              <a:t>2024/10/2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9998630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E02A643-9BB0-4E02-80B2-2C0A5E5D738E}" type="datetimeFigureOut">
              <a:rPr kumimoji="1" lang="ja-JP" altLang="en-US" smtClean="0"/>
              <a:t>2024/10/2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14794243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E02A643-9BB0-4E02-80B2-2C0A5E5D738E}" type="datetimeFigureOut">
              <a:rPr kumimoji="1" lang="ja-JP" altLang="en-US" smtClean="0"/>
              <a:t>2024/10/2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8779809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E02A643-9BB0-4E02-80B2-2C0A5E5D738E}" type="datetimeFigureOut">
              <a:rPr kumimoji="1" lang="ja-JP" altLang="en-US" smtClean="0"/>
              <a:t>2024/10/2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28837894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E02A643-9BB0-4E02-80B2-2C0A5E5D738E}" type="datetimeFigureOut">
              <a:rPr kumimoji="1" lang="ja-JP" altLang="en-US" smtClean="0"/>
              <a:t>2024/10/2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2159766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E02A643-9BB0-4E02-80B2-2C0A5E5D738E}" type="datetimeFigureOut">
              <a:rPr kumimoji="1" lang="ja-JP" altLang="en-US" smtClean="0"/>
              <a:t>2024/10/2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1930804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E02A643-9BB0-4E02-80B2-2C0A5E5D738E}" type="datetimeFigureOut">
              <a:rPr kumimoji="1" lang="ja-JP" altLang="en-US" smtClean="0"/>
              <a:t>2024/10/2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4466992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E02A643-9BB0-4E02-80B2-2C0A5E5D738E}" type="datetimeFigureOut">
              <a:rPr kumimoji="1" lang="ja-JP" altLang="en-US" smtClean="0"/>
              <a:t>2024/10/2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3433607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E02A643-9BB0-4E02-80B2-2C0A5E5D738E}" type="datetimeFigureOut">
              <a:rPr kumimoji="1" lang="ja-JP" altLang="en-US" smtClean="0"/>
              <a:t>2024/10/2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5358695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ED3253-1BE1-4A8B-B806-5B71D989F17D}"/>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802E0EEA-4D3F-4F8E-A980-8D7C69A733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933B6904-6487-4944-8EE3-E845D77F3A5B}"/>
              </a:ext>
            </a:extLst>
          </p:cNvPr>
          <p:cNvSpPr>
            <a:spLocks noGrp="1"/>
          </p:cNvSpPr>
          <p:nvPr>
            <p:ph type="dt" sz="half" idx="10"/>
          </p:nvPr>
        </p:nvSpPr>
        <p:spPr/>
        <p:txBody>
          <a:bodyPr/>
          <a:lstStyle/>
          <a:p>
            <a:fld id="{E2B7A64D-2513-4ED4-BDED-48B102DC9C0C}" type="datetimeFigureOut">
              <a:rPr kumimoji="1" lang="ja-JP" altLang="en-US" smtClean="0"/>
              <a:t>2024/10/2</a:t>
            </a:fld>
            <a:endParaRPr kumimoji="1" lang="ja-JP" altLang="en-US"/>
          </a:p>
        </p:txBody>
      </p:sp>
      <p:sp>
        <p:nvSpPr>
          <p:cNvPr id="5" name="フッター プレースホルダー 4">
            <a:extLst>
              <a:ext uri="{FF2B5EF4-FFF2-40B4-BE49-F238E27FC236}">
                <a16:creationId xmlns:a16="http://schemas.microsoft.com/office/drawing/2014/main" id="{25491873-FF2E-423B-A10C-B996A8EBDC0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A79E02D-FD14-4668-8D15-99D769D7C804}"/>
              </a:ext>
            </a:extLst>
          </p:cNvPr>
          <p:cNvSpPr>
            <a:spLocks noGrp="1"/>
          </p:cNvSpPr>
          <p:nvPr>
            <p:ph type="sldNum" sz="quarter" idx="12"/>
          </p:nvPr>
        </p:nvSpPr>
        <p:spPr/>
        <p:txBody>
          <a:bodyPr/>
          <a:lstStyle/>
          <a:p>
            <a:fld id="{BA8306B4-5201-43BD-B28F-002A9C55D342}" type="slidenum">
              <a:rPr kumimoji="1" lang="ja-JP" altLang="en-US" smtClean="0"/>
              <a:t>‹#›</a:t>
            </a:fld>
            <a:endParaRPr kumimoji="1" lang="ja-JP" altLang="en-US"/>
          </a:p>
        </p:txBody>
      </p:sp>
    </p:spTree>
    <p:extLst>
      <p:ext uri="{BB962C8B-B14F-4D97-AF65-F5344CB8AC3E}">
        <p14:creationId xmlns:p14="http://schemas.microsoft.com/office/powerpoint/2010/main" val="14258585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1F5DC3-B28E-4F61-AA1A-95FC4C382DF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54746B2-E634-45D7-B2B7-AACA824510C0}"/>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6B27EE4-0AF1-4EF7-98F3-8CC7CBC64104}"/>
              </a:ext>
            </a:extLst>
          </p:cNvPr>
          <p:cNvSpPr>
            <a:spLocks noGrp="1"/>
          </p:cNvSpPr>
          <p:nvPr>
            <p:ph type="dt" sz="half" idx="10"/>
          </p:nvPr>
        </p:nvSpPr>
        <p:spPr/>
        <p:txBody>
          <a:bodyPr/>
          <a:lstStyle/>
          <a:p>
            <a:fld id="{E2B7A64D-2513-4ED4-BDED-48B102DC9C0C}" type="datetimeFigureOut">
              <a:rPr kumimoji="1" lang="ja-JP" altLang="en-US" smtClean="0"/>
              <a:t>2024/10/2</a:t>
            </a:fld>
            <a:endParaRPr kumimoji="1" lang="ja-JP" altLang="en-US"/>
          </a:p>
        </p:txBody>
      </p:sp>
      <p:sp>
        <p:nvSpPr>
          <p:cNvPr id="5" name="フッター プレースホルダー 4">
            <a:extLst>
              <a:ext uri="{FF2B5EF4-FFF2-40B4-BE49-F238E27FC236}">
                <a16:creationId xmlns:a16="http://schemas.microsoft.com/office/drawing/2014/main" id="{656EDA38-4BC6-487D-87F5-C043694E8C0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52314D6-1FC8-416E-A67E-9C95076F4F64}"/>
              </a:ext>
            </a:extLst>
          </p:cNvPr>
          <p:cNvSpPr>
            <a:spLocks noGrp="1"/>
          </p:cNvSpPr>
          <p:nvPr>
            <p:ph type="sldNum" sz="quarter" idx="12"/>
          </p:nvPr>
        </p:nvSpPr>
        <p:spPr/>
        <p:txBody>
          <a:bodyPr/>
          <a:lstStyle/>
          <a:p>
            <a:fld id="{BA8306B4-5201-43BD-B28F-002A9C55D342}" type="slidenum">
              <a:rPr kumimoji="1" lang="ja-JP" altLang="en-US" smtClean="0"/>
              <a:t>‹#›</a:t>
            </a:fld>
            <a:endParaRPr kumimoji="1" lang="ja-JP" altLang="en-US"/>
          </a:p>
        </p:txBody>
      </p:sp>
    </p:spTree>
    <p:extLst>
      <p:ext uri="{BB962C8B-B14F-4D97-AF65-F5344CB8AC3E}">
        <p14:creationId xmlns:p14="http://schemas.microsoft.com/office/powerpoint/2010/main" val="37731866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0B944C-779C-47FB-9D85-17D9C46CC5CE}"/>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E386CB5-8803-43C7-8CC5-E232775C81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B3F6DB6E-D2A7-4C24-AE5D-18D4CBD0658F}"/>
              </a:ext>
            </a:extLst>
          </p:cNvPr>
          <p:cNvSpPr>
            <a:spLocks noGrp="1"/>
          </p:cNvSpPr>
          <p:nvPr>
            <p:ph type="dt" sz="half" idx="10"/>
          </p:nvPr>
        </p:nvSpPr>
        <p:spPr/>
        <p:txBody>
          <a:bodyPr/>
          <a:lstStyle/>
          <a:p>
            <a:fld id="{E2B7A64D-2513-4ED4-BDED-48B102DC9C0C}" type="datetimeFigureOut">
              <a:rPr kumimoji="1" lang="ja-JP" altLang="en-US" smtClean="0"/>
              <a:t>2024/10/2</a:t>
            </a:fld>
            <a:endParaRPr kumimoji="1" lang="ja-JP" altLang="en-US"/>
          </a:p>
        </p:txBody>
      </p:sp>
      <p:sp>
        <p:nvSpPr>
          <p:cNvPr id="5" name="フッター プレースホルダー 4">
            <a:extLst>
              <a:ext uri="{FF2B5EF4-FFF2-40B4-BE49-F238E27FC236}">
                <a16:creationId xmlns:a16="http://schemas.microsoft.com/office/drawing/2014/main" id="{CA370543-2DAB-4080-901B-8E7425556DF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A145D4D-2538-4876-B91C-1DD319D2E138}"/>
              </a:ext>
            </a:extLst>
          </p:cNvPr>
          <p:cNvSpPr>
            <a:spLocks noGrp="1"/>
          </p:cNvSpPr>
          <p:nvPr>
            <p:ph type="sldNum" sz="quarter" idx="12"/>
          </p:nvPr>
        </p:nvSpPr>
        <p:spPr/>
        <p:txBody>
          <a:bodyPr/>
          <a:lstStyle/>
          <a:p>
            <a:fld id="{BA8306B4-5201-43BD-B28F-002A9C55D342}" type="slidenum">
              <a:rPr kumimoji="1" lang="ja-JP" altLang="en-US" smtClean="0"/>
              <a:t>‹#›</a:t>
            </a:fld>
            <a:endParaRPr kumimoji="1" lang="ja-JP" altLang="en-US"/>
          </a:p>
        </p:txBody>
      </p:sp>
    </p:spTree>
    <p:extLst>
      <p:ext uri="{BB962C8B-B14F-4D97-AF65-F5344CB8AC3E}">
        <p14:creationId xmlns:p14="http://schemas.microsoft.com/office/powerpoint/2010/main" val="20670383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385789-7762-4557-9680-F43ABBFB138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A4E04C4-36CA-466E-AC4B-FB355AB00989}"/>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EDE5BE96-074A-4EA0-B70E-BA96DA898D08}"/>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C52A4BA6-55FE-440F-A70C-82E8265AB41D}"/>
              </a:ext>
            </a:extLst>
          </p:cNvPr>
          <p:cNvSpPr>
            <a:spLocks noGrp="1"/>
          </p:cNvSpPr>
          <p:nvPr>
            <p:ph type="dt" sz="half" idx="10"/>
          </p:nvPr>
        </p:nvSpPr>
        <p:spPr/>
        <p:txBody>
          <a:bodyPr/>
          <a:lstStyle/>
          <a:p>
            <a:fld id="{E2B7A64D-2513-4ED4-BDED-48B102DC9C0C}" type="datetimeFigureOut">
              <a:rPr kumimoji="1" lang="ja-JP" altLang="en-US" smtClean="0"/>
              <a:t>2024/10/2</a:t>
            </a:fld>
            <a:endParaRPr kumimoji="1" lang="ja-JP" altLang="en-US"/>
          </a:p>
        </p:txBody>
      </p:sp>
      <p:sp>
        <p:nvSpPr>
          <p:cNvPr id="6" name="フッター プレースホルダー 5">
            <a:extLst>
              <a:ext uri="{FF2B5EF4-FFF2-40B4-BE49-F238E27FC236}">
                <a16:creationId xmlns:a16="http://schemas.microsoft.com/office/drawing/2014/main" id="{461AC966-6522-4D39-B24B-276C1C38444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0F996D7-439A-47BD-AF9B-FA8CBCA5A911}"/>
              </a:ext>
            </a:extLst>
          </p:cNvPr>
          <p:cNvSpPr>
            <a:spLocks noGrp="1"/>
          </p:cNvSpPr>
          <p:nvPr>
            <p:ph type="sldNum" sz="quarter" idx="12"/>
          </p:nvPr>
        </p:nvSpPr>
        <p:spPr/>
        <p:txBody>
          <a:bodyPr/>
          <a:lstStyle/>
          <a:p>
            <a:fld id="{BA8306B4-5201-43BD-B28F-002A9C55D342}" type="slidenum">
              <a:rPr kumimoji="1" lang="ja-JP" altLang="en-US" smtClean="0"/>
              <a:t>‹#›</a:t>
            </a:fld>
            <a:endParaRPr kumimoji="1" lang="ja-JP" altLang="en-US"/>
          </a:p>
        </p:txBody>
      </p:sp>
    </p:spTree>
    <p:extLst>
      <p:ext uri="{BB962C8B-B14F-4D97-AF65-F5344CB8AC3E}">
        <p14:creationId xmlns:p14="http://schemas.microsoft.com/office/powerpoint/2010/main" val="29593776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550403-295E-494B-A9E8-871354FFF0B7}"/>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15E437B-5A0C-4E57-BAB1-9C540FBA57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E1233EE-1A58-40D0-8E9C-FBC96EBDFDEF}"/>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9E76F643-5967-49AA-8037-18C55ADCA7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D2154B6-E5C9-4814-8FA6-FE61F9B5276C}"/>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A43B3C3A-1827-42BD-973F-90417D9CDC79}"/>
              </a:ext>
            </a:extLst>
          </p:cNvPr>
          <p:cNvSpPr>
            <a:spLocks noGrp="1"/>
          </p:cNvSpPr>
          <p:nvPr>
            <p:ph type="dt" sz="half" idx="10"/>
          </p:nvPr>
        </p:nvSpPr>
        <p:spPr/>
        <p:txBody>
          <a:bodyPr/>
          <a:lstStyle/>
          <a:p>
            <a:fld id="{E2B7A64D-2513-4ED4-BDED-48B102DC9C0C}" type="datetimeFigureOut">
              <a:rPr kumimoji="1" lang="ja-JP" altLang="en-US" smtClean="0"/>
              <a:t>2024/10/2</a:t>
            </a:fld>
            <a:endParaRPr kumimoji="1" lang="ja-JP" altLang="en-US"/>
          </a:p>
        </p:txBody>
      </p:sp>
      <p:sp>
        <p:nvSpPr>
          <p:cNvPr id="8" name="フッター プレースホルダー 7">
            <a:extLst>
              <a:ext uri="{FF2B5EF4-FFF2-40B4-BE49-F238E27FC236}">
                <a16:creationId xmlns:a16="http://schemas.microsoft.com/office/drawing/2014/main" id="{CCF3288E-916C-494C-8F0F-0D5F596004B9}"/>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016E24A1-F7ED-46CF-8586-5B7549FD073D}"/>
              </a:ext>
            </a:extLst>
          </p:cNvPr>
          <p:cNvSpPr>
            <a:spLocks noGrp="1"/>
          </p:cNvSpPr>
          <p:nvPr>
            <p:ph type="sldNum" sz="quarter" idx="12"/>
          </p:nvPr>
        </p:nvSpPr>
        <p:spPr/>
        <p:txBody>
          <a:bodyPr/>
          <a:lstStyle/>
          <a:p>
            <a:fld id="{BA8306B4-5201-43BD-B28F-002A9C55D342}" type="slidenum">
              <a:rPr kumimoji="1" lang="ja-JP" altLang="en-US" smtClean="0"/>
              <a:t>‹#›</a:t>
            </a:fld>
            <a:endParaRPr kumimoji="1" lang="ja-JP" altLang="en-US"/>
          </a:p>
        </p:txBody>
      </p:sp>
    </p:spTree>
    <p:extLst>
      <p:ext uri="{BB962C8B-B14F-4D97-AF65-F5344CB8AC3E}">
        <p14:creationId xmlns:p14="http://schemas.microsoft.com/office/powerpoint/2010/main" val="17277066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3B93D6-4377-4E6D-8FCC-0B10DBDF4275}"/>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8E8F03E-5CE0-4634-BCEE-9555E3662202}"/>
              </a:ext>
            </a:extLst>
          </p:cNvPr>
          <p:cNvSpPr>
            <a:spLocks noGrp="1"/>
          </p:cNvSpPr>
          <p:nvPr>
            <p:ph type="dt" sz="half" idx="10"/>
          </p:nvPr>
        </p:nvSpPr>
        <p:spPr/>
        <p:txBody>
          <a:bodyPr/>
          <a:lstStyle/>
          <a:p>
            <a:fld id="{E2B7A64D-2513-4ED4-BDED-48B102DC9C0C}" type="datetimeFigureOut">
              <a:rPr kumimoji="1" lang="ja-JP" altLang="en-US" smtClean="0"/>
              <a:t>2024/10/2</a:t>
            </a:fld>
            <a:endParaRPr kumimoji="1" lang="ja-JP" altLang="en-US"/>
          </a:p>
        </p:txBody>
      </p:sp>
      <p:sp>
        <p:nvSpPr>
          <p:cNvPr id="4" name="フッター プレースホルダー 3">
            <a:extLst>
              <a:ext uri="{FF2B5EF4-FFF2-40B4-BE49-F238E27FC236}">
                <a16:creationId xmlns:a16="http://schemas.microsoft.com/office/drawing/2014/main" id="{96BB1F34-294B-49D9-A113-2E8F24790765}"/>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936EC053-BFA3-4075-A1F7-092D6C38CB96}"/>
              </a:ext>
            </a:extLst>
          </p:cNvPr>
          <p:cNvSpPr>
            <a:spLocks noGrp="1"/>
          </p:cNvSpPr>
          <p:nvPr>
            <p:ph type="sldNum" sz="quarter" idx="12"/>
          </p:nvPr>
        </p:nvSpPr>
        <p:spPr/>
        <p:txBody>
          <a:bodyPr/>
          <a:lstStyle/>
          <a:p>
            <a:fld id="{BA8306B4-5201-43BD-B28F-002A9C55D342}" type="slidenum">
              <a:rPr kumimoji="1" lang="ja-JP" altLang="en-US" smtClean="0"/>
              <a:t>‹#›</a:t>
            </a:fld>
            <a:endParaRPr kumimoji="1" lang="ja-JP" altLang="en-US"/>
          </a:p>
        </p:txBody>
      </p:sp>
    </p:spTree>
    <p:extLst>
      <p:ext uri="{BB962C8B-B14F-4D97-AF65-F5344CB8AC3E}">
        <p14:creationId xmlns:p14="http://schemas.microsoft.com/office/powerpoint/2010/main" val="15151931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27CFFABA-3922-4216-AC98-20AAB3C513AE}"/>
              </a:ext>
            </a:extLst>
          </p:cNvPr>
          <p:cNvSpPr>
            <a:spLocks noGrp="1"/>
          </p:cNvSpPr>
          <p:nvPr>
            <p:ph type="dt" sz="half" idx="10"/>
          </p:nvPr>
        </p:nvSpPr>
        <p:spPr/>
        <p:txBody>
          <a:bodyPr/>
          <a:lstStyle/>
          <a:p>
            <a:fld id="{E2B7A64D-2513-4ED4-BDED-48B102DC9C0C}" type="datetimeFigureOut">
              <a:rPr kumimoji="1" lang="ja-JP" altLang="en-US" smtClean="0"/>
              <a:t>2024/10/2</a:t>
            </a:fld>
            <a:endParaRPr kumimoji="1" lang="ja-JP" altLang="en-US"/>
          </a:p>
        </p:txBody>
      </p:sp>
      <p:sp>
        <p:nvSpPr>
          <p:cNvPr id="3" name="フッター プレースホルダー 2">
            <a:extLst>
              <a:ext uri="{FF2B5EF4-FFF2-40B4-BE49-F238E27FC236}">
                <a16:creationId xmlns:a16="http://schemas.microsoft.com/office/drawing/2014/main" id="{5227C318-E0C5-478B-8C3C-0B590604F536}"/>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6500E94-4749-4C76-B96F-CE3B98BCC744}"/>
              </a:ext>
            </a:extLst>
          </p:cNvPr>
          <p:cNvSpPr>
            <a:spLocks noGrp="1"/>
          </p:cNvSpPr>
          <p:nvPr>
            <p:ph type="sldNum" sz="quarter" idx="12"/>
          </p:nvPr>
        </p:nvSpPr>
        <p:spPr/>
        <p:txBody>
          <a:bodyPr/>
          <a:lstStyle/>
          <a:p>
            <a:fld id="{BA8306B4-5201-43BD-B28F-002A9C55D342}" type="slidenum">
              <a:rPr kumimoji="1" lang="ja-JP" altLang="en-US" smtClean="0"/>
              <a:t>‹#›</a:t>
            </a:fld>
            <a:endParaRPr kumimoji="1" lang="ja-JP" altLang="en-US"/>
          </a:p>
        </p:txBody>
      </p:sp>
    </p:spTree>
    <p:extLst>
      <p:ext uri="{BB962C8B-B14F-4D97-AF65-F5344CB8AC3E}">
        <p14:creationId xmlns:p14="http://schemas.microsoft.com/office/powerpoint/2010/main" val="479089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1" y="1709740"/>
            <a:ext cx="10515600"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E02A643-9BB0-4E02-80B2-2C0A5E5D738E}" type="datetimeFigureOut">
              <a:rPr kumimoji="1" lang="ja-JP" altLang="en-US" smtClean="0"/>
              <a:t>2024/10/2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22896222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6ECF39-5115-40EB-992B-24048F50827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E05EADD-CDA9-4DBA-AA94-42C89E5F0F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B31CC9DF-19C8-4BEA-BA91-D70E5623EB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1C75AA5-0216-4D65-988C-6023218A550C}"/>
              </a:ext>
            </a:extLst>
          </p:cNvPr>
          <p:cNvSpPr>
            <a:spLocks noGrp="1"/>
          </p:cNvSpPr>
          <p:nvPr>
            <p:ph type="dt" sz="half" idx="10"/>
          </p:nvPr>
        </p:nvSpPr>
        <p:spPr/>
        <p:txBody>
          <a:bodyPr/>
          <a:lstStyle/>
          <a:p>
            <a:fld id="{E2B7A64D-2513-4ED4-BDED-48B102DC9C0C}" type="datetimeFigureOut">
              <a:rPr kumimoji="1" lang="ja-JP" altLang="en-US" smtClean="0"/>
              <a:t>2024/10/2</a:t>
            </a:fld>
            <a:endParaRPr kumimoji="1" lang="ja-JP" altLang="en-US"/>
          </a:p>
        </p:txBody>
      </p:sp>
      <p:sp>
        <p:nvSpPr>
          <p:cNvPr id="6" name="フッター プレースホルダー 5">
            <a:extLst>
              <a:ext uri="{FF2B5EF4-FFF2-40B4-BE49-F238E27FC236}">
                <a16:creationId xmlns:a16="http://schemas.microsoft.com/office/drawing/2014/main" id="{05915E57-484E-4E82-B172-9426264A8BC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5BFD36F-6ADC-4F2E-9BC3-78338BF1C403}"/>
              </a:ext>
            </a:extLst>
          </p:cNvPr>
          <p:cNvSpPr>
            <a:spLocks noGrp="1"/>
          </p:cNvSpPr>
          <p:nvPr>
            <p:ph type="sldNum" sz="quarter" idx="12"/>
          </p:nvPr>
        </p:nvSpPr>
        <p:spPr/>
        <p:txBody>
          <a:bodyPr/>
          <a:lstStyle/>
          <a:p>
            <a:fld id="{BA8306B4-5201-43BD-B28F-002A9C55D342}" type="slidenum">
              <a:rPr kumimoji="1" lang="ja-JP" altLang="en-US" smtClean="0"/>
              <a:t>‹#›</a:t>
            </a:fld>
            <a:endParaRPr kumimoji="1" lang="ja-JP" altLang="en-US"/>
          </a:p>
        </p:txBody>
      </p:sp>
    </p:spTree>
    <p:extLst>
      <p:ext uri="{BB962C8B-B14F-4D97-AF65-F5344CB8AC3E}">
        <p14:creationId xmlns:p14="http://schemas.microsoft.com/office/powerpoint/2010/main" val="7089013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F4809A-5C91-4854-B40D-8AD42B8D96E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90C3E022-8B4A-4E18-A136-C3ADC502A1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A93A52BB-C068-4425-ABBC-B1C1143C0B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B9B862A-DCB3-4305-9F50-C3EAE37E5EDB}"/>
              </a:ext>
            </a:extLst>
          </p:cNvPr>
          <p:cNvSpPr>
            <a:spLocks noGrp="1"/>
          </p:cNvSpPr>
          <p:nvPr>
            <p:ph type="dt" sz="half" idx="10"/>
          </p:nvPr>
        </p:nvSpPr>
        <p:spPr/>
        <p:txBody>
          <a:bodyPr/>
          <a:lstStyle/>
          <a:p>
            <a:fld id="{E2B7A64D-2513-4ED4-BDED-48B102DC9C0C}" type="datetimeFigureOut">
              <a:rPr kumimoji="1" lang="ja-JP" altLang="en-US" smtClean="0"/>
              <a:t>2024/10/2</a:t>
            </a:fld>
            <a:endParaRPr kumimoji="1" lang="ja-JP" altLang="en-US"/>
          </a:p>
        </p:txBody>
      </p:sp>
      <p:sp>
        <p:nvSpPr>
          <p:cNvPr id="6" name="フッター プレースホルダー 5">
            <a:extLst>
              <a:ext uri="{FF2B5EF4-FFF2-40B4-BE49-F238E27FC236}">
                <a16:creationId xmlns:a16="http://schemas.microsoft.com/office/drawing/2014/main" id="{DA7160DB-0C63-4A76-B0CE-2FD5DB95205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F94D4D0-2BCA-4919-B7A7-F391B77019FA}"/>
              </a:ext>
            </a:extLst>
          </p:cNvPr>
          <p:cNvSpPr>
            <a:spLocks noGrp="1"/>
          </p:cNvSpPr>
          <p:nvPr>
            <p:ph type="sldNum" sz="quarter" idx="12"/>
          </p:nvPr>
        </p:nvSpPr>
        <p:spPr/>
        <p:txBody>
          <a:bodyPr/>
          <a:lstStyle/>
          <a:p>
            <a:fld id="{BA8306B4-5201-43BD-B28F-002A9C55D342}" type="slidenum">
              <a:rPr kumimoji="1" lang="ja-JP" altLang="en-US" smtClean="0"/>
              <a:t>‹#›</a:t>
            </a:fld>
            <a:endParaRPr kumimoji="1" lang="ja-JP" altLang="en-US"/>
          </a:p>
        </p:txBody>
      </p:sp>
    </p:spTree>
    <p:extLst>
      <p:ext uri="{BB962C8B-B14F-4D97-AF65-F5344CB8AC3E}">
        <p14:creationId xmlns:p14="http://schemas.microsoft.com/office/powerpoint/2010/main" val="12251784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796F2A-4150-4C77-A432-F56FED778FB5}"/>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69AA91F-0358-4C1B-9D32-6B012F181317}"/>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6219C65-9517-4DF9-A219-1A5487CC99FB}"/>
              </a:ext>
            </a:extLst>
          </p:cNvPr>
          <p:cNvSpPr>
            <a:spLocks noGrp="1"/>
          </p:cNvSpPr>
          <p:nvPr>
            <p:ph type="dt" sz="half" idx="10"/>
          </p:nvPr>
        </p:nvSpPr>
        <p:spPr/>
        <p:txBody>
          <a:bodyPr/>
          <a:lstStyle/>
          <a:p>
            <a:fld id="{E2B7A64D-2513-4ED4-BDED-48B102DC9C0C}" type="datetimeFigureOut">
              <a:rPr kumimoji="1" lang="ja-JP" altLang="en-US" smtClean="0"/>
              <a:t>2024/10/2</a:t>
            </a:fld>
            <a:endParaRPr kumimoji="1" lang="ja-JP" altLang="en-US"/>
          </a:p>
        </p:txBody>
      </p:sp>
      <p:sp>
        <p:nvSpPr>
          <p:cNvPr id="5" name="フッター プレースホルダー 4">
            <a:extLst>
              <a:ext uri="{FF2B5EF4-FFF2-40B4-BE49-F238E27FC236}">
                <a16:creationId xmlns:a16="http://schemas.microsoft.com/office/drawing/2014/main" id="{B6CF6A1F-560E-44D9-8CB3-F1C1B959753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0777D0C-E45D-40EF-AA3A-906505B13C58}"/>
              </a:ext>
            </a:extLst>
          </p:cNvPr>
          <p:cNvSpPr>
            <a:spLocks noGrp="1"/>
          </p:cNvSpPr>
          <p:nvPr>
            <p:ph type="sldNum" sz="quarter" idx="12"/>
          </p:nvPr>
        </p:nvSpPr>
        <p:spPr/>
        <p:txBody>
          <a:bodyPr/>
          <a:lstStyle/>
          <a:p>
            <a:fld id="{BA8306B4-5201-43BD-B28F-002A9C55D342}" type="slidenum">
              <a:rPr kumimoji="1" lang="ja-JP" altLang="en-US" smtClean="0"/>
              <a:t>‹#›</a:t>
            </a:fld>
            <a:endParaRPr kumimoji="1" lang="ja-JP" altLang="en-US"/>
          </a:p>
        </p:txBody>
      </p:sp>
    </p:spTree>
    <p:extLst>
      <p:ext uri="{BB962C8B-B14F-4D97-AF65-F5344CB8AC3E}">
        <p14:creationId xmlns:p14="http://schemas.microsoft.com/office/powerpoint/2010/main" val="40153514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CBB992CB-D85A-4CF4-9DD8-1BC9224BD938}"/>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FA305ED-0D13-49B5-B3AF-A2F4C6EC52CA}"/>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6171303-BC33-4085-8AFC-0EB2D4AFC615}"/>
              </a:ext>
            </a:extLst>
          </p:cNvPr>
          <p:cNvSpPr>
            <a:spLocks noGrp="1"/>
          </p:cNvSpPr>
          <p:nvPr>
            <p:ph type="dt" sz="half" idx="10"/>
          </p:nvPr>
        </p:nvSpPr>
        <p:spPr/>
        <p:txBody>
          <a:bodyPr/>
          <a:lstStyle/>
          <a:p>
            <a:fld id="{E2B7A64D-2513-4ED4-BDED-48B102DC9C0C}" type="datetimeFigureOut">
              <a:rPr kumimoji="1" lang="ja-JP" altLang="en-US" smtClean="0"/>
              <a:t>2024/10/2</a:t>
            </a:fld>
            <a:endParaRPr kumimoji="1" lang="ja-JP" altLang="en-US"/>
          </a:p>
        </p:txBody>
      </p:sp>
      <p:sp>
        <p:nvSpPr>
          <p:cNvPr id="5" name="フッター プレースホルダー 4">
            <a:extLst>
              <a:ext uri="{FF2B5EF4-FFF2-40B4-BE49-F238E27FC236}">
                <a16:creationId xmlns:a16="http://schemas.microsoft.com/office/drawing/2014/main" id="{97B6577D-8B6C-4FE2-8750-8BEF59E5CCF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D816DCD-298B-4658-A09E-CDF4F22AC900}"/>
              </a:ext>
            </a:extLst>
          </p:cNvPr>
          <p:cNvSpPr>
            <a:spLocks noGrp="1"/>
          </p:cNvSpPr>
          <p:nvPr>
            <p:ph type="sldNum" sz="quarter" idx="12"/>
          </p:nvPr>
        </p:nvSpPr>
        <p:spPr/>
        <p:txBody>
          <a:bodyPr/>
          <a:lstStyle/>
          <a:p>
            <a:fld id="{BA8306B4-5201-43BD-B28F-002A9C55D342}" type="slidenum">
              <a:rPr kumimoji="1" lang="ja-JP" altLang="en-US" smtClean="0"/>
              <a:t>‹#›</a:t>
            </a:fld>
            <a:endParaRPr kumimoji="1" lang="ja-JP" altLang="en-US"/>
          </a:p>
        </p:txBody>
      </p:sp>
    </p:spTree>
    <p:extLst>
      <p:ext uri="{BB962C8B-B14F-4D97-AF65-F5344CB8AC3E}">
        <p14:creationId xmlns:p14="http://schemas.microsoft.com/office/powerpoint/2010/main" val="42282634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rm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rm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lstStyle/>
          <a:p>
            <a:fld id="{72EA7947-E287-4738-8C82-07CE4F01EF03}" type="datetime2">
              <a:rPr lang="en-US" smtClean="0"/>
              <a:t>Wednesday, October 2, 2024</a:t>
            </a:fld>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lstStyle/>
          <a:p>
            <a:r>
              <a:rPr lang="en-US" dirty="0"/>
              <a:t>Sample Footer</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lstStyle/>
          <a:p>
            <a:fld id="{DBA1B0FB-D917-4C8C-928F-313BD683BF39}" type="slidenum">
              <a:rPr lang="en-US" smtClean="0"/>
              <a:t>‹#›</a:t>
            </a:fld>
            <a:endParaRPr lang="en-US" dirty="0"/>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13556700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rm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lstStyle/>
          <a:p>
            <a:fld id="{6FE8C025-CD7A-4966-867E-81CF82B15267}" type="datetime2">
              <a:rPr lang="en-US" smtClean="0"/>
              <a:t>Wednesday, October 2, 2024</a:t>
            </a:fld>
            <a:endParaRPr lang="en-US" dirty="0"/>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lstStyle/>
          <a:p>
            <a:r>
              <a:rPr lang="en-US" dirty="0"/>
              <a:t>Sample Footer</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4900561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644CBB8-40B8-42F8-9172-07A476341DDA}"/>
              </a:ext>
            </a:extLst>
          </p:cNvPr>
          <p:cNvGrpSpPr/>
          <p:nvPr/>
        </p:nvGrpSpPr>
        <p:grpSpPr>
          <a:xfrm>
            <a:off x="356481" y="879007"/>
            <a:ext cx="734257" cy="760506"/>
            <a:chOff x="5243759" y="1363788"/>
            <a:chExt cx="734257" cy="760506"/>
          </a:xfrm>
        </p:grpSpPr>
        <p:sp>
          <p:nvSpPr>
            <p:cNvPr id="49" name="Freeform 5">
              <a:extLst>
                <a:ext uri="{FF2B5EF4-FFF2-40B4-BE49-F238E27FC236}">
                  <a16:creationId xmlns:a16="http://schemas.microsoft.com/office/drawing/2014/main" id="{35CE073E-302A-4AA7-98C7-8667DDDCFA18}"/>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0" name="Freeform 6">
              <a:extLst>
                <a:ext uri="{FF2B5EF4-FFF2-40B4-BE49-F238E27FC236}">
                  <a16:creationId xmlns:a16="http://schemas.microsoft.com/office/drawing/2014/main" id="{4FD1AE2F-DD70-4E93-B905-E052A23F0B1C}"/>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1" name="Freeform 8">
              <a:extLst>
                <a:ext uri="{FF2B5EF4-FFF2-40B4-BE49-F238E27FC236}">
                  <a16:creationId xmlns:a16="http://schemas.microsoft.com/office/drawing/2014/main" id="{E8D529E5-8838-47F0-98A4-2D46F11E499C}"/>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2" name="Title 1">
            <a:extLst>
              <a:ext uri="{FF2B5EF4-FFF2-40B4-BE49-F238E27FC236}">
                <a16:creationId xmlns:a16="http://schemas.microsoft.com/office/drawing/2014/main" id="{45DA2564-D3DB-48AD-83F0-6CC6B5743960}"/>
              </a:ext>
            </a:extLst>
          </p:cNvPr>
          <p:cNvSpPr>
            <a:spLocks noGrp="1"/>
          </p:cNvSpPr>
          <p:nvPr>
            <p:ph type="title"/>
          </p:nvPr>
        </p:nvSpPr>
        <p:spPr>
          <a:xfrm>
            <a:off x="563563" y="474345"/>
            <a:ext cx="11077574" cy="2954655"/>
          </a:xfrm>
        </p:spPr>
        <p:txBody>
          <a:bodyPr vert="horz" wrap="square" lIns="0" tIns="0" rIns="0" bIns="0" rtlCol="0" anchor="b" anchorCtr="0">
            <a:normAutofit/>
          </a:bodyPr>
          <a:lstStyle>
            <a:lvl1pPr>
              <a:defRPr lang="en-US" sz="6400" dirty="0"/>
            </a:lvl1pPr>
          </a:lstStyle>
          <a:p>
            <a:pPr lvl="0">
              <a:lnSpc>
                <a:spcPct val="100000"/>
              </a:lnSpc>
            </a:pPr>
            <a:r>
              <a:rPr lang="en-US"/>
              <a:t>Click to edit Master title style</a:t>
            </a:r>
            <a:endParaRPr lang="en-US" dirty="0"/>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fld id="{FE809929-0719-4517-94D6-FDF7F99E70F6}" type="datetime2">
              <a:rPr lang="en-US" smtClean="0"/>
              <a:t>Wednesday, October 2, 2024</a:t>
            </a:fld>
            <a:endParaRPr lang="en-US" dirty="0"/>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dirty="0"/>
              <a:t>Sample Footer</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dirty="0"/>
          </a:p>
        </p:txBody>
      </p:sp>
      <p:sp>
        <p:nvSpPr>
          <p:cNvPr id="3" name="Text Placeholder 2">
            <a:extLst>
              <a:ext uri="{FF2B5EF4-FFF2-40B4-BE49-F238E27FC236}">
                <a16:creationId xmlns:a16="http://schemas.microsoft.com/office/drawing/2014/main" id="{76EEA752-36DA-440B-8747-0EB2914080EE}"/>
              </a:ext>
            </a:extLst>
          </p:cNvPr>
          <p:cNvSpPr>
            <a:spLocks noGrp="1"/>
          </p:cNvSpPr>
          <p:nvPr>
            <p:ph type="body" idx="1"/>
          </p:nvPr>
        </p:nvSpPr>
        <p:spPr>
          <a:xfrm>
            <a:off x="566271" y="3629772"/>
            <a:ext cx="11074866" cy="2678953"/>
          </a:xfrm>
        </p:spPr>
        <p:txBody>
          <a:bodyPr>
            <a:normAutofit/>
          </a:bodyPr>
          <a:lstStyle>
            <a:lvl1pPr marL="0" indent="0">
              <a:lnSpc>
                <a:spcPct val="110000"/>
              </a:lnSpc>
              <a:spcBef>
                <a:spcPts val="0"/>
              </a:spcBef>
              <a:buNone/>
              <a:defRPr sz="2400">
                <a:solidFill>
                  <a:schemeClr val="tx1">
                    <a:alpha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1" name="Freeform: Shape 40">
            <a:extLst>
              <a:ext uri="{FF2B5EF4-FFF2-40B4-BE49-F238E27FC236}">
                <a16:creationId xmlns:a16="http://schemas.microsoft.com/office/drawing/2014/main" id="{0BCC02B0-8581-4752-B7BC-3CE1EF17B9F7}"/>
              </a:ext>
            </a:extLst>
          </p:cNvPr>
          <p:cNvSpPr>
            <a:spLocks noChangeAspect="1"/>
          </p:cNvSpPr>
          <p:nvPr/>
        </p:nvSpPr>
        <p:spPr>
          <a:xfrm rot="18900000">
            <a:off x="11209132" y="4448189"/>
            <a:ext cx="999200" cy="1262947"/>
          </a:xfrm>
          <a:custGeom>
            <a:avLst/>
            <a:gdLst>
              <a:gd name="connsiteX0" fmla="*/ 540000 w 999200"/>
              <a:gd name="connsiteY0" fmla="*/ 0 h 1262947"/>
              <a:gd name="connsiteX1" fmla="*/ 999200 w 999200"/>
              <a:gd name="connsiteY1" fmla="*/ 815317 h 1262947"/>
              <a:gd name="connsiteX2" fmla="*/ 552185 w 999200"/>
              <a:gd name="connsiteY2" fmla="*/ 1262333 h 1262947"/>
              <a:gd name="connsiteX3" fmla="*/ 540000 w 999200"/>
              <a:gd name="connsiteY3" fmla="*/ 1262947 h 1262947"/>
              <a:gd name="connsiteX4" fmla="*/ 0 w 999200"/>
              <a:gd name="connsiteY4" fmla="*/ 992947 h 1262947"/>
              <a:gd name="connsiteX5" fmla="*/ 10971 w 999200"/>
              <a:gd name="connsiteY5" fmla="*/ 938533 h 1262947"/>
              <a:gd name="connsiteX6" fmla="*/ 15626 w 999200"/>
              <a:gd name="connsiteY6" fmla="*/ 931034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200" h="1262947">
                <a:moveTo>
                  <a:pt x="540000" y="0"/>
                </a:moveTo>
                <a:lnTo>
                  <a:pt x="999200" y="815317"/>
                </a:lnTo>
                <a:lnTo>
                  <a:pt x="552185" y="1262333"/>
                </a:lnTo>
                <a:lnTo>
                  <a:pt x="540000" y="1262947"/>
                </a:lnTo>
                <a:cubicBezTo>
                  <a:pt x="241766" y="1262947"/>
                  <a:pt x="0" y="1142064"/>
                  <a:pt x="0" y="992947"/>
                </a:cubicBezTo>
                <a:cubicBezTo>
                  <a:pt x="0" y="974307"/>
                  <a:pt x="3778" y="956109"/>
                  <a:pt x="10971" y="938533"/>
                </a:cubicBezTo>
                <a:lnTo>
                  <a:pt x="15626" y="931034"/>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254000" dist="101600" dir="42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3" name="Freeform: Shape 42">
            <a:extLst>
              <a:ext uri="{FF2B5EF4-FFF2-40B4-BE49-F238E27FC236}">
                <a16:creationId xmlns:a16="http://schemas.microsoft.com/office/drawing/2014/main" id="{EA0FF4DB-8180-4D26-AEAE-7ECDB670F71D}"/>
              </a:ext>
            </a:extLst>
          </p:cNvPr>
          <p:cNvSpPr/>
          <p:nvPr/>
        </p:nvSpPr>
        <p:spPr>
          <a:xfrm rot="2700000">
            <a:off x="11686937" y="4853516"/>
            <a:ext cx="540000" cy="978284"/>
          </a:xfrm>
          <a:custGeom>
            <a:avLst/>
            <a:gdLst>
              <a:gd name="connsiteX0" fmla="*/ 113288 w 540000"/>
              <a:gd name="connsiteY0" fmla="*/ 0 h 978284"/>
              <a:gd name="connsiteX1" fmla="*/ 539386 w 540000"/>
              <a:gd name="connsiteY1" fmla="*/ 426099 h 978284"/>
              <a:gd name="connsiteX2" fmla="*/ 540000 w 540000"/>
              <a:gd name="connsiteY2" fmla="*/ 438284 h 978284"/>
              <a:gd name="connsiteX3" fmla="*/ 270000 w 540000"/>
              <a:gd name="connsiteY3" fmla="*/ 978284 h 978284"/>
              <a:gd name="connsiteX4" fmla="*/ 0 w 540000"/>
              <a:gd name="connsiteY4" fmla="*/ 438284 h 978284"/>
              <a:gd name="connsiteX5" fmla="*/ 79081 w 540000"/>
              <a:gd name="connsiteY5" fmla="*/ 56446 h 9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978284">
                <a:moveTo>
                  <a:pt x="113288" y="0"/>
                </a:moveTo>
                <a:lnTo>
                  <a:pt x="539386" y="426099"/>
                </a:lnTo>
                <a:lnTo>
                  <a:pt x="540000" y="438284"/>
                </a:lnTo>
                <a:cubicBezTo>
                  <a:pt x="540000" y="736518"/>
                  <a:pt x="419117" y="978284"/>
                  <a:pt x="270000" y="978284"/>
                </a:cubicBezTo>
                <a:cubicBezTo>
                  <a:pt x="120883" y="978284"/>
                  <a:pt x="0" y="736518"/>
                  <a:pt x="0" y="438284"/>
                </a:cubicBezTo>
                <a:cubicBezTo>
                  <a:pt x="0" y="289167"/>
                  <a:pt x="30220" y="154167"/>
                  <a:pt x="79081" y="56446"/>
                </a:cubicBezTo>
                <a:close/>
              </a:path>
            </a:pathLst>
          </a:cu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31461719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lstStyle/>
          <a:p>
            <a:fld id="{20E95673-5512-4AAA-9AEB-E00C61EC65D5}" type="datetime2">
              <a:rPr lang="en-US" smtClean="0"/>
              <a:t>Wednesday, October 2, 2024</a:t>
            </a:fld>
            <a:endParaRPr lang="en-US" dirty="0"/>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lstStyle/>
          <a:p>
            <a:r>
              <a:rPr lang="en-US" dirty="0"/>
              <a:t>Sample Footer</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13128690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881275"/>
            <a:ext cx="5437186" cy="535354"/>
          </a:xfrm>
        </p:spPr>
        <p:txBody>
          <a:bodyPr anchor="b">
            <a:norm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577270"/>
            <a:ext cx="5429114"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881275"/>
            <a:ext cx="5436392" cy="535354"/>
          </a:xfrm>
        </p:spPr>
        <p:txBody>
          <a:bodyPr vert="horz" wrap="square" lIns="0" tIns="0" rIns="0" bIns="0" rtlCol="0" anchor="b">
            <a:normAutofit/>
          </a:bodyPr>
          <a:lstStyle>
            <a:lvl1pPr>
              <a:defRPr lang="en-US" sz="1400" b="0" cap="all" spc="200" baseline="0" dirty="0">
                <a:solidFill>
                  <a:schemeClr val="tx1"/>
                </a:solidFill>
              </a:defRPr>
            </a:lvl1pPr>
          </a:lstStyle>
          <a:p>
            <a:pPr marL="0" lvl="0" indent="0">
              <a:buNone/>
            </a:pPr>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577270"/>
            <a:ext cx="5436391"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lstStyle/>
          <a:p>
            <a:fld id="{C13138FA-2E87-4873-8BBA-13E447C9A99A}" type="datetime2">
              <a:rPr lang="en-US" smtClean="0"/>
              <a:t>Wednesday, October 2, 2024</a:t>
            </a:fld>
            <a:endParaRPr lang="en-US" dirty="0"/>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lstStyle/>
          <a:p>
            <a:r>
              <a:rPr lang="en-US" dirty="0"/>
              <a:t>Sample Footer</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26227711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053C-0E9C-4159-B7C9-6AB74343918D}"/>
              </a:ext>
            </a:extLst>
          </p:cNvPr>
          <p:cNvSpPr>
            <a:spLocks noGrp="1"/>
          </p:cNvSpPr>
          <p:nvPr>
            <p:ph type="title"/>
          </p:nvPr>
        </p:nvSpPr>
        <p:spPr>
          <a:xfrm>
            <a:off x="3359149" y="550799"/>
            <a:ext cx="8283313" cy="5542025"/>
          </a:xfrm>
        </p:spPr>
        <p:txBody>
          <a:bodyPr vert="horz" wrap="square" lIns="0" tIns="0" rIns="0" bIns="0" rtlCol="0" anchor="ctr" anchorCtr="0">
            <a:normAutofit/>
          </a:bodyPr>
          <a:lstStyle>
            <a:lvl1pPr>
              <a:defRPr lang="en-US" dirty="0"/>
            </a:lvl1pPr>
          </a:lstStyle>
          <a:p>
            <a:pPr lvl="0">
              <a:lnSpc>
                <a:spcPct val="100000"/>
              </a:lnSpc>
            </a:pPr>
            <a:r>
              <a:rPr lang="en-US"/>
              <a:t>Click to edit Master title style</a:t>
            </a:r>
            <a:endParaRPr lang="en-US" dirty="0"/>
          </a:p>
        </p:txBody>
      </p:sp>
      <p:sp>
        <p:nvSpPr>
          <p:cNvPr id="3" name="Date Placeholder 2">
            <a:extLst>
              <a:ext uri="{FF2B5EF4-FFF2-40B4-BE49-F238E27FC236}">
                <a16:creationId xmlns:a16="http://schemas.microsoft.com/office/drawing/2014/main" id="{D4F51F65-E111-4656-83BE-CFCDE2DD6CD6}"/>
              </a:ext>
            </a:extLst>
          </p:cNvPr>
          <p:cNvSpPr>
            <a:spLocks noGrp="1"/>
          </p:cNvSpPr>
          <p:nvPr>
            <p:ph type="dt" sz="half" idx="10"/>
          </p:nvPr>
        </p:nvSpPr>
        <p:spPr/>
        <p:txBody>
          <a:bodyPr/>
          <a:lstStyle/>
          <a:p>
            <a:fld id="{D75BB40A-97BD-4BFB-B639-0BFF95FDE8B7}" type="datetime2">
              <a:rPr lang="en-US" smtClean="0"/>
              <a:t>Wednesday, October 2, 2024</a:t>
            </a:fld>
            <a:endParaRPr lang="en-US" dirty="0"/>
          </a:p>
        </p:txBody>
      </p:sp>
      <p:sp>
        <p:nvSpPr>
          <p:cNvPr id="4" name="Footer Placeholder 3">
            <a:extLst>
              <a:ext uri="{FF2B5EF4-FFF2-40B4-BE49-F238E27FC236}">
                <a16:creationId xmlns:a16="http://schemas.microsoft.com/office/drawing/2014/main" id="{F9FF82CB-2D17-4918-821E-485475CF243B}"/>
              </a:ext>
            </a:extLst>
          </p:cNvPr>
          <p:cNvSpPr>
            <a:spLocks noGrp="1"/>
          </p:cNvSpPr>
          <p:nvPr>
            <p:ph type="ftr" sz="quarter" idx="11"/>
          </p:nvPr>
        </p:nvSpPr>
        <p:spPr/>
        <p:txBody>
          <a:bodyPr/>
          <a:lstStyle/>
          <a:p>
            <a:r>
              <a:rPr lang="en-US" dirty="0"/>
              <a:t>Sample Footer</a:t>
            </a:r>
          </a:p>
        </p:txBody>
      </p:sp>
      <p:sp>
        <p:nvSpPr>
          <p:cNvPr id="5" name="Slide Number Placeholder 4">
            <a:extLst>
              <a:ext uri="{FF2B5EF4-FFF2-40B4-BE49-F238E27FC236}">
                <a16:creationId xmlns:a16="http://schemas.microsoft.com/office/drawing/2014/main" id="{7B66589D-A056-4817-AE15-39D87FE13169}"/>
              </a:ext>
            </a:extLst>
          </p:cNvPr>
          <p:cNvSpPr>
            <a:spLocks noGrp="1"/>
          </p:cNvSpPr>
          <p:nvPr>
            <p:ph type="sldNum" sz="quarter" idx="12"/>
          </p:nvPr>
        </p:nvSpPr>
        <p:spPr/>
        <p:txBody>
          <a:bodyPr/>
          <a:lstStyle/>
          <a:p>
            <a:fld id="{DBA1B0FB-D917-4C8C-928F-313BD683BF39}" type="slidenum">
              <a:rPr lang="en-US" smtClean="0"/>
              <a:t>‹#›</a:t>
            </a:fld>
            <a:endParaRPr lang="en-US" dirty="0"/>
          </a:p>
        </p:txBody>
      </p:sp>
      <p:sp>
        <p:nvSpPr>
          <p:cNvPr id="39" name="Freeform: Shape 38">
            <a:extLst>
              <a:ext uri="{FF2B5EF4-FFF2-40B4-BE49-F238E27FC236}">
                <a16:creationId xmlns:a16="http://schemas.microsoft.com/office/drawing/2014/main" id="{E489F067-39E1-4757-BC11-6169A343F2E1}"/>
              </a:ext>
            </a:extLst>
          </p:cNvPr>
          <p:cNvSpPr>
            <a:spLocks noChangeAspect="1"/>
          </p:cNvSpPr>
          <p:nvPr/>
        </p:nvSpPr>
        <p:spPr>
          <a:xfrm rot="18900000" flipV="1">
            <a:off x="-410727"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DD231011-607F-42F1-B2D9-2BA8E91CC6AF}"/>
              </a:ext>
            </a:extLst>
          </p:cNvPr>
          <p:cNvSpPr>
            <a:spLocks noChangeAspect="1"/>
          </p:cNvSpPr>
          <p:nvPr/>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Oval 23">
            <a:extLst>
              <a:ext uri="{FF2B5EF4-FFF2-40B4-BE49-F238E27FC236}">
                <a16:creationId xmlns:a16="http://schemas.microsoft.com/office/drawing/2014/main" id="{EC472EFA-56B5-4A41-8D4B-E9F37727F34D}"/>
              </a:ext>
            </a:extLst>
          </p:cNvPr>
          <p:cNvSpPr/>
          <p:nvPr/>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2" name="Oval 41">
            <a:extLst>
              <a:ext uri="{FF2B5EF4-FFF2-40B4-BE49-F238E27FC236}">
                <a16:creationId xmlns:a16="http://schemas.microsoft.com/office/drawing/2014/main" id="{33781B6C-21AD-489D-A3CB-522BB2AC543F}"/>
              </a:ext>
            </a:extLst>
          </p:cNvPr>
          <p:cNvSpPr>
            <a:spLocks noChangeAspect="1"/>
          </p:cNvSpPr>
          <p:nvPr/>
        </p:nvSpPr>
        <p:spPr>
          <a:xfrm>
            <a:off x="1780661" y="38523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51" name="Group 50">
            <a:extLst>
              <a:ext uri="{FF2B5EF4-FFF2-40B4-BE49-F238E27FC236}">
                <a16:creationId xmlns:a16="http://schemas.microsoft.com/office/drawing/2014/main" id="{01AD5B80-530E-44CD-8D4A-2796FB214CBF}"/>
              </a:ext>
            </a:extLst>
          </p:cNvPr>
          <p:cNvGrpSpPr/>
          <p:nvPr/>
        </p:nvGrpSpPr>
        <p:grpSpPr>
          <a:xfrm>
            <a:off x="623181" y="1514007"/>
            <a:ext cx="734257" cy="760506"/>
            <a:chOff x="5243759" y="1363788"/>
            <a:chExt cx="734257" cy="760506"/>
          </a:xfrm>
        </p:grpSpPr>
        <p:sp>
          <p:nvSpPr>
            <p:cNvPr id="52" name="Freeform 5">
              <a:extLst>
                <a:ext uri="{FF2B5EF4-FFF2-40B4-BE49-F238E27FC236}">
                  <a16:creationId xmlns:a16="http://schemas.microsoft.com/office/drawing/2014/main" id="{2F746AA8-9050-4515-9B17-BC850368529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3" name="Freeform 6">
              <a:extLst>
                <a:ext uri="{FF2B5EF4-FFF2-40B4-BE49-F238E27FC236}">
                  <a16:creationId xmlns:a16="http://schemas.microsoft.com/office/drawing/2014/main" id="{23EC1AC3-1698-46D5-80B7-F22F15E1A5E4}"/>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4" name="Freeform 8">
              <a:extLst>
                <a:ext uri="{FF2B5EF4-FFF2-40B4-BE49-F238E27FC236}">
                  <a16:creationId xmlns:a16="http://schemas.microsoft.com/office/drawing/2014/main" id="{73766156-553C-46EB-93FA-4F37CC0FF5CF}"/>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4265831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0E02A643-9BB0-4E02-80B2-2C0A5E5D738E}" type="datetimeFigureOut">
              <a:rPr kumimoji="1" lang="ja-JP" altLang="en-US" smtClean="0"/>
              <a:t>2024/10/2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14575998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lstStyle/>
          <a:p>
            <a:fld id="{9EE9E0E3-ECF6-4CFE-8698-AEFEBCECC3C0}" type="datetime2">
              <a:rPr lang="en-US" smtClean="0"/>
              <a:t>Wednesday, October 2, 2024</a:t>
            </a:fld>
            <a:endParaRPr lang="en-US" dirty="0"/>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lstStyle/>
          <a:p>
            <a:r>
              <a:rPr lang="en-US" dirty="0"/>
              <a:t>Sample Footer</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11137429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rm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lstStyle/>
          <a:p>
            <a:fld id="{251462FC-960E-4740-921F-B36862979F21}" type="datetime2">
              <a:rPr lang="en-US" smtClean="0"/>
              <a:t>Wednesday, October 2, 2024</a:t>
            </a:fld>
            <a:endParaRPr lang="en-US" dirty="0"/>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lstStyle/>
          <a:p>
            <a:r>
              <a:rPr lang="en-US" dirty="0"/>
              <a:t>Sample Footer</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17861362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98F1FBA-F8BB-42CF-8B3E-D19AAFEE96C1}"/>
              </a:ext>
            </a:extLst>
          </p:cNvPr>
          <p:cNvGrpSpPr/>
          <p:nvPr/>
        </p:nvGrpSpPr>
        <p:grpSpPr>
          <a:xfrm>
            <a:off x="334964" y="5115518"/>
            <a:ext cx="734257" cy="760506"/>
            <a:chOff x="5243759" y="1363788"/>
            <a:chExt cx="734257" cy="760506"/>
          </a:xfrm>
        </p:grpSpPr>
        <p:sp>
          <p:nvSpPr>
            <p:cNvPr id="18" name="Freeform 5">
              <a:extLst>
                <a:ext uri="{FF2B5EF4-FFF2-40B4-BE49-F238E27FC236}">
                  <a16:creationId xmlns:a16="http://schemas.microsoft.com/office/drawing/2014/main" id="{60EE09DD-C3DB-4266-BCC3-A765CFFBF37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9" name="Freeform 6">
              <a:extLst>
                <a:ext uri="{FF2B5EF4-FFF2-40B4-BE49-F238E27FC236}">
                  <a16:creationId xmlns:a16="http://schemas.microsoft.com/office/drawing/2014/main" id="{5F301FE0-96DC-4EFB-BBEE-AED762C337C9}"/>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 name="Freeform 8">
              <a:extLst>
                <a:ext uri="{FF2B5EF4-FFF2-40B4-BE49-F238E27FC236}">
                  <a16:creationId xmlns:a16="http://schemas.microsoft.com/office/drawing/2014/main" id="{3BEAD276-8850-4C0C-9777-8537000D522A}"/>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2" name="Title 1">
            <a:extLst>
              <a:ext uri="{FF2B5EF4-FFF2-40B4-BE49-F238E27FC236}">
                <a16:creationId xmlns:a16="http://schemas.microsoft.com/office/drawing/2014/main" id="{4E5EE0A0-B07E-479B-9684-4BD09FA4376C}"/>
              </a:ext>
            </a:extLst>
          </p:cNvPr>
          <p:cNvSpPr>
            <a:spLocks noGrp="1"/>
          </p:cNvSpPr>
          <p:nvPr>
            <p:ph type="title"/>
          </p:nvPr>
        </p:nvSpPr>
        <p:spPr>
          <a:xfrm>
            <a:off x="550863" y="575409"/>
            <a:ext cx="4500562" cy="984885"/>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Picture Placeholder 2">
            <a:extLst>
              <a:ext uri="{FF2B5EF4-FFF2-40B4-BE49-F238E27FC236}">
                <a16:creationId xmlns:a16="http://schemas.microsoft.com/office/drawing/2014/main" id="{C11893A9-3462-4F51-83AE-5D2F124B985F}"/>
              </a:ext>
            </a:extLst>
          </p:cNvPr>
          <p:cNvSpPr>
            <a:spLocks noGrp="1"/>
          </p:cNvSpPr>
          <p:nvPr>
            <p:ph type="pic" idx="1"/>
          </p:nvPr>
        </p:nvSpPr>
        <p:spPr>
          <a:xfrm>
            <a:off x="5267324" y="575409"/>
            <a:ext cx="6373813" cy="5733316"/>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8BA9240C-79C0-4A88-A476-725DE1B9C28F}"/>
              </a:ext>
            </a:extLst>
          </p:cNvPr>
          <p:cNvSpPr>
            <a:spLocks noGrp="1"/>
          </p:cNvSpPr>
          <p:nvPr>
            <p:ph type="body" sz="half" idx="2"/>
          </p:nvPr>
        </p:nvSpPr>
        <p:spPr>
          <a:xfrm>
            <a:off x="550863" y="1776195"/>
            <a:ext cx="4500562" cy="4532530"/>
          </a:xfrm>
        </p:spPr>
        <p:txBody>
          <a:bodyPr anchor="t" anchorCtr="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lstStyle/>
          <a:p>
            <a:fld id="{E50BC9E2-CB44-4C05-9BB5-496C18A241E0}" type="datetime2">
              <a:rPr lang="en-US" smtClean="0"/>
              <a:t>Wednesday, October 2, 2024</a:t>
            </a:fld>
            <a:endParaRPr lang="en-US" dirty="0"/>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lstStyle/>
          <a:p>
            <a:r>
              <a:rPr lang="en-US" dirty="0"/>
              <a:t>Sample Footer</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23606048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9361-B9A1-48F2-9473-23DE30E2D151}"/>
              </a:ext>
            </a:extLst>
          </p:cNvPr>
          <p:cNvSpPr>
            <a:spLocks noGrp="1"/>
          </p:cNvSpPr>
          <p:nvPr>
            <p:ph type="title"/>
          </p:nvPr>
        </p:nvSpPr>
        <p:spPr>
          <a:xfrm>
            <a:off x="550862" y="503906"/>
            <a:ext cx="11090275" cy="1333057"/>
          </a:xfrm>
        </p:spPr>
        <p:txBody>
          <a:bodyPr vert="horz" wrap="square" lIns="0" tIns="0" rIns="0" bIns="0" rtlCol="0" anchor="t" anchorCtr="0">
            <a:normAutofit/>
          </a:bodyPr>
          <a:lstStyle>
            <a:lvl1pPr>
              <a:defRPr lang="en-US" dirty="0"/>
            </a:lvl1pPr>
          </a:lstStyle>
          <a:p>
            <a:pPr lvl="0"/>
            <a:r>
              <a:rPr lang="en-US"/>
              <a:t>Click to edit Master title style</a:t>
            </a:r>
            <a:endParaRPr lang="en-US" dirty="0"/>
          </a:p>
        </p:txBody>
      </p:sp>
      <p:sp>
        <p:nvSpPr>
          <p:cNvPr id="3" name="Vertical Text Placeholder 2">
            <a:extLst>
              <a:ext uri="{FF2B5EF4-FFF2-40B4-BE49-F238E27FC236}">
                <a16:creationId xmlns:a16="http://schemas.microsoft.com/office/drawing/2014/main" id="{FD986779-C2F3-447D-85F7-F6B0E2C97D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lstStyle/>
          <a:p>
            <a:fld id="{EE2EBD84-71F4-4271-8C46-0D47C0A9B12E}" type="datetime2">
              <a:rPr lang="en-US" smtClean="0"/>
              <a:t>Wednesday, October 2, 2024</a:t>
            </a:fld>
            <a:endParaRPr lang="en-US" dirty="0"/>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lstStyle/>
          <a:p>
            <a:r>
              <a:rPr lang="en-US" dirty="0"/>
              <a:t>Sample Footer</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8964943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56583A-514F-4632-820D-E7EE236A46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73CBBB-7DDC-4437-8C7D-22A1C35202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69EBF-DA20-4024-8006-B158D571E08E}"/>
              </a:ext>
            </a:extLst>
          </p:cNvPr>
          <p:cNvSpPr>
            <a:spLocks noGrp="1"/>
          </p:cNvSpPr>
          <p:nvPr>
            <p:ph type="dt" sz="half" idx="10"/>
          </p:nvPr>
        </p:nvSpPr>
        <p:spPr/>
        <p:txBody>
          <a:bodyPr/>
          <a:lstStyle/>
          <a:p>
            <a:fld id="{ABAE0CE1-F450-4107-B2CB-17B18F8A3F4A}" type="datetime2">
              <a:rPr lang="en-US" smtClean="0"/>
              <a:t>Wednesday, October 2, 2024</a:t>
            </a:fld>
            <a:endParaRPr lang="en-US" dirty="0"/>
          </a:p>
        </p:txBody>
      </p:sp>
      <p:sp>
        <p:nvSpPr>
          <p:cNvPr id="5" name="Footer Placeholder 4">
            <a:extLst>
              <a:ext uri="{FF2B5EF4-FFF2-40B4-BE49-F238E27FC236}">
                <a16:creationId xmlns:a16="http://schemas.microsoft.com/office/drawing/2014/main" id="{ADBAC8B9-14B5-4DF1-994D-AB47DB3BA0C5}"/>
              </a:ext>
            </a:extLst>
          </p:cNvPr>
          <p:cNvSpPr>
            <a:spLocks noGrp="1"/>
          </p:cNvSpPr>
          <p:nvPr>
            <p:ph type="ftr" sz="quarter" idx="11"/>
          </p:nvPr>
        </p:nvSpPr>
        <p:spPr/>
        <p:txBody>
          <a:bodyPr/>
          <a:lstStyle/>
          <a:p>
            <a:r>
              <a:rPr lang="en-US" dirty="0"/>
              <a:t>Sample Footer</a:t>
            </a:r>
          </a:p>
        </p:txBody>
      </p:sp>
      <p:sp>
        <p:nvSpPr>
          <p:cNvPr id="6" name="Slide Number Placeholder 5">
            <a:extLst>
              <a:ext uri="{FF2B5EF4-FFF2-40B4-BE49-F238E27FC236}">
                <a16:creationId xmlns:a16="http://schemas.microsoft.com/office/drawing/2014/main" id="{C7876582-5F9B-4F5E-AAD5-D608CB68EA3D}"/>
              </a:ext>
            </a:extLst>
          </p:cNvPr>
          <p:cNvSpPr>
            <a:spLocks noGrp="1"/>
          </p:cNvSpPr>
          <p:nvPr>
            <p:ph type="sldNum" sz="quarter" idx="12"/>
          </p:nvPr>
        </p:nvSpPr>
        <p:spPr/>
        <p:txBody>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25282608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FE1B0832-BA1C-48FD-BC9A-1305FC34638B}" type="datetimeFigureOut">
              <a:rPr kumimoji="1" lang="ja-JP" altLang="en-US" smtClean="0"/>
              <a:pPr/>
              <a:t>2024/10/2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C34037A-F09D-4CA3-A87F-C2DD6581C694}" type="slidenum">
              <a:rPr kumimoji="1" lang="ja-JP" altLang="en-US" smtClean="0"/>
              <a:pPr/>
              <a:t>‹#›</a:t>
            </a:fld>
            <a:endParaRPr kumimoji="1" lang="ja-JP" altLang="en-US"/>
          </a:p>
        </p:txBody>
      </p:sp>
    </p:spTree>
    <p:extLst>
      <p:ext uri="{BB962C8B-B14F-4D97-AF65-F5344CB8AC3E}">
        <p14:creationId xmlns:p14="http://schemas.microsoft.com/office/powerpoint/2010/main" val="32228836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E1B0832-BA1C-48FD-BC9A-1305FC34638B}" type="datetimeFigureOut">
              <a:rPr kumimoji="1" lang="ja-JP" altLang="en-US" smtClean="0"/>
              <a:pPr/>
              <a:t>2024/10/2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C34037A-F09D-4CA3-A87F-C2DD6581C694}" type="slidenum">
              <a:rPr kumimoji="1" lang="ja-JP" altLang="en-US" smtClean="0"/>
              <a:pPr/>
              <a:t>‹#›</a:t>
            </a:fld>
            <a:endParaRPr kumimoji="1" lang="ja-JP" altLang="en-US"/>
          </a:p>
        </p:txBody>
      </p:sp>
    </p:spTree>
    <p:extLst>
      <p:ext uri="{BB962C8B-B14F-4D97-AF65-F5344CB8AC3E}">
        <p14:creationId xmlns:p14="http://schemas.microsoft.com/office/powerpoint/2010/main" val="39771412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E1B0832-BA1C-48FD-BC9A-1305FC34638B}" type="datetimeFigureOut">
              <a:rPr kumimoji="1" lang="ja-JP" altLang="en-US" smtClean="0"/>
              <a:pPr/>
              <a:t>2024/10/2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C34037A-F09D-4CA3-A87F-C2DD6581C694}" type="slidenum">
              <a:rPr kumimoji="1" lang="ja-JP" altLang="en-US" smtClean="0"/>
              <a:pPr/>
              <a:t>‹#›</a:t>
            </a:fld>
            <a:endParaRPr kumimoji="1" lang="ja-JP" altLang="en-US"/>
          </a:p>
        </p:txBody>
      </p:sp>
    </p:spTree>
    <p:extLst>
      <p:ext uri="{BB962C8B-B14F-4D97-AF65-F5344CB8AC3E}">
        <p14:creationId xmlns:p14="http://schemas.microsoft.com/office/powerpoint/2010/main" val="37311678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E1B0832-BA1C-48FD-BC9A-1305FC34638B}" type="datetimeFigureOut">
              <a:rPr kumimoji="1" lang="ja-JP" altLang="en-US" smtClean="0"/>
              <a:pPr/>
              <a:t>2024/10/2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C34037A-F09D-4CA3-A87F-C2DD6581C694}" type="slidenum">
              <a:rPr kumimoji="1" lang="ja-JP" altLang="en-US" smtClean="0"/>
              <a:pPr/>
              <a:t>‹#›</a:t>
            </a:fld>
            <a:endParaRPr kumimoji="1" lang="ja-JP" altLang="en-US"/>
          </a:p>
        </p:txBody>
      </p:sp>
    </p:spTree>
    <p:extLst>
      <p:ext uri="{BB962C8B-B14F-4D97-AF65-F5344CB8AC3E}">
        <p14:creationId xmlns:p14="http://schemas.microsoft.com/office/powerpoint/2010/main" val="42276781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FE1B0832-BA1C-48FD-BC9A-1305FC34638B}" type="datetimeFigureOut">
              <a:rPr kumimoji="1" lang="ja-JP" altLang="en-US" smtClean="0"/>
              <a:pPr/>
              <a:t>2024/10/2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C34037A-F09D-4CA3-A87F-C2DD6581C694}" type="slidenum">
              <a:rPr kumimoji="1" lang="ja-JP" altLang="en-US" smtClean="0"/>
              <a:pPr/>
              <a:t>‹#›</a:t>
            </a:fld>
            <a:endParaRPr kumimoji="1" lang="ja-JP" altLang="en-US"/>
          </a:p>
        </p:txBody>
      </p:sp>
    </p:spTree>
    <p:extLst>
      <p:ext uri="{BB962C8B-B14F-4D97-AF65-F5344CB8AC3E}">
        <p14:creationId xmlns:p14="http://schemas.microsoft.com/office/powerpoint/2010/main" val="3922684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7"/>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9"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1"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E02A643-9BB0-4E02-80B2-2C0A5E5D738E}" type="datetimeFigureOut">
              <a:rPr kumimoji="1" lang="ja-JP" altLang="en-US" smtClean="0"/>
              <a:t>2024/10/2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14209674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FE1B0832-BA1C-48FD-BC9A-1305FC34638B}" type="datetimeFigureOut">
              <a:rPr kumimoji="1" lang="ja-JP" altLang="en-US" smtClean="0"/>
              <a:pPr/>
              <a:t>2024/10/2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C34037A-F09D-4CA3-A87F-C2DD6581C694}" type="slidenum">
              <a:rPr kumimoji="1" lang="ja-JP" altLang="en-US" smtClean="0"/>
              <a:pPr/>
              <a:t>‹#›</a:t>
            </a:fld>
            <a:endParaRPr kumimoji="1" lang="ja-JP" altLang="en-US"/>
          </a:p>
        </p:txBody>
      </p:sp>
    </p:spTree>
    <p:extLst>
      <p:ext uri="{BB962C8B-B14F-4D97-AF65-F5344CB8AC3E}">
        <p14:creationId xmlns:p14="http://schemas.microsoft.com/office/powerpoint/2010/main" val="35827122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E1B0832-BA1C-48FD-BC9A-1305FC34638B}" type="datetimeFigureOut">
              <a:rPr kumimoji="1" lang="ja-JP" altLang="en-US" smtClean="0"/>
              <a:pPr/>
              <a:t>2024/10/2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C34037A-F09D-4CA3-A87F-C2DD6581C694}" type="slidenum">
              <a:rPr kumimoji="1" lang="ja-JP" altLang="en-US" smtClean="0"/>
              <a:pPr/>
              <a:t>‹#›</a:t>
            </a:fld>
            <a:endParaRPr kumimoji="1" lang="ja-JP" altLang="en-US"/>
          </a:p>
        </p:txBody>
      </p:sp>
    </p:spTree>
    <p:extLst>
      <p:ext uri="{BB962C8B-B14F-4D97-AF65-F5344CB8AC3E}">
        <p14:creationId xmlns:p14="http://schemas.microsoft.com/office/powerpoint/2010/main" val="26565991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E1B0832-BA1C-48FD-BC9A-1305FC34638B}" type="datetimeFigureOut">
              <a:rPr kumimoji="1" lang="ja-JP" altLang="en-US" smtClean="0"/>
              <a:pPr/>
              <a:t>2024/10/2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C34037A-F09D-4CA3-A87F-C2DD6581C694}" type="slidenum">
              <a:rPr kumimoji="1" lang="ja-JP" altLang="en-US" smtClean="0"/>
              <a:pPr/>
              <a:t>‹#›</a:t>
            </a:fld>
            <a:endParaRPr kumimoji="1" lang="ja-JP" altLang="en-US"/>
          </a:p>
        </p:txBody>
      </p:sp>
    </p:spTree>
    <p:extLst>
      <p:ext uri="{BB962C8B-B14F-4D97-AF65-F5344CB8AC3E}">
        <p14:creationId xmlns:p14="http://schemas.microsoft.com/office/powerpoint/2010/main" val="19842306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E1B0832-BA1C-48FD-BC9A-1305FC34638B}" type="datetimeFigureOut">
              <a:rPr kumimoji="1" lang="ja-JP" altLang="en-US" smtClean="0"/>
              <a:pPr/>
              <a:t>2024/10/2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C34037A-F09D-4CA3-A87F-C2DD6581C694}" type="slidenum">
              <a:rPr kumimoji="1" lang="ja-JP" altLang="en-US" smtClean="0"/>
              <a:pPr/>
              <a:t>‹#›</a:t>
            </a:fld>
            <a:endParaRPr kumimoji="1" lang="ja-JP" altLang="en-US"/>
          </a:p>
        </p:txBody>
      </p:sp>
    </p:spTree>
    <p:extLst>
      <p:ext uri="{BB962C8B-B14F-4D97-AF65-F5344CB8AC3E}">
        <p14:creationId xmlns:p14="http://schemas.microsoft.com/office/powerpoint/2010/main" val="18881006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E1B0832-BA1C-48FD-BC9A-1305FC34638B}" type="datetimeFigureOut">
              <a:rPr kumimoji="1" lang="ja-JP" altLang="en-US" smtClean="0"/>
              <a:pPr/>
              <a:t>2024/10/2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C34037A-F09D-4CA3-A87F-C2DD6581C694}" type="slidenum">
              <a:rPr kumimoji="1" lang="ja-JP" altLang="en-US" smtClean="0"/>
              <a:pPr/>
              <a:t>‹#›</a:t>
            </a:fld>
            <a:endParaRPr kumimoji="1" lang="ja-JP" altLang="en-US"/>
          </a:p>
        </p:txBody>
      </p:sp>
    </p:spTree>
    <p:extLst>
      <p:ext uri="{BB962C8B-B14F-4D97-AF65-F5344CB8AC3E}">
        <p14:creationId xmlns:p14="http://schemas.microsoft.com/office/powerpoint/2010/main" val="4720225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09600" y="274639"/>
            <a:ext cx="80264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E1B0832-BA1C-48FD-BC9A-1305FC34638B}" type="datetimeFigureOut">
              <a:rPr kumimoji="1" lang="ja-JP" altLang="en-US" smtClean="0"/>
              <a:pPr/>
              <a:t>2024/10/2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C34037A-F09D-4CA3-A87F-C2DD6581C694}" type="slidenum">
              <a:rPr kumimoji="1" lang="ja-JP" altLang="en-US" smtClean="0"/>
              <a:pPr/>
              <a:t>‹#›</a:t>
            </a:fld>
            <a:endParaRPr kumimoji="1" lang="ja-JP" altLang="en-US"/>
          </a:p>
        </p:txBody>
      </p:sp>
    </p:spTree>
    <p:extLst>
      <p:ext uri="{BB962C8B-B14F-4D97-AF65-F5344CB8AC3E}">
        <p14:creationId xmlns:p14="http://schemas.microsoft.com/office/powerpoint/2010/main" val="1560670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E02A643-9BB0-4E02-80B2-2C0A5E5D738E}" type="datetimeFigureOut">
              <a:rPr kumimoji="1" lang="ja-JP" altLang="en-US" smtClean="0"/>
              <a:t>2024/10/2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120117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E02A643-9BB0-4E02-80B2-2C0A5E5D738E}" type="datetimeFigureOut">
              <a:rPr kumimoji="1" lang="ja-JP" altLang="en-US" smtClean="0"/>
              <a:t>2024/10/2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2997551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E02A643-9BB0-4E02-80B2-2C0A5E5D738E}" type="datetimeFigureOut">
              <a:rPr kumimoji="1" lang="ja-JP" altLang="en-US" smtClean="0"/>
              <a:t>2024/10/2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1719554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E02A643-9BB0-4E02-80B2-2C0A5E5D738E}" type="datetimeFigureOut">
              <a:rPr kumimoji="1" lang="ja-JP" altLang="en-US" smtClean="0"/>
              <a:t>2024/10/2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3906907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E02A643-9BB0-4E02-80B2-2C0A5E5D738E}" type="datetimeFigureOut">
              <a:rPr kumimoji="1" lang="ja-JP" altLang="en-US" smtClean="0"/>
              <a:t>2024/10/2</a:t>
            </a:fld>
            <a:endParaRPr kumimoji="1" lang="ja-JP" altLang="en-US"/>
          </a:p>
        </p:txBody>
      </p:sp>
      <p:sp>
        <p:nvSpPr>
          <p:cNvPr id="5" name="フッター プレースホルダー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329654098"/>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02A643-9BB0-4E02-80B2-2C0A5E5D738E}" type="datetimeFigureOut">
              <a:rPr kumimoji="1" lang="ja-JP" altLang="en-US" smtClean="0"/>
              <a:t>2024/10/2</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2766285694"/>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A6727F65-5EBB-42E2-87CC-3AF76C9A3E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57C76D2-B6DF-43C5-BE7B-E7FF8CABB6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430227D-2E24-436A-B1FA-1DE0B5E7AC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B7A64D-2513-4ED4-BDED-48B102DC9C0C}" type="datetimeFigureOut">
              <a:rPr kumimoji="1" lang="ja-JP" altLang="en-US" smtClean="0"/>
              <a:t>2024/10/2</a:t>
            </a:fld>
            <a:endParaRPr kumimoji="1" lang="ja-JP" altLang="en-US"/>
          </a:p>
        </p:txBody>
      </p:sp>
      <p:sp>
        <p:nvSpPr>
          <p:cNvPr id="5" name="フッター プレースホルダー 4">
            <a:extLst>
              <a:ext uri="{FF2B5EF4-FFF2-40B4-BE49-F238E27FC236}">
                <a16:creationId xmlns:a16="http://schemas.microsoft.com/office/drawing/2014/main" id="{6A0C5E5C-DF5A-4C99-85DD-3A7D498F9A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C0E173AE-CF97-41F6-9186-2DA2E2E27E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8306B4-5201-43BD-B28F-002A9C55D342}" type="slidenum">
              <a:rPr kumimoji="1" lang="ja-JP" altLang="en-US" smtClean="0"/>
              <a:t>‹#›</a:t>
            </a:fld>
            <a:endParaRPr kumimoji="1" lang="ja-JP" altLang="en-US"/>
          </a:p>
        </p:txBody>
      </p:sp>
    </p:spTree>
    <p:extLst>
      <p:ext uri="{BB962C8B-B14F-4D97-AF65-F5344CB8AC3E}">
        <p14:creationId xmlns:p14="http://schemas.microsoft.com/office/powerpoint/2010/main" val="3558380407"/>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lIns="109728" tIns="109728" rIns="109728" bIns="91440" anchor="t"/>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lIns="109728" tIns="109728" rIns="109728"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lIns="109728" tIns="109728" rIns="109728" bIns="91440" anchor="ctr"/>
          <a:lstStyle>
            <a:lvl1pPr algn="l">
              <a:defRPr sz="1000" spc="80">
                <a:solidFill>
                  <a:schemeClr val="tx1">
                    <a:alpha val="80000"/>
                  </a:schemeClr>
                </a:solidFill>
              </a:defRPr>
            </a:lvl1pPr>
          </a:lstStyle>
          <a:p>
            <a:fld id="{246CB39B-5F4C-4A7E-9BE3-AAFD45576D16}" type="datetime2">
              <a:rPr lang="en-US" smtClean="0"/>
              <a:t>Wednesday, October 2, 2024</a:t>
            </a:fld>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lIns="109728" tIns="109728" rIns="109728" bIns="91440" anchor="ctr"/>
          <a:lstStyle>
            <a:lvl1pPr algn="l">
              <a:defRPr sz="1000" spc="80">
                <a:solidFill>
                  <a:schemeClr val="tx1">
                    <a:alpha val="80000"/>
                  </a:schemeClr>
                </a:solidFill>
              </a:defRPr>
            </a:lvl1pPr>
          </a:lstStyle>
          <a:p>
            <a:r>
              <a:rPr lang="en-US" dirty="0"/>
              <a:t>Sample Footer</a:t>
            </a:r>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lIns="109728" tIns="109728" rIns="109728" bIns="91440" anchor="ctr"/>
          <a:lstStyle>
            <a:lvl1pPr algn="r">
              <a:defRPr sz="1000" spc="80">
                <a:solidFill>
                  <a:schemeClr val="tx1">
                    <a:alpha val="80000"/>
                  </a:schemeClr>
                </a:solidFill>
              </a:defRPr>
            </a:lvl1p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2104130382"/>
      </p:ext>
    </p:extLst>
  </p:cSld>
  <p:clrMap bg1="dk1" tx1="lt1" bg2="dk2"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hf sldNum="0" hdr="0" ftr="0" dt="0"/>
  <p:txStyles>
    <p:titleStyle>
      <a:lvl1pPr algn="l" defTabSz="914400" rtl="0" eaLnBrk="1" latinLnBrk="0" hangingPunct="1">
        <a:lnSpc>
          <a:spcPct val="110000"/>
        </a:lnSpc>
        <a:spcBef>
          <a:spcPct val="0"/>
        </a:spcBef>
        <a:buNone/>
        <a:defRPr lang="en-US" sz="4800" kern="1200" spc="200" dirty="0">
          <a:solidFill>
            <a:schemeClr val="tx1"/>
          </a:solidFill>
          <a:latin typeface="+mj-lt"/>
          <a:ea typeface="+mj-ea"/>
          <a:cs typeface="+mj-cs"/>
        </a:defRPr>
      </a:lvl1pPr>
    </p:titleStyle>
    <p:bodyStyle>
      <a:lvl1pPr marL="228600" indent="-228600" algn="l" defTabSz="914400" rtl="0" eaLnBrk="1" latinLnBrk="0" hangingPunct="1">
        <a:lnSpc>
          <a:spcPct val="114000"/>
        </a:lnSpc>
        <a:spcBef>
          <a:spcPts val="1000"/>
        </a:spcBef>
        <a:spcAft>
          <a:spcPts val="800"/>
        </a:spcAft>
        <a:buFont typeface="Arial" panose="020B0604020202020204" pitchFamily="34" charset="0"/>
        <a:buChar char="•"/>
        <a:defRPr sz="2400" kern="1200" spc="130">
          <a:solidFill>
            <a:schemeClr val="tx1">
              <a:alpha val="60000"/>
            </a:schemeClr>
          </a:solidFill>
          <a:latin typeface="+mn-lt"/>
          <a:ea typeface="+mn-ea"/>
          <a:cs typeface="+mn-cs"/>
        </a:defRPr>
      </a:lvl1pPr>
      <a:lvl2pPr marL="685800" indent="-228600" algn="l" defTabSz="914400" rtl="0" eaLnBrk="1" latinLnBrk="0" hangingPunct="1">
        <a:lnSpc>
          <a:spcPct val="114000"/>
        </a:lnSpc>
        <a:spcBef>
          <a:spcPts val="500"/>
        </a:spcBef>
        <a:spcAft>
          <a:spcPts val="800"/>
        </a:spcAft>
        <a:buFont typeface="Arial" panose="020B0604020202020204" pitchFamily="34" charset="0"/>
        <a:buChar char="•"/>
        <a:defRPr sz="1600" kern="1200" spc="130">
          <a:solidFill>
            <a:schemeClr val="tx1">
              <a:alpha val="60000"/>
            </a:schemeClr>
          </a:solidFill>
          <a:latin typeface="+mn-lt"/>
          <a:ea typeface="+mn-ea"/>
          <a:cs typeface="+mn-cs"/>
        </a:defRPr>
      </a:lvl2pPr>
      <a:lvl3pPr marL="1143000" indent="-228600" algn="l" defTabSz="914400" rtl="0" eaLnBrk="1" latinLnBrk="0" hangingPunct="1">
        <a:lnSpc>
          <a:spcPct val="114000"/>
        </a:lnSpc>
        <a:spcBef>
          <a:spcPts val="500"/>
        </a:spcBef>
        <a:spcAft>
          <a:spcPts val="800"/>
        </a:spcAft>
        <a:buFont typeface="Arial" panose="020B0604020202020204" pitchFamily="34" charset="0"/>
        <a:buChar char="•"/>
        <a:defRPr sz="1600" kern="1200" spc="130">
          <a:solidFill>
            <a:schemeClr val="tx1">
              <a:alpha val="60000"/>
            </a:schemeClr>
          </a:solidFill>
          <a:latin typeface="+mn-lt"/>
          <a:ea typeface="+mn-ea"/>
          <a:cs typeface="+mn-cs"/>
        </a:defRPr>
      </a:lvl3pPr>
      <a:lvl4pPr marL="1600200" indent="-228600" algn="l" defTabSz="914400" rtl="0" eaLnBrk="1" latinLnBrk="0" hangingPunct="1">
        <a:lnSpc>
          <a:spcPct val="114000"/>
        </a:lnSpc>
        <a:spcBef>
          <a:spcPts val="500"/>
        </a:spcBef>
        <a:spcAft>
          <a:spcPts val="800"/>
        </a:spcAft>
        <a:buFont typeface="Arial" panose="020B0604020202020204" pitchFamily="34" charset="0"/>
        <a:buChar char="•"/>
        <a:defRPr sz="1600" kern="1200" spc="130">
          <a:solidFill>
            <a:schemeClr val="tx1">
              <a:alpha val="60000"/>
            </a:schemeClr>
          </a:solidFill>
          <a:latin typeface="+mn-lt"/>
          <a:ea typeface="+mn-ea"/>
          <a:cs typeface="+mn-cs"/>
        </a:defRPr>
      </a:lvl4pPr>
      <a:lvl5pPr marL="2057400" indent="-228600" algn="l" defTabSz="914400" rtl="0" eaLnBrk="1" latinLnBrk="0" hangingPunct="1">
        <a:lnSpc>
          <a:spcPct val="114000"/>
        </a:lnSpc>
        <a:spcBef>
          <a:spcPts val="500"/>
        </a:spcBef>
        <a:spcAft>
          <a:spcPts val="800"/>
        </a:spcAft>
        <a:buFont typeface="Arial" panose="020B0604020202020204" pitchFamily="34" charset="0"/>
        <a:buChar char="•"/>
        <a:defRPr sz="1600" kern="1200" spc="13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1B0832-BA1C-48FD-BC9A-1305FC34638B}" type="datetimeFigureOut">
              <a:rPr kumimoji="1" lang="ja-JP" altLang="en-US" smtClean="0"/>
              <a:pPr/>
              <a:t>2024/10/2</a:t>
            </a:fld>
            <a:endParaRPr kumimoji="1" lang="ja-JP" altLang="en-US"/>
          </a:p>
        </p:txBody>
      </p:sp>
      <p:sp>
        <p:nvSpPr>
          <p:cNvPr id="5" name="フッター プレースホルダー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34037A-F09D-4CA3-A87F-C2DD6581C694}" type="slidenum">
              <a:rPr kumimoji="1" lang="ja-JP" altLang="en-US" smtClean="0"/>
              <a:pPr/>
              <a:t>‹#›</a:t>
            </a:fld>
            <a:endParaRPr kumimoji="1" lang="ja-JP" altLang="en-US"/>
          </a:p>
        </p:txBody>
      </p:sp>
    </p:spTree>
    <p:extLst>
      <p:ext uri="{BB962C8B-B14F-4D97-AF65-F5344CB8AC3E}">
        <p14:creationId xmlns:p14="http://schemas.microsoft.com/office/powerpoint/2010/main" val="2443183700"/>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715BFB9-6FA2-CFA7-8448-E867AA65299E}"/>
            </a:ext>
          </a:extLst>
        </p:cNvPr>
        <p:cNvGrpSpPr/>
        <p:nvPr/>
      </p:nvGrpSpPr>
      <p:grpSpPr>
        <a:xfrm>
          <a:off x="0" y="0"/>
          <a:ext cx="0" cy="0"/>
          <a:chOff x="0" y="0"/>
          <a:chExt cx="0" cy="0"/>
        </a:xfrm>
      </p:grpSpPr>
      <p:sp useBgFill="1">
        <p:nvSpPr>
          <p:cNvPr id="38" name="Rectangle 23">
            <a:extLst>
              <a:ext uri="{FF2B5EF4-FFF2-40B4-BE49-F238E27FC236}">
                <a16:creationId xmlns:a16="http://schemas.microsoft.com/office/drawing/2014/main" id="{633835F6-666B-AD5B-6C93-3F92D3C5DE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2" y="857250"/>
            <a:ext cx="9143999" cy="5143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9" name="Group 25">
            <a:extLst>
              <a:ext uri="{FF2B5EF4-FFF2-40B4-BE49-F238E27FC236}">
                <a16:creationId xmlns:a16="http://schemas.microsoft.com/office/drawing/2014/main" id="{58C33DBE-F261-62FB-A49F-BB0E7A29C11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004" y="1769699"/>
            <a:ext cx="548641" cy="505095"/>
            <a:chOff x="3940602" y="308034"/>
            <a:chExt cx="2116791" cy="3428999"/>
          </a:xfrm>
          <a:solidFill>
            <a:schemeClr val="accent4"/>
          </a:solidFill>
        </p:grpSpPr>
        <p:sp>
          <p:nvSpPr>
            <p:cNvPr id="40" name="Rectangle 26">
              <a:extLst>
                <a:ext uri="{FF2B5EF4-FFF2-40B4-BE49-F238E27FC236}">
                  <a16:creationId xmlns:a16="http://schemas.microsoft.com/office/drawing/2014/main" id="{39552FDD-4294-1D3E-9C12-82345A1767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27">
              <a:extLst>
                <a:ext uri="{FF2B5EF4-FFF2-40B4-BE49-F238E27FC236}">
                  <a16:creationId xmlns:a16="http://schemas.microsoft.com/office/drawing/2014/main" id="{BF1057BD-7643-23A9-B2A2-67E86DE32D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28">
              <a:extLst>
                <a:ext uri="{FF2B5EF4-FFF2-40B4-BE49-F238E27FC236}">
                  <a16:creationId xmlns:a16="http://schemas.microsoft.com/office/drawing/2014/main" id="{B5824B43-4249-8655-5018-8C04C38CB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3" name="Rectangle 30">
            <a:extLst>
              <a:ext uri="{FF2B5EF4-FFF2-40B4-BE49-F238E27FC236}">
                <a16:creationId xmlns:a16="http://schemas.microsoft.com/office/drawing/2014/main" id="{C130E2E4-377E-2B36-A4EE-87E7D0001A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4061" y="1317717"/>
            <a:ext cx="8180615" cy="1420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a:extLst>
              <a:ext uri="{FF2B5EF4-FFF2-40B4-BE49-F238E27FC236}">
                <a16:creationId xmlns:a16="http://schemas.microsoft.com/office/drawing/2014/main" id="{797E9468-8D3E-7AE6-E6D9-26682CE4D780}"/>
              </a:ext>
            </a:extLst>
          </p:cNvPr>
          <p:cNvSpPr>
            <a:spLocks noGrp="1"/>
          </p:cNvSpPr>
          <p:nvPr>
            <p:ph type="title"/>
          </p:nvPr>
        </p:nvSpPr>
        <p:spPr>
          <a:xfrm>
            <a:off x="1803179" y="1464674"/>
            <a:ext cx="9143999" cy="1165860"/>
          </a:xfrm>
        </p:spPr>
        <p:txBody>
          <a:bodyPr anchor="ctr">
            <a:normAutofit/>
          </a:bodyPr>
          <a:lstStyle/>
          <a:p>
            <a:r>
              <a:rPr lang="ja-JP" altLang="en-US" sz="3200" dirty="0">
                <a:latin typeface="AR P丸ゴシック体M" panose="020B0600010101010101" pitchFamily="50" charset="-128"/>
                <a:ea typeface="AR P丸ゴシック体M" panose="020B0600010101010101" pitchFamily="50" charset="-128"/>
              </a:rPr>
              <a:t>「</a:t>
            </a:r>
            <a:r>
              <a:rPr lang="ja-JP" altLang="en-US" sz="3200" dirty="0">
                <a:latin typeface="HG丸ｺﾞｼｯｸM-PRO" panose="020F0600000000000000" pitchFamily="50" charset="-128"/>
                <a:ea typeface="HG丸ｺﾞｼｯｸM-PRO" panose="020F0600000000000000" pitchFamily="50" charset="-128"/>
              </a:rPr>
              <a:t>みんなの学校」とは　</a:t>
            </a:r>
            <a:r>
              <a:rPr lang="ja-JP" altLang="en-US" sz="2000" dirty="0">
                <a:latin typeface="HG丸ｺﾞｼｯｸM-PRO" panose="020F0600000000000000" pitchFamily="50" charset="-128"/>
                <a:ea typeface="HG丸ｺﾞｼｯｸM-PRO" panose="020F0600000000000000" pitchFamily="50" charset="-128"/>
              </a:rPr>
              <a:t>（全国のパブリックの学校の代名詞）</a:t>
            </a:r>
          </a:p>
        </p:txBody>
      </p:sp>
      <p:sp>
        <p:nvSpPr>
          <p:cNvPr id="44" name="コンテンツ プレースホルダー 2">
            <a:extLst>
              <a:ext uri="{FF2B5EF4-FFF2-40B4-BE49-F238E27FC236}">
                <a16:creationId xmlns:a16="http://schemas.microsoft.com/office/drawing/2014/main" id="{FDBF9ADD-7CED-E32B-83B7-B4E9EA684BDD}"/>
              </a:ext>
            </a:extLst>
          </p:cNvPr>
          <p:cNvSpPr>
            <a:spLocks noGrp="1"/>
          </p:cNvSpPr>
          <p:nvPr>
            <p:ph idx="1"/>
          </p:nvPr>
        </p:nvSpPr>
        <p:spPr>
          <a:xfrm>
            <a:off x="1796003" y="2938154"/>
            <a:ext cx="8742242" cy="2578625"/>
          </a:xfrm>
        </p:spPr>
        <p:txBody>
          <a:bodyPr anchor="ctr">
            <a:normAutofit/>
          </a:bodyPr>
          <a:lstStyle/>
          <a:p>
            <a:pPr marL="0" indent="0">
              <a:buNone/>
            </a:pPr>
            <a:r>
              <a:rPr lang="ja-JP" altLang="en-US" sz="3200" dirty="0">
                <a:latin typeface="HG丸ｺﾞｼｯｸM-PRO" panose="020F0600000000000000" pitchFamily="50" charset="-128"/>
                <a:ea typeface="HG丸ｺﾞｼｯｸM-PRO" panose="020F0600000000000000" pitchFamily="50" charset="-128"/>
              </a:rPr>
              <a:t>パブリックの学校の理念</a:t>
            </a:r>
            <a:r>
              <a:rPr lang="ja-JP" altLang="en-US" sz="3200" dirty="0">
                <a:solidFill>
                  <a:srgbClr val="FF0000"/>
                </a:solidFill>
                <a:latin typeface="HG丸ｺﾞｼｯｸM-PRO" panose="020F0600000000000000" pitchFamily="50" charset="-128"/>
                <a:ea typeface="HG丸ｺﾞｼｯｸM-PRO" panose="020F0600000000000000" pitchFamily="50" charset="-128"/>
              </a:rPr>
              <a:t>「最上位の目的」</a:t>
            </a:r>
            <a:endParaRPr lang="en-US" altLang="ja-JP" sz="3200" dirty="0">
              <a:solidFill>
                <a:srgbClr val="FF0000"/>
              </a:solidFill>
              <a:latin typeface="HG丸ｺﾞｼｯｸM-PRO" panose="020F0600000000000000" pitchFamily="50" charset="-128"/>
              <a:ea typeface="HG丸ｺﾞｼｯｸM-PRO" panose="020F0600000000000000" pitchFamily="50" charset="-128"/>
            </a:endParaRPr>
          </a:p>
          <a:p>
            <a:pPr marL="0" indent="0" algn="ctr">
              <a:buNone/>
            </a:pPr>
            <a:endParaRPr lang="en-US" altLang="ja-JP" sz="2400" dirty="0">
              <a:latin typeface="HG丸ｺﾞｼｯｸM-PRO" panose="020F0600000000000000" pitchFamily="50" charset="-128"/>
              <a:ea typeface="HG丸ｺﾞｼｯｸM-PRO" panose="020F0600000000000000" pitchFamily="50" charset="-128"/>
            </a:endParaRPr>
          </a:p>
          <a:p>
            <a:pPr marL="0" indent="0" algn="ctr">
              <a:buNone/>
            </a:pPr>
            <a:r>
              <a:rPr lang="ja-JP" altLang="en-US" sz="3600" dirty="0">
                <a:latin typeface="HG丸ｺﾞｼｯｸM-PRO" panose="020F0600000000000000" pitchFamily="50" charset="-128"/>
                <a:ea typeface="HG丸ｺﾞｼｯｸM-PRO" panose="020F0600000000000000" pitchFamily="50" charset="-128"/>
              </a:rPr>
              <a:t>「すべての子どもの</a:t>
            </a:r>
            <a:r>
              <a:rPr lang="ja-JP" altLang="en-US" sz="3600" dirty="0">
                <a:solidFill>
                  <a:srgbClr val="FF0000"/>
                </a:solidFill>
                <a:latin typeface="HG丸ｺﾞｼｯｸM-PRO" panose="020F0600000000000000" pitchFamily="50" charset="-128"/>
                <a:ea typeface="HG丸ｺﾞｼｯｸM-PRO" panose="020F0600000000000000" pitchFamily="50" charset="-128"/>
              </a:rPr>
              <a:t>学習権</a:t>
            </a:r>
            <a:r>
              <a:rPr lang="ja-JP" altLang="en-US" sz="3600" dirty="0">
                <a:latin typeface="HG丸ｺﾞｼｯｸM-PRO" panose="020F0600000000000000" pitchFamily="50" charset="-128"/>
                <a:ea typeface="HG丸ｺﾞｼｯｸM-PRO" panose="020F0600000000000000" pitchFamily="50" charset="-128"/>
              </a:rPr>
              <a:t>を保障する」</a:t>
            </a:r>
            <a:endParaRPr lang="en-US" altLang="ja-JP" sz="3600" dirty="0">
              <a:latin typeface="HG丸ｺﾞｼｯｸM-PRO" panose="020F0600000000000000" pitchFamily="50" charset="-128"/>
              <a:ea typeface="HG丸ｺﾞｼｯｸM-PRO" panose="020F0600000000000000" pitchFamily="50" charset="-128"/>
            </a:endParaRPr>
          </a:p>
          <a:p>
            <a:pPr marL="0" indent="0" algn="ctr">
              <a:buNone/>
            </a:pPr>
            <a:r>
              <a:rPr lang="ja-JP" altLang="en-US" sz="2400" dirty="0">
                <a:latin typeface="HG丸ｺﾞｼｯｸM-PRO" panose="020F0600000000000000" pitchFamily="50" charset="-128"/>
                <a:ea typeface="HG丸ｺﾞｼｯｸM-PRO" panose="020F0600000000000000" pitchFamily="50" charset="-128"/>
              </a:rPr>
              <a:t>　　　　　　　　　　　　　　　　　</a:t>
            </a:r>
            <a:endParaRPr lang="en-US" altLang="ja-JP" sz="2400" dirty="0">
              <a:latin typeface="HG丸ｺﾞｼｯｸM-PRO" panose="020F0600000000000000" pitchFamily="50" charset="-128"/>
              <a:ea typeface="HG丸ｺﾞｼｯｸM-PRO" panose="020F0600000000000000" pitchFamily="50" charset="-128"/>
            </a:endParaRPr>
          </a:p>
          <a:p>
            <a:pPr marL="0" indent="0" algn="ctr">
              <a:buNone/>
            </a:pPr>
            <a:r>
              <a:rPr lang="ja-JP" altLang="en-US" sz="2400" dirty="0">
                <a:latin typeface="HG丸ｺﾞｼｯｸM-PRO" panose="020F0600000000000000" pitchFamily="50" charset="-128"/>
                <a:ea typeface="HG丸ｺﾞｼｯｸM-PRO" panose="020F0600000000000000" pitchFamily="50" charset="-128"/>
              </a:rPr>
              <a:t>　　　　　　　　　　　　　　　　　　（憲法第</a:t>
            </a:r>
            <a:r>
              <a:rPr lang="en-US" altLang="ja-JP" sz="2400" dirty="0">
                <a:latin typeface="HG丸ｺﾞｼｯｸM-PRO" panose="020F0600000000000000" pitchFamily="50" charset="-128"/>
                <a:ea typeface="HG丸ｺﾞｼｯｸM-PRO" panose="020F0600000000000000" pitchFamily="50" charset="-128"/>
              </a:rPr>
              <a:t>26</a:t>
            </a:r>
            <a:r>
              <a:rPr lang="ja-JP" altLang="en-US" sz="2400" dirty="0">
                <a:latin typeface="HG丸ｺﾞｼｯｸM-PRO" panose="020F0600000000000000" pitchFamily="50" charset="-128"/>
                <a:ea typeface="HG丸ｺﾞｼｯｸM-PRO" panose="020F0600000000000000" pitchFamily="50" charset="-128"/>
              </a:rPr>
              <a:t>条）</a:t>
            </a:r>
            <a:endParaRPr lang="en-US" altLang="ja-JP" sz="2400" dirty="0">
              <a:latin typeface="HG丸ｺﾞｼｯｸM-PRO" panose="020F0600000000000000" pitchFamily="50" charset="-128"/>
              <a:ea typeface="HG丸ｺﾞｼｯｸM-PRO" panose="020F0600000000000000" pitchFamily="50" charset="-128"/>
            </a:endParaRPr>
          </a:p>
        </p:txBody>
      </p:sp>
      <p:cxnSp>
        <p:nvCxnSpPr>
          <p:cNvPr id="45" name="Straight Connector 32">
            <a:extLst>
              <a:ext uri="{FF2B5EF4-FFF2-40B4-BE49-F238E27FC236}">
                <a16:creationId xmlns:a16="http://schemas.microsoft.com/office/drawing/2014/main" id="{A21AE994-BEC0-5C51-4E75-9A190389F77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52650" y="5721235"/>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4958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7">
            <a:extLst>
              <a:ext uri="{FF2B5EF4-FFF2-40B4-BE49-F238E27FC236}">
                <a16:creationId xmlns:a16="http://schemas.microsoft.com/office/drawing/2014/main" id="{F9D96E3F-159B-4733-BE61-1AAB43A59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2" y="857251"/>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9">
            <a:extLst>
              <a:ext uri="{FF2B5EF4-FFF2-40B4-BE49-F238E27FC236}">
                <a16:creationId xmlns:a16="http://schemas.microsoft.com/office/drawing/2014/main" id="{A5202B2A-E3B3-4965-8D55-B58E54059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230" y="857250"/>
            <a:ext cx="914377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コンテンツ プレースホルダー 2">
            <a:extLst>
              <a:ext uri="{FF2B5EF4-FFF2-40B4-BE49-F238E27FC236}">
                <a16:creationId xmlns:a16="http://schemas.microsoft.com/office/drawing/2014/main" id="{63F44D16-C832-4D7A-B169-ACBF0C0671E5}"/>
              </a:ext>
            </a:extLst>
          </p:cNvPr>
          <p:cNvSpPr>
            <a:spLocks noGrp="1"/>
          </p:cNvSpPr>
          <p:nvPr>
            <p:ph idx="1"/>
          </p:nvPr>
        </p:nvSpPr>
        <p:spPr>
          <a:xfrm>
            <a:off x="1881507" y="378171"/>
            <a:ext cx="7791349" cy="6763774"/>
          </a:xfrm>
        </p:spPr>
        <p:txBody>
          <a:bodyPr vert="horz" lIns="68580" tIns="34290" rIns="68580" bIns="34290" rtlCol="0" anchor="ctr">
            <a:normAutofit fontScale="47500" lnSpcReduction="20000"/>
          </a:bodyPr>
          <a:lstStyle/>
          <a:p>
            <a:pPr marL="0" indent="0" algn="ctr">
              <a:buNone/>
            </a:pPr>
            <a:r>
              <a:rPr kumimoji="1" lang="ja-JP" altLang="en-US" sz="2800" b="0" i="0" u="none" strike="noStrike" kern="1200" cap="none" spc="0" normalizeH="0" baseline="0" noProof="0" dirty="0">
                <a:ln>
                  <a:noFill/>
                </a:ln>
                <a:solidFill>
                  <a:prstClr val="black"/>
                </a:solidFill>
                <a:effectLst/>
                <a:uLnTx/>
                <a:uFillTx/>
                <a:latin typeface="AR P丸ゴシック体M" panose="020B0600010101010101" pitchFamily="50" charset="-128"/>
                <a:ea typeface="AR P丸ゴシック体M" panose="020B0600010101010101" pitchFamily="50" charset="-128"/>
                <a:cs typeface="+mj-cs"/>
              </a:rPr>
              <a:t>　</a:t>
            </a:r>
            <a:endParaRPr kumimoji="1" lang="en-US" altLang="ja-JP" sz="2800" b="0" i="0" u="none" strike="noStrike" kern="1200" cap="none" spc="0" normalizeH="0" baseline="0" noProof="0" dirty="0">
              <a:ln>
                <a:noFill/>
              </a:ln>
              <a:solidFill>
                <a:prstClr val="black"/>
              </a:solidFill>
              <a:effectLst/>
              <a:uLnTx/>
              <a:uFillTx/>
              <a:latin typeface="AR P丸ゴシック体M" panose="020B0600010101010101" pitchFamily="50" charset="-128"/>
              <a:ea typeface="AR P丸ゴシック体M" panose="020B0600010101010101" pitchFamily="50" charset="-128"/>
              <a:cs typeface="+mj-cs"/>
            </a:endParaRPr>
          </a:p>
          <a:p>
            <a:pPr marL="0" indent="0" algn="ctr">
              <a:buNone/>
            </a:pPr>
            <a:endParaRPr kumimoji="1" lang="en-US" altLang="ja-JP" sz="2800" b="0" i="0" u="none" strike="noStrike" kern="1200" cap="none" spc="0" normalizeH="0" baseline="0" noProof="0" dirty="0">
              <a:ln>
                <a:noFill/>
              </a:ln>
              <a:solidFill>
                <a:prstClr val="black"/>
              </a:solidFill>
              <a:effectLst/>
              <a:uLnTx/>
              <a:uFillTx/>
              <a:latin typeface="AR P丸ゴシック体M" panose="020B0600010101010101" pitchFamily="50" charset="-128"/>
              <a:ea typeface="AR P丸ゴシック体M" panose="020B0600010101010101" pitchFamily="50" charset="-128"/>
              <a:cs typeface="+mj-cs"/>
            </a:endParaRPr>
          </a:p>
          <a:p>
            <a:pPr marL="0" indent="0" algn="ctr">
              <a:buNone/>
            </a:pPr>
            <a:endParaRPr kumimoji="1" lang="en-US" altLang="ja-JP" sz="2800" b="0" i="0" u="none" strike="noStrike" kern="1200" cap="none" spc="0" normalizeH="0" baseline="0" noProof="0" dirty="0">
              <a:ln>
                <a:noFill/>
              </a:ln>
              <a:solidFill>
                <a:prstClr val="black"/>
              </a:solidFill>
              <a:effectLst/>
              <a:uLnTx/>
              <a:uFillTx/>
              <a:latin typeface="AR P丸ゴシック体M" panose="020B0600010101010101" pitchFamily="50" charset="-128"/>
              <a:ea typeface="AR P丸ゴシック体M" panose="020B0600010101010101" pitchFamily="50" charset="-128"/>
              <a:cs typeface="+mj-cs"/>
            </a:endParaRPr>
          </a:p>
          <a:p>
            <a:pPr marL="0" indent="0" algn="ctr">
              <a:buNone/>
            </a:pPr>
            <a:endParaRPr kumimoji="1" lang="en-US" altLang="ja-JP" sz="2800" b="0" i="0" u="none" strike="noStrike" kern="1200" cap="none" spc="0" normalizeH="0" baseline="0" noProof="0" dirty="0">
              <a:ln>
                <a:noFill/>
              </a:ln>
              <a:solidFill>
                <a:prstClr val="black"/>
              </a:solidFill>
              <a:effectLst/>
              <a:uLnTx/>
              <a:uFillTx/>
              <a:latin typeface="AR P丸ゴシック体M" panose="020B0600010101010101" pitchFamily="50" charset="-128"/>
              <a:ea typeface="AR P丸ゴシック体M" panose="020B0600010101010101" pitchFamily="50" charset="-128"/>
              <a:cs typeface="+mj-cs"/>
            </a:endParaRPr>
          </a:p>
          <a:p>
            <a:pPr marL="0" indent="0" algn="ctr">
              <a:buNone/>
            </a:pPr>
            <a:endParaRPr kumimoji="1" lang="en-US" altLang="ja-JP" sz="4600" b="0" i="0" u="none" strike="noStrike" kern="1200" cap="none" spc="0" normalizeH="0" baseline="0" noProof="0" dirty="0">
              <a:ln>
                <a:noFill/>
              </a:ln>
              <a:solidFill>
                <a:srgbClr val="0070C0"/>
              </a:solidFill>
              <a:effectLst/>
              <a:uLnTx/>
              <a:uFillTx/>
              <a:latin typeface="AR P丸ゴシック体M" panose="020B0600010101010101" pitchFamily="50" charset="-128"/>
              <a:ea typeface="AR P丸ゴシック体M" panose="020B0600010101010101" pitchFamily="50" charset="-128"/>
              <a:cs typeface="+mj-cs"/>
            </a:endParaRPr>
          </a:p>
          <a:p>
            <a:pPr marL="0" indent="0" algn="ctr">
              <a:buNone/>
            </a:pPr>
            <a:r>
              <a:rPr lang="ja-JP" altLang="en-US" sz="5100" dirty="0">
                <a:latin typeface="HG丸ｺﾞｼｯｸM-PRO" panose="020F0600000000000000" pitchFamily="50" charset="-128"/>
                <a:ea typeface="HG丸ｺﾞｼｯｸM-PRO" panose="020F0600000000000000" pitchFamily="50" charset="-128"/>
              </a:rPr>
              <a:t>文科省調査（</a:t>
            </a:r>
            <a:r>
              <a:rPr lang="en-US" altLang="ja-JP" sz="5100" dirty="0">
                <a:latin typeface="HG丸ｺﾞｼｯｸM-PRO" panose="020F0600000000000000" pitchFamily="50" charset="-128"/>
                <a:ea typeface="HG丸ｺﾞｼｯｸM-PRO" panose="020F0600000000000000" pitchFamily="50" charset="-128"/>
              </a:rPr>
              <a:t>202</a:t>
            </a:r>
            <a:r>
              <a:rPr lang="ja-JP" altLang="en-US" sz="5100" dirty="0">
                <a:latin typeface="HG丸ｺﾞｼｯｸM-PRO" panose="020F0600000000000000" pitchFamily="50" charset="-128"/>
                <a:ea typeface="HG丸ｺﾞｼｯｸM-PRO" panose="020F0600000000000000" pitchFamily="50" charset="-128"/>
              </a:rPr>
              <a:t>３</a:t>
            </a:r>
            <a:r>
              <a:rPr lang="en-US" altLang="ja-JP" sz="5100" dirty="0">
                <a:latin typeface="HG丸ｺﾞｼｯｸM-PRO" panose="020F0600000000000000" pitchFamily="50" charset="-128"/>
                <a:ea typeface="HG丸ｺﾞｼｯｸM-PRO" panose="020F0600000000000000" pitchFamily="50" charset="-128"/>
              </a:rPr>
              <a:t>.10.4</a:t>
            </a:r>
            <a:r>
              <a:rPr lang="ja-JP" altLang="en-US" sz="5100" dirty="0">
                <a:latin typeface="HG丸ｺﾞｼｯｸM-PRO" panose="020F0600000000000000" pitchFamily="50" charset="-128"/>
                <a:ea typeface="HG丸ｺﾞｼｯｸM-PRO" panose="020F0600000000000000" pitchFamily="50" charset="-128"/>
              </a:rPr>
              <a:t>）</a:t>
            </a:r>
            <a:endParaRPr lang="en-US" altLang="ja-JP" sz="5100" dirty="0">
              <a:latin typeface="HG丸ｺﾞｼｯｸM-PRO" panose="020F0600000000000000" pitchFamily="50" charset="-128"/>
              <a:ea typeface="HG丸ｺﾞｼｯｸM-PRO" panose="020F0600000000000000" pitchFamily="50" charset="-128"/>
            </a:endParaRPr>
          </a:p>
          <a:p>
            <a:pPr marL="0" indent="0" algn="ctr">
              <a:buNone/>
            </a:pPr>
            <a:endParaRPr kumimoji="1" lang="en-US" altLang="ja-JP" sz="4600" b="0" i="0" u="none" strike="noStrike" kern="1200" cap="none" spc="0" normalizeH="0" baseline="0" noProof="0" dirty="0">
              <a:ln>
                <a:noFill/>
              </a:ln>
              <a:solidFill>
                <a:srgbClr val="0070C0"/>
              </a:solidFill>
              <a:effectLst/>
              <a:uLnTx/>
              <a:uFillTx/>
              <a:latin typeface="HG丸ｺﾞｼｯｸM-PRO" panose="020F0600000000000000" pitchFamily="50" charset="-128"/>
              <a:ea typeface="HG丸ｺﾞｼｯｸM-PRO" panose="020F0600000000000000" pitchFamily="50" charset="-128"/>
              <a:cs typeface="+mj-cs"/>
            </a:endParaRPr>
          </a:p>
          <a:p>
            <a:pPr marL="0" indent="0" algn="ctr">
              <a:buNone/>
            </a:pPr>
            <a:r>
              <a:rPr lang="en-US" altLang="ja-JP" sz="5800" dirty="0">
                <a:latin typeface="HG丸ｺﾞｼｯｸM-PRO" panose="020F0600000000000000" pitchFamily="50" charset="-128"/>
                <a:ea typeface="HG丸ｺﾞｼｯｸM-PRO" panose="020F0600000000000000" pitchFamily="50" charset="-128"/>
                <a:cs typeface="+mj-cs"/>
              </a:rPr>
              <a:t>202</a:t>
            </a:r>
            <a:r>
              <a:rPr lang="ja-JP" altLang="en-US" sz="5800" dirty="0">
                <a:latin typeface="HG丸ｺﾞｼｯｸM-PRO" panose="020F0600000000000000" pitchFamily="50" charset="-128"/>
                <a:ea typeface="HG丸ｺﾞｼｯｸM-PRO" panose="020F0600000000000000" pitchFamily="50" charset="-128"/>
                <a:cs typeface="+mj-cs"/>
              </a:rPr>
              <a:t>２年度　小中の「不登校」</a:t>
            </a:r>
            <a:endParaRPr kumimoji="1" lang="en-US" altLang="ja-JP" sz="58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j-cs"/>
            </a:endParaRPr>
          </a:p>
          <a:p>
            <a:pPr marL="0" indent="0" algn="ctr">
              <a:buNone/>
            </a:pPr>
            <a:endParaRPr kumimoji="1" lang="en-US" altLang="ja-JP" sz="5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ja-JP" sz="12600" dirty="0">
                <a:solidFill>
                  <a:srgbClr val="FF0000"/>
                </a:solidFill>
                <a:latin typeface="HG丸ｺﾞｼｯｸM-PRO" panose="020F0600000000000000" pitchFamily="50" charset="-128"/>
                <a:ea typeface="HG丸ｺﾞｼｯｸM-PRO" panose="020F0600000000000000" pitchFamily="50" charset="-128"/>
              </a:rPr>
              <a:t>29</a:t>
            </a:r>
            <a:r>
              <a:rPr lang="ja-JP" altLang="en-US" sz="12600" dirty="0">
                <a:solidFill>
                  <a:srgbClr val="FF0000"/>
                </a:solidFill>
                <a:latin typeface="HG丸ｺﾞｼｯｸM-PRO" panose="020F0600000000000000" pitchFamily="50" charset="-128"/>
                <a:ea typeface="HG丸ｺﾞｼｯｸM-PRO" panose="020F0600000000000000" pitchFamily="50" charset="-128"/>
              </a:rPr>
              <a:t>万９０４９</a:t>
            </a:r>
            <a:r>
              <a:rPr kumimoji="1" lang="ja-JP" altLang="en-US" sz="126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rPr>
              <a:t>人</a:t>
            </a:r>
            <a:endParaRPr kumimoji="1" lang="en-US" altLang="ja-JP" sz="126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endParaRPr>
          </a:p>
          <a:p>
            <a:pPr marL="0" lvl="0" indent="0" algn="ctr">
              <a:buNone/>
            </a:pPr>
            <a:endParaRPr lang="en-US" altLang="ja-JP" sz="8300" dirty="0">
              <a:solidFill>
                <a:srgbClr val="0070C0"/>
              </a:solidFill>
              <a:latin typeface="HG丸ｺﾞｼｯｸM-PRO" panose="020F0600000000000000" pitchFamily="50" charset="-128"/>
              <a:ea typeface="HG丸ｺﾞｼｯｸM-PRO" panose="020F0600000000000000" pitchFamily="50" charset="-128"/>
            </a:endParaRP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1" lang="ja-JP" altLang="en-US" sz="730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rPr>
              <a:t> 小　 </a:t>
            </a:r>
            <a:r>
              <a:rPr lang="ja-JP" altLang="en-US" sz="7300" dirty="0">
                <a:solidFill>
                  <a:srgbClr val="FF0000"/>
                </a:solidFill>
                <a:latin typeface="HG丸ｺﾞｼｯｸM-PRO" panose="020F0600000000000000" pitchFamily="50" charset="-128"/>
                <a:ea typeface="HG丸ｺﾞｼｯｸM-PRO" panose="020F0600000000000000" pitchFamily="50" charset="-128"/>
              </a:rPr>
              <a:t>１０</a:t>
            </a:r>
            <a:r>
              <a:rPr kumimoji="1" lang="ja-JP" altLang="en-US" sz="730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rPr>
              <a:t>万</a:t>
            </a:r>
            <a:r>
              <a:rPr kumimoji="1" lang="en-US" altLang="ja-JP" sz="730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rPr>
              <a:t>5113</a:t>
            </a:r>
            <a:r>
              <a:rPr kumimoji="1" lang="ja-JP" altLang="en-US" sz="730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rPr>
              <a:t>人</a:t>
            </a:r>
            <a:endParaRPr kumimoji="1" lang="en-US" altLang="ja-JP" sz="730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endParaRP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altLang="ja-JP" sz="5600" dirty="0">
              <a:solidFill>
                <a:srgbClr val="FF0000"/>
              </a:solidFill>
              <a:latin typeface="HG丸ｺﾞｼｯｸM-PRO" panose="020F0600000000000000" pitchFamily="50" charset="-128"/>
              <a:ea typeface="HG丸ｺﾞｼｯｸM-PRO" panose="020F0600000000000000" pitchFamily="50" charset="-128"/>
            </a:endParaRPr>
          </a:p>
          <a:p>
            <a:pPr marL="0" marR="0" lvl="0" indent="0"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1" lang="ja-JP" altLang="en-US" sz="760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rPr>
              <a:t>　　　　中　</a:t>
            </a:r>
            <a:r>
              <a:rPr lang="ja-JP" altLang="en-US" sz="7600" dirty="0">
                <a:solidFill>
                  <a:srgbClr val="FF0000"/>
                </a:solidFill>
                <a:latin typeface="HG丸ｺﾞｼｯｸM-PRO" panose="020F0600000000000000" pitchFamily="50" charset="-128"/>
                <a:ea typeface="HG丸ｺﾞｼｯｸM-PRO" panose="020F0600000000000000" pitchFamily="50" charset="-128"/>
              </a:rPr>
              <a:t> </a:t>
            </a:r>
            <a:r>
              <a:rPr kumimoji="1" lang="ja-JP" altLang="en-US" sz="760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rPr>
              <a:t>１９万</a:t>
            </a:r>
            <a:r>
              <a:rPr kumimoji="1" lang="en-US" altLang="ja-JP" sz="760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rPr>
              <a:t>3936</a:t>
            </a:r>
            <a:r>
              <a:rPr kumimoji="1" lang="ja-JP" altLang="en-US" sz="760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rPr>
              <a:t>人</a:t>
            </a:r>
            <a:endParaRPr kumimoji="1" lang="en-US" altLang="ja-JP" sz="760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endParaRPr>
          </a:p>
          <a:p>
            <a:pPr marL="0" marR="0" lvl="0" indent="0"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1" lang="en-US" altLang="ja-JP" sz="570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endParaRP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1" lang="ja-JP" altLang="en-US" sz="3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在籍児童生徒の</a:t>
            </a:r>
            <a:r>
              <a:rPr kumimoji="1" lang="en-US" altLang="ja-JP" sz="3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3</a:t>
            </a:r>
            <a:r>
              <a:rPr kumimoji="1" lang="ja-JP" altLang="en-US" sz="3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，２％が「不登校」</a:t>
            </a:r>
            <a:endParaRPr kumimoji="1" lang="en-US" altLang="ja-JP" sz="3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ja-JP" altLang="en-US" sz="3900" dirty="0">
                <a:solidFill>
                  <a:prstClr val="black"/>
                </a:solidFill>
                <a:latin typeface="HG丸ｺﾞｼｯｸM-PRO" panose="020F0600000000000000" pitchFamily="50" charset="-128"/>
                <a:ea typeface="HG丸ｺﾞｼｯｸM-PRO" panose="020F0600000000000000" pitchFamily="50" charset="-128"/>
              </a:rPr>
              <a:t>前年度より</a:t>
            </a:r>
            <a:r>
              <a:rPr lang="en-US" altLang="ja-JP" sz="3900" dirty="0">
                <a:solidFill>
                  <a:prstClr val="black"/>
                </a:solidFill>
                <a:latin typeface="HG丸ｺﾞｼｯｸM-PRO" panose="020F0600000000000000" pitchFamily="50" charset="-128"/>
                <a:ea typeface="HG丸ｺﾞｼｯｸM-PRO" panose="020F0600000000000000" pitchFamily="50" charset="-128"/>
              </a:rPr>
              <a:t>22.1%</a:t>
            </a:r>
            <a:r>
              <a:rPr lang="ja-JP" altLang="en-US" sz="3900" dirty="0">
                <a:solidFill>
                  <a:prstClr val="black"/>
                </a:solidFill>
                <a:latin typeface="HG丸ｺﾞｼｯｸM-PRO" panose="020F0600000000000000" pitchFamily="50" charset="-128"/>
                <a:ea typeface="HG丸ｺﾞｼｯｸM-PRO" panose="020F0600000000000000" pitchFamily="50" charset="-128"/>
              </a:rPr>
              <a:t>増加</a:t>
            </a:r>
            <a:endParaRPr kumimoji="1" lang="en-US" altLang="ja-JP" sz="3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1" lang="en-US" altLang="ja-JP" sz="5600" i="0" u="none" strike="noStrike" kern="1200" cap="none" spc="0" normalizeH="0" baseline="0" noProof="0" dirty="0">
              <a:ln>
                <a:noFill/>
              </a:ln>
              <a:solidFill>
                <a:srgbClr val="FF0000"/>
              </a:solidFill>
              <a:effectLst/>
              <a:uLnTx/>
              <a:uFillTx/>
              <a:latin typeface="AR P丸ゴシック体M" panose="020B0600010101010101" pitchFamily="50" charset="-128"/>
              <a:ea typeface="AR P丸ゴシック体M" panose="020B0600010101010101" pitchFamily="50" charset="-128"/>
              <a:cs typeface="+mn-cs"/>
            </a:endParaRP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1" lang="en-US" altLang="ja-JP" sz="5600" i="0" u="none" strike="noStrike" kern="1200" cap="none" spc="0" normalizeH="0" baseline="0" noProof="0" dirty="0">
              <a:ln>
                <a:noFill/>
              </a:ln>
              <a:solidFill>
                <a:srgbClr val="FF0000"/>
              </a:solidFill>
              <a:effectLst/>
              <a:uLnTx/>
              <a:uFillTx/>
              <a:latin typeface="AR P丸ゴシック体M" panose="020B0600010101010101" pitchFamily="50" charset="-128"/>
              <a:ea typeface="AR P丸ゴシック体M" panose="020B0600010101010101" pitchFamily="50" charset="-128"/>
              <a:cs typeface="+mn-cs"/>
            </a:endParaRP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1" lang="en-US" altLang="ja-JP" sz="4800" b="0" i="0" u="none" strike="noStrike" kern="1200" cap="none" spc="0" normalizeH="0" baseline="0" noProof="0" dirty="0">
              <a:ln>
                <a:noFill/>
              </a:ln>
              <a:solidFill>
                <a:prstClr val="black"/>
              </a:solidFill>
              <a:effectLst/>
              <a:uLnTx/>
              <a:uFillTx/>
              <a:latin typeface="AR P丸ゴシック体M" panose="020B0600010101010101" pitchFamily="50" charset="-128"/>
              <a:ea typeface="AR P丸ゴシック体M" panose="020B0600010101010101" pitchFamily="50" charset="-128"/>
              <a:cs typeface="+mn-cs"/>
            </a:endParaRPr>
          </a:p>
          <a:p>
            <a:pPr marL="0" indent="0" algn="ctr">
              <a:buNone/>
            </a:pPr>
            <a:endParaRPr lang="en-US" altLang="ja-JP" sz="6600" dirty="0">
              <a:solidFill>
                <a:srgbClr val="FF0000"/>
              </a:solidFill>
              <a:latin typeface="AR P丸ゴシック体M" panose="020B0600010101010101" pitchFamily="50" charset="-128"/>
              <a:ea typeface="AR P丸ゴシック体M" panose="020B0600010101010101" pitchFamily="50" charset="-128"/>
            </a:endParaRPr>
          </a:p>
        </p:txBody>
      </p:sp>
      <p:grpSp>
        <p:nvGrpSpPr>
          <p:cNvPr id="26" name="Group 11">
            <a:extLst>
              <a:ext uri="{FF2B5EF4-FFF2-40B4-BE49-F238E27FC236}">
                <a16:creationId xmlns:a16="http://schemas.microsoft.com/office/drawing/2014/main" id="{EC505F6D-25F2-479B-AEEE-66F34B3FB13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3772" y="856277"/>
            <a:ext cx="1886211" cy="1630750"/>
            <a:chOff x="-305" y="-4155"/>
            <a:chExt cx="2514948" cy="2174333"/>
          </a:xfrm>
        </p:grpSpPr>
        <p:sp>
          <p:nvSpPr>
            <p:cNvPr id="27" name="Freeform: Shape 12">
              <a:extLst>
                <a:ext uri="{FF2B5EF4-FFF2-40B4-BE49-F238E27FC236}">
                  <a16:creationId xmlns:a16="http://schemas.microsoft.com/office/drawing/2014/main" id="{95C49ED7-EC50-4D2C-A945-D4907F081E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Freeform: Shape 13">
              <a:extLst>
                <a:ext uri="{FF2B5EF4-FFF2-40B4-BE49-F238E27FC236}">
                  <a16:creationId xmlns:a16="http://schemas.microsoft.com/office/drawing/2014/main" id="{29A8266C-3886-4618-B2EB-EA7FE32CE6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Freeform: Shape 14">
              <a:extLst>
                <a:ext uri="{FF2B5EF4-FFF2-40B4-BE49-F238E27FC236}">
                  <a16:creationId xmlns:a16="http://schemas.microsoft.com/office/drawing/2014/main" id="{AB4610CF-D689-4B1B-A7FB-1CE14209E6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Freeform: Shape 15">
              <a:extLst>
                <a:ext uri="{FF2B5EF4-FFF2-40B4-BE49-F238E27FC236}">
                  <a16:creationId xmlns:a16="http://schemas.microsoft.com/office/drawing/2014/main" id="{8DA7C44F-B555-41AC-95A7-6450152936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31" name="Group 17">
            <a:extLst>
              <a:ext uri="{FF2B5EF4-FFF2-40B4-BE49-F238E27FC236}">
                <a16:creationId xmlns:a16="http://schemas.microsoft.com/office/drawing/2014/main" id="{6C0A542E-DBAB-412E-9F06-247CFE5FB9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7752730" y="1561884"/>
            <a:ext cx="3619904" cy="2210637"/>
            <a:chOff x="6867015" y="-1"/>
            <a:chExt cx="5324985" cy="3251912"/>
          </a:xfrm>
          <a:solidFill>
            <a:schemeClr val="accent5">
              <a:alpha val="5000"/>
            </a:schemeClr>
          </a:solidFill>
        </p:grpSpPr>
        <p:sp>
          <p:nvSpPr>
            <p:cNvPr id="32" name="Freeform: Shape 18">
              <a:extLst>
                <a:ext uri="{FF2B5EF4-FFF2-40B4-BE49-F238E27FC236}">
                  <a16:creationId xmlns:a16="http://schemas.microsoft.com/office/drawing/2014/main" id="{B41E2FAC-3A8F-4977-ACC1-92B455FD4F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Freeform: Shape 19">
              <a:extLst>
                <a:ext uri="{FF2B5EF4-FFF2-40B4-BE49-F238E27FC236}">
                  <a16:creationId xmlns:a16="http://schemas.microsoft.com/office/drawing/2014/main" id="{5264E774-D8C6-4806-9911-955DD80397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Freeform: Shape 20">
              <a:extLst>
                <a:ext uri="{FF2B5EF4-FFF2-40B4-BE49-F238E27FC236}">
                  <a16:creationId xmlns:a16="http://schemas.microsoft.com/office/drawing/2014/main" id="{8450CBAC-6145-4598-BA48-1EB500923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Freeform: Shape 21">
              <a:extLst>
                <a:ext uri="{FF2B5EF4-FFF2-40B4-BE49-F238E27FC236}">
                  <a16:creationId xmlns:a16="http://schemas.microsoft.com/office/drawing/2014/main" id="{C1451637-F91B-479F-8251-660E22819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73634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2" name="タイトル 1">
            <a:extLst>
              <a:ext uri="{FF2B5EF4-FFF2-40B4-BE49-F238E27FC236}">
                <a16:creationId xmlns:a16="http://schemas.microsoft.com/office/drawing/2014/main" id="{8290DA2B-32FC-42F3-A6F8-0CF352DECD1A}"/>
              </a:ext>
            </a:extLst>
          </p:cNvPr>
          <p:cNvSpPr>
            <a:spLocks noGrp="1"/>
          </p:cNvSpPr>
          <p:nvPr>
            <p:ph type="title"/>
          </p:nvPr>
        </p:nvSpPr>
        <p:spPr>
          <a:xfrm>
            <a:off x="833002" y="365125"/>
            <a:ext cx="10520702" cy="1325563"/>
          </a:xfrm>
        </p:spPr>
        <p:txBody>
          <a:bodyPr vert="horz" lIns="91440" tIns="45720" rIns="91440" bIns="45720" rtlCol="0" anchor="ctr">
            <a:normAutofit fontScale="90000"/>
          </a:bodyPr>
          <a:lstStyle/>
          <a:p>
            <a:pPr marL="0" marR="0" lvl="0" indent="0" fontAlgn="auto">
              <a:spcAft>
                <a:spcPts val="0"/>
              </a:spcAft>
              <a:buClrTx/>
              <a:buSzTx/>
              <a:tabLst/>
              <a:defRPr/>
            </a:pP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r>
              <a:rPr lang="ja-JP" altLang="en-US" sz="1100" kern="1200">
                <a:solidFill>
                  <a:srgbClr val="FFFFFF"/>
                </a:solidFill>
                <a:latin typeface="+mj-lt"/>
                <a:ea typeface="+mj-ea"/>
                <a:cs typeface="+mj-cs"/>
              </a:rPr>
              <a:t>　</a:t>
            </a: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kumimoji="1" lang="en-US" altLang="ja-JP" sz="1100" b="0" i="0" u="none" strike="noStrike" kern="1200" cap="none" spc="0" normalizeH="0" baseline="0" noProof="0">
                <a:ln>
                  <a:noFill/>
                </a:ln>
                <a:solidFill>
                  <a:srgbClr val="FFFFFF"/>
                </a:solidFill>
                <a:effectLst/>
                <a:uLnTx/>
                <a:uFillTx/>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kumimoji="1" lang="en-US" altLang="ja-JP" sz="1100" b="0" i="0" u="none" strike="noStrike" kern="1200" cap="none" spc="0" normalizeH="0" baseline="0" noProof="0">
                <a:ln>
                  <a:noFill/>
                </a:ln>
                <a:solidFill>
                  <a:srgbClr val="FFFFFF"/>
                </a:solidFill>
                <a:effectLst/>
                <a:uLnTx/>
                <a:uFillTx/>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kumimoji="1" lang="en-US" altLang="ja-JP" sz="1100" kern="1200">
                <a:solidFill>
                  <a:srgbClr val="FFFFFF"/>
                </a:solidFill>
                <a:latin typeface="+mj-lt"/>
                <a:ea typeface="+mj-ea"/>
                <a:cs typeface="+mj-cs"/>
              </a:rPr>
            </a:br>
            <a:br>
              <a:rPr kumimoji="1" lang="en-US" altLang="ja-JP" sz="1100" kern="1200">
                <a:solidFill>
                  <a:srgbClr val="FFFFFF"/>
                </a:solidFill>
                <a:latin typeface="+mj-lt"/>
                <a:ea typeface="+mj-ea"/>
                <a:cs typeface="+mj-cs"/>
              </a:rPr>
            </a:br>
            <a:br>
              <a:rPr kumimoji="1" lang="en-US" altLang="ja-JP" sz="1100" kern="1200">
                <a:solidFill>
                  <a:srgbClr val="FFFFFF"/>
                </a:solidFill>
                <a:latin typeface="+mj-lt"/>
                <a:ea typeface="+mj-ea"/>
                <a:cs typeface="+mj-cs"/>
              </a:rPr>
            </a:br>
            <a:endParaRPr kumimoji="1" lang="en-US" altLang="ja-JP" sz="1100" kern="1200">
              <a:solidFill>
                <a:srgbClr val="FFFFFF"/>
              </a:solidFill>
              <a:latin typeface="+mj-lt"/>
              <a:ea typeface="+mj-ea"/>
              <a:cs typeface="+mj-cs"/>
            </a:endParaRPr>
          </a:p>
        </p:txBody>
      </p:sp>
      <p:sp>
        <p:nvSpPr>
          <p:cNvPr id="3" name="縦書きテキスト プレースホルダー 2">
            <a:extLst>
              <a:ext uri="{FF2B5EF4-FFF2-40B4-BE49-F238E27FC236}">
                <a16:creationId xmlns:a16="http://schemas.microsoft.com/office/drawing/2014/main" id="{261F3A86-2C1F-4C40-A4B2-CA4238B4155F}"/>
              </a:ext>
            </a:extLst>
          </p:cNvPr>
          <p:cNvSpPr>
            <a:spLocks noGrp="1"/>
          </p:cNvSpPr>
          <p:nvPr>
            <p:ph type="body" orient="vert" idx="1"/>
          </p:nvPr>
        </p:nvSpPr>
        <p:spPr>
          <a:xfrm>
            <a:off x="226570" y="262759"/>
            <a:ext cx="11786753" cy="6369269"/>
          </a:xfrm>
        </p:spPr>
        <p:txBody>
          <a:bodyPr vert="horz" lIns="91440" tIns="45720" rIns="91440" bIns="45720" rtlCol="0">
            <a:normAutofit lnSpcReduction="10000"/>
          </a:bodyPr>
          <a:lstStyle/>
          <a:p>
            <a:pPr marL="0" indent="0" algn="ctr">
              <a:buNone/>
            </a:pPr>
            <a:r>
              <a:rPr lang="ja-JP" altLang="en-US" sz="3200" b="1" dirty="0">
                <a:solidFill>
                  <a:srgbClr val="FFFFFF"/>
                </a:solidFill>
                <a:latin typeface="HG丸ｺﾞｼｯｸM-PRO" panose="020F0600000000000000" pitchFamily="50" charset="-128"/>
                <a:ea typeface="HG丸ｺﾞｼｯｸM-PRO" panose="020F0600000000000000" pitchFamily="50" charset="-128"/>
              </a:rPr>
              <a:t>学校という牢獄に通うということ</a:t>
            </a:r>
            <a:endParaRPr lang="en-US" altLang="ja-JP" sz="3200" b="1" dirty="0">
              <a:solidFill>
                <a:srgbClr val="FFFFFF"/>
              </a:solidFill>
              <a:latin typeface="HG丸ｺﾞｼｯｸM-PRO" panose="020F0600000000000000" pitchFamily="50" charset="-128"/>
              <a:ea typeface="HG丸ｺﾞｼｯｸM-PRO" panose="020F0600000000000000" pitchFamily="50" charset="-128"/>
            </a:endParaRPr>
          </a:p>
          <a:p>
            <a:pPr marL="0" indent="0" algn="ctr">
              <a:buNone/>
            </a:pPr>
            <a:endParaRPr lang="en-US" altLang="ja-JP" b="1" dirty="0">
              <a:solidFill>
                <a:srgbClr val="FFFFFF"/>
              </a:solidFill>
              <a:latin typeface="HG丸ｺﾞｼｯｸM-PRO" panose="020F0600000000000000" pitchFamily="50" charset="-128"/>
              <a:ea typeface="HG丸ｺﾞｼｯｸM-PRO" panose="020F0600000000000000" pitchFamily="50" charset="-128"/>
            </a:endParaRPr>
          </a:p>
          <a:p>
            <a:pPr marL="0" indent="0" algn="ctr">
              <a:buNone/>
            </a:pPr>
            <a:r>
              <a:rPr lang="ja-JP" altLang="en-US" dirty="0">
                <a:solidFill>
                  <a:srgbClr val="FFFFFF"/>
                </a:solidFill>
                <a:latin typeface="HG丸ｺﾞｼｯｸM-PRO" panose="020F0600000000000000" pitchFamily="50" charset="-128"/>
                <a:ea typeface="HG丸ｺﾞｼｯｸM-PRO" panose="020F0600000000000000" pitchFamily="50" charset="-128"/>
              </a:rPr>
              <a:t>何も悪いことをしていないのに刑務所行きだと言われること</a:t>
            </a:r>
            <a:endParaRPr lang="en-US" altLang="ja-JP" dirty="0">
              <a:solidFill>
                <a:srgbClr val="FFFFFF"/>
              </a:solidFill>
              <a:latin typeface="HG丸ｺﾞｼｯｸM-PRO" panose="020F0600000000000000" pitchFamily="50" charset="-128"/>
              <a:ea typeface="HG丸ｺﾞｼｯｸM-PRO" panose="020F0600000000000000" pitchFamily="50" charset="-128"/>
            </a:endParaRPr>
          </a:p>
          <a:p>
            <a:pPr marL="0" indent="0" algn="ctr">
              <a:buNone/>
            </a:pPr>
            <a:r>
              <a:rPr lang="ja-JP" altLang="en-US" dirty="0">
                <a:solidFill>
                  <a:srgbClr val="FFFFFF"/>
                </a:solidFill>
                <a:latin typeface="HG丸ｺﾞｼｯｸM-PRO" panose="020F0600000000000000" pitchFamily="50" charset="-128"/>
                <a:ea typeface="HG丸ｺﾞｼｯｸM-PRO" panose="020F0600000000000000" pitchFamily="50" charset="-128"/>
              </a:rPr>
              <a:t>「みんなと同じようにして学校にいなさい」と言われること</a:t>
            </a:r>
            <a:endParaRPr lang="en-US" altLang="ja-JP" dirty="0">
              <a:solidFill>
                <a:srgbClr val="FFFFFF"/>
              </a:solidFill>
              <a:latin typeface="HG丸ｺﾞｼｯｸM-PRO" panose="020F0600000000000000" pitchFamily="50" charset="-128"/>
              <a:ea typeface="HG丸ｺﾞｼｯｸM-PRO" panose="020F0600000000000000" pitchFamily="50" charset="-128"/>
            </a:endParaRPr>
          </a:p>
          <a:p>
            <a:pPr marL="0" indent="0" algn="ctr">
              <a:buNone/>
            </a:pPr>
            <a:r>
              <a:rPr lang="ja-JP" altLang="en-US" dirty="0">
                <a:solidFill>
                  <a:srgbClr val="FFFFFF"/>
                </a:solidFill>
                <a:latin typeface="HG丸ｺﾞｼｯｸM-PRO" panose="020F0600000000000000" pitchFamily="50" charset="-128"/>
                <a:ea typeface="HG丸ｺﾞｼｯｸM-PRO" panose="020F0600000000000000" pitchFamily="50" charset="-128"/>
              </a:rPr>
              <a:t>ほとんどの人にとって学校が刑務所でないからこそ気軽に言えること</a:t>
            </a:r>
            <a:endParaRPr lang="en-US" altLang="ja-JP" dirty="0">
              <a:solidFill>
                <a:srgbClr val="FFFFFF"/>
              </a:solidFill>
              <a:latin typeface="HG丸ｺﾞｼｯｸM-PRO" panose="020F0600000000000000" pitchFamily="50" charset="-128"/>
              <a:ea typeface="HG丸ｺﾞｼｯｸM-PRO" panose="020F0600000000000000" pitchFamily="50" charset="-128"/>
            </a:endParaRPr>
          </a:p>
          <a:p>
            <a:pPr marL="0" indent="0" algn="ctr">
              <a:buNone/>
            </a:pPr>
            <a:r>
              <a:rPr lang="ja-JP" altLang="en-US" dirty="0">
                <a:solidFill>
                  <a:srgbClr val="FFFFFF"/>
                </a:solidFill>
                <a:latin typeface="HG丸ｺﾞｼｯｸM-PRO" panose="020F0600000000000000" pitchFamily="50" charset="-128"/>
                <a:ea typeface="HG丸ｺﾞｼｯｸM-PRO" panose="020F0600000000000000" pitchFamily="50" charset="-128"/>
              </a:rPr>
              <a:t>当事者からするとありのままの自分を真っ向から否定される場所</a:t>
            </a:r>
            <a:endParaRPr lang="en-US" altLang="ja-JP" dirty="0">
              <a:solidFill>
                <a:srgbClr val="FFFFFF"/>
              </a:solidFill>
              <a:latin typeface="HG丸ｺﾞｼｯｸM-PRO" panose="020F0600000000000000" pitchFamily="50" charset="-128"/>
              <a:ea typeface="HG丸ｺﾞｼｯｸM-PRO" panose="020F0600000000000000" pitchFamily="50" charset="-128"/>
            </a:endParaRPr>
          </a:p>
          <a:p>
            <a:pPr marL="0" indent="0" algn="ctr">
              <a:buNone/>
            </a:pPr>
            <a:r>
              <a:rPr lang="ja-JP" altLang="en-US" dirty="0">
                <a:solidFill>
                  <a:srgbClr val="FFFFFF"/>
                </a:solidFill>
                <a:latin typeface="HG丸ｺﾞｼｯｸM-PRO" panose="020F0600000000000000" pitchFamily="50" charset="-128"/>
                <a:ea typeface="HG丸ｺﾞｼｯｸM-PRO" panose="020F0600000000000000" pitchFamily="50" charset="-128"/>
              </a:rPr>
              <a:t>「人に迷惑をかけるな」「周りと同じようにしなさい」</a:t>
            </a:r>
            <a:endParaRPr lang="en-US" altLang="ja-JP" dirty="0">
              <a:solidFill>
                <a:srgbClr val="FFFFFF"/>
              </a:solidFill>
              <a:latin typeface="HG丸ｺﾞｼｯｸM-PRO" panose="020F0600000000000000" pitchFamily="50" charset="-128"/>
              <a:ea typeface="HG丸ｺﾞｼｯｸM-PRO" panose="020F0600000000000000" pitchFamily="50" charset="-128"/>
            </a:endParaRPr>
          </a:p>
          <a:p>
            <a:pPr marL="0" indent="0" algn="ctr">
              <a:buNone/>
            </a:pPr>
            <a:r>
              <a:rPr lang="ja-JP" altLang="en-US" dirty="0">
                <a:solidFill>
                  <a:srgbClr val="FFFFFF"/>
                </a:solidFill>
                <a:latin typeface="HG丸ｺﾞｼｯｸM-PRO" panose="020F0600000000000000" pitchFamily="50" charset="-128"/>
                <a:ea typeface="HG丸ｺﾞｼｯｸM-PRO" panose="020F0600000000000000" pitchFamily="50" charset="-128"/>
              </a:rPr>
              <a:t>ありのままの自分でいることの罪を償えと言われているような</a:t>
            </a:r>
            <a:endParaRPr lang="en-US" altLang="ja-JP" dirty="0">
              <a:solidFill>
                <a:srgbClr val="FFFFFF"/>
              </a:solidFill>
              <a:latin typeface="HG丸ｺﾞｼｯｸM-PRO" panose="020F0600000000000000" pitchFamily="50" charset="-128"/>
              <a:ea typeface="HG丸ｺﾞｼｯｸM-PRO" panose="020F0600000000000000" pitchFamily="50" charset="-128"/>
            </a:endParaRPr>
          </a:p>
          <a:p>
            <a:pPr marL="0" indent="0" algn="ctr">
              <a:buNone/>
            </a:pPr>
            <a:r>
              <a:rPr lang="ja-JP" altLang="en-US" dirty="0">
                <a:solidFill>
                  <a:srgbClr val="FFFFFF"/>
                </a:solidFill>
                <a:latin typeface="HG丸ｺﾞｼｯｸM-PRO" panose="020F0600000000000000" pitchFamily="50" charset="-128"/>
                <a:ea typeface="HG丸ｺﾞｼｯｸM-PRO" panose="020F0600000000000000" pitchFamily="50" charset="-128"/>
              </a:rPr>
              <a:t>暗くて重いプレッシャーを背負いながら、学校に通い続けることが</a:t>
            </a:r>
            <a:endParaRPr lang="en-US" altLang="ja-JP" dirty="0">
              <a:solidFill>
                <a:srgbClr val="FFFFFF"/>
              </a:solidFill>
              <a:latin typeface="HG丸ｺﾞｼｯｸM-PRO" panose="020F0600000000000000" pitchFamily="50" charset="-128"/>
              <a:ea typeface="HG丸ｺﾞｼｯｸM-PRO" panose="020F0600000000000000" pitchFamily="50" charset="-128"/>
            </a:endParaRPr>
          </a:p>
          <a:p>
            <a:pPr marL="0" indent="0" algn="ctr">
              <a:buNone/>
            </a:pPr>
            <a:r>
              <a:rPr lang="ja-JP" altLang="en-US" dirty="0">
                <a:solidFill>
                  <a:srgbClr val="FFFFFF"/>
                </a:solidFill>
                <a:latin typeface="HG丸ｺﾞｼｯｸM-PRO" panose="020F0600000000000000" pitchFamily="50" charset="-128"/>
                <a:ea typeface="HG丸ｺﾞｼｯｸM-PRO" panose="020F0600000000000000" pitchFamily="50" charset="-128"/>
              </a:rPr>
              <a:t>どれだけ難しいか　</a:t>
            </a:r>
            <a:r>
              <a:rPr lang="ja-JP" altLang="en-US" dirty="0">
                <a:latin typeface="HG丸ｺﾞｼｯｸM-PRO" panose="020F0600000000000000" pitchFamily="50" charset="-128"/>
                <a:ea typeface="HG丸ｺﾞｼｯｸM-PRO" panose="020F0600000000000000" pitchFamily="50" charset="-128"/>
              </a:rPr>
              <a:t>そのストレスは</a:t>
            </a:r>
            <a:endParaRPr lang="en-US" altLang="ja-JP" dirty="0">
              <a:latin typeface="HG丸ｺﾞｼｯｸM-PRO" panose="020F0600000000000000" pitchFamily="50" charset="-128"/>
              <a:ea typeface="HG丸ｺﾞｼｯｸM-PRO" panose="020F0600000000000000" pitchFamily="50" charset="-128"/>
            </a:endParaRPr>
          </a:p>
          <a:p>
            <a:pPr marL="0" indent="0" algn="ctr">
              <a:buNone/>
            </a:pPr>
            <a:r>
              <a:rPr lang="ja-JP" altLang="en-US" dirty="0">
                <a:latin typeface="HG丸ｺﾞｼｯｸM-PRO" panose="020F0600000000000000" pitchFamily="50" charset="-128"/>
                <a:ea typeface="HG丸ｺﾞｼｯｸM-PRO" panose="020F0600000000000000" pitchFamily="50" charset="-128"/>
              </a:rPr>
              <a:t>なにも学校に行かなくなったからといって消えるものでもなく</a:t>
            </a:r>
            <a:endParaRPr lang="en-US" altLang="ja-JP" dirty="0">
              <a:latin typeface="HG丸ｺﾞｼｯｸM-PRO" panose="020F0600000000000000" pitchFamily="50" charset="-128"/>
              <a:ea typeface="HG丸ｺﾞｼｯｸM-PRO" panose="020F0600000000000000" pitchFamily="50" charset="-128"/>
            </a:endParaRPr>
          </a:p>
          <a:p>
            <a:pPr marL="0" indent="0" algn="ctr">
              <a:buNone/>
            </a:pPr>
            <a:r>
              <a:rPr lang="ja-JP" altLang="en-US" dirty="0">
                <a:solidFill>
                  <a:srgbClr val="FFFFFF"/>
                </a:solidFill>
                <a:latin typeface="HG丸ｺﾞｼｯｸM-PRO" panose="020F0600000000000000" pitchFamily="50" charset="-128"/>
                <a:ea typeface="HG丸ｺﾞｼｯｸM-PRO" panose="020F0600000000000000" pitchFamily="50" charset="-128"/>
              </a:rPr>
              <a:t>一人一人の意識から変わっていかないと</a:t>
            </a:r>
            <a:endParaRPr lang="en-US" altLang="ja-JP" dirty="0">
              <a:solidFill>
                <a:srgbClr val="FFFFFF"/>
              </a:solidFill>
              <a:latin typeface="HG丸ｺﾞｼｯｸM-PRO" panose="020F0600000000000000" pitchFamily="50" charset="-128"/>
              <a:ea typeface="HG丸ｺﾞｼｯｸM-PRO" panose="020F0600000000000000" pitchFamily="50" charset="-128"/>
            </a:endParaRPr>
          </a:p>
          <a:p>
            <a:pPr marL="0" indent="0" algn="ctr">
              <a:buNone/>
            </a:pPr>
            <a:r>
              <a:rPr lang="ja-JP" altLang="en-US" dirty="0">
                <a:solidFill>
                  <a:srgbClr val="FFFFFF"/>
                </a:solidFill>
                <a:latin typeface="HG丸ｺﾞｼｯｸM-PRO" panose="020F0600000000000000" pitchFamily="50" charset="-128"/>
                <a:ea typeface="HG丸ｺﾞｼｯｸM-PRO" panose="020F0600000000000000" pitchFamily="50" charset="-128"/>
              </a:rPr>
              <a:t>　　　　    しんどい子はいなくならないと思う　</a:t>
            </a:r>
            <a:r>
              <a:rPr lang="en-US" altLang="ja-JP" sz="2400" dirty="0">
                <a:solidFill>
                  <a:srgbClr val="FFFFFF"/>
                </a:solidFill>
                <a:latin typeface="HG丸ｺﾞｼｯｸM-PRO" panose="020F0600000000000000" pitchFamily="50" charset="-128"/>
                <a:ea typeface="HG丸ｺﾞｼｯｸM-PRO" panose="020F0600000000000000" pitchFamily="50" charset="-128"/>
              </a:rPr>
              <a:t>2022.11.20</a:t>
            </a:r>
            <a:r>
              <a:rPr lang="ja-JP" altLang="en-US" dirty="0">
                <a:solidFill>
                  <a:srgbClr val="FFFFFF"/>
                </a:solidFill>
                <a:latin typeface="HG丸ｺﾞｼｯｸM-PRO" panose="020F0600000000000000" pitchFamily="50" charset="-128"/>
                <a:ea typeface="HG丸ｺﾞｼｯｸM-PRO" panose="020F0600000000000000" pitchFamily="50" charset="-128"/>
              </a:rPr>
              <a:t>　</a:t>
            </a:r>
            <a:endParaRPr lang="en-US" altLang="ja-JP" dirty="0">
              <a:solidFill>
                <a:srgbClr val="FFFFFF"/>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73423556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2" name="タイトル 1">
            <a:extLst>
              <a:ext uri="{FF2B5EF4-FFF2-40B4-BE49-F238E27FC236}">
                <a16:creationId xmlns:a16="http://schemas.microsoft.com/office/drawing/2014/main" id="{8290DA2B-32FC-42F3-A6F8-0CF352DECD1A}"/>
              </a:ext>
            </a:extLst>
          </p:cNvPr>
          <p:cNvSpPr>
            <a:spLocks noGrp="1"/>
          </p:cNvSpPr>
          <p:nvPr>
            <p:ph type="title"/>
          </p:nvPr>
        </p:nvSpPr>
        <p:spPr>
          <a:xfrm>
            <a:off x="833002" y="365125"/>
            <a:ext cx="10520702" cy="1325563"/>
          </a:xfrm>
        </p:spPr>
        <p:txBody>
          <a:bodyPr vert="horz" lIns="91440" tIns="45720" rIns="91440" bIns="45720" rtlCol="0" anchor="ctr">
            <a:normAutofit fontScale="90000"/>
          </a:bodyPr>
          <a:lstStyle/>
          <a:p>
            <a:pPr marL="0" marR="0" lvl="0" indent="0" fontAlgn="auto">
              <a:spcAft>
                <a:spcPts val="0"/>
              </a:spcAft>
              <a:buClrTx/>
              <a:buSzTx/>
              <a:tabLst/>
              <a:defRPr/>
            </a:pP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r>
              <a:rPr lang="ja-JP" altLang="en-US" sz="1100" kern="1200">
                <a:solidFill>
                  <a:srgbClr val="FFFFFF"/>
                </a:solidFill>
                <a:latin typeface="+mj-lt"/>
                <a:ea typeface="+mj-ea"/>
                <a:cs typeface="+mj-cs"/>
              </a:rPr>
              <a:t>　</a:t>
            </a: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kumimoji="1" lang="en-US" altLang="ja-JP" sz="1100" b="0" i="0" u="none" strike="noStrike" kern="1200" cap="none" spc="0" normalizeH="0" baseline="0" noProof="0">
                <a:ln>
                  <a:noFill/>
                </a:ln>
                <a:solidFill>
                  <a:srgbClr val="FFFFFF"/>
                </a:solidFill>
                <a:effectLst/>
                <a:uLnTx/>
                <a:uFillTx/>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kumimoji="1" lang="en-US" altLang="ja-JP" sz="1100" b="0" i="0" u="none" strike="noStrike" kern="1200" cap="none" spc="0" normalizeH="0" baseline="0" noProof="0">
                <a:ln>
                  <a:noFill/>
                </a:ln>
                <a:solidFill>
                  <a:srgbClr val="FFFFFF"/>
                </a:solidFill>
                <a:effectLst/>
                <a:uLnTx/>
                <a:uFillTx/>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lang="en-US" altLang="ja-JP" sz="1100" kern="1200">
                <a:solidFill>
                  <a:srgbClr val="FFFFFF"/>
                </a:solidFill>
                <a:latin typeface="+mj-lt"/>
                <a:ea typeface="+mj-ea"/>
                <a:cs typeface="+mj-cs"/>
              </a:rPr>
            </a:br>
            <a:br>
              <a:rPr kumimoji="1" lang="en-US" altLang="ja-JP" sz="1100" kern="1200">
                <a:solidFill>
                  <a:srgbClr val="FFFFFF"/>
                </a:solidFill>
                <a:latin typeface="+mj-lt"/>
                <a:ea typeface="+mj-ea"/>
                <a:cs typeface="+mj-cs"/>
              </a:rPr>
            </a:br>
            <a:br>
              <a:rPr kumimoji="1" lang="en-US" altLang="ja-JP" sz="1100" kern="1200">
                <a:solidFill>
                  <a:srgbClr val="FFFFFF"/>
                </a:solidFill>
                <a:latin typeface="+mj-lt"/>
                <a:ea typeface="+mj-ea"/>
                <a:cs typeface="+mj-cs"/>
              </a:rPr>
            </a:br>
            <a:br>
              <a:rPr kumimoji="1" lang="en-US" altLang="ja-JP" sz="1100" kern="1200">
                <a:solidFill>
                  <a:srgbClr val="FFFFFF"/>
                </a:solidFill>
                <a:latin typeface="+mj-lt"/>
                <a:ea typeface="+mj-ea"/>
                <a:cs typeface="+mj-cs"/>
              </a:rPr>
            </a:br>
            <a:endParaRPr kumimoji="1" lang="en-US" altLang="ja-JP" sz="1100" kern="1200">
              <a:solidFill>
                <a:srgbClr val="FFFFFF"/>
              </a:solidFill>
              <a:latin typeface="+mj-lt"/>
              <a:ea typeface="+mj-ea"/>
              <a:cs typeface="+mj-cs"/>
            </a:endParaRPr>
          </a:p>
        </p:txBody>
      </p:sp>
      <p:sp>
        <p:nvSpPr>
          <p:cNvPr id="3" name="縦書きテキスト プレースホルダー 2">
            <a:extLst>
              <a:ext uri="{FF2B5EF4-FFF2-40B4-BE49-F238E27FC236}">
                <a16:creationId xmlns:a16="http://schemas.microsoft.com/office/drawing/2014/main" id="{261F3A86-2C1F-4C40-A4B2-CA4238B4155F}"/>
              </a:ext>
            </a:extLst>
          </p:cNvPr>
          <p:cNvSpPr>
            <a:spLocks noGrp="1"/>
          </p:cNvSpPr>
          <p:nvPr>
            <p:ph type="body" orient="vert" idx="1"/>
          </p:nvPr>
        </p:nvSpPr>
        <p:spPr>
          <a:xfrm>
            <a:off x="226570" y="262759"/>
            <a:ext cx="11786753" cy="6369269"/>
          </a:xfrm>
        </p:spPr>
        <p:txBody>
          <a:bodyPr vert="horz" lIns="91440" tIns="45720" rIns="91440" bIns="45720" rtlCol="0">
            <a:normAutofit lnSpcReduction="10000"/>
          </a:bodyPr>
          <a:lstStyle/>
          <a:p>
            <a:pPr marL="0" indent="0" algn="ctr">
              <a:buNone/>
            </a:pPr>
            <a:r>
              <a:rPr lang="ja-JP" altLang="en-US" sz="3200" b="1" dirty="0">
                <a:solidFill>
                  <a:srgbClr val="FFFFFF"/>
                </a:solidFill>
                <a:latin typeface="HG丸ｺﾞｼｯｸM-PRO" panose="020F0600000000000000" pitchFamily="50" charset="-128"/>
                <a:ea typeface="HG丸ｺﾞｼｯｸM-PRO" panose="020F0600000000000000" pitchFamily="50" charset="-128"/>
              </a:rPr>
              <a:t>学校という牢獄に通うということ</a:t>
            </a:r>
            <a:endParaRPr lang="en-US" altLang="ja-JP" sz="3200" b="1" dirty="0">
              <a:solidFill>
                <a:srgbClr val="FFFFFF"/>
              </a:solidFill>
              <a:latin typeface="HG丸ｺﾞｼｯｸM-PRO" panose="020F0600000000000000" pitchFamily="50" charset="-128"/>
              <a:ea typeface="HG丸ｺﾞｼｯｸM-PRO" panose="020F0600000000000000" pitchFamily="50" charset="-128"/>
            </a:endParaRPr>
          </a:p>
          <a:p>
            <a:pPr marL="0" indent="0" algn="ctr">
              <a:buNone/>
            </a:pPr>
            <a:endParaRPr lang="en-US" altLang="ja-JP" b="1" dirty="0">
              <a:solidFill>
                <a:srgbClr val="FFFFFF"/>
              </a:solidFill>
              <a:latin typeface="HG丸ｺﾞｼｯｸM-PRO" panose="020F0600000000000000" pitchFamily="50" charset="-128"/>
              <a:ea typeface="HG丸ｺﾞｼｯｸM-PRO" panose="020F0600000000000000" pitchFamily="50" charset="-128"/>
            </a:endParaRPr>
          </a:p>
          <a:p>
            <a:pPr marL="0" indent="0" algn="ctr">
              <a:buNone/>
            </a:pPr>
            <a:r>
              <a:rPr lang="ja-JP" altLang="en-US" dirty="0">
                <a:solidFill>
                  <a:srgbClr val="FFFFFF"/>
                </a:solidFill>
                <a:latin typeface="HG丸ｺﾞｼｯｸM-PRO" panose="020F0600000000000000" pitchFamily="50" charset="-128"/>
                <a:ea typeface="HG丸ｺﾞｼｯｸM-PRO" panose="020F0600000000000000" pitchFamily="50" charset="-128"/>
              </a:rPr>
              <a:t>何も悪いことをしていないのに刑務所行きだと言われること</a:t>
            </a:r>
            <a:endParaRPr lang="en-US" altLang="ja-JP" dirty="0">
              <a:solidFill>
                <a:srgbClr val="FFFFFF"/>
              </a:solidFill>
              <a:latin typeface="HG丸ｺﾞｼｯｸM-PRO" panose="020F0600000000000000" pitchFamily="50" charset="-128"/>
              <a:ea typeface="HG丸ｺﾞｼｯｸM-PRO" panose="020F0600000000000000" pitchFamily="50" charset="-128"/>
            </a:endParaRPr>
          </a:p>
          <a:p>
            <a:pPr marL="0" indent="0" algn="ctr">
              <a:buNone/>
            </a:pPr>
            <a:r>
              <a:rPr lang="ja-JP" altLang="en-US" dirty="0">
                <a:solidFill>
                  <a:srgbClr val="FFFFFF"/>
                </a:solidFill>
                <a:highlight>
                  <a:srgbClr val="008000"/>
                </a:highlight>
                <a:latin typeface="HG丸ｺﾞｼｯｸM-PRO" panose="020F0600000000000000" pitchFamily="50" charset="-128"/>
                <a:ea typeface="HG丸ｺﾞｼｯｸM-PRO" panose="020F0600000000000000" pitchFamily="50" charset="-128"/>
              </a:rPr>
              <a:t>「みんなと同じようにして学校にいなさい」</a:t>
            </a:r>
            <a:r>
              <a:rPr lang="ja-JP" altLang="en-US" dirty="0">
                <a:solidFill>
                  <a:srgbClr val="FFFFFF"/>
                </a:solidFill>
                <a:latin typeface="HG丸ｺﾞｼｯｸM-PRO" panose="020F0600000000000000" pitchFamily="50" charset="-128"/>
                <a:ea typeface="HG丸ｺﾞｼｯｸM-PRO" panose="020F0600000000000000" pitchFamily="50" charset="-128"/>
              </a:rPr>
              <a:t>と言われること</a:t>
            </a:r>
            <a:endParaRPr lang="en-US" altLang="ja-JP" dirty="0">
              <a:solidFill>
                <a:srgbClr val="FFFFFF"/>
              </a:solidFill>
              <a:latin typeface="HG丸ｺﾞｼｯｸM-PRO" panose="020F0600000000000000" pitchFamily="50" charset="-128"/>
              <a:ea typeface="HG丸ｺﾞｼｯｸM-PRO" panose="020F0600000000000000" pitchFamily="50" charset="-128"/>
            </a:endParaRPr>
          </a:p>
          <a:p>
            <a:pPr marL="0" indent="0" algn="ctr">
              <a:buNone/>
            </a:pPr>
            <a:r>
              <a:rPr lang="ja-JP" altLang="en-US" dirty="0">
                <a:solidFill>
                  <a:srgbClr val="FFFFFF"/>
                </a:solidFill>
                <a:latin typeface="HG丸ｺﾞｼｯｸM-PRO" panose="020F0600000000000000" pitchFamily="50" charset="-128"/>
                <a:ea typeface="HG丸ｺﾞｼｯｸM-PRO" panose="020F0600000000000000" pitchFamily="50" charset="-128"/>
              </a:rPr>
              <a:t>ほとんどの人にとって学校が刑務所でないからこそ気軽に言えること</a:t>
            </a:r>
            <a:endParaRPr lang="en-US" altLang="ja-JP" dirty="0">
              <a:solidFill>
                <a:srgbClr val="FFFFFF"/>
              </a:solidFill>
              <a:latin typeface="HG丸ｺﾞｼｯｸM-PRO" panose="020F0600000000000000" pitchFamily="50" charset="-128"/>
              <a:ea typeface="HG丸ｺﾞｼｯｸM-PRO" panose="020F0600000000000000" pitchFamily="50" charset="-128"/>
            </a:endParaRPr>
          </a:p>
          <a:p>
            <a:pPr marL="0" indent="0" algn="ctr">
              <a:buNone/>
            </a:pPr>
            <a:r>
              <a:rPr lang="ja-JP" altLang="en-US" dirty="0">
                <a:solidFill>
                  <a:srgbClr val="FFFFFF"/>
                </a:solidFill>
                <a:latin typeface="HG丸ｺﾞｼｯｸM-PRO" panose="020F0600000000000000" pitchFamily="50" charset="-128"/>
                <a:ea typeface="HG丸ｺﾞｼｯｸM-PRO" panose="020F0600000000000000" pitchFamily="50" charset="-128"/>
              </a:rPr>
              <a:t>当事者からするとありのままの自分を真っ向から否定される場所</a:t>
            </a:r>
            <a:endParaRPr lang="en-US" altLang="ja-JP" dirty="0">
              <a:solidFill>
                <a:srgbClr val="FFFFFF"/>
              </a:solidFill>
              <a:latin typeface="HG丸ｺﾞｼｯｸM-PRO" panose="020F0600000000000000" pitchFamily="50" charset="-128"/>
              <a:ea typeface="HG丸ｺﾞｼｯｸM-PRO" panose="020F0600000000000000" pitchFamily="50" charset="-128"/>
            </a:endParaRPr>
          </a:p>
          <a:p>
            <a:pPr marL="0" indent="0" algn="ctr">
              <a:buNone/>
            </a:pPr>
            <a:r>
              <a:rPr lang="ja-JP" altLang="en-US" dirty="0">
                <a:solidFill>
                  <a:srgbClr val="FFFFFF"/>
                </a:solidFill>
                <a:highlight>
                  <a:srgbClr val="008000"/>
                </a:highlight>
                <a:latin typeface="HG丸ｺﾞｼｯｸM-PRO" panose="020F0600000000000000" pitchFamily="50" charset="-128"/>
                <a:ea typeface="HG丸ｺﾞｼｯｸM-PRO" panose="020F0600000000000000" pitchFamily="50" charset="-128"/>
              </a:rPr>
              <a:t>「人に迷惑をかけるな」「周りと同じようにしなさい」</a:t>
            </a:r>
            <a:endParaRPr lang="en-US" altLang="ja-JP" dirty="0">
              <a:solidFill>
                <a:srgbClr val="FFFFFF"/>
              </a:solidFill>
              <a:highlight>
                <a:srgbClr val="008000"/>
              </a:highlight>
              <a:latin typeface="HG丸ｺﾞｼｯｸM-PRO" panose="020F0600000000000000" pitchFamily="50" charset="-128"/>
              <a:ea typeface="HG丸ｺﾞｼｯｸM-PRO" panose="020F0600000000000000" pitchFamily="50" charset="-128"/>
            </a:endParaRPr>
          </a:p>
          <a:p>
            <a:pPr marL="0" indent="0" algn="ctr">
              <a:buNone/>
            </a:pPr>
            <a:r>
              <a:rPr lang="ja-JP" altLang="en-US" dirty="0">
                <a:solidFill>
                  <a:srgbClr val="FFFFFF"/>
                </a:solidFill>
                <a:latin typeface="HG丸ｺﾞｼｯｸM-PRO" panose="020F0600000000000000" pitchFamily="50" charset="-128"/>
                <a:ea typeface="HG丸ｺﾞｼｯｸM-PRO" panose="020F0600000000000000" pitchFamily="50" charset="-128"/>
              </a:rPr>
              <a:t>ありのままの自分でいることの罪を償えと言われているような</a:t>
            </a:r>
            <a:endParaRPr lang="en-US" altLang="ja-JP" dirty="0">
              <a:solidFill>
                <a:srgbClr val="FFFFFF"/>
              </a:solidFill>
              <a:latin typeface="HG丸ｺﾞｼｯｸM-PRO" panose="020F0600000000000000" pitchFamily="50" charset="-128"/>
              <a:ea typeface="HG丸ｺﾞｼｯｸM-PRO" panose="020F0600000000000000" pitchFamily="50" charset="-128"/>
            </a:endParaRPr>
          </a:p>
          <a:p>
            <a:pPr marL="0" indent="0" algn="ctr">
              <a:buNone/>
            </a:pPr>
            <a:r>
              <a:rPr lang="ja-JP" altLang="en-US" dirty="0">
                <a:solidFill>
                  <a:srgbClr val="FFFFFF"/>
                </a:solidFill>
                <a:latin typeface="HG丸ｺﾞｼｯｸM-PRO" panose="020F0600000000000000" pitchFamily="50" charset="-128"/>
                <a:ea typeface="HG丸ｺﾞｼｯｸM-PRO" panose="020F0600000000000000" pitchFamily="50" charset="-128"/>
              </a:rPr>
              <a:t>暗くて重いプレッシャーを背負いながら、学校に通い続けることが</a:t>
            </a:r>
            <a:endParaRPr lang="en-US" altLang="ja-JP" dirty="0">
              <a:solidFill>
                <a:srgbClr val="FFFFFF"/>
              </a:solidFill>
              <a:latin typeface="HG丸ｺﾞｼｯｸM-PRO" panose="020F0600000000000000" pitchFamily="50" charset="-128"/>
              <a:ea typeface="HG丸ｺﾞｼｯｸM-PRO" panose="020F0600000000000000" pitchFamily="50" charset="-128"/>
            </a:endParaRPr>
          </a:p>
          <a:p>
            <a:pPr marL="0" indent="0" algn="ctr">
              <a:buNone/>
            </a:pPr>
            <a:r>
              <a:rPr lang="ja-JP" altLang="en-US" dirty="0">
                <a:solidFill>
                  <a:srgbClr val="FFFFFF"/>
                </a:solidFill>
                <a:latin typeface="HG丸ｺﾞｼｯｸM-PRO" panose="020F0600000000000000" pitchFamily="50" charset="-128"/>
                <a:ea typeface="HG丸ｺﾞｼｯｸM-PRO" panose="020F0600000000000000" pitchFamily="50" charset="-128"/>
              </a:rPr>
              <a:t>どれだけ難しいか　</a:t>
            </a:r>
            <a:r>
              <a:rPr lang="ja-JP" altLang="en-US" dirty="0">
                <a:highlight>
                  <a:srgbClr val="FF0000"/>
                </a:highlight>
                <a:latin typeface="HG丸ｺﾞｼｯｸM-PRO" panose="020F0600000000000000" pitchFamily="50" charset="-128"/>
                <a:ea typeface="HG丸ｺﾞｼｯｸM-PRO" panose="020F0600000000000000" pitchFamily="50" charset="-128"/>
              </a:rPr>
              <a:t>そのストレスは</a:t>
            </a:r>
            <a:endParaRPr lang="en-US" altLang="ja-JP" dirty="0">
              <a:highlight>
                <a:srgbClr val="FF0000"/>
              </a:highlight>
              <a:latin typeface="HG丸ｺﾞｼｯｸM-PRO" panose="020F0600000000000000" pitchFamily="50" charset="-128"/>
              <a:ea typeface="HG丸ｺﾞｼｯｸM-PRO" panose="020F0600000000000000" pitchFamily="50" charset="-128"/>
            </a:endParaRPr>
          </a:p>
          <a:p>
            <a:pPr marL="0" indent="0" algn="ctr">
              <a:buNone/>
            </a:pPr>
            <a:r>
              <a:rPr lang="ja-JP" altLang="en-US" dirty="0">
                <a:highlight>
                  <a:srgbClr val="FF0000"/>
                </a:highlight>
                <a:latin typeface="HG丸ｺﾞｼｯｸM-PRO" panose="020F0600000000000000" pitchFamily="50" charset="-128"/>
                <a:ea typeface="HG丸ｺﾞｼｯｸM-PRO" panose="020F0600000000000000" pitchFamily="50" charset="-128"/>
              </a:rPr>
              <a:t>なにも学校に行かなくなったからといって消えるものでもなく</a:t>
            </a:r>
            <a:endParaRPr lang="en-US" altLang="ja-JP" dirty="0">
              <a:highlight>
                <a:srgbClr val="FF0000"/>
              </a:highlight>
              <a:latin typeface="HG丸ｺﾞｼｯｸM-PRO" panose="020F0600000000000000" pitchFamily="50" charset="-128"/>
              <a:ea typeface="HG丸ｺﾞｼｯｸM-PRO" panose="020F0600000000000000" pitchFamily="50" charset="-128"/>
            </a:endParaRPr>
          </a:p>
          <a:p>
            <a:pPr marL="0" indent="0" algn="ctr">
              <a:buNone/>
            </a:pPr>
            <a:r>
              <a:rPr lang="ja-JP" altLang="en-US" dirty="0">
                <a:highlight>
                  <a:srgbClr val="FF0000"/>
                </a:highlight>
                <a:latin typeface="HG丸ｺﾞｼｯｸM-PRO" panose="020F0600000000000000" pitchFamily="50" charset="-128"/>
                <a:ea typeface="HG丸ｺﾞｼｯｸM-PRO" panose="020F0600000000000000" pitchFamily="50" charset="-128"/>
              </a:rPr>
              <a:t>一人一人の意識から変わっていかないと</a:t>
            </a:r>
            <a:endParaRPr lang="en-US" altLang="ja-JP" dirty="0">
              <a:highlight>
                <a:srgbClr val="FF0000"/>
              </a:highlight>
              <a:latin typeface="HG丸ｺﾞｼｯｸM-PRO" panose="020F0600000000000000" pitchFamily="50" charset="-128"/>
              <a:ea typeface="HG丸ｺﾞｼｯｸM-PRO" panose="020F0600000000000000" pitchFamily="50" charset="-128"/>
            </a:endParaRPr>
          </a:p>
          <a:p>
            <a:pPr marL="0" indent="0" algn="ctr">
              <a:buNone/>
            </a:pPr>
            <a:r>
              <a:rPr lang="ja-JP" altLang="en-US" dirty="0">
                <a:solidFill>
                  <a:srgbClr val="FFFFFF"/>
                </a:solidFill>
                <a:latin typeface="HG丸ｺﾞｼｯｸM-PRO" panose="020F0600000000000000" pitchFamily="50" charset="-128"/>
                <a:ea typeface="HG丸ｺﾞｼｯｸM-PRO" panose="020F0600000000000000" pitchFamily="50" charset="-128"/>
              </a:rPr>
              <a:t>　　　　    </a:t>
            </a:r>
            <a:r>
              <a:rPr lang="ja-JP" altLang="en-US" dirty="0">
                <a:solidFill>
                  <a:srgbClr val="FFFFFF"/>
                </a:solidFill>
                <a:highlight>
                  <a:srgbClr val="FF0000"/>
                </a:highlight>
                <a:latin typeface="HG丸ｺﾞｼｯｸM-PRO" panose="020F0600000000000000" pitchFamily="50" charset="-128"/>
                <a:ea typeface="HG丸ｺﾞｼｯｸM-PRO" panose="020F0600000000000000" pitchFamily="50" charset="-128"/>
              </a:rPr>
              <a:t>しんどい子はいなくならないと思う　</a:t>
            </a:r>
            <a:r>
              <a:rPr lang="en-US" altLang="ja-JP" sz="2400" dirty="0">
                <a:solidFill>
                  <a:srgbClr val="FFFFFF"/>
                </a:solidFill>
                <a:latin typeface="HG丸ｺﾞｼｯｸM-PRO" panose="020F0600000000000000" pitchFamily="50" charset="-128"/>
                <a:ea typeface="HG丸ｺﾞｼｯｸM-PRO" panose="020F0600000000000000" pitchFamily="50" charset="-128"/>
              </a:rPr>
              <a:t>2022.11.20</a:t>
            </a:r>
            <a:r>
              <a:rPr lang="ja-JP" altLang="en-US" dirty="0">
                <a:solidFill>
                  <a:srgbClr val="FFFFFF"/>
                </a:solidFill>
                <a:latin typeface="HG丸ｺﾞｼｯｸM-PRO" panose="020F0600000000000000" pitchFamily="50" charset="-128"/>
                <a:ea typeface="HG丸ｺﾞｼｯｸM-PRO" panose="020F0600000000000000" pitchFamily="50" charset="-128"/>
              </a:rPr>
              <a:t>　</a:t>
            </a:r>
            <a:endParaRPr lang="en-US" altLang="ja-JP" dirty="0">
              <a:solidFill>
                <a:srgbClr val="FFFFFF"/>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1974147"/>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A3321DE-B7E3-531C-22C5-EA289CAD9D5A}"/>
            </a:ext>
          </a:extLst>
        </p:cNvPr>
        <p:cNvGrpSpPr/>
        <p:nvPr/>
      </p:nvGrpSpPr>
      <p:grpSpPr>
        <a:xfrm>
          <a:off x="0" y="0"/>
          <a:ext cx="0" cy="0"/>
          <a:chOff x="0" y="0"/>
          <a:chExt cx="0" cy="0"/>
        </a:xfrm>
      </p:grpSpPr>
      <p:sp useBgFill="1">
        <p:nvSpPr>
          <p:cNvPr id="24" name="Rectangle 7">
            <a:extLst>
              <a:ext uri="{FF2B5EF4-FFF2-40B4-BE49-F238E27FC236}">
                <a16:creationId xmlns:a16="http://schemas.microsoft.com/office/drawing/2014/main" id="{3979EA24-A71B-F079-53D8-6BF54B5823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2" y="857251"/>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9">
            <a:extLst>
              <a:ext uri="{FF2B5EF4-FFF2-40B4-BE49-F238E27FC236}">
                <a16:creationId xmlns:a16="http://schemas.microsoft.com/office/drawing/2014/main" id="{1578C2EF-D5CA-0C62-C61A-86552A4F8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230" y="857250"/>
            <a:ext cx="914377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コンテンツ プレースホルダー 2">
            <a:extLst>
              <a:ext uri="{FF2B5EF4-FFF2-40B4-BE49-F238E27FC236}">
                <a16:creationId xmlns:a16="http://schemas.microsoft.com/office/drawing/2014/main" id="{C4DFE58E-BCBD-A0BB-6DFA-4F2F246D4CCA}"/>
              </a:ext>
            </a:extLst>
          </p:cNvPr>
          <p:cNvSpPr>
            <a:spLocks noGrp="1"/>
          </p:cNvSpPr>
          <p:nvPr>
            <p:ph idx="1"/>
          </p:nvPr>
        </p:nvSpPr>
        <p:spPr>
          <a:xfrm>
            <a:off x="1321271" y="1902046"/>
            <a:ext cx="8351585" cy="2887980"/>
          </a:xfrm>
        </p:spPr>
        <p:txBody>
          <a:bodyPr vert="horz" lIns="68580" tIns="34290" rIns="68580" bIns="34290" rtlCol="0" anchor="ctr">
            <a:normAutofit/>
          </a:bodyPr>
          <a:lstStyle/>
          <a:p>
            <a:pPr marL="0" indent="0" algn="ctr">
              <a:buNone/>
            </a:pPr>
            <a:r>
              <a:rPr lang="ja-JP" altLang="en-US" sz="4000" dirty="0">
                <a:solidFill>
                  <a:srgbClr val="FF0000"/>
                </a:solidFill>
                <a:latin typeface="HG丸ｺﾞｼｯｸM-PRO" panose="020F0600000000000000" pitchFamily="50" charset="-128"/>
                <a:ea typeface="HG丸ｺﾞｼｯｸM-PRO" panose="020F0600000000000000" pitchFamily="50" charset="-128"/>
              </a:rPr>
              <a:t>「学校観」</a:t>
            </a:r>
            <a:r>
              <a:rPr lang="ja-JP" altLang="en-US" sz="4000" dirty="0">
                <a:solidFill>
                  <a:schemeClr val="tx2"/>
                </a:solidFill>
                <a:latin typeface="HG丸ｺﾞｼｯｸM-PRO" panose="020F0600000000000000" pitchFamily="50" charset="-128"/>
                <a:ea typeface="HG丸ｺﾞｼｯｸM-PRO" panose="020F0600000000000000" pitchFamily="50" charset="-128"/>
              </a:rPr>
              <a:t>を転換する</a:t>
            </a:r>
            <a:endParaRPr lang="en-US" altLang="ja-JP" sz="4000" dirty="0">
              <a:solidFill>
                <a:schemeClr val="tx2"/>
              </a:solidFill>
              <a:latin typeface="HG丸ｺﾞｼｯｸM-PRO" panose="020F0600000000000000" pitchFamily="50" charset="-128"/>
              <a:ea typeface="HG丸ｺﾞｼｯｸM-PRO" panose="020F0600000000000000" pitchFamily="50" charset="-128"/>
            </a:endParaRPr>
          </a:p>
          <a:p>
            <a:pPr marL="0" indent="0" algn="ctr">
              <a:buNone/>
            </a:pPr>
            <a:endParaRPr lang="en-US" altLang="ja-JP" sz="4000" dirty="0">
              <a:solidFill>
                <a:schemeClr val="tx2"/>
              </a:solidFill>
              <a:latin typeface="HG丸ｺﾞｼｯｸM-PRO" panose="020F0600000000000000" pitchFamily="50" charset="-128"/>
              <a:ea typeface="HG丸ｺﾞｼｯｸM-PRO" panose="020F0600000000000000" pitchFamily="50" charset="-128"/>
            </a:endParaRPr>
          </a:p>
          <a:p>
            <a:pPr marL="0" indent="0" algn="ctr">
              <a:buNone/>
            </a:pPr>
            <a:r>
              <a:rPr lang="ja-JP" altLang="en-US" sz="4000" dirty="0">
                <a:solidFill>
                  <a:schemeClr val="tx2"/>
                </a:solidFill>
                <a:latin typeface="HG丸ｺﾞｼｯｸM-PRO" panose="020F0600000000000000" pitchFamily="50" charset="-128"/>
                <a:ea typeface="HG丸ｺﾞｼｯｸM-PRO" panose="020F0600000000000000" pitchFamily="50" charset="-128"/>
              </a:rPr>
              <a:t>学校は</a:t>
            </a:r>
            <a:r>
              <a:rPr lang="ja-JP" altLang="en-US" sz="4000" dirty="0">
                <a:solidFill>
                  <a:srgbClr val="FF0000"/>
                </a:solidFill>
                <a:latin typeface="HG丸ｺﾞｼｯｸM-PRO" panose="020F0600000000000000" pitchFamily="50" charset="-128"/>
                <a:ea typeface="HG丸ｺﾞｼｯｸM-PRO" panose="020F0600000000000000" pitchFamily="50" charset="-128"/>
              </a:rPr>
              <a:t>ある</a:t>
            </a:r>
            <a:r>
              <a:rPr lang="ja-JP" altLang="en-US" sz="4000" dirty="0">
                <a:solidFill>
                  <a:schemeClr val="tx2"/>
                </a:solidFill>
                <a:latin typeface="HG丸ｺﾞｼｯｸM-PRO" panose="020F0600000000000000" pitchFamily="50" charset="-128"/>
                <a:ea typeface="HG丸ｺﾞｼｯｸM-PRO" panose="020F0600000000000000" pitchFamily="50" charset="-128"/>
              </a:rPr>
              <a:t>ものではなく</a:t>
            </a:r>
            <a:r>
              <a:rPr lang="ja-JP" altLang="en-US" sz="4000" dirty="0">
                <a:solidFill>
                  <a:srgbClr val="FF0000"/>
                </a:solidFill>
                <a:latin typeface="HG丸ｺﾞｼｯｸM-PRO" panose="020F0600000000000000" pitchFamily="50" charset="-128"/>
                <a:ea typeface="HG丸ｺﾞｼｯｸM-PRO" panose="020F0600000000000000" pitchFamily="50" charset="-128"/>
              </a:rPr>
              <a:t>つくる</a:t>
            </a:r>
            <a:r>
              <a:rPr lang="ja-JP" altLang="en-US" sz="4000" dirty="0">
                <a:solidFill>
                  <a:schemeClr val="tx2"/>
                </a:solidFill>
                <a:latin typeface="HG丸ｺﾞｼｯｸM-PRO" panose="020F0600000000000000" pitchFamily="50" charset="-128"/>
                <a:ea typeface="HG丸ｺﾞｼｯｸM-PRO" panose="020F0600000000000000" pitchFamily="50" charset="-128"/>
              </a:rPr>
              <a:t>もの</a:t>
            </a:r>
          </a:p>
        </p:txBody>
      </p:sp>
      <p:grpSp>
        <p:nvGrpSpPr>
          <p:cNvPr id="26" name="Group 11">
            <a:extLst>
              <a:ext uri="{FF2B5EF4-FFF2-40B4-BE49-F238E27FC236}">
                <a16:creationId xmlns:a16="http://schemas.microsoft.com/office/drawing/2014/main" id="{9EE8ED64-3D61-8717-6CE7-9DB81CA4B63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3772" y="856277"/>
            <a:ext cx="1886211" cy="1630750"/>
            <a:chOff x="-305" y="-4155"/>
            <a:chExt cx="2514948" cy="2174333"/>
          </a:xfrm>
        </p:grpSpPr>
        <p:sp>
          <p:nvSpPr>
            <p:cNvPr id="27" name="Freeform: Shape 12">
              <a:extLst>
                <a:ext uri="{FF2B5EF4-FFF2-40B4-BE49-F238E27FC236}">
                  <a16:creationId xmlns:a16="http://schemas.microsoft.com/office/drawing/2014/main" id="{BD5B5486-FCB2-8EBB-76BA-F5D9665619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13">
              <a:extLst>
                <a:ext uri="{FF2B5EF4-FFF2-40B4-BE49-F238E27FC236}">
                  <a16:creationId xmlns:a16="http://schemas.microsoft.com/office/drawing/2014/main" id="{974FBF18-16CC-44EB-3474-AB75581F38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Shape 14">
              <a:extLst>
                <a:ext uri="{FF2B5EF4-FFF2-40B4-BE49-F238E27FC236}">
                  <a16:creationId xmlns:a16="http://schemas.microsoft.com/office/drawing/2014/main" id="{FA6C2F85-FEAC-1C15-2644-8D48D0CEF3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15">
              <a:extLst>
                <a:ext uri="{FF2B5EF4-FFF2-40B4-BE49-F238E27FC236}">
                  <a16:creationId xmlns:a16="http://schemas.microsoft.com/office/drawing/2014/main" id="{50867BF8-5600-500A-8F38-42B8F6E411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31" name="Group 17">
            <a:extLst>
              <a:ext uri="{FF2B5EF4-FFF2-40B4-BE49-F238E27FC236}">
                <a16:creationId xmlns:a16="http://schemas.microsoft.com/office/drawing/2014/main" id="{B67B2C17-E958-48EB-12DC-8D3865F749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7752730" y="1561884"/>
            <a:ext cx="3619904" cy="2210637"/>
            <a:chOff x="6867015" y="-1"/>
            <a:chExt cx="5324985" cy="3251912"/>
          </a:xfrm>
          <a:solidFill>
            <a:schemeClr val="accent5">
              <a:alpha val="5000"/>
            </a:schemeClr>
          </a:solidFill>
        </p:grpSpPr>
        <p:sp>
          <p:nvSpPr>
            <p:cNvPr id="32" name="Freeform: Shape 18">
              <a:extLst>
                <a:ext uri="{FF2B5EF4-FFF2-40B4-BE49-F238E27FC236}">
                  <a16:creationId xmlns:a16="http://schemas.microsoft.com/office/drawing/2014/main" id="{473CF03E-8F9E-703F-F8F5-911DE45FC4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19">
              <a:extLst>
                <a:ext uri="{FF2B5EF4-FFF2-40B4-BE49-F238E27FC236}">
                  <a16:creationId xmlns:a16="http://schemas.microsoft.com/office/drawing/2014/main" id="{7556FA92-5414-F5EA-3FC5-438332FB26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20">
              <a:extLst>
                <a:ext uri="{FF2B5EF4-FFF2-40B4-BE49-F238E27FC236}">
                  <a16:creationId xmlns:a16="http://schemas.microsoft.com/office/drawing/2014/main" id="{E6259CC3-ECD1-C445-5174-F243678B23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21">
              <a:extLst>
                <a:ext uri="{FF2B5EF4-FFF2-40B4-BE49-F238E27FC236}">
                  <a16:creationId xmlns:a16="http://schemas.microsoft.com/office/drawing/2014/main" id="{298E51AC-5C0E-4F9C-03BD-D1F624C262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568013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73E44-25F5-6CE8-0D35-6E7B20EE20D8}"/>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D92DB1A9-8DCA-9E65-433E-1F55C5961CD6}"/>
              </a:ext>
            </a:extLst>
          </p:cNvPr>
          <p:cNvSpPr>
            <a:spLocks noGrp="1"/>
          </p:cNvSpPr>
          <p:nvPr>
            <p:ph idx="1"/>
          </p:nvPr>
        </p:nvSpPr>
        <p:spPr>
          <a:xfrm>
            <a:off x="558800" y="1183343"/>
            <a:ext cx="11633200" cy="6415338"/>
          </a:xfrm>
        </p:spPr>
        <p:txBody>
          <a:bodyPr/>
          <a:lstStyle/>
          <a:p>
            <a:pPr marL="0" indent="0">
              <a:buNone/>
            </a:pPr>
            <a:r>
              <a:rPr kumimoji="1" lang="ja-JP" altLang="en-US" sz="3600" dirty="0">
                <a:solidFill>
                  <a:srgbClr val="FF0000"/>
                </a:solidFill>
                <a:latin typeface="HG丸ｺﾞｼｯｸM-PRO" panose="020F0600000000000000" pitchFamily="50" charset="-128"/>
                <a:ea typeface="HG丸ｺﾞｼｯｸM-PRO" panose="020F0600000000000000" pitchFamily="50" charset="-128"/>
              </a:rPr>
              <a:t>子ども</a:t>
            </a:r>
            <a:r>
              <a:rPr kumimoji="1" lang="ja-JP" altLang="en-US" sz="3600" dirty="0">
                <a:latin typeface="HG丸ｺﾞｼｯｸM-PRO" panose="020F0600000000000000" pitchFamily="50" charset="-128"/>
                <a:ea typeface="HG丸ｺﾞｼｯｸM-PRO" panose="020F0600000000000000" pitchFamily="50" charset="-128"/>
              </a:rPr>
              <a:t>が自分の学校を</a:t>
            </a:r>
            <a:r>
              <a:rPr kumimoji="1" lang="ja-JP" altLang="en-US" sz="3600" dirty="0">
                <a:solidFill>
                  <a:srgbClr val="FF0000"/>
                </a:solidFill>
                <a:latin typeface="HG丸ｺﾞｼｯｸM-PRO" panose="020F0600000000000000" pitchFamily="50" charset="-128"/>
                <a:ea typeface="HG丸ｺﾞｼｯｸM-PRO" panose="020F0600000000000000" pitchFamily="50" charset="-128"/>
              </a:rPr>
              <a:t>自分がつくる</a:t>
            </a:r>
            <a:endParaRPr kumimoji="1" lang="en-US" altLang="ja-JP" sz="3600" dirty="0">
              <a:solidFill>
                <a:srgbClr val="FF0000"/>
              </a:solidFill>
              <a:latin typeface="HG丸ｺﾞｼｯｸM-PRO" panose="020F0600000000000000" pitchFamily="50" charset="-128"/>
              <a:ea typeface="HG丸ｺﾞｼｯｸM-PRO" panose="020F0600000000000000" pitchFamily="50" charset="-128"/>
            </a:endParaRPr>
          </a:p>
          <a:p>
            <a:pPr marL="0" indent="0">
              <a:buNone/>
            </a:pPr>
            <a:endParaRPr kumimoji="1" lang="en-US" altLang="ja-JP" sz="3600" dirty="0">
              <a:solidFill>
                <a:srgbClr val="FF0000"/>
              </a:solidFill>
              <a:latin typeface="HG丸ｺﾞｼｯｸM-PRO" panose="020F0600000000000000" pitchFamily="50" charset="-128"/>
              <a:ea typeface="HG丸ｺﾞｼｯｸM-PRO" panose="020F0600000000000000" pitchFamily="50" charset="-128"/>
            </a:endParaRPr>
          </a:p>
          <a:p>
            <a:pPr marL="0" indent="0">
              <a:buNone/>
            </a:pPr>
            <a:r>
              <a:rPr lang="ja-JP" altLang="en-US" sz="3600" dirty="0">
                <a:solidFill>
                  <a:srgbClr val="FF0000"/>
                </a:solidFill>
                <a:latin typeface="HG丸ｺﾞｼｯｸM-PRO" panose="020F0600000000000000" pitchFamily="50" charset="-128"/>
                <a:ea typeface="HG丸ｺﾞｼｯｸM-PRO" panose="020F0600000000000000" pitchFamily="50" charset="-128"/>
              </a:rPr>
              <a:t>保護者</a:t>
            </a:r>
            <a:r>
              <a:rPr lang="ja-JP" altLang="en-US" sz="3600" dirty="0">
                <a:latin typeface="HG丸ｺﾞｼｯｸM-PRO" panose="020F0600000000000000" pitchFamily="50" charset="-128"/>
                <a:ea typeface="HG丸ｺﾞｼｯｸM-PRO" panose="020F0600000000000000" pitchFamily="50" charset="-128"/>
              </a:rPr>
              <a:t>が自分の子どもの学校を</a:t>
            </a:r>
            <a:r>
              <a:rPr lang="ja-JP" altLang="en-US" sz="3600" dirty="0">
                <a:solidFill>
                  <a:srgbClr val="FF0000"/>
                </a:solidFill>
                <a:latin typeface="HG丸ｺﾞｼｯｸM-PRO" panose="020F0600000000000000" pitchFamily="50" charset="-128"/>
                <a:ea typeface="HG丸ｺﾞｼｯｸM-PRO" panose="020F0600000000000000" pitchFamily="50" charset="-128"/>
              </a:rPr>
              <a:t>自分がつくる</a:t>
            </a:r>
            <a:endParaRPr lang="en-US" altLang="ja-JP" sz="3600" dirty="0">
              <a:solidFill>
                <a:srgbClr val="FF0000"/>
              </a:solidFill>
              <a:latin typeface="HG丸ｺﾞｼｯｸM-PRO" panose="020F0600000000000000" pitchFamily="50" charset="-128"/>
              <a:ea typeface="HG丸ｺﾞｼｯｸM-PRO" panose="020F0600000000000000" pitchFamily="50" charset="-128"/>
            </a:endParaRPr>
          </a:p>
          <a:p>
            <a:pPr marL="0" indent="0">
              <a:buNone/>
            </a:pPr>
            <a:endParaRPr lang="en-US" altLang="ja-JP" sz="3600" dirty="0">
              <a:latin typeface="HG丸ｺﾞｼｯｸM-PRO" panose="020F0600000000000000" pitchFamily="50" charset="-128"/>
              <a:ea typeface="HG丸ｺﾞｼｯｸM-PRO" panose="020F0600000000000000" pitchFamily="50" charset="-128"/>
            </a:endParaRPr>
          </a:p>
          <a:p>
            <a:pPr marL="0" indent="0">
              <a:buNone/>
            </a:pPr>
            <a:r>
              <a:rPr kumimoji="1" lang="ja-JP" altLang="en-US" sz="3600" dirty="0">
                <a:solidFill>
                  <a:srgbClr val="FF0000"/>
                </a:solidFill>
                <a:latin typeface="HG丸ｺﾞｼｯｸM-PRO" panose="020F0600000000000000" pitchFamily="50" charset="-128"/>
                <a:ea typeface="HG丸ｺﾞｼｯｸM-PRO" panose="020F0600000000000000" pitchFamily="50" charset="-128"/>
              </a:rPr>
              <a:t>地域の人</a:t>
            </a:r>
            <a:r>
              <a:rPr kumimoji="1" lang="ja-JP" altLang="en-US" sz="3600" dirty="0">
                <a:latin typeface="HG丸ｺﾞｼｯｸM-PRO" panose="020F0600000000000000" pitchFamily="50" charset="-128"/>
                <a:ea typeface="HG丸ｺﾞｼｯｸM-PRO" panose="020F0600000000000000" pitchFamily="50" charset="-128"/>
              </a:rPr>
              <a:t>が地域の宝が学ぶ地域の学校を</a:t>
            </a:r>
            <a:r>
              <a:rPr kumimoji="1" lang="ja-JP" altLang="en-US" sz="3600" dirty="0">
                <a:solidFill>
                  <a:srgbClr val="FF0000"/>
                </a:solidFill>
                <a:latin typeface="HG丸ｺﾞｼｯｸM-PRO" panose="020F0600000000000000" pitchFamily="50" charset="-128"/>
                <a:ea typeface="HG丸ｺﾞｼｯｸM-PRO" panose="020F0600000000000000" pitchFamily="50" charset="-128"/>
              </a:rPr>
              <a:t>自分がつくる</a:t>
            </a:r>
            <a:endParaRPr kumimoji="1" lang="en-US" altLang="ja-JP" sz="3600" dirty="0">
              <a:solidFill>
                <a:srgbClr val="FF0000"/>
              </a:solidFill>
              <a:latin typeface="HG丸ｺﾞｼｯｸM-PRO" panose="020F0600000000000000" pitchFamily="50" charset="-128"/>
              <a:ea typeface="HG丸ｺﾞｼｯｸM-PRO" panose="020F0600000000000000" pitchFamily="50" charset="-128"/>
            </a:endParaRPr>
          </a:p>
          <a:p>
            <a:endParaRPr kumimoji="1" lang="en-US" altLang="ja-JP" sz="3600" dirty="0">
              <a:latin typeface="HG丸ｺﾞｼｯｸM-PRO" panose="020F0600000000000000" pitchFamily="50" charset="-128"/>
              <a:ea typeface="HG丸ｺﾞｼｯｸM-PRO" panose="020F0600000000000000" pitchFamily="50" charset="-128"/>
            </a:endParaRPr>
          </a:p>
          <a:p>
            <a:pPr marL="0" indent="0">
              <a:buNone/>
            </a:pPr>
            <a:r>
              <a:rPr lang="ja-JP" altLang="en-US" sz="3600" dirty="0">
                <a:solidFill>
                  <a:srgbClr val="FF0000"/>
                </a:solidFill>
                <a:latin typeface="HG丸ｺﾞｼｯｸM-PRO" panose="020F0600000000000000" pitchFamily="50" charset="-128"/>
                <a:ea typeface="HG丸ｺﾞｼｯｸM-PRO" panose="020F0600000000000000" pitchFamily="50" charset="-128"/>
              </a:rPr>
              <a:t>教職員</a:t>
            </a:r>
            <a:r>
              <a:rPr lang="ja-JP" altLang="en-US" sz="3600" dirty="0">
                <a:latin typeface="HG丸ｺﾞｼｯｸM-PRO" panose="020F0600000000000000" pitchFamily="50" charset="-128"/>
                <a:ea typeface="HG丸ｺﾞｼｯｸM-PRO" panose="020F0600000000000000" pitchFamily="50" charset="-128"/>
              </a:rPr>
              <a:t>が自分の働く学校を</a:t>
            </a:r>
            <a:r>
              <a:rPr lang="ja-JP" altLang="en-US" sz="3600" dirty="0">
                <a:solidFill>
                  <a:srgbClr val="FF0000"/>
                </a:solidFill>
                <a:latin typeface="HG丸ｺﾞｼｯｸM-PRO" panose="020F0600000000000000" pitchFamily="50" charset="-128"/>
                <a:ea typeface="HG丸ｺﾞｼｯｸM-PRO" panose="020F0600000000000000" pitchFamily="50" charset="-128"/>
              </a:rPr>
              <a:t>自分がつくる</a:t>
            </a:r>
            <a:endParaRPr kumimoji="1" lang="en-US" altLang="ja-JP" sz="3600" dirty="0">
              <a:solidFill>
                <a:srgbClr val="FF0000"/>
              </a:solidFill>
              <a:latin typeface="HG丸ｺﾞｼｯｸM-PRO" panose="020F0600000000000000" pitchFamily="50" charset="-128"/>
              <a:ea typeface="HG丸ｺﾞｼｯｸM-PRO" panose="020F0600000000000000" pitchFamily="50" charset="-128"/>
            </a:endParaRPr>
          </a:p>
          <a:p>
            <a:endParaRPr kumimoji="1" lang="ja-JP" altLang="en-US" dirty="0"/>
          </a:p>
        </p:txBody>
      </p:sp>
    </p:spTree>
    <p:extLst>
      <p:ext uri="{BB962C8B-B14F-4D97-AF65-F5344CB8AC3E}">
        <p14:creationId xmlns:p14="http://schemas.microsoft.com/office/powerpoint/2010/main" val="2457303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31623C6-DC30-542F-3B32-8415EE7D0D38}"/>
            </a:ext>
          </a:extLst>
        </p:cNvPr>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17AF4B74-18F6-B80E-ADE7-65FBF54A3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53CF53CE-219D-E66A-92D5-3DFE3B9C85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4B1057CB-8E64-F1CE-BB39-6A116953E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コンテンツ プレースホルダー 2">
            <a:extLst>
              <a:ext uri="{FF2B5EF4-FFF2-40B4-BE49-F238E27FC236}">
                <a16:creationId xmlns:a16="http://schemas.microsoft.com/office/drawing/2014/main" id="{25A07FE4-13A5-5A69-4598-E1766F8B2239}"/>
              </a:ext>
            </a:extLst>
          </p:cNvPr>
          <p:cNvSpPr>
            <a:spLocks noGrp="1"/>
          </p:cNvSpPr>
          <p:nvPr>
            <p:ph idx="1"/>
          </p:nvPr>
        </p:nvSpPr>
        <p:spPr>
          <a:xfrm>
            <a:off x="1616054" y="914400"/>
            <a:ext cx="8959892" cy="5405120"/>
          </a:xfrm>
        </p:spPr>
        <p:txBody>
          <a:bodyPr vert="horz" lIns="68580" tIns="34290" rIns="68580" bIns="34290" rtlCol="0" anchor="t">
            <a:normAutofit/>
          </a:bodyPr>
          <a:lstStyle/>
          <a:p>
            <a:pPr marL="0" indent="0" algn="ctr">
              <a:buNone/>
            </a:pPr>
            <a:endParaRPr lang="en-US" altLang="ja-JP" sz="2000" dirty="0">
              <a:solidFill>
                <a:schemeClr val="tx1">
                  <a:lumMod val="65000"/>
                  <a:lumOff val="35000"/>
                </a:schemeClr>
              </a:solidFill>
              <a:latin typeface="AR P丸ゴシック体M" panose="020B0600010101010101" pitchFamily="50" charset="-128"/>
              <a:ea typeface="AR P丸ゴシック体M" panose="020B0600010101010101" pitchFamily="50" charset="-128"/>
            </a:endParaRPr>
          </a:p>
          <a:p>
            <a:pPr marL="0" indent="0" algn="ctr">
              <a:buNone/>
            </a:pPr>
            <a:r>
              <a:rPr lang="ja-JP" altLang="en-US" sz="3600" dirty="0">
                <a:latin typeface="HG丸ｺﾞｼｯｸM-PRO" panose="020F0600000000000000" pitchFamily="50" charset="-128"/>
                <a:ea typeface="HG丸ｺﾞｼｯｸM-PRO" panose="020F0600000000000000" pitchFamily="50" charset="-128"/>
              </a:rPr>
              <a:t>「みんなの学校」</a:t>
            </a:r>
            <a:endParaRPr lang="en-US" altLang="ja-JP" sz="3600" dirty="0">
              <a:latin typeface="HG丸ｺﾞｼｯｸM-PRO" panose="020F0600000000000000" pitchFamily="50" charset="-128"/>
              <a:ea typeface="HG丸ｺﾞｼｯｸM-PRO" panose="020F0600000000000000" pitchFamily="50" charset="-128"/>
            </a:endParaRPr>
          </a:p>
          <a:p>
            <a:pPr marL="0" indent="0" algn="ctr">
              <a:buNone/>
            </a:pPr>
            <a:endParaRPr lang="en-US" altLang="ja-JP" sz="3600" dirty="0">
              <a:solidFill>
                <a:srgbClr val="FF0000"/>
              </a:solidFill>
              <a:latin typeface="HG丸ｺﾞｼｯｸM-PRO" panose="020F0600000000000000" pitchFamily="50" charset="-128"/>
              <a:ea typeface="HG丸ｺﾞｼｯｸM-PRO" panose="020F0600000000000000" pitchFamily="50" charset="-128"/>
            </a:endParaRPr>
          </a:p>
          <a:p>
            <a:pPr marL="0" indent="0" algn="ctr">
              <a:buNone/>
            </a:pPr>
            <a:r>
              <a:rPr lang="ja-JP" altLang="en-US" sz="3600" dirty="0">
                <a:solidFill>
                  <a:srgbClr val="FF0000"/>
                </a:solidFill>
                <a:latin typeface="HG丸ｺﾞｼｯｸM-PRO" panose="020F0600000000000000" pitchFamily="50" charset="-128"/>
                <a:ea typeface="HG丸ｺﾞｼｯｸM-PRO" panose="020F0600000000000000" pitchFamily="50" charset="-128"/>
              </a:rPr>
              <a:t>自分</a:t>
            </a:r>
            <a:r>
              <a:rPr lang="ja-JP" altLang="en-US" sz="3600" dirty="0">
                <a:latin typeface="HG丸ｺﾞｼｯｸM-PRO" panose="020F0600000000000000" pitchFamily="50" charset="-128"/>
                <a:ea typeface="HG丸ｺﾞｼｯｸM-PRO" panose="020F0600000000000000" pitchFamily="50" charset="-128"/>
              </a:rPr>
              <a:t>がつくる</a:t>
            </a:r>
            <a:r>
              <a:rPr lang="ja-JP" altLang="en-US" sz="3600" dirty="0">
                <a:solidFill>
                  <a:srgbClr val="FF0000"/>
                </a:solidFill>
                <a:latin typeface="HG丸ｺﾞｼｯｸM-PRO" panose="020F0600000000000000" pitchFamily="50" charset="-128"/>
                <a:ea typeface="HG丸ｺﾞｼｯｸM-PRO" panose="020F0600000000000000" pitchFamily="50" charset="-128"/>
              </a:rPr>
              <a:t>自分の学校</a:t>
            </a:r>
            <a:endParaRPr lang="en-US" altLang="ja-JP" sz="3600" dirty="0">
              <a:solidFill>
                <a:srgbClr val="FF0000"/>
              </a:solidFill>
              <a:latin typeface="HG丸ｺﾞｼｯｸM-PRO" panose="020F0600000000000000" pitchFamily="50" charset="-128"/>
              <a:ea typeface="HG丸ｺﾞｼｯｸM-PRO" panose="020F0600000000000000" pitchFamily="50" charset="-128"/>
            </a:endParaRPr>
          </a:p>
          <a:p>
            <a:pPr marL="0" indent="0" algn="ctr">
              <a:buNone/>
            </a:pPr>
            <a:endParaRPr lang="en-US" altLang="ja-JP" sz="3600" dirty="0">
              <a:latin typeface="HG丸ｺﾞｼｯｸM-PRO" panose="020F0600000000000000" pitchFamily="50" charset="-128"/>
              <a:ea typeface="HG丸ｺﾞｼｯｸM-PRO" panose="020F0600000000000000" pitchFamily="50" charset="-128"/>
            </a:endParaRPr>
          </a:p>
          <a:p>
            <a:pPr marL="0" indent="0" algn="ctr">
              <a:buNone/>
            </a:pPr>
            <a:r>
              <a:rPr lang="ja-JP" altLang="en-US" sz="3600" dirty="0">
                <a:latin typeface="HG丸ｺﾞｼｯｸM-PRO" panose="020F0600000000000000" pitchFamily="50" charset="-128"/>
                <a:ea typeface="HG丸ｺﾞｼｯｸM-PRO" panose="020F0600000000000000" pitchFamily="50" charset="-128"/>
              </a:rPr>
              <a:t>すべての人が</a:t>
            </a:r>
            <a:r>
              <a:rPr lang="ja-JP" altLang="en-US" sz="3600" dirty="0">
                <a:solidFill>
                  <a:srgbClr val="FF0000"/>
                </a:solidFill>
                <a:latin typeface="HG丸ｺﾞｼｯｸM-PRO" panose="020F0600000000000000" pitchFamily="50" charset="-128"/>
                <a:ea typeface="HG丸ｺﾞｼｯｸM-PRO" panose="020F0600000000000000" pitchFamily="50" charset="-128"/>
              </a:rPr>
              <a:t>当事者</a:t>
            </a:r>
            <a:r>
              <a:rPr lang="ja-JP" altLang="en-US" sz="3600" dirty="0">
                <a:latin typeface="HG丸ｺﾞｼｯｸM-PRO" panose="020F0600000000000000" pitchFamily="50" charset="-128"/>
                <a:ea typeface="HG丸ｺﾞｼｯｸM-PRO" panose="020F0600000000000000" pitchFamily="50" charset="-128"/>
              </a:rPr>
              <a:t>になる</a:t>
            </a:r>
            <a:endParaRPr lang="en-US" altLang="ja-JP" sz="3600" dirty="0">
              <a:latin typeface="HG丸ｺﾞｼｯｸM-PRO" panose="020F0600000000000000" pitchFamily="50" charset="-128"/>
              <a:ea typeface="HG丸ｺﾞｼｯｸM-PRO" panose="020F0600000000000000" pitchFamily="50" charset="-128"/>
            </a:endParaRPr>
          </a:p>
          <a:p>
            <a:pPr marL="0" indent="0" algn="ctr">
              <a:buNone/>
            </a:pPr>
            <a:endParaRPr lang="en-US" altLang="ja-JP" sz="3600" dirty="0">
              <a:latin typeface="HG丸ｺﾞｼｯｸM-PRO" panose="020F0600000000000000" pitchFamily="50" charset="-128"/>
              <a:ea typeface="HG丸ｺﾞｼｯｸM-PRO" panose="020F0600000000000000" pitchFamily="50" charset="-128"/>
            </a:endParaRPr>
          </a:p>
          <a:p>
            <a:pPr marL="0" indent="0" algn="ctr">
              <a:buNone/>
            </a:pPr>
            <a:r>
              <a:rPr lang="ja-JP" altLang="en-US" sz="3600" dirty="0">
                <a:solidFill>
                  <a:srgbClr val="FF0000"/>
                </a:solidFill>
                <a:latin typeface="HG丸ｺﾞｼｯｸM-PRO" panose="020F0600000000000000" pitchFamily="50" charset="-128"/>
                <a:ea typeface="HG丸ｺﾞｼｯｸM-PRO" panose="020F0600000000000000" pitchFamily="50" charset="-128"/>
              </a:rPr>
              <a:t>人のせいにしない</a:t>
            </a:r>
            <a:r>
              <a:rPr lang="ja-JP" altLang="en-US" sz="3600" dirty="0">
                <a:latin typeface="HG丸ｺﾞｼｯｸM-PRO" panose="020F0600000000000000" pitchFamily="50" charset="-128"/>
                <a:ea typeface="HG丸ｺﾞｼｯｸM-PRO" panose="020F0600000000000000" pitchFamily="50" charset="-128"/>
              </a:rPr>
              <a:t>学校づくり</a:t>
            </a:r>
            <a:endParaRPr lang="en-US" altLang="ja-JP" sz="3600" dirty="0">
              <a:latin typeface="HG丸ｺﾞｼｯｸM-PRO" panose="020F0600000000000000" pitchFamily="50" charset="-128"/>
              <a:ea typeface="HG丸ｺﾞｼｯｸM-PRO" panose="020F0600000000000000" pitchFamily="50" charset="-128"/>
            </a:endParaRPr>
          </a:p>
          <a:p>
            <a:pPr marL="0" indent="0">
              <a:buNone/>
            </a:pPr>
            <a:endParaRPr kumimoji="1" lang="en-US" altLang="ja-JP" sz="2000" kern="1200" dirty="0">
              <a:solidFill>
                <a:srgbClr val="0070C0"/>
              </a:solidFill>
              <a:latin typeface="AR P丸ゴシック体M" panose="020B0600010101010101" pitchFamily="50" charset="-128"/>
              <a:ea typeface="AR P丸ゴシック体M" panose="020B0600010101010101" pitchFamily="50" charset="-128"/>
            </a:endParaRPr>
          </a:p>
          <a:p>
            <a:pPr marL="0" indent="0">
              <a:buNone/>
            </a:pPr>
            <a:endParaRPr lang="en-US" altLang="ja-JP" sz="2000" dirty="0">
              <a:solidFill>
                <a:schemeClr val="tx1">
                  <a:lumMod val="65000"/>
                  <a:lumOff val="35000"/>
                </a:schemeClr>
              </a:solidFill>
              <a:latin typeface="AR P丸ゴシック体M" panose="020B0600010101010101" pitchFamily="50" charset="-128"/>
              <a:ea typeface="AR P丸ゴシック体M" panose="020B0600010101010101" pitchFamily="50" charset="-128"/>
            </a:endParaRPr>
          </a:p>
          <a:p>
            <a:pPr marL="0" indent="0">
              <a:buNone/>
            </a:pPr>
            <a:endParaRPr kumimoji="1" lang="ja-JP" altLang="en-US" sz="2000" kern="1200" dirty="0">
              <a:solidFill>
                <a:schemeClr val="tx1">
                  <a:lumMod val="65000"/>
                  <a:lumOff val="35000"/>
                </a:schemeClr>
              </a:solidFill>
              <a:latin typeface="AR P丸ゴシック体M" panose="020B0600010101010101" pitchFamily="50" charset="-128"/>
              <a:ea typeface="AR P丸ゴシック体M" panose="020B0600010101010101" pitchFamily="50" charset="-128"/>
            </a:endParaRPr>
          </a:p>
        </p:txBody>
      </p:sp>
    </p:spTree>
    <p:extLst>
      <p:ext uri="{BB962C8B-B14F-4D97-AF65-F5344CB8AC3E}">
        <p14:creationId xmlns:p14="http://schemas.microsoft.com/office/powerpoint/2010/main" val="1853069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08C6D35-8BA3-E21F-6996-91D6B17DDBEC}"/>
            </a:ext>
          </a:extLst>
        </p:cNvPr>
        <p:cNvGrpSpPr/>
        <p:nvPr/>
      </p:nvGrpSpPr>
      <p:grpSpPr>
        <a:xfrm>
          <a:off x="0" y="0"/>
          <a:ext cx="0" cy="0"/>
          <a:chOff x="0" y="0"/>
          <a:chExt cx="0" cy="0"/>
        </a:xfrm>
      </p:grpSpPr>
      <p:sp>
        <p:nvSpPr>
          <p:cNvPr id="40" name="Rectangle 39">
            <a:extLst>
              <a:ext uri="{FF2B5EF4-FFF2-40B4-BE49-F238E27FC236}">
                <a16:creationId xmlns:a16="http://schemas.microsoft.com/office/drawing/2014/main" id="{E8CA2201-873F-163E-B76C-C34120253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2" name="Group 41">
            <a:extLst>
              <a:ext uri="{FF2B5EF4-FFF2-40B4-BE49-F238E27FC236}">
                <a16:creationId xmlns:a16="http://schemas.microsoft.com/office/drawing/2014/main" id="{8595A939-7818-8F48-D40E-BB2C3F3D2B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7467600" cy="6858000"/>
            <a:chOff x="7467600" y="0"/>
            <a:chExt cx="4724400" cy="6858000"/>
          </a:xfrm>
        </p:grpSpPr>
        <p:sp>
          <p:nvSpPr>
            <p:cNvPr id="43" name="Rectangle 42">
              <a:extLst>
                <a:ext uri="{FF2B5EF4-FFF2-40B4-BE49-F238E27FC236}">
                  <a16:creationId xmlns:a16="http://schemas.microsoft.com/office/drawing/2014/main" id="{977990BF-4FC0-1F44-27EE-EB458696BC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5FDCE594-1A02-ACE5-7EC3-8E55783E98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6" name="Freeform: Shape 45">
            <a:extLst>
              <a:ext uri="{FF2B5EF4-FFF2-40B4-BE49-F238E27FC236}">
                <a16:creationId xmlns:a16="http://schemas.microsoft.com/office/drawing/2014/main" id="{C06BB9CC-2AAA-D4C8-1015-57882D92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69701" cy="6858000"/>
          </a:xfrm>
          <a:custGeom>
            <a:avLst/>
            <a:gdLst>
              <a:gd name="connsiteX0" fmla="*/ 369702 w 7467600"/>
              <a:gd name="connsiteY0" fmla="*/ 6712169 h 6858000"/>
              <a:gd name="connsiteX1" fmla="*/ 366575 w 7467600"/>
              <a:gd name="connsiteY1" fmla="*/ 6715556 h 6858000"/>
              <a:gd name="connsiteX2" fmla="*/ 371637 w 7467600"/>
              <a:gd name="connsiteY2" fmla="*/ 6713954 h 6858000"/>
              <a:gd name="connsiteX3" fmla="*/ 7090188 w 7467600"/>
              <a:gd name="connsiteY3" fmla="*/ 6584365 h 6858000"/>
              <a:gd name="connsiteX4" fmla="*/ 7440138 w 7467600"/>
              <a:gd name="connsiteY4" fmla="*/ 6622648 h 6858000"/>
              <a:gd name="connsiteX5" fmla="*/ 7467600 w 7467600"/>
              <a:gd name="connsiteY5" fmla="*/ 6628217 h 6858000"/>
              <a:gd name="connsiteX6" fmla="*/ 7467600 w 7467600"/>
              <a:gd name="connsiteY6" fmla="*/ 6668575 h 6858000"/>
              <a:gd name="connsiteX7" fmla="*/ 7392322 w 7467600"/>
              <a:gd name="connsiteY7" fmla="*/ 6658238 h 6858000"/>
              <a:gd name="connsiteX8" fmla="*/ 7467600 w 7467600"/>
              <a:gd name="connsiteY8" fmla="*/ 6683873 h 6858000"/>
              <a:gd name="connsiteX9" fmla="*/ 7467600 w 7467600"/>
              <a:gd name="connsiteY9" fmla="*/ 6714215 h 6858000"/>
              <a:gd name="connsiteX10" fmla="*/ 7447383 w 7467600"/>
              <a:gd name="connsiteY10" fmla="*/ 6707202 h 6858000"/>
              <a:gd name="connsiteX11" fmla="*/ 7289862 w 7467600"/>
              <a:gd name="connsiteY11" fmla="*/ 6659827 h 6858000"/>
              <a:gd name="connsiteX12" fmla="*/ 7434024 w 7467600"/>
              <a:gd name="connsiteY12" fmla="*/ 6722130 h 6858000"/>
              <a:gd name="connsiteX13" fmla="*/ 7467600 w 7467600"/>
              <a:gd name="connsiteY13" fmla="*/ 6736157 h 6858000"/>
              <a:gd name="connsiteX14" fmla="*/ 7467600 w 7467600"/>
              <a:gd name="connsiteY14" fmla="*/ 6767913 h 6858000"/>
              <a:gd name="connsiteX15" fmla="*/ 7271814 w 7467600"/>
              <a:gd name="connsiteY15" fmla="*/ 6684601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7090188 w 7467600"/>
              <a:gd name="connsiteY21" fmla="*/ 6584365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61797 w 7467600"/>
              <a:gd name="connsiteY74" fmla="*/ 5419899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126431 w 7467600"/>
              <a:gd name="connsiteY88" fmla="*/ 5737872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6861797 w 7467600"/>
              <a:gd name="connsiteY101" fmla="*/ 5419899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7133363 w 7467600"/>
              <a:gd name="connsiteY125" fmla="*/ 5050246 h 6858000"/>
              <a:gd name="connsiteX126" fmla="*/ 7450656 w 7467600"/>
              <a:gd name="connsiteY126" fmla="*/ 5134750 h 6858000"/>
              <a:gd name="connsiteX127" fmla="*/ 7467600 w 7467600"/>
              <a:gd name="connsiteY127" fmla="*/ 5142496 h 6858000"/>
              <a:gd name="connsiteX128" fmla="*/ 7467600 w 7467600"/>
              <a:gd name="connsiteY128" fmla="*/ 5158623 h 6858000"/>
              <a:gd name="connsiteX129" fmla="*/ 7427076 w 7467600"/>
              <a:gd name="connsiteY129" fmla="*/ 5142684 h 6858000"/>
              <a:gd name="connsiteX130" fmla="*/ 7467600 w 7467600"/>
              <a:gd name="connsiteY130" fmla="*/ 5164774 h 6858000"/>
              <a:gd name="connsiteX131" fmla="*/ 7467600 w 7467600"/>
              <a:gd name="connsiteY131" fmla="*/ 5199146 h 6858000"/>
              <a:gd name="connsiteX132" fmla="*/ 7391022 w 7467600"/>
              <a:gd name="connsiteY132" fmla="*/ 5158141 h 6858000"/>
              <a:gd name="connsiteX133" fmla="*/ 7312201 w 7467600"/>
              <a:gd name="connsiteY133" fmla="*/ 5128278 h 6858000"/>
              <a:gd name="connsiteX134" fmla="*/ 7343603 w 7467600"/>
              <a:gd name="connsiteY134" fmla="*/ 5149746 h 6858000"/>
              <a:gd name="connsiteX135" fmla="*/ 7467600 w 7467600"/>
              <a:gd name="connsiteY135" fmla="*/ 5241225 h 6858000"/>
              <a:gd name="connsiteX136" fmla="*/ 7467600 w 7467600"/>
              <a:gd name="connsiteY136" fmla="*/ 5277736 h 6858000"/>
              <a:gd name="connsiteX137" fmla="*/ 7327465 w 7467600"/>
              <a:gd name="connsiteY137" fmla="*/ 5174181 h 6858000"/>
              <a:gd name="connsiteX138" fmla="*/ 7244057 w 7467600"/>
              <a:gd name="connsiteY138" fmla="*/ 5124233 h 6858000"/>
              <a:gd name="connsiteX139" fmla="*/ 7353035 w 7467600"/>
              <a:gd name="connsiteY139" fmla="*/ 5197318 h 6858000"/>
              <a:gd name="connsiteX140" fmla="*/ 7467600 w 7467600"/>
              <a:gd name="connsiteY140" fmla="*/ 5297634 h 6858000"/>
              <a:gd name="connsiteX141" fmla="*/ 7467600 w 7467600"/>
              <a:gd name="connsiteY141" fmla="*/ 5361850 h 6858000"/>
              <a:gd name="connsiteX142" fmla="*/ 7368569 w 7467600"/>
              <a:gd name="connsiteY142" fmla="*/ 5270182 h 6858000"/>
              <a:gd name="connsiteX143" fmla="*/ 7131946 w 7467600"/>
              <a:gd name="connsiteY143" fmla="*/ 5075653 h 6858000"/>
              <a:gd name="connsiteX144" fmla="*/ 7133363 w 7467600"/>
              <a:gd name="connsiteY144" fmla="*/ 5050246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7467600 w 7467600"/>
              <a:gd name="connsiteY834" fmla="*/ 163142 h 6858000"/>
              <a:gd name="connsiteX835" fmla="*/ 7467600 w 7467600"/>
              <a:gd name="connsiteY835" fmla="*/ 789215 h 6858000"/>
              <a:gd name="connsiteX836" fmla="*/ 7451412 w 7467600"/>
              <a:gd name="connsiteY836" fmla="*/ 799572 h 6858000"/>
              <a:gd name="connsiteX837" fmla="*/ 7419999 w 7467600"/>
              <a:gd name="connsiteY837" fmla="*/ 774360 h 6858000"/>
              <a:gd name="connsiteX838" fmla="*/ 7429067 w 7467600"/>
              <a:gd name="connsiteY838" fmla="*/ 402737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29067 w 7467600"/>
              <a:gd name="connsiteY844" fmla="*/ 402737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7429067 w 7467600"/>
              <a:gd name="connsiteY848" fmla="*/ 402737 h 6858000"/>
              <a:gd name="connsiteX849" fmla="*/ 5905192 w 7467600"/>
              <a:gd name="connsiteY849" fmla="*/ 163079 h 6858000"/>
              <a:gd name="connsiteX850" fmla="*/ 5865655 w 7467600"/>
              <a:gd name="connsiteY850" fmla="*/ 171901 h 6858000"/>
              <a:gd name="connsiteX851" fmla="*/ 5259740 w 7467600"/>
              <a:gd name="connsiteY851" fmla="*/ 257013 h 6858000"/>
              <a:gd name="connsiteX852" fmla="*/ 5208466 w 7467600"/>
              <a:gd name="connsiteY852" fmla="*/ 257550 h 6858000"/>
              <a:gd name="connsiteX853" fmla="*/ 4980204 w 7467600"/>
              <a:gd name="connsiteY853" fmla="*/ 271903 h 6858000"/>
              <a:gd name="connsiteX854" fmla="*/ 5068068 w 7467600"/>
              <a:gd name="connsiteY854" fmla="*/ 282244 h 6858000"/>
              <a:gd name="connsiteX855" fmla="*/ 5153231 w 7467600"/>
              <a:gd name="connsiteY855" fmla="*/ 292240 h 6858000"/>
              <a:gd name="connsiteX856" fmla="*/ 5426491 w 7467600"/>
              <a:gd name="connsiteY856" fmla="*/ 281128 h 6858000"/>
              <a:gd name="connsiteX857" fmla="*/ 5731212 w 7467600"/>
              <a:gd name="connsiteY857" fmla="*/ 231951 h 6858000"/>
              <a:gd name="connsiteX858" fmla="*/ 5905192 w 7467600"/>
              <a:gd name="connsiteY858" fmla="*/ 163079 h 6858000"/>
              <a:gd name="connsiteX859" fmla="*/ 5944437 w 7467600"/>
              <a:gd name="connsiteY859" fmla="*/ 113829 h 6858000"/>
              <a:gd name="connsiteX860" fmla="*/ 5825032 w 7467600"/>
              <a:gd name="connsiteY860" fmla="*/ 146405 h 6858000"/>
              <a:gd name="connsiteX861" fmla="*/ 4955599 w 7467600"/>
              <a:gd name="connsiteY861" fmla="*/ 247008 h 6858000"/>
              <a:gd name="connsiteX862" fmla="*/ 5210104 w 7467600"/>
              <a:gd name="connsiteY862" fmla="*/ 228123 h 6858000"/>
              <a:gd name="connsiteX863" fmla="*/ 5261015 w 7467600"/>
              <a:gd name="connsiteY863" fmla="*/ 227087 h 6858000"/>
              <a:gd name="connsiteX864" fmla="*/ 5861181 w 7467600"/>
              <a:gd name="connsiteY864" fmla="*/ 143093 h 6858000"/>
              <a:gd name="connsiteX865" fmla="*/ 5961252 w 7467600"/>
              <a:gd name="connsiteY865" fmla="*/ 114820 h 6858000"/>
              <a:gd name="connsiteX866" fmla="*/ 5944437 w 7467600"/>
              <a:gd name="connsiteY866" fmla="*/ 113829 h 6858000"/>
              <a:gd name="connsiteX867" fmla="*/ 3882765 w 7467600"/>
              <a:gd name="connsiteY867" fmla="*/ 0 h 6858000"/>
              <a:gd name="connsiteX868" fmla="*/ 3995099 w 7467600"/>
              <a:gd name="connsiteY868" fmla="*/ 0 h 6858000"/>
              <a:gd name="connsiteX869" fmla="*/ 4163818 w 7467600"/>
              <a:gd name="connsiteY869" fmla="*/ 234104 h 6858000"/>
              <a:gd name="connsiteX870" fmla="*/ 4172099 w 7467600"/>
              <a:gd name="connsiteY870" fmla="*/ 234207 h 6858000"/>
              <a:gd name="connsiteX871" fmla="*/ 4784282 w 7467600"/>
              <a:gd name="connsiteY871" fmla="*/ 276561 h 6858000"/>
              <a:gd name="connsiteX872" fmla="*/ 4801687 w 7467600"/>
              <a:gd name="connsiteY872" fmla="*/ 267764 h 6858000"/>
              <a:gd name="connsiteX873" fmla="*/ 6082788 w 7467600"/>
              <a:gd name="connsiteY873" fmla="*/ 64119 h 6858000"/>
              <a:gd name="connsiteX874" fmla="*/ 6099442 w 7467600"/>
              <a:gd name="connsiteY874" fmla="*/ 82568 h 6858000"/>
              <a:gd name="connsiteX875" fmla="*/ 4804137 w 7467600"/>
              <a:gd name="connsiteY875" fmla="*/ 320931 h 6858000"/>
              <a:gd name="connsiteX876" fmla="*/ 4227047 w 7467600"/>
              <a:gd name="connsiteY876" fmla="*/ 313415 h 6858000"/>
              <a:gd name="connsiteX877" fmla="*/ 4346041 w 7467600"/>
              <a:gd name="connsiteY877" fmla="*/ 456086 h 6858000"/>
              <a:gd name="connsiteX878" fmla="*/ 4870967 w 7467600"/>
              <a:gd name="connsiteY878" fmla="*/ 963061 h 6858000"/>
              <a:gd name="connsiteX879" fmla="*/ 4889647 w 7467600"/>
              <a:gd name="connsiteY879" fmla="*/ 957147 h 6858000"/>
              <a:gd name="connsiteX880" fmla="*/ 5422504 w 7467600"/>
              <a:gd name="connsiteY880" fmla="*/ 805191 h 6858000"/>
              <a:gd name="connsiteX881" fmla="*/ 6087656 w 7467600"/>
              <a:gd name="connsiteY881" fmla="*/ 826703 h 6858000"/>
              <a:gd name="connsiteX882" fmla="*/ 6058717 w 7467600"/>
              <a:gd name="connsiteY882" fmla="*/ 865992 h 6858000"/>
              <a:gd name="connsiteX883" fmla="*/ 4974153 w 7467600"/>
              <a:gd name="connsiteY883" fmla="*/ 1045456 h 6858000"/>
              <a:gd name="connsiteX884" fmla="*/ 5627835 w 7467600"/>
              <a:gd name="connsiteY884" fmla="*/ 1472077 h 6858000"/>
              <a:gd name="connsiteX885" fmla="*/ 5629817 w 7467600"/>
              <a:gd name="connsiteY885" fmla="*/ 1471412 h 6858000"/>
              <a:gd name="connsiteX886" fmla="*/ 5634124 w 7467600"/>
              <a:gd name="connsiteY886" fmla="*/ 1470572 h 6858000"/>
              <a:gd name="connsiteX887" fmla="*/ 5755832 w 7467600"/>
              <a:gd name="connsiteY887" fmla="*/ 1383886 h 6858000"/>
              <a:gd name="connsiteX888" fmla="*/ 6014186 w 7467600"/>
              <a:gd name="connsiteY888" fmla="*/ 1279799 h 6858000"/>
              <a:gd name="connsiteX889" fmla="*/ 6901619 w 7467600"/>
              <a:gd name="connsiteY889" fmla="*/ 1047874 h 6858000"/>
              <a:gd name="connsiteX890" fmla="*/ 6931566 w 7467600"/>
              <a:gd name="connsiteY890" fmla="*/ 1062034 h 6858000"/>
              <a:gd name="connsiteX891" fmla="*/ 5790982 w 7467600"/>
              <a:gd name="connsiteY891" fmla="*/ 1561380 h 6858000"/>
              <a:gd name="connsiteX892" fmla="*/ 6188971 w 7467600"/>
              <a:gd name="connsiteY892" fmla="*/ 1755168 h 6858000"/>
              <a:gd name="connsiteX893" fmla="*/ 6202446 w 7467600"/>
              <a:gd name="connsiteY893" fmla="*/ 1752268 h 6858000"/>
              <a:gd name="connsiteX894" fmla="*/ 7179560 w 7467600"/>
              <a:gd name="connsiteY894" fmla="*/ 1467551 h 6858000"/>
              <a:gd name="connsiteX895" fmla="*/ 7158730 w 7467600"/>
              <a:gd name="connsiteY895" fmla="*/ 1507835 h 6858000"/>
              <a:gd name="connsiteX896" fmla="*/ 6326959 w 7467600"/>
              <a:gd name="connsiteY896" fmla="*/ 1817686 h 6858000"/>
              <a:gd name="connsiteX897" fmla="*/ 6537433 w 7467600"/>
              <a:gd name="connsiteY897" fmla="*/ 1907790 h 6858000"/>
              <a:gd name="connsiteX898" fmla="*/ 6550221 w 7467600"/>
              <a:gd name="connsiteY898" fmla="*/ 1910729 h 6858000"/>
              <a:gd name="connsiteX899" fmla="*/ 6964438 w 7467600"/>
              <a:gd name="connsiteY899" fmla="*/ 2209505 h 6858000"/>
              <a:gd name="connsiteX900" fmla="*/ 7367862 w 7467600"/>
              <a:gd name="connsiteY900" fmla="*/ 2806833 h 6858000"/>
              <a:gd name="connsiteX901" fmla="*/ 7364329 w 7467600"/>
              <a:gd name="connsiteY901" fmla="*/ 2826907 h 6858000"/>
              <a:gd name="connsiteX902" fmla="*/ 7290545 w 7467600"/>
              <a:gd name="connsiteY902" fmla="*/ 2850663 h 6858000"/>
              <a:gd name="connsiteX903" fmla="*/ 6472036 w 7467600"/>
              <a:gd name="connsiteY903" fmla="*/ 1959003 h 6858000"/>
              <a:gd name="connsiteX904" fmla="*/ 5792897 w 7467600"/>
              <a:gd name="connsiteY904" fmla="*/ 1647747 h 6858000"/>
              <a:gd name="connsiteX905" fmla="*/ 5842751 w 7467600"/>
              <a:gd name="connsiteY905" fmla="*/ 1816112 h 6858000"/>
              <a:gd name="connsiteX906" fmla="*/ 5847424 w 7467600"/>
              <a:gd name="connsiteY906" fmla="*/ 1815776 h 6858000"/>
              <a:gd name="connsiteX907" fmla="*/ 6399821 w 7467600"/>
              <a:gd name="connsiteY907" fmla="*/ 2344799 h 6858000"/>
              <a:gd name="connsiteX908" fmla="*/ 6323232 w 7467600"/>
              <a:gd name="connsiteY908" fmla="*/ 2389634 h 6858000"/>
              <a:gd name="connsiteX909" fmla="*/ 5942958 w 7467600"/>
              <a:gd name="connsiteY909" fmla="*/ 2077708 h 6858000"/>
              <a:gd name="connsiteX910" fmla="*/ 5921559 w 7467600"/>
              <a:gd name="connsiteY910" fmla="*/ 2378596 h 6858000"/>
              <a:gd name="connsiteX911" fmla="*/ 5817651 w 7467600"/>
              <a:gd name="connsiteY911" fmla="*/ 3023919 h 6858000"/>
              <a:gd name="connsiteX912" fmla="*/ 5729634 w 7467600"/>
              <a:gd name="connsiteY912" fmla="*/ 3051849 h 6858000"/>
              <a:gd name="connsiteX913" fmla="*/ 5611018 w 7467600"/>
              <a:gd name="connsiteY913" fmla="*/ 2316769 h 6858000"/>
              <a:gd name="connsiteX914" fmla="*/ 5687608 w 7467600"/>
              <a:gd name="connsiteY914" fmla="*/ 2039972 h 6858000"/>
              <a:gd name="connsiteX915" fmla="*/ 5657554 w 7467600"/>
              <a:gd name="connsiteY915" fmla="*/ 1576445 h 6858000"/>
              <a:gd name="connsiteX916" fmla="*/ 5150475 w 7467600"/>
              <a:gd name="connsiteY916" fmla="*/ 1274012 h 6858000"/>
              <a:gd name="connsiteX917" fmla="*/ 5349142 w 7467600"/>
              <a:gd name="connsiteY917" fmla="*/ 2204405 h 6858000"/>
              <a:gd name="connsiteX918" fmla="*/ 5262214 w 7467600"/>
              <a:gd name="connsiteY918" fmla="*/ 2233836 h 6858000"/>
              <a:gd name="connsiteX919" fmla="*/ 4981539 w 7467600"/>
              <a:gd name="connsiteY919" fmla="*/ 1542201 h 6858000"/>
              <a:gd name="connsiteX920" fmla="*/ 4958461 w 7467600"/>
              <a:gd name="connsiteY920" fmla="*/ 1136957 h 6858000"/>
              <a:gd name="connsiteX921" fmla="*/ 4655015 w 7467600"/>
              <a:gd name="connsiteY921" fmla="*/ 891426 h 6858000"/>
              <a:gd name="connsiteX922" fmla="*/ 4348002 w 7467600"/>
              <a:gd name="connsiteY922" fmla="*/ 2205895 h 6858000"/>
              <a:gd name="connsiteX923" fmla="*/ 4262250 w 7467600"/>
              <a:gd name="connsiteY923" fmla="*/ 2219972 h 6858000"/>
              <a:gd name="connsiteX924" fmla="*/ 4550611 w 7467600"/>
              <a:gd name="connsiteY924" fmla="*/ 817540 h 6858000"/>
              <a:gd name="connsiteX925" fmla="*/ 4564418 w 7467600"/>
              <a:gd name="connsiteY925" fmla="*/ 808293 h 6858000"/>
              <a:gd name="connsiteX926" fmla="*/ 4266388 w 7467600"/>
              <a:gd name="connsiteY926" fmla="*/ 500083 h 6858000"/>
              <a:gd name="connsiteX927" fmla="*/ 4032842 w 7467600"/>
              <a:gd name="connsiteY927" fmla="*/ 211809 h 6858000"/>
              <a:gd name="connsiteX928" fmla="*/ 3882765 w 7467600"/>
              <a:gd name="connsiteY928" fmla="*/ 0 h 6858000"/>
              <a:gd name="connsiteX929" fmla="*/ 3721337 w 7467600"/>
              <a:gd name="connsiteY929" fmla="*/ 0 h 6858000"/>
              <a:gd name="connsiteX930" fmla="*/ 3797544 w 7467600"/>
              <a:gd name="connsiteY930" fmla="*/ 0 h 6858000"/>
              <a:gd name="connsiteX931" fmla="*/ 3775734 w 7467600"/>
              <a:gd name="connsiteY931" fmla="*/ 95131 h 6858000"/>
              <a:gd name="connsiteX932" fmla="*/ 3724807 w 7467600"/>
              <a:gd name="connsiteY932" fmla="*/ 272257 h 6858000"/>
              <a:gd name="connsiteX933" fmla="*/ 3726844 w 7467600"/>
              <a:gd name="connsiteY933" fmla="*/ 282988 h 6858000"/>
              <a:gd name="connsiteX934" fmla="*/ 3742664 w 7467600"/>
              <a:gd name="connsiteY934" fmla="*/ 279918 h 6858000"/>
              <a:gd name="connsiteX935" fmla="*/ 4103910 w 7467600"/>
              <a:gd name="connsiteY935" fmla="*/ 1161917 h 6858000"/>
              <a:gd name="connsiteX936" fmla="*/ 4020269 w 7467600"/>
              <a:gd name="connsiteY936" fmla="*/ 1200406 h 6858000"/>
              <a:gd name="connsiteX937" fmla="*/ 3674882 w 7467600"/>
              <a:gd name="connsiteY937" fmla="*/ 488524 h 6858000"/>
              <a:gd name="connsiteX938" fmla="*/ 3132682 w 7467600"/>
              <a:gd name="connsiteY938" fmla="*/ 1072284 h 6858000"/>
              <a:gd name="connsiteX939" fmla="*/ 2716346 w 7467600"/>
              <a:gd name="connsiteY939" fmla="*/ 1276376 h 6858000"/>
              <a:gd name="connsiteX940" fmla="*/ 2716772 w 7467600"/>
              <a:gd name="connsiteY940" fmla="*/ 1255462 h 6858000"/>
              <a:gd name="connsiteX941" fmla="*/ 3471096 w 7467600"/>
              <a:gd name="connsiteY941" fmla="*/ 437072 h 6858000"/>
              <a:gd name="connsiteX942" fmla="*/ 3639057 w 7467600"/>
              <a:gd name="connsiteY942" fmla="*/ 286334 h 6858000"/>
              <a:gd name="connsiteX943" fmla="*/ 3640309 w 7467600"/>
              <a:gd name="connsiteY943" fmla="*/ 284664 h 6858000"/>
              <a:gd name="connsiteX944" fmla="*/ 3646022 w 7467600"/>
              <a:gd name="connsiteY944" fmla="*/ 276711 h 6858000"/>
              <a:gd name="connsiteX945" fmla="*/ 3707943 w 7467600"/>
              <a:gd name="connsiteY945" fmla="*/ 65958 h 6858000"/>
              <a:gd name="connsiteX946" fmla="*/ 3721337 w 7467600"/>
              <a:gd name="connsiteY946" fmla="*/ 0 h 6858000"/>
              <a:gd name="connsiteX947" fmla="*/ 2867960 w 7467600"/>
              <a:gd name="connsiteY947" fmla="*/ 0 h 6858000"/>
              <a:gd name="connsiteX948" fmla="*/ 2926351 w 7467600"/>
              <a:gd name="connsiteY948" fmla="*/ 0 h 6858000"/>
              <a:gd name="connsiteX949" fmla="*/ 2902823 w 7467600"/>
              <a:gd name="connsiteY949" fmla="*/ 262929 h 6858000"/>
              <a:gd name="connsiteX950" fmla="*/ 2940663 w 7467600"/>
              <a:gd name="connsiteY950" fmla="*/ 140884 h 6858000"/>
              <a:gd name="connsiteX951" fmla="*/ 2947039 w 7467600"/>
              <a:gd name="connsiteY951" fmla="*/ 122524 h 6858000"/>
              <a:gd name="connsiteX952" fmla="*/ 2984316 w 7467600"/>
              <a:gd name="connsiteY952" fmla="*/ 0 h 6858000"/>
              <a:gd name="connsiteX953" fmla="*/ 3016114 w 7467600"/>
              <a:gd name="connsiteY953" fmla="*/ 0 h 6858000"/>
              <a:gd name="connsiteX954" fmla="*/ 2979949 w 7467600"/>
              <a:gd name="connsiteY954" fmla="*/ 119274 h 6858000"/>
              <a:gd name="connsiteX955" fmla="*/ 3023879 w 7467600"/>
              <a:gd name="connsiteY955" fmla="*/ 0 h 6858000"/>
              <a:gd name="connsiteX956" fmla="*/ 3105400 w 7467600"/>
              <a:gd name="connsiteY956" fmla="*/ 0 h 6858000"/>
              <a:gd name="connsiteX957" fmla="*/ 3094669 w 7467600"/>
              <a:gd name="connsiteY957" fmla="*/ 30308 h 6858000"/>
              <a:gd name="connsiteX958" fmla="*/ 2901945 w 7467600"/>
              <a:gd name="connsiteY958" fmla="*/ 466538 h 6858000"/>
              <a:gd name="connsiteX959" fmla="*/ 2815209 w 7467600"/>
              <a:gd name="connsiteY959" fmla="*/ 497361 h 6858000"/>
              <a:gd name="connsiteX960" fmla="*/ 2844845 w 7467600"/>
              <a:gd name="connsiteY960" fmla="*/ 127638 h 6858000"/>
              <a:gd name="connsiteX961" fmla="*/ 2867960 w 7467600"/>
              <a:gd name="connsiteY961" fmla="*/ 0 h 6858000"/>
              <a:gd name="connsiteX962" fmla="*/ 1057230 w 7467600"/>
              <a:gd name="connsiteY962" fmla="*/ 0 h 6858000"/>
              <a:gd name="connsiteX963" fmla="*/ 1111003 w 7467600"/>
              <a:gd name="connsiteY963" fmla="*/ 0 h 6858000"/>
              <a:gd name="connsiteX964" fmla="*/ 1125553 w 7467600"/>
              <a:gd name="connsiteY964" fmla="*/ 52588 h 6858000"/>
              <a:gd name="connsiteX965" fmla="*/ 1304276 w 7467600"/>
              <a:gd name="connsiteY965" fmla="*/ 476275 h 6858000"/>
              <a:gd name="connsiteX966" fmla="*/ 1492066 w 7467600"/>
              <a:gd name="connsiteY966" fmla="*/ 886333 h 6858000"/>
              <a:gd name="connsiteX967" fmla="*/ 1423698 w 7467600"/>
              <a:gd name="connsiteY967" fmla="*/ 710817 h 6858000"/>
              <a:gd name="connsiteX968" fmla="*/ 1357609 w 7467600"/>
              <a:gd name="connsiteY968" fmla="*/ 532892 h 6858000"/>
              <a:gd name="connsiteX969" fmla="*/ 1309550 w 7467600"/>
              <a:gd name="connsiteY969" fmla="*/ 374031 h 6858000"/>
              <a:gd name="connsiteX970" fmla="*/ 1193673 w 7467600"/>
              <a:gd name="connsiteY970" fmla="*/ 49533 h 6858000"/>
              <a:gd name="connsiteX971" fmla="*/ 1164391 w 7467600"/>
              <a:gd name="connsiteY971" fmla="*/ 0 h 6858000"/>
              <a:gd name="connsiteX972" fmla="*/ 1200666 w 7467600"/>
              <a:gd name="connsiteY972" fmla="*/ 0 h 6858000"/>
              <a:gd name="connsiteX973" fmla="*/ 1223408 w 7467600"/>
              <a:gd name="connsiteY973" fmla="*/ 38996 h 6858000"/>
              <a:gd name="connsiteX974" fmla="*/ 1339635 w 7467600"/>
              <a:gd name="connsiteY974" fmla="*/ 365517 h 6858000"/>
              <a:gd name="connsiteX975" fmla="*/ 1387469 w 7467600"/>
              <a:gd name="connsiteY975" fmla="*/ 523079 h 6858000"/>
              <a:gd name="connsiteX976" fmla="*/ 1452685 w 7467600"/>
              <a:gd name="connsiteY976" fmla="*/ 699806 h 6858000"/>
              <a:gd name="connsiteX977" fmla="*/ 1492092 w 7467600"/>
              <a:gd name="connsiteY977" fmla="*/ 800424 h 6858000"/>
              <a:gd name="connsiteX978" fmla="*/ 1455302 w 7467600"/>
              <a:gd name="connsiteY978" fmla="*/ 632913 h 6858000"/>
              <a:gd name="connsiteX979" fmla="*/ 1222336 w 7467600"/>
              <a:gd name="connsiteY979" fmla="*/ 9480 h 6858000"/>
              <a:gd name="connsiteX980" fmla="*/ 1214634 w 7467600"/>
              <a:gd name="connsiteY980" fmla="*/ 0 h 6858000"/>
              <a:gd name="connsiteX981" fmla="*/ 1289827 w 7467600"/>
              <a:gd name="connsiteY981" fmla="*/ 0 h 6858000"/>
              <a:gd name="connsiteX982" fmla="*/ 1321076 w 7467600"/>
              <a:gd name="connsiteY982" fmla="*/ 59722 h 6858000"/>
              <a:gd name="connsiteX983" fmla="*/ 1512579 w 7467600"/>
              <a:gd name="connsiteY983" fmla="*/ 626441 h 6858000"/>
              <a:gd name="connsiteX984" fmla="*/ 1506076 w 7467600"/>
              <a:gd name="connsiteY984" fmla="*/ 1089289 h 6858000"/>
              <a:gd name="connsiteX985" fmla="*/ 1486346 w 7467600"/>
              <a:gd name="connsiteY985" fmla="*/ 1079919 h 6858000"/>
              <a:gd name="connsiteX986" fmla="*/ 1070511 w 7467600"/>
              <a:gd name="connsiteY986" fmla="*/ 48609 h 6858000"/>
              <a:gd name="connsiteX987" fmla="*/ 1057230 w 7467600"/>
              <a:gd name="connsiteY987" fmla="*/ 0 h 6858000"/>
              <a:gd name="connsiteX988" fmla="*/ 43151 w 7467600"/>
              <a:gd name="connsiteY988" fmla="*/ 0 h 6858000"/>
              <a:gd name="connsiteX989" fmla="*/ 95283 w 7467600"/>
              <a:gd name="connsiteY989" fmla="*/ 0 h 6858000"/>
              <a:gd name="connsiteX990" fmla="*/ 300708 w 7467600"/>
              <a:gd name="connsiteY990" fmla="*/ 154571 h 6858000"/>
              <a:gd name="connsiteX991" fmla="*/ 530414 w 7467600"/>
              <a:gd name="connsiteY991" fmla="*/ 354673 h 6858000"/>
              <a:gd name="connsiteX992" fmla="*/ 333785 w 7467600"/>
              <a:gd name="connsiteY992" fmla="*/ 161564 h 6858000"/>
              <a:gd name="connsiteX993" fmla="*/ 147005 w 7467600"/>
              <a:gd name="connsiteY993" fmla="*/ 0 h 6858000"/>
              <a:gd name="connsiteX994" fmla="*/ 272509 w 7467600"/>
              <a:gd name="connsiteY994" fmla="*/ 0 h 6858000"/>
              <a:gd name="connsiteX995" fmla="*/ 326276 w 7467600"/>
              <a:gd name="connsiteY995" fmla="*/ 45847 h 6858000"/>
              <a:gd name="connsiteX996" fmla="*/ 823759 w 7467600"/>
              <a:gd name="connsiteY996" fmla="*/ 574145 h 6858000"/>
              <a:gd name="connsiteX997" fmla="*/ 811254 w 7467600"/>
              <a:gd name="connsiteY997" fmla="*/ 665546 h 6858000"/>
              <a:gd name="connsiteX998" fmla="*/ 154042 w 7467600"/>
              <a:gd name="connsiteY998" fmla="*/ 261522 h 6858000"/>
              <a:gd name="connsiteX999" fmla="*/ 13550 w 7467600"/>
              <a:gd name="connsiteY999" fmla="*/ 158423 h 6858000"/>
              <a:gd name="connsiteX1000" fmla="*/ 0 w 7467600"/>
              <a:gd name="connsiteY1000" fmla="*/ 146618 h 6858000"/>
              <a:gd name="connsiteX1001" fmla="*/ 0 w 7467600"/>
              <a:gd name="connsiteY1001" fmla="*/ 59161 h 6858000"/>
              <a:gd name="connsiteX1002" fmla="*/ 45427 w 7467600"/>
              <a:gd name="connsiteY1002" fmla="*/ 101078 h 6858000"/>
              <a:gd name="connsiteX1003" fmla="*/ 630103 w 7467600"/>
              <a:gd name="connsiteY1003" fmla="*/ 485885 h 6858000"/>
              <a:gd name="connsiteX1004" fmla="*/ 532040 w 7467600"/>
              <a:gd name="connsiteY1004" fmla="*/ 399359 h 6858000"/>
              <a:gd name="connsiteX1005" fmla="*/ 517618 w 7467600"/>
              <a:gd name="connsiteY1005" fmla="*/ 385726 h 6858000"/>
              <a:gd name="connsiteX1006" fmla="*/ 285074 w 7467600"/>
              <a:gd name="connsiteY1006" fmla="*/ 182755 h 6858000"/>
              <a:gd name="connsiteX1007" fmla="*/ 43151 w 7467600"/>
              <a:gd name="connsiteY100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19999 w 7467600"/>
              <a:gd name="connsiteY844" fmla="*/ 774360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5905192 w 7467600"/>
              <a:gd name="connsiteY848" fmla="*/ 163079 h 6858000"/>
              <a:gd name="connsiteX849" fmla="*/ 5865655 w 7467600"/>
              <a:gd name="connsiteY849" fmla="*/ 171901 h 6858000"/>
              <a:gd name="connsiteX850" fmla="*/ 5259740 w 7467600"/>
              <a:gd name="connsiteY850" fmla="*/ 257013 h 6858000"/>
              <a:gd name="connsiteX851" fmla="*/ 5208466 w 7467600"/>
              <a:gd name="connsiteY851" fmla="*/ 257550 h 6858000"/>
              <a:gd name="connsiteX852" fmla="*/ 4980204 w 7467600"/>
              <a:gd name="connsiteY852" fmla="*/ 271903 h 6858000"/>
              <a:gd name="connsiteX853" fmla="*/ 5068068 w 7467600"/>
              <a:gd name="connsiteY853" fmla="*/ 282244 h 6858000"/>
              <a:gd name="connsiteX854" fmla="*/ 5153231 w 7467600"/>
              <a:gd name="connsiteY854" fmla="*/ 292240 h 6858000"/>
              <a:gd name="connsiteX855" fmla="*/ 5426491 w 7467600"/>
              <a:gd name="connsiteY855" fmla="*/ 281128 h 6858000"/>
              <a:gd name="connsiteX856" fmla="*/ 5731212 w 7467600"/>
              <a:gd name="connsiteY856" fmla="*/ 231951 h 6858000"/>
              <a:gd name="connsiteX857" fmla="*/ 5905192 w 7467600"/>
              <a:gd name="connsiteY857" fmla="*/ 163079 h 6858000"/>
              <a:gd name="connsiteX858" fmla="*/ 5944437 w 7467600"/>
              <a:gd name="connsiteY858" fmla="*/ 113829 h 6858000"/>
              <a:gd name="connsiteX859" fmla="*/ 5825032 w 7467600"/>
              <a:gd name="connsiteY859" fmla="*/ 146405 h 6858000"/>
              <a:gd name="connsiteX860" fmla="*/ 4955599 w 7467600"/>
              <a:gd name="connsiteY860" fmla="*/ 247008 h 6858000"/>
              <a:gd name="connsiteX861" fmla="*/ 5210104 w 7467600"/>
              <a:gd name="connsiteY861" fmla="*/ 228123 h 6858000"/>
              <a:gd name="connsiteX862" fmla="*/ 5261015 w 7467600"/>
              <a:gd name="connsiteY862" fmla="*/ 227087 h 6858000"/>
              <a:gd name="connsiteX863" fmla="*/ 5861181 w 7467600"/>
              <a:gd name="connsiteY863" fmla="*/ 143093 h 6858000"/>
              <a:gd name="connsiteX864" fmla="*/ 5961252 w 7467600"/>
              <a:gd name="connsiteY864" fmla="*/ 114820 h 6858000"/>
              <a:gd name="connsiteX865" fmla="*/ 5944437 w 7467600"/>
              <a:gd name="connsiteY865" fmla="*/ 113829 h 6858000"/>
              <a:gd name="connsiteX866" fmla="*/ 3882765 w 7467600"/>
              <a:gd name="connsiteY866" fmla="*/ 0 h 6858000"/>
              <a:gd name="connsiteX867" fmla="*/ 3995099 w 7467600"/>
              <a:gd name="connsiteY867" fmla="*/ 0 h 6858000"/>
              <a:gd name="connsiteX868" fmla="*/ 4163818 w 7467600"/>
              <a:gd name="connsiteY868" fmla="*/ 234104 h 6858000"/>
              <a:gd name="connsiteX869" fmla="*/ 4172099 w 7467600"/>
              <a:gd name="connsiteY869" fmla="*/ 234207 h 6858000"/>
              <a:gd name="connsiteX870" fmla="*/ 4784282 w 7467600"/>
              <a:gd name="connsiteY870" fmla="*/ 276561 h 6858000"/>
              <a:gd name="connsiteX871" fmla="*/ 4801687 w 7467600"/>
              <a:gd name="connsiteY871" fmla="*/ 267764 h 6858000"/>
              <a:gd name="connsiteX872" fmla="*/ 6082788 w 7467600"/>
              <a:gd name="connsiteY872" fmla="*/ 64119 h 6858000"/>
              <a:gd name="connsiteX873" fmla="*/ 6099442 w 7467600"/>
              <a:gd name="connsiteY873" fmla="*/ 82568 h 6858000"/>
              <a:gd name="connsiteX874" fmla="*/ 4804137 w 7467600"/>
              <a:gd name="connsiteY874" fmla="*/ 320931 h 6858000"/>
              <a:gd name="connsiteX875" fmla="*/ 4227047 w 7467600"/>
              <a:gd name="connsiteY875" fmla="*/ 313415 h 6858000"/>
              <a:gd name="connsiteX876" fmla="*/ 4346041 w 7467600"/>
              <a:gd name="connsiteY876" fmla="*/ 456086 h 6858000"/>
              <a:gd name="connsiteX877" fmla="*/ 4870967 w 7467600"/>
              <a:gd name="connsiteY877" fmla="*/ 963061 h 6858000"/>
              <a:gd name="connsiteX878" fmla="*/ 4889647 w 7467600"/>
              <a:gd name="connsiteY878" fmla="*/ 957147 h 6858000"/>
              <a:gd name="connsiteX879" fmla="*/ 5422504 w 7467600"/>
              <a:gd name="connsiteY879" fmla="*/ 805191 h 6858000"/>
              <a:gd name="connsiteX880" fmla="*/ 6087656 w 7467600"/>
              <a:gd name="connsiteY880" fmla="*/ 826703 h 6858000"/>
              <a:gd name="connsiteX881" fmla="*/ 6058717 w 7467600"/>
              <a:gd name="connsiteY881" fmla="*/ 865992 h 6858000"/>
              <a:gd name="connsiteX882" fmla="*/ 4974153 w 7467600"/>
              <a:gd name="connsiteY882" fmla="*/ 1045456 h 6858000"/>
              <a:gd name="connsiteX883" fmla="*/ 5627835 w 7467600"/>
              <a:gd name="connsiteY883" fmla="*/ 1472077 h 6858000"/>
              <a:gd name="connsiteX884" fmla="*/ 5629817 w 7467600"/>
              <a:gd name="connsiteY884" fmla="*/ 1471412 h 6858000"/>
              <a:gd name="connsiteX885" fmla="*/ 5634124 w 7467600"/>
              <a:gd name="connsiteY885" fmla="*/ 1470572 h 6858000"/>
              <a:gd name="connsiteX886" fmla="*/ 5755832 w 7467600"/>
              <a:gd name="connsiteY886" fmla="*/ 1383886 h 6858000"/>
              <a:gd name="connsiteX887" fmla="*/ 6014186 w 7467600"/>
              <a:gd name="connsiteY887" fmla="*/ 1279799 h 6858000"/>
              <a:gd name="connsiteX888" fmla="*/ 6901619 w 7467600"/>
              <a:gd name="connsiteY888" fmla="*/ 1047874 h 6858000"/>
              <a:gd name="connsiteX889" fmla="*/ 6931566 w 7467600"/>
              <a:gd name="connsiteY889" fmla="*/ 1062034 h 6858000"/>
              <a:gd name="connsiteX890" fmla="*/ 5790982 w 7467600"/>
              <a:gd name="connsiteY890" fmla="*/ 1561380 h 6858000"/>
              <a:gd name="connsiteX891" fmla="*/ 6188971 w 7467600"/>
              <a:gd name="connsiteY891" fmla="*/ 1755168 h 6858000"/>
              <a:gd name="connsiteX892" fmla="*/ 6202446 w 7467600"/>
              <a:gd name="connsiteY892" fmla="*/ 1752268 h 6858000"/>
              <a:gd name="connsiteX893" fmla="*/ 7179560 w 7467600"/>
              <a:gd name="connsiteY893" fmla="*/ 1467551 h 6858000"/>
              <a:gd name="connsiteX894" fmla="*/ 7158730 w 7467600"/>
              <a:gd name="connsiteY894" fmla="*/ 1507835 h 6858000"/>
              <a:gd name="connsiteX895" fmla="*/ 6326959 w 7467600"/>
              <a:gd name="connsiteY895" fmla="*/ 1817686 h 6858000"/>
              <a:gd name="connsiteX896" fmla="*/ 6537433 w 7467600"/>
              <a:gd name="connsiteY896" fmla="*/ 1907790 h 6858000"/>
              <a:gd name="connsiteX897" fmla="*/ 6550221 w 7467600"/>
              <a:gd name="connsiteY897" fmla="*/ 1910729 h 6858000"/>
              <a:gd name="connsiteX898" fmla="*/ 6964438 w 7467600"/>
              <a:gd name="connsiteY898" fmla="*/ 2209505 h 6858000"/>
              <a:gd name="connsiteX899" fmla="*/ 7367862 w 7467600"/>
              <a:gd name="connsiteY899" fmla="*/ 2806833 h 6858000"/>
              <a:gd name="connsiteX900" fmla="*/ 7364329 w 7467600"/>
              <a:gd name="connsiteY900" fmla="*/ 2826907 h 6858000"/>
              <a:gd name="connsiteX901" fmla="*/ 7290545 w 7467600"/>
              <a:gd name="connsiteY901" fmla="*/ 2850663 h 6858000"/>
              <a:gd name="connsiteX902" fmla="*/ 6472036 w 7467600"/>
              <a:gd name="connsiteY902" fmla="*/ 1959003 h 6858000"/>
              <a:gd name="connsiteX903" fmla="*/ 5792897 w 7467600"/>
              <a:gd name="connsiteY903" fmla="*/ 1647747 h 6858000"/>
              <a:gd name="connsiteX904" fmla="*/ 5842751 w 7467600"/>
              <a:gd name="connsiteY904" fmla="*/ 1816112 h 6858000"/>
              <a:gd name="connsiteX905" fmla="*/ 5847424 w 7467600"/>
              <a:gd name="connsiteY905" fmla="*/ 1815776 h 6858000"/>
              <a:gd name="connsiteX906" fmla="*/ 6399821 w 7467600"/>
              <a:gd name="connsiteY906" fmla="*/ 2344799 h 6858000"/>
              <a:gd name="connsiteX907" fmla="*/ 6323232 w 7467600"/>
              <a:gd name="connsiteY907" fmla="*/ 2389634 h 6858000"/>
              <a:gd name="connsiteX908" fmla="*/ 5942958 w 7467600"/>
              <a:gd name="connsiteY908" fmla="*/ 2077708 h 6858000"/>
              <a:gd name="connsiteX909" fmla="*/ 5921559 w 7467600"/>
              <a:gd name="connsiteY909" fmla="*/ 2378596 h 6858000"/>
              <a:gd name="connsiteX910" fmla="*/ 5817651 w 7467600"/>
              <a:gd name="connsiteY910" fmla="*/ 3023919 h 6858000"/>
              <a:gd name="connsiteX911" fmla="*/ 5729634 w 7467600"/>
              <a:gd name="connsiteY911" fmla="*/ 3051849 h 6858000"/>
              <a:gd name="connsiteX912" fmla="*/ 5611018 w 7467600"/>
              <a:gd name="connsiteY912" fmla="*/ 2316769 h 6858000"/>
              <a:gd name="connsiteX913" fmla="*/ 5687608 w 7467600"/>
              <a:gd name="connsiteY913" fmla="*/ 2039972 h 6858000"/>
              <a:gd name="connsiteX914" fmla="*/ 5657554 w 7467600"/>
              <a:gd name="connsiteY914" fmla="*/ 1576445 h 6858000"/>
              <a:gd name="connsiteX915" fmla="*/ 5150475 w 7467600"/>
              <a:gd name="connsiteY915" fmla="*/ 1274012 h 6858000"/>
              <a:gd name="connsiteX916" fmla="*/ 5349142 w 7467600"/>
              <a:gd name="connsiteY916" fmla="*/ 2204405 h 6858000"/>
              <a:gd name="connsiteX917" fmla="*/ 5262214 w 7467600"/>
              <a:gd name="connsiteY917" fmla="*/ 2233836 h 6858000"/>
              <a:gd name="connsiteX918" fmla="*/ 4981539 w 7467600"/>
              <a:gd name="connsiteY918" fmla="*/ 1542201 h 6858000"/>
              <a:gd name="connsiteX919" fmla="*/ 4958461 w 7467600"/>
              <a:gd name="connsiteY919" fmla="*/ 1136957 h 6858000"/>
              <a:gd name="connsiteX920" fmla="*/ 4655015 w 7467600"/>
              <a:gd name="connsiteY920" fmla="*/ 891426 h 6858000"/>
              <a:gd name="connsiteX921" fmla="*/ 4348002 w 7467600"/>
              <a:gd name="connsiteY921" fmla="*/ 2205895 h 6858000"/>
              <a:gd name="connsiteX922" fmla="*/ 4262250 w 7467600"/>
              <a:gd name="connsiteY922" fmla="*/ 2219972 h 6858000"/>
              <a:gd name="connsiteX923" fmla="*/ 4550611 w 7467600"/>
              <a:gd name="connsiteY923" fmla="*/ 817540 h 6858000"/>
              <a:gd name="connsiteX924" fmla="*/ 4564418 w 7467600"/>
              <a:gd name="connsiteY924" fmla="*/ 808293 h 6858000"/>
              <a:gd name="connsiteX925" fmla="*/ 4266388 w 7467600"/>
              <a:gd name="connsiteY925" fmla="*/ 500083 h 6858000"/>
              <a:gd name="connsiteX926" fmla="*/ 4032842 w 7467600"/>
              <a:gd name="connsiteY926" fmla="*/ 211809 h 6858000"/>
              <a:gd name="connsiteX927" fmla="*/ 3882765 w 7467600"/>
              <a:gd name="connsiteY927" fmla="*/ 0 h 6858000"/>
              <a:gd name="connsiteX928" fmla="*/ 3721337 w 7467600"/>
              <a:gd name="connsiteY928" fmla="*/ 0 h 6858000"/>
              <a:gd name="connsiteX929" fmla="*/ 3797544 w 7467600"/>
              <a:gd name="connsiteY929" fmla="*/ 0 h 6858000"/>
              <a:gd name="connsiteX930" fmla="*/ 3775734 w 7467600"/>
              <a:gd name="connsiteY930" fmla="*/ 95131 h 6858000"/>
              <a:gd name="connsiteX931" fmla="*/ 3724807 w 7467600"/>
              <a:gd name="connsiteY931" fmla="*/ 272257 h 6858000"/>
              <a:gd name="connsiteX932" fmla="*/ 3726844 w 7467600"/>
              <a:gd name="connsiteY932" fmla="*/ 282988 h 6858000"/>
              <a:gd name="connsiteX933" fmla="*/ 3742664 w 7467600"/>
              <a:gd name="connsiteY933" fmla="*/ 279918 h 6858000"/>
              <a:gd name="connsiteX934" fmla="*/ 4103910 w 7467600"/>
              <a:gd name="connsiteY934" fmla="*/ 1161917 h 6858000"/>
              <a:gd name="connsiteX935" fmla="*/ 4020269 w 7467600"/>
              <a:gd name="connsiteY935" fmla="*/ 1200406 h 6858000"/>
              <a:gd name="connsiteX936" fmla="*/ 3674882 w 7467600"/>
              <a:gd name="connsiteY936" fmla="*/ 488524 h 6858000"/>
              <a:gd name="connsiteX937" fmla="*/ 3132682 w 7467600"/>
              <a:gd name="connsiteY937" fmla="*/ 1072284 h 6858000"/>
              <a:gd name="connsiteX938" fmla="*/ 2716346 w 7467600"/>
              <a:gd name="connsiteY938" fmla="*/ 1276376 h 6858000"/>
              <a:gd name="connsiteX939" fmla="*/ 2716772 w 7467600"/>
              <a:gd name="connsiteY939" fmla="*/ 1255462 h 6858000"/>
              <a:gd name="connsiteX940" fmla="*/ 3471096 w 7467600"/>
              <a:gd name="connsiteY940" fmla="*/ 437072 h 6858000"/>
              <a:gd name="connsiteX941" fmla="*/ 3639057 w 7467600"/>
              <a:gd name="connsiteY941" fmla="*/ 286334 h 6858000"/>
              <a:gd name="connsiteX942" fmla="*/ 3640309 w 7467600"/>
              <a:gd name="connsiteY942" fmla="*/ 284664 h 6858000"/>
              <a:gd name="connsiteX943" fmla="*/ 3646022 w 7467600"/>
              <a:gd name="connsiteY943" fmla="*/ 276711 h 6858000"/>
              <a:gd name="connsiteX944" fmla="*/ 3707943 w 7467600"/>
              <a:gd name="connsiteY944" fmla="*/ 65958 h 6858000"/>
              <a:gd name="connsiteX945" fmla="*/ 3721337 w 7467600"/>
              <a:gd name="connsiteY945" fmla="*/ 0 h 6858000"/>
              <a:gd name="connsiteX946" fmla="*/ 2867960 w 7467600"/>
              <a:gd name="connsiteY946" fmla="*/ 0 h 6858000"/>
              <a:gd name="connsiteX947" fmla="*/ 2926351 w 7467600"/>
              <a:gd name="connsiteY947" fmla="*/ 0 h 6858000"/>
              <a:gd name="connsiteX948" fmla="*/ 2902823 w 7467600"/>
              <a:gd name="connsiteY948" fmla="*/ 262929 h 6858000"/>
              <a:gd name="connsiteX949" fmla="*/ 2940663 w 7467600"/>
              <a:gd name="connsiteY949" fmla="*/ 140884 h 6858000"/>
              <a:gd name="connsiteX950" fmla="*/ 2947039 w 7467600"/>
              <a:gd name="connsiteY950" fmla="*/ 122524 h 6858000"/>
              <a:gd name="connsiteX951" fmla="*/ 2984316 w 7467600"/>
              <a:gd name="connsiteY951" fmla="*/ 0 h 6858000"/>
              <a:gd name="connsiteX952" fmla="*/ 3016114 w 7467600"/>
              <a:gd name="connsiteY952" fmla="*/ 0 h 6858000"/>
              <a:gd name="connsiteX953" fmla="*/ 2979949 w 7467600"/>
              <a:gd name="connsiteY953" fmla="*/ 119274 h 6858000"/>
              <a:gd name="connsiteX954" fmla="*/ 3023879 w 7467600"/>
              <a:gd name="connsiteY954" fmla="*/ 0 h 6858000"/>
              <a:gd name="connsiteX955" fmla="*/ 3105400 w 7467600"/>
              <a:gd name="connsiteY955" fmla="*/ 0 h 6858000"/>
              <a:gd name="connsiteX956" fmla="*/ 3094669 w 7467600"/>
              <a:gd name="connsiteY956" fmla="*/ 30308 h 6858000"/>
              <a:gd name="connsiteX957" fmla="*/ 2901945 w 7467600"/>
              <a:gd name="connsiteY957" fmla="*/ 466538 h 6858000"/>
              <a:gd name="connsiteX958" fmla="*/ 2815209 w 7467600"/>
              <a:gd name="connsiteY958" fmla="*/ 497361 h 6858000"/>
              <a:gd name="connsiteX959" fmla="*/ 2844845 w 7467600"/>
              <a:gd name="connsiteY959" fmla="*/ 127638 h 6858000"/>
              <a:gd name="connsiteX960" fmla="*/ 2867960 w 7467600"/>
              <a:gd name="connsiteY960" fmla="*/ 0 h 6858000"/>
              <a:gd name="connsiteX961" fmla="*/ 1057230 w 7467600"/>
              <a:gd name="connsiteY961" fmla="*/ 0 h 6858000"/>
              <a:gd name="connsiteX962" fmla="*/ 1111003 w 7467600"/>
              <a:gd name="connsiteY962" fmla="*/ 0 h 6858000"/>
              <a:gd name="connsiteX963" fmla="*/ 1125553 w 7467600"/>
              <a:gd name="connsiteY963" fmla="*/ 52588 h 6858000"/>
              <a:gd name="connsiteX964" fmla="*/ 1304276 w 7467600"/>
              <a:gd name="connsiteY964" fmla="*/ 476275 h 6858000"/>
              <a:gd name="connsiteX965" fmla="*/ 1492066 w 7467600"/>
              <a:gd name="connsiteY965" fmla="*/ 886333 h 6858000"/>
              <a:gd name="connsiteX966" fmla="*/ 1423698 w 7467600"/>
              <a:gd name="connsiteY966" fmla="*/ 710817 h 6858000"/>
              <a:gd name="connsiteX967" fmla="*/ 1357609 w 7467600"/>
              <a:gd name="connsiteY967" fmla="*/ 532892 h 6858000"/>
              <a:gd name="connsiteX968" fmla="*/ 1309550 w 7467600"/>
              <a:gd name="connsiteY968" fmla="*/ 374031 h 6858000"/>
              <a:gd name="connsiteX969" fmla="*/ 1193673 w 7467600"/>
              <a:gd name="connsiteY969" fmla="*/ 49533 h 6858000"/>
              <a:gd name="connsiteX970" fmla="*/ 1164391 w 7467600"/>
              <a:gd name="connsiteY970" fmla="*/ 0 h 6858000"/>
              <a:gd name="connsiteX971" fmla="*/ 1200666 w 7467600"/>
              <a:gd name="connsiteY971" fmla="*/ 0 h 6858000"/>
              <a:gd name="connsiteX972" fmla="*/ 1223408 w 7467600"/>
              <a:gd name="connsiteY972" fmla="*/ 38996 h 6858000"/>
              <a:gd name="connsiteX973" fmla="*/ 1339635 w 7467600"/>
              <a:gd name="connsiteY973" fmla="*/ 365517 h 6858000"/>
              <a:gd name="connsiteX974" fmla="*/ 1387469 w 7467600"/>
              <a:gd name="connsiteY974" fmla="*/ 523079 h 6858000"/>
              <a:gd name="connsiteX975" fmla="*/ 1452685 w 7467600"/>
              <a:gd name="connsiteY975" fmla="*/ 699806 h 6858000"/>
              <a:gd name="connsiteX976" fmla="*/ 1492092 w 7467600"/>
              <a:gd name="connsiteY976" fmla="*/ 800424 h 6858000"/>
              <a:gd name="connsiteX977" fmla="*/ 1455302 w 7467600"/>
              <a:gd name="connsiteY977" fmla="*/ 632913 h 6858000"/>
              <a:gd name="connsiteX978" fmla="*/ 1222336 w 7467600"/>
              <a:gd name="connsiteY978" fmla="*/ 9480 h 6858000"/>
              <a:gd name="connsiteX979" fmla="*/ 1214634 w 7467600"/>
              <a:gd name="connsiteY979" fmla="*/ 0 h 6858000"/>
              <a:gd name="connsiteX980" fmla="*/ 1289827 w 7467600"/>
              <a:gd name="connsiteY980" fmla="*/ 0 h 6858000"/>
              <a:gd name="connsiteX981" fmla="*/ 1321076 w 7467600"/>
              <a:gd name="connsiteY981" fmla="*/ 59722 h 6858000"/>
              <a:gd name="connsiteX982" fmla="*/ 1512579 w 7467600"/>
              <a:gd name="connsiteY982" fmla="*/ 626441 h 6858000"/>
              <a:gd name="connsiteX983" fmla="*/ 1506076 w 7467600"/>
              <a:gd name="connsiteY983" fmla="*/ 1089289 h 6858000"/>
              <a:gd name="connsiteX984" fmla="*/ 1486346 w 7467600"/>
              <a:gd name="connsiteY984" fmla="*/ 1079919 h 6858000"/>
              <a:gd name="connsiteX985" fmla="*/ 1070511 w 7467600"/>
              <a:gd name="connsiteY985" fmla="*/ 48609 h 6858000"/>
              <a:gd name="connsiteX986" fmla="*/ 1057230 w 7467600"/>
              <a:gd name="connsiteY986" fmla="*/ 0 h 6858000"/>
              <a:gd name="connsiteX987" fmla="*/ 43151 w 7467600"/>
              <a:gd name="connsiteY987" fmla="*/ 0 h 6858000"/>
              <a:gd name="connsiteX988" fmla="*/ 95283 w 7467600"/>
              <a:gd name="connsiteY988" fmla="*/ 0 h 6858000"/>
              <a:gd name="connsiteX989" fmla="*/ 300708 w 7467600"/>
              <a:gd name="connsiteY989" fmla="*/ 154571 h 6858000"/>
              <a:gd name="connsiteX990" fmla="*/ 530414 w 7467600"/>
              <a:gd name="connsiteY990" fmla="*/ 354673 h 6858000"/>
              <a:gd name="connsiteX991" fmla="*/ 333785 w 7467600"/>
              <a:gd name="connsiteY991" fmla="*/ 161564 h 6858000"/>
              <a:gd name="connsiteX992" fmla="*/ 147005 w 7467600"/>
              <a:gd name="connsiteY992" fmla="*/ 0 h 6858000"/>
              <a:gd name="connsiteX993" fmla="*/ 272509 w 7467600"/>
              <a:gd name="connsiteY993" fmla="*/ 0 h 6858000"/>
              <a:gd name="connsiteX994" fmla="*/ 326276 w 7467600"/>
              <a:gd name="connsiteY994" fmla="*/ 45847 h 6858000"/>
              <a:gd name="connsiteX995" fmla="*/ 823759 w 7467600"/>
              <a:gd name="connsiteY995" fmla="*/ 574145 h 6858000"/>
              <a:gd name="connsiteX996" fmla="*/ 811254 w 7467600"/>
              <a:gd name="connsiteY996" fmla="*/ 665546 h 6858000"/>
              <a:gd name="connsiteX997" fmla="*/ 154042 w 7467600"/>
              <a:gd name="connsiteY997" fmla="*/ 261522 h 6858000"/>
              <a:gd name="connsiteX998" fmla="*/ 13550 w 7467600"/>
              <a:gd name="connsiteY998" fmla="*/ 158423 h 6858000"/>
              <a:gd name="connsiteX999" fmla="*/ 0 w 7467600"/>
              <a:gd name="connsiteY999" fmla="*/ 146618 h 6858000"/>
              <a:gd name="connsiteX1000" fmla="*/ 0 w 7467600"/>
              <a:gd name="connsiteY1000" fmla="*/ 59161 h 6858000"/>
              <a:gd name="connsiteX1001" fmla="*/ 45427 w 7467600"/>
              <a:gd name="connsiteY1001" fmla="*/ 101078 h 6858000"/>
              <a:gd name="connsiteX1002" fmla="*/ 630103 w 7467600"/>
              <a:gd name="connsiteY1002" fmla="*/ 485885 h 6858000"/>
              <a:gd name="connsiteX1003" fmla="*/ 532040 w 7467600"/>
              <a:gd name="connsiteY1003" fmla="*/ 399359 h 6858000"/>
              <a:gd name="connsiteX1004" fmla="*/ 517618 w 7467600"/>
              <a:gd name="connsiteY1004" fmla="*/ 385726 h 6858000"/>
              <a:gd name="connsiteX1005" fmla="*/ 285074 w 7467600"/>
              <a:gd name="connsiteY1005" fmla="*/ 182755 h 6858000"/>
              <a:gd name="connsiteX1006" fmla="*/ 43151 w 7467600"/>
              <a:gd name="connsiteY100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51412 w 7467600"/>
              <a:gd name="connsiteY844" fmla="*/ 799572 h 6858000"/>
              <a:gd name="connsiteX845" fmla="*/ 7467600 w 7467600"/>
              <a:gd name="connsiteY845" fmla="*/ 789215 h 6858000"/>
              <a:gd name="connsiteX846" fmla="*/ 7451412 w 7467600"/>
              <a:gd name="connsiteY846" fmla="*/ 799572 h 6858000"/>
              <a:gd name="connsiteX847" fmla="*/ 5905192 w 7467600"/>
              <a:gd name="connsiteY847" fmla="*/ 163079 h 6858000"/>
              <a:gd name="connsiteX848" fmla="*/ 5865655 w 7467600"/>
              <a:gd name="connsiteY848" fmla="*/ 171901 h 6858000"/>
              <a:gd name="connsiteX849" fmla="*/ 5259740 w 7467600"/>
              <a:gd name="connsiteY849" fmla="*/ 257013 h 6858000"/>
              <a:gd name="connsiteX850" fmla="*/ 5208466 w 7467600"/>
              <a:gd name="connsiteY850" fmla="*/ 257550 h 6858000"/>
              <a:gd name="connsiteX851" fmla="*/ 4980204 w 7467600"/>
              <a:gd name="connsiteY851" fmla="*/ 271903 h 6858000"/>
              <a:gd name="connsiteX852" fmla="*/ 5068068 w 7467600"/>
              <a:gd name="connsiteY852" fmla="*/ 282244 h 6858000"/>
              <a:gd name="connsiteX853" fmla="*/ 5153231 w 7467600"/>
              <a:gd name="connsiteY853" fmla="*/ 292240 h 6858000"/>
              <a:gd name="connsiteX854" fmla="*/ 5426491 w 7467600"/>
              <a:gd name="connsiteY854" fmla="*/ 281128 h 6858000"/>
              <a:gd name="connsiteX855" fmla="*/ 5731212 w 7467600"/>
              <a:gd name="connsiteY855" fmla="*/ 231951 h 6858000"/>
              <a:gd name="connsiteX856" fmla="*/ 5905192 w 7467600"/>
              <a:gd name="connsiteY856" fmla="*/ 163079 h 6858000"/>
              <a:gd name="connsiteX857" fmla="*/ 5944437 w 7467600"/>
              <a:gd name="connsiteY857" fmla="*/ 113829 h 6858000"/>
              <a:gd name="connsiteX858" fmla="*/ 5825032 w 7467600"/>
              <a:gd name="connsiteY858" fmla="*/ 146405 h 6858000"/>
              <a:gd name="connsiteX859" fmla="*/ 4955599 w 7467600"/>
              <a:gd name="connsiteY859" fmla="*/ 247008 h 6858000"/>
              <a:gd name="connsiteX860" fmla="*/ 5210104 w 7467600"/>
              <a:gd name="connsiteY860" fmla="*/ 228123 h 6858000"/>
              <a:gd name="connsiteX861" fmla="*/ 5261015 w 7467600"/>
              <a:gd name="connsiteY861" fmla="*/ 227087 h 6858000"/>
              <a:gd name="connsiteX862" fmla="*/ 5861181 w 7467600"/>
              <a:gd name="connsiteY862" fmla="*/ 143093 h 6858000"/>
              <a:gd name="connsiteX863" fmla="*/ 5961252 w 7467600"/>
              <a:gd name="connsiteY863" fmla="*/ 114820 h 6858000"/>
              <a:gd name="connsiteX864" fmla="*/ 5944437 w 7467600"/>
              <a:gd name="connsiteY864" fmla="*/ 113829 h 6858000"/>
              <a:gd name="connsiteX865" fmla="*/ 3882765 w 7467600"/>
              <a:gd name="connsiteY865" fmla="*/ 0 h 6858000"/>
              <a:gd name="connsiteX866" fmla="*/ 3995099 w 7467600"/>
              <a:gd name="connsiteY866" fmla="*/ 0 h 6858000"/>
              <a:gd name="connsiteX867" fmla="*/ 4163818 w 7467600"/>
              <a:gd name="connsiteY867" fmla="*/ 234104 h 6858000"/>
              <a:gd name="connsiteX868" fmla="*/ 4172099 w 7467600"/>
              <a:gd name="connsiteY868" fmla="*/ 234207 h 6858000"/>
              <a:gd name="connsiteX869" fmla="*/ 4784282 w 7467600"/>
              <a:gd name="connsiteY869" fmla="*/ 276561 h 6858000"/>
              <a:gd name="connsiteX870" fmla="*/ 4801687 w 7467600"/>
              <a:gd name="connsiteY870" fmla="*/ 267764 h 6858000"/>
              <a:gd name="connsiteX871" fmla="*/ 6082788 w 7467600"/>
              <a:gd name="connsiteY871" fmla="*/ 64119 h 6858000"/>
              <a:gd name="connsiteX872" fmla="*/ 6099442 w 7467600"/>
              <a:gd name="connsiteY872" fmla="*/ 82568 h 6858000"/>
              <a:gd name="connsiteX873" fmla="*/ 4804137 w 7467600"/>
              <a:gd name="connsiteY873" fmla="*/ 320931 h 6858000"/>
              <a:gd name="connsiteX874" fmla="*/ 4227047 w 7467600"/>
              <a:gd name="connsiteY874" fmla="*/ 313415 h 6858000"/>
              <a:gd name="connsiteX875" fmla="*/ 4346041 w 7467600"/>
              <a:gd name="connsiteY875" fmla="*/ 456086 h 6858000"/>
              <a:gd name="connsiteX876" fmla="*/ 4870967 w 7467600"/>
              <a:gd name="connsiteY876" fmla="*/ 963061 h 6858000"/>
              <a:gd name="connsiteX877" fmla="*/ 4889647 w 7467600"/>
              <a:gd name="connsiteY877" fmla="*/ 957147 h 6858000"/>
              <a:gd name="connsiteX878" fmla="*/ 5422504 w 7467600"/>
              <a:gd name="connsiteY878" fmla="*/ 805191 h 6858000"/>
              <a:gd name="connsiteX879" fmla="*/ 6087656 w 7467600"/>
              <a:gd name="connsiteY879" fmla="*/ 826703 h 6858000"/>
              <a:gd name="connsiteX880" fmla="*/ 6058717 w 7467600"/>
              <a:gd name="connsiteY880" fmla="*/ 865992 h 6858000"/>
              <a:gd name="connsiteX881" fmla="*/ 4974153 w 7467600"/>
              <a:gd name="connsiteY881" fmla="*/ 1045456 h 6858000"/>
              <a:gd name="connsiteX882" fmla="*/ 5627835 w 7467600"/>
              <a:gd name="connsiteY882" fmla="*/ 1472077 h 6858000"/>
              <a:gd name="connsiteX883" fmla="*/ 5629817 w 7467600"/>
              <a:gd name="connsiteY883" fmla="*/ 1471412 h 6858000"/>
              <a:gd name="connsiteX884" fmla="*/ 5634124 w 7467600"/>
              <a:gd name="connsiteY884" fmla="*/ 1470572 h 6858000"/>
              <a:gd name="connsiteX885" fmla="*/ 5755832 w 7467600"/>
              <a:gd name="connsiteY885" fmla="*/ 1383886 h 6858000"/>
              <a:gd name="connsiteX886" fmla="*/ 6014186 w 7467600"/>
              <a:gd name="connsiteY886" fmla="*/ 1279799 h 6858000"/>
              <a:gd name="connsiteX887" fmla="*/ 6901619 w 7467600"/>
              <a:gd name="connsiteY887" fmla="*/ 1047874 h 6858000"/>
              <a:gd name="connsiteX888" fmla="*/ 6931566 w 7467600"/>
              <a:gd name="connsiteY888" fmla="*/ 1062034 h 6858000"/>
              <a:gd name="connsiteX889" fmla="*/ 5790982 w 7467600"/>
              <a:gd name="connsiteY889" fmla="*/ 1561380 h 6858000"/>
              <a:gd name="connsiteX890" fmla="*/ 6188971 w 7467600"/>
              <a:gd name="connsiteY890" fmla="*/ 1755168 h 6858000"/>
              <a:gd name="connsiteX891" fmla="*/ 6202446 w 7467600"/>
              <a:gd name="connsiteY891" fmla="*/ 1752268 h 6858000"/>
              <a:gd name="connsiteX892" fmla="*/ 7179560 w 7467600"/>
              <a:gd name="connsiteY892" fmla="*/ 1467551 h 6858000"/>
              <a:gd name="connsiteX893" fmla="*/ 7158730 w 7467600"/>
              <a:gd name="connsiteY893" fmla="*/ 1507835 h 6858000"/>
              <a:gd name="connsiteX894" fmla="*/ 6326959 w 7467600"/>
              <a:gd name="connsiteY894" fmla="*/ 1817686 h 6858000"/>
              <a:gd name="connsiteX895" fmla="*/ 6537433 w 7467600"/>
              <a:gd name="connsiteY895" fmla="*/ 1907790 h 6858000"/>
              <a:gd name="connsiteX896" fmla="*/ 6550221 w 7467600"/>
              <a:gd name="connsiteY896" fmla="*/ 1910729 h 6858000"/>
              <a:gd name="connsiteX897" fmla="*/ 6964438 w 7467600"/>
              <a:gd name="connsiteY897" fmla="*/ 2209505 h 6858000"/>
              <a:gd name="connsiteX898" fmla="*/ 7367862 w 7467600"/>
              <a:gd name="connsiteY898" fmla="*/ 2806833 h 6858000"/>
              <a:gd name="connsiteX899" fmla="*/ 7364329 w 7467600"/>
              <a:gd name="connsiteY899" fmla="*/ 2826907 h 6858000"/>
              <a:gd name="connsiteX900" fmla="*/ 7290545 w 7467600"/>
              <a:gd name="connsiteY900" fmla="*/ 2850663 h 6858000"/>
              <a:gd name="connsiteX901" fmla="*/ 6472036 w 7467600"/>
              <a:gd name="connsiteY901" fmla="*/ 1959003 h 6858000"/>
              <a:gd name="connsiteX902" fmla="*/ 5792897 w 7467600"/>
              <a:gd name="connsiteY902" fmla="*/ 1647747 h 6858000"/>
              <a:gd name="connsiteX903" fmla="*/ 5842751 w 7467600"/>
              <a:gd name="connsiteY903" fmla="*/ 1816112 h 6858000"/>
              <a:gd name="connsiteX904" fmla="*/ 5847424 w 7467600"/>
              <a:gd name="connsiteY904" fmla="*/ 1815776 h 6858000"/>
              <a:gd name="connsiteX905" fmla="*/ 6399821 w 7467600"/>
              <a:gd name="connsiteY905" fmla="*/ 2344799 h 6858000"/>
              <a:gd name="connsiteX906" fmla="*/ 6323232 w 7467600"/>
              <a:gd name="connsiteY906" fmla="*/ 2389634 h 6858000"/>
              <a:gd name="connsiteX907" fmla="*/ 5942958 w 7467600"/>
              <a:gd name="connsiteY907" fmla="*/ 2077708 h 6858000"/>
              <a:gd name="connsiteX908" fmla="*/ 5921559 w 7467600"/>
              <a:gd name="connsiteY908" fmla="*/ 2378596 h 6858000"/>
              <a:gd name="connsiteX909" fmla="*/ 5817651 w 7467600"/>
              <a:gd name="connsiteY909" fmla="*/ 3023919 h 6858000"/>
              <a:gd name="connsiteX910" fmla="*/ 5729634 w 7467600"/>
              <a:gd name="connsiteY910" fmla="*/ 3051849 h 6858000"/>
              <a:gd name="connsiteX911" fmla="*/ 5611018 w 7467600"/>
              <a:gd name="connsiteY911" fmla="*/ 2316769 h 6858000"/>
              <a:gd name="connsiteX912" fmla="*/ 5687608 w 7467600"/>
              <a:gd name="connsiteY912" fmla="*/ 2039972 h 6858000"/>
              <a:gd name="connsiteX913" fmla="*/ 5657554 w 7467600"/>
              <a:gd name="connsiteY913" fmla="*/ 1576445 h 6858000"/>
              <a:gd name="connsiteX914" fmla="*/ 5150475 w 7467600"/>
              <a:gd name="connsiteY914" fmla="*/ 1274012 h 6858000"/>
              <a:gd name="connsiteX915" fmla="*/ 5349142 w 7467600"/>
              <a:gd name="connsiteY915" fmla="*/ 2204405 h 6858000"/>
              <a:gd name="connsiteX916" fmla="*/ 5262214 w 7467600"/>
              <a:gd name="connsiteY916" fmla="*/ 2233836 h 6858000"/>
              <a:gd name="connsiteX917" fmla="*/ 4981539 w 7467600"/>
              <a:gd name="connsiteY917" fmla="*/ 1542201 h 6858000"/>
              <a:gd name="connsiteX918" fmla="*/ 4958461 w 7467600"/>
              <a:gd name="connsiteY918" fmla="*/ 1136957 h 6858000"/>
              <a:gd name="connsiteX919" fmla="*/ 4655015 w 7467600"/>
              <a:gd name="connsiteY919" fmla="*/ 891426 h 6858000"/>
              <a:gd name="connsiteX920" fmla="*/ 4348002 w 7467600"/>
              <a:gd name="connsiteY920" fmla="*/ 2205895 h 6858000"/>
              <a:gd name="connsiteX921" fmla="*/ 4262250 w 7467600"/>
              <a:gd name="connsiteY921" fmla="*/ 2219972 h 6858000"/>
              <a:gd name="connsiteX922" fmla="*/ 4550611 w 7467600"/>
              <a:gd name="connsiteY922" fmla="*/ 817540 h 6858000"/>
              <a:gd name="connsiteX923" fmla="*/ 4564418 w 7467600"/>
              <a:gd name="connsiteY923" fmla="*/ 808293 h 6858000"/>
              <a:gd name="connsiteX924" fmla="*/ 4266388 w 7467600"/>
              <a:gd name="connsiteY924" fmla="*/ 500083 h 6858000"/>
              <a:gd name="connsiteX925" fmla="*/ 4032842 w 7467600"/>
              <a:gd name="connsiteY925" fmla="*/ 211809 h 6858000"/>
              <a:gd name="connsiteX926" fmla="*/ 3882765 w 7467600"/>
              <a:gd name="connsiteY926" fmla="*/ 0 h 6858000"/>
              <a:gd name="connsiteX927" fmla="*/ 3721337 w 7467600"/>
              <a:gd name="connsiteY927" fmla="*/ 0 h 6858000"/>
              <a:gd name="connsiteX928" fmla="*/ 3797544 w 7467600"/>
              <a:gd name="connsiteY928" fmla="*/ 0 h 6858000"/>
              <a:gd name="connsiteX929" fmla="*/ 3775734 w 7467600"/>
              <a:gd name="connsiteY929" fmla="*/ 95131 h 6858000"/>
              <a:gd name="connsiteX930" fmla="*/ 3724807 w 7467600"/>
              <a:gd name="connsiteY930" fmla="*/ 272257 h 6858000"/>
              <a:gd name="connsiteX931" fmla="*/ 3726844 w 7467600"/>
              <a:gd name="connsiteY931" fmla="*/ 282988 h 6858000"/>
              <a:gd name="connsiteX932" fmla="*/ 3742664 w 7467600"/>
              <a:gd name="connsiteY932" fmla="*/ 279918 h 6858000"/>
              <a:gd name="connsiteX933" fmla="*/ 4103910 w 7467600"/>
              <a:gd name="connsiteY933" fmla="*/ 1161917 h 6858000"/>
              <a:gd name="connsiteX934" fmla="*/ 4020269 w 7467600"/>
              <a:gd name="connsiteY934" fmla="*/ 1200406 h 6858000"/>
              <a:gd name="connsiteX935" fmla="*/ 3674882 w 7467600"/>
              <a:gd name="connsiteY935" fmla="*/ 488524 h 6858000"/>
              <a:gd name="connsiteX936" fmla="*/ 3132682 w 7467600"/>
              <a:gd name="connsiteY936" fmla="*/ 1072284 h 6858000"/>
              <a:gd name="connsiteX937" fmla="*/ 2716346 w 7467600"/>
              <a:gd name="connsiteY937" fmla="*/ 1276376 h 6858000"/>
              <a:gd name="connsiteX938" fmla="*/ 2716772 w 7467600"/>
              <a:gd name="connsiteY938" fmla="*/ 1255462 h 6858000"/>
              <a:gd name="connsiteX939" fmla="*/ 3471096 w 7467600"/>
              <a:gd name="connsiteY939" fmla="*/ 437072 h 6858000"/>
              <a:gd name="connsiteX940" fmla="*/ 3639057 w 7467600"/>
              <a:gd name="connsiteY940" fmla="*/ 286334 h 6858000"/>
              <a:gd name="connsiteX941" fmla="*/ 3640309 w 7467600"/>
              <a:gd name="connsiteY941" fmla="*/ 284664 h 6858000"/>
              <a:gd name="connsiteX942" fmla="*/ 3646022 w 7467600"/>
              <a:gd name="connsiteY942" fmla="*/ 276711 h 6858000"/>
              <a:gd name="connsiteX943" fmla="*/ 3707943 w 7467600"/>
              <a:gd name="connsiteY943" fmla="*/ 65958 h 6858000"/>
              <a:gd name="connsiteX944" fmla="*/ 3721337 w 7467600"/>
              <a:gd name="connsiteY944" fmla="*/ 0 h 6858000"/>
              <a:gd name="connsiteX945" fmla="*/ 2867960 w 7467600"/>
              <a:gd name="connsiteY945" fmla="*/ 0 h 6858000"/>
              <a:gd name="connsiteX946" fmla="*/ 2926351 w 7467600"/>
              <a:gd name="connsiteY946" fmla="*/ 0 h 6858000"/>
              <a:gd name="connsiteX947" fmla="*/ 2902823 w 7467600"/>
              <a:gd name="connsiteY947" fmla="*/ 262929 h 6858000"/>
              <a:gd name="connsiteX948" fmla="*/ 2940663 w 7467600"/>
              <a:gd name="connsiteY948" fmla="*/ 140884 h 6858000"/>
              <a:gd name="connsiteX949" fmla="*/ 2947039 w 7467600"/>
              <a:gd name="connsiteY949" fmla="*/ 122524 h 6858000"/>
              <a:gd name="connsiteX950" fmla="*/ 2984316 w 7467600"/>
              <a:gd name="connsiteY950" fmla="*/ 0 h 6858000"/>
              <a:gd name="connsiteX951" fmla="*/ 3016114 w 7467600"/>
              <a:gd name="connsiteY951" fmla="*/ 0 h 6858000"/>
              <a:gd name="connsiteX952" fmla="*/ 2979949 w 7467600"/>
              <a:gd name="connsiteY952" fmla="*/ 119274 h 6858000"/>
              <a:gd name="connsiteX953" fmla="*/ 3023879 w 7467600"/>
              <a:gd name="connsiteY953" fmla="*/ 0 h 6858000"/>
              <a:gd name="connsiteX954" fmla="*/ 3105400 w 7467600"/>
              <a:gd name="connsiteY954" fmla="*/ 0 h 6858000"/>
              <a:gd name="connsiteX955" fmla="*/ 3094669 w 7467600"/>
              <a:gd name="connsiteY955" fmla="*/ 30308 h 6858000"/>
              <a:gd name="connsiteX956" fmla="*/ 2901945 w 7467600"/>
              <a:gd name="connsiteY956" fmla="*/ 466538 h 6858000"/>
              <a:gd name="connsiteX957" fmla="*/ 2815209 w 7467600"/>
              <a:gd name="connsiteY957" fmla="*/ 497361 h 6858000"/>
              <a:gd name="connsiteX958" fmla="*/ 2844845 w 7467600"/>
              <a:gd name="connsiteY958" fmla="*/ 127638 h 6858000"/>
              <a:gd name="connsiteX959" fmla="*/ 2867960 w 7467600"/>
              <a:gd name="connsiteY959" fmla="*/ 0 h 6858000"/>
              <a:gd name="connsiteX960" fmla="*/ 1057230 w 7467600"/>
              <a:gd name="connsiteY960" fmla="*/ 0 h 6858000"/>
              <a:gd name="connsiteX961" fmla="*/ 1111003 w 7467600"/>
              <a:gd name="connsiteY961" fmla="*/ 0 h 6858000"/>
              <a:gd name="connsiteX962" fmla="*/ 1125553 w 7467600"/>
              <a:gd name="connsiteY962" fmla="*/ 52588 h 6858000"/>
              <a:gd name="connsiteX963" fmla="*/ 1304276 w 7467600"/>
              <a:gd name="connsiteY963" fmla="*/ 476275 h 6858000"/>
              <a:gd name="connsiteX964" fmla="*/ 1492066 w 7467600"/>
              <a:gd name="connsiteY964" fmla="*/ 886333 h 6858000"/>
              <a:gd name="connsiteX965" fmla="*/ 1423698 w 7467600"/>
              <a:gd name="connsiteY965" fmla="*/ 710817 h 6858000"/>
              <a:gd name="connsiteX966" fmla="*/ 1357609 w 7467600"/>
              <a:gd name="connsiteY966" fmla="*/ 532892 h 6858000"/>
              <a:gd name="connsiteX967" fmla="*/ 1309550 w 7467600"/>
              <a:gd name="connsiteY967" fmla="*/ 374031 h 6858000"/>
              <a:gd name="connsiteX968" fmla="*/ 1193673 w 7467600"/>
              <a:gd name="connsiteY968" fmla="*/ 49533 h 6858000"/>
              <a:gd name="connsiteX969" fmla="*/ 1164391 w 7467600"/>
              <a:gd name="connsiteY969" fmla="*/ 0 h 6858000"/>
              <a:gd name="connsiteX970" fmla="*/ 1200666 w 7467600"/>
              <a:gd name="connsiteY970" fmla="*/ 0 h 6858000"/>
              <a:gd name="connsiteX971" fmla="*/ 1223408 w 7467600"/>
              <a:gd name="connsiteY971" fmla="*/ 38996 h 6858000"/>
              <a:gd name="connsiteX972" fmla="*/ 1339635 w 7467600"/>
              <a:gd name="connsiteY972" fmla="*/ 365517 h 6858000"/>
              <a:gd name="connsiteX973" fmla="*/ 1387469 w 7467600"/>
              <a:gd name="connsiteY973" fmla="*/ 523079 h 6858000"/>
              <a:gd name="connsiteX974" fmla="*/ 1452685 w 7467600"/>
              <a:gd name="connsiteY974" fmla="*/ 699806 h 6858000"/>
              <a:gd name="connsiteX975" fmla="*/ 1492092 w 7467600"/>
              <a:gd name="connsiteY975" fmla="*/ 800424 h 6858000"/>
              <a:gd name="connsiteX976" fmla="*/ 1455302 w 7467600"/>
              <a:gd name="connsiteY976" fmla="*/ 632913 h 6858000"/>
              <a:gd name="connsiteX977" fmla="*/ 1222336 w 7467600"/>
              <a:gd name="connsiteY977" fmla="*/ 9480 h 6858000"/>
              <a:gd name="connsiteX978" fmla="*/ 1214634 w 7467600"/>
              <a:gd name="connsiteY978" fmla="*/ 0 h 6858000"/>
              <a:gd name="connsiteX979" fmla="*/ 1289827 w 7467600"/>
              <a:gd name="connsiteY979" fmla="*/ 0 h 6858000"/>
              <a:gd name="connsiteX980" fmla="*/ 1321076 w 7467600"/>
              <a:gd name="connsiteY980" fmla="*/ 59722 h 6858000"/>
              <a:gd name="connsiteX981" fmla="*/ 1512579 w 7467600"/>
              <a:gd name="connsiteY981" fmla="*/ 626441 h 6858000"/>
              <a:gd name="connsiteX982" fmla="*/ 1506076 w 7467600"/>
              <a:gd name="connsiteY982" fmla="*/ 1089289 h 6858000"/>
              <a:gd name="connsiteX983" fmla="*/ 1486346 w 7467600"/>
              <a:gd name="connsiteY983" fmla="*/ 1079919 h 6858000"/>
              <a:gd name="connsiteX984" fmla="*/ 1070511 w 7467600"/>
              <a:gd name="connsiteY984" fmla="*/ 48609 h 6858000"/>
              <a:gd name="connsiteX985" fmla="*/ 1057230 w 7467600"/>
              <a:gd name="connsiteY985" fmla="*/ 0 h 6858000"/>
              <a:gd name="connsiteX986" fmla="*/ 43151 w 7467600"/>
              <a:gd name="connsiteY986" fmla="*/ 0 h 6858000"/>
              <a:gd name="connsiteX987" fmla="*/ 95283 w 7467600"/>
              <a:gd name="connsiteY987" fmla="*/ 0 h 6858000"/>
              <a:gd name="connsiteX988" fmla="*/ 300708 w 7467600"/>
              <a:gd name="connsiteY988" fmla="*/ 154571 h 6858000"/>
              <a:gd name="connsiteX989" fmla="*/ 530414 w 7467600"/>
              <a:gd name="connsiteY989" fmla="*/ 354673 h 6858000"/>
              <a:gd name="connsiteX990" fmla="*/ 333785 w 7467600"/>
              <a:gd name="connsiteY990" fmla="*/ 161564 h 6858000"/>
              <a:gd name="connsiteX991" fmla="*/ 147005 w 7467600"/>
              <a:gd name="connsiteY991" fmla="*/ 0 h 6858000"/>
              <a:gd name="connsiteX992" fmla="*/ 272509 w 7467600"/>
              <a:gd name="connsiteY992" fmla="*/ 0 h 6858000"/>
              <a:gd name="connsiteX993" fmla="*/ 326276 w 7467600"/>
              <a:gd name="connsiteY993" fmla="*/ 45847 h 6858000"/>
              <a:gd name="connsiteX994" fmla="*/ 823759 w 7467600"/>
              <a:gd name="connsiteY994" fmla="*/ 574145 h 6858000"/>
              <a:gd name="connsiteX995" fmla="*/ 811254 w 7467600"/>
              <a:gd name="connsiteY995" fmla="*/ 665546 h 6858000"/>
              <a:gd name="connsiteX996" fmla="*/ 154042 w 7467600"/>
              <a:gd name="connsiteY996" fmla="*/ 261522 h 6858000"/>
              <a:gd name="connsiteX997" fmla="*/ 13550 w 7467600"/>
              <a:gd name="connsiteY997" fmla="*/ 158423 h 6858000"/>
              <a:gd name="connsiteX998" fmla="*/ 0 w 7467600"/>
              <a:gd name="connsiteY998" fmla="*/ 146618 h 6858000"/>
              <a:gd name="connsiteX999" fmla="*/ 0 w 7467600"/>
              <a:gd name="connsiteY999" fmla="*/ 59161 h 6858000"/>
              <a:gd name="connsiteX1000" fmla="*/ 45427 w 7467600"/>
              <a:gd name="connsiteY1000" fmla="*/ 101078 h 6858000"/>
              <a:gd name="connsiteX1001" fmla="*/ 630103 w 7467600"/>
              <a:gd name="connsiteY1001" fmla="*/ 485885 h 6858000"/>
              <a:gd name="connsiteX1002" fmla="*/ 532040 w 7467600"/>
              <a:gd name="connsiteY1002" fmla="*/ 399359 h 6858000"/>
              <a:gd name="connsiteX1003" fmla="*/ 517618 w 7467600"/>
              <a:gd name="connsiteY1003" fmla="*/ 385726 h 6858000"/>
              <a:gd name="connsiteX1004" fmla="*/ 285074 w 7467600"/>
              <a:gd name="connsiteY1004" fmla="*/ 182755 h 6858000"/>
              <a:gd name="connsiteX1005" fmla="*/ 43151 w 7467600"/>
              <a:gd name="connsiteY100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5905192 w 7467600"/>
              <a:gd name="connsiteY844" fmla="*/ 163079 h 6858000"/>
              <a:gd name="connsiteX845" fmla="*/ 5865655 w 7467600"/>
              <a:gd name="connsiteY845" fmla="*/ 171901 h 6858000"/>
              <a:gd name="connsiteX846" fmla="*/ 5259740 w 7467600"/>
              <a:gd name="connsiteY846" fmla="*/ 257013 h 6858000"/>
              <a:gd name="connsiteX847" fmla="*/ 5208466 w 7467600"/>
              <a:gd name="connsiteY847" fmla="*/ 257550 h 6858000"/>
              <a:gd name="connsiteX848" fmla="*/ 4980204 w 7467600"/>
              <a:gd name="connsiteY848" fmla="*/ 271903 h 6858000"/>
              <a:gd name="connsiteX849" fmla="*/ 5068068 w 7467600"/>
              <a:gd name="connsiteY849" fmla="*/ 282244 h 6858000"/>
              <a:gd name="connsiteX850" fmla="*/ 5153231 w 7467600"/>
              <a:gd name="connsiteY850" fmla="*/ 292240 h 6858000"/>
              <a:gd name="connsiteX851" fmla="*/ 5426491 w 7467600"/>
              <a:gd name="connsiteY851" fmla="*/ 281128 h 6858000"/>
              <a:gd name="connsiteX852" fmla="*/ 5731212 w 7467600"/>
              <a:gd name="connsiteY852" fmla="*/ 231951 h 6858000"/>
              <a:gd name="connsiteX853" fmla="*/ 5905192 w 7467600"/>
              <a:gd name="connsiteY853" fmla="*/ 163079 h 6858000"/>
              <a:gd name="connsiteX854" fmla="*/ 5944437 w 7467600"/>
              <a:gd name="connsiteY854" fmla="*/ 113829 h 6858000"/>
              <a:gd name="connsiteX855" fmla="*/ 5825032 w 7467600"/>
              <a:gd name="connsiteY855" fmla="*/ 146405 h 6858000"/>
              <a:gd name="connsiteX856" fmla="*/ 4955599 w 7467600"/>
              <a:gd name="connsiteY856" fmla="*/ 247008 h 6858000"/>
              <a:gd name="connsiteX857" fmla="*/ 5210104 w 7467600"/>
              <a:gd name="connsiteY857" fmla="*/ 228123 h 6858000"/>
              <a:gd name="connsiteX858" fmla="*/ 5261015 w 7467600"/>
              <a:gd name="connsiteY858" fmla="*/ 227087 h 6858000"/>
              <a:gd name="connsiteX859" fmla="*/ 5861181 w 7467600"/>
              <a:gd name="connsiteY859" fmla="*/ 143093 h 6858000"/>
              <a:gd name="connsiteX860" fmla="*/ 5961252 w 7467600"/>
              <a:gd name="connsiteY860" fmla="*/ 114820 h 6858000"/>
              <a:gd name="connsiteX861" fmla="*/ 5944437 w 7467600"/>
              <a:gd name="connsiteY861" fmla="*/ 113829 h 6858000"/>
              <a:gd name="connsiteX862" fmla="*/ 3882765 w 7467600"/>
              <a:gd name="connsiteY862" fmla="*/ 0 h 6858000"/>
              <a:gd name="connsiteX863" fmla="*/ 3995099 w 7467600"/>
              <a:gd name="connsiteY863" fmla="*/ 0 h 6858000"/>
              <a:gd name="connsiteX864" fmla="*/ 4163818 w 7467600"/>
              <a:gd name="connsiteY864" fmla="*/ 234104 h 6858000"/>
              <a:gd name="connsiteX865" fmla="*/ 4172099 w 7467600"/>
              <a:gd name="connsiteY865" fmla="*/ 234207 h 6858000"/>
              <a:gd name="connsiteX866" fmla="*/ 4784282 w 7467600"/>
              <a:gd name="connsiteY866" fmla="*/ 276561 h 6858000"/>
              <a:gd name="connsiteX867" fmla="*/ 4801687 w 7467600"/>
              <a:gd name="connsiteY867" fmla="*/ 267764 h 6858000"/>
              <a:gd name="connsiteX868" fmla="*/ 6082788 w 7467600"/>
              <a:gd name="connsiteY868" fmla="*/ 64119 h 6858000"/>
              <a:gd name="connsiteX869" fmla="*/ 6099442 w 7467600"/>
              <a:gd name="connsiteY869" fmla="*/ 82568 h 6858000"/>
              <a:gd name="connsiteX870" fmla="*/ 4804137 w 7467600"/>
              <a:gd name="connsiteY870" fmla="*/ 320931 h 6858000"/>
              <a:gd name="connsiteX871" fmla="*/ 4227047 w 7467600"/>
              <a:gd name="connsiteY871" fmla="*/ 313415 h 6858000"/>
              <a:gd name="connsiteX872" fmla="*/ 4346041 w 7467600"/>
              <a:gd name="connsiteY872" fmla="*/ 456086 h 6858000"/>
              <a:gd name="connsiteX873" fmla="*/ 4870967 w 7467600"/>
              <a:gd name="connsiteY873" fmla="*/ 963061 h 6858000"/>
              <a:gd name="connsiteX874" fmla="*/ 4889647 w 7467600"/>
              <a:gd name="connsiteY874" fmla="*/ 957147 h 6858000"/>
              <a:gd name="connsiteX875" fmla="*/ 5422504 w 7467600"/>
              <a:gd name="connsiteY875" fmla="*/ 805191 h 6858000"/>
              <a:gd name="connsiteX876" fmla="*/ 6087656 w 7467600"/>
              <a:gd name="connsiteY876" fmla="*/ 826703 h 6858000"/>
              <a:gd name="connsiteX877" fmla="*/ 6058717 w 7467600"/>
              <a:gd name="connsiteY877" fmla="*/ 865992 h 6858000"/>
              <a:gd name="connsiteX878" fmla="*/ 4974153 w 7467600"/>
              <a:gd name="connsiteY878" fmla="*/ 1045456 h 6858000"/>
              <a:gd name="connsiteX879" fmla="*/ 5627835 w 7467600"/>
              <a:gd name="connsiteY879" fmla="*/ 1472077 h 6858000"/>
              <a:gd name="connsiteX880" fmla="*/ 5629817 w 7467600"/>
              <a:gd name="connsiteY880" fmla="*/ 1471412 h 6858000"/>
              <a:gd name="connsiteX881" fmla="*/ 5634124 w 7467600"/>
              <a:gd name="connsiteY881" fmla="*/ 1470572 h 6858000"/>
              <a:gd name="connsiteX882" fmla="*/ 5755832 w 7467600"/>
              <a:gd name="connsiteY882" fmla="*/ 1383886 h 6858000"/>
              <a:gd name="connsiteX883" fmla="*/ 6014186 w 7467600"/>
              <a:gd name="connsiteY883" fmla="*/ 1279799 h 6858000"/>
              <a:gd name="connsiteX884" fmla="*/ 6901619 w 7467600"/>
              <a:gd name="connsiteY884" fmla="*/ 1047874 h 6858000"/>
              <a:gd name="connsiteX885" fmla="*/ 6931566 w 7467600"/>
              <a:gd name="connsiteY885" fmla="*/ 1062034 h 6858000"/>
              <a:gd name="connsiteX886" fmla="*/ 5790982 w 7467600"/>
              <a:gd name="connsiteY886" fmla="*/ 1561380 h 6858000"/>
              <a:gd name="connsiteX887" fmla="*/ 6188971 w 7467600"/>
              <a:gd name="connsiteY887" fmla="*/ 1755168 h 6858000"/>
              <a:gd name="connsiteX888" fmla="*/ 6202446 w 7467600"/>
              <a:gd name="connsiteY888" fmla="*/ 1752268 h 6858000"/>
              <a:gd name="connsiteX889" fmla="*/ 7179560 w 7467600"/>
              <a:gd name="connsiteY889" fmla="*/ 1467551 h 6858000"/>
              <a:gd name="connsiteX890" fmla="*/ 7158730 w 7467600"/>
              <a:gd name="connsiteY890" fmla="*/ 1507835 h 6858000"/>
              <a:gd name="connsiteX891" fmla="*/ 6326959 w 7467600"/>
              <a:gd name="connsiteY891" fmla="*/ 1817686 h 6858000"/>
              <a:gd name="connsiteX892" fmla="*/ 6537433 w 7467600"/>
              <a:gd name="connsiteY892" fmla="*/ 1907790 h 6858000"/>
              <a:gd name="connsiteX893" fmla="*/ 6550221 w 7467600"/>
              <a:gd name="connsiteY893" fmla="*/ 1910729 h 6858000"/>
              <a:gd name="connsiteX894" fmla="*/ 6964438 w 7467600"/>
              <a:gd name="connsiteY894" fmla="*/ 2209505 h 6858000"/>
              <a:gd name="connsiteX895" fmla="*/ 7367862 w 7467600"/>
              <a:gd name="connsiteY895" fmla="*/ 2806833 h 6858000"/>
              <a:gd name="connsiteX896" fmla="*/ 7364329 w 7467600"/>
              <a:gd name="connsiteY896" fmla="*/ 2826907 h 6858000"/>
              <a:gd name="connsiteX897" fmla="*/ 7290545 w 7467600"/>
              <a:gd name="connsiteY897" fmla="*/ 2850663 h 6858000"/>
              <a:gd name="connsiteX898" fmla="*/ 6472036 w 7467600"/>
              <a:gd name="connsiteY898" fmla="*/ 1959003 h 6858000"/>
              <a:gd name="connsiteX899" fmla="*/ 5792897 w 7467600"/>
              <a:gd name="connsiteY899" fmla="*/ 1647747 h 6858000"/>
              <a:gd name="connsiteX900" fmla="*/ 5842751 w 7467600"/>
              <a:gd name="connsiteY900" fmla="*/ 1816112 h 6858000"/>
              <a:gd name="connsiteX901" fmla="*/ 5847424 w 7467600"/>
              <a:gd name="connsiteY901" fmla="*/ 1815776 h 6858000"/>
              <a:gd name="connsiteX902" fmla="*/ 6399821 w 7467600"/>
              <a:gd name="connsiteY902" fmla="*/ 2344799 h 6858000"/>
              <a:gd name="connsiteX903" fmla="*/ 6323232 w 7467600"/>
              <a:gd name="connsiteY903" fmla="*/ 2389634 h 6858000"/>
              <a:gd name="connsiteX904" fmla="*/ 5942958 w 7467600"/>
              <a:gd name="connsiteY904" fmla="*/ 2077708 h 6858000"/>
              <a:gd name="connsiteX905" fmla="*/ 5921559 w 7467600"/>
              <a:gd name="connsiteY905" fmla="*/ 2378596 h 6858000"/>
              <a:gd name="connsiteX906" fmla="*/ 5817651 w 7467600"/>
              <a:gd name="connsiteY906" fmla="*/ 3023919 h 6858000"/>
              <a:gd name="connsiteX907" fmla="*/ 5729634 w 7467600"/>
              <a:gd name="connsiteY907" fmla="*/ 3051849 h 6858000"/>
              <a:gd name="connsiteX908" fmla="*/ 5611018 w 7467600"/>
              <a:gd name="connsiteY908" fmla="*/ 2316769 h 6858000"/>
              <a:gd name="connsiteX909" fmla="*/ 5687608 w 7467600"/>
              <a:gd name="connsiteY909" fmla="*/ 2039972 h 6858000"/>
              <a:gd name="connsiteX910" fmla="*/ 5657554 w 7467600"/>
              <a:gd name="connsiteY910" fmla="*/ 1576445 h 6858000"/>
              <a:gd name="connsiteX911" fmla="*/ 5150475 w 7467600"/>
              <a:gd name="connsiteY911" fmla="*/ 1274012 h 6858000"/>
              <a:gd name="connsiteX912" fmla="*/ 5349142 w 7467600"/>
              <a:gd name="connsiteY912" fmla="*/ 2204405 h 6858000"/>
              <a:gd name="connsiteX913" fmla="*/ 5262214 w 7467600"/>
              <a:gd name="connsiteY913" fmla="*/ 2233836 h 6858000"/>
              <a:gd name="connsiteX914" fmla="*/ 4981539 w 7467600"/>
              <a:gd name="connsiteY914" fmla="*/ 1542201 h 6858000"/>
              <a:gd name="connsiteX915" fmla="*/ 4958461 w 7467600"/>
              <a:gd name="connsiteY915" fmla="*/ 1136957 h 6858000"/>
              <a:gd name="connsiteX916" fmla="*/ 4655015 w 7467600"/>
              <a:gd name="connsiteY916" fmla="*/ 891426 h 6858000"/>
              <a:gd name="connsiteX917" fmla="*/ 4348002 w 7467600"/>
              <a:gd name="connsiteY917" fmla="*/ 2205895 h 6858000"/>
              <a:gd name="connsiteX918" fmla="*/ 4262250 w 7467600"/>
              <a:gd name="connsiteY918" fmla="*/ 2219972 h 6858000"/>
              <a:gd name="connsiteX919" fmla="*/ 4550611 w 7467600"/>
              <a:gd name="connsiteY919" fmla="*/ 817540 h 6858000"/>
              <a:gd name="connsiteX920" fmla="*/ 4564418 w 7467600"/>
              <a:gd name="connsiteY920" fmla="*/ 808293 h 6858000"/>
              <a:gd name="connsiteX921" fmla="*/ 4266388 w 7467600"/>
              <a:gd name="connsiteY921" fmla="*/ 500083 h 6858000"/>
              <a:gd name="connsiteX922" fmla="*/ 4032842 w 7467600"/>
              <a:gd name="connsiteY922" fmla="*/ 211809 h 6858000"/>
              <a:gd name="connsiteX923" fmla="*/ 3882765 w 7467600"/>
              <a:gd name="connsiteY923" fmla="*/ 0 h 6858000"/>
              <a:gd name="connsiteX924" fmla="*/ 3721337 w 7467600"/>
              <a:gd name="connsiteY924" fmla="*/ 0 h 6858000"/>
              <a:gd name="connsiteX925" fmla="*/ 3797544 w 7467600"/>
              <a:gd name="connsiteY925" fmla="*/ 0 h 6858000"/>
              <a:gd name="connsiteX926" fmla="*/ 3775734 w 7467600"/>
              <a:gd name="connsiteY926" fmla="*/ 95131 h 6858000"/>
              <a:gd name="connsiteX927" fmla="*/ 3724807 w 7467600"/>
              <a:gd name="connsiteY927" fmla="*/ 272257 h 6858000"/>
              <a:gd name="connsiteX928" fmla="*/ 3726844 w 7467600"/>
              <a:gd name="connsiteY928" fmla="*/ 282988 h 6858000"/>
              <a:gd name="connsiteX929" fmla="*/ 3742664 w 7467600"/>
              <a:gd name="connsiteY929" fmla="*/ 279918 h 6858000"/>
              <a:gd name="connsiteX930" fmla="*/ 4103910 w 7467600"/>
              <a:gd name="connsiteY930" fmla="*/ 1161917 h 6858000"/>
              <a:gd name="connsiteX931" fmla="*/ 4020269 w 7467600"/>
              <a:gd name="connsiteY931" fmla="*/ 1200406 h 6858000"/>
              <a:gd name="connsiteX932" fmla="*/ 3674882 w 7467600"/>
              <a:gd name="connsiteY932" fmla="*/ 488524 h 6858000"/>
              <a:gd name="connsiteX933" fmla="*/ 3132682 w 7467600"/>
              <a:gd name="connsiteY933" fmla="*/ 1072284 h 6858000"/>
              <a:gd name="connsiteX934" fmla="*/ 2716346 w 7467600"/>
              <a:gd name="connsiteY934" fmla="*/ 1276376 h 6858000"/>
              <a:gd name="connsiteX935" fmla="*/ 2716772 w 7467600"/>
              <a:gd name="connsiteY935" fmla="*/ 1255462 h 6858000"/>
              <a:gd name="connsiteX936" fmla="*/ 3471096 w 7467600"/>
              <a:gd name="connsiteY936" fmla="*/ 437072 h 6858000"/>
              <a:gd name="connsiteX937" fmla="*/ 3639057 w 7467600"/>
              <a:gd name="connsiteY937" fmla="*/ 286334 h 6858000"/>
              <a:gd name="connsiteX938" fmla="*/ 3640309 w 7467600"/>
              <a:gd name="connsiteY938" fmla="*/ 284664 h 6858000"/>
              <a:gd name="connsiteX939" fmla="*/ 3646022 w 7467600"/>
              <a:gd name="connsiteY939" fmla="*/ 276711 h 6858000"/>
              <a:gd name="connsiteX940" fmla="*/ 3707943 w 7467600"/>
              <a:gd name="connsiteY940" fmla="*/ 65958 h 6858000"/>
              <a:gd name="connsiteX941" fmla="*/ 3721337 w 7467600"/>
              <a:gd name="connsiteY941" fmla="*/ 0 h 6858000"/>
              <a:gd name="connsiteX942" fmla="*/ 2867960 w 7467600"/>
              <a:gd name="connsiteY942" fmla="*/ 0 h 6858000"/>
              <a:gd name="connsiteX943" fmla="*/ 2926351 w 7467600"/>
              <a:gd name="connsiteY943" fmla="*/ 0 h 6858000"/>
              <a:gd name="connsiteX944" fmla="*/ 2902823 w 7467600"/>
              <a:gd name="connsiteY944" fmla="*/ 262929 h 6858000"/>
              <a:gd name="connsiteX945" fmla="*/ 2940663 w 7467600"/>
              <a:gd name="connsiteY945" fmla="*/ 140884 h 6858000"/>
              <a:gd name="connsiteX946" fmla="*/ 2947039 w 7467600"/>
              <a:gd name="connsiteY946" fmla="*/ 122524 h 6858000"/>
              <a:gd name="connsiteX947" fmla="*/ 2984316 w 7467600"/>
              <a:gd name="connsiteY947" fmla="*/ 0 h 6858000"/>
              <a:gd name="connsiteX948" fmla="*/ 3016114 w 7467600"/>
              <a:gd name="connsiteY948" fmla="*/ 0 h 6858000"/>
              <a:gd name="connsiteX949" fmla="*/ 2979949 w 7467600"/>
              <a:gd name="connsiteY949" fmla="*/ 119274 h 6858000"/>
              <a:gd name="connsiteX950" fmla="*/ 3023879 w 7467600"/>
              <a:gd name="connsiteY950" fmla="*/ 0 h 6858000"/>
              <a:gd name="connsiteX951" fmla="*/ 3105400 w 7467600"/>
              <a:gd name="connsiteY951" fmla="*/ 0 h 6858000"/>
              <a:gd name="connsiteX952" fmla="*/ 3094669 w 7467600"/>
              <a:gd name="connsiteY952" fmla="*/ 30308 h 6858000"/>
              <a:gd name="connsiteX953" fmla="*/ 2901945 w 7467600"/>
              <a:gd name="connsiteY953" fmla="*/ 466538 h 6858000"/>
              <a:gd name="connsiteX954" fmla="*/ 2815209 w 7467600"/>
              <a:gd name="connsiteY954" fmla="*/ 497361 h 6858000"/>
              <a:gd name="connsiteX955" fmla="*/ 2844845 w 7467600"/>
              <a:gd name="connsiteY955" fmla="*/ 127638 h 6858000"/>
              <a:gd name="connsiteX956" fmla="*/ 2867960 w 7467600"/>
              <a:gd name="connsiteY956" fmla="*/ 0 h 6858000"/>
              <a:gd name="connsiteX957" fmla="*/ 1057230 w 7467600"/>
              <a:gd name="connsiteY957" fmla="*/ 0 h 6858000"/>
              <a:gd name="connsiteX958" fmla="*/ 1111003 w 7467600"/>
              <a:gd name="connsiteY958" fmla="*/ 0 h 6858000"/>
              <a:gd name="connsiteX959" fmla="*/ 1125553 w 7467600"/>
              <a:gd name="connsiteY959" fmla="*/ 52588 h 6858000"/>
              <a:gd name="connsiteX960" fmla="*/ 1304276 w 7467600"/>
              <a:gd name="connsiteY960" fmla="*/ 476275 h 6858000"/>
              <a:gd name="connsiteX961" fmla="*/ 1492066 w 7467600"/>
              <a:gd name="connsiteY961" fmla="*/ 886333 h 6858000"/>
              <a:gd name="connsiteX962" fmla="*/ 1423698 w 7467600"/>
              <a:gd name="connsiteY962" fmla="*/ 710817 h 6858000"/>
              <a:gd name="connsiteX963" fmla="*/ 1357609 w 7467600"/>
              <a:gd name="connsiteY963" fmla="*/ 532892 h 6858000"/>
              <a:gd name="connsiteX964" fmla="*/ 1309550 w 7467600"/>
              <a:gd name="connsiteY964" fmla="*/ 374031 h 6858000"/>
              <a:gd name="connsiteX965" fmla="*/ 1193673 w 7467600"/>
              <a:gd name="connsiteY965" fmla="*/ 49533 h 6858000"/>
              <a:gd name="connsiteX966" fmla="*/ 1164391 w 7467600"/>
              <a:gd name="connsiteY966" fmla="*/ 0 h 6858000"/>
              <a:gd name="connsiteX967" fmla="*/ 1200666 w 7467600"/>
              <a:gd name="connsiteY967" fmla="*/ 0 h 6858000"/>
              <a:gd name="connsiteX968" fmla="*/ 1223408 w 7467600"/>
              <a:gd name="connsiteY968" fmla="*/ 38996 h 6858000"/>
              <a:gd name="connsiteX969" fmla="*/ 1339635 w 7467600"/>
              <a:gd name="connsiteY969" fmla="*/ 365517 h 6858000"/>
              <a:gd name="connsiteX970" fmla="*/ 1387469 w 7467600"/>
              <a:gd name="connsiteY970" fmla="*/ 523079 h 6858000"/>
              <a:gd name="connsiteX971" fmla="*/ 1452685 w 7467600"/>
              <a:gd name="connsiteY971" fmla="*/ 699806 h 6858000"/>
              <a:gd name="connsiteX972" fmla="*/ 1492092 w 7467600"/>
              <a:gd name="connsiteY972" fmla="*/ 800424 h 6858000"/>
              <a:gd name="connsiteX973" fmla="*/ 1455302 w 7467600"/>
              <a:gd name="connsiteY973" fmla="*/ 632913 h 6858000"/>
              <a:gd name="connsiteX974" fmla="*/ 1222336 w 7467600"/>
              <a:gd name="connsiteY974" fmla="*/ 9480 h 6858000"/>
              <a:gd name="connsiteX975" fmla="*/ 1214634 w 7467600"/>
              <a:gd name="connsiteY975" fmla="*/ 0 h 6858000"/>
              <a:gd name="connsiteX976" fmla="*/ 1289827 w 7467600"/>
              <a:gd name="connsiteY976" fmla="*/ 0 h 6858000"/>
              <a:gd name="connsiteX977" fmla="*/ 1321076 w 7467600"/>
              <a:gd name="connsiteY977" fmla="*/ 59722 h 6858000"/>
              <a:gd name="connsiteX978" fmla="*/ 1512579 w 7467600"/>
              <a:gd name="connsiteY978" fmla="*/ 626441 h 6858000"/>
              <a:gd name="connsiteX979" fmla="*/ 1506076 w 7467600"/>
              <a:gd name="connsiteY979" fmla="*/ 1089289 h 6858000"/>
              <a:gd name="connsiteX980" fmla="*/ 1486346 w 7467600"/>
              <a:gd name="connsiteY980" fmla="*/ 1079919 h 6858000"/>
              <a:gd name="connsiteX981" fmla="*/ 1070511 w 7467600"/>
              <a:gd name="connsiteY981" fmla="*/ 48609 h 6858000"/>
              <a:gd name="connsiteX982" fmla="*/ 1057230 w 7467600"/>
              <a:gd name="connsiteY982" fmla="*/ 0 h 6858000"/>
              <a:gd name="connsiteX983" fmla="*/ 43151 w 7467600"/>
              <a:gd name="connsiteY983" fmla="*/ 0 h 6858000"/>
              <a:gd name="connsiteX984" fmla="*/ 95283 w 7467600"/>
              <a:gd name="connsiteY984" fmla="*/ 0 h 6858000"/>
              <a:gd name="connsiteX985" fmla="*/ 300708 w 7467600"/>
              <a:gd name="connsiteY985" fmla="*/ 154571 h 6858000"/>
              <a:gd name="connsiteX986" fmla="*/ 530414 w 7467600"/>
              <a:gd name="connsiteY986" fmla="*/ 354673 h 6858000"/>
              <a:gd name="connsiteX987" fmla="*/ 333785 w 7467600"/>
              <a:gd name="connsiteY987" fmla="*/ 161564 h 6858000"/>
              <a:gd name="connsiteX988" fmla="*/ 147005 w 7467600"/>
              <a:gd name="connsiteY988" fmla="*/ 0 h 6858000"/>
              <a:gd name="connsiteX989" fmla="*/ 272509 w 7467600"/>
              <a:gd name="connsiteY989" fmla="*/ 0 h 6858000"/>
              <a:gd name="connsiteX990" fmla="*/ 326276 w 7467600"/>
              <a:gd name="connsiteY990" fmla="*/ 45847 h 6858000"/>
              <a:gd name="connsiteX991" fmla="*/ 823759 w 7467600"/>
              <a:gd name="connsiteY991" fmla="*/ 574145 h 6858000"/>
              <a:gd name="connsiteX992" fmla="*/ 811254 w 7467600"/>
              <a:gd name="connsiteY992" fmla="*/ 665546 h 6858000"/>
              <a:gd name="connsiteX993" fmla="*/ 154042 w 7467600"/>
              <a:gd name="connsiteY993" fmla="*/ 261522 h 6858000"/>
              <a:gd name="connsiteX994" fmla="*/ 13550 w 7467600"/>
              <a:gd name="connsiteY994" fmla="*/ 158423 h 6858000"/>
              <a:gd name="connsiteX995" fmla="*/ 0 w 7467600"/>
              <a:gd name="connsiteY995" fmla="*/ 146618 h 6858000"/>
              <a:gd name="connsiteX996" fmla="*/ 0 w 7467600"/>
              <a:gd name="connsiteY996" fmla="*/ 59161 h 6858000"/>
              <a:gd name="connsiteX997" fmla="*/ 45427 w 7467600"/>
              <a:gd name="connsiteY997" fmla="*/ 101078 h 6858000"/>
              <a:gd name="connsiteX998" fmla="*/ 630103 w 7467600"/>
              <a:gd name="connsiteY998" fmla="*/ 485885 h 6858000"/>
              <a:gd name="connsiteX999" fmla="*/ 532040 w 7467600"/>
              <a:gd name="connsiteY999" fmla="*/ 399359 h 6858000"/>
              <a:gd name="connsiteX1000" fmla="*/ 517618 w 7467600"/>
              <a:gd name="connsiteY1000" fmla="*/ 385726 h 6858000"/>
              <a:gd name="connsiteX1001" fmla="*/ 285074 w 7467600"/>
              <a:gd name="connsiteY1001" fmla="*/ 182755 h 6858000"/>
              <a:gd name="connsiteX1002" fmla="*/ 43151 w 7467600"/>
              <a:gd name="connsiteY100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1946 w 7467600"/>
              <a:gd name="connsiteY127" fmla="*/ 5075653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1903353 w 7467600"/>
              <a:gd name="connsiteY146" fmla="*/ 5044827 h 6858000"/>
              <a:gd name="connsiteX147" fmla="*/ 1936931 w 7467600"/>
              <a:gd name="connsiteY147" fmla="*/ 5093954 h 6858000"/>
              <a:gd name="connsiteX148" fmla="*/ 2195868 w 7467600"/>
              <a:gd name="connsiteY148" fmla="*/ 5396574 h 6858000"/>
              <a:gd name="connsiteX149" fmla="*/ 2088852 w 7467600"/>
              <a:gd name="connsiteY149" fmla="*/ 5166123 h 6858000"/>
              <a:gd name="connsiteX150" fmla="*/ 1958241 w 7467600"/>
              <a:gd name="connsiteY150" fmla="*/ 5067955 h 6858000"/>
              <a:gd name="connsiteX151" fmla="*/ 1903353 w 7467600"/>
              <a:gd name="connsiteY151" fmla="*/ 5044827 h 6858000"/>
              <a:gd name="connsiteX152" fmla="*/ 1979378 w 7467600"/>
              <a:gd name="connsiteY152" fmla="*/ 4769504 h 6858000"/>
              <a:gd name="connsiteX153" fmla="*/ 2882120 w 7467600"/>
              <a:gd name="connsiteY153" fmla="*/ 5064547 h 6858000"/>
              <a:gd name="connsiteX154" fmla="*/ 2793103 w 7467600"/>
              <a:gd name="connsiteY154" fmla="*/ 5039699 h 6858000"/>
              <a:gd name="connsiteX155" fmla="*/ 2770041 w 7467600"/>
              <a:gd name="connsiteY155" fmla="*/ 5033634 h 6858000"/>
              <a:gd name="connsiteX156" fmla="*/ 1979378 w 7467600"/>
              <a:gd name="connsiteY156" fmla="*/ 4769504 h 6858000"/>
              <a:gd name="connsiteX157" fmla="*/ 1927410 w 7467600"/>
              <a:gd name="connsiteY157" fmla="*/ 4716164 h 6858000"/>
              <a:gd name="connsiteX158" fmla="*/ 1959587 w 7467600"/>
              <a:gd name="connsiteY158" fmla="*/ 4728849 h 6858000"/>
              <a:gd name="connsiteX159" fmla="*/ 2777707 w 7467600"/>
              <a:gd name="connsiteY159" fmla="*/ 5003991 h 6858000"/>
              <a:gd name="connsiteX160" fmla="*/ 2800768 w 7467600"/>
              <a:gd name="connsiteY160" fmla="*/ 5010056 h 6858000"/>
              <a:gd name="connsiteX161" fmla="*/ 2879408 w 7467600"/>
              <a:gd name="connsiteY161" fmla="*/ 5031590 h 6858000"/>
              <a:gd name="connsiteX162" fmla="*/ 2862295 w 7467600"/>
              <a:gd name="connsiteY162" fmla="*/ 5022958 h 6858000"/>
              <a:gd name="connsiteX163" fmla="*/ 2813343 w 7467600"/>
              <a:gd name="connsiteY163" fmla="*/ 4998369 h 6858000"/>
              <a:gd name="connsiteX164" fmla="*/ 2646245 w 7467600"/>
              <a:gd name="connsiteY164" fmla="*/ 4930999 h 6858000"/>
              <a:gd name="connsiteX165" fmla="*/ 1999243 w 7467600"/>
              <a:gd name="connsiteY165" fmla="*/ 4730524 h 6858000"/>
              <a:gd name="connsiteX166" fmla="*/ 1979527 w 7467600"/>
              <a:gd name="connsiteY166" fmla="*/ 4726651 h 6858000"/>
              <a:gd name="connsiteX167" fmla="*/ 1927410 w 7467600"/>
              <a:gd name="connsiteY167" fmla="*/ 4716164 h 6858000"/>
              <a:gd name="connsiteX168" fmla="*/ 1997014 w 7467600"/>
              <a:gd name="connsiteY168" fmla="*/ 4698007 h 6858000"/>
              <a:gd name="connsiteX169" fmla="*/ 2005458 w 7467600"/>
              <a:gd name="connsiteY169" fmla="*/ 4699540 h 6858000"/>
              <a:gd name="connsiteX170" fmla="*/ 2657186 w 7467600"/>
              <a:gd name="connsiteY170" fmla="*/ 4901687 h 6858000"/>
              <a:gd name="connsiteX171" fmla="*/ 2826662 w 7467600"/>
              <a:gd name="connsiteY171" fmla="*/ 4970362 h 6858000"/>
              <a:gd name="connsiteX172" fmla="*/ 2876100 w 7467600"/>
              <a:gd name="connsiteY172" fmla="*/ 4995397 h 6858000"/>
              <a:gd name="connsiteX173" fmla="*/ 3042600 w 7467600"/>
              <a:gd name="connsiteY173" fmla="*/ 5059532 h 6858000"/>
              <a:gd name="connsiteX174" fmla="*/ 1997014 w 7467600"/>
              <a:gd name="connsiteY174" fmla="*/ 4698007 h 6858000"/>
              <a:gd name="connsiteX175" fmla="*/ 2305292 w 7467600"/>
              <a:gd name="connsiteY175" fmla="*/ 4219492 h 6858000"/>
              <a:gd name="connsiteX176" fmla="*/ 3360922 w 7467600"/>
              <a:gd name="connsiteY176" fmla="*/ 4529373 h 6858000"/>
              <a:gd name="connsiteX177" fmla="*/ 3492420 w 7467600"/>
              <a:gd name="connsiteY177" fmla="*/ 4510145 h 6858000"/>
              <a:gd name="connsiteX178" fmla="*/ 3364086 w 7467600"/>
              <a:gd name="connsiteY178" fmla="*/ 4480340 h 6858000"/>
              <a:gd name="connsiteX179" fmla="*/ 3225818 w 7467600"/>
              <a:gd name="connsiteY179" fmla="*/ 4411822 h 6858000"/>
              <a:gd name="connsiteX180" fmla="*/ 3129696 w 7467600"/>
              <a:gd name="connsiteY180" fmla="*/ 4360704 h 6858000"/>
              <a:gd name="connsiteX181" fmla="*/ 2814545 w 7467600"/>
              <a:gd name="connsiteY181" fmla="*/ 4282955 h 6858000"/>
              <a:gd name="connsiteX182" fmla="*/ 2305292 w 7467600"/>
              <a:gd name="connsiteY182" fmla="*/ 4219492 h 6858000"/>
              <a:gd name="connsiteX183" fmla="*/ 2626982 w 7467600"/>
              <a:gd name="connsiteY183" fmla="*/ 4206450 h 6858000"/>
              <a:gd name="connsiteX184" fmla="*/ 2490617 w 7467600"/>
              <a:gd name="connsiteY184" fmla="*/ 4206951 h 6858000"/>
              <a:gd name="connsiteX185" fmla="*/ 2819869 w 7467600"/>
              <a:gd name="connsiteY185" fmla="*/ 4252936 h 6858000"/>
              <a:gd name="connsiteX186" fmla="*/ 3143018 w 7467600"/>
              <a:gd name="connsiteY186" fmla="*/ 4332698 h 6858000"/>
              <a:gd name="connsiteX187" fmla="*/ 3241520 w 7467600"/>
              <a:gd name="connsiteY187" fmla="*/ 4385112 h 6858000"/>
              <a:gd name="connsiteX188" fmla="*/ 3374575 w 7467600"/>
              <a:gd name="connsiteY188" fmla="*/ 4451517 h 6858000"/>
              <a:gd name="connsiteX189" fmla="*/ 3505221 w 7467600"/>
              <a:gd name="connsiteY189" fmla="*/ 4480757 h 6858000"/>
              <a:gd name="connsiteX190" fmla="*/ 2626982 w 7467600"/>
              <a:gd name="connsiteY190" fmla="*/ 4206450 h 6858000"/>
              <a:gd name="connsiteX191" fmla="*/ 1310106 w 7467600"/>
              <a:gd name="connsiteY191" fmla="*/ 3943217 h 6858000"/>
              <a:gd name="connsiteX192" fmla="*/ 854994 w 7467600"/>
              <a:gd name="connsiteY192" fmla="*/ 4399136 h 6858000"/>
              <a:gd name="connsiteX193" fmla="*/ 742462 w 7467600"/>
              <a:gd name="connsiteY193" fmla="*/ 4594648 h 6858000"/>
              <a:gd name="connsiteX194" fmla="*/ 820602 w 7467600"/>
              <a:gd name="connsiteY194" fmla="*/ 4485915 h 6858000"/>
              <a:gd name="connsiteX195" fmla="*/ 878295 w 7467600"/>
              <a:gd name="connsiteY195" fmla="*/ 4403594 h 6858000"/>
              <a:gd name="connsiteX196" fmla="*/ 1240607 w 7467600"/>
              <a:gd name="connsiteY196" fmla="*/ 4010401 h 6858000"/>
              <a:gd name="connsiteX197" fmla="*/ 1310106 w 7467600"/>
              <a:gd name="connsiteY197" fmla="*/ 3943217 h 6858000"/>
              <a:gd name="connsiteX198" fmla="*/ 1423113 w 7467600"/>
              <a:gd name="connsiteY198" fmla="*/ 3874565 h 6858000"/>
              <a:gd name="connsiteX199" fmla="*/ 1260565 w 7467600"/>
              <a:gd name="connsiteY199" fmla="*/ 4031982 h 6858000"/>
              <a:gd name="connsiteX200" fmla="*/ 901900 w 7467600"/>
              <a:gd name="connsiteY200" fmla="*/ 4421236 h 6858000"/>
              <a:gd name="connsiteX201" fmla="*/ 845044 w 7467600"/>
              <a:gd name="connsiteY201" fmla="*/ 4502436 h 6858000"/>
              <a:gd name="connsiteX202" fmla="*/ 685926 w 7467600"/>
              <a:gd name="connsiteY202" fmla="*/ 4703069 h 6858000"/>
              <a:gd name="connsiteX203" fmla="*/ 684248 w 7467600"/>
              <a:gd name="connsiteY203" fmla="*/ 4706721 h 6858000"/>
              <a:gd name="connsiteX204" fmla="*/ 1423113 w 7467600"/>
              <a:gd name="connsiteY204" fmla="*/ 3874565 h 6858000"/>
              <a:gd name="connsiteX205" fmla="*/ 3316479 w 7467600"/>
              <a:gd name="connsiteY205" fmla="*/ 3872136 h 6858000"/>
              <a:gd name="connsiteX206" fmla="*/ 3546806 w 7467600"/>
              <a:gd name="connsiteY206" fmla="*/ 4356139 h 6858000"/>
              <a:gd name="connsiteX207" fmla="*/ 3364433 w 7467600"/>
              <a:gd name="connsiteY207" fmla="*/ 3953121 h 6858000"/>
              <a:gd name="connsiteX208" fmla="*/ 3316479 w 7467600"/>
              <a:gd name="connsiteY208" fmla="*/ 3872136 h 6858000"/>
              <a:gd name="connsiteX209" fmla="*/ 3291335 w 7467600"/>
              <a:gd name="connsiteY209" fmla="*/ 3767420 h 6858000"/>
              <a:gd name="connsiteX210" fmla="*/ 3390805 w 7467600"/>
              <a:gd name="connsiteY210" fmla="*/ 3937163 h 6858000"/>
              <a:gd name="connsiteX211" fmla="*/ 3579062 w 7467600"/>
              <a:gd name="connsiteY211" fmla="*/ 4359040 h 6858000"/>
              <a:gd name="connsiteX212" fmla="*/ 3467355 w 7467600"/>
              <a:gd name="connsiteY212" fmla="*/ 3988130 h 6858000"/>
              <a:gd name="connsiteX213" fmla="*/ 3310753 w 7467600"/>
              <a:gd name="connsiteY213" fmla="*/ 3787140 h 6858000"/>
              <a:gd name="connsiteX214" fmla="*/ 3291335 w 7467600"/>
              <a:gd name="connsiteY214" fmla="*/ 3767420 h 6858000"/>
              <a:gd name="connsiteX215" fmla="*/ 1635889 w 7467600"/>
              <a:gd name="connsiteY215" fmla="*/ 3709494 h 6858000"/>
              <a:gd name="connsiteX216" fmla="*/ 1634800 w 7467600"/>
              <a:gd name="connsiteY216" fmla="*/ 3731111 h 6858000"/>
              <a:gd name="connsiteX217" fmla="*/ 1635889 w 7467600"/>
              <a:gd name="connsiteY217" fmla="*/ 3709494 h 6858000"/>
              <a:gd name="connsiteX218" fmla="*/ 1510397 w 7467600"/>
              <a:gd name="connsiteY218" fmla="*/ 3684705 h 6858000"/>
              <a:gd name="connsiteX219" fmla="*/ 1146550 w 7467600"/>
              <a:gd name="connsiteY219" fmla="*/ 3802012 h 6858000"/>
              <a:gd name="connsiteX220" fmla="*/ 698834 w 7467600"/>
              <a:gd name="connsiteY220" fmla="*/ 3952272 h 6858000"/>
              <a:gd name="connsiteX221" fmla="*/ 34256 w 7467600"/>
              <a:gd name="connsiteY221" fmla="*/ 4347603 h 6858000"/>
              <a:gd name="connsiteX222" fmla="*/ 527241 w 7467600"/>
              <a:gd name="connsiteY222" fmla="*/ 4065078 h 6858000"/>
              <a:gd name="connsiteX223" fmla="*/ 1510397 w 7467600"/>
              <a:gd name="connsiteY223" fmla="*/ 3684705 h 6858000"/>
              <a:gd name="connsiteX224" fmla="*/ 1313114 w 7467600"/>
              <a:gd name="connsiteY224" fmla="*/ 3655216 h 6858000"/>
              <a:gd name="connsiteX225" fmla="*/ 1109304 w 7467600"/>
              <a:gd name="connsiteY225" fmla="*/ 3669030 h 6858000"/>
              <a:gd name="connsiteX226" fmla="*/ 8129 w 7467600"/>
              <a:gd name="connsiteY226" fmla="*/ 4330519 h 6858000"/>
              <a:gd name="connsiteX227" fmla="*/ 687572 w 7467600"/>
              <a:gd name="connsiteY227" fmla="*/ 3925629 h 6858000"/>
              <a:gd name="connsiteX228" fmla="*/ 1138365 w 7467600"/>
              <a:gd name="connsiteY228" fmla="*/ 3774515 h 6858000"/>
              <a:gd name="connsiteX229" fmla="*/ 1505579 w 7467600"/>
              <a:gd name="connsiteY229" fmla="*/ 3655526 h 6858000"/>
              <a:gd name="connsiteX230" fmla="*/ 1313114 w 7467600"/>
              <a:gd name="connsiteY230" fmla="*/ 3655216 h 6858000"/>
              <a:gd name="connsiteX231" fmla="*/ 3655073 w 7467600"/>
              <a:gd name="connsiteY231" fmla="*/ 3650884 h 6858000"/>
              <a:gd name="connsiteX232" fmla="*/ 3989938 w 7467600"/>
              <a:gd name="connsiteY232" fmla="*/ 3991685 h 6858000"/>
              <a:gd name="connsiteX233" fmla="*/ 4393907 w 7467600"/>
              <a:gd name="connsiteY233" fmla="*/ 4261258 h 6858000"/>
              <a:gd name="connsiteX234" fmla="*/ 4648051 w 7467600"/>
              <a:gd name="connsiteY234" fmla="*/ 4374051 h 6858000"/>
              <a:gd name="connsiteX235" fmla="*/ 4383389 w 7467600"/>
              <a:gd name="connsiteY235" fmla="*/ 4184369 h 6858000"/>
              <a:gd name="connsiteX236" fmla="*/ 4165508 w 7467600"/>
              <a:gd name="connsiteY236" fmla="*/ 4035196 h 6858000"/>
              <a:gd name="connsiteX237" fmla="*/ 4068162 w 7467600"/>
              <a:gd name="connsiteY237" fmla="*/ 3953394 h 6858000"/>
              <a:gd name="connsiteX238" fmla="*/ 3981416 w 7467600"/>
              <a:gd name="connsiteY238" fmla="*/ 3880482 h 6858000"/>
              <a:gd name="connsiteX239" fmla="*/ 3800147 w 7467600"/>
              <a:gd name="connsiteY239" fmla="*/ 3749872 h 6858000"/>
              <a:gd name="connsiteX240" fmla="*/ 3655073 w 7467600"/>
              <a:gd name="connsiteY240" fmla="*/ 3650884 h 6858000"/>
              <a:gd name="connsiteX241" fmla="*/ 3670252 w 7467600"/>
              <a:gd name="connsiteY241" fmla="*/ 3622798 h 6858000"/>
              <a:gd name="connsiteX242" fmla="*/ 3817258 w 7467600"/>
              <a:gd name="connsiteY242" fmla="*/ 3723577 h 6858000"/>
              <a:gd name="connsiteX243" fmla="*/ 4000461 w 7467600"/>
              <a:gd name="connsiteY243" fmla="*/ 3855966 h 6858000"/>
              <a:gd name="connsiteX244" fmla="*/ 4088180 w 7467600"/>
              <a:gd name="connsiteY244" fmla="*/ 3929774 h 6858000"/>
              <a:gd name="connsiteX245" fmla="*/ 4184555 w 7467600"/>
              <a:gd name="connsiteY245" fmla="*/ 4010683 h 6858000"/>
              <a:gd name="connsiteX246" fmla="*/ 4399563 w 7467600"/>
              <a:gd name="connsiteY246" fmla="*/ 4158106 h 6858000"/>
              <a:gd name="connsiteX247" fmla="*/ 4684469 w 7467600"/>
              <a:gd name="connsiteY247" fmla="*/ 4364680 h 6858000"/>
              <a:gd name="connsiteX248" fmla="*/ 4690271 w 7467600"/>
              <a:gd name="connsiteY248" fmla="*/ 4370034 h 6858000"/>
              <a:gd name="connsiteX249" fmla="*/ 4136093 w 7467600"/>
              <a:gd name="connsiteY249" fmla="*/ 3858466 h 6858000"/>
              <a:gd name="connsiteX250" fmla="*/ 3670252 w 7467600"/>
              <a:gd name="connsiteY250" fmla="*/ 3622798 h 6858000"/>
              <a:gd name="connsiteX251" fmla="*/ 4440129 w 7467600"/>
              <a:gd name="connsiteY251" fmla="*/ 3448571 h 6858000"/>
              <a:gd name="connsiteX252" fmla="*/ 4856525 w 7467600"/>
              <a:gd name="connsiteY252" fmla="*/ 3915351 h 6858000"/>
              <a:gd name="connsiteX253" fmla="*/ 5059055 w 7467600"/>
              <a:gd name="connsiteY253" fmla="*/ 4108918 h 6858000"/>
              <a:gd name="connsiteX254" fmla="*/ 5290070 w 7467600"/>
              <a:gd name="connsiteY254" fmla="*/ 4263619 h 6858000"/>
              <a:gd name="connsiteX255" fmla="*/ 4834991 w 7467600"/>
              <a:gd name="connsiteY255" fmla="*/ 3830985 h 6858000"/>
              <a:gd name="connsiteX256" fmla="*/ 4440129 w 7467600"/>
              <a:gd name="connsiteY256" fmla="*/ 3448571 h 6858000"/>
              <a:gd name="connsiteX257" fmla="*/ 4441737 w 7467600"/>
              <a:gd name="connsiteY257" fmla="*/ 3399734 h 6858000"/>
              <a:gd name="connsiteX258" fmla="*/ 4431236 w 7467600"/>
              <a:gd name="connsiteY258" fmla="*/ 3400954 h 6858000"/>
              <a:gd name="connsiteX259" fmla="*/ 4557150 w 7467600"/>
              <a:gd name="connsiteY259" fmla="*/ 3510023 h 6858000"/>
              <a:gd name="connsiteX260" fmla="*/ 4856936 w 7467600"/>
              <a:gd name="connsiteY260" fmla="*/ 3809146 h 6858000"/>
              <a:gd name="connsiteX261" fmla="*/ 5111996 w 7467600"/>
              <a:gd name="connsiteY261" fmla="*/ 4065759 h 6858000"/>
              <a:gd name="connsiteX262" fmla="*/ 5388878 w 7467600"/>
              <a:gd name="connsiteY262" fmla="*/ 4300185 h 6858000"/>
              <a:gd name="connsiteX263" fmla="*/ 5425556 w 7467600"/>
              <a:gd name="connsiteY263" fmla="*/ 4308967 h 6858000"/>
              <a:gd name="connsiteX264" fmla="*/ 4943646 w 7467600"/>
              <a:gd name="connsiteY264" fmla="*/ 3822916 h 6858000"/>
              <a:gd name="connsiteX265" fmla="*/ 4594837 w 7467600"/>
              <a:gd name="connsiteY265" fmla="*/ 3532274 h 6858000"/>
              <a:gd name="connsiteX266" fmla="*/ 4441737 w 7467600"/>
              <a:gd name="connsiteY266" fmla="*/ 3399734 h 6858000"/>
              <a:gd name="connsiteX267" fmla="*/ 5425834 w 7467600"/>
              <a:gd name="connsiteY267" fmla="*/ 3162785 h 6858000"/>
              <a:gd name="connsiteX268" fmla="*/ 5401644 w 7467600"/>
              <a:gd name="connsiteY268" fmla="*/ 3617847 h 6858000"/>
              <a:gd name="connsiteX269" fmla="*/ 5467256 w 7467600"/>
              <a:gd name="connsiteY269" fmla="*/ 4175494 h 6858000"/>
              <a:gd name="connsiteX270" fmla="*/ 5448069 w 7467600"/>
              <a:gd name="connsiteY270" fmla="*/ 3567554 h 6858000"/>
              <a:gd name="connsiteX271" fmla="*/ 5425834 w 7467600"/>
              <a:gd name="connsiteY271" fmla="*/ 3162785 h 6858000"/>
              <a:gd name="connsiteX272" fmla="*/ 1318687 w 7467600"/>
              <a:gd name="connsiteY272" fmla="*/ 3113840 h 6858000"/>
              <a:gd name="connsiteX273" fmla="*/ 1066793 w 7467600"/>
              <a:gd name="connsiteY273" fmla="*/ 3212171 h 6858000"/>
              <a:gd name="connsiteX274" fmla="*/ 993319 w 7467600"/>
              <a:gd name="connsiteY274" fmla="*/ 3247648 h 6858000"/>
              <a:gd name="connsiteX275" fmla="*/ 853081 w 7467600"/>
              <a:gd name="connsiteY275" fmla="*/ 3312410 h 6858000"/>
              <a:gd name="connsiteX276" fmla="*/ 805957 w 7467600"/>
              <a:gd name="connsiteY276" fmla="*/ 3330443 h 6858000"/>
              <a:gd name="connsiteX277" fmla="*/ 1318687 w 7467600"/>
              <a:gd name="connsiteY277" fmla="*/ 3113840 h 6858000"/>
              <a:gd name="connsiteX278" fmla="*/ 5453702 w 7467600"/>
              <a:gd name="connsiteY278" fmla="*/ 3090882 h 6858000"/>
              <a:gd name="connsiteX279" fmla="*/ 5480135 w 7467600"/>
              <a:gd name="connsiteY279" fmla="*/ 3565802 h 6858000"/>
              <a:gd name="connsiteX280" fmla="*/ 5499023 w 7467600"/>
              <a:gd name="connsiteY280" fmla="*/ 4166310 h 6858000"/>
              <a:gd name="connsiteX281" fmla="*/ 5547022 w 7467600"/>
              <a:gd name="connsiteY281" fmla="*/ 3607838 h 6858000"/>
              <a:gd name="connsiteX282" fmla="*/ 5515964 w 7467600"/>
              <a:gd name="connsiteY282" fmla="*/ 3378541 h 6858000"/>
              <a:gd name="connsiteX283" fmla="*/ 5453702 w 7467600"/>
              <a:gd name="connsiteY283" fmla="*/ 3090882 h 6858000"/>
              <a:gd name="connsiteX284" fmla="*/ 1238695 w 7467600"/>
              <a:gd name="connsiteY284" fmla="*/ 3076820 h 6858000"/>
              <a:gd name="connsiteX285" fmla="*/ 716371 w 7467600"/>
              <a:gd name="connsiteY285" fmla="*/ 3293249 h 6858000"/>
              <a:gd name="connsiteX286" fmla="*/ 579522 w 7467600"/>
              <a:gd name="connsiteY286" fmla="*/ 3371759 h 6858000"/>
              <a:gd name="connsiteX287" fmla="*/ 600288 w 7467600"/>
              <a:gd name="connsiteY287" fmla="*/ 3365555 h 6858000"/>
              <a:gd name="connsiteX288" fmla="*/ 840692 w 7467600"/>
              <a:gd name="connsiteY288" fmla="*/ 3284921 h 6858000"/>
              <a:gd name="connsiteX289" fmla="*/ 979248 w 7467600"/>
              <a:gd name="connsiteY289" fmla="*/ 3221003 h 6858000"/>
              <a:gd name="connsiteX290" fmla="*/ 1053282 w 7467600"/>
              <a:gd name="connsiteY290" fmla="*/ 3185247 h 6858000"/>
              <a:gd name="connsiteX291" fmla="*/ 1320603 w 7467600"/>
              <a:gd name="connsiteY291" fmla="*/ 3081281 h 6858000"/>
              <a:gd name="connsiteX292" fmla="*/ 1238695 w 7467600"/>
              <a:gd name="connsiteY292" fmla="*/ 3076820 h 6858000"/>
              <a:gd name="connsiteX293" fmla="*/ 5425627 w 7467600"/>
              <a:gd name="connsiteY293" fmla="*/ 2954192 h 6858000"/>
              <a:gd name="connsiteX294" fmla="*/ 5470770 w 7467600"/>
              <a:gd name="connsiteY294" fmla="*/ 3005435 h 6858000"/>
              <a:gd name="connsiteX295" fmla="*/ 5519779 w 7467600"/>
              <a:gd name="connsiteY295" fmla="*/ 4359223 h 6858000"/>
              <a:gd name="connsiteX296" fmla="*/ 5520293 w 7467600"/>
              <a:gd name="connsiteY296" fmla="*/ 4360602 h 6858000"/>
              <a:gd name="connsiteX297" fmla="*/ 5767221 w 7467600"/>
              <a:gd name="connsiteY297" fmla="*/ 4665564 h 6858000"/>
              <a:gd name="connsiteX298" fmla="*/ 6937169 w 7467600"/>
              <a:gd name="connsiteY298" fmla="*/ 4815941 h 6858000"/>
              <a:gd name="connsiteX299" fmla="*/ 6953922 w 7467600"/>
              <a:gd name="connsiteY299" fmla="*/ 4890068 h 6858000"/>
              <a:gd name="connsiteX300" fmla="*/ 6071359 w 7467600"/>
              <a:gd name="connsiteY300" fmla="*/ 4770770 h 6858000"/>
              <a:gd name="connsiteX301" fmla="*/ 6038839 w 7467600"/>
              <a:gd name="connsiteY301" fmla="*/ 4764474 h 6858000"/>
              <a:gd name="connsiteX302" fmla="*/ 6038706 w 7467600"/>
              <a:gd name="connsiteY302" fmla="*/ 4763847 h 6858000"/>
              <a:gd name="connsiteX303" fmla="*/ 6037784 w 7467600"/>
              <a:gd name="connsiteY303" fmla="*/ 4764270 h 6858000"/>
              <a:gd name="connsiteX304" fmla="*/ 6038839 w 7467600"/>
              <a:gd name="connsiteY304" fmla="*/ 4764474 h 6858000"/>
              <a:gd name="connsiteX305" fmla="*/ 6040338 w 7467600"/>
              <a:gd name="connsiteY305" fmla="*/ 4771418 h 6858000"/>
              <a:gd name="connsiteX306" fmla="*/ 6024488 w 7467600"/>
              <a:gd name="connsiteY306" fmla="*/ 4809903 h 6858000"/>
              <a:gd name="connsiteX307" fmla="*/ 5599771 w 7467600"/>
              <a:gd name="connsiteY307" fmla="*/ 5509652 h 6858000"/>
              <a:gd name="connsiteX308" fmla="*/ 5548843 w 7467600"/>
              <a:gd name="connsiteY308" fmla="*/ 5563845 h 6858000"/>
              <a:gd name="connsiteX309" fmla="*/ 5940952 w 7467600"/>
              <a:gd name="connsiteY309" fmla="*/ 6250028 h 6858000"/>
              <a:gd name="connsiteX310" fmla="*/ 6043441 w 7467600"/>
              <a:gd name="connsiteY310" fmla="*/ 6665847 h 6858000"/>
              <a:gd name="connsiteX311" fmla="*/ 6093432 w 7467600"/>
              <a:gd name="connsiteY311" fmla="*/ 6858000 h 6858000"/>
              <a:gd name="connsiteX312" fmla="*/ 6034344 w 7467600"/>
              <a:gd name="connsiteY312" fmla="*/ 6858000 h 6858000"/>
              <a:gd name="connsiteX313" fmla="*/ 6026679 w 7467600"/>
              <a:gd name="connsiteY313" fmla="*/ 6836959 h 6858000"/>
              <a:gd name="connsiteX314" fmla="*/ 5800441 w 7467600"/>
              <a:gd name="connsiteY314" fmla="*/ 6335286 h 6858000"/>
              <a:gd name="connsiteX315" fmla="*/ 5526562 w 7467600"/>
              <a:gd name="connsiteY315" fmla="*/ 5705388 h 6858000"/>
              <a:gd name="connsiteX316" fmla="*/ 5519640 w 7467600"/>
              <a:gd name="connsiteY316" fmla="*/ 5683774 h 6858000"/>
              <a:gd name="connsiteX317" fmla="*/ 5844559 w 7467600"/>
              <a:gd name="connsiteY317" fmla="*/ 6553349 h 6858000"/>
              <a:gd name="connsiteX318" fmla="*/ 5975994 w 7467600"/>
              <a:gd name="connsiteY318" fmla="*/ 6858000 h 6858000"/>
              <a:gd name="connsiteX319" fmla="*/ 5898547 w 7467600"/>
              <a:gd name="connsiteY319" fmla="*/ 6858000 h 6858000"/>
              <a:gd name="connsiteX320" fmla="*/ 5682041 w 7467600"/>
              <a:gd name="connsiteY320" fmla="*/ 6355860 h 6858000"/>
              <a:gd name="connsiteX321" fmla="*/ 5461758 w 7467600"/>
              <a:gd name="connsiteY321" fmla="*/ 5820220 h 6858000"/>
              <a:gd name="connsiteX322" fmla="*/ 5237282 w 7467600"/>
              <a:gd name="connsiteY322" fmla="*/ 6579086 h 6858000"/>
              <a:gd name="connsiteX323" fmla="*/ 5115009 w 7467600"/>
              <a:gd name="connsiteY323" fmla="*/ 6858000 h 6858000"/>
              <a:gd name="connsiteX324" fmla="*/ 5028074 w 7467600"/>
              <a:gd name="connsiteY324" fmla="*/ 6858000 h 6858000"/>
              <a:gd name="connsiteX325" fmla="*/ 5079508 w 7467600"/>
              <a:gd name="connsiteY325" fmla="*/ 6749074 h 6858000"/>
              <a:gd name="connsiteX326" fmla="*/ 5371846 w 7467600"/>
              <a:gd name="connsiteY326" fmla="*/ 5924413 h 6858000"/>
              <a:gd name="connsiteX327" fmla="*/ 5270512 w 7467600"/>
              <a:gd name="connsiteY327" fmla="*/ 6138975 h 6858000"/>
              <a:gd name="connsiteX328" fmla="*/ 5062409 w 7467600"/>
              <a:gd name="connsiteY328" fmla="*/ 6653544 h 6858000"/>
              <a:gd name="connsiteX329" fmla="*/ 5036628 w 7467600"/>
              <a:gd name="connsiteY329" fmla="*/ 6754247 h 6858000"/>
              <a:gd name="connsiteX330" fmla="*/ 5009112 w 7467600"/>
              <a:gd name="connsiteY330" fmla="*/ 6858000 h 6858000"/>
              <a:gd name="connsiteX331" fmla="*/ 4976679 w 7467600"/>
              <a:gd name="connsiteY331" fmla="*/ 6858000 h 6858000"/>
              <a:gd name="connsiteX332" fmla="*/ 5006537 w 7467600"/>
              <a:gd name="connsiteY332" fmla="*/ 6747068 h 6858000"/>
              <a:gd name="connsiteX333" fmla="*/ 5032723 w 7467600"/>
              <a:gd name="connsiteY333" fmla="*/ 6644957 h 6858000"/>
              <a:gd name="connsiteX334" fmla="*/ 5242949 w 7467600"/>
              <a:gd name="connsiteY334" fmla="*/ 6125175 h 6858000"/>
              <a:gd name="connsiteX335" fmla="*/ 5286321 w 7467600"/>
              <a:gd name="connsiteY335" fmla="*/ 6033555 h 6858000"/>
              <a:gd name="connsiteX336" fmla="*/ 5008210 w 7467600"/>
              <a:gd name="connsiteY336" fmla="*/ 6649194 h 6858000"/>
              <a:gd name="connsiteX337" fmla="*/ 4986321 w 7467600"/>
              <a:gd name="connsiteY337" fmla="*/ 6765687 h 6858000"/>
              <a:gd name="connsiteX338" fmla="*/ 4973474 w 7467600"/>
              <a:gd name="connsiteY338" fmla="*/ 6858000 h 6858000"/>
              <a:gd name="connsiteX339" fmla="*/ 4907178 w 7467600"/>
              <a:gd name="connsiteY339" fmla="*/ 6858000 h 6858000"/>
              <a:gd name="connsiteX340" fmla="*/ 4910810 w 7467600"/>
              <a:gd name="connsiteY340" fmla="*/ 6829660 h 6858000"/>
              <a:gd name="connsiteX341" fmla="*/ 4987461 w 7467600"/>
              <a:gd name="connsiteY341" fmla="*/ 6432994 h 6858000"/>
              <a:gd name="connsiteX342" fmla="*/ 5179262 w 7467600"/>
              <a:gd name="connsiteY342" fmla="*/ 6035044 h 6858000"/>
              <a:gd name="connsiteX343" fmla="*/ 4689678 w 7467600"/>
              <a:gd name="connsiteY343" fmla="*/ 6440241 h 6858000"/>
              <a:gd name="connsiteX344" fmla="*/ 4477543 w 7467600"/>
              <a:gd name="connsiteY344" fmla="*/ 6674836 h 6858000"/>
              <a:gd name="connsiteX345" fmla="*/ 4329957 w 7467600"/>
              <a:gd name="connsiteY345" fmla="*/ 6858000 h 6858000"/>
              <a:gd name="connsiteX346" fmla="*/ 4218595 w 7467600"/>
              <a:gd name="connsiteY346" fmla="*/ 6858000 h 6858000"/>
              <a:gd name="connsiteX347" fmla="*/ 4368888 w 7467600"/>
              <a:gd name="connsiteY347" fmla="*/ 6668412 h 6858000"/>
              <a:gd name="connsiteX348" fmla="*/ 4563091 w 7467600"/>
              <a:gd name="connsiteY348" fmla="*/ 6442508 h 6858000"/>
              <a:gd name="connsiteX349" fmla="*/ 5387324 w 7467600"/>
              <a:gd name="connsiteY349" fmla="*/ 5705830 h 6858000"/>
              <a:gd name="connsiteX350" fmla="*/ 5073620 w 7467600"/>
              <a:gd name="connsiteY350" fmla="*/ 5955437 h 6858000"/>
              <a:gd name="connsiteX351" fmla="*/ 4689789 w 7467600"/>
              <a:gd name="connsiteY351" fmla="*/ 6268382 h 6858000"/>
              <a:gd name="connsiteX352" fmla="*/ 4418722 w 7467600"/>
              <a:gd name="connsiteY352" fmla="*/ 6570886 h 6858000"/>
              <a:gd name="connsiteX353" fmla="*/ 4214944 w 7467600"/>
              <a:gd name="connsiteY353" fmla="*/ 6858000 h 6858000"/>
              <a:gd name="connsiteX354" fmla="*/ 4177898 w 7467600"/>
              <a:gd name="connsiteY354" fmla="*/ 6858000 h 6858000"/>
              <a:gd name="connsiteX355" fmla="*/ 4391597 w 7467600"/>
              <a:gd name="connsiteY355" fmla="*/ 6556370 h 6858000"/>
              <a:gd name="connsiteX356" fmla="*/ 4668889 w 7467600"/>
              <a:gd name="connsiteY356" fmla="*/ 6246399 h 6858000"/>
              <a:gd name="connsiteX357" fmla="*/ 5055427 w 7467600"/>
              <a:gd name="connsiteY357" fmla="*/ 5931476 h 6858000"/>
              <a:gd name="connsiteX358" fmla="*/ 5371814 w 7467600"/>
              <a:gd name="connsiteY358" fmla="*/ 5678975 h 6858000"/>
              <a:gd name="connsiteX359" fmla="*/ 4987918 w 7467600"/>
              <a:gd name="connsiteY359" fmla="*/ 5838701 h 6858000"/>
              <a:gd name="connsiteX360" fmla="*/ 4317146 w 7467600"/>
              <a:gd name="connsiteY360" fmla="*/ 6587716 h 6858000"/>
              <a:gd name="connsiteX361" fmla="*/ 4171627 w 7467600"/>
              <a:gd name="connsiteY361" fmla="*/ 6858000 h 6858000"/>
              <a:gd name="connsiteX362" fmla="*/ 4081585 w 7467600"/>
              <a:gd name="connsiteY362" fmla="*/ 6858000 h 6858000"/>
              <a:gd name="connsiteX363" fmla="*/ 4238603 w 7467600"/>
              <a:gd name="connsiteY363" fmla="*/ 6559341 h 6858000"/>
              <a:gd name="connsiteX364" fmla="*/ 4778333 w 7467600"/>
              <a:gd name="connsiteY364" fmla="*/ 5873626 h 6858000"/>
              <a:gd name="connsiteX365" fmla="*/ 5414185 w 7467600"/>
              <a:gd name="connsiteY365" fmla="*/ 5573882 h 6858000"/>
              <a:gd name="connsiteX366" fmla="*/ 5959648 w 7467600"/>
              <a:gd name="connsiteY366" fmla="*/ 4760797 h 6858000"/>
              <a:gd name="connsiteX367" fmla="*/ 5355019 w 7467600"/>
              <a:gd name="connsiteY367" fmla="*/ 4734672 h 6858000"/>
              <a:gd name="connsiteX368" fmla="*/ 5083565 w 7467600"/>
              <a:gd name="connsiteY368" fmla="*/ 5179121 h 6858000"/>
              <a:gd name="connsiteX369" fmla="*/ 4713577 w 7467600"/>
              <a:gd name="connsiteY369" fmla="*/ 5616803 h 6858000"/>
              <a:gd name="connsiteX370" fmla="*/ 3989559 w 7467600"/>
              <a:gd name="connsiteY370" fmla="*/ 6145945 h 6858000"/>
              <a:gd name="connsiteX371" fmla="*/ 3939824 w 7467600"/>
              <a:gd name="connsiteY371" fmla="*/ 6066900 h 6858000"/>
              <a:gd name="connsiteX372" fmla="*/ 4584537 w 7467600"/>
              <a:gd name="connsiteY372" fmla="*/ 5324826 h 6858000"/>
              <a:gd name="connsiteX373" fmla="*/ 5037105 w 7467600"/>
              <a:gd name="connsiteY373" fmla="*/ 5088765 h 6858000"/>
              <a:gd name="connsiteX374" fmla="*/ 5039930 w 7467600"/>
              <a:gd name="connsiteY374" fmla="*/ 5089585 h 6858000"/>
              <a:gd name="connsiteX375" fmla="*/ 5263764 w 7467600"/>
              <a:gd name="connsiteY375" fmla="*/ 4735525 h 6858000"/>
              <a:gd name="connsiteX376" fmla="*/ 4086300 w 7467600"/>
              <a:gd name="connsiteY376" fmla="*/ 4884599 h 6858000"/>
              <a:gd name="connsiteX377" fmla="*/ 4085485 w 7467600"/>
              <a:gd name="connsiteY377" fmla="*/ 4899070 h 6858000"/>
              <a:gd name="connsiteX378" fmla="*/ 3871915 w 7467600"/>
              <a:gd name="connsiteY378" fmla="*/ 5253645 h 6858000"/>
              <a:gd name="connsiteX379" fmla="*/ 3799374 w 7467600"/>
              <a:gd name="connsiteY379" fmla="*/ 5466127 h 6858000"/>
              <a:gd name="connsiteX380" fmla="*/ 3498850 w 7467600"/>
              <a:gd name="connsiteY380" fmla="*/ 6661888 h 6858000"/>
              <a:gd name="connsiteX381" fmla="*/ 3399216 w 7467600"/>
              <a:gd name="connsiteY381" fmla="*/ 6858000 h 6858000"/>
              <a:gd name="connsiteX382" fmla="*/ 3303688 w 7467600"/>
              <a:gd name="connsiteY382" fmla="*/ 6858000 h 6858000"/>
              <a:gd name="connsiteX383" fmla="*/ 3391774 w 7467600"/>
              <a:gd name="connsiteY383" fmla="*/ 6697181 h 6858000"/>
              <a:gd name="connsiteX384" fmla="*/ 3735540 w 7467600"/>
              <a:gd name="connsiteY384" fmla="*/ 5546923 h 6858000"/>
              <a:gd name="connsiteX385" fmla="*/ 3729438 w 7467600"/>
              <a:gd name="connsiteY385" fmla="*/ 5569058 h 6858000"/>
              <a:gd name="connsiteX386" fmla="*/ 3707782 w 7467600"/>
              <a:gd name="connsiteY386" fmla="*/ 5644908 h 6858000"/>
              <a:gd name="connsiteX387" fmla="*/ 3583827 w 7467600"/>
              <a:gd name="connsiteY387" fmla="*/ 6039215 h 6858000"/>
              <a:gd name="connsiteX388" fmla="*/ 3547861 w 7467600"/>
              <a:gd name="connsiteY388" fmla="*/ 6129609 h 6858000"/>
              <a:gd name="connsiteX389" fmla="*/ 3490905 w 7467600"/>
              <a:gd name="connsiteY389" fmla="*/ 6277660 h 6858000"/>
              <a:gd name="connsiteX390" fmla="*/ 3455859 w 7467600"/>
              <a:gd name="connsiteY390" fmla="*/ 6391301 h 6858000"/>
              <a:gd name="connsiteX391" fmla="*/ 3429112 w 7467600"/>
              <a:gd name="connsiteY391" fmla="*/ 6479469 h 6858000"/>
              <a:gd name="connsiteX392" fmla="*/ 3304862 w 7467600"/>
              <a:gd name="connsiteY392" fmla="*/ 6796476 h 6858000"/>
              <a:gd name="connsiteX393" fmla="*/ 3276071 w 7467600"/>
              <a:gd name="connsiteY393" fmla="*/ 6858000 h 6858000"/>
              <a:gd name="connsiteX394" fmla="*/ 3240805 w 7467600"/>
              <a:gd name="connsiteY394" fmla="*/ 6858000 h 6858000"/>
              <a:gd name="connsiteX395" fmla="*/ 3275917 w 7467600"/>
              <a:gd name="connsiteY395" fmla="*/ 6783192 h 6858000"/>
              <a:gd name="connsiteX396" fmla="*/ 3399358 w 7467600"/>
              <a:gd name="connsiteY396" fmla="*/ 6469011 h 6858000"/>
              <a:gd name="connsiteX397" fmla="*/ 3425650 w 7467600"/>
              <a:gd name="connsiteY397" fmla="*/ 6381333 h 6858000"/>
              <a:gd name="connsiteX398" fmla="*/ 3460661 w 7467600"/>
              <a:gd name="connsiteY398" fmla="*/ 6266763 h 6858000"/>
              <a:gd name="connsiteX399" fmla="*/ 3518021 w 7467600"/>
              <a:gd name="connsiteY399" fmla="*/ 6117298 h 6858000"/>
              <a:gd name="connsiteX400" fmla="*/ 3554035 w 7467600"/>
              <a:gd name="connsiteY400" fmla="*/ 6027832 h 6858000"/>
              <a:gd name="connsiteX401" fmla="*/ 3677174 w 7467600"/>
              <a:gd name="connsiteY401" fmla="*/ 5636351 h 6858000"/>
              <a:gd name="connsiteX402" fmla="*/ 3698819 w 7467600"/>
              <a:gd name="connsiteY402" fmla="*/ 5560503 h 6858000"/>
              <a:gd name="connsiteX403" fmla="*/ 3702094 w 7467600"/>
              <a:gd name="connsiteY403" fmla="*/ 5549194 h 6858000"/>
              <a:gd name="connsiteX404" fmla="*/ 3398355 w 7467600"/>
              <a:gd name="connsiteY404" fmla="*/ 6094603 h 6858000"/>
              <a:gd name="connsiteX405" fmla="*/ 3193941 w 7467600"/>
              <a:gd name="connsiteY405" fmla="*/ 6798775 h 6858000"/>
              <a:gd name="connsiteX406" fmla="*/ 3184140 w 7467600"/>
              <a:gd name="connsiteY406" fmla="*/ 6858000 h 6858000"/>
              <a:gd name="connsiteX407" fmla="*/ 3099978 w 7467600"/>
              <a:gd name="connsiteY407" fmla="*/ 6858000 h 6858000"/>
              <a:gd name="connsiteX408" fmla="*/ 3101556 w 7467600"/>
              <a:gd name="connsiteY408" fmla="*/ 6843337 h 6858000"/>
              <a:gd name="connsiteX409" fmla="*/ 3370162 w 7467600"/>
              <a:gd name="connsiteY409" fmla="*/ 5785550 h 6858000"/>
              <a:gd name="connsiteX410" fmla="*/ 3746477 w 7467600"/>
              <a:gd name="connsiteY410" fmla="*/ 5377889 h 6858000"/>
              <a:gd name="connsiteX411" fmla="*/ 3863399 w 7467600"/>
              <a:gd name="connsiteY411" fmla="*/ 5087257 h 6858000"/>
              <a:gd name="connsiteX412" fmla="*/ 3968712 w 7467600"/>
              <a:gd name="connsiteY412" fmla="*/ 4913989 h 6858000"/>
              <a:gd name="connsiteX413" fmla="*/ 2792390 w 7467600"/>
              <a:gd name="connsiteY413" fmla="*/ 5382974 h 6858000"/>
              <a:gd name="connsiteX414" fmla="*/ 2714982 w 7467600"/>
              <a:gd name="connsiteY414" fmla="*/ 5427051 h 6858000"/>
              <a:gd name="connsiteX415" fmla="*/ 2813361 w 7467600"/>
              <a:gd name="connsiteY415" fmla="*/ 6023912 h 6858000"/>
              <a:gd name="connsiteX416" fmla="*/ 2688430 w 7467600"/>
              <a:gd name="connsiteY416" fmla="*/ 6801564 h 6858000"/>
              <a:gd name="connsiteX417" fmla="*/ 2629626 w 7467600"/>
              <a:gd name="connsiteY417" fmla="*/ 6763394 h 6858000"/>
              <a:gd name="connsiteX418" fmla="*/ 2565328 w 7467600"/>
              <a:gd name="connsiteY418" fmla="*/ 5516399 h 6858000"/>
              <a:gd name="connsiteX419" fmla="*/ 1922999 w 7467600"/>
              <a:gd name="connsiteY419" fmla="*/ 5980343 h 6858000"/>
              <a:gd name="connsiteX420" fmla="*/ 1950261 w 7467600"/>
              <a:gd name="connsiteY420" fmla="*/ 6405858 h 6858000"/>
              <a:gd name="connsiteX421" fmla="*/ 2365554 w 7467600"/>
              <a:gd name="connsiteY421" fmla="*/ 6759107 h 6858000"/>
              <a:gd name="connsiteX422" fmla="*/ 2424142 w 7467600"/>
              <a:gd name="connsiteY422" fmla="*/ 6858000 h 6858000"/>
              <a:gd name="connsiteX423" fmla="*/ 2395994 w 7467600"/>
              <a:gd name="connsiteY423" fmla="*/ 6858000 h 6858000"/>
              <a:gd name="connsiteX424" fmla="*/ 2392863 w 7467600"/>
              <a:gd name="connsiteY424" fmla="*/ 6852964 h 6858000"/>
              <a:gd name="connsiteX425" fmla="*/ 2017589 w 7467600"/>
              <a:gd name="connsiteY425" fmla="*/ 6493982 h 6858000"/>
              <a:gd name="connsiteX426" fmla="*/ 2147336 w 7467600"/>
              <a:gd name="connsiteY426" fmla="*/ 6594052 h 6858000"/>
              <a:gd name="connsiteX427" fmla="*/ 2207047 w 7467600"/>
              <a:gd name="connsiteY427" fmla="*/ 6654540 h 6858000"/>
              <a:gd name="connsiteX428" fmla="*/ 2299106 w 7467600"/>
              <a:gd name="connsiteY428" fmla="*/ 6778931 h 6858000"/>
              <a:gd name="connsiteX429" fmla="*/ 2314430 w 7467600"/>
              <a:gd name="connsiteY429" fmla="*/ 6801144 h 6858000"/>
              <a:gd name="connsiteX430" fmla="*/ 2352406 w 7467600"/>
              <a:gd name="connsiteY430" fmla="*/ 6858000 h 6858000"/>
              <a:gd name="connsiteX431" fmla="*/ 2314492 w 7467600"/>
              <a:gd name="connsiteY431" fmla="*/ 6858000 h 6858000"/>
              <a:gd name="connsiteX432" fmla="*/ 2288095 w 7467600"/>
              <a:gd name="connsiteY432" fmla="*/ 6818030 h 6858000"/>
              <a:gd name="connsiteX433" fmla="*/ 2272768 w 7467600"/>
              <a:gd name="connsiteY433" fmla="*/ 6795822 h 6858000"/>
              <a:gd name="connsiteX434" fmla="*/ 2182715 w 7467600"/>
              <a:gd name="connsiteY434" fmla="*/ 6675071 h 6858000"/>
              <a:gd name="connsiteX435" fmla="*/ 2032061 w 7467600"/>
              <a:gd name="connsiteY435" fmla="*/ 6541380 h 6858000"/>
              <a:gd name="connsiteX436" fmla="*/ 2257220 w 7467600"/>
              <a:gd name="connsiteY436" fmla="*/ 6826257 h 6858000"/>
              <a:gd name="connsiteX437" fmla="*/ 2281324 w 7467600"/>
              <a:gd name="connsiteY437" fmla="*/ 6858000 h 6858000"/>
              <a:gd name="connsiteX438" fmla="*/ 2242860 w 7467600"/>
              <a:gd name="connsiteY438" fmla="*/ 6858000 h 6858000"/>
              <a:gd name="connsiteX439" fmla="*/ 2232818 w 7467600"/>
              <a:gd name="connsiteY439" fmla="*/ 6844926 h 6858000"/>
              <a:gd name="connsiteX440" fmla="*/ 1990172 w 7467600"/>
              <a:gd name="connsiteY440" fmla="*/ 6542121 h 6858000"/>
              <a:gd name="connsiteX441" fmla="*/ 2124090 w 7467600"/>
              <a:gd name="connsiteY441" fmla="*/ 6761017 h 6858000"/>
              <a:gd name="connsiteX442" fmla="*/ 2200380 w 7467600"/>
              <a:gd name="connsiteY442" fmla="*/ 6858000 h 6858000"/>
              <a:gd name="connsiteX443" fmla="*/ 2147507 w 7467600"/>
              <a:gd name="connsiteY443" fmla="*/ 6858000 h 6858000"/>
              <a:gd name="connsiteX444" fmla="*/ 2070668 w 7467600"/>
              <a:gd name="connsiteY444" fmla="*/ 6761520 h 6858000"/>
              <a:gd name="connsiteX445" fmla="*/ 1975142 w 7467600"/>
              <a:gd name="connsiteY445" fmla="*/ 6585570 h 6858000"/>
              <a:gd name="connsiteX446" fmla="*/ 2050035 w 7467600"/>
              <a:gd name="connsiteY446" fmla="*/ 6813345 h 6858000"/>
              <a:gd name="connsiteX447" fmla="*/ 2063025 w 7467600"/>
              <a:gd name="connsiteY447" fmla="*/ 6858000 h 6858000"/>
              <a:gd name="connsiteX448" fmla="*/ 2021675 w 7467600"/>
              <a:gd name="connsiteY448" fmla="*/ 6858000 h 6858000"/>
              <a:gd name="connsiteX449" fmla="*/ 2019308 w 7467600"/>
              <a:gd name="connsiteY449" fmla="*/ 6847118 h 6858000"/>
              <a:gd name="connsiteX450" fmla="*/ 1938835 w 7467600"/>
              <a:gd name="connsiteY450" fmla="*/ 6551160 h 6858000"/>
              <a:gd name="connsiteX451" fmla="*/ 1953230 w 7467600"/>
              <a:gd name="connsiteY451" fmla="*/ 6759699 h 6858000"/>
              <a:gd name="connsiteX452" fmla="*/ 1956763 w 7467600"/>
              <a:gd name="connsiteY452" fmla="*/ 6778191 h 6858000"/>
              <a:gd name="connsiteX453" fmla="*/ 1967925 w 7467600"/>
              <a:gd name="connsiteY453" fmla="*/ 6858000 h 6858000"/>
              <a:gd name="connsiteX454" fmla="*/ 1936622 w 7467600"/>
              <a:gd name="connsiteY454" fmla="*/ 6858000 h 6858000"/>
              <a:gd name="connsiteX455" fmla="*/ 1926261 w 7467600"/>
              <a:gd name="connsiteY455" fmla="*/ 6784064 h 6858000"/>
              <a:gd name="connsiteX456" fmla="*/ 1922724 w 7467600"/>
              <a:gd name="connsiteY456" fmla="*/ 6765577 h 6858000"/>
              <a:gd name="connsiteX457" fmla="*/ 1904650 w 7467600"/>
              <a:gd name="connsiteY457" fmla="*/ 6639616 h 6858000"/>
              <a:gd name="connsiteX458" fmla="*/ 1885273 w 7467600"/>
              <a:gd name="connsiteY458" fmla="*/ 6858000 h 6858000"/>
              <a:gd name="connsiteX459" fmla="*/ 1854363 w 7467600"/>
              <a:gd name="connsiteY459" fmla="*/ 6858000 h 6858000"/>
              <a:gd name="connsiteX460" fmla="*/ 1880391 w 7467600"/>
              <a:gd name="connsiteY460" fmla="*/ 6603796 h 6858000"/>
              <a:gd name="connsiteX461" fmla="*/ 1818273 w 7467600"/>
              <a:gd name="connsiteY461" fmla="*/ 6715729 h 6858000"/>
              <a:gd name="connsiteX462" fmla="*/ 1794691 w 7467600"/>
              <a:gd name="connsiteY462" fmla="*/ 6843239 h 6858000"/>
              <a:gd name="connsiteX463" fmla="*/ 1794914 w 7467600"/>
              <a:gd name="connsiteY463" fmla="*/ 6858000 h 6858000"/>
              <a:gd name="connsiteX464" fmla="*/ 1746128 w 7467600"/>
              <a:gd name="connsiteY464" fmla="*/ 6858000 h 6858000"/>
              <a:gd name="connsiteX465" fmla="*/ 1753934 w 7467600"/>
              <a:gd name="connsiteY465" fmla="*/ 6724796 h 6858000"/>
              <a:gd name="connsiteX466" fmla="*/ 1792053 w 7467600"/>
              <a:gd name="connsiteY466" fmla="*/ 6572396 h 6858000"/>
              <a:gd name="connsiteX467" fmla="*/ 1862248 w 7467600"/>
              <a:gd name="connsiteY467" fmla="*/ 6266397 h 6858000"/>
              <a:gd name="connsiteX468" fmla="*/ 1862250 w 7467600"/>
              <a:gd name="connsiteY468" fmla="*/ 6033531 h 6858000"/>
              <a:gd name="connsiteX469" fmla="*/ 1211999 w 7467600"/>
              <a:gd name="connsiteY469" fmla="*/ 6683610 h 6858000"/>
              <a:gd name="connsiteX470" fmla="*/ 1213266 w 7467600"/>
              <a:gd name="connsiteY470" fmla="*/ 6691947 h 6858000"/>
              <a:gd name="connsiteX471" fmla="*/ 1203370 w 7467600"/>
              <a:gd name="connsiteY471" fmla="*/ 6850676 h 6858000"/>
              <a:gd name="connsiteX472" fmla="*/ 1203671 w 7467600"/>
              <a:gd name="connsiteY472" fmla="*/ 6858000 h 6858000"/>
              <a:gd name="connsiteX473" fmla="*/ 1143180 w 7467600"/>
              <a:gd name="connsiteY473" fmla="*/ 6858000 h 6858000"/>
              <a:gd name="connsiteX474" fmla="*/ 1142176 w 7467600"/>
              <a:gd name="connsiteY474" fmla="*/ 6766045 h 6858000"/>
              <a:gd name="connsiteX475" fmla="*/ 1067484 w 7467600"/>
              <a:gd name="connsiteY475" fmla="*/ 6858000 h 6858000"/>
              <a:gd name="connsiteX476" fmla="*/ 953928 w 7467600"/>
              <a:gd name="connsiteY476" fmla="*/ 6858000 h 6858000"/>
              <a:gd name="connsiteX477" fmla="*/ 959715 w 7467600"/>
              <a:gd name="connsiteY477" fmla="*/ 6850185 h 6858000"/>
              <a:gd name="connsiteX478" fmla="*/ 1483788 w 7467600"/>
              <a:gd name="connsiteY478" fmla="*/ 6259174 h 6858000"/>
              <a:gd name="connsiteX479" fmla="*/ 1100671 w 7467600"/>
              <a:gd name="connsiteY479" fmla="*/ 6252137 h 6858000"/>
              <a:gd name="connsiteX480" fmla="*/ 1090144 w 7467600"/>
              <a:gd name="connsiteY480" fmla="*/ 6256748 h 6858000"/>
              <a:gd name="connsiteX481" fmla="*/ 1095872 w 7467600"/>
              <a:gd name="connsiteY481" fmla="*/ 6271892 h 6858000"/>
              <a:gd name="connsiteX482" fmla="*/ 262785 w 7467600"/>
              <a:gd name="connsiteY482" fmla="*/ 6845450 h 6858000"/>
              <a:gd name="connsiteX483" fmla="*/ 209968 w 7467600"/>
              <a:gd name="connsiteY483" fmla="*/ 6770713 h 6858000"/>
              <a:gd name="connsiteX484" fmla="*/ 873460 w 7467600"/>
              <a:gd name="connsiteY484" fmla="*/ 6253768 h 6858000"/>
              <a:gd name="connsiteX485" fmla="*/ 192686 w 7467600"/>
              <a:gd name="connsiteY485" fmla="*/ 5849257 h 6858000"/>
              <a:gd name="connsiteX486" fmla="*/ 4696 w 7467600"/>
              <a:gd name="connsiteY486" fmla="*/ 5697668 h 6858000"/>
              <a:gd name="connsiteX487" fmla="*/ 0 w 7467600"/>
              <a:gd name="connsiteY487" fmla="*/ 5689984 h 6858000"/>
              <a:gd name="connsiteX488" fmla="*/ 0 w 7467600"/>
              <a:gd name="connsiteY488" fmla="*/ 5513472 h 6858000"/>
              <a:gd name="connsiteX489" fmla="*/ 174101 w 7467600"/>
              <a:gd name="connsiteY489" fmla="*/ 5620277 h 6858000"/>
              <a:gd name="connsiteX490" fmla="*/ 891800 w 7467600"/>
              <a:gd name="connsiteY490" fmla="*/ 6036935 h 6858000"/>
              <a:gd name="connsiteX491" fmla="*/ 1072219 w 7467600"/>
              <a:gd name="connsiteY491" fmla="*/ 6169443 h 6858000"/>
              <a:gd name="connsiteX492" fmla="*/ 1074117 w 7467600"/>
              <a:gd name="connsiteY492" fmla="*/ 6170301 h 6858000"/>
              <a:gd name="connsiteX493" fmla="*/ 1083114 w 7467600"/>
              <a:gd name="connsiteY493" fmla="*/ 6174131 h 6858000"/>
              <a:gd name="connsiteX494" fmla="*/ 1543010 w 7467600"/>
              <a:gd name="connsiteY494" fmla="*/ 6191140 h 6858000"/>
              <a:gd name="connsiteX495" fmla="*/ 1551080 w 7467600"/>
              <a:gd name="connsiteY495" fmla="*/ 6195006 h 6858000"/>
              <a:gd name="connsiteX496" fmla="*/ 2345443 w 7467600"/>
              <a:gd name="connsiteY496" fmla="*/ 5549882 h 6858000"/>
              <a:gd name="connsiteX497" fmla="*/ 1721499 w 7467600"/>
              <a:gd name="connsiteY497" fmla="*/ 5599969 h 6858000"/>
              <a:gd name="connsiteX498" fmla="*/ 767716 w 7467600"/>
              <a:gd name="connsiteY498" fmla="*/ 5472768 h 6858000"/>
              <a:gd name="connsiteX499" fmla="*/ 722147 w 7467600"/>
              <a:gd name="connsiteY499" fmla="*/ 5393091 h 6858000"/>
              <a:gd name="connsiteX500" fmla="*/ 1485552 w 7467600"/>
              <a:gd name="connsiteY500" fmla="*/ 5313202 h 6858000"/>
              <a:gd name="connsiteX501" fmla="*/ 2143004 w 7467600"/>
              <a:gd name="connsiteY501" fmla="*/ 5402420 h 6858000"/>
              <a:gd name="connsiteX502" fmla="*/ 1933391 w 7467600"/>
              <a:gd name="connsiteY502" fmla="*/ 5156971 h 6858000"/>
              <a:gd name="connsiteX503" fmla="*/ 1827118 w 7467600"/>
              <a:gd name="connsiteY503" fmla="*/ 4968410 h 6858000"/>
              <a:gd name="connsiteX504" fmla="*/ 1837349 w 7467600"/>
              <a:gd name="connsiteY504" fmla="*/ 4956357 h 6858000"/>
              <a:gd name="connsiteX505" fmla="*/ 2162835 w 7467600"/>
              <a:gd name="connsiteY505" fmla="*/ 5187853 h 6858000"/>
              <a:gd name="connsiteX506" fmla="*/ 2257167 w 7467600"/>
              <a:gd name="connsiteY506" fmla="*/ 5462123 h 6858000"/>
              <a:gd name="connsiteX507" fmla="*/ 2261598 w 7467600"/>
              <a:gd name="connsiteY507" fmla="*/ 5467998 h 6858000"/>
              <a:gd name="connsiteX508" fmla="*/ 2437177 w 7467600"/>
              <a:gd name="connsiteY508" fmla="*/ 5479608 h 6858000"/>
              <a:gd name="connsiteX509" fmla="*/ 2445247 w 7467600"/>
              <a:gd name="connsiteY509" fmla="*/ 5483476 h 6858000"/>
              <a:gd name="connsiteX510" fmla="*/ 2743626 w 7467600"/>
              <a:gd name="connsiteY510" fmla="*/ 5304819 h 6858000"/>
              <a:gd name="connsiteX511" fmla="*/ 3048102 w 7467600"/>
              <a:gd name="connsiteY511" fmla="*/ 5150595 h 6858000"/>
              <a:gd name="connsiteX512" fmla="*/ 1799414 w 7467600"/>
              <a:gd name="connsiteY512" fmla="*/ 4694732 h 6858000"/>
              <a:gd name="connsiteX513" fmla="*/ 1771735 w 7467600"/>
              <a:gd name="connsiteY513" fmla="*/ 4619929 h 6858000"/>
              <a:gd name="connsiteX514" fmla="*/ 3104273 w 7467600"/>
              <a:gd name="connsiteY514" fmla="*/ 5076159 h 6858000"/>
              <a:gd name="connsiteX515" fmla="*/ 3113245 w 7467600"/>
              <a:gd name="connsiteY515" fmla="*/ 5090705 h 6858000"/>
              <a:gd name="connsiteX516" fmla="*/ 3126294 w 7467600"/>
              <a:gd name="connsiteY516" fmla="*/ 5114400 h 6858000"/>
              <a:gd name="connsiteX517" fmla="*/ 3937433 w 7467600"/>
              <a:gd name="connsiteY517" fmla="*/ 4830473 h 6858000"/>
              <a:gd name="connsiteX518" fmla="*/ 3590475 w 7467600"/>
              <a:gd name="connsiteY518" fmla="*/ 4597974 h 6858000"/>
              <a:gd name="connsiteX519" fmla="*/ 3100264 w 7467600"/>
              <a:gd name="connsiteY519" fmla="*/ 4579845 h 6858000"/>
              <a:gd name="connsiteX520" fmla="*/ 2183576 w 7467600"/>
              <a:gd name="connsiteY520" fmla="*/ 4227150 h 6858000"/>
              <a:gd name="connsiteX521" fmla="*/ 2151029 w 7467600"/>
              <a:gd name="connsiteY521" fmla="*/ 4146947 h 6858000"/>
              <a:gd name="connsiteX522" fmla="*/ 3563434 w 7467600"/>
              <a:gd name="connsiteY522" fmla="*/ 4469115 h 6858000"/>
              <a:gd name="connsiteX523" fmla="*/ 3177952 w 7467600"/>
              <a:gd name="connsiteY523" fmla="*/ 3657386 h 6858000"/>
              <a:gd name="connsiteX524" fmla="*/ 3189263 w 7467600"/>
              <a:gd name="connsiteY524" fmla="*/ 3625726 h 6858000"/>
              <a:gd name="connsiteX525" fmla="*/ 3560912 w 7467600"/>
              <a:gd name="connsiteY525" fmla="*/ 4079863 h 6858000"/>
              <a:gd name="connsiteX526" fmla="*/ 3626636 w 7467600"/>
              <a:gd name="connsiteY526" fmla="*/ 4512230 h 6858000"/>
              <a:gd name="connsiteX527" fmla="*/ 3653088 w 7467600"/>
              <a:gd name="connsiteY527" fmla="*/ 4521417 h 6858000"/>
              <a:gd name="connsiteX528" fmla="*/ 3988128 w 7467600"/>
              <a:gd name="connsiteY528" fmla="*/ 4817267 h 6858000"/>
              <a:gd name="connsiteX529" fmla="*/ 4830582 w 7467600"/>
              <a:gd name="connsiteY529" fmla="*/ 4676000 h 6858000"/>
              <a:gd name="connsiteX530" fmla="*/ 4830100 w 7467600"/>
              <a:gd name="connsiteY530" fmla="*/ 4675554 h 6858000"/>
              <a:gd name="connsiteX531" fmla="*/ 4036318 w 7467600"/>
              <a:gd name="connsiteY531" fmla="*/ 4147013 h 6858000"/>
              <a:gd name="connsiteX532" fmla="*/ 3432098 w 7467600"/>
              <a:gd name="connsiteY532" fmla="*/ 3537312 h 6858000"/>
              <a:gd name="connsiteX533" fmla="*/ 3446761 w 7467600"/>
              <a:gd name="connsiteY533" fmla="*/ 3461278 h 6858000"/>
              <a:gd name="connsiteX534" fmla="*/ 4419733 w 7467600"/>
              <a:gd name="connsiteY534" fmla="*/ 3963555 h 6858000"/>
              <a:gd name="connsiteX535" fmla="*/ 4781371 w 7467600"/>
              <a:gd name="connsiteY535" fmla="*/ 4458604 h 6858000"/>
              <a:gd name="connsiteX536" fmla="*/ 4780440 w 7467600"/>
              <a:gd name="connsiteY536" fmla="*/ 4470290 h 6858000"/>
              <a:gd name="connsiteX537" fmla="*/ 4898954 w 7467600"/>
              <a:gd name="connsiteY537" fmla="*/ 4662092 h 6858000"/>
              <a:gd name="connsiteX538" fmla="*/ 4900699 w 7467600"/>
              <a:gd name="connsiteY538" fmla="*/ 4670867 h 6858000"/>
              <a:gd name="connsiteX539" fmla="*/ 5714511 w 7467600"/>
              <a:gd name="connsiteY539" fmla="*/ 4663483 h 6858000"/>
              <a:gd name="connsiteX540" fmla="*/ 5464793 w 7467600"/>
              <a:gd name="connsiteY540" fmla="*/ 4393556 h 6858000"/>
              <a:gd name="connsiteX541" fmla="*/ 5461897 w 7467600"/>
              <a:gd name="connsiteY541" fmla="*/ 4390879 h 6858000"/>
              <a:gd name="connsiteX542" fmla="*/ 4294126 w 7467600"/>
              <a:gd name="connsiteY542" fmla="*/ 3303048 h 6858000"/>
              <a:gd name="connsiteX543" fmla="*/ 4305321 w 7467600"/>
              <a:gd name="connsiteY543" fmla="*/ 3256953 h 6858000"/>
              <a:gd name="connsiteX544" fmla="*/ 4949299 w 7467600"/>
              <a:gd name="connsiteY544" fmla="*/ 3766336 h 6858000"/>
              <a:gd name="connsiteX545" fmla="*/ 5291452 w 7467600"/>
              <a:gd name="connsiteY545" fmla="*/ 4076801 h 6858000"/>
              <a:gd name="connsiteX546" fmla="*/ 5434998 w 7467600"/>
              <a:gd name="connsiteY546" fmla="*/ 4254100 h 6858000"/>
              <a:gd name="connsiteX547" fmla="*/ 5351015 w 7467600"/>
              <a:gd name="connsiteY547" fmla="*/ 3760989 h 6858000"/>
              <a:gd name="connsiteX548" fmla="*/ 5413780 w 7467600"/>
              <a:gd name="connsiteY548" fmla="*/ 2966265 h 6858000"/>
              <a:gd name="connsiteX549" fmla="*/ 5425627 w 7467600"/>
              <a:gd name="connsiteY549" fmla="*/ 2954192 h 6858000"/>
              <a:gd name="connsiteX550" fmla="*/ 6604735 w 7467600"/>
              <a:gd name="connsiteY550" fmla="*/ 2041381 h 6858000"/>
              <a:gd name="connsiteX551" fmla="*/ 7204487 w 7467600"/>
              <a:gd name="connsiteY551" fmla="*/ 2742112 h 6858000"/>
              <a:gd name="connsiteX552" fmla="*/ 7131592 w 7467600"/>
              <a:gd name="connsiteY552" fmla="*/ 2672096 h 6858000"/>
              <a:gd name="connsiteX553" fmla="*/ 6996344 w 7467600"/>
              <a:gd name="connsiteY553" fmla="*/ 2518310 h 6858000"/>
              <a:gd name="connsiteX554" fmla="*/ 6735495 w 7467600"/>
              <a:gd name="connsiteY554" fmla="*/ 2196890 h 6858000"/>
              <a:gd name="connsiteX555" fmla="*/ 6721901 w 7467600"/>
              <a:gd name="connsiteY555" fmla="*/ 2179274 h 6858000"/>
              <a:gd name="connsiteX556" fmla="*/ 6604735 w 7467600"/>
              <a:gd name="connsiteY556" fmla="*/ 2041381 h 6858000"/>
              <a:gd name="connsiteX557" fmla="*/ 6591670 w 7467600"/>
              <a:gd name="connsiteY557" fmla="*/ 1988277 h 6858000"/>
              <a:gd name="connsiteX558" fmla="*/ 6747349 w 7467600"/>
              <a:gd name="connsiteY558" fmla="*/ 2160069 h 6858000"/>
              <a:gd name="connsiteX559" fmla="*/ 6760943 w 7467600"/>
              <a:gd name="connsiteY559" fmla="*/ 2177686 h 6858000"/>
              <a:gd name="connsiteX560" fmla="*/ 7021065 w 7467600"/>
              <a:gd name="connsiteY560" fmla="*/ 2498102 h 6858000"/>
              <a:gd name="connsiteX561" fmla="*/ 7155223 w 7467600"/>
              <a:gd name="connsiteY561" fmla="*/ 2650386 h 6858000"/>
              <a:gd name="connsiteX562" fmla="*/ 7203167 w 7467600"/>
              <a:gd name="connsiteY562" fmla="*/ 2697288 h 6858000"/>
              <a:gd name="connsiteX563" fmla="*/ 6937703 w 7467600"/>
              <a:gd name="connsiteY563" fmla="*/ 2321981 h 6858000"/>
              <a:gd name="connsiteX564" fmla="*/ 6591670 w 7467600"/>
              <a:gd name="connsiteY564" fmla="*/ 1988277 h 6858000"/>
              <a:gd name="connsiteX565" fmla="*/ 5798671 w 7467600"/>
              <a:gd name="connsiteY565" fmla="*/ 1981601 h 6858000"/>
              <a:gd name="connsiteX566" fmla="*/ 5754709 w 7467600"/>
              <a:gd name="connsiteY566" fmla="*/ 2071454 h 6858000"/>
              <a:gd name="connsiteX567" fmla="*/ 5763044 w 7467600"/>
              <a:gd name="connsiteY567" fmla="*/ 2842206 h 6858000"/>
              <a:gd name="connsiteX568" fmla="*/ 5764974 w 7467600"/>
              <a:gd name="connsiteY568" fmla="*/ 2799609 h 6858000"/>
              <a:gd name="connsiteX569" fmla="*/ 5767665 w 7467600"/>
              <a:gd name="connsiteY569" fmla="*/ 2666409 h 6858000"/>
              <a:gd name="connsiteX570" fmla="*/ 5763055 w 7467600"/>
              <a:gd name="connsiteY570" fmla="*/ 2579705 h 6858000"/>
              <a:gd name="connsiteX571" fmla="*/ 5758079 w 7467600"/>
              <a:gd name="connsiteY571" fmla="*/ 2492508 h 6858000"/>
              <a:gd name="connsiteX572" fmla="*/ 5779325 w 7467600"/>
              <a:gd name="connsiteY572" fmla="*/ 2197069 h 6858000"/>
              <a:gd name="connsiteX573" fmla="*/ 5798671 w 7467600"/>
              <a:gd name="connsiteY573" fmla="*/ 1981601 h 6858000"/>
              <a:gd name="connsiteX574" fmla="*/ 5829202 w 7467600"/>
              <a:gd name="connsiteY574" fmla="*/ 1971679 h 6858000"/>
              <a:gd name="connsiteX575" fmla="*/ 5809558 w 7467600"/>
              <a:gd name="connsiteY575" fmla="*/ 2198043 h 6858000"/>
              <a:gd name="connsiteX576" fmla="*/ 5788653 w 7467600"/>
              <a:gd name="connsiteY576" fmla="*/ 2489430 h 6858000"/>
              <a:gd name="connsiteX577" fmla="*/ 5793439 w 7467600"/>
              <a:gd name="connsiteY577" fmla="*/ 2575235 h 6858000"/>
              <a:gd name="connsiteX578" fmla="*/ 5796837 w 7467600"/>
              <a:gd name="connsiteY578" fmla="*/ 2637633 h 6858000"/>
              <a:gd name="connsiteX579" fmla="*/ 5818614 w 7467600"/>
              <a:gd name="connsiteY579" fmla="*/ 2473055 h 6858000"/>
              <a:gd name="connsiteX580" fmla="*/ 5829202 w 7467600"/>
              <a:gd name="connsiteY580" fmla="*/ 1971679 h 6858000"/>
              <a:gd name="connsiteX581" fmla="*/ 5911389 w 7467600"/>
              <a:gd name="connsiteY581" fmla="*/ 1898371 h 6858000"/>
              <a:gd name="connsiteX582" fmla="*/ 6237627 w 7467600"/>
              <a:gd name="connsiteY582" fmla="*/ 2231921 h 6858000"/>
              <a:gd name="connsiteX583" fmla="*/ 5911389 w 7467600"/>
              <a:gd name="connsiteY583" fmla="*/ 1898371 h 6858000"/>
              <a:gd name="connsiteX584" fmla="*/ 6944437 w 7467600"/>
              <a:gd name="connsiteY584" fmla="*/ 1575402 h 6858000"/>
              <a:gd name="connsiteX585" fmla="*/ 6304730 w 7467600"/>
              <a:gd name="connsiteY585" fmla="*/ 1766654 h 6858000"/>
              <a:gd name="connsiteX586" fmla="*/ 6944437 w 7467600"/>
              <a:gd name="connsiteY586" fmla="*/ 1575402 h 6858000"/>
              <a:gd name="connsiteX587" fmla="*/ 7019523 w 7467600"/>
              <a:gd name="connsiteY587" fmla="*/ 1519450 h 6858000"/>
              <a:gd name="connsiteX588" fmla="*/ 6298091 w 7467600"/>
              <a:gd name="connsiteY588" fmla="*/ 1737122 h 6858000"/>
              <a:gd name="connsiteX589" fmla="*/ 7019523 w 7467600"/>
              <a:gd name="connsiteY589" fmla="*/ 1519450 h 6858000"/>
              <a:gd name="connsiteX590" fmla="*/ 2399523 w 7467600"/>
              <a:gd name="connsiteY590" fmla="*/ 1428234 h 6858000"/>
              <a:gd name="connsiteX591" fmla="*/ 2224982 w 7467600"/>
              <a:gd name="connsiteY591" fmla="*/ 1826201 h 6858000"/>
              <a:gd name="connsiteX592" fmla="*/ 2096099 w 7467600"/>
              <a:gd name="connsiteY592" fmla="*/ 2345900 h 6858000"/>
              <a:gd name="connsiteX593" fmla="*/ 2283317 w 7467600"/>
              <a:gd name="connsiteY593" fmla="*/ 1796925 h 6858000"/>
              <a:gd name="connsiteX594" fmla="*/ 2399523 w 7467600"/>
              <a:gd name="connsiteY594" fmla="*/ 1428234 h 6858000"/>
              <a:gd name="connsiteX595" fmla="*/ 2448558 w 7467600"/>
              <a:gd name="connsiteY595" fmla="*/ 1373435 h 6858000"/>
              <a:gd name="connsiteX596" fmla="*/ 2312521 w 7467600"/>
              <a:gd name="connsiteY596" fmla="*/ 1806140 h 6858000"/>
              <a:gd name="connsiteX597" fmla="*/ 2127533 w 7467600"/>
              <a:gd name="connsiteY597" fmla="*/ 2348380 h 6858000"/>
              <a:gd name="connsiteX598" fmla="*/ 2358080 w 7467600"/>
              <a:gd name="connsiteY598" fmla="*/ 1866134 h 6858000"/>
              <a:gd name="connsiteX599" fmla="*/ 2407436 w 7467600"/>
              <a:gd name="connsiteY599" fmla="*/ 1651070 h 6858000"/>
              <a:gd name="connsiteX600" fmla="*/ 2448558 w 7467600"/>
              <a:gd name="connsiteY600" fmla="*/ 1373435 h 6858000"/>
              <a:gd name="connsiteX601" fmla="*/ 278707 w 7467600"/>
              <a:gd name="connsiteY601" fmla="*/ 1352270 h 6858000"/>
              <a:gd name="connsiteX602" fmla="*/ 321570 w 7467600"/>
              <a:gd name="connsiteY602" fmla="*/ 1861610 h 6858000"/>
              <a:gd name="connsiteX603" fmla="*/ 294281 w 7467600"/>
              <a:gd name="connsiteY603" fmla="*/ 1440658 h 6858000"/>
              <a:gd name="connsiteX604" fmla="*/ 278707 w 7467600"/>
              <a:gd name="connsiteY604" fmla="*/ 1352270 h 6858000"/>
              <a:gd name="connsiteX605" fmla="*/ 1423821 w 7467600"/>
              <a:gd name="connsiteY605" fmla="*/ 1351958 h 6858000"/>
              <a:gd name="connsiteX606" fmla="*/ 1638521 w 7467600"/>
              <a:gd name="connsiteY606" fmla="*/ 1908470 h 6858000"/>
              <a:gd name="connsiteX607" fmla="*/ 1754199 w 7467600"/>
              <a:gd name="connsiteY607" fmla="*/ 2149284 h 6858000"/>
              <a:gd name="connsiteX608" fmla="*/ 1908359 w 7467600"/>
              <a:gd name="connsiteY608" fmla="*/ 2364988 h 6858000"/>
              <a:gd name="connsiteX609" fmla="*/ 1647661 w 7467600"/>
              <a:gd name="connsiteY609" fmla="*/ 1825945 h 6858000"/>
              <a:gd name="connsiteX610" fmla="*/ 1423821 w 7467600"/>
              <a:gd name="connsiteY610" fmla="*/ 1351958 h 6858000"/>
              <a:gd name="connsiteX611" fmla="*/ 1431890 w 7467600"/>
              <a:gd name="connsiteY611" fmla="*/ 1306475 h 6858000"/>
              <a:gd name="connsiteX612" fmla="*/ 1507597 w 7467600"/>
              <a:gd name="connsiteY612" fmla="*/ 1446132 h 6858000"/>
              <a:gd name="connsiteX613" fmla="*/ 1674586 w 7467600"/>
              <a:gd name="connsiteY613" fmla="*/ 1813832 h 6858000"/>
              <a:gd name="connsiteX614" fmla="*/ 1815950 w 7467600"/>
              <a:gd name="connsiteY614" fmla="*/ 2128564 h 6858000"/>
              <a:gd name="connsiteX615" fmla="*/ 1984242 w 7467600"/>
              <a:gd name="connsiteY615" fmla="*/ 2430829 h 6858000"/>
              <a:gd name="connsiteX616" fmla="*/ 2014023 w 7467600"/>
              <a:gd name="connsiteY616" fmla="*/ 2450995 h 6858000"/>
              <a:gd name="connsiteX617" fmla="*/ 1747337 w 7467600"/>
              <a:gd name="connsiteY617" fmla="*/ 1855264 h 6858000"/>
              <a:gd name="connsiteX618" fmla="*/ 1533749 w 7467600"/>
              <a:gd name="connsiteY618" fmla="*/ 1478656 h 6858000"/>
              <a:gd name="connsiteX619" fmla="*/ 1431890 w 7467600"/>
              <a:gd name="connsiteY619" fmla="*/ 1306475 h 6858000"/>
              <a:gd name="connsiteX620" fmla="*/ 5052692 w 7467600"/>
              <a:gd name="connsiteY620" fmla="*/ 1292994 h 6858000"/>
              <a:gd name="connsiteX621" fmla="*/ 5200661 w 7467600"/>
              <a:gd name="connsiteY621" fmla="*/ 1635186 h 6858000"/>
              <a:gd name="connsiteX622" fmla="*/ 5297138 w 7467600"/>
              <a:gd name="connsiteY622" fmla="*/ 1906351 h 6858000"/>
              <a:gd name="connsiteX623" fmla="*/ 5052692 w 7467600"/>
              <a:gd name="connsiteY623" fmla="*/ 1292994 h 6858000"/>
              <a:gd name="connsiteX624" fmla="*/ 5009948 w 7467600"/>
              <a:gd name="connsiteY624" fmla="*/ 1273619 h 6858000"/>
              <a:gd name="connsiteX625" fmla="*/ 5121777 w 7467600"/>
              <a:gd name="connsiteY625" fmla="*/ 1654213 h 6858000"/>
              <a:gd name="connsiteX626" fmla="*/ 5293545 w 7467600"/>
              <a:gd name="connsiteY626" fmla="*/ 2072247 h 6858000"/>
              <a:gd name="connsiteX627" fmla="*/ 5294042 w 7467600"/>
              <a:gd name="connsiteY627" fmla="*/ 2065019 h 6858000"/>
              <a:gd name="connsiteX628" fmla="*/ 5171936 w 7467600"/>
              <a:gd name="connsiteY628" fmla="*/ 1647613 h 6858000"/>
              <a:gd name="connsiteX629" fmla="*/ 5009948 w 7467600"/>
              <a:gd name="connsiteY629" fmla="*/ 1273619 h 6858000"/>
              <a:gd name="connsiteX630" fmla="*/ 655236 w 7467600"/>
              <a:gd name="connsiteY630" fmla="*/ 1268632 h 6858000"/>
              <a:gd name="connsiteX631" fmla="*/ 839521 w 7467600"/>
              <a:gd name="connsiteY631" fmla="*/ 1685315 h 6858000"/>
              <a:gd name="connsiteX632" fmla="*/ 1109416 w 7467600"/>
              <a:gd name="connsiteY632" fmla="*/ 2061663 h 6858000"/>
              <a:gd name="connsiteX633" fmla="*/ 1298300 w 7467600"/>
              <a:gd name="connsiteY633" fmla="*/ 2247742 h 6858000"/>
              <a:gd name="connsiteX634" fmla="*/ 1125871 w 7467600"/>
              <a:gd name="connsiteY634" fmla="*/ 1989513 h 6858000"/>
              <a:gd name="connsiteX635" fmla="*/ 981574 w 7467600"/>
              <a:gd name="connsiteY635" fmla="*/ 1783157 h 6858000"/>
              <a:gd name="connsiteX636" fmla="*/ 922198 w 7467600"/>
              <a:gd name="connsiteY636" fmla="*/ 1677437 h 6858000"/>
              <a:gd name="connsiteX637" fmla="*/ 869293 w 7467600"/>
              <a:gd name="connsiteY637" fmla="*/ 1583214 h 6858000"/>
              <a:gd name="connsiteX638" fmla="*/ 751431 w 7467600"/>
              <a:gd name="connsiteY638" fmla="*/ 1405731 h 6858000"/>
              <a:gd name="connsiteX639" fmla="*/ 655236 w 7467600"/>
              <a:gd name="connsiteY639" fmla="*/ 1268632 h 6858000"/>
              <a:gd name="connsiteX640" fmla="*/ 6516292 w 7467600"/>
              <a:gd name="connsiteY640" fmla="*/ 1263064 h 6858000"/>
              <a:gd name="connsiteX641" fmla="*/ 5736320 w 7467600"/>
              <a:gd name="connsiteY641" fmla="*/ 1501803 h 6858000"/>
              <a:gd name="connsiteX642" fmla="*/ 6516292 w 7467600"/>
              <a:gd name="connsiteY642" fmla="*/ 1263064 h 6858000"/>
              <a:gd name="connsiteX643" fmla="*/ 291466 w 7467600"/>
              <a:gd name="connsiteY643" fmla="*/ 1250369 h 6858000"/>
              <a:gd name="connsiteX644" fmla="*/ 323180 w 7467600"/>
              <a:gd name="connsiteY644" fmla="*/ 1435283 h 6858000"/>
              <a:gd name="connsiteX645" fmla="*/ 349381 w 7467600"/>
              <a:gd name="connsiteY645" fmla="*/ 1875041 h 6858000"/>
              <a:gd name="connsiteX646" fmla="*/ 374363 w 7467600"/>
              <a:gd name="connsiteY646" fmla="*/ 1506494 h 6858000"/>
              <a:gd name="connsiteX647" fmla="*/ 302168 w 7467600"/>
              <a:gd name="connsiteY647" fmla="*/ 1274495 h 6858000"/>
              <a:gd name="connsiteX648" fmla="*/ 291466 w 7467600"/>
              <a:gd name="connsiteY648" fmla="*/ 1250369 h 6858000"/>
              <a:gd name="connsiteX649" fmla="*/ 678222 w 7467600"/>
              <a:gd name="connsiteY649" fmla="*/ 1248670 h 6858000"/>
              <a:gd name="connsiteX650" fmla="*/ 775536 w 7467600"/>
              <a:gd name="connsiteY650" fmla="*/ 1388015 h 6858000"/>
              <a:gd name="connsiteX651" fmla="*/ 894529 w 7467600"/>
              <a:gd name="connsiteY651" fmla="*/ 1567739 h 6858000"/>
              <a:gd name="connsiteX652" fmla="*/ 948000 w 7467600"/>
              <a:gd name="connsiteY652" fmla="*/ 1663088 h 6858000"/>
              <a:gd name="connsiteX653" fmla="*/ 1006812 w 7467600"/>
              <a:gd name="connsiteY653" fmla="*/ 1767683 h 6858000"/>
              <a:gd name="connsiteX654" fmla="*/ 1149133 w 7467600"/>
              <a:gd name="connsiteY654" fmla="*/ 1971513 h 6858000"/>
              <a:gd name="connsiteX655" fmla="*/ 1333952 w 7467600"/>
              <a:gd name="connsiteY655" fmla="*/ 2251620 h 6858000"/>
              <a:gd name="connsiteX656" fmla="*/ 1337329 w 7467600"/>
              <a:gd name="connsiteY656" fmla="*/ 2258350 h 6858000"/>
              <a:gd name="connsiteX657" fmla="*/ 1014726 w 7467600"/>
              <a:gd name="connsiteY657" fmla="*/ 1615556 h 6858000"/>
              <a:gd name="connsiteX658" fmla="*/ 678222 w 7467600"/>
              <a:gd name="connsiteY658" fmla="*/ 1248670 h 6858000"/>
              <a:gd name="connsiteX659" fmla="*/ 6691602 w 7467600"/>
              <a:gd name="connsiteY659" fmla="*/ 1140573 h 6858000"/>
              <a:gd name="connsiteX660" fmla="*/ 6571100 w 7467600"/>
              <a:gd name="connsiteY660" fmla="*/ 1183662 h 6858000"/>
              <a:gd name="connsiteX661" fmla="*/ 6241687 w 7467600"/>
              <a:gd name="connsiteY661" fmla="*/ 1257600 h 6858000"/>
              <a:gd name="connsiteX662" fmla="*/ 5693009 w 7467600"/>
              <a:gd name="connsiteY662" fmla="*/ 1478256 h 6858000"/>
              <a:gd name="connsiteX663" fmla="*/ 6548420 w 7467600"/>
              <a:gd name="connsiteY663" fmla="*/ 1214599 h 6858000"/>
              <a:gd name="connsiteX664" fmla="*/ 6605473 w 7467600"/>
              <a:gd name="connsiteY664" fmla="*/ 1184686 h 6858000"/>
              <a:gd name="connsiteX665" fmla="*/ 6691602 w 7467600"/>
              <a:gd name="connsiteY665" fmla="*/ 1140573 h 6858000"/>
              <a:gd name="connsiteX666" fmla="*/ 4002475 w 7467600"/>
              <a:gd name="connsiteY666" fmla="*/ 1037802 h 6858000"/>
              <a:gd name="connsiteX667" fmla="*/ 4000324 w 7467600"/>
              <a:gd name="connsiteY667" fmla="*/ 1039362 h 6858000"/>
              <a:gd name="connsiteX668" fmla="*/ 4002862 w 7467600"/>
              <a:gd name="connsiteY668" fmla="*/ 1042866 h 6858000"/>
              <a:gd name="connsiteX669" fmla="*/ 4002475 w 7467600"/>
              <a:gd name="connsiteY669" fmla="*/ 1037802 h 6858000"/>
              <a:gd name="connsiteX670" fmla="*/ 506322 w 7467600"/>
              <a:gd name="connsiteY670" fmla="*/ 1020997 h 6858000"/>
              <a:gd name="connsiteX671" fmla="*/ 533068 w 7467600"/>
              <a:gd name="connsiteY671" fmla="*/ 1029409 h 6858000"/>
              <a:gd name="connsiteX672" fmla="*/ 1232525 w 7467600"/>
              <a:gd name="connsiteY672" fmla="*/ 1804675 h 6858000"/>
              <a:gd name="connsiteX673" fmla="*/ 1388858 w 7467600"/>
              <a:gd name="connsiteY673" fmla="*/ 2368011 h 6858000"/>
              <a:gd name="connsiteX674" fmla="*/ 1384098 w 7467600"/>
              <a:gd name="connsiteY674" fmla="*/ 2378125 h 6858000"/>
              <a:gd name="connsiteX675" fmla="*/ 1425393 w 7467600"/>
              <a:gd name="connsiteY675" fmla="*/ 2589124 h 6858000"/>
              <a:gd name="connsiteX676" fmla="*/ 1424001 w 7467600"/>
              <a:gd name="connsiteY676" fmla="*/ 2597541 h 6858000"/>
              <a:gd name="connsiteX677" fmla="*/ 2152729 w 7467600"/>
              <a:gd name="connsiteY677" fmla="*/ 2864487 h 6858000"/>
              <a:gd name="connsiteX678" fmla="*/ 2020609 w 7467600"/>
              <a:gd name="connsiteY678" fmla="*/ 2539671 h 6858000"/>
              <a:gd name="connsiteX679" fmla="*/ 2018920 w 7467600"/>
              <a:gd name="connsiteY679" fmla="*/ 2536309 h 6858000"/>
              <a:gd name="connsiteX680" fmla="*/ 1342441 w 7467600"/>
              <a:gd name="connsiteY680" fmla="*/ 1173017 h 6858000"/>
              <a:gd name="connsiteX681" fmla="*/ 1367925 w 7467600"/>
              <a:gd name="connsiteY681" fmla="*/ 1135648 h 6858000"/>
              <a:gd name="connsiteX682" fmla="*/ 1771401 w 7467600"/>
              <a:gd name="connsiteY682" fmla="*/ 1806673 h 6858000"/>
              <a:gd name="connsiteX683" fmla="*/ 1972385 w 7467600"/>
              <a:gd name="connsiteY683" fmla="*/ 2198735 h 6858000"/>
              <a:gd name="connsiteX684" fmla="*/ 2040892 w 7467600"/>
              <a:gd name="connsiteY684" fmla="*/ 2405205 h 6858000"/>
              <a:gd name="connsiteX685" fmla="*/ 2131689 w 7467600"/>
              <a:gd name="connsiteY685" fmla="*/ 1936926 h 6858000"/>
              <a:gd name="connsiteX686" fmla="*/ 2454820 w 7467600"/>
              <a:gd name="connsiteY686" fmla="*/ 1248808 h 6858000"/>
              <a:gd name="connsiteX687" fmla="*/ 2492512 w 7467600"/>
              <a:gd name="connsiteY687" fmla="*/ 1302920 h 6858000"/>
              <a:gd name="connsiteX688" fmla="*/ 2081216 w 7467600"/>
              <a:gd name="connsiteY688" fmla="*/ 2527513 h 6858000"/>
              <a:gd name="connsiteX689" fmla="*/ 2081211 w 7467600"/>
              <a:gd name="connsiteY689" fmla="*/ 2528916 h 6858000"/>
              <a:gd name="connsiteX690" fmla="*/ 2199067 w 7467600"/>
              <a:gd name="connsiteY690" fmla="*/ 2884061 h 6858000"/>
              <a:gd name="connsiteX691" fmla="*/ 3192586 w 7467600"/>
              <a:gd name="connsiteY691" fmla="*/ 3411496 h 6858000"/>
              <a:gd name="connsiteX692" fmla="*/ 3182620 w 7467600"/>
              <a:gd name="connsiteY692" fmla="*/ 3483279 h 6858000"/>
              <a:gd name="connsiteX693" fmla="*/ 2435119 w 7467600"/>
              <a:gd name="connsiteY693" fmla="*/ 3080173 h 6858000"/>
              <a:gd name="connsiteX694" fmla="*/ 2410152 w 7467600"/>
              <a:gd name="connsiteY694" fmla="*/ 3063751 h 6858000"/>
              <a:gd name="connsiteX695" fmla="*/ 2408099 w 7467600"/>
              <a:gd name="connsiteY695" fmla="*/ 3064403 h 6858000"/>
              <a:gd name="connsiteX696" fmla="*/ 2407218 w 7467600"/>
              <a:gd name="connsiteY696" fmla="*/ 3070324 h 6858000"/>
              <a:gd name="connsiteX697" fmla="*/ 2380138 w 7467600"/>
              <a:gd name="connsiteY697" fmla="*/ 3099341 h 6858000"/>
              <a:gd name="connsiteX698" fmla="*/ 1765923 w 7467600"/>
              <a:gd name="connsiteY698" fmla="*/ 3581043 h 6858000"/>
              <a:gd name="connsiteX699" fmla="*/ 1702258 w 7467600"/>
              <a:gd name="connsiteY699" fmla="*/ 3612286 h 6858000"/>
              <a:gd name="connsiteX700" fmla="*/ 1538370 w 7467600"/>
              <a:gd name="connsiteY700" fmla="*/ 3811804 h 6858000"/>
              <a:gd name="connsiteX701" fmla="*/ 542867 w 7467600"/>
              <a:gd name="connsiteY701" fmla="*/ 4944092 h 6858000"/>
              <a:gd name="connsiteX702" fmla="*/ 515800 w 7467600"/>
              <a:gd name="connsiteY702" fmla="*/ 4862180 h 6858000"/>
              <a:gd name="connsiteX703" fmla="*/ 909145 w 7467600"/>
              <a:gd name="connsiteY703" fmla="*/ 4199225 h 6858000"/>
              <a:gd name="connsiteX704" fmla="*/ 1214067 w 7467600"/>
              <a:gd name="connsiteY704" fmla="*/ 3908561 h 6858000"/>
              <a:gd name="connsiteX705" fmla="*/ 640967 w 7467600"/>
              <a:gd name="connsiteY705" fmla="*/ 4105601 h 6858000"/>
              <a:gd name="connsiteX706" fmla="*/ 112563 w 7467600"/>
              <a:gd name="connsiteY706" fmla="*/ 4396952 h 6858000"/>
              <a:gd name="connsiteX707" fmla="*/ 0 w 7467600"/>
              <a:gd name="connsiteY707" fmla="*/ 4466006 h 6858000"/>
              <a:gd name="connsiteX708" fmla="*/ 0 w 7467600"/>
              <a:gd name="connsiteY708" fmla="*/ 4233763 h 6858000"/>
              <a:gd name="connsiteX709" fmla="*/ 36881 w 7467600"/>
              <a:gd name="connsiteY709" fmla="*/ 4200118 h 6858000"/>
              <a:gd name="connsiteX710" fmla="*/ 910534 w 7467600"/>
              <a:gd name="connsiteY710" fmla="*/ 3629753 h 6858000"/>
              <a:gd name="connsiteX711" fmla="*/ 1578717 w 7467600"/>
              <a:gd name="connsiteY711" fmla="*/ 3575982 h 6858000"/>
              <a:gd name="connsiteX712" fmla="*/ 2338780 w 7467600"/>
              <a:gd name="connsiteY712" fmla="*/ 3033725 h 6858000"/>
              <a:gd name="connsiteX713" fmla="*/ 1807991 w 7467600"/>
              <a:gd name="connsiteY713" fmla="*/ 2807184 h 6858000"/>
              <a:gd name="connsiteX714" fmla="*/ 1416358 w 7467600"/>
              <a:gd name="connsiteY714" fmla="*/ 3112571 h 6858000"/>
              <a:gd name="connsiteX715" fmla="*/ 939066 w 7467600"/>
              <a:gd name="connsiteY715" fmla="*/ 3378798 h 6858000"/>
              <a:gd name="connsiteX716" fmla="*/ 115099 w 7467600"/>
              <a:gd name="connsiteY716" fmla="*/ 3607650 h 6858000"/>
              <a:gd name="connsiteX717" fmla="*/ 97284 w 7467600"/>
              <a:gd name="connsiteY717" fmla="*/ 3520393 h 6858000"/>
              <a:gd name="connsiteX718" fmla="*/ 922050 w 7467600"/>
              <a:gd name="connsiteY718" fmla="*/ 3074867 h 6858000"/>
              <a:gd name="connsiteX719" fmla="*/ 1405265 w 7467600"/>
              <a:gd name="connsiteY719" fmla="*/ 3016319 h 6858000"/>
              <a:gd name="connsiteX720" fmla="*/ 1407512 w 7467600"/>
              <a:gd name="connsiteY720" fmla="*/ 3018001 h 6858000"/>
              <a:gd name="connsiteX721" fmla="*/ 1726266 w 7467600"/>
              <a:gd name="connsiteY721" fmla="*/ 2777274 h 6858000"/>
              <a:gd name="connsiteX722" fmla="*/ 625390 w 7467600"/>
              <a:gd name="connsiteY722" fmla="*/ 2514541 h 6858000"/>
              <a:gd name="connsiteX723" fmla="*/ 619799 w 7467600"/>
              <a:gd name="connsiteY723" fmla="*/ 2527180 h 6858000"/>
              <a:gd name="connsiteX724" fmla="*/ 310030 w 7467600"/>
              <a:gd name="connsiteY724" fmla="*/ 2771818 h 6858000"/>
              <a:gd name="connsiteX725" fmla="*/ 173877 w 7467600"/>
              <a:gd name="connsiteY725" fmla="*/ 2937056 h 6858000"/>
              <a:gd name="connsiteX726" fmla="*/ 77889 w 7467600"/>
              <a:gd name="connsiteY726" fmla="*/ 3138440 h 6858000"/>
              <a:gd name="connsiteX727" fmla="*/ 0 w 7467600"/>
              <a:gd name="connsiteY727" fmla="*/ 3271395 h 6858000"/>
              <a:gd name="connsiteX728" fmla="*/ 0 w 7467600"/>
              <a:gd name="connsiteY728" fmla="*/ 3153002 h 6858000"/>
              <a:gd name="connsiteX729" fmla="*/ 2386 w 7467600"/>
              <a:gd name="connsiteY729" fmla="*/ 3149203 h 6858000"/>
              <a:gd name="connsiteX730" fmla="*/ 89753 w 7467600"/>
              <a:gd name="connsiteY730" fmla="*/ 2987702 h 6858000"/>
              <a:gd name="connsiteX731" fmla="*/ 76869 w 7467600"/>
              <a:gd name="connsiteY731" fmla="*/ 3005404 h 6858000"/>
              <a:gd name="connsiteX732" fmla="*/ 32049 w 7467600"/>
              <a:gd name="connsiteY732" fmla="*/ 3065814 h 6858000"/>
              <a:gd name="connsiteX733" fmla="*/ 0 w 7467600"/>
              <a:gd name="connsiteY733" fmla="*/ 3108744 h 6858000"/>
              <a:gd name="connsiteX734" fmla="*/ 0 w 7467600"/>
              <a:gd name="connsiteY734" fmla="*/ 3058059 h 6858000"/>
              <a:gd name="connsiteX735" fmla="*/ 7610 w 7467600"/>
              <a:gd name="connsiteY735" fmla="*/ 3047889 h 6858000"/>
              <a:gd name="connsiteX736" fmla="*/ 52419 w 7467600"/>
              <a:gd name="connsiteY736" fmla="*/ 2987479 h 6858000"/>
              <a:gd name="connsiteX737" fmla="*/ 59142 w 7467600"/>
              <a:gd name="connsiteY737" fmla="*/ 2978488 h 6858000"/>
              <a:gd name="connsiteX738" fmla="*/ 0 w 7467600"/>
              <a:gd name="connsiteY738" fmla="*/ 3015334 h 6858000"/>
              <a:gd name="connsiteX739" fmla="*/ 0 w 7467600"/>
              <a:gd name="connsiteY739" fmla="*/ 2914286 h 6858000"/>
              <a:gd name="connsiteX740" fmla="*/ 36383 w 7467600"/>
              <a:gd name="connsiteY740" fmla="*/ 2901128 h 6858000"/>
              <a:gd name="connsiteX741" fmla="*/ 156329 w 7467600"/>
              <a:gd name="connsiteY741" fmla="*/ 2840533 h 6858000"/>
              <a:gd name="connsiteX742" fmla="*/ 358355 w 7467600"/>
              <a:gd name="connsiteY742" fmla="*/ 2620471 h 6858000"/>
              <a:gd name="connsiteX743" fmla="*/ 510577 w 7467600"/>
              <a:gd name="connsiteY743" fmla="*/ 2501244 h 6858000"/>
              <a:gd name="connsiteX744" fmla="*/ 211967 w 7467600"/>
              <a:gd name="connsiteY744" fmla="*/ 2479171 h 6858000"/>
              <a:gd name="connsiteX745" fmla="*/ 0 w 7467600"/>
              <a:gd name="connsiteY745" fmla="*/ 2476398 h 6858000"/>
              <a:gd name="connsiteX746" fmla="*/ 0 w 7467600"/>
              <a:gd name="connsiteY746" fmla="*/ 2389189 h 6858000"/>
              <a:gd name="connsiteX747" fmla="*/ 103062 w 7467600"/>
              <a:gd name="connsiteY747" fmla="*/ 2389518 h 6858000"/>
              <a:gd name="connsiteX748" fmla="*/ 510734 w 7467600"/>
              <a:gd name="connsiteY748" fmla="*/ 2416201 h 6858000"/>
              <a:gd name="connsiteX749" fmla="*/ 279257 w 7467600"/>
              <a:gd name="connsiteY749" fmla="*/ 2092102 h 6858000"/>
              <a:gd name="connsiteX750" fmla="*/ 65265 w 7467600"/>
              <a:gd name="connsiteY750" fmla="*/ 2006049 h 6858000"/>
              <a:gd name="connsiteX751" fmla="*/ 0 w 7467600"/>
              <a:gd name="connsiteY751" fmla="*/ 1982532 h 6858000"/>
              <a:gd name="connsiteX752" fmla="*/ 0 w 7467600"/>
              <a:gd name="connsiteY752" fmla="*/ 1912789 h 6858000"/>
              <a:gd name="connsiteX753" fmla="*/ 97460 w 7467600"/>
              <a:gd name="connsiteY753" fmla="*/ 1953725 h 6858000"/>
              <a:gd name="connsiteX754" fmla="*/ 221272 w 7467600"/>
              <a:gd name="connsiteY754" fmla="*/ 1980766 h 6858000"/>
              <a:gd name="connsiteX755" fmla="*/ 116765 w 7467600"/>
              <a:gd name="connsiteY755" fmla="*/ 1911033 h 6858000"/>
              <a:gd name="connsiteX756" fmla="*/ 16405 w 7467600"/>
              <a:gd name="connsiteY756" fmla="*/ 1803412 h 6858000"/>
              <a:gd name="connsiteX757" fmla="*/ 0 w 7467600"/>
              <a:gd name="connsiteY757" fmla="*/ 1784777 h 6858000"/>
              <a:gd name="connsiteX758" fmla="*/ 0 w 7467600"/>
              <a:gd name="connsiteY758" fmla="*/ 1740082 h 6858000"/>
              <a:gd name="connsiteX759" fmla="*/ 39394 w 7467600"/>
              <a:gd name="connsiteY759" fmla="*/ 1784856 h 6858000"/>
              <a:gd name="connsiteX760" fmla="*/ 135813 w 7467600"/>
              <a:gd name="connsiteY760" fmla="*/ 1888838 h 6858000"/>
              <a:gd name="connsiteX761" fmla="*/ 242575 w 7467600"/>
              <a:gd name="connsiteY761" fmla="*/ 1958841 h 6858000"/>
              <a:gd name="connsiteX762" fmla="*/ 82197 w 7467600"/>
              <a:gd name="connsiteY762" fmla="*/ 1754826 h 6858000"/>
              <a:gd name="connsiteX763" fmla="*/ 0 w 7467600"/>
              <a:gd name="connsiteY763" fmla="*/ 1679650 h 6858000"/>
              <a:gd name="connsiteX764" fmla="*/ 0 w 7467600"/>
              <a:gd name="connsiteY764" fmla="*/ 1602463 h 6858000"/>
              <a:gd name="connsiteX765" fmla="*/ 84689 w 7467600"/>
              <a:gd name="connsiteY765" fmla="*/ 1677442 h 6858000"/>
              <a:gd name="connsiteX766" fmla="*/ 298437 w 7467600"/>
              <a:gd name="connsiteY766" fmla="*/ 1968019 h 6858000"/>
              <a:gd name="connsiteX767" fmla="*/ 227269 w 7467600"/>
              <a:gd name="connsiteY767" fmla="*/ 1114064 h 6858000"/>
              <a:gd name="connsiteX768" fmla="*/ 248003 w 7467600"/>
              <a:gd name="connsiteY768" fmla="*/ 1089613 h 6858000"/>
              <a:gd name="connsiteX769" fmla="*/ 427020 w 7467600"/>
              <a:gd name="connsiteY769" fmla="*/ 1619803 h 6858000"/>
              <a:gd name="connsiteX770" fmla="*/ 340345 w 7467600"/>
              <a:gd name="connsiteY770" fmla="*/ 2027739 h 6858000"/>
              <a:gd name="connsiteX771" fmla="*/ 360865 w 7467600"/>
              <a:gd name="connsiteY771" fmla="*/ 2044827 h 6858000"/>
              <a:gd name="connsiteX772" fmla="*/ 560414 w 7467600"/>
              <a:gd name="connsiteY772" fmla="*/ 2421457 h 6858000"/>
              <a:gd name="connsiteX773" fmla="*/ 1359703 w 7467600"/>
              <a:gd name="connsiteY773" fmla="*/ 2578554 h 6858000"/>
              <a:gd name="connsiteX774" fmla="*/ 1359422 w 7467600"/>
              <a:gd name="connsiteY774" fmla="*/ 2577994 h 6858000"/>
              <a:gd name="connsiteX775" fmla="*/ 828701 w 7467600"/>
              <a:gd name="connsiteY775" fmla="*/ 1839520 h 6858000"/>
              <a:gd name="connsiteX776" fmla="*/ 494427 w 7467600"/>
              <a:gd name="connsiteY776" fmla="*/ 1092333 h 6858000"/>
              <a:gd name="connsiteX777" fmla="*/ 506322 w 7467600"/>
              <a:gd name="connsiteY777" fmla="*/ 1020997 h 6858000"/>
              <a:gd name="connsiteX778" fmla="*/ 4570198 w 7467600"/>
              <a:gd name="connsiteY778" fmla="*/ 978081 h 6858000"/>
              <a:gd name="connsiteX779" fmla="*/ 4523691 w 7467600"/>
              <a:gd name="connsiteY779" fmla="*/ 1127776 h 6858000"/>
              <a:gd name="connsiteX780" fmla="*/ 4509875 w 7467600"/>
              <a:gd name="connsiteY780" fmla="*/ 1167552 h 6858000"/>
              <a:gd name="connsiteX781" fmla="*/ 4478168 w 7467600"/>
              <a:gd name="connsiteY781" fmla="*/ 1260735 h 6858000"/>
              <a:gd name="connsiteX782" fmla="*/ 4409309 w 7467600"/>
              <a:gd name="connsiteY782" fmla="*/ 1666996 h 6858000"/>
              <a:gd name="connsiteX783" fmla="*/ 4370031 w 7467600"/>
              <a:gd name="connsiteY783" fmla="*/ 1955666 h 6858000"/>
              <a:gd name="connsiteX784" fmla="*/ 4570198 w 7467600"/>
              <a:gd name="connsiteY784" fmla="*/ 978081 h 6858000"/>
              <a:gd name="connsiteX785" fmla="*/ 4557898 w 7467600"/>
              <a:gd name="connsiteY785" fmla="*/ 900011 h 6858000"/>
              <a:gd name="connsiteX786" fmla="*/ 4344840 w 7467600"/>
              <a:gd name="connsiteY786" fmla="*/ 1922038 h 6858000"/>
              <a:gd name="connsiteX787" fmla="*/ 4378710 w 7467600"/>
              <a:gd name="connsiteY787" fmla="*/ 1665516 h 6858000"/>
              <a:gd name="connsiteX788" fmla="*/ 4448798 w 7467600"/>
              <a:gd name="connsiteY788" fmla="*/ 1253024 h 6858000"/>
              <a:gd name="connsiteX789" fmla="*/ 4480315 w 7467600"/>
              <a:gd name="connsiteY789" fmla="*/ 1158454 h 6858000"/>
              <a:gd name="connsiteX790" fmla="*/ 4494133 w 7467600"/>
              <a:gd name="connsiteY790" fmla="*/ 1118676 h 6858000"/>
              <a:gd name="connsiteX791" fmla="*/ 4557898 w 7467600"/>
              <a:gd name="connsiteY791" fmla="*/ 900011 h 6858000"/>
              <a:gd name="connsiteX792" fmla="*/ 5870151 w 7467600"/>
              <a:gd name="connsiteY792" fmla="*/ 898890 h 6858000"/>
              <a:gd name="connsiteX793" fmla="*/ 5861335 w 7467600"/>
              <a:gd name="connsiteY793" fmla="*/ 899177 h 6858000"/>
              <a:gd name="connsiteX794" fmla="*/ 5843702 w 7467600"/>
              <a:gd name="connsiteY794" fmla="*/ 899748 h 6858000"/>
              <a:gd name="connsiteX795" fmla="*/ 5651107 w 7467600"/>
              <a:gd name="connsiteY795" fmla="*/ 920306 h 6858000"/>
              <a:gd name="connsiteX796" fmla="*/ 5459407 w 7467600"/>
              <a:gd name="connsiteY796" fmla="*/ 940975 h 6858000"/>
              <a:gd name="connsiteX797" fmla="*/ 5374846 w 7467600"/>
              <a:gd name="connsiteY797" fmla="*/ 941988 h 6858000"/>
              <a:gd name="connsiteX798" fmla="*/ 5256105 w 7467600"/>
              <a:gd name="connsiteY798" fmla="*/ 945632 h 6858000"/>
              <a:gd name="connsiteX799" fmla="*/ 5107071 w 7467600"/>
              <a:gd name="connsiteY799" fmla="*/ 969720 h 6858000"/>
              <a:gd name="connsiteX800" fmla="*/ 4998681 w 7467600"/>
              <a:gd name="connsiteY800" fmla="*/ 988771 h 6858000"/>
              <a:gd name="connsiteX801" fmla="*/ 5870151 w 7467600"/>
              <a:gd name="connsiteY801" fmla="*/ 898890 h 6858000"/>
              <a:gd name="connsiteX802" fmla="*/ 5504425 w 7467600"/>
              <a:gd name="connsiteY802" fmla="*/ 848067 h 6858000"/>
              <a:gd name="connsiteX803" fmla="*/ 4968849 w 7467600"/>
              <a:gd name="connsiteY803" fmla="*/ 962318 h 6858000"/>
              <a:gd name="connsiteX804" fmla="*/ 5104039 w 7467600"/>
              <a:gd name="connsiteY804" fmla="*/ 940634 h 6858000"/>
              <a:gd name="connsiteX805" fmla="*/ 5256311 w 7467600"/>
              <a:gd name="connsiteY805" fmla="*/ 916490 h 6858000"/>
              <a:gd name="connsiteX806" fmla="*/ 5377381 w 7467600"/>
              <a:gd name="connsiteY806" fmla="*/ 912671 h 6858000"/>
              <a:gd name="connsiteX807" fmla="*/ 5460148 w 7467600"/>
              <a:gd name="connsiteY807" fmla="*/ 911442 h 6858000"/>
              <a:gd name="connsiteX808" fmla="*/ 5648971 w 7467600"/>
              <a:gd name="connsiteY808" fmla="*/ 891331 h 6858000"/>
              <a:gd name="connsiteX809" fmla="*/ 5844807 w 7467600"/>
              <a:gd name="connsiteY809" fmla="*/ 870718 h 6858000"/>
              <a:gd name="connsiteX810" fmla="*/ 5862975 w 7467600"/>
              <a:gd name="connsiteY810" fmla="*/ 869756 h 6858000"/>
              <a:gd name="connsiteX811" fmla="*/ 5920887 w 7467600"/>
              <a:gd name="connsiteY811" fmla="*/ 865929 h 6858000"/>
              <a:gd name="connsiteX812" fmla="*/ 5504425 w 7467600"/>
              <a:gd name="connsiteY812" fmla="*/ 848067 h 6858000"/>
              <a:gd name="connsiteX813" fmla="*/ 3607114 w 7467600"/>
              <a:gd name="connsiteY813" fmla="*/ 467441 h 6858000"/>
              <a:gd name="connsiteX814" fmla="*/ 3296242 w 7467600"/>
              <a:gd name="connsiteY814" fmla="*/ 807991 h 6858000"/>
              <a:gd name="connsiteX815" fmla="*/ 3174674 w 7467600"/>
              <a:gd name="connsiteY815" fmla="*/ 919759 h 6858000"/>
              <a:gd name="connsiteX816" fmla="*/ 3042978 w 7467600"/>
              <a:gd name="connsiteY816" fmla="*/ 1054894 h 6858000"/>
              <a:gd name="connsiteX817" fmla="*/ 2968914 w 7467600"/>
              <a:gd name="connsiteY817" fmla="*/ 1133756 h 6858000"/>
              <a:gd name="connsiteX818" fmla="*/ 3103823 w 7467600"/>
              <a:gd name="connsiteY818" fmla="*/ 1026814 h 6858000"/>
              <a:gd name="connsiteX819" fmla="*/ 3607114 w 7467600"/>
              <a:gd name="connsiteY819" fmla="*/ 467441 h 6858000"/>
              <a:gd name="connsiteX820" fmla="*/ 3744487 w 7467600"/>
              <a:gd name="connsiteY820" fmla="*/ 383136 h 6858000"/>
              <a:gd name="connsiteX821" fmla="*/ 3970213 w 7467600"/>
              <a:gd name="connsiteY821" fmla="*/ 995559 h 6858000"/>
              <a:gd name="connsiteX822" fmla="*/ 3744487 w 7467600"/>
              <a:gd name="connsiteY822" fmla="*/ 383136 h 6858000"/>
              <a:gd name="connsiteX823" fmla="*/ 3624562 w 7467600"/>
              <a:gd name="connsiteY823" fmla="*/ 367041 h 6858000"/>
              <a:gd name="connsiteX824" fmla="*/ 3489712 w 7467600"/>
              <a:gd name="connsiteY824" fmla="*/ 485386 h 6858000"/>
              <a:gd name="connsiteX825" fmla="*/ 3182994 w 7467600"/>
              <a:gd name="connsiteY825" fmla="*/ 828265 h 6858000"/>
              <a:gd name="connsiteX826" fmla="*/ 2892114 w 7467600"/>
              <a:gd name="connsiteY826" fmla="*/ 1172635 h 6858000"/>
              <a:gd name="connsiteX827" fmla="*/ 3021459 w 7467600"/>
              <a:gd name="connsiteY827" fmla="*/ 1035385 h 6858000"/>
              <a:gd name="connsiteX828" fmla="*/ 3153873 w 7467600"/>
              <a:gd name="connsiteY828" fmla="*/ 898971 h 6858000"/>
              <a:gd name="connsiteX829" fmla="*/ 3276511 w 7467600"/>
              <a:gd name="connsiteY829" fmla="*/ 786423 h 6858000"/>
              <a:gd name="connsiteX830" fmla="*/ 3584154 w 7467600"/>
              <a:gd name="connsiteY830" fmla="*/ 448218 h 6858000"/>
              <a:gd name="connsiteX831" fmla="*/ 3624562 w 7467600"/>
              <a:gd name="connsiteY831" fmla="*/ 367041 h 6858000"/>
              <a:gd name="connsiteX832" fmla="*/ 3766672 w 7467600"/>
              <a:gd name="connsiteY832" fmla="*/ 359429 h 6858000"/>
              <a:gd name="connsiteX833" fmla="*/ 3996338 w 7467600"/>
              <a:gd name="connsiteY833" fmla="*/ 968237 h 6858000"/>
              <a:gd name="connsiteX834" fmla="*/ 3766672 w 7467600"/>
              <a:gd name="connsiteY834" fmla="*/ 359429 h 6858000"/>
              <a:gd name="connsiteX835" fmla="*/ 5805386 w 7467600"/>
              <a:gd name="connsiteY835" fmla="*/ 239240 h 6858000"/>
              <a:gd name="connsiteX836" fmla="*/ 5736947 w 7467600"/>
              <a:gd name="connsiteY836" fmla="*/ 261367 h 6858000"/>
              <a:gd name="connsiteX837" fmla="*/ 5427012 w 7467600"/>
              <a:gd name="connsiteY837" fmla="*/ 311272 h 6858000"/>
              <a:gd name="connsiteX838" fmla="*/ 5147818 w 7467600"/>
              <a:gd name="connsiteY838" fmla="*/ 322112 h 6858000"/>
              <a:gd name="connsiteX839" fmla="*/ 5060854 w 7467600"/>
              <a:gd name="connsiteY839" fmla="*/ 311882 h 6858000"/>
              <a:gd name="connsiteX840" fmla="*/ 4945989 w 7467600"/>
              <a:gd name="connsiteY840" fmla="*/ 300516 h 6858000"/>
              <a:gd name="connsiteX841" fmla="*/ 5410479 w 7467600"/>
              <a:gd name="connsiteY841" fmla="*/ 348434 h 6858000"/>
              <a:gd name="connsiteX842" fmla="*/ 5805386 w 7467600"/>
              <a:gd name="connsiteY842" fmla="*/ 239240 h 6858000"/>
              <a:gd name="connsiteX843" fmla="*/ 5905192 w 7467600"/>
              <a:gd name="connsiteY843" fmla="*/ 163079 h 6858000"/>
              <a:gd name="connsiteX844" fmla="*/ 5865655 w 7467600"/>
              <a:gd name="connsiteY844" fmla="*/ 171901 h 6858000"/>
              <a:gd name="connsiteX845" fmla="*/ 5259740 w 7467600"/>
              <a:gd name="connsiteY845" fmla="*/ 257013 h 6858000"/>
              <a:gd name="connsiteX846" fmla="*/ 5208466 w 7467600"/>
              <a:gd name="connsiteY846" fmla="*/ 257550 h 6858000"/>
              <a:gd name="connsiteX847" fmla="*/ 4980204 w 7467600"/>
              <a:gd name="connsiteY847" fmla="*/ 271903 h 6858000"/>
              <a:gd name="connsiteX848" fmla="*/ 5068068 w 7467600"/>
              <a:gd name="connsiteY848" fmla="*/ 282244 h 6858000"/>
              <a:gd name="connsiteX849" fmla="*/ 5153231 w 7467600"/>
              <a:gd name="connsiteY849" fmla="*/ 292240 h 6858000"/>
              <a:gd name="connsiteX850" fmla="*/ 5426491 w 7467600"/>
              <a:gd name="connsiteY850" fmla="*/ 281128 h 6858000"/>
              <a:gd name="connsiteX851" fmla="*/ 5731212 w 7467600"/>
              <a:gd name="connsiteY851" fmla="*/ 231951 h 6858000"/>
              <a:gd name="connsiteX852" fmla="*/ 5905192 w 7467600"/>
              <a:gd name="connsiteY852" fmla="*/ 163079 h 6858000"/>
              <a:gd name="connsiteX853" fmla="*/ 5944437 w 7467600"/>
              <a:gd name="connsiteY853" fmla="*/ 113829 h 6858000"/>
              <a:gd name="connsiteX854" fmla="*/ 5825032 w 7467600"/>
              <a:gd name="connsiteY854" fmla="*/ 146405 h 6858000"/>
              <a:gd name="connsiteX855" fmla="*/ 4955599 w 7467600"/>
              <a:gd name="connsiteY855" fmla="*/ 247008 h 6858000"/>
              <a:gd name="connsiteX856" fmla="*/ 5210104 w 7467600"/>
              <a:gd name="connsiteY856" fmla="*/ 228123 h 6858000"/>
              <a:gd name="connsiteX857" fmla="*/ 5261015 w 7467600"/>
              <a:gd name="connsiteY857" fmla="*/ 227087 h 6858000"/>
              <a:gd name="connsiteX858" fmla="*/ 5861181 w 7467600"/>
              <a:gd name="connsiteY858" fmla="*/ 143093 h 6858000"/>
              <a:gd name="connsiteX859" fmla="*/ 5961252 w 7467600"/>
              <a:gd name="connsiteY859" fmla="*/ 114820 h 6858000"/>
              <a:gd name="connsiteX860" fmla="*/ 5944437 w 7467600"/>
              <a:gd name="connsiteY860" fmla="*/ 113829 h 6858000"/>
              <a:gd name="connsiteX861" fmla="*/ 3882765 w 7467600"/>
              <a:gd name="connsiteY861" fmla="*/ 0 h 6858000"/>
              <a:gd name="connsiteX862" fmla="*/ 3995099 w 7467600"/>
              <a:gd name="connsiteY862" fmla="*/ 0 h 6858000"/>
              <a:gd name="connsiteX863" fmla="*/ 4163818 w 7467600"/>
              <a:gd name="connsiteY863" fmla="*/ 234104 h 6858000"/>
              <a:gd name="connsiteX864" fmla="*/ 4172099 w 7467600"/>
              <a:gd name="connsiteY864" fmla="*/ 234207 h 6858000"/>
              <a:gd name="connsiteX865" fmla="*/ 4784282 w 7467600"/>
              <a:gd name="connsiteY865" fmla="*/ 276561 h 6858000"/>
              <a:gd name="connsiteX866" fmla="*/ 4801687 w 7467600"/>
              <a:gd name="connsiteY866" fmla="*/ 267764 h 6858000"/>
              <a:gd name="connsiteX867" fmla="*/ 6082788 w 7467600"/>
              <a:gd name="connsiteY867" fmla="*/ 64119 h 6858000"/>
              <a:gd name="connsiteX868" fmla="*/ 6099442 w 7467600"/>
              <a:gd name="connsiteY868" fmla="*/ 82568 h 6858000"/>
              <a:gd name="connsiteX869" fmla="*/ 4804137 w 7467600"/>
              <a:gd name="connsiteY869" fmla="*/ 320931 h 6858000"/>
              <a:gd name="connsiteX870" fmla="*/ 4227047 w 7467600"/>
              <a:gd name="connsiteY870" fmla="*/ 313415 h 6858000"/>
              <a:gd name="connsiteX871" fmla="*/ 4346041 w 7467600"/>
              <a:gd name="connsiteY871" fmla="*/ 456086 h 6858000"/>
              <a:gd name="connsiteX872" fmla="*/ 4870967 w 7467600"/>
              <a:gd name="connsiteY872" fmla="*/ 963061 h 6858000"/>
              <a:gd name="connsiteX873" fmla="*/ 4889647 w 7467600"/>
              <a:gd name="connsiteY873" fmla="*/ 957147 h 6858000"/>
              <a:gd name="connsiteX874" fmla="*/ 5422504 w 7467600"/>
              <a:gd name="connsiteY874" fmla="*/ 805191 h 6858000"/>
              <a:gd name="connsiteX875" fmla="*/ 6087656 w 7467600"/>
              <a:gd name="connsiteY875" fmla="*/ 826703 h 6858000"/>
              <a:gd name="connsiteX876" fmla="*/ 6058717 w 7467600"/>
              <a:gd name="connsiteY876" fmla="*/ 865992 h 6858000"/>
              <a:gd name="connsiteX877" fmla="*/ 4974153 w 7467600"/>
              <a:gd name="connsiteY877" fmla="*/ 1045456 h 6858000"/>
              <a:gd name="connsiteX878" fmla="*/ 5627835 w 7467600"/>
              <a:gd name="connsiteY878" fmla="*/ 1472077 h 6858000"/>
              <a:gd name="connsiteX879" fmla="*/ 5629817 w 7467600"/>
              <a:gd name="connsiteY879" fmla="*/ 1471412 h 6858000"/>
              <a:gd name="connsiteX880" fmla="*/ 5634124 w 7467600"/>
              <a:gd name="connsiteY880" fmla="*/ 1470572 h 6858000"/>
              <a:gd name="connsiteX881" fmla="*/ 5755832 w 7467600"/>
              <a:gd name="connsiteY881" fmla="*/ 1383886 h 6858000"/>
              <a:gd name="connsiteX882" fmla="*/ 6014186 w 7467600"/>
              <a:gd name="connsiteY882" fmla="*/ 1279799 h 6858000"/>
              <a:gd name="connsiteX883" fmla="*/ 6901619 w 7467600"/>
              <a:gd name="connsiteY883" fmla="*/ 1047874 h 6858000"/>
              <a:gd name="connsiteX884" fmla="*/ 6931566 w 7467600"/>
              <a:gd name="connsiteY884" fmla="*/ 1062034 h 6858000"/>
              <a:gd name="connsiteX885" fmla="*/ 5790982 w 7467600"/>
              <a:gd name="connsiteY885" fmla="*/ 1561380 h 6858000"/>
              <a:gd name="connsiteX886" fmla="*/ 6188971 w 7467600"/>
              <a:gd name="connsiteY886" fmla="*/ 1755168 h 6858000"/>
              <a:gd name="connsiteX887" fmla="*/ 6202446 w 7467600"/>
              <a:gd name="connsiteY887" fmla="*/ 1752268 h 6858000"/>
              <a:gd name="connsiteX888" fmla="*/ 7179560 w 7467600"/>
              <a:gd name="connsiteY888" fmla="*/ 1467551 h 6858000"/>
              <a:gd name="connsiteX889" fmla="*/ 7158730 w 7467600"/>
              <a:gd name="connsiteY889" fmla="*/ 1507835 h 6858000"/>
              <a:gd name="connsiteX890" fmla="*/ 6326959 w 7467600"/>
              <a:gd name="connsiteY890" fmla="*/ 1817686 h 6858000"/>
              <a:gd name="connsiteX891" fmla="*/ 6537433 w 7467600"/>
              <a:gd name="connsiteY891" fmla="*/ 1907790 h 6858000"/>
              <a:gd name="connsiteX892" fmla="*/ 6550221 w 7467600"/>
              <a:gd name="connsiteY892" fmla="*/ 1910729 h 6858000"/>
              <a:gd name="connsiteX893" fmla="*/ 6964438 w 7467600"/>
              <a:gd name="connsiteY893" fmla="*/ 2209505 h 6858000"/>
              <a:gd name="connsiteX894" fmla="*/ 7367862 w 7467600"/>
              <a:gd name="connsiteY894" fmla="*/ 2806833 h 6858000"/>
              <a:gd name="connsiteX895" fmla="*/ 7364329 w 7467600"/>
              <a:gd name="connsiteY895" fmla="*/ 2826907 h 6858000"/>
              <a:gd name="connsiteX896" fmla="*/ 7290545 w 7467600"/>
              <a:gd name="connsiteY896" fmla="*/ 2850663 h 6858000"/>
              <a:gd name="connsiteX897" fmla="*/ 6472036 w 7467600"/>
              <a:gd name="connsiteY897" fmla="*/ 1959003 h 6858000"/>
              <a:gd name="connsiteX898" fmla="*/ 5792897 w 7467600"/>
              <a:gd name="connsiteY898" fmla="*/ 1647747 h 6858000"/>
              <a:gd name="connsiteX899" fmla="*/ 5842751 w 7467600"/>
              <a:gd name="connsiteY899" fmla="*/ 1816112 h 6858000"/>
              <a:gd name="connsiteX900" fmla="*/ 5847424 w 7467600"/>
              <a:gd name="connsiteY900" fmla="*/ 1815776 h 6858000"/>
              <a:gd name="connsiteX901" fmla="*/ 6399821 w 7467600"/>
              <a:gd name="connsiteY901" fmla="*/ 2344799 h 6858000"/>
              <a:gd name="connsiteX902" fmla="*/ 6323232 w 7467600"/>
              <a:gd name="connsiteY902" fmla="*/ 2389634 h 6858000"/>
              <a:gd name="connsiteX903" fmla="*/ 5942958 w 7467600"/>
              <a:gd name="connsiteY903" fmla="*/ 2077708 h 6858000"/>
              <a:gd name="connsiteX904" fmla="*/ 5921559 w 7467600"/>
              <a:gd name="connsiteY904" fmla="*/ 2378596 h 6858000"/>
              <a:gd name="connsiteX905" fmla="*/ 5817651 w 7467600"/>
              <a:gd name="connsiteY905" fmla="*/ 3023919 h 6858000"/>
              <a:gd name="connsiteX906" fmla="*/ 5729634 w 7467600"/>
              <a:gd name="connsiteY906" fmla="*/ 3051849 h 6858000"/>
              <a:gd name="connsiteX907" fmla="*/ 5611018 w 7467600"/>
              <a:gd name="connsiteY907" fmla="*/ 2316769 h 6858000"/>
              <a:gd name="connsiteX908" fmla="*/ 5687608 w 7467600"/>
              <a:gd name="connsiteY908" fmla="*/ 2039972 h 6858000"/>
              <a:gd name="connsiteX909" fmla="*/ 5657554 w 7467600"/>
              <a:gd name="connsiteY909" fmla="*/ 1576445 h 6858000"/>
              <a:gd name="connsiteX910" fmla="*/ 5150475 w 7467600"/>
              <a:gd name="connsiteY910" fmla="*/ 1274012 h 6858000"/>
              <a:gd name="connsiteX911" fmla="*/ 5349142 w 7467600"/>
              <a:gd name="connsiteY911" fmla="*/ 2204405 h 6858000"/>
              <a:gd name="connsiteX912" fmla="*/ 5262214 w 7467600"/>
              <a:gd name="connsiteY912" fmla="*/ 2233836 h 6858000"/>
              <a:gd name="connsiteX913" fmla="*/ 4981539 w 7467600"/>
              <a:gd name="connsiteY913" fmla="*/ 1542201 h 6858000"/>
              <a:gd name="connsiteX914" fmla="*/ 4958461 w 7467600"/>
              <a:gd name="connsiteY914" fmla="*/ 1136957 h 6858000"/>
              <a:gd name="connsiteX915" fmla="*/ 4655015 w 7467600"/>
              <a:gd name="connsiteY915" fmla="*/ 891426 h 6858000"/>
              <a:gd name="connsiteX916" fmla="*/ 4348002 w 7467600"/>
              <a:gd name="connsiteY916" fmla="*/ 2205895 h 6858000"/>
              <a:gd name="connsiteX917" fmla="*/ 4262250 w 7467600"/>
              <a:gd name="connsiteY917" fmla="*/ 2219972 h 6858000"/>
              <a:gd name="connsiteX918" fmla="*/ 4550611 w 7467600"/>
              <a:gd name="connsiteY918" fmla="*/ 817540 h 6858000"/>
              <a:gd name="connsiteX919" fmla="*/ 4564418 w 7467600"/>
              <a:gd name="connsiteY919" fmla="*/ 808293 h 6858000"/>
              <a:gd name="connsiteX920" fmla="*/ 4266388 w 7467600"/>
              <a:gd name="connsiteY920" fmla="*/ 500083 h 6858000"/>
              <a:gd name="connsiteX921" fmla="*/ 4032842 w 7467600"/>
              <a:gd name="connsiteY921" fmla="*/ 211809 h 6858000"/>
              <a:gd name="connsiteX922" fmla="*/ 3882765 w 7467600"/>
              <a:gd name="connsiteY922" fmla="*/ 0 h 6858000"/>
              <a:gd name="connsiteX923" fmla="*/ 3721337 w 7467600"/>
              <a:gd name="connsiteY923" fmla="*/ 0 h 6858000"/>
              <a:gd name="connsiteX924" fmla="*/ 3797544 w 7467600"/>
              <a:gd name="connsiteY924" fmla="*/ 0 h 6858000"/>
              <a:gd name="connsiteX925" fmla="*/ 3775734 w 7467600"/>
              <a:gd name="connsiteY925" fmla="*/ 95131 h 6858000"/>
              <a:gd name="connsiteX926" fmla="*/ 3724807 w 7467600"/>
              <a:gd name="connsiteY926" fmla="*/ 272257 h 6858000"/>
              <a:gd name="connsiteX927" fmla="*/ 3726844 w 7467600"/>
              <a:gd name="connsiteY927" fmla="*/ 282988 h 6858000"/>
              <a:gd name="connsiteX928" fmla="*/ 3742664 w 7467600"/>
              <a:gd name="connsiteY928" fmla="*/ 279918 h 6858000"/>
              <a:gd name="connsiteX929" fmla="*/ 4103910 w 7467600"/>
              <a:gd name="connsiteY929" fmla="*/ 1161917 h 6858000"/>
              <a:gd name="connsiteX930" fmla="*/ 4020269 w 7467600"/>
              <a:gd name="connsiteY930" fmla="*/ 1200406 h 6858000"/>
              <a:gd name="connsiteX931" fmla="*/ 3674882 w 7467600"/>
              <a:gd name="connsiteY931" fmla="*/ 488524 h 6858000"/>
              <a:gd name="connsiteX932" fmla="*/ 3132682 w 7467600"/>
              <a:gd name="connsiteY932" fmla="*/ 1072284 h 6858000"/>
              <a:gd name="connsiteX933" fmla="*/ 2716346 w 7467600"/>
              <a:gd name="connsiteY933" fmla="*/ 1276376 h 6858000"/>
              <a:gd name="connsiteX934" fmla="*/ 2716772 w 7467600"/>
              <a:gd name="connsiteY934" fmla="*/ 1255462 h 6858000"/>
              <a:gd name="connsiteX935" fmla="*/ 3471096 w 7467600"/>
              <a:gd name="connsiteY935" fmla="*/ 437072 h 6858000"/>
              <a:gd name="connsiteX936" fmla="*/ 3639057 w 7467600"/>
              <a:gd name="connsiteY936" fmla="*/ 286334 h 6858000"/>
              <a:gd name="connsiteX937" fmla="*/ 3640309 w 7467600"/>
              <a:gd name="connsiteY937" fmla="*/ 284664 h 6858000"/>
              <a:gd name="connsiteX938" fmla="*/ 3646022 w 7467600"/>
              <a:gd name="connsiteY938" fmla="*/ 276711 h 6858000"/>
              <a:gd name="connsiteX939" fmla="*/ 3707943 w 7467600"/>
              <a:gd name="connsiteY939" fmla="*/ 65958 h 6858000"/>
              <a:gd name="connsiteX940" fmla="*/ 3721337 w 7467600"/>
              <a:gd name="connsiteY940" fmla="*/ 0 h 6858000"/>
              <a:gd name="connsiteX941" fmla="*/ 2867960 w 7467600"/>
              <a:gd name="connsiteY941" fmla="*/ 0 h 6858000"/>
              <a:gd name="connsiteX942" fmla="*/ 2926351 w 7467600"/>
              <a:gd name="connsiteY942" fmla="*/ 0 h 6858000"/>
              <a:gd name="connsiteX943" fmla="*/ 2902823 w 7467600"/>
              <a:gd name="connsiteY943" fmla="*/ 262929 h 6858000"/>
              <a:gd name="connsiteX944" fmla="*/ 2940663 w 7467600"/>
              <a:gd name="connsiteY944" fmla="*/ 140884 h 6858000"/>
              <a:gd name="connsiteX945" fmla="*/ 2947039 w 7467600"/>
              <a:gd name="connsiteY945" fmla="*/ 122524 h 6858000"/>
              <a:gd name="connsiteX946" fmla="*/ 2984316 w 7467600"/>
              <a:gd name="connsiteY946" fmla="*/ 0 h 6858000"/>
              <a:gd name="connsiteX947" fmla="*/ 3016114 w 7467600"/>
              <a:gd name="connsiteY947" fmla="*/ 0 h 6858000"/>
              <a:gd name="connsiteX948" fmla="*/ 2979949 w 7467600"/>
              <a:gd name="connsiteY948" fmla="*/ 119274 h 6858000"/>
              <a:gd name="connsiteX949" fmla="*/ 3023879 w 7467600"/>
              <a:gd name="connsiteY949" fmla="*/ 0 h 6858000"/>
              <a:gd name="connsiteX950" fmla="*/ 3105400 w 7467600"/>
              <a:gd name="connsiteY950" fmla="*/ 0 h 6858000"/>
              <a:gd name="connsiteX951" fmla="*/ 3094669 w 7467600"/>
              <a:gd name="connsiteY951" fmla="*/ 30308 h 6858000"/>
              <a:gd name="connsiteX952" fmla="*/ 2901945 w 7467600"/>
              <a:gd name="connsiteY952" fmla="*/ 466538 h 6858000"/>
              <a:gd name="connsiteX953" fmla="*/ 2815209 w 7467600"/>
              <a:gd name="connsiteY953" fmla="*/ 497361 h 6858000"/>
              <a:gd name="connsiteX954" fmla="*/ 2844845 w 7467600"/>
              <a:gd name="connsiteY954" fmla="*/ 127638 h 6858000"/>
              <a:gd name="connsiteX955" fmla="*/ 2867960 w 7467600"/>
              <a:gd name="connsiteY955" fmla="*/ 0 h 6858000"/>
              <a:gd name="connsiteX956" fmla="*/ 1057230 w 7467600"/>
              <a:gd name="connsiteY956" fmla="*/ 0 h 6858000"/>
              <a:gd name="connsiteX957" fmla="*/ 1111003 w 7467600"/>
              <a:gd name="connsiteY957" fmla="*/ 0 h 6858000"/>
              <a:gd name="connsiteX958" fmla="*/ 1125553 w 7467600"/>
              <a:gd name="connsiteY958" fmla="*/ 52588 h 6858000"/>
              <a:gd name="connsiteX959" fmla="*/ 1304276 w 7467600"/>
              <a:gd name="connsiteY959" fmla="*/ 476275 h 6858000"/>
              <a:gd name="connsiteX960" fmla="*/ 1492066 w 7467600"/>
              <a:gd name="connsiteY960" fmla="*/ 886333 h 6858000"/>
              <a:gd name="connsiteX961" fmla="*/ 1423698 w 7467600"/>
              <a:gd name="connsiteY961" fmla="*/ 710817 h 6858000"/>
              <a:gd name="connsiteX962" fmla="*/ 1357609 w 7467600"/>
              <a:gd name="connsiteY962" fmla="*/ 532892 h 6858000"/>
              <a:gd name="connsiteX963" fmla="*/ 1309550 w 7467600"/>
              <a:gd name="connsiteY963" fmla="*/ 374031 h 6858000"/>
              <a:gd name="connsiteX964" fmla="*/ 1193673 w 7467600"/>
              <a:gd name="connsiteY964" fmla="*/ 49533 h 6858000"/>
              <a:gd name="connsiteX965" fmla="*/ 1164391 w 7467600"/>
              <a:gd name="connsiteY965" fmla="*/ 0 h 6858000"/>
              <a:gd name="connsiteX966" fmla="*/ 1200666 w 7467600"/>
              <a:gd name="connsiteY966" fmla="*/ 0 h 6858000"/>
              <a:gd name="connsiteX967" fmla="*/ 1223408 w 7467600"/>
              <a:gd name="connsiteY967" fmla="*/ 38996 h 6858000"/>
              <a:gd name="connsiteX968" fmla="*/ 1339635 w 7467600"/>
              <a:gd name="connsiteY968" fmla="*/ 365517 h 6858000"/>
              <a:gd name="connsiteX969" fmla="*/ 1387469 w 7467600"/>
              <a:gd name="connsiteY969" fmla="*/ 523079 h 6858000"/>
              <a:gd name="connsiteX970" fmla="*/ 1452685 w 7467600"/>
              <a:gd name="connsiteY970" fmla="*/ 699806 h 6858000"/>
              <a:gd name="connsiteX971" fmla="*/ 1492092 w 7467600"/>
              <a:gd name="connsiteY971" fmla="*/ 800424 h 6858000"/>
              <a:gd name="connsiteX972" fmla="*/ 1455302 w 7467600"/>
              <a:gd name="connsiteY972" fmla="*/ 632913 h 6858000"/>
              <a:gd name="connsiteX973" fmla="*/ 1222336 w 7467600"/>
              <a:gd name="connsiteY973" fmla="*/ 9480 h 6858000"/>
              <a:gd name="connsiteX974" fmla="*/ 1214634 w 7467600"/>
              <a:gd name="connsiteY974" fmla="*/ 0 h 6858000"/>
              <a:gd name="connsiteX975" fmla="*/ 1289827 w 7467600"/>
              <a:gd name="connsiteY975" fmla="*/ 0 h 6858000"/>
              <a:gd name="connsiteX976" fmla="*/ 1321076 w 7467600"/>
              <a:gd name="connsiteY976" fmla="*/ 59722 h 6858000"/>
              <a:gd name="connsiteX977" fmla="*/ 1512579 w 7467600"/>
              <a:gd name="connsiteY977" fmla="*/ 626441 h 6858000"/>
              <a:gd name="connsiteX978" fmla="*/ 1506076 w 7467600"/>
              <a:gd name="connsiteY978" fmla="*/ 1089289 h 6858000"/>
              <a:gd name="connsiteX979" fmla="*/ 1486346 w 7467600"/>
              <a:gd name="connsiteY979" fmla="*/ 1079919 h 6858000"/>
              <a:gd name="connsiteX980" fmla="*/ 1070511 w 7467600"/>
              <a:gd name="connsiteY980" fmla="*/ 48609 h 6858000"/>
              <a:gd name="connsiteX981" fmla="*/ 1057230 w 7467600"/>
              <a:gd name="connsiteY981" fmla="*/ 0 h 6858000"/>
              <a:gd name="connsiteX982" fmla="*/ 43151 w 7467600"/>
              <a:gd name="connsiteY982" fmla="*/ 0 h 6858000"/>
              <a:gd name="connsiteX983" fmla="*/ 95283 w 7467600"/>
              <a:gd name="connsiteY983" fmla="*/ 0 h 6858000"/>
              <a:gd name="connsiteX984" fmla="*/ 300708 w 7467600"/>
              <a:gd name="connsiteY984" fmla="*/ 154571 h 6858000"/>
              <a:gd name="connsiteX985" fmla="*/ 530414 w 7467600"/>
              <a:gd name="connsiteY985" fmla="*/ 354673 h 6858000"/>
              <a:gd name="connsiteX986" fmla="*/ 333785 w 7467600"/>
              <a:gd name="connsiteY986" fmla="*/ 161564 h 6858000"/>
              <a:gd name="connsiteX987" fmla="*/ 147005 w 7467600"/>
              <a:gd name="connsiteY987" fmla="*/ 0 h 6858000"/>
              <a:gd name="connsiteX988" fmla="*/ 272509 w 7467600"/>
              <a:gd name="connsiteY988" fmla="*/ 0 h 6858000"/>
              <a:gd name="connsiteX989" fmla="*/ 326276 w 7467600"/>
              <a:gd name="connsiteY989" fmla="*/ 45847 h 6858000"/>
              <a:gd name="connsiteX990" fmla="*/ 823759 w 7467600"/>
              <a:gd name="connsiteY990" fmla="*/ 574145 h 6858000"/>
              <a:gd name="connsiteX991" fmla="*/ 811254 w 7467600"/>
              <a:gd name="connsiteY991" fmla="*/ 665546 h 6858000"/>
              <a:gd name="connsiteX992" fmla="*/ 154042 w 7467600"/>
              <a:gd name="connsiteY992" fmla="*/ 261522 h 6858000"/>
              <a:gd name="connsiteX993" fmla="*/ 13550 w 7467600"/>
              <a:gd name="connsiteY993" fmla="*/ 158423 h 6858000"/>
              <a:gd name="connsiteX994" fmla="*/ 0 w 7467600"/>
              <a:gd name="connsiteY994" fmla="*/ 146618 h 6858000"/>
              <a:gd name="connsiteX995" fmla="*/ 0 w 7467600"/>
              <a:gd name="connsiteY995" fmla="*/ 59161 h 6858000"/>
              <a:gd name="connsiteX996" fmla="*/ 45427 w 7467600"/>
              <a:gd name="connsiteY996" fmla="*/ 101078 h 6858000"/>
              <a:gd name="connsiteX997" fmla="*/ 630103 w 7467600"/>
              <a:gd name="connsiteY997" fmla="*/ 485885 h 6858000"/>
              <a:gd name="connsiteX998" fmla="*/ 532040 w 7467600"/>
              <a:gd name="connsiteY998" fmla="*/ 399359 h 6858000"/>
              <a:gd name="connsiteX999" fmla="*/ 517618 w 7467600"/>
              <a:gd name="connsiteY999" fmla="*/ 385726 h 6858000"/>
              <a:gd name="connsiteX1000" fmla="*/ 285074 w 7467600"/>
              <a:gd name="connsiteY1000" fmla="*/ 182755 h 6858000"/>
              <a:gd name="connsiteX1001" fmla="*/ 43151 w 7467600"/>
              <a:gd name="connsiteY100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27410 w 7467600"/>
              <a:gd name="connsiteY166" fmla="*/ 4716164 h 6858000"/>
              <a:gd name="connsiteX167" fmla="*/ 1997014 w 7467600"/>
              <a:gd name="connsiteY167" fmla="*/ 4698007 h 6858000"/>
              <a:gd name="connsiteX168" fmla="*/ 2005458 w 7467600"/>
              <a:gd name="connsiteY168" fmla="*/ 4699540 h 6858000"/>
              <a:gd name="connsiteX169" fmla="*/ 2657186 w 7467600"/>
              <a:gd name="connsiteY169" fmla="*/ 4901687 h 6858000"/>
              <a:gd name="connsiteX170" fmla="*/ 2826662 w 7467600"/>
              <a:gd name="connsiteY170" fmla="*/ 4970362 h 6858000"/>
              <a:gd name="connsiteX171" fmla="*/ 2876100 w 7467600"/>
              <a:gd name="connsiteY171" fmla="*/ 4995397 h 6858000"/>
              <a:gd name="connsiteX172" fmla="*/ 3042600 w 7467600"/>
              <a:gd name="connsiteY172" fmla="*/ 5059532 h 6858000"/>
              <a:gd name="connsiteX173" fmla="*/ 1997014 w 7467600"/>
              <a:gd name="connsiteY173" fmla="*/ 4698007 h 6858000"/>
              <a:gd name="connsiteX174" fmla="*/ 2305292 w 7467600"/>
              <a:gd name="connsiteY174" fmla="*/ 4219492 h 6858000"/>
              <a:gd name="connsiteX175" fmla="*/ 3360922 w 7467600"/>
              <a:gd name="connsiteY175" fmla="*/ 4529373 h 6858000"/>
              <a:gd name="connsiteX176" fmla="*/ 3492420 w 7467600"/>
              <a:gd name="connsiteY176" fmla="*/ 4510145 h 6858000"/>
              <a:gd name="connsiteX177" fmla="*/ 3364086 w 7467600"/>
              <a:gd name="connsiteY177" fmla="*/ 4480340 h 6858000"/>
              <a:gd name="connsiteX178" fmla="*/ 3225818 w 7467600"/>
              <a:gd name="connsiteY178" fmla="*/ 4411822 h 6858000"/>
              <a:gd name="connsiteX179" fmla="*/ 3129696 w 7467600"/>
              <a:gd name="connsiteY179" fmla="*/ 4360704 h 6858000"/>
              <a:gd name="connsiteX180" fmla="*/ 2814545 w 7467600"/>
              <a:gd name="connsiteY180" fmla="*/ 4282955 h 6858000"/>
              <a:gd name="connsiteX181" fmla="*/ 2305292 w 7467600"/>
              <a:gd name="connsiteY181" fmla="*/ 4219492 h 6858000"/>
              <a:gd name="connsiteX182" fmla="*/ 2626982 w 7467600"/>
              <a:gd name="connsiteY182" fmla="*/ 4206450 h 6858000"/>
              <a:gd name="connsiteX183" fmla="*/ 2490617 w 7467600"/>
              <a:gd name="connsiteY183" fmla="*/ 4206951 h 6858000"/>
              <a:gd name="connsiteX184" fmla="*/ 2819869 w 7467600"/>
              <a:gd name="connsiteY184" fmla="*/ 4252936 h 6858000"/>
              <a:gd name="connsiteX185" fmla="*/ 3143018 w 7467600"/>
              <a:gd name="connsiteY185" fmla="*/ 4332698 h 6858000"/>
              <a:gd name="connsiteX186" fmla="*/ 3241520 w 7467600"/>
              <a:gd name="connsiteY186" fmla="*/ 4385112 h 6858000"/>
              <a:gd name="connsiteX187" fmla="*/ 3374575 w 7467600"/>
              <a:gd name="connsiteY187" fmla="*/ 4451517 h 6858000"/>
              <a:gd name="connsiteX188" fmla="*/ 3505221 w 7467600"/>
              <a:gd name="connsiteY188" fmla="*/ 4480757 h 6858000"/>
              <a:gd name="connsiteX189" fmla="*/ 2626982 w 7467600"/>
              <a:gd name="connsiteY189" fmla="*/ 4206450 h 6858000"/>
              <a:gd name="connsiteX190" fmla="*/ 1310106 w 7467600"/>
              <a:gd name="connsiteY190" fmla="*/ 3943217 h 6858000"/>
              <a:gd name="connsiteX191" fmla="*/ 854994 w 7467600"/>
              <a:gd name="connsiteY191" fmla="*/ 4399136 h 6858000"/>
              <a:gd name="connsiteX192" fmla="*/ 742462 w 7467600"/>
              <a:gd name="connsiteY192" fmla="*/ 4594648 h 6858000"/>
              <a:gd name="connsiteX193" fmla="*/ 820602 w 7467600"/>
              <a:gd name="connsiteY193" fmla="*/ 4485915 h 6858000"/>
              <a:gd name="connsiteX194" fmla="*/ 878295 w 7467600"/>
              <a:gd name="connsiteY194" fmla="*/ 4403594 h 6858000"/>
              <a:gd name="connsiteX195" fmla="*/ 1240607 w 7467600"/>
              <a:gd name="connsiteY195" fmla="*/ 4010401 h 6858000"/>
              <a:gd name="connsiteX196" fmla="*/ 1310106 w 7467600"/>
              <a:gd name="connsiteY196" fmla="*/ 3943217 h 6858000"/>
              <a:gd name="connsiteX197" fmla="*/ 1423113 w 7467600"/>
              <a:gd name="connsiteY197" fmla="*/ 3874565 h 6858000"/>
              <a:gd name="connsiteX198" fmla="*/ 1260565 w 7467600"/>
              <a:gd name="connsiteY198" fmla="*/ 4031982 h 6858000"/>
              <a:gd name="connsiteX199" fmla="*/ 901900 w 7467600"/>
              <a:gd name="connsiteY199" fmla="*/ 4421236 h 6858000"/>
              <a:gd name="connsiteX200" fmla="*/ 845044 w 7467600"/>
              <a:gd name="connsiteY200" fmla="*/ 4502436 h 6858000"/>
              <a:gd name="connsiteX201" fmla="*/ 685926 w 7467600"/>
              <a:gd name="connsiteY201" fmla="*/ 4703069 h 6858000"/>
              <a:gd name="connsiteX202" fmla="*/ 684248 w 7467600"/>
              <a:gd name="connsiteY202" fmla="*/ 4706721 h 6858000"/>
              <a:gd name="connsiteX203" fmla="*/ 1423113 w 7467600"/>
              <a:gd name="connsiteY203" fmla="*/ 3874565 h 6858000"/>
              <a:gd name="connsiteX204" fmla="*/ 3316479 w 7467600"/>
              <a:gd name="connsiteY204" fmla="*/ 3872136 h 6858000"/>
              <a:gd name="connsiteX205" fmla="*/ 3546806 w 7467600"/>
              <a:gd name="connsiteY205" fmla="*/ 4356139 h 6858000"/>
              <a:gd name="connsiteX206" fmla="*/ 3364433 w 7467600"/>
              <a:gd name="connsiteY206" fmla="*/ 3953121 h 6858000"/>
              <a:gd name="connsiteX207" fmla="*/ 3316479 w 7467600"/>
              <a:gd name="connsiteY207" fmla="*/ 3872136 h 6858000"/>
              <a:gd name="connsiteX208" fmla="*/ 3291335 w 7467600"/>
              <a:gd name="connsiteY208" fmla="*/ 3767420 h 6858000"/>
              <a:gd name="connsiteX209" fmla="*/ 3390805 w 7467600"/>
              <a:gd name="connsiteY209" fmla="*/ 3937163 h 6858000"/>
              <a:gd name="connsiteX210" fmla="*/ 3579062 w 7467600"/>
              <a:gd name="connsiteY210" fmla="*/ 4359040 h 6858000"/>
              <a:gd name="connsiteX211" fmla="*/ 3467355 w 7467600"/>
              <a:gd name="connsiteY211" fmla="*/ 3988130 h 6858000"/>
              <a:gd name="connsiteX212" fmla="*/ 3310753 w 7467600"/>
              <a:gd name="connsiteY212" fmla="*/ 3787140 h 6858000"/>
              <a:gd name="connsiteX213" fmla="*/ 3291335 w 7467600"/>
              <a:gd name="connsiteY213" fmla="*/ 3767420 h 6858000"/>
              <a:gd name="connsiteX214" fmla="*/ 1635889 w 7467600"/>
              <a:gd name="connsiteY214" fmla="*/ 3709494 h 6858000"/>
              <a:gd name="connsiteX215" fmla="*/ 1634800 w 7467600"/>
              <a:gd name="connsiteY215" fmla="*/ 3731111 h 6858000"/>
              <a:gd name="connsiteX216" fmla="*/ 1635889 w 7467600"/>
              <a:gd name="connsiteY216" fmla="*/ 3709494 h 6858000"/>
              <a:gd name="connsiteX217" fmla="*/ 1510397 w 7467600"/>
              <a:gd name="connsiteY217" fmla="*/ 3684705 h 6858000"/>
              <a:gd name="connsiteX218" fmla="*/ 1146550 w 7467600"/>
              <a:gd name="connsiteY218" fmla="*/ 3802012 h 6858000"/>
              <a:gd name="connsiteX219" fmla="*/ 698834 w 7467600"/>
              <a:gd name="connsiteY219" fmla="*/ 3952272 h 6858000"/>
              <a:gd name="connsiteX220" fmla="*/ 34256 w 7467600"/>
              <a:gd name="connsiteY220" fmla="*/ 4347603 h 6858000"/>
              <a:gd name="connsiteX221" fmla="*/ 527241 w 7467600"/>
              <a:gd name="connsiteY221" fmla="*/ 4065078 h 6858000"/>
              <a:gd name="connsiteX222" fmla="*/ 1510397 w 7467600"/>
              <a:gd name="connsiteY222" fmla="*/ 3684705 h 6858000"/>
              <a:gd name="connsiteX223" fmla="*/ 1313114 w 7467600"/>
              <a:gd name="connsiteY223" fmla="*/ 3655216 h 6858000"/>
              <a:gd name="connsiteX224" fmla="*/ 1109304 w 7467600"/>
              <a:gd name="connsiteY224" fmla="*/ 3669030 h 6858000"/>
              <a:gd name="connsiteX225" fmla="*/ 8129 w 7467600"/>
              <a:gd name="connsiteY225" fmla="*/ 4330519 h 6858000"/>
              <a:gd name="connsiteX226" fmla="*/ 687572 w 7467600"/>
              <a:gd name="connsiteY226" fmla="*/ 3925629 h 6858000"/>
              <a:gd name="connsiteX227" fmla="*/ 1138365 w 7467600"/>
              <a:gd name="connsiteY227" fmla="*/ 3774515 h 6858000"/>
              <a:gd name="connsiteX228" fmla="*/ 1505579 w 7467600"/>
              <a:gd name="connsiteY228" fmla="*/ 3655526 h 6858000"/>
              <a:gd name="connsiteX229" fmla="*/ 1313114 w 7467600"/>
              <a:gd name="connsiteY229" fmla="*/ 3655216 h 6858000"/>
              <a:gd name="connsiteX230" fmla="*/ 3655073 w 7467600"/>
              <a:gd name="connsiteY230" fmla="*/ 3650884 h 6858000"/>
              <a:gd name="connsiteX231" fmla="*/ 3989938 w 7467600"/>
              <a:gd name="connsiteY231" fmla="*/ 3991685 h 6858000"/>
              <a:gd name="connsiteX232" fmla="*/ 4393907 w 7467600"/>
              <a:gd name="connsiteY232" fmla="*/ 4261258 h 6858000"/>
              <a:gd name="connsiteX233" fmla="*/ 4648051 w 7467600"/>
              <a:gd name="connsiteY233" fmla="*/ 4374051 h 6858000"/>
              <a:gd name="connsiteX234" fmla="*/ 4383389 w 7467600"/>
              <a:gd name="connsiteY234" fmla="*/ 4184369 h 6858000"/>
              <a:gd name="connsiteX235" fmla="*/ 4165508 w 7467600"/>
              <a:gd name="connsiteY235" fmla="*/ 4035196 h 6858000"/>
              <a:gd name="connsiteX236" fmla="*/ 4068162 w 7467600"/>
              <a:gd name="connsiteY236" fmla="*/ 3953394 h 6858000"/>
              <a:gd name="connsiteX237" fmla="*/ 3981416 w 7467600"/>
              <a:gd name="connsiteY237" fmla="*/ 3880482 h 6858000"/>
              <a:gd name="connsiteX238" fmla="*/ 3800147 w 7467600"/>
              <a:gd name="connsiteY238" fmla="*/ 3749872 h 6858000"/>
              <a:gd name="connsiteX239" fmla="*/ 3655073 w 7467600"/>
              <a:gd name="connsiteY239" fmla="*/ 3650884 h 6858000"/>
              <a:gd name="connsiteX240" fmla="*/ 3670252 w 7467600"/>
              <a:gd name="connsiteY240" fmla="*/ 3622798 h 6858000"/>
              <a:gd name="connsiteX241" fmla="*/ 3817258 w 7467600"/>
              <a:gd name="connsiteY241" fmla="*/ 3723577 h 6858000"/>
              <a:gd name="connsiteX242" fmla="*/ 4000461 w 7467600"/>
              <a:gd name="connsiteY242" fmla="*/ 3855966 h 6858000"/>
              <a:gd name="connsiteX243" fmla="*/ 4088180 w 7467600"/>
              <a:gd name="connsiteY243" fmla="*/ 3929774 h 6858000"/>
              <a:gd name="connsiteX244" fmla="*/ 4184555 w 7467600"/>
              <a:gd name="connsiteY244" fmla="*/ 4010683 h 6858000"/>
              <a:gd name="connsiteX245" fmla="*/ 4399563 w 7467600"/>
              <a:gd name="connsiteY245" fmla="*/ 4158106 h 6858000"/>
              <a:gd name="connsiteX246" fmla="*/ 4684469 w 7467600"/>
              <a:gd name="connsiteY246" fmla="*/ 4364680 h 6858000"/>
              <a:gd name="connsiteX247" fmla="*/ 4690271 w 7467600"/>
              <a:gd name="connsiteY247" fmla="*/ 4370034 h 6858000"/>
              <a:gd name="connsiteX248" fmla="*/ 4136093 w 7467600"/>
              <a:gd name="connsiteY248" fmla="*/ 3858466 h 6858000"/>
              <a:gd name="connsiteX249" fmla="*/ 3670252 w 7467600"/>
              <a:gd name="connsiteY249" fmla="*/ 3622798 h 6858000"/>
              <a:gd name="connsiteX250" fmla="*/ 4440129 w 7467600"/>
              <a:gd name="connsiteY250" fmla="*/ 3448571 h 6858000"/>
              <a:gd name="connsiteX251" fmla="*/ 4856525 w 7467600"/>
              <a:gd name="connsiteY251" fmla="*/ 3915351 h 6858000"/>
              <a:gd name="connsiteX252" fmla="*/ 5059055 w 7467600"/>
              <a:gd name="connsiteY252" fmla="*/ 4108918 h 6858000"/>
              <a:gd name="connsiteX253" fmla="*/ 5290070 w 7467600"/>
              <a:gd name="connsiteY253" fmla="*/ 4263619 h 6858000"/>
              <a:gd name="connsiteX254" fmla="*/ 4834991 w 7467600"/>
              <a:gd name="connsiteY254" fmla="*/ 3830985 h 6858000"/>
              <a:gd name="connsiteX255" fmla="*/ 4440129 w 7467600"/>
              <a:gd name="connsiteY255" fmla="*/ 3448571 h 6858000"/>
              <a:gd name="connsiteX256" fmla="*/ 4441737 w 7467600"/>
              <a:gd name="connsiteY256" fmla="*/ 3399734 h 6858000"/>
              <a:gd name="connsiteX257" fmla="*/ 4431236 w 7467600"/>
              <a:gd name="connsiteY257" fmla="*/ 3400954 h 6858000"/>
              <a:gd name="connsiteX258" fmla="*/ 4557150 w 7467600"/>
              <a:gd name="connsiteY258" fmla="*/ 3510023 h 6858000"/>
              <a:gd name="connsiteX259" fmla="*/ 4856936 w 7467600"/>
              <a:gd name="connsiteY259" fmla="*/ 3809146 h 6858000"/>
              <a:gd name="connsiteX260" fmla="*/ 5111996 w 7467600"/>
              <a:gd name="connsiteY260" fmla="*/ 4065759 h 6858000"/>
              <a:gd name="connsiteX261" fmla="*/ 5388878 w 7467600"/>
              <a:gd name="connsiteY261" fmla="*/ 4300185 h 6858000"/>
              <a:gd name="connsiteX262" fmla="*/ 5425556 w 7467600"/>
              <a:gd name="connsiteY262" fmla="*/ 4308967 h 6858000"/>
              <a:gd name="connsiteX263" fmla="*/ 4943646 w 7467600"/>
              <a:gd name="connsiteY263" fmla="*/ 3822916 h 6858000"/>
              <a:gd name="connsiteX264" fmla="*/ 4594837 w 7467600"/>
              <a:gd name="connsiteY264" fmla="*/ 3532274 h 6858000"/>
              <a:gd name="connsiteX265" fmla="*/ 4441737 w 7467600"/>
              <a:gd name="connsiteY265" fmla="*/ 3399734 h 6858000"/>
              <a:gd name="connsiteX266" fmla="*/ 5425834 w 7467600"/>
              <a:gd name="connsiteY266" fmla="*/ 3162785 h 6858000"/>
              <a:gd name="connsiteX267" fmla="*/ 5401644 w 7467600"/>
              <a:gd name="connsiteY267" fmla="*/ 3617847 h 6858000"/>
              <a:gd name="connsiteX268" fmla="*/ 5467256 w 7467600"/>
              <a:gd name="connsiteY268" fmla="*/ 4175494 h 6858000"/>
              <a:gd name="connsiteX269" fmla="*/ 5448069 w 7467600"/>
              <a:gd name="connsiteY269" fmla="*/ 3567554 h 6858000"/>
              <a:gd name="connsiteX270" fmla="*/ 5425834 w 7467600"/>
              <a:gd name="connsiteY270" fmla="*/ 3162785 h 6858000"/>
              <a:gd name="connsiteX271" fmla="*/ 1318687 w 7467600"/>
              <a:gd name="connsiteY271" fmla="*/ 3113840 h 6858000"/>
              <a:gd name="connsiteX272" fmla="*/ 1066793 w 7467600"/>
              <a:gd name="connsiteY272" fmla="*/ 3212171 h 6858000"/>
              <a:gd name="connsiteX273" fmla="*/ 993319 w 7467600"/>
              <a:gd name="connsiteY273" fmla="*/ 3247648 h 6858000"/>
              <a:gd name="connsiteX274" fmla="*/ 853081 w 7467600"/>
              <a:gd name="connsiteY274" fmla="*/ 3312410 h 6858000"/>
              <a:gd name="connsiteX275" fmla="*/ 805957 w 7467600"/>
              <a:gd name="connsiteY275" fmla="*/ 3330443 h 6858000"/>
              <a:gd name="connsiteX276" fmla="*/ 1318687 w 7467600"/>
              <a:gd name="connsiteY276" fmla="*/ 3113840 h 6858000"/>
              <a:gd name="connsiteX277" fmla="*/ 5453702 w 7467600"/>
              <a:gd name="connsiteY277" fmla="*/ 3090882 h 6858000"/>
              <a:gd name="connsiteX278" fmla="*/ 5480135 w 7467600"/>
              <a:gd name="connsiteY278" fmla="*/ 3565802 h 6858000"/>
              <a:gd name="connsiteX279" fmla="*/ 5499023 w 7467600"/>
              <a:gd name="connsiteY279" fmla="*/ 4166310 h 6858000"/>
              <a:gd name="connsiteX280" fmla="*/ 5547022 w 7467600"/>
              <a:gd name="connsiteY280" fmla="*/ 3607838 h 6858000"/>
              <a:gd name="connsiteX281" fmla="*/ 5515964 w 7467600"/>
              <a:gd name="connsiteY281" fmla="*/ 3378541 h 6858000"/>
              <a:gd name="connsiteX282" fmla="*/ 5453702 w 7467600"/>
              <a:gd name="connsiteY282" fmla="*/ 3090882 h 6858000"/>
              <a:gd name="connsiteX283" fmla="*/ 1238695 w 7467600"/>
              <a:gd name="connsiteY283" fmla="*/ 3076820 h 6858000"/>
              <a:gd name="connsiteX284" fmla="*/ 716371 w 7467600"/>
              <a:gd name="connsiteY284" fmla="*/ 3293249 h 6858000"/>
              <a:gd name="connsiteX285" fmla="*/ 579522 w 7467600"/>
              <a:gd name="connsiteY285" fmla="*/ 3371759 h 6858000"/>
              <a:gd name="connsiteX286" fmla="*/ 600288 w 7467600"/>
              <a:gd name="connsiteY286" fmla="*/ 3365555 h 6858000"/>
              <a:gd name="connsiteX287" fmla="*/ 840692 w 7467600"/>
              <a:gd name="connsiteY287" fmla="*/ 3284921 h 6858000"/>
              <a:gd name="connsiteX288" fmla="*/ 979248 w 7467600"/>
              <a:gd name="connsiteY288" fmla="*/ 3221003 h 6858000"/>
              <a:gd name="connsiteX289" fmla="*/ 1053282 w 7467600"/>
              <a:gd name="connsiteY289" fmla="*/ 3185247 h 6858000"/>
              <a:gd name="connsiteX290" fmla="*/ 1320603 w 7467600"/>
              <a:gd name="connsiteY290" fmla="*/ 3081281 h 6858000"/>
              <a:gd name="connsiteX291" fmla="*/ 1238695 w 7467600"/>
              <a:gd name="connsiteY291" fmla="*/ 3076820 h 6858000"/>
              <a:gd name="connsiteX292" fmla="*/ 5425627 w 7467600"/>
              <a:gd name="connsiteY292" fmla="*/ 2954192 h 6858000"/>
              <a:gd name="connsiteX293" fmla="*/ 5470770 w 7467600"/>
              <a:gd name="connsiteY293" fmla="*/ 3005435 h 6858000"/>
              <a:gd name="connsiteX294" fmla="*/ 5519779 w 7467600"/>
              <a:gd name="connsiteY294" fmla="*/ 4359223 h 6858000"/>
              <a:gd name="connsiteX295" fmla="*/ 5520293 w 7467600"/>
              <a:gd name="connsiteY295" fmla="*/ 4360602 h 6858000"/>
              <a:gd name="connsiteX296" fmla="*/ 5767221 w 7467600"/>
              <a:gd name="connsiteY296" fmla="*/ 4665564 h 6858000"/>
              <a:gd name="connsiteX297" fmla="*/ 6937169 w 7467600"/>
              <a:gd name="connsiteY297" fmla="*/ 4815941 h 6858000"/>
              <a:gd name="connsiteX298" fmla="*/ 6953922 w 7467600"/>
              <a:gd name="connsiteY298" fmla="*/ 4890068 h 6858000"/>
              <a:gd name="connsiteX299" fmla="*/ 6071359 w 7467600"/>
              <a:gd name="connsiteY299" fmla="*/ 4770770 h 6858000"/>
              <a:gd name="connsiteX300" fmla="*/ 6038839 w 7467600"/>
              <a:gd name="connsiteY300" fmla="*/ 4764474 h 6858000"/>
              <a:gd name="connsiteX301" fmla="*/ 6038706 w 7467600"/>
              <a:gd name="connsiteY301" fmla="*/ 4763847 h 6858000"/>
              <a:gd name="connsiteX302" fmla="*/ 6037784 w 7467600"/>
              <a:gd name="connsiteY302" fmla="*/ 4764270 h 6858000"/>
              <a:gd name="connsiteX303" fmla="*/ 6038839 w 7467600"/>
              <a:gd name="connsiteY303" fmla="*/ 4764474 h 6858000"/>
              <a:gd name="connsiteX304" fmla="*/ 6040338 w 7467600"/>
              <a:gd name="connsiteY304" fmla="*/ 4771418 h 6858000"/>
              <a:gd name="connsiteX305" fmla="*/ 6024488 w 7467600"/>
              <a:gd name="connsiteY305" fmla="*/ 4809903 h 6858000"/>
              <a:gd name="connsiteX306" fmla="*/ 5599771 w 7467600"/>
              <a:gd name="connsiteY306" fmla="*/ 5509652 h 6858000"/>
              <a:gd name="connsiteX307" fmla="*/ 5548843 w 7467600"/>
              <a:gd name="connsiteY307" fmla="*/ 5563845 h 6858000"/>
              <a:gd name="connsiteX308" fmla="*/ 5940952 w 7467600"/>
              <a:gd name="connsiteY308" fmla="*/ 6250028 h 6858000"/>
              <a:gd name="connsiteX309" fmla="*/ 6043441 w 7467600"/>
              <a:gd name="connsiteY309" fmla="*/ 6665847 h 6858000"/>
              <a:gd name="connsiteX310" fmla="*/ 6093432 w 7467600"/>
              <a:gd name="connsiteY310" fmla="*/ 6858000 h 6858000"/>
              <a:gd name="connsiteX311" fmla="*/ 6034344 w 7467600"/>
              <a:gd name="connsiteY311" fmla="*/ 6858000 h 6858000"/>
              <a:gd name="connsiteX312" fmla="*/ 6026679 w 7467600"/>
              <a:gd name="connsiteY312" fmla="*/ 6836959 h 6858000"/>
              <a:gd name="connsiteX313" fmla="*/ 5800441 w 7467600"/>
              <a:gd name="connsiteY313" fmla="*/ 6335286 h 6858000"/>
              <a:gd name="connsiteX314" fmla="*/ 5526562 w 7467600"/>
              <a:gd name="connsiteY314" fmla="*/ 5705388 h 6858000"/>
              <a:gd name="connsiteX315" fmla="*/ 5519640 w 7467600"/>
              <a:gd name="connsiteY315" fmla="*/ 5683774 h 6858000"/>
              <a:gd name="connsiteX316" fmla="*/ 5844559 w 7467600"/>
              <a:gd name="connsiteY316" fmla="*/ 6553349 h 6858000"/>
              <a:gd name="connsiteX317" fmla="*/ 5975994 w 7467600"/>
              <a:gd name="connsiteY317" fmla="*/ 6858000 h 6858000"/>
              <a:gd name="connsiteX318" fmla="*/ 5898547 w 7467600"/>
              <a:gd name="connsiteY318" fmla="*/ 6858000 h 6858000"/>
              <a:gd name="connsiteX319" fmla="*/ 5682041 w 7467600"/>
              <a:gd name="connsiteY319" fmla="*/ 6355860 h 6858000"/>
              <a:gd name="connsiteX320" fmla="*/ 5461758 w 7467600"/>
              <a:gd name="connsiteY320" fmla="*/ 5820220 h 6858000"/>
              <a:gd name="connsiteX321" fmla="*/ 5237282 w 7467600"/>
              <a:gd name="connsiteY321" fmla="*/ 6579086 h 6858000"/>
              <a:gd name="connsiteX322" fmla="*/ 5115009 w 7467600"/>
              <a:gd name="connsiteY322" fmla="*/ 6858000 h 6858000"/>
              <a:gd name="connsiteX323" fmla="*/ 5028074 w 7467600"/>
              <a:gd name="connsiteY323" fmla="*/ 6858000 h 6858000"/>
              <a:gd name="connsiteX324" fmla="*/ 5079508 w 7467600"/>
              <a:gd name="connsiteY324" fmla="*/ 6749074 h 6858000"/>
              <a:gd name="connsiteX325" fmla="*/ 5371846 w 7467600"/>
              <a:gd name="connsiteY325" fmla="*/ 5924413 h 6858000"/>
              <a:gd name="connsiteX326" fmla="*/ 5270512 w 7467600"/>
              <a:gd name="connsiteY326" fmla="*/ 6138975 h 6858000"/>
              <a:gd name="connsiteX327" fmla="*/ 5062409 w 7467600"/>
              <a:gd name="connsiteY327" fmla="*/ 6653544 h 6858000"/>
              <a:gd name="connsiteX328" fmla="*/ 5036628 w 7467600"/>
              <a:gd name="connsiteY328" fmla="*/ 6754247 h 6858000"/>
              <a:gd name="connsiteX329" fmla="*/ 5009112 w 7467600"/>
              <a:gd name="connsiteY329" fmla="*/ 6858000 h 6858000"/>
              <a:gd name="connsiteX330" fmla="*/ 4976679 w 7467600"/>
              <a:gd name="connsiteY330" fmla="*/ 6858000 h 6858000"/>
              <a:gd name="connsiteX331" fmla="*/ 5006537 w 7467600"/>
              <a:gd name="connsiteY331" fmla="*/ 6747068 h 6858000"/>
              <a:gd name="connsiteX332" fmla="*/ 5032723 w 7467600"/>
              <a:gd name="connsiteY332" fmla="*/ 6644957 h 6858000"/>
              <a:gd name="connsiteX333" fmla="*/ 5242949 w 7467600"/>
              <a:gd name="connsiteY333" fmla="*/ 6125175 h 6858000"/>
              <a:gd name="connsiteX334" fmla="*/ 5286321 w 7467600"/>
              <a:gd name="connsiteY334" fmla="*/ 6033555 h 6858000"/>
              <a:gd name="connsiteX335" fmla="*/ 5008210 w 7467600"/>
              <a:gd name="connsiteY335" fmla="*/ 6649194 h 6858000"/>
              <a:gd name="connsiteX336" fmla="*/ 4986321 w 7467600"/>
              <a:gd name="connsiteY336" fmla="*/ 6765687 h 6858000"/>
              <a:gd name="connsiteX337" fmla="*/ 4973474 w 7467600"/>
              <a:gd name="connsiteY337" fmla="*/ 6858000 h 6858000"/>
              <a:gd name="connsiteX338" fmla="*/ 4907178 w 7467600"/>
              <a:gd name="connsiteY338" fmla="*/ 6858000 h 6858000"/>
              <a:gd name="connsiteX339" fmla="*/ 4910810 w 7467600"/>
              <a:gd name="connsiteY339" fmla="*/ 6829660 h 6858000"/>
              <a:gd name="connsiteX340" fmla="*/ 4987461 w 7467600"/>
              <a:gd name="connsiteY340" fmla="*/ 6432994 h 6858000"/>
              <a:gd name="connsiteX341" fmla="*/ 5179262 w 7467600"/>
              <a:gd name="connsiteY341" fmla="*/ 6035044 h 6858000"/>
              <a:gd name="connsiteX342" fmla="*/ 4689678 w 7467600"/>
              <a:gd name="connsiteY342" fmla="*/ 6440241 h 6858000"/>
              <a:gd name="connsiteX343" fmla="*/ 4477543 w 7467600"/>
              <a:gd name="connsiteY343" fmla="*/ 6674836 h 6858000"/>
              <a:gd name="connsiteX344" fmla="*/ 4329957 w 7467600"/>
              <a:gd name="connsiteY344" fmla="*/ 6858000 h 6858000"/>
              <a:gd name="connsiteX345" fmla="*/ 4218595 w 7467600"/>
              <a:gd name="connsiteY345" fmla="*/ 6858000 h 6858000"/>
              <a:gd name="connsiteX346" fmla="*/ 4368888 w 7467600"/>
              <a:gd name="connsiteY346" fmla="*/ 6668412 h 6858000"/>
              <a:gd name="connsiteX347" fmla="*/ 4563091 w 7467600"/>
              <a:gd name="connsiteY347" fmla="*/ 6442508 h 6858000"/>
              <a:gd name="connsiteX348" fmla="*/ 5387324 w 7467600"/>
              <a:gd name="connsiteY348" fmla="*/ 5705830 h 6858000"/>
              <a:gd name="connsiteX349" fmla="*/ 5073620 w 7467600"/>
              <a:gd name="connsiteY349" fmla="*/ 5955437 h 6858000"/>
              <a:gd name="connsiteX350" fmla="*/ 4689789 w 7467600"/>
              <a:gd name="connsiteY350" fmla="*/ 6268382 h 6858000"/>
              <a:gd name="connsiteX351" fmla="*/ 4418722 w 7467600"/>
              <a:gd name="connsiteY351" fmla="*/ 6570886 h 6858000"/>
              <a:gd name="connsiteX352" fmla="*/ 4214944 w 7467600"/>
              <a:gd name="connsiteY352" fmla="*/ 6858000 h 6858000"/>
              <a:gd name="connsiteX353" fmla="*/ 4177898 w 7467600"/>
              <a:gd name="connsiteY353" fmla="*/ 6858000 h 6858000"/>
              <a:gd name="connsiteX354" fmla="*/ 4391597 w 7467600"/>
              <a:gd name="connsiteY354" fmla="*/ 6556370 h 6858000"/>
              <a:gd name="connsiteX355" fmla="*/ 4668889 w 7467600"/>
              <a:gd name="connsiteY355" fmla="*/ 6246399 h 6858000"/>
              <a:gd name="connsiteX356" fmla="*/ 5055427 w 7467600"/>
              <a:gd name="connsiteY356" fmla="*/ 5931476 h 6858000"/>
              <a:gd name="connsiteX357" fmla="*/ 5371814 w 7467600"/>
              <a:gd name="connsiteY357" fmla="*/ 5678975 h 6858000"/>
              <a:gd name="connsiteX358" fmla="*/ 4987918 w 7467600"/>
              <a:gd name="connsiteY358" fmla="*/ 5838701 h 6858000"/>
              <a:gd name="connsiteX359" fmla="*/ 4317146 w 7467600"/>
              <a:gd name="connsiteY359" fmla="*/ 6587716 h 6858000"/>
              <a:gd name="connsiteX360" fmla="*/ 4171627 w 7467600"/>
              <a:gd name="connsiteY360" fmla="*/ 6858000 h 6858000"/>
              <a:gd name="connsiteX361" fmla="*/ 4081585 w 7467600"/>
              <a:gd name="connsiteY361" fmla="*/ 6858000 h 6858000"/>
              <a:gd name="connsiteX362" fmla="*/ 4238603 w 7467600"/>
              <a:gd name="connsiteY362" fmla="*/ 6559341 h 6858000"/>
              <a:gd name="connsiteX363" fmla="*/ 4778333 w 7467600"/>
              <a:gd name="connsiteY363" fmla="*/ 5873626 h 6858000"/>
              <a:gd name="connsiteX364" fmla="*/ 5414185 w 7467600"/>
              <a:gd name="connsiteY364" fmla="*/ 5573882 h 6858000"/>
              <a:gd name="connsiteX365" fmla="*/ 5959648 w 7467600"/>
              <a:gd name="connsiteY365" fmla="*/ 4760797 h 6858000"/>
              <a:gd name="connsiteX366" fmla="*/ 5355019 w 7467600"/>
              <a:gd name="connsiteY366" fmla="*/ 4734672 h 6858000"/>
              <a:gd name="connsiteX367" fmla="*/ 5083565 w 7467600"/>
              <a:gd name="connsiteY367" fmla="*/ 5179121 h 6858000"/>
              <a:gd name="connsiteX368" fmla="*/ 4713577 w 7467600"/>
              <a:gd name="connsiteY368" fmla="*/ 5616803 h 6858000"/>
              <a:gd name="connsiteX369" fmla="*/ 3989559 w 7467600"/>
              <a:gd name="connsiteY369" fmla="*/ 6145945 h 6858000"/>
              <a:gd name="connsiteX370" fmla="*/ 3939824 w 7467600"/>
              <a:gd name="connsiteY370" fmla="*/ 6066900 h 6858000"/>
              <a:gd name="connsiteX371" fmla="*/ 4584537 w 7467600"/>
              <a:gd name="connsiteY371" fmla="*/ 5324826 h 6858000"/>
              <a:gd name="connsiteX372" fmla="*/ 5037105 w 7467600"/>
              <a:gd name="connsiteY372" fmla="*/ 5088765 h 6858000"/>
              <a:gd name="connsiteX373" fmla="*/ 5039930 w 7467600"/>
              <a:gd name="connsiteY373" fmla="*/ 5089585 h 6858000"/>
              <a:gd name="connsiteX374" fmla="*/ 5263764 w 7467600"/>
              <a:gd name="connsiteY374" fmla="*/ 4735525 h 6858000"/>
              <a:gd name="connsiteX375" fmla="*/ 4086300 w 7467600"/>
              <a:gd name="connsiteY375" fmla="*/ 4884599 h 6858000"/>
              <a:gd name="connsiteX376" fmla="*/ 4085485 w 7467600"/>
              <a:gd name="connsiteY376" fmla="*/ 4899070 h 6858000"/>
              <a:gd name="connsiteX377" fmla="*/ 3871915 w 7467600"/>
              <a:gd name="connsiteY377" fmla="*/ 5253645 h 6858000"/>
              <a:gd name="connsiteX378" fmla="*/ 3799374 w 7467600"/>
              <a:gd name="connsiteY378" fmla="*/ 5466127 h 6858000"/>
              <a:gd name="connsiteX379" fmla="*/ 3498850 w 7467600"/>
              <a:gd name="connsiteY379" fmla="*/ 6661888 h 6858000"/>
              <a:gd name="connsiteX380" fmla="*/ 3399216 w 7467600"/>
              <a:gd name="connsiteY380" fmla="*/ 6858000 h 6858000"/>
              <a:gd name="connsiteX381" fmla="*/ 3303688 w 7467600"/>
              <a:gd name="connsiteY381" fmla="*/ 6858000 h 6858000"/>
              <a:gd name="connsiteX382" fmla="*/ 3391774 w 7467600"/>
              <a:gd name="connsiteY382" fmla="*/ 6697181 h 6858000"/>
              <a:gd name="connsiteX383" fmla="*/ 3735540 w 7467600"/>
              <a:gd name="connsiteY383" fmla="*/ 5546923 h 6858000"/>
              <a:gd name="connsiteX384" fmla="*/ 3729438 w 7467600"/>
              <a:gd name="connsiteY384" fmla="*/ 5569058 h 6858000"/>
              <a:gd name="connsiteX385" fmla="*/ 3707782 w 7467600"/>
              <a:gd name="connsiteY385" fmla="*/ 5644908 h 6858000"/>
              <a:gd name="connsiteX386" fmla="*/ 3583827 w 7467600"/>
              <a:gd name="connsiteY386" fmla="*/ 6039215 h 6858000"/>
              <a:gd name="connsiteX387" fmla="*/ 3547861 w 7467600"/>
              <a:gd name="connsiteY387" fmla="*/ 6129609 h 6858000"/>
              <a:gd name="connsiteX388" fmla="*/ 3490905 w 7467600"/>
              <a:gd name="connsiteY388" fmla="*/ 6277660 h 6858000"/>
              <a:gd name="connsiteX389" fmla="*/ 3455859 w 7467600"/>
              <a:gd name="connsiteY389" fmla="*/ 6391301 h 6858000"/>
              <a:gd name="connsiteX390" fmla="*/ 3429112 w 7467600"/>
              <a:gd name="connsiteY390" fmla="*/ 6479469 h 6858000"/>
              <a:gd name="connsiteX391" fmla="*/ 3304862 w 7467600"/>
              <a:gd name="connsiteY391" fmla="*/ 6796476 h 6858000"/>
              <a:gd name="connsiteX392" fmla="*/ 3276071 w 7467600"/>
              <a:gd name="connsiteY392" fmla="*/ 6858000 h 6858000"/>
              <a:gd name="connsiteX393" fmla="*/ 3240805 w 7467600"/>
              <a:gd name="connsiteY393" fmla="*/ 6858000 h 6858000"/>
              <a:gd name="connsiteX394" fmla="*/ 3275917 w 7467600"/>
              <a:gd name="connsiteY394" fmla="*/ 6783192 h 6858000"/>
              <a:gd name="connsiteX395" fmla="*/ 3399358 w 7467600"/>
              <a:gd name="connsiteY395" fmla="*/ 6469011 h 6858000"/>
              <a:gd name="connsiteX396" fmla="*/ 3425650 w 7467600"/>
              <a:gd name="connsiteY396" fmla="*/ 6381333 h 6858000"/>
              <a:gd name="connsiteX397" fmla="*/ 3460661 w 7467600"/>
              <a:gd name="connsiteY397" fmla="*/ 6266763 h 6858000"/>
              <a:gd name="connsiteX398" fmla="*/ 3518021 w 7467600"/>
              <a:gd name="connsiteY398" fmla="*/ 6117298 h 6858000"/>
              <a:gd name="connsiteX399" fmla="*/ 3554035 w 7467600"/>
              <a:gd name="connsiteY399" fmla="*/ 6027832 h 6858000"/>
              <a:gd name="connsiteX400" fmla="*/ 3677174 w 7467600"/>
              <a:gd name="connsiteY400" fmla="*/ 5636351 h 6858000"/>
              <a:gd name="connsiteX401" fmla="*/ 3698819 w 7467600"/>
              <a:gd name="connsiteY401" fmla="*/ 5560503 h 6858000"/>
              <a:gd name="connsiteX402" fmla="*/ 3702094 w 7467600"/>
              <a:gd name="connsiteY402" fmla="*/ 5549194 h 6858000"/>
              <a:gd name="connsiteX403" fmla="*/ 3398355 w 7467600"/>
              <a:gd name="connsiteY403" fmla="*/ 6094603 h 6858000"/>
              <a:gd name="connsiteX404" fmla="*/ 3193941 w 7467600"/>
              <a:gd name="connsiteY404" fmla="*/ 6798775 h 6858000"/>
              <a:gd name="connsiteX405" fmla="*/ 3184140 w 7467600"/>
              <a:gd name="connsiteY405" fmla="*/ 6858000 h 6858000"/>
              <a:gd name="connsiteX406" fmla="*/ 3099978 w 7467600"/>
              <a:gd name="connsiteY406" fmla="*/ 6858000 h 6858000"/>
              <a:gd name="connsiteX407" fmla="*/ 3101556 w 7467600"/>
              <a:gd name="connsiteY407" fmla="*/ 6843337 h 6858000"/>
              <a:gd name="connsiteX408" fmla="*/ 3370162 w 7467600"/>
              <a:gd name="connsiteY408" fmla="*/ 5785550 h 6858000"/>
              <a:gd name="connsiteX409" fmla="*/ 3746477 w 7467600"/>
              <a:gd name="connsiteY409" fmla="*/ 5377889 h 6858000"/>
              <a:gd name="connsiteX410" fmla="*/ 3863399 w 7467600"/>
              <a:gd name="connsiteY410" fmla="*/ 5087257 h 6858000"/>
              <a:gd name="connsiteX411" fmla="*/ 3968712 w 7467600"/>
              <a:gd name="connsiteY411" fmla="*/ 4913989 h 6858000"/>
              <a:gd name="connsiteX412" fmla="*/ 2792390 w 7467600"/>
              <a:gd name="connsiteY412" fmla="*/ 5382974 h 6858000"/>
              <a:gd name="connsiteX413" fmla="*/ 2714982 w 7467600"/>
              <a:gd name="connsiteY413" fmla="*/ 5427051 h 6858000"/>
              <a:gd name="connsiteX414" fmla="*/ 2813361 w 7467600"/>
              <a:gd name="connsiteY414" fmla="*/ 6023912 h 6858000"/>
              <a:gd name="connsiteX415" fmla="*/ 2688430 w 7467600"/>
              <a:gd name="connsiteY415" fmla="*/ 6801564 h 6858000"/>
              <a:gd name="connsiteX416" fmla="*/ 2629626 w 7467600"/>
              <a:gd name="connsiteY416" fmla="*/ 6763394 h 6858000"/>
              <a:gd name="connsiteX417" fmla="*/ 2565328 w 7467600"/>
              <a:gd name="connsiteY417" fmla="*/ 5516399 h 6858000"/>
              <a:gd name="connsiteX418" fmla="*/ 1922999 w 7467600"/>
              <a:gd name="connsiteY418" fmla="*/ 5980343 h 6858000"/>
              <a:gd name="connsiteX419" fmla="*/ 1950261 w 7467600"/>
              <a:gd name="connsiteY419" fmla="*/ 6405858 h 6858000"/>
              <a:gd name="connsiteX420" fmla="*/ 2365554 w 7467600"/>
              <a:gd name="connsiteY420" fmla="*/ 6759107 h 6858000"/>
              <a:gd name="connsiteX421" fmla="*/ 2424142 w 7467600"/>
              <a:gd name="connsiteY421" fmla="*/ 6858000 h 6858000"/>
              <a:gd name="connsiteX422" fmla="*/ 2395994 w 7467600"/>
              <a:gd name="connsiteY422" fmla="*/ 6858000 h 6858000"/>
              <a:gd name="connsiteX423" fmla="*/ 2392863 w 7467600"/>
              <a:gd name="connsiteY423" fmla="*/ 6852964 h 6858000"/>
              <a:gd name="connsiteX424" fmla="*/ 2017589 w 7467600"/>
              <a:gd name="connsiteY424" fmla="*/ 6493982 h 6858000"/>
              <a:gd name="connsiteX425" fmla="*/ 2147336 w 7467600"/>
              <a:gd name="connsiteY425" fmla="*/ 6594052 h 6858000"/>
              <a:gd name="connsiteX426" fmla="*/ 2207047 w 7467600"/>
              <a:gd name="connsiteY426" fmla="*/ 6654540 h 6858000"/>
              <a:gd name="connsiteX427" fmla="*/ 2299106 w 7467600"/>
              <a:gd name="connsiteY427" fmla="*/ 6778931 h 6858000"/>
              <a:gd name="connsiteX428" fmla="*/ 2314430 w 7467600"/>
              <a:gd name="connsiteY428" fmla="*/ 6801144 h 6858000"/>
              <a:gd name="connsiteX429" fmla="*/ 2352406 w 7467600"/>
              <a:gd name="connsiteY429" fmla="*/ 6858000 h 6858000"/>
              <a:gd name="connsiteX430" fmla="*/ 2314492 w 7467600"/>
              <a:gd name="connsiteY430" fmla="*/ 6858000 h 6858000"/>
              <a:gd name="connsiteX431" fmla="*/ 2288095 w 7467600"/>
              <a:gd name="connsiteY431" fmla="*/ 6818030 h 6858000"/>
              <a:gd name="connsiteX432" fmla="*/ 2272768 w 7467600"/>
              <a:gd name="connsiteY432" fmla="*/ 6795822 h 6858000"/>
              <a:gd name="connsiteX433" fmla="*/ 2182715 w 7467600"/>
              <a:gd name="connsiteY433" fmla="*/ 6675071 h 6858000"/>
              <a:gd name="connsiteX434" fmla="*/ 2032061 w 7467600"/>
              <a:gd name="connsiteY434" fmla="*/ 6541380 h 6858000"/>
              <a:gd name="connsiteX435" fmla="*/ 2257220 w 7467600"/>
              <a:gd name="connsiteY435" fmla="*/ 6826257 h 6858000"/>
              <a:gd name="connsiteX436" fmla="*/ 2281324 w 7467600"/>
              <a:gd name="connsiteY436" fmla="*/ 6858000 h 6858000"/>
              <a:gd name="connsiteX437" fmla="*/ 2242860 w 7467600"/>
              <a:gd name="connsiteY437" fmla="*/ 6858000 h 6858000"/>
              <a:gd name="connsiteX438" fmla="*/ 2232818 w 7467600"/>
              <a:gd name="connsiteY438" fmla="*/ 6844926 h 6858000"/>
              <a:gd name="connsiteX439" fmla="*/ 1990172 w 7467600"/>
              <a:gd name="connsiteY439" fmla="*/ 6542121 h 6858000"/>
              <a:gd name="connsiteX440" fmla="*/ 2124090 w 7467600"/>
              <a:gd name="connsiteY440" fmla="*/ 6761017 h 6858000"/>
              <a:gd name="connsiteX441" fmla="*/ 2200380 w 7467600"/>
              <a:gd name="connsiteY441" fmla="*/ 6858000 h 6858000"/>
              <a:gd name="connsiteX442" fmla="*/ 2147507 w 7467600"/>
              <a:gd name="connsiteY442" fmla="*/ 6858000 h 6858000"/>
              <a:gd name="connsiteX443" fmla="*/ 2070668 w 7467600"/>
              <a:gd name="connsiteY443" fmla="*/ 6761520 h 6858000"/>
              <a:gd name="connsiteX444" fmla="*/ 1975142 w 7467600"/>
              <a:gd name="connsiteY444" fmla="*/ 6585570 h 6858000"/>
              <a:gd name="connsiteX445" fmla="*/ 2050035 w 7467600"/>
              <a:gd name="connsiteY445" fmla="*/ 6813345 h 6858000"/>
              <a:gd name="connsiteX446" fmla="*/ 2063025 w 7467600"/>
              <a:gd name="connsiteY446" fmla="*/ 6858000 h 6858000"/>
              <a:gd name="connsiteX447" fmla="*/ 2021675 w 7467600"/>
              <a:gd name="connsiteY447" fmla="*/ 6858000 h 6858000"/>
              <a:gd name="connsiteX448" fmla="*/ 2019308 w 7467600"/>
              <a:gd name="connsiteY448" fmla="*/ 6847118 h 6858000"/>
              <a:gd name="connsiteX449" fmla="*/ 1938835 w 7467600"/>
              <a:gd name="connsiteY449" fmla="*/ 6551160 h 6858000"/>
              <a:gd name="connsiteX450" fmla="*/ 1953230 w 7467600"/>
              <a:gd name="connsiteY450" fmla="*/ 6759699 h 6858000"/>
              <a:gd name="connsiteX451" fmla="*/ 1956763 w 7467600"/>
              <a:gd name="connsiteY451" fmla="*/ 6778191 h 6858000"/>
              <a:gd name="connsiteX452" fmla="*/ 1967925 w 7467600"/>
              <a:gd name="connsiteY452" fmla="*/ 6858000 h 6858000"/>
              <a:gd name="connsiteX453" fmla="*/ 1936622 w 7467600"/>
              <a:gd name="connsiteY453" fmla="*/ 6858000 h 6858000"/>
              <a:gd name="connsiteX454" fmla="*/ 1926261 w 7467600"/>
              <a:gd name="connsiteY454" fmla="*/ 6784064 h 6858000"/>
              <a:gd name="connsiteX455" fmla="*/ 1922724 w 7467600"/>
              <a:gd name="connsiteY455" fmla="*/ 6765577 h 6858000"/>
              <a:gd name="connsiteX456" fmla="*/ 1904650 w 7467600"/>
              <a:gd name="connsiteY456" fmla="*/ 6639616 h 6858000"/>
              <a:gd name="connsiteX457" fmla="*/ 1885273 w 7467600"/>
              <a:gd name="connsiteY457" fmla="*/ 6858000 h 6858000"/>
              <a:gd name="connsiteX458" fmla="*/ 1854363 w 7467600"/>
              <a:gd name="connsiteY458" fmla="*/ 6858000 h 6858000"/>
              <a:gd name="connsiteX459" fmla="*/ 1880391 w 7467600"/>
              <a:gd name="connsiteY459" fmla="*/ 6603796 h 6858000"/>
              <a:gd name="connsiteX460" fmla="*/ 1818273 w 7467600"/>
              <a:gd name="connsiteY460" fmla="*/ 6715729 h 6858000"/>
              <a:gd name="connsiteX461" fmla="*/ 1794691 w 7467600"/>
              <a:gd name="connsiteY461" fmla="*/ 6843239 h 6858000"/>
              <a:gd name="connsiteX462" fmla="*/ 1794914 w 7467600"/>
              <a:gd name="connsiteY462" fmla="*/ 6858000 h 6858000"/>
              <a:gd name="connsiteX463" fmla="*/ 1746128 w 7467600"/>
              <a:gd name="connsiteY463" fmla="*/ 6858000 h 6858000"/>
              <a:gd name="connsiteX464" fmla="*/ 1753934 w 7467600"/>
              <a:gd name="connsiteY464" fmla="*/ 6724796 h 6858000"/>
              <a:gd name="connsiteX465" fmla="*/ 1792053 w 7467600"/>
              <a:gd name="connsiteY465" fmla="*/ 6572396 h 6858000"/>
              <a:gd name="connsiteX466" fmla="*/ 1862248 w 7467600"/>
              <a:gd name="connsiteY466" fmla="*/ 6266397 h 6858000"/>
              <a:gd name="connsiteX467" fmla="*/ 1862250 w 7467600"/>
              <a:gd name="connsiteY467" fmla="*/ 6033531 h 6858000"/>
              <a:gd name="connsiteX468" fmla="*/ 1211999 w 7467600"/>
              <a:gd name="connsiteY468" fmla="*/ 6683610 h 6858000"/>
              <a:gd name="connsiteX469" fmla="*/ 1213266 w 7467600"/>
              <a:gd name="connsiteY469" fmla="*/ 6691947 h 6858000"/>
              <a:gd name="connsiteX470" fmla="*/ 1203370 w 7467600"/>
              <a:gd name="connsiteY470" fmla="*/ 6850676 h 6858000"/>
              <a:gd name="connsiteX471" fmla="*/ 1203671 w 7467600"/>
              <a:gd name="connsiteY471" fmla="*/ 6858000 h 6858000"/>
              <a:gd name="connsiteX472" fmla="*/ 1143180 w 7467600"/>
              <a:gd name="connsiteY472" fmla="*/ 6858000 h 6858000"/>
              <a:gd name="connsiteX473" fmla="*/ 1142176 w 7467600"/>
              <a:gd name="connsiteY473" fmla="*/ 6766045 h 6858000"/>
              <a:gd name="connsiteX474" fmla="*/ 1067484 w 7467600"/>
              <a:gd name="connsiteY474" fmla="*/ 6858000 h 6858000"/>
              <a:gd name="connsiteX475" fmla="*/ 953928 w 7467600"/>
              <a:gd name="connsiteY475" fmla="*/ 6858000 h 6858000"/>
              <a:gd name="connsiteX476" fmla="*/ 959715 w 7467600"/>
              <a:gd name="connsiteY476" fmla="*/ 6850185 h 6858000"/>
              <a:gd name="connsiteX477" fmla="*/ 1483788 w 7467600"/>
              <a:gd name="connsiteY477" fmla="*/ 6259174 h 6858000"/>
              <a:gd name="connsiteX478" fmla="*/ 1100671 w 7467600"/>
              <a:gd name="connsiteY478" fmla="*/ 6252137 h 6858000"/>
              <a:gd name="connsiteX479" fmla="*/ 1090144 w 7467600"/>
              <a:gd name="connsiteY479" fmla="*/ 6256748 h 6858000"/>
              <a:gd name="connsiteX480" fmla="*/ 1095872 w 7467600"/>
              <a:gd name="connsiteY480" fmla="*/ 6271892 h 6858000"/>
              <a:gd name="connsiteX481" fmla="*/ 262785 w 7467600"/>
              <a:gd name="connsiteY481" fmla="*/ 6845450 h 6858000"/>
              <a:gd name="connsiteX482" fmla="*/ 209968 w 7467600"/>
              <a:gd name="connsiteY482" fmla="*/ 6770713 h 6858000"/>
              <a:gd name="connsiteX483" fmla="*/ 873460 w 7467600"/>
              <a:gd name="connsiteY483" fmla="*/ 6253768 h 6858000"/>
              <a:gd name="connsiteX484" fmla="*/ 192686 w 7467600"/>
              <a:gd name="connsiteY484" fmla="*/ 5849257 h 6858000"/>
              <a:gd name="connsiteX485" fmla="*/ 4696 w 7467600"/>
              <a:gd name="connsiteY485" fmla="*/ 5697668 h 6858000"/>
              <a:gd name="connsiteX486" fmla="*/ 0 w 7467600"/>
              <a:gd name="connsiteY486" fmla="*/ 5689984 h 6858000"/>
              <a:gd name="connsiteX487" fmla="*/ 0 w 7467600"/>
              <a:gd name="connsiteY487" fmla="*/ 5513472 h 6858000"/>
              <a:gd name="connsiteX488" fmla="*/ 174101 w 7467600"/>
              <a:gd name="connsiteY488" fmla="*/ 5620277 h 6858000"/>
              <a:gd name="connsiteX489" fmla="*/ 891800 w 7467600"/>
              <a:gd name="connsiteY489" fmla="*/ 6036935 h 6858000"/>
              <a:gd name="connsiteX490" fmla="*/ 1072219 w 7467600"/>
              <a:gd name="connsiteY490" fmla="*/ 6169443 h 6858000"/>
              <a:gd name="connsiteX491" fmla="*/ 1074117 w 7467600"/>
              <a:gd name="connsiteY491" fmla="*/ 6170301 h 6858000"/>
              <a:gd name="connsiteX492" fmla="*/ 1083114 w 7467600"/>
              <a:gd name="connsiteY492" fmla="*/ 6174131 h 6858000"/>
              <a:gd name="connsiteX493" fmla="*/ 1543010 w 7467600"/>
              <a:gd name="connsiteY493" fmla="*/ 6191140 h 6858000"/>
              <a:gd name="connsiteX494" fmla="*/ 1551080 w 7467600"/>
              <a:gd name="connsiteY494" fmla="*/ 6195006 h 6858000"/>
              <a:gd name="connsiteX495" fmla="*/ 2345443 w 7467600"/>
              <a:gd name="connsiteY495" fmla="*/ 5549882 h 6858000"/>
              <a:gd name="connsiteX496" fmla="*/ 1721499 w 7467600"/>
              <a:gd name="connsiteY496" fmla="*/ 5599969 h 6858000"/>
              <a:gd name="connsiteX497" fmla="*/ 767716 w 7467600"/>
              <a:gd name="connsiteY497" fmla="*/ 5472768 h 6858000"/>
              <a:gd name="connsiteX498" fmla="*/ 722147 w 7467600"/>
              <a:gd name="connsiteY498" fmla="*/ 5393091 h 6858000"/>
              <a:gd name="connsiteX499" fmla="*/ 1485552 w 7467600"/>
              <a:gd name="connsiteY499" fmla="*/ 5313202 h 6858000"/>
              <a:gd name="connsiteX500" fmla="*/ 2143004 w 7467600"/>
              <a:gd name="connsiteY500" fmla="*/ 5402420 h 6858000"/>
              <a:gd name="connsiteX501" fmla="*/ 1933391 w 7467600"/>
              <a:gd name="connsiteY501" fmla="*/ 5156971 h 6858000"/>
              <a:gd name="connsiteX502" fmla="*/ 1827118 w 7467600"/>
              <a:gd name="connsiteY502" fmla="*/ 4968410 h 6858000"/>
              <a:gd name="connsiteX503" fmla="*/ 1837349 w 7467600"/>
              <a:gd name="connsiteY503" fmla="*/ 4956357 h 6858000"/>
              <a:gd name="connsiteX504" fmla="*/ 2162835 w 7467600"/>
              <a:gd name="connsiteY504" fmla="*/ 5187853 h 6858000"/>
              <a:gd name="connsiteX505" fmla="*/ 2257167 w 7467600"/>
              <a:gd name="connsiteY505" fmla="*/ 5462123 h 6858000"/>
              <a:gd name="connsiteX506" fmla="*/ 2261598 w 7467600"/>
              <a:gd name="connsiteY506" fmla="*/ 5467998 h 6858000"/>
              <a:gd name="connsiteX507" fmla="*/ 2437177 w 7467600"/>
              <a:gd name="connsiteY507" fmla="*/ 5479608 h 6858000"/>
              <a:gd name="connsiteX508" fmla="*/ 2445247 w 7467600"/>
              <a:gd name="connsiteY508" fmla="*/ 5483476 h 6858000"/>
              <a:gd name="connsiteX509" fmla="*/ 2743626 w 7467600"/>
              <a:gd name="connsiteY509" fmla="*/ 5304819 h 6858000"/>
              <a:gd name="connsiteX510" fmla="*/ 3048102 w 7467600"/>
              <a:gd name="connsiteY510" fmla="*/ 5150595 h 6858000"/>
              <a:gd name="connsiteX511" fmla="*/ 1799414 w 7467600"/>
              <a:gd name="connsiteY511" fmla="*/ 4694732 h 6858000"/>
              <a:gd name="connsiteX512" fmla="*/ 1771735 w 7467600"/>
              <a:gd name="connsiteY512" fmla="*/ 4619929 h 6858000"/>
              <a:gd name="connsiteX513" fmla="*/ 3104273 w 7467600"/>
              <a:gd name="connsiteY513" fmla="*/ 5076159 h 6858000"/>
              <a:gd name="connsiteX514" fmla="*/ 3113245 w 7467600"/>
              <a:gd name="connsiteY514" fmla="*/ 5090705 h 6858000"/>
              <a:gd name="connsiteX515" fmla="*/ 3126294 w 7467600"/>
              <a:gd name="connsiteY515" fmla="*/ 5114400 h 6858000"/>
              <a:gd name="connsiteX516" fmla="*/ 3937433 w 7467600"/>
              <a:gd name="connsiteY516" fmla="*/ 4830473 h 6858000"/>
              <a:gd name="connsiteX517" fmla="*/ 3590475 w 7467600"/>
              <a:gd name="connsiteY517" fmla="*/ 4597974 h 6858000"/>
              <a:gd name="connsiteX518" fmla="*/ 3100264 w 7467600"/>
              <a:gd name="connsiteY518" fmla="*/ 4579845 h 6858000"/>
              <a:gd name="connsiteX519" fmla="*/ 2183576 w 7467600"/>
              <a:gd name="connsiteY519" fmla="*/ 4227150 h 6858000"/>
              <a:gd name="connsiteX520" fmla="*/ 2151029 w 7467600"/>
              <a:gd name="connsiteY520" fmla="*/ 4146947 h 6858000"/>
              <a:gd name="connsiteX521" fmla="*/ 3563434 w 7467600"/>
              <a:gd name="connsiteY521" fmla="*/ 4469115 h 6858000"/>
              <a:gd name="connsiteX522" fmla="*/ 3177952 w 7467600"/>
              <a:gd name="connsiteY522" fmla="*/ 3657386 h 6858000"/>
              <a:gd name="connsiteX523" fmla="*/ 3189263 w 7467600"/>
              <a:gd name="connsiteY523" fmla="*/ 3625726 h 6858000"/>
              <a:gd name="connsiteX524" fmla="*/ 3560912 w 7467600"/>
              <a:gd name="connsiteY524" fmla="*/ 4079863 h 6858000"/>
              <a:gd name="connsiteX525" fmla="*/ 3626636 w 7467600"/>
              <a:gd name="connsiteY525" fmla="*/ 4512230 h 6858000"/>
              <a:gd name="connsiteX526" fmla="*/ 3653088 w 7467600"/>
              <a:gd name="connsiteY526" fmla="*/ 4521417 h 6858000"/>
              <a:gd name="connsiteX527" fmla="*/ 3988128 w 7467600"/>
              <a:gd name="connsiteY527" fmla="*/ 4817267 h 6858000"/>
              <a:gd name="connsiteX528" fmla="*/ 4830582 w 7467600"/>
              <a:gd name="connsiteY528" fmla="*/ 4676000 h 6858000"/>
              <a:gd name="connsiteX529" fmla="*/ 4830100 w 7467600"/>
              <a:gd name="connsiteY529" fmla="*/ 4675554 h 6858000"/>
              <a:gd name="connsiteX530" fmla="*/ 4036318 w 7467600"/>
              <a:gd name="connsiteY530" fmla="*/ 4147013 h 6858000"/>
              <a:gd name="connsiteX531" fmla="*/ 3432098 w 7467600"/>
              <a:gd name="connsiteY531" fmla="*/ 3537312 h 6858000"/>
              <a:gd name="connsiteX532" fmla="*/ 3446761 w 7467600"/>
              <a:gd name="connsiteY532" fmla="*/ 3461278 h 6858000"/>
              <a:gd name="connsiteX533" fmla="*/ 4419733 w 7467600"/>
              <a:gd name="connsiteY533" fmla="*/ 3963555 h 6858000"/>
              <a:gd name="connsiteX534" fmla="*/ 4781371 w 7467600"/>
              <a:gd name="connsiteY534" fmla="*/ 4458604 h 6858000"/>
              <a:gd name="connsiteX535" fmla="*/ 4780440 w 7467600"/>
              <a:gd name="connsiteY535" fmla="*/ 4470290 h 6858000"/>
              <a:gd name="connsiteX536" fmla="*/ 4898954 w 7467600"/>
              <a:gd name="connsiteY536" fmla="*/ 4662092 h 6858000"/>
              <a:gd name="connsiteX537" fmla="*/ 4900699 w 7467600"/>
              <a:gd name="connsiteY537" fmla="*/ 4670867 h 6858000"/>
              <a:gd name="connsiteX538" fmla="*/ 5714511 w 7467600"/>
              <a:gd name="connsiteY538" fmla="*/ 4663483 h 6858000"/>
              <a:gd name="connsiteX539" fmla="*/ 5464793 w 7467600"/>
              <a:gd name="connsiteY539" fmla="*/ 4393556 h 6858000"/>
              <a:gd name="connsiteX540" fmla="*/ 5461897 w 7467600"/>
              <a:gd name="connsiteY540" fmla="*/ 4390879 h 6858000"/>
              <a:gd name="connsiteX541" fmla="*/ 4294126 w 7467600"/>
              <a:gd name="connsiteY541" fmla="*/ 3303048 h 6858000"/>
              <a:gd name="connsiteX542" fmla="*/ 4305321 w 7467600"/>
              <a:gd name="connsiteY542" fmla="*/ 3256953 h 6858000"/>
              <a:gd name="connsiteX543" fmla="*/ 4949299 w 7467600"/>
              <a:gd name="connsiteY543" fmla="*/ 3766336 h 6858000"/>
              <a:gd name="connsiteX544" fmla="*/ 5291452 w 7467600"/>
              <a:gd name="connsiteY544" fmla="*/ 4076801 h 6858000"/>
              <a:gd name="connsiteX545" fmla="*/ 5434998 w 7467600"/>
              <a:gd name="connsiteY545" fmla="*/ 4254100 h 6858000"/>
              <a:gd name="connsiteX546" fmla="*/ 5351015 w 7467600"/>
              <a:gd name="connsiteY546" fmla="*/ 3760989 h 6858000"/>
              <a:gd name="connsiteX547" fmla="*/ 5413780 w 7467600"/>
              <a:gd name="connsiteY547" fmla="*/ 2966265 h 6858000"/>
              <a:gd name="connsiteX548" fmla="*/ 5425627 w 7467600"/>
              <a:gd name="connsiteY548" fmla="*/ 2954192 h 6858000"/>
              <a:gd name="connsiteX549" fmla="*/ 6604735 w 7467600"/>
              <a:gd name="connsiteY549" fmla="*/ 2041381 h 6858000"/>
              <a:gd name="connsiteX550" fmla="*/ 7204487 w 7467600"/>
              <a:gd name="connsiteY550" fmla="*/ 2742112 h 6858000"/>
              <a:gd name="connsiteX551" fmla="*/ 7131592 w 7467600"/>
              <a:gd name="connsiteY551" fmla="*/ 2672096 h 6858000"/>
              <a:gd name="connsiteX552" fmla="*/ 6996344 w 7467600"/>
              <a:gd name="connsiteY552" fmla="*/ 2518310 h 6858000"/>
              <a:gd name="connsiteX553" fmla="*/ 6735495 w 7467600"/>
              <a:gd name="connsiteY553" fmla="*/ 2196890 h 6858000"/>
              <a:gd name="connsiteX554" fmla="*/ 6721901 w 7467600"/>
              <a:gd name="connsiteY554" fmla="*/ 2179274 h 6858000"/>
              <a:gd name="connsiteX555" fmla="*/ 6604735 w 7467600"/>
              <a:gd name="connsiteY555" fmla="*/ 2041381 h 6858000"/>
              <a:gd name="connsiteX556" fmla="*/ 6591670 w 7467600"/>
              <a:gd name="connsiteY556" fmla="*/ 1988277 h 6858000"/>
              <a:gd name="connsiteX557" fmla="*/ 6747349 w 7467600"/>
              <a:gd name="connsiteY557" fmla="*/ 2160069 h 6858000"/>
              <a:gd name="connsiteX558" fmla="*/ 6760943 w 7467600"/>
              <a:gd name="connsiteY558" fmla="*/ 2177686 h 6858000"/>
              <a:gd name="connsiteX559" fmla="*/ 7021065 w 7467600"/>
              <a:gd name="connsiteY559" fmla="*/ 2498102 h 6858000"/>
              <a:gd name="connsiteX560" fmla="*/ 7155223 w 7467600"/>
              <a:gd name="connsiteY560" fmla="*/ 2650386 h 6858000"/>
              <a:gd name="connsiteX561" fmla="*/ 7203167 w 7467600"/>
              <a:gd name="connsiteY561" fmla="*/ 2697288 h 6858000"/>
              <a:gd name="connsiteX562" fmla="*/ 6937703 w 7467600"/>
              <a:gd name="connsiteY562" fmla="*/ 2321981 h 6858000"/>
              <a:gd name="connsiteX563" fmla="*/ 6591670 w 7467600"/>
              <a:gd name="connsiteY563" fmla="*/ 1988277 h 6858000"/>
              <a:gd name="connsiteX564" fmla="*/ 5798671 w 7467600"/>
              <a:gd name="connsiteY564" fmla="*/ 1981601 h 6858000"/>
              <a:gd name="connsiteX565" fmla="*/ 5754709 w 7467600"/>
              <a:gd name="connsiteY565" fmla="*/ 2071454 h 6858000"/>
              <a:gd name="connsiteX566" fmla="*/ 5763044 w 7467600"/>
              <a:gd name="connsiteY566" fmla="*/ 2842206 h 6858000"/>
              <a:gd name="connsiteX567" fmla="*/ 5764974 w 7467600"/>
              <a:gd name="connsiteY567" fmla="*/ 2799609 h 6858000"/>
              <a:gd name="connsiteX568" fmla="*/ 5767665 w 7467600"/>
              <a:gd name="connsiteY568" fmla="*/ 2666409 h 6858000"/>
              <a:gd name="connsiteX569" fmla="*/ 5763055 w 7467600"/>
              <a:gd name="connsiteY569" fmla="*/ 2579705 h 6858000"/>
              <a:gd name="connsiteX570" fmla="*/ 5758079 w 7467600"/>
              <a:gd name="connsiteY570" fmla="*/ 2492508 h 6858000"/>
              <a:gd name="connsiteX571" fmla="*/ 5779325 w 7467600"/>
              <a:gd name="connsiteY571" fmla="*/ 2197069 h 6858000"/>
              <a:gd name="connsiteX572" fmla="*/ 5798671 w 7467600"/>
              <a:gd name="connsiteY572" fmla="*/ 1981601 h 6858000"/>
              <a:gd name="connsiteX573" fmla="*/ 5829202 w 7467600"/>
              <a:gd name="connsiteY573" fmla="*/ 1971679 h 6858000"/>
              <a:gd name="connsiteX574" fmla="*/ 5809558 w 7467600"/>
              <a:gd name="connsiteY574" fmla="*/ 2198043 h 6858000"/>
              <a:gd name="connsiteX575" fmla="*/ 5788653 w 7467600"/>
              <a:gd name="connsiteY575" fmla="*/ 2489430 h 6858000"/>
              <a:gd name="connsiteX576" fmla="*/ 5793439 w 7467600"/>
              <a:gd name="connsiteY576" fmla="*/ 2575235 h 6858000"/>
              <a:gd name="connsiteX577" fmla="*/ 5796837 w 7467600"/>
              <a:gd name="connsiteY577" fmla="*/ 2637633 h 6858000"/>
              <a:gd name="connsiteX578" fmla="*/ 5818614 w 7467600"/>
              <a:gd name="connsiteY578" fmla="*/ 2473055 h 6858000"/>
              <a:gd name="connsiteX579" fmla="*/ 5829202 w 7467600"/>
              <a:gd name="connsiteY579" fmla="*/ 1971679 h 6858000"/>
              <a:gd name="connsiteX580" fmla="*/ 5911389 w 7467600"/>
              <a:gd name="connsiteY580" fmla="*/ 1898371 h 6858000"/>
              <a:gd name="connsiteX581" fmla="*/ 6237627 w 7467600"/>
              <a:gd name="connsiteY581" fmla="*/ 2231921 h 6858000"/>
              <a:gd name="connsiteX582" fmla="*/ 5911389 w 7467600"/>
              <a:gd name="connsiteY582" fmla="*/ 1898371 h 6858000"/>
              <a:gd name="connsiteX583" fmla="*/ 6944437 w 7467600"/>
              <a:gd name="connsiteY583" fmla="*/ 1575402 h 6858000"/>
              <a:gd name="connsiteX584" fmla="*/ 6304730 w 7467600"/>
              <a:gd name="connsiteY584" fmla="*/ 1766654 h 6858000"/>
              <a:gd name="connsiteX585" fmla="*/ 6944437 w 7467600"/>
              <a:gd name="connsiteY585" fmla="*/ 1575402 h 6858000"/>
              <a:gd name="connsiteX586" fmla="*/ 7019523 w 7467600"/>
              <a:gd name="connsiteY586" fmla="*/ 1519450 h 6858000"/>
              <a:gd name="connsiteX587" fmla="*/ 6298091 w 7467600"/>
              <a:gd name="connsiteY587" fmla="*/ 1737122 h 6858000"/>
              <a:gd name="connsiteX588" fmla="*/ 7019523 w 7467600"/>
              <a:gd name="connsiteY588" fmla="*/ 1519450 h 6858000"/>
              <a:gd name="connsiteX589" fmla="*/ 2399523 w 7467600"/>
              <a:gd name="connsiteY589" fmla="*/ 1428234 h 6858000"/>
              <a:gd name="connsiteX590" fmla="*/ 2224982 w 7467600"/>
              <a:gd name="connsiteY590" fmla="*/ 1826201 h 6858000"/>
              <a:gd name="connsiteX591" fmla="*/ 2096099 w 7467600"/>
              <a:gd name="connsiteY591" fmla="*/ 2345900 h 6858000"/>
              <a:gd name="connsiteX592" fmla="*/ 2283317 w 7467600"/>
              <a:gd name="connsiteY592" fmla="*/ 1796925 h 6858000"/>
              <a:gd name="connsiteX593" fmla="*/ 2399523 w 7467600"/>
              <a:gd name="connsiteY593" fmla="*/ 1428234 h 6858000"/>
              <a:gd name="connsiteX594" fmla="*/ 2448558 w 7467600"/>
              <a:gd name="connsiteY594" fmla="*/ 1373435 h 6858000"/>
              <a:gd name="connsiteX595" fmla="*/ 2312521 w 7467600"/>
              <a:gd name="connsiteY595" fmla="*/ 1806140 h 6858000"/>
              <a:gd name="connsiteX596" fmla="*/ 2127533 w 7467600"/>
              <a:gd name="connsiteY596" fmla="*/ 2348380 h 6858000"/>
              <a:gd name="connsiteX597" fmla="*/ 2358080 w 7467600"/>
              <a:gd name="connsiteY597" fmla="*/ 1866134 h 6858000"/>
              <a:gd name="connsiteX598" fmla="*/ 2407436 w 7467600"/>
              <a:gd name="connsiteY598" fmla="*/ 1651070 h 6858000"/>
              <a:gd name="connsiteX599" fmla="*/ 2448558 w 7467600"/>
              <a:gd name="connsiteY599" fmla="*/ 1373435 h 6858000"/>
              <a:gd name="connsiteX600" fmla="*/ 278707 w 7467600"/>
              <a:gd name="connsiteY600" fmla="*/ 1352270 h 6858000"/>
              <a:gd name="connsiteX601" fmla="*/ 321570 w 7467600"/>
              <a:gd name="connsiteY601" fmla="*/ 1861610 h 6858000"/>
              <a:gd name="connsiteX602" fmla="*/ 294281 w 7467600"/>
              <a:gd name="connsiteY602" fmla="*/ 1440658 h 6858000"/>
              <a:gd name="connsiteX603" fmla="*/ 278707 w 7467600"/>
              <a:gd name="connsiteY603" fmla="*/ 1352270 h 6858000"/>
              <a:gd name="connsiteX604" fmla="*/ 1423821 w 7467600"/>
              <a:gd name="connsiteY604" fmla="*/ 1351958 h 6858000"/>
              <a:gd name="connsiteX605" fmla="*/ 1638521 w 7467600"/>
              <a:gd name="connsiteY605" fmla="*/ 1908470 h 6858000"/>
              <a:gd name="connsiteX606" fmla="*/ 1754199 w 7467600"/>
              <a:gd name="connsiteY606" fmla="*/ 2149284 h 6858000"/>
              <a:gd name="connsiteX607" fmla="*/ 1908359 w 7467600"/>
              <a:gd name="connsiteY607" fmla="*/ 2364988 h 6858000"/>
              <a:gd name="connsiteX608" fmla="*/ 1647661 w 7467600"/>
              <a:gd name="connsiteY608" fmla="*/ 1825945 h 6858000"/>
              <a:gd name="connsiteX609" fmla="*/ 1423821 w 7467600"/>
              <a:gd name="connsiteY609" fmla="*/ 1351958 h 6858000"/>
              <a:gd name="connsiteX610" fmla="*/ 1431890 w 7467600"/>
              <a:gd name="connsiteY610" fmla="*/ 1306475 h 6858000"/>
              <a:gd name="connsiteX611" fmla="*/ 1507597 w 7467600"/>
              <a:gd name="connsiteY611" fmla="*/ 1446132 h 6858000"/>
              <a:gd name="connsiteX612" fmla="*/ 1674586 w 7467600"/>
              <a:gd name="connsiteY612" fmla="*/ 1813832 h 6858000"/>
              <a:gd name="connsiteX613" fmla="*/ 1815950 w 7467600"/>
              <a:gd name="connsiteY613" fmla="*/ 2128564 h 6858000"/>
              <a:gd name="connsiteX614" fmla="*/ 1984242 w 7467600"/>
              <a:gd name="connsiteY614" fmla="*/ 2430829 h 6858000"/>
              <a:gd name="connsiteX615" fmla="*/ 2014023 w 7467600"/>
              <a:gd name="connsiteY615" fmla="*/ 2450995 h 6858000"/>
              <a:gd name="connsiteX616" fmla="*/ 1747337 w 7467600"/>
              <a:gd name="connsiteY616" fmla="*/ 1855264 h 6858000"/>
              <a:gd name="connsiteX617" fmla="*/ 1533749 w 7467600"/>
              <a:gd name="connsiteY617" fmla="*/ 1478656 h 6858000"/>
              <a:gd name="connsiteX618" fmla="*/ 1431890 w 7467600"/>
              <a:gd name="connsiteY618" fmla="*/ 1306475 h 6858000"/>
              <a:gd name="connsiteX619" fmla="*/ 5052692 w 7467600"/>
              <a:gd name="connsiteY619" fmla="*/ 1292994 h 6858000"/>
              <a:gd name="connsiteX620" fmla="*/ 5200661 w 7467600"/>
              <a:gd name="connsiteY620" fmla="*/ 1635186 h 6858000"/>
              <a:gd name="connsiteX621" fmla="*/ 5297138 w 7467600"/>
              <a:gd name="connsiteY621" fmla="*/ 1906351 h 6858000"/>
              <a:gd name="connsiteX622" fmla="*/ 5052692 w 7467600"/>
              <a:gd name="connsiteY622" fmla="*/ 1292994 h 6858000"/>
              <a:gd name="connsiteX623" fmla="*/ 5009948 w 7467600"/>
              <a:gd name="connsiteY623" fmla="*/ 1273619 h 6858000"/>
              <a:gd name="connsiteX624" fmla="*/ 5121777 w 7467600"/>
              <a:gd name="connsiteY624" fmla="*/ 1654213 h 6858000"/>
              <a:gd name="connsiteX625" fmla="*/ 5293545 w 7467600"/>
              <a:gd name="connsiteY625" fmla="*/ 2072247 h 6858000"/>
              <a:gd name="connsiteX626" fmla="*/ 5294042 w 7467600"/>
              <a:gd name="connsiteY626" fmla="*/ 2065019 h 6858000"/>
              <a:gd name="connsiteX627" fmla="*/ 5171936 w 7467600"/>
              <a:gd name="connsiteY627" fmla="*/ 1647613 h 6858000"/>
              <a:gd name="connsiteX628" fmla="*/ 5009948 w 7467600"/>
              <a:gd name="connsiteY628" fmla="*/ 1273619 h 6858000"/>
              <a:gd name="connsiteX629" fmla="*/ 655236 w 7467600"/>
              <a:gd name="connsiteY629" fmla="*/ 1268632 h 6858000"/>
              <a:gd name="connsiteX630" fmla="*/ 839521 w 7467600"/>
              <a:gd name="connsiteY630" fmla="*/ 1685315 h 6858000"/>
              <a:gd name="connsiteX631" fmla="*/ 1109416 w 7467600"/>
              <a:gd name="connsiteY631" fmla="*/ 2061663 h 6858000"/>
              <a:gd name="connsiteX632" fmla="*/ 1298300 w 7467600"/>
              <a:gd name="connsiteY632" fmla="*/ 2247742 h 6858000"/>
              <a:gd name="connsiteX633" fmla="*/ 1125871 w 7467600"/>
              <a:gd name="connsiteY633" fmla="*/ 1989513 h 6858000"/>
              <a:gd name="connsiteX634" fmla="*/ 981574 w 7467600"/>
              <a:gd name="connsiteY634" fmla="*/ 1783157 h 6858000"/>
              <a:gd name="connsiteX635" fmla="*/ 922198 w 7467600"/>
              <a:gd name="connsiteY635" fmla="*/ 1677437 h 6858000"/>
              <a:gd name="connsiteX636" fmla="*/ 869293 w 7467600"/>
              <a:gd name="connsiteY636" fmla="*/ 1583214 h 6858000"/>
              <a:gd name="connsiteX637" fmla="*/ 751431 w 7467600"/>
              <a:gd name="connsiteY637" fmla="*/ 1405731 h 6858000"/>
              <a:gd name="connsiteX638" fmla="*/ 655236 w 7467600"/>
              <a:gd name="connsiteY638" fmla="*/ 1268632 h 6858000"/>
              <a:gd name="connsiteX639" fmla="*/ 6516292 w 7467600"/>
              <a:gd name="connsiteY639" fmla="*/ 1263064 h 6858000"/>
              <a:gd name="connsiteX640" fmla="*/ 5736320 w 7467600"/>
              <a:gd name="connsiteY640" fmla="*/ 1501803 h 6858000"/>
              <a:gd name="connsiteX641" fmla="*/ 6516292 w 7467600"/>
              <a:gd name="connsiteY641" fmla="*/ 1263064 h 6858000"/>
              <a:gd name="connsiteX642" fmla="*/ 291466 w 7467600"/>
              <a:gd name="connsiteY642" fmla="*/ 1250369 h 6858000"/>
              <a:gd name="connsiteX643" fmla="*/ 323180 w 7467600"/>
              <a:gd name="connsiteY643" fmla="*/ 1435283 h 6858000"/>
              <a:gd name="connsiteX644" fmla="*/ 349381 w 7467600"/>
              <a:gd name="connsiteY644" fmla="*/ 1875041 h 6858000"/>
              <a:gd name="connsiteX645" fmla="*/ 374363 w 7467600"/>
              <a:gd name="connsiteY645" fmla="*/ 1506494 h 6858000"/>
              <a:gd name="connsiteX646" fmla="*/ 302168 w 7467600"/>
              <a:gd name="connsiteY646" fmla="*/ 1274495 h 6858000"/>
              <a:gd name="connsiteX647" fmla="*/ 291466 w 7467600"/>
              <a:gd name="connsiteY647" fmla="*/ 1250369 h 6858000"/>
              <a:gd name="connsiteX648" fmla="*/ 678222 w 7467600"/>
              <a:gd name="connsiteY648" fmla="*/ 1248670 h 6858000"/>
              <a:gd name="connsiteX649" fmla="*/ 775536 w 7467600"/>
              <a:gd name="connsiteY649" fmla="*/ 1388015 h 6858000"/>
              <a:gd name="connsiteX650" fmla="*/ 894529 w 7467600"/>
              <a:gd name="connsiteY650" fmla="*/ 1567739 h 6858000"/>
              <a:gd name="connsiteX651" fmla="*/ 948000 w 7467600"/>
              <a:gd name="connsiteY651" fmla="*/ 1663088 h 6858000"/>
              <a:gd name="connsiteX652" fmla="*/ 1006812 w 7467600"/>
              <a:gd name="connsiteY652" fmla="*/ 1767683 h 6858000"/>
              <a:gd name="connsiteX653" fmla="*/ 1149133 w 7467600"/>
              <a:gd name="connsiteY653" fmla="*/ 1971513 h 6858000"/>
              <a:gd name="connsiteX654" fmla="*/ 1333952 w 7467600"/>
              <a:gd name="connsiteY654" fmla="*/ 2251620 h 6858000"/>
              <a:gd name="connsiteX655" fmla="*/ 1337329 w 7467600"/>
              <a:gd name="connsiteY655" fmla="*/ 2258350 h 6858000"/>
              <a:gd name="connsiteX656" fmla="*/ 1014726 w 7467600"/>
              <a:gd name="connsiteY656" fmla="*/ 1615556 h 6858000"/>
              <a:gd name="connsiteX657" fmla="*/ 678222 w 7467600"/>
              <a:gd name="connsiteY657" fmla="*/ 1248670 h 6858000"/>
              <a:gd name="connsiteX658" fmla="*/ 6691602 w 7467600"/>
              <a:gd name="connsiteY658" fmla="*/ 1140573 h 6858000"/>
              <a:gd name="connsiteX659" fmla="*/ 6571100 w 7467600"/>
              <a:gd name="connsiteY659" fmla="*/ 1183662 h 6858000"/>
              <a:gd name="connsiteX660" fmla="*/ 6241687 w 7467600"/>
              <a:gd name="connsiteY660" fmla="*/ 1257600 h 6858000"/>
              <a:gd name="connsiteX661" fmla="*/ 5693009 w 7467600"/>
              <a:gd name="connsiteY661" fmla="*/ 1478256 h 6858000"/>
              <a:gd name="connsiteX662" fmla="*/ 6548420 w 7467600"/>
              <a:gd name="connsiteY662" fmla="*/ 1214599 h 6858000"/>
              <a:gd name="connsiteX663" fmla="*/ 6605473 w 7467600"/>
              <a:gd name="connsiteY663" fmla="*/ 1184686 h 6858000"/>
              <a:gd name="connsiteX664" fmla="*/ 6691602 w 7467600"/>
              <a:gd name="connsiteY664" fmla="*/ 1140573 h 6858000"/>
              <a:gd name="connsiteX665" fmla="*/ 4002475 w 7467600"/>
              <a:gd name="connsiteY665" fmla="*/ 1037802 h 6858000"/>
              <a:gd name="connsiteX666" fmla="*/ 4000324 w 7467600"/>
              <a:gd name="connsiteY666" fmla="*/ 1039362 h 6858000"/>
              <a:gd name="connsiteX667" fmla="*/ 4002862 w 7467600"/>
              <a:gd name="connsiteY667" fmla="*/ 1042866 h 6858000"/>
              <a:gd name="connsiteX668" fmla="*/ 4002475 w 7467600"/>
              <a:gd name="connsiteY668" fmla="*/ 1037802 h 6858000"/>
              <a:gd name="connsiteX669" fmla="*/ 506322 w 7467600"/>
              <a:gd name="connsiteY669" fmla="*/ 1020997 h 6858000"/>
              <a:gd name="connsiteX670" fmla="*/ 533068 w 7467600"/>
              <a:gd name="connsiteY670" fmla="*/ 1029409 h 6858000"/>
              <a:gd name="connsiteX671" fmla="*/ 1232525 w 7467600"/>
              <a:gd name="connsiteY671" fmla="*/ 1804675 h 6858000"/>
              <a:gd name="connsiteX672" fmla="*/ 1388858 w 7467600"/>
              <a:gd name="connsiteY672" fmla="*/ 2368011 h 6858000"/>
              <a:gd name="connsiteX673" fmla="*/ 1384098 w 7467600"/>
              <a:gd name="connsiteY673" fmla="*/ 2378125 h 6858000"/>
              <a:gd name="connsiteX674" fmla="*/ 1425393 w 7467600"/>
              <a:gd name="connsiteY674" fmla="*/ 2589124 h 6858000"/>
              <a:gd name="connsiteX675" fmla="*/ 1424001 w 7467600"/>
              <a:gd name="connsiteY675" fmla="*/ 2597541 h 6858000"/>
              <a:gd name="connsiteX676" fmla="*/ 2152729 w 7467600"/>
              <a:gd name="connsiteY676" fmla="*/ 2864487 h 6858000"/>
              <a:gd name="connsiteX677" fmla="*/ 2020609 w 7467600"/>
              <a:gd name="connsiteY677" fmla="*/ 2539671 h 6858000"/>
              <a:gd name="connsiteX678" fmla="*/ 2018920 w 7467600"/>
              <a:gd name="connsiteY678" fmla="*/ 2536309 h 6858000"/>
              <a:gd name="connsiteX679" fmla="*/ 1342441 w 7467600"/>
              <a:gd name="connsiteY679" fmla="*/ 1173017 h 6858000"/>
              <a:gd name="connsiteX680" fmla="*/ 1367925 w 7467600"/>
              <a:gd name="connsiteY680" fmla="*/ 1135648 h 6858000"/>
              <a:gd name="connsiteX681" fmla="*/ 1771401 w 7467600"/>
              <a:gd name="connsiteY681" fmla="*/ 1806673 h 6858000"/>
              <a:gd name="connsiteX682" fmla="*/ 1972385 w 7467600"/>
              <a:gd name="connsiteY682" fmla="*/ 2198735 h 6858000"/>
              <a:gd name="connsiteX683" fmla="*/ 2040892 w 7467600"/>
              <a:gd name="connsiteY683" fmla="*/ 2405205 h 6858000"/>
              <a:gd name="connsiteX684" fmla="*/ 2131689 w 7467600"/>
              <a:gd name="connsiteY684" fmla="*/ 1936926 h 6858000"/>
              <a:gd name="connsiteX685" fmla="*/ 2454820 w 7467600"/>
              <a:gd name="connsiteY685" fmla="*/ 1248808 h 6858000"/>
              <a:gd name="connsiteX686" fmla="*/ 2492512 w 7467600"/>
              <a:gd name="connsiteY686" fmla="*/ 1302920 h 6858000"/>
              <a:gd name="connsiteX687" fmla="*/ 2081216 w 7467600"/>
              <a:gd name="connsiteY687" fmla="*/ 2527513 h 6858000"/>
              <a:gd name="connsiteX688" fmla="*/ 2081211 w 7467600"/>
              <a:gd name="connsiteY688" fmla="*/ 2528916 h 6858000"/>
              <a:gd name="connsiteX689" fmla="*/ 2199067 w 7467600"/>
              <a:gd name="connsiteY689" fmla="*/ 2884061 h 6858000"/>
              <a:gd name="connsiteX690" fmla="*/ 3192586 w 7467600"/>
              <a:gd name="connsiteY690" fmla="*/ 3411496 h 6858000"/>
              <a:gd name="connsiteX691" fmla="*/ 3182620 w 7467600"/>
              <a:gd name="connsiteY691" fmla="*/ 3483279 h 6858000"/>
              <a:gd name="connsiteX692" fmla="*/ 2435119 w 7467600"/>
              <a:gd name="connsiteY692" fmla="*/ 3080173 h 6858000"/>
              <a:gd name="connsiteX693" fmla="*/ 2410152 w 7467600"/>
              <a:gd name="connsiteY693" fmla="*/ 3063751 h 6858000"/>
              <a:gd name="connsiteX694" fmla="*/ 2408099 w 7467600"/>
              <a:gd name="connsiteY694" fmla="*/ 3064403 h 6858000"/>
              <a:gd name="connsiteX695" fmla="*/ 2407218 w 7467600"/>
              <a:gd name="connsiteY695" fmla="*/ 3070324 h 6858000"/>
              <a:gd name="connsiteX696" fmla="*/ 2380138 w 7467600"/>
              <a:gd name="connsiteY696" fmla="*/ 3099341 h 6858000"/>
              <a:gd name="connsiteX697" fmla="*/ 1765923 w 7467600"/>
              <a:gd name="connsiteY697" fmla="*/ 3581043 h 6858000"/>
              <a:gd name="connsiteX698" fmla="*/ 1702258 w 7467600"/>
              <a:gd name="connsiteY698" fmla="*/ 3612286 h 6858000"/>
              <a:gd name="connsiteX699" fmla="*/ 1538370 w 7467600"/>
              <a:gd name="connsiteY699" fmla="*/ 3811804 h 6858000"/>
              <a:gd name="connsiteX700" fmla="*/ 542867 w 7467600"/>
              <a:gd name="connsiteY700" fmla="*/ 4944092 h 6858000"/>
              <a:gd name="connsiteX701" fmla="*/ 515800 w 7467600"/>
              <a:gd name="connsiteY701" fmla="*/ 4862180 h 6858000"/>
              <a:gd name="connsiteX702" fmla="*/ 909145 w 7467600"/>
              <a:gd name="connsiteY702" fmla="*/ 4199225 h 6858000"/>
              <a:gd name="connsiteX703" fmla="*/ 1214067 w 7467600"/>
              <a:gd name="connsiteY703" fmla="*/ 3908561 h 6858000"/>
              <a:gd name="connsiteX704" fmla="*/ 640967 w 7467600"/>
              <a:gd name="connsiteY704" fmla="*/ 4105601 h 6858000"/>
              <a:gd name="connsiteX705" fmla="*/ 112563 w 7467600"/>
              <a:gd name="connsiteY705" fmla="*/ 4396952 h 6858000"/>
              <a:gd name="connsiteX706" fmla="*/ 0 w 7467600"/>
              <a:gd name="connsiteY706" fmla="*/ 4466006 h 6858000"/>
              <a:gd name="connsiteX707" fmla="*/ 0 w 7467600"/>
              <a:gd name="connsiteY707" fmla="*/ 4233763 h 6858000"/>
              <a:gd name="connsiteX708" fmla="*/ 36881 w 7467600"/>
              <a:gd name="connsiteY708" fmla="*/ 4200118 h 6858000"/>
              <a:gd name="connsiteX709" fmla="*/ 910534 w 7467600"/>
              <a:gd name="connsiteY709" fmla="*/ 3629753 h 6858000"/>
              <a:gd name="connsiteX710" fmla="*/ 1578717 w 7467600"/>
              <a:gd name="connsiteY710" fmla="*/ 3575982 h 6858000"/>
              <a:gd name="connsiteX711" fmla="*/ 2338780 w 7467600"/>
              <a:gd name="connsiteY711" fmla="*/ 3033725 h 6858000"/>
              <a:gd name="connsiteX712" fmla="*/ 1807991 w 7467600"/>
              <a:gd name="connsiteY712" fmla="*/ 2807184 h 6858000"/>
              <a:gd name="connsiteX713" fmla="*/ 1416358 w 7467600"/>
              <a:gd name="connsiteY713" fmla="*/ 3112571 h 6858000"/>
              <a:gd name="connsiteX714" fmla="*/ 939066 w 7467600"/>
              <a:gd name="connsiteY714" fmla="*/ 3378798 h 6858000"/>
              <a:gd name="connsiteX715" fmla="*/ 115099 w 7467600"/>
              <a:gd name="connsiteY715" fmla="*/ 3607650 h 6858000"/>
              <a:gd name="connsiteX716" fmla="*/ 97284 w 7467600"/>
              <a:gd name="connsiteY716" fmla="*/ 3520393 h 6858000"/>
              <a:gd name="connsiteX717" fmla="*/ 922050 w 7467600"/>
              <a:gd name="connsiteY717" fmla="*/ 3074867 h 6858000"/>
              <a:gd name="connsiteX718" fmla="*/ 1405265 w 7467600"/>
              <a:gd name="connsiteY718" fmla="*/ 3016319 h 6858000"/>
              <a:gd name="connsiteX719" fmla="*/ 1407512 w 7467600"/>
              <a:gd name="connsiteY719" fmla="*/ 3018001 h 6858000"/>
              <a:gd name="connsiteX720" fmla="*/ 1726266 w 7467600"/>
              <a:gd name="connsiteY720" fmla="*/ 2777274 h 6858000"/>
              <a:gd name="connsiteX721" fmla="*/ 625390 w 7467600"/>
              <a:gd name="connsiteY721" fmla="*/ 2514541 h 6858000"/>
              <a:gd name="connsiteX722" fmla="*/ 619799 w 7467600"/>
              <a:gd name="connsiteY722" fmla="*/ 2527180 h 6858000"/>
              <a:gd name="connsiteX723" fmla="*/ 310030 w 7467600"/>
              <a:gd name="connsiteY723" fmla="*/ 2771818 h 6858000"/>
              <a:gd name="connsiteX724" fmla="*/ 173877 w 7467600"/>
              <a:gd name="connsiteY724" fmla="*/ 2937056 h 6858000"/>
              <a:gd name="connsiteX725" fmla="*/ 77889 w 7467600"/>
              <a:gd name="connsiteY725" fmla="*/ 3138440 h 6858000"/>
              <a:gd name="connsiteX726" fmla="*/ 0 w 7467600"/>
              <a:gd name="connsiteY726" fmla="*/ 3271395 h 6858000"/>
              <a:gd name="connsiteX727" fmla="*/ 0 w 7467600"/>
              <a:gd name="connsiteY727" fmla="*/ 3153002 h 6858000"/>
              <a:gd name="connsiteX728" fmla="*/ 2386 w 7467600"/>
              <a:gd name="connsiteY728" fmla="*/ 3149203 h 6858000"/>
              <a:gd name="connsiteX729" fmla="*/ 89753 w 7467600"/>
              <a:gd name="connsiteY729" fmla="*/ 2987702 h 6858000"/>
              <a:gd name="connsiteX730" fmla="*/ 76869 w 7467600"/>
              <a:gd name="connsiteY730" fmla="*/ 3005404 h 6858000"/>
              <a:gd name="connsiteX731" fmla="*/ 32049 w 7467600"/>
              <a:gd name="connsiteY731" fmla="*/ 3065814 h 6858000"/>
              <a:gd name="connsiteX732" fmla="*/ 0 w 7467600"/>
              <a:gd name="connsiteY732" fmla="*/ 3108744 h 6858000"/>
              <a:gd name="connsiteX733" fmla="*/ 0 w 7467600"/>
              <a:gd name="connsiteY733" fmla="*/ 3058059 h 6858000"/>
              <a:gd name="connsiteX734" fmla="*/ 7610 w 7467600"/>
              <a:gd name="connsiteY734" fmla="*/ 3047889 h 6858000"/>
              <a:gd name="connsiteX735" fmla="*/ 52419 w 7467600"/>
              <a:gd name="connsiteY735" fmla="*/ 2987479 h 6858000"/>
              <a:gd name="connsiteX736" fmla="*/ 59142 w 7467600"/>
              <a:gd name="connsiteY736" fmla="*/ 2978488 h 6858000"/>
              <a:gd name="connsiteX737" fmla="*/ 0 w 7467600"/>
              <a:gd name="connsiteY737" fmla="*/ 3015334 h 6858000"/>
              <a:gd name="connsiteX738" fmla="*/ 0 w 7467600"/>
              <a:gd name="connsiteY738" fmla="*/ 2914286 h 6858000"/>
              <a:gd name="connsiteX739" fmla="*/ 36383 w 7467600"/>
              <a:gd name="connsiteY739" fmla="*/ 2901128 h 6858000"/>
              <a:gd name="connsiteX740" fmla="*/ 156329 w 7467600"/>
              <a:gd name="connsiteY740" fmla="*/ 2840533 h 6858000"/>
              <a:gd name="connsiteX741" fmla="*/ 358355 w 7467600"/>
              <a:gd name="connsiteY741" fmla="*/ 2620471 h 6858000"/>
              <a:gd name="connsiteX742" fmla="*/ 510577 w 7467600"/>
              <a:gd name="connsiteY742" fmla="*/ 2501244 h 6858000"/>
              <a:gd name="connsiteX743" fmla="*/ 211967 w 7467600"/>
              <a:gd name="connsiteY743" fmla="*/ 2479171 h 6858000"/>
              <a:gd name="connsiteX744" fmla="*/ 0 w 7467600"/>
              <a:gd name="connsiteY744" fmla="*/ 2476398 h 6858000"/>
              <a:gd name="connsiteX745" fmla="*/ 0 w 7467600"/>
              <a:gd name="connsiteY745" fmla="*/ 2389189 h 6858000"/>
              <a:gd name="connsiteX746" fmla="*/ 103062 w 7467600"/>
              <a:gd name="connsiteY746" fmla="*/ 2389518 h 6858000"/>
              <a:gd name="connsiteX747" fmla="*/ 510734 w 7467600"/>
              <a:gd name="connsiteY747" fmla="*/ 2416201 h 6858000"/>
              <a:gd name="connsiteX748" fmla="*/ 279257 w 7467600"/>
              <a:gd name="connsiteY748" fmla="*/ 2092102 h 6858000"/>
              <a:gd name="connsiteX749" fmla="*/ 65265 w 7467600"/>
              <a:gd name="connsiteY749" fmla="*/ 2006049 h 6858000"/>
              <a:gd name="connsiteX750" fmla="*/ 0 w 7467600"/>
              <a:gd name="connsiteY750" fmla="*/ 1982532 h 6858000"/>
              <a:gd name="connsiteX751" fmla="*/ 0 w 7467600"/>
              <a:gd name="connsiteY751" fmla="*/ 1912789 h 6858000"/>
              <a:gd name="connsiteX752" fmla="*/ 97460 w 7467600"/>
              <a:gd name="connsiteY752" fmla="*/ 1953725 h 6858000"/>
              <a:gd name="connsiteX753" fmla="*/ 221272 w 7467600"/>
              <a:gd name="connsiteY753" fmla="*/ 1980766 h 6858000"/>
              <a:gd name="connsiteX754" fmla="*/ 116765 w 7467600"/>
              <a:gd name="connsiteY754" fmla="*/ 1911033 h 6858000"/>
              <a:gd name="connsiteX755" fmla="*/ 16405 w 7467600"/>
              <a:gd name="connsiteY755" fmla="*/ 1803412 h 6858000"/>
              <a:gd name="connsiteX756" fmla="*/ 0 w 7467600"/>
              <a:gd name="connsiteY756" fmla="*/ 1784777 h 6858000"/>
              <a:gd name="connsiteX757" fmla="*/ 0 w 7467600"/>
              <a:gd name="connsiteY757" fmla="*/ 1740082 h 6858000"/>
              <a:gd name="connsiteX758" fmla="*/ 39394 w 7467600"/>
              <a:gd name="connsiteY758" fmla="*/ 1784856 h 6858000"/>
              <a:gd name="connsiteX759" fmla="*/ 135813 w 7467600"/>
              <a:gd name="connsiteY759" fmla="*/ 1888838 h 6858000"/>
              <a:gd name="connsiteX760" fmla="*/ 242575 w 7467600"/>
              <a:gd name="connsiteY760" fmla="*/ 1958841 h 6858000"/>
              <a:gd name="connsiteX761" fmla="*/ 82197 w 7467600"/>
              <a:gd name="connsiteY761" fmla="*/ 1754826 h 6858000"/>
              <a:gd name="connsiteX762" fmla="*/ 0 w 7467600"/>
              <a:gd name="connsiteY762" fmla="*/ 1679650 h 6858000"/>
              <a:gd name="connsiteX763" fmla="*/ 0 w 7467600"/>
              <a:gd name="connsiteY763" fmla="*/ 1602463 h 6858000"/>
              <a:gd name="connsiteX764" fmla="*/ 84689 w 7467600"/>
              <a:gd name="connsiteY764" fmla="*/ 1677442 h 6858000"/>
              <a:gd name="connsiteX765" fmla="*/ 298437 w 7467600"/>
              <a:gd name="connsiteY765" fmla="*/ 1968019 h 6858000"/>
              <a:gd name="connsiteX766" fmla="*/ 227269 w 7467600"/>
              <a:gd name="connsiteY766" fmla="*/ 1114064 h 6858000"/>
              <a:gd name="connsiteX767" fmla="*/ 248003 w 7467600"/>
              <a:gd name="connsiteY767" fmla="*/ 1089613 h 6858000"/>
              <a:gd name="connsiteX768" fmla="*/ 427020 w 7467600"/>
              <a:gd name="connsiteY768" fmla="*/ 1619803 h 6858000"/>
              <a:gd name="connsiteX769" fmla="*/ 340345 w 7467600"/>
              <a:gd name="connsiteY769" fmla="*/ 2027739 h 6858000"/>
              <a:gd name="connsiteX770" fmla="*/ 360865 w 7467600"/>
              <a:gd name="connsiteY770" fmla="*/ 2044827 h 6858000"/>
              <a:gd name="connsiteX771" fmla="*/ 560414 w 7467600"/>
              <a:gd name="connsiteY771" fmla="*/ 2421457 h 6858000"/>
              <a:gd name="connsiteX772" fmla="*/ 1359703 w 7467600"/>
              <a:gd name="connsiteY772" fmla="*/ 2578554 h 6858000"/>
              <a:gd name="connsiteX773" fmla="*/ 1359422 w 7467600"/>
              <a:gd name="connsiteY773" fmla="*/ 2577994 h 6858000"/>
              <a:gd name="connsiteX774" fmla="*/ 828701 w 7467600"/>
              <a:gd name="connsiteY774" fmla="*/ 1839520 h 6858000"/>
              <a:gd name="connsiteX775" fmla="*/ 494427 w 7467600"/>
              <a:gd name="connsiteY775" fmla="*/ 1092333 h 6858000"/>
              <a:gd name="connsiteX776" fmla="*/ 506322 w 7467600"/>
              <a:gd name="connsiteY776" fmla="*/ 1020997 h 6858000"/>
              <a:gd name="connsiteX777" fmla="*/ 4570198 w 7467600"/>
              <a:gd name="connsiteY777" fmla="*/ 978081 h 6858000"/>
              <a:gd name="connsiteX778" fmla="*/ 4523691 w 7467600"/>
              <a:gd name="connsiteY778" fmla="*/ 1127776 h 6858000"/>
              <a:gd name="connsiteX779" fmla="*/ 4509875 w 7467600"/>
              <a:gd name="connsiteY779" fmla="*/ 1167552 h 6858000"/>
              <a:gd name="connsiteX780" fmla="*/ 4478168 w 7467600"/>
              <a:gd name="connsiteY780" fmla="*/ 1260735 h 6858000"/>
              <a:gd name="connsiteX781" fmla="*/ 4409309 w 7467600"/>
              <a:gd name="connsiteY781" fmla="*/ 1666996 h 6858000"/>
              <a:gd name="connsiteX782" fmla="*/ 4370031 w 7467600"/>
              <a:gd name="connsiteY782" fmla="*/ 1955666 h 6858000"/>
              <a:gd name="connsiteX783" fmla="*/ 4570198 w 7467600"/>
              <a:gd name="connsiteY783" fmla="*/ 978081 h 6858000"/>
              <a:gd name="connsiteX784" fmla="*/ 4557898 w 7467600"/>
              <a:gd name="connsiteY784" fmla="*/ 900011 h 6858000"/>
              <a:gd name="connsiteX785" fmla="*/ 4344840 w 7467600"/>
              <a:gd name="connsiteY785" fmla="*/ 1922038 h 6858000"/>
              <a:gd name="connsiteX786" fmla="*/ 4378710 w 7467600"/>
              <a:gd name="connsiteY786" fmla="*/ 1665516 h 6858000"/>
              <a:gd name="connsiteX787" fmla="*/ 4448798 w 7467600"/>
              <a:gd name="connsiteY787" fmla="*/ 1253024 h 6858000"/>
              <a:gd name="connsiteX788" fmla="*/ 4480315 w 7467600"/>
              <a:gd name="connsiteY788" fmla="*/ 1158454 h 6858000"/>
              <a:gd name="connsiteX789" fmla="*/ 4494133 w 7467600"/>
              <a:gd name="connsiteY789" fmla="*/ 1118676 h 6858000"/>
              <a:gd name="connsiteX790" fmla="*/ 4557898 w 7467600"/>
              <a:gd name="connsiteY790" fmla="*/ 900011 h 6858000"/>
              <a:gd name="connsiteX791" fmla="*/ 5870151 w 7467600"/>
              <a:gd name="connsiteY791" fmla="*/ 898890 h 6858000"/>
              <a:gd name="connsiteX792" fmla="*/ 5861335 w 7467600"/>
              <a:gd name="connsiteY792" fmla="*/ 899177 h 6858000"/>
              <a:gd name="connsiteX793" fmla="*/ 5843702 w 7467600"/>
              <a:gd name="connsiteY793" fmla="*/ 899748 h 6858000"/>
              <a:gd name="connsiteX794" fmla="*/ 5651107 w 7467600"/>
              <a:gd name="connsiteY794" fmla="*/ 920306 h 6858000"/>
              <a:gd name="connsiteX795" fmla="*/ 5459407 w 7467600"/>
              <a:gd name="connsiteY795" fmla="*/ 940975 h 6858000"/>
              <a:gd name="connsiteX796" fmla="*/ 5374846 w 7467600"/>
              <a:gd name="connsiteY796" fmla="*/ 941988 h 6858000"/>
              <a:gd name="connsiteX797" fmla="*/ 5256105 w 7467600"/>
              <a:gd name="connsiteY797" fmla="*/ 945632 h 6858000"/>
              <a:gd name="connsiteX798" fmla="*/ 5107071 w 7467600"/>
              <a:gd name="connsiteY798" fmla="*/ 969720 h 6858000"/>
              <a:gd name="connsiteX799" fmla="*/ 4998681 w 7467600"/>
              <a:gd name="connsiteY799" fmla="*/ 988771 h 6858000"/>
              <a:gd name="connsiteX800" fmla="*/ 5870151 w 7467600"/>
              <a:gd name="connsiteY800" fmla="*/ 898890 h 6858000"/>
              <a:gd name="connsiteX801" fmla="*/ 5504425 w 7467600"/>
              <a:gd name="connsiteY801" fmla="*/ 848067 h 6858000"/>
              <a:gd name="connsiteX802" fmla="*/ 4968849 w 7467600"/>
              <a:gd name="connsiteY802" fmla="*/ 962318 h 6858000"/>
              <a:gd name="connsiteX803" fmla="*/ 5104039 w 7467600"/>
              <a:gd name="connsiteY803" fmla="*/ 940634 h 6858000"/>
              <a:gd name="connsiteX804" fmla="*/ 5256311 w 7467600"/>
              <a:gd name="connsiteY804" fmla="*/ 916490 h 6858000"/>
              <a:gd name="connsiteX805" fmla="*/ 5377381 w 7467600"/>
              <a:gd name="connsiteY805" fmla="*/ 912671 h 6858000"/>
              <a:gd name="connsiteX806" fmla="*/ 5460148 w 7467600"/>
              <a:gd name="connsiteY806" fmla="*/ 911442 h 6858000"/>
              <a:gd name="connsiteX807" fmla="*/ 5648971 w 7467600"/>
              <a:gd name="connsiteY807" fmla="*/ 891331 h 6858000"/>
              <a:gd name="connsiteX808" fmla="*/ 5844807 w 7467600"/>
              <a:gd name="connsiteY808" fmla="*/ 870718 h 6858000"/>
              <a:gd name="connsiteX809" fmla="*/ 5862975 w 7467600"/>
              <a:gd name="connsiteY809" fmla="*/ 869756 h 6858000"/>
              <a:gd name="connsiteX810" fmla="*/ 5920887 w 7467600"/>
              <a:gd name="connsiteY810" fmla="*/ 865929 h 6858000"/>
              <a:gd name="connsiteX811" fmla="*/ 5504425 w 7467600"/>
              <a:gd name="connsiteY811" fmla="*/ 848067 h 6858000"/>
              <a:gd name="connsiteX812" fmla="*/ 3607114 w 7467600"/>
              <a:gd name="connsiteY812" fmla="*/ 467441 h 6858000"/>
              <a:gd name="connsiteX813" fmla="*/ 3296242 w 7467600"/>
              <a:gd name="connsiteY813" fmla="*/ 807991 h 6858000"/>
              <a:gd name="connsiteX814" fmla="*/ 3174674 w 7467600"/>
              <a:gd name="connsiteY814" fmla="*/ 919759 h 6858000"/>
              <a:gd name="connsiteX815" fmla="*/ 3042978 w 7467600"/>
              <a:gd name="connsiteY815" fmla="*/ 1054894 h 6858000"/>
              <a:gd name="connsiteX816" fmla="*/ 2968914 w 7467600"/>
              <a:gd name="connsiteY816" fmla="*/ 1133756 h 6858000"/>
              <a:gd name="connsiteX817" fmla="*/ 3103823 w 7467600"/>
              <a:gd name="connsiteY817" fmla="*/ 1026814 h 6858000"/>
              <a:gd name="connsiteX818" fmla="*/ 3607114 w 7467600"/>
              <a:gd name="connsiteY818" fmla="*/ 467441 h 6858000"/>
              <a:gd name="connsiteX819" fmla="*/ 3744487 w 7467600"/>
              <a:gd name="connsiteY819" fmla="*/ 383136 h 6858000"/>
              <a:gd name="connsiteX820" fmla="*/ 3970213 w 7467600"/>
              <a:gd name="connsiteY820" fmla="*/ 995559 h 6858000"/>
              <a:gd name="connsiteX821" fmla="*/ 3744487 w 7467600"/>
              <a:gd name="connsiteY821" fmla="*/ 383136 h 6858000"/>
              <a:gd name="connsiteX822" fmla="*/ 3624562 w 7467600"/>
              <a:gd name="connsiteY822" fmla="*/ 367041 h 6858000"/>
              <a:gd name="connsiteX823" fmla="*/ 3489712 w 7467600"/>
              <a:gd name="connsiteY823" fmla="*/ 485386 h 6858000"/>
              <a:gd name="connsiteX824" fmla="*/ 3182994 w 7467600"/>
              <a:gd name="connsiteY824" fmla="*/ 828265 h 6858000"/>
              <a:gd name="connsiteX825" fmla="*/ 2892114 w 7467600"/>
              <a:gd name="connsiteY825" fmla="*/ 1172635 h 6858000"/>
              <a:gd name="connsiteX826" fmla="*/ 3021459 w 7467600"/>
              <a:gd name="connsiteY826" fmla="*/ 1035385 h 6858000"/>
              <a:gd name="connsiteX827" fmla="*/ 3153873 w 7467600"/>
              <a:gd name="connsiteY827" fmla="*/ 898971 h 6858000"/>
              <a:gd name="connsiteX828" fmla="*/ 3276511 w 7467600"/>
              <a:gd name="connsiteY828" fmla="*/ 786423 h 6858000"/>
              <a:gd name="connsiteX829" fmla="*/ 3584154 w 7467600"/>
              <a:gd name="connsiteY829" fmla="*/ 448218 h 6858000"/>
              <a:gd name="connsiteX830" fmla="*/ 3624562 w 7467600"/>
              <a:gd name="connsiteY830" fmla="*/ 367041 h 6858000"/>
              <a:gd name="connsiteX831" fmla="*/ 3766672 w 7467600"/>
              <a:gd name="connsiteY831" fmla="*/ 359429 h 6858000"/>
              <a:gd name="connsiteX832" fmla="*/ 3996338 w 7467600"/>
              <a:gd name="connsiteY832" fmla="*/ 968237 h 6858000"/>
              <a:gd name="connsiteX833" fmla="*/ 3766672 w 7467600"/>
              <a:gd name="connsiteY833" fmla="*/ 359429 h 6858000"/>
              <a:gd name="connsiteX834" fmla="*/ 5805386 w 7467600"/>
              <a:gd name="connsiteY834" fmla="*/ 239240 h 6858000"/>
              <a:gd name="connsiteX835" fmla="*/ 5736947 w 7467600"/>
              <a:gd name="connsiteY835" fmla="*/ 261367 h 6858000"/>
              <a:gd name="connsiteX836" fmla="*/ 5427012 w 7467600"/>
              <a:gd name="connsiteY836" fmla="*/ 311272 h 6858000"/>
              <a:gd name="connsiteX837" fmla="*/ 5147818 w 7467600"/>
              <a:gd name="connsiteY837" fmla="*/ 322112 h 6858000"/>
              <a:gd name="connsiteX838" fmla="*/ 5060854 w 7467600"/>
              <a:gd name="connsiteY838" fmla="*/ 311882 h 6858000"/>
              <a:gd name="connsiteX839" fmla="*/ 4945989 w 7467600"/>
              <a:gd name="connsiteY839" fmla="*/ 300516 h 6858000"/>
              <a:gd name="connsiteX840" fmla="*/ 5410479 w 7467600"/>
              <a:gd name="connsiteY840" fmla="*/ 348434 h 6858000"/>
              <a:gd name="connsiteX841" fmla="*/ 5805386 w 7467600"/>
              <a:gd name="connsiteY841" fmla="*/ 239240 h 6858000"/>
              <a:gd name="connsiteX842" fmla="*/ 5905192 w 7467600"/>
              <a:gd name="connsiteY842" fmla="*/ 163079 h 6858000"/>
              <a:gd name="connsiteX843" fmla="*/ 5865655 w 7467600"/>
              <a:gd name="connsiteY843" fmla="*/ 171901 h 6858000"/>
              <a:gd name="connsiteX844" fmla="*/ 5259740 w 7467600"/>
              <a:gd name="connsiteY844" fmla="*/ 257013 h 6858000"/>
              <a:gd name="connsiteX845" fmla="*/ 5208466 w 7467600"/>
              <a:gd name="connsiteY845" fmla="*/ 257550 h 6858000"/>
              <a:gd name="connsiteX846" fmla="*/ 4980204 w 7467600"/>
              <a:gd name="connsiteY846" fmla="*/ 271903 h 6858000"/>
              <a:gd name="connsiteX847" fmla="*/ 5068068 w 7467600"/>
              <a:gd name="connsiteY847" fmla="*/ 282244 h 6858000"/>
              <a:gd name="connsiteX848" fmla="*/ 5153231 w 7467600"/>
              <a:gd name="connsiteY848" fmla="*/ 292240 h 6858000"/>
              <a:gd name="connsiteX849" fmla="*/ 5426491 w 7467600"/>
              <a:gd name="connsiteY849" fmla="*/ 281128 h 6858000"/>
              <a:gd name="connsiteX850" fmla="*/ 5731212 w 7467600"/>
              <a:gd name="connsiteY850" fmla="*/ 231951 h 6858000"/>
              <a:gd name="connsiteX851" fmla="*/ 5905192 w 7467600"/>
              <a:gd name="connsiteY851" fmla="*/ 163079 h 6858000"/>
              <a:gd name="connsiteX852" fmla="*/ 5944437 w 7467600"/>
              <a:gd name="connsiteY852" fmla="*/ 113829 h 6858000"/>
              <a:gd name="connsiteX853" fmla="*/ 5825032 w 7467600"/>
              <a:gd name="connsiteY853" fmla="*/ 146405 h 6858000"/>
              <a:gd name="connsiteX854" fmla="*/ 4955599 w 7467600"/>
              <a:gd name="connsiteY854" fmla="*/ 247008 h 6858000"/>
              <a:gd name="connsiteX855" fmla="*/ 5210104 w 7467600"/>
              <a:gd name="connsiteY855" fmla="*/ 228123 h 6858000"/>
              <a:gd name="connsiteX856" fmla="*/ 5261015 w 7467600"/>
              <a:gd name="connsiteY856" fmla="*/ 227087 h 6858000"/>
              <a:gd name="connsiteX857" fmla="*/ 5861181 w 7467600"/>
              <a:gd name="connsiteY857" fmla="*/ 143093 h 6858000"/>
              <a:gd name="connsiteX858" fmla="*/ 5961252 w 7467600"/>
              <a:gd name="connsiteY858" fmla="*/ 114820 h 6858000"/>
              <a:gd name="connsiteX859" fmla="*/ 5944437 w 7467600"/>
              <a:gd name="connsiteY859" fmla="*/ 113829 h 6858000"/>
              <a:gd name="connsiteX860" fmla="*/ 3882765 w 7467600"/>
              <a:gd name="connsiteY860" fmla="*/ 0 h 6858000"/>
              <a:gd name="connsiteX861" fmla="*/ 3995099 w 7467600"/>
              <a:gd name="connsiteY861" fmla="*/ 0 h 6858000"/>
              <a:gd name="connsiteX862" fmla="*/ 4163818 w 7467600"/>
              <a:gd name="connsiteY862" fmla="*/ 234104 h 6858000"/>
              <a:gd name="connsiteX863" fmla="*/ 4172099 w 7467600"/>
              <a:gd name="connsiteY863" fmla="*/ 234207 h 6858000"/>
              <a:gd name="connsiteX864" fmla="*/ 4784282 w 7467600"/>
              <a:gd name="connsiteY864" fmla="*/ 276561 h 6858000"/>
              <a:gd name="connsiteX865" fmla="*/ 4801687 w 7467600"/>
              <a:gd name="connsiteY865" fmla="*/ 267764 h 6858000"/>
              <a:gd name="connsiteX866" fmla="*/ 6082788 w 7467600"/>
              <a:gd name="connsiteY866" fmla="*/ 64119 h 6858000"/>
              <a:gd name="connsiteX867" fmla="*/ 6099442 w 7467600"/>
              <a:gd name="connsiteY867" fmla="*/ 82568 h 6858000"/>
              <a:gd name="connsiteX868" fmla="*/ 4804137 w 7467600"/>
              <a:gd name="connsiteY868" fmla="*/ 320931 h 6858000"/>
              <a:gd name="connsiteX869" fmla="*/ 4227047 w 7467600"/>
              <a:gd name="connsiteY869" fmla="*/ 313415 h 6858000"/>
              <a:gd name="connsiteX870" fmla="*/ 4346041 w 7467600"/>
              <a:gd name="connsiteY870" fmla="*/ 456086 h 6858000"/>
              <a:gd name="connsiteX871" fmla="*/ 4870967 w 7467600"/>
              <a:gd name="connsiteY871" fmla="*/ 963061 h 6858000"/>
              <a:gd name="connsiteX872" fmla="*/ 4889647 w 7467600"/>
              <a:gd name="connsiteY872" fmla="*/ 957147 h 6858000"/>
              <a:gd name="connsiteX873" fmla="*/ 5422504 w 7467600"/>
              <a:gd name="connsiteY873" fmla="*/ 805191 h 6858000"/>
              <a:gd name="connsiteX874" fmla="*/ 6087656 w 7467600"/>
              <a:gd name="connsiteY874" fmla="*/ 826703 h 6858000"/>
              <a:gd name="connsiteX875" fmla="*/ 6058717 w 7467600"/>
              <a:gd name="connsiteY875" fmla="*/ 865992 h 6858000"/>
              <a:gd name="connsiteX876" fmla="*/ 4974153 w 7467600"/>
              <a:gd name="connsiteY876" fmla="*/ 1045456 h 6858000"/>
              <a:gd name="connsiteX877" fmla="*/ 5627835 w 7467600"/>
              <a:gd name="connsiteY877" fmla="*/ 1472077 h 6858000"/>
              <a:gd name="connsiteX878" fmla="*/ 5629817 w 7467600"/>
              <a:gd name="connsiteY878" fmla="*/ 1471412 h 6858000"/>
              <a:gd name="connsiteX879" fmla="*/ 5634124 w 7467600"/>
              <a:gd name="connsiteY879" fmla="*/ 1470572 h 6858000"/>
              <a:gd name="connsiteX880" fmla="*/ 5755832 w 7467600"/>
              <a:gd name="connsiteY880" fmla="*/ 1383886 h 6858000"/>
              <a:gd name="connsiteX881" fmla="*/ 6014186 w 7467600"/>
              <a:gd name="connsiteY881" fmla="*/ 1279799 h 6858000"/>
              <a:gd name="connsiteX882" fmla="*/ 6901619 w 7467600"/>
              <a:gd name="connsiteY882" fmla="*/ 1047874 h 6858000"/>
              <a:gd name="connsiteX883" fmla="*/ 6931566 w 7467600"/>
              <a:gd name="connsiteY883" fmla="*/ 1062034 h 6858000"/>
              <a:gd name="connsiteX884" fmla="*/ 5790982 w 7467600"/>
              <a:gd name="connsiteY884" fmla="*/ 1561380 h 6858000"/>
              <a:gd name="connsiteX885" fmla="*/ 6188971 w 7467600"/>
              <a:gd name="connsiteY885" fmla="*/ 1755168 h 6858000"/>
              <a:gd name="connsiteX886" fmla="*/ 6202446 w 7467600"/>
              <a:gd name="connsiteY886" fmla="*/ 1752268 h 6858000"/>
              <a:gd name="connsiteX887" fmla="*/ 7179560 w 7467600"/>
              <a:gd name="connsiteY887" fmla="*/ 1467551 h 6858000"/>
              <a:gd name="connsiteX888" fmla="*/ 7158730 w 7467600"/>
              <a:gd name="connsiteY888" fmla="*/ 1507835 h 6858000"/>
              <a:gd name="connsiteX889" fmla="*/ 6326959 w 7467600"/>
              <a:gd name="connsiteY889" fmla="*/ 1817686 h 6858000"/>
              <a:gd name="connsiteX890" fmla="*/ 6537433 w 7467600"/>
              <a:gd name="connsiteY890" fmla="*/ 1907790 h 6858000"/>
              <a:gd name="connsiteX891" fmla="*/ 6550221 w 7467600"/>
              <a:gd name="connsiteY891" fmla="*/ 1910729 h 6858000"/>
              <a:gd name="connsiteX892" fmla="*/ 6964438 w 7467600"/>
              <a:gd name="connsiteY892" fmla="*/ 2209505 h 6858000"/>
              <a:gd name="connsiteX893" fmla="*/ 7367862 w 7467600"/>
              <a:gd name="connsiteY893" fmla="*/ 2806833 h 6858000"/>
              <a:gd name="connsiteX894" fmla="*/ 7364329 w 7467600"/>
              <a:gd name="connsiteY894" fmla="*/ 2826907 h 6858000"/>
              <a:gd name="connsiteX895" fmla="*/ 7290545 w 7467600"/>
              <a:gd name="connsiteY895" fmla="*/ 2850663 h 6858000"/>
              <a:gd name="connsiteX896" fmla="*/ 6472036 w 7467600"/>
              <a:gd name="connsiteY896" fmla="*/ 1959003 h 6858000"/>
              <a:gd name="connsiteX897" fmla="*/ 5792897 w 7467600"/>
              <a:gd name="connsiteY897" fmla="*/ 1647747 h 6858000"/>
              <a:gd name="connsiteX898" fmla="*/ 5842751 w 7467600"/>
              <a:gd name="connsiteY898" fmla="*/ 1816112 h 6858000"/>
              <a:gd name="connsiteX899" fmla="*/ 5847424 w 7467600"/>
              <a:gd name="connsiteY899" fmla="*/ 1815776 h 6858000"/>
              <a:gd name="connsiteX900" fmla="*/ 6399821 w 7467600"/>
              <a:gd name="connsiteY900" fmla="*/ 2344799 h 6858000"/>
              <a:gd name="connsiteX901" fmla="*/ 6323232 w 7467600"/>
              <a:gd name="connsiteY901" fmla="*/ 2389634 h 6858000"/>
              <a:gd name="connsiteX902" fmla="*/ 5942958 w 7467600"/>
              <a:gd name="connsiteY902" fmla="*/ 2077708 h 6858000"/>
              <a:gd name="connsiteX903" fmla="*/ 5921559 w 7467600"/>
              <a:gd name="connsiteY903" fmla="*/ 2378596 h 6858000"/>
              <a:gd name="connsiteX904" fmla="*/ 5817651 w 7467600"/>
              <a:gd name="connsiteY904" fmla="*/ 3023919 h 6858000"/>
              <a:gd name="connsiteX905" fmla="*/ 5729634 w 7467600"/>
              <a:gd name="connsiteY905" fmla="*/ 3051849 h 6858000"/>
              <a:gd name="connsiteX906" fmla="*/ 5611018 w 7467600"/>
              <a:gd name="connsiteY906" fmla="*/ 2316769 h 6858000"/>
              <a:gd name="connsiteX907" fmla="*/ 5687608 w 7467600"/>
              <a:gd name="connsiteY907" fmla="*/ 2039972 h 6858000"/>
              <a:gd name="connsiteX908" fmla="*/ 5657554 w 7467600"/>
              <a:gd name="connsiteY908" fmla="*/ 1576445 h 6858000"/>
              <a:gd name="connsiteX909" fmla="*/ 5150475 w 7467600"/>
              <a:gd name="connsiteY909" fmla="*/ 1274012 h 6858000"/>
              <a:gd name="connsiteX910" fmla="*/ 5349142 w 7467600"/>
              <a:gd name="connsiteY910" fmla="*/ 2204405 h 6858000"/>
              <a:gd name="connsiteX911" fmla="*/ 5262214 w 7467600"/>
              <a:gd name="connsiteY911" fmla="*/ 2233836 h 6858000"/>
              <a:gd name="connsiteX912" fmla="*/ 4981539 w 7467600"/>
              <a:gd name="connsiteY912" fmla="*/ 1542201 h 6858000"/>
              <a:gd name="connsiteX913" fmla="*/ 4958461 w 7467600"/>
              <a:gd name="connsiteY913" fmla="*/ 1136957 h 6858000"/>
              <a:gd name="connsiteX914" fmla="*/ 4655015 w 7467600"/>
              <a:gd name="connsiteY914" fmla="*/ 891426 h 6858000"/>
              <a:gd name="connsiteX915" fmla="*/ 4348002 w 7467600"/>
              <a:gd name="connsiteY915" fmla="*/ 2205895 h 6858000"/>
              <a:gd name="connsiteX916" fmla="*/ 4262250 w 7467600"/>
              <a:gd name="connsiteY916" fmla="*/ 2219972 h 6858000"/>
              <a:gd name="connsiteX917" fmla="*/ 4550611 w 7467600"/>
              <a:gd name="connsiteY917" fmla="*/ 817540 h 6858000"/>
              <a:gd name="connsiteX918" fmla="*/ 4564418 w 7467600"/>
              <a:gd name="connsiteY918" fmla="*/ 808293 h 6858000"/>
              <a:gd name="connsiteX919" fmla="*/ 4266388 w 7467600"/>
              <a:gd name="connsiteY919" fmla="*/ 500083 h 6858000"/>
              <a:gd name="connsiteX920" fmla="*/ 4032842 w 7467600"/>
              <a:gd name="connsiteY920" fmla="*/ 211809 h 6858000"/>
              <a:gd name="connsiteX921" fmla="*/ 3882765 w 7467600"/>
              <a:gd name="connsiteY921" fmla="*/ 0 h 6858000"/>
              <a:gd name="connsiteX922" fmla="*/ 3721337 w 7467600"/>
              <a:gd name="connsiteY922" fmla="*/ 0 h 6858000"/>
              <a:gd name="connsiteX923" fmla="*/ 3797544 w 7467600"/>
              <a:gd name="connsiteY923" fmla="*/ 0 h 6858000"/>
              <a:gd name="connsiteX924" fmla="*/ 3775734 w 7467600"/>
              <a:gd name="connsiteY924" fmla="*/ 95131 h 6858000"/>
              <a:gd name="connsiteX925" fmla="*/ 3724807 w 7467600"/>
              <a:gd name="connsiteY925" fmla="*/ 272257 h 6858000"/>
              <a:gd name="connsiteX926" fmla="*/ 3726844 w 7467600"/>
              <a:gd name="connsiteY926" fmla="*/ 282988 h 6858000"/>
              <a:gd name="connsiteX927" fmla="*/ 3742664 w 7467600"/>
              <a:gd name="connsiteY927" fmla="*/ 279918 h 6858000"/>
              <a:gd name="connsiteX928" fmla="*/ 4103910 w 7467600"/>
              <a:gd name="connsiteY928" fmla="*/ 1161917 h 6858000"/>
              <a:gd name="connsiteX929" fmla="*/ 4020269 w 7467600"/>
              <a:gd name="connsiteY929" fmla="*/ 1200406 h 6858000"/>
              <a:gd name="connsiteX930" fmla="*/ 3674882 w 7467600"/>
              <a:gd name="connsiteY930" fmla="*/ 488524 h 6858000"/>
              <a:gd name="connsiteX931" fmla="*/ 3132682 w 7467600"/>
              <a:gd name="connsiteY931" fmla="*/ 1072284 h 6858000"/>
              <a:gd name="connsiteX932" fmla="*/ 2716346 w 7467600"/>
              <a:gd name="connsiteY932" fmla="*/ 1276376 h 6858000"/>
              <a:gd name="connsiteX933" fmla="*/ 2716772 w 7467600"/>
              <a:gd name="connsiteY933" fmla="*/ 1255462 h 6858000"/>
              <a:gd name="connsiteX934" fmla="*/ 3471096 w 7467600"/>
              <a:gd name="connsiteY934" fmla="*/ 437072 h 6858000"/>
              <a:gd name="connsiteX935" fmla="*/ 3639057 w 7467600"/>
              <a:gd name="connsiteY935" fmla="*/ 286334 h 6858000"/>
              <a:gd name="connsiteX936" fmla="*/ 3640309 w 7467600"/>
              <a:gd name="connsiteY936" fmla="*/ 284664 h 6858000"/>
              <a:gd name="connsiteX937" fmla="*/ 3646022 w 7467600"/>
              <a:gd name="connsiteY937" fmla="*/ 276711 h 6858000"/>
              <a:gd name="connsiteX938" fmla="*/ 3707943 w 7467600"/>
              <a:gd name="connsiteY938" fmla="*/ 65958 h 6858000"/>
              <a:gd name="connsiteX939" fmla="*/ 3721337 w 7467600"/>
              <a:gd name="connsiteY939" fmla="*/ 0 h 6858000"/>
              <a:gd name="connsiteX940" fmla="*/ 2867960 w 7467600"/>
              <a:gd name="connsiteY940" fmla="*/ 0 h 6858000"/>
              <a:gd name="connsiteX941" fmla="*/ 2926351 w 7467600"/>
              <a:gd name="connsiteY941" fmla="*/ 0 h 6858000"/>
              <a:gd name="connsiteX942" fmla="*/ 2902823 w 7467600"/>
              <a:gd name="connsiteY942" fmla="*/ 262929 h 6858000"/>
              <a:gd name="connsiteX943" fmla="*/ 2940663 w 7467600"/>
              <a:gd name="connsiteY943" fmla="*/ 140884 h 6858000"/>
              <a:gd name="connsiteX944" fmla="*/ 2947039 w 7467600"/>
              <a:gd name="connsiteY944" fmla="*/ 122524 h 6858000"/>
              <a:gd name="connsiteX945" fmla="*/ 2984316 w 7467600"/>
              <a:gd name="connsiteY945" fmla="*/ 0 h 6858000"/>
              <a:gd name="connsiteX946" fmla="*/ 3016114 w 7467600"/>
              <a:gd name="connsiteY946" fmla="*/ 0 h 6858000"/>
              <a:gd name="connsiteX947" fmla="*/ 2979949 w 7467600"/>
              <a:gd name="connsiteY947" fmla="*/ 119274 h 6858000"/>
              <a:gd name="connsiteX948" fmla="*/ 3023879 w 7467600"/>
              <a:gd name="connsiteY948" fmla="*/ 0 h 6858000"/>
              <a:gd name="connsiteX949" fmla="*/ 3105400 w 7467600"/>
              <a:gd name="connsiteY949" fmla="*/ 0 h 6858000"/>
              <a:gd name="connsiteX950" fmla="*/ 3094669 w 7467600"/>
              <a:gd name="connsiteY950" fmla="*/ 30308 h 6858000"/>
              <a:gd name="connsiteX951" fmla="*/ 2901945 w 7467600"/>
              <a:gd name="connsiteY951" fmla="*/ 466538 h 6858000"/>
              <a:gd name="connsiteX952" fmla="*/ 2815209 w 7467600"/>
              <a:gd name="connsiteY952" fmla="*/ 497361 h 6858000"/>
              <a:gd name="connsiteX953" fmla="*/ 2844845 w 7467600"/>
              <a:gd name="connsiteY953" fmla="*/ 127638 h 6858000"/>
              <a:gd name="connsiteX954" fmla="*/ 2867960 w 7467600"/>
              <a:gd name="connsiteY954" fmla="*/ 0 h 6858000"/>
              <a:gd name="connsiteX955" fmla="*/ 1057230 w 7467600"/>
              <a:gd name="connsiteY955" fmla="*/ 0 h 6858000"/>
              <a:gd name="connsiteX956" fmla="*/ 1111003 w 7467600"/>
              <a:gd name="connsiteY956" fmla="*/ 0 h 6858000"/>
              <a:gd name="connsiteX957" fmla="*/ 1125553 w 7467600"/>
              <a:gd name="connsiteY957" fmla="*/ 52588 h 6858000"/>
              <a:gd name="connsiteX958" fmla="*/ 1304276 w 7467600"/>
              <a:gd name="connsiteY958" fmla="*/ 476275 h 6858000"/>
              <a:gd name="connsiteX959" fmla="*/ 1492066 w 7467600"/>
              <a:gd name="connsiteY959" fmla="*/ 886333 h 6858000"/>
              <a:gd name="connsiteX960" fmla="*/ 1423698 w 7467600"/>
              <a:gd name="connsiteY960" fmla="*/ 710817 h 6858000"/>
              <a:gd name="connsiteX961" fmla="*/ 1357609 w 7467600"/>
              <a:gd name="connsiteY961" fmla="*/ 532892 h 6858000"/>
              <a:gd name="connsiteX962" fmla="*/ 1309550 w 7467600"/>
              <a:gd name="connsiteY962" fmla="*/ 374031 h 6858000"/>
              <a:gd name="connsiteX963" fmla="*/ 1193673 w 7467600"/>
              <a:gd name="connsiteY963" fmla="*/ 49533 h 6858000"/>
              <a:gd name="connsiteX964" fmla="*/ 1164391 w 7467600"/>
              <a:gd name="connsiteY964" fmla="*/ 0 h 6858000"/>
              <a:gd name="connsiteX965" fmla="*/ 1200666 w 7467600"/>
              <a:gd name="connsiteY965" fmla="*/ 0 h 6858000"/>
              <a:gd name="connsiteX966" fmla="*/ 1223408 w 7467600"/>
              <a:gd name="connsiteY966" fmla="*/ 38996 h 6858000"/>
              <a:gd name="connsiteX967" fmla="*/ 1339635 w 7467600"/>
              <a:gd name="connsiteY967" fmla="*/ 365517 h 6858000"/>
              <a:gd name="connsiteX968" fmla="*/ 1387469 w 7467600"/>
              <a:gd name="connsiteY968" fmla="*/ 523079 h 6858000"/>
              <a:gd name="connsiteX969" fmla="*/ 1452685 w 7467600"/>
              <a:gd name="connsiteY969" fmla="*/ 699806 h 6858000"/>
              <a:gd name="connsiteX970" fmla="*/ 1492092 w 7467600"/>
              <a:gd name="connsiteY970" fmla="*/ 800424 h 6858000"/>
              <a:gd name="connsiteX971" fmla="*/ 1455302 w 7467600"/>
              <a:gd name="connsiteY971" fmla="*/ 632913 h 6858000"/>
              <a:gd name="connsiteX972" fmla="*/ 1222336 w 7467600"/>
              <a:gd name="connsiteY972" fmla="*/ 9480 h 6858000"/>
              <a:gd name="connsiteX973" fmla="*/ 1214634 w 7467600"/>
              <a:gd name="connsiteY973" fmla="*/ 0 h 6858000"/>
              <a:gd name="connsiteX974" fmla="*/ 1289827 w 7467600"/>
              <a:gd name="connsiteY974" fmla="*/ 0 h 6858000"/>
              <a:gd name="connsiteX975" fmla="*/ 1321076 w 7467600"/>
              <a:gd name="connsiteY975" fmla="*/ 59722 h 6858000"/>
              <a:gd name="connsiteX976" fmla="*/ 1512579 w 7467600"/>
              <a:gd name="connsiteY976" fmla="*/ 626441 h 6858000"/>
              <a:gd name="connsiteX977" fmla="*/ 1506076 w 7467600"/>
              <a:gd name="connsiteY977" fmla="*/ 1089289 h 6858000"/>
              <a:gd name="connsiteX978" fmla="*/ 1486346 w 7467600"/>
              <a:gd name="connsiteY978" fmla="*/ 1079919 h 6858000"/>
              <a:gd name="connsiteX979" fmla="*/ 1070511 w 7467600"/>
              <a:gd name="connsiteY979" fmla="*/ 48609 h 6858000"/>
              <a:gd name="connsiteX980" fmla="*/ 1057230 w 7467600"/>
              <a:gd name="connsiteY980" fmla="*/ 0 h 6858000"/>
              <a:gd name="connsiteX981" fmla="*/ 43151 w 7467600"/>
              <a:gd name="connsiteY981" fmla="*/ 0 h 6858000"/>
              <a:gd name="connsiteX982" fmla="*/ 95283 w 7467600"/>
              <a:gd name="connsiteY982" fmla="*/ 0 h 6858000"/>
              <a:gd name="connsiteX983" fmla="*/ 300708 w 7467600"/>
              <a:gd name="connsiteY983" fmla="*/ 154571 h 6858000"/>
              <a:gd name="connsiteX984" fmla="*/ 530414 w 7467600"/>
              <a:gd name="connsiteY984" fmla="*/ 354673 h 6858000"/>
              <a:gd name="connsiteX985" fmla="*/ 333785 w 7467600"/>
              <a:gd name="connsiteY985" fmla="*/ 161564 h 6858000"/>
              <a:gd name="connsiteX986" fmla="*/ 147005 w 7467600"/>
              <a:gd name="connsiteY986" fmla="*/ 0 h 6858000"/>
              <a:gd name="connsiteX987" fmla="*/ 272509 w 7467600"/>
              <a:gd name="connsiteY987" fmla="*/ 0 h 6858000"/>
              <a:gd name="connsiteX988" fmla="*/ 326276 w 7467600"/>
              <a:gd name="connsiteY988" fmla="*/ 45847 h 6858000"/>
              <a:gd name="connsiteX989" fmla="*/ 823759 w 7467600"/>
              <a:gd name="connsiteY989" fmla="*/ 574145 h 6858000"/>
              <a:gd name="connsiteX990" fmla="*/ 811254 w 7467600"/>
              <a:gd name="connsiteY990" fmla="*/ 665546 h 6858000"/>
              <a:gd name="connsiteX991" fmla="*/ 154042 w 7467600"/>
              <a:gd name="connsiteY991" fmla="*/ 261522 h 6858000"/>
              <a:gd name="connsiteX992" fmla="*/ 13550 w 7467600"/>
              <a:gd name="connsiteY992" fmla="*/ 158423 h 6858000"/>
              <a:gd name="connsiteX993" fmla="*/ 0 w 7467600"/>
              <a:gd name="connsiteY993" fmla="*/ 146618 h 6858000"/>
              <a:gd name="connsiteX994" fmla="*/ 0 w 7467600"/>
              <a:gd name="connsiteY994" fmla="*/ 59161 h 6858000"/>
              <a:gd name="connsiteX995" fmla="*/ 45427 w 7467600"/>
              <a:gd name="connsiteY995" fmla="*/ 101078 h 6858000"/>
              <a:gd name="connsiteX996" fmla="*/ 630103 w 7467600"/>
              <a:gd name="connsiteY996" fmla="*/ 485885 h 6858000"/>
              <a:gd name="connsiteX997" fmla="*/ 532040 w 7467600"/>
              <a:gd name="connsiteY997" fmla="*/ 399359 h 6858000"/>
              <a:gd name="connsiteX998" fmla="*/ 517618 w 7467600"/>
              <a:gd name="connsiteY998" fmla="*/ 385726 h 6858000"/>
              <a:gd name="connsiteX999" fmla="*/ 285074 w 7467600"/>
              <a:gd name="connsiteY999" fmla="*/ 182755 h 6858000"/>
              <a:gd name="connsiteX1000" fmla="*/ 43151 w 7467600"/>
              <a:gd name="connsiteY100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7368569 w 7467600"/>
              <a:gd name="connsiteY143" fmla="*/ 5270182 h 6858000"/>
              <a:gd name="connsiteX144" fmla="*/ 1903353 w 7467600"/>
              <a:gd name="connsiteY144" fmla="*/ 5044827 h 6858000"/>
              <a:gd name="connsiteX145" fmla="*/ 1936931 w 7467600"/>
              <a:gd name="connsiteY145" fmla="*/ 5093954 h 6858000"/>
              <a:gd name="connsiteX146" fmla="*/ 2195868 w 7467600"/>
              <a:gd name="connsiteY146" fmla="*/ 5396574 h 6858000"/>
              <a:gd name="connsiteX147" fmla="*/ 2088852 w 7467600"/>
              <a:gd name="connsiteY147" fmla="*/ 5166123 h 6858000"/>
              <a:gd name="connsiteX148" fmla="*/ 1958241 w 7467600"/>
              <a:gd name="connsiteY148" fmla="*/ 5067955 h 6858000"/>
              <a:gd name="connsiteX149" fmla="*/ 1903353 w 7467600"/>
              <a:gd name="connsiteY149" fmla="*/ 5044827 h 6858000"/>
              <a:gd name="connsiteX150" fmla="*/ 1979378 w 7467600"/>
              <a:gd name="connsiteY150" fmla="*/ 4769504 h 6858000"/>
              <a:gd name="connsiteX151" fmla="*/ 2882120 w 7467600"/>
              <a:gd name="connsiteY151" fmla="*/ 5064547 h 6858000"/>
              <a:gd name="connsiteX152" fmla="*/ 2793103 w 7467600"/>
              <a:gd name="connsiteY152" fmla="*/ 5039699 h 6858000"/>
              <a:gd name="connsiteX153" fmla="*/ 2770041 w 7467600"/>
              <a:gd name="connsiteY153" fmla="*/ 5033634 h 6858000"/>
              <a:gd name="connsiteX154" fmla="*/ 1979378 w 7467600"/>
              <a:gd name="connsiteY154" fmla="*/ 4769504 h 6858000"/>
              <a:gd name="connsiteX155" fmla="*/ 1927410 w 7467600"/>
              <a:gd name="connsiteY155" fmla="*/ 4716164 h 6858000"/>
              <a:gd name="connsiteX156" fmla="*/ 1959587 w 7467600"/>
              <a:gd name="connsiteY156" fmla="*/ 4728849 h 6858000"/>
              <a:gd name="connsiteX157" fmla="*/ 2777707 w 7467600"/>
              <a:gd name="connsiteY157" fmla="*/ 5003991 h 6858000"/>
              <a:gd name="connsiteX158" fmla="*/ 2800768 w 7467600"/>
              <a:gd name="connsiteY158" fmla="*/ 5010056 h 6858000"/>
              <a:gd name="connsiteX159" fmla="*/ 2879408 w 7467600"/>
              <a:gd name="connsiteY159" fmla="*/ 5031590 h 6858000"/>
              <a:gd name="connsiteX160" fmla="*/ 2862295 w 7467600"/>
              <a:gd name="connsiteY160" fmla="*/ 5022958 h 6858000"/>
              <a:gd name="connsiteX161" fmla="*/ 2813343 w 7467600"/>
              <a:gd name="connsiteY161" fmla="*/ 4998369 h 6858000"/>
              <a:gd name="connsiteX162" fmla="*/ 2646245 w 7467600"/>
              <a:gd name="connsiteY162" fmla="*/ 4930999 h 6858000"/>
              <a:gd name="connsiteX163" fmla="*/ 1999243 w 7467600"/>
              <a:gd name="connsiteY163" fmla="*/ 4730524 h 6858000"/>
              <a:gd name="connsiteX164" fmla="*/ 1979527 w 7467600"/>
              <a:gd name="connsiteY164" fmla="*/ 4726651 h 6858000"/>
              <a:gd name="connsiteX165" fmla="*/ 1927410 w 7467600"/>
              <a:gd name="connsiteY165" fmla="*/ 4716164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310106 w 7467600"/>
              <a:gd name="connsiteY195" fmla="*/ 3943217 h 6858000"/>
              <a:gd name="connsiteX196" fmla="*/ 1423113 w 7467600"/>
              <a:gd name="connsiteY196" fmla="*/ 3874565 h 6858000"/>
              <a:gd name="connsiteX197" fmla="*/ 1260565 w 7467600"/>
              <a:gd name="connsiteY197" fmla="*/ 4031982 h 6858000"/>
              <a:gd name="connsiteX198" fmla="*/ 901900 w 7467600"/>
              <a:gd name="connsiteY198" fmla="*/ 4421236 h 6858000"/>
              <a:gd name="connsiteX199" fmla="*/ 845044 w 7467600"/>
              <a:gd name="connsiteY199" fmla="*/ 4502436 h 6858000"/>
              <a:gd name="connsiteX200" fmla="*/ 685926 w 7467600"/>
              <a:gd name="connsiteY200" fmla="*/ 4703069 h 6858000"/>
              <a:gd name="connsiteX201" fmla="*/ 684248 w 7467600"/>
              <a:gd name="connsiteY201" fmla="*/ 4706721 h 6858000"/>
              <a:gd name="connsiteX202" fmla="*/ 1423113 w 7467600"/>
              <a:gd name="connsiteY202" fmla="*/ 3874565 h 6858000"/>
              <a:gd name="connsiteX203" fmla="*/ 3316479 w 7467600"/>
              <a:gd name="connsiteY203" fmla="*/ 3872136 h 6858000"/>
              <a:gd name="connsiteX204" fmla="*/ 3546806 w 7467600"/>
              <a:gd name="connsiteY204" fmla="*/ 4356139 h 6858000"/>
              <a:gd name="connsiteX205" fmla="*/ 3364433 w 7467600"/>
              <a:gd name="connsiteY205" fmla="*/ 3953121 h 6858000"/>
              <a:gd name="connsiteX206" fmla="*/ 3316479 w 7467600"/>
              <a:gd name="connsiteY206" fmla="*/ 3872136 h 6858000"/>
              <a:gd name="connsiteX207" fmla="*/ 3291335 w 7467600"/>
              <a:gd name="connsiteY207" fmla="*/ 3767420 h 6858000"/>
              <a:gd name="connsiteX208" fmla="*/ 3390805 w 7467600"/>
              <a:gd name="connsiteY208" fmla="*/ 3937163 h 6858000"/>
              <a:gd name="connsiteX209" fmla="*/ 3579062 w 7467600"/>
              <a:gd name="connsiteY209" fmla="*/ 4359040 h 6858000"/>
              <a:gd name="connsiteX210" fmla="*/ 3467355 w 7467600"/>
              <a:gd name="connsiteY210" fmla="*/ 3988130 h 6858000"/>
              <a:gd name="connsiteX211" fmla="*/ 3310753 w 7467600"/>
              <a:gd name="connsiteY211" fmla="*/ 3787140 h 6858000"/>
              <a:gd name="connsiteX212" fmla="*/ 3291335 w 7467600"/>
              <a:gd name="connsiteY212" fmla="*/ 3767420 h 6858000"/>
              <a:gd name="connsiteX213" fmla="*/ 1635889 w 7467600"/>
              <a:gd name="connsiteY213" fmla="*/ 3709494 h 6858000"/>
              <a:gd name="connsiteX214" fmla="*/ 1634800 w 7467600"/>
              <a:gd name="connsiteY214" fmla="*/ 3731111 h 6858000"/>
              <a:gd name="connsiteX215" fmla="*/ 1635889 w 7467600"/>
              <a:gd name="connsiteY215" fmla="*/ 3709494 h 6858000"/>
              <a:gd name="connsiteX216" fmla="*/ 1510397 w 7467600"/>
              <a:gd name="connsiteY216" fmla="*/ 3684705 h 6858000"/>
              <a:gd name="connsiteX217" fmla="*/ 1146550 w 7467600"/>
              <a:gd name="connsiteY217" fmla="*/ 3802012 h 6858000"/>
              <a:gd name="connsiteX218" fmla="*/ 698834 w 7467600"/>
              <a:gd name="connsiteY218" fmla="*/ 3952272 h 6858000"/>
              <a:gd name="connsiteX219" fmla="*/ 34256 w 7467600"/>
              <a:gd name="connsiteY219" fmla="*/ 4347603 h 6858000"/>
              <a:gd name="connsiteX220" fmla="*/ 527241 w 7467600"/>
              <a:gd name="connsiteY220" fmla="*/ 4065078 h 6858000"/>
              <a:gd name="connsiteX221" fmla="*/ 1510397 w 7467600"/>
              <a:gd name="connsiteY221" fmla="*/ 3684705 h 6858000"/>
              <a:gd name="connsiteX222" fmla="*/ 1313114 w 7467600"/>
              <a:gd name="connsiteY222" fmla="*/ 3655216 h 6858000"/>
              <a:gd name="connsiteX223" fmla="*/ 1109304 w 7467600"/>
              <a:gd name="connsiteY223" fmla="*/ 3669030 h 6858000"/>
              <a:gd name="connsiteX224" fmla="*/ 8129 w 7467600"/>
              <a:gd name="connsiteY224" fmla="*/ 4330519 h 6858000"/>
              <a:gd name="connsiteX225" fmla="*/ 687572 w 7467600"/>
              <a:gd name="connsiteY225" fmla="*/ 3925629 h 6858000"/>
              <a:gd name="connsiteX226" fmla="*/ 1138365 w 7467600"/>
              <a:gd name="connsiteY226" fmla="*/ 3774515 h 6858000"/>
              <a:gd name="connsiteX227" fmla="*/ 1505579 w 7467600"/>
              <a:gd name="connsiteY227" fmla="*/ 3655526 h 6858000"/>
              <a:gd name="connsiteX228" fmla="*/ 1313114 w 7467600"/>
              <a:gd name="connsiteY228" fmla="*/ 3655216 h 6858000"/>
              <a:gd name="connsiteX229" fmla="*/ 3655073 w 7467600"/>
              <a:gd name="connsiteY229" fmla="*/ 3650884 h 6858000"/>
              <a:gd name="connsiteX230" fmla="*/ 3989938 w 7467600"/>
              <a:gd name="connsiteY230" fmla="*/ 3991685 h 6858000"/>
              <a:gd name="connsiteX231" fmla="*/ 4393907 w 7467600"/>
              <a:gd name="connsiteY231" fmla="*/ 4261258 h 6858000"/>
              <a:gd name="connsiteX232" fmla="*/ 4648051 w 7467600"/>
              <a:gd name="connsiteY232" fmla="*/ 4374051 h 6858000"/>
              <a:gd name="connsiteX233" fmla="*/ 4383389 w 7467600"/>
              <a:gd name="connsiteY233" fmla="*/ 4184369 h 6858000"/>
              <a:gd name="connsiteX234" fmla="*/ 4165508 w 7467600"/>
              <a:gd name="connsiteY234" fmla="*/ 4035196 h 6858000"/>
              <a:gd name="connsiteX235" fmla="*/ 4068162 w 7467600"/>
              <a:gd name="connsiteY235" fmla="*/ 3953394 h 6858000"/>
              <a:gd name="connsiteX236" fmla="*/ 3981416 w 7467600"/>
              <a:gd name="connsiteY236" fmla="*/ 3880482 h 6858000"/>
              <a:gd name="connsiteX237" fmla="*/ 3800147 w 7467600"/>
              <a:gd name="connsiteY237" fmla="*/ 3749872 h 6858000"/>
              <a:gd name="connsiteX238" fmla="*/ 3655073 w 7467600"/>
              <a:gd name="connsiteY238" fmla="*/ 3650884 h 6858000"/>
              <a:gd name="connsiteX239" fmla="*/ 3670252 w 7467600"/>
              <a:gd name="connsiteY239" fmla="*/ 3622798 h 6858000"/>
              <a:gd name="connsiteX240" fmla="*/ 3817258 w 7467600"/>
              <a:gd name="connsiteY240" fmla="*/ 3723577 h 6858000"/>
              <a:gd name="connsiteX241" fmla="*/ 4000461 w 7467600"/>
              <a:gd name="connsiteY241" fmla="*/ 3855966 h 6858000"/>
              <a:gd name="connsiteX242" fmla="*/ 4088180 w 7467600"/>
              <a:gd name="connsiteY242" fmla="*/ 3929774 h 6858000"/>
              <a:gd name="connsiteX243" fmla="*/ 4184555 w 7467600"/>
              <a:gd name="connsiteY243" fmla="*/ 4010683 h 6858000"/>
              <a:gd name="connsiteX244" fmla="*/ 4399563 w 7467600"/>
              <a:gd name="connsiteY244" fmla="*/ 4158106 h 6858000"/>
              <a:gd name="connsiteX245" fmla="*/ 4684469 w 7467600"/>
              <a:gd name="connsiteY245" fmla="*/ 4364680 h 6858000"/>
              <a:gd name="connsiteX246" fmla="*/ 4690271 w 7467600"/>
              <a:gd name="connsiteY246" fmla="*/ 4370034 h 6858000"/>
              <a:gd name="connsiteX247" fmla="*/ 4136093 w 7467600"/>
              <a:gd name="connsiteY247" fmla="*/ 3858466 h 6858000"/>
              <a:gd name="connsiteX248" fmla="*/ 3670252 w 7467600"/>
              <a:gd name="connsiteY248" fmla="*/ 3622798 h 6858000"/>
              <a:gd name="connsiteX249" fmla="*/ 4440129 w 7467600"/>
              <a:gd name="connsiteY249" fmla="*/ 3448571 h 6858000"/>
              <a:gd name="connsiteX250" fmla="*/ 4856525 w 7467600"/>
              <a:gd name="connsiteY250" fmla="*/ 3915351 h 6858000"/>
              <a:gd name="connsiteX251" fmla="*/ 5059055 w 7467600"/>
              <a:gd name="connsiteY251" fmla="*/ 4108918 h 6858000"/>
              <a:gd name="connsiteX252" fmla="*/ 5290070 w 7467600"/>
              <a:gd name="connsiteY252" fmla="*/ 4263619 h 6858000"/>
              <a:gd name="connsiteX253" fmla="*/ 4834991 w 7467600"/>
              <a:gd name="connsiteY253" fmla="*/ 3830985 h 6858000"/>
              <a:gd name="connsiteX254" fmla="*/ 4440129 w 7467600"/>
              <a:gd name="connsiteY254" fmla="*/ 3448571 h 6858000"/>
              <a:gd name="connsiteX255" fmla="*/ 4441737 w 7467600"/>
              <a:gd name="connsiteY255" fmla="*/ 3399734 h 6858000"/>
              <a:gd name="connsiteX256" fmla="*/ 4431236 w 7467600"/>
              <a:gd name="connsiteY256" fmla="*/ 3400954 h 6858000"/>
              <a:gd name="connsiteX257" fmla="*/ 4557150 w 7467600"/>
              <a:gd name="connsiteY257" fmla="*/ 3510023 h 6858000"/>
              <a:gd name="connsiteX258" fmla="*/ 4856936 w 7467600"/>
              <a:gd name="connsiteY258" fmla="*/ 3809146 h 6858000"/>
              <a:gd name="connsiteX259" fmla="*/ 5111996 w 7467600"/>
              <a:gd name="connsiteY259" fmla="*/ 4065759 h 6858000"/>
              <a:gd name="connsiteX260" fmla="*/ 5388878 w 7467600"/>
              <a:gd name="connsiteY260" fmla="*/ 4300185 h 6858000"/>
              <a:gd name="connsiteX261" fmla="*/ 5425556 w 7467600"/>
              <a:gd name="connsiteY261" fmla="*/ 4308967 h 6858000"/>
              <a:gd name="connsiteX262" fmla="*/ 4943646 w 7467600"/>
              <a:gd name="connsiteY262" fmla="*/ 3822916 h 6858000"/>
              <a:gd name="connsiteX263" fmla="*/ 4594837 w 7467600"/>
              <a:gd name="connsiteY263" fmla="*/ 3532274 h 6858000"/>
              <a:gd name="connsiteX264" fmla="*/ 4441737 w 7467600"/>
              <a:gd name="connsiteY264" fmla="*/ 3399734 h 6858000"/>
              <a:gd name="connsiteX265" fmla="*/ 5425834 w 7467600"/>
              <a:gd name="connsiteY265" fmla="*/ 3162785 h 6858000"/>
              <a:gd name="connsiteX266" fmla="*/ 5401644 w 7467600"/>
              <a:gd name="connsiteY266" fmla="*/ 3617847 h 6858000"/>
              <a:gd name="connsiteX267" fmla="*/ 5467256 w 7467600"/>
              <a:gd name="connsiteY267" fmla="*/ 4175494 h 6858000"/>
              <a:gd name="connsiteX268" fmla="*/ 5448069 w 7467600"/>
              <a:gd name="connsiteY268" fmla="*/ 3567554 h 6858000"/>
              <a:gd name="connsiteX269" fmla="*/ 5425834 w 7467600"/>
              <a:gd name="connsiteY269" fmla="*/ 3162785 h 6858000"/>
              <a:gd name="connsiteX270" fmla="*/ 1318687 w 7467600"/>
              <a:gd name="connsiteY270" fmla="*/ 3113840 h 6858000"/>
              <a:gd name="connsiteX271" fmla="*/ 1066793 w 7467600"/>
              <a:gd name="connsiteY271" fmla="*/ 3212171 h 6858000"/>
              <a:gd name="connsiteX272" fmla="*/ 993319 w 7467600"/>
              <a:gd name="connsiteY272" fmla="*/ 3247648 h 6858000"/>
              <a:gd name="connsiteX273" fmla="*/ 853081 w 7467600"/>
              <a:gd name="connsiteY273" fmla="*/ 3312410 h 6858000"/>
              <a:gd name="connsiteX274" fmla="*/ 805957 w 7467600"/>
              <a:gd name="connsiteY274" fmla="*/ 3330443 h 6858000"/>
              <a:gd name="connsiteX275" fmla="*/ 1318687 w 7467600"/>
              <a:gd name="connsiteY275" fmla="*/ 3113840 h 6858000"/>
              <a:gd name="connsiteX276" fmla="*/ 5453702 w 7467600"/>
              <a:gd name="connsiteY276" fmla="*/ 3090882 h 6858000"/>
              <a:gd name="connsiteX277" fmla="*/ 5480135 w 7467600"/>
              <a:gd name="connsiteY277" fmla="*/ 3565802 h 6858000"/>
              <a:gd name="connsiteX278" fmla="*/ 5499023 w 7467600"/>
              <a:gd name="connsiteY278" fmla="*/ 4166310 h 6858000"/>
              <a:gd name="connsiteX279" fmla="*/ 5547022 w 7467600"/>
              <a:gd name="connsiteY279" fmla="*/ 3607838 h 6858000"/>
              <a:gd name="connsiteX280" fmla="*/ 5515964 w 7467600"/>
              <a:gd name="connsiteY280" fmla="*/ 3378541 h 6858000"/>
              <a:gd name="connsiteX281" fmla="*/ 5453702 w 7467600"/>
              <a:gd name="connsiteY281" fmla="*/ 3090882 h 6858000"/>
              <a:gd name="connsiteX282" fmla="*/ 1238695 w 7467600"/>
              <a:gd name="connsiteY282" fmla="*/ 3076820 h 6858000"/>
              <a:gd name="connsiteX283" fmla="*/ 716371 w 7467600"/>
              <a:gd name="connsiteY283" fmla="*/ 3293249 h 6858000"/>
              <a:gd name="connsiteX284" fmla="*/ 579522 w 7467600"/>
              <a:gd name="connsiteY284" fmla="*/ 3371759 h 6858000"/>
              <a:gd name="connsiteX285" fmla="*/ 600288 w 7467600"/>
              <a:gd name="connsiteY285" fmla="*/ 3365555 h 6858000"/>
              <a:gd name="connsiteX286" fmla="*/ 840692 w 7467600"/>
              <a:gd name="connsiteY286" fmla="*/ 3284921 h 6858000"/>
              <a:gd name="connsiteX287" fmla="*/ 979248 w 7467600"/>
              <a:gd name="connsiteY287" fmla="*/ 3221003 h 6858000"/>
              <a:gd name="connsiteX288" fmla="*/ 1053282 w 7467600"/>
              <a:gd name="connsiteY288" fmla="*/ 3185247 h 6858000"/>
              <a:gd name="connsiteX289" fmla="*/ 1320603 w 7467600"/>
              <a:gd name="connsiteY289" fmla="*/ 3081281 h 6858000"/>
              <a:gd name="connsiteX290" fmla="*/ 1238695 w 7467600"/>
              <a:gd name="connsiteY290" fmla="*/ 3076820 h 6858000"/>
              <a:gd name="connsiteX291" fmla="*/ 5425627 w 7467600"/>
              <a:gd name="connsiteY291" fmla="*/ 2954192 h 6858000"/>
              <a:gd name="connsiteX292" fmla="*/ 5470770 w 7467600"/>
              <a:gd name="connsiteY292" fmla="*/ 3005435 h 6858000"/>
              <a:gd name="connsiteX293" fmla="*/ 5519779 w 7467600"/>
              <a:gd name="connsiteY293" fmla="*/ 4359223 h 6858000"/>
              <a:gd name="connsiteX294" fmla="*/ 5520293 w 7467600"/>
              <a:gd name="connsiteY294" fmla="*/ 4360602 h 6858000"/>
              <a:gd name="connsiteX295" fmla="*/ 5767221 w 7467600"/>
              <a:gd name="connsiteY295" fmla="*/ 4665564 h 6858000"/>
              <a:gd name="connsiteX296" fmla="*/ 6937169 w 7467600"/>
              <a:gd name="connsiteY296" fmla="*/ 4815941 h 6858000"/>
              <a:gd name="connsiteX297" fmla="*/ 6953922 w 7467600"/>
              <a:gd name="connsiteY297" fmla="*/ 4890068 h 6858000"/>
              <a:gd name="connsiteX298" fmla="*/ 6071359 w 7467600"/>
              <a:gd name="connsiteY298" fmla="*/ 4770770 h 6858000"/>
              <a:gd name="connsiteX299" fmla="*/ 6038839 w 7467600"/>
              <a:gd name="connsiteY299" fmla="*/ 4764474 h 6858000"/>
              <a:gd name="connsiteX300" fmla="*/ 6038706 w 7467600"/>
              <a:gd name="connsiteY300" fmla="*/ 4763847 h 6858000"/>
              <a:gd name="connsiteX301" fmla="*/ 6037784 w 7467600"/>
              <a:gd name="connsiteY301" fmla="*/ 4764270 h 6858000"/>
              <a:gd name="connsiteX302" fmla="*/ 6038839 w 7467600"/>
              <a:gd name="connsiteY302" fmla="*/ 4764474 h 6858000"/>
              <a:gd name="connsiteX303" fmla="*/ 6040338 w 7467600"/>
              <a:gd name="connsiteY303" fmla="*/ 4771418 h 6858000"/>
              <a:gd name="connsiteX304" fmla="*/ 6024488 w 7467600"/>
              <a:gd name="connsiteY304" fmla="*/ 4809903 h 6858000"/>
              <a:gd name="connsiteX305" fmla="*/ 5599771 w 7467600"/>
              <a:gd name="connsiteY305" fmla="*/ 5509652 h 6858000"/>
              <a:gd name="connsiteX306" fmla="*/ 5548843 w 7467600"/>
              <a:gd name="connsiteY306" fmla="*/ 5563845 h 6858000"/>
              <a:gd name="connsiteX307" fmla="*/ 5940952 w 7467600"/>
              <a:gd name="connsiteY307" fmla="*/ 6250028 h 6858000"/>
              <a:gd name="connsiteX308" fmla="*/ 6043441 w 7467600"/>
              <a:gd name="connsiteY308" fmla="*/ 6665847 h 6858000"/>
              <a:gd name="connsiteX309" fmla="*/ 6093432 w 7467600"/>
              <a:gd name="connsiteY309" fmla="*/ 6858000 h 6858000"/>
              <a:gd name="connsiteX310" fmla="*/ 6034344 w 7467600"/>
              <a:gd name="connsiteY310" fmla="*/ 6858000 h 6858000"/>
              <a:gd name="connsiteX311" fmla="*/ 6026679 w 7467600"/>
              <a:gd name="connsiteY311" fmla="*/ 6836959 h 6858000"/>
              <a:gd name="connsiteX312" fmla="*/ 5800441 w 7467600"/>
              <a:gd name="connsiteY312" fmla="*/ 6335286 h 6858000"/>
              <a:gd name="connsiteX313" fmla="*/ 5526562 w 7467600"/>
              <a:gd name="connsiteY313" fmla="*/ 5705388 h 6858000"/>
              <a:gd name="connsiteX314" fmla="*/ 5519640 w 7467600"/>
              <a:gd name="connsiteY314" fmla="*/ 5683774 h 6858000"/>
              <a:gd name="connsiteX315" fmla="*/ 5844559 w 7467600"/>
              <a:gd name="connsiteY315" fmla="*/ 6553349 h 6858000"/>
              <a:gd name="connsiteX316" fmla="*/ 5975994 w 7467600"/>
              <a:gd name="connsiteY316" fmla="*/ 6858000 h 6858000"/>
              <a:gd name="connsiteX317" fmla="*/ 5898547 w 7467600"/>
              <a:gd name="connsiteY317" fmla="*/ 6858000 h 6858000"/>
              <a:gd name="connsiteX318" fmla="*/ 5682041 w 7467600"/>
              <a:gd name="connsiteY318" fmla="*/ 6355860 h 6858000"/>
              <a:gd name="connsiteX319" fmla="*/ 5461758 w 7467600"/>
              <a:gd name="connsiteY319" fmla="*/ 5820220 h 6858000"/>
              <a:gd name="connsiteX320" fmla="*/ 5237282 w 7467600"/>
              <a:gd name="connsiteY320" fmla="*/ 6579086 h 6858000"/>
              <a:gd name="connsiteX321" fmla="*/ 5115009 w 7467600"/>
              <a:gd name="connsiteY321" fmla="*/ 6858000 h 6858000"/>
              <a:gd name="connsiteX322" fmla="*/ 5028074 w 7467600"/>
              <a:gd name="connsiteY322" fmla="*/ 6858000 h 6858000"/>
              <a:gd name="connsiteX323" fmla="*/ 5079508 w 7467600"/>
              <a:gd name="connsiteY323" fmla="*/ 6749074 h 6858000"/>
              <a:gd name="connsiteX324" fmla="*/ 5371846 w 7467600"/>
              <a:gd name="connsiteY324" fmla="*/ 5924413 h 6858000"/>
              <a:gd name="connsiteX325" fmla="*/ 5270512 w 7467600"/>
              <a:gd name="connsiteY325" fmla="*/ 6138975 h 6858000"/>
              <a:gd name="connsiteX326" fmla="*/ 5062409 w 7467600"/>
              <a:gd name="connsiteY326" fmla="*/ 6653544 h 6858000"/>
              <a:gd name="connsiteX327" fmla="*/ 5036628 w 7467600"/>
              <a:gd name="connsiteY327" fmla="*/ 6754247 h 6858000"/>
              <a:gd name="connsiteX328" fmla="*/ 5009112 w 7467600"/>
              <a:gd name="connsiteY328" fmla="*/ 6858000 h 6858000"/>
              <a:gd name="connsiteX329" fmla="*/ 4976679 w 7467600"/>
              <a:gd name="connsiteY329" fmla="*/ 6858000 h 6858000"/>
              <a:gd name="connsiteX330" fmla="*/ 5006537 w 7467600"/>
              <a:gd name="connsiteY330" fmla="*/ 6747068 h 6858000"/>
              <a:gd name="connsiteX331" fmla="*/ 5032723 w 7467600"/>
              <a:gd name="connsiteY331" fmla="*/ 6644957 h 6858000"/>
              <a:gd name="connsiteX332" fmla="*/ 5242949 w 7467600"/>
              <a:gd name="connsiteY332" fmla="*/ 6125175 h 6858000"/>
              <a:gd name="connsiteX333" fmla="*/ 5286321 w 7467600"/>
              <a:gd name="connsiteY333" fmla="*/ 6033555 h 6858000"/>
              <a:gd name="connsiteX334" fmla="*/ 5008210 w 7467600"/>
              <a:gd name="connsiteY334" fmla="*/ 6649194 h 6858000"/>
              <a:gd name="connsiteX335" fmla="*/ 4986321 w 7467600"/>
              <a:gd name="connsiteY335" fmla="*/ 6765687 h 6858000"/>
              <a:gd name="connsiteX336" fmla="*/ 4973474 w 7467600"/>
              <a:gd name="connsiteY336" fmla="*/ 6858000 h 6858000"/>
              <a:gd name="connsiteX337" fmla="*/ 4907178 w 7467600"/>
              <a:gd name="connsiteY337" fmla="*/ 6858000 h 6858000"/>
              <a:gd name="connsiteX338" fmla="*/ 4910810 w 7467600"/>
              <a:gd name="connsiteY338" fmla="*/ 6829660 h 6858000"/>
              <a:gd name="connsiteX339" fmla="*/ 4987461 w 7467600"/>
              <a:gd name="connsiteY339" fmla="*/ 6432994 h 6858000"/>
              <a:gd name="connsiteX340" fmla="*/ 5179262 w 7467600"/>
              <a:gd name="connsiteY340" fmla="*/ 6035044 h 6858000"/>
              <a:gd name="connsiteX341" fmla="*/ 4689678 w 7467600"/>
              <a:gd name="connsiteY341" fmla="*/ 6440241 h 6858000"/>
              <a:gd name="connsiteX342" fmla="*/ 4477543 w 7467600"/>
              <a:gd name="connsiteY342" fmla="*/ 6674836 h 6858000"/>
              <a:gd name="connsiteX343" fmla="*/ 4329957 w 7467600"/>
              <a:gd name="connsiteY343" fmla="*/ 6858000 h 6858000"/>
              <a:gd name="connsiteX344" fmla="*/ 4218595 w 7467600"/>
              <a:gd name="connsiteY344" fmla="*/ 6858000 h 6858000"/>
              <a:gd name="connsiteX345" fmla="*/ 4368888 w 7467600"/>
              <a:gd name="connsiteY345" fmla="*/ 6668412 h 6858000"/>
              <a:gd name="connsiteX346" fmla="*/ 4563091 w 7467600"/>
              <a:gd name="connsiteY346" fmla="*/ 6442508 h 6858000"/>
              <a:gd name="connsiteX347" fmla="*/ 5387324 w 7467600"/>
              <a:gd name="connsiteY347" fmla="*/ 5705830 h 6858000"/>
              <a:gd name="connsiteX348" fmla="*/ 5073620 w 7467600"/>
              <a:gd name="connsiteY348" fmla="*/ 5955437 h 6858000"/>
              <a:gd name="connsiteX349" fmla="*/ 4689789 w 7467600"/>
              <a:gd name="connsiteY349" fmla="*/ 6268382 h 6858000"/>
              <a:gd name="connsiteX350" fmla="*/ 4418722 w 7467600"/>
              <a:gd name="connsiteY350" fmla="*/ 6570886 h 6858000"/>
              <a:gd name="connsiteX351" fmla="*/ 4214944 w 7467600"/>
              <a:gd name="connsiteY351" fmla="*/ 6858000 h 6858000"/>
              <a:gd name="connsiteX352" fmla="*/ 4177898 w 7467600"/>
              <a:gd name="connsiteY352" fmla="*/ 6858000 h 6858000"/>
              <a:gd name="connsiteX353" fmla="*/ 4391597 w 7467600"/>
              <a:gd name="connsiteY353" fmla="*/ 6556370 h 6858000"/>
              <a:gd name="connsiteX354" fmla="*/ 4668889 w 7467600"/>
              <a:gd name="connsiteY354" fmla="*/ 6246399 h 6858000"/>
              <a:gd name="connsiteX355" fmla="*/ 5055427 w 7467600"/>
              <a:gd name="connsiteY355" fmla="*/ 5931476 h 6858000"/>
              <a:gd name="connsiteX356" fmla="*/ 5371814 w 7467600"/>
              <a:gd name="connsiteY356" fmla="*/ 5678975 h 6858000"/>
              <a:gd name="connsiteX357" fmla="*/ 4987918 w 7467600"/>
              <a:gd name="connsiteY357" fmla="*/ 5838701 h 6858000"/>
              <a:gd name="connsiteX358" fmla="*/ 4317146 w 7467600"/>
              <a:gd name="connsiteY358" fmla="*/ 6587716 h 6858000"/>
              <a:gd name="connsiteX359" fmla="*/ 4171627 w 7467600"/>
              <a:gd name="connsiteY359" fmla="*/ 6858000 h 6858000"/>
              <a:gd name="connsiteX360" fmla="*/ 4081585 w 7467600"/>
              <a:gd name="connsiteY360" fmla="*/ 6858000 h 6858000"/>
              <a:gd name="connsiteX361" fmla="*/ 4238603 w 7467600"/>
              <a:gd name="connsiteY361" fmla="*/ 6559341 h 6858000"/>
              <a:gd name="connsiteX362" fmla="*/ 4778333 w 7467600"/>
              <a:gd name="connsiteY362" fmla="*/ 5873626 h 6858000"/>
              <a:gd name="connsiteX363" fmla="*/ 5414185 w 7467600"/>
              <a:gd name="connsiteY363" fmla="*/ 5573882 h 6858000"/>
              <a:gd name="connsiteX364" fmla="*/ 5959648 w 7467600"/>
              <a:gd name="connsiteY364" fmla="*/ 4760797 h 6858000"/>
              <a:gd name="connsiteX365" fmla="*/ 5355019 w 7467600"/>
              <a:gd name="connsiteY365" fmla="*/ 4734672 h 6858000"/>
              <a:gd name="connsiteX366" fmla="*/ 5083565 w 7467600"/>
              <a:gd name="connsiteY366" fmla="*/ 5179121 h 6858000"/>
              <a:gd name="connsiteX367" fmla="*/ 4713577 w 7467600"/>
              <a:gd name="connsiteY367" fmla="*/ 5616803 h 6858000"/>
              <a:gd name="connsiteX368" fmla="*/ 3989559 w 7467600"/>
              <a:gd name="connsiteY368" fmla="*/ 6145945 h 6858000"/>
              <a:gd name="connsiteX369" fmla="*/ 3939824 w 7467600"/>
              <a:gd name="connsiteY369" fmla="*/ 6066900 h 6858000"/>
              <a:gd name="connsiteX370" fmla="*/ 4584537 w 7467600"/>
              <a:gd name="connsiteY370" fmla="*/ 5324826 h 6858000"/>
              <a:gd name="connsiteX371" fmla="*/ 5037105 w 7467600"/>
              <a:gd name="connsiteY371" fmla="*/ 5088765 h 6858000"/>
              <a:gd name="connsiteX372" fmla="*/ 5039930 w 7467600"/>
              <a:gd name="connsiteY372" fmla="*/ 5089585 h 6858000"/>
              <a:gd name="connsiteX373" fmla="*/ 5263764 w 7467600"/>
              <a:gd name="connsiteY373" fmla="*/ 4735525 h 6858000"/>
              <a:gd name="connsiteX374" fmla="*/ 4086300 w 7467600"/>
              <a:gd name="connsiteY374" fmla="*/ 4884599 h 6858000"/>
              <a:gd name="connsiteX375" fmla="*/ 4085485 w 7467600"/>
              <a:gd name="connsiteY375" fmla="*/ 4899070 h 6858000"/>
              <a:gd name="connsiteX376" fmla="*/ 3871915 w 7467600"/>
              <a:gd name="connsiteY376" fmla="*/ 5253645 h 6858000"/>
              <a:gd name="connsiteX377" fmla="*/ 3799374 w 7467600"/>
              <a:gd name="connsiteY377" fmla="*/ 5466127 h 6858000"/>
              <a:gd name="connsiteX378" fmla="*/ 3498850 w 7467600"/>
              <a:gd name="connsiteY378" fmla="*/ 6661888 h 6858000"/>
              <a:gd name="connsiteX379" fmla="*/ 3399216 w 7467600"/>
              <a:gd name="connsiteY379" fmla="*/ 6858000 h 6858000"/>
              <a:gd name="connsiteX380" fmla="*/ 3303688 w 7467600"/>
              <a:gd name="connsiteY380" fmla="*/ 6858000 h 6858000"/>
              <a:gd name="connsiteX381" fmla="*/ 3391774 w 7467600"/>
              <a:gd name="connsiteY381" fmla="*/ 6697181 h 6858000"/>
              <a:gd name="connsiteX382" fmla="*/ 3735540 w 7467600"/>
              <a:gd name="connsiteY382" fmla="*/ 5546923 h 6858000"/>
              <a:gd name="connsiteX383" fmla="*/ 3729438 w 7467600"/>
              <a:gd name="connsiteY383" fmla="*/ 5569058 h 6858000"/>
              <a:gd name="connsiteX384" fmla="*/ 3707782 w 7467600"/>
              <a:gd name="connsiteY384" fmla="*/ 5644908 h 6858000"/>
              <a:gd name="connsiteX385" fmla="*/ 3583827 w 7467600"/>
              <a:gd name="connsiteY385" fmla="*/ 6039215 h 6858000"/>
              <a:gd name="connsiteX386" fmla="*/ 3547861 w 7467600"/>
              <a:gd name="connsiteY386" fmla="*/ 6129609 h 6858000"/>
              <a:gd name="connsiteX387" fmla="*/ 3490905 w 7467600"/>
              <a:gd name="connsiteY387" fmla="*/ 6277660 h 6858000"/>
              <a:gd name="connsiteX388" fmla="*/ 3455859 w 7467600"/>
              <a:gd name="connsiteY388" fmla="*/ 6391301 h 6858000"/>
              <a:gd name="connsiteX389" fmla="*/ 3429112 w 7467600"/>
              <a:gd name="connsiteY389" fmla="*/ 6479469 h 6858000"/>
              <a:gd name="connsiteX390" fmla="*/ 3304862 w 7467600"/>
              <a:gd name="connsiteY390" fmla="*/ 6796476 h 6858000"/>
              <a:gd name="connsiteX391" fmla="*/ 3276071 w 7467600"/>
              <a:gd name="connsiteY391" fmla="*/ 6858000 h 6858000"/>
              <a:gd name="connsiteX392" fmla="*/ 3240805 w 7467600"/>
              <a:gd name="connsiteY392" fmla="*/ 6858000 h 6858000"/>
              <a:gd name="connsiteX393" fmla="*/ 3275917 w 7467600"/>
              <a:gd name="connsiteY393" fmla="*/ 6783192 h 6858000"/>
              <a:gd name="connsiteX394" fmla="*/ 3399358 w 7467600"/>
              <a:gd name="connsiteY394" fmla="*/ 6469011 h 6858000"/>
              <a:gd name="connsiteX395" fmla="*/ 3425650 w 7467600"/>
              <a:gd name="connsiteY395" fmla="*/ 6381333 h 6858000"/>
              <a:gd name="connsiteX396" fmla="*/ 3460661 w 7467600"/>
              <a:gd name="connsiteY396" fmla="*/ 6266763 h 6858000"/>
              <a:gd name="connsiteX397" fmla="*/ 3518021 w 7467600"/>
              <a:gd name="connsiteY397" fmla="*/ 6117298 h 6858000"/>
              <a:gd name="connsiteX398" fmla="*/ 3554035 w 7467600"/>
              <a:gd name="connsiteY398" fmla="*/ 6027832 h 6858000"/>
              <a:gd name="connsiteX399" fmla="*/ 3677174 w 7467600"/>
              <a:gd name="connsiteY399" fmla="*/ 5636351 h 6858000"/>
              <a:gd name="connsiteX400" fmla="*/ 3698819 w 7467600"/>
              <a:gd name="connsiteY400" fmla="*/ 5560503 h 6858000"/>
              <a:gd name="connsiteX401" fmla="*/ 3702094 w 7467600"/>
              <a:gd name="connsiteY401" fmla="*/ 5549194 h 6858000"/>
              <a:gd name="connsiteX402" fmla="*/ 3398355 w 7467600"/>
              <a:gd name="connsiteY402" fmla="*/ 6094603 h 6858000"/>
              <a:gd name="connsiteX403" fmla="*/ 3193941 w 7467600"/>
              <a:gd name="connsiteY403" fmla="*/ 6798775 h 6858000"/>
              <a:gd name="connsiteX404" fmla="*/ 3184140 w 7467600"/>
              <a:gd name="connsiteY404" fmla="*/ 6858000 h 6858000"/>
              <a:gd name="connsiteX405" fmla="*/ 3099978 w 7467600"/>
              <a:gd name="connsiteY405" fmla="*/ 6858000 h 6858000"/>
              <a:gd name="connsiteX406" fmla="*/ 3101556 w 7467600"/>
              <a:gd name="connsiteY406" fmla="*/ 6843337 h 6858000"/>
              <a:gd name="connsiteX407" fmla="*/ 3370162 w 7467600"/>
              <a:gd name="connsiteY407" fmla="*/ 5785550 h 6858000"/>
              <a:gd name="connsiteX408" fmla="*/ 3746477 w 7467600"/>
              <a:gd name="connsiteY408" fmla="*/ 5377889 h 6858000"/>
              <a:gd name="connsiteX409" fmla="*/ 3863399 w 7467600"/>
              <a:gd name="connsiteY409" fmla="*/ 5087257 h 6858000"/>
              <a:gd name="connsiteX410" fmla="*/ 3968712 w 7467600"/>
              <a:gd name="connsiteY410" fmla="*/ 4913989 h 6858000"/>
              <a:gd name="connsiteX411" fmla="*/ 2792390 w 7467600"/>
              <a:gd name="connsiteY411" fmla="*/ 5382974 h 6858000"/>
              <a:gd name="connsiteX412" fmla="*/ 2714982 w 7467600"/>
              <a:gd name="connsiteY412" fmla="*/ 5427051 h 6858000"/>
              <a:gd name="connsiteX413" fmla="*/ 2813361 w 7467600"/>
              <a:gd name="connsiteY413" fmla="*/ 6023912 h 6858000"/>
              <a:gd name="connsiteX414" fmla="*/ 2688430 w 7467600"/>
              <a:gd name="connsiteY414" fmla="*/ 6801564 h 6858000"/>
              <a:gd name="connsiteX415" fmla="*/ 2629626 w 7467600"/>
              <a:gd name="connsiteY415" fmla="*/ 6763394 h 6858000"/>
              <a:gd name="connsiteX416" fmla="*/ 2565328 w 7467600"/>
              <a:gd name="connsiteY416" fmla="*/ 5516399 h 6858000"/>
              <a:gd name="connsiteX417" fmla="*/ 1922999 w 7467600"/>
              <a:gd name="connsiteY417" fmla="*/ 5980343 h 6858000"/>
              <a:gd name="connsiteX418" fmla="*/ 1950261 w 7467600"/>
              <a:gd name="connsiteY418" fmla="*/ 6405858 h 6858000"/>
              <a:gd name="connsiteX419" fmla="*/ 2365554 w 7467600"/>
              <a:gd name="connsiteY419" fmla="*/ 6759107 h 6858000"/>
              <a:gd name="connsiteX420" fmla="*/ 2424142 w 7467600"/>
              <a:gd name="connsiteY420" fmla="*/ 6858000 h 6858000"/>
              <a:gd name="connsiteX421" fmla="*/ 2395994 w 7467600"/>
              <a:gd name="connsiteY421" fmla="*/ 6858000 h 6858000"/>
              <a:gd name="connsiteX422" fmla="*/ 2392863 w 7467600"/>
              <a:gd name="connsiteY422" fmla="*/ 6852964 h 6858000"/>
              <a:gd name="connsiteX423" fmla="*/ 2017589 w 7467600"/>
              <a:gd name="connsiteY423" fmla="*/ 6493982 h 6858000"/>
              <a:gd name="connsiteX424" fmla="*/ 2147336 w 7467600"/>
              <a:gd name="connsiteY424" fmla="*/ 6594052 h 6858000"/>
              <a:gd name="connsiteX425" fmla="*/ 2207047 w 7467600"/>
              <a:gd name="connsiteY425" fmla="*/ 6654540 h 6858000"/>
              <a:gd name="connsiteX426" fmla="*/ 2299106 w 7467600"/>
              <a:gd name="connsiteY426" fmla="*/ 6778931 h 6858000"/>
              <a:gd name="connsiteX427" fmla="*/ 2314430 w 7467600"/>
              <a:gd name="connsiteY427" fmla="*/ 6801144 h 6858000"/>
              <a:gd name="connsiteX428" fmla="*/ 2352406 w 7467600"/>
              <a:gd name="connsiteY428" fmla="*/ 6858000 h 6858000"/>
              <a:gd name="connsiteX429" fmla="*/ 2314492 w 7467600"/>
              <a:gd name="connsiteY429" fmla="*/ 6858000 h 6858000"/>
              <a:gd name="connsiteX430" fmla="*/ 2288095 w 7467600"/>
              <a:gd name="connsiteY430" fmla="*/ 6818030 h 6858000"/>
              <a:gd name="connsiteX431" fmla="*/ 2272768 w 7467600"/>
              <a:gd name="connsiteY431" fmla="*/ 6795822 h 6858000"/>
              <a:gd name="connsiteX432" fmla="*/ 2182715 w 7467600"/>
              <a:gd name="connsiteY432" fmla="*/ 6675071 h 6858000"/>
              <a:gd name="connsiteX433" fmla="*/ 2032061 w 7467600"/>
              <a:gd name="connsiteY433" fmla="*/ 6541380 h 6858000"/>
              <a:gd name="connsiteX434" fmla="*/ 2257220 w 7467600"/>
              <a:gd name="connsiteY434" fmla="*/ 6826257 h 6858000"/>
              <a:gd name="connsiteX435" fmla="*/ 2281324 w 7467600"/>
              <a:gd name="connsiteY435" fmla="*/ 6858000 h 6858000"/>
              <a:gd name="connsiteX436" fmla="*/ 2242860 w 7467600"/>
              <a:gd name="connsiteY436" fmla="*/ 6858000 h 6858000"/>
              <a:gd name="connsiteX437" fmla="*/ 2232818 w 7467600"/>
              <a:gd name="connsiteY437" fmla="*/ 6844926 h 6858000"/>
              <a:gd name="connsiteX438" fmla="*/ 1990172 w 7467600"/>
              <a:gd name="connsiteY438" fmla="*/ 6542121 h 6858000"/>
              <a:gd name="connsiteX439" fmla="*/ 2124090 w 7467600"/>
              <a:gd name="connsiteY439" fmla="*/ 6761017 h 6858000"/>
              <a:gd name="connsiteX440" fmla="*/ 2200380 w 7467600"/>
              <a:gd name="connsiteY440" fmla="*/ 6858000 h 6858000"/>
              <a:gd name="connsiteX441" fmla="*/ 2147507 w 7467600"/>
              <a:gd name="connsiteY441" fmla="*/ 6858000 h 6858000"/>
              <a:gd name="connsiteX442" fmla="*/ 2070668 w 7467600"/>
              <a:gd name="connsiteY442" fmla="*/ 6761520 h 6858000"/>
              <a:gd name="connsiteX443" fmla="*/ 1975142 w 7467600"/>
              <a:gd name="connsiteY443" fmla="*/ 6585570 h 6858000"/>
              <a:gd name="connsiteX444" fmla="*/ 2050035 w 7467600"/>
              <a:gd name="connsiteY444" fmla="*/ 6813345 h 6858000"/>
              <a:gd name="connsiteX445" fmla="*/ 2063025 w 7467600"/>
              <a:gd name="connsiteY445" fmla="*/ 6858000 h 6858000"/>
              <a:gd name="connsiteX446" fmla="*/ 2021675 w 7467600"/>
              <a:gd name="connsiteY446" fmla="*/ 6858000 h 6858000"/>
              <a:gd name="connsiteX447" fmla="*/ 2019308 w 7467600"/>
              <a:gd name="connsiteY447" fmla="*/ 6847118 h 6858000"/>
              <a:gd name="connsiteX448" fmla="*/ 1938835 w 7467600"/>
              <a:gd name="connsiteY448" fmla="*/ 6551160 h 6858000"/>
              <a:gd name="connsiteX449" fmla="*/ 1953230 w 7467600"/>
              <a:gd name="connsiteY449" fmla="*/ 6759699 h 6858000"/>
              <a:gd name="connsiteX450" fmla="*/ 1956763 w 7467600"/>
              <a:gd name="connsiteY450" fmla="*/ 6778191 h 6858000"/>
              <a:gd name="connsiteX451" fmla="*/ 1967925 w 7467600"/>
              <a:gd name="connsiteY451" fmla="*/ 6858000 h 6858000"/>
              <a:gd name="connsiteX452" fmla="*/ 1936622 w 7467600"/>
              <a:gd name="connsiteY452" fmla="*/ 6858000 h 6858000"/>
              <a:gd name="connsiteX453" fmla="*/ 1926261 w 7467600"/>
              <a:gd name="connsiteY453" fmla="*/ 6784064 h 6858000"/>
              <a:gd name="connsiteX454" fmla="*/ 1922724 w 7467600"/>
              <a:gd name="connsiteY454" fmla="*/ 6765577 h 6858000"/>
              <a:gd name="connsiteX455" fmla="*/ 1904650 w 7467600"/>
              <a:gd name="connsiteY455" fmla="*/ 6639616 h 6858000"/>
              <a:gd name="connsiteX456" fmla="*/ 1885273 w 7467600"/>
              <a:gd name="connsiteY456" fmla="*/ 6858000 h 6858000"/>
              <a:gd name="connsiteX457" fmla="*/ 1854363 w 7467600"/>
              <a:gd name="connsiteY457" fmla="*/ 6858000 h 6858000"/>
              <a:gd name="connsiteX458" fmla="*/ 1880391 w 7467600"/>
              <a:gd name="connsiteY458" fmla="*/ 6603796 h 6858000"/>
              <a:gd name="connsiteX459" fmla="*/ 1818273 w 7467600"/>
              <a:gd name="connsiteY459" fmla="*/ 6715729 h 6858000"/>
              <a:gd name="connsiteX460" fmla="*/ 1794691 w 7467600"/>
              <a:gd name="connsiteY460" fmla="*/ 6843239 h 6858000"/>
              <a:gd name="connsiteX461" fmla="*/ 1794914 w 7467600"/>
              <a:gd name="connsiteY461" fmla="*/ 6858000 h 6858000"/>
              <a:gd name="connsiteX462" fmla="*/ 1746128 w 7467600"/>
              <a:gd name="connsiteY462" fmla="*/ 6858000 h 6858000"/>
              <a:gd name="connsiteX463" fmla="*/ 1753934 w 7467600"/>
              <a:gd name="connsiteY463" fmla="*/ 6724796 h 6858000"/>
              <a:gd name="connsiteX464" fmla="*/ 1792053 w 7467600"/>
              <a:gd name="connsiteY464" fmla="*/ 6572396 h 6858000"/>
              <a:gd name="connsiteX465" fmla="*/ 1862248 w 7467600"/>
              <a:gd name="connsiteY465" fmla="*/ 6266397 h 6858000"/>
              <a:gd name="connsiteX466" fmla="*/ 1862250 w 7467600"/>
              <a:gd name="connsiteY466" fmla="*/ 6033531 h 6858000"/>
              <a:gd name="connsiteX467" fmla="*/ 1211999 w 7467600"/>
              <a:gd name="connsiteY467" fmla="*/ 6683610 h 6858000"/>
              <a:gd name="connsiteX468" fmla="*/ 1213266 w 7467600"/>
              <a:gd name="connsiteY468" fmla="*/ 6691947 h 6858000"/>
              <a:gd name="connsiteX469" fmla="*/ 1203370 w 7467600"/>
              <a:gd name="connsiteY469" fmla="*/ 6850676 h 6858000"/>
              <a:gd name="connsiteX470" fmla="*/ 1203671 w 7467600"/>
              <a:gd name="connsiteY470" fmla="*/ 6858000 h 6858000"/>
              <a:gd name="connsiteX471" fmla="*/ 1143180 w 7467600"/>
              <a:gd name="connsiteY471" fmla="*/ 6858000 h 6858000"/>
              <a:gd name="connsiteX472" fmla="*/ 1142176 w 7467600"/>
              <a:gd name="connsiteY472" fmla="*/ 6766045 h 6858000"/>
              <a:gd name="connsiteX473" fmla="*/ 1067484 w 7467600"/>
              <a:gd name="connsiteY473" fmla="*/ 6858000 h 6858000"/>
              <a:gd name="connsiteX474" fmla="*/ 953928 w 7467600"/>
              <a:gd name="connsiteY474" fmla="*/ 6858000 h 6858000"/>
              <a:gd name="connsiteX475" fmla="*/ 959715 w 7467600"/>
              <a:gd name="connsiteY475" fmla="*/ 6850185 h 6858000"/>
              <a:gd name="connsiteX476" fmla="*/ 1483788 w 7467600"/>
              <a:gd name="connsiteY476" fmla="*/ 6259174 h 6858000"/>
              <a:gd name="connsiteX477" fmla="*/ 1100671 w 7467600"/>
              <a:gd name="connsiteY477" fmla="*/ 6252137 h 6858000"/>
              <a:gd name="connsiteX478" fmla="*/ 1090144 w 7467600"/>
              <a:gd name="connsiteY478" fmla="*/ 6256748 h 6858000"/>
              <a:gd name="connsiteX479" fmla="*/ 1095872 w 7467600"/>
              <a:gd name="connsiteY479" fmla="*/ 6271892 h 6858000"/>
              <a:gd name="connsiteX480" fmla="*/ 262785 w 7467600"/>
              <a:gd name="connsiteY480" fmla="*/ 6845450 h 6858000"/>
              <a:gd name="connsiteX481" fmla="*/ 209968 w 7467600"/>
              <a:gd name="connsiteY481" fmla="*/ 6770713 h 6858000"/>
              <a:gd name="connsiteX482" fmla="*/ 873460 w 7467600"/>
              <a:gd name="connsiteY482" fmla="*/ 6253768 h 6858000"/>
              <a:gd name="connsiteX483" fmla="*/ 192686 w 7467600"/>
              <a:gd name="connsiteY483" fmla="*/ 5849257 h 6858000"/>
              <a:gd name="connsiteX484" fmla="*/ 4696 w 7467600"/>
              <a:gd name="connsiteY484" fmla="*/ 5697668 h 6858000"/>
              <a:gd name="connsiteX485" fmla="*/ 0 w 7467600"/>
              <a:gd name="connsiteY485" fmla="*/ 5689984 h 6858000"/>
              <a:gd name="connsiteX486" fmla="*/ 0 w 7467600"/>
              <a:gd name="connsiteY486" fmla="*/ 5513472 h 6858000"/>
              <a:gd name="connsiteX487" fmla="*/ 174101 w 7467600"/>
              <a:gd name="connsiteY487" fmla="*/ 5620277 h 6858000"/>
              <a:gd name="connsiteX488" fmla="*/ 891800 w 7467600"/>
              <a:gd name="connsiteY488" fmla="*/ 6036935 h 6858000"/>
              <a:gd name="connsiteX489" fmla="*/ 1072219 w 7467600"/>
              <a:gd name="connsiteY489" fmla="*/ 6169443 h 6858000"/>
              <a:gd name="connsiteX490" fmla="*/ 1074117 w 7467600"/>
              <a:gd name="connsiteY490" fmla="*/ 6170301 h 6858000"/>
              <a:gd name="connsiteX491" fmla="*/ 1083114 w 7467600"/>
              <a:gd name="connsiteY491" fmla="*/ 6174131 h 6858000"/>
              <a:gd name="connsiteX492" fmla="*/ 1543010 w 7467600"/>
              <a:gd name="connsiteY492" fmla="*/ 6191140 h 6858000"/>
              <a:gd name="connsiteX493" fmla="*/ 1551080 w 7467600"/>
              <a:gd name="connsiteY493" fmla="*/ 6195006 h 6858000"/>
              <a:gd name="connsiteX494" fmla="*/ 2345443 w 7467600"/>
              <a:gd name="connsiteY494" fmla="*/ 5549882 h 6858000"/>
              <a:gd name="connsiteX495" fmla="*/ 1721499 w 7467600"/>
              <a:gd name="connsiteY495" fmla="*/ 5599969 h 6858000"/>
              <a:gd name="connsiteX496" fmla="*/ 767716 w 7467600"/>
              <a:gd name="connsiteY496" fmla="*/ 5472768 h 6858000"/>
              <a:gd name="connsiteX497" fmla="*/ 722147 w 7467600"/>
              <a:gd name="connsiteY497" fmla="*/ 5393091 h 6858000"/>
              <a:gd name="connsiteX498" fmla="*/ 1485552 w 7467600"/>
              <a:gd name="connsiteY498" fmla="*/ 5313202 h 6858000"/>
              <a:gd name="connsiteX499" fmla="*/ 2143004 w 7467600"/>
              <a:gd name="connsiteY499" fmla="*/ 5402420 h 6858000"/>
              <a:gd name="connsiteX500" fmla="*/ 1933391 w 7467600"/>
              <a:gd name="connsiteY500" fmla="*/ 5156971 h 6858000"/>
              <a:gd name="connsiteX501" fmla="*/ 1827118 w 7467600"/>
              <a:gd name="connsiteY501" fmla="*/ 4968410 h 6858000"/>
              <a:gd name="connsiteX502" fmla="*/ 1837349 w 7467600"/>
              <a:gd name="connsiteY502" fmla="*/ 4956357 h 6858000"/>
              <a:gd name="connsiteX503" fmla="*/ 2162835 w 7467600"/>
              <a:gd name="connsiteY503" fmla="*/ 5187853 h 6858000"/>
              <a:gd name="connsiteX504" fmla="*/ 2257167 w 7467600"/>
              <a:gd name="connsiteY504" fmla="*/ 5462123 h 6858000"/>
              <a:gd name="connsiteX505" fmla="*/ 2261598 w 7467600"/>
              <a:gd name="connsiteY505" fmla="*/ 5467998 h 6858000"/>
              <a:gd name="connsiteX506" fmla="*/ 2437177 w 7467600"/>
              <a:gd name="connsiteY506" fmla="*/ 5479608 h 6858000"/>
              <a:gd name="connsiteX507" fmla="*/ 2445247 w 7467600"/>
              <a:gd name="connsiteY507" fmla="*/ 5483476 h 6858000"/>
              <a:gd name="connsiteX508" fmla="*/ 2743626 w 7467600"/>
              <a:gd name="connsiteY508" fmla="*/ 5304819 h 6858000"/>
              <a:gd name="connsiteX509" fmla="*/ 3048102 w 7467600"/>
              <a:gd name="connsiteY509" fmla="*/ 5150595 h 6858000"/>
              <a:gd name="connsiteX510" fmla="*/ 1799414 w 7467600"/>
              <a:gd name="connsiteY510" fmla="*/ 4694732 h 6858000"/>
              <a:gd name="connsiteX511" fmla="*/ 1771735 w 7467600"/>
              <a:gd name="connsiteY511" fmla="*/ 4619929 h 6858000"/>
              <a:gd name="connsiteX512" fmla="*/ 3104273 w 7467600"/>
              <a:gd name="connsiteY512" fmla="*/ 5076159 h 6858000"/>
              <a:gd name="connsiteX513" fmla="*/ 3113245 w 7467600"/>
              <a:gd name="connsiteY513" fmla="*/ 5090705 h 6858000"/>
              <a:gd name="connsiteX514" fmla="*/ 3126294 w 7467600"/>
              <a:gd name="connsiteY514" fmla="*/ 5114400 h 6858000"/>
              <a:gd name="connsiteX515" fmla="*/ 3937433 w 7467600"/>
              <a:gd name="connsiteY515" fmla="*/ 4830473 h 6858000"/>
              <a:gd name="connsiteX516" fmla="*/ 3590475 w 7467600"/>
              <a:gd name="connsiteY516" fmla="*/ 4597974 h 6858000"/>
              <a:gd name="connsiteX517" fmla="*/ 3100264 w 7467600"/>
              <a:gd name="connsiteY517" fmla="*/ 4579845 h 6858000"/>
              <a:gd name="connsiteX518" fmla="*/ 2183576 w 7467600"/>
              <a:gd name="connsiteY518" fmla="*/ 4227150 h 6858000"/>
              <a:gd name="connsiteX519" fmla="*/ 2151029 w 7467600"/>
              <a:gd name="connsiteY519" fmla="*/ 4146947 h 6858000"/>
              <a:gd name="connsiteX520" fmla="*/ 3563434 w 7467600"/>
              <a:gd name="connsiteY520" fmla="*/ 4469115 h 6858000"/>
              <a:gd name="connsiteX521" fmla="*/ 3177952 w 7467600"/>
              <a:gd name="connsiteY521" fmla="*/ 3657386 h 6858000"/>
              <a:gd name="connsiteX522" fmla="*/ 3189263 w 7467600"/>
              <a:gd name="connsiteY522" fmla="*/ 3625726 h 6858000"/>
              <a:gd name="connsiteX523" fmla="*/ 3560912 w 7467600"/>
              <a:gd name="connsiteY523" fmla="*/ 4079863 h 6858000"/>
              <a:gd name="connsiteX524" fmla="*/ 3626636 w 7467600"/>
              <a:gd name="connsiteY524" fmla="*/ 4512230 h 6858000"/>
              <a:gd name="connsiteX525" fmla="*/ 3653088 w 7467600"/>
              <a:gd name="connsiteY525" fmla="*/ 4521417 h 6858000"/>
              <a:gd name="connsiteX526" fmla="*/ 3988128 w 7467600"/>
              <a:gd name="connsiteY526" fmla="*/ 4817267 h 6858000"/>
              <a:gd name="connsiteX527" fmla="*/ 4830582 w 7467600"/>
              <a:gd name="connsiteY527" fmla="*/ 4676000 h 6858000"/>
              <a:gd name="connsiteX528" fmla="*/ 4830100 w 7467600"/>
              <a:gd name="connsiteY528" fmla="*/ 4675554 h 6858000"/>
              <a:gd name="connsiteX529" fmla="*/ 4036318 w 7467600"/>
              <a:gd name="connsiteY529" fmla="*/ 4147013 h 6858000"/>
              <a:gd name="connsiteX530" fmla="*/ 3432098 w 7467600"/>
              <a:gd name="connsiteY530" fmla="*/ 3537312 h 6858000"/>
              <a:gd name="connsiteX531" fmla="*/ 3446761 w 7467600"/>
              <a:gd name="connsiteY531" fmla="*/ 3461278 h 6858000"/>
              <a:gd name="connsiteX532" fmla="*/ 4419733 w 7467600"/>
              <a:gd name="connsiteY532" fmla="*/ 3963555 h 6858000"/>
              <a:gd name="connsiteX533" fmla="*/ 4781371 w 7467600"/>
              <a:gd name="connsiteY533" fmla="*/ 4458604 h 6858000"/>
              <a:gd name="connsiteX534" fmla="*/ 4780440 w 7467600"/>
              <a:gd name="connsiteY534" fmla="*/ 4470290 h 6858000"/>
              <a:gd name="connsiteX535" fmla="*/ 4898954 w 7467600"/>
              <a:gd name="connsiteY535" fmla="*/ 4662092 h 6858000"/>
              <a:gd name="connsiteX536" fmla="*/ 4900699 w 7467600"/>
              <a:gd name="connsiteY536" fmla="*/ 4670867 h 6858000"/>
              <a:gd name="connsiteX537" fmla="*/ 5714511 w 7467600"/>
              <a:gd name="connsiteY537" fmla="*/ 4663483 h 6858000"/>
              <a:gd name="connsiteX538" fmla="*/ 5464793 w 7467600"/>
              <a:gd name="connsiteY538" fmla="*/ 4393556 h 6858000"/>
              <a:gd name="connsiteX539" fmla="*/ 5461897 w 7467600"/>
              <a:gd name="connsiteY539" fmla="*/ 4390879 h 6858000"/>
              <a:gd name="connsiteX540" fmla="*/ 4294126 w 7467600"/>
              <a:gd name="connsiteY540" fmla="*/ 3303048 h 6858000"/>
              <a:gd name="connsiteX541" fmla="*/ 4305321 w 7467600"/>
              <a:gd name="connsiteY541" fmla="*/ 3256953 h 6858000"/>
              <a:gd name="connsiteX542" fmla="*/ 4949299 w 7467600"/>
              <a:gd name="connsiteY542" fmla="*/ 3766336 h 6858000"/>
              <a:gd name="connsiteX543" fmla="*/ 5291452 w 7467600"/>
              <a:gd name="connsiteY543" fmla="*/ 4076801 h 6858000"/>
              <a:gd name="connsiteX544" fmla="*/ 5434998 w 7467600"/>
              <a:gd name="connsiteY544" fmla="*/ 4254100 h 6858000"/>
              <a:gd name="connsiteX545" fmla="*/ 5351015 w 7467600"/>
              <a:gd name="connsiteY545" fmla="*/ 3760989 h 6858000"/>
              <a:gd name="connsiteX546" fmla="*/ 5413780 w 7467600"/>
              <a:gd name="connsiteY546" fmla="*/ 2966265 h 6858000"/>
              <a:gd name="connsiteX547" fmla="*/ 5425627 w 7467600"/>
              <a:gd name="connsiteY547" fmla="*/ 2954192 h 6858000"/>
              <a:gd name="connsiteX548" fmla="*/ 6604735 w 7467600"/>
              <a:gd name="connsiteY548" fmla="*/ 2041381 h 6858000"/>
              <a:gd name="connsiteX549" fmla="*/ 7204487 w 7467600"/>
              <a:gd name="connsiteY549" fmla="*/ 2742112 h 6858000"/>
              <a:gd name="connsiteX550" fmla="*/ 7131592 w 7467600"/>
              <a:gd name="connsiteY550" fmla="*/ 2672096 h 6858000"/>
              <a:gd name="connsiteX551" fmla="*/ 6996344 w 7467600"/>
              <a:gd name="connsiteY551" fmla="*/ 2518310 h 6858000"/>
              <a:gd name="connsiteX552" fmla="*/ 6735495 w 7467600"/>
              <a:gd name="connsiteY552" fmla="*/ 2196890 h 6858000"/>
              <a:gd name="connsiteX553" fmla="*/ 6721901 w 7467600"/>
              <a:gd name="connsiteY553" fmla="*/ 2179274 h 6858000"/>
              <a:gd name="connsiteX554" fmla="*/ 6604735 w 7467600"/>
              <a:gd name="connsiteY554" fmla="*/ 2041381 h 6858000"/>
              <a:gd name="connsiteX555" fmla="*/ 6591670 w 7467600"/>
              <a:gd name="connsiteY555" fmla="*/ 1988277 h 6858000"/>
              <a:gd name="connsiteX556" fmla="*/ 6747349 w 7467600"/>
              <a:gd name="connsiteY556" fmla="*/ 2160069 h 6858000"/>
              <a:gd name="connsiteX557" fmla="*/ 6760943 w 7467600"/>
              <a:gd name="connsiteY557" fmla="*/ 2177686 h 6858000"/>
              <a:gd name="connsiteX558" fmla="*/ 7021065 w 7467600"/>
              <a:gd name="connsiteY558" fmla="*/ 2498102 h 6858000"/>
              <a:gd name="connsiteX559" fmla="*/ 7155223 w 7467600"/>
              <a:gd name="connsiteY559" fmla="*/ 2650386 h 6858000"/>
              <a:gd name="connsiteX560" fmla="*/ 7203167 w 7467600"/>
              <a:gd name="connsiteY560" fmla="*/ 2697288 h 6858000"/>
              <a:gd name="connsiteX561" fmla="*/ 6937703 w 7467600"/>
              <a:gd name="connsiteY561" fmla="*/ 2321981 h 6858000"/>
              <a:gd name="connsiteX562" fmla="*/ 6591670 w 7467600"/>
              <a:gd name="connsiteY562" fmla="*/ 1988277 h 6858000"/>
              <a:gd name="connsiteX563" fmla="*/ 5798671 w 7467600"/>
              <a:gd name="connsiteY563" fmla="*/ 1981601 h 6858000"/>
              <a:gd name="connsiteX564" fmla="*/ 5754709 w 7467600"/>
              <a:gd name="connsiteY564" fmla="*/ 2071454 h 6858000"/>
              <a:gd name="connsiteX565" fmla="*/ 5763044 w 7467600"/>
              <a:gd name="connsiteY565" fmla="*/ 2842206 h 6858000"/>
              <a:gd name="connsiteX566" fmla="*/ 5764974 w 7467600"/>
              <a:gd name="connsiteY566" fmla="*/ 2799609 h 6858000"/>
              <a:gd name="connsiteX567" fmla="*/ 5767665 w 7467600"/>
              <a:gd name="connsiteY567" fmla="*/ 2666409 h 6858000"/>
              <a:gd name="connsiteX568" fmla="*/ 5763055 w 7467600"/>
              <a:gd name="connsiteY568" fmla="*/ 2579705 h 6858000"/>
              <a:gd name="connsiteX569" fmla="*/ 5758079 w 7467600"/>
              <a:gd name="connsiteY569" fmla="*/ 2492508 h 6858000"/>
              <a:gd name="connsiteX570" fmla="*/ 5779325 w 7467600"/>
              <a:gd name="connsiteY570" fmla="*/ 2197069 h 6858000"/>
              <a:gd name="connsiteX571" fmla="*/ 5798671 w 7467600"/>
              <a:gd name="connsiteY571" fmla="*/ 1981601 h 6858000"/>
              <a:gd name="connsiteX572" fmla="*/ 5829202 w 7467600"/>
              <a:gd name="connsiteY572" fmla="*/ 1971679 h 6858000"/>
              <a:gd name="connsiteX573" fmla="*/ 5809558 w 7467600"/>
              <a:gd name="connsiteY573" fmla="*/ 2198043 h 6858000"/>
              <a:gd name="connsiteX574" fmla="*/ 5788653 w 7467600"/>
              <a:gd name="connsiteY574" fmla="*/ 2489430 h 6858000"/>
              <a:gd name="connsiteX575" fmla="*/ 5793439 w 7467600"/>
              <a:gd name="connsiteY575" fmla="*/ 2575235 h 6858000"/>
              <a:gd name="connsiteX576" fmla="*/ 5796837 w 7467600"/>
              <a:gd name="connsiteY576" fmla="*/ 2637633 h 6858000"/>
              <a:gd name="connsiteX577" fmla="*/ 5818614 w 7467600"/>
              <a:gd name="connsiteY577" fmla="*/ 2473055 h 6858000"/>
              <a:gd name="connsiteX578" fmla="*/ 5829202 w 7467600"/>
              <a:gd name="connsiteY578" fmla="*/ 1971679 h 6858000"/>
              <a:gd name="connsiteX579" fmla="*/ 5911389 w 7467600"/>
              <a:gd name="connsiteY579" fmla="*/ 1898371 h 6858000"/>
              <a:gd name="connsiteX580" fmla="*/ 6237627 w 7467600"/>
              <a:gd name="connsiteY580" fmla="*/ 2231921 h 6858000"/>
              <a:gd name="connsiteX581" fmla="*/ 5911389 w 7467600"/>
              <a:gd name="connsiteY581" fmla="*/ 1898371 h 6858000"/>
              <a:gd name="connsiteX582" fmla="*/ 6944437 w 7467600"/>
              <a:gd name="connsiteY582" fmla="*/ 1575402 h 6858000"/>
              <a:gd name="connsiteX583" fmla="*/ 6304730 w 7467600"/>
              <a:gd name="connsiteY583" fmla="*/ 1766654 h 6858000"/>
              <a:gd name="connsiteX584" fmla="*/ 6944437 w 7467600"/>
              <a:gd name="connsiteY584" fmla="*/ 1575402 h 6858000"/>
              <a:gd name="connsiteX585" fmla="*/ 7019523 w 7467600"/>
              <a:gd name="connsiteY585" fmla="*/ 1519450 h 6858000"/>
              <a:gd name="connsiteX586" fmla="*/ 6298091 w 7467600"/>
              <a:gd name="connsiteY586" fmla="*/ 1737122 h 6858000"/>
              <a:gd name="connsiteX587" fmla="*/ 7019523 w 7467600"/>
              <a:gd name="connsiteY587" fmla="*/ 1519450 h 6858000"/>
              <a:gd name="connsiteX588" fmla="*/ 2399523 w 7467600"/>
              <a:gd name="connsiteY588" fmla="*/ 1428234 h 6858000"/>
              <a:gd name="connsiteX589" fmla="*/ 2224982 w 7467600"/>
              <a:gd name="connsiteY589" fmla="*/ 1826201 h 6858000"/>
              <a:gd name="connsiteX590" fmla="*/ 2096099 w 7467600"/>
              <a:gd name="connsiteY590" fmla="*/ 2345900 h 6858000"/>
              <a:gd name="connsiteX591" fmla="*/ 2283317 w 7467600"/>
              <a:gd name="connsiteY591" fmla="*/ 1796925 h 6858000"/>
              <a:gd name="connsiteX592" fmla="*/ 2399523 w 7467600"/>
              <a:gd name="connsiteY592" fmla="*/ 1428234 h 6858000"/>
              <a:gd name="connsiteX593" fmla="*/ 2448558 w 7467600"/>
              <a:gd name="connsiteY593" fmla="*/ 1373435 h 6858000"/>
              <a:gd name="connsiteX594" fmla="*/ 2312521 w 7467600"/>
              <a:gd name="connsiteY594" fmla="*/ 1806140 h 6858000"/>
              <a:gd name="connsiteX595" fmla="*/ 2127533 w 7467600"/>
              <a:gd name="connsiteY595" fmla="*/ 2348380 h 6858000"/>
              <a:gd name="connsiteX596" fmla="*/ 2358080 w 7467600"/>
              <a:gd name="connsiteY596" fmla="*/ 1866134 h 6858000"/>
              <a:gd name="connsiteX597" fmla="*/ 2407436 w 7467600"/>
              <a:gd name="connsiteY597" fmla="*/ 1651070 h 6858000"/>
              <a:gd name="connsiteX598" fmla="*/ 2448558 w 7467600"/>
              <a:gd name="connsiteY598" fmla="*/ 1373435 h 6858000"/>
              <a:gd name="connsiteX599" fmla="*/ 278707 w 7467600"/>
              <a:gd name="connsiteY599" fmla="*/ 1352270 h 6858000"/>
              <a:gd name="connsiteX600" fmla="*/ 321570 w 7467600"/>
              <a:gd name="connsiteY600" fmla="*/ 1861610 h 6858000"/>
              <a:gd name="connsiteX601" fmla="*/ 294281 w 7467600"/>
              <a:gd name="connsiteY601" fmla="*/ 1440658 h 6858000"/>
              <a:gd name="connsiteX602" fmla="*/ 278707 w 7467600"/>
              <a:gd name="connsiteY602" fmla="*/ 1352270 h 6858000"/>
              <a:gd name="connsiteX603" fmla="*/ 1423821 w 7467600"/>
              <a:gd name="connsiteY603" fmla="*/ 1351958 h 6858000"/>
              <a:gd name="connsiteX604" fmla="*/ 1638521 w 7467600"/>
              <a:gd name="connsiteY604" fmla="*/ 1908470 h 6858000"/>
              <a:gd name="connsiteX605" fmla="*/ 1754199 w 7467600"/>
              <a:gd name="connsiteY605" fmla="*/ 2149284 h 6858000"/>
              <a:gd name="connsiteX606" fmla="*/ 1908359 w 7467600"/>
              <a:gd name="connsiteY606" fmla="*/ 2364988 h 6858000"/>
              <a:gd name="connsiteX607" fmla="*/ 1647661 w 7467600"/>
              <a:gd name="connsiteY607" fmla="*/ 1825945 h 6858000"/>
              <a:gd name="connsiteX608" fmla="*/ 1423821 w 7467600"/>
              <a:gd name="connsiteY608" fmla="*/ 1351958 h 6858000"/>
              <a:gd name="connsiteX609" fmla="*/ 1431890 w 7467600"/>
              <a:gd name="connsiteY609" fmla="*/ 1306475 h 6858000"/>
              <a:gd name="connsiteX610" fmla="*/ 1507597 w 7467600"/>
              <a:gd name="connsiteY610" fmla="*/ 1446132 h 6858000"/>
              <a:gd name="connsiteX611" fmla="*/ 1674586 w 7467600"/>
              <a:gd name="connsiteY611" fmla="*/ 1813832 h 6858000"/>
              <a:gd name="connsiteX612" fmla="*/ 1815950 w 7467600"/>
              <a:gd name="connsiteY612" fmla="*/ 2128564 h 6858000"/>
              <a:gd name="connsiteX613" fmla="*/ 1984242 w 7467600"/>
              <a:gd name="connsiteY613" fmla="*/ 2430829 h 6858000"/>
              <a:gd name="connsiteX614" fmla="*/ 2014023 w 7467600"/>
              <a:gd name="connsiteY614" fmla="*/ 2450995 h 6858000"/>
              <a:gd name="connsiteX615" fmla="*/ 1747337 w 7467600"/>
              <a:gd name="connsiteY615" fmla="*/ 1855264 h 6858000"/>
              <a:gd name="connsiteX616" fmla="*/ 1533749 w 7467600"/>
              <a:gd name="connsiteY616" fmla="*/ 1478656 h 6858000"/>
              <a:gd name="connsiteX617" fmla="*/ 1431890 w 7467600"/>
              <a:gd name="connsiteY617" fmla="*/ 1306475 h 6858000"/>
              <a:gd name="connsiteX618" fmla="*/ 5052692 w 7467600"/>
              <a:gd name="connsiteY618" fmla="*/ 1292994 h 6858000"/>
              <a:gd name="connsiteX619" fmla="*/ 5200661 w 7467600"/>
              <a:gd name="connsiteY619" fmla="*/ 1635186 h 6858000"/>
              <a:gd name="connsiteX620" fmla="*/ 5297138 w 7467600"/>
              <a:gd name="connsiteY620" fmla="*/ 1906351 h 6858000"/>
              <a:gd name="connsiteX621" fmla="*/ 5052692 w 7467600"/>
              <a:gd name="connsiteY621" fmla="*/ 1292994 h 6858000"/>
              <a:gd name="connsiteX622" fmla="*/ 5009948 w 7467600"/>
              <a:gd name="connsiteY622" fmla="*/ 1273619 h 6858000"/>
              <a:gd name="connsiteX623" fmla="*/ 5121777 w 7467600"/>
              <a:gd name="connsiteY623" fmla="*/ 1654213 h 6858000"/>
              <a:gd name="connsiteX624" fmla="*/ 5293545 w 7467600"/>
              <a:gd name="connsiteY624" fmla="*/ 2072247 h 6858000"/>
              <a:gd name="connsiteX625" fmla="*/ 5294042 w 7467600"/>
              <a:gd name="connsiteY625" fmla="*/ 2065019 h 6858000"/>
              <a:gd name="connsiteX626" fmla="*/ 5171936 w 7467600"/>
              <a:gd name="connsiteY626" fmla="*/ 1647613 h 6858000"/>
              <a:gd name="connsiteX627" fmla="*/ 5009948 w 7467600"/>
              <a:gd name="connsiteY627" fmla="*/ 1273619 h 6858000"/>
              <a:gd name="connsiteX628" fmla="*/ 655236 w 7467600"/>
              <a:gd name="connsiteY628" fmla="*/ 1268632 h 6858000"/>
              <a:gd name="connsiteX629" fmla="*/ 839521 w 7467600"/>
              <a:gd name="connsiteY629" fmla="*/ 1685315 h 6858000"/>
              <a:gd name="connsiteX630" fmla="*/ 1109416 w 7467600"/>
              <a:gd name="connsiteY630" fmla="*/ 2061663 h 6858000"/>
              <a:gd name="connsiteX631" fmla="*/ 1298300 w 7467600"/>
              <a:gd name="connsiteY631" fmla="*/ 2247742 h 6858000"/>
              <a:gd name="connsiteX632" fmla="*/ 1125871 w 7467600"/>
              <a:gd name="connsiteY632" fmla="*/ 1989513 h 6858000"/>
              <a:gd name="connsiteX633" fmla="*/ 981574 w 7467600"/>
              <a:gd name="connsiteY633" fmla="*/ 1783157 h 6858000"/>
              <a:gd name="connsiteX634" fmla="*/ 922198 w 7467600"/>
              <a:gd name="connsiteY634" fmla="*/ 1677437 h 6858000"/>
              <a:gd name="connsiteX635" fmla="*/ 869293 w 7467600"/>
              <a:gd name="connsiteY635" fmla="*/ 1583214 h 6858000"/>
              <a:gd name="connsiteX636" fmla="*/ 751431 w 7467600"/>
              <a:gd name="connsiteY636" fmla="*/ 1405731 h 6858000"/>
              <a:gd name="connsiteX637" fmla="*/ 655236 w 7467600"/>
              <a:gd name="connsiteY637" fmla="*/ 1268632 h 6858000"/>
              <a:gd name="connsiteX638" fmla="*/ 6516292 w 7467600"/>
              <a:gd name="connsiteY638" fmla="*/ 1263064 h 6858000"/>
              <a:gd name="connsiteX639" fmla="*/ 5736320 w 7467600"/>
              <a:gd name="connsiteY639" fmla="*/ 1501803 h 6858000"/>
              <a:gd name="connsiteX640" fmla="*/ 6516292 w 7467600"/>
              <a:gd name="connsiteY640" fmla="*/ 1263064 h 6858000"/>
              <a:gd name="connsiteX641" fmla="*/ 291466 w 7467600"/>
              <a:gd name="connsiteY641" fmla="*/ 1250369 h 6858000"/>
              <a:gd name="connsiteX642" fmla="*/ 323180 w 7467600"/>
              <a:gd name="connsiteY642" fmla="*/ 1435283 h 6858000"/>
              <a:gd name="connsiteX643" fmla="*/ 349381 w 7467600"/>
              <a:gd name="connsiteY643" fmla="*/ 1875041 h 6858000"/>
              <a:gd name="connsiteX644" fmla="*/ 374363 w 7467600"/>
              <a:gd name="connsiteY644" fmla="*/ 1506494 h 6858000"/>
              <a:gd name="connsiteX645" fmla="*/ 302168 w 7467600"/>
              <a:gd name="connsiteY645" fmla="*/ 1274495 h 6858000"/>
              <a:gd name="connsiteX646" fmla="*/ 291466 w 7467600"/>
              <a:gd name="connsiteY646" fmla="*/ 1250369 h 6858000"/>
              <a:gd name="connsiteX647" fmla="*/ 678222 w 7467600"/>
              <a:gd name="connsiteY647" fmla="*/ 1248670 h 6858000"/>
              <a:gd name="connsiteX648" fmla="*/ 775536 w 7467600"/>
              <a:gd name="connsiteY648" fmla="*/ 1388015 h 6858000"/>
              <a:gd name="connsiteX649" fmla="*/ 894529 w 7467600"/>
              <a:gd name="connsiteY649" fmla="*/ 1567739 h 6858000"/>
              <a:gd name="connsiteX650" fmla="*/ 948000 w 7467600"/>
              <a:gd name="connsiteY650" fmla="*/ 1663088 h 6858000"/>
              <a:gd name="connsiteX651" fmla="*/ 1006812 w 7467600"/>
              <a:gd name="connsiteY651" fmla="*/ 1767683 h 6858000"/>
              <a:gd name="connsiteX652" fmla="*/ 1149133 w 7467600"/>
              <a:gd name="connsiteY652" fmla="*/ 1971513 h 6858000"/>
              <a:gd name="connsiteX653" fmla="*/ 1333952 w 7467600"/>
              <a:gd name="connsiteY653" fmla="*/ 2251620 h 6858000"/>
              <a:gd name="connsiteX654" fmla="*/ 1337329 w 7467600"/>
              <a:gd name="connsiteY654" fmla="*/ 2258350 h 6858000"/>
              <a:gd name="connsiteX655" fmla="*/ 1014726 w 7467600"/>
              <a:gd name="connsiteY655" fmla="*/ 1615556 h 6858000"/>
              <a:gd name="connsiteX656" fmla="*/ 678222 w 7467600"/>
              <a:gd name="connsiteY656" fmla="*/ 1248670 h 6858000"/>
              <a:gd name="connsiteX657" fmla="*/ 6691602 w 7467600"/>
              <a:gd name="connsiteY657" fmla="*/ 1140573 h 6858000"/>
              <a:gd name="connsiteX658" fmla="*/ 6571100 w 7467600"/>
              <a:gd name="connsiteY658" fmla="*/ 1183662 h 6858000"/>
              <a:gd name="connsiteX659" fmla="*/ 6241687 w 7467600"/>
              <a:gd name="connsiteY659" fmla="*/ 1257600 h 6858000"/>
              <a:gd name="connsiteX660" fmla="*/ 5693009 w 7467600"/>
              <a:gd name="connsiteY660" fmla="*/ 1478256 h 6858000"/>
              <a:gd name="connsiteX661" fmla="*/ 6548420 w 7467600"/>
              <a:gd name="connsiteY661" fmla="*/ 1214599 h 6858000"/>
              <a:gd name="connsiteX662" fmla="*/ 6605473 w 7467600"/>
              <a:gd name="connsiteY662" fmla="*/ 1184686 h 6858000"/>
              <a:gd name="connsiteX663" fmla="*/ 6691602 w 7467600"/>
              <a:gd name="connsiteY663" fmla="*/ 1140573 h 6858000"/>
              <a:gd name="connsiteX664" fmla="*/ 4002475 w 7467600"/>
              <a:gd name="connsiteY664" fmla="*/ 1037802 h 6858000"/>
              <a:gd name="connsiteX665" fmla="*/ 4000324 w 7467600"/>
              <a:gd name="connsiteY665" fmla="*/ 1039362 h 6858000"/>
              <a:gd name="connsiteX666" fmla="*/ 4002862 w 7467600"/>
              <a:gd name="connsiteY666" fmla="*/ 1042866 h 6858000"/>
              <a:gd name="connsiteX667" fmla="*/ 4002475 w 7467600"/>
              <a:gd name="connsiteY667" fmla="*/ 1037802 h 6858000"/>
              <a:gd name="connsiteX668" fmla="*/ 506322 w 7467600"/>
              <a:gd name="connsiteY668" fmla="*/ 1020997 h 6858000"/>
              <a:gd name="connsiteX669" fmla="*/ 533068 w 7467600"/>
              <a:gd name="connsiteY669" fmla="*/ 1029409 h 6858000"/>
              <a:gd name="connsiteX670" fmla="*/ 1232525 w 7467600"/>
              <a:gd name="connsiteY670" fmla="*/ 1804675 h 6858000"/>
              <a:gd name="connsiteX671" fmla="*/ 1388858 w 7467600"/>
              <a:gd name="connsiteY671" fmla="*/ 2368011 h 6858000"/>
              <a:gd name="connsiteX672" fmla="*/ 1384098 w 7467600"/>
              <a:gd name="connsiteY672" fmla="*/ 2378125 h 6858000"/>
              <a:gd name="connsiteX673" fmla="*/ 1425393 w 7467600"/>
              <a:gd name="connsiteY673" fmla="*/ 2589124 h 6858000"/>
              <a:gd name="connsiteX674" fmla="*/ 1424001 w 7467600"/>
              <a:gd name="connsiteY674" fmla="*/ 2597541 h 6858000"/>
              <a:gd name="connsiteX675" fmla="*/ 2152729 w 7467600"/>
              <a:gd name="connsiteY675" fmla="*/ 2864487 h 6858000"/>
              <a:gd name="connsiteX676" fmla="*/ 2020609 w 7467600"/>
              <a:gd name="connsiteY676" fmla="*/ 2539671 h 6858000"/>
              <a:gd name="connsiteX677" fmla="*/ 2018920 w 7467600"/>
              <a:gd name="connsiteY677" fmla="*/ 2536309 h 6858000"/>
              <a:gd name="connsiteX678" fmla="*/ 1342441 w 7467600"/>
              <a:gd name="connsiteY678" fmla="*/ 1173017 h 6858000"/>
              <a:gd name="connsiteX679" fmla="*/ 1367925 w 7467600"/>
              <a:gd name="connsiteY679" fmla="*/ 1135648 h 6858000"/>
              <a:gd name="connsiteX680" fmla="*/ 1771401 w 7467600"/>
              <a:gd name="connsiteY680" fmla="*/ 1806673 h 6858000"/>
              <a:gd name="connsiteX681" fmla="*/ 1972385 w 7467600"/>
              <a:gd name="connsiteY681" fmla="*/ 2198735 h 6858000"/>
              <a:gd name="connsiteX682" fmla="*/ 2040892 w 7467600"/>
              <a:gd name="connsiteY682" fmla="*/ 2405205 h 6858000"/>
              <a:gd name="connsiteX683" fmla="*/ 2131689 w 7467600"/>
              <a:gd name="connsiteY683" fmla="*/ 1936926 h 6858000"/>
              <a:gd name="connsiteX684" fmla="*/ 2454820 w 7467600"/>
              <a:gd name="connsiteY684" fmla="*/ 1248808 h 6858000"/>
              <a:gd name="connsiteX685" fmla="*/ 2492512 w 7467600"/>
              <a:gd name="connsiteY685" fmla="*/ 1302920 h 6858000"/>
              <a:gd name="connsiteX686" fmla="*/ 2081216 w 7467600"/>
              <a:gd name="connsiteY686" fmla="*/ 2527513 h 6858000"/>
              <a:gd name="connsiteX687" fmla="*/ 2081211 w 7467600"/>
              <a:gd name="connsiteY687" fmla="*/ 2528916 h 6858000"/>
              <a:gd name="connsiteX688" fmla="*/ 2199067 w 7467600"/>
              <a:gd name="connsiteY688" fmla="*/ 2884061 h 6858000"/>
              <a:gd name="connsiteX689" fmla="*/ 3192586 w 7467600"/>
              <a:gd name="connsiteY689" fmla="*/ 3411496 h 6858000"/>
              <a:gd name="connsiteX690" fmla="*/ 3182620 w 7467600"/>
              <a:gd name="connsiteY690" fmla="*/ 3483279 h 6858000"/>
              <a:gd name="connsiteX691" fmla="*/ 2435119 w 7467600"/>
              <a:gd name="connsiteY691" fmla="*/ 3080173 h 6858000"/>
              <a:gd name="connsiteX692" fmla="*/ 2410152 w 7467600"/>
              <a:gd name="connsiteY692" fmla="*/ 3063751 h 6858000"/>
              <a:gd name="connsiteX693" fmla="*/ 2408099 w 7467600"/>
              <a:gd name="connsiteY693" fmla="*/ 3064403 h 6858000"/>
              <a:gd name="connsiteX694" fmla="*/ 2407218 w 7467600"/>
              <a:gd name="connsiteY694" fmla="*/ 3070324 h 6858000"/>
              <a:gd name="connsiteX695" fmla="*/ 2380138 w 7467600"/>
              <a:gd name="connsiteY695" fmla="*/ 3099341 h 6858000"/>
              <a:gd name="connsiteX696" fmla="*/ 1765923 w 7467600"/>
              <a:gd name="connsiteY696" fmla="*/ 3581043 h 6858000"/>
              <a:gd name="connsiteX697" fmla="*/ 1702258 w 7467600"/>
              <a:gd name="connsiteY697" fmla="*/ 3612286 h 6858000"/>
              <a:gd name="connsiteX698" fmla="*/ 1538370 w 7467600"/>
              <a:gd name="connsiteY698" fmla="*/ 3811804 h 6858000"/>
              <a:gd name="connsiteX699" fmla="*/ 542867 w 7467600"/>
              <a:gd name="connsiteY699" fmla="*/ 4944092 h 6858000"/>
              <a:gd name="connsiteX700" fmla="*/ 515800 w 7467600"/>
              <a:gd name="connsiteY700" fmla="*/ 4862180 h 6858000"/>
              <a:gd name="connsiteX701" fmla="*/ 909145 w 7467600"/>
              <a:gd name="connsiteY701" fmla="*/ 4199225 h 6858000"/>
              <a:gd name="connsiteX702" fmla="*/ 1214067 w 7467600"/>
              <a:gd name="connsiteY702" fmla="*/ 3908561 h 6858000"/>
              <a:gd name="connsiteX703" fmla="*/ 640967 w 7467600"/>
              <a:gd name="connsiteY703" fmla="*/ 4105601 h 6858000"/>
              <a:gd name="connsiteX704" fmla="*/ 112563 w 7467600"/>
              <a:gd name="connsiteY704" fmla="*/ 4396952 h 6858000"/>
              <a:gd name="connsiteX705" fmla="*/ 0 w 7467600"/>
              <a:gd name="connsiteY705" fmla="*/ 4466006 h 6858000"/>
              <a:gd name="connsiteX706" fmla="*/ 0 w 7467600"/>
              <a:gd name="connsiteY706" fmla="*/ 4233763 h 6858000"/>
              <a:gd name="connsiteX707" fmla="*/ 36881 w 7467600"/>
              <a:gd name="connsiteY707" fmla="*/ 4200118 h 6858000"/>
              <a:gd name="connsiteX708" fmla="*/ 910534 w 7467600"/>
              <a:gd name="connsiteY708" fmla="*/ 3629753 h 6858000"/>
              <a:gd name="connsiteX709" fmla="*/ 1578717 w 7467600"/>
              <a:gd name="connsiteY709" fmla="*/ 3575982 h 6858000"/>
              <a:gd name="connsiteX710" fmla="*/ 2338780 w 7467600"/>
              <a:gd name="connsiteY710" fmla="*/ 3033725 h 6858000"/>
              <a:gd name="connsiteX711" fmla="*/ 1807991 w 7467600"/>
              <a:gd name="connsiteY711" fmla="*/ 2807184 h 6858000"/>
              <a:gd name="connsiteX712" fmla="*/ 1416358 w 7467600"/>
              <a:gd name="connsiteY712" fmla="*/ 3112571 h 6858000"/>
              <a:gd name="connsiteX713" fmla="*/ 939066 w 7467600"/>
              <a:gd name="connsiteY713" fmla="*/ 3378798 h 6858000"/>
              <a:gd name="connsiteX714" fmla="*/ 115099 w 7467600"/>
              <a:gd name="connsiteY714" fmla="*/ 3607650 h 6858000"/>
              <a:gd name="connsiteX715" fmla="*/ 97284 w 7467600"/>
              <a:gd name="connsiteY715" fmla="*/ 3520393 h 6858000"/>
              <a:gd name="connsiteX716" fmla="*/ 922050 w 7467600"/>
              <a:gd name="connsiteY716" fmla="*/ 3074867 h 6858000"/>
              <a:gd name="connsiteX717" fmla="*/ 1405265 w 7467600"/>
              <a:gd name="connsiteY717" fmla="*/ 3016319 h 6858000"/>
              <a:gd name="connsiteX718" fmla="*/ 1407512 w 7467600"/>
              <a:gd name="connsiteY718" fmla="*/ 3018001 h 6858000"/>
              <a:gd name="connsiteX719" fmla="*/ 1726266 w 7467600"/>
              <a:gd name="connsiteY719" fmla="*/ 2777274 h 6858000"/>
              <a:gd name="connsiteX720" fmla="*/ 625390 w 7467600"/>
              <a:gd name="connsiteY720" fmla="*/ 2514541 h 6858000"/>
              <a:gd name="connsiteX721" fmla="*/ 619799 w 7467600"/>
              <a:gd name="connsiteY721" fmla="*/ 2527180 h 6858000"/>
              <a:gd name="connsiteX722" fmla="*/ 310030 w 7467600"/>
              <a:gd name="connsiteY722" fmla="*/ 2771818 h 6858000"/>
              <a:gd name="connsiteX723" fmla="*/ 173877 w 7467600"/>
              <a:gd name="connsiteY723" fmla="*/ 2937056 h 6858000"/>
              <a:gd name="connsiteX724" fmla="*/ 77889 w 7467600"/>
              <a:gd name="connsiteY724" fmla="*/ 3138440 h 6858000"/>
              <a:gd name="connsiteX725" fmla="*/ 0 w 7467600"/>
              <a:gd name="connsiteY725" fmla="*/ 3271395 h 6858000"/>
              <a:gd name="connsiteX726" fmla="*/ 0 w 7467600"/>
              <a:gd name="connsiteY726" fmla="*/ 3153002 h 6858000"/>
              <a:gd name="connsiteX727" fmla="*/ 2386 w 7467600"/>
              <a:gd name="connsiteY727" fmla="*/ 3149203 h 6858000"/>
              <a:gd name="connsiteX728" fmla="*/ 89753 w 7467600"/>
              <a:gd name="connsiteY728" fmla="*/ 2987702 h 6858000"/>
              <a:gd name="connsiteX729" fmla="*/ 76869 w 7467600"/>
              <a:gd name="connsiteY729" fmla="*/ 3005404 h 6858000"/>
              <a:gd name="connsiteX730" fmla="*/ 32049 w 7467600"/>
              <a:gd name="connsiteY730" fmla="*/ 3065814 h 6858000"/>
              <a:gd name="connsiteX731" fmla="*/ 0 w 7467600"/>
              <a:gd name="connsiteY731" fmla="*/ 3108744 h 6858000"/>
              <a:gd name="connsiteX732" fmla="*/ 0 w 7467600"/>
              <a:gd name="connsiteY732" fmla="*/ 3058059 h 6858000"/>
              <a:gd name="connsiteX733" fmla="*/ 7610 w 7467600"/>
              <a:gd name="connsiteY733" fmla="*/ 3047889 h 6858000"/>
              <a:gd name="connsiteX734" fmla="*/ 52419 w 7467600"/>
              <a:gd name="connsiteY734" fmla="*/ 2987479 h 6858000"/>
              <a:gd name="connsiteX735" fmla="*/ 59142 w 7467600"/>
              <a:gd name="connsiteY735" fmla="*/ 2978488 h 6858000"/>
              <a:gd name="connsiteX736" fmla="*/ 0 w 7467600"/>
              <a:gd name="connsiteY736" fmla="*/ 3015334 h 6858000"/>
              <a:gd name="connsiteX737" fmla="*/ 0 w 7467600"/>
              <a:gd name="connsiteY737" fmla="*/ 2914286 h 6858000"/>
              <a:gd name="connsiteX738" fmla="*/ 36383 w 7467600"/>
              <a:gd name="connsiteY738" fmla="*/ 2901128 h 6858000"/>
              <a:gd name="connsiteX739" fmla="*/ 156329 w 7467600"/>
              <a:gd name="connsiteY739" fmla="*/ 2840533 h 6858000"/>
              <a:gd name="connsiteX740" fmla="*/ 358355 w 7467600"/>
              <a:gd name="connsiteY740" fmla="*/ 2620471 h 6858000"/>
              <a:gd name="connsiteX741" fmla="*/ 510577 w 7467600"/>
              <a:gd name="connsiteY741" fmla="*/ 2501244 h 6858000"/>
              <a:gd name="connsiteX742" fmla="*/ 211967 w 7467600"/>
              <a:gd name="connsiteY742" fmla="*/ 2479171 h 6858000"/>
              <a:gd name="connsiteX743" fmla="*/ 0 w 7467600"/>
              <a:gd name="connsiteY743" fmla="*/ 2476398 h 6858000"/>
              <a:gd name="connsiteX744" fmla="*/ 0 w 7467600"/>
              <a:gd name="connsiteY744" fmla="*/ 2389189 h 6858000"/>
              <a:gd name="connsiteX745" fmla="*/ 103062 w 7467600"/>
              <a:gd name="connsiteY745" fmla="*/ 2389518 h 6858000"/>
              <a:gd name="connsiteX746" fmla="*/ 510734 w 7467600"/>
              <a:gd name="connsiteY746" fmla="*/ 2416201 h 6858000"/>
              <a:gd name="connsiteX747" fmla="*/ 279257 w 7467600"/>
              <a:gd name="connsiteY747" fmla="*/ 2092102 h 6858000"/>
              <a:gd name="connsiteX748" fmla="*/ 65265 w 7467600"/>
              <a:gd name="connsiteY748" fmla="*/ 2006049 h 6858000"/>
              <a:gd name="connsiteX749" fmla="*/ 0 w 7467600"/>
              <a:gd name="connsiteY749" fmla="*/ 1982532 h 6858000"/>
              <a:gd name="connsiteX750" fmla="*/ 0 w 7467600"/>
              <a:gd name="connsiteY750" fmla="*/ 1912789 h 6858000"/>
              <a:gd name="connsiteX751" fmla="*/ 97460 w 7467600"/>
              <a:gd name="connsiteY751" fmla="*/ 1953725 h 6858000"/>
              <a:gd name="connsiteX752" fmla="*/ 221272 w 7467600"/>
              <a:gd name="connsiteY752" fmla="*/ 1980766 h 6858000"/>
              <a:gd name="connsiteX753" fmla="*/ 116765 w 7467600"/>
              <a:gd name="connsiteY753" fmla="*/ 1911033 h 6858000"/>
              <a:gd name="connsiteX754" fmla="*/ 16405 w 7467600"/>
              <a:gd name="connsiteY754" fmla="*/ 1803412 h 6858000"/>
              <a:gd name="connsiteX755" fmla="*/ 0 w 7467600"/>
              <a:gd name="connsiteY755" fmla="*/ 1784777 h 6858000"/>
              <a:gd name="connsiteX756" fmla="*/ 0 w 7467600"/>
              <a:gd name="connsiteY756" fmla="*/ 1740082 h 6858000"/>
              <a:gd name="connsiteX757" fmla="*/ 39394 w 7467600"/>
              <a:gd name="connsiteY757" fmla="*/ 1784856 h 6858000"/>
              <a:gd name="connsiteX758" fmla="*/ 135813 w 7467600"/>
              <a:gd name="connsiteY758" fmla="*/ 1888838 h 6858000"/>
              <a:gd name="connsiteX759" fmla="*/ 242575 w 7467600"/>
              <a:gd name="connsiteY759" fmla="*/ 1958841 h 6858000"/>
              <a:gd name="connsiteX760" fmla="*/ 82197 w 7467600"/>
              <a:gd name="connsiteY760" fmla="*/ 1754826 h 6858000"/>
              <a:gd name="connsiteX761" fmla="*/ 0 w 7467600"/>
              <a:gd name="connsiteY761" fmla="*/ 1679650 h 6858000"/>
              <a:gd name="connsiteX762" fmla="*/ 0 w 7467600"/>
              <a:gd name="connsiteY762" fmla="*/ 1602463 h 6858000"/>
              <a:gd name="connsiteX763" fmla="*/ 84689 w 7467600"/>
              <a:gd name="connsiteY763" fmla="*/ 1677442 h 6858000"/>
              <a:gd name="connsiteX764" fmla="*/ 298437 w 7467600"/>
              <a:gd name="connsiteY764" fmla="*/ 1968019 h 6858000"/>
              <a:gd name="connsiteX765" fmla="*/ 227269 w 7467600"/>
              <a:gd name="connsiteY765" fmla="*/ 1114064 h 6858000"/>
              <a:gd name="connsiteX766" fmla="*/ 248003 w 7467600"/>
              <a:gd name="connsiteY766" fmla="*/ 1089613 h 6858000"/>
              <a:gd name="connsiteX767" fmla="*/ 427020 w 7467600"/>
              <a:gd name="connsiteY767" fmla="*/ 1619803 h 6858000"/>
              <a:gd name="connsiteX768" fmla="*/ 340345 w 7467600"/>
              <a:gd name="connsiteY768" fmla="*/ 2027739 h 6858000"/>
              <a:gd name="connsiteX769" fmla="*/ 360865 w 7467600"/>
              <a:gd name="connsiteY769" fmla="*/ 2044827 h 6858000"/>
              <a:gd name="connsiteX770" fmla="*/ 560414 w 7467600"/>
              <a:gd name="connsiteY770" fmla="*/ 2421457 h 6858000"/>
              <a:gd name="connsiteX771" fmla="*/ 1359703 w 7467600"/>
              <a:gd name="connsiteY771" fmla="*/ 2578554 h 6858000"/>
              <a:gd name="connsiteX772" fmla="*/ 1359422 w 7467600"/>
              <a:gd name="connsiteY772" fmla="*/ 2577994 h 6858000"/>
              <a:gd name="connsiteX773" fmla="*/ 828701 w 7467600"/>
              <a:gd name="connsiteY773" fmla="*/ 1839520 h 6858000"/>
              <a:gd name="connsiteX774" fmla="*/ 494427 w 7467600"/>
              <a:gd name="connsiteY774" fmla="*/ 1092333 h 6858000"/>
              <a:gd name="connsiteX775" fmla="*/ 506322 w 7467600"/>
              <a:gd name="connsiteY775" fmla="*/ 1020997 h 6858000"/>
              <a:gd name="connsiteX776" fmla="*/ 4570198 w 7467600"/>
              <a:gd name="connsiteY776" fmla="*/ 978081 h 6858000"/>
              <a:gd name="connsiteX777" fmla="*/ 4523691 w 7467600"/>
              <a:gd name="connsiteY777" fmla="*/ 1127776 h 6858000"/>
              <a:gd name="connsiteX778" fmla="*/ 4509875 w 7467600"/>
              <a:gd name="connsiteY778" fmla="*/ 1167552 h 6858000"/>
              <a:gd name="connsiteX779" fmla="*/ 4478168 w 7467600"/>
              <a:gd name="connsiteY779" fmla="*/ 1260735 h 6858000"/>
              <a:gd name="connsiteX780" fmla="*/ 4409309 w 7467600"/>
              <a:gd name="connsiteY780" fmla="*/ 1666996 h 6858000"/>
              <a:gd name="connsiteX781" fmla="*/ 4370031 w 7467600"/>
              <a:gd name="connsiteY781" fmla="*/ 1955666 h 6858000"/>
              <a:gd name="connsiteX782" fmla="*/ 4570198 w 7467600"/>
              <a:gd name="connsiteY782" fmla="*/ 978081 h 6858000"/>
              <a:gd name="connsiteX783" fmla="*/ 4557898 w 7467600"/>
              <a:gd name="connsiteY783" fmla="*/ 900011 h 6858000"/>
              <a:gd name="connsiteX784" fmla="*/ 4344840 w 7467600"/>
              <a:gd name="connsiteY784" fmla="*/ 1922038 h 6858000"/>
              <a:gd name="connsiteX785" fmla="*/ 4378710 w 7467600"/>
              <a:gd name="connsiteY785" fmla="*/ 1665516 h 6858000"/>
              <a:gd name="connsiteX786" fmla="*/ 4448798 w 7467600"/>
              <a:gd name="connsiteY786" fmla="*/ 1253024 h 6858000"/>
              <a:gd name="connsiteX787" fmla="*/ 4480315 w 7467600"/>
              <a:gd name="connsiteY787" fmla="*/ 1158454 h 6858000"/>
              <a:gd name="connsiteX788" fmla="*/ 4494133 w 7467600"/>
              <a:gd name="connsiteY788" fmla="*/ 1118676 h 6858000"/>
              <a:gd name="connsiteX789" fmla="*/ 4557898 w 7467600"/>
              <a:gd name="connsiteY789" fmla="*/ 900011 h 6858000"/>
              <a:gd name="connsiteX790" fmla="*/ 5870151 w 7467600"/>
              <a:gd name="connsiteY790" fmla="*/ 898890 h 6858000"/>
              <a:gd name="connsiteX791" fmla="*/ 5861335 w 7467600"/>
              <a:gd name="connsiteY791" fmla="*/ 899177 h 6858000"/>
              <a:gd name="connsiteX792" fmla="*/ 5843702 w 7467600"/>
              <a:gd name="connsiteY792" fmla="*/ 899748 h 6858000"/>
              <a:gd name="connsiteX793" fmla="*/ 5651107 w 7467600"/>
              <a:gd name="connsiteY793" fmla="*/ 920306 h 6858000"/>
              <a:gd name="connsiteX794" fmla="*/ 5459407 w 7467600"/>
              <a:gd name="connsiteY794" fmla="*/ 940975 h 6858000"/>
              <a:gd name="connsiteX795" fmla="*/ 5374846 w 7467600"/>
              <a:gd name="connsiteY795" fmla="*/ 941988 h 6858000"/>
              <a:gd name="connsiteX796" fmla="*/ 5256105 w 7467600"/>
              <a:gd name="connsiteY796" fmla="*/ 945632 h 6858000"/>
              <a:gd name="connsiteX797" fmla="*/ 5107071 w 7467600"/>
              <a:gd name="connsiteY797" fmla="*/ 969720 h 6858000"/>
              <a:gd name="connsiteX798" fmla="*/ 4998681 w 7467600"/>
              <a:gd name="connsiteY798" fmla="*/ 988771 h 6858000"/>
              <a:gd name="connsiteX799" fmla="*/ 5870151 w 7467600"/>
              <a:gd name="connsiteY799" fmla="*/ 898890 h 6858000"/>
              <a:gd name="connsiteX800" fmla="*/ 5504425 w 7467600"/>
              <a:gd name="connsiteY800" fmla="*/ 848067 h 6858000"/>
              <a:gd name="connsiteX801" fmla="*/ 4968849 w 7467600"/>
              <a:gd name="connsiteY801" fmla="*/ 962318 h 6858000"/>
              <a:gd name="connsiteX802" fmla="*/ 5104039 w 7467600"/>
              <a:gd name="connsiteY802" fmla="*/ 940634 h 6858000"/>
              <a:gd name="connsiteX803" fmla="*/ 5256311 w 7467600"/>
              <a:gd name="connsiteY803" fmla="*/ 916490 h 6858000"/>
              <a:gd name="connsiteX804" fmla="*/ 5377381 w 7467600"/>
              <a:gd name="connsiteY804" fmla="*/ 912671 h 6858000"/>
              <a:gd name="connsiteX805" fmla="*/ 5460148 w 7467600"/>
              <a:gd name="connsiteY805" fmla="*/ 911442 h 6858000"/>
              <a:gd name="connsiteX806" fmla="*/ 5648971 w 7467600"/>
              <a:gd name="connsiteY806" fmla="*/ 891331 h 6858000"/>
              <a:gd name="connsiteX807" fmla="*/ 5844807 w 7467600"/>
              <a:gd name="connsiteY807" fmla="*/ 870718 h 6858000"/>
              <a:gd name="connsiteX808" fmla="*/ 5862975 w 7467600"/>
              <a:gd name="connsiteY808" fmla="*/ 869756 h 6858000"/>
              <a:gd name="connsiteX809" fmla="*/ 5920887 w 7467600"/>
              <a:gd name="connsiteY809" fmla="*/ 865929 h 6858000"/>
              <a:gd name="connsiteX810" fmla="*/ 5504425 w 7467600"/>
              <a:gd name="connsiteY810" fmla="*/ 848067 h 6858000"/>
              <a:gd name="connsiteX811" fmla="*/ 3607114 w 7467600"/>
              <a:gd name="connsiteY811" fmla="*/ 467441 h 6858000"/>
              <a:gd name="connsiteX812" fmla="*/ 3296242 w 7467600"/>
              <a:gd name="connsiteY812" fmla="*/ 807991 h 6858000"/>
              <a:gd name="connsiteX813" fmla="*/ 3174674 w 7467600"/>
              <a:gd name="connsiteY813" fmla="*/ 919759 h 6858000"/>
              <a:gd name="connsiteX814" fmla="*/ 3042978 w 7467600"/>
              <a:gd name="connsiteY814" fmla="*/ 1054894 h 6858000"/>
              <a:gd name="connsiteX815" fmla="*/ 2968914 w 7467600"/>
              <a:gd name="connsiteY815" fmla="*/ 1133756 h 6858000"/>
              <a:gd name="connsiteX816" fmla="*/ 3103823 w 7467600"/>
              <a:gd name="connsiteY816" fmla="*/ 1026814 h 6858000"/>
              <a:gd name="connsiteX817" fmla="*/ 3607114 w 7467600"/>
              <a:gd name="connsiteY817" fmla="*/ 467441 h 6858000"/>
              <a:gd name="connsiteX818" fmla="*/ 3744487 w 7467600"/>
              <a:gd name="connsiteY818" fmla="*/ 383136 h 6858000"/>
              <a:gd name="connsiteX819" fmla="*/ 3970213 w 7467600"/>
              <a:gd name="connsiteY819" fmla="*/ 995559 h 6858000"/>
              <a:gd name="connsiteX820" fmla="*/ 3744487 w 7467600"/>
              <a:gd name="connsiteY820" fmla="*/ 383136 h 6858000"/>
              <a:gd name="connsiteX821" fmla="*/ 3624562 w 7467600"/>
              <a:gd name="connsiteY821" fmla="*/ 367041 h 6858000"/>
              <a:gd name="connsiteX822" fmla="*/ 3489712 w 7467600"/>
              <a:gd name="connsiteY822" fmla="*/ 485386 h 6858000"/>
              <a:gd name="connsiteX823" fmla="*/ 3182994 w 7467600"/>
              <a:gd name="connsiteY823" fmla="*/ 828265 h 6858000"/>
              <a:gd name="connsiteX824" fmla="*/ 2892114 w 7467600"/>
              <a:gd name="connsiteY824" fmla="*/ 1172635 h 6858000"/>
              <a:gd name="connsiteX825" fmla="*/ 3021459 w 7467600"/>
              <a:gd name="connsiteY825" fmla="*/ 1035385 h 6858000"/>
              <a:gd name="connsiteX826" fmla="*/ 3153873 w 7467600"/>
              <a:gd name="connsiteY826" fmla="*/ 898971 h 6858000"/>
              <a:gd name="connsiteX827" fmla="*/ 3276511 w 7467600"/>
              <a:gd name="connsiteY827" fmla="*/ 786423 h 6858000"/>
              <a:gd name="connsiteX828" fmla="*/ 3584154 w 7467600"/>
              <a:gd name="connsiteY828" fmla="*/ 448218 h 6858000"/>
              <a:gd name="connsiteX829" fmla="*/ 3624562 w 7467600"/>
              <a:gd name="connsiteY829" fmla="*/ 367041 h 6858000"/>
              <a:gd name="connsiteX830" fmla="*/ 3766672 w 7467600"/>
              <a:gd name="connsiteY830" fmla="*/ 359429 h 6858000"/>
              <a:gd name="connsiteX831" fmla="*/ 3996338 w 7467600"/>
              <a:gd name="connsiteY831" fmla="*/ 968237 h 6858000"/>
              <a:gd name="connsiteX832" fmla="*/ 3766672 w 7467600"/>
              <a:gd name="connsiteY832" fmla="*/ 359429 h 6858000"/>
              <a:gd name="connsiteX833" fmla="*/ 5805386 w 7467600"/>
              <a:gd name="connsiteY833" fmla="*/ 239240 h 6858000"/>
              <a:gd name="connsiteX834" fmla="*/ 5736947 w 7467600"/>
              <a:gd name="connsiteY834" fmla="*/ 261367 h 6858000"/>
              <a:gd name="connsiteX835" fmla="*/ 5427012 w 7467600"/>
              <a:gd name="connsiteY835" fmla="*/ 311272 h 6858000"/>
              <a:gd name="connsiteX836" fmla="*/ 5147818 w 7467600"/>
              <a:gd name="connsiteY836" fmla="*/ 322112 h 6858000"/>
              <a:gd name="connsiteX837" fmla="*/ 5060854 w 7467600"/>
              <a:gd name="connsiteY837" fmla="*/ 311882 h 6858000"/>
              <a:gd name="connsiteX838" fmla="*/ 4945989 w 7467600"/>
              <a:gd name="connsiteY838" fmla="*/ 300516 h 6858000"/>
              <a:gd name="connsiteX839" fmla="*/ 5410479 w 7467600"/>
              <a:gd name="connsiteY839" fmla="*/ 348434 h 6858000"/>
              <a:gd name="connsiteX840" fmla="*/ 5805386 w 7467600"/>
              <a:gd name="connsiteY840" fmla="*/ 239240 h 6858000"/>
              <a:gd name="connsiteX841" fmla="*/ 5905192 w 7467600"/>
              <a:gd name="connsiteY841" fmla="*/ 163079 h 6858000"/>
              <a:gd name="connsiteX842" fmla="*/ 5865655 w 7467600"/>
              <a:gd name="connsiteY842" fmla="*/ 171901 h 6858000"/>
              <a:gd name="connsiteX843" fmla="*/ 5259740 w 7467600"/>
              <a:gd name="connsiteY843" fmla="*/ 257013 h 6858000"/>
              <a:gd name="connsiteX844" fmla="*/ 5208466 w 7467600"/>
              <a:gd name="connsiteY844" fmla="*/ 257550 h 6858000"/>
              <a:gd name="connsiteX845" fmla="*/ 4980204 w 7467600"/>
              <a:gd name="connsiteY845" fmla="*/ 271903 h 6858000"/>
              <a:gd name="connsiteX846" fmla="*/ 5068068 w 7467600"/>
              <a:gd name="connsiteY846" fmla="*/ 282244 h 6858000"/>
              <a:gd name="connsiteX847" fmla="*/ 5153231 w 7467600"/>
              <a:gd name="connsiteY847" fmla="*/ 292240 h 6858000"/>
              <a:gd name="connsiteX848" fmla="*/ 5426491 w 7467600"/>
              <a:gd name="connsiteY848" fmla="*/ 281128 h 6858000"/>
              <a:gd name="connsiteX849" fmla="*/ 5731212 w 7467600"/>
              <a:gd name="connsiteY849" fmla="*/ 231951 h 6858000"/>
              <a:gd name="connsiteX850" fmla="*/ 5905192 w 7467600"/>
              <a:gd name="connsiteY850" fmla="*/ 163079 h 6858000"/>
              <a:gd name="connsiteX851" fmla="*/ 5944437 w 7467600"/>
              <a:gd name="connsiteY851" fmla="*/ 113829 h 6858000"/>
              <a:gd name="connsiteX852" fmla="*/ 5825032 w 7467600"/>
              <a:gd name="connsiteY852" fmla="*/ 146405 h 6858000"/>
              <a:gd name="connsiteX853" fmla="*/ 4955599 w 7467600"/>
              <a:gd name="connsiteY853" fmla="*/ 247008 h 6858000"/>
              <a:gd name="connsiteX854" fmla="*/ 5210104 w 7467600"/>
              <a:gd name="connsiteY854" fmla="*/ 228123 h 6858000"/>
              <a:gd name="connsiteX855" fmla="*/ 5261015 w 7467600"/>
              <a:gd name="connsiteY855" fmla="*/ 227087 h 6858000"/>
              <a:gd name="connsiteX856" fmla="*/ 5861181 w 7467600"/>
              <a:gd name="connsiteY856" fmla="*/ 143093 h 6858000"/>
              <a:gd name="connsiteX857" fmla="*/ 5961252 w 7467600"/>
              <a:gd name="connsiteY857" fmla="*/ 114820 h 6858000"/>
              <a:gd name="connsiteX858" fmla="*/ 5944437 w 7467600"/>
              <a:gd name="connsiteY858" fmla="*/ 113829 h 6858000"/>
              <a:gd name="connsiteX859" fmla="*/ 3882765 w 7467600"/>
              <a:gd name="connsiteY859" fmla="*/ 0 h 6858000"/>
              <a:gd name="connsiteX860" fmla="*/ 3995099 w 7467600"/>
              <a:gd name="connsiteY860" fmla="*/ 0 h 6858000"/>
              <a:gd name="connsiteX861" fmla="*/ 4163818 w 7467600"/>
              <a:gd name="connsiteY861" fmla="*/ 234104 h 6858000"/>
              <a:gd name="connsiteX862" fmla="*/ 4172099 w 7467600"/>
              <a:gd name="connsiteY862" fmla="*/ 234207 h 6858000"/>
              <a:gd name="connsiteX863" fmla="*/ 4784282 w 7467600"/>
              <a:gd name="connsiteY863" fmla="*/ 276561 h 6858000"/>
              <a:gd name="connsiteX864" fmla="*/ 4801687 w 7467600"/>
              <a:gd name="connsiteY864" fmla="*/ 267764 h 6858000"/>
              <a:gd name="connsiteX865" fmla="*/ 6082788 w 7467600"/>
              <a:gd name="connsiteY865" fmla="*/ 64119 h 6858000"/>
              <a:gd name="connsiteX866" fmla="*/ 6099442 w 7467600"/>
              <a:gd name="connsiteY866" fmla="*/ 82568 h 6858000"/>
              <a:gd name="connsiteX867" fmla="*/ 4804137 w 7467600"/>
              <a:gd name="connsiteY867" fmla="*/ 320931 h 6858000"/>
              <a:gd name="connsiteX868" fmla="*/ 4227047 w 7467600"/>
              <a:gd name="connsiteY868" fmla="*/ 313415 h 6858000"/>
              <a:gd name="connsiteX869" fmla="*/ 4346041 w 7467600"/>
              <a:gd name="connsiteY869" fmla="*/ 456086 h 6858000"/>
              <a:gd name="connsiteX870" fmla="*/ 4870967 w 7467600"/>
              <a:gd name="connsiteY870" fmla="*/ 963061 h 6858000"/>
              <a:gd name="connsiteX871" fmla="*/ 4889647 w 7467600"/>
              <a:gd name="connsiteY871" fmla="*/ 957147 h 6858000"/>
              <a:gd name="connsiteX872" fmla="*/ 5422504 w 7467600"/>
              <a:gd name="connsiteY872" fmla="*/ 805191 h 6858000"/>
              <a:gd name="connsiteX873" fmla="*/ 6087656 w 7467600"/>
              <a:gd name="connsiteY873" fmla="*/ 826703 h 6858000"/>
              <a:gd name="connsiteX874" fmla="*/ 6058717 w 7467600"/>
              <a:gd name="connsiteY874" fmla="*/ 865992 h 6858000"/>
              <a:gd name="connsiteX875" fmla="*/ 4974153 w 7467600"/>
              <a:gd name="connsiteY875" fmla="*/ 1045456 h 6858000"/>
              <a:gd name="connsiteX876" fmla="*/ 5627835 w 7467600"/>
              <a:gd name="connsiteY876" fmla="*/ 1472077 h 6858000"/>
              <a:gd name="connsiteX877" fmla="*/ 5629817 w 7467600"/>
              <a:gd name="connsiteY877" fmla="*/ 1471412 h 6858000"/>
              <a:gd name="connsiteX878" fmla="*/ 5634124 w 7467600"/>
              <a:gd name="connsiteY878" fmla="*/ 1470572 h 6858000"/>
              <a:gd name="connsiteX879" fmla="*/ 5755832 w 7467600"/>
              <a:gd name="connsiteY879" fmla="*/ 1383886 h 6858000"/>
              <a:gd name="connsiteX880" fmla="*/ 6014186 w 7467600"/>
              <a:gd name="connsiteY880" fmla="*/ 1279799 h 6858000"/>
              <a:gd name="connsiteX881" fmla="*/ 6901619 w 7467600"/>
              <a:gd name="connsiteY881" fmla="*/ 1047874 h 6858000"/>
              <a:gd name="connsiteX882" fmla="*/ 6931566 w 7467600"/>
              <a:gd name="connsiteY882" fmla="*/ 1062034 h 6858000"/>
              <a:gd name="connsiteX883" fmla="*/ 5790982 w 7467600"/>
              <a:gd name="connsiteY883" fmla="*/ 1561380 h 6858000"/>
              <a:gd name="connsiteX884" fmla="*/ 6188971 w 7467600"/>
              <a:gd name="connsiteY884" fmla="*/ 1755168 h 6858000"/>
              <a:gd name="connsiteX885" fmla="*/ 6202446 w 7467600"/>
              <a:gd name="connsiteY885" fmla="*/ 1752268 h 6858000"/>
              <a:gd name="connsiteX886" fmla="*/ 7179560 w 7467600"/>
              <a:gd name="connsiteY886" fmla="*/ 1467551 h 6858000"/>
              <a:gd name="connsiteX887" fmla="*/ 7158730 w 7467600"/>
              <a:gd name="connsiteY887" fmla="*/ 1507835 h 6858000"/>
              <a:gd name="connsiteX888" fmla="*/ 6326959 w 7467600"/>
              <a:gd name="connsiteY888" fmla="*/ 1817686 h 6858000"/>
              <a:gd name="connsiteX889" fmla="*/ 6537433 w 7467600"/>
              <a:gd name="connsiteY889" fmla="*/ 1907790 h 6858000"/>
              <a:gd name="connsiteX890" fmla="*/ 6550221 w 7467600"/>
              <a:gd name="connsiteY890" fmla="*/ 1910729 h 6858000"/>
              <a:gd name="connsiteX891" fmla="*/ 6964438 w 7467600"/>
              <a:gd name="connsiteY891" fmla="*/ 2209505 h 6858000"/>
              <a:gd name="connsiteX892" fmla="*/ 7367862 w 7467600"/>
              <a:gd name="connsiteY892" fmla="*/ 2806833 h 6858000"/>
              <a:gd name="connsiteX893" fmla="*/ 7364329 w 7467600"/>
              <a:gd name="connsiteY893" fmla="*/ 2826907 h 6858000"/>
              <a:gd name="connsiteX894" fmla="*/ 7290545 w 7467600"/>
              <a:gd name="connsiteY894" fmla="*/ 2850663 h 6858000"/>
              <a:gd name="connsiteX895" fmla="*/ 6472036 w 7467600"/>
              <a:gd name="connsiteY895" fmla="*/ 1959003 h 6858000"/>
              <a:gd name="connsiteX896" fmla="*/ 5792897 w 7467600"/>
              <a:gd name="connsiteY896" fmla="*/ 1647747 h 6858000"/>
              <a:gd name="connsiteX897" fmla="*/ 5842751 w 7467600"/>
              <a:gd name="connsiteY897" fmla="*/ 1816112 h 6858000"/>
              <a:gd name="connsiteX898" fmla="*/ 5847424 w 7467600"/>
              <a:gd name="connsiteY898" fmla="*/ 1815776 h 6858000"/>
              <a:gd name="connsiteX899" fmla="*/ 6399821 w 7467600"/>
              <a:gd name="connsiteY899" fmla="*/ 2344799 h 6858000"/>
              <a:gd name="connsiteX900" fmla="*/ 6323232 w 7467600"/>
              <a:gd name="connsiteY900" fmla="*/ 2389634 h 6858000"/>
              <a:gd name="connsiteX901" fmla="*/ 5942958 w 7467600"/>
              <a:gd name="connsiteY901" fmla="*/ 2077708 h 6858000"/>
              <a:gd name="connsiteX902" fmla="*/ 5921559 w 7467600"/>
              <a:gd name="connsiteY902" fmla="*/ 2378596 h 6858000"/>
              <a:gd name="connsiteX903" fmla="*/ 5817651 w 7467600"/>
              <a:gd name="connsiteY903" fmla="*/ 3023919 h 6858000"/>
              <a:gd name="connsiteX904" fmla="*/ 5729634 w 7467600"/>
              <a:gd name="connsiteY904" fmla="*/ 3051849 h 6858000"/>
              <a:gd name="connsiteX905" fmla="*/ 5611018 w 7467600"/>
              <a:gd name="connsiteY905" fmla="*/ 2316769 h 6858000"/>
              <a:gd name="connsiteX906" fmla="*/ 5687608 w 7467600"/>
              <a:gd name="connsiteY906" fmla="*/ 2039972 h 6858000"/>
              <a:gd name="connsiteX907" fmla="*/ 5657554 w 7467600"/>
              <a:gd name="connsiteY907" fmla="*/ 1576445 h 6858000"/>
              <a:gd name="connsiteX908" fmla="*/ 5150475 w 7467600"/>
              <a:gd name="connsiteY908" fmla="*/ 1274012 h 6858000"/>
              <a:gd name="connsiteX909" fmla="*/ 5349142 w 7467600"/>
              <a:gd name="connsiteY909" fmla="*/ 2204405 h 6858000"/>
              <a:gd name="connsiteX910" fmla="*/ 5262214 w 7467600"/>
              <a:gd name="connsiteY910" fmla="*/ 2233836 h 6858000"/>
              <a:gd name="connsiteX911" fmla="*/ 4981539 w 7467600"/>
              <a:gd name="connsiteY911" fmla="*/ 1542201 h 6858000"/>
              <a:gd name="connsiteX912" fmla="*/ 4958461 w 7467600"/>
              <a:gd name="connsiteY912" fmla="*/ 1136957 h 6858000"/>
              <a:gd name="connsiteX913" fmla="*/ 4655015 w 7467600"/>
              <a:gd name="connsiteY913" fmla="*/ 891426 h 6858000"/>
              <a:gd name="connsiteX914" fmla="*/ 4348002 w 7467600"/>
              <a:gd name="connsiteY914" fmla="*/ 2205895 h 6858000"/>
              <a:gd name="connsiteX915" fmla="*/ 4262250 w 7467600"/>
              <a:gd name="connsiteY915" fmla="*/ 2219972 h 6858000"/>
              <a:gd name="connsiteX916" fmla="*/ 4550611 w 7467600"/>
              <a:gd name="connsiteY916" fmla="*/ 817540 h 6858000"/>
              <a:gd name="connsiteX917" fmla="*/ 4564418 w 7467600"/>
              <a:gd name="connsiteY917" fmla="*/ 808293 h 6858000"/>
              <a:gd name="connsiteX918" fmla="*/ 4266388 w 7467600"/>
              <a:gd name="connsiteY918" fmla="*/ 500083 h 6858000"/>
              <a:gd name="connsiteX919" fmla="*/ 4032842 w 7467600"/>
              <a:gd name="connsiteY919" fmla="*/ 211809 h 6858000"/>
              <a:gd name="connsiteX920" fmla="*/ 3882765 w 7467600"/>
              <a:gd name="connsiteY920" fmla="*/ 0 h 6858000"/>
              <a:gd name="connsiteX921" fmla="*/ 3721337 w 7467600"/>
              <a:gd name="connsiteY921" fmla="*/ 0 h 6858000"/>
              <a:gd name="connsiteX922" fmla="*/ 3797544 w 7467600"/>
              <a:gd name="connsiteY922" fmla="*/ 0 h 6858000"/>
              <a:gd name="connsiteX923" fmla="*/ 3775734 w 7467600"/>
              <a:gd name="connsiteY923" fmla="*/ 95131 h 6858000"/>
              <a:gd name="connsiteX924" fmla="*/ 3724807 w 7467600"/>
              <a:gd name="connsiteY924" fmla="*/ 272257 h 6858000"/>
              <a:gd name="connsiteX925" fmla="*/ 3726844 w 7467600"/>
              <a:gd name="connsiteY925" fmla="*/ 282988 h 6858000"/>
              <a:gd name="connsiteX926" fmla="*/ 3742664 w 7467600"/>
              <a:gd name="connsiteY926" fmla="*/ 279918 h 6858000"/>
              <a:gd name="connsiteX927" fmla="*/ 4103910 w 7467600"/>
              <a:gd name="connsiteY927" fmla="*/ 1161917 h 6858000"/>
              <a:gd name="connsiteX928" fmla="*/ 4020269 w 7467600"/>
              <a:gd name="connsiteY928" fmla="*/ 1200406 h 6858000"/>
              <a:gd name="connsiteX929" fmla="*/ 3674882 w 7467600"/>
              <a:gd name="connsiteY929" fmla="*/ 488524 h 6858000"/>
              <a:gd name="connsiteX930" fmla="*/ 3132682 w 7467600"/>
              <a:gd name="connsiteY930" fmla="*/ 1072284 h 6858000"/>
              <a:gd name="connsiteX931" fmla="*/ 2716346 w 7467600"/>
              <a:gd name="connsiteY931" fmla="*/ 1276376 h 6858000"/>
              <a:gd name="connsiteX932" fmla="*/ 2716772 w 7467600"/>
              <a:gd name="connsiteY932" fmla="*/ 1255462 h 6858000"/>
              <a:gd name="connsiteX933" fmla="*/ 3471096 w 7467600"/>
              <a:gd name="connsiteY933" fmla="*/ 437072 h 6858000"/>
              <a:gd name="connsiteX934" fmla="*/ 3639057 w 7467600"/>
              <a:gd name="connsiteY934" fmla="*/ 286334 h 6858000"/>
              <a:gd name="connsiteX935" fmla="*/ 3640309 w 7467600"/>
              <a:gd name="connsiteY935" fmla="*/ 284664 h 6858000"/>
              <a:gd name="connsiteX936" fmla="*/ 3646022 w 7467600"/>
              <a:gd name="connsiteY936" fmla="*/ 276711 h 6858000"/>
              <a:gd name="connsiteX937" fmla="*/ 3707943 w 7467600"/>
              <a:gd name="connsiteY937" fmla="*/ 65958 h 6858000"/>
              <a:gd name="connsiteX938" fmla="*/ 3721337 w 7467600"/>
              <a:gd name="connsiteY938" fmla="*/ 0 h 6858000"/>
              <a:gd name="connsiteX939" fmla="*/ 2867960 w 7467600"/>
              <a:gd name="connsiteY939" fmla="*/ 0 h 6858000"/>
              <a:gd name="connsiteX940" fmla="*/ 2926351 w 7467600"/>
              <a:gd name="connsiteY940" fmla="*/ 0 h 6858000"/>
              <a:gd name="connsiteX941" fmla="*/ 2902823 w 7467600"/>
              <a:gd name="connsiteY941" fmla="*/ 262929 h 6858000"/>
              <a:gd name="connsiteX942" fmla="*/ 2940663 w 7467600"/>
              <a:gd name="connsiteY942" fmla="*/ 140884 h 6858000"/>
              <a:gd name="connsiteX943" fmla="*/ 2947039 w 7467600"/>
              <a:gd name="connsiteY943" fmla="*/ 122524 h 6858000"/>
              <a:gd name="connsiteX944" fmla="*/ 2984316 w 7467600"/>
              <a:gd name="connsiteY944" fmla="*/ 0 h 6858000"/>
              <a:gd name="connsiteX945" fmla="*/ 3016114 w 7467600"/>
              <a:gd name="connsiteY945" fmla="*/ 0 h 6858000"/>
              <a:gd name="connsiteX946" fmla="*/ 2979949 w 7467600"/>
              <a:gd name="connsiteY946" fmla="*/ 119274 h 6858000"/>
              <a:gd name="connsiteX947" fmla="*/ 3023879 w 7467600"/>
              <a:gd name="connsiteY947" fmla="*/ 0 h 6858000"/>
              <a:gd name="connsiteX948" fmla="*/ 3105400 w 7467600"/>
              <a:gd name="connsiteY948" fmla="*/ 0 h 6858000"/>
              <a:gd name="connsiteX949" fmla="*/ 3094669 w 7467600"/>
              <a:gd name="connsiteY949" fmla="*/ 30308 h 6858000"/>
              <a:gd name="connsiteX950" fmla="*/ 2901945 w 7467600"/>
              <a:gd name="connsiteY950" fmla="*/ 466538 h 6858000"/>
              <a:gd name="connsiteX951" fmla="*/ 2815209 w 7467600"/>
              <a:gd name="connsiteY951" fmla="*/ 497361 h 6858000"/>
              <a:gd name="connsiteX952" fmla="*/ 2844845 w 7467600"/>
              <a:gd name="connsiteY952" fmla="*/ 127638 h 6858000"/>
              <a:gd name="connsiteX953" fmla="*/ 2867960 w 7467600"/>
              <a:gd name="connsiteY953" fmla="*/ 0 h 6858000"/>
              <a:gd name="connsiteX954" fmla="*/ 1057230 w 7467600"/>
              <a:gd name="connsiteY954" fmla="*/ 0 h 6858000"/>
              <a:gd name="connsiteX955" fmla="*/ 1111003 w 7467600"/>
              <a:gd name="connsiteY955" fmla="*/ 0 h 6858000"/>
              <a:gd name="connsiteX956" fmla="*/ 1125553 w 7467600"/>
              <a:gd name="connsiteY956" fmla="*/ 52588 h 6858000"/>
              <a:gd name="connsiteX957" fmla="*/ 1304276 w 7467600"/>
              <a:gd name="connsiteY957" fmla="*/ 476275 h 6858000"/>
              <a:gd name="connsiteX958" fmla="*/ 1492066 w 7467600"/>
              <a:gd name="connsiteY958" fmla="*/ 886333 h 6858000"/>
              <a:gd name="connsiteX959" fmla="*/ 1423698 w 7467600"/>
              <a:gd name="connsiteY959" fmla="*/ 710817 h 6858000"/>
              <a:gd name="connsiteX960" fmla="*/ 1357609 w 7467600"/>
              <a:gd name="connsiteY960" fmla="*/ 532892 h 6858000"/>
              <a:gd name="connsiteX961" fmla="*/ 1309550 w 7467600"/>
              <a:gd name="connsiteY961" fmla="*/ 374031 h 6858000"/>
              <a:gd name="connsiteX962" fmla="*/ 1193673 w 7467600"/>
              <a:gd name="connsiteY962" fmla="*/ 49533 h 6858000"/>
              <a:gd name="connsiteX963" fmla="*/ 1164391 w 7467600"/>
              <a:gd name="connsiteY963" fmla="*/ 0 h 6858000"/>
              <a:gd name="connsiteX964" fmla="*/ 1200666 w 7467600"/>
              <a:gd name="connsiteY964" fmla="*/ 0 h 6858000"/>
              <a:gd name="connsiteX965" fmla="*/ 1223408 w 7467600"/>
              <a:gd name="connsiteY965" fmla="*/ 38996 h 6858000"/>
              <a:gd name="connsiteX966" fmla="*/ 1339635 w 7467600"/>
              <a:gd name="connsiteY966" fmla="*/ 365517 h 6858000"/>
              <a:gd name="connsiteX967" fmla="*/ 1387469 w 7467600"/>
              <a:gd name="connsiteY967" fmla="*/ 523079 h 6858000"/>
              <a:gd name="connsiteX968" fmla="*/ 1452685 w 7467600"/>
              <a:gd name="connsiteY968" fmla="*/ 699806 h 6858000"/>
              <a:gd name="connsiteX969" fmla="*/ 1492092 w 7467600"/>
              <a:gd name="connsiteY969" fmla="*/ 800424 h 6858000"/>
              <a:gd name="connsiteX970" fmla="*/ 1455302 w 7467600"/>
              <a:gd name="connsiteY970" fmla="*/ 632913 h 6858000"/>
              <a:gd name="connsiteX971" fmla="*/ 1222336 w 7467600"/>
              <a:gd name="connsiteY971" fmla="*/ 9480 h 6858000"/>
              <a:gd name="connsiteX972" fmla="*/ 1214634 w 7467600"/>
              <a:gd name="connsiteY972" fmla="*/ 0 h 6858000"/>
              <a:gd name="connsiteX973" fmla="*/ 1289827 w 7467600"/>
              <a:gd name="connsiteY973" fmla="*/ 0 h 6858000"/>
              <a:gd name="connsiteX974" fmla="*/ 1321076 w 7467600"/>
              <a:gd name="connsiteY974" fmla="*/ 59722 h 6858000"/>
              <a:gd name="connsiteX975" fmla="*/ 1512579 w 7467600"/>
              <a:gd name="connsiteY975" fmla="*/ 626441 h 6858000"/>
              <a:gd name="connsiteX976" fmla="*/ 1506076 w 7467600"/>
              <a:gd name="connsiteY976" fmla="*/ 1089289 h 6858000"/>
              <a:gd name="connsiteX977" fmla="*/ 1486346 w 7467600"/>
              <a:gd name="connsiteY977" fmla="*/ 1079919 h 6858000"/>
              <a:gd name="connsiteX978" fmla="*/ 1070511 w 7467600"/>
              <a:gd name="connsiteY978" fmla="*/ 48609 h 6858000"/>
              <a:gd name="connsiteX979" fmla="*/ 1057230 w 7467600"/>
              <a:gd name="connsiteY979" fmla="*/ 0 h 6858000"/>
              <a:gd name="connsiteX980" fmla="*/ 43151 w 7467600"/>
              <a:gd name="connsiteY980" fmla="*/ 0 h 6858000"/>
              <a:gd name="connsiteX981" fmla="*/ 95283 w 7467600"/>
              <a:gd name="connsiteY981" fmla="*/ 0 h 6858000"/>
              <a:gd name="connsiteX982" fmla="*/ 300708 w 7467600"/>
              <a:gd name="connsiteY982" fmla="*/ 154571 h 6858000"/>
              <a:gd name="connsiteX983" fmla="*/ 530414 w 7467600"/>
              <a:gd name="connsiteY983" fmla="*/ 354673 h 6858000"/>
              <a:gd name="connsiteX984" fmla="*/ 333785 w 7467600"/>
              <a:gd name="connsiteY984" fmla="*/ 161564 h 6858000"/>
              <a:gd name="connsiteX985" fmla="*/ 147005 w 7467600"/>
              <a:gd name="connsiteY985" fmla="*/ 0 h 6858000"/>
              <a:gd name="connsiteX986" fmla="*/ 272509 w 7467600"/>
              <a:gd name="connsiteY986" fmla="*/ 0 h 6858000"/>
              <a:gd name="connsiteX987" fmla="*/ 326276 w 7467600"/>
              <a:gd name="connsiteY987" fmla="*/ 45847 h 6858000"/>
              <a:gd name="connsiteX988" fmla="*/ 823759 w 7467600"/>
              <a:gd name="connsiteY988" fmla="*/ 574145 h 6858000"/>
              <a:gd name="connsiteX989" fmla="*/ 811254 w 7467600"/>
              <a:gd name="connsiteY989" fmla="*/ 665546 h 6858000"/>
              <a:gd name="connsiteX990" fmla="*/ 154042 w 7467600"/>
              <a:gd name="connsiteY990" fmla="*/ 261522 h 6858000"/>
              <a:gd name="connsiteX991" fmla="*/ 13550 w 7467600"/>
              <a:gd name="connsiteY991" fmla="*/ 158423 h 6858000"/>
              <a:gd name="connsiteX992" fmla="*/ 0 w 7467600"/>
              <a:gd name="connsiteY992" fmla="*/ 146618 h 6858000"/>
              <a:gd name="connsiteX993" fmla="*/ 0 w 7467600"/>
              <a:gd name="connsiteY993" fmla="*/ 59161 h 6858000"/>
              <a:gd name="connsiteX994" fmla="*/ 45427 w 7467600"/>
              <a:gd name="connsiteY994" fmla="*/ 101078 h 6858000"/>
              <a:gd name="connsiteX995" fmla="*/ 630103 w 7467600"/>
              <a:gd name="connsiteY995" fmla="*/ 485885 h 6858000"/>
              <a:gd name="connsiteX996" fmla="*/ 532040 w 7467600"/>
              <a:gd name="connsiteY996" fmla="*/ 399359 h 6858000"/>
              <a:gd name="connsiteX997" fmla="*/ 517618 w 7467600"/>
              <a:gd name="connsiteY997" fmla="*/ 385726 h 6858000"/>
              <a:gd name="connsiteX998" fmla="*/ 285074 w 7467600"/>
              <a:gd name="connsiteY998" fmla="*/ 182755 h 6858000"/>
              <a:gd name="connsiteX999" fmla="*/ 43151 w 7467600"/>
              <a:gd name="connsiteY99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361850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1903353 w 7467600"/>
              <a:gd name="connsiteY143" fmla="*/ 5044827 h 6858000"/>
              <a:gd name="connsiteX144" fmla="*/ 1936931 w 7467600"/>
              <a:gd name="connsiteY144" fmla="*/ 5093954 h 6858000"/>
              <a:gd name="connsiteX145" fmla="*/ 2195868 w 7467600"/>
              <a:gd name="connsiteY145" fmla="*/ 5396574 h 6858000"/>
              <a:gd name="connsiteX146" fmla="*/ 2088852 w 7467600"/>
              <a:gd name="connsiteY146" fmla="*/ 5166123 h 6858000"/>
              <a:gd name="connsiteX147" fmla="*/ 1958241 w 7467600"/>
              <a:gd name="connsiteY147" fmla="*/ 5067955 h 6858000"/>
              <a:gd name="connsiteX148" fmla="*/ 1903353 w 7467600"/>
              <a:gd name="connsiteY148" fmla="*/ 5044827 h 6858000"/>
              <a:gd name="connsiteX149" fmla="*/ 1979378 w 7467600"/>
              <a:gd name="connsiteY149" fmla="*/ 4769504 h 6858000"/>
              <a:gd name="connsiteX150" fmla="*/ 2882120 w 7467600"/>
              <a:gd name="connsiteY150" fmla="*/ 5064547 h 6858000"/>
              <a:gd name="connsiteX151" fmla="*/ 2793103 w 7467600"/>
              <a:gd name="connsiteY151" fmla="*/ 5039699 h 6858000"/>
              <a:gd name="connsiteX152" fmla="*/ 2770041 w 7467600"/>
              <a:gd name="connsiteY152" fmla="*/ 5033634 h 6858000"/>
              <a:gd name="connsiteX153" fmla="*/ 1979378 w 7467600"/>
              <a:gd name="connsiteY153" fmla="*/ 4769504 h 6858000"/>
              <a:gd name="connsiteX154" fmla="*/ 1927410 w 7467600"/>
              <a:gd name="connsiteY154" fmla="*/ 4716164 h 6858000"/>
              <a:gd name="connsiteX155" fmla="*/ 1959587 w 7467600"/>
              <a:gd name="connsiteY155" fmla="*/ 4728849 h 6858000"/>
              <a:gd name="connsiteX156" fmla="*/ 2777707 w 7467600"/>
              <a:gd name="connsiteY156" fmla="*/ 5003991 h 6858000"/>
              <a:gd name="connsiteX157" fmla="*/ 2800768 w 7467600"/>
              <a:gd name="connsiteY157" fmla="*/ 5010056 h 6858000"/>
              <a:gd name="connsiteX158" fmla="*/ 2879408 w 7467600"/>
              <a:gd name="connsiteY158" fmla="*/ 5031590 h 6858000"/>
              <a:gd name="connsiteX159" fmla="*/ 2862295 w 7467600"/>
              <a:gd name="connsiteY159" fmla="*/ 5022958 h 6858000"/>
              <a:gd name="connsiteX160" fmla="*/ 2813343 w 7467600"/>
              <a:gd name="connsiteY160" fmla="*/ 4998369 h 6858000"/>
              <a:gd name="connsiteX161" fmla="*/ 2646245 w 7467600"/>
              <a:gd name="connsiteY161" fmla="*/ 4930999 h 6858000"/>
              <a:gd name="connsiteX162" fmla="*/ 1999243 w 7467600"/>
              <a:gd name="connsiteY162" fmla="*/ 4730524 h 6858000"/>
              <a:gd name="connsiteX163" fmla="*/ 1979527 w 7467600"/>
              <a:gd name="connsiteY163" fmla="*/ 4726651 h 6858000"/>
              <a:gd name="connsiteX164" fmla="*/ 1927410 w 7467600"/>
              <a:gd name="connsiteY164" fmla="*/ 4716164 h 6858000"/>
              <a:gd name="connsiteX165" fmla="*/ 1997014 w 7467600"/>
              <a:gd name="connsiteY165" fmla="*/ 4698007 h 6858000"/>
              <a:gd name="connsiteX166" fmla="*/ 2005458 w 7467600"/>
              <a:gd name="connsiteY166" fmla="*/ 4699540 h 6858000"/>
              <a:gd name="connsiteX167" fmla="*/ 2657186 w 7467600"/>
              <a:gd name="connsiteY167" fmla="*/ 4901687 h 6858000"/>
              <a:gd name="connsiteX168" fmla="*/ 2826662 w 7467600"/>
              <a:gd name="connsiteY168" fmla="*/ 4970362 h 6858000"/>
              <a:gd name="connsiteX169" fmla="*/ 2876100 w 7467600"/>
              <a:gd name="connsiteY169" fmla="*/ 4995397 h 6858000"/>
              <a:gd name="connsiteX170" fmla="*/ 3042600 w 7467600"/>
              <a:gd name="connsiteY170" fmla="*/ 5059532 h 6858000"/>
              <a:gd name="connsiteX171" fmla="*/ 1997014 w 7467600"/>
              <a:gd name="connsiteY171" fmla="*/ 4698007 h 6858000"/>
              <a:gd name="connsiteX172" fmla="*/ 2305292 w 7467600"/>
              <a:gd name="connsiteY172" fmla="*/ 4219492 h 6858000"/>
              <a:gd name="connsiteX173" fmla="*/ 3360922 w 7467600"/>
              <a:gd name="connsiteY173" fmla="*/ 4529373 h 6858000"/>
              <a:gd name="connsiteX174" fmla="*/ 3492420 w 7467600"/>
              <a:gd name="connsiteY174" fmla="*/ 4510145 h 6858000"/>
              <a:gd name="connsiteX175" fmla="*/ 3364086 w 7467600"/>
              <a:gd name="connsiteY175" fmla="*/ 4480340 h 6858000"/>
              <a:gd name="connsiteX176" fmla="*/ 3225818 w 7467600"/>
              <a:gd name="connsiteY176" fmla="*/ 4411822 h 6858000"/>
              <a:gd name="connsiteX177" fmla="*/ 3129696 w 7467600"/>
              <a:gd name="connsiteY177" fmla="*/ 4360704 h 6858000"/>
              <a:gd name="connsiteX178" fmla="*/ 2814545 w 7467600"/>
              <a:gd name="connsiteY178" fmla="*/ 4282955 h 6858000"/>
              <a:gd name="connsiteX179" fmla="*/ 2305292 w 7467600"/>
              <a:gd name="connsiteY179" fmla="*/ 4219492 h 6858000"/>
              <a:gd name="connsiteX180" fmla="*/ 2626982 w 7467600"/>
              <a:gd name="connsiteY180" fmla="*/ 4206450 h 6858000"/>
              <a:gd name="connsiteX181" fmla="*/ 2490617 w 7467600"/>
              <a:gd name="connsiteY181" fmla="*/ 4206951 h 6858000"/>
              <a:gd name="connsiteX182" fmla="*/ 2819869 w 7467600"/>
              <a:gd name="connsiteY182" fmla="*/ 4252936 h 6858000"/>
              <a:gd name="connsiteX183" fmla="*/ 3143018 w 7467600"/>
              <a:gd name="connsiteY183" fmla="*/ 4332698 h 6858000"/>
              <a:gd name="connsiteX184" fmla="*/ 3241520 w 7467600"/>
              <a:gd name="connsiteY184" fmla="*/ 4385112 h 6858000"/>
              <a:gd name="connsiteX185" fmla="*/ 3374575 w 7467600"/>
              <a:gd name="connsiteY185" fmla="*/ 4451517 h 6858000"/>
              <a:gd name="connsiteX186" fmla="*/ 3505221 w 7467600"/>
              <a:gd name="connsiteY186" fmla="*/ 4480757 h 6858000"/>
              <a:gd name="connsiteX187" fmla="*/ 2626982 w 7467600"/>
              <a:gd name="connsiteY187" fmla="*/ 4206450 h 6858000"/>
              <a:gd name="connsiteX188" fmla="*/ 1310106 w 7467600"/>
              <a:gd name="connsiteY188" fmla="*/ 3943217 h 6858000"/>
              <a:gd name="connsiteX189" fmla="*/ 854994 w 7467600"/>
              <a:gd name="connsiteY189" fmla="*/ 4399136 h 6858000"/>
              <a:gd name="connsiteX190" fmla="*/ 742462 w 7467600"/>
              <a:gd name="connsiteY190" fmla="*/ 4594648 h 6858000"/>
              <a:gd name="connsiteX191" fmla="*/ 820602 w 7467600"/>
              <a:gd name="connsiteY191" fmla="*/ 4485915 h 6858000"/>
              <a:gd name="connsiteX192" fmla="*/ 878295 w 7467600"/>
              <a:gd name="connsiteY192" fmla="*/ 4403594 h 6858000"/>
              <a:gd name="connsiteX193" fmla="*/ 1240607 w 7467600"/>
              <a:gd name="connsiteY193" fmla="*/ 4010401 h 6858000"/>
              <a:gd name="connsiteX194" fmla="*/ 1310106 w 7467600"/>
              <a:gd name="connsiteY194" fmla="*/ 3943217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316479 w 7467600"/>
              <a:gd name="connsiteY205" fmla="*/ 3872136 h 6858000"/>
              <a:gd name="connsiteX206" fmla="*/ 3291335 w 7467600"/>
              <a:gd name="connsiteY206" fmla="*/ 3767420 h 6858000"/>
              <a:gd name="connsiteX207" fmla="*/ 3390805 w 7467600"/>
              <a:gd name="connsiteY207" fmla="*/ 3937163 h 6858000"/>
              <a:gd name="connsiteX208" fmla="*/ 3579062 w 7467600"/>
              <a:gd name="connsiteY208" fmla="*/ 4359040 h 6858000"/>
              <a:gd name="connsiteX209" fmla="*/ 3467355 w 7467600"/>
              <a:gd name="connsiteY209" fmla="*/ 3988130 h 6858000"/>
              <a:gd name="connsiteX210" fmla="*/ 3310753 w 7467600"/>
              <a:gd name="connsiteY210" fmla="*/ 3787140 h 6858000"/>
              <a:gd name="connsiteX211" fmla="*/ 3291335 w 7467600"/>
              <a:gd name="connsiteY211" fmla="*/ 3767420 h 6858000"/>
              <a:gd name="connsiteX212" fmla="*/ 1635889 w 7467600"/>
              <a:gd name="connsiteY212" fmla="*/ 3709494 h 6858000"/>
              <a:gd name="connsiteX213" fmla="*/ 1634800 w 7467600"/>
              <a:gd name="connsiteY213" fmla="*/ 3731111 h 6858000"/>
              <a:gd name="connsiteX214" fmla="*/ 1635889 w 7467600"/>
              <a:gd name="connsiteY214" fmla="*/ 3709494 h 6858000"/>
              <a:gd name="connsiteX215" fmla="*/ 1510397 w 7467600"/>
              <a:gd name="connsiteY215" fmla="*/ 3684705 h 6858000"/>
              <a:gd name="connsiteX216" fmla="*/ 1146550 w 7467600"/>
              <a:gd name="connsiteY216" fmla="*/ 3802012 h 6858000"/>
              <a:gd name="connsiteX217" fmla="*/ 698834 w 7467600"/>
              <a:gd name="connsiteY217" fmla="*/ 3952272 h 6858000"/>
              <a:gd name="connsiteX218" fmla="*/ 34256 w 7467600"/>
              <a:gd name="connsiteY218" fmla="*/ 4347603 h 6858000"/>
              <a:gd name="connsiteX219" fmla="*/ 527241 w 7467600"/>
              <a:gd name="connsiteY219" fmla="*/ 4065078 h 6858000"/>
              <a:gd name="connsiteX220" fmla="*/ 1510397 w 7467600"/>
              <a:gd name="connsiteY220" fmla="*/ 3684705 h 6858000"/>
              <a:gd name="connsiteX221" fmla="*/ 1313114 w 7467600"/>
              <a:gd name="connsiteY221" fmla="*/ 3655216 h 6858000"/>
              <a:gd name="connsiteX222" fmla="*/ 1109304 w 7467600"/>
              <a:gd name="connsiteY222" fmla="*/ 3669030 h 6858000"/>
              <a:gd name="connsiteX223" fmla="*/ 8129 w 7467600"/>
              <a:gd name="connsiteY223" fmla="*/ 4330519 h 6858000"/>
              <a:gd name="connsiteX224" fmla="*/ 687572 w 7467600"/>
              <a:gd name="connsiteY224" fmla="*/ 3925629 h 6858000"/>
              <a:gd name="connsiteX225" fmla="*/ 1138365 w 7467600"/>
              <a:gd name="connsiteY225" fmla="*/ 3774515 h 6858000"/>
              <a:gd name="connsiteX226" fmla="*/ 1505579 w 7467600"/>
              <a:gd name="connsiteY226" fmla="*/ 3655526 h 6858000"/>
              <a:gd name="connsiteX227" fmla="*/ 1313114 w 7467600"/>
              <a:gd name="connsiteY227" fmla="*/ 3655216 h 6858000"/>
              <a:gd name="connsiteX228" fmla="*/ 3655073 w 7467600"/>
              <a:gd name="connsiteY228" fmla="*/ 3650884 h 6858000"/>
              <a:gd name="connsiteX229" fmla="*/ 3989938 w 7467600"/>
              <a:gd name="connsiteY229" fmla="*/ 3991685 h 6858000"/>
              <a:gd name="connsiteX230" fmla="*/ 4393907 w 7467600"/>
              <a:gd name="connsiteY230" fmla="*/ 4261258 h 6858000"/>
              <a:gd name="connsiteX231" fmla="*/ 4648051 w 7467600"/>
              <a:gd name="connsiteY231" fmla="*/ 4374051 h 6858000"/>
              <a:gd name="connsiteX232" fmla="*/ 4383389 w 7467600"/>
              <a:gd name="connsiteY232" fmla="*/ 4184369 h 6858000"/>
              <a:gd name="connsiteX233" fmla="*/ 4165508 w 7467600"/>
              <a:gd name="connsiteY233" fmla="*/ 4035196 h 6858000"/>
              <a:gd name="connsiteX234" fmla="*/ 4068162 w 7467600"/>
              <a:gd name="connsiteY234" fmla="*/ 3953394 h 6858000"/>
              <a:gd name="connsiteX235" fmla="*/ 3981416 w 7467600"/>
              <a:gd name="connsiteY235" fmla="*/ 3880482 h 6858000"/>
              <a:gd name="connsiteX236" fmla="*/ 3800147 w 7467600"/>
              <a:gd name="connsiteY236" fmla="*/ 3749872 h 6858000"/>
              <a:gd name="connsiteX237" fmla="*/ 3655073 w 7467600"/>
              <a:gd name="connsiteY237" fmla="*/ 3650884 h 6858000"/>
              <a:gd name="connsiteX238" fmla="*/ 3670252 w 7467600"/>
              <a:gd name="connsiteY238" fmla="*/ 3622798 h 6858000"/>
              <a:gd name="connsiteX239" fmla="*/ 3817258 w 7467600"/>
              <a:gd name="connsiteY239" fmla="*/ 3723577 h 6858000"/>
              <a:gd name="connsiteX240" fmla="*/ 4000461 w 7467600"/>
              <a:gd name="connsiteY240" fmla="*/ 3855966 h 6858000"/>
              <a:gd name="connsiteX241" fmla="*/ 4088180 w 7467600"/>
              <a:gd name="connsiteY241" fmla="*/ 3929774 h 6858000"/>
              <a:gd name="connsiteX242" fmla="*/ 4184555 w 7467600"/>
              <a:gd name="connsiteY242" fmla="*/ 4010683 h 6858000"/>
              <a:gd name="connsiteX243" fmla="*/ 4399563 w 7467600"/>
              <a:gd name="connsiteY243" fmla="*/ 4158106 h 6858000"/>
              <a:gd name="connsiteX244" fmla="*/ 4684469 w 7467600"/>
              <a:gd name="connsiteY244" fmla="*/ 4364680 h 6858000"/>
              <a:gd name="connsiteX245" fmla="*/ 4690271 w 7467600"/>
              <a:gd name="connsiteY245" fmla="*/ 4370034 h 6858000"/>
              <a:gd name="connsiteX246" fmla="*/ 4136093 w 7467600"/>
              <a:gd name="connsiteY246" fmla="*/ 3858466 h 6858000"/>
              <a:gd name="connsiteX247" fmla="*/ 3670252 w 7467600"/>
              <a:gd name="connsiteY247" fmla="*/ 3622798 h 6858000"/>
              <a:gd name="connsiteX248" fmla="*/ 4440129 w 7467600"/>
              <a:gd name="connsiteY248" fmla="*/ 3448571 h 6858000"/>
              <a:gd name="connsiteX249" fmla="*/ 4856525 w 7467600"/>
              <a:gd name="connsiteY249" fmla="*/ 3915351 h 6858000"/>
              <a:gd name="connsiteX250" fmla="*/ 5059055 w 7467600"/>
              <a:gd name="connsiteY250" fmla="*/ 4108918 h 6858000"/>
              <a:gd name="connsiteX251" fmla="*/ 5290070 w 7467600"/>
              <a:gd name="connsiteY251" fmla="*/ 4263619 h 6858000"/>
              <a:gd name="connsiteX252" fmla="*/ 4834991 w 7467600"/>
              <a:gd name="connsiteY252" fmla="*/ 3830985 h 6858000"/>
              <a:gd name="connsiteX253" fmla="*/ 4440129 w 7467600"/>
              <a:gd name="connsiteY253" fmla="*/ 3448571 h 6858000"/>
              <a:gd name="connsiteX254" fmla="*/ 4441737 w 7467600"/>
              <a:gd name="connsiteY254" fmla="*/ 3399734 h 6858000"/>
              <a:gd name="connsiteX255" fmla="*/ 4431236 w 7467600"/>
              <a:gd name="connsiteY255" fmla="*/ 3400954 h 6858000"/>
              <a:gd name="connsiteX256" fmla="*/ 4557150 w 7467600"/>
              <a:gd name="connsiteY256" fmla="*/ 3510023 h 6858000"/>
              <a:gd name="connsiteX257" fmla="*/ 4856936 w 7467600"/>
              <a:gd name="connsiteY257" fmla="*/ 3809146 h 6858000"/>
              <a:gd name="connsiteX258" fmla="*/ 5111996 w 7467600"/>
              <a:gd name="connsiteY258" fmla="*/ 4065759 h 6858000"/>
              <a:gd name="connsiteX259" fmla="*/ 5388878 w 7467600"/>
              <a:gd name="connsiteY259" fmla="*/ 4300185 h 6858000"/>
              <a:gd name="connsiteX260" fmla="*/ 5425556 w 7467600"/>
              <a:gd name="connsiteY260" fmla="*/ 4308967 h 6858000"/>
              <a:gd name="connsiteX261" fmla="*/ 4943646 w 7467600"/>
              <a:gd name="connsiteY261" fmla="*/ 3822916 h 6858000"/>
              <a:gd name="connsiteX262" fmla="*/ 4594837 w 7467600"/>
              <a:gd name="connsiteY262" fmla="*/ 3532274 h 6858000"/>
              <a:gd name="connsiteX263" fmla="*/ 4441737 w 7467600"/>
              <a:gd name="connsiteY263" fmla="*/ 3399734 h 6858000"/>
              <a:gd name="connsiteX264" fmla="*/ 5425834 w 7467600"/>
              <a:gd name="connsiteY264" fmla="*/ 3162785 h 6858000"/>
              <a:gd name="connsiteX265" fmla="*/ 5401644 w 7467600"/>
              <a:gd name="connsiteY265" fmla="*/ 3617847 h 6858000"/>
              <a:gd name="connsiteX266" fmla="*/ 5467256 w 7467600"/>
              <a:gd name="connsiteY266" fmla="*/ 4175494 h 6858000"/>
              <a:gd name="connsiteX267" fmla="*/ 5448069 w 7467600"/>
              <a:gd name="connsiteY267" fmla="*/ 3567554 h 6858000"/>
              <a:gd name="connsiteX268" fmla="*/ 5425834 w 7467600"/>
              <a:gd name="connsiteY268" fmla="*/ 3162785 h 6858000"/>
              <a:gd name="connsiteX269" fmla="*/ 1318687 w 7467600"/>
              <a:gd name="connsiteY269" fmla="*/ 3113840 h 6858000"/>
              <a:gd name="connsiteX270" fmla="*/ 1066793 w 7467600"/>
              <a:gd name="connsiteY270" fmla="*/ 3212171 h 6858000"/>
              <a:gd name="connsiteX271" fmla="*/ 993319 w 7467600"/>
              <a:gd name="connsiteY271" fmla="*/ 3247648 h 6858000"/>
              <a:gd name="connsiteX272" fmla="*/ 853081 w 7467600"/>
              <a:gd name="connsiteY272" fmla="*/ 3312410 h 6858000"/>
              <a:gd name="connsiteX273" fmla="*/ 805957 w 7467600"/>
              <a:gd name="connsiteY273" fmla="*/ 3330443 h 6858000"/>
              <a:gd name="connsiteX274" fmla="*/ 1318687 w 7467600"/>
              <a:gd name="connsiteY274" fmla="*/ 3113840 h 6858000"/>
              <a:gd name="connsiteX275" fmla="*/ 5453702 w 7467600"/>
              <a:gd name="connsiteY275" fmla="*/ 3090882 h 6858000"/>
              <a:gd name="connsiteX276" fmla="*/ 5480135 w 7467600"/>
              <a:gd name="connsiteY276" fmla="*/ 3565802 h 6858000"/>
              <a:gd name="connsiteX277" fmla="*/ 5499023 w 7467600"/>
              <a:gd name="connsiteY277" fmla="*/ 4166310 h 6858000"/>
              <a:gd name="connsiteX278" fmla="*/ 5547022 w 7467600"/>
              <a:gd name="connsiteY278" fmla="*/ 3607838 h 6858000"/>
              <a:gd name="connsiteX279" fmla="*/ 5515964 w 7467600"/>
              <a:gd name="connsiteY279" fmla="*/ 3378541 h 6858000"/>
              <a:gd name="connsiteX280" fmla="*/ 5453702 w 7467600"/>
              <a:gd name="connsiteY280" fmla="*/ 3090882 h 6858000"/>
              <a:gd name="connsiteX281" fmla="*/ 1238695 w 7467600"/>
              <a:gd name="connsiteY281" fmla="*/ 3076820 h 6858000"/>
              <a:gd name="connsiteX282" fmla="*/ 716371 w 7467600"/>
              <a:gd name="connsiteY282" fmla="*/ 3293249 h 6858000"/>
              <a:gd name="connsiteX283" fmla="*/ 579522 w 7467600"/>
              <a:gd name="connsiteY283" fmla="*/ 3371759 h 6858000"/>
              <a:gd name="connsiteX284" fmla="*/ 600288 w 7467600"/>
              <a:gd name="connsiteY284" fmla="*/ 3365555 h 6858000"/>
              <a:gd name="connsiteX285" fmla="*/ 840692 w 7467600"/>
              <a:gd name="connsiteY285" fmla="*/ 3284921 h 6858000"/>
              <a:gd name="connsiteX286" fmla="*/ 979248 w 7467600"/>
              <a:gd name="connsiteY286" fmla="*/ 3221003 h 6858000"/>
              <a:gd name="connsiteX287" fmla="*/ 1053282 w 7467600"/>
              <a:gd name="connsiteY287" fmla="*/ 3185247 h 6858000"/>
              <a:gd name="connsiteX288" fmla="*/ 1320603 w 7467600"/>
              <a:gd name="connsiteY288" fmla="*/ 3081281 h 6858000"/>
              <a:gd name="connsiteX289" fmla="*/ 1238695 w 7467600"/>
              <a:gd name="connsiteY289" fmla="*/ 3076820 h 6858000"/>
              <a:gd name="connsiteX290" fmla="*/ 5425627 w 7467600"/>
              <a:gd name="connsiteY290" fmla="*/ 2954192 h 6858000"/>
              <a:gd name="connsiteX291" fmla="*/ 5470770 w 7467600"/>
              <a:gd name="connsiteY291" fmla="*/ 3005435 h 6858000"/>
              <a:gd name="connsiteX292" fmla="*/ 5519779 w 7467600"/>
              <a:gd name="connsiteY292" fmla="*/ 4359223 h 6858000"/>
              <a:gd name="connsiteX293" fmla="*/ 5520293 w 7467600"/>
              <a:gd name="connsiteY293" fmla="*/ 4360602 h 6858000"/>
              <a:gd name="connsiteX294" fmla="*/ 5767221 w 7467600"/>
              <a:gd name="connsiteY294" fmla="*/ 4665564 h 6858000"/>
              <a:gd name="connsiteX295" fmla="*/ 6937169 w 7467600"/>
              <a:gd name="connsiteY295" fmla="*/ 4815941 h 6858000"/>
              <a:gd name="connsiteX296" fmla="*/ 6953922 w 7467600"/>
              <a:gd name="connsiteY296" fmla="*/ 4890068 h 6858000"/>
              <a:gd name="connsiteX297" fmla="*/ 6071359 w 7467600"/>
              <a:gd name="connsiteY297" fmla="*/ 4770770 h 6858000"/>
              <a:gd name="connsiteX298" fmla="*/ 6038839 w 7467600"/>
              <a:gd name="connsiteY298" fmla="*/ 4764474 h 6858000"/>
              <a:gd name="connsiteX299" fmla="*/ 6038706 w 7467600"/>
              <a:gd name="connsiteY299" fmla="*/ 4763847 h 6858000"/>
              <a:gd name="connsiteX300" fmla="*/ 6037784 w 7467600"/>
              <a:gd name="connsiteY300" fmla="*/ 4764270 h 6858000"/>
              <a:gd name="connsiteX301" fmla="*/ 6038839 w 7467600"/>
              <a:gd name="connsiteY301" fmla="*/ 4764474 h 6858000"/>
              <a:gd name="connsiteX302" fmla="*/ 6040338 w 7467600"/>
              <a:gd name="connsiteY302" fmla="*/ 4771418 h 6858000"/>
              <a:gd name="connsiteX303" fmla="*/ 6024488 w 7467600"/>
              <a:gd name="connsiteY303" fmla="*/ 4809903 h 6858000"/>
              <a:gd name="connsiteX304" fmla="*/ 5599771 w 7467600"/>
              <a:gd name="connsiteY304" fmla="*/ 5509652 h 6858000"/>
              <a:gd name="connsiteX305" fmla="*/ 5548843 w 7467600"/>
              <a:gd name="connsiteY305" fmla="*/ 5563845 h 6858000"/>
              <a:gd name="connsiteX306" fmla="*/ 5940952 w 7467600"/>
              <a:gd name="connsiteY306" fmla="*/ 6250028 h 6858000"/>
              <a:gd name="connsiteX307" fmla="*/ 6043441 w 7467600"/>
              <a:gd name="connsiteY307" fmla="*/ 6665847 h 6858000"/>
              <a:gd name="connsiteX308" fmla="*/ 6093432 w 7467600"/>
              <a:gd name="connsiteY308" fmla="*/ 6858000 h 6858000"/>
              <a:gd name="connsiteX309" fmla="*/ 6034344 w 7467600"/>
              <a:gd name="connsiteY309" fmla="*/ 6858000 h 6858000"/>
              <a:gd name="connsiteX310" fmla="*/ 6026679 w 7467600"/>
              <a:gd name="connsiteY310" fmla="*/ 6836959 h 6858000"/>
              <a:gd name="connsiteX311" fmla="*/ 5800441 w 7467600"/>
              <a:gd name="connsiteY311" fmla="*/ 6335286 h 6858000"/>
              <a:gd name="connsiteX312" fmla="*/ 5526562 w 7467600"/>
              <a:gd name="connsiteY312" fmla="*/ 5705388 h 6858000"/>
              <a:gd name="connsiteX313" fmla="*/ 5519640 w 7467600"/>
              <a:gd name="connsiteY313" fmla="*/ 5683774 h 6858000"/>
              <a:gd name="connsiteX314" fmla="*/ 5844559 w 7467600"/>
              <a:gd name="connsiteY314" fmla="*/ 6553349 h 6858000"/>
              <a:gd name="connsiteX315" fmla="*/ 5975994 w 7467600"/>
              <a:gd name="connsiteY315" fmla="*/ 6858000 h 6858000"/>
              <a:gd name="connsiteX316" fmla="*/ 5898547 w 7467600"/>
              <a:gd name="connsiteY316" fmla="*/ 6858000 h 6858000"/>
              <a:gd name="connsiteX317" fmla="*/ 5682041 w 7467600"/>
              <a:gd name="connsiteY317" fmla="*/ 6355860 h 6858000"/>
              <a:gd name="connsiteX318" fmla="*/ 5461758 w 7467600"/>
              <a:gd name="connsiteY318" fmla="*/ 5820220 h 6858000"/>
              <a:gd name="connsiteX319" fmla="*/ 5237282 w 7467600"/>
              <a:gd name="connsiteY319" fmla="*/ 6579086 h 6858000"/>
              <a:gd name="connsiteX320" fmla="*/ 5115009 w 7467600"/>
              <a:gd name="connsiteY320" fmla="*/ 6858000 h 6858000"/>
              <a:gd name="connsiteX321" fmla="*/ 5028074 w 7467600"/>
              <a:gd name="connsiteY321" fmla="*/ 6858000 h 6858000"/>
              <a:gd name="connsiteX322" fmla="*/ 5079508 w 7467600"/>
              <a:gd name="connsiteY322" fmla="*/ 6749074 h 6858000"/>
              <a:gd name="connsiteX323" fmla="*/ 5371846 w 7467600"/>
              <a:gd name="connsiteY323" fmla="*/ 5924413 h 6858000"/>
              <a:gd name="connsiteX324" fmla="*/ 5270512 w 7467600"/>
              <a:gd name="connsiteY324" fmla="*/ 6138975 h 6858000"/>
              <a:gd name="connsiteX325" fmla="*/ 5062409 w 7467600"/>
              <a:gd name="connsiteY325" fmla="*/ 6653544 h 6858000"/>
              <a:gd name="connsiteX326" fmla="*/ 5036628 w 7467600"/>
              <a:gd name="connsiteY326" fmla="*/ 6754247 h 6858000"/>
              <a:gd name="connsiteX327" fmla="*/ 5009112 w 7467600"/>
              <a:gd name="connsiteY327" fmla="*/ 6858000 h 6858000"/>
              <a:gd name="connsiteX328" fmla="*/ 4976679 w 7467600"/>
              <a:gd name="connsiteY328" fmla="*/ 6858000 h 6858000"/>
              <a:gd name="connsiteX329" fmla="*/ 5006537 w 7467600"/>
              <a:gd name="connsiteY329" fmla="*/ 6747068 h 6858000"/>
              <a:gd name="connsiteX330" fmla="*/ 5032723 w 7467600"/>
              <a:gd name="connsiteY330" fmla="*/ 6644957 h 6858000"/>
              <a:gd name="connsiteX331" fmla="*/ 5242949 w 7467600"/>
              <a:gd name="connsiteY331" fmla="*/ 6125175 h 6858000"/>
              <a:gd name="connsiteX332" fmla="*/ 5286321 w 7467600"/>
              <a:gd name="connsiteY332" fmla="*/ 6033555 h 6858000"/>
              <a:gd name="connsiteX333" fmla="*/ 5008210 w 7467600"/>
              <a:gd name="connsiteY333" fmla="*/ 6649194 h 6858000"/>
              <a:gd name="connsiteX334" fmla="*/ 4986321 w 7467600"/>
              <a:gd name="connsiteY334" fmla="*/ 6765687 h 6858000"/>
              <a:gd name="connsiteX335" fmla="*/ 4973474 w 7467600"/>
              <a:gd name="connsiteY335" fmla="*/ 6858000 h 6858000"/>
              <a:gd name="connsiteX336" fmla="*/ 4907178 w 7467600"/>
              <a:gd name="connsiteY336" fmla="*/ 6858000 h 6858000"/>
              <a:gd name="connsiteX337" fmla="*/ 4910810 w 7467600"/>
              <a:gd name="connsiteY337" fmla="*/ 6829660 h 6858000"/>
              <a:gd name="connsiteX338" fmla="*/ 4987461 w 7467600"/>
              <a:gd name="connsiteY338" fmla="*/ 6432994 h 6858000"/>
              <a:gd name="connsiteX339" fmla="*/ 5179262 w 7467600"/>
              <a:gd name="connsiteY339" fmla="*/ 6035044 h 6858000"/>
              <a:gd name="connsiteX340" fmla="*/ 4689678 w 7467600"/>
              <a:gd name="connsiteY340" fmla="*/ 6440241 h 6858000"/>
              <a:gd name="connsiteX341" fmla="*/ 4477543 w 7467600"/>
              <a:gd name="connsiteY341" fmla="*/ 6674836 h 6858000"/>
              <a:gd name="connsiteX342" fmla="*/ 4329957 w 7467600"/>
              <a:gd name="connsiteY342" fmla="*/ 6858000 h 6858000"/>
              <a:gd name="connsiteX343" fmla="*/ 4218595 w 7467600"/>
              <a:gd name="connsiteY343" fmla="*/ 6858000 h 6858000"/>
              <a:gd name="connsiteX344" fmla="*/ 4368888 w 7467600"/>
              <a:gd name="connsiteY344" fmla="*/ 6668412 h 6858000"/>
              <a:gd name="connsiteX345" fmla="*/ 4563091 w 7467600"/>
              <a:gd name="connsiteY345" fmla="*/ 6442508 h 6858000"/>
              <a:gd name="connsiteX346" fmla="*/ 5387324 w 7467600"/>
              <a:gd name="connsiteY346" fmla="*/ 5705830 h 6858000"/>
              <a:gd name="connsiteX347" fmla="*/ 5073620 w 7467600"/>
              <a:gd name="connsiteY347" fmla="*/ 5955437 h 6858000"/>
              <a:gd name="connsiteX348" fmla="*/ 4689789 w 7467600"/>
              <a:gd name="connsiteY348" fmla="*/ 6268382 h 6858000"/>
              <a:gd name="connsiteX349" fmla="*/ 4418722 w 7467600"/>
              <a:gd name="connsiteY349" fmla="*/ 6570886 h 6858000"/>
              <a:gd name="connsiteX350" fmla="*/ 4214944 w 7467600"/>
              <a:gd name="connsiteY350" fmla="*/ 6858000 h 6858000"/>
              <a:gd name="connsiteX351" fmla="*/ 4177898 w 7467600"/>
              <a:gd name="connsiteY351" fmla="*/ 6858000 h 6858000"/>
              <a:gd name="connsiteX352" fmla="*/ 4391597 w 7467600"/>
              <a:gd name="connsiteY352" fmla="*/ 6556370 h 6858000"/>
              <a:gd name="connsiteX353" fmla="*/ 4668889 w 7467600"/>
              <a:gd name="connsiteY353" fmla="*/ 6246399 h 6858000"/>
              <a:gd name="connsiteX354" fmla="*/ 5055427 w 7467600"/>
              <a:gd name="connsiteY354" fmla="*/ 5931476 h 6858000"/>
              <a:gd name="connsiteX355" fmla="*/ 5371814 w 7467600"/>
              <a:gd name="connsiteY355" fmla="*/ 5678975 h 6858000"/>
              <a:gd name="connsiteX356" fmla="*/ 4987918 w 7467600"/>
              <a:gd name="connsiteY356" fmla="*/ 5838701 h 6858000"/>
              <a:gd name="connsiteX357" fmla="*/ 4317146 w 7467600"/>
              <a:gd name="connsiteY357" fmla="*/ 6587716 h 6858000"/>
              <a:gd name="connsiteX358" fmla="*/ 4171627 w 7467600"/>
              <a:gd name="connsiteY358" fmla="*/ 6858000 h 6858000"/>
              <a:gd name="connsiteX359" fmla="*/ 4081585 w 7467600"/>
              <a:gd name="connsiteY359" fmla="*/ 6858000 h 6858000"/>
              <a:gd name="connsiteX360" fmla="*/ 4238603 w 7467600"/>
              <a:gd name="connsiteY360" fmla="*/ 6559341 h 6858000"/>
              <a:gd name="connsiteX361" fmla="*/ 4778333 w 7467600"/>
              <a:gd name="connsiteY361" fmla="*/ 5873626 h 6858000"/>
              <a:gd name="connsiteX362" fmla="*/ 5414185 w 7467600"/>
              <a:gd name="connsiteY362" fmla="*/ 5573882 h 6858000"/>
              <a:gd name="connsiteX363" fmla="*/ 5959648 w 7467600"/>
              <a:gd name="connsiteY363" fmla="*/ 4760797 h 6858000"/>
              <a:gd name="connsiteX364" fmla="*/ 5355019 w 7467600"/>
              <a:gd name="connsiteY364" fmla="*/ 4734672 h 6858000"/>
              <a:gd name="connsiteX365" fmla="*/ 5083565 w 7467600"/>
              <a:gd name="connsiteY365" fmla="*/ 5179121 h 6858000"/>
              <a:gd name="connsiteX366" fmla="*/ 4713577 w 7467600"/>
              <a:gd name="connsiteY366" fmla="*/ 5616803 h 6858000"/>
              <a:gd name="connsiteX367" fmla="*/ 3989559 w 7467600"/>
              <a:gd name="connsiteY367" fmla="*/ 6145945 h 6858000"/>
              <a:gd name="connsiteX368" fmla="*/ 3939824 w 7467600"/>
              <a:gd name="connsiteY368" fmla="*/ 6066900 h 6858000"/>
              <a:gd name="connsiteX369" fmla="*/ 4584537 w 7467600"/>
              <a:gd name="connsiteY369" fmla="*/ 5324826 h 6858000"/>
              <a:gd name="connsiteX370" fmla="*/ 5037105 w 7467600"/>
              <a:gd name="connsiteY370" fmla="*/ 5088765 h 6858000"/>
              <a:gd name="connsiteX371" fmla="*/ 5039930 w 7467600"/>
              <a:gd name="connsiteY371" fmla="*/ 5089585 h 6858000"/>
              <a:gd name="connsiteX372" fmla="*/ 5263764 w 7467600"/>
              <a:gd name="connsiteY372" fmla="*/ 4735525 h 6858000"/>
              <a:gd name="connsiteX373" fmla="*/ 4086300 w 7467600"/>
              <a:gd name="connsiteY373" fmla="*/ 4884599 h 6858000"/>
              <a:gd name="connsiteX374" fmla="*/ 4085485 w 7467600"/>
              <a:gd name="connsiteY374" fmla="*/ 4899070 h 6858000"/>
              <a:gd name="connsiteX375" fmla="*/ 3871915 w 7467600"/>
              <a:gd name="connsiteY375" fmla="*/ 5253645 h 6858000"/>
              <a:gd name="connsiteX376" fmla="*/ 3799374 w 7467600"/>
              <a:gd name="connsiteY376" fmla="*/ 5466127 h 6858000"/>
              <a:gd name="connsiteX377" fmla="*/ 3498850 w 7467600"/>
              <a:gd name="connsiteY377" fmla="*/ 6661888 h 6858000"/>
              <a:gd name="connsiteX378" fmla="*/ 3399216 w 7467600"/>
              <a:gd name="connsiteY378" fmla="*/ 6858000 h 6858000"/>
              <a:gd name="connsiteX379" fmla="*/ 3303688 w 7467600"/>
              <a:gd name="connsiteY379" fmla="*/ 6858000 h 6858000"/>
              <a:gd name="connsiteX380" fmla="*/ 3391774 w 7467600"/>
              <a:gd name="connsiteY380" fmla="*/ 6697181 h 6858000"/>
              <a:gd name="connsiteX381" fmla="*/ 3735540 w 7467600"/>
              <a:gd name="connsiteY381" fmla="*/ 5546923 h 6858000"/>
              <a:gd name="connsiteX382" fmla="*/ 3729438 w 7467600"/>
              <a:gd name="connsiteY382" fmla="*/ 5569058 h 6858000"/>
              <a:gd name="connsiteX383" fmla="*/ 3707782 w 7467600"/>
              <a:gd name="connsiteY383" fmla="*/ 5644908 h 6858000"/>
              <a:gd name="connsiteX384" fmla="*/ 3583827 w 7467600"/>
              <a:gd name="connsiteY384" fmla="*/ 6039215 h 6858000"/>
              <a:gd name="connsiteX385" fmla="*/ 3547861 w 7467600"/>
              <a:gd name="connsiteY385" fmla="*/ 6129609 h 6858000"/>
              <a:gd name="connsiteX386" fmla="*/ 3490905 w 7467600"/>
              <a:gd name="connsiteY386" fmla="*/ 6277660 h 6858000"/>
              <a:gd name="connsiteX387" fmla="*/ 3455859 w 7467600"/>
              <a:gd name="connsiteY387" fmla="*/ 6391301 h 6858000"/>
              <a:gd name="connsiteX388" fmla="*/ 3429112 w 7467600"/>
              <a:gd name="connsiteY388" fmla="*/ 6479469 h 6858000"/>
              <a:gd name="connsiteX389" fmla="*/ 3304862 w 7467600"/>
              <a:gd name="connsiteY389" fmla="*/ 6796476 h 6858000"/>
              <a:gd name="connsiteX390" fmla="*/ 3276071 w 7467600"/>
              <a:gd name="connsiteY390" fmla="*/ 6858000 h 6858000"/>
              <a:gd name="connsiteX391" fmla="*/ 3240805 w 7467600"/>
              <a:gd name="connsiteY391" fmla="*/ 6858000 h 6858000"/>
              <a:gd name="connsiteX392" fmla="*/ 3275917 w 7467600"/>
              <a:gd name="connsiteY392" fmla="*/ 6783192 h 6858000"/>
              <a:gd name="connsiteX393" fmla="*/ 3399358 w 7467600"/>
              <a:gd name="connsiteY393" fmla="*/ 6469011 h 6858000"/>
              <a:gd name="connsiteX394" fmla="*/ 3425650 w 7467600"/>
              <a:gd name="connsiteY394" fmla="*/ 6381333 h 6858000"/>
              <a:gd name="connsiteX395" fmla="*/ 3460661 w 7467600"/>
              <a:gd name="connsiteY395" fmla="*/ 6266763 h 6858000"/>
              <a:gd name="connsiteX396" fmla="*/ 3518021 w 7467600"/>
              <a:gd name="connsiteY396" fmla="*/ 6117298 h 6858000"/>
              <a:gd name="connsiteX397" fmla="*/ 3554035 w 7467600"/>
              <a:gd name="connsiteY397" fmla="*/ 6027832 h 6858000"/>
              <a:gd name="connsiteX398" fmla="*/ 3677174 w 7467600"/>
              <a:gd name="connsiteY398" fmla="*/ 5636351 h 6858000"/>
              <a:gd name="connsiteX399" fmla="*/ 3698819 w 7467600"/>
              <a:gd name="connsiteY399" fmla="*/ 5560503 h 6858000"/>
              <a:gd name="connsiteX400" fmla="*/ 3702094 w 7467600"/>
              <a:gd name="connsiteY400" fmla="*/ 5549194 h 6858000"/>
              <a:gd name="connsiteX401" fmla="*/ 3398355 w 7467600"/>
              <a:gd name="connsiteY401" fmla="*/ 6094603 h 6858000"/>
              <a:gd name="connsiteX402" fmla="*/ 3193941 w 7467600"/>
              <a:gd name="connsiteY402" fmla="*/ 6798775 h 6858000"/>
              <a:gd name="connsiteX403" fmla="*/ 3184140 w 7467600"/>
              <a:gd name="connsiteY403" fmla="*/ 6858000 h 6858000"/>
              <a:gd name="connsiteX404" fmla="*/ 3099978 w 7467600"/>
              <a:gd name="connsiteY404" fmla="*/ 6858000 h 6858000"/>
              <a:gd name="connsiteX405" fmla="*/ 3101556 w 7467600"/>
              <a:gd name="connsiteY405" fmla="*/ 6843337 h 6858000"/>
              <a:gd name="connsiteX406" fmla="*/ 3370162 w 7467600"/>
              <a:gd name="connsiteY406" fmla="*/ 5785550 h 6858000"/>
              <a:gd name="connsiteX407" fmla="*/ 3746477 w 7467600"/>
              <a:gd name="connsiteY407" fmla="*/ 5377889 h 6858000"/>
              <a:gd name="connsiteX408" fmla="*/ 3863399 w 7467600"/>
              <a:gd name="connsiteY408" fmla="*/ 5087257 h 6858000"/>
              <a:gd name="connsiteX409" fmla="*/ 3968712 w 7467600"/>
              <a:gd name="connsiteY409" fmla="*/ 4913989 h 6858000"/>
              <a:gd name="connsiteX410" fmla="*/ 2792390 w 7467600"/>
              <a:gd name="connsiteY410" fmla="*/ 5382974 h 6858000"/>
              <a:gd name="connsiteX411" fmla="*/ 2714982 w 7467600"/>
              <a:gd name="connsiteY411" fmla="*/ 5427051 h 6858000"/>
              <a:gd name="connsiteX412" fmla="*/ 2813361 w 7467600"/>
              <a:gd name="connsiteY412" fmla="*/ 6023912 h 6858000"/>
              <a:gd name="connsiteX413" fmla="*/ 2688430 w 7467600"/>
              <a:gd name="connsiteY413" fmla="*/ 6801564 h 6858000"/>
              <a:gd name="connsiteX414" fmla="*/ 2629626 w 7467600"/>
              <a:gd name="connsiteY414" fmla="*/ 6763394 h 6858000"/>
              <a:gd name="connsiteX415" fmla="*/ 2565328 w 7467600"/>
              <a:gd name="connsiteY415" fmla="*/ 5516399 h 6858000"/>
              <a:gd name="connsiteX416" fmla="*/ 1922999 w 7467600"/>
              <a:gd name="connsiteY416" fmla="*/ 5980343 h 6858000"/>
              <a:gd name="connsiteX417" fmla="*/ 1950261 w 7467600"/>
              <a:gd name="connsiteY417" fmla="*/ 6405858 h 6858000"/>
              <a:gd name="connsiteX418" fmla="*/ 2365554 w 7467600"/>
              <a:gd name="connsiteY418" fmla="*/ 6759107 h 6858000"/>
              <a:gd name="connsiteX419" fmla="*/ 2424142 w 7467600"/>
              <a:gd name="connsiteY419" fmla="*/ 6858000 h 6858000"/>
              <a:gd name="connsiteX420" fmla="*/ 2395994 w 7467600"/>
              <a:gd name="connsiteY420" fmla="*/ 6858000 h 6858000"/>
              <a:gd name="connsiteX421" fmla="*/ 2392863 w 7467600"/>
              <a:gd name="connsiteY421" fmla="*/ 6852964 h 6858000"/>
              <a:gd name="connsiteX422" fmla="*/ 2017589 w 7467600"/>
              <a:gd name="connsiteY422" fmla="*/ 6493982 h 6858000"/>
              <a:gd name="connsiteX423" fmla="*/ 2147336 w 7467600"/>
              <a:gd name="connsiteY423" fmla="*/ 6594052 h 6858000"/>
              <a:gd name="connsiteX424" fmla="*/ 2207047 w 7467600"/>
              <a:gd name="connsiteY424" fmla="*/ 6654540 h 6858000"/>
              <a:gd name="connsiteX425" fmla="*/ 2299106 w 7467600"/>
              <a:gd name="connsiteY425" fmla="*/ 6778931 h 6858000"/>
              <a:gd name="connsiteX426" fmla="*/ 2314430 w 7467600"/>
              <a:gd name="connsiteY426" fmla="*/ 6801144 h 6858000"/>
              <a:gd name="connsiteX427" fmla="*/ 2352406 w 7467600"/>
              <a:gd name="connsiteY427" fmla="*/ 6858000 h 6858000"/>
              <a:gd name="connsiteX428" fmla="*/ 2314492 w 7467600"/>
              <a:gd name="connsiteY428" fmla="*/ 6858000 h 6858000"/>
              <a:gd name="connsiteX429" fmla="*/ 2288095 w 7467600"/>
              <a:gd name="connsiteY429" fmla="*/ 6818030 h 6858000"/>
              <a:gd name="connsiteX430" fmla="*/ 2272768 w 7467600"/>
              <a:gd name="connsiteY430" fmla="*/ 6795822 h 6858000"/>
              <a:gd name="connsiteX431" fmla="*/ 2182715 w 7467600"/>
              <a:gd name="connsiteY431" fmla="*/ 6675071 h 6858000"/>
              <a:gd name="connsiteX432" fmla="*/ 2032061 w 7467600"/>
              <a:gd name="connsiteY432" fmla="*/ 6541380 h 6858000"/>
              <a:gd name="connsiteX433" fmla="*/ 2257220 w 7467600"/>
              <a:gd name="connsiteY433" fmla="*/ 6826257 h 6858000"/>
              <a:gd name="connsiteX434" fmla="*/ 2281324 w 7467600"/>
              <a:gd name="connsiteY434" fmla="*/ 6858000 h 6858000"/>
              <a:gd name="connsiteX435" fmla="*/ 2242860 w 7467600"/>
              <a:gd name="connsiteY435" fmla="*/ 6858000 h 6858000"/>
              <a:gd name="connsiteX436" fmla="*/ 2232818 w 7467600"/>
              <a:gd name="connsiteY436" fmla="*/ 6844926 h 6858000"/>
              <a:gd name="connsiteX437" fmla="*/ 1990172 w 7467600"/>
              <a:gd name="connsiteY437" fmla="*/ 6542121 h 6858000"/>
              <a:gd name="connsiteX438" fmla="*/ 2124090 w 7467600"/>
              <a:gd name="connsiteY438" fmla="*/ 6761017 h 6858000"/>
              <a:gd name="connsiteX439" fmla="*/ 2200380 w 7467600"/>
              <a:gd name="connsiteY439" fmla="*/ 6858000 h 6858000"/>
              <a:gd name="connsiteX440" fmla="*/ 2147507 w 7467600"/>
              <a:gd name="connsiteY440" fmla="*/ 6858000 h 6858000"/>
              <a:gd name="connsiteX441" fmla="*/ 2070668 w 7467600"/>
              <a:gd name="connsiteY441" fmla="*/ 6761520 h 6858000"/>
              <a:gd name="connsiteX442" fmla="*/ 1975142 w 7467600"/>
              <a:gd name="connsiteY442" fmla="*/ 6585570 h 6858000"/>
              <a:gd name="connsiteX443" fmla="*/ 2050035 w 7467600"/>
              <a:gd name="connsiteY443" fmla="*/ 6813345 h 6858000"/>
              <a:gd name="connsiteX444" fmla="*/ 2063025 w 7467600"/>
              <a:gd name="connsiteY444" fmla="*/ 6858000 h 6858000"/>
              <a:gd name="connsiteX445" fmla="*/ 2021675 w 7467600"/>
              <a:gd name="connsiteY445" fmla="*/ 6858000 h 6858000"/>
              <a:gd name="connsiteX446" fmla="*/ 2019308 w 7467600"/>
              <a:gd name="connsiteY446" fmla="*/ 6847118 h 6858000"/>
              <a:gd name="connsiteX447" fmla="*/ 1938835 w 7467600"/>
              <a:gd name="connsiteY447" fmla="*/ 6551160 h 6858000"/>
              <a:gd name="connsiteX448" fmla="*/ 1953230 w 7467600"/>
              <a:gd name="connsiteY448" fmla="*/ 6759699 h 6858000"/>
              <a:gd name="connsiteX449" fmla="*/ 1956763 w 7467600"/>
              <a:gd name="connsiteY449" fmla="*/ 6778191 h 6858000"/>
              <a:gd name="connsiteX450" fmla="*/ 1967925 w 7467600"/>
              <a:gd name="connsiteY450" fmla="*/ 6858000 h 6858000"/>
              <a:gd name="connsiteX451" fmla="*/ 1936622 w 7467600"/>
              <a:gd name="connsiteY451" fmla="*/ 6858000 h 6858000"/>
              <a:gd name="connsiteX452" fmla="*/ 1926261 w 7467600"/>
              <a:gd name="connsiteY452" fmla="*/ 6784064 h 6858000"/>
              <a:gd name="connsiteX453" fmla="*/ 1922724 w 7467600"/>
              <a:gd name="connsiteY453" fmla="*/ 6765577 h 6858000"/>
              <a:gd name="connsiteX454" fmla="*/ 1904650 w 7467600"/>
              <a:gd name="connsiteY454" fmla="*/ 6639616 h 6858000"/>
              <a:gd name="connsiteX455" fmla="*/ 1885273 w 7467600"/>
              <a:gd name="connsiteY455" fmla="*/ 6858000 h 6858000"/>
              <a:gd name="connsiteX456" fmla="*/ 1854363 w 7467600"/>
              <a:gd name="connsiteY456" fmla="*/ 6858000 h 6858000"/>
              <a:gd name="connsiteX457" fmla="*/ 1880391 w 7467600"/>
              <a:gd name="connsiteY457" fmla="*/ 6603796 h 6858000"/>
              <a:gd name="connsiteX458" fmla="*/ 1818273 w 7467600"/>
              <a:gd name="connsiteY458" fmla="*/ 6715729 h 6858000"/>
              <a:gd name="connsiteX459" fmla="*/ 1794691 w 7467600"/>
              <a:gd name="connsiteY459" fmla="*/ 6843239 h 6858000"/>
              <a:gd name="connsiteX460" fmla="*/ 1794914 w 7467600"/>
              <a:gd name="connsiteY460" fmla="*/ 6858000 h 6858000"/>
              <a:gd name="connsiteX461" fmla="*/ 1746128 w 7467600"/>
              <a:gd name="connsiteY461" fmla="*/ 6858000 h 6858000"/>
              <a:gd name="connsiteX462" fmla="*/ 1753934 w 7467600"/>
              <a:gd name="connsiteY462" fmla="*/ 6724796 h 6858000"/>
              <a:gd name="connsiteX463" fmla="*/ 1792053 w 7467600"/>
              <a:gd name="connsiteY463" fmla="*/ 6572396 h 6858000"/>
              <a:gd name="connsiteX464" fmla="*/ 1862248 w 7467600"/>
              <a:gd name="connsiteY464" fmla="*/ 6266397 h 6858000"/>
              <a:gd name="connsiteX465" fmla="*/ 1862250 w 7467600"/>
              <a:gd name="connsiteY465" fmla="*/ 6033531 h 6858000"/>
              <a:gd name="connsiteX466" fmla="*/ 1211999 w 7467600"/>
              <a:gd name="connsiteY466" fmla="*/ 6683610 h 6858000"/>
              <a:gd name="connsiteX467" fmla="*/ 1213266 w 7467600"/>
              <a:gd name="connsiteY467" fmla="*/ 6691947 h 6858000"/>
              <a:gd name="connsiteX468" fmla="*/ 1203370 w 7467600"/>
              <a:gd name="connsiteY468" fmla="*/ 6850676 h 6858000"/>
              <a:gd name="connsiteX469" fmla="*/ 1203671 w 7467600"/>
              <a:gd name="connsiteY469" fmla="*/ 6858000 h 6858000"/>
              <a:gd name="connsiteX470" fmla="*/ 1143180 w 7467600"/>
              <a:gd name="connsiteY470" fmla="*/ 6858000 h 6858000"/>
              <a:gd name="connsiteX471" fmla="*/ 1142176 w 7467600"/>
              <a:gd name="connsiteY471" fmla="*/ 6766045 h 6858000"/>
              <a:gd name="connsiteX472" fmla="*/ 1067484 w 7467600"/>
              <a:gd name="connsiteY472" fmla="*/ 6858000 h 6858000"/>
              <a:gd name="connsiteX473" fmla="*/ 953928 w 7467600"/>
              <a:gd name="connsiteY473" fmla="*/ 6858000 h 6858000"/>
              <a:gd name="connsiteX474" fmla="*/ 959715 w 7467600"/>
              <a:gd name="connsiteY474" fmla="*/ 6850185 h 6858000"/>
              <a:gd name="connsiteX475" fmla="*/ 1483788 w 7467600"/>
              <a:gd name="connsiteY475" fmla="*/ 6259174 h 6858000"/>
              <a:gd name="connsiteX476" fmla="*/ 1100671 w 7467600"/>
              <a:gd name="connsiteY476" fmla="*/ 6252137 h 6858000"/>
              <a:gd name="connsiteX477" fmla="*/ 1090144 w 7467600"/>
              <a:gd name="connsiteY477" fmla="*/ 6256748 h 6858000"/>
              <a:gd name="connsiteX478" fmla="*/ 1095872 w 7467600"/>
              <a:gd name="connsiteY478" fmla="*/ 6271892 h 6858000"/>
              <a:gd name="connsiteX479" fmla="*/ 262785 w 7467600"/>
              <a:gd name="connsiteY479" fmla="*/ 6845450 h 6858000"/>
              <a:gd name="connsiteX480" fmla="*/ 209968 w 7467600"/>
              <a:gd name="connsiteY480" fmla="*/ 6770713 h 6858000"/>
              <a:gd name="connsiteX481" fmla="*/ 873460 w 7467600"/>
              <a:gd name="connsiteY481" fmla="*/ 6253768 h 6858000"/>
              <a:gd name="connsiteX482" fmla="*/ 192686 w 7467600"/>
              <a:gd name="connsiteY482" fmla="*/ 5849257 h 6858000"/>
              <a:gd name="connsiteX483" fmla="*/ 4696 w 7467600"/>
              <a:gd name="connsiteY483" fmla="*/ 5697668 h 6858000"/>
              <a:gd name="connsiteX484" fmla="*/ 0 w 7467600"/>
              <a:gd name="connsiteY484" fmla="*/ 5689984 h 6858000"/>
              <a:gd name="connsiteX485" fmla="*/ 0 w 7467600"/>
              <a:gd name="connsiteY485" fmla="*/ 5513472 h 6858000"/>
              <a:gd name="connsiteX486" fmla="*/ 174101 w 7467600"/>
              <a:gd name="connsiteY486" fmla="*/ 5620277 h 6858000"/>
              <a:gd name="connsiteX487" fmla="*/ 891800 w 7467600"/>
              <a:gd name="connsiteY487" fmla="*/ 6036935 h 6858000"/>
              <a:gd name="connsiteX488" fmla="*/ 1072219 w 7467600"/>
              <a:gd name="connsiteY488" fmla="*/ 6169443 h 6858000"/>
              <a:gd name="connsiteX489" fmla="*/ 1074117 w 7467600"/>
              <a:gd name="connsiteY489" fmla="*/ 6170301 h 6858000"/>
              <a:gd name="connsiteX490" fmla="*/ 1083114 w 7467600"/>
              <a:gd name="connsiteY490" fmla="*/ 6174131 h 6858000"/>
              <a:gd name="connsiteX491" fmla="*/ 1543010 w 7467600"/>
              <a:gd name="connsiteY491" fmla="*/ 6191140 h 6858000"/>
              <a:gd name="connsiteX492" fmla="*/ 1551080 w 7467600"/>
              <a:gd name="connsiteY492" fmla="*/ 6195006 h 6858000"/>
              <a:gd name="connsiteX493" fmla="*/ 2345443 w 7467600"/>
              <a:gd name="connsiteY493" fmla="*/ 5549882 h 6858000"/>
              <a:gd name="connsiteX494" fmla="*/ 1721499 w 7467600"/>
              <a:gd name="connsiteY494" fmla="*/ 5599969 h 6858000"/>
              <a:gd name="connsiteX495" fmla="*/ 767716 w 7467600"/>
              <a:gd name="connsiteY495" fmla="*/ 5472768 h 6858000"/>
              <a:gd name="connsiteX496" fmla="*/ 722147 w 7467600"/>
              <a:gd name="connsiteY496" fmla="*/ 5393091 h 6858000"/>
              <a:gd name="connsiteX497" fmla="*/ 1485552 w 7467600"/>
              <a:gd name="connsiteY497" fmla="*/ 5313202 h 6858000"/>
              <a:gd name="connsiteX498" fmla="*/ 2143004 w 7467600"/>
              <a:gd name="connsiteY498" fmla="*/ 5402420 h 6858000"/>
              <a:gd name="connsiteX499" fmla="*/ 1933391 w 7467600"/>
              <a:gd name="connsiteY499" fmla="*/ 5156971 h 6858000"/>
              <a:gd name="connsiteX500" fmla="*/ 1827118 w 7467600"/>
              <a:gd name="connsiteY500" fmla="*/ 4968410 h 6858000"/>
              <a:gd name="connsiteX501" fmla="*/ 1837349 w 7467600"/>
              <a:gd name="connsiteY501" fmla="*/ 4956357 h 6858000"/>
              <a:gd name="connsiteX502" fmla="*/ 2162835 w 7467600"/>
              <a:gd name="connsiteY502" fmla="*/ 5187853 h 6858000"/>
              <a:gd name="connsiteX503" fmla="*/ 2257167 w 7467600"/>
              <a:gd name="connsiteY503" fmla="*/ 5462123 h 6858000"/>
              <a:gd name="connsiteX504" fmla="*/ 2261598 w 7467600"/>
              <a:gd name="connsiteY504" fmla="*/ 5467998 h 6858000"/>
              <a:gd name="connsiteX505" fmla="*/ 2437177 w 7467600"/>
              <a:gd name="connsiteY505" fmla="*/ 5479608 h 6858000"/>
              <a:gd name="connsiteX506" fmla="*/ 2445247 w 7467600"/>
              <a:gd name="connsiteY506" fmla="*/ 5483476 h 6858000"/>
              <a:gd name="connsiteX507" fmla="*/ 2743626 w 7467600"/>
              <a:gd name="connsiteY507" fmla="*/ 5304819 h 6858000"/>
              <a:gd name="connsiteX508" fmla="*/ 3048102 w 7467600"/>
              <a:gd name="connsiteY508" fmla="*/ 5150595 h 6858000"/>
              <a:gd name="connsiteX509" fmla="*/ 1799414 w 7467600"/>
              <a:gd name="connsiteY509" fmla="*/ 4694732 h 6858000"/>
              <a:gd name="connsiteX510" fmla="*/ 1771735 w 7467600"/>
              <a:gd name="connsiteY510" fmla="*/ 4619929 h 6858000"/>
              <a:gd name="connsiteX511" fmla="*/ 3104273 w 7467600"/>
              <a:gd name="connsiteY511" fmla="*/ 5076159 h 6858000"/>
              <a:gd name="connsiteX512" fmla="*/ 3113245 w 7467600"/>
              <a:gd name="connsiteY512" fmla="*/ 5090705 h 6858000"/>
              <a:gd name="connsiteX513" fmla="*/ 3126294 w 7467600"/>
              <a:gd name="connsiteY513" fmla="*/ 5114400 h 6858000"/>
              <a:gd name="connsiteX514" fmla="*/ 3937433 w 7467600"/>
              <a:gd name="connsiteY514" fmla="*/ 4830473 h 6858000"/>
              <a:gd name="connsiteX515" fmla="*/ 3590475 w 7467600"/>
              <a:gd name="connsiteY515" fmla="*/ 4597974 h 6858000"/>
              <a:gd name="connsiteX516" fmla="*/ 3100264 w 7467600"/>
              <a:gd name="connsiteY516" fmla="*/ 4579845 h 6858000"/>
              <a:gd name="connsiteX517" fmla="*/ 2183576 w 7467600"/>
              <a:gd name="connsiteY517" fmla="*/ 4227150 h 6858000"/>
              <a:gd name="connsiteX518" fmla="*/ 2151029 w 7467600"/>
              <a:gd name="connsiteY518" fmla="*/ 4146947 h 6858000"/>
              <a:gd name="connsiteX519" fmla="*/ 3563434 w 7467600"/>
              <a:gd name="connsiteY519" fmla="*/ 4469115 h 6858000"/>
              <a:gd name="connsiteX520" fmla="*/ 3177952 w 7467600"/>
              <a:gd name="connsiteY520" fmla="*/ 3657386 h 6858000"/>
              <a:gd name="connsiteX521" fmla="*/ 3189263 w 7467600"/>
              <a:gd name="connsiteY521" fmla="*/ 3625726 h 6858000"/>
              <a:gd name="connsiteX522" fmla="*/ 3560912 w 7467600"/>
              <a:gd name="connsiteY522" fmla="*/ 4079863 h 6858000"/>
              <a:gd name="connsiteX523" fmla="*/ 3626636 w 7467600"/>
              <a:gd name="connsiteY523" fmla="*/ 4512230 h 6858000"/>
              <a:gd name="connsiteX524" fmla="*/ 3653088 w 7467600"/>
              <a:gd name="connsiteY524" fmla="*/ 4521417 h 6858000"/>
              <a:gd name="connsiteX525" fmla="*/ 3988128 w 7467600"/>
              <a:gd name="connsiteY525" fmla="*/ 4817267 h 6858000"/>
              <a:gd name="connsiteX526" fmla="*/ 4830582 w 7467600"/>
              <a:gd name="connsiteY526" fmla="*/ 4676000 h 6858000"/>
              <a:gd name="connsiteX527" fmla="*/ 4830100 w 7467600"/>
              <a:gd name="connsiteY527" fmla="*/ 4675554 h 6858000"/>
              <a:gd name="connsiteX528" fmla="*/ 4036318 w 7467600"/>
              <a:gd name="connsiteY528" fmla="*/ 4147013 h 6858000"/>
              <a:gd name="connsiteX529" fmla="*/ 3432098 w 7467600"/>
              <a:gd name="connsiteY529" fmla="*/ 3537312 h 6858000"/>
              <a:gd name="connsiteX530" fmla="*/ 3446761 w 7467600"/>
              <a:gd name="connsiteY530" fmla="*/ 3461278 h 6858000"/>
              <a:gd name="connsiteX531" fmla="*/ 4419733 w 7467600"/>
              <a:gd name="connsiteY531" fmla="*/ 3963555 h 6858000"/>
              <a:gd name="connsiteX532" fmla="*/ 4781371 w 7467600"/>
              <a:gd name="connsiteY532" fmla="*/ 4458604 h 6858000"/>
              <a:gd name="connsiteX533" fmla="*/ 4780440 w 7467600"/>
              <a:gd name="connsiteY533" fmla="*/ 4470290 h 6858000"/>
              <a:gd name="connsiteX534" fmla="*/ 4898954 w 7467600"/>
              <a:gd name="connsiteY534" fmla="*/ 4662092 h 6858000"/>
              <a:gd name="connsiteX535" fmla="*/ 4900699 w 7467600"/>
              <a:gd name="connsiteY535" fmla="*/ 4670867 h 6858000"/>
              <a:gd name="connsiteX536" fmla="*/ 5714511 w 7467600"/>
              <a:gd name="connsiteY536" fmla="*/ 4663483 h 6858000"/>
              <a:gd name="connsiteX537" fmla="*/ 5464793 w 7467600"/>
              <a:gd name="connsiteY537" fmla="*/ 4393556 h 6858000"/>
              <a:gd name="connsiteX538" fmla="*/ 5461897 w 7467600"/>
              <a:gd name="connsiteY538" fmla="*/ 4390879 h 6858000"/>
              <a:gd name="connsiteX539" fmla="*/ 4294126 w 7467600"/>
              <a:gd name="connsiteY539" fmla="*/ 3303048 h 6858000"/>
              <a:gd name="connsiteX540" fmla="*/ 4305321 w 7467600"/>
              <a:gd name="connsiteY540" fmla="*/ 3256953 h 6858000"/>
              <a:gd name="connsiteX541" fmla="*/ 4949299 w 7467600"/>
              <a:gd name="connsiteY541" fmla="*/ 3766336 h 6858000"/>
              <a:gd name="connsiteX542" fmla="*/ 5291452 w 7467600"/>
              <a:gd name="connsiteY542" fmla="*/ 4076801 h 6858000"/>
              <a:gd name="connsiteX543" fmla="*/ 5434998 w 7467600"/>
              <a:gd name="connsiteY543" fmla="*/ 4254100 h 6858000"/>
              <a:gd name="connsiteX544" fmla="*/ 5351015 w 7467600"/>
              <a:gd name="connsiteY544" fmla="*/ 3760989 h 6858000"/>
              <a:gd name="connsiteX545" fmla="*/ 5413780 w 7467600"/>
              <a:gd name="connsiteY545" fmla="*/ 2966265 h 6858000"/>
              <a:gd name="connsiteX546" fmla="*/ 5425627 w 7467600"/>
              <a:gd name="connsiteY546" fmla="*/ 2954192 h 6858000"/>
              <a:gd name="connsiteX547" fmla="*/ 6604735 w 7467600"/>
              <a:gd name="connsiteY547" fmla="*/ 2041381 h 6858000"/>
              <a:gd name="connsiteX548" fmla="*/ 7204487 w 7467600"/>
              <a:gd name="connsiteY548" fmla="*/ 2742112 h 6858000"/>
              <a:gd name="connsiteX549" fmla="*/ 7131592 w 7467600"/>
              <a:gd name="connsiteY549" fmla="*/ 2672096 h 6858000"/>
              <a:gd name="connsiteX550" fmla="*/ 6996344 w 7467600"/>
              <a:gd name="connsiteY550" fmla="*/ 2518310 h 6858000"/>
              <a:gd name="connsiteX551" fmla="*/ 6735495 w 7467600"/>
              <a:gd name="connsiteY551" fmla="*/ 2196890 h 6858000"/>
              <a:gd name="connsiteX552" fmla="*/ 6721901 w 7467600"/>
              <a:gd name="connsiteY552" fmla="*/ 2179274 h 6858000"/>
              <a:gd name="connsiteX553" fmla="*/ 6604735 w 7467600"/>
              <a:gd name="connsiteY553" fmla="*/ 2041381 h 6858000"/>
              <a:gd name="connsiteX554" fmla="*/ 6591670 w 7467600"/>
              <a:gd name="connsiteY554" fmla="*/ 1988277 h 6858000"/>
              <a:gd name="connsiteX555" fmla="*/ 6747349 w 7467600"/>
              <a:gd name="connsiteY555" fmla="*/ 2160069 h 6858000"/>
              <a:gd name="connsiteX556" fmla="*/ 6760943 w 7467600"/>
              <a:gd name="connsiteY556" fmla="*/ 2177686 h 6858000"/>
              <a:gd name="connsiteX557" fmla="*/ 7021065 w 7467600"/>
              <a:gd name="connsiteY557" fmla="*/ 2498102 h 6858000"/>
              <a:gd name="connsiteX558" fmla="*/ 7155223 w 7467600"/>
              <a:gd name="connsiteY558" fmla="*/ 2650386 h 6858000"/>
              <a:gd name="connsiteX559" fmla="*/ 7203167 w 7467600"/>
              <a:gd name="connsiteY559" fmla="*/ 2697288 h 6858000"/>
              <a:gd name="connsiteX560" fmla="*/ 6937703 w 7467600"/>
              <a:gd name="connsiteY560" fmla="*/ 2321981 h 6858000"/>
              <a:gd name="connsiteX561" fmla="*/ 6591670 w 7467600"/>
              <a:gd name="connsiteY561" fmla="*/ 1988277 h 6858000"/>
              <a:gd name="connsiteX562" fmla="*/ 5798671 w 7467600"/>
              <a:gd name="connsiteY562" fmla="*/ 1981601 h 6858000"/>
              <a:gd name="connsiteX563" fmla="*/ 5754709 w 7467600"/>
              <a:gd name="connsiteY563" fmla="*/ 2071454 h 6858000"/>
              <a:gd name="connsiteX564" fmla="*/ 5763044 w 7467600"/>
              <a:gd name="connsiteY564" fmla="*/ 2842206 h 6858000"/>
              <a:gd name="connsiteX565" fmla="*/ 5764974 w 7467600"/>
              <a:gd name="connsiteY565" fmla="*/ 2799609 h 6858000"/>
              <a:gd name="connsiteX566" fmla="*/ 5767665 w 7467600"/>
              <a:gd name="connsiteY566" fmla="*/ 2666409 h 6858000"/>
              <a:gd name="connsiteX567" fmla="*/ 5763055 w 7467600"/>
              <a:gd name="connsiteY567" fmla="*/ 2579705 h 6858000"/>
              <a:gd name="connsiteX568" fmla="*/ 5758079 w 7467600"/>
              <a:gd name="connsiteY568" fmla="*/ 2492508 h 6858000"/>
              <a:gd name="connsiteX569" fmla="*/ 5779325 w 7467600"/>
              <a:gd name="connsiteY569" fmla="*/ 2197069 h 6858000"/>
              <a:gd name="connsiteX570" fmla="*/ 5798671 w 7467600"/>
              <a:gd name="connsiteY570" fmla="*/ 1981601 h 6858000"/>
              <a:gd name="connsiteX571" fmla="*/ 5829202 w 7467600"/>
              <a:gd name="connsiteY571" fmla="*/ 1971679 h 6858000"/>
              <a:gd name="connsiteX572" fmla="*/ 5809558 w 7467600"/>
              <a:gd name="connsiteY572" fmla="*/ 2198043 h 6858000"/>
              <a:gd name="connsiteX573" fmla="*/ 5788653 w 7467600"/>
              <a:gd name="connsiteY573" fmla="*/ 2489430 h 6858000"/>
              <a:gd name="connsiteX574" fmla="*/ 5793439 w 7467600"/>
              <a:gd name="connsiteY574" fmla="*/ 2575235 h 6858000"/>
              <a:gd name="connsiteX575" fmla="*/ 5796837 w 7467600"/>
              <a:gd name="connsiteY575" fmla="*/ 2637633 h 6858000"/>
              <a:gd name="connsiteX576" fmla="*/ 5818614 w 7467600"/>
              <a:gd name="connsiteY576" fmla="*/ 2473055 h 6858000"/>
              <a:gd name="connsiteX577" fmla="*/ 5829202 w 7467600"/>
              <a:gd name="connsiteY577" fmla="*/ 1971679 h 6858000"/>
              <a:gd name="connsiteX578" fmla="*/ 5911389 w 7467600"/>
              <a:gd name="connsiteY578" fmla="*/ 1898371 h 6858000"/>
              <a:gd name="connsiteX579" fmla="*/ 6237627 w 7467600"/>
              <a:gd name="connsiteY579" fmla="*/ 2231921 h 6858000"/>
              <a:gd name="connsiteX580" fmla="*/ 5911389 w 7467600"/>
              <a:gd name="connsiteY580" fmla="*/ 1898371 h 6858000"/>
              <a:gd name="connsiteX581" fmla="*/ 6944437 w 7467600"/>
              <a:gd name="connsiteY581" fmla="*/ 1575402 h 6858000"/>
              <a:gd name="connsiteX582" fmla="*/ 6304730 w 7467600"/>
              <a:gd name="connsiteY582" fmla="*/ 1766654 h 6858000"/>
              <a:gd name="connsiteX583" fmla="*/ 6944437 w 7467600"/>
              <a:gd name="connsiteY583" fmla="*/ 1575402 h 6858000"/>
              <a:gd name="connsiteX584" fmla="*/ 7019523 w 7467600"/>
              <a:gd name="connsiteY584" fmla="*/ 1519450 h 6858000"/>
              <a:gd name="connsiteX585" fmla="*/ 6298091 w 7467600"/>
              <a:gd name="connsiteY585" fmla="*/ 1737122 h 6858000"/>
              <a:gd name="connsiteX586" fmla="*/ 7019523 w 7467600"/>
              <a:gd name="connsiteY586" fmla="*/ 1519450 h 6858000"/>
              <a:gd name="connsiteX587" fmla="*/ 2399523 w 7467600"/>
              <a:gd name="connsiteY587" fmla="*/ 1428234 h 6858000"/>
              <a:gd name="connsiteX588" fmla="*/ 2224982 w 7467600"/>
              <a:gd name="connsiteY588" fmla="*/ 1826201 h 6858000"/>
              <a:gd name="connsiteX589" fmla="*/ 2096099 w 7467600"/>
              <a:gd name="connsiteY589" fmla="*/ 2345900 h 6858000"/>
              <a:gd name="connsiteX590" fmla="*/ 2283317 w 7467600"/>
              <a:gd name="connsiteY590" fmla="*/ 1796925 h 6858000"/>
              <a:gd name="connsiteX591" fmla="*/ 2399523 w 7467600"/>
              <a:gd name="connsiteY591" fmla="*/ 1428234 h 6858000"/>
              <a:gd name="connsiteX592" fmla="*/ 2448558 w 7467600"/>
              <a:gd name="connsiteY592" fmla="*/ 1373435 h 6858000"/>
              <a:gd name="connsiteX593" fmla="*/ 2312521 w 7467600"/>
              <a:gd name="connsiteY593" fmla="*/ 1806140 h 6858000"/>
              <a:gd name="connsiteX594" fmla="*/ 2127533 w 7467600"/>
              <a:gd name="connsiteY594" fmla="*/ 2348380 h 6858000"/>
              <a:gd name="connsiteX595" fmla="*/ 2358080 w 7467600"/>
              <a:gd name="connsiteY595" fmla="*/ 1866134 h 6858000"/>
              <a:gd name="connsiteX596" fmla="*/ 2407436 w 7467600"/>
              <a:gd name="connsiteY596" fmla="*/ 1651070 h 6858000"/>
              <a:gd name="connsiteX597" fmla="*/ 2448558 w 7467600"/>
              <a:gd name="connsiteY597" fmla="*/ 1373435 h 6858000"/>
              <a:gd name="connsiteX598" fmla="*/ 278707 w 7467600"/>
              <a:gd name="connsiteY598" fmla="*/ 1352270 h 6858000"/>
              <a:gd name="connsiteX599" fmla="*/ 321570 w 7467600"/>
              <a:gd name="connsiteY599" fmla="*/ 1861610 h 6858000"/>
              <a:gd name="connsiteX600" fmla="*/ 294281 w 7467600"/>
              <a:gd name="connsiteY600" fmla="*/ 1440658 h 6858000"/>
              <a:gd name="connsiteX601" fmla="*/ 278707 w 7467600"/>
              <a:gd name="connsiteY601" fmla="*/ 1352270 h 6858000"/>
              <a:gd name="connsiteX602" fmla="*/ 1423821 w 7467600"/>
              <a:gd name="connsiteY602" fmla="*/ 1351958 h 6858000"/>
              <a:gd name="connsiteX603" fmla="*/ 1638521 w 7467600"/>
              <a:gd name="connsiteY603" fmla="*/ 1908470 h 6858000"/>
              <a:gd name="connsiteX604" fmla="*/ 1754199 w 7467600"/>
              <a:gd name="connsiteY604" fmla="*/ 2149284 h 6858000"/>
              <a:gd name="connsiteX605" fmla="*/ 1908359 w 7467600"/>
              <a:gd name="connsiteY605" fmla="*/ 2364988 h 6858000"/>
              <a:gd name="connsiteX606" fmla="*/ 1647661 w 7467600"/>
              <a:gd name="connsiteY606" fmla="*/ 1825945 h 6858000"/>
              <a:gd name="connsiteX607" fmla="*/ 1423821 w 7467600"/>
              <a:gd name="connsiteY607" fmla="*/ 1351958 h 6858000"/>
              <a:gd name="connsiteX608" fmla="*/ 1431890 w 7467600"/>
              <a:gd name="connsiteY608" fmla="*/ 1306475 h 6858000"/>
              <a:gd name="connsiteX609" fmla="*/ 1507597 w 7467600"/>
              <a:gd name="connsiteY609" fmla="*/ 1446132 h 6858000"/>
              <a:gd name="connsiteX610" fmla="*/ 1674586 w 7467600"/>
              <a:gd name="connsiteY610" fmla="*/ 1813832 h 6858000"/>
              <a:gd name="connsiteX611" fmla="*/ 1815950 w 7467600"/>
              <a:gd name="connsiteY611" fmla="*/ 2128564 h 6858000"/>
              <a:gd name="connsiteX612" fmla="*/ 1984242 w 7467600"/>
              <a:gd name="connsiteY612" fmla="*/ 2430829 h 6858000"/>
              <a:gd name="connsiteX613" fmla="*/ 2014023 w 7467600"/>
              <a:gd name="connsiteY613" fmla="*/ 2450995 h 6858000"/>
              <a:gd name="connsiteX614" fmla="*/ 1747337 w 7467600"/>
              <a:gd name="connsiteY614" fmla="*/ 1855264 h 6858000"/>
              <a:gd name="connsiteX615" fmla="*/ 1533749 w 7467600"/>
              <a:gd name="connsiteY615" fmla="*/ 1478656 h 6858000"/>
              <a:gd name="connsiteX616" fmla="*/ 1431890 w 7467600"/>
              <a:gd name="connsiteY616" fmla="*/ 1306475 h 6858000"/>
              <a:gd name="connsiteX617" fmla="*/ 5052692 w 7467600"/>
              <a:gd name="connsiteY617" fmla="*/ 1292994 h 6858000"/>
              <a:gd name="connsiteX618" fmla="*/ 5200661 w 7467600"/>
              <a:gd name="connsiteY618" fmla="*/ 1635186 h 6858000"/>
              <a:gd name="connsiteX619" fmla="*/ 5297138 w 7467600"/>
              <a:gd name="connsiteY619" fmla="*/ 1906351 h 6858000"/>
              <a:gd name="connsiteX620" fmla="*/ 5052692 w 7467600"/>
              <a:gd name="connsiteY620" fmla="*/ 1292994 h 6858000"/>
              <a:gd name="connsiteX621" fmla="*/ 5009948 w 7467600"/>
              <a:gd name="connsiteY621" fmla="*/ 1273619 h 6858000"/>
              <a:gd name="connsiteX622" fmla="*/ 5121777 w 7467600"/>
              <a:gd name="connsiteY622" fmla="*/ 1654213 h 6858000"/>
              <a:gd name="connsiteX623" fmla="*/ 5293545 w 7467600"/>
              <a:gd name="connsiteY623" fmla="*/ 2072247 h 6858000"/>
              <a:gd name="connsiteX624" fmla="*/ 5294042 w 7467600"/>
              <a:gd name="connsiteY624" fmla="*/ 2065019 h 6858000"/>
              <a:gd name="connsiteX625" fmla="*/ 5171936 w 7467600"/>
              <a:gd name="connsiteY625" fmla="*/ 1647613 h 6858000"/>
              <a:gd name="connsiteX626" fmla="*/ 5009948 w 7467600"/>
              <a:gd name="connsiteY626" fmla="*/ 1273619 h 6858000"/>
              <a:gd name="connsiteX627" fmla="*/ 655236 w 7467600"/>
              <a:gd name="connsiteY627" fmla="*/ 1268632 h 6858000"/>
              <a:gd name="connsiteX628" fmla="*/ 839521 w 7467600"/>
              <a:gd name="connsiteY628" fmla="*/ 1685315 h 6858000"/>
              <a:gd name="connsiteX629" fmla="*/ 1109416 w 7467600"/>
              <a:gd name="connsiteY629" fmla="*/ 2061663 h 6858000"/>
              <a:gd name="connsiteX630" fmla="*/ 1298300 w 7467600"/>
              <a:gd name="connsiteY630" fmla="*/ 2247742 h 6858000"/>
              <a:gd name="connsiteX631" fmla="*/ 1125871 w 7467600"/>
              <a:gd name="connsiteY631" fmla="*/ 1989513 h 6858000"/>
              <a:gd name="connsiteX632" fmla="*/ 981574 w 7467600"/>
              <a:gd name="connsiteY632" fmla="*/ 1783157 h 6858000"/>
              <a:gd name="connsiteX633" fmla="*/ 922198 w 7467600"/>
              <a:gd name="connsiteY633" fmla="*/ 1677437 h 6858000"/>
              <a:gd name="connsiteX634" fmla="*/ 869293 w 7467600"/>
              <a:gd name="connsiteY634" fmla="*/ 1583214 h 6858000"/>
              <a:gd name="connsiteX635" fmla="*/ 751431 w 7467600"/>
              <a:gd name="connsiteY635" fmla="*/ 1405731 h 6858000"/>
              <a:gd name="connsiteX636" fmla="*/ 655236 w 7467600"/>
              <a:gd name="connsiteY636" fmla="*/ 1268632 h 6858000"/>
              <a:gd name="connsiteX637" fmla="*/ 6516292 w 7467600"/>
              <a:gd name="connsiteY637" fmla="*/ 1263064 h 6858000"/>
              <a:gd name="connsiteX638" fmla="*/ 5736320 w 7467600"/>
              <a:gd name="connsiteY638" fmla="*/ 1501803 h 6858000"/>
              <a:gd name="connsiteX639" fmla="*/ 6516292 w 7467600"/>
              <a:gd name="connsiteY639" fmla="*/ 1263064 h 6858000"/>
              <a:gd name="connsiteX640" fmla="*/ 291466 w 7467600"/>
              <a:gd name="connsiteY640" fmla="*/ 1250369 h 6858000"/>
              <a:gd name="connsiteX641" fmla="*/ 323180 w 7467600"/>
              <a:gd name="connsiteY641" fmla="*/ 1435283 h 6858000"/>
              <a:gd name="connsiteX642" fmla="*/ 349381 w 7467600"/>
              <a:gd name="connsiteY642" fmla="*/ 1875041 h 6858000"/>
              <a:gd name="connsiteX643" fmla="*/ 374363 w 7467600"/>
              <a:gd name="connsiteY643" fmla="*/ 1506494 h 6858000"/>
              <a:gd name="connsiteX644" fmla="*/ 302168 w 7467600"/>
              <a:gd name="connsiteY644" fmla="*/ 1274495 h 6858000"/>
              <a:gd name="connsiteX645" fmla="*/ 291466 w 7467600"/>
              <a:gd name="connsiteY645" fmla="*/ 1250369 h 6858000"/>
              <a:gd name="connsiteX646" fmla="*/ 678222 w 7467600"/>
              <a:gd name="connsiteY646" fmla="*/ 1248670 h 6858000"/>
              <a:gd name="connsiteX647" fmla="*/ 775536 w 7467600"/>
              <a:gd name="connsiteY647" fmla="*/ 1388015 h 6858000"/>
              <a:gd name="connsiteX648" fmla="*/ 894529 w 7467600"/>
              <a:gd name="connsiteY648" fmla="*/ 1567739 h 6858000"/>
              <a:gd name="connsiteX649" fmla="*/ 948000 w 7467600"/>
              <a:gd name="connsiteY649" fmla="*/ 1663088 h 6858000"/>
              <a:gd name="connsiteX650" fmla="*/ 1006812 w 7467600"/>
              <a:gd name="connsiteY650" fmla="*/ 1767683 h 6858000"/>
              <a:gd name="connsiteX651" fmla="*/ 1149133 w 7467600"/>
              <a:gd name="connsiteY651" fmla="*/ 1971513 h 6858000"/>
              <a:gd name="connsiteX652" fmla="*/ 1333952 w 7467600"/>
              <a:gd name="connsiteY652" fmla="*/ 2251620 h 6858000"/>
              <a:gd name="connsiteX653" fmla="*/ 1337329 w 7467600"/>
              <a:gd name="connsiteY653" fmla="*/ 2258350 h 6858000"/>
              <a:gd name="connsiteX654" fmla="*/ 1014726 w 7467600"/>
              <a:gd name="connsiteY654" fmla="*/ 1615556 h 6858000"/>
              <a:gd name="connsiteX655" fmla="*/ 678222 w 7467600"/>
              <a:gd name="connsiteY655" fmla="*/ 1248670 h 6858000"/>
              <a:gd name="connsiteX656" fmla="*/ 6691602 w 7467600"/>
              <a:gd name="connsiteY656" fmla="*/ 1140573 h 6858000"/>
              <a:gd name="connsiteX657" fmla="*/ 6571100 w 7467600"/>
              <a:gd name="connsiteY657" fmla="*/ 1183662 h 6858000"/>
              <a:gd name="connsiteX658" fmla="*/ 6241687 w 7467600"/>
              <a:gd name="connsiteY658" fmla="*/ 1257600 h 6858000"/>
              <a:gd name="connsiteX659" fmla="*/ 5693009 w 7467600"/>
              <a:gd name="connsiteY659" fmla="*/ 1478256 h 6858000"/>
              <a:gd name="connsiteX660" fmla="*/ 6548420 w 7467600"/>
              <a:gd name="connsiteY660" fmla="*/ 1214599 h 6858000"/>
              <a:gd name="connsiteX661" fmla="*/ 6605473 w 7467600"/>
              <a:gd name="connsiteY661" fmla="*/ 1184686 h 6858000"/>
              <a:gd name="connsiteX662" fmla="*/ 6691602 w 7467600"/>
              <a:gd name="connsiteY662" fmla="*/ 1140573 h 6858000"/>
              <a:gd name="connsiteX663" fmla="*/ 4002475 w 7467600"/>
              <a:gd name="connsiteY663" fmla="*/ 1037802 h 6858000"/>
              <a:gd name="connsiteX664" fmla="*/ 4000324 w 7467600"/>
              <a:gd name="connsiteY664" fmla="*/ 1039362 h 6858000"/>
              <a:gd name="connsiteX665" fmla="*/ 4002862 w 7467600"/>
              <a:gd name="connsiteY665" fmla="*/ 1042866 h 6858000"/>
              <a:gd name="connsiteX666" fmla="*/ 4002475 w 7467600"/>
              <a:gd name="connsiteY666" fmla="*/ 1037802 h 6858000"/>
              <a:gd name="connsiteX667" fmla="*/ 506322 w 7467600"/>
              <a:gd name="connsiteY667" fmla="*/ 1020997 h 6858000"/>
              <a:gd name="connsiteX668" fmla="*/ 533068 w 7467600"/>
              <a:gd name="connsiteY668" fmla="*/ 1029409 h 6858000"/>
              <a:gd name="connsiteX669" fmla="*/ 1232525 w 7467600"/>
              <a:gd name="connsiteY669" fmla="*/ 1804675 h 6858000"/>
              <a:gd name="connsiteX670" fmla="*/ 1388858 w 7467600"/>
              <a:gd name="connsiteY670" fmla="*/ 2368011 h 6858000"/>
              <a:gd name="connsiteX671" fmla="*/ 1384098 w 7467600"/>
              <a:gd name="connsiteY671" fmla="*/ 2378125 h 6858000"/>
              <a:gd name="connsiteX672" fmla="*/ 1425393 w 7467600"/>
              <a:gd name="connsiteY672" fmla="*/ 2589124 h 6858000"/>
              <a:gd name="connsiteX673" fmla="*/ 1424001 w 7467600"/>
              <a:gd name="connsiteY673" fmla="*/ 2597541 h 6858000"/>
              <a:gd name="connsiteX674" fmla="*/ 2152729 w 7467600"/>
              <a:gd name="connsiteY674" fmla="*/ 2864487 h 6858000"/>
              <a:gd name="connsiteX675" fmla="*/ 2020609 w 7467600"/>
              <a:gd name="connsiteY675" fmla="*/ 2539671 h 6858000"/>
              <a:gd name="connsiteX676" fmla="*/ 2018920 w 7467600"/>
              <a:gd name="connsiteY676" fmla="*/ 2536309 h 6858000"/>
              <a:gd name="connsiteX677" fmla="*/ 1342441 w 7467600"/>
              <a:gd name="connsiteY677" fmla="*/ 1173017 h 6858000"/>
              <a:gd name="connsiteX678" fmla="*/ 1367925 w 7467600"/>
              <a:gd name="connsiteY678" fmla="*/ 1135648 h 6858000"/>
              <a:gd name="connsiteX679" fmla="*/ 1771401 w 7467600"/>
              <a:gd name="connsiteY679" fmla="*/ 1806673 h 6858000"/>
              <a:gd name="connsiteX680" fmla="*/ 1972385 w 7467600"/>
              <a:gd name="connsiteY680" fmla="*/ 2198735 h 6858000"/>
              <a:gd name="connsiteX681" fmla="*/ 2040892 w 7467600"/>
              <a:gd name="connsiteY681" fmla="*/ 2405205 h 6858000"/>
              <a:gd name="connsiteX682" fmla="*/ 2131689 w 7467600"/>
              <a:gd name="connsiteY682" fmla="*/ 1936926 h 6858000"/>
              <a:gd name="connsiteX683" fmla="*/ 2454820 w 7467600"/>
              <a:gd name="connsiteY683" fmla="*/ 1248808 h 6858000"/>
              <a:gd name="connsiteX684" fmla="*/ 2492512 w 7467600"/>
              <a:gd name="connsiteY684" fmla="*/ 1302920 h 6858000"/>
              <a:gd name="connsiteX685" fmla="*/ 2081216 w 7467600"/>
              <a:gd name="connsiteY685" fmla="*/ 2527513 h 6858000"/>
              <a:gd name="connsiteX686" fmla="*/ 2081211 w 7467600"/>
              <a:gd name="connsiteY686" fmla="*/ 2528916 h 6858000"/>
              <a:gd name="connsiteX687" fmla="*/ 2199067 w 7467600"/>
              <a:gd name="connsiteY687" fmla="*/ 2884061 h 6858000"/>
              <a:gd name="connsiteX688" fmla="*/ 3192586 w 7467600"/>
              <a:gd name="connsiteY688" fmla="*/ 3411496 h 6858000"/>
              <a:gd name="connsiteX689" fmla="*/ 3182620 w 7467600"/>
              <a:gd name="connsiteY689" fmla="*/ 3483279 h 6858000"/>
              <a:gd name="connsiteX690" fmla="*/ 2435119 w 7467600"/>
              <a:gd name="connsiteY690" fmla="*/ 3080173 h 6858000"/>
              <a:gd name="connsiteX691" fmla="*/ 2410152 w 7467600"/>
              <a:gd name="connsiteY691" fmla="*/ 3063751 h 6858000"/>
              <a:gd name="connsiteX692" fmla="*/ 2408099 w 7467600"/>
              <a:gd name="connsiteY692" fmla="*/ 3064403 h 6858000"/>
              <a:gd name="connsiteX693" fmla="*/ 2407218 w 7467600"/>
              <a:gd name="connsiteY693" fmla="*/ 3070324 h 6858000"/>
              <a:gd name="connsiteX694" fmla="*/ 2380138 w 7467600"/>
              <a:gd name="connsiteY694" fmla="*/ 3099341 h 6858000"/>
              <a:gd name="connsiteX695" fmla="*/ 1765923 w 7467600"/>
              <a:gd name="connsiteY695" fmla="*/ 3581043 h 6858000"/>
              <a:gd name="connsiteX696" fmla="*/ 1702258 w 7467600"/>
              <a:gd name="connsiteY696" fmla="*/ 3612286 h 6858000"/>
              <a:gd name="connsiteX697" fmla="*/ 1538370 w 7467600"/>
              <a:gd name="connsiteY697" fmla="*/ 3811804 h 6858000"/>
              <a:gd name="connsiteX698" fmla="*/ 542867 w 7467600"/>
              <a:gd name="connsiteY698" fmla="*/ 4944092 h 6858000"/>
              <a:gd name="connsiteX699" fmla="*/ 515800 w 7467600"/>
              <a:gd name="connsiteY699" fmla="*/ 4862180 h 6858000"/>
              <a:gd name="connsiteX700" fmla="*/ 909145 w 7467600"/>
              <a:gd name="connsiteY700" fmla="*/ 4199225 h 6858000"/>
              <a:gd name="connsiteX701" fmla="*/ 1214067 w 7467600"/>
              <a:gd name="connsiteY701" fmla="*/ 3908561 h 6858000"/>
              <a:gd name="connsiteX702" fmla="*/ 640967 w 7467600"/>
              <a:gd name="connsiteY702" fmla="*/ 4105601 h 6858000"/>
              <a:gd name="connsiteX703" fmla="*/ 112563 w 7467600"/>
              <a:gd name="connsiteY703" fmla="*/ 4396952 h 6858000"/>
              <a:gd name="connsiteX704" fmla="*/ 0 w 7467600"/>
              <a:gd name="connsiteY704" fmla="*/ 4466006 h 6858000"/>
              <a:gd name="connsiteX705" fmla="*/ 0 w 7467600"/>
              <a:gd name="connsiteY705" fmla="*/ 4233763 h 6858000"/>
              <a:gd name="connsiteX706" fmla="*/ 36881 w 7467600"/>
              <a:gd name="connsiteY706" fmla="*/ 4200118 h 6858000"/>
              <a:gd name="connsiteX707" fmla="*/ 910534 w 7467600"/>
              <a:gd name="connsiteY707" fmla="*/ 3629753 h 6858000"/>
              <a:gd name="connsiteX708" fmla="*/ 1578717 w 7467600"/>
              <a:gd name="connsiteY708" fmla="*/ 3575982 h 6858000"/>
              <a:gd name="connsiteX709" fmla="*/ 2338780 w 7467600"/>
              <a:gd name="connsiteY709" fmla="*/ 3033725 h 6858000"/>
              <a:gd name="connsiteX710" fmla="*/ 1807991 w 7467600"/>
              <a:gd name="connsiteY710" fmla="*/ 2807184 h 6858000"/>
              <a:gd name="connsiteX711" fmla="*/ 1416358 w 7467600"/>
              <a:gd name="connsiteY711" fmla="*/ 3112571 h 6858000"/>
              <a:gd name="connsiteX712" fmla="*/ 939066 w 7467600"/>
              <a:gd name="connsiteY712" fmla="*/ 3378798 h 6858000"/>
              <a:gd name="connsiteX713" fmla="*/ 115099 w 7467600"/>
              <a:gd name="connsiteY713" fmla="*/ 3607650 h 6858000"/>
              <a:gd name="connsiteX714" fmla="*/ 97284 w 7467600"/>
              <a:gd name="connsiteY714" fmla="*/ 3520393 h 6858000"/>
              <a:gd name="connsiteX715" fmla="*/ 922050 w 7467600"/>
              <a:gd name="connsiteY715" fmla="*/ 3074867 h 6858000"/>
              <a:gd name="connsiteX716" fmla="*/ 1405265 w 7467600"/>
              <a:gd name="connsiteY716" fmla="*/ 3016319 h 6858000"/>
              <a:gd name="connsiteX717" fmla="*/ 1407512 w 7467600"/>
              <a:gd name="connsiteY717" fmla="*/ 3018001 h 6858000"/>
              <a:gd name="connsiteX718" fmla="*/ 1726266 w 7467600"/>
              <a:gd name="connsiteY718" fmla="*/ 2777274 h 6858000"/>
              <a:gd name="connsiteX719" fmla="*/ 625390 w 7467600"/>
              <a:gd name="connsiteY719" fmla="*/ 2514541 h 6858000"/>
              <a:gd name="connsiteX720" fmla="*/ 619799 w 7467600"/>
              <a:gd name="connsiteY720" fmla="*/ 2527180 h 6858000"/>
              <a:gd name="connsiteX721" fmla="*/ 310030 w 7467600"/>
              <a:gd name="connsiteY721" fmla="*/ 2771818 h 6858000"/>
              <a:gd name="connsiteX722" fmla="*/ 173877 w 7467600"/>
              <a:gd name="connsiteY722" fmla="*/ 2937056 h 6858000"/>
              <a:gd name="connsiteX723" fmla="*/ 77889 w 7467600"/>
              <a:gd name="connsiteY723" fmla="*/ 3138440 h 6858000"/>
              <a:gd name="connsiteX724" fmla="*/ 0 w 7467600"/>
              <a:gd name="connsiteY724" fmla="*/ 3271395 h 6858000"/>
              <a:gd name="connsiteX725" fmla="*/ 0 w 7467600"/>
              <a:gd name="connsiteY725" fmla="*/ 3153002 h 6858000"/>
              <a:gd name="connsiteX726" fmla="*/ 2386 w 7467600"/>
              <a:gd name="connsiteY726" fmla="*/ 3149203 h 6858000"/>
              <a:gd name="connsiteX727" fmla="*/ 89753 w 7467600"/>
              <a:gd name="connsiteY727" fmla="*/ 2987702 h 6858000"/>
              <a:gd name="connsiteX728" fmla="*/ 76869 w 7467600"/>
              <a:gd name="connsiteY728" fmla="*/ 3005404 h 6858000"/>
              <a:gd name="connsiteX729" fmla="*/ 32049 w 7467600"/>
              <a:gd name="connsiteY729" fmla="*/ 3065814 h 6858000"/>
              <a:gd name="connsiteX730" fmla="*/ 0 w 7467600"/>
              <a:gd name="connsiteY730" fmla="*/ 3108744 h 6858000"/>
              <a:gd name="connsiteX731" fmla="*/ 0 w 7467600"/>
              <a:gd name="connsiteY731" fmla="*/ 3058059 h 6858000"/>
              <a:gd name="connsiteX732" fmla="*/ 7610 w 7467600"/>
              <a:gd name="connsiteY732" fmla="*/ 3047889 h 6858000"/>
              <a:gd name="connsiteX733" fmla="*/ 52419 w 7467600"/>
              <a:gd name="connsiteY733" fmla="*/ 2987479 h 6858000"/>
              <a:gd name="connsiteX734" fmla="*/ 59142 w 7467600"/>
              <a:gd name="connsiteY734" fmla="*/ 2978488 h 6858000"/>
              <a:gd name="connsiteX735" fmla="*/ 0 w 7467600"/>
              <a:gd name="connsiteY735" fmla="*/ 3015334 h 6858000"/>
              <a:gd name="connsiteX736" fmla="*/ 0 w 7467600"/>
              <a:gd name="connsiteY736" fmla="*/ 2914286 h 6858000"/>
              <a:gd name="connsiteX737" fmla="*/ 36383 w 7467600"/>
              <a:gd name="connsiteY737" fmla="*/ 2901128 h 6858000"/>
              <a:gd name="connsiteX738" fmla="*/ 156329 w 7467600"/>
              <a:gd name="connsiteY738" fmla="*/ 2840533 h 6858000"/>
              <a:gd name="connsiteX739" fmla="*/ 358355 w 7467600"/>
              <a:gd name="connsiteY739" fmla="*/ 2620471 h 6858000"/>
              <a:gd name="connsiteX740" fmla="*/ 510577 w 7467600"/>
              <a:gd name="connsiteY740" fmla="*/ 2501244 h 6858000"/>
              <a:gd name="connsiteX741" fmla="*/ 211967 w 7467600"/>
              <a:gd name="connsiteY741" fmla="*/ 2479171 h 6858000"/>
              <a:gd name="connsiteX742" fmla="*/ 0 w 7467600"/>
              <a:gd name="connsiteY742" fmla="*/ 2476398 h 6858000"/>
              <a:gd name="connsiteX743" fmla="*/ 0 w 7467600"/>
              <a:gd name="connsiteY743" fmla="*/ 2389189 h 6858000"/>
              <a:gd name="connsiteX744" fmla="*/ 103062 w 7467600"/>
              <a:gd name="connsiteY744" fmla="*/ 2389518 h 6858000"/>
              <a:gd name="connsiteX745" fmla="*/ 510734 w 7467600"/>
              <a:gd name="connsiteY745" fmla="*/ 2416201 h 6858000"/>
              <a:gd name="connsiteX746" fmla="*/ 279257 w 7467600"/>
              <a:gd name="connsiteY746" fmla="*/ 2092102 h 6858000"/>
              <a:gd name="connsiteX747" fmla="*/ 65265 w 7467600"/>
              <a:gd name="connsiteY747" fmla="*/ 2006049 h 6858000"/>
              <a:gd name="connsiteX748" fmla="*/ 0 w 7467600"/>
              <a:gd name="connsiteY748" fmla="*/ 1982532 h 6858000"/>
              <a:gd name="connsiteX749" fmla="*/ 0 w 7467600"/>
              <a:gd name="connsiteY749" fmla="*/ 1912789 h 6858000"/>
              <a:gd name="connsiteX750" fmla="*/ 97460 w 7467600"/>
              <a:gd name="connsiteY750" fmla="*/ 1953725 h 6858000"/>
              <a:gd name="connsiteX751" fmla="*/ 221272 w 7467600"/>
              <a:gd name="connsiteY751" fmla="*/ 1980766 h 6858000"/>
              <a:gd name="connsiteX752" fmla="*/ 116765 w 7467600"/>
              <a:gd name="connsiteY752" fmla="*/ 1911033 h 6858000"/>
              <a:gd name="connsiteX753" fmla="*/ 16405 w 7467600"/>
              <a:gd name="connsiteY753" fmla="*/ 1803412 h 6858000"/>
              <a:gd name="connsiteX754" fmla="*/ 0 w 7467600"/>
              <a:gd name="connsiteY754" fmla="*/ 1784777 h 6858000"/>
              <a:gd name="connsiteX755" fmla="*/ 0 w 7467600"/>
              <a:gd name="connsiteY755" fmla="*/ 1740082 h 6858000"/>
              <a:gd name="connsiteX756" fmla="*/ 39394 w 7467600"/>
              <a:gd name="connsiteY756" fmla="*/ 1784856 h 6858000"/>
              <a:gd name="connsiteX757" fmla="*/ 135813 w 7467600"/>
              <a:gd name="connsiteY757" fmla="*/ 1888838 h 6858000"/>
              <a:gd name="connsiteX758" fmla="*/ 242575 w 7467600"/>
              <a:gd name="connsiteY758" fmla="*/ 1958841 h 6858000"/>
              <a:gd name="connsiteX759" fmla="*/ 82197 w 7467600"/>
              <a:gd name="connsiteY759" fmla="*/ 1754826 h 6858000"/>
              <a:gd name="connsiteX760" fmla="*/ 0 w 7467600"/>
              <a:gd name="connsiteY760" fmla="*/ 1679650 h 6858000"/>
              <a:gd name="connsiteX761" fmla="*/ 0 w 7467600"/>
              <a:gd name="connsiteY761" fmla="*/ 1602463 h 6858000"/>
              <a:gd name="connsiteX762" fmla="*/ 84689 w 7467600"/>
              <a:gd name="connsiteY762" fmla="*/ 1677442 h 6858000"/>
              <a:gd name="connsiteX763" fmla="*/ 298437 w 7467600"/>
              <a:gd name="connsiteY763" fmla="*/ 1968019 h 6858000"/>
              <a:gd name="connsiteX764" fmla="*/ 227269 w 7467600"/>
              <a:gd name="connsiteY764" fmla="*/ 1114064 h 6858000"/>
              <a:gd name="connsiteX765" fmla="*/ 248003 w 7467600"/>
              <a:gd name="connsiteY765" fmla="*/ 1089613 h 6858000"/>
              <a:gd name="connsiteX766" fmla="*/ 427020 w 7467600"/>
              <a:gd name="connsiteY766" fmla="*/ 1619803 h 6858000"/>
              <a:gd name="connsiteX767" fmla="*/ 340345 w 7467600"/>
              <a:gd name="connsiteY767" fmla="*/ 2027739 h 6858000"/>
              <a:gd name="connsiteX768" fmla="*/ 360865 w 7467600"/>
              <a:gd name="connsiteY768" fmla="*/ 2044827 h 6858000"/>
              <a:gd name="connsiteX769" fmla="*/ 560414 w 7467600"/>
              <a:gd name="connsiteY769" fmla="*/ 2421457 h 6858000"/>
              <a:gd name="connsiteX770" fmla="*/ 1359703 w 7467600"/>
              <a:gd name="connsiteY770" fmla="*/ 2578554 h 6858000"/>
              <a:gd name="connsiteX771" fmla="*/ 1359422 w 7467600"/>
              <a:gd name="connsiteY771" fmla="*/ 2577994 h 6858000"/>
              <a:gd name="connsiteX772" fmla="*/ 828701 w 7467600"/>
              <a:gd name="connsiteY772" fmla="*/ 1839520 h 6858000"/>
              <a:gd name="connsiteX773" fmla="*/ 494427 w 7467600"/>
              <a:gd name="connsiteY773" fmla="*/ 1092333 h 6858000"/>
              <a:gd name="connsiteX774" fmla="*/ 506322 w 7467600"/>
              <a:gd name="connsiteY774" fmla="*/ 1020997 h 6858000"/>
              <a:gd name="connsiteX775" fmla="*/ 4570198 w 7467600"/>
              <a:gd name="connsiteY775" fmla="*/ 978081 h 6858000"/>
              <a:gd name="connsiteX776" fmla="*/ 4523691 w 7467600"/>
              <a:gd name="connsiteY776" fmla="*/ 1127776 h 6858000"/>
              <a:gd name="connsiteX777" fmla="*/ 4509875 w 7467600"/>
              <a:gd name="connsiteY777" fmla="*/ 1167552 h 6858000"/>
              <a:gd name="connsiteX778" fmla="*/ 4478168 w 7467600"/>
              <a:gd name="connsiteY778" fmla="*/ 1260735 h 6858000"/>
              <a:gd name="connsiteX779" fmla="*/ 4409309 w 7467600"/>
              <a:gd name="connsiteY779" fmla="*/ 1666996 h 6858000"/>
              <a:gd name="connsiteX780" fmla="*/ 4370031 w 7467600"/>
              <a:gd name="connsiteY780" fmla="*/ 1955666 h 6858000"/>
              <a:gd name="connsiteX781" fmla="*/ 4570198 w 7467600"/>
              <a:gd name="connsiteY781" fmla="*/ 978081 h 6858000"/>
              <a:gd name="connsiteX782" fmla="*/ 4557898 w 7467600"/>
              <a:gd name="connsiteY782" fmla="*/ 900011 h 6858000"/>
              <a:gd name="connsiteX783" fmla="*/ 4344840 w 7467600"/>
              <a:gd name="connsiteY783" fmla="*/ 1922038 h 6858000"/>
              <a:gd name="connsiteX784" fmla="*/ 4378710 w 7467600"/>
              <a:gd name="connsiteY784" fmla="*/ 1665516 h 6858000"/>
              <a:gd name="connsiteX785" fmla="*/ 4448798 w 7467600"/>
              <a:gd name="connsiteY785" fmla="*/ 1253024 h 6858000"/>
              <a:gd name="connsiteX786" fmla="*/ 4480315 w 7467600"/>
              <a:gd name="connsiteY786" fmla="*/ 1158454 h 6858000"/>
              <a:gd name="connsiteX787" fmla="*/ 4494133 w 7467600"/>
              <a:gd name="connsiteY787" fmla="*/ 1118676 h 6858000"/>
              <a:gd name="connsiteX788" fmla="*/ 4557898 w 7467600"/>
              <a:gd name="connsiteY788" fmla="*/ 900011 h 6858000"/>
              <a:gd name="connsiteX789" fmla="*/ 5870151 w 7467600"/>
              <a:gd name="connsiteY789" fmla="*/ 898890 h 6858000"/>
              <a:gd name="connsiteX790" fmla="*/ 5861335 w 7467600"/>
              <a:gd name="connsiteY790" fmla="*/ 899177 h 6858000"/>
              <a:gd name="connsiteX791" fmla="*/ 5843702 w 7467600"/>
              <a:gd name="connsiteY791" fmla="*/ 899748 h 6858000"/>
              <a:gd name="connsiteX792" fmla="*/ 5651107 w 7467600"/>
              <a:gd name="connsiteY792" fmla="*/ 920306 h 6858000"/>
              <a:gd name="connsiteX793" fmla="*/ 5459407 w 7467600"/>
              <a:gd name="connsiteY793" fmla="*/ 940975 h 6858000"/>
              <a:gd name="connsiteX794" fmla="*/ 5374846 w 7467600"/>
              <a:gd name="connsiteY794" fmla="*/ 941988 h 6858000"/>
              <a:gd name="connsiteX795" fmla="*/ 5256105 w 7467600"/>
              <a:gd name="connsiteY795" fmla="*/ 945632 h 6858000"/>
              <a:gd name="connsiteX796" fmla="*/ 5107071 w 7467600"/>
              <a:gd name="connsiteY796" fmla="*/ 969720 h 6858000"/>
              <a:gd name="connsiteX797" fmla="*/ 4998681 w 7467600"/>
              <a:gd name="connsiteY797" fmla="*/ 988771 h 6858000"/>
              <a:gd name="connsiteX798" fmla="*/ 5870151 w 7467600"/>
              <a:gd name="connsiteY798" fmla="*/ 898890 h 6858000"/>
              <a:gd name="connsiteX799" fmla="*/ 5504425 w 7467600"/>
              <a:gd name="connsiteY799" fmla="*/ 848067 h 6858000"/>
              <a:gd name="connsiteX800" fmla="*/ 4968849 w 7467600"/>
              <a:gd name="connsiteY800" fmla="*/ 962318 h 6858000"/>
              <a:gd name="connsiteX801" fmla="*/ 5104039 w 7467600"/>
              <a:gd name="connsiteY801" fmla="*/ 940634 h 6858000"/>
              <a:gd name="connsiteX802" fmla="*/ 5256311 w 7467600"/>
              <a:gd name="connsiteY802" fmla="*/ 916490 h 6858000"/>
              <a:gd name="connsiteX803" fmla="*/ 5377381 w 7467600"/>
              <a:gd name="connsiteY803" fmla="*/ 912671 h 6858000"/>
              <a:gd name="connsiteX804" fmla="*/ 5460148 w 7467600"/>
              <a:gd name="connsiteY804" fmla="*/ 911442 h 6858000"/>
              <a:gd name="connsiteX805" fmla="*/ 5648971 w 7467600"/>
              <a:gd name="connsiteY805" fmla="*/ 891331 h 6858000"/>
              <a:gd name="connsiteX806" fmla="*/ 5844807 w 7467600"/>
              <a:gd name="connsiteY806" fmla="*/ 870718 h 6858000"/>
              <a:gd name="connsiteX807" fmla="*/ 5862975 w 7467600"/>
              <a:gd name="connsiteY807" fmla="*/ 869756 h 6858000"/>
              <a:gd name="connsiteX808" fmla="*/ 5920887 w 7467600"/>
              <a:gd name="connsiteY808" fmla="*/ 865929 h 6858000"/>
              <a:gd name="connsiteX809" fmla="*/ 5504425 w 7467600"/>
              <a:gd name="connsiteY809" fmla="*/ 848067 h 6858000"/>
              <a:gd name="connsiteX810" fmla="*/ 3607114 w 7467600"/>
              <a:gd name="connsiteY810" fmla="*/ 467441 h 6858000"/>
              <a:gd name="connsiteX811" fmla="*/ 3296242 w 7467600"/>
              <a:gd name="connsiteY811" fmla="*/ 807991 h 6858000"/>
              <a:gd name="connsiteX812" fmla="*/ 3174674 w 7467600"/>
              <a:gd name="connsiteY812" fmla="*/ 919759 h 6858000"/>
              <a:gd name="connsiteX813" fmla="*/ 3042978 w 7467600"/>
              <a:gd name="connsiteY813" fmla="*/ 1054894 h 6858000"/>
              <a:gd name="connsiteX814" fmla="*/ 2968914 w 7467600"/>
              <a:gd name="connsiteY814" fmla="*/ 1133756 h 6858000"/>
              <a:gd name="connsiteX815" fmla="*/ 3103823 w 7467600"/>
              <a:gd name="connsiteY815" fmla="*/ 1026814 h 6858000"/>
              <a:gd name="connsiteX816" fmla="*/ 3607114 w 7467600"/>
              <a:gd name="connsiteY816" fmla="*/ 467441 h 6858000"/>
              <a:gd name="connsiteX817" fmla="*/ 3744487 w 7467600"/>
              <a:gd name="connsiteY817" fmla="*/ 383136 h 6858000"/>
              <a:gd name="connsiteX818" fmla="*/ 3970213 w 7467600"/>
              <a:gd name="connsiteY818" fmla="*/ 995559 h 6858000"/>
              <a:gd name="connsiteX819" fmla="*/ 3744487 w 7467600"/>
              <a:gd name="connsiteY819" fmla="*/ 383136 h 6858000"/>
              <a:gd name="connsiteX820" fmla="*/ 3624562 w 7467600"/>
              <a:gd name="connsiteY820" fmla="*/ 367041 h 6858000"/>
              <a:gd name="connsiteX821" fmla="*/ 3489712 w 7467600"/>
              <a:gd name="connsiteY821" fmla="*/ 485386 h 6858000"/>
              <a:gd name="connsiteX822" fmla="*/ 3182994 w 7467600"/>
              <a:gd name="connsiteY822" fmla="*/ 828265 h 6858000"/>
              <a:gd name="connsiteX823" fmla="*/ 2892114 w 7467600"/>
              <a:gd name="connsiteY823" fmla="*/ 1172635 h 6858000"/>
              <a:gd name="connsiteX824" fmla="*/ 3021459 w 7467600"/>
              <a:gd name="connsiteY824" fmla="*/ 1035385 h 6858000"/>
              <a:gd name="connsiteX825" fmla="*/ 3153873 w 7467600"/>
              <a:gd name="connsiteY825" fmla="*/ 898971 h 6858000"/>
              <a:gd name="connsiteX826" fmla="*/ 3276511 w 7467600"/>
              <a:gd name="connsiteY826" fmla="*/ 786423 h 6858000"/>
              <a:gd name="connsiteX827" fmla="*/ 3584154 w 7467600"/>
              <a:gd name="connsiteY827" fmla="*/ 448218 h 6858000"/>
              <a:gd name="connsiteX828" fmla="*/ 3624562 w 7467600"/>
              <a:gd name="connsiteY828" fmla="*/ 367041 h 6858000"/>
              <a:gd name="connsiteX829" fmla="*/ 3766672 w 7467600"/>
              <a:gd name="connsiteY829" fmla="*/ 359429 h 6858000"/>
              <a:gd name="connsiteX830" fmla="*/ 3996338 w 7467600"/>
              <a:gd name="connsiteY830" fmla="*/ 968237 h 6858000"/>
              <a:gd name="connsiteX831" fmla="*/ 3766672 w 7467600"/>
              <a:gd name="connsiteY831" fmla="*/ 359429 h 6858000"/>
              <a:gd name="connsiteX832" fmla="*/ 5805386 w 7467600"/>
              <a:gd name="connsiteY832" fmla="*/ 239240 h 6858000"/>
              <a:gd name="connsiteX833" fmla="*/ 5736947 w 7467600"/>
              <a:gd name="connsiteY833" fmla="*/ 261367 h 6858000"/>
              <a:gd name="connsiteX834" fmla="*/ 5427012 w 7467600"/>
              <a:gd name="connsiteY834" fmla="*/ 311272 h 6858000"/>
              <a:gd name="connsiteX835" fmla="*/ 5147818 w 7467600"/>
              <a:gd name="connsiteY835" fmla="*/ 322112 h 6858000"/>
              <a:gd name="connsiteX836" fmla="*/ 5060854 w 7467600"/>
              <a:gd name="connsiteY836" fmla="*/ 311882 h 6858000"/>
              <a:gd name="connsiteX837" fmla="*/ 4945989 w 7467600"/>
              <a:gd name="connsiteY837" fmla="*/ 300516 h 6858000"/>
              <a:gd name="connsiteX838" fmla="*/ 5410479 w 7467600"/>
              <a:gd name="connsiteY838" fmla="*/ 348434 h 6858000"/>
              <a:gd name="connsiteX839" fmla="*/ 5805386 w 7467600"/>
              <a:gd name="connsiteY839" fmla="*/ 239240 h 6858000"/>
              <a:gd name="connsiteX840" fmla="*/ 5905192 w 7467600"/>
              <a:gd name="connsiteY840" fmla="*/ 163079 h 6858000"/>
              <a:gd name="connsiteX841" fmla="*/ 5865655 w 7467600"/>
              <a:gd name="connsiteY841" fmla="*/ 171901 h 6858000"/>
              <a:gd name="connsiteX842" fmla="*/ 5259740 w 7467600"/>
              <a:gd name="connsiteY842" fmla="*/ 257013 h 6858000"/>
              <a:gd name="connsiteX843" fmla="*/ 5208466 w 7467600"/>
              <a:gd name="connsiteY843" fmla="*/ 257550 h 6858000"/>
              <a:gd name="connsiteX844" fmla="*/ 4980204 w 7467600"/>
              <a:gd name="connsiteY844" fmla="*/ 271903 h 6858000"/>
              <a:gd name="connsiteX845" fmla="*/ 5068068 w 7467600"/>
              <a:gd name="connsiteY845" fmla="*/ 282244 h 6858000"/>
              <a:gd name="connsiteX846" fmla="*/ 5153231 w 7467600"/>
              <a:gd name="connsiteY846" fmla="*/ 292240 h 6858000"/>
              <a:gd name="connsiteX847" fmla="*/ 5426491 w 7467600"/>
              <a:gd name="connsiteY847" fmla="*/ 281128 h 6858000"/>
              <a:gd name="connsiteX848" fmla="*/ 5731212 w 7467600"/>
              <a:gd name="connsiteY848" fmla="*/ 231951 h 6858000"/>
              <a:gd name="connsiteX849" fmla="*/ 5905192 w 7467600"/>
              <a:gd name="connsiteY849" fmla="*/ 163079 h 6858000"/>
              <a:gd name="connsiteX850" fmla="*/ 5944437 w 7467600"/>
              <a:gd name="connsiteY850" fmla="*/ 113829 h 6858000"/>
              <a:gd name="connsiteX851" fmla="*/ 5825032 w 7467600"/>
              <a:gd name="connsiteY851" fmla="*/ 146405 h 6858000"/>
              <a:gd name="connsiteX852" fmla="*/ 4955599 w 7467600"/>
              <a:gd name="connsiteY852" fmla="*/ 247008 h 6858000"/>
              <a:gd name="connsiteX853" fmla="*/ 5210104 w 7467600"/>
              <a:gd name="connsiteY853" fmla="*/ 228123 h 6858000"/>
              <a:gd name="connsiteX854" fmla="*/ 5261015 w 7467600"/>
              <a:gd name="connsiteY854" fmla="*/ 227087 h 6858000"/>
              <a:gd name="connsiteX855" fmla="*/ 5861181 w 7467600"/>
              <a:gd name="connsiteY855" fmla="*/ 143093 h 6858000"/>
              <a:gd name="connsiteX856" fmla="*/ 5961252 w 7467600"/>
              <a:gd name="connsiteY856" fmla="*/ 114820 h 6858000"/>
              <a:gd name="connsiteX857" fmla="*/ 5944437 w 7467600"/>
              <a:gd name="connsiteY857" fmla="*/ 113829 h 6858000"/>
              <a:gd name="connsiteX858" fmla="*/ 3882765 w 7467600"/>
              <a:gd name="connsiteY858" fmla="*/ 0 h 6858000"/>
              <a:gd name="connsiteX859" fmla="*/ 3995099 w 7467600"/>
              <a:gd name="connsiteY859" fmla="*/ 0 h 6858000"/>
              <a:gd name="connsiteX860" fmla="*/ 4163818 w 7467600"/>
              <a:gd name="connsiteY860" fmla="*/ 234104 h 6858000"/>
              <a:gd name="connsiteX861" fmla="*/ 4172099 w 7467600"/>
              <a:gd name="connsiteY861" fmla="*/ 234207 h 6858000"/>
              <a:gd name="connsiteX862" fmla="*/ 4784282 w 7467600"/>
              <a:gd name="connsiteY862" fmla="*/ 276561 h 6858000"/>
              <a:gd name="connsiteX863" fmla="*/ 4801687 w 7467600"/>
              <a:gd name="connsiteY863" fmla="*/ 267764 h 6858000"/>
              <a:gd name="connsiteX864" fmla="*/ 6082788 w 7467600"/>
              <a:gd name="connsiteY864" fmla="*/ 64119 h 6858000"/>
              <a:gd name="connsiteX865" fmla="*/ 6099442 w 7467600"/>
              <a:gd name="connsiteY865" fmla="*/ 82568 h 6858000"/>
              <a:gd name="connsiteX866" fmla="*/ 4804137 w 7467600"/>
              <a:gd name="connsiteY866" fmla="*/ 320931 h 6858000"/>
              <a:gd name="connsiteX867" fmla="*/ 4227047 w 7467600"/>
              <a:gd name="connsiteY867" fmla="*/ 313415 h 6858000"/>
              <a:gd name="connsiteX868" fmla="*/ 4346041 w 7467600"/>
              <a:gd name="connsiteY868" fmla="*/ 456086 h 6858000"/>
              <a:gd name="connsiteX869" fmla="*/ 4870967 w 7467600"/>
              <a:gd name="connsiteY869" fmla="*/ 963061 h 6858000"/>
              <a:gd name="connsiteX870" fmla="*/ 4889647 w 7467600"/>
              <a:gd name="connsiteY870" fmla="*/ 957147 h 6858000"/>
              <a:gd name="connsiteX871" fmla="*/ 5422504 w 7467600"/>
              <a:gd name="connsiteY871" fmla="*/ 805191 h 6858000"/>
              <a:gd name="connsiteX872" fmla="*/ 6087656 w 7467600"/>
              <a:gd name="connsiteY872" fmla="*/ 826703 h 6858000"/>
              <a:gd name="connsiteX873" fmla="*/ 6058717 w 7467600"/>
              <a:gd name="connsiteY873" fmla="*/ 865992 h 6858000"/>
              <a:gd name="connsiteX874" fmla="*/ 4974153 w 7467600"/>
              <a:gd name="connsiteY874" fmla="*/ 1045456 h 6858000"/>
              <a:gd name="connsiteX875" fmla="*/ 5627835 w 7467600"/>
              <a:gd name="connsiteY875" fmla="*/ 1472077 h 6858000"/>
              <a:gd name="connsiteX876" fmla="*/ 5629817 w 7467600"/>
              <a:gd name="connsiteY876" fmla="*/ 1471412 h 6858000"/>
              <a:gd name="connsiteX877" fmla="*/ 5634124 w 7467600"/>
              <a:gd name="connsiteY877" fmla="*/ 1470572 h 6858000"/>
              <a:gd name="connsiteX878" fmla="*/ 5755832 w 7467600"/>
              <a:gd name="connsiteY878" fmla="*/ 1383886 h 6858000"/>
              <a:gd name="connsiteX879" fmla="*/ 6014186 w 7467600"/>
              <a:gd name="connsiteY879" fmla="*/ 1279799 h 6858000"/>
              <a:gd name="connsiteX880" fmla="*/ 6901619 w 7467600"/>
              <a:gd name="connsiteY880" fmla="*/ 1047874 h 6858000"/>
              <a:gd name="connsiteX881" fmla="*/ 6931566 w 7467600"/>
              <a:gd name="connsiteY881" fmla="*/ 1062034 h 6858000"/>
              <a:gd name="connsiteX882" fmla="*/ 5790982 w 7467600"/>
              <a:gd name="connsiteY882" fmla="*/ 1561380 h 6858000"/>
              <a:gd name="connsiteX883" fmla="*/ 6188971 w 7467600"/>
              <a:gd name="connsiteY883" fmla="*/ 1755168 h 6858000"/>
              <a:gd name="connsiteX884" fmla="*/ 6202446 w 7467600"/>
              <a:gd name="connsiteY884" fmla="*/ 1752268 h 6858000"/>
              <a:gd name="connsiteX885" fmla="*/ 7179560 w 7467600"/>
              <a:gd name="connsiteY885" fmla="*/ 1467551 h 6858000"/>
              <a:gd name="connsiteX886" fmla="*/ 7158730 w 7467600"/>
              <a:gd name="connsiteY886" fmla="*/ 1507835 h 6858000"/>
              <a:gd name="connsiteX887" fmla="*/ 6326959 w 7467600"/>
              <a:gd name="connsiteY887" fmla="*/ 1817686 h 6858000"/>
              <a:gd name="connsiteX888" fmla="*/ 6537433 w 7467600"/>
              <a:gd name="connsiteY888" fmla="*/ 1907790 h 6858000"/>
              <a:gd name="connsiteX889" fmla="*/ 6550221 w 7467600"/>
              <a:gd name="connsiteY889" fmla="*/ 1910729 h 6858000"/>
              <a:gd name="connsiteX890" fmla="*/ 6964438 w 7467600"/>
              <a:gd name="connsiteY890" fmla="*/ 2209505 h 6858000"/>
              <a:gd name="connsiteX891" fmla="*/ 7367862 w 7467600"/>
              <a:gd name="connsiteY891" fmla="*/ 2806833 h 6858000"/>
              <a:gd name="connsiteX892" fmla="*/ 7364329 w 7467600"/>
              <a:gd name="connsiteY892" fmla="*/ 2826907 h 6858000"/>
              <a:gd name="connsiteX893" fmla="*/ 7290545 w 7467600"/>
              <a:gd name="connsiteY893" fmla="*/ 2850663 h 6858000"/>
              <a:gd name="connsiteX894" fmla="*/ 6472036 w 7467600"/>
              <a:gd name="connsiteY894" fmla="*/ 1959003 h 6858000"/>
              <a:gd name="connsiteX895" fmla="*/ 5792897 w 7467600"/>
              <a:gd name="connsiteY895" fmla="*/ 1647747 h 6858000"/>
              <a:gd name="connsiteX896" fmla="*/ 5842751 w 7467600"/>
              <a:gd name="connsiteY896" fmla="*/ 1816112 h 6858000"/>
              <a:gd name="connsiteX897" fmla="*/ 5847424 w 7467600"/>
              <a:gd name="connsiteY897" fmla="*/ 1815776 h 6858000"/>
              <a:gd name="connsiteX898" fmla="*/ 6399821 w 7467600"/>
              <a:gd name="connsiteY898" fmla="*/ 2344799 h 6858000"/>
              <a:gd name="connsiteX899" fmla="*/ 6323232 w 7467600"/>
              <a:gd name="connsiteY899" fmla="*/ 2389634 h 6858000"/>
              <a:gd name="connsiteX900" fmla="*/ 5942958 w 7467600"/>
              <a:gd name="connsiteY900" fmla="*/ 2077708 h 6858000"/>
              <a:gd name="connsiteX901" fmla="*/ 5921559 w 7467600"/>
              <a:gd name="connsiteY901" fmla="*/ 2378596 h 6858000"/>
              <a:gd name="connsiteX902" fmla="*/ 5817651 w 7467600"/>
              <a:gd name="connsiteY902" fmla="*/ 3023919 h 6858000"/>
              <a:gd name="connsiteX903" fmla="*/ 5729634 w 7467600"/>
              <a:gd name="connsiteY903" fmla="*/ 3051849 h 6858000"/>
              <a:gd name="connsiteX904" fmla="*/ 5611018 w 7467600"/>
              <a:gd name="connsiteY904" fmla="*/ 2316769 h 6858000"/>
              <a:gd name="connsiteX905" fmla="*/ 5687608 w 7467600"/>
              <a:gd name="connsiteY905" fmla="*/ 2039972 h 6858000"/>
              <a:gd name="connsiteX906" fmla="*/ 5657554 w 7467600"/>
              <a:gd name="connsiteY906" fmla="*/ 1576445 h 6858000"/>
              <a:gd name="connsiteX907" fmla="*/ 5150475 w 7467600"/>
              <a:gd name="connsiteY907" fmla="*/ 1274012 h 6858000"/>
              <a:gd name="connsiteX908" fmla="*/ 5349142 w 7467600"/>
              <a:gd name="connsiteY908" fmla="*/ 2204405 h 6858000"/>
              <a:gd name="connsiteX909" fmla="*/ 5262214 w 7467600"/>
              <a:gd name="connsiteY909" fmla="*/ 2233836 h 6858000"/>
              <a:gd name="connsiteX910" fmla="*/ 4981539 w 7467600"/>
              <a:gd name="connsiteY910" fmla="*/ 1542201 h 6858000"/>
              <a:gd name="connsiteX911" fmla="*/ 4958461 w 7467600"/>
              <a:gd name="connsiteY911" fmla="*/ 1136957 h 6858000"/>
              <a:gd name="connsiteX912" fmla="*/ 4655015 w 7467600"/>
              <a:gd name="connsiteY912" fmla="*/ 891426 h 6858000"/>
              <a:gd name="connsiteX913" fmla="*/ 4348002 w 7467600"/>
              <a:gd name="connsiteY913" fmla="*/ 2205895 h 6858000"/>
              <a:gd name="connsiteX914" fmla="*/ 4262250 w 7467600"/>
              <a:gd name="connsiteY914" fmla="*/ 2219972 h 6858000"/>
              <a:gd name="connsiteX915" fmla="*/ 4550611 w 7467600"/>
              <a:gd name="connsiteY915" fmla="*/ 817540 h 6858000"/>
              <a:gd name="connsiteX916" fmla="*/ 4564418 w 7467600"/>
              <a:gd name="connsiteY916" fmla="*/ 808293 h 6858000"/>
              <a:gd name="connsiteX917" fmla="*/ 4266388 w 7467600"/>
              <a:gd name="connsiteY917" fmla="*/ 500083 h 6858000"/>
              <a:gd name="connsiteX918" fmla="*/ 4032842 w 7467600"/>
              <a:gd name="connsiteY918" fmla="*/ 211809 h 6858000"/>
              <a:gd name="connsiteX919" fmla="*/ 3882765 w 7467600"/>
              <a:gd name="connsiteY919" fmla="*/ 0 h 6858000"/>
              <a:gd name="connsiteX920" fmla="*/ 3721337 w 7467600"/>
              <a:gd name="connsiteY920" fmla="*/ 0 h 6858000"/>
              <a:gd name="connsiteX921" fmla="*/ 3797544 w 7467600"/>
              <a:gd name="connsiteY921" fmla="*/ 0 h 6858000"/>
              <a:gd name="connsiteX922" fmla="*/ 3775734 w 7467600"/>
              <a:gd name="connsiteY922" fmla="*/ 95131 h 6858000"/>
              <a:gd name="connsiteX923" fmla="*/ 3724807 w 7467600"/>
              <a:gd name="connsiteY923" fmla="*/ 272257 h 6858000"/>
              <a:gd name="connsiteX924" fmla="*/ 3726844 w 7467600"/>
              <a:gd name="connsiteY924" fmla="*/ 282988 h 6858000"/>
              <a:gd name="connsiteX925" fmla="*/ 3742664 w 7467600"/>
              <a:gd name="connsiteY925" fmla="*/ 279918 h 6858000"/>
              <a:gd name="connsiteX926" fmla="*/ 4103910 w 7467600"/>
              <a:gd name="connsiteY926" fmla="*/ 1161917 h 6858000"/>
              <a:gd name="connsiteX927" fmla="*/ 4020269 w 7467600"/>
              <a:gd name="connsiteY927" fmla="*/ 1200406 h 6858000"/>
              <a:gd name="connsiteX928" fmla="*/ 3674882 w 7467600"/>
              <a:gd name="connsiteY928" fmla="*/ 488524 h 6858000"/>
              <a:gd name="connsiteX929" fmla="*/ 3132682 w 7467600"/>
              <a:gd name="connsiteY929" fmla="*/ 1072284 h 6858000"/>
              <a:gd name="connsiteX930" fmla="*/ 2716346 w 7467600"/>
              <a:gd name="connsiteY930" fmla="*/ 1276376 h 6858000"/>
              <a:gd name="connsiteX931" fmla="*/ 2716772 w 7467600"/>
              <a:gd name="connsiteY931" fmla="*/ 1255462 h 6858000"/>
              <a:gd name="connsiteX932" fmla="*/ 3471096 w 7467600"/>
              <a:gd name="connsiteY932" fmla="*/ 437072 h 6858000"/>
              <a:gd name="connsiteX933" fmla="*/ 3639057 w 7467600"/>
              <a:gd name="connsiteY933" fmla="*/ 286334 h 6858000"/>
              <a:gd name="connsiteX934" fmla="*/ 3640309 w 7467600"/>
              <a:gd name="connsiteY934" fmla="*/ 284664 h 6858000"/>
              <a:gd name="connsiteX935" fmla="*/ 3646022 w 7467600"/>
              <a:gd name="connsiteY935" fmla="*/ 276711 h 6858000"/>
              <a:gd name="connsiteX936" fmla="*/ 3707943 w 7467600"/>
              <a:gd name="connsiteY936" fmla="*/ 65958 h 6858000"/>
              <a:gd name="connsiteX937" fmla="*/ 3721337 w 7467600"/>
              <a:gd name="connsiteY937" fmla="*/ 0 h 6858000"/>
              <a:gd name="connsiteX938" fmla="*/ 2867960 w 7467600"/>
              <a:gd name="connsiteY938" fmla="*/ 0 h 6858000"/>
              <a:gd name="connsiteX939" fmla="*/ 2926351 w 7467600"/>
              <a:gd name="connsiteY939" fmla="*/ 0 h 6858000"/>
              <a:gd name="connsiteX940" fmla="*/ 2902823 w 7467600"/>
              <a:gd name="connsiteY940" fmla="*/ 262929 h 6858000"/>
              <a:gd name="connsiteX941" fmla="*/ 2940663 w 7467600"/>
              <a:gd name="connsiteY941" fmla="*/ 140884 h 6858000"/>
              <a:gd name="connsiteX942" fmla="*/ 2947039 w 7467600"/>
              <a:gd name="connsiteY942" fmla="*/ 122524 h 6858000"/>
              <a:gd name="connsiteX943" fmla="*/ 2984316 w 7467600"/>
              <a:gd name="connsiteY943" fmla="*/ 0 h 6858000"/>
              <a:gd name="connsiteX944" fmla="*/ 3016114 w 7467600"/>
              <a:gd name="connsiteY944" fmla="*/ 0 h 6858000"/>
              <a:gd name="connsiteX945" fmla="*/ 2979949 w 7467600"/>
              <a:gd name="connsiteY945" fmla="*/ 119274 h 6858000"/>
              <a:gd name="connsiteX946" fmla="*/ 3023879 w 7467600"/>
              <a:gd name="connsiteY946" fmla="*/ 0 h 6858000"/>
              <a:gd name="connsiteX947" fmla="*/ 3105400 w 7467600"/>
              <a:gd name="connsiteY947" fmla="*/ 0 h 6858000"/>
              <a:gd name="connsiteX948" fmla="*/ 3094669 w 7467600"/>
              <a:gd name="connsiteY948" fmla="*/ 30308 h 6858000"/>
              <a:gd name="connsiteX949" fmla="*/ 2901945 w 7467600"/>
              <a:gd name="connsiteY949" fmla="*/ 466538 h 6858000"/>
              <a:gd name="connsiteX950" fmla="*/ 2815209 w 7467600"/>
              <a:gd name="connsiteY950" fmla="*/ 497361 h 6858000"/>
              <a:gd name="connsiteX951" fmla="*/ 2844845 w 7467600"/>
              <a:gd name="connsiteY951" fmla="*/ 127638 h 6858000"/>
              <a:gd name="connsiteX952" fmla="*/ 2867960 w 7467600"/>
              <a:gd name="connsiteY952" fmla="*/ 0 h 6858000"/>
              <a:gd name="connsiteX953" fmla="*/ 1057230 w 7467600"/>
              <a:gd name="connsiteY953" fmla="*/ 0 h 6858000"/>
              <a:gd name="connsiteX954" fmla="*/ 1111003 w 7467600"/>
              <a:gd name="connsiteY954" fmla="*/ 0 h 6858000"/>
              <a:gd name="connsiteX955" fmla="*/ 1125553 w 7467600"/>
              <a:gd name="connsiteY955" fmla="*/ 52588 h 6858000"/>
              <a:gd name="connsiteX956" fmla="*/ 1304276 w 7467600"/>
              <a:gd name="connsiteY956" fmla="*/ 476275 h 6858000"/>
              <a:gd name="connsiteX957" fmla="*/ 1492066 w 7467600"/>
              <a:gd name="connsiteY957" fmla="*/ 886333 h 6858000"/>
              <a:gd name="connsiteX958" fmla="*/ 1423698 w 7467600"/>
              <a:gd name="connsiteY958" fmla="*/ 710817 h 6858000"/>
              <a:gd name="connsiteX959" fmla="*/ 1357609 w 7467600"/>
              <a:gd name="connsiteY959" fmla="*/ 532892 h 6858000"/>
              <a:gd name="connsiteX960" fmla="*/ 1309550 w 7467600"/>
              <a:gd name="connsiteY960" fmla="*/ 374031 h 6858000"/>
              <a:gd name="connsiteX961" fmla="*/ 1193673 w 7467600"/>
              <a:gd name="connsiteY961" fmla="*/ 49533 h 6858000"/>
              <a:gd name="connsiteX962" fmla="*/ 1164391 w 7467600"/>
              <a:gd name="connsiteY962" fmla="*/ 0 h 6858000"/>
              <a:gd name="connsiteX963" fmla="*/ 1200666 w 7467600"/>
              <a:gd name="connsiteY963" fmla="*/ 0 h 6858000"/>
              <a:gd name="connsiteX964" fmla="*/ 1223408 w 7467600"/>
              <a:gd name="connsiteY964" fmla="*/ 38996 h 6858000"/>
              <a:gd name="connsiteX965" fmla="*/ 1339635 w 7467600"/>
              <a:gd name="connsiteY965" fmla="*/ 365517 h 6858000"/>
              <a:gd name="connsiteX966" fmla="*/ 1387469 w 7467600"/>
              <a:gd name="connsiteY966" fmla="*/ 523079 h 6858000"/>
              <a:gd name="connsiteX967" fmla="*/ 1452685 w 7467600"/>
              <a:gd name="connsiteY967" fmla="*/ 699806 h 6858000"/>
              <a:gd name="connsiteX968" fmla="*/ 1492092 w 7467600"/>
              <a:gd name="connsiteY968" fmla="*/ 800424 h 6858000"/>
              <a:gd name="connsiteX969" fmla="*/ 1455302 w 7467600"/>
              <a:gd name="connsiteY969" fmla="*/ 632913 h 6858000"/>
              <a:gd name="connsiteX970" fmla="*/ 1222336 w 7467600"/>
              <a:gd name="connsiteY970" fmla="*/ 9480 h 6858000"/>
              <a:gd name="connsiteX971" fmla="*/ 1214634 w 7467600"/>
              <a:gd name="connsiteY971" fmla="*/ 0 h 6858000"/>
              <a:gd name="connsiteX972" fmla="*/ 1289827 w 7467600"/>
              <a:gd name="connsiteY972" fmla="*/ 0 h 6858000"/>
              <a:gd name="connsiteX973" fmla="*/ 1321076 w 7467600"/>
              <a:gd name="connsiteY973" fmla="*/ 59722 h 6858000"/>
              <a:gd name="connsiteX974" fmla="*/ 1512579 w 7467600"/>
              <a:gd name="connsiteY974" fmla="*/ 626441 h 6858000"/>
              <a:gd name="connsiteX975" fmla="*/ 1506076 w 7467600"/>
              <a:gd name="connsiteY975" fmla="*/ 1089289 h 6858000"/>
              <a:gd name="connsiteX976" fmla="*/ 1486346 w 7467600"/>
              <a:gd name="connsiteY976" fmla="*/ 1079919 h 6858000"/>
              <a:gd name="connsiteX977" fmla="*/ 1070511 w 7467600"/>
              <a:gd name="connsiteY977" fmla="*/ 48609 h 6858000"/>
              <a:gd name="connsiteX978" fmla="*/ 1057230 w 7467600"/>
              <a:gd name="connsiteY978" fmla="*/ 0 h 6858000"/>
              <a:gd name="connsiteX979" fmla="*/ 43151 w 7467600"/>
              <a:gd name="connsiteY979" fmla="*/ 0 h 6858000"/>
              <a:gd name="connsiteX980" fmla="*/ 95283 w 7467600"/>
              <a:gd name="connsiteY980" fmla="*/ 0 h 6858000"/>
              <a:gd name="connsiteX981" fmla="*/ 300708 w 7467600"/>
              <a:gd name="connsiteY981" fmla="*/ 154571 h 6858000"/>
              <a:gd name="connsiteX982" fmla="*/ 530414 w 7467600"/>
              <a:gd name="connsiteY982" fmla="*/ 354673 h 6858000"/>
              <a:gd name="connsiteX983" fmla="*/ 333785 w 7467600"/>
              <a:gd name="connsiteY983" fmla="*/ 161564 h 6858000"/>
              <a:gd name="connsiteX984" fmla="*/ 147005 w 7467600"/>
              <a:gd name="connsiteY984" fmla="*/ 0 h 6858000"/>
              <a:gd name="connsiteX985" fmla="*/ 272509 w 7467600"/>
              <a:gd name="connsiteY985" fmla="*/ 0 h 6858000"/>
              <a:gd name="connsiteX986" fmla="*/ 326276 w 7467600"/>
              <a:gd name="connsiteY986" fmla="*/ 45847 h 6858000"/>
              <a:gd name="connsiteX987" fmla="*/ 823759 w 7467600"/>
              <a:gd name="connsiteY987" fmla="*/ 574145 h 6858000"/>
              <a:gd name="connsiteX988" fmla="*/ 811254 w 7467600"/>
              <a:gd name="connsiteY988" fmla="*/ 665546 h 6858000"/>
              <a:gd name="connsiteX989" fmla="*/ 154042 w 7467600"/>
              <a:gd name="connsiteY989" fmla="*/ 261522 h 6858000"/>
              <a:gd name="connsiteX990" fmla="*/ 13550 w 7467600"/>
              <a:gd name="connsiteY990" fmla="*/ 158423 h 6858000"/>
              <a:gd name="connsiteX991" fmla="*/ 0 w 7467600"/>
              <a:gd name="connsiteY991" fmla="*/ 146618 h 6858000"/>
              <a:gd name="connsiteX992" fmla="*/ 0 w 7467600"/>
              <a:gd name="connsiteY992" fmla="*/ 59161 h 6858000"/>
              <a:gd name="connsiteX993" fmla="*/ 45427 w 7467600"/>
              <a:gd name="connsiteY993" fmla="*/ 101078 h 6858000"/>
              <a:gd name="connsiteX994" fmla="*/ 630103 w 7467600"/>
              <a:gd name="connsiteY994" fmla="*/ 485885 h 6858000"/>
              <a:gd name="connsiteX995" fmla="*/ 532040 w 7467600"/>
              <a:gd name="connsiteY995" fmla="*/ 399359 h 6858000"/>
              <a:gd name="connsiteX996" fmla="*/ 517618 w 7467600"/>
              <a:gd name="connsiteY996" fmla="*/ 385726 h 6858000"/>
              <a:gd name="connsiteX997" fmla="*/ 285074 w 7467600"/>
              <a:gd name="connsiteY997" fmla="*/ 182755 h 6858000"/>
              <a:gd name="connsiteX998" fmla="*/ 43151 w 7467600"/>
              <a:gd name="connsiteY99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97634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1903353 w 7467600"/>
              <a:gd name="connsiteY142" fmla="*/ 5044827 h 6858000"/>
              <a:gd name="connsiteX143" fmla="*/ 1936931 w 7467600"/>
              <a:gd name="connsiteY143" fmla="*/ 5093954 h 6858000"/>
              <a:gd name="connsiteX144" fmla="*/ 2195868 w 7467600"/>
              <a:gd name="connsiteY144" fmla="*/ 5396574 h 6858000"/>
              <a:gd name="connsiteX145" fmla="*/ 2088852 w 7467600"/>
              <a:gd name="connsiteY145" fmla="*/ 5166123 h 6858000"/>
              <a:gd name="connsiteX146" fmla="*/ 1958241 w 7467600"/>
              <a:gd name="connsiteY146" fmla="*/ 5067955 h 6858000"/>
              <a:gd name="connsiteX147" fmla="*/ 1903353 w 7467600"/>
              <a:gd name="connsiteY147" fmla="*/ 5044827 h 6858000"/>
              <a:gd name="connsiteX148" fmla="*/ 1979378 w 7467600"/>
              <a:gd name="connsiteY148" fmla="*/ 4769504 h 6858000"/>
              <a:gd name="connsiteX149" fmla="*/ 2882120 w 7467600"/>
              <a:gd name="connsiteY149" fmla="*/ 5064547 h 6858000"/>
              <a:gd name="connsiteX150" fmla="*/ 2793103 w 7467600"/>
              <a:gd name="connsiteY150" fmla="*/ 5039699 h 6858000"/>
              <a:gd name="connsiteX151" fmla="*/ 2770041 w 7467600"/>
              <a:gd name="connsiteY151" fmla="*/ 5033634 h 6858000"/>
              <a:gd name="connsiteX152" fmla="*/ 1979378 w 7467600"/>
              <a:gd name="connsiteY152" fmla="*/ 4769504 h 6858000"/>
              <a:gd name="connsiteX153" fmla="*/ 1927410 w 7467600"/>
              <a:gd name="connsiteY153" fmla="*/ 4716164 h 6858000"/>
              <a:gd name="connsiteX154" fmla="*/ 1959587 w 7467600"/>
              <a:gd name="connsiteY154" fmla="*/ 4728849 h 6858000"/>
              <a:gd name="connsiteX155" fmla="*/ 2777707 w 7467600"/>
              <a:gd name="connsiteY155" fmla="*/ 5003991 h 6858000"/>
              <a:gd name="connsiteX156" fmla="*/ 2800768 w 7467600"/>
              <a:gd name="connsiteY156" fmla="*/ 5010056 h 6858000"/>
              <a:gd name="connsiteX157" fmla="*/ 2879408 w 7467600"/>
              <a:gd name="connsiteY157" fmla="*/ 5031590 h 6858000"/>
              <a:gd name="connsiteX158" fmla="*/ 2862295 w 7467600"/>
              <a:gd name="connsiteY158" fmla="*/ 5022958 h 6858000"/>
              <a:gd name="connsiteX159" fmla="*/ 2813343 w 7467600"/>
              <a:gd name="connsiteY159" fmla="*/ 4998369 h 6858000"/>
              <a:gd name="connsiteX160" fmla="*/ 2646245 w 7467600"/>
              <a:gd name="connsiteY160" fmla="*/ 4930999 h 6858000"/>
              <a:gd name="connsiteX161" fmla="*/ 1999243 w 7467600"/>
              <a:gd name="connsiteY161" fmla="*/ 4730524 h 6858000"/>
              <a:gd name="connsiteX162" fmla="*/ 1979527 w 7467600"/>
              <a:gd name="connsiteY162" fmla="*/ 4726651 h 6858000"/>
              <a:gd name="connsiteX163" fmla="*/ 1927410 w 7467600"/>
              <a:gd name="connsiteY163" fmla="*/ 4716164 h 6858000"/>
              <a:gd name="connsiteX164" fmla="*/ 1997014 w 7467600"/>
              <a:gd name="connsiteY164" fmla="*/ 4698007 h 6858000"/>
              <a:gd name="connsiteX165" fmla="*/ 2005458 w 7467600"/>
              <a:gd name="connsiteY165" fmla="*/ 4699540 h 6858000"/>
              <a:gd name="connsiteX166" fmla="*/ 2657186 w 7467600"/>
              <a:gd name="connsiteY166" fmla="*/ 4901687 h 6858000"/>
              <a:gd name="connsiteX167" fmla="*/ 2826662 w 7467600"/>
              <a:gd name="connsiteY167" fmla="*/ 4970362 h 6858000"/>
              <a:gd name="connsiteX168" fmla="*/ 2876100 w 7467600"/>
              <a:gd name="connsiteY168" fmla="*/ 4995397 h 6858000"/>
              <a:gd name="connsiteX169" fmla="*/ 3042600 w 7467600"/>
              <a:gd name="connsiteY169" fmla="*/ 5059532 h 6858000"/>
              <a:gd name="connsiteX170" fmla="*/ 1997014 w 7467600"/>
              <a:gd name="connsiteY170" fmla="*/ 4698007 h 6858000"/>
              <a:gd name="connsiteX171" fmla="*/ 2305292 w 7467600"/>
              <a:gd name="connsiteY171" fmla="*/ 4219492 h 6858000"/>
              <a:gd name="connsiteX172" fmla="*/ 3360922 w 7467600"/>
              <a:gd name="connsiteY172" fmla="*/ 4529373 h 6858000"/>
              <a:gd name="connsiteX173" fmla="*/ 3492420 w 7467600"/>
              <a:gd name="connsiteY173" fmla="*/ 4510145 h 6858000"/>
              <a:gd name="connsiteX174" fmla="*/ 3364086 w 7467600"/>
              <a:gd name="connsiteY174" fmla="*/ 4480340 h 6858000"/>
              <a:gd name="connsiteX175" fmla="*/ 3225818 w 7467600"/>
              <a:gd name="connsiteY175" fmla="*/ 4411822 h 6858000"/>
              <a:gd name="connsiteX176" fmla="*/ 3129696 w 7467600"/>
              <a:gd name="connsiteY176" fmla="*/ 4360704 h 6858000"/>
              <a:gd name="connsiteX177" fmla="*/ 2814545 w 7467600"/>
              <a:gd name="connsiteY177" fmla="*/ 4282955 h 6858000"/>
              <a:gd name="connsiteX178" fmla="*/ 2305292 w 7467600"/>
              <a:gd name="connsiteY178" fmla="*/ 4219492 h 6858000"/>
              <a:gd name="connsiteX179" fmla="*/ 2626982 w 7467600"/>
              <a:gd name="connsiteY179" fmla="*/ 4206450 h 6858000"/>
              <a:gd name="connsiteX180" fmla="*/ 2490617 w 7467600"/>
              <a:gd name="connsiteY180" fmla="*/ 4206951 h 6858000"/>
              <a:gd name="connsiteX181" fmla="*/ 2819869 w 7467600"/>
              <a:gd name="connsiteY181" fmla="*/ 4252936 h 6858000"/>
              <a:gd name="connsiteX182" fmla="*/ 3143018 w 7467600"/>
              <a:gd name="connsiteY182" fmla="*/ 4332698 h 6858000"/>
              <a:gd name="connsiteX183" fmla="*/ 3241520 w 7467600"/>
              <a:gd name="connsiteY183" fmla="*/ 4385112 h 6858000"/>
              <a:gd name="connsiteX184" fmla="*/ 3374575 w 7467600"/>
              <a:gd name="connsiteY184" fmla="*/ 4451517 h 6858000"/>
              <a:gd name="connsiteX185" fmla="*/ 3505221 w 7467600"/>
              <a:gd name="connsiteY185" fmla="*/ 4480757 h 6858000"/>
              <a:gd name="connsiteX186" fmla="*/ 2626982 w 7467600"/>
              <a:gd name="connsiteY186" fmla="*/ 4206450 h 6858000"/>
              <a:gd name="connsiteX187" fmla="*/ 1310106 w 7467600"/>
              <a:gd name="connsiteY187" fmla="*/ 3943217 h 6858000"/>
              <a:gd name="connsiteX188" fmla="*/ 854994 w 7467600"/>
              <a:gd name="connsiteY188" fmla="*/ 4399136 h 6858000"/>
              <a:gd name="connsiteX189" fmla="*/ 742462 w 7467600"/>
              <a:gd name="connsiteY189" fmla="*/ 4594648 h 6858000"/>
              <a:gd name="connsiteX190" fmla="*/ 820602 w 7467600"/>
              <a:gd name="connsiteY190" fmla="*/ 4485915 h 6858000"/>
              <a:gd name="connsiteX191" fmla="*/ 878295 w 7467600"/>
              <a:gd name="connsiteY191" fmla="*/ 4403594 h 6858000"/>
              <a:gd name="connsiteX192" fmla="*/ 1240607 w 7467600"/>
              <a:gd name="connsiteY192" fmla="*/ 4010401 h 6858000"/>
              <a:gd name="connsiteX193" fmla="*/ 1310106 w 7467600"/>
              <a:gd name="connsiteY193" fmla="*/ 3943217 h 6858000"/>
              <a:gd name="connsiteX194" fmla="*/ 1423113 w 7467600"/>
              <a:gd name="connsiteY194" fmla="*/ 3874565 h 6858000"/>
              <a:gd name="connsiteX195" fmla="*/ 1260565 w 7467600"/>
              <a:gd name="connsiteY195" fmla="*/ 4031982 h 6858000"/>
              <a:gd name="connsiteX196" fmla="*/ 901900 w 7467600"/>
              <a:gd name="connsiteY196" fmla="*/ 4421236 h 6858000"/>
              <a:gd name="connsiteX197" fmla="*/ 845044 w 7467600"/>
              <a:gd name="connsiteY197" fmla="*/ 4502436 h 6858000"/>
              <a:gd name="connsiteX198" fmla="*/ 685926 w 7467600"/>
              <a:gd name="connsiteY198" fmla="*/ 4703069 h 6858000"/>
              <a:gd name="connsiteX199" fmla="*/ 684248 w 7467600"/>
              <a:gd name="connsiteY199" fmla="*/ 4706721 h 6858000"/>
              <a:gd name="connsiteX200" fmla="*/ 1423113 w 7467600"/>
              <a:gd name="connsiteY200" fmla="*/ 3874565 h 6858000"/>
              <a:gd name="connsiteX201" fmla="*/ 3316479 w 7467600"/>
              <a:gd name="connsiteY201" fmla="*/ 3872136 h 6858000"/>
              <a:gd name="connsiteX202" fmla="*/ 3546806 w 7467600"/>
              <a:gd name="connsiteY202" fmla="*/ 4356139 h 6858000"/>
              <a:gd name="connsiteX203" fmla="*/ 3364433 w 7467600"/>
              <a:gd name="connsiteY203" fmla="*/ 3953121 h 6858000"/>
              <a:gd name="connsiteX204" fmla="*/ 3316479 w 7467600"/>
              <a:gd name="connsiteY204" fmla="*/ 3872136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55073 w 7467600"/>
              <a:gd name="connsiteY236" fmla="*/ 3650884 h 6858000"/>
              <a:gd name="connsiteX237" fmla="*/ 3670252 w 7467600"/>
              <a:gd name="connsiteY237" fmla="*/ 3622798 h 6858000"/>
              <a:gd name="connsiteX238" fmla="*/ 3817258 w 7467600"/>
              <a:gd name="connsiteY238" fmla="*/ 3723577 h 6858000"/>
              <a:gd name="connsiteX239" fmla="*/ 4000461 w 7467600"/>
              <a:gd name="connsiteY239" fmla="*/ 3855966 h 6858000"/>
              <a:gd name="connsiteX240" fmla="*/ 4088180 w 7467600"/>
              <a:gd name="connsiteY240" fmla="*/ 3929774 h 6858000"/>
              <a:gd name="connsiteX241" fmla="*/ 4184555 w 7467600"/>
              <a:gd name="connsiteY241" fmla="*/ 4010683 h 6858000"/>
              <a:gd name="connsiteX242" fmla="*/ 4399563 w 7467600"/>
              <a:gd name="connsiteY242" fmla="*/ 4158106 h 6858000"/>
              <a:gd name="connsiteX243" fmla="*/ 4684469 w 7467600"/>
              <a:gd name="connsiteY243" fmla="*/ 4364680 h 6858000"/>
              <a:gd name="connsiteX244" fmla="*/ 4690271 w 7467600"/>
              <a:gd name="connsiteY244" fmla="*/ 4370034 h 6858000"/>
              <a:gd name="connsiteX245" fmla="*/ 4136093 w 7467600"/>
              <a:gd name="connsiteY245" fmla="*/ 3858466 h 6858000"/>
              <a:gd name="connsiteX246" fmla="*/ 3670252 w 7467600"/>
              <a:gd name="connsiteY246" fmla="*/ 3622798 h 6858000"/>
              <a:gd name="connsiteX247" fmla="*/ 4440129 w 7467600"/>
              <a:gd name="connsiteY247" fmla="*/ 3448571 h 6858000"/>
              <a:gd name="connsiteX248" fmla="*/ 4856525 w 7467600"/>
              <a:gd name="connsiteY248" fmla="*/ 3915351 h 6858000"/>
              <a:gd name="connsiteX249" fmla="*/ 5059055 w 7467600"/>
              <a:gd name="connsiteY249" fmla="*/ 4108918 h 6858000"/>
              <a:gd name="connsiteX250" fmla="*/ 5290070 w 7467600"/>
              <a:gd name="connsiteY250" fmla="*/ 4263619 h 6858000"/>
              <a:gd name="connsiteX251" fmla="*/ 4834991 w 7467600"/>
              <a:gd name="connsiteY251" fmla="*/ 3830985 h 6858000"/>
              <a:gd name="connsiteX252" fmla="*/ 4440129 w 7467600"/>
              <a:gd name="connsiteY252" fmla="*/ 3448571 h 6858000"/>
              <a:gd name="connsiteX253" fmla="*/ 4441737 w 7467600"/>
              <a:gd name="connsiteY253" fmla="*/ 3399734 h 6858000"/>
              <a:gd name="connsiteX254" fmla="*/ 4431236 w 7467600"/>
              <a:gd name="connsiteY254" fmla="*/ 3400954 h 6858000"/>
              <a:gd name="connsiteX255" fmla="*/ 4557150 w 7467600"/>
              <a:gd name="connsiteY255" fmla="*/ 3510023 h 6858000"/>
              <a:gd name="connsiteX256" fmla="*/ 4856936 w 7467600"/>
              <a:gd name="connsiteY256" fmla="*/ 3809146 h 6858000"/>
              <a:gd name="connsiteX257" fmla="*/ 5111996 w 7467600"/>
              <a:gd name="connsiteY257" fmla="*/ 4065759 h 6858000"/>
              <a:gd name="connsiteX258" fmla="*/ 5388878 w 7467600"/>
              <a:gd name="connsiteY258" fmla="*/ 4300185 h 6858000"/>
              <a:gd name="connsiteX259" fmla="*/ 5425556 w 7467600"/>
              <a:gd name="connsiteY259" fmla="*/ 4308967 h 6858000"/>
              <a:gd name="connsiteX260" fmla="*/ 4943646 w 7467600"/>
              <a:gd name="connsiteY260" fmla="*/ 3822916 h 6858000"/>
              <a:gd name="connsiteX261" fmla="*/ 4594837 w 7467600"/>
              <a:gd name="connsiteY261" fmla="*/ 3532274 h 6858000"/>
              <a:gd name="connsiteX262" fmla="*/ 4441737 w 7467600"/>
              <a:gd name="connsiteY262" fmla="*/ 3399734 h 6858000"/>
              <a:gd name="connsiteX263" fmla="*/ 5425834 w 7467600"/>
              <a:gd name="connsiteY263" fmla="*/ 3162785 h 6858000"/>
              <a:gd name="connsiteX264" fmla="*/ 5401644 w 7467600"/>
              <a:gd name="connsiteY264" fmla="*/ 3617847 h 6858000"/>
              <a:gd name="connsiteX265" fmla="*/ 5467256 w 7467600"/>
              <a:gd name="connsiteY265" fmla="*/ 4175494 h 6858000"/>
              <a:gd name="connsiteX266" fmla="*/ 5448069 w 7467600"/>
              <a:gd name="connsiteY266" fmla="*/ 3567554 h 6858000"/>
              <a:gd name="connsiteX267" fmla="*/ 5425834 w 7467600"/>
              <a:gd name="connsiteY267" fmla="*/ 3162785 h 6858000"/>
              <a:gd name="connsiteX268" fmla="*/ 1318687 w 7467600"/>
              <a:gd name="connsiteY268" fmla="*/ 3113840 h 6858000"/>
              <a:gd name="connsiteX269" fmla="*/ 1066793 w 7467600"/>
              <a:gd name="connsiteY269" fmla="*/ 3212171 h 6858000"/>
              <a:gd name="connsiteX270" fmla="*/ 993319 w 7467600"/>
              <a:gd name="connsiteY270" fmla="*/ 3247648 h 6858000"/>
              <a:gd name="connsiteX271" fmla="*/ 853081 w 7467600"/>
              <a:gd name="connsiteY271" fmla="*/ 3312410 h 6858000"/>
              <a:gd name="connsiteX272" fmla="*/ 805957 w 7467600"/>
              <a:gd name="connsiteY272" fmla="*/ 3330443 h 6858000"/>
              <a:gd name="connsiteX273" fmla="*/ 1318687 w 7467600"/>
              <a:gd name="connsiteY273" fmla="*/ 3113840 h 6858000"/>
              <a:gd name="connsiteX274" fmla="*/ 5453702 w 7467600"/>
              <a:gd name="connsiteY274" fmla="*/ 3090882 h 6858000"/>
              <a:gd name="connsiteX275" fmla="*/ 5480135 w 7467600"/>
              <a:gd name="connsiteY275" fmla="*/ 3565802 h 6858000"/>
              <a:gd name="connsiteX276" fmla="*/ 5499023 w 7467600"/>
              <a:gd name="connsiteY276" fmla="*/ 4166310 h 6858000"/>
              <a:gd name="connsiteX277" fmla="*/ 5547022 w 7467600"/>
              <a:gd name="connsiteY277" fmla="*/ 3607838 h 6858000"/>
              <a:gd name="connsiteX278" fmla="*/ 5515964 w 7467600"/>
              <a:gd name="connsiteY278" fmla="*/ 3378541 h 6858000"/>
              <a:gd name="connsiteX279" fmla="*/ 5453702 w 7467600"/>
              <a:gd name="connsiteY279" fmla="*/ 3090882 h 6858000"/>
              <a:gd name="connsiteX280" fmla="*/ 1238695 w 7467600"/>
              <a:gd name="connsiteY280" fmla="*/ 3076820 h 6858000"/>
              <a:gd name="connsiteX281" fmla="*/ 716371 w 7467600"/>
              <a:gd name="connsiteY281" fmla="*/ 3293249 h 6858000"/>
              <a:gd name="connsiteX282" fmla="*/ 579522 w 7467600"/>
              <a:gd name="connsiteY282" fmla="*/ 3371759 h 6858000"/>
              <a:gd name="connsiteX283" fmla="*/ 600288 w 7467600"/>
              <a:gd name="connsiteY283" fmla="*/ 3365555 h 6858000"/>
              <a:gd name="connsiteX284" fmla="*/ 840692 w 7467600"/>
              <a:gd name="connsiteY284" fmla="*/ 3284921 h 6858000"/>
              <a:gd name="connsiteX285" fmla="*/ 979248 w 7467600"/>
              <a:gd name="connsiteY285" fmla="*/ 3221003 h 6858000"/>
              <a:gd name="connsiteX286" fmla="*/ 1053282 w 7467600"/>
              <a:gd name="connsiteY286" fmla="*/ 3185247 h 6858000"/>
              <a:gd name="connsiteX287" fmla="*/ 1320603 w 7467600"/>
              <a:gd name="connsiteY287" fmla="*/ 3081281 h 6858000"/>
              <a:gd name="connsiteX288" fmla="*/ 1238695 w 7467600"/>
              <a:gd name="connsiteY288" fmla="*/ 3076820 h 6858000"/>
              <a:gd name="connsiteX289" fmla="*/ 5425627 w 7467600"/>
              <a:gd name="connsiteY289" fmla="*/ 2954192 h 6858000"/>
              <a:gd name="connsiteX290" fmla="*/ 5470770 w 7467600"/>
              <a:gd name="connsiteY290" fmla="*/ 3005435 h 6858000"/>
              <a:gd name="connsiteX291" fmla="*/ 5519779 w 7467600"/>
              <a:gd name="connsiteY291" fmla="*/ 4359223 h 6858000"/>
              <a:gd name="connsiteX292" fmla="*/ 5520293 w 7467600"/>
              <a:gd name="connsiteY292" fmla="*/ 4360602 h 6858000"/>
              <a:gd name="connsiteX293" fmla="*/ 5767221 w 7467600"/>
              <a:gd name="connsiteY293" fmla="*/ 4665564 h 6858000"/>
              <a:gd name="connsiteX294" fmla="*/ 6937169 w 7467600"/>
              <a:gd name="connsiteY294" fmla="*/ 4815941 h 6858000"/>
              <a:gd name="connsiteX295" fmla="*/ 6953922 w 7467600"/>
              <a:gd name="connsiteY295" fmla="*/ 4890068 h 6858000"/>
              <a:gd name="connsiteX296" fmla="*/ 6071359 w 7467600"/>
              <a:gd name="connsiteY296" fmla="*/ 4770770 h 6858000"/>
              <a:gd name="connsiteX297" fmla="*/ 6038839 w 7467600"/>
              <a:gd name="connsiteY297" fmla="*/ 4764474 h 6858000"/>
              <a:gd name="connsiteX298" fmla="*/ 6038706 w 7467600"/>
              <a:gd name="connsiteY298" fmla="*/ 4763847 h 6858000"/>
              <a:gd name="connsiteX299" fmla="*/ 6037784 w 7467600"/>
              <a:gd name="connsiteY299" fmla="*/ 4764270 h 6858000"/>
              <a:gd name="connsiteX300" fmla="*/ 6038839 w 7467600"/>
              <a:gd name="connsiteY300" fmla="*/ 4764474 h 6858000"/>
              <a:gd name="connsiteX301" fmla="*/ 6040338 w 7467600"/>
              <a:gd name="connsiteY301" fmla="*/ 4771418 h 6858000"/>
              <a:gd name="connsiteX302" fmla="*/ 6024488 w 7467600"/>
              <a:gd name="connsiteY302" fmla="*/ 4809903 h 6858000"/>
              <a:gd name="connsiteX303" fmla="*/ 5599771 w 7467600"/>
              <a:gd name="connsiteY303" fmla="*/ 5509652 h 6858000"/>
              <a:gd name="connsiteX304" fmla="*/ 5548843 w 7467600"/>
              <a:gd name="connsiteY304" fmla="*/ 5563845 h 6858000"/>
              <a:gd name="connsiteX305" fmla="*/ 5940952 w 7467600"/>
              <a:gd name="connsiteY305" fmla="*/ 6250028 h 6858000"/>
              <a:gd name="connsiteX306" fmla="*/ 6043441 w 7467600"/>
              <a:gd name="connsiteY306" fmla="*/ 6665847 h 6858000"/>
              <a:gd name="connsiteX307" fmla="*/ 6093432 w 7467600"/>
              <a:gd name="connsiteY307" fmla="*/ 6858000 h 6858000"/>
              <a:gd name="connsiteX308" fmla="*/ 6034344 w 7467600"/>
              <a:gd name="connsiteY308" fmla="*/ 6858000 h 6858000"/>
              <a:gd name="connsiteX309" fmla="*/ 6026679 w 7467600"/>
              <a:gd name="connsiteY309" fmla="*/ 6836959 h 6858000"/>
              <a:gd name="connsiteX310" fmla="*/ 5800441 w 7467600"/>
              <a:gd name="connsiteY310" fmla="*/ 6335286 h 6858000"/>
              <a:gd name="connsiteX311" fmla="*/ 5526562 w 7467600"/>
              <a:gd name="connsiteY311" fmla="*/ 5705388 h 6858000"/>
              <a:gd name="connsiteX312" fmla="*/ 5519640 w 7467600"/>
              <a:gd name="connsiteY312" fmla="*/ 5683774 h 6858000"/>
              <a:gd name="connsiteX313" fmla="*/ 5844559 w 7467600"/>
              <a:gd name="connsiteY313" fmla="*/ 6553349 h 6858000"/>
              <a:gd name="connsiteX314" fmla="*/ 5975994 w 7467600"/>
              <a:gd name="connsiteY314" fmla="*/ 6858000 h 6858000"/>
              <a:gd name="connsiteX315" fmla="*/ 5898547 w 7467600"/>
              <a:gd name="connsiteY315" fmla="*/ 6858000 h 6858000"/>
              <a:gd name="connsiteX316" fmla="*/ 5682041 w 7467600"/>
              <a:gd name="connsiteY316" fmla="*/ 6355860 h 6858000"/>
              <a:gd name="connsiteX317" fmla="*/ 5461758 w 7467600"/>
              <a:gd name="connsiteY317" fmla="*/ 5820220 h 6858000"/>
              <a:gd name="connsiteX318" fmla="*/ 5237282 w 7467600"/>
              <a:gd name="connsiteY318" fmla="*/ 6579086 h 6858000"/>
              <a:gd name="connsiteX319" fmla="*/ 5115009 w 7467600"/>
              <a:gd name="connsiteY319" fmla="*/ 6858000 h 6858000"/>
              <a:gd name="connsiteX320" fmla="*/ 5028074 w 7467600"/>
              <a:gd name="connsiteY320" fmla="*/ 6858000 h 6858000"/>
              <a:gd name="connsiteX321" fmla="*/ 5079508 w 7467600"/>
              <a:gd name="connsiteY321" fmla="*/ 6749074 h 6858000"/>
              <a:gd name="connsiteX322" fmla="*/ 5371846 w 7467600"/>
              <a:gd name="connsiteY322" fmla="*/ 5924413 h 6858000"/>
              <a:gd name="connsiteX323" fmla="*/ 5270512 w 7467600"/>
              <a:gd name="connsiteY323" fmla="*/ 6138975 h 6858000"/>
              <a:gd name="connsiteX324" fmla="*/ 5062409 w 7467600"/>
              <a:gd name="connsiteY324" fmla="*/ 6653544 h 6858000"/>
              <a:gd name="connsiteX325" fmla="*/ 5036628 w 7467600"/>
              <a:gd name="connsiteY325" fmla="*/ 6754247 h 6858000"/>
              <a:gd name="connsiteX326" fmla="*/ 5009112 w 7467600"/>
              <a:gd name="connsiteY326" fmla="*/ 6858000 h 6858000"/>
              <a:gd name="connsiteX327" fmla="*/ 4976679 w 7467600"/>
              <a:gd name="connsiteY327" fmla="*/ 6858000 h 6858000"/>
              <a:gd name="connsiteX328" fmla="*/ 5006537 w 7467600"/>
              <a:gd name="connsiteY328" fmla="*/ 6747068 h 6858000"/>
              <a:gd name="connsiteX329" fmla="*/ 5032723 w 7467600"/>
              <a:gd name="connsiteY329" fmla="*/ 6644957 h 6858000"/>
              <a:gd name="connsiteX330" fmla="*/ 5242949 w 7467600"/>
              <a:gd name="connsiteY330" fmla="*/ 6125175 h 6858000"/>
              <a:gd name="connsiteX331" fmla="*/ 5286321 w 7467600"/>
              <a:gd name="connsiteY331" fmla="*/ 6033555 h 6858000"/>
              <a:gd name="connsiteX332" fmla="*/ 5008210 w 7467600"/>
              <a:gd name="connsiteY332" fmla="*/ 6649194 h 6858000"/>
              <a:gd name="connsiteX333" fmla="*/ 4986321 w 7467600"/>
              <a:gd name="connsiteY333" fmla="*/ 6765687 h 6858000"/>
              <a:gd name="connsiteX334" fmla="*/ 4973474 w 7467600"/>
              <a:gd name="connsiteY334" fmla="*/ 6858000 h 6858000"/>
              <a:gd name="connsiteX335" fmla="*/ 4907178 w 7467600"/>
              <a:gd name="connsiteY335" fmla="*/ 6858000 h 6858000"/>
              <a:gd name="connsiteX336" fmla="*/ 4910810 w 7467600"/>
              <a:gd name="connsiteY336" fmla="*/ 6829660 h 6858000"/>
              <a:gd name="connsiteX337" fmla="*/ 4987461 w 7467600"/>
              <a:gd name="connsiteY337" fmla="*/ 6432994 h 6858000"/>
              <a:gd name="connsiteX338" fmla="*/ 5179262 w 7467600"/>
              <a:gd name="connsiteY338" fmla="*/ 6035044 h 6858000"/>
              <a:gd name="connsiteX339" fmla="*/ 4689678 w 7467600"/>
              <a:gd name="connsiteY339" fmla="*/ 6440241 h 6858000"/>
              <a:gd name="connsiteX340" fmla="*/ 4477543 w 7467600"/>
              <a:gd name="connsiteY340" fmla="*/ 6674836 h 6858000"/>
              <a:gd name="connsiteX341" fmla="*/ 4329957 w 7467600"/>
              <a:gd name="connsiteY341" fmla="*/ 6858000 h 6858000"/>
              <a:gd name="connsiteX342" fmla="*/ 4218595 w 7467600"/>
              <a:gd name="connsiteY342" fmla="*/ 6858000 h 6858000"/>
              <a:gd name="connsiteX343" fmla="*/ 4368888 w 7467600"/>
              <a:gd name="connsiteY343" fmla="*/ 6668412 h 6858000"/>
              <a:gd name="connsiteX344" fmla="*/ 4563091 w 7467600"/>
              <a:gd name="connsiteY344" fmla="*/ 6442508 h 6858000"/>
              <a:gd name="connsiteX345" fmla="*/ 5387324 w 7467600"/>
              <a:gd name="connsiteY345" fmla="*/ 5705830 h 6858000"/>
              <a:gd name="connsiteX346" fmla="*/ 5073620 w 7467600"/>
              <a:gd name="connsiteY346" fmla="*/ 5955437 h 6858000"/>
              <a:gd name="connsiteX347" fmla="*/ 4689789 w 7467600"/>
              <a:gd name="connsiteY347" fmla="*/ 6268382 h 6858000"/>
              <a:gd name="connsiteX348" fmla="*/ 4418722 w 7467600"/>
              <a:gd name="connsiteY348" fmla="*/ 6570886 h 6858000"/>
              <a:gd name="connsiteX349" fmla="*/ 4214944 w 7467600"/>
              <a:gd name="connsiteY349" fmla="*/ 6858000 h 6858000"/>
              <a:gd name="connsiteX350" fmla="*/ 4177898 w 7467600"/>
              <a:gd name="connsiteY350" fmla="*/ 6858000 h 6858000"/>
              <a:gd name="connsiteX351" fmla="*/ 4391597 w 7467600"/>
              <a:gd name="connsiteY351" fmla="*/ 6556370 h 6858000"/>
              <a:gd name="connsiteX352" fmla="*/ 4668889 w 7467600"/>
              <a:gd name="connsiteY352" fmla="*/ 6246399 h 6858000"/>
              <a:gd name="connsiteX353" fmla="*/ 5055427 w 7467600"/>
              <a:gd name="connsiteY353" fmla="*/ 5931476 h 6858000"/>
              <a:gd name="connsiteX354" fmla="*/ 5371814 w 7467600"/>
              <a:gd name="connsiteY354" fmla="*/ 5678975 h 6858000"/>
              <a:gd name="connsiteX355" fmla="*/ 4987918 w 7467600"/>
              <a:gd name="connsiteY355" fmla="*/ 5838701 h 6858000"/>
              <a:gd name="connsiteX356" fmla="*/ 4317146 w 7467600"/>
              <a:gd name="connsiteY356" fmla="*/ 6587716 h 6858000"/>
              <a:gd name="connsiteX357" fmla="*/ 4171627 w 7467600"/>
              <a:gd name="connsiteY357" fmla="*/ 6858000 h 6858000"/>
              <a:gd name="connsiteX358" fmla="*/ 4081585 w 7467600"/>
              <a:gd name="connsiteY358" fmla="*/ 6858000 h 6858000"/>
              <a:gd name="connsiteX359" fmla="*/ 4238603 w 7467600"/>
              <a:gd name="connsiteY359" fmla="*/ 6559341 h 6858000"/>
              <a:gd name="connsiteX360" fmla="*/ 4778333 w 7467600"/>
              <a:gd name="connsiteY360" fmla="*/ 5873626 h 6858000"/>
              <a:gd name="connsiteX361" fmla="*/ 5414185 w 7467600"/>
              <a:gd name="connsiteY361" fmla="*/ 5573882 h 6858000"/>
              <a:gd name="connsiteX362" fmla="*/ 5959648 w 7467600"/>
              <a:gd name="connsiteY362" fmla="*/ 4760797 h 6858000"/>
              <a:gd name="connsiteX363" fmla="*/ 5355019 w 7467600"/>
              <a:gd name="connsiteY363" fmla="*/ 4734672 h 6858000"/>
              <a:gd name="connsiteX364" fmla="*/ 5083565 w 7467600"/>
              <a:gd name="connsiteY364" fmla="*/ 5179121 h 6858000"/>
              <a:gd name="connsiteX365" fmla="*/ 4713577 w 7467600"/>
              <a:gd name="connsiteY365" fmla="*/ 5616803 h 6858000"/>
              <a:gd name="connsiteX366" fmla="*/ 3989559 w 7467600"/>
              <a:gd name="connsiteY366" fmla="*/ 6145945 h 6858000"/>
              <a:gd name="connsiteX367" fmla="*/ 3939824 w 7467600"/>
              <a:gd name="connsiteY367" fmla="*/ 6066900 h 6858000"/>
              <a:gd name="connsiteX368" fmla="*/ 4584537 w 7467600"/>
              <a:gd name="connsiteY368" fmla="*/ 5324826 h 6858000"/>
              <a:gd name="connsiteX369" fmla="*/ 5037105 w 7467600"/>
              <a:gd name="connsiteY369" fmla="*/ 5088765 h 6858000"/>
              <a:gd name="connsiteX370" fmla="*/ 5039930 w 7467600"/>
              <a:gd name="connsiteY370" fmla="*/ 5089585 h 6858000"/>
              <a:gd name="connsiteX371" fmla="*/ 5263764 w 7467600"/>
              <a:gd name="connsiteY371" fmla="*/ 4735525 h 6858000"/>
              <a:gd name="connsiteX372" fmla="*/ 4086300 w 7467600"/>
              <a:gd name="connsiteY372" fmla="*/ 4884599 h 6858000"/>
              <a:gd name="connsiteX373" fmla="*/ 4085485 w 7467600"/>
              <a:gd name="connsiteY373" fmla="*/ 4899070 h 6858000"/>
              <a:gd name="connsiteX374" fmla="*/ 3871915 w 7467600"/>
              <a:gd name="connsiteY374" fmla="*/ 5253645 h 6858000"/>
              <a:gd name="connsiteX375" fmla="*/ 3799374 w 7467600"/>
              <a:gd name="connsiteY375" fmla="*/ 5466127 h 6858000"/>
              <a:gd name="connsiteX376" fmla="*/ 3498850 w 7467600"/>
              <a:gd name="connsiteY376" fmla="*/ 6661888 h 6858000"/>
              <a:gd name="connsiteX377" fmla="*/ 3399216 w 7467600"/>
              <a:gd name="connsiteY377" fmla="*/ 6858000 h 6858000"/>
              <a:gd name="connsiteX378" fmla="*/ 3303688 w 7467600"/>
              <a:gd name="connsiteY378" fmla="*/ 6858000 h 6858000"/>
              <a:gd name="connsiteX379" fmla="*/ 3391774 w 7467600"/>
              <a:gd name="connsiteY379" fmla="*/ 6697181 h 6858000"/>
              <a:gd name="connsiteX380" fmla="*/ 3735540 w 7467600"/>
              <a:gd name="connsiteY380" fmla="*/ 5546923 h 6858000"/>
              <a:gd name="connsiteX381" fmla="*/ 3729438 w 7467600"/>
              <a:gd name="connsiteY381" fmla="*/ 5569058 h 6858000"/>
              <a:gd name="connsiteX382" fmla="*/ 3707782 w 7467600"/>
              <a:gd name="connsiteY382" fmla="*/ 5644908 h 6858000"/>
              <a:gd name="connsiteX383" fmla="*/ 3583827 w 7467600"/>
              <a:gd name="connsiteY383" fmla="*/ 6039215 h 6858000"/>
              <a:gd name="connsiteX384" fmla="*/ 3547861 w 7467600"/>
              <a:gd name="connsiteY384" fmla="*/ 6129609 h 6858000"/>
              <a:gd name="connsiteX385" fmla="*/ 3490905 w 7467600"/>
              <a:gd name="connsiteY385" fmla="*/ 6277660 h 6858000"/>
              <a:gd name="connsiteX386" fmla="*/ 3455859 w 7467600"/>
              <a:gd name="connsiteY386" fmla="*/ 6391301 h 6858000"/>
              <a:gd name="connsiteX387" fmla="*/ 3429112 w 7467600"/>
              <a:gd name="connsiteY387" fmla="*/ 6479469 h 6858000"/>
              <a:gd name="connsiteX388" fmla="*/ 3304862 w 7467600"/>
              <a:gd name="connsiteY388" fmla="*/ 6796476 h 6858000"/>
              <a:gd name="connsiteX389" fmla="*/ 3276071 w 7467600"/>
              <a:gd name="connsiteY389" fmla="*/ 6858000 h 6858000"/>
              <a:gd name="connsiteX390" fmla="*/ 3240805 w 7467600"/>
              <a:gd name="connsiteY390" fmla="*/ 6858000 h 6858000"/>
              <a:gd name="connsiteX391" fmla="*/ 3275917 w 7467600"/>
              <a:gd name="connsiteY391" fmla="*/ 6783192 h 6858000"/>
              <a:gd name="connsiteX392" fmla="*/ 3399358 w 7467600"/>
              <a:gd name="connsiteY392" fmla="*/ 6469011 h 6858000"/>
              <a:gd name="connsiteX393" fmla="*/ 3425650 w 7467600"/>
              <a:gd name="connsiteY393" fmla="*/ 6381333 h 6858000"/>
              <a:gd name="connsiteX394" fmla="*/ 3460661 w 7467600"/>
              <a:gd name="connsiteY394" fmla="*/ 6266763 h 6858000"/>
              <a:gd name="connsiteX395" fmla="*/ 3518021 w 7467600"/>
              <a:gd name="connsiteY395" fmla="*/ 6117298 h 6858000"/>
              <a:gd name="connsiteX396" fmla="*/ 3554035 w 7467600"/>
              <a:gd name="connsiteY396" fmla="*/ 6027832 h 6858000"/>
              <a:gd name="connsiteX397" fmla="*/ 3677174 w 7467600"/>
              <a:gd name="connsiteY397" fmla="*/ 5636351 h 6858000"/>
              <a:gd name="connsiteX398" fmla="*/ 3698819 w 7467600"/>
              <a:gd name="connsiteY398" fmla="*/ 5560503 h 6858000"/>
              <a:gd name="connsiteX399" fmla="*/ 3702094 w 7467600"/>
              <a:gd name="connsiteY399" fmla="*/ 5549194 h 6858000"/>
              <a:gd name="connsiteX400" fmla="*/ 3398355 w 7467600"/>
              <a:gd name="connsiteY400" fmla="*/ 6094603 h 6858000"/>
              <a:gd name="connsiteX401" fmla="*/ 3193941 w 7467600"/>
              <a:gd name="connsiteY401" fmla="*/ 6798775 h 6858000"/>
              <a:gd name="connsiteX402" fmla="*/ 3184140 w 7467600"/>
              <a:gd name="connsiteY402" fmla="*/ 6858000 h 6858000"/>
              <a:gd name="connsiteX403" fmla="*/ 3099978 w 7467600"/>
              <a:gd name="connsiteY403" fmla="*/ 6858000 h 6858000"/>
              <a:gd name="connsiteX404" fmla="*/ 3101556 w 7467600"/>
              <a:gd name="connsiteY404" fmla="*/ 6843337 h 6858000"/>
              <a:gd name="connsiteX405" fmla="*/ 3370162 w 7467600"/>
              <a:gd name="connsiteY405" fmla="*/ 5785550 h 6858000"/>
              <a:gd name="connsiteX406" fmla="*/ 3746477 w 7467600"/>
              <a:gd name="connsiteY406" fmla="*/ 5377889 h 6858000"/>
              <a:gd name="connsiteX407" fmla="*/ 3863399 w 7467600"/>
              <a:gd name="connsiteY407" fmla="*/ 5087257 h 6858000"/>
              <a:gd name="connsiteX408" fmla="*/ 3968712 w 7467600"/>
              <a:gd name="connsiteY408" fmla="*/ 4913989 h 6858000"/>
              <a:gd name="connsiteX409" fmla="*/ 2792390 w 7467600"/>
              <a:gd name="connsiteY409" fmla="*/ 5382974 h 6858000"/>
              <a:gd name="connsiteX410" fmla="*/ 2714982 w 7467600"/>
              <a:gd name="connsiteY410" fmla="*/ 5427051 h 6858000"/>
              <a:gd name="connsiteX411" fmla="*/ 2813361 w 7467600"/>
              <a:gd name="connsiteY411" fmla="*/ 6023912 h 6858000"/>
              <a:gd name="connsiteX412" fmla="*/ 2688430 w 7467600"/>
              <a:gd name="connsiteY412" fmla="*/ 6801564 h 6858000"/>
              <a:gd name="connsiteX413" fmla="*/ 2629626 w 7467600"/>
              <a:gd name="connsiteY413" fmla="*/ 6763394 h 6858000"/>
              <a:gd name="connsiteX414" fmla="*/ 2565328 w 7467600"/>
              <a:gd name="connsiteY414" fmla="*/ 5516399 h 6858000"/>
              <a:gd name="connsiteX415" fmla="*/ 1922999 w 7467600"/>
              <a:gd name="connsiteY415" fmla="*/ 5980343 h 6858000"/>
              <a:gd name="connsiteX416" fmla="*/ 1950261 w 7467600"/>
              <a:gd name="connsiteY416" fmla="*/ 6405858 h 6858000"/>
              <a:gd name="connsiteX417" fmla="*/ 2365554 w 7467600"/>
              <a:gd name="connsiteY417" fmla="*/ 6759107 h 6858000"/>
              <a:gd name="connsiteX418" fmla="*/ 2424142 w 7467600"/>
              <a:gd name="connsiteY418" fmla="*/ 6858000 h 6858000"/>
              <a:gd name="connsiteX419" fmla="*/ 2395994 w 7467600"/>
              <a:gd name="connsiteY419" fmla="*/ 6858000 h 6858000"/>
              <a:gd name="connsiteX420" fmla="*/ 2392863 w 7467600"/>
              <a:gd name="connsiteY420" fmla="*/ 6852964 h 6858000"/>
              <a:gd name="connsiteX421" fmla="*/ 2017589 w 7467600"/>
              <a:gd name="connsiteY421" fmla="*/ 6493982 h 6858000"/>
              <a:gd name="connsiteX422" fmla="*/ 2147336 w 7467600"/>
              <a:gd name="connsiteY422" fmla="*/ 6594052 h 6858000"/>
              <a:gd name="connsiteX423" fmla="*/ 2207047 w 7467600"/>
              <a:gd name="connsiteY423" fmla="*/ 6654540 h 6858000"/>
              <a:gd name="connsiteX424" fmla="*/ 2299106 w 7467600"/>
              <a:gd name="connsiteY424" fmla="*/ 6778931 h 6858000"/>
              <a:gd name="connsiteX425" fmla="*/ 2314430 w 7467600"/>
              <a:gd name="connsiteY425" fmla="*/ 6801144 h 6858000"/>
              <a:gd name="connsiteX426" fmla="*/ 2352406 w 7467600"/>
              <a:gd name="connsiteY426" fmla="*/ 6858000 h 6858000"/>
              <a:gd name="connsiteX427" fmla="*/ 2314492 w 7467600"/>
              <a:gd name="connsiteY427" fmla="*/ 6858000 h 6858000"/>
              <a:gd name="connsiteX428" fmla="*/ 2288095 w 7467600"/>
              <a:gd name="connsiteY428" fmla="*/ 6818030 h 6858000"/>
              <a:gd name="connsiteX429" fmla="*/ 2272768 w 7467600"/>
              <a:gd name="connsiteY429" fmla="*/ 6795822 h 6858000"/>
              <a:gd name="connsiteX430" fmla="*/ 2182715 w 7467600"/>
              <a:gd name="connsiteY430" fmla="*/ 6675071 h 6858000"/>
              <a:gd name="connsiteX431" fmla="*/ 2032061 w 7467600"/>
              <a:gd name="connsiteY431" fmla="*/ 6541380 h 6858000"/>
              <a:gd name="connsiteX432" fmla="*/ 2257220 w 7467600"/>
              <a:gd name="connsiteY432" fmla="*/ 6826257 h 6858000"/>
              <a:gd name="connsiteX433" fmla="*/ 2281324 w 7467600"/>
              <a:gd name="connsiteY433" fmla="*/ 6858000 h 6858000"/>
              <a:gd name="connsiteX434" fmla="*/ 2242860 w 7467600"/>
              <a:gd name="connsiteY434" fmla="*/ 6858000 h 6858000"/>
              <a:gd name="connsiteX435" fmla="*/ 2232818 w 7467600"/>
              <a:gd name="connsiteY435" fmla="*/ 6844926 h 6858000"/>
              <a:gd name="connsiteX436" fmla="*/ 1990172 w 7467600"/>
              <a:gd name="connsiteY436" fmla="*/ 6542121 h 6858000"/>
              <a:gd name="connsiteX437" fmla="*/ 2124090 w 7467600"/>
              <a:gd name="connsiteY437" fmla="*/ 6761017 h 6858000"/>
              <a:gd name="connsiteX438" fmla="*/ 2200380 w 7467600"/>
              <a:gd name="connsiteY438" fmla="*/ 6858000 h 6858000"/>
              <a:gd name="connsiteX439" fmla="*/ 2147507 w 7467600"/>
              <a:gd name="connsiteY439" fmla="*/ 6858000 h 6858000"/>
              <a:gd name="connsiteX440" fmla="*/ 2070668 w 7467600"/>
              <a:gd name="connsiteY440" fmla="*/ 6761520 h 6858000"/>
              <a:gd name="connsiteX441" fmla="*/ 1975142 w 7467600"/>
              <a:gd name="connsiteY441" fmla="*/ 6585570 h 6858000"/>
              <a:gd name="connsiteX442" fmla="*/ 2050035 w 7467600"/>
              <a:gd name="connsiteY442" fmla="*/ 6813345 h 6858000"/>
              <a:gd name="connsiteX443" fmla="*/ 2063025 w 7467600"/>
              <a:gd name="connsiteY443" fmla="*/ 6858000 h 6858000"/>
              <a:gd name="connsiteX444" fmla="*/ 2021675 w 7467600"/>
              <a:gd name="connsiteY444" fmla="*/ 6858000 h 6858000"/>
              <a:gd name="connsiteX445" fmla="*/ 2019308 w 7467600"/>
              <a:gd name="connsiteY445" fmla="*/ 6847118 h 6858000"/>
              <a:gd name="connsiteX446" fmla="*/ 1938835 w 7467600"/>
              <a:gd name="connsiteY446" fmla="*/ 6551160 h 6858000"/>
              <a:gd name="connsiteX447" fmla="*/ 1953230 w 7467600"/>
              <a:gd name="connsiteY447" fmla="*/ 6759699 h 6858000"/>
              <a:gd name="connsiteX448" fmla="*/ 1956763 w 7467600"/>
              <a:gd name="connsiteY448" fmla="*/ 6778191 h 6858000"/>
              <a:gd name="connsiteX449" fmla="*/ 1967925 w 7467600"/>
              <a:gd name="connsiteY449" fmla="*/ 6858000 h 6858000"/>
              <a:gd name="connsiteX450" fmla="*/ 1936622 w 7467600"/>
              <a:gd name="connsiteY450" fmla="*/ 6858000 h 6858000"/>
              <a:gd name="connsiteX451" fmla="*/ 1926261 w 7467600"/>
              <a:gd name="connsiteY451" fmla="*/ 6784064 h 6858000"/>
              <a:gd name="connsiteX452" fmla="*/ 1922724 w 7467600"/>
              <a:gd name="connsiteY452" fmla="*/ 6765577 h 6858000"/>
              <a:gd name="connsiteX453" fmla="*/ 1904650 w 7467600"/>
              <a:gd name="connsiteY453" fmla="*/ 6639616 h 6858000"/>
              <a:gd name="connsiteX454" fmla="*/ 1885273 w 7467600"/>
              <a:gd name="connsiteY454" fmla="*/ 6858000 h 6858000"/>
              <a:gd name="connsiteX455" fmla="*/ 1854363 w 7467600"/>
              <a:gd name="connsiteY455" fmla="*/ 6858000 h 6858000"/>
              <a:gd name="connsiteX456" fmla="*/ 1880391 w 7467600"/>
              <a:gd name="connsiteY456" fmla="*/ 6603796 h 6858000"/>
              <a:gd name="connsiteX457" fmla="*/ 1818273 w 7467600"/>
              <a:gd name="connsiteY457" fmla="*/ 6715729 h 6858000"/>
              <a:gd name="connsiteX458" fmla="*/ 1794691 w 7467600"/>
              <a:gd name="connsiteY458" fmla="*/ 6843239 h 6858000"/>
              <a:gd name="connsiteX459" fmla="*/ 1794914 w 7467600"/>
              <a:gd name="connsiteY459" fmla="*/ 6858000 h 6858000"/>
              <a:gd name="connsiteX460" fmla="*/ 1746128 w 7467600"/>
              <a:gd name="connsiteY460" fmla="*/ 6858000 h 6858000"/>
              <a:gd name="connsiteX461" fmla="*/ 1753934 w 7467600"/>
              <a:gd name="connsiteY461" fmla="*/ 6724796 h 6858000"/>
              <a:gd name="connsiteX462" fmla="*/ 1792053 w 7467600"/>
              <a:gd name="connsiteY462" fmla="*/ 6572396 h 6858000"/>
              <a:gd name="connsiteX463" fmla="*/ 1862248 w 7467600"/>
              <a:gd name="connsiteY463" fmla="*/ 6266397 h 6858000"/>
              <a:gd name="connsiteX464" fmla="*/ 1862250 w 7467600"/>
              <a:gd name="connsiteY464" fmla="*/ 6033531 h 6858000"/>
              <a:gd name="connsiteX465" fmla="*/ 1211999 w 7467600"/>
              <a:gd name="connsiteY465" fmla="*/ 6683610 h 6858000"/>
              <a:gd name="connsiteX466" fmla="*/ 1213266 w 7467600"/>
              <a:gd name="connsiteY466" fmla="*/ 6691947 h 6858000"/>
              <a:gd name="connsiteX467" fmla="*/ 1203370 w 7467600"/>
              <a:gd name="connsiteY467" fmla="*/ 6850676 h 6858000"/>
              <a:gd name="connsiteX468" fmla="*/ 1203671 w 7467600"/>
              <a:gd name="connsiteY468" fmla="*/ 6858000 h 6858000"/>
              <a:gd name="connsiteX469" fmla="*/ 1143180 w 7467600"/>
              <a:gd name="connsiteY469" fmla="*/ 6858000 h 6858000"/>
              <a:gd name="connsiteX470" fmla="*/ 1142176 w 7467600"/>
              <a:gd name="connsiteY470" fmla="*/ 6766045 h 6858000"/>
              <a:gd name="connsiteX471" fmla="*/ 1067484 w 7467600"/>
              <a:gd name="connsiteY471" fmla="*/ 6858000 h 6858000"/>
              <a:gd name="connsiteX472" fmla="*/ 953928 w 7467600"/>
              <a:gd name="connsiteY472" fmla="*/ 6858000 h 6858000"/>
              <a:gd name="connsiteX473" fmla="*/ 959715 w 7467600"/>
              <a:gd name="connsiteY473" fmla="*/ 6850185 h 6858000"/>
              <a:gd name="connsiteX474" fmla="*/ 1483788 w 7467600"/>
              <a:gd name="connsiteY474" fmla="*/ 6259174 h 6858000"/>
              <a:gd name="connsiteX475" fmla="*/ 1100671 w 7467600"/>
              <a:gd name="connsiteY475" fmla="*/ 6252137 h 6858000"/>
              <a:gd name="connsiteX476" fmla="*/ 1090144 w 7467600"/>
              <a:gd name="connsiteY476" fmla="*/ 6256748 h 6858000"/>
              <a:gd name="connsiteX477" fmla="*/ 1095872 w 7467600"/>
              <a:gd name="connsiteY477" fmla="*/ 6271892 h 6858000"/>
              <a:gd name="connsiteX478" fmla="*/ 262785 w 7467600"/>
              <a:gd name="connsiteY478" fmla="*/ 6845450 h 6858000"/>
              <a:gd name="connsiteX479" fmla="*/ 209968 w 7467600"/>
              <a:gd name="connsiteY479" fmla="*/ 6770713 h 6858000"/>
              <a:gd name="connsiteX480" fmla="*/ 873460 w 7467600"/>
              <a:gd name="connsiteY480" fmla="*/ 6253768 h 6858000"/>
              <a:gd name="connsiteX481" fmla="*/ 192686 w 7467600"/>
              <a:gd name="connsiteY481" fmla="*/ 5849257 h 6858000"/>
              <a:gd name="connsiteX482" fmla="*/ 4696 w 7467600"/>
              <a:gd name="connsiteY482" fmla="*/ 5697668 h 6858000"/>
              <a:gd name="connsiteX483" fmla="*/ 0 w 7467600"/>
              <a:gd name="connsiteY483" fmla="*/ 5689984 h 6858000"/>
              <a:gd name="connsiteX484" fmla="*/ 0 w 7467600"/>
              <a:gd name="connsiteY484" fmla="*/ 5513472 h 6858000"/>
              <a:gd name="connsiteX485" fmla="*/ 174101 w 7467600"/>
              <a:gd name="connsiteY485" fmla="*/ 5620277 h 6858000"/>
              <a:gd name="connsiteX486" fmla="*/ 891800 w 7467600"/>
              <a:gd name="connsiteY486" fmla="*/ 6036935 h 6858000"/>
              <a:gd name="connsiteX487" fmla="*/ 1072219 w 7467600"/>
              <a:gd name="connsiteY487" fmla="*/ 6169443 h 6858000"/>
              <a:gd name="connsiteX488" fmla="*/ 1074117 w 7467600"/>
              <a:gd name="connsiteY488" fmla="*/ 6170301 h 6858000"/>
              <a:gd name="connsiteX489" fmla="*/ 1083114 w 7467600"/>
              <a:gd name="connsiteY489" fmla="*/ 6174131 h 6858000"/>
              <a:gd name="connsiteX490" fmla="*/ 1543010 w 7467600"/>
              <a:gd name="connsiteY490" fmla="*/ 6191140 h 6858000"/>
              <a:gd name="connsiteX491" fmla="*/ 1551080 w 7467600"/>
              <a:gd name="connsiteY491" fmla="*/ 6195006 h 6858000"/>
              <a:gd name="connsiteX492" fmla="*/ 2345443 w 7467600"/>
              <a:gd name="connsiteY492" fmla="*/ 5549882 h 6858000"/>
              <a:gd name="connsiteX493" fmla="*/ 1721499 w 7467600"/>
              <a:gd name="connsiteY493" fmla="*/ 5599969 h 6858000"/>
              <a:gd name="connsiteX494" fmla="*/ 767716 w 7467600"/>
              <a:gd name="connsiteY494" fmla="*/ 5472768 h 6858000"/>
              <a:gd name="connsiteX495" fmla="*/ 722147 w 7467600"/>
              <a:gd name="connsiteY495" fmla="*/ 5393091 h 6858000"/>
              <a:gd name="connsiteX496" fmla="*/ 1485552 w 7467600"/>
              <a:gd name="connsiteY496" fmla="*/ 5313202 h 6858000"/>
              <a:gd name="connsiteX497" fmla="*/ 2143004 w 7467600"/>
              <a:gd name="connsiteY497" fmla="*/ 5402420 h 6858000"/>
              <a:gd name="connsiteX498" fmla="*/ 1933391 w 7467600"/>
              <a:gd name="connsiteY498" fmla="*/ 5156971 h 6858000"/>
              <a:gd name="connsiteX499" fmla="*/ 1827118 w 7467600"/>
              <a:gd name="connsiteY499" fmla="*/ 4968410 h 6858000"/>
              <a:gd name="connsiteX500" fmla="*/ 1837349 w 7467600"/>
              <a:gd name="connsiteY500" fmla="*/ 4956357 h 6858000"/>
              <a:gd name="connsiteX501" fmla="*/ 2162835 w 7467600"/>
              <a:gd name="connsiteY501" fmla="*/ 5187853 h 6858000"/>
              <a:gd name="connsiteX502" fmla="*/ 2257167 w 7467600"/>
              <a:gd name="connsiteY502" fmla="*/ 5462123 h 6858000"/>
              <a:gd name="connsiteX503" fmla="*/ 2261598 w 7467600"/>
              <a:gd name="connsiteY503" fmla="*/ 5467998 h 6858000"/>
              <a:gd name="connsiteX504" fmla="*/ 2437177 w 7467600"/>
              <a:gd name="connsiteY504" fmla="*/ 5479608 h 6858000"/>
              <a:gd name="connsiteX505" fmla="*/ 2445247 w 7467600"/>
              <a:gd name="connsiteY505" fmla="*/ 5483476 h 6858000"/>
              <a:gd name="connsiteX506" fmla="*/ 2743626 w 7467600"/>
              <a:gd name="connsiteY506" fmla="*/ 5304819 h 6858000"/>
              <a:gd name="connsiteX507" fmla="*/ 3048102 w 7467600"/>
              <a:gd name="connsiteY507" fmla="*/ 5150595 h 6858000"/>
              <a:gd name="connsiteX508" fmla="*/ 1799414 w 7467600"/>
              <a:gd name="connsiteY508" fmla="*/ 4694732 h 6858000"/>
              <a:gd name="connsiteX509" fmla="*/ 1771735 w 7467600"/>
              <a:gd name="connsiteY509" fmla="*/ 4619929 h 6858000"/>
              <a:gd name="connsiteX510" fmla="*/ 3104273 w 7467600"/>
              <a:gd name="connsiteY510" fmla="*/ 5076159 h 6858000"/>
              <a:gd name="connsiteX511" fmla="*/ 3113245 w 7467600"/>
              <a:gd name="connsiteY511" fmla="*/ 5090705 h 6858000"/>
              <a:gd name="connsiteX512" fmla="*/ 3126294 w 7467600"/>
              <a:gd name="connsiteY512" fmla="*/ 5114400 h 6858000"/>
              <a:gd name="connsiteX513" fmla="*/ 3937433 w 7467600"/>
              <a:gd name="connsiteY513" fmla="*/ 4830473 h 6858000"/>
              <a:gd name="connsiteX514" fmla="*/ 3590475 w 7467600"/>
              <a:gd name="connsiteY514" fmla="*/ 4597974 h 6858000"/>
              <a:gd name="connsiteX515" fmla="*/ 3100264 w 7467600"/>
              <a:gd name="connsiteY515" fmla="*/ 4579845 h 6858000"/>
              <a:gd name="connsiteX516" fmla="*/ 2183576 w 7467600"/>
              <a:gd name="connsiteY516" fmla="*/ 4227150 h 6858000"/>
              <a:gd name="connsiteX517" fmla="*/ 2151029 w 7467600"/>
              <a:gd name="connsiteY517" fmla="*/ 4146947 h 6858000"/>
              <a:gd name="connsiteX518" fmla="*/ 3563434 w 7467600"/>
              <a:gd name="connsiteY518" fmla="*/ 4469115 h 6858000"/>
              <a:gd name="connsiteX519" fmla="*/ 3177952 w 7467600"/>
              <a:gd name="connsiteY519" fmla="*/ 3657386 h 6858000"/>
              <a:gd name="connsiteX520" fmla="*/ 3189263 w 7467600"/>
              <a:gd name="connsiteY520" fmla="*/ 3625726 h 6858000"/>
              <a:gd name="connsiteX521" fmla="*/ 3560912 w 7467600"/>
              <a:gd name="connsiteY521" fmla="*/ 4079863 h 6858000"/>
              <a:gd name="connsiteX522" fmla="*/ 3626636 w 7467600"/>
              <a:gd name="connsiteY522" fmla="*/ 4512230 h 6858000"/>
              <a:gd name="connsiteX523" fmla="*/ 3653088 w 7467600"/>
              <a:gd name="connsiteY523" fmla="*/ 4521417 h 6858000"/>
              <a:gd name="connsiteX524" fmla="*/ 3988128 w 7467600"/>
              <a:gd name="connsiteY524" fmla="*/ 4817267 h 6858000"/>
              <a:gd name="connsiteX525" fmla="*/ 4830582 w 7467600"/>
              <a:gd name="connsiteY525" fmla="*/ 4676000 h 6858000"/>
              <a:gd name="connsiteX526" fmla="*/ 4830100 w 7467600"/>
              <a:gd name="connsiteY526" fmla="*/ 4675554 h 6858000"/>
              <a:gd name="connsiteX527" fmla="*/ 4036318 w 7467600"/>
              <a:gd name="connsiteY527" fmla="*/ 4147013 h 6858000"/>
              <a:gd name="connsiteX528" fmla="*/ 3432098 w 7467600"/>
              <a:gd name="connsiteY528" fmla="*/ 3537312 h 6858000"/>
              <a:gd name="connsiteX529" fmla="*/ 3446761 w 7467600"/>
              <a:gd name="connsiteY529" fmla="*/ 3461278 h 6858000"/>
              <a:gd name="connsiteX530" fmla="*/ 4419733 w 7467600"/>
              <a:gd name="connsiteY530" fmla="*/ 3963555 h 6858000"/>
              <a:gd name="connsiteX531" fmla="*/ 4781371 w 7467600"/>
              <a:gd name="connsiteY531" fmla="*/ 4458604 h 6858000"/>
              <a:gd name="connsiteX532" fmla="*/ 4780440 w 7467600"/>
              <a:gd name="connsiteY532" fmla="*/ 4470290 h 6858000"/>
              <a:gd name="connsiteX533" fmla="*/ 4898954 w 7467600"/>
              <a:gd name="connsiteY533" fmla="*/ 4662092 h 6858000"/>
              <a:gd name="connsiteX534" fmla="*/ 4900699 w 7467600"/>
              <a:gd name="connsiteY534" fmla="*/ 4670867 h 6858000"/>
              <a:gd name="connsiteX535" fmla="*/ 5714511 w 7467600"/>
              <a:gd name="connsiteY535" fmla="*/ 4663483 h 6858000"/>
              <a:gd name="connsiteX536" fmla="*/ 5464793 w 7467600"/>
              <a:gd name="connsiteY536" fmla="*/ 4393556 h 6858000"/>
              <a:gd name="connsiteX537" fmla="*/ 5461897 w 7467600"/>
              <a:gd name="connsiteY537" fmla="*/ 4390879 h 6858000"/>
              <a:gd name="connsiteX538" fmla="*/ 4294126 w 7467600"/>
              <a:gd name="connsiteY538" fmla="*/ 3303048 h 6858000"/>
              <a:gd name="connsiteX539" fmla="*/ 4305321 w 7467600"/>
              <a:gd name="connsiteY539" fmla="*/ 3256953 h 6858000"/>
              <a:gd name="connsiteX540" fmla="*/ 4949299 w 7467600"/>
              <a:gd name="connsiteY540" fmla="*/ 3766336 h 6858000"/>
              <a:gd name="connsiteX541" fmla="*/ 5291452 w 7467600"/>
              <a:gd name="connsiteY541" fmla="*/ 4076801 h 6858000"/>
              <a:gd name="connsiteX542" fmla="*/ 5434998 w 7467600"/>
              <a:gd name="connsiteY542" fmla="*/ 4254100 h 6858000"/>
              <a:gd name="connsiteX543" fmla="*/ 5351015 w 7467600"/>
              <a:gd name="connsiteY543" fmla="*/ 3760989 h 6858000"/>
              <a:gd name="connsiteX544" fmla="*/ 5413780 w 7467600"/>
              <a:gd name="connsiteY544" fmla="*/ 2966265 h 6858000"/>
              <a:gd name="connsiteX545" fmla="*/ 5425627 w 7467600"/>
              <a:gd name="connsiteY545" fmla="*/ 2954192 h 6858000"/>
              <a:gd name="connsiteX546" fmla="*/ 6604735 w 7467600"/>
              <a:gd name="connsiteY546" fmla="*/ 2041381 h 6858000"/>
              <a:gd name="connsiteX547" fmla="*/ 7204487 w 7467600"/>
              <a:gd name="connsiteY547" fmla="*/ 2742112 h 6858000"/>
              <a:gd name="connsiteX548" fmla="*/ 7131592 w 7467600"/>
              <a:gd name="connsiteY548" fmla="*/ 2672096 h 6858000"/>
              <a:gd name="connsiteX549" fmla="*/ 6996344 w 7467600"/>
              <a:gd name="connsiteY549" fmla="*/ 2518310 h 6858000"/>
              <a:gd name="connsiteX550" fmla="*/ 6735495 w 7467600"/>
              <a:gd name="connsiteY550" fmla="*/ 2196890 h 6858000"/>
              <a:gd name="connsiteX551" fmla="*/ 6721901 w 7467600"/>
              <a:gd name="connsiteY551" fmla="*/ 2179274 h 6858000"/>
              <a:gd name="connsiteX552" fmla="*/ 6604735 w 7467600"/>
              <a:gd name="connsiteY552" fmla="*/ 2041381 h 6858000"/>
              <a:gd name="connsiteX553" fmla="*/ 6591670 w 7467600"/>
              <a:gd name="connsiteY553" fmla="*/ 1988277 h 6858000"/>
              <a:gd name="connsiteX554" fmla="*/ 6747349 w 7467600"/>
              <a:gd name="connsiteY554" fmla="*/ 2160069 h 6858000"/>
              <a:gd name="connsiteX555" fmla="*/ 6760943 w 7467600"/>
              <a:gd name="connsiteY555" fmla="*/ 2177686 h 6858000"/>
              <a:gd name="connsiteX556" fmla="*/ 7021065 w 7467600"/>
              <a:gd name="connsiteY556" fmla="*/ 2498102 h 6858000"/>
              <a:gd name="connsiteX557" fmla="*/ 7155223 w 7467600"/>
              <a:gd name="connsiteY557" fmla="*/ 2650386 h 6858000"/>
              <a:gd name="connsiteX558" fmla="*/ 7203167 w 7467600"/>
              <a:gd name="connsiteY558" fmla="*/ 2697288 h 6858000"/>
              <a:gd name="connsiteX559" fmla="*/ 6937703 w 7467600"/>
              <a:gd name="connsiteY559" fmla="*/ 2321981 h 6858000"/>
              <a:gd name="connsiteX560" fmla="*/ 6591670 w 7467600"/>
              <a:gd name="connsiteY560" fmla="*/ 1988277 h 6858000"/>
              <a:gd name="connsiteX561" fmla="*/ 5798671 w 7467600"/>
              <a:gd name="connsiteY561" fmla="*/ 1981601 h 6858000"/>
              <a:gd name="connsiteX562" fmla="*/ 5754709 w 7467600"/>
              <a:gd name="connsiteY562" fmla="*/ 2071454 h 6858000"/>
              <a:gd name="connsiteX563" fmla="*/ 5763044 w 7467600"/>
              <a:gd name="connsiteY563" fmla="*/ 2842206 h 6858000"/>
              <a:gd name="connsiteX564" fmla="*/ 5764974 w 7467600"/>
              <a:gd name="connsiteY564" fmla="*/ 2799609 h 6858000"/>
              <a:gd name="connsiteX565" fmla="*/ 5767665 w 7467600"/>
              <a:gd name="connsiteY565" fmla="*/ 2666409 h 6858000"/>
              <a:gd name="connsiteX566" fmla="*/ 5763055 w 7467600"/>
              <a:gd name="connsiteY566" fmla="*/ 2579705 h 6858000"/>
              <a:gd name="connsiteX567" fmla="*/ 5758079 w 7467600"/>
              <a:gd name="connsiteY567" fmla="*/ 2492508 h 6858000"/>
              <a:gd name="connsiteX568" fmla="*/ 5779325 w 7467600"/>
              <a:gd name="connsiteY568" fmla="*/ 2197069 h 6858000"/>
              <a:gd name="connsiteX569" fmla="*/ 5798671 w 7467600"/>
              <a:gd name="connsiteY569" fmla="*/ 1981601 h 6858000"/>
              <a:gd name="connsiteX570" fmla="*/ 5829202 w 7467600"/>
              <a:gd name="connsiteY570" fmla="*/ 1971679 h 6858000"/>
              <a:gd name="connsiteX571" fmla="*/ 5809558 w 7467600"/>
              <a:gd name="connsiteY571" fmla="*/ 2198043 h 6858000"/>
              <a:gd name="connsiteX572" fmla="*/ 5788653 w 7467600"/>
              <a:gd name="connsiteY572" fmla="*/ 2489430 h 6858000"/>
              <a:gd name="connsiteX573" fmla="*/ 5793439 w 7467600"/>
              <a:gd name="connsiteY573" fmla="*/ 2575235 h 6858000"/>
              <a:gd name="connsiteX574" fmla="*/ 5796837 w 7467600"/>
              <a:gd name="connsiteY574" fmla="*/ 2637633 h 6858000"/>
              <a:gd name="connsiteX575" fmla="*/ 5818614 w 7467600"/>
              <a:gd name="connsiteY575" fmla="*/ 2473055 h 6858000"/>
              <a:gd name="connsiteX576" fmla="*/ 5829202 w 7467600"/>
              <a:gd name="connsiteY576" fmla="*/ 1971679 h 6858000"/>
              <a:gd name="connsiteX577" fmla="*/ 5911389 w 7467600"/>
              <a:gd name="connsiteY577" fmla="*/ 1898371 h 6858000"/>
              <a:gd name="connsiteX578" fmla="*/ 6237627 w 7467600"/>
              <a:gd name="connsiteY578" fmla="*/ 2231921 h 6858000"/>
              <a:gd name="connsiteX579" fmla="*/ 5911389 w 7467600"/>
              <a:gd name="connsiteY579" fmla="*/ 1898371 h 6858000"/>
              <a:gd name="connsiteX580" fmla="*/ 6944437 w 7467600"/>
              <a:gd name="connsiteY580" fmla="*/ 1575402 h 6858000"/>
              <a:gd name="connsiteX581" fmla="*/ 6304730 w 7467600"/>
              <a:gd name="connsiteY581" fmla="*/ 1766654 h 6858000"/>
              <a:gd name="connsiteX582" fmla="*/ 6944437 w 7467600"/>
              <a:gd name="connsiteY582" fmla="*/ 1575402 h 6858000"/>
              <a:gd name="connsiteX583" fmla="*/ 7019523 w 7467600"/>
              <a:gd name="connsiteY583" fmla="*/ 1519450 h 6858000"/>
              <a:gd name="connsiteX584" fmla="*/ 6298091 w 7467600"/>
              <a:gd name="connsiteY584" fmla="*/ 1737122 h 6858000"/>
              <a:gd name="connsiteX585" fmla="*/ 7019523 w 7467600"/>
              <a:gd name="connsiteY585" fmla="*/ 1519450 h 6858000"/>
              <a:gd name="connsiteX586" fmla="*/ 2399523 w 7467600"/>
              <a:gd name="connsiteY586" fmla="*/ 1428234 h 6858000"/>
              <a:gd name="connsiteX587" fmla="*/ 2224982 w 7467600"/>
              <a:gd name="connsiteY587" fmla="*/ 1826201 h 6858000"/>
              <a:gd name="connsiteX588" fmla="*/ 2096099 w 7467600"/>
              <a:gd name="connsiteY588" fmla="*/ 2345900 h 6858000"/>
              <a:gd name="connsiteX589" fmla="*/ 2283317 w 7467600"/>
              <a:gd name="connsiteY589" fmla="*/ 1796925 h 6858000"/>
              <a:gd name="connsiteX590" fmla="*/ 2399523 w 7467600"/>
              <a:gd name="connsiteY590" fmla="*/ 1428234 h 6858000"/>
              <a:gd name="connsiteX591" fmla="*/ 2448558 w 7467600"/>
              <a:gd name="connsiteY591" fmla="*/ 1373435 h 6858000"/>
              <a:gd name="connsiteX592" fmla="*/ 2312521 w 7467600"/>
              <a:gd name="connsiteY592" fmla="*/ 1806140 h 6858000"/>
              <a:gd name="connsiteX593" fmla="*/ 2127533 w 7467600"/>
              <a:gd name="connsiteY593" fmla="*/ 2348380 h 6858000"/>
              <a:gd name="connsiteX594" fmla="*/ 2358080 w 7467600"/>
              <a:gd name="connsiteY594" fmla="*/ 1866134 h 6858000"/>
              <a:gd name="connsiteX595" fmla="*/ 2407436 w 7467600"/>
              <a:gd name="connsiteY595" fmla="*/ 1651070 h 6858000"/>
              <a:gd name="connsiteX596" fmla="*/ 2448558 w 7467600"/>
              <a:gd name="connsiteY596" fmla="*/ 1373435 h 6858000"/>
              <a:gd name="connsiteX597" fmla="*/ 278707 w 7467600"/>
              <a:gd name="connsiteY597" fmla="*/ 1352270 h 6858000"/>
              <a:gd name="connsiteX598" fmla="*/ 321570 w 7467600"/>
              <a:gd name="connsiteY598" fmla="*/ 1861610 h 6858000"/>
              <a:gd name="connsiteX599" fmla="*/ 294281 w 7467600"/>
              <a:gd name="connsiteY599" fmla="*/ 1440658 h 6858000"/>
              <a:gd name="connsiteX600" fmla="*/ 278707 w 7467600"/>
              <a:gd name="connsiteY600" fmla="*/ 1352270 h 6858000"/>
              <a:gd name="connsiteX601" fmla="*/ 1423821 w 7467600"/>
              <a:gd name="connsiteY601" fmla="*/ 1351958 h 6858000"/>
              <a:gd name="connsiteX602" fmla="*/ 1638521 w 7467600"/>
              <a:gd name="connsiteY602" fmla="*/ 1908470 h 6858000"/>
              <a:gd name="connsiteX603" fmla="*/ 1754199 w 7467600"/>
              <a:gd name="connsiteY603" fmla="*/ 2149284 h 6858000"/>
              <a:gd name="connsiteX604" fmla="*/ 1908359 w 7467600"/>
              <a:gd name="connsiteY604" fmla="*/ 2364988 h 6858000"/>
              <a:gd name="connsiteX605" fmla="*/ 1647661 w 7467600"/>
              <a:gd name="connsiteY605" fmla="*/ 1825945 h 6858000"/>
              <a:gd name="connsiteX606" fmla="*/ 1423821 w 7467600"/>
              <a:gd name="connsiteY606" fmla="*/ 1351958 h 6858000"/>
              <a:gd name="connsiteX607" fmla="*/ 1431890 w 7467600"/>
              <a:gd name="connsiteY607" fmla="*/ 1306475 h 6858000"/>
              <a:gd name="connsiteX608" fmla="*/ 1507597 w 7467600"/>
              <a:gd name="connsiteY608" fmla="*/ 1446132 h 6858000"/>
              <a:gd name="connsiteX609" fmla="*/ 1674586 w 7467600"/>
              <a:gd name="connsiteY609" fmla="*/ 1813832 h 6858000"/>
              <a:gd name="connsiteX610" fmla="*/ 1815950 w 7467600"/>
              <a:gd name="connsiteY610" fmla="*/ 2128564 h 6858000"/>
              <a:gd name="connsiteX611" fmla="*/ 1984242 w 7467600"/>
              <a:gd name="connsiteY611" fmla="*/ 2430829 h 6858000"/>
              <a:gd name="connsiteX612" fmla="*/ 2014023 w 7467600"/>
              <a:gd name="connsiteY612" fmla="*/ 2450995 h 6858000"/>
              <a:gd name="connsiteX613" fmla="*/ 1747337 w 7467600"/>
              <a:gd name="connsiteY613" fmla="*/ 1855264 h 6858000"/>
              <a:gd name="connsiteX614" fmla="*/ 1533749 w 7467600"/>
              <a:gd name="connsiteY614" fmla="*/ 1478656 h 6858000"/>
              <a:gd name="connsiteX615" fmla="*/ 1431890 w 7467600"/>
              <a:gd name="connsiteY615" fmla="*/ 1306475 h 6858000"/>
              <a:gd name="connsiteX616" fmla="*/ 5052692 w 7467600"/>
              <a:gd name="connsiteY616" fmla="*/ 1292994 h 6858000"/>
              <a:gd name="connsiteX617" fmla="*/ 5200661 w 7467600"/>
              <a:gd name="connsiteY617" fmla="*/ 1635186 h 6858000"/>
              <a:gd name="connsiteX618" fmla="*/ 5297138 w 7467600"/>
              <a:gd name="connsiteY618" fmla="*/ 1906351 h 6858000"/>
              <a:gd name="connsiteX619" fmla="*/ 5052692 w 7467600"/>
              <a:gd name="connsiteY619" fmla="*/ 1292994 h 6858000"/>
              <a:gd name="connsiteX620" fmla="*/ 5009948 w 7467600"/>
              <a:gd name="connsiteY620" fmla="*/ 1273619 h 6858000"/>
              <a:gd name="connsiteX621" fmla="*/ 5121777 w 7467600"/>
              <a:gd name="connsiteY621" fmla="*/ 1654213 h 6858000"/>
              <a:gd name="connsiteX622" fmla="*/ 5293545 w 7467600"/>
              <a:gd name="connsiteY622" fmla="*/ 2072247 h 6858000"/>
              <a:gd name="connsiteX623" fmla="*/ 5294042 w 7467600"/>
              <a:gd name="connsiteY623" fmla="*/ 2065019 h 6858000"/>
              <a:gd name="connsiteX624" fmla="*/ 5171936 w 7467600"/>
              <a:gd name="connsiteY624" fmla="*/ 1647613 h 6858000"/>
              <a:gd name="connsiteX625" fmla="*/ 5009948 w 7467600"/>
              <a:gd name="connsiteY625" fmla="*/ 1273619 h 6858000"/>
              <a:gd name="connsiteX626" fmla="*/ 655236 w 7467600"/>
              <a:gd name="connsiteY626" fmla="*/ 1268632 h 6858000"/>
              <a:gd name="connsiteX627" fmla="*/ 839521 w 7467600"/>
              <a:gd name="connsiteY627" fmla="*/ 1685315 h 6858000"/>
              <a:gd name="connsiteX628" fmla="*/ 1109416 w 7467600"/>
              <a:gd name="connsiteY628" fmla="*/ 2061663 h 6858000"/>
              <a:gd name="connsiteX629" fmla="*/ 1298300 w 7467600"/>
              <a:gd name="connsiteY629" fmla="*/ 2247742 h 6858000"/>
              <a:gd name="connsiteX630" fmla="*/ 1125871 w 7467600"/>
              <a:gd name="connsiteY630" fmla="*/ 1989513 h 6858000"/>
              <a:gd name="connsiteX631" fmla="*/ 981574 w 7467600"/>
              <a:gd name="connsiteY631" fmla="*/ 1783157 h 6858000"/>
              <a:gd name="connsiteX632" fmla="*/ 922198 w 7467600"/>
              <a:gd name="connsiteY632" fmla="*/ 1677437 h 6858000"/>
              <a:gd name="connsiteX633" fmla="*/ 869293 w 7467600"/>
              <a:gd name="connsiteY633" fmla="*/ 1583214 h 6858000"/>
              <a:gd name="connsiteX634" fmla="*/ 751431 w 7467600"/>
              <a:gd name="connsiteY634" fmla="*/ 1405731 h 6858000"/>
              <a:gd name="connsiteX635" fmla="*/ 655236 w 7467600"/>
              <a:gd name="connsiteY635" fmla="*/ 1268632 h 6858000"/>
              <a:gd name="connsiteX636" fmla="*/ 6516292 w 7467600"/>
              <a:gd name="connsiteY636" fmla="*/ 1263064 h 6858000"/>
              <a:gd name="connsiteX637" fmla="*/ 5736320 w 7467600"/>
              <a:gd name="connsiteY637" fmla="*/ 1501803 h 6858000"/>
              <a:gd name="connsiteX638" fmla="*/ 6516292 w 7467600"/>
              <a:gd name="connsiteY638" fmla="*/ 1263064 h 6858000"/>
              <a:gd name="connsiteX639" fmla="*/ 291466 w 7467600"/>
              <a:gd name="connsiteY639" fmla="*/ 1250369 h 6858000"/>
              <a:gd name="connsiteX640" fmla="*/ 323180 w 7467600"/>
              <a:gd name="connsiteY640" fmla="*/ 1435283 h 6858000"/>
              <a:gd name="connsiteX641" fmla="*/ 349381 w 7467600"/>
              <a:gd name="connsiteY641" fmla="*/ 1875041 h 6858000"/>
              <a:gd name="connsiteX642" fmla="*/ 374363 w 7467600"/>
              <a:gd name="connsiteY642" fmla="*/ 1506494 h 6858000"/>
              <a:gd name="connsiteX643" fmla="*/ 302168 w 7467600"/>
              <a:gd name="connsiteY643" fmla="*/ 1274495 h 6858000"/>
              <a:gd name="connsiteX644" fmla="*/ 291466 w 7467600"/>
              <a:gd name="connsiteY644" fmla="*/ 1250369 h 6858000"/>
              <a:gd name="connsiteX645" fmla="*/ 678222 w 7467600"/>
              <a:gd name="connsiteY645" fmla="*/ 1248670 h 6858000"/>
              <a:gd name="connsiteX646" fmla="*/ 775536 w 7467600"/>
              <a:gd name="connsiteY646" fmla="*/ 1388015 h 6858000"/>
              <a:gd name="connsiteX647" fmla="*/ 894529 w 7467600"/>
              <a:gd name="connsiteY647" fmla="*/ 1567739 h 6858000"/>
              <a:gd name="connsiteX648" fmla="*/ 948000 w 7467600"/>
              <a:gd name="connsiteY648" fmla="*/ 1663088 h 6858000"/>
              <a:gd name="connsiteX649" fmla="*/ 1006812 w 7467600"/>
              <a:gd name="connsiteY649" fmla="*/ 1767683 h 6858000"/>
              <a:gd name="connsiteX650" fmla="*/ 1149133 w 7467600"/>
              <a:gd name="connsiteY650" fmla="*/ 1971513 h 6858000"/>
              <a:gd name="connsiteX651" fmla="*/ 1333952 w 7467600"/>
              <a:gd name="connsiteY651" fmla="*/ 2251620 h 6858000"/>
              <a:gd name="connsiteX652" fmla="*/ 1337329 w 7467600"/>
              <a:gd name="connsiteY652" fmla="*/ 2258350 h 6858000"/>
              <a:gd name="connsiteX653" fmla="*/ 1014726 w 7467600"/>
              <a:gd name="connsiteY653" fmla="*/ 1615556 h 6858000"/>
              <a:gd name="connsiteX654" fmla="*/ 678222 w 7467600"/>
              <a:gd name="connsiteY654" fmla="*/ 1248670 h 6858000"/>
              <a:gd name="connsiteX655" fmla="*/ 6691602 w 7467600"/>
              <a:gd name="connsiteY655" fmla="*/ 1140573 h 6858000"/>
              <a:gd name="connsiteX656" fmla="*/ 6571100 w 7467600"/>
              <a:gd name="connsiteY656" fmla="*/ 1183662 h 6858000"/>
              <a:gd name="connsiteX657" fmla="*/ 6241687 w 7467600"/>
              <a:gd name="connsiteY657" fmla="*/ 1257600 h 6858000"/>
              <a:gd name="connsiteX658" fmla="*/ 5693009 w 7467600"/>
              <a:gd name="connsiteY658" fmla="*/ 1478256 h 6858000"/>
              <a:gd name="connsiteX659" fmla="*/ 6548420 w 7467600"/>
              <a:gd name="connsiteY659" fmla="*/ 1214599 h 6858000"/>
              <a:gd name="connsiteX660" fmla="*/ 6605473 w 7467600"/>
              <a:gd name="connsiteY660" fmla="*/ 1184686 h 6858000"/>
              <a:gd name="connsiteX661" fmla="*/ 6691602 w 7467600"/>
              <a:gd name="connsiteY661" fmla="*/ 1140573 h 6858000"/>
              <a:gd name="connsiteX662" fmla="*/ 4002475 w 7467600"/>
              <a:gd name="connsiteY662" fmla="*/ 1037802 h 6858000"/>
              <a:gd name="connsiteX663" fmla="*/ 4000324 w 7467600"/>
              <a:gd name="connsiteY663" fmla="*/ 1039362 h 6858000"/>
              <a:gd name="connsiteX664" fmla="*/ 4002862 w 7467600"/>
              <a:gd name="connsiteY664" fmla="*/ 1042866 h 6858000"/>
              <a:gd name="connsiteX665" fmla="*/ 4002475 w 7467600"/>
              <a:gd name="connsiteY665" fmla="*/ 1037802 h 6858000"/>
              <a:gd name="connsiteX666" fmla="*/ 506322 w 7467600"/>
              <a:gd name="connsiteY666" fmla="*/ 1020997 h 6858000"/>
              <a:gd name="connsiteX667" fmla="*/ 533068 w 7467600"/>
              <a:gd name="connsiteY667" fmla="*/ 1029409 h 6858000"/>
              <a:gd name="connsiteX668" fmla="*/ 1232525 w 7467600"/>
              <a:gd name="connsiteY668" fmla="*/ 1804675 h 6858000"/>
              <a:gd name="connsiteX669" fmla="*/ 1388858 w 7467600"/>
              <a:gd name="connsiteY669" fmla="*/ 2368011 h 6858000"/>
              <a:gd name="connsiteX670" fmla="*/ 1384098 w 7467600"/>
              <a:gd name="connsiteY670" fmla="*/ 2378125 h 6858000"/>
              <a:gd name="connsiteX671" fmla="*/ 1425393 w 7467600"/>
              <a:gd name="connsiteY671" fmla="*/ 2589124 h 6858000"/>
              <a:gd name="connsiteX672" fmla="*/ 1424001 w 7467600"/>
              <a:gd name="connsiteY672" fmla="*/ 2597541 h 6858000"/>
              <a:gd name="connsiteX673" fmla="*/ 2152729 w 7467600"/>
              <a:gd name="connsiteY673" fmla="*/ 2864487 h 6858000"/>
              <a:gd name="connsiteX674" fmla="*/ 2020609 w 7467600"/>
              <a:gd name="connsiteY674" fmla="*/ 2539671 h 6858000"/>
              <a:gd name="connsiteX675" fmla="*/ 2018920 w 7467600"/>
              <a:gd name="connsiteY675" fmla="*/ 2536309 h 6858000"/>
              <a:gd name="connsiteX676" fmla="*/ 1342441 w 7467600"/>
              <a:gd name="connsiteY676" fmla="*/ 1173017 h 6858000"/>
              <a:gd name="connsiteX677" fmla="*/ 1367925 w 7467600"/>
              <a:gd name="connsiteY677" fmla="*/ 1135648 h 6858000"/>
              <a:gd name="connsiteX678" fmla="*/ 1771401 w 7467600"/>
              <a:gd name="connsiteY678" fmla="*/ 1806673 h 6858000"/>
              <a:gd name="connsiteX679" fmla="*/ 1972385 w 7467600"/>
              <a:gd name="connsiteY679" fmla="*/ 2198735 h 6858000"/>
              <a:gd name="connsiteX680" fmla="*/ 2040892 w 7467600"/>
              <a:gd name="connsiteY680" fmla="*/ 2405205 h 6858000"/>
              <a:gd name="connsiteX681" fmla="*/ 2131689 w 7467600"/>
              <a:gd name="connsiteY681" fmla="*/ 1936926 h 6858000"/>
              <a:gd name="connsiteX682" fmla="*/ 2454820 w 7467600"/>
              <a:gd name="connsiteY682" fmla="*/ 1248808 h 6858000"/>
              <a:gd name="connsiteX683" fmla="*/ 2492512 w 7467600"/>
              <a:gd name="connsiteY683" fmla="*/ 1302920 h 6858000"/>
              <a:gd name="connsiteX684" fmla="*/ 2081216 w 7467600"/>
              <a:gd name="connsiteY684" fmla="*/ 2527513 h 6858000"/>
              <a:gd name="connsiteX685" fmla="*/ 2081211 w 7467600"/>
              <a:gd name="connsiteY685" fmla="*/ 2528916 h 6858000"/>
              <a:gd name="connsiteX686" fmla="*/ 2199067 w 7467600"/>
              <a:gd name="connsiteY686" fmla="*/ 2884061 h 6858000"/>
              <a:gd name="connsiteX687" fmla="*/ 3192586 w 7467600"/>
              <a:gd name="connsiteY687" fmla="*/ 3411496 h 6858000"/>
              <a:gd name="connsiteX688" fmla="*/ 3182620 w 7467600"/>
              <a:gd name="connsiteY688" fmla="*/ 3483279 h 6858000"/>
              <a:gd name="connsiteX689" fmla="*/ 2435119 w 7467600"/>
              <a:gd name="connsiteY689" fmla="*/ 3080173 h 6858000"/>
              <a:gd name="connsiteX690" fmla="*/ 2410152 w 7467600"/>
              <a:gd name="connsiteY690" fmla="*/ 3063751 h 6858000"/>
              <a:gd name="connsiteX691" fmla="*/ 2408099 w 7467600"/>
              <a:gd name="connsiteY691" fmla="*/ 3064403 h 6858000"/>
              <a:gd name="connsiteX692" fmla="*/ 2407218 w 7467600"/>
              <a:gd name="connsiteY692" fmla="*/ 3070324 h 6858000"/>
              <a:gd name="connsiteX693" fmla="*/ 2380138 w 7467600"/>
              <a:gd name="connsiteY693" fmla="*/ 3099341 h 6858000"/>
              <a:gd name="connsiteX694" fmla="*/ 1765923 w 7467600"/>
              <a:gd name="connsiteY694" fmla="*/ 3581043 h 6858000"/>
              <a:gd name="connsiteX695" fmla="*/ 1702258 w 7467600"/>
              <a:gd name="connsiteY695" fmla="*/ 3612286 h 6858000"/>
              <a:gd name="connsiteX696" fmla="*/ 1538370 w 7467600"/>
              <a:gd name="connsiteY696" fmla="*/ 3811804 h 6858000"/>
              <a:gd name="connsiteX697" fmla="*/ 542867 w 7467600"/>
              <a:gd name="connsiteY697" fmla="*/ 4944092 h 6858000"/>
              <a:gd name="connsiteX698" fmla="*/ 515800 w 7467600"/>
              <a:gd name="connsiteY698" fmla="*/ 4862180 h 6858000"/>
              <a:gd name="connsiteX699" fmla="*/ 909145 w 7467600"/>
              <a:gd name="connsiteY699" fmla="*/ 4199225 h 6858000"/>
              <a:gd name="connsiteX700" fmla="*/ 1214067 w 7467600"/>
              <a:gd name="connsiteY700" fmla="*/ 3908561 h 6858000"/>
              <a:gd name="connsiteX701" fmla="*/ 640967 w 7467600"/>
              <a:gd name="connsiteY701" fmla="*/ 4105601 h 6858000"/>
              <a:gd name="connsiteX702" fmla="*/ 112563 w 7467600"/>
              <a:gd name="connsiteY702" fmla="*/ 4396952 h 6858000"/>
              <a:gd name="connsiteX703" fmla="*/ 0 w 7467600"/>
              <a:gd name="connsiteY703" fmla="*/ 4466006 h 6858000"/>
              <a:gd name="connsiteX704" fmla="*/ 0 w 7467600"/>
              <a:gd name="connsiteY704" fmla="*/ 4233763 h 6858000"/>
              <a:gd name="connsiteX705" fmla="*/ 36881 w 7467600"/>
              <a:gd name="connsiteY705" fmla="*/ 4200118 h 6858000"/>
              <a:gd name="connsiteX706" fmla="*/ 910534 w 7467600"/>
              <a:gd name="connsiteY706" fmla="*/ 3629753 h 6858000"/>
              <a:gd name="connsiteX707" fmla="*/ 1578717 w 7467600"/>
              <a:gd name="connsiteY707" fmla="*/ 3575982 h 6858000"/>
              <a:gd name="connsiteX708" fmla="*/ 2338780 w 7467600"/>
              <a:gd name="connsiteY708" fmla="*/ 3033725 h 6858000"/>
              <a:gd name="connsiteX709" fmla="*/ 1807991 w 7467600"/>
              <a:gd name="connsiteY709" fmla="*/ 2807184 h 6858000"/>
              <a:gd name="connsiteX710" fmla="*/ 1416358 w 7467600"/>
              <a:gd name="connsiteY710" fmla="*/ 3112571 h 6858000"/>
              <a:gd name="connsiteX711" fmla="*/ 939066 w 7467600"/>
              <a:gd name="connsiteY711" fmla="*/ 3378798 h 6858000"/>
              <a:gd name="connsiteX712" fmla="*/ 115099 w 7467600"/>
              <a:gd name="connsiteY712" fmla="*/ 3607650 h 6858000"/>
              <a:gd name="connsiteX713" fmla="*/ 97284 w 7467600"/>
              <a:gd name="connsiteY713" fmla="*/ 3520393 h 6858000"/>
              <a:gd name="connsiteX714" fmla="*/ 922050 w 7467600"/>
              <a:gd name="connsiteY714" fmla="*/ 3074867 h 6858000"/>
              <a:gd name="connsiteX715" fmla="*/ 1405265 w 7467600"/>
              <a:gd name="connsiteY715" fmla="*/ 3016319 h 6858000"/>
              <a:gd name="connsiteX716" fmla="*/ 1407512 w 7467600"/>
              <a:gd name="connsiteY716" fmla="*/ 3018001 h 6858000"/>
              <a:gd name="connsiteX717" fmla="*/ 1726266 w 7467600"/>
              <a:gd name="connsiteY717" fmla="*/ 2777274 h 6858000"/>
              <a:gd name="connsiteX718" fmla="*/ 625390 w 7467600"/>
              <a:gd name="connsiteY718" fmla="*/ 2514541 h 6858000"/>
              <a:gd name="connsiteX719" fmla="*/ 619799 w 7467600"/>
              <a:gd name="connsiteY719" fmla="*/ 2527180 h 6858000"/>
              <a:gd name="connsiteX720" fmla="*/ 310030 w 7467600"/>
              <a:gd name="connsiteY720" fmla="*/ 2771818 h 6858000"/>
              <a:gd name="connsiteX721" fmla="*/ 173877 w 7467600"/>
              <a:gd name="connsiteY721" fmla="*/ 2937056 h 6858000"/>
              <a:gd name="connsiteX722" fmla="*/ 77889 w 7467600"/>
              <a:gd name="connsiteY722" fmla="*/ 3138440 h 6858000"/>
              <a:gd name="connsiteX723" fmla="*/ 0 w 7467600"/>
              <a:gd name="connsiteY723" fmla="*/ 3271395 h 6858000"/>
              <a:gd name="connsiteX724" fmla="*/ 0 w 7467600"/>
              <a:gd name="connsiteY724" fmla="*/ 3153002 h 6858000"/>
              <a:gd name="connsiteX725" fmla="*/ 2386 w 7467600"/>
              <a:gd name="connsiteY725" fmla="*/ 3149203 h 6858000"/>
              <a:gd name="connsiteX726" fmla="*/ 89753 w 7467600"/>
              <a:gd name="connsiteY726" fmla="*/ 2987702 h 6858000"/>
              <a:gd name="connsiteX727" fmla="*/ 76869 w 7467600"/>
              <a:gd name="connsiteY727" fmla="*/ 3005404 h 6858000"/>
              <a:gd name="connsiteX728" fmla="*/ 32049 w 7467600"/>
              <a:gd name="connsiteY728" fmla="*/ 3065814 h 6858000"/>
              <a:gd name="connsiteX729" fmla="*/ 0 w 7467600"/>
              <a:gd name="connsiteY729" fmla="*/ 3108744 h 6858000"/>
              <a:gd name="connsiteX730" fmla="*/ 0 w 7467600"/>
              <a:gd name="connsiteY730" fmla="*/ 3058059 h 6858000"/>
              <a:gd name="connsiteX731" fmla="*/ 7610 w 7467600"/>
              <a:gd name="connsiteY731" fmla="*/ 3047889 h 6858000"/>
              <a:gd name="connsiteX732" fmla="*/ 52419 w 7467600"/>
              <a:gd name="connsiteY732" fmla="*/ 2987479 h 6858000"/>
              <a:gd name="connsiteX733" fmla="*/ 59142 w 7467600"/>
              <a:gd name="connsiteY733" fmla="*/ 2978488 h 6858000"/>
              <a:gd name="connsiteX734" fmla="*/ 0 w 7467600"/>
              <a:gd name="connsiteY734" fmla="*/ 3015334 h 6858000"/>
              <a:gd name="connsiteX735" fmla="*/ 0 w 7467600"/>
              <a:gd name="connsiteY735" fmla="*/ 2914286 h 6858000"/>
              <a:gd name="connsiteX736" fmla="*/ 36383 w 7467600"/>
              <a:gd name="connsiteY736" fmla="*/ 2901128 h 6858000"/>
              <a:gd name="connsiteX737" fmla="*/ 156329 w 7467600"/>
              <a:gd name="connsiteY737" fmla="*/ 2840533 h 6858000"/>
              <a:gd name="connsiteX738" fmla="*/ 358355 w 7467600"/>
              <a:gd name="connsiteY738" fmla="*/ 2620471 h 6858000"/>
              <a:gd name="connsiteX739" fmla="*/ 510577 w 7467600"/>
              <a:gd name="connsiteY739" fmla="*/ 2501244 h 6858000"/>
              <a:gd name="connsiteX740" fmla="*/ 211967 w 7467600"/>
              <a:gd name="connsiteY740" fmla="*/ 2479171 h 6858000"/>
              <a:gd name="connsiteX741" fmla="*/ 0 w 7467600"/>
              <a:gd name="connsiteY741" fmla="*/ 2476398 h 6858000"/>
              <a:gd name="connsiteX742" fmla="*/ 0 w 7467600"/>
              <a:gd name="connsiteY742" fmla="*/ 2389189 h 6858000"/>
              <a:gd name="connsiteX743" fmla="*/ 103062 w 7467600"/>
              <a:gd name="connsiteY743" fmla="*/ 2389518 h 6858000"/>
              <a:gd name="connsiteX744" fmla="*/ 510734 w 7467600"/>
              <a:gd name="connsiteY744" fmla="*/ 2416201 h 6858000"/>
              <a:gd name="connsiteX745" fmla="*/ 279257 w 7467600"/>
              <a:gd name="connsiteY745" fmla="*/ 2092102 h 6858000"/>
              <a:gd name="connsiteX746" fmla="*/ 65265 w 7467600"/>
              <a:gd name="connsiteY746" fmla="*/ 2006049 h 6858000"/>
              <a:gd name="connsiteX747" fmla="*/ 0 w 7467600"/>
              <a:gd name="connsiteY747" fmla="*/ 1982532 h 6858000"/>
              <a:gd name="connsiteX748" fmla="*/ 0 w 7467600"/>
              <a:gd name="connsiteY748" fmla="*/ 1912789 h 6858000"/>
              <a:gd name="connsiteX749" fmla="*/ 97460 w 7467600"/>
              <a:gd name="connsiteY749" fmla="*/ 1953725 h 6858000"/>
              <a:gd name="connsiteX750" fmla="*/ 221272 w 7467600"/>
              <a:gd name="connsiteY750" fmla="*/ 1980766 h 6858000"/>
              <a:gd name="connsiteX751" fmla="*/ 116765 w 7467600"/>
              <a:gd name="connsiteY751" fmla="*/ 1911033 h 6858000"/>
              <a:gd name="connsiteX752" fmla="*/ 16405 w 7467600"/>
              <a:gd name="connsiteY752" fmla="*/ 1803412 h 6858000"/>
              <a:gd name="connsiteX753" fmla="*/ 0 w 7467600"/>
              <a:gd name="connsiteY753" fmla="*/ 1784777 h 6858000"/>
              <a:gd name="connsiteX754" fmla="*/ 0 w 7467600"/>
              <a:gd name="connsiteY754" fmla="*/ 1740082 h 6858000"/>
              <a:gd name="connsiteX755" fmla="*/ 39394 w 7467600"/>
              <a:gd name="connsiteY755" fmla="*/ 1784856 h 6858000"/>
              <a:gd name="connsiteX756" fmla="*/ 135813 w 7467600"/>
              <a:gd name="connsiteY756" fmla="*/ 1888838 h 6858000"/>
              <a:gd name="connsiteX757" fmla="*/ 242575 w 7467600"/>
              <a:gd name="connsiteY757" fmla="*/ 1958841 h 6858000"/>
              <a:gd name="connsiteX758" fmla="*/ 82197 w 7467600"/>
              <a:gd name="connsiteY758" fmla="*/ 1754826 h 6858000"/>
              <a:gd name="connsiteX759" fmla="*/ 0 w 7467600"/>
              <a:gd name="connsiteY759" fmla="*/ 1679650 h 6858000"/>
              <a:gd name="connsiteX760" fmla="*/ 0 w 7467600"/>
              <a:gd name="connsiteY760" fmla="*/ 1602463 h 6858000"/>
              <a:gd name="connsiteX761" fmla="*/ 84689 w 7467600"/>
              <a:gd name="connsiteY761" fmla="*/ 1677442 h 6858000"/>
              <a:gd name="connsiteX762" fmla="*/ 298437 w 7467600"/>
              <a:gd name="connsiteY762" fmla="*/ 1968019 h 6858000"/>
              <a:gd name="connsiteX763" fmla="*/ 227269 w 7467600"/>
              <a:gd name="connsiteY763" fmla="*/ 1114064 h 6858000"/>
              <a:gd name="connsiteX764" fmla="*/ 248003 w 7467600"/>
              <a:gd name="connsiteY764" fmla="*/ 1089613 h 6858000"/>
              <a:gd name="connsiteX765" fmla="*/ 427020 w 7467600"/>
              <a:gd name="connsiteY765" fmla="*/ 1619803 h 6858000"/>
              <a:gd name="connsiteX766" fmla="*/ 340345 w 7467600"/>
              <a:gd name="connsiteY766" fmla="*/ 2027739 h 6858000"/>
              <a:gd name="connsiteX767" fmla="*/ 360865 w 7467600"/>
              <a:gd name="connsiteY767" fmla="*/ 2044827 h 6858000"/>
              <a:gd name="connsiteX768" fmla="*/ 560414 w 7467600"/>
              <a:gd name="connsiteY768" fmla="*/ 2421457 h 6858000"/>
              <a:gd name="connsiteX769" fmla="*/ 1359703 w 7467600"/>
              <a:gd name="connsiteY769" fmla="*/ 2578554 h 6858000"/>
              <a:gd name="connsiteX770" fmla="*/ 1359422 w 7467600"/>
              <a:gd name="connsiteY770" fmla="*/ 2577994 h 6858000"/>
              <a:gd name="connsiteX771" fmla="*/ 828701 w 7467600"/>
              <a:gd name="connsiteY771" fmla="*/ 1839520 h 6858000"/>
              <a:gd name="connsiteX772" fmla="*/ 494427 w 7467600"/>
              <a:gd name="connsiteY772" fmla="*/ 1092333 h 6858000"/>
              <a:gd name="connsiteX773" fmla="*/ 506322 w 7467600"/>
              <a:gd name="connsiteY773" fmla="*/ 1020997 h 6858000"/>
              <a:gd name="connsiteX774" fmla="*/ 4570198 w 7467600"/>
              <a:gd name="connsiteY774" fmla="*/ 978081 h 6858000"/>
              <a:gd name="connsiteX775" fmla="*/ 4523691 w 7467600"/>
              <a:gd name="connsiteY775" fmla="*/ 1127776 h 6858000"/>
              <a:gd name="connsiteX776" fmla="*/ 4509875 w 7467600"/>
              <a:gd name="connsiteY776" fmla="*/ 1167552 h 6858000"/>
              <a:gd name="connsiteX777" fmla="*/ 4478168 w 7467600"/>
              <a:gd name="connsiteY777" fmla="*/ 1260735 h 6858000"/>
              <a:gd name="connsiteX778" fmla="*/ 4409309 w 7467600"/>
              <a:gd name="connsiteY778" fmla="*/ 1666996 h 6858000"/>
              <a:gd name="connsiteX779" fmla="*/ 4370031 w 7467600"/>
              <a:gd name="connsiteY779" fmla="*/ 1955666 h 6858000"/>
              <a:gd name="connsiteX780" fmla="*/ 4570198 w 7467600"/>
              <a:gd name="connsiteY780" fmla="*/ 978081 h 6858000"/>
              <a:gd name="connsiteX781" fmla="*/ 4557898 w 7467600"/>
              <a:gd name="connsiteY781" fmla="*/ 900011 h 6858000"/>
              <a:gd name="connsiteX782" fmla="*/ 4344840 w 7467600"/>
              <a:gd name="connsiteY782" fmla="*/ 1922038 h 6858000"/>
              <a:gd name="connsiteX783" fmla="*/ 4378710 w 7467600"/>
              <a:gd name="connsiteY783" fmla="*/ 1665516 h 6858000"/>
              <a:gd name="connsiteX784" fmla="*/ 4448798 w 7467600"/>
              <a:gd name="connsiteY784" fmla="*/ 1253024 h 6858000"/>
              <a:gd name="connsiteX785" fmla="*/ 4480315 w 7467600"/>
              <a:gd name="connsiteY785" fmla="*/ 1158454 h 6858000"/>
              <a:gd name="connsiteX786" fmla="*/ 4494133 w 7467600"/>
              <a:gd name="connsiteY786" fmla="*/ 1118676 h 6858000"/>
              <a:gd name="connsiteX787" fmla="*/ 4557898 w 7467600"/>
              <a:gd name="connsiteY787" fmla="*/ 900011 h 6858000"/>
              <a:gd name="connsiteX788" fmla="*/ 5870151 w 7467600"/>
              <a:gd name="connsiteY788" fmla="*/ 898890 h 6858000"/>
              <a:gd name="connsiteX789" fmla="*/ 5861335 w 7467600"/>
              <a:gd name="connsiteY789" fmla="*/ 899177 h 6858000"/>
              <a:gd name="connsiteX790" fmla="*/ 5843702 w 7467600"/>
              <a:gd name="connsiteY790" fmla="*/ 899748 h 6858000"/>
              <a:gd name="connsiteX791" fmla="*/ 5651107 w 7467600"/>
              <a:gd name="connsiteY791" fmla="*/ 920306 h 6858000"/>
              <a:gd name="connsiteX792" fmla="*/ 5459407 w 7467600"/>
              <a:gd name="connsiteY792" fmla="*/ 940975 h 6858000"/>
              <a:gd name="connsiteX793" fmla="*/ 5374846 w 7467600"/>
              <a:gd name="connsiteY793" fmla="*/ 941988 h 6858000"/>
              <a:gd name="connsiteX794" fmla="*/ 5256105 w 7467600"/>
              <a:gd name="connsiteY794" fmla="*/ 945632 h 6858000"/>
              <a:gd name="connsiteX795" fmla="*/ 5107071 w 7467600"/>
              <a:gd name="connsiteY795" fmla="*/ 969720 h 6858000"/>
              <a:gd name="connsiteX796" fmla="*/ 4998681 w 7467600"/>
              <a:gd name="connsiteY796" fmla="*/ 988771 h 6858000"/>
              <a:gd name="connsiteX797" fmla="*/ 5870151 w 7467600"/>
              <a:gd name="connsiteY797" fmla="*/ 898890 h 6858000"/>
              <a:gd name="connsiteX798" fmla="*/ 5504425 w 7467600"/>
              <a:gd name="connsiteY798" fmla="*/ 848067 h 6858000"/>
              <a:gd name="connsiteX799" fmla="*/ 4968849 w 7467600"/>
              <a:gd name="connsiteY799" fmla="*/ 962318 h 6858000"/>
              <a:gd name="connsiteX800" fmla="*/ 5104039 w 7467600"/>
              <a:gd name="connsiteY800" fmla="*/ 940634 h 6858000"/>
              <a:gd name="connsiteX801" fmla="*/ 5256311 w 7467600"/>
              <a:gd name="connsiteY801" fmla="*/ 916490 h 6858000"/>
              <a:gd name="connsiteX802" fmla="*/ 5377381 w 7467600"/>
              <a:gd name="connsiteY802" fmla="*/ 912671 h 6858000"/>
              <a:gd name="connsiteX803" fmla="*/ 5460148 w 7467600"/>
              <a:gd name="connsiteY803" fmla="*/ 911442 h 6858000"/>
              <a:gd name="connsiteX804" fmla="*/ 5648971 w 7467600"/>
              <a:gd name="connsiteY804" fmla="*/ 891331 h 6858000"/>
              <a:gd name="connsiteX805" fmla="*/ 5844807 w 7467600"/>
              <a:gd name="connsiteY805" fmla="*/ 870718 h 6858000"/>
              <a:gd name="connsiteX806" fmla="*/ 5862975 w 7467600"/>
              <a:gd name="connsiteY806" fmla="*/ 869756 h 6858000"/>
              <a:gd name="connsiteX807" fmla="*/ 5920887 w 7467600"/>
              <a:gd name="connsiteY807" fmla="*/ 865929 h 6858000"/>
              <a:gd name="connsiteX808" fmla="*/ 5504425 w 7467600"/>
              <a:gd name="connsiteY808" fmla="*/ 848067 h 6858000"/>
              <a:gd name="connsiteX809" fmla="*/ 3607114 w 7467600"/>
              <a:gd name="connsiteY809" fmla="*/ 467441 h 6858000"/>
              <a:gd name="connsiteX810" fmla="*/ 3296242 w 7467600"/>
              <a:gd name="connsiteY810" fmla="*/ 807991 h 6858000"/>
              <a:gd name="connsiteX811" fmla="*/ 3174674 w 7467600"/>
              <a:gd name="connsiteY811" fmla="*/ 919759 h 6858000"/>
              <a:gd name="connsiteX812" fmla="*/ 3042978 w 7467600"/>
              <a:gd name="connsiteY812" fmla="*/ 1054894 h 6858000"/>
              <a:gd name="connsiteX813" fmla="*/ 2968914 w 7467600"/>
              <a:gd name="connsiteY813" fmla="*/ 1133756 h 6858000"/>
              <a:gd name="connsiteX814" fmla="*/ 3103823 w 7467600"/>
              <a:gd name="connsiteY814" fmla="*/ 1026814 h 6858000"/>
              <a:gd name="connsiteX815" fmla="*/ 3607114 w 7467600"/>
              <a:gd name="connsiteY815" fmla="*/ 467441 h 6858000"/>
              <a:gd name="connsiteX816" fmla="*/ 3744487 w 7467600"/>
              <a:gd name="connsiteY816" fmla="*/ 383136 h 6858000"/>
              <a:gd name="connsiteX817" fmla="*/ 3970213 w 7467600"/>
              <a:gd name="connsiteY817" fmla="*/ 995559 h 6858000"/>
              <a:gd name="connsiteX818" fmla="*/ 3744487 w 7467600"/>
              <a:gd name="connsiteY818" fmla="*/ 383136 h 6858000"/>
              <a:gd name="connsiteX819" fmla="*/ 3624562 w 7467600"/>
              <a:gd name="connsiteY819" fmla="*/ 367041 h 6858000"/>
              <a:gd name="connsiteX820" fmla="*/ 3489712 w 7467600"/>
              <a:gd name="connsiteY820" fmla="*/ 485386 h 6858000"/>
              <a:gd name="connsiteX821" fmla="*/ 3182994 w 7467600"/>
              <a:gd name="connsiteY821" fmla="*/ 828265 h 6858000"/>
              <a:gd name="connsiteX822" fmla="*/ 2892114 w 7467600"/>
              <a:gd name="connsiteY822" fmla="*/ 1172635 h 6858000"/>
              <a:gd name="connsiteX823" fmla="*/ 3021459 w 7467600"/>
              <a:gd name="connsiteY823" fmla="*/ 1035385 h 6858000"/>
              <a:gd name="connsiteX824" fmla="*/ 3153873 w 7467600"/>
              <a:gd name="connsiteY824" fmla="*/ 898971 h 6858000"/>
              <a:gd name="connsiteX825" fmla="*/ 3276511 w 7467600"/>
              <a:gd name="connsiteY825" fmla="*/ 786423 h 6858000"/>
              <a:gd name="connsiteX826" fmla="*/ 3584154 w 7467600"/>
              <a:gd name="connsiteY826" fmla="*/ 448218 h 6858000"/>
              <a:gd name="connsiteX827" fmla="*/ 3624562 w 7467600"/>
              <a:gd name="connsiteY827" fmla="*/ 367041 h 6858000"/>
              <a:gd name="connsiteX828" fmla="*/ 3766672 w 7467600"/>
              <a:gd name="connsiteY828" fmla="*/ 359429 h 6858000"/>
              <a:gd name="connsiteX829" fmla="*/ 3996338 w 7467600"/>
              <a:gd name="connsiteY829" fmla="*/ 968237 h 6858000"/>
              <a:gd name="connsiteX830" fmla="*/ 3766672 w 7467600"/>
              <a:gd name="connsiteY830" fmla="*/ 359429 h 6858000"/>
              <a:gd name="connsiteX831" fmla="*/ 5805386 w 7467600"/>
              <a:gd name="connsiteY831" fmla="*/ 239240 h 6858000"/>
              <a:gd name="connsiteX832" fmla="*/ 5736947 w 7467600"/>
              <a:gd name="connsiteY832" fmla="*/ 261367 h 6858000"/>
              <a:gd name="connsiteX833" fmla="*/ 5427012 w 7467600"/>
              <a:gd name="connsiteY833" fmla="*/ 311272 h 6858000"/>
              <a:gd name="connsiteX834" fmla="*/ 5147818 w 7467600"/>
              <a:gd name="connsiteY834" fmla="*/ 322112 h 6858000"/>
              <a:gd name="connsiteX835" fmla="*/ 5060854 w 7467600"/>
              <a:gd name="connsiteY835" fmla="*/ 311882 h 6858000"/>
              <a:gd name="connsiteX836" fmla="*/ 4945989 w 7467600"/>
              <a:gd name="connsiteY836" fmla="*/ 300516 h 6858000"/>
              <a:gd name="connsiteX837" fmla="*/ 5410479 w 7467600"/>
              <a:gd name="connsiteY837" fmla="*/ 348434 h 6858000"/>
              <a:gd name="connsiteX838" fmla="*/ 5805386 w 7467600"/>
              <a:gd name="connsiteY838" fmla="*/ 239240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882765 w 7467600"/>
              <a:gd name="connsiteY918" fmla="*/ 0 h 6858000"/>
              <a:gd name="connsiteX919" fmla="*/ 3721337 w 7467600"/>
              <a:gd name="connsiteY919" fmla="*/ 0 h 6858000"/>
              <a:gd name="connsiteX920" fmla="*/ 3797544 w 7467600"/>
              <a:gd name="connsiteY920" fmla="*/ 0 h 6858000"/>
              <a:gd name="connsiteX921" fmla="*/ 3775734 w 7467600"/>
              <a:gd name="connsiteY921" fmla="*/ 95131 h 6858000"/>
              <a:gd name="connsiteX922" fmla="*/ 3724807 w 7467600"/>
              <a:gd name="connsiteY922" fmla="*/ 272257 h 6858000"/>
              <a:gd name="connsiteX923" fmla="*/ 3726844 w 7467600"/>
              <a:gd name="connsiteY923" fmla="*/ 282988 h 6858000"/>
              <a:gd name="connsiteX924" fmla="*/ 3742664 w 7467600"/>
              <a:gd name="connsiteY924" fmla="*/ 279918 h 6858000"/>
              <a:gd name="connsiteX925" fmla="*/ 4103910 w 7467600"/>
              <a:gd name="connsiteY925" fmla="*/ 1161917 h 6858000"/>
              <a:gd name="connsiteX926" fmla="*/ 4020269 w 7467600"/>
              <a:gd name="connsiteY926" fmla="*/ 1200406 h 6858000"/>
              <a:gd name="connsiteX927" fmla="*/ 3674882 w 7467600"/>
              <a:gd name="connsiteY927" fmla="*/ 488524 h 6858000"/>
              <a:gd name="connsiteX928" fmla="*/ 3132682 w 7467600"/>
              <a:gd name="connsiteY928" fmla="*/ 1072284 h 6858000"/>
              <a:gd name="connsiteX929" fmla="*/ 2716346 w 7467600"/>
              <a:gd name="connsiteY929" fmla="*/ 1276376 h 6858000"/>
              <a:gd name="connsiteX930" fmla="*/ 2716772 w 7467600"/>
              <a:gd name="connsiteY930" fmla="*/ 1255462 h 6858000"/>
              <a:gd name="connsiteX931" fmla="*/ 3471096 w 7467600"/>
              <a:gd name="connsiteY931" fmla="*/ 437072 h 6858000"/>
              <a:gd name="connsiteX932" fmla="*/ 3639057 w 7467600"/>
              <a:gd name="connsiteY932" fmla="*/ 286334 h 6858000"/>
              <a:gd name="connsiteX933" fmla="*/ 3640309 w 7467600"/>
              <a:gd name="connsiteY933" fmla="*/ 284664 h 6858000"/>
              <a:gd name="connsiteX934" fmla="*/ 3646022 w 7467600"/>
              <a:gd name="connsiteY934" fmla="*/ 276711 h 6858000"/>
              <a:gd name="connsiteX935" fmla="*/ 3707943 w 7467600"/>
              <a:gd name="connsiteY935" fmla="*/ 65958 h 6858000"/>
              <a:gd name="connsiteX936" fmla="*/ 3721337 w 7467600"/>
              <a:gd name="connsiteY936" fmla="*/ 0 h 6858000"/>
              <a:gd name="connsiteX937" fmla="*/ 2867960 w 7467600"/>
              <a:gd name="connsiteY937" fmla="*/ 0 h 6858000"/>
              <a:gd name="connsiteX938" fmla="*/ 2926351 w 7467600"/>
              <a:gd name="connsiteY938" fmla="*/ 0 h 6858000"/>
              <a:gd name="connsiteX939" fmla="*/ 2902823 w 7467600"/>
              <a:gd name="connsiteY939" fmla="*/ 262929 h 6858000"/>
              <a:gd name="connsiteX940" fmla="*/ 2940663 w 7467600"/>
              <a:gd name="connsiteY940" fmla="*/ 140884 h 6858000"/>
              <a:gd name="connsiteX941" fmla="*/ 2947039 w 7467600"/>
              <a:gd name="connsiteY941" fmla="*/ 122524 h 6858000"/>
              <a:gd name="connsiteX942" fmla="*/ 2984316 w 7467600"/>
              <a:gd name="connsiteY942" fmla="*/ 0 h 6858000"/>
              <a:gd name="connsiteX943" fmla="*/ 3016114 w 7467600"/>
              <a:gd name="connsiteY943" fmla="*/ 0 h 6858000"/>
              <a:gd name="connsiteX944" fmla="*/ 2979949 w 7467600"/>
              <a:gd name="connsiteY944" fmla="*/ 119274 h 6858000"/>
              <a:gd name="connsiteX945" fmla="*/ 3023879 w 7467600"/>
              <a:gd name="connsiteY945" fmla="*/ 0 h 6858000"/>
              <a:gd name="connsiteX946" fmla="*/ 3105400 w 7467600"/>
              <a:gd name="connsiteY946" fmla="*/ 0 h 6858000"/>
              <a:gd name="connsiteX947" fmla="*/ 3094669 w 7467600"/>
              <a:gd name="connsiteY947" fmla="*/ 30308 h 6858000"/>
              <a:gd name="connsiteX948" fmla="*/ 2901945 w 7467600"/>
              <a:gd name="connsiteY948" fmla="*/ 466538 h 6858000"/>
              <a:gd name="connsiteX949" fmla="*/ 2815209 w 7467600"/>
              <a:gd name="connsiteY949" fmla="*/ 497361 h 6858000"/>
              <a:gd name="connsiteX950" fmla="*/ 2844845 w 7467600"/>
              <a:gd name="connsiteY950" fmla="*/ 127638 h 6858000"/>
              <a:gd name="connsiteX951" fmla="*/ 2867960 w 7467600"/>
              <a:gd name="connsiteY951" fmla="*/ 0 h 6858000"/>
              <a:gd name="connsiteX952" fmla="*/ 1057230 w 7467600"/>
              <a:gd name="connsiteY952" fmla="*/ 0 h 6858000"/>
              <a:gd name="connsiteX953" fmla="*/ 1111003 w 7467600"/>
              <a:gd name="connsiteY953" fmla="*/ 0 h 6858000"/>
              <a:gd name="connsiteX954" fmla="*/ 1125553 w 7467600"/>
              <a:gd name="connsiteY954" fmla="*/ 52588 h 6858000"/>
              <a:gd name="connsiteX955" fmla="*/ 1304276 w 7467600"/>
              <a:gd name="connsiteY955" fmla="*/ 476275 h 6858000"/>
              <a:gd name="connsiteX956" fmla="*/ 1492066 w 7467600"/>
              <a:gd name="connsiteY956" fmla="*/ 886333 h 6858000"/>
              <a:gd name="connsiteX957" fmla="*/ 1423698 w 7467600"/>
              <a:gd name="connsiteY957" fmla="*/ 710817 h 6858000"/>
              <a:gd name="connsiteX958" fmla="*/ 1357609 w 7467600"/>
              <a:gd name="connsiteY958" fmla="*/ 532892 h 6858000"/>
              <a:gd name="connsiteX959" fmla="*/ 1309550 w 7467600"/>
              <a:gd name="connsiteY959" fmla="*/ 374031 h 6858000"/>
              <a:gd name="connsiteX960" fmla="*/ 1193673 w 7467600"/>
              <a:gd name="connsiteY960" fmla="*/ 49533 h 6858000"/>
              <a:gd name="connsiteX961" fmla="*/ 1164391 w 7467600"/>
              <a:gd name="connsiteY961" fmla="*/ 0 h 6858000"/>
              <a:gd name="connsiteX962" fmla="*/ 1200666 w 7467600"/>
              <a:gd name="connsiteY962" fmla="*/ 0 h 6858000"/>
              <a:gd name="connsiteX963" fmla="*/ 1223408 w 7467600"/>
              <a:gd name="connsiteY963" fmla="*/ 38996 h 6858000"/>
              <a:gd name="connsiteX964" fmla="*/ 1339635 w 7467600"/>
              <a:gd name="connsiteY964" fmla="*/ 365517 h 6858000"/>
              <a:gd name="connsiteX965" fmla="*/ 1387469 w 7467600"/>
              <a:gd name="connsiteY965" fmla="*/ 523079 h 6858000"/>
              <a:gd name="connsiteX966" fmla="*/ 1452685 w 7467600"/>
              <a:gd name="connsiteY966" fmla="*/ 699806 h 6858000"/>
              <a:gd name="connsiteX967" fmla="*/ 1492092 w 7467600"/>
              <a:gd name="connsiteY967" fmla="*/ 800424 h 6858000"/>
              <a:gd name="connsiteX968" fmla="*/ 1455302 w 7467600"/>
              <a:gd name="connsiteY968" fmla="*/ 632913 h 6858000"/>
              <a:gd name="connsiteX969" fmla="*/ 1222336 w 7467600"/>
              <a:gd name="connsiteY969" fmla="*/ 9480 h 6858000"/>
              <a:gd name="connsiteX970" fmla="*/ 1214634 w 7467600"/>
              <a:gd name="connsiteY970" fmla="*/ 0 h 6858000"/>
              <a:gd name="connsiteX971" fmla="*/ 1289827 w 7467600"/>
              <a:gd name="connsiteY971" fmla="*/ 0 h 6858000"/>
              <a:gd name="connsiteX972" fmla="*/ 1321076 w 7467600"/>
              <a:gd name="connsiteY972" fmla="*/ 59722 h 6858000"/>
              <a:gd name="connsiteX973" fmla="*/ 1512579 w 7467600"/>
              <a:gd name="connsiteY973" fmla="*/ 626441 h 6858000"/>
              <a:gd name="connsiteX974" fmla="*/ 1506076 w 7467600"/>
              <a:gd name="connsiteY974" fmla="*/ 1089289 h 6858000"/>
              <a:gd name="connsiteX975" fmla="*/ 1486346 w 7467600"/>
              <a:gd name="connsiteY975" fmla="*/ 1079919 h 6858000"/>
              <a:gd name="connsiteX976" fmla="*/ 1070511 w 7467600"/>
              <a:gd name="connsiteY976" fmla="*/ 48609 h 6858000"/>
              <a:gd name="connsiteX977" fmla="*/ 1057230 w 7467600"/>
              <a:gd name="connsiteY977" fmla="*/ 0 h 6858000"/>
              <a:gd name="connsiteX978" fmla="*/ 43151 w 7467600"/>
              <a:gd name="connsiteY978" fmla="*/ 0 h 6858000"/>
              <a:gd name="connsiteX979" fmla="*/ 95283 w 7467600"/>
              <a:gd name="connsiteY979" fmla="*/ 0 h 6858000"/>
              <a:gd name="connsiteX980" fmla="*/ 300708 w 7467600"/>
              <a:gd name="connsiteY980" fmla="*/ 154571 h 6858000"/>
              <a:gd name="connsiteX981" fmla="*/ 530414 w 7467600"/>
              <a:gd name="connsiteY981" fmla="*/ 354673 h 6858000"/>
              <a:gd name="connsiteX982" fmla="*/ 333785 w 7467600"/>
              <a:gd name="connsiteY982" fmla="*/ 161564 h 6858000"/>
              <a:gd name="connsiteX983" fmla="*/ 147005 w 7467600"/>
              <a:gd name="connsiteY983" fmla="*/ 0 h 6858000"/>
              <a:gd name="connsiteX984" fmla="*/ 272509 w 7467600"/>
              <a:gd name="connsiteY984" fmla="*/ 0 h 6858000"/>
              <a:gd name="connsiteX985" fmla="*/ 326276 w 7467600"/>
              <a:gd name="connsiteY985" fmla="*/ 45847 h 6858000"/>
              <a:gd name="connsiteX986" fmla="*/ 823759 w 7467600"/>
              <a:gd name="connsiteY986" fmla="*/ 574145 h 6858000"/>
              <a:gd name="connsiteX987" fmla="*/ 811254 w 7467600"/>
              <a:gd name="connsiteY987" fmla="*/ 665546 h 6858000"/>
              <a:gd name="connsiteX988" fmla="*/ 154042 w 7467600"/>
              <a:gd name="connsiteY988" fmla="*/ 261522 h 6858000"/>
              <a:gd name="connsiteX989" fmla="*/ 13550 w 7467600"/>
              <a:gd name="connsiteY989" fmla="*/ 158423 h 6858000"/>
              <a:gd name="connsiteX990" fmla="*/ 0 w 7467600"/>
              <a:gd name="connsiteY990" fmla="*/ 146618 h 6858000"/>
              <a:gd name="connsiteX991" fmla="*/ 0 w 7467600"/>
              <a:gd name="connsiteY991" fmla="*/ 59161 h 6858000"/>
              <a:gd name="connsiteX992" fmla="*/ 45427 w 7467600"/>
              <a:gd name="connsiteY992" fmla="*/ 101078 h 6858000"/>
              <a:gd name="connsiteX993" fmla="*/ 630103 w 7467600"/>
              <a:gd name="connsiteY993" fmla="*/ 485885 h 6858000"/>
              <a:gd name="connsiteX994" fmla="*/ 532040 w 7467600"/>
              <a:gd name="connsiteY994" fmla="*/ 399359 h 6858000"/>
              <a:gd name="connsiteX995" fmla="*/ 517618 w 7467600"/>
              <a:gd name="connsiteY995" fmla="*/ 385726 h 6858000"/>
              <a:gd name="connsiteX996" fmla="*/ 285074 w 7467600"/>
              <a:gd name="connsiteY996" fmla="*/ 182755 h 6858000"/>
              <a:gd name="connsiteX997" fmla="*/ 43151 w 7467600"/>
              <a:gd name="connsiteY99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53035 w 7467600"/>
              <a:gd name="connsiteY127" fmla="*/ 519731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1903353 w 7467600"/>
              <a:gd name="connsiteY141" fmla="*/ 5044827 h 6858000"/>
              <a:gd name="connsiteX142" fmla="*/ 1936931 w 7467600"/>
              <a:gd name="connsiteY142" fmla="*/ 5093954 h 6858000"/>
              <a:gd name="connsiteX143" fmla="*/ 2195868 w 7467600"/>
              <a:gd name="connsiteY143" fmla="*/ 5396574 h 6858000"/>
              <a:gd name="connsiteX144" fmla="*/ 2088852 w 7467600"/>
              <a:gd name="connsiteY144" fmla="*/ 5166123 h 6858000"/>
              <a:gd name="connsiteX145" fmla="*/ 1958241 w 7467600"/>
              <a:gd name="connsiteY145" fmla="*/ 5067955 h 6858000"/>
              <a:gd name="connsiteX146" fmla="*/ 1903353 w 7467600"/>
              <a:gd name="connsiteY146" fmla="*/ 5044827 h 6858000"/>
              <a:gd name="connsiteX147" fmla="*/ 1979378 w 7467600"/>
              <a:gd name="connsiteY147" fmla="*/ 4769504 h 6858000"/>
              <a:gd name="connsiteX148" fmla="*/ 2882120 w 7467600"/>
              <a:gd name="connsiteY148" fmla="*/ 5064547 h 6858000"/>
              <a:gd name="connsiteX149" fmla="*/ 2793103 w 7467600"/>
              <a:gd name="connsiteY149" fmla="*/ 5039699 h 6858000"/>
              <a:gd name="connsiteX150" fmla="*/ 2770041 w 7467600"/>
              <a:gd name="connsiteY150" fmla="*/ 5033634 h 6858000"/>
              <a:gd name="connsiteX151" fmla="*/ 1979378 w 7467600"/>
              <a:gd name="connsiteY151" fmla="*/ 4769504 h 6858000"/>
              <a:gd name="connsiteX152" fmla="*/ 1927410 w 7467600"/>
              <a:gd name="connsiteY152" fmla="*/ 4716164 h 6858000"/>
              <a:gd name="connsiteX153" fmla="*/ 1959587 w 7467600"/>
              <a:gd name="connsiteY153" fmla="*/ 4728849 h 6858000"/>
              <a:gd name="connsiteX154" fmla="*/ 2777707 w 7467600"/>
              <a:gd name="connsiteY154" fmla="*/ 5003991 h 6858000"/>
              <a:gd name="connsiteX155" fmla="*/ 2800768 w 7467600"/>
              <a:gd name="connsiteY155" fmla="*/ 5010056 h 6858000"/>
              <a:gd name="connsiteX156" fmla="*/ 2879408 w 7467600"/>
              <a:gd name="connsiteY156" fmla="*/ 5031590 h 6858000"/>
              <a:gd name="connsiteX157" fmla="*/ 2862295 w 7467600"/>
              <a:gd name="connsiteY157" fmla="*/ 5022958 h 6858000"/>
              <a:gd name="connsiteX158" fmla="*/ 2813343 w 7467600"/>
              <a:gd name="connsiteY158" fmla="*/ 4998369 h 6858000"/>
              <a:gd name="connsiteX159" fmla="*/ 2646245 w 7467600"/>
              <a:gd name="connsiteY159" fmla="*/ 4930999 h 6858000"/>
              <a:gd name="connsiteX160" fmla="*/ 1999243 w 7467600"/>
              <a:gd name="connsiteY160" fmla="*/ 4730524 h 6858000"/>
              <a:gd name="connsiteX161" fmla="*/ 1979527 w 7467600"/>
              <a:gd name="connsiteY161" fmla="*/ 4726651 h 6858000"/>
              <a:gd name="connsiteX162" fmla="*/ 1927410 w 7467600"/>
              <a:gd name="connsiteY162" fmla="*/ 4716164 h 6858000"/>
              <a:gd name="connsiteX163" fmla="*/ 1997014 w 7467600"/>
              <a:gd name="connsiteY163" fmla="*/ 4698007 h 6858000"/>
              <a:gd name="connsiteX164" fmla="*/ 2005458 w 7467600"/>
              <a:gd name="connsiteY164" fmla="*/ 4699540 h 6858000"/>
              <a:gd name="connsiteX165" fmla="*/ 2657186 w 7467600"/>
              <a:gd name="connsiteY165" fmla="*/ 4901687 h 6858000"/>
              <a:gd name="connsiteX166" fmla="*/ 2826662 w 7467600"/>
              <a:gd name="connsiteY166" fmla="*/ 4970362 h 6858000"/>
              <a:gd name="connsiteX167" fmla="*/ 2876100 w 7467600"/>
              <a:gd name="connsiteY167" fmla="*/ 4995397 h 6858000"/>
              <a:gd name="connsiteX168" fmla="*/ 3042600 w 7467600"/>
              <a:gd name="connsiteY168" fmla="*/ 5059532 h 6858000"/>
              <a:gd name="connsiteX169" fmla="*/ 1997014 w 7467600"/>
              <a:gd name="connsiteY169" fmla="*/ 4698007 h 6858000"/>
              <a:gd name="connsiteX170" fmla="*/ 2305292 w 7467600"/>
              <a:gd name="connsiteY170" fmla="*/ 4219492 h 6858000"/>
              <a:gd name="connsiteX171" fmla="*/ 3360922 w 7467600"/>
              <a:gd name="connsiteY171" fmla="*/ 4529373 h 6858000"/>
              <a:gd name="connsiteX172" fmla="*/ 3492420 w 7467600"/>
              <a:gd name="connsiteY172" fmla="*/ 4510145 h 6858000"/>
              <a:gd name="connsiteX173" fmla="*/ 3364086 w 7467600"/>
              <a:gd name="connsiteY173" fmla="*/ 4480340 h 6858000"/>
              <a:gd name="connsiteX174" fmla="*/ 3225818 w 7467600"/>
              <a:gd name="connsiteY174" fmla="*/ 4411822 h 6858000"/>
              <a:gd name="connsiteX175" fmla="*/ 3129696 w 7467600"/>
              <a:gd name="connsiteY175" fmla="*/ 4360704 h 6858000"/>
              <a:gd name="connsiteX176" fmla="*/ 2814545 w 7467600"/>
              <a:gd name="connsiteY176" fmla="*/ 4282955 h 6858000"/>
              <a:gd name="connsiteX177" fmla="*/ 2305292 w 7467600"/>
              <a:gd name="connsiteY177" fmla="*/ 4219492 h 6858000"/>
              <a:gd name="connsiteX178" fmla="*/ 2626982 w 7467600"/>
              <a:gd name="connsiteY178" fmla="*/ 4206450 h 6858000"/>
              <a:gd name="connsiteX179" fmla="*/ 2490617 w 7467600"/>
              <a:gd name="connsiteY179" fmla="*/ 4206951 h 6858000"/>
              <a:gd name="connsiteX180" fmla="*/ 2819869 w 7467600"/>
              <a:gd name="connsiteY180" fmla="*/ 4252936 h 6858000"/>
              <a:gd name="connsiteX181" fmla="*/ 3143018 w 7467600"/>
              <a:gd name="connsiteY181" fmla="*/ 4332698 h 6858000"/>
              <a:gd name="connsiteX182" fmla="*/ 3241520 w 7467600"/>
              <a:gd name="connsiteY182" fmla="*/ 4385112 h 6858000"/>
              <a:gd name="connsiteX183" fmla="*/ 3374575 w 7467600"/>
              <a:gd name="connsiteY183" fmla="*/ 4451517 h 6858000"/>
              <a:gd name="connsiteX184" fmla="*/ 3505221 w 7467600"/>
              <a:gd name="connsiteY184" fmla="*/ 4480757 h 6858000"/>
              <a:gd name="connsiteX185" fmla="*/ 2626982 w 7467600"/>
              <a:gd name="connsiteY185" fmla="*/ 4206450 h 6858000"/>
              <a:gd name="connsiteX186" fmla="*/ 1310106 w 7467600"/>
              <a:gd name="connsiteY186" fmla="*/ 3943217 h 6858000"/>
              <a:gd name="connsiteX187" fmla="*/ 854994 w 7467600"/>
              <a:gd name="connsiteY187" fmla="*/ 4399136 h 6858000"/>
              <a:gd name="connsiteX188" fmla="*/ 742462 w 7467600"/>
              <a:gd name="connsiteY188" fmla="*/ 4594648 h 6858000"/>
              <a:gd name="connsiteX189" fmla="*/ 820602 w 7467600"/>
              <a:gd name="connsiteY189" fmla="*/ 4485915 h 6858000"/>
              <a:gd name="connsiteX190" fmla="*/ 878295 w 7467600"/>
              <a:gd name="connsiteY190" fmla="*/ 4403594 h 6858000"/>
              <a:gd name="connsiteX191" fmla="*/ 1240607 w 7467600"/>
              <a:gd name="connsiteY191" fmla="*/ 4010401 h 6858000"/>
              <a:gd name="connsiteX192" fmla="*/ 1310106 w 7467600"/>
              <a:gd name="connsiteY192" fmla="*/ 3943217 h 6858000"/>
              <a:gd name="connsiteX193" fmla="*/ 1423113 w 7467600"/>
              <a:gd name="connsiteY193" fmla="*/ 3874565 h 6858000"/>
              <a:gd name="connsiteX194" fmla="*/ 1260565 w 7467600"/>
              <a:gd name="connsiteY194" fmla="*/ 4031982 h 6858000"/>
              <a:gd name="connsiteX195" fmla="*/ 901900 w 7467600"/>
              <a:gd name="connsiteY195" fmla="*/ 4421236 h 6858000"/>
              <a:gd name="connsiteX196" fmla="*/ 845044 w 7467600"/>
              <a:gd name="connsiteY196" fmla="*/ 4502436 h 6858000"/>
              <a:gd name="connsiteX197" fmla="*/ 685926 w 7467600"/>
              <a:gd name="connsiteY197" fmla="*/ 4703069 h 6858000"/>
              <a:gd name="connsiteX198" fmla="*/ 684248 w 7467600"/>
              <a:gd name="connsiteY198" fmla="*/ 4706721 h 6858000"/>
              <a:gd name="connsiteX199" fmla="*/ 1423113 w 7467600"/>
              <a:gd name="connsiteY199" fmla="*/ 3874565 h 6858000"/>
              <a:gd name="connsiteX200" fmla="*/ 3316479 w 7467600"/>
              <a:gd name="connsiteY200" fmla="*/ 3872136 h 6858000"/>
              <a:gd name="connsiteX201" fmla="*/ 3546806 w 7467600"/>
              <a:gd name="connsiteY201" fmla="*/ 4356139 h 6858000"/>
              <a:gd name="connsiteX202" fmla="*/ 3364433 w 7467600"/>
              <a:gd name="connsiteY202" fmla="*/ 3953121 h 6858000"/>
              <a:gd name="connsiteX203" fmla="*/ 3316479 w 7467600"/>
              <a:gd name="connsiteY203" fmla="*/ 3872136 h 6858000"/>
              <a:gd name="connsiteX204" fmla="*/ 3291335 w 7467600"/>
              <a:gd name="connsiteY204" fmla="*/ 3767420 h 6858000"/>
              <a:gd name="connsiteX205" fmla="*/ 3390805 w 7467600"/>
              <a:gd name="connsiteY205" fmla="*/ 3937163 h 6858000"/>
              <a:gd name="connsiteX206" fmla="*/ 3579062 w 7467600"/>
              <a:gd name="connsiteY206" fmla="*/ 4359040 h 6858000"/>
              <a:gd name="connsiteX207" fmla="*/ 3467355 w 7467600"/>
              <a:gd name="connsiteY207" fmla="*/ 3988130 h 6858000"/>
              <a:gd name="connsiteX208" fmla="*/ 3310753 w 7467600"/>
              <a:gd name="connsiteY208" fmla="*/ 3787140 h 6858000"/>
              <a:gd name="connsiteX209" fmla="*/ 3291335 w 7467600"/>
              <a:gd name="connsiteY209" fmla="*/ 3767420 h 6858000"/>
              <a:gd name="connsiteX210" fmla="*/ 1635889 w 7467600"/>
              <a:gd name="connsiteY210" fmla="*/ 3709494 h 6858000"/>
              <a:gd name="connsiteX211" fmla="*/ 1634800 w 7467600"/>
              <a:gd name="connsiteY211" fmla="*/ 3731111 h 6858000"/>
              <a:gd name="connsiteX212" fmla="*/ 1635889 w 7467600"/>
              <a:gd name="connsiteY212" fmla="*/ 3709494 h 6858000"/>
              <a:gd name="connsiteX213" fmla="*/ 1510397 w 7467600"/>
              <a:gd name="connsiteY213" fmla="*/ 3684705 h 6858000"/>
              <a:gd name="connsiteX214" fmla="*/ 1146550 w 7467600"/>
              <a:gd name="connsiteY214" fmla="*/ 3802012 h 6858000"/>
              <a:gd name="connsiteX215" fmla="*/ 698834 w 7467600"/>
              <a:gd name="connsiteY215" fmla="*/ 3952272 h 6858000"/>
              <a:gd name="connsiteX216" fmla="*/ 34256 w 7467600"/>
              <a:gd name="connsiteY216" fmla="*/ 4347603 h 6858000"/>
              <a:gd name="connsiteX217" fmla="*/ 527241 w 7467600"/>
              <a:gd name="connsiteY217" fmla="*/ 4065078 h 6858000"/>
              <a:gd name="connsiteX218" fmla="*/ 1510397 w 7467600"/>
              <a:gd name="connsiteY218" fmla="*/ 3684705 h 6858000"/>
              <a:gd name="connsiteX219" fmla="*/ 1313114 w 7467600"/>
              <a:gd name="connsiteY219" fmla="*/ 3655216 h 6858000"/>
              <a:gd name="connsiteX220" fmla="*/ 1109304 w 7467600"/>
              <a:gd name="connsiteY220" fmla="*/ 3669030 h 6858000"/>
              <a:gd name="connsiteX221" fmla="*/ 8129 w 7467600"/>
              <a:gd name="connsiteY221" fmla="*/ 4330519 h 6858000"/>
              <a:gd name="connsiteX222" fmla="*/ 687572 w 7467600"/>
              <a:gd name="connsiteY222" fmla="*/ 3925629 h 6858000"/>
              <a:gd name="connsiteX223" fmla="*/ 1138365 w 7467600"/>
              <a:gd name="connsiteY223" fmla="*/ 3774515 h 6858000"/>
              <a:gd name="connsiteX224" fmla="*/ 1505579 w 7467600"/>
              <a:gd name="connsiteY224" fmla="*/ 3655526 h 6858000"/>
              <a:gd name="connsiteX225" fmla="*/ 1313114 w 7467600"/>
              <a:gd name="connsiteY225" fmla="*/ 3655216 h 6858000"/>
              <a:gd name="connsiteX226" fmla="*/ 3655073 w 7467600"/>
              <a:gd name="connsiteY226" fmla="*/ 3650884 h 6858000"/>
              <a:gd name="connsiteX227" fmla="*/ 3989938 w 7467600"/>
              <a:gd name="connsiteY227" fmla="*/ 3991685 h 6858000"/>
              <a:gd name="connsiteX228" fmla="*/ 4393907 w 7467600"/>
              <a:gd name="connsiteY228" fmla="*/ 4261258 h 6858000"/>
              <a:gd name="connsiteX229" fmla="*/ 4648051 w 7467600"/>
              <a:gd name="connsiteY229" fmla="*/ 4374051 h 6858000"/>
              <a:gd name="connsiteX230" fmla="*/ 4383389 w 7467600"/>
              <a:gd name="connsiteY230" fmla="*/ 4184369 h 6858000"/>
              <a:gd name="connsiteX231" fmla="*/ 4165508 w 7467600"/>
              <a:gd name="connsiteY231" fmla="*/ 4035196 h 6858000"/>
              <a:gd name="connsiteX232" fmla="*/ 4068162 w 7467600"/>
              <a:gd name="connsiteY232" fmla="*/ 3953394 h 6858000"/>
              <a:gd name="connsiteX233" fmla="*/ 3981416 w 7467600"/>
              <a:gd name="connsiteY233" fmla="*/ 3880482 h 6858000"/>
              <a:gd name="connsiteX234" fmla="*/ 3800147 w 7467600"/>
              <a:gd name="connsiteY234" fmla="*/ 3749872 h 6858000"/>
              <a:gd name="connsiteX235" fmla="*/ 3655073 w 7467600"/>
              <a:gd name="connsiteY235" fmla="*/ 3650884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5425834 w 7467600"/>
              <a:gd name="connsiteY266" fmla="*/ 3162785 h 6858000"/>
              <a:gd name="connsiteX267" fmla="*/ 1318687 w 7467600"/>
              <a:gd name="connsiteY267" fmla="*/ 3113840 h 6858000"/>
              <a:gd name="connsiteX268" fmla="*/ 1066793 w 7467600"/>
              <a:gd name="connsiteY268" fmla="*/ 3212171 h 6858000"/>
              <a:gd name="connsiteX269" fmla="*/ 993319 w 7467600"/>
              <a:gd name="connsiteY269" fmla="*/ 3247648 h 6858000"/>
              <a:gd name="connsiteX270" fmla="*/ 853081 w 7467600"/>
              <a:gd name="connsiteY270" fmla="*/ 3312410 h 6858000"/>
              <a:gd name="connsiteX271" fmla="*/ 805957 w 7467600"/>
              <a:gd name="connsiteY271" fmla="*/ 3330443 h 6858000"/>
              <a:gd name="connsiteX272" fmla="*/ 1318687 w 7467600"/>
              <a:gd name="connsiteY272" fmla="*/ 3113840 h 6858000"/>
              <a:gd name="connsiteX273" fmla="*/ 5453702 w 7467600"/>
              <a:gd name="connsiteY273" fmla="*/ 3090882 h 6858000"/>
              <a:gd name="connsiteX274" fmla="*/ 5480135 w 7467600"/>
              <a:gd name="connsiteY274" fmla="*/ 3565802 h 6858000"/>
              <a:gd name="connsiteX275" fmla="*/ 5499023 w 7467600"/>
              <a:gd name="connsiteY275" fmla="*/ 4166310 h 6858000"/>
              <a:gd name="connsiteX276" fmla="*/ 5547022 w 7467600"/>
              <a:gd name="connsiteY276" fmla="*/ 3607838 h 6858000"/>
              <a:gd name="connsiteX277" fmla="*/ 5515964 w 7467600"/>
              <a:gd name="connsiteY277" fmla="*/ 3378541 h 6858000"/>
              <a:gd name="connsiteX278" fmla="*/ 5453702 w 7467600"/>
              <a:gd name="connsiteY278" fmla="*/ 3090882 h 6858000"/>
              <a:gd name="connsiteX279" fmla="*/ 1238695 w 7467600"/>
              <a:gd name="connsiteY279" fmla="*/ 3076820 h 6858000"/>
              <a:gd name="connsiteX280" fmla="*/ 716371 w 7467600"/>
              <a:gd name="connsiteY280" fmla="*/ 3293249 h 6858000"/>
              <a:gd name="connsiteX281" fmla="*/ 579522 w 7467600"/>
              <a:gd name="connsiteY281" fmla="*/ 3371759 h 6858000"/>
              <a:gd name="connsiteX282" fmla="*/ 600288 w 7467600"/>
              <a:gd name="connsiteY282" fmla="*/ 3365555 h 6858000"/>
              <a:gd name="connsiteX283" fmla="*/ 840692 w 7467600"/>
              <a:gd name="connsiteY283" fmla="*/ 3284921 h 6858000"/>
              <a:gd name="connsiteX284" fmla="*/ 979248 w 7467600"/>
              <a:gd name="connsiteY284" fmla="*/ 3221003 h 6858000"/>
              <a:gd name="connsiteX285" fmla="*/ 1053282 w 7467600"/>
              <a:gd name="connsiteY285" fmla="*/ 3185247 h 6858000"/>
              <a:gd name="connsiteX286" fmla="*/ 1320603 w 7467600"/>
              <a:gd name="connsiteY286" fmla="*/ 3081281 h 6858000"/>
              <a:gd name="connsiteX287" fmla="*/ 1238695 w 7467600"/>
              <a:gd name="connsiteY287" fmla="*/ 3076820 h 6858000"/>
              <a:gd name="connsiteX288" fmla="*/ 5425627 w 7467600"/>
              <a:gd name="connsiteY288" fmla="*/ 2954192 h 6858000"/>
              <a:gd name="connsiteX289" fmla="*/ 5470770 w 7467600"/>
              <a:gd name="connsiteY289" fmla="*/ 3005435 h 6858000"/>
              <a:gd name="connsiteX290" fmla="*/ 5519779 w 7467600"/>
              <a:gd name="connsiteY290" fmla="*/ 4359223 h 6858000"/>
              <a:gd name="connsiteX291" fmla="*/ 5520293 w 7467600"/>
              <a:gd name="connsiteY291" fmla="*/ 4360602 h 6858000"/>
              <a:gd name="connsiteX292" fmla="*/ 5767221 w 7467600"/>
              <a:gd name="connsiteY292" fmla="*/ 4665564 h 6858000"/>
              <a:gd name="connsiteX293" fmla="*/ 6937169 w 7467600"/>
              <a:gd name="connsiteY293" fmla="*/ 4815941 h 6858000"/>
              <a:gd name="connsiteX294" fmla="*/ 6953922 w 7467600"/>
              <a:gd name="connsiteY294" fmla="*/ 4890068 h 6858000"/>
              <a:gd name="connsiteX295" fmla="*/ 6071359 w 7467600"/>
              <a:gd name="connsiteY295" fmla="*/ 4770770 h 6858000"/>
              <a:gd name="connsiteX296" fmla="*/ 6038839 w 7467600"/>
              <a:gd name="connsiteY296" fmla="*/ 4764474 h 6858000"/>
              <a:gd name="connsiteX297" fmla="*/ 6038706 w 7467600"/>
              <a:gd name="connsiteY297" fmla="*/ 4763847 h 6858000"/>
              <a:gd name="connsiteX298" fmla="*/ 6037784 w 7467600"/>
              <a:gd name="connsiteY298" fmla="*/ 4764270 h 6858000"/>
              <a:gd name="connsiteX299" fmla="*/ 6038839 w 7467600"/>
              <a:gd name="connsiteY299" fmla="*/ 4764474 h 6858000"/>
              <a:gd name="connsiteX300" fmla="*/ 6040338 w 7467600"/>
              <a:gd name="connsiteY300" fmla="*/ 4771418 h 6858000"/>
              <a:gd name="connsiteX301" fmla="*/ 6024488 w 7467600"/>
              <a:gd name="connsiteY301" fmla="*/ 4809903 h 6858000"/>
              <a:gd name="connsiteX302" fmla="*/ 5599771 w 7467600"/>
              <a:gd name="connsiteY302" fmla="*/ 5509652 h 6858000"/>
              <a:gd name="connsiteX303" fmla="*/ 5548843 w 7467600"/>
              <a:gd name="connsiteY303" fmla="*/ 5563845 h 6858000"/>
              <a:gd name="connsiteX304" fmla="*/ 5940952 w 7467600"/>
              <a:gd name="connsiteY304" fmla="*/ 6250028 h 6858000"/>
              <a:gd name="connsiteX305" fmla="*/ 6043441 w 7467600"/>
              <a:gd name="connsiteY305" fmla="*/ 6665847 h 6858000"/>
              <a:gd name="connsiteX306" fmla="*/ 6093432 w 7467600"/>
              <a:gd name="connsiteY306" fmla="*/ 6858000 h 6858000"/>
              <a:gd name="connsiteX307" fmla="*/ 6034344 w 7467600"/>
              <a:gd name="connsiteY307" fmla="*/ 6858000 h 6858000"/>
              <a:gd name="connsiteX308" fmla="*/ 6026679 w 7467600"/>
              <a:gd name="connsiteY308" fmla="*/ 6836959 h 6858000"/>
              <a:gd name="connsiteX309" fmla="*/ 5800441 w 7467600"/>
              <a:gd name="connsiteY309" fmla="*/ 6335286 h 6858000"/>
              <a:gd name="connsiteX310" fmla="*/ 5526562 w 7467600"/>
              <a:gd name="connsiteY310" fmla="*/ 5705388 h 6858000"/>
              <a:gd name="connsiteX311" fmla="*/ 5519640 w 7467600"/>
              <a:gd name="connsiteY311" fmla="*/ 5683774 h 6858000"/>
              <a:gd name="connsiteX312" fmla="*/ 5844559 w 7467600"/>
              <a:gd name="connsiteY312" fmla="*/ 6553349 h 6858000"/>
              <a:gd name="connsiteX313" fmla="*/ 5975994 w 7467600"/>
              <a:gd name="connsiteY313" fmla="*/ 6858000 h 6858000"/>
              <a:gd name="connsiteX314" fmla="*/ 5898547 w 7467600"/>
              <a:gd name="connsiteY314" fmla="*/ 6858000 h 6858000"/>
              <a:gd name="connsiteX315" fmla="*/ 5682041 w 7467600"/>
              <a:gd name="connsiteY315" fmla="*/ 6355860 h 6858000"/>
              <a:gd name="connsiteX316" fmla="*/ 5461758 w 7467600"/>
              <a:gd name="connsiteY316" fmla="*/ 5820220 h 6858000"/>
              <a:gd name="connsiteX317" fmla="*/ 5237282 w 7467600"/>
              <a:gd name="connsiteY317" fmla="*/ 6579086 h 6858000"/>
              <a:gd name="connsiteX318" fmla="*/ 5115009 w 7467600"/>
              <a:gd name="connsiteY318" fmla="*/ 6858000 h 6858000"/>
              <a:gd name="connsiteX319" fmla="*/ 5028074 w 7467600"/>
              <a:gd name="connsiteY319" fmla="*/ 6858000 h 6858000"/>
              <a:gd name="connsiteX320" fmla="*/ 5079508 w 7467600"/>
              <a:gd name="connsiteY320" fmla="*/ 6749074 h 6858000"/>
              <a:gd name="connsiteX321" fmla="*/ 5371846 w 7467600"/>
              <a:gd name="connsiteY321" fmla="*/ 5924413 h 6858000"/>
              <a:gd name="connsiteX322" fmla="*/ 5270512 w 7467600"/>
              <a:gd name="connsiteY322" fmla="*/ 6138975 h 6858000"/>
              <a:gd name="connsiteX323" fmla="*/ 5062409 w 7467600"/>
              <a:gd name="connsiteY323" fmla="*/ 6653544 h 6858000"/>
              <a:gd name="connsiteX324" fmla="*/ 5036628 w 7467600"/>
              <a:gd name="connsiteY324" fmla="*/ 6754247 h 6858000"/>
              <a:gd name="connsiteX325" fmla="*/ 5009112 w 7467600"/>
              <a:gd name="connsiteY325" fmla="*/ 6858000 h 6858000"/>
              <a:gd name="connsiteX326" fmla="*/ 4976679 w 7467600"/>
              <a:gd name="connsiteY326" fmla="*/ 6858000 h 6858000"/>
              <a:gd name="connsiteX327" fmla="*/ 5006537 w 7467600"/>
              <a:gd name="connsiteY327" fmla="*/ 6747068 h 6858000"/>
              <a:gd name="connsiteX328" fmla="*/ 5032723 w 7467600"/>
              <a:gd name="connsiteY328" fmla="*/ 6644957 h 6858000"/>
              <a:gd name="connsiteX329" fmla="*/ 5242949 w 7467600"/>
              <a:gd name="connsiteY329" fmla="*/ 6125175 h 6858000"/>
              <a:gd name="connsiteX330" fmla="*/ 5286321 w 7467600"/>
              <a:gd name="connsiteY330" fmla="*/ 6033555 h 6858000"/>
              <a:gd name="connsiteX331" fmla="*/ 5008210 w 7467600"/>
              <a:gd name="connsiteY331" fmla="*/ 6649194 h 6858000"/>
              <a:gd name="connsiteX332" fmla="*/ 4986321 w 7467600"/>
              <a:gd name="connsiteY332" fmla="*/ 6765687 h 6858000"/>
              <a:gd name="connsiteX333" fmla="*/ 4973474 w 7467600"/>
              <a:gd name="connsiteY333" fmla="*/ 6858000 h 6858000"/>
              <a:gd name="connsiteX334" fmla="*/ 4907178 w 7467600"/>
              <a:gd name="connsiteY334" fmla="*/ 6858000 h 6858000"/>
              <a:gd name="connsiteX335" fmla="*/ 4910810 w 7467600"/>
              <a:gd name="connsiteY335" fmla="*/ 6829660 h 6858000"/>
              <a:gd name="connsiteX336" fmla="*/ 4987461 w 7467600"/>
              <a:gd name="connsiteY336" fmla="*/ 6432994 h 6858000"/>
              <a:gd name="connsiteX337" fmla="*/ 5179262 w 7467600"/>
              <a:gd name="connsiteY337" fmla="*/ 6035044 h 6858000"/>
              <a:gd name="connsiteX338" fmla="*/ 4689678 w 7467600"/>
              <a:gd name="connsiteY338" fmla="*/ 6440241 h 6858000"/>
              <a:gd name="connsiteX339" fmla="*/ 4477543 w 7467600"/>
              <a:gd name="connsiteY339" fmla="*/ 6674836 h 6858000"/>
              <a:gd name="connsiteX340" fmla="*/ 4329957 w 7467600"/>
              <a:gd name="connsiteY340" fmla="*/ 6858000 h 6858000"/>
              <a:gd name="connsiteX341" fmla="*/ 4218595 w 7467600"/>
              <a:gd name="connsiteY341" fmla="*/ 6858000 h 6858000"/>
              <a:gd name="connsiteX342" fmla="*/ 4368888 w 7467600"/>
              <a:gd name="connsiteY342" fmla="*/ 6668412 h 6858000"/>
              <a:gd name="connsiteX343" fmla="*/ 4563091 w 7467600"/>
              <a:gd name="connsiteY343" fmla="*/ 6442508 h 6858000"/>
              <a:gd name="connsiteX344" fmla="*/ 5387324 w 7467600"/>
              <a:gd name="connsiteY344" fmla="*/ 5705830 h 6858000"/>
              <a:gd name="connsiteX345" fmla="*/ 5073620 w 7467600"/>
              <a:gd name="connsiteY345" fmla="*/ 5955437 h 6858000"/>
              <a:gd name="connsiteX346" fmla="*/ 4689789 w 7467600"/>
              <a:gd name="connsiteY346" fmla="*/ 6268382 h 6858000"/>
              <a:gd name="connsiteX347" fmla="*/ 4418722 w 7467600"/>
              <a:gd name="connsiteY347" fmla="*/ 6570886 h 6858000"/>
              <a:gd name="connsiteX348" fmla="*/ 4214944 w 7467600"/>
              <a:gd name="connsiteY348" fmla="*/ 6858000 h 6858000"/>
              <a:gd name="connsiteX349" fmla="*/ 4177898 w 7467600"/>
              <a:gd name="connsiteY349" fmla="*/ 6858000 h 6858000"/>
              <a:gd name="connsiteX350" fmla="*/ 4391597 w 7467600"/>
              <a:gd name="connsiteY350" fmla="*/ 6556370 h 6858000"/>
              <a:gd name="connsiteX351" fmla="*/ 4668889 w 7467600"/>
              <a:gd name="connsiteY351" fmla="*/ 6246399 h 6858000"/>
              <a:gd name="connsiteX352" fmla="*/ 5055427 w 7467600"/>
              <a:gd name="connsiteY352" fmla="*/ 5931476 h 6858000"/>
              <a:gd name="connsiteX353" fmla="*/ 5371814 w 7467600"/>
              <a:gd name="connsiteY353" fmla="*/ 5678975 h 6858000"/>
              <a:gd name="connsiteX354" fmla="*/ 4987918 w 7467600"/>
              <a:gd name="connsiteY354" fmla="*/ 5838701 h 6858000"/>
              <a:gd name="connsiteX355" fmla="*/ 4317146 w 7467600"/>
              <a:gd name="connsiteY355" fmla="*/ 6587716 h 6858000"/>
              <a:gd name="connsiteX356" fmla="*/ 4171627 w 7467600"/>
              <a:gd name="connsiteY356" fmla="*/ 6858000 h 6858000"/>
              <a:gd name="connsiteX357" fmla="*/ 4081585 w 7467600"/>
              <a:gd name="connsiteY357" fmla="*/ 6858000 h 6858000"/>
              <a:gd name="connsiteX358" fmla="*/ 4238603 w 7467600"/>
              <a:gd name="connsiteY358" fmla="*/ 6559341 h 6858000"/>
              <a:gd name="connsiteX359" fmla="*/ 4778333 w 7467600"/>
              <a:gd name="connsiteY359" fmla="*/ 5873626 h 6858000"/>
              <a:gd name="connsiteX360" fmla="*/ 5414185 w 7467600"/>
              <a:gd name="connsiteY360" fmla="*/ 5573882 h 6858000"/>
              <a:gd name="connsiteX361" fmla="*/ 5959648 w 7467600"/>
              <a:gd name="connsiteY361" fmla="*/ 4760797 h 6858000"/>
              <a:gd name="connsiteX362" fmla="*/ 5355019 w 7467600"/>
              <a:gd name="connsiteY362" fmla="*/ 4734672 h 6858000"/>
              <a:gd name="connsiteX363" fmla="*/ 5083565 w 7467600"/>
              <a:gd name="connsiteY363" fmla="*/ 5179121 h 6858000"/>
              <a:gd name="connsiteX364" fmla="*/ 4713577 w 7467600"/>
              <a:gd name="connsiteY364" fmla="*/ 5616803 h 6858000"/>
              <a:gd name="connsiteX365" fmla="*/ 3989559 w 7467600"/>
              <a:gd name="connsiteY365" fmla="*/ 6145945 h 6858000"/>
              <a:gd name="connsiteX366" fmla="*/ 3939824 w 7467600"/>
              <a:gd name="connsiteY366" fmla="*/ 6066900 h 6858000"/>
              <a:gd name="connsiteX367" fmla="*/ 4584537 w 7467600"/>
              <a:gd name="connsiteY367" fmla="*/ 5324826 h 6858000"/>
              <a:gd name="connsiteX368" fmla="*/ 5037105 w 7467600"/>
              <a:gd name="connsiteY368" fmla="*/ 5088765 h 6858000"/>
              <a:gd name="connsiteX369" fmla="*/ 5039930 w 7467600"/>
              <a:gd name="connsiteY369" fmla="*/ 5089585 h 6858000"/>
              <a:gd name="connsiteX370" fmla="*/ 5263764 w 7467600"/>
              <a:gd name="connsiteY370" fmla="*/ 4735525 h 6858000"/>
              <a:gd name="connsiteX371" fmla="*/ 4086300 w 7467600"/>
              <a:gd name="connsiteY371" fmla="*/ 4884599 h 6858000"/>
              <a:gd name="connsiteX372" fmla="*/ 4085485 w 7467600"/>
              <a:gd name="connsiteY372" fmla="*/ 4899070 h 6858000"/>
              <a:gd name="connsiteX373" fmla="*/ 3871915 w 7467600"/>
              <a:gd name="connsiteY373" fmla="*/ 5253645 h 6858000"/>
              <a:gd name="connsiteX374" fmla="*/ 3799374 w 7467600"/>
              <a:gd name="connsiteY374" fmla="*/ 5466127 h 6858000"/>
              <a:gd name="connsiteX375" fmla="*/ 3498850 w 7467600"/>
              <a:gd name="connsiteY375" fmla="*/ 6661888 h 6858000"/>
              <a:gd name="connsiteX376" fmla="*/ 3399216 w 7467600"/>
              <a:gd name="connsiteY376" fmla="*/ 6858000 h 6858000"/>
              <a:gd name="connsiteX377" fmla="*/ 3303688 w 7467600"/>
              <a:gd name="connsiteY377" fmla="*/ 6858000 h 6858000"/>
              <a:gd name="connsiteX378" fmla="*/ 3391774 w 7467600"/>
              <a:gd name="connsiteY378" fmla="*/ 6697181 h 6858000"/>
              <a:gd name="connsiteX379" fmla="*/ 3735540 w 7467600"/>
              <a:gd name="connsiteY379" fmla="*/ 5546923 h 6858000"/>
              <a:gd name="connsiteX380" fmla="*/ 3729438 w 7467600"/>
              <a:gd name="connsiteY380" fmla="*/ 5569058 h 6858000"/>
              <a:gd name="connsiteX381" fmla="*/ 3707782 w 7467600"/>
              <a:gd name="connsiteY381" fmla="*/ 5644908 h 6858000"/>
              <a:gd name="connsiteX382" fmla="*/ 3583827 w 7467600"/>
              <a:gd name="connsiteY382" fmla="*/ 6039215 h 6858000"/>
              <a:gd name="connsiteX383" fmla="*/ 3547861 w 7467600"/>
              <a:gd name="connsiteY383" fmla="*/ 6129609 h 6858000"/>
              <a:gd name="connsiteX384" fmla="*/ 3490905 w 7467600"/>
              <a:gd name="connsiteY384" fmla="*/ 6277660 h 6858000"/>
              <a:gd name="connsiteX385" fmla="*/ 3455859 w 7467600"/>
              <a:gd name="connsiteY385" fmla="*/ 6391301 h 6858000"/>
              <a:gd name="connsiteX386" fmla="*/ 3429112 w 7467600"/>
              <a:gd name="connsiteY386" fmla="*/ 6479469 h 6858000"/>
              <a:gd name="connsiteX387" fmla="*/ 3304862 w 7467600"/>
              <a:gd name="connsiteY387" fmla="*/ 6796476 h 6858000"/>
              <a:gd name="connsiteX388" fmla="*/ 3276071 w 7467600"/>
              <a:gd name="connsiteY388" fmla="*/ 6858000 h 6858000"/>
              <a:gd name="connsiteX389" fmla="*/ 3240805 w 7467600"/>
              <a:gd name="connsiteY389" fmla="*/ 6858000 h 6858000"/>
              <a:gd name="connsiteX390" fmla="*/ 3275917 w 7467600"/>
              <a:gd name="connsiteY390" fmla="*/ 6783192 h 6858000"/>
              <a:gd name="connsiteX391" fmla="*/ 3399358 w 7467600"/>
              <a:gd name="connsiteY391" fmla="*/ 6469011 h 6858000"/>
              <a:gd name="connsiteX392" fmla="*/ 3425650 w 7467600"/>
              <a:gd name="connsiteY392" fmla="*/ 6381333 h 6858000"/>
              <a:gd name="connsiteX393" fmla="*/ 3460661 w 7467600"/>
              <a:gd name="connsiteY393" fmla="*/ 6266763 h 6858000"/>
              <a:gd name="connsiteX394" fmla="*/ 3518021 w 7467600"/>
              <a:gd name="connsiteY394" fmla="*/ 6117298 h 6858000"/>
              <a:gd name="connsiteX395" fmla="*/ 3554035 w 7467600"/>
              <a:gd name="connsiteY395" fmla="*/ 6027832 h 6858000"/>
              <a:gd name="connsiteX396" fmla="*/ 3677174 w 7467600"/>
              <a:gd name="connsiteY396" fmla="*/ 5636351 h 6858000"/>
              <a:gd name="connsiteX397" fmla="*/ 3698819 w 7467600"/>
              <a:gd name="connsiteY397" fmla="*/ 5560503 h 6858000"/>
              <a:gd name="connsiteX398" fmla="*/ 3702094 w 7467600"/>
              <a:gd name="connsiteY398" fmla="*/ 5549194 h 6858000"/>
              <a:gd name="connsiteX399" fmla="*/ 3398355 w 7467600"/>
              <a:gd name="connsiteY399" fmla="*/ 6094603 h 6858000"/>
              <a:gd name="connsiteX400" fmla="*/ 3193941 w 7467600"/>
              <a:gd name="connsiteY400" fmla="*/ 6798775 h 6858000"/>
              <a:gd name="connsiteX401" fmla="*/ 3184140 w 7467600"/>
              <a:gd name="connsiteY401" fmla="*/ 6858000 h 6858000"/>
              <a:gd name="connsiteX402" fmla="*/ 3099978 w 7467600"/>
              <a:gd name="connsiteY402" fmla="*/ 6858000 h 6858000"/>
              <a:gd name="connsiteX403" fmla="*/ 3101556 w 7467600"/>
              <a:gd name="connsiteY403" fmla="*/ 6843337 h 6858000"/>
              <a:gd name="connsiteX404" fmla="*/ 3370162 w 7467600"/>
              <a:gd name="connsiteY404" fmla="*/ 5785550 h 6858000"/>
              <a:gd name="connsiteX405" fmla="*/ 3746477 w 7467600"/>
              <a:gd name="connsiteY405" fmla="*/ 5377889 h 6858000"/>
              <a:gd name="connsiteX406" fmla="*/ 3863399 w 7467600"/>
              <a:gd name="connsiteY406" fmla="*/ 5087257 h 6858000"/>
              <a:gd name="connsiteX407" fmla="*/ 3968712 w 7467600"/>
              <a:gd name="connsiteY407" fmla="*/ 4913989 h 6858000"/>
              <a:gd name="connsiteX408" fmla="*/ 2792390 w 7467600"/>
              <a:gd name="connsiteY408" fmla="*/ 5382974 h 6858000"/>
              <a:gd name="connsiteX409" fmla="*/ 2714982 w 7467600"/>
              <a:gd name="connsiteY409" fmla="*/ 5427051 h 6858000"/>
              <a:gd name="connsiteX410" fmla="*/ 2813361 w 7467600"/>
              <a:gd name="connsiteY410" fmla="*/ 6023912 h 6858000"/>
              <a:gd name="connsiteX411" fmla="*/ 2688430 w 7467600"/>
              <a:gd name="connsiteY411" fmla="*/ 6801564 h 6858000"/>
              <a:gd name="connsiteX412" fmla="*/ 2629626 w 7467600"/>
              <a:gd name="connsiteY412" fmla="*/ 6763394 h 6858000"/>
              <a:gd name="connsiteX413" fmla="*/ 2565328 w 7467600"/>
              <a:gd name="connsiteY413" fmla="*/ 5516399 h 6858000"/>
              <a:gd name="connsiteX414" fmla="*/ 1922999 w 7467600"/>
              <a:gd name="connsiteY414" fmla="*/ 5980343 h 6858000"/>
              <a:gd name="connsiteX415" fmla="*/ 1950261 w 7467600"/>
              <a:gd name="connsiteY415" fmla="*/ 6405858 h 6858000"/>
              <a:gd name="connsiteX416" fmla="*/ 2365554 w 7467600"/>
              <a:gd name="connsiteY416" fmla="*/ 6759107 h 6858000"/>
              <a:gd name="connsiteX417" fmla="*/ 2424142 w 7467600"/>
              <a:gd name="connsiteY417" fmla="*/ 6858000 h 6858000"/>
              <a:gd name="connsiteX418" fmla="*/ 2395994 w 7467600"/>
              <a:gd name="connsiteY418" fmla="*/ 6858000 h 6858000"/>
              <a:gd name="connsiteX419" fmla="*/ 2392863 w 7467600"/>
              <a:gd name="connsiteY419" fmla="*/ 6852964 h 6858000"/>
              <a:gd name="connsiteX420" fmla="*/ 2017589 w 7467600"/>
              <a:gd name="connsiteY420" fmla="*/ 6493982 h 6858000"/>
              <a:gd name="connsiteX421" fmla="*/ 2147336 w 7467600"/>
              <a:gd name="connsiteY421" fmla="*/ 6594052 h 6858000"/>
              <a:gd name="connsiteX422" fmla="*/ 2207047 w 7467600"/>
              <a:gd name="connsiteY422" fmla="*/ 6654540 h 6858000"/>
              <a:gd name="connsiteX423" fmla="*/ 2299106 w 7467600"/>
              <a:gd name="connsiteY423" fmla="*/ 6778931 h 6858000"/>
              <a:gd name="connsiteX424" fmla="*/ 2314430 w 7467600"/>
              <a:gd name="connsiteY424" fmla="*/ 6801144 h 6858000"/>
              <a:gd name="connsiteX425" fmla="*/ 2352406 w 7467600"/>
              <a:gd name="connsiteY425" fmla="*/ 6858000 h 6858000"/>
              <a:gd name="connsiteX426" fmla="*/ 2314492 w 7467600"/>
              <a:gd name="connsiteY426" fmla="*/ 6858000 h 6858000"/>
              <a:gd name="connsiteX427" fmla="*/ 2288095 w 7467600"/>
              <a:gd name="connsiteY427" fmla="*/ 6818030 h 6858000"/>
              <a:gd name="connsiteX428" fmla="*/ 2272768 w 7467600"/>
              <a:gd name="connsiteY428" fmla="*/ 6795822 h 6858000"/>
              <a:gd name="connsiteX429" fmla="*/ 2182715 w 7467600"/>
              <a:gd name="connsiteY429" fmla="*/ 6675071 h 6858000"/>
              <a:gd name="connsiteX430" fmla="*/ 2032061 w 7467600"/>
              <a:gd name="connsiteY430" fmla="*/ 6541380 h 6858000"/>
              <a:gd name="connsiteX431" fmla="*/ 2257220 w 7467600"/>
              <a:gd name="connsiteY431" fmla="*/ 6826257 h 6858000"/>
              <a:gd name="connsiteX432" fmla="*/ 2281324 w 7467600"/>
              <a:gd name="connsiteY432" fmla="*/ 6858000 h 6858000"/>
              <a:gd name="connsiteX433" fmla="*/ 2242860 w 7467600"/>
              <a:gd name="connsiteY433" fmla="*/ 6858000 h 6858000"/>
              <a:gd name="connsiteX434" fmla="*/ 2232818 w 7467600"/>
              <a:gd name="connsiteY434" fmla="*/ 6844926 h 6858000"/>
              <a:gd name="connsiteX435" fmla="*/ 1990172 w 7467600"/>
              <a:gd name="connsiteY435" fmla="*/ 6542121 h 6858000"/>
              <a:gd name="connsiteX436" fmla="*/ 2124090 w 7467600"/>
              <a:gd name="connsiteY436" fmla="*/ 6761017 h 6858000"/>
              <a:gd name="connsiteX437" fmla="*/ 2200380 w 7467600"/>
              <a:gd name="connsiteY437" fmla="*/ 6858000 h 6858000"/>
              <a:gd name="connsiteX438" fmla="*/ 2147507 w 7467600"/>
              <a:gd name="connsiteY438" fmla="*/ 6858000 h 6858000"/>
              <a:gd name="connsiteX439" fmla="*/ 2070668 w 7467600"/>
              <a:gd name="connsiteY439" fmla="*/ 6761520 h 6858000"/>
              <a:gd name="connsiteX440" fmla="*/ 1975142 w 7467600"/>
              <a:gd name="connsiteY440" fmla="*/ 6585570 h 6858000"/>
              <a:gd name="connsiteX441" fmla="*/ 2050035 w 7467600"/>
              <a:gd name="connsiteY441" fmla="*/ 6813345 h 6858000"/>
              <a:gd name="connsiteX442" fmla="*/ 2063025 w 7467600"/>
              <a:gd name="connsiteY442" fmla="*/ 6858000 h 6858000"/>
              <a:gd name="connsiteX443" fmla="*/ 2021675 w 7467600"/>
              <a:gd name="connsiteY443" fmla="*/ 6858000 h 6858000"/>
              <a:gd name="connsiteX444" fmla="*/ 2019308 w 7467600"/>
              <a:gd name="connsiteY444" fmla="*/ 6847118 h 6858000"/>
              <a:gd name="connsiteX445" fmla="*/ 1938835 w 7467600"/>
              <a:gd name="connsiteY445" fmla="*/ 6551160 h 6858000"/>
              <a:gd name="connsiteX446" fmla="*/ 1953230 w 7467600"/>
              <a:gd name="connsiteY446" fmla="*/ 6759699 h 6858000"/>
              <a:gd name="connsiteX447" fmla="*/ 1956763 w 7467600"/>
              <a:gd name="connsiteY447" fmla="*/ 6778191 h 6858000"/>
              <a:gd name="connsiteX448" fmla="*/ 1967925 w 7467600"/>
              <a:gd name="connsiteY448" fmla="*/ 6858000 h 6858000"/>
              <a:gd name="connsiteX449" fmla="*/ 1936622 w 7467600"/>
              <a:gd name="connsiteY449" fmla="*/ 6858000 h 6858000"/>
              <a:gd name="connsiteX450" fmla="*/ 1926261 w 7467600"/>
              <a:gd name="connsiteY450" fmla="*/ 6784064 h 6858000"/>
              <a:gd name="connsiteX451" fmla="*/ 1922724 w 7467600"/>
              <a:gd name="connsiteY451" fmla="*/ 6765577 h 6858000"/>
              <a:gd name="connsiteX452" fmla="*/ 1904650 w 7467600"/>
              <a:gd name="connsiteY452" fmla="*/ 6639616 h 6858000"/>
              <a:gd name="connsiteX453" fmla="*/ 1885273 w 7467600"/>
              <a:gd name="connsiteY453" fmla="*/ 6858000 h 6858000"/>
              <a:gd name="connsiteX454" fmla="*/ 1854363 w 7467600"/>
              <a:gd name="connsiteY454" fmla="*/ 6858000 h 6858000"/>
              <a:gd name="connsiteX455" fmla="*/ 1880391 w 7467600"/>
              <a:gd name="connsiteY455" fmla="*/ 6603796 h 6858000"/>
              <a:gd name="connsiteX456" fmla="*/ 1818273 w 7467600"/>
              <a:gd name="connsiteY456" fmla="*/ 6715729 h 6858000"/>
              <a:gd name="connsiteX457" fmla="*/ 1794691 w 7467600"/>
              <a:gd name="connsiteY457" fmla="*/ 6843239 h 6858000"/>
              <a:gd name="connsiteX458" fmla="*/ 1794914 w 7467600"/>
              <a:gd name="connsiteY458" fmla="*/ 6858000 h 6858000"/>
              <a:gd name="connsiteX459" fmla="*/ 1746128 w 7467600"/>
              <a:gd name="connsiteY459" fmla="*/ 6858000 h 6858000"/>
              <a:gd name="connsiteX460" fmla="*/ 1753934 w 7467600"/>
              <a:gd name="connsiteY460" fmla="*/ 6724796 h 6858000"/>
              <a:gd name="connsiteX461" fmla="*/ 1792053 w 7467600"/>
              <a:gd name="connsiteY461" fmla="*/ 6572396 h 6858000"/>
              <a:gd name="connsiteX462" fmla="*/ 1862248 w 7467600"/>
              <a:gd name="connsiteY462" fmla="*/ 6266397 h 6858000"/>
              <a:gd name="connsiteX463" fmla="*/ 1862250 w 7467600"/>
              <a:gd name="connsiteY463" fmla="*/ 6033531 h 6858000"/>
              <a:gd name="connsiteX464" fmla="*/ 1211999 w 7467600"/>
              <a:gd name="connsiteY464" fmla="*/ 6683610 h 6858000"/>
              <a:gd name="connsiteX465" fmla="*/ 1213266 w 7467600"/>
              <a:gd name="connsiteY465" fmla="*/ 6691947 h 6858000"/>
              <a:gd name="connsiteX466" fmla="*/ 1203370 w 7467600"/>
              <a:gd name="connsiteY466" fmla="*/ 6850676 h 6858000"/>
              <a:gd name="connsiteX467" fmla="*/ 1203671 w 7467600"/>
              <a:gd name="connsiteY467" fmla="*/ 6858000 h 6858000"/>
              <a:gd name="connsiteX468" fmla="*/ 1143180 w 7467600"/>
              <a:gd name="connsiteY468" fmla="*/ 6858000 h 6858000"/>
              <a:gd name="connsiteX469" fmla="*/ 1142176 w 7467600"/>
              <a:gd name="connsiteY469" fmla="*/ 6766045 h 6858000"/>
              <a:gd name="connsiteX470" fmla="*/ 1067484 w 7467600"/>
              <a:gd name="connsiteY470" fmla="*/ 6858000 h 6858000"/>
              <a:gd name="connsiteX471" fmla="*/ 953928 w 7467600"/>
              <a:gd name="connsiteY471" fmla="*/ 6858000 h 6858000"/>
              <a:gd name="connsiteX472" fmla="*/ 959715 w 7467600"/>
              <a:gd name="connsiteY472" fmla="*/ 6850185 h 6858000"/>
              <a:gd name="connsiteX473" fmla="*/ 1483788 w 7467600"/>
              <a:gd name="connsiteY473" fmla="*/ 6259174 h 6858000"/>
              <a:gd name="connsiteX474" fmla="*/ 1100671 w 7467600"/>
              <a:gd name="connsiteY474" fmla="*/ 6252137 h 6858000"/>
              <a:gd name="connsiteX475" fmla="*/ 1090144 w 7467600"/>
              <a:gd name="connsiteY475" fmla="*/ 6256748 h 6858000"/>
              <a:gd name="connsiteX476" fmla="*/ 1095872 w 7467600"/>
              <a:gd name="connsiteY476" fmla="*/ 6271892 h 6858000"/>
              <a:gd name="connsiteX477" fmla="*/ 262785 w 7467600"/>
              <a:gd name="connsiteY477" fmla="*/ 6845450 h 6858000"/>
              <a:gd name="connsiteX478" fmla="*/ 209968 w 7467600"/>
              <a:gd name="connsiteY478" fmla="*/ 6770713 h 6858000"/>
              <a:gd name="connsiteX479" fmla="*/ 873460 w 7467600"/>
              <a:gd name="connsiteY479" fmla="*/ 6253768 h 6858000"/>
              <a:gd name="connsiteX480" fmla="*/ 192686 w 7467600"/>
              <a:gd name="connsiteY480" fmla="*/ 5849257 h 6858000"/>
              <a:gd name="connsiteX481" fmla="*/ 4696 w 7467600"/>
              <a:gd name="connsiteY481" fmla="*/ 5697668 h 6858000"/>
              <a:gd name="connsiteX482" fmla="*/ 0 w 7467600"/>
              <a:gd name="connsiteY482" fmla="*/ 5689984 h 6858000"/>
              <a:gd name="connsiteX483" fmla="*/ 0 w 7467600"/>
              <a:gd name="connsiteY483" fmla="*/ 5513472 h 6858000"/>
              <a:gd name="connsiteX484" fmla="*/ 174101 w 7467600"/>
              <a:gd name="connsiteY484" fmla="*/ 5620277 h 6858000"/>
              <a:gd name="connsiteX485" fmla="*/ 891800 w 7467600"/>
              <a:gd name="connsiteY485" fmla="*/ 6036935 h 6858000"/>
              <a:gd name="connsiteX486" fmla="*/ 1072219 w 7467600"/>
              <a:gd name="connsiteY486" fmla="*/ 6169443 h 6858000"/>
              <a:gd name="connsiteX487" fmla="*/ 1074117 w 7467600"/>
              <a:gd name="connsiteY487" fmla="*/ 6170301 h 6858000"/>
              <a:gd name="connsiteX488" fmla="*/ 1083114 w 7467600"/>
              <a:gd name="connsiteY488" fmla="*/ 6174131 h 6858000"/>
              <a:gd name="connsiteX489" fmla="*/ 1543010 w 7467600"/>
              <a:gd name="connsiteY489" fmla="*/ 6191140 h 6858000"/>
              <a:gd name="connsiteX490" fmla="*/ 1551080 w 7467600"/>
              <a:gd name="connsiteY490" fmla="*/ 6195006 h 6858000"/>
              <a:gd name="connsiteX491" fmla="*/ 2345443 w 7467600"/>
              <a:gd name="connsiteY491" fmla="*/ 5549882 h 6858000"/>
              <a:gd name="connsiteX492" fmla="*/ 1721499 w 7467600"/>
              <a:gd name="connsiteY492" fmla="*/ 5599969 h 6858000"/>
              <a:gd name="connsiteX493" fmla="*/ 767716 w 7467600"/>
              <a:gd name="connsiteY493" fmla="*/ 5472768 h 6858000"/>
              <a:gd name="connsiteX494" fmla="*/ 722147 w 7467600"/>
              <a:gd name="connsiteY494" fmla="*/ 5393091 h 6858000"/>
              <a:gd name="connsiteX495" fmla="*/ 1485552 w 7467600"/>
              <a:gd name="connsiteY495" fmla="*/ 5313202 h 6858000"/>
              <a:gd name="connsiteX496" fmla="*/ 2143004 w 7467600"/>
              <a:gd name="connsiteY496" fmla="*/ 5402420 h 6858000"/>
              <a:gd name="connsiteX497" fmla="*/ 1933391 w 7467600"/>
              <a:gd name="connsiteY497" fmla="*/ 5156971 h 6858000"/>
              <a:gd name="connsiteX498" fmla="*/ 1827118 w 7467600"/>
              <a:gd name="connsiteY498" fmla="*/ 4968410 h 6858000"/>
              <a:gd name="connsiteX499" fmla="*/ 1837349 w 7467600"/>
              <a:gd name="connsiteY499" fmla="*/ 4956357 h 6858000"/>
              <a:gd name="connsiteX500" fmla="*/ 2162835 w 7467600"/>
              <a:gd name="connsiteY500" fmla="*/ 5187853 h 6858000"/>
              <a:gd name="connsiteX501" fmla="*/ 2257167 w 7467600"/>
              <a:gd name="connsiteY501" fmla="*/ 5462123 h 6858000"/>
              <a:gd name="connsiteX502" fmla="*/ 2261598 w 7467600"/>
              <a:gd name="connsiteY502" fmla="*/ 5467998 h 6858000"/>
              <a:gd name="connsiteX503" fmla="*/ 2437177 w 7467600"/>
              <a:gd name="connsiteY503" fmla="*/ 5479608 h 6858000"/>
              <a:gd name="connsiteX504" fmla="*/ 2445247 w 7467600"/>
              <a:gd name="connsiteY504" fmla="*/ 5483476 h 6858000"/>
              <a:gd name="connsiteX505" fmla="*/ 2743626 w 7467600"/>
              <a:gd name="connsiteY505" fmla="*/ 5304819 h 6858000"/>
              <a:gd name="connsiteX506" fmla="*/ 3048102 w 7467600"/>
              <a:gd name="connsiteY506" fmla="*/ 5150595 h 6858000"/>
              <a:gd name="connsiteX507" fmla="*/ 1799414 w 7467600"/>
              <a:gd name="connsiteY507" fmla="*/ 4694732 h 6858000"/>
              <a:gd name="connsiteX508" fmla="*/ 1771735 w 7467600"/>
              <a:gd name="connsiteY508" fmla="*/ 4619929 h 6858000"/>
              <a:gd name="connsiteX509" fmla="*/ 3104273 w 7467600"/>
              <a:gd name="connsiteY509" fmla="*/ 5076159 h 6858000"/>
              <a:gd name="connsiteX510" fmla="*/ 3113245 w 7467600"/>
              <a:gd name="connsiteY510" fmla="*/ 5090705 h 6858000"/>
              <a:gd name="connsiteX511" fmla="*/ 3126294 w 7467600"/>
              <a:gd name="connsiteY511" fmla="*/ 5114400 h 6858000"/>
              <a:gd name="connsiteX512" fmla="*/ 3937433 w 7467600"/>
              <a:gd name="connsiteY512" fmla="*/ 4830473 h 6858000"/>
              <a:gd name="connsiteX513" fmla="*/ 3590475 w 7467600"/>
              <a:gd name="connsiteY513" fmla="*/ 4597974 h 6858000"/>
              <a:gd name="connsiteX514" fmla="*/ 3100264 w 7467600"/>
              <a:gd name="connsiteY514" fmla="*/ 4579845 h 6858000"/>
              <a:gd name="connsiteX515" fmla="*/ 2183576 w 7467600"/>
              <a:gd name="connsiteY515" fmla="*/ 4227150 h 6858000"/>
              <a:gd name="connsiteX516" fmla="*/ 2151029 w 7467600"/>
              <a:gd name="connsiteY516" fmla="*/ 4146947 h 6858000"/>
              <a:gd name="connsiteX517" fmla="*/ 3563434 w 7467600"/>
              <a:gd name="connsiteY517" fmla="*/ 4469115 h 6858000"/>
              <a:gd name="connsiteX518" fmla="*/ 3177952 w 7467600"/>
              <a:gd name="connsiteY518" fmla="*/ 3657386 h 6858000"/>
              <a:gd name="connsiteX519" fmla="*/ 3189263 w 7467600"/>
              <a:gd name="connsiteY519" fmla="*/ 3625726 h 6858000"/>
              <a:gd name="connsiteX520" fmla="*/ 3560912 w 7467600"/>
              <a:gd name="connsiteY520" fmla="*/ 4079863 h 6858000"/>
              <a:gd name="connsiteX521" fmla="*/ 3626636 w 7467600"/>
              <a:gd name="connsiteY521" fmla="*/ 4512230 h 6858000"/>
              <a:gd name="connsiteX522" fmla="*/ 3653088 w 7467600"/>
              <a:gd name="connsiteY522" fmla="*/ 4521417 h 6858000"/>
              <a:gd name="connsiteX523" fmla="*/ 3988128 w 7467600"/>
              <a:gd name="connsiteY523" fmla="*/ 4817267 h 6858000"/>
              <a:gd name="connsiteX524" fmla="*/ 4830582 w 7467600"/>
              <a:gd name="connsiteY524" fmla="*/ 4676000 h 6858000"/>
              <a:gd name="connsiteX525" fmla="*/ 4830100 w 7467600"/>
              <a:gd name="connsiteY525" fmla="*/ 4675554 h 6858000"/>
              <a:gd name="connsiteX526" fmla="*/ 4036318 w 7467600"/>
              <a:gd name="connsiteY526" fmla="*/ 4147013 h 6858000"/>
              <a:gd name="connsiteX527" fmla="*/ 3432098 w 7467600"/>
              <a:gd name="connsiteY527" fmla="*/ 3537312 h 6858000"/>
              <a:gd name="connsiteX528" fmla="*/ 3446761 w 7467600"/>
              <a:gd name="connsiteY528" fmla="*/ 3461278 h 6858000"/>
              <a:gd name="connsiteX529" fmla="*/ 4419733 w 7467600"/>
              <a:gd name="connsiteY529" fmla="*/ 3963555 h 6858000"/>
              <a:gd name="connsiteX530" fmla="*/ 4781371 w 7467600"/>
              <a:gd name="connsiteY530" fmla="*/ 4458604 h 6858000"/>
              <a:gd name="connsiteX531" fmla="*/ 4780440 w 7467600"/>
              <a:gd name="connsiteY531" fmla="*/ 4470290 h 6858000"/>
              <a:gd name="connsiteX532" fmla="*/ 4898954 w 7467600"/>
              <a:gd name="connsiteY532" fmla="*/ 4662092 h 6858000"/>
              <a:gd name="connsiteX533" fmla="*/ 4900699 w 7467600"/>
              <a:gd name="connsiteY533" fmla="*/ 4670867 h 6858000"/>
              <a:gd name="connsiteX534" fmla="*/ 5714511 w 7467600"/>
              <a:gd name="connsiteY534" fmla="*/ 4663483 h 6858000"/>
              <a:gd name="connsiteX535" fmla="*/ 5464793 w 7467600"/>
              <a:gd name="connsiteY535" fmla="*/ 4393556 h 6858000"/>
              <a:gd name="connsiteX536" fmla="*/ 5461897 w 7467600"/>
              <a:gd name="connsiteY536" fmla="*/ 4390879 h 6858000"/>
              <a:gd name="connsiteX537" fmla="*/ 4294126 w 7467600"/>
              <a:gd name="connsiteY537" fmla="*/ 3303048 h 6858000"/>
              <a:gd name="connsiteX538" fmla="*/ 4305321 w 7467600"/>
              <a:gd name="connsiteY538" fmla="*/ 3256953 h 6858000"/>
              <a:gd name="connsiteX539" fmla="*/ 4949299 w 7467600"/>
              <a:gd name="connsiteY539" fmla="*/ 3766336 h 6858000"/>
              <a:gd name="connsiteX540" fmla="*/ 5291452 w 7467600"/>
              <a:gd name="connsiteY540" fmla="*/ 4076801 h 6858000"/>
              <a:gd name="connsiteX541" fmla="*/ 5434998 w 7467600"/>
              <a:gd name="connsiteY541" fmla="*/ 4254100 h 6858000"/>
              <a:gd name="connsiteX542" fmla="*/ 5351015 w 7467600"/>
              <a:gd name="connsiteY542" fmla="*/ 3760989 h 6858000"/>
              <a:gd name="connsiteX543" fmla="*/ 5413780 w 7467600"/>
              <a:gd name="connsiteY543" fmla="*/ 2966265 h 6858000"/>
              <a:gd name="connsiteX544" fmla="*/ 5425627 w 7467600"/>
              <a:gd name="connsiteY544" fmla="*/ 2954192 h 6858000"/>
              <a:gd name="connsiteX545" fmla="*/ 6604735 w 7467600"/>
              <a:gd name="connsiteY545" fmla="*/ 2041381 h 6858000"/>
              <a:gd name="connsiteX546" fmla="*/ 7204487 w 7467600"/>
              <a:gd name="connsiteY546" fmla="*/ 2742112 h 6858000"/>
              <a:gd name="connsiteX547" fmla="*/ 7131592 w 7467600"/>
              <a:gd name="connsiteY547" fmla="*/ 2672096 h 6858000"/>
              <a:gd name="connsiteX548" fmla="*/ 6996344 w 7467600"/>
              <a:gd name="connsiteY548" fmla="*/ 2518310 h 6858000"/>
              <a:gd name="connsiteX549" fmla="*/ 6735495 w 7467600"/>
              <a:gd name="connsiteY549" fmla="*/ 2196890 h 6858000"/>
              <a:gd name="connsiteX550" fmla="*/ 6721901 w 7467600"/>
              <a:gd name="connsiteY550" fmla="*/ 2179274 h 6858000"/>
              <a:gd name="connsiteX551" fmla="*/ 6604735 w 7467600"/>
              <a:gd name="connsiteY551" fmla="*/ 2041381 h 6858000"/>
              <a:gd name="connsiteX552" fmla="*/ 6591670 w 7467600"/>
              <a:gd name="connsiteY552" fmla="*/ 1988277 h 6858000"/>
              <a:gd name="connsiteX553" fmla="*/ 6747349 w 7467600"/>
              <a:gd name="connsiteY553" fmla="*/ 2160069 h 6858000"/>
              <a:gd name="connsiteX554" fmla="*/ 6760943 w 7467600"/>
              <a:gd name="connsiteY554" fmla="*/ 2177686 h 6858000"/>
              <a:gd name="connsiteX555" fmla="*/ 7021065 w 7467600"/>
              <a:gd name="connsiteY555" fmla="*/ 2498102 h 6858000"/>
              <a:gd name="connsiteX556" fmla="*/ 7155223 w 7467600"/>
              <a:gd name="connsiteY556" fmla="*/ 2650386 h 6858000"/>
              <a:gd name="connsiteX557" fmla="*/ 7203167 w 7467600"/>
              <a:gd name="connsiteY557" fmla="*/ 2697288 h 6858000"/>
              <a:gd name="connsiteX558" fmla="*/ 6937703 w 7467600"/>
              <a:gd name="connsiteY558" fmla="*/ 2321981 h 6858000"/>
              <a:gd name="connsiteX559" fmla="*/ 6591670 w 7467600"/>
              <a:gd name="connsiteY559" fmla="*/ 1988277 h 6858000"/>
              <a:gd name="connsiteX560" fmla="*/ 5798671 w 7467600"/>
              <a:gd name="connsiteY560" fmla="*/ 1981601 h 6858000"/>
              <a:gd name="connsiteX561" fmla="*/ 5754709 w 7467600"/>
              <a:gd name="connsiteY561" fmla="*/ 2071454 h 6858000"/>
              <a:gd name="connsiteX562" fmla="*/ 5763044 w 7467600"/>
              <a:gd name="connsiteY562" fmla="*/ 2842206 h 6858000"/>
              <a:gd name="connsiteX563" fmla="*/ 5764974 w 7467600"/>
              <a:gd name="connsiteY563" fmla="*/ 2799609 h 6858000"/>
              <a:gd name="connsiteX564" fmla="*/ 5767665 w 7467600"/>
              <a:gd name="connsiteY564" fmla="*/ 2666409 h 6858000"/>
              <a:gd name="connsiteX565" fmla="*/ 5763055 w 7467600"/>
              <a:gd name="connsiteY565" fmla="*/ 2579705 h 6858000"/>
              <a:gd name="connsiteX566" fmla="*/ 5758079 w 7467600"/>
              <a:gd name="connsiteY566" fmla="*/ 2492508 h 6858000"/>
              <a:gd name="connsiteX567" fmla="*/ 5779325 w 7467600"/>
              <a:gd name="connsiteY567" fmla="*/ 2197069 h 6858000"/>
              <a:gd name="connsiteX568" fmla="*/ 5798671 w 7467600"/>
              <a:gd name="connsiteY568" fmla="*/ 1981601 h 6858000"/>
              <a:gd name="connsiteX569" fmla="*/ 5829202 w 7467600"/>
              <a:gd name="connsiteY569" fmla="*/ 1971679 h 6858000"/>
              <a:gd name="connsiteX570" fmla="*/ 5809558 w 7467600"/>
              <a:gd name="connsiteY570" fmla="*/ 2198043 h 6858000"/>
              <a:gd name="connsiteX571" fmla="*/ 5788653 w 7467600"/>
              <a:gd name="connsiteY571" fmla="*/ 2489430 h 6858000"/>
              <a:gd name="connsiteX572" fmla="*/ 5793439 w 7467600"/>
              <a:gd name="connsiteY572" fmla="*/ 2575235 h 6858000"/>
              <a:gd name="connsiteX573" fmla="*/ 5796837 w 7467600"/>
              <a:gd name="connsiteY573" fmla="*/ 2637633 h 6858000"/>
              <a:gd name="connsiteX574" fmla="*/ 5818614 w 7467600"/>
              <a:gd name="connsiteY574" fmla="*/ 2473055 h 6858000"/>
              <a:gd name="connsiteX575" fmla="*/ 5829202 w 7467600"/>
              <a:gd name="connsiteY575" fmla="*/ 1971679 h 6858000"/>
              <a:gd name="connsiteX576" fmla="*/ 5911389 w 7467600"/>
              <a:gd name="connsiteY576" fmla="*/ 1898371 h 6858000"/>
              <a:gd name="connsiteX577" fmla="*/ 6237627 w 7467600"/>
              <a:gd name="connsiteY577" fmla="*/ 2231921 h 6858000"/>
              <a:gd name="connsiteX578" fmla="*/ 5911389 w 7467600"/>
              <a:gd name="connsiteY578" fmla="*/ 1898371 h 6858000"/>
              <a:gd name="connsiteX579" fmla="*/ 6944437 w 7467600"/>
              <a:gd name="connsiteY579" fmla="*/ 1575402 h 6858000"/>
              <a:gd name="connsiteX580" fmla="*/ 6304730 w 7467600"/>
              <a:gd name="connsiteY580" fmla="*/ 1766654 h 6858000"/>
              <a:gd name="connsiteX581" fmla="*/ 6944437 w 7467600"/>
              <a:gd name="connsiteY581" fmla="*/ 1575402 h 6858000"/>
              <a:gd name="connsiteX582" fmla="*/ 7019523 w 7467600"/>
              <a:gd name="connsiteY582" fmla="*/ 1519450 h 6858000"/>
              <a:gd name="connsiteX583" fmla="*/ 6298091 w 7467600"/>
              <a:gd name="connsiteY583" fmla="*/ 1737122 h 6858000"/>
              <a:gd name="connsiteX584" fmla="*/ 7019523 w 7467600"/>
              <a:gd name="connsiteY584" fmla="*/ 1519450 h 6858000"/>
              <a:gd name="connsiteX585" fmla="*/ 2399523 w 7467600"/>
              <a:gd name="connsiteY585" fmla="*/ 1428234 h 6858000"/>
              <a:gd name="connsiteX586" fmla="*/ 2224982 w 7467600"/>
              <a:gd name="connsiteY586" fmla="*/ 1826201 h 6858000"/>
              <a:gd name="connsiteX587" fmla="*/ 2096099 w 7467600"/>
              <a:gd name="connsiteY587" fmla="*/ 2345900 h 6858000"/>
              <a:gd name="connsiteX588" fmla="*/ 2283317 w 7467600"/>
              <a:gd name="connsiteY588" fmla="*/ 1796925 h 6858000"/>
              <a:gd name="connsiteX589" fmla="*/ 2399523 w 7467600"/>
              <a:gd name="connsiteY589" fmla="*/ 1428234 h 6858000"/>
              <a:gd name="connsiteX590" fmla="*/ 2448558 w 7467600"/>
              <a:gd name="connsiteY590" fmla="*/ 1373435 h 6858000"/>
              <a:gd name="connsiteX591" fmla="*/ 2312521 w 7467600"/>
              <a:gd name="connsiteY591" fmla="*/ 1806140 h 6858000"/>
              <a:gd name="connsiteX592" fmla="*/ 2127533 w 7467600"/>
              <a:gd name="connsiteY592" fmla="*/ 2348380 h 6858000"/>
              <a:gd name="connsiteX593" fmla="*/ 2358080 w 7467600"/>
              <a:gd name="connsiteY593" fmla="*/ 1866134 h 6858000"/>
              <a:gd name="connsiteX594" fmla="*/ 2407436 w 7467600"/>
              <a:gd name="connsiteY594" fmla="*/ 1651070 h 6858000"/>
              <a:gd name="connsiteX595" fmla="*/ 2448558 w 7467600"/>
              <a:gd name="connsiteY595" fmla="*/ 1373435 h 6858000"/>
              <a:gd name="connsiteX596" fmla="*/ 278707 w 7467600"/>
              <a:gd name="connsiteY596" fmla="*/ 1352270 h 6858000"/>
              <a:gd name="connsiteX597" fmla="*/ 321570 w 7467600"/>
              <a:gd name="connsiteY597" fmla="*/ 1861610 h 6858000"/>
              <a:gd name="connsiteX598" fmla="*/ 294281 w 7467600"/>
              <a:gd name="connsiteY598" fmla="*/ 1440658 h 6858000"/>
              <a:gd name="connsiteX599" fmla="*/ 278707 w 7467600"/>
              <a:gd name="connsiteY599" fmla="*/ 1352270 h 6858000"/>
              <a:gd name="connsiteX600" fmla="*/ 1423821 w 7467600"/>
              <a:gd name="connsiteY600" fmla="*/ 1351958 h 6858000"/>
              <a:gd name="connsiteX601" fmla="*/ 1638521 w 7467600"/>
              <a:gd name="connsiteY601" fmla="*/ 1908470 h 6858000"/>
              <a:gd name="connsiteX602" fmla="*/ 1754199 w 7467600"/>
              <a:gd name="connsiteY602" fmla="*/ 2149284 h 6858000"/>
              <a:gd name="connsiteX603" fmla="*/ 1908359 w 7467600"/>
              <a:gd name="connsiteY603" fmla="*/ 2364988 h 6858000"/>
              <a:gd name="connsiteX604" fmla="*/ 1647661 w 7467600"/>
              <a:gd name="connsiteY604" fmla="*/ 1825945 h 6858000"/>
              <a:gd name="connsiteX605" fmla="*/ 1423821 w 7467600"/>
              <a:gd name="connsiteY605" fmla="*/ 1351958 h 6858000"/>
              <a:gd name="connsiteX606" fmla="*/ 1431890 w 7467600"/>
              <a:gd name="connsiteY606" fmla="*/ 1306475 h 6858000"/>
              <a:gd name="connsiteX607" fmla="*/ 1507597 w 7467600"/>
              <a:gd name="connsiteY607" fmla="*/ 1446132 h 6858000"/>
              <a:gd name="connsiteX608" fmla="*/ 1674586 w 7467600"/>
              <a:gd name="connsiteY608" fmla="*/ 1813832 h 6858000"/>
              <a:gd name="connsiteX609" fmla="*/ 1815950 w 7467600"/>
              <a:gd name="connsiteY609" fmla="*/ 2128564 h 6858000"/>
              <a:gd name="connsiteX610" fmla="*/ 1984242 w 7467600"/>
              <a:gd name="connsiteY610" fmla="*/ 2430829 h 6858000"/>
              <a:gd name="connsiteX611" fmla="*/ 2014023 w 7467600"/>
              <a:gd name="connsiteY611" fmla="*/ 2450995 h 6858000"/>
              <a:gd name="connsiteX612" fmla="*/ 1747337 w 7467600"/>
              <a:gd name="connsiteY612" fmla="*/ 1855264 h 6858000"/>
              <a:gd name="connsiteX613" fmla="*/ 1533749 w 7467600"/>
              <a:gd name="connsiteY613" fmla="*/ 1478656 h 6858000"/>
              <a:gd name="connsiteX614" fmla="*/ 1431890 w 7467600"/>
              <a:gd name="connsiteY614" fmla="*/ 1306475 h 6858000"/>
              <a:gd name="connsiteX615" fmla="*/ 5052692 w 7467600"/>
              <a:gd name="connsiteY615" fmla="*/ 1292994 h 6858000"/>
              <a:gd name="connsiteX616" fmla="*/ 5200661 w 7467600"/>
              <a:gd name="connsiteY616" fmla="*/ 1635186 h 6858000"/>
              <a:gd name="connsiteX617" fmla="*/ 5297138 w 7467600"/>
              <a:gd name="connsiteY617" fmla="*/ 1906351 h 6858000"/>
              <a:gd name="connsiteX618" fmla="*/ 5052692 w 7467600"/>
              <a:gd name="connsiteY618" fmla="*/ 1292994 h 6858000"/>
              <a:gd name="connsiteX619" fmla="*/ 5009948 w 7467600"/>
              <a:gd name="connsiteY619" fmla="*/ 1273619 h 6858000"/>
              <a:gd name="connsiteX620" fmla="*/ 5121777 w 7467600"/>
              <a:gd name="connsiteY620" fmla="*/ 1654213 h 6858000"/>
              <a:gd name="connsiteX621" fmla="*/ 5293545 w 7467600"/>
              <a:gd name="connsiteY621" fmla="*/ 2072247 h 6858000"/>
              <a:gd name="connsiteX622" fmla="*/ 5294042 w 7467600"/>
              <a:gd name="connsiteY622" fmla="*/ 2065019 h 6858000"/>
              <a:gd name="connsiteX623" fmla="*/ 5171936 w 7467600"/>
              <a:gd name="connsiteY623" fmla="*/ 1647613 h 6858000"/>
              <a:gd name="connsiteX624" fmla="*/ 5009948 w 7467600"/>
              <a:gd name="connsiteY624" fmla="*/ 1273619 h 6858000"/>
              <a:gd name="connsiteX625" fmla="*/ 655236 w 7467600"/>
              <a:gd name="connsiteY625" fmla="*/ 1268632 h 6858000"/>
              <a:gd name="connsiteX626" fmla="*/ 839521 w 7467600"/>
              <a:gd name="connsiteY626" fmla="*/ 1685315 h 6858000"/>
              <a:gd name="connsiteX627" fmla="*/ 1109416 w 7467600"/>
              <a:gd name="connsiteY627" fmla="*/ 2061663 h 6858000"/>
              <a:gd name="connsiteX628" fmla="*/ 1298300 w 7467600"/>
              <a:gd name="connsiteY628" fmla="*/ 2247742 h 6858000"/>
              <a:gd name="connsiteX629" fmla="*/ 1125871 w 7467600"/>
              <a:gd name="connsiteY629" fmla="*/ 1989513 h 6858000"/>
              <a:gd name="connsiteX630" fmla="*/ 981574 w 7467600"/>
              <a:gd name="connsiteY630" fmla="*/ 1783157 h 6858000"/>
              <a:gd name="connsiteX631" fmla="*/ 922198 w 7467600"/>
              <a:gd name="connsiteY631" fmla="*/ 1677437 h 6858000"/>
              <a:gd name="connsiteX632" fmla="*/ 869293 w 7467600"/>
              <a:gd name="connsiteY632" fmla="*/ 1583214 h 6858000"/>
              <a:gd name="connsiteX633" fmla="*/ 751431 w 7467600"/>
              <a:gd name="connsiteY633" fmla="*/ 1405731 h 6858000"/>
              <a:gd name="connsiteX634" fmla="*/ 655236 w 7467600"/>
              <a:gd name="connsiteY634" fmla="*/ 1268632 h 6858000"/>
              <a:gd name="connsiteX635" fmla="*/ 6516292 w 7467600"/>
              <a:gd name="connsiteY635" fmla="*/ 1263064 h 6858000"/>
              <a:gd name="connsiteX636" fmla="*/ 5736320 w 7467600"/>
              <a:gd name="connsiteY636" fmla="*/ 1501803 h 6858000"/>
              <a:gd name="connsiteX637" fmla="*/ 6516292 w 7467600"/>
              <a:gd name="connsiteY637" fmla="*/ 1263064 h 6858000"/>
              <a:gd name="connsiteX638" fmla="*/ 291466 w 7467600"/>
              <a:gd name="connsiteY638" fmla="*/ 1250369 h 6858000"/>
              <a:gd name="connsiteX639" fmla="*/ 323180 w 7467600"/>
              <a:gd name="connsiteY639" fmla="*/ 1435283 h 6858000"/>
              <a:gd name="connsiteX640" fmla="*/ 349381 w 7467600"/>
              <a:gd name="connsiteY640" fmla="*/ 1875041 h 6858000"/>
              <a:gd name="connsiteX641" fmla="*/ 374363 w 7467600"/>
              <a:gd name="connsiteY641" fmla="*/ 1506494 h 6858000"/>
              <a:gd name="connsiteX642" fmla="*/ 302168 w 7467600"/>
              <a:gd name="connsiteY642" fmla="*/ 1274495 h 6858000"/>
              <a:gd name="connsiteX643" fmla="*/ 291466 w 7467600"/>
              <a:gd name="connsiteY643" fmla="*/ 1250369 h 6858000"/>
              <a:gd name="connsiteX644" fmla="*/ 678222 w 7467600"/>
              <a:gd name="connsiteY644" fmla="*/ 1248670 h 6858000"/>
              <a:gd name="connsiteX645" fmla="*/ 775536 w 7467600"/>
              <a:gd name="connsiteY645" fmla="*/ 1388015 h 6858000"/>
              <a:gd name="connsiteX646" fmla="*/ 894529 w 7467600"/>
              <a:gd name="connsiteY646" fmla="*/ 1567739 h 6858000"/>
              <a:gd name="connsiteX647" fmla="*/ 948000 w 7467600"/>
              <a:gd name="connsiteY647" fmla="*/ 1663088 h 6858000"/>
              <a:gd name="connsiteX648" fmla="*/ 1006812 w 7467600"/>
              <a:gd name="connsiteY648" fmla="*/ 1767683 h 6858000"/>
              <a:gd name="connsiteX649" fmla="*/ 1149133 w 7467600"/>
              <a:gd name="connsiteY649" fmla="*/ 1971513 h 6858000"/>
              <a:gd name="connsiteX650" fmla="*/ 1333952 w 7467600"/>
              <a:gd name="connsiteY650" fmla="*/ 2251620 h 6858000"/>
              <a:gd name="connsiteX651" fmla="*/ 1337329 w 7467600"/>
              <a:gd name="connsiteY651" fmla="*/ 2258350 h 6858000"/>
              <a:gd name="connsiteX652" fmla="*/ 1014726 w 7467600"/>
              <a:gd name="connsiteY652" fmla="*/ 1615556 h 6858000"/>
              <a:gd name="connsiteX653" fmla="*/ 678222 w 7467600"/>
              <a:gd name="connsiteY653" fmla="*/ 1248670 h 6858000"/>
              <a:gd name="connsiteX654" fmla="*/ 6691602 w 7467600"/>
              <a:gd name="connsiteY654" fmla="*/ 1140573 h 6858000"/>
              <a:gd name="connsiteX655" fmla="*/ 6571100 w 7467600"/>
              <a:gd name="connsiteY655" fmla="*/ 1183662 h 6858000"/>
              <a:gd name="connsiteX656" fmla="*/ 6241687 w 7467600"/>
              <a:gd name="connsiteY656" fmla="*/ 1257600 h 6858000"/>
              <a:gd name="connsiteX657" fmla="*/ 5693009 w 7467600"/>
              <a:gd name="connsiteY657" fmla="*/ 1478256 h 6858000"/>
              <a:gd name="connsiteX658" fmla="*/ 6548420 w 7467600"/>
              <a:gd name="connsiteY658" fmla="*/ 1214599 h 6858000"/>
              <a:gd name="connsiteX659" fmla="*/ 6605473 w 7467600"/>
              <a:gd name="connsiteY659" fmla="*/ 1184686 h 6858000"/>
              <a:gd name="connsiteX660" fmla="*/ 6691602 w 7467600"/>
              <a:gd name="connsiteY660" fmla="*/ 1140573 h 6858000"/>
              <a:gd name="connsiteX661" fmla="*/ 4002475 w 7467600"/>
              <a:gd name="connsiteY661" fmla="*/ 1037802 h 6858000"/>
              <a:gd name="connsiteX662" fmla="*/ 4000324 w 7467600"/>
              <a:gd name="connsiteY662" fmla="*/ 1039362 h 6858000"/>
              <a:gd name="connsiteX663" fmla="*/ 4002862 w 7467600"/>
              <a:gd name="connsiteY663" fmla="*/ 1042866 h 6858000"/>
              <a:gd name="connsiteX664" fmla="*/ 4002475 w 7467600"/>
              <a:gd name="connsiteY664" fmla="*/ 1037802 h 6858000"/>
              <a:gd name="connsiteX665" fmla="*/ 506322 w 7467600"/>
              <a:gd name="connsiteY665" fmla="*/ 1020997 h 6858000"/>
              <a:gd name="connsiteX666" fmla="*/ 533068 w 7467600"/>
              <a:gd name="connsiteY666" fmla="*/ 1029409 h 6858000"/>
              <a:gd name="connsiteX667" fmla="*/ 1232525 w 7467600"/>
              <a:gd name="connsiteY667" fmla="*/ 1804675 h 6858000"/>
              <a:gd name="connsiteX668" fmla="*/ 1388858 w 7467600"/>
              <a:gd name="connsiteY668" fmla="*/ 2368011 h 6858000"/>
              <a:gd name="connsiteX669" fmla="*/ 1384098 w 7467600"/>
              <a:gd name="connsiteY669" fmla="*/ 2378125 h 6858000"/>
              <a:gd name="connsiteX670" fmla="*/ 1425393 w 7467600"/>
              <a:gd name="connsiteY670" fmla="*/ 2589124 h 6858000"/>
              <a:gd name="connsiteX671" fmla="*/ 1424001 w 7467600"/>
              <a:gd name="connsiteY671" fmla="*/ 2597541 h 6858000"/>
              <a:gd name="connsiteX672" fmla="*/ 2152729 w 7467600"/>
              <a:gd name="connsiteY672" fmla="*/ 2864487 h 6858000"/>
              <a:gd name="connsiteX673" fmla="*/ 2020609 w 7467600"/>
              <a:gd name="connsiteY673" fmla="*/ 2539671 h 6858000"/>
              <a:gd name="connsiteX674" fmla="*/ 2018920 w 7467600"/>
              <a:gd name="connsiteY674" fmla="*/ 2536309 h 6858000"/>
              <a:gd name="connsiteX675" fmla="*/ 1342441 w 7467600"/>
              <a:gd name="connsiteY675" fmla="*/ 1173017 h 6858000"/>
              <a:gd name="connsiteX676" fmla="*/ 1367925 w 7467600"/>
              <a:gd name="connsiteY676" fmla="*/ 1135648 h 6858000"/>
              <a:gd name="connsiteX677" fmla="*/ 1771401 w 7467600"/>
              <a:gd name="connsiteY677" fmla="*/ 1806673 h 6858000"/>
              <a:gd name="connsiteX678" fmla="*/ 1972385 w 7467600"/>
              <a:gd name="connsiteY678" fmla="*/ 2198735 h 6858000"/>
              <a:gd name="connsiteX679" fmla="*/ 2040892 w 7467600"/>
              <a:gd name="connsiteY679" fmla="*/ 2405205 h 6858000"/>
              <a:gd name="connsiteX680" fmla="*/ 2131689 w 7467600"/>
              <a:gd name="connsiteY680" fmla="*/ 1936926 h 6858000"/>
              <a:gd name="connsiteX681" fmla="*/ 2454820 w 7467600"/>
              <a:gd name="connsiteY681" fmla="*/ 1248808 h 6858000"/>
              <a:gd name="connsiteX682" fmla="*/ 2492512 w 7467600"/>
              <a:gd name="connsiteY682" fmla="*/ 1302920 h 6858000"/>
              <a:gd name="connsiteX683" fmla="*/ 2081216 w 7467600"/>
              <a:gd name="connsiteY683" fmla="*/ 2527513 h 6858000"/>
              <a:gd name="connsiteX684" fmla="*/ 2081211 w 7467600"/>
              <a:gd name="connsiteY684" fmla="*/ 2528916 h 6858000"/>
              <a:gd name="connsiteX685" fmla="*/ 2199067 w 7467600"/>
              <a:gd name="connsiteY685" fmla="*/ 2884061 h 6858000"/>
              <a:gd name="connsiteX686" fmla="*/ 3192586 w 7467600"/>
              <a:gd name="connsiteY686" fmla="*/ 3411496 h 6858000"/>
              <a:gd name="connsiteX687" fmla="*/ 3182620 w 7467600"/>
              <a:gd name="connsiteY687" fmla="*/ 3483279 h 6858000"/>
              <a:gd name="connsiteX688" fmla="*/ 2435119 w 7467600"/>
              <a:gd name="connsiteY688" fmla="*/ 3080173 h 6858000"/>
              <a:gd name="connsiteX689" fmla="*/ 2410152 w 7467600"/>
              <a:gd name="connsiteY689" fmla="*/ 3063751 h 6858000"/>
              <a:gd name="connsiteX690" fmla="*/ 2408099 w 7467600"/>
              <a:gd name="connsiteY690" fmla="*/ 3064403 h 6858000"/>
              <a:gd name="connsiteX691" fmla="*/ 2407218 w 7467600"/>
              <a:gd name="connsiteY691" fmla="*/ 3070324 h 6858000"/>
              <a:gd name="connsiteX692" fmla="*/ 2380138 w 7467600"/>
              <a:gd name="connsiteY692" fmla="*/ 3099341 h 6858000"/>
              <a:gd name="connsiteX693" fmla="*/ 1765923 w 7467600"/>
              <a:gd name="connsiteY693" fmla="*/ 3581043 h 6858000"/>
              <a:gd name="connsiteX694" fmla="*/ 1702258 w 7467600"/>
              <a:gd name="connsiteY694" fmla="*/ 3612286 h 6858000"/>
              <a:gd name="connsiteX695" fmla="*/ 1538370 w 7467600"/>
              <a:gd name="connsiteY695" fmla="*/ 3811804 h 6858000"/>
              <a:gd name="connsiteX696" fmla="*/ 542867 w 7467600"/>
              <a:gd name="connsiteY696" fmla="*/ 4944092 h 6858000"/>
              <a:gd name="connsiteX697" fmla="*/ 515800 w 7467600"/>
              <a:gd name="connsiteY697" fmla="*/ 4862180 h 6858000"/>
              <a:gd name="connsiteX698" fmla="*/ 909145 w 7467600"/>
              <a:gd name="connsiteY698" fmla="*/ 4199225 h 6858000"/>
              <a:gd name="connsiteX699" fmla="*/ 1214067 w 7467600"/>
              <a:gd name="connsiteY699" fmla="*/ 3908561 h 6858000"/>
              <a:gd name="connsiteX700" fmla="*/ 640967 w 7467600"/>
              <a:gd name="connsiteY700" fmla="*/ 4105601 h 6858000"/>
              <a:gd name="connsiteX701" fmla="*/ 112563 w 7467600"/>
              <a:gd name="connsiteY701" fmla="*/ 4396952 h 6858000"/>
              <a:gd name="connsiteX702" fmla="*/ 0 w 7467600"/>
              <a:gd name="connsiteY702" fmla="*/ 4466006 h 6858000"/>
              <a:gd name="connsiteX703" fmla="*/ 0 w 7467600"/>
              <a:gd name="connsiteY703" fmla="*/ 4233763 h 6858000"/>
              <a:gd name="connsiteX704" fmla="*/ 36881 w 7467600"/>
              <a:gd name="connsiteY704" fmla="*/ 4200118 h 6858000"/>
              <a:gd name="connsiteX705" fmla="*/ 910534 w 7467600"/>
              <a:gd name="connsiteY705" fmla="*/ 3629753 h 6858000"/>
              <a:gd name="connsiteX706" fmla="*/ 1578717 w 7467600"/>
              <a:gd name="connsiteY706" fmla="*/ 3575982 h 6858000"/>
              <a:gd name="connsiteX707" fmla="*/ 2338780 w 7467600"/>
              <a:gd name="connsiteY707" fmla="*/ 3033725 h 6858000"/>
              <a:gd name="connsiteX708" fmla="*/ 1807991 w 7467600"/>
              <a:gd name="connsiteY708" fmla="*/ 2807184 h 6858000"/>
              <a:gd name="connsiteX709" fmla="*/ 1416358 w 7467600"/>
              <a:gd name="connsiteY709" fmla="*/ 3112571 h 6858000"/>
              <a:gd name="connsiteX710" fmla="*/ 939066 w 7467600"/>
              <a:gd name="connsiteY710" fmla="*/ 3378798 h 6858000"/>
              <a:gd name="connsiteX711" fmla="*/ 115099 w 7467600"/>
              <a:gd name="connsiteY711" fmla="*/ 3607650 h 6858000"/>
              <a:gd name="connsiteX712" fmla="*/ 97284 w 7467600"/>
              <a:gd name="connsiteY712" fmla="*/ 3520393 h 6858000"/>
              <a:gd name="connsiteX713" fmla="*/ 922050 w 7467600"/>
              <a:gd name="connsiteY713" fmla="*/ 3074867 h 6858000"/>
              <a:gd name="connsiteX714" fmla="*/ 1405265 w 7467600"/>
              <a:gd name="connsiteY714" fmla="*/ 3016319 h 6858000"/>
              <a:gd name="connsiteX715" fmla="*/ 1407512 w 7467600"/>
              <a:gd name="connsiteY715" fmla="*/ 3018001 h 6858000"/>
              <a:gd name="connsiteX716" fmla="*/ 1726266 w 7467600"/>
              <a:gd name="connsiteY716" fmla="*/ 2777274 h 6858000"/>
              <a:gd name="connsiteX717" fmla="*/ 625390 w 7467600"/>
              <a:gd name="connsiteY717" fmla="*/ 2514541 h 6858000"/>
              <a:gd name="connsiteX718" fmla="*/ 619799 w 7467600"/>
              <a:gd name="connsiteY718" fmla="*/ 2527180 h 6858000"/>
              <a:gd name="connsiteX719" fmla="*/ 310030 w 7467600"/>
              <a:gd name="connsiteY719" fmla="*/ 2771818 h 6858000"/>
              <a:gd name="connsiteX720" fmla="*/ 173877 w 7467600"/>
              <a:gd name="connsiteY720" fmla="*/ 2937056 h 6858000"/>
              <a:gd name="connsiteX721" fmla="*/ 77889 w 7467600"/>
              <a:gd name="connsiteY721" fmla="*/ 3138440 h 6858000"/>
              <a:gd name="connsiteX722" fmla="*/ 0 w 7467600"/>
              <a:gd name="connsiteY722" fmla="*/ 3271395 h 6858000"/>
              <a:gd name="connsiteX723" fmla="*/ 0 w 7467600"/>
              <a:gd name="connsiteY723" fmla="*/ 3153002 h 6858000"/>
              <a:gd name="connsiteX724" fmla="*/ 2386 w 7467600"/>
              <a:gd name="connsiteY724" fmla="*/ 3149203 h 6858000"/>
              <a:gd name="connsiteX725" fmla="*/ 89753 w 7467600"/>
              <a:gd name="connsiteY725" fmla="*/ 2987702 h 6858000"/>
              <a:gd name="connsiteX726" fmla="*/ 76869 w 7467600"/>
              <a:gd name="connsiteY726" fmla="*/ 3005404 h 6858000"/>
              <a:gd name="connsiteX727" fmla="*/ 32049 w 7467600"/>
              <a:gd name="connsiteY727" fmla="*/ 3065814 h 6858000"/>
              <a:gd name="connsiteX728" fmla="*/ 0 w 7467600"/>
              <a:gd name="connsiteY728" fmla="*/ 3108744 h 6858000"/>
              <a:gd name="connsiteX729" fmla="*/ 0 w 7467600"/>
              <a:gd name="connsiteY729" fmla="*/ 3058059 h 6858000"/>
              <a:gd name="connsiteX730" fmla="*/ 7610 w 7467600"/>
              <a:gd name="connsiteY730" fmla="*/ 3047889 h 6858000"/>
              <a:gd name="connsiteX731" fmla="*/ 52419 w 7467600"/>
              <a:gd name="connsiteY731" fmla="*/ 2987479 h 6858000"/>
              <a:gd name="connsiteX732" fmla="*/ 59142 w 7467600"/>
              <a:gd name="connsiteY732" fmla="*/ 2978488 h 6858000"/>
              <a:gd name="connsiteX733" fmla="*/ 0 w 7467600"/>
              <a:gd name="connsiteY733" fmla="*/ 3015334 h 6858000"/>
              <a:gd name="connsiteX734" fmla="*/ 0 w 7467600"/>
              <a:gd name="connsiteY734" fmla="*/ 2914286 h 6858000"/>
              <a:gd name="connsiteX735" fmla="*/ 36383 w 7467600"/>
              <a:gd name="connsiteY735" fmla="*/ 2901128 h 6858000"/>
              <a:gd name="connsiteX736" fmla="*/ 156329 w 7467600"/>
              <a:gd name="connsiteY736" fmla="*/ 2840533 h 6858000"/>
              <a:gd name="connsiteX737" fmla="*/ 358355 w 7467600"/>
              <a:gd name="connsiteY737" fmla="*/ 2620471 h 6858000"/>
              <a:gd name="connsiteX738" fmla="*/ 510577 w 7467600"/>
              <a:gd name="connsiteY738" fmla="*/ 2501244 h 6858000"/>
              <a:gd name="connsiteX739" fmla="*/ 211967 w 7467600"/>
              <a:gd name="connsiteY739" fmla="*/ 2479171 h 6858000"/>
              <a:gd name="connsiteX740" fmla="*/ 0 w 7467600"/>
              <a:gd name="connsiteY740" fmla="*/ 2476398 h 6858000"/>
              <a:gd name="connsiteX741" fmla="*/ 0 w 7467600"/>
              <a:gd name="connsiteY741" fmla="*/ 2389189 h 6858000"/>
              <a:gd name="connsiteX742" fmla="*/ 103062 w 7467600"/>
              <a:gd name="connsiteY742" fmla="*/ 2389518 h 6858000"/>
              <a:gd name="connsiteX743" fmla="*/ 510734 w 7467600"/>
              <a:gd name="connsiteY743" fmla="*/ 2416201 h 6858000"/>
              <a:gd name="connsiteX744" fmla="*/ 279257 w 7467600"/>
              <a:gd name="connsiteY744" fmla="*/ 2092102 h 6858000"/>
              <a:gd name="connsiteX745" fmla="*/ 65265 w 7467600"/>
              <a:gd name="connsiteY745" fmla="*/ 2006049 h 6858000"/>
              <a:gd name="connsiteX746" fmla="*/ 0 w 7467600"/>
              <a:gd name="connsiteY746" fmla="*/ 1982532 h 6858000"/>
              <a:gd name="connsiteX747" fmla="*/ 0 w 7467600"/>
              <a:gd name="connsiteY747" fmla="*/ 1912789 h 6858000"/>
              <a:gd name="connsiteX748" fmla="*/ 97460 w 7467600"/>
              <a:gd name="connsiteY748" fmla="*/ 1953725 h 6858000"/>
              <a:gd name="connsiteX749" fmla="*/ 221272 w 7467600"/>
              <a:gd name="connsiteY749" fmla="*/ 1980766 h 6858000"/>
              <a:gd name="connsiteX750" fmla="*/ 116765 w 7467600"/>
              <a:gd name="connsiteY750" fmla="*/ 1911033 h 6858000"/>
              <a:gd name="connsiteX751" fmla="*/ 16405 w 7467600"/>
              <a:gd name="connsiteY751" fmla="*/ 1803412 h 6858000"/>
              <a:gd name="connsiteX752" fmla="*/ 0 w 7467600"/>
              <a:gd name="connsiteY752" fmla="*/ 1784777 h 6858000"/>
              <a:gd name="connsiteX753" fmla="*/ 0 w 7467600"/>
              <a:gd name="connsiteY753" fmla="*/ 1740082 h 6858000"/>
              <a:gd name="connsiteX754" fmla="*/ 39394 w 7467600"/>
              <a:gd name="connsiteY754" fmla="*/ 1784856 h 6858000"/>
              <a:gd name="connsiteX755" fmla="*/ 135813 w 7467600"/>
              <a:gd name="connsiteY755" fmla="*/ 1888838 h 6858000"/>
              <a:gd name="connsiteX756" fmla="*/ 242575 w 7467600"/>
              <a:gd name="connsiteY756" fmla="*/ 1958841 h 6858000"/>
              <a:gd name="connsiteX757" fmla="*/ 82197 w 7467600"/>
              <a:gd name="connsiteY757" fmla="*/ 1754826 h 6858000"/>
              <a:gd name="connsiteX758" fmla="*/ 0 w 7467600"/>
              <a:gd name="connsiteY758" fmla="*/ 1679650 h 6858000"/>
              <a:gd name="connsiteX759" fmla="*/ 0 w 7467600"/>
              <a:gd name="connsiteY759" fmla="*/ 1602463 h 6858000"/>
              <a:gd name="connsiteX760" fmla="*/ 84689 w 7467600"/>
              <a:gd name="connsiteY760" fmla="*/ 1677442 h 6858000"/>
              <a:gd name="connsiteX761" fmla="*/ 298437 w 7467600"/>
              <a:gd name="connsiteY761" fmla="*/ 1968019 h 6858000"/>
              <a:gd name="connsiteX762" fmla="*/ 227269 w 7467600"/>
              <a:gd name="connsiteY762" fmla="*/ 1114064 h 6858000"/>
              <a:gd name="connsiteX763" fmla="*/ 248003 w 7467600"/>
              <a:gd name="connsiteY763" fmla="*/ 1089613 h 6858000"/>
              <a:gd name="connsiteX764" fmla="*/ 427020 w 7467600"/>
              <a:gd name="connsiteY764" fmla="*/ 1619803 h 6858000"/>
              <a:gd name="connsiteX765" fmla="*/ 340345 w 7467600"/>
              <a:gd name="connsiteY765" fmla="*/ 2027739 h 6858000"/>
              <a:gd name="connsiteX766" fmla="*/ 360865 w 7467600"/>
              <a:gd name="connsiteY766" fmla="*/ 2044827 h 6858000"/>
              <a:gd name="connsiteX767" fmla="*/ 560414 w 7467600"/>
              <a:gd name="connsiteY767" fmla="*/ 2421457 h 6858000"/>
              <a:gd name="connsiteX768" fmla="*/ 1359703 w 7467600"/>
              <a:gd name="connsiteY768" fmla="*/ 2578554 h 6858000"/>
              <a:gd name="connsiteX769" fmla="*/ 1359422 w 7467600"/>
              <a:gd name="connsiteY769" fmla="*/ 2577994 h 6858000"/>
              <a:gd name="connsiteX770" fmla="*/ 828701 w 7467600"/>
              <a:gd name="connsiteY770" fmla="*/ 1839520 h 6858000"/>
              <a:gd name="connsiteX771" fmla="*/ 494427 w 7467600"/>
              <a:gd name="connsiteY771" fmla="*/ 1092333 h 6858000"/>
              <a:gd name="connsiteX772" fmla="*/ 506322 w 7467600"/>
              <a:gd name="connsiteY772" fmla="*/ 1020997 h 6858000"/>
              <a:gd name="connsiteX773" fmla="*/ 4570198 w 7467600"/>
              <a:gd name="connsiteY773" fmla="*/ 978081 h 6858000"/>
              <a:gd name="connsiteX774" fmla="*/ 4523691 w 7467600"/>
              <a:gd name="connsiteY774" fmla="*/ 1127776 h 6858000"/>
              <a:gd name="connsiteX775" fmla="*/ 4509875 w 7467600"/>
              <a:gd name="connsiteY775" fmla="*/ 1167552 h 6858000"/>
              <a:gd name="connsiteX776" fmla="*/ 4478168 w 7467600"/>
              <a:gd name="connsiteY776" fmla="*/ 1260735 h 6858000"/>
              <a:gd name="connsiteX777" fmla="*/ 4409309 w 7467600"/>
              <a:gd name="connsiteY777" fmla="*/ 1666996 h 6858000"/>
              <a:gd name="connsiteX778" fmla="*/ 4370031 w 7467600"/>
              <a:gd name="connsiteY778" fmla="*/ 1955666 h 6858000"/>
              <a:gd name="connsiteX779" fmla="*/ 4570198 w 7467600"/>
              <a:gd name="connsiteY779" fmla="*/ 978081 h 6858000"/>
              <a:gd name="connsiteX780" fmla="*/ 4557898 w 7467600"/>
              <a:gd name="connsiteY780" fmla="*/ 900011 h 6858000"/>
              <a:gd name="connsiteX781" fmla="*/ 4344840 w 7467600"/>
              <a:gd name="connsiteY781" fmla="*/ 1922038 h 6858000"/>
              <a:gd name="connsiteX782" fmla="*/ 4378710 w 7467600"/>
              <a:gd name="connsiteY782" fmla="*/ 1665516 h 6858000"/>
              <a:gd name="connsiteX783" fmla="*/ 4448798 w 7467600"/>
              <a:gd name="connsiteY783" fmla="*/ 1253024 h 6858000"/>
              <a:gd name="connsiteX784" fmla="*/ 4480315 w 7467600"/>
              <a:gd name="connsiteY784" fmla="*/ 1158454 h 6858000"/>
              <a:gd name="connsiteX785" fmla="*/ 4494133 w 7467600"/>
              <a:gd name="connsiteY785" fmla="*/ 1118676 h 6858000"/>
              <a:gd name="connsiteX786" fmla="*/ 4557898 w 7467600"/>
              <a:gd name="connsiteY786" fmla="*/ 900011 h 6858000"/>
              <a:gd name="connsiteX787" fmla="*/ 5870151 w 7467600"/>
              <a:gd name="connsiteY787" fmla="*/ 898890 h 6858000"/>
              <a:gd name="connsiteX788" fmla="*/ 5861335 w 7467600"/>
              <a:gd name="connsiteY788" fmla="*/ 899177 h 6858000"/>
              <a:gd name="connsiteX789" fmla="*/ 5843702 w 7467600"/>
              <a:gd name="connsiteY789" fmla="*/ 899748 h 6858000"/>
              <a:gd name="connsiteX790" fmla="*/ 5651107 w 7467600"/>
              <a:gd name="connsiteY790" fmla="*/ 920306 h 6858000"/>
              <a:gd name="connsiteX791" fmla="*/ 5459407 w 7467600"/>
              <a:gd name="connsiteY791" fmla="*/ 940975 h 6858000"/>
              <a:gd name="connsiteX792" fmla="*/ 5374846 w 7467600"/>
              <a:gd name="connsiteY792" fmla="*/ 941988 h 6858000"/>
              <a:gd name="connsiteX793" fmla="*/ 5256105 w 7467600"/>
              <a:gd name="connsiteY793" fmla="*/ 945632 h 6858000"/>
              <a:gd name="connsiteX794" fmla="*/ 5107071 w 7467600"/>
              <a:gd name="connsiteY794" fmla="*/ 969720 h 6858000"/>
              <a:gd name="connsiteX795" fmla="*/ 4998681 w 7467600"/>
              <a:gd name="connsiteY795" fmla="*/ 988771 h 6858000"/>
              <a:gd name="connsiteX796" fmla="*/ 5870151 w 7467600"/>
              <a:gd name="connsiteY796" fmla="*/ 898890 h 6858000"/>
              <a:gd name="connsiteX797" fmla="*/ 5504425 w 7467600"/>
              <a:gd name="connsiteY797" fmla="*/ 848067 h 6858000"/>
              <a:gd name="connsiteX798" fmla="*/ 4968849 w 7467600"/>
              <a:gd name="connsiteY798" fmla="*/ 962318 h 6858000"/>
              <a:gd name="connsiteX799" fmla="*/ 5104039 w 7467600"/>
              <a:gd name="connsiteY799" fmla="*/ 940634 h 6858000"/>
              <a:gd name="connsiteX800" fmla="*/ 5256311 w 7467600"/>
              <a:gd name="connsiteY800" fmla="*/ 916490 h 6858000"/>
              <a:gd name="connsiteX801" fmla="*/ 5377381 w 7467600"/>
              <a:gd name="connsiteY801" fmla="*/ 912671 h 6858000"/>
              <a:gd name="connsiteX802" fmla="*/ 5460148 w 7467600"/>
              <a:gd name="connsiteY802" fmla="*/ 911442 h 6858000"/>
              <a:gd name="connsiteX803" fmla="*/ 5648971 w 7467600"/>
              <a:gd name="connsiteY803" fmla="*/ 891331 h 6858000"/>
              <a:gd name="connsiteX804" fmla="*/ 5844807 w 7467600"/>
              <a:gd name="connsiteY804" fmla="*/ 870718 h 6858000"/>
              <a:gd name="connsiteX805" fmla="*/ 5862975 w 7467600"/>
              <a:gd name="connsiteY805" fmla="*/ 869756 h 6858000"/>
              <a:gd name="connsiteX806" fmla="*/ 5920887 w 7467600"/>
              <a:gd name="connsiteY806" fmla="*/ 865929 h 6858000"/>
              <a:gd name="connsiteX807" fmla="*/ 5504425 w 7467600"/>
              <a:gd name="connsiteY807" fmla="*/ 848067 h 6858000"/>
              <a:gd name="connsiteX808" fmla="*/ 3607114 w 7467600"/>
              <a:gd name="connsiteY808" fmla="*/ 467441 h 6858000"/>
              <a:gd name="connsiteX809" fmla="*/ 3296242 w 7467600"/>
              <a:gd name="connsiteY809" fmla="*/ 807991 h 6858000"/>
              <a:gd name="connsiteX810" fmla="*/ 3174674 w 7467600"/>
              <a:gd name="connsiteY810" fmla="*/ 919759 h 6858000"/>
              <a:gd name="connsiteX811" fmla="*/ 3042978 w 7467600"/>
              <a:gd name="connsiteY811" fmla="*/ 1054894 h 6858000"/>
              <a:gd name="connsiteX812" fmla="*/ 2968914 w 7467600"/>
              <a:gd name="connsiteY812" fmla="*/ 1133756 h 6858000"/>
              <a:gd name="connsiteX813" fmla="*/ 3103823 w 7467600"/>
              <a:gd name="connsiteY813" fmla="*/ 1026814 h 6858000"/>
              <a:gd name="connsiteX814" fmla="*/ 3607114 w 7467600"/>
              <a:gd name="connsiteY814" fmla="*/ 467441 h 6858000"/>
              <a:gd name="connsiteX815" fmla="*/ 3744487 w 7467600"/>
              <a:gd name="connsiteY815" fmla="*/ 383136 h 6858000"/>
              <a:gd name="connsiteX816" fmla="*/ 3970213 w 7467600"/>
              <a:gd name="connsiteY816" fmla="*/ 995559 h 6858000"/>
              <a:gd name="connsiteX817" fmla="*/ 3744487 w 7467600"/>
              <a:gd name="connsiteY817" fmla="*/ 383136 h 6858000"/>
              <a:gd name="connsiteX818" fmla="*/ 3624562 w 7467600"/>
              <a:gd name="connsiteY818" fmla="*/ 367041 h 6858000"/>
              <a:gd name="connsiteX819" fmla="*/ 3489712 w 7467600"/>
              <a:gd name="connsiteY819" fmla="*/ 485386 h 6858000"/>
              <a:gd name="connsiteX820" fmla="*/ 3182994 w 7467600"/>
              <a:gd name="connsiteY820" fmla="*/ 828265 h 6858000"/>
              <a:gd name="connsiteX821" fmla="*/ 2892114 w 7467600"/>
              <a:gd name="connsiteY821" fmla="*/ 1172635 h 6858000"/>
              <a:gd name="connsiteX822" fmla="*/ 3021459 w 7467600"/>
              <a:gd name="connsiteY822" fmla="*/ 1035385 h 6858000"/>
              <a:gd name="connsiteX823" fmla="*/ 3153873 w 7467600"/>
              <a:gd name="connsiteY823" fmla="*/ 898971 h 6858000"/>
              <a:gd name="connsiteX824" fmla="*/ 3276511 w 7467600"/>
              <a:gd name="connsiteY824" fmla="*/ 786423 h 6858000"/>
              <a:gd name="connsiteX825" fmla="*/ 3584154 w 7467600"/>
              <a:gd name="connsiteY825" fmla="*/ 448218 h 6858000"/>
              <a:gd name="connsiteX826" fmla="*/ 3624562 w 7467600"/>
              <a:gd name="connsiteY826" fmla="*/ 367041 h 6858000"/>
              <a:gd name="connsiteX827" fmla="*/ 3766672 w 7467600"/>
              <a:gd name="connsiteY827" fmla="*/ 359429 h 6858000"/>
              <a:gd name="connsiteX828" fmla="*/ 3996338 w 7467600"/>
              <a:gd name="connsiteY828" fmla="*/ 968237 h 6858000"/>
              <a:gd name="connsiteX829" fmla="*/ 3766672 w 7467600"/>
              <a:gd name="connsiteY829" fmla="*/ 359429 h 6858000"/>
              <a:gd name="connsiteX830" fmla="*/ 5805386 w 7467600"/>
              <a:gd name="connsiteY830" fmla="*/ 239240 h 6858000"/>
              <a:gd name="connsiteX831" fmla="*/ 5736947 w 7467600"/>
              <a:gd name="connsiteY831" fmla="*/ 261367 h 6858000"/>
              <a:gd name="connsiteX832" fmla="*/ 5427012 w 7467600"/>
              <a:gd name="connsiteY832" fmla="*/ 311272 h 6858000"/>
              <a:gd name="connsiteX833" fmla="*/ 5147818 w 7467600"/>
              <a:gd name="connsiteY833" fmla="*/ 322112 h 6858000"/>
              <a:gd name="connsiteX834" fmla="*/ 5060854 w 7467600"/>
              <a:gd name="connsiteY834" fmla="*/ 311882 h 6858000"/>
              <a:gd name="connsiteX835" fmla="*/ 4945989 w 7467600"/>
              <a:gd name="connsiteY835" fmla="*/ 300516 h 6858000"/>
              <a:gd name="connsiteX836" fmla="*/ 5410479 w 7467600"/>
              <a:gd name="connsiteY836" fmla="*/ 348434 h 6858000"/>
              <a:gd name="connsiteX837" fmla="*/ 5805386 w 7467600"/>
              <a:gd name="connsiteY837" fmla="*/ 239240 h 6858000"/>
              <a:gd name="connsiteX838" fmla="*/ 5905192 w 7467600"/>
              <a:gd name="connsiteY838" fmla="*/ 163079 h 6858000"/>
              <a:gd name="connsiteX839" fmla="*/ 5865655 w 7467600"/>
              <a:gd name="connsiteY839" fmla="*/ 171901 h 6858000"/>
              <a:gd name="connsiteX840" fmla="*/ 5259740 w 7467600"/>
              <a:gd name="connsiteY840" fmla="*/ 257013 h 6858000"/>
              <a:gd name="connsiteX841" fmla="*/ 5208466 w 7467600"/>
              <a:gd name="connsiteY841" fmla="*/ 257550 h 6858000"/>
              <a:gd name="connsiteX842" fmla="*/ 4980204 w 7467600"/>
              <a:gd name="connsiteY842" fmla="*/ 271903 h 6858000"/>
              <a:gd name="connsiteX843" fmla="*/ 5068068 w 7467600"/>
              <a:gd name="connsiteY843" fmla="*/ 282244 h 6858000"/>
              <a:gd name="connsiteX844" fmla="*/ 5153231 w 7467600"/>
              <a:gd name="connsiteY844" fmla="*/ 292240 h 6858000"/>
              <a:gd name="connsiteX845" fmla="*/ 5426491 w 7467600"/>
              <a:gd name="connsiteY845" fmla="*/ 281128 h 6858000"/>
              <a:gd name="connsiteX846" fmla="*/ 5731212 w 7467600"/>
              <a:gd name="connsiteY846" fmla="*/ 231951 h 6858000"/>
              <a:gd name="connsiteX847" fmla="*/ 5905192 w 7467600"/>
              <a:gd name="connsiteY847" fmla="*/ 163079 h 6858000"/>
              <a:gd name="connsiteX848" fmla="*/ 5944437 w 7467600"/>
              <a:gd name="connsiteY848" fmla="*/ 113829 h 6858000"/>
              <a:gd name="connsiteX849" fmla="*/ 5825032 w 7467600"/>
              <a:gd name="connsiteY849" fmla="*/ 146405 h 6858000"/>
              <a:gd name="connsiteX850" fmla="*/ 4955599 w 7467600"/>
              <a:gd name="connsiteY850" fmla="*/ 247008 h 6858000"/>
              <a:gd name="connsiteX851" fmla="*/ 5210104 w 7467600"/>
              <a:gd name="connsiteY851" fmla="*/ 228123 h 6858000"/>
              <a:gd name="connsiteX852" fmla="*/ 5261015 w 7467600"/>
              <a:gd name="connsiteY852" fmla="*/ 227087 h 6858000"/>
              <a:gd name="connsiteX853" fmla="*/ 5861181 w 7467600"/>
              <a:gd name="connsiteY853" fmla="*/ 143093 h 6858000"/>
              <a:gd name="connsiteX854" fmla="*/ 5961252 w 7467600"/>
              <a:gd name="connsiteY854" fmla="*/ 114820 h 6858000"/>
              <a:gd name="connsiteX855" fmla="*/ 5944437 w 7467600"/>
              <a:gd name="connsiteY855" fmla="*/ 113829 h 6858000"/>
              <a:gd name="connsiteX856" fmla="*/ 3882765 w 7467600"/>
              <a:gd name="connsiteY856" fmla="*/ 0 h 6858000"/>
              <a:gd name="connsiteX857" fmla="*/ 3995099 w 7467600"/>
              <a:gd name="connsiteY857" fmla="*/ 0 h 6858000"/>
              <a:gd name="connsiteX858" fmla="*/ 4163818 w 7467600"/>
              <a:gd name="connsiteY858" fmla="*/ 234104 h 6858000"/>
              <a:gd name="connsiteX859" fmla="*/ 4172099 w 7467600"/>
              <a:gd name="connsiteY859" fmla="*/ 234207 h 6858000"/>
              <a:gd name="connsiteX860" fmla="*/ 4784282 w 7467600"/>
              <a:gd name="connsiteY860" fmla="*/ 276561 h 6858000"/>
              <a:gd name="connsiteX861" fmla="*/ 4801687 w 7467600"/>
              <a:gd name="connsiteY861" fmla="*/ 267764 h 6858000"/>
              <a:gd name="connsiteX862" fmla="*/ 6082788 w 7467600"/>
              <a:gd name="connsiteY862" fmla="*/ 64119 h 6858000"/>
              <a:gd name="connsiteX863" fmla="*/ 6099442 w 7467600"/>
              <a:gd name="connsiteY863" fmla="*/ 82568 h 6858000"/>
              <a:gd name="connsiteX864" fmla="*/ 4804137 w 7467600"/>
              <a:gd name="connsiteY864" fmla="*/ 320931 h 6858000"/>
              <a:gd name="connsiteX865" fmla="*/ 4227047 w 7467600"/>
              <a:gd name="connsiteY865" fmla="*/ 313415 h 6858000"/>
              <a:gd name="connsiteX866" fmla="*/ 4346041 w 7467600"/>
              <a:gd name="connsiteY866" fmla="*/ 456086 h 6858000"/>
              <a:gd name="connsiteX867" fmla="*/ 4870967 w 7467600"/>
              <a:gd name="connsiteY867" fmla="*/ 963061 h 6858000"/>
              <a:gd name="connsiteX868" fmla="*/ 4889647 w 7467600"/>
              <a:gd name="connsiteY868" fmla="*/ 957147 h 6858000"/>
              <a:gd name="connsiteX869" fmla="*/ 5422504 w 7467600"/>
              <a:gd name="connsiteY869" fmla="*/ 805191 h 6858000"/>
              <a:gd name="connsiteX870" fmla="*/ 6087656 w 7467600"/>
              <a:gd name="connsiteY870" fmla="*/ 826703 h 6858000"/>
              <a:gd name="connsiteX871" fmla="*/ 6058717 w 7467600"/>
              <a:gd name="connsiteY871" fmla="*/ 865992 h 6858000"/>
              <a:gd name="connsiteX872" fmla="*/ 4974153 w 7467600"/>
              <a:gd name="connsiteY872" fmla="*/ 1045456 h 6858000"/>
              <a:gd name="connsiteX873" fmla="*/ 5627835 w 7467600"/>
              <a:gd name="connsiteY873" fmla="*/ 1472077 h 6858000"/>
              <a:gd name="connsiteX874" fmla="*/ 5629817 w 7467600"/>
              <a:gd name="connsiteY874" fmla="*/ 1471412 h 6858000"/>
              <a:gd name="connsiteX875" fmla="*/ 5634124 w 7467600"/>
              <a:gd name="connsiteY875" fmla="*/ 1470572 h 6858000"/>
              <a:gd name="connsiteX876" fmla="*/ 5755832 w 7467600"/>
              <a:gd name="connsiteY876" fmla="*/ 1383886 h 6858000"/>
              <a:gd name="connsiteX877" fmla="*/ 6014186 w 7467600"/>
              <a:gd name="connsiteY877" fmla="*/ 1279799 h 6858000"/>
              <a:gd name="connsiteX878" fmla="*/ 6901619 w 7467600"/>
              <a:gd name="connsiteY878" fmla="*/ 1047874 h 6858000"/>
              <a:gd name="connsiteX879" fmla="*/ 6931566 w 7467600"/>
              <a:gd name="connsiteY879" fmla="*/ 1062034 h 6858000"/>
              <a:gd name="connsiteX880" fmla="*/ 5790982 w 7467600"/>
              <a:gd name="connsiteY880" fmla="*/ 1561380 h 6858000"/>
              <a:gd name="connsiteX881" fmla="*/ 6188971 w 7467600"/>
              <a:gd name="connsiteY881" fmla="*/ 1755168 h 6858000"/>
              <a:gd name="connsiteX882" fmla="*/ 6202446 w 7467600"/>
              <a:gd name="connsiteY882" fmla="*/ 1752268 h 6858000"/>
              <a:gd name="connsiteX883" fmla="*/ 7179560 w 7467600"/>
              <a:gd name="connsiteY883" fmla="*/ 1467551 h 6858000"/>
              <a:gd name="connsiteX884" fmla="*/ 7158730 w 7467600"/>
              <a:gd name="connsiteY884" fmla="*/ 1507835 h 6858000"/>
              <a:gd name="connsiteX885" fmla="*/ 6326959 w 7467600"/>
              <a:gd name="connsiteY885" fmla="*/ 1817686 h 6858000"/>
              <a:gd name="connsiteX886" fmla="*/ 6537433 w 7467600"/>
              <a:gd name="connsiteY886" fmla="*/ 1907790 h 6858000"/>
              <a:gd name="connsiteX887" fmla="*/ 6550221 w 7467600"/>
              <a:gd name="connsiteY887" fmla="*/ 1910729 h 6858000"/>
              <a:gd name="connsiteX888" fmla="*/ 6964438 w 7467600"/>
              <a:gd name="connsiteY888" fmla="*/ 2209505 h 6858000"/>
              <a:gd name="connsiteX889" fmla="*/ 7367862 w 7467600"/>
              <a:gd name="connsiteY889" fmla="*/ 2806833 h 6858000"/>
              <a:gd name="connsiteX890" fmla="*/ 7364329 w 7467600"/>
              <a:gd name="connsiteY890" fmla="*/ 2826907 h 6858000"/>
              <a:gd name="connsiteX891" fmla="*/ 7290545 w 7467600"/>
              <a:gd name="connsiteY891" fmla="*/ 2850663 h 6858000"/>
              <a:gd name="connsiteX892" fmla="*/ 6472036 w 7467600"/>
              <a:gd name="connsiteY892" fmla="*/ 1959003 h 6858000"/>
              <a:gd name="connsiteX893" fmla="*/ 5792897 w 7467600"/>
              <a:gd name="connsiteY893" fmla="*/ 1647747 h 6858000"/>
              <a:gd name="connsiteX894" fmla="*/ 5842751 w 7467600"/>
              <a:gd name="connsiteY894" fmla="*/ 1816112 h 6858000"/>
              <a:gd name="connsiteX895" fmla="*/ 5847424 w 7467600"/>
              <a:gd name="connsiteY895" fmla="*/ 1815776 h 6858000"/>
              <a:gd name="connsiteX896" fmla="*/ 6399821 w 7467600"/>
              <a:gd name="connsiteY896" fmla="*/ 2344799 h 6858000"/>
              <a:gd name="connsiteX897" fmla="*/ 6323232 w 7467600"/>
              <a:gd name="connsiteY897" fmla="*/ 2389634 h 6858000"/>
              <a:gd name="connsiteX898" fmla="*/ 5942958 w 7467600"/>
              <a:gd name="connsiteY898" fmla="*/ 2077708 h 6858000"/>
              <a:gd name="connsiteX899" fmla="*/ 5921559 w 7467600"/>
              <a:gd name="connsiteY899" fmla="*/ 2378596 h 6858000"/>
              <a:gd name="connsiteX900" fmla="*/ 5817651 w 7467600"/>
              <a:gd name="connsiteY900" fmla="*/ 3023919 h 6858000"/>
              <a:gd name="connsiteX901" fmla="*/ 5729634 w 7467600"/>
              <a:gd name="connsiteY901" fmla="*/ 3051849 h 6858000"/>
              <a:gd name="connsiteX902" fmla="*/ 5611018 w 7467600"/>
              <a:gd name="connsiteY902" fmla="*/ 2316769 h 6858000"/>
              <a:gd name="connsiteX903" fmla="*/ 5687608 w 7467600"/>
              <a:gd name="connsiteY903" fmla="*/ 2039972 h 6858000"/>
              <a:gd name="connsiteX904" fmla="*/ 5657554 w 7467600"/>
              <a:gd name="connsiteY904" fmla="*/ 1576445 h 6858000"/>
              <a:gd name="connsiteX905" fmla="*/ 5150475 w 7467600"/>
              <a:gd name="connsiteY905" fmla="*/ 1274012 h 6858000"/>
              <a:gd name="connsiteX906" fmla="*/ 5349142 w 7467600"/>
              <a:gd name="connsiteY906" fmla="*/ 2204405 h 6858000"/>
              <a:gd name="connsiteX907" fmla="*/ 5262214 w 7467600"/>
              <a:gd name="connsiteY907" fmla="*/ 2233836 h 6858000"/>
              <a:gd name="connsiteX908" fmla="*/ 4981539 w 7467600"/>
              <a:gd name="connsiteY908" fmla="*/ 1542201 h 6858000"/>
              <a:gd name="connsiteX909" fmla="*/ 4958461 w 7467600"/>
              <a:gd name="connsiteY909" fmla="*/ 1136957 h 6858000"/>
              <a:gd name="connsiteX910" fmla="*/ 4655015 w 7467600"/>
              <a:gd name="connsiteY910" fmla="*/ 891426 h 6858000"/>
              <a:gd name="connsiteX911" fmla="*/ 4348002 w 7467600"/>
              <a:gd name="connsiteY911" fmla="*/ 2205895 h 6858000"/>
              <a:gd name="connsiteX912" fmla="*/ 4262250 w 7467600"/>
              <a:gd name="connsiteY912" fmla="*/ 2219972 h 6858000"/>
              <a:gd name="connsiteX913" fmla="*/ 4550611 w 7467600"/>
              <a:gd name="connsiteY913" fmla="*/ 817540 h 6858000"/>
              <a:gd name="connsiteX914" fmla="*/ 4564418 w 7467600"/>
              <a:gd name="connsiteY914" fmla="*/ 808293 h 6858000"/>
              <a:gd name="connsiteX915" fmla="*/ 4266388 w 7467600"/>
              <a:gd name="connsiteY915" fmla="*/ 500083 h 6858000"/>
              <a:gd name="connsiteX916" fmla="*/ 4032842 w 7467600"/>
              <a:gd name="connsiteY916" fmla="*/ 211809 h 6858000"/>
              <a:gd name="connsiteX917" fmla="*/ 3882765 w 7467600"/>
              <a:gd name="connsiteY917" fmla="*/ 0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3721337 w 7467600"/>
              <a:gd name="connsiteY935" fmla="*/ 0 h 6858000"/>
              <a:gd name="connsiteX936" fmla="*/ 2867960 w 7467600"/>
              <a:gd name="connsiteY936" fmla="*/ 0 h 6858000"/>
              <a:gd name="connsiteX937" fmla="*/ 2926351 w 7467600"/>
              <a:gd name="connsiteY937" fmla="*/ 0 h 6858000"/>
              <a:gd name="connsiteX938" fmla="*/ 2902823 w 7467600"/>
              <a:gd name="connsiteY938" fmla="*/ 262929 h 6858000"/>
              <a:gd name="connsiteX939" fmla="*/ 2940663 w 7467600"/>
              <a:gd name="connsiteY939" fmla="*/ 140884 h 6858000"/>
              <a:gd name="connsiteX940" fmla="*/ 2947039 w 7467600"/>
              <a:gd name="connsiteY940" fmla="*/ 122524 h 6858000"/>
              <a:gd name="connsiteX941" fmla="*/ 2984316 w 7467600"/>
              <a:gd name="connsiteY941" fmla="*/ 0 h 6858000"/>
              <a:gd name="connsiteX942" fmla="*/ 3016114 w 7467600"/>
              <a:gd name="connsiteY942" fmla="*/ 0 h 6858000"/>
              <a:gd name="connsiteX943" fmla="*/ 2979949 w 7467600"/>
              <a:gd name="connsiteY943" fmla="*/ 119274 h 6858000"/>
              <a:gd name="connsiteX944" fmla="*/ 3023879 w 7467600"/>
              <a:gd name="connsiteY944" fmla="*/ 0 h 6858000"/>
              <a:gd name="connsiteX945" fmla="*/ 3105400 w 7467600"/>
              <a:gd name="connsiteY945" fmla="*/ 0 h 6858000"/>
              <a:gd name="connsiteX946" fmla="*/ 3094669 w 7467600"/>
              <a:gd name="connsiteY946" fmla="*/ 30308 h 6858000"/>
              <a:gd name="connsiteX947" fmla="*/ 2901945 w 7467600"/>
              <a:gd name="connsiteY947" fmla="*/ 466538 h 6858000"/>
              <a:gd name="connsiteX948" fmla="*/ 2815209 w 7467600"/>
              <a:gd name="connsiteY948" fmla="*/ 497361 h 6858000"/>
              <a:gd name="connsiteX949" fmla="*/ 2844845 w 7467600"/>
              <a:gd name="connsiteY949" fmla="*/ 127638 h 6858000"/>
              <a:gd name="connsiteX950" fmla="*/ 2867960 w 7467600"/>
              <a:gd name="connsiteY950" fmla="*/ 0 h 6858000"/>
              <a:gd name="connsiteX951" fmla="*/ 1057230 w 7467600"/>
              <a:gd name="connsiteY951" fmla="*/ 0 h 6858000"/>
              <a:gd name="connsiteX952" fmla="*/ 1111003 w 7467600"/>
              <a:gd name="connsiteY952" fmla="*/ 0 h 6858000"/>
              <a:gd name="connsiteX953" fmla="*/ 1125553 w 7467600"/>
              <a:gd name="connsiteY953" fmla="*/ 52588 h 6858000"/>
              <a:gd name="connsiteX954" fmla="*/ 1304276 w 7467600"/>
              <a:gd name="connsiteY954" fmla="*/ 476275 h 6858000"/>
              <a:gd name="connsiteX955" fmla="*/ 1492066 w 7467600"/>
              <a:gd name="connsiteY955" fmla="*/ 886333 h 6858000"/>
              <a:gd name="connsiteX956" fmla="*/ 1423698 w 7467600"/>
              <a:gd name="connsiteY956" fmla="*/ 710817 h 6858000"/>
              <a:gd name="connsiteX957" fmla="*/ 1357609 w 7467600"/>
              <a:gd name="connsiteY957" fmla="*/ 532892 h 6858000"/>
              <a:gd name="connsiteX958" fmla="*/ 1309550 w 7467600"/>
              <a:gd name="connsiteY958" fmla="*/ 374031 h 6858000"/>
              <a:gd name="connsiteX959" fmla="*/ 1193673 w 7467600"/>
              <a:gd name="connsiteY959" fmla="*/ 49533 h 6858000"/>
              <a:gd name="connsiteX960" fmla="*/ 1164391 w 7467600"/>
              <a:gd name="connsiteY960" fmla="*/ 0 h 6858000"/>
              <a:gd name="connsiteX961" fmla="*/ 1200666 w 7467600"/>
              <a:gd name="connsiteY961" fmla="*/ 0 h 6858000"/>
              <a:gd name="connsiteX962" fmla="*/ 1223408 w 7467600"/>
              <a:gd name="connsiteY962" fmla="*/ 38996 h 6858000"/>
              <a:gd name="connsiteX963" fmla="*/ 1339635 w 7467600"/>
              <a:gd name="connsiteY963" fmla="*/ 365517 h 6858000"/>
              <a:gd name="connsiteX964" fmla="*/ 1387469 w 7467600"/>
              <a:gd name="connsiteY964" fmla="*/ 523079 h 6858000"/>
              <a:gd name="connsiteX965" fmla="*/ 1452685 w 7467600"/>
              <a:gd name="connsiteY965" fmla="*/ 699806 h 6858000"/>
              <a:gd name="connsiteX966" fmla="*/ 1492092 w 7467600"/>
              <a:gd name="connsiteY966" fmla="*/ 800424 h 6858000"/>
              <a:gd name="connsiteX967" fmla="*/ 1455302 w 7467600"/>
              <a:gd name="connsiteY967" fmla="*/ 632913 h 6858000"/>
              <a:gd name="connsiteX968" fmla="*/ 1222336 w 7467600"/>
              <a:gd name="connsiteY968" fmla="*/ 9480 h 6858000"/>
              <a:gd name="connsiteX969" fmla="*/ 1214634 w 7467600"/>
              <a:gd name="connsiteY969" fmla="*/ 0 h 6858000"/>
              <a:gd name="connsiteX970" fmla="*/ 1289827 w 7467600"/>
              <a:gd name="connsiteY970" fmla="*/ 0 h 6858000"/>
              <a:gd name="connsiteX971" fmla="*/ 1321076 w 7467600"/>
              <a:gd name="connsiteY971" fmla="*/ 59722 h 6858000"/>
              <a:gd name="connsiteX972" fmla="*/ 1512579 w 7467600"/>
              <a:gd name="connsiteY972" fmla="*/ 626441 h 6858000"/>
              <a:gd name="connsiteX973" fmla="*/ 1506076 w 7467600"/>
              <a:gd name="connsiteY973" fmla="*/ 1089289 h 6858000"/>
              <a:gd name="connsiteX974" fmla="*/ 1486346 w 7467600"/>
              <a:gd name="connsiteY974" fmla="*/ 1079919 h 6858000"/>
              <a:gd name="connsiteX975" fmla="*/ 1070511 w 7467600"/>
              <a:gd name="connsiteY975" fmla="*/ 48609 h 6858000"/>
              <a:gd name="connsiteX976" fmla="*/ 1057230 w 7467600"/>
              <a:gd name="connsiteY976" fmla="*/ 0 h 6858000"/>
              <a:gd name="connsiteX977" fmla="*/ 43151 w 7467600"/>
              <a:gd name="connsiteY977" fmla="*/ 0 h 6858000"/>
              <a:gd name="connsiteX978" fmla="*/ 95283 w 7467600"/>
              <a:gd name="connsiteY978" fmla="*/ 0 h 6858000"/>
              <a:gd name="connsiteX979" fmla="*/ 300708 w 7467600"/>
              <a:gd name="connsiteY979" fmla="*/ 154571 h 6858000"/>
              <a:gd name="connsiteX980" fmla="*/ 530414 w 7467600"/>
              <a:gd name="connsiteY980" fmla="*/ 354673 h 6858000"/>
              <a:gd name="connsiteX981" fmla="*/ 333785 w 7467600"/>
              <a:gd name="connsiteY981" fmla="*/ 161564 h 6858000"/>
              <a:gd name="connsiteX982" fmla="*/ 147005 w 7467600"/>
              <a:gd name="connsiteY982" fmla="*/ 0 h 6858000"/>
              <a:gd name="connsiteX983" fmla="*/ 272509 w 7467600"/>
              <a:gd name="connsiteY983" fmla="*/ 0 h 6858000"/>
              <a:gd name="connsiteX984" fmla="*/ 326276 w 7467600"/>
              <a:gd name="connsiteY984" fmla="*/ 45847 h 6858000"/>
              <a:gd name="connsiteX985" fmla="*/ 823759 w 7467600"/>
              <a:gd name="connsiteY985" fmla="*/ 574145 h 6858000"/>
              <a:gd name="connsiteX986" fmla="*/ 811254 w 7467600"/>
              <a:gd name="connsiteY986" fmla="*/ 665546 h 6858000"/>
              <a:gd name="connsiteX987" fmla="*/ 154042 w 7467600"/>
              <a:gd name="connsiteY987" fmla="*/ 261522 h 6858000"/>
              <a:gd name="connsiteX988" fmla="*/ 13550 w 7467600"/>
              <a:gd name="connsiteY988" fmla="*/ 158423 h 6858000"/>
              <a:gd name="connsiteX989" fmla="*/ 0 w 7467600"/>
              <a:gd name="connsiteY989" fmla="*/ 146618 h 6858000"/>
              <a:gd name="connsiteX990" fmla="*/ 0 w 7467600"/>
              <a:gd name="connsiteY990" fmla="*/ 59161 h 6858000"/>
              <a:gd name="connsiteX991" fmla="*/ 45427 w 7467600"/>
              <a:gd name="connsiteY991" fmla="*/ 101078 h 6858000"/>
              <a:gd name="connsiteX992" fmla="*/ 630103 w 7467600"/>
              <a:gd name="connsiteY992" fmla="*/ 485885 h 6858000"/>
              <a:gd name="connsiteX993" fmla="*/ 532040 w 7467600"/>
              <a:gd name="connsiteY993" fmla="*/ 399359 h 6858000"/>
              <a:gd name="connsiteX994" fmla="*/ 517618 w 7467600"/>
              <a:gd name="connsiteY994" fmla="*/ 385726 h 6858000"/>
              <a:gd name="connsiteX995" fmla="*/ 285074 w 7467600"/>
              <a:gd name="connsiteY995" fmla="*/ 182755 h 6858000"/>
              <a:gd name="connsiteX996" fmla="*/ 43151 w 7467600"/>
              <a:gd name="connsiteY99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27465 w 7467600"/>
              <a:gd name="connsiteY127" fmla="*/ 5174181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1903353 w 7467600"/>
              <a:gd name="connsiteY140" fmla="*/ 5044827 h 6858000"/>
              <a:gd name="connsiteX141" fmla="*/ 1936931 w 7467600"/>
              <a:gd name="connsiteY141" fmla="*/ 5093954 h 6858000"/>
              <a:gd name="connsiteX142" fmla="*/ 2195868 w 7467600"/>
              <a:gd name="connsiteY142" fmla="*/ 5396574 h 6858000"/>
              <a:gd name="connsiteX143" fmla="*/ 2088852 w 7467600"/>
              <a:gd name="connsiteY143" fmla="*/ 5166123 h 6858000"/>
              <a:gd name="connsiteX144" fmla="*/ 1958241 w 7467600"/>
              <a:gd name="connsiteY144" fmla="*/ 5067955 h 6858000"/>
              <a:gd name="connsiteX145" fmla="*/ 1903353 w 7467600"/>
              <a:gd name="connsiteY145" fmla="*/ 5044827 h 6858000"/>
              <a:gd name="connsiteX146" fmla="*/ 1979378 w 7467600"/>
              <a:gd name="connsiteY146" fmla="*/ 4769504 h 6858000"/>
              <a:gd name="connsiteX147" fmla="*/ 2882120 w 7467600"/>
              <a:gd name="connsiteY147" fmla="*/ 5064547 h 6858000"/>
              <a:gd name="connsiteX148" fmla="*/ 2793103 w 7467600"/>
              <a:gd name="connsiteY148" fmla="*/ 5039699 h 6858000"/>
              <a:gd name="connsiteX149" fmla="*/ 2770041 w 7467600"/>
              <a:gd name="connsiteY149" fmla="*/ 5033634 h 6858000"/>
              <a:gd name="connsiteX150" fmla="*/ 1979378 w 7467600"/>
              <a:gd name="connsiteY150" fmla="*/ 4769504 h 6858000"/>
              <a:gd name="connsiteX151" fmla="*/ 1927410 w 7467600"/>
              <a:gd name="connsiteY151" fmla="*/ 4716164 h 6858000"/>
              <a:gd name="connsiteX152" fmla="*/ 1959587 w 7467600"/>
              <a:gd name="connsiteY152" fmla="*/ 4728849 h 6858000"/>
              <a:gd name="connsiteX153" fmla="*/ 2777707 w 7467600"/>
              <a:gd name="connsiteY153" fmla="*/ 5003991 h 6858000"/>
              <a:gd name="connsiteX154" fmla="*/ 2800768 w 7467600"/>
              <a:gd name="connsiteY154" fmla="*/ 5010056 h 6858000"/>
              <a:gd name="connsiteX155" fmla="*/ 2879408 w 7467600"/>
              <a:gd name="connsiteY155" fmla="*/ 5031590 h 6858000"/>
              <a:gd name="connsiteX156" fmla="*/ 2862295 w 7467600"/>
              <a:gd name="connsiteY156" fmla="*/ 5022958 h 6858000"/>
              <a:gd name="connsiteX157" fmla="*/ 2813343 w 7467600"/>
              <a:gd name="connsiteY157" fmla="*/ 4998369 h 6858000"/>
              <a:gd name="connsiteX158" fmla="*/ 2646245 w 7467600"/>
              <a:gd name="connsiteY158" fmla="*/ 4930999 h 6858000"/>
              <a:gd name="connsiteX159" fmla="*/ 1999243 w 7467600"/>
              <a:gd name="connsiteY159" fmla="*/ 4730524 h 6858000"/>
              <a:gd name="connsiteX160" fmla="*/ 1979527 w 7467600"/>
              <a:gd name="connsiteY160" fmla="*/ 4726651 h 6858000"/>
              <a:gd name="connsiteX161" fmla="*/ 1927410 w 7467600"/>
              <a:gd name="connsiteY161" fmla="*/ 4716164 h 6858000"/>
              <a:gd name="connsiteX162" fmla="*/ 1997014 w 7467600"/>
              <a:gd name="connsiteY162" fmla="*/ 4698007 h 6858000"/>
              <a:gd name="connsiteX163" fmla="*/ 2005458 w 7467600"/>
              <a:gd name="connsiteY163" fmla="*/ 4699540 h 6858000"/>
              <a:gd name="connsiteX164" fmla="*/ 2657186 w 7467600"/>
              <a:gd name="connsiteY164" fmla="*/ 4901687 h 6858000"/>
              <a:gd name="connsiteX165" fmla="*/ 2826662 w 7467600"/>
              <a:gd name="connsiteY165" fmla="*/ 4970362 h 6858000"/>
              <a:gd name="connsiteX166" fmla="*/ 2876100 w 7467600"/>
              <a:gd name="connsiteY166" fmla="*/ 4995397 h 6858000"/>
              <a:gd name="connsiteX167" fmla="*/ 3042600 w 7467600"/>
              <a:gd name="connsiteY167" fmla="*/ 5059532 h 6858000"/>
              <a:gd name="connsiteX168" fmla="*/ 1997014 w 7467600"/>
              <a:gd name="connsiteY168" fmla="*/ 4698007 h 6858000"/>
              <a:gd name="connsiteX169" fmla="*/ 2305292 w 7467600"/>
              <a:gd name="connsiteY169" fmla="*/ 4219492 h 6858000"/>
              <a:gd name="connsiteX170" fmla="*/ 3360922 w 7467600"/>
              <a:gd name="connsiteY170" fmla="*/ 4529373 h 6858000"/>
              <a:gd name="connsiteX171" fmla="*/ 3492420 w 7467600"/>
              <a:gd name="connsiteY171" fmla="*/ 4510145 h 6858000"/>
              <a:gd name="connsiteX172" fmla="*/ 3364086 w 7467600"/>
              <a:gd name="connsiteY172" fmla="*/ 4480340 h 6858000"/>
              <a:gd name="connsiteX173" fmla="*/ 3225818 w 7467600"/>
              <a:gd name="connsiteY173" fmla="*/ 4411822 h 6858000"/>
              <a:gd name="connsiteX174" fmla="*/ 3129696 w 7467600"/>
              <a:gd name="connsiteY174" fmla="*/ 4360704 h 6858000"/>
              <a:gd name="connsiteX175" fmla="*/ 2814545 w 7467600"/>
              <a:gd name="connsiteY175" fmla="*/ 4282955 h 6858000"/>
              <a:gd name="connsiteX176" fmla="*/ 2305292 w 7467600"/>
              <a:gd name="connsiteY176" fmla="*/ 4219492 h 6858000"/>
              <a:gd name="connsiteX177" fmla="*/ 2626982 w 7467600"/>
              <a:gd name="connsiteY177" fmla="*/ 4206450 h 6858000"/>
              <a:gd name="connsiteX178" fmla="*/ 2490617 w 7467600"/>
              <a:gd name="connsiteY178" fmla="*/ 4206951 h 6858000"/>
              <a:gd name="connsiteX179" fmla="*/ 2819869 w 7467600"/>
              <a:gd name="connsiteY179" fmla="*/ 4252936 h 6858000"/>
              <a:gd name="connsiteX180" fmla="*/ 3143018 w 7467600"/>
              <a:gd name="connsiteY180" fmla="*/ 4332698 h 6858000"/>
              <a:gd name="connsiteX181" fmla="*/ 3241520 w 7467600"/>
              <a:gd name="connsiteY181" fmla="*/ 4385112 h 6858000"/>
              <a:gd name="connsiteX182" fmla="*/ 3374575 w 7467600"/>
              <a:gd name="connsiteY182" fmla="*/ 4451517 h 6858000"/>
              <a:gd name="connsiteX183" fmla="*/ 3505221 w 7467600"/>
              <a:gd name="connsiteY183" fmla="*/ 4480757 h 6858000"/>
              <a:gd name="connsiteX184" fmla="*/ 2626982 w 7467600"/>
              <a:gd name="connsiteY184" fmla="*/ 4206450 h 6858000"/>
              <a:gd name="connsiteX185" fmla="*/ 1310106 w 7467600"/>
              <a:gd name="connsiteY185" fmla="*/ 3943217 h 6858000"/>
              <a:gd name="connsiteX186" fmla="*/ 854994 w 7467600"/>
              <a:gd name="connsiteY186" fmla="*/ 4399136 h 6858000"/>
              <a:gd name="connsiteX187" fmla="*/ 742462 w 7467600"/>
              <a:gd name="connsiteY187" fmla="*/ 4594648 h 6858000"/>
              <a:gd name="connsiteX188" fmla="*/ 820602 w 7467600"/>
              <a:gd name="connsiteY188" fmla="*/ 4485915 h 6858000"/>
              <a:gd name="connsiteX189" fmla="*/ 878295 w 7467600"/>
              <a:gd name="connsiteY189" fmla="*/ 4403594 h 6858000"/>
              <a:gd name="connsiteX190" fmla="*/ 1240607 w 7467600"/>
              <a:gd name="connsiteY190" fmla="*/ 4010401 h 6858000"/>
              <a:gd name="connsiteX191" fmla="*/ 1310106 w 7467600"/>
              <a:gd name="connsiteY191" fmla="*/ 3943217 h 6858000"/>
              <a:gd name="connsiteX192" fmla="*/ 1423113 w 7467600"/>
              <a:gd name="connsiteY192" fmla="*/ 3874565 h 6858000"/>
              <a:gd name="connsiteX193" fmla="*/ 1260565 w 7467600"/>
              <a:gd name="connsiteY193" fmla="*/ 4031982 h 6858000"/>
              <a:gd name="connsiteX194" fmla="*/ 901900 w 7467600"/>
              <a:gd name="connsiteY194" fmla="*/ 4421236 h 6858000"/>
              <a:gd name="connsiteX195" fmla="*/ 845044 w 7467600"/>
              <a:gd name="connsiteY195" fmla="*/ 4502436 h 6858000"/>
              <a:gd name="connsiteX196" fmla="*/ 685926 w 7467600"/>
              <a:gd name="connsiteY196" fmla="*/ 4703069 h 6858000"/>
              <a:gd name="connsiteX197" fmla="*/ 684248 w 7467600"/>
              <a:gd name="connsiteY197" fmla="*/ 4706721 h 6858000"/>
              <a:gd name="connsiteX198" fmla="*/ 1423113 w 7467600"/>
              <a:gd name="connsiteY198" fmla="*/ 3874565 h 6858000"/>
              <a:gd name="connsiteX199" fmla="*/ 3316479 w 7467600"/>
              <a:gd name="connsiteY199" fmla="*/ 3872136 h 6858000"/>
              <a:gd name="connsiteX200" fmla="*/ 3546806 w 7467600"/>
              <a:gd name="connsiteY200" fmla="*/ 4356139 h 6858000"/>
              <a:gd name="connsiteX201" fmla="*/ 3364433 w 7467600"/>
              <a:gd name="connsiteY201" fmla="*/ 3953121 h 6858000"/>
              <a:gd name="connsiteX202" fmla="*/ 3316479 w 7467600"/>
              <a:gd name="connsiteY202" fmla="*/ 3872136 h 6858000"/>
              <a:gd name="connsiteX203" fmla="*/ 3291335 w 7467600"/>
              <a:gd name="connsiteY203" fmla="*/ 3767420 h 6858000"/>
              <a:gd name="connsiteX204" fmla="*/ 3390805 w 7467600"/>
              <a:gd name="connsiteY204" fmla="*/ 3937163 h 6858000"/>
              <a:gd name="connsiteX205" fmla="*/ 3579062 w 7467600"/>
              <a:gd name="connsiteY205" fmla="*/ 4359040 h 6858000"/>
              <a:gd name="connsiteX206" fmla="*/ 3467355 w 7467600"/>
              <a:gd name="connsiteY206" fmla="*/ 3988130 h 6858000"/>
              <a:gd name="connsiteX207" fmla="*/ 3310753 w 7467600"/>
              <a:gd name="connsiteY207" fmla="*/ 3787140 h 6858000"/>
              <a:gd name="connsiteX208" fmla="*/ 3291335 w 7467600"/>
              <a:gd name="connsiteY208" fmla="*/ 3767420 h 6858000"/>
              <a:gd name="connsiteX209" fmla="*/ 1635889 w 7467600"/>
              <a:gd name="connsiteY209" fmla="*/ 3709494 h 6858000"/>
              <a:gd name="connsiteX210" fmla="*/ 1634800 w 7467600"/>
              <a:gd name="connsiteY210" fmla="*/ 3731111 h 6858000"/>
              <a:gd name="connsiteX211" fmla="*/ 1635889 w 7467600"/>
              <a:gd name="connsiteY211" fmla="*/ 3709494 h 6858000"/>
              <a:gd name="connsiteX212" fmla="*/ 1510397 w 7467600"/>
              <a:gd name="connsiteY212" fmla="*/ 3684705 h 6858000"/>
              <a:gd name="connsiteX213" fmla="*/ 1146550 w 7467600"/>
              <a:gd name="connsiteY213" fmla="*/ 3802012 h 6858000"/>
              <a:gd name="connsiteX214" fmla="*/ 698834 w 7467600"/>
              <a:gd name="connsiteY214" fmla="*/ 3952272 h 6858000"/>
              <a:gd name="connsiteX215" fmla="*/ 34256 w 7467600"/>
              <a:gd name="connsiteY215" fmla="*/ 4347603 h 6858000"/>
              <a:gd name="connsiteX216" fmla="*/ 527241 w 7467600"/>
              <a:gd name="connsiteY216" fmla="*/ 4065078 h 6858000"/>
              <a:gd name="connsiteX217" fmla="*/ 1510397 w 7467600"/>
              <a:gd name="connsiteY217" fmla="*/ 3684705 h 6858000"/>
              <a:gd name="connsiteX218" fmla="*/ 1313114 w 7467600"/>
              <a:gd name="connsiteY218" fmla="*/ 3655216 h 6858000"/>
              <a:gd name="connsiteX219" fmla="*/ 1109304 w 7467600"/>
              <a:gd name="connsiteY219" fmla="*/ 3669030 h 6858000"/>
              <a:gd name="connsiteX220" fmla="*/ 8129 w 7467600"/>
              <a:gd name="connsiteY220" fmla="*/ 4330519 h 6858000"/>
              <a:gd name="connsiteX221" fmla="*/ 687572 w 7467600"/>
              <a:gd name="connsiteY221" fmla="*/ 3925629 h 6858000"/>
              <a:gd name="connsiteX222" fmla="*/ 1138365 w 7467600"/>
              <a:gd name="connsiteY222" fmla="*/ 3774515 h 6858000"/>
              <a:gd name="connsiteX223" fmla="*/ 1505579 w 7467600"/>
              <a:gd name="connsiteY223" fmla="*/ 3655526 h 6858000"/>
              <a:gd name="connsiteX224" fmla="*/ 1313114 w 7467600"/>
              <a:gd name="connsiteY224" fmla="*/ 3655216 h 6858000"/>
              <a:gd name="connsiteX225" fmla="*/ 3655073 w 7467600"/>
              <a:gd name="connsiteY225" fmla="*/ 3650884 h 6858000"/>
              <a:gd name="connsiteX226" fmla="*/ 3989938 w 7467600"/>
              <a:gd name="connsiteY226" fmla="*/ 3991685 h 6858000"/>
              <a:gd name="connsiteX227" fmla="*/ 4393907 w 7467600"/>
              <a:gd name="connsiteY227" fmla="*/ 4261258 h 6858000"/>
              <a:gd name="connsiteX228" fmla="*/ 4648051 w 7467600"/>
              <a:gd name="connsiteY228" fmla="*/ 4374051 h 6858000"/>
              <a:gd name="connsiteX229" fmla="*/ 4383389 w 7467600"/>
              <a:gd name="connsiteY229" fmla="*/ 4184369 h 6858000"/>
              <a:gd name="connsiteX230" fmla="*/ 4165508 w 7467600"/>
              <a:gd name="connsiteY230" fmla="*/ 4035196 h 6858000"/>
              <a:gd name="connsiteX231" fmla="*/ 4068162 w 7467600"/>
              <a:gd name="connsiteY231" fmla="*/ 3953394 h 6858000"/>
              <a:gd name="connsiteX232" fmla="*/ 3981416 w 7467600"/>
              <a:gd name="connsiteY232" fmla="*/ 3880482 h 6858000"/>
              <a:gd name="connsiteX233" fmla="*/ 3800147 w 7467600"/>
              <a:gd name="connsiteY233" fmla="*/ 3749872 h 6858000"/>
              <a:gd name="connsiteX234" fmla="*/ 3655073 w 7467600"/>
              <a:gd name="connsiteY234" fmla="*/ 3650884 h 6858000"/>
              <a:gd name="connsiteX235" fmla="*/ 3670252 w 7467600"/>
              <a:gd name="connsiteY235" fmla="*/ 3622798 h 6858000"/>
              <a:gd name="connsiteX236" fmla="*/ 3817258 w 7467600"/>
              <a:gd name="connsiteY236" fmla="*/ 3723577 h 6858000"/>
              <a:gd name="connsiteX237" fmla="*/ 4000461 w 7467600"/>
              <a:gd name="connsiteY237" fmla="*/ 3855966 h 6858000"/>
              <a:gd name="connsiteX238" fmla="*/ 4088180 w 7467600"/>
              <a:gd name="connsiteY238" fmla="*/ 3929774 h 6858000"/>
              <a:gd name="connsiteX239" fmla="*/ 4184555 w 7467600"/>
              <a:gd name="connsiteY239" fmla="*/ 4010683 h 6858000"/>
              <a:gd name="connsiteX240" fmla="*/ 4399563 w 7467600"/>
              <a:gd name="connsiteY240" fmla="*/ 4158106 h 6858000"/>
              <a:gd name="connsiteX241" fmla="*/ 4684469 w 7467600"/>
              <a:gd name="connsiteY241" fmla="*/ 4364680 h 6858000"/>
              <a:gd name="connsiteX242" fmla="*/ 4690271 w 7467600"/>
              <a:gd name="connsiteY242" fmla="*/ 4370034 h 6858000"/>
              <a:gd name="connsiteX243" fmla="*/ 4136093 w 7467600"/>
              <a:gd name="connsiteY243" fmla="*/ 3858466 h 6858000"/>
              <a:gd name="connsiteX244" fmla="*/ 3670252 w 7467600"/>
              <a:gd name="connsiteY244" fmla="*/ 3622798 h 6858000"/>
              <a:gd name="connsiteX245" fmla="*/ 4440129 w 7467600"/>
              <a:gd name="connsiteY245" fmla="*/ 3448571 h 6858000"/>
              <a:gd name="connsiteX246" fmla="*/ 4856525 w 7467600"/>
              <a:gd name="connsiteY246" fmla="*/ 3915351 h 6858000"/>
              <a:gd name="connsiteX247" fmla="*/ 5059055 w 7467600"/>
              <a:gd name="connsiteY247" fmla="*/ 4108918 h 6858000"/>
              <a:gd name="connsiteX248" fmla="*/ 5290070 w 7467600"/>
              <a:gd name="connsiteY248" fmla="*/ 4263619 h 6858000"/>
              <a:gd name="connsiteX249" fmla="*/ 4834991 w 7467600"/>
              <a:gd name="connsiteY249" fmla="*/ 3830985 h 6858000"/>
              <a:gd name="connsiteX250" fmla="*/ 4440129 w 7467600"/>
              <a:gd name="connsiteY250" fmla="*/ 3448571 h 6858000"/>
              <a:gd name="connsiteX251" fmla="*/ 4441737 w 7467600"/>
              <a:gd name="connsiteY251" fmla="*/ 3399734 h 6858000"/>
              <a:gd name="connsiteX252" fmla="*/ 4431236 w 7467600"/>
              <a:gd name="connsiteY252" fmla="*/ 3400954 h 6858000"/>
              <a:gd name="connsiteX253" fmla="*/ 4557150 w 7467600"/>
              <a:gd name="connsiteY253" fmla="*/ 3510023 h 6858000"/>
              <a:gd name="connsiteX254" fmla="*/ 4856936 w 7467600"/>
              <a:gd name="connsiteY254" fmla="*/ 3809146 h 6858000"/>
              <a:gd name="connsiteX255" fmla="*/ 5111996 w 7467600"/>
              <a:gd name="connsiteY255" fmla="*/ 4065759 h 6858000"/>
              <a:gd name="connsiteX256" fmla="*/ 5388878 w 7467600"/>
              <a:gd name="connsiteY256" fmla="*/ 4300185 h 6858000"/>
              <a:gd name="connsiteX257" fmla="*/ 5425556 w 7467600"/>
              <a:gd name="connsiteY257" fmla="*/ 4308967 h 6858000"/>
              <a:gd name="connsiteX258" fmla="*/ 4943646 w 7467600"/>
              <a:gd name="connsiteY258" fmla="*/ 3822916 h 6858000"/>
              <a:gd name="connsiteX259" fmla="*/ 4594837 w 7467600"/>
              <a:gd name="connsiteY259" fmla="*/ 3532274 h 6858000"/>
              <a:gd name="connsiteX260" fmla="*/ 4441737 w 7467600"/>
              <a:gd name="connsiteY260" fmla="*/ 3399734 h 6858000"/>
              <a:gd name="connsiteX261" fmla="*/ 5425834 w 7467600"/>
              <a:gd name="connsiteY261" fmla="*/ 3162785 h 6858000"/>
              <a:gd name="connsiteX262" fmla="*/ 5401644 w 7467600"/>
              <a:gd name="connsiteY262" fmla="*/ 3617847 h 6858000"/>
              <a:gd name="connsiteX263" fmla="*/ 5467256 w 7467600"/>
              <a:gd name="connsiteY263" fmla="*/ 4175494 h 6858000"/>
              <a:gd name="connsiteX264" fmla="*/ 5448069 w 7467600"/>
              <a:gd name="connsiteY264" fmla="*/ 3567554 h 6858000"/>
              <a:gd name="connsiteX265" fmla="*/ 5425834 w 7467600"/>
              <a:gd name="connsiteY265" fmla="*/ 3162785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399523 w 7467600"/>
              <a:gd name="connsiteY588" fmla="*/ 1428234 h 6858000"/>
              <a:gd name="connsiteX589" fmla="*/ 2448558 w 7467600"/>
              <a:gd name="connsiteY589" fmla="*/ 1373435 h 6858000"/>
              <a:gd name="connsiteX590" fmla="*/ 2312521 w 7467600"/>
              <a:gd name="connsiteY590" fmla="*/ 1806140 h 6858000"/>
              <a:gd name="connsiteX591" fmla="*/ 2127533 w 7467600"/>
              <a:gd name="connsiteY591" fmla="*/ 2348380 h 6858000"/>
              <a:gd name="connsiteX592" fmla="*/ 2358080 w 7467600"/>
              <a:gd name="connsiteY592" fmla="*/ 1866134 h 6858000"/>
              <a:gd name="connsiteX593" fmla="*/ 2407436 w 7467600"/>
              <a:gd name="connsiteY593" fmla="*/ 1651070 h 6858000"/>
              <a:gd name="connsiteX594" fmla="*/ 2448558 w 7467600"/>
              <a:gd name="connsiteY594" fmla="*/ 1373435 h 6858000"/>
              <a:gd name="connsiteX595" fmla="*/ 278707 w 7467600"/>
              <a:gd name="connsiteY595" fmla="*/ 1352270 h 6858000"/>
              <a:gd name="connsiteX596" fmla="*/ 321570 w 7467600"/>
              <a:gd name="connsiteY596" fmla="*/ 1861610 h 6858000"/>
              <a:gd name="connsiteX597" fmla="*/ 294281 w 7467600"/>
              <a:gd name="connsiteY597" fmla="*/ 1440658 h 6858000"/>
              <a:gd name="connsiteX598" fmla="*/ 278707 w 7467600"/>
              <a:gd name="connsiteY598" fmla="*/ 1352270 h 6858000"/>
              <a:gd name="connsiteX599" fmla="*/ 1423821 w 7467600"/>
              <a:gd name="connsiteY599" fmla="*/ 1351958 h 6858000"/>
              <a:gd name="connsiteX600" fmla="*/ 1638521 w 7467600"/>
              <a:gd name="connsiteY600" fmla="*/ 1908470 h 6858000"/>
              <a:gd name="connsiteX601" fmla="*/ 1754199 w 7467600"/>
              <a:gd name="connsiteY601" fmla="*/ 2149284 h 6858000"/>
              <a:gd name="connsiteX602" fmla="*/ 1908359 w 7467600"/>
              <a:gd name="connsiteY602" fmla="*/ 2364988 h 6858000"/>
              <a:gd name="connsiteX603" fmla="*/ 1647661 w 7467600"/>
              <a:gd name="connsiteY603" fmla="*/ 1825945 h 6858000"/>
              <a:gd name="connsiteX604" fmla="*/ 1423821 w 7467600"/>
              <a:gd name="connsiteY604" fmla="*/ 1351958 h 6858000"/>
              <a:gd name="connsiteX605" fmla="*/ 1431890 w 7467600"/>
              <a:gd name="connsiteY605" fmla="*/ 1306475 h 6858000"/>
              <a:gd name="connsiteX606" fmla="*/ 1507597 w 7467600"/>
              <a:gd name="connsiteY606" fmla="*/ 1446132 h 6858000"/>
              <a:gd name="connsiteX607" fmla="*/ 1674586 w 7467600"/>
              <a:gd name="connsiteY607" fmla="*/ 1813832 h 6858000"/>
              <a:gd name="connsiteX608" fmla="*/ 1815950 w 7467600"/>
              <a:gd name="connsiteY608" fmla="*/ 2128564 h 6858000"/>
              <a:gd name="connsiteX609" fmla="*/ 1984242 w 7467600"/>
              <a:gd name="connsiteY609" fmla="*/ 2430829 h 6858000"/>
              <a:gd name="connsiteX610" fmla="*/ 2014023 w 7467600"/>
              <a:gd name="connsiteY610" fmla="*/ 2450995 h 6858000"/>
              <a:gd name="connsiteX611" fmla="*/ 1747337 w 7467600"/>
              <a:gd name="connsiteY611" fmla="*/ 1855264 h 6858000"/>
              <a:gd name="connsiteX612" fmla="*/ 1533749 w 7467600"/>
              <a:gd name="connsiteY612" fmla="*/ 1478656 h 6858000"/>
              <a:gd name="connsiteX613" fmla="*/ 1431890 w 7467600"/>
              <a:gd name="connsiteY613" fmla="*/ 1306475 h 6858000"/>
              <a:gd name="connsiteX614" fmla="*/ 5052692 w 7467600"/>
              <a:gd name="connsiteY614" fmla="*/ 1292994 h 6858000"/>
              <a:gd name="connsiteX615" fmla="*/ 5200661 w 7467600"/>
              <a:gd name="connsiteY615" fmla="*/ 1635186 h 6858000"/>
              <a:gd name="connsiteX616" fmla="*/ 5297138 w 7467600"/>
              <a:gd name="connsiteY616" fmla="*/ 1906351 h 6858000"/>
              <a:gd name="connsiteX617" fmla="*/ 5052692 w 7467600"/>
              <a:gd name="connsiteY617" fmla="*/ 1292994 h 6858000"/>
              <a:gd name="connsiteX618" fmla="*/ 5009948 w 7467600"/>
              <a:gd name="connsiteY618" fmla="*/ 1273619 h 6858000"/>
              <a:gd name="connsiteX619" fmla="*/ 5121777 w 7467600"/>
              <a:gd name="connsiteY619" fmla="*/ 1654213 h 6858000"/>
              <a:gd name="connsiteX620" fmla="*/ 5293545 w 7467600"/>
              <a:gd name="connsiteY620" fmla="*/ 2072247 h 6858000"/>
              <a:gd name="connsiteX621" fmla="*/ 5294042 w 7467600"/>
              <a:gd name="connsiteY621" fmla="*/ 2065019 h 6858000"/>
              <a:gd name="connsiteX622" fmla="*/ 5171936 w 7467600"/>
              <a:gd name="connsiteY622" fmla="*/ 1647613 h 6858000"/>
              <a:gd name="connsiteX623" fmla="*/ 5009948 w 7467600"/>
              <a:gd name="connsiteY623" fmla="*/ 1273619 h 6858000"/>
              <a:gd name="connsiteX624" fmla="*/ 655236 w 7467600"/>
              <a:gd name="connsiteY624" fmla="*/ 1268632 h 6858000"/>
              <a:gd name="connsiteX625" fmla="*/ 839521 w 7467600"/>
              <a:gd name="connsiteY625" fmla="*/ 1685315 h 6858000"/>
              <a:gd name="connsiteX626" fmla="*/ 1109416 w 7467600"/>
              <a:gd name="connsiteY626" fmla="*/ 2061663 h 6858000"/>
              <a:gd name="connsiteX627" fmla="*/ 1298300 w 7467600"/>
              <a:gd name="connsiteY627" fmla="*/ 2247742 h 6858000"/>
              <a:gd name="connsiteX628" fmla="*/ 1125871 w 7467600"/>
              <a:gd name="connsiteY628" fmla="*/ 1989513 h 6858000"/>
              <a:gd name="connsiteX629" fmla="*/ 981574 w 7467600"/>
              <a:gd name="connsiteY629" fmla="*/ 1783157 h 6858000"/>
              <a:gd name="connsiteX630" fmla="*/ 922198 w 7467600"/>
              <a:gd name="connsiteY630" fmla="*/ 1677437 h 6858000"/>
              <a:gd name="connsiteX631" fmla="*/ 869293 w 7467600"/>
              <a:gd name="connsiteY631" fmla="*/ 1583214 h 6858000"/>
              <a:gd name="connsiteX632" fmla="*/ 751431 w 7467600"/>
              <a:gd name="connsiteY632" fmla="*/ 1405731 h 6858000"/>
              <a:gd name="connsiteX633" fmla="*/ 655236 w 7467600"/>
              <a:gd name="connsiteY633" fmla="*/ 1268632 h 6858000"/>
              <a:gd name="connsiteX634" fmla="*/ 6516292 w 7467600"/>
              <a:gd name="connsiteY634" fmla="*/ 1263064 h 6858000"/>
              <a:gd name="connsiteX635" fmla="*/ 5736320 w 7467600"/>
              <a:gd name="connsiteY635" fmla="*/ 1501803 h 6858000"/>
              <a:gd name="connsiteX636" fmla="*/ 6516292 w 7467600"/>
              <a:gd name="connsiteY636" fmla="*/ 1263064 h 6858000"/>
              <a:gd name="connsiteX637" fmla="*/ 291466 w 7467600"/>
              <a:gd name="connsiteY637" fmla="*/ 1250369 h 6858000"/>
              <a:gd name="connsiteX638" fmla="*/ 323180 w 7467600"/>
              <a:gd name="connsiteY638" fmla="*/ 1435283 h 6858000"/>
              <a:gd name="connsiteX639" fmla="*/ 349381 w 7467600"/>
              <a:gd name="connsiteY639" fmla="*/ 1875041 h 6858000"/>
              <a:gd name="connsiteX640" fmla="*/ 374363 w 7467600"/>
              <a:gd name="connsiteY640" fmla="*/ 1506494 h 6858000"/>
              <a:gd name="connsiteX641" fmla="*/ 302168 w 7467600"/>
              <a:gd name="connsiteY641" fmla="*/ 1274495 h 6858000"/>
              <a:gd name="connsiteX642" fmla="*/ 291466 w 7467600"/>
              <a:gd name="connsiteY642" fmla="*/ 1250369 h 6858000"/>
              <a:gd name="connsiteX643" fmla="*/ 678222 w 7467600"/>
              <a:gd name="connsiteY643" fmla="*/ 1248670 h 6858000"/>
              <a:gd name="connsiteX644" fmla="*/ 775536 w 7467600"/>
              <a:gd name="connsiteY644" fmla="*/ 1388015 h 6858000"/>
              <a:gd name="connsiteX645" fmla="*/ 894529 w 7467600"/>
              <a:gd name="connsiteY645" fmla="*/ 1567739 h 6858000"/>
              <a:gd name="connsiteX646" fmla="*/ 948000 w 7467600"/>
              <a:gd name="connsiteY646" fmla="*/ 1663088 h 6858000"/>
              <a:gd name="connsiteX647" fmla="*/ 1006812 w 7467600"/>
              <a:gd name="connsiteY647" fmla="*/ 1767683 h 6858000"/>
              <a:gd name="connsiteX648" fmla="*/ 1149133 w 7467600"/>
              <a:gd name="connsiteY648" fmla="*/ 1971513 h 6858000"/>
              <a:gd name="connsiteX649" fmla="*/ 1333952 w 7467600"/>
              <a:gd name="connsiteY649" fmla="*/ 2251620 h 6858000"/>
              <a:gd name="connsiteX650" fmla="*/ 1337329 w 7467600"/>
              <a:gd name="connsiteY650" fmla="*/ 2258350 h 6858000"/>
              <a:gd name="connsiteX651" fmla="*/ 1014726 w 7467600"/>
              <a:gd name="connsiteY651" fmla="*/ 1615556 h 6858000"/>
              <a:gd name="connsiteX652" fmla="*/ 678222 w 7467600"/>
              <a:gd name="connsiteY652" fmla="*/ 1248670 h 6858000"/>
              <a:gd name="connsiteX653" fmla="*/ 6691602 w 7467600"/>
              <a:gd name="connsiteY653" fmla="*/ 1140573 h 6858000"/>
              <a:gd name="connsiteX654" fmla="*/ 6571100 w 7467600"/>
              <a:gd name="connsiteY654" fmla="*/ 1183662 h 6858000"/>
              <a:gd name="connsiteX655" fmla="*/ 6241687 w 7467600"/>
              <a:gd name="connsiteY655" fmla="*/ 1257600 h 6858000"/>
              <a:gd name="connsiteX656" fmla="*/ 5693009 w 7467600"/>
              <a:gd name="connsiteY656" fmla="*/ 1478256 h 6858000"/>
              <a:gd name="connsiteX657" fmla="*/ 6548420 w 7467600"/>
              <a:gd name="connsiteY657" fmla="*/ 1214599 h 6858000"/>
              <a:gd name="connsiteX658" fmla="*/ 6605473 w 7467600"/>
              <a:gd name="connsiteY658" fmla="*/ 1184686 h 6858000"/>
              <a:gd name="connsiteX659" fmla="*/ 6691602 w 7467600"/>
              <a:gd name="connsiteY659" fmla="*/ 1140573 h 6858000"/>
              <a:gd name="connsiteX660" fmla="*/ 4002475 w 7467600"/>
              <a:gd name="connsiteY660" fmla="*/ 1037802 h 6858000"/>
              <a:gd name="connsiteX661" fmla="*/ 4000324 w 7467600"/>
              <a:gd name="connsiteY661" fmla="*/ 1039362 h 6858000"/>
              <a:gd name="connsiteX662" fmla="*/ 4002862 w 7467600"/>
              <a:gd name="connsiteY662" fmla="*/ 1042866 h 6858000"/>
              <a:gd name="connsiteX663" fmla="*/ 4002475 w 7467600"/>
              <a:gd name="connsiteY663" fmla="*/ 1037802 h 6858000"/>
              <a:gd name="connsiteX664" fmla="*/ 506322 w 7467600"/>
              <a:gd name="connsiteY664" fmla="*/ 1020997 h 6858000"/>
              <a:gd name="connsiteX665" fmla="*/ 533068 w 7467600"/>
              <a:gd name="connsiteY665" fmla="*/ 1029409 h 6858000"/>
              <a:gd name="connsiteX666" fmla="*/ 1232525 w 7467600"/>
              <a:gd name="connsiteY666" fmla="*/ 1804675 h 6858000"/>
              <a:gd name="connsiteX667" fmla="*/ 1388858 w 7467600"/>
              <a:gd name="connsiteY667" fmla="*/ 2368011 h 6858000"/>
              <a:gd name="connsiteX668" fmla="*/ 1384098 w 7467600"/>
              <a:gd name="connsiteY668" fmla="*/ 2378125 h 6858000"/>
              <a:gd name="connsiteX669" fmla="*/ 1425393 w 7467600"/>
              <a:gd name="connsiteY669" fmla="*/ 2589124 h 6858000"/>
              <a:gd name="connsiteX670" fmla="*/ 1424001 w 7467600"/>
              <a:gd name="connsiteY670" fmla="*/ 2597541 h 6858000"/>
              <a:gd name="connsiteX671" fmla="*/ 2152729 w 7467600"/>
              <a:gd name="connsiteY671" fmla="*/ 2864487 h 6858000"/>
              <a:gd name="connsiteX672" fmla="*/ 2020609 w 7467600"/>
              <a:gd name="connsiteY672" fmla="*/ 2539671 h 6858000"/>
              <a:gd name="connsiteX673" fmla="*/ 2018920 w 7467600"/>
              <a:gd name="connsiteY673" fmla="*/ 2536309 h 6858000"/>
              <a:gd name="connsiteX674" fmla="*/ 1342441 w 7467600"/>
              <a:gd name="connsiteY674" fmla="*/ 1173017 h 6858000"/>
              <a:gd name="connsiteX675" fmla="*/ 1367925 w 7467600"/>
              <a:gd name="connsiteY675" fmla="*/ 1135648 h 6858000"/>
              <a:gd name="connsiteX676" fmla="*/ 1771401 w 7467600"/>
              <a:gd name="connsiteY676" fmla="*/ 1806673 h 6858000"/>
              <a:gd name="connsiteX677" fmla="*/ 1972385 w 7467600"/>
              <a:gd name="connsiteY677" fmla="*/ 2198735 h 6858000"/>
              <a:gd name="connsiteX678" fmla="*/ 2040892 w 7467600"/>
              <a:gd name="connsiteY678" fmla="*/ 2405205 h 6858000"/>
              <a:gd name="connsiteX679" fmla="*/ 2131689 w 7467600"/>
              <a:gd name="connsiteY679" fmla="*/ 1936926 h 6858000"/>
              <a:gd name="connsiteX680" fmla="*/ 2454820 w 7467600"/>
              <a:gd name="connsiteY680" fmla="*/ 1248808 h 6858000"/>
              <a:gd name="connsiteX681" fmla="*/ 2492512 w 7467600"/>
              <a:gd name="connsiteY681" fmla="*/ 1302920 h 6858000"/>
              <a:gd name="connsiteX682" fmla="*/ 2081216 w 7467600"/>
              <a:gd name="connsiteY682" fmla="*/ 2527513 h 6858000"/>
              <a:gd name="connsiteX683" fmla="*/ 2081211 w 7467600"/>
              <a:gd name="connsiteY683" fmla="*/ 2528916 h 6858000"/>
              <a:gd name="connsiteX684" fmla="*/ 2199067 w 7467600"/>
              <a:gd name="connsiteY684" fmla="*/ 2884061 h 6858000"/>
              <a:gd name="connsiteX685" fmla="*/ 3192586 w 7467600"/>
              <a:gd name="connsiteY685" fmla="*/ 3411496 h 6858000"/>
              <a:gd name="connsiteX686" fmla="*/ 3182620 w 7467600"/>
              <a:gd name="connsiteY686" fmla="*/ 3483279 h 6858000"/>
              <a:gd name="connsiteX687" fmla="*/ 2435119 w 7467600"/>
              <a:gd name="connsiteY687" fmla="*/ 3080173 h 6858000"/>
              <a:gd name="connsiteX688" fmla="*/ 2410152 w 7467600"/>
              <a:gd name="connsiteY688" fmla="*/ 3063751 h 6858000"/>
              <a:gd name="connsiteX689" fmla="*/ 2408099 w 7467600"/>
              <a:gd name="connsiteY689" fmla="*/ 3064403 h 6858000"/>
              <a:gd name="connsiteX690" fmla="*/ 2407218 w 7467600"/>
              <a:gd name="connsiteY690" fmla="*/ 3070324 h 6858000"/>
              <a:gd name="connsiteX691" fmla="*/ 2380138 w 7467600"/>
              <a:gd name="connsiteY691" fmla="*/ 3099341 h 6858000"/>
              <a:gd name="connsiteX692" fmla="*/ 1765923 w 7467600"/>
              <a:gd name="connsiteY692" fmla="*/ 3581043 h 6858000"/>
              <a:gd name="connsiteX693" fmla="*/ 1702258 w 7467600"/>
              <a:gd name="connsiteY693" fmla="*/ 3612286 h 6858000"/>
              <a:gd name="connsiteX694" fmla="*/ 1538370 w 7467600"/>
              <a:gd name="connsiteY694" fmla="*/ 3811804 h 6858000"/>
              <a:gd name="connsiteX695" fmla="*/ 542867 w 7467600"/>
              <a:gd name="connsiteY695" fmla="*/ 4944092 h 6858000"/>
              <a:gd name="connsiteX696" fmla="*/ 515800 w 7467600"/>
              <a:gd name="connsiteY696" fmla="*/ 4862180 h 6858000"/>
              <a:gd name="connsiteX697" fmla="*/ 909145 w 7467600"/>
              <a:gd name="connsiteY697" fmla="*/ 4199225 h 6858000"/>
              <a:gd name="connsiteX698" fmla="*/ 1214067 w 7467600"/>
              <a:gd name="connsiteY698" fmla="*/ 3908561 h 6858000"/>
              <a:gd name="connsiteX699" fmla="*/ 640967 w 7467600"/>
              <a:gd name="connsiteY699" fmla="*/ 4105601 h 6858000"/>
              <a:gd name="connsiteX700" fmla="*/ 112563 w 7467600"/>
              <a:gd name="connsiteY700" fmla="*/ 4396952 h 6858000"/>
              <a:gd name="connsiteX701" fmla="*/ 0 w 7467600"/>
              <a:gd name="connsiteY701" fmla="*/ 4466006 h 6858000"/>
              <a:gd name="connsiteX702" fmla="*/ 0 w 7467600"/>
              <a:gd name="connsiteY702" fmla="*/ 4233763 h 6858000"/>
              <a:gd name="connsiteX703" fmla="*/ 36881 w 7467600"/>
              <a:gd name="connsiteY703" fmla="*/ 4200118 h 6858000"/>
              <a:gd name="connsiteX704" fmla="*/ 910534 w 7467600"/>
              <a:gd name="connsiteY704" fmla="*/ 3629753 h 6858000"/>
              <a:gd name="connsiteX705" fmla="*/ 1578717 w 7467600"/>
              <a:gd name="connsiteY705" fmla="*/ 3575982 h 6858000"/>
              <a:gd name="connsiteX706" fmla="*/ 2338780 w 7467600"/>
              <a:gd name="connsiteY706" fmla="*/ 3033725 h 6858000"/>
              <a:gd name="connsiteX707" fmla="*/ 1807991 w 7467600"/>
              <a:gd name="connsiteY707" fmla="*/ 2807184 h 6858000"/>
              <a:gd name="connsiteX708" fmla="*/ 1416358 w 7467600"/>
              <a:gd name="connsiteY708" fmla="*/ 3112571 h 6858000"/>
              <a:gd name="connsiteX709" fmla="*/ 939066 w 7467600"/>
              <a:gd name="connsiteY709" fmla="*/ 3378798 h 6858000"/>
              <a:gd name="connsiteX710" fmla="*/ 115099 w 7467600"/>
              <a:gd name="connsiteY710" fmla="*/ 3607650 h 6858000"/>
              <a:gd name="connsiteX711" fmla="*/ 97284 w 7467600"/>
              <a:gd name="connsiteY711" fmla="*/ 3520393 h 6858000"/>
              <a:gd name="connsiteX712" fmla="*/ 922050 w 7467600"/>
              <a:gd name="connsiteY712" fmla="*/ 3074867 h 6858000"/>
              <a:gd name="connsiteX713" fmla="*/ 1405265 w 7467600"/>
              <a:gd name="connsiteY713" fmla="*/ 3016319 h 6858000"/>
              <a:gd name="connsiteX714" fmla="*/ 1407512 w 7467600"/>
              <a:gd name="connsiteY714" fmla="*/ 3018001 h 6858000"/>
              <a:gd name="connsiteX715" fmla="*/ 1726266 w 7467600"/>
              <a:gd name="connsiteY715" fmla="*/ 2777274 h 6858000"/>
              <a:gd name="connsiteX716" fmla="*/ 625390 w 7467600"/>
              <a:gd name="connsiteY716" fmla="*/ 2514541 h 6858000"/>
              <a:gd name="connsiteX717" fmla="*/ 619799 w 7467600"/>
              <a:gd name="connsiteY717" fmla="*/ 2527180 h 6858000"/>
              <a:gd name="connsiteX718" fmla="*/ 310030 w 7467600"/>
              <a:gd name="connsiteY718" fmla="*/ 2771818 h 6858000"/>
              <a:gd name="connsiteX719" fmla="*/ 173877 w 7467600"/>
              <a:gd name="connsiteY719" fmla="*/ 2937056 h 6858000"/>
              <a:gd name="connsiteX720" fmla="*/ 77889 w 7467600"/>
              <a:gd name="connsiteY720" fmla="*/ 3138440 h 6858000"/>
              <a:gd name="connsiteX721" fmla="*/ 0 w 7467600"/>
              <a:gd name="connsiteY721" fmla="*/ 3271395 h 6858000"/>
              <a:gd name="connsiteX722" fmla="*/ 0 w 7467600"/>
              <a:gd name="connsiteY722" fmla="*/ 3153002 h 6858000"/>
              <a:gd name="connsiteX723" fmla="*/ 2386 w 7467600"/>
              <a:gd name="connsiteY723" fmla="*/ 3149203 h 6858000"/>
              <a:gd name="connsiteX724" fmla="*/ 89753 w 7467600"/>
              <a:gd name="connsiteY724" fmla="*/ 2987702 h 6858000"/>
              <a:gd name="connsiteX725" fmla="*/ 76869 w 7467600"/>
              <a:gd name="connsiteY725" fmla="*/ 3005404 h 6858000"/>
              <a:gd name="connsiteX726" fmla="*/ 32049 w 7467600"/>
              <a:gd name="connsiteY726" fmla="*/ 3065814 h 6858000"/>
              <a:gd name="connsiteX727" fmla="*/ 0 w 7467600"/>
              <a:gd name="connsiteY727" fmla="*/ 3108744 h 6858000"/>
              <a:gd name="connsiteX728" fmla="*/ 0 w 7467600"/>
              <a:gd name="connsiteY728" fmla="*/ 3058059 h 6858000"/>
              <a:gd name="connsiteX729" fmla="*/ 7610 w 7467600"/>
              <a:gd name="connsiteY729" fmla="*/ 3047889 h 6858000"/>
              <a:gd name="connsiteX730" fmla="*/ 52419 w 7467600"/>
              <a:gd name="connsiteY730" fmla="*/ 2987479 h 6858000"/>
              <a:gd name="connsiteX731" fmla="*/ 59142 w 7467600"/>
              <a:gd name="connsiteY731" fmla="*/ 2978488 h 6858000"/>
              <a:gd name="connsiteX732" fmla="*/ 0 w 7467600"/>
              <a:gd name="connsiteY732" fmla="*/ 3015334 h 6858000"/>
              <a:gd name="connsiteX733" fmla="*/ 0 w 7467600"/>
              <a:gd name="connsiteY733" fmla="*/ 2914286 h 6858000"/>
              <a:gd name="connsiteX734" fmla="*/ 36383 w 7467600"/>
              <a:gd name="connsiteY734" fmla="*/ 2901128 h 6858000"/>
              <a:gd name="connsiteX735" fmla="*/ 156329 w 7467600"/>
              <a:gd name="connsiteY735" fmla="*/ 2840533 h 6858000"/>
              <a:gd name="connsiteX736" fmla="*/ 358355 w 7467600"/>
              <a:gd name="connsiteY736" fmla="*/ 2620471 h 6858000"/>
              <a:gd name="connsiteX737" fmla="*/ 510577 w 7467600"/>
              <a:gd name="connsiteY737" fmla="*/ 2501244 h 6858000"/>
              <a:gd name="connsiteX738" fmla="*/ 211967 w 7467600"/>
              <a:gd name="connsiteY738" fmla="*/ 2479171 h 6858000"/>
              <a:gd name="connsiteX739" fmla="*/ 0 w 7467600"/>
              <a:gd name="connsiteY739" fmla="*/ 2476398 h 6858000"/>
              <a:gd name="connsiteX740" fmla="*/ 0 w 7467600"/>
              <a:gd name="connsiteY740" fmla="*/ 2389189 h 6858000"/>
              <a:gd name="connsiteX741" fmla="*/ 103062 w 7467600"/>
              <a:gd name="connsiteY741" fmla="*/ 2389518 h 6858000"/>
              <a:gd name="connsiteX742" fmla="*/ 510734 w 7467600"/>
              <a:gd name="connsiteY742" fmla="*/ 2416201 h 6858000"/>
              <a:gd name="connsiteX743" fmla="*/ 279257 w 7467600"/>
              <a:gd name="connsiteY743" fmla="*/ 2092102 h 6858000"/>
              <a:gd name="connsiteX744" fmla="*/ 65265 w 7467600"/>
              <a:gd name="connsiteY744" fmla="*/ 2006049 h 6858000"/>
              <a:gd name="connsiteX745" fmla="*/ 0 w 7467600"/>
              <a:gd name="connsiteY745" fmla="*/ 1982532 h 6858000"/>
              <a:gd name="connsiteX746" fmla="*/ 0 w 7467600"/>
              <a:gd name="connsiteY746" fmla="*/ 1912789 h 6858000"/>
              <a:gd name="connsiteX747" fmla="*/ 97460 w 7467600"/>
              <a:gd name="connsiteY747" fmla="*/ 1953725 h 6858000"/>
              <a:gd name="connsiteX748" fmla="*/ 221272 w 7467600"/>
              <a:gd name="connsiteY748" fmla="*/ 1980766 h 6858000"/>
              <a:gd name="connsiteX749" fmla="*/ 116765 w 7467600"/>
              <a:gd name="connsiteY749" fmla="*/ 1911033 h 6858000"/>
              <a:gd name="connsiteX750" fmla="*/ 16405 w 7467600"/>
              <a:gd name="connsiteY750" fmla="*/ 1803412 h 6858000"/>
              <a:gd name="connsiteX751" fmla="*/ 0 w 7467600"/>
              <a:gd name="connsiteY751" fmla="*/ 1784777 h 6858000"/>
              <a:gd name="connsiteX752" fmla="*/ 0 w 7467600"/>
              <a:gd name="connsiteY752" fmla="*/ 1740082 h 6858000"/>
              <a:gd name="connsiteX753" fmla="*/ 39394 w 7467600"/>
              <a:gd name="connsiteY753" fmla="*/ 1784856 h 6858000"/>
              <a:gd name="connsiteX754" fmla="*/ 135813 w 7467600"/>
              <a:gd name="connsiteY754" fmla="*/ 1888838 h 6858000"/>
              <a:gd name="connsiteX755" fmla="*/ 242575 w 7467600"/>
              <a:gd name="connsiteY755" fmla="*/ 1958841 h 6858000"/>
              <a:gd name="connsiteX756" fmla="*/ 82197 w 7467600"/>
              <a:gd name="connsiteY756" fmla="*/ 1754826 h 6858000"/>
              <a:gd name="connsiteX757" fmla="*/ 0 w 7467600"/>
              <a:gd name="connsiteY757" fmla="*/ 1679650 h 6858000"/>
              <a:gd name="connsiteX758" fmla="*/ 0 w 7467600"/>
              <a:gd name="connsiteY758" fmla="*/ 1602463 h 6858000"/>
              <a:gd name="connsiteX759" fmla="*/ 84689 w 7467600"/>
              <a:gd name="connsiteY759" fmla="*/ 1677442 h 6858000"/>
              <a:gd name="connsiteX760" fmla="*/ 298437 w 7467600"/>
              <a:gd name="connsiteY760" fmla="*/ 1968019 h 6858000"/>
              <a:gd name="connsiteX761" fmla="*/ 227269 w 7467600"/>
              <a:gd name="connsiteY761" fmla="*/ 1114064 h 6858000"/>
              <a:gd name="connsiteX762" fmla="*/ 248003 w 7467600"/>
              <a:gd name="connsiteY762" fmla="*/ 1089613 h 6858000"/>
              <a:gd name="connsiteX763" fmla="*/ 427020 w 7467600"/>
              <a:gd name="connsiteY763" fmla="*/ 1619803 h 6858000"/>
              <a:gd name="connsiteX764" fmla="*/ 340345 w 7467600"/>
              <a:gd name="connsiteY764" fmla="*/ 2027739 h 6858000"/>
              <a:gd name="connsiteX765" fmla="*/ 360865 w 7467600"/>
              <a:gd name="connsiteY765" fmla="*/ 2044827 h 6858000"/>
              <a:gd name="connsiteX766" fmla="*/ 560414 w 7467600"/>
              <a:gd name="connsiteY766" fmla="*/ 2421457 h 6858000"/>
              <a:gd name="connsiteX767" fmla="*/ 1359703 w 7467600"/>
              <a:gd name="connsiteY767" fmla="*/ 2578554 h 6858000"/>
              <a:gd name="connsiteX768" fmla="*/ 1359422 w 7467600"/>
              <a:gd name="connsiteY768" fmla="*/ 2577994 h 6858000"/>
              <a:gd name="connsiteX769" fmla="*/ 828701 w 7467600"/>
              <a:gd name="connsiteY769" fmla="*/ 1839520 h 6858000"/>
              <a:gd name="connsiteX770" fmla="*/ 494427 w 7467600"/>
              <a:gd name="connsiteY770" fmla="*/ 1092333 h 6858000"/>
              <a:gd name="connsiteX771" fmla="*/ 506322 w 7467600"/>
              <a:gd name="connsiteY771" fmla="*/ 1020997 h 6858000"/>
              <a:gd name="connsiteX772" fmla="*/ 4570198 w 7467600"/>
              <a:gd name="connsiteY772" fmla="*/ 978081 h 6858000"/>
              <a:gd name="connsiteX773" fmla="*/ 4523691 w 7467600"/>
              <a:gd name="connsiteY773" fmla="*/ 1127776 h 6858000"/>
              <a:gd name="connsiteX774" fmla="*/ 4509875 w 7467600"/>
              <a:gd name="connsiteY774" fmla="*/ 1167552 h 6858000"/>
              <a:gd name="connsiteX775" fmla="*/ 4478168 w 7467600"/>
              <a:gd name="connsiteY775" fmla="*/ 1260735 h 6858000"/>
              <a:gd name="connsiteX776" fmla="*/ 4409309 w 7467600"/>
              <a:gd name="connsiteY776" fmla="*/ 1666996 h 6858000"/>
              <a:gd name="connsiteX777" fmla="*/ 4370031 w 7467600"/>
              <a:gd name="connsiteY777" fmla="*/ 1955666 h 6858000"/>
              <a:gd name="connsiteX778" fmla="*/ 4570198 w 7467600"/>
              <a:gd name="connsiteY778" fmla="*/ 978081 h 6858000"/>
              <a:gd name="connsiteX779" fmla="*/ 4557898 w 7467600"/>
              <a:gd name="connsiteY779" fmla="*/ 900011 h 6858000"/>
              <a:gd name="connsiteX780" fmla="*/ 4344840 w 7467600"/>
              <a:gd name="connsiteY780" fmla="*/ 1922038 h 6858000"/>
              <a:gd name="connsiteX781" fmla="*/ 4378710 w 7467600"/>
              <a:gd name="connsiteY781" fmla="*/ 1665516 h 6858000"/>
              <a:gd name="connsiteX782" fmla="*/ 4448798 w 7467600"/>
              <a:gd name="connsiteY782" fmla="*/ 1253024 h 6858000"/>
              <a:gd name="connsiteX783" fmla="*/ 4480315 w 7467600"/>
              <a:gd name="connsiteY783" fmla="*/ 1158454 h 6858000"/>
              <a:gd name="connsiteX784" fmla="*/ 4494133 w 7467600"/>
              <a:gd name="connsiteY784" fmla="*/ 1118676 h 6858000"/>
              <a:gd name="connsiteX785" fmla="*/ 4557898 w 7467600"/>
              <a:gd name="connsiteY785" fmla="*/ 900011 h 6858000"/>
              <a:gd name="connsiteX786" fmla="*/ 5870151 w 7467600"/>
              <a:gd name="connsiteY786" fmla="*/ 898890 h 6858000"/>
              <a:gd name="connsiteX787" fmla="*/ 5861335 w 7467600"/>
              <a:gd name="connsiteY787" fmla="*/ 899177 h 6858000"/>
              <a:gd name="connsiteX788" fmla="*/ 5843702 w 7467600"/>
              <a:gd name="connsiteY788" fmla="*/ 899748 h 6858000"/>
              <a:gd name="connsiteX789" fmla="*/ 5651107 w 7467600"/>
              <a:gd name="connsiteY789" fmla="*/ 920306 h 6858000"/>
              <a:gd name="connsiteX790" fmla="*/ 5459407 w 7467600"/>
              <a:gd name="connsiteY790" fmla="*/ 940975 h 6858000"/>
              <a:gd name="connsiteX791" fmla="*/ 5374846 w 7467600"/>
              <a:gd name="connsiteY791" fmla="*/ 941988 h 6858000"/>
              <a:gd name="connsiteX792" fmla="*/ 5256105 w 7467600"/>
              <a:gd name="connsiteY792" fmla="*/ 945632 h 6858000"/>
              <a:gd name="connsiteX793" fmla="*/ 5107071 w 7467600"/>
              <a:gd name="connsiteY793" fmla="*/ 969720 h 6858000"/>
              <a:gd name="connsiteX794" fmla="*/ 4998681 w 7467600"/>
              <a:gd name="connsiteY794" fmla="*/ 988771 h 6858000"/>
              <a:gd name="connsiteX795" fmla="*/ 5870151 w 7467600"/>
              <a:gd name="connsiteY795" fmla="*/ 898890 h 6858000"/>
              <a:gd name="connsiteX796" fmla="*/ 5504425 w 7467600"/>
              <a:gd name="connsiteY796" fmla="*/ 848067 h 6858000"/>
              <a:gd name="connsiteX797" fmla="*/ 4968849 w 7467600"/>
              <a:gd name="connsiteY797" fmla="*/ 962318 h 6858000"/>
              <a:gd name="connsiteX798" fmla="*/ 5104039 w 7467600"/>
              <a:gd name="connsiteY798" fmla="*/ 940634 h 6858000"/>
              <a:gd name="connsiteX799" fmla="*/ 5256311 w 7467600"/>
              <a:gd name="connsiteY799" fmla="*/ 916490 h 6858000"/>
              <a:gd name="connsiteX800" fmla="*/ 5377381 w 7467600"/>
              <a:gd name="connsiteY800" fmla="*/ 912671 h 6858000"/>
              <a:gd name="connsiteX801" fmla="*/ 5460148 w 7467600"/>
              <a:gd name="connsiteY801" fmla="*/ 911442 h 6858000"/>
              <a:gd name="connsiteX802" fmla="*/ 5648971 w 7467600"/>
              <a:gd name="connsiteY802" fmla="*/ 891331 h 6858000"/>
              <a:gd name="connsiteX803" fmla="*/ 5844807 w 7467600"/>
              <a:gd name="connsiteY803" fmla="*/ 870718 h 6858000"/>
              <a:gd name="connsiteX804" fmla="*/ 5862975 w 7467600"/>
              <a:gd name="connsiteY804" fmla="*/ 869756 h 6858000"/>
              <a:gd name="connsiteX805" fmla="*/ 5920887 w 7467600"/>
              <a:gd name="connsiteY805" fmla="*/ 865929 h 6858000"/>
              <a:gd name="connsiteX806" fmla="*/ 5504425 w 7467600"/>
              <a:gd name="connsiteY806" fmla="*/ 848067 h 6858000"/>
              <a:gd name="connsiteX807" fmla="*/ 3607114 w 7467600"/>
              <a:gd name="connsiteY807" fmla="*/ 467441 h 6858000"/>
              <a:gd name="connsiteX808" fmla="*/ 3296242 w 7467600"/>
              <a:gd name="connsiteY808" fmla="*/ 807991 h 6858000"/>
              <a:gd name="connsiteX809" fmla="*/ 3174674 w 7467600"/>
              <a:gd name="connsiteY809" fmla="*/ 919759 h 6858000"/>
              <a:gd name="connsiteX810" fmla="*/ 3042978 w 7467600"/>
              <a:gd name="connsiteY810" fmla="*/ 1054894 h 6858000"/>
              <a:gd name="connsiteX811" fmla="*/ 2968914 w 7467600"/>
              <a:gd name="connsiteY811" fmla="*/ 1133756 h 6858000"/>
              <a:gd name="connsiteX812" fmla="*/ 3103823 w 7467600"/>
              <a:gd name="connsiteY812" fmla="*/ 1026814 h 6858000"/>
              <a:gd name="connsiteX813" fmla="*/ 3607114 w 7467600"/>
              <a:gd name="connsiteY813" fmla="*/ 467441 h 6858000"/>
              <a:gd name="connsiteX814" fmla="*/ 3744487 w 7467600"/>
              <a:gd name="connsiteY814" fmla="*/ 383136 h 6858000"/>
              <a:gd name="connsiteX815" fmla="*/ 3970213 w 7467600"/>
              <a:gd name="connsiteY815" fmla="*/ 995559 h 6858000"/>
              <a:gd name="connsiteX816" fmla="*/ 3744487 w 7467600"/>
              <a:gd name="connsiteY816" fmla="*/ 383136 h 6858000"/>
              <a:gd name="connsiteX817" fmla="*/ 3624562 w 7467600"/>
              <a:gd name="connsiteY817" fmla="*/ 367041 h 6858000"/>
              <a:gd name="connsiteX818" fmla="*/ 3489712 w 7467600"/>
              <a:gd name="connsiteY818" fmla="*/ 485386 h 6858000"/>
              <a:gd name="connsiteX819" fmla="*/ 3182994 w 7467600"/>
              <a:gd name="connsiteY819" fmla="*/ 828265 h 6858000"/>
              <a:gd name="connsiteX820" fmla="*/ 2892114 w 7467600"/>
              <a:gd name="connsiteY820" fmla="*/ 1172635 h 6858000"/>
              <a:gd name="connsiteX821" fmla="*/ 3021459 w 7467600"/>
              <a:gd name="connsiteY821" fmla="*/ 1035385 h 6858000"/>
              <a:gd name="connsiteX822" fmla="*/ 3153873 w 7467600"/>
              <a:gd name="connsiteY822" fmla="*/ 898971 h 6858000"/>
              <a:gd name="connsiteX823" fmla="*/ 3276511 w 7467600"/>
              <a:gd name="connsiteY823" fmla="*/ 786423 h 6858000"/>
              <a:gd name="connsiteX824" fmla="*/ 3584154 w 7467600"/>
              <a:gd name="connsiteY824" fmla="*/ 448218 h 6858000"/>
              <a:gd name="connsiteX825" fmla="*/ 3624562 w 7467600"/>
              <a:gd name="connsiteY825" fmla="*/ 367041 h 6858000"/>
              <a:gd name="connsiteX826" fmla="*/ 3766672 w 7467600"/>
              <a:gd name="connsiteY826" fmla="*/ 359429 h 6858000"/>
              <a:gd name="connsiteX827" fmla="*/ 3996338 w 7467600"/>
              <a:gd name="connsiteY827" fmla="*/ 968237 h 6858000"/>
              <a:gd name="connsiteX828" fmla="*/ 3766672 w 7467600"/>
              <a:gd name="connsiteY828" fmla="*/ 359429 h 6858000"/>
              <a:gd name="connsiteX829" fmla="*/ 5805386 w 7467600"/>
              <a:gd name="connsiteY829" fmla="*/ 239240 h 6858000"/>
              <a:gd name="connsiteX830" fmla="*/ 5736947 w 7467600"/>
              <a:gd name="connsiteY830" fmla="*/ 261367 h 6858000"/>
              <a:gd name="connsiteX831" fmla="*/ 5427012 w 7467600"/>
              <a:gd name="connsiteY831" fmla="*/ 311272 h 6858000"/>
              <a:gd name="connsiteX832" fmla="*/ 5147818 w 7467600"/>
              <a:gd name="connsiteY832" fmla="*/ 322112 h 6858000"/>
              <a:gd name="connsiteX833" fmla="*/ 5060854 w 7467600"/>
              <a:gd name="connsiteY833" fmla="*/ 311882 h 6858000"/>
              <a:gd name="connsiteX834" fmla="*/ 4945989 w 7467600"/>
              <a:gd name="connsiteY834" fmla="*/ 300516 h 6858000"/>
              <a:gd name="connsiteX835" fmla="*/ 5410479 w 7467600"/>
              <a:gd name="connsiteY835" fmla="*/ 348434 h 6858000"/>
              <a:gd name="connsiteX836" fmla="*/ 5805386 w 7467600"/>
              <a:gd name="connsiteY836" fmla="*/ 239240 h 6858000"/>
              <a:gd name="connsiteX837" fmla="*/ 5905192 w 7467600"/>
              <a:gd name="connsiteY837" fmla="*/ 163079 h 6858000"/>
              <a:gd name="connsiteX838" fmla="*/ 5865655 w 7467600"/>
              <a:gd name="connsiteY838" fmla="*/ 171901 h 6858000"/>
              <a:gd name="connsiteX839" fmla="*/ 5259740 w 7467600"/>
              <a:gd name="connsiteY839" fmla="*/ 257013 h 6858000"/>
              <a:gd name="connsiteX840" fmla="*/ 5208466 w 7467600"/>
              <a:gd name="connsiteY840" fmla="*/ 257550 h 6858000"/>
              <a:gd name="connsiteX841" fmla="*/ 4980204 w 7467600"/>
              <a:gd name="connsiteY841" fmla="*/ 271903 h 6858000"/>
              <a:gd name="connsiteX842" fmla="*/ 5068068 w 7467600"/>
              <a:gd name="connsiteY842" fmla="*/ 282244 h 6858000"/>
              <a:gd name="connsiteX843" fmla="*/ 5153231 w 7467600"/>
              <a:gd name="connsiteY843" fmla="*/ 292240 h 6858000"/>
              <a:gd name="connsiteX844" fmla="*/ 5426491 w 7467600"/>
              <a:gd name="connsiteY844" fmla="*/ 281128 h 6858000"/>
              <a:gd name="connsiteX845" fmla="*/ 5731212 w 7467600"/>
              <a:gd name="connsiteY845" fmla="*/ 231951 h 6858000"/>
              <a:gd name="connsiteX846" fmla="*/ 5905192 w 7467600"/>
              <a:gd name="connsiteY846" fmla="*/ 163079 h 6858000"/>
              <a:gd name="connsiteX847" fmla="*/ 5944437 w 7467600"/>
              <a:gd name="connsiteY847" fmla="*/ 113829 h 6858000"/>
              <a:gd name="connsiteX848" fmla="*/ 5825032 w 7467600"/>
              <a:gd name="connsiteY848" fmla="*/ 146405 h 6858000"/>
              <a:gd name="connsiteX849" fmla="*/ 4955599 w 7467600"/>
              <a:gd name="connsiteY849" fmla="*/ 247008 h 6858000"/>
              <a:gd name="connsiteX850" fmla="*/ 5210104 w 7467600"/>
              <a:gd name="connsiteY850" fmla="*/ 228123 h 6858000"/>
              <a:gd name="connsiteX851" fmla="*/ 5261015 w 7467600"/>
              <a:gd name="connsiteY851" fmla="*/ 227087 h 6858000"/>
              <a:gd name="connsiteX852" fmla="*/ 5861181 w 7467600"/>
              <a:gd name="connsiteY852" fmla="*/ 143093 h 6858000"/>
              <a:gd name="connsiteX853" fmla="*/ 5961252 w 7467600"/>
              <a:gd name="connsiteY853" fmla="*/ 114820 h 6858000"/>
              <a:gd name="connsiteX854" fmla="*/ 5944437 w 7467600"/>
              <a:gd name="connsiteY854" fmla="*/ 113829 h 6858000"/>
              <a:gd name="connsiteX855" fmla="*/ 3882765 w 7467600"/>
              <a:gd name="connsiteY855" fmla="*/ 0 h 6858000"/>
              <a:gd name="connsiteX856" fmla="*/ 3995099 w 7467600"/>
              <a:gd name="connsiteY856" fmla="*/ 0 h 6858000"/>
              <a:gd name="connsiteX857" fmla="*/ 4163818 w 7467600"/>
              <a:gd name="connsiteY857" fmla="*/ 234104 h 6858000"/>
              <a:gd name="connsiteX858" fmla="*/ 4172099 w 7467600"/>
              <a:gd name="connsiteY858" fmla="*/ 234207 h 6858000"/>
              <a:gd name="connsiteX859" fmla="*/ 4784282 w 7467600"/>
              <a:gd name="connsiteY859" fmla="*/ 276561 h 6858000"/>
              <a:gd name="connsiteX860" fmla="*/ 4801687 w 7467600"/>
              <a:gd name="connsiteY860" fmla="*/ 267764 h 6858000"/>
              <a:gd name="connsiteX861" fmla="*/ 6082788 w 7467600"/>
              <a:gd name="connsiteY861" fmla="*/ 64119 h 6858000"/>
              <a:gd name="connsiteX862" fmla="*/ 6099442 w 7467600"/>
              <a:gd name="connsiteY862" fmla="*/ 82568 h 6858000"/>
              <a:gd name="connsiteX863" fmla="*/ 4804137 w 7467600"/>
              <a:gd name="connsiteY863" fmla="*/ 320931 h 6858000"/>
              <a:gd name="connsiteX864" fmla="*/ 4227047 w 7467600"/>
              <a:gd name="connsiteY864" fmla="*/ 313415 h 6858000"/>
              <a:gd name="connsiteX865" fmla="*/ 4346041 w 7467600"/>
              <a:gd name="connsiteY865" fmla="*/ 456086 h 6858000"/>
              <a:gd name="connsiteX866" fmla="*/ 4870967 w 7467600"/>
              <a:gd name="connsiteY866" fmla="*/ 963061 h 6858000"/>
              <a:gd name="connsiteX867" fmla="*/ 4889647 w 7467600"/>
              <a:gd name="connsiteY867" fmla="*/ 957147 h 6858000"/>
              <a:gd name="connsiteX868" fmla="*/ 5422504 w 7467600"/>
              <a:gd name="connsiteY868" fmla="*/ 805191 h 6858000"/>
              <a:gd name="connsiteX869" fmla="*/ 6087656 w 7467600"/>
              <a:gd name="connsiteY869" fmla="*/ 826703 h 6858000"/>
              <a:gd name="connsiteX870" fmla="*/ 6058717 w 7467600"/>
              <a:gd name="connsiteY870" fmla="*/ 865992 h 6858000"/>
              <a:gd name="connsiteX871" fmla="*/ 4974153 w 7467600"/>
              <a:gd name="connsiteY871" fmla="*/ 1045456 h 6858000"/>
              <a:gd name="connsiteX872" fmla="*/ 5627835 w 7467600"/>
              <a:gd name="connsiteY872" fmla="*/ 1472077 h 6858000"/>
              <a:gd name="connsiteX873" fmla="*/ 5629817 w 7467600"/>
              <a:gd name="connsiteY873" fmla="*/ 1471412 h 6858000"/>
              <a:gd name="connsiteX874" fmla="*/ 5634124 w 7467600"/>
              <a:gd name="connsiteY874" fmla="*/ 1470572 h 6858000"/>
              <a:gd name="connsiteX875" fmla="*/ 5755832 w 7467600"/>
              <a:gd name="connsiteY875" fmla="*/ 1383886 h 6858000"/>
              <a:gd name="connsiteX876" fmla="*/ 6014186 w 7467600"/>
              <a:gd name="connsiteY876" fmla="*/ 1279799 h 6858000"/>
              <a:gd name="connsiteX877" fmla="*/ 6901619 w 7467600"/>
              <a:gd name="connsiteY877" fmla="*/ 1047874 h 6858000"/>
              <a:gd name="connsiteX878" fmla="*/ 6931566 w 7467600"/>
              <a:gd name="connsiteY878" fmla="*/ 1062034 h 6858000"/>
              <a:gd name="connsiteX879" fmla="*/ 5790982 w 7467600"/>
              <a:gd name="connsiteY879" fmla="*/ 1561380 h 6858000"/>
              <a:gd name="connsiteX880" fmla="*/ 6188971 w 7467600"/>
              <a:gd name="connsiteY880" fmla="*/ 1755168 h 6858000"/>
              <a:gd name="connsiteX881" fmla="*/ 6202446 w 7467600"/>
              <a:gd name="connsiteY881" fmla="*/ 1752268 h 6858000"/>
              <a:gd name="connsiteX882" fmla="*/ 7179560 w 7467600"/>
              <a:gd name="connsiteY882" fmla="*/ 1467551 h 6858000"/>
              <a:gd name="connsiteX883" fmla="*/ 7158730 w 7467600"/>
              <a:gd name="connsiteY883" fmla="*/ 1507835 h 6858000"/>
              <a:gd name="connsiteX884" fmla="*/ 6326959 w 7467600"/>
              <a:gd name="connsiteY884" fmla="*/ 1817686 h 6858000"/>
              <a:gd name="connsiteX885" fmla="*/ 6537433 w 7467600"/>
              <a:gd name="connsiteY885" fmla="*/ 1907790 h 6858000"/>
              <a:gd name="connsiteX886" fmla="*/ 6550221 w 7467600"/>
              <a:gd name="connsiteY886" fmla="*/ 1910729 h 6858000"/>
              <a:gd name="connsiteX887" fmla="*/ 6964438 w 7467600"/>
              <a:gd name="connsiteY887" fmla="*/ 2209505 h 6858000"/>
              <a:gd name="connsiteX888" fmla="*/ 7367862 w 7467600"/>
              <a:gd name="connsiteY888" fmla="*/ 2806833 h 6858000"/>
              <a:gd name="connsiteX889" fmla="*/ 7364329 w 7467600"/>
              <a:gd name="connsiteY889" fmla="*/ 2826907 h 6858000"/>
              <a:gd name="connsiteX890" fmla="*/ 7290545 w 7467600"/>
              <a:gd name="connsiteY890" fmla="*/ 2850663 h 6858000"/>
              <a:gd name="connsiteX891" fmla="*/ 6472036 w 7467600"/>
              <a:gd name="connsiteY891" fmla="*/ 1959003 h 6858000"/>
              <a:gd name="connsiteX892" fmla="*/ 5792897 w 7467600"/>
              <a:gd name="connsiteY892" fmla="*/ 1647747 h 6858000"/>
              <a:gd name="connsiteX893" fmla="*/ 5842751 w 7467600"/>
              <a:gd name="connsiteY893" fmla="*/ 1816112 h 6858000"/>
              <a:gd name="connsiteX894" fmla="*/ 5847424 w 7467600"/>
              <a:gd name="connsiteY894" fmla="*/ 1815776 h 6858000"/>
              <a:gd name="connsiteX895" fmla="*/ 6399821 w 7467600"/>
              <a:gd name="connsiteY895" fmla="*/ 2344799 h 6858000"/>
              <a:gd name="connsiteX896" fmla="*/ 6323232 w 7467600"/>
              <a:gd name="connsiteY896" fmla="*/ 2389634 h 6858000"/>
              <a:gd name="connsiteX897" fmla="*/ 5942958 w 7467600"/>
              <a:gd name="connsiteY897" fmla="*/ 2077708 h 6858000"/>
              <a:gd name="connsiteX898" fmla="*/ 5921559 w 7467600"/>
              <a:gd name="connsiteY898" fmla="*/ 2378596 h 6858000"/>
              <a:gd name="connsiteX899" fmla="*/ 5817651 w 7467600"/>
              <a:gd name="connsiteY899" fmla="*/ 3023919 h 6858000"/>
              <a:gd name="connsiteX900" fmla="*/ 5729634 w 7467600"/>
              <a:gd name="connsiteY900" fmla="*/ 3051849 h 6858000"/>
              <a:gd name="connsiteX901" fmla="*/ 5611018 w 7467600"/>
              <a:gd name="connsiteY901" fmla="*/ 2316769 h 6858000"/>
              <a:gd name="connsiteX902" fmla="*/ 5687608 w 7467600"/>
              <a:gd name="connsiteY902" fmla="*/ 2039972 h 6858000"/>
              <a:gd name="connsiteX903" fmla="*/ 5657554 w 7467600"/>
              <a:gd name="connsiteY903" fmla="*/ 1576445 h 6858000"/>
              <a:gd name="connsiteX904" fmla="*/ 5150475 w 7467600"/>
              <a:gd name="connsiteY904" fmla="*/ 1274012 h 6858000"/>
              <a:gd name="connsiteX905" fmla="*/ 5349142 w 7467600"/>
              <a:gd name="connsiteY905" fmla="*/ 2204405 h 6858000"/>
              <a:gd name="connsiteX906" fmla="*/ 5262214 w 7467600"/>
              <a:gd name="connsiteY906" fmla="*/ 2233836 h 6858000"/>
              <a:gd name="connsiteX907" fmla="*/ 4981539 w 7467600"/>
              <a:gd name="connsiteY907" fmla="*/ 1542201 h 6858000"/>
              <a:gd name="connsiteX908" fmla="*/ 4958461 w 7467600"/>
              <a:gd name="connsiteY908" fmla="*/ 1136957 h 6858000"/>
              <a:gd name="connsiteX909" fmla="*/ 4655015 w 7467600"/>
              <a:gd name="connsiteY909" fmla="*/ 891426 h 6858000"/>
              <a:gd name="connsiteX910" fmla="*/ 4348002 w 7467600"/>
              <a:gd name="connsiteY910" fmla="*/ 2205895 h 6858000"/>
              <a:gd name="connsiteX911" fmla="*/ 4262250 w 7467600"/>
              <a:gd name="connsiteY911" fmla="*/ 2219972 h 6858000"/>
              <a:gd name="connsiteX912" fmla="*/ 4550611 w 7467600"/>
              <a:gd name="connsiteY912" fmla="*/ 817540 h 6858000"/>
              <a:gd name="connsiteX913" fmla="*/ 4564418 w 7467600"/>
              <a:gd name="connsiteY913" fmla="*/ 808293 h 6858000"/>
              <a:gd name="connsiteX914" fmla="*/ 4266388 w 7467600"/>
              <a:gd name="connsiteY914" fmla="*/ 500083 h 6858000"/>
              <a:gd name="connsiteX915" fmla="*/ 4032842 w 7467600"/>
              <a:gd name="connsiteY915" fmla="*/ 211809 h 6858000"/>
              <a:gd name="connsiteX916" fmla="*/ 3882765 w 7467600"/>
              <a:gd name="connsiteY916" fmla="*/ 0 h 6858000"/>
              <a:gd name="connsiteX917" fmla="*/ 3721337 w 7467600"/>
              <a:gd name="connsiteY917" fmla="*/ 0 h 6858000"/>
              <a:gd name="connsiteX918" fmla="*/ 3797544 w 7467600"/>
              <a:gd name="connsiteY918" fmla="*/ 0 h 6858000"/>
              <a:gd name="connsiteX919" fmla="*/ 3775734 w 7467600"/>
              <a:gd name="connsiteY919" fmla="*/ 95131 h 6858000"/>
              <a:gd name="connsiteX920" fmla="*/ 3724807 w 7467600"/>
              <a:gd name="connsiteY920" fmla="*/ 272257 h 6858000"/>
              <a:gd name="connsiteX921" fmla="*/ 3726844 w 7467600"/>
              <a:gd name="connsiteY921" fmla="*/ 282988 h 6858000"/>
              <a:gd name="connsiteX922" fmla="*/ 3742664 w 7467600"/>
              <a:gd name="connsiteY922" fmla="*/ 279918 h 6858000"/>
              <a:gd name="connsiteX923" fmla="*/ 4103910 w 7467600"/>
              <a:gd name="connsiteY923" fmla="*/ 1161917 h 6858000"/>
              <a:gd name="connsiteX924" fmla="*/ 4020269 w 7467600"/>
              <a:gd name="connsiteY924" fmla="*/ 1200406 h 6858000"/>
              <a:gd name="connsiteX925" fmla="*/ 3674882 w 7467600"/>
              <a:gd name="connsiteY925" fmla="*/ 488524 h 6858000"/>
              <a:gd name="connsiteX926" fmla="*/ 3132682 w 7467600"/>
              <a:gd name="connsiteY926" fmla="*/ 1072284 h 6858000"/>
              <a:gd name="connsiteX927" fmla="*/ 2716346 w 7467600"/>
              <a:gd name="connsiteY927" fmla="*/ 1276376 h 6858000"/>
              <a:gd name="connsiteX928" fmla="*/ 2716772 w 7467600"/>
              <a:gd name="connsiteY928" fmla="*/ 1255462 h 6858000"/>
              <a:gd name="connsiteX929" fmla="*/ 3471096 w 7467600"/>
              <a:gd name="connsiteY929" fmla="*/ 437072 h 6858000"/>
              <a:gd name="connsiteX930" fmla="*/ 3639057 w 7467600"/>
              <a:gd name="connsiteY930" fmla="*/ 286334 h 6858000"/>
              <a:gd name="connsiteX931" fmla="*/ 3640309 w 7467600"/>
              <a:gd name="connsiteY931" fmla="*/ 284664 h 6858000"/>
              <a:gd name="connsiteX932" fmla="*/ 3646022 w 7467600"/>
              <a:gd name="connsiteY932" fmla="*/ 276711 h 6858000"/>
              <a:gd name="connsiteX933" fmla="*/ 3707943 w 7467600"/>
              <a:gd name="connsiteY933" fmla="*/ 65958 h 6858000"/>
              <a:gd name="connsiteX934" fmla="*/ 3721337 w 7467600"/>
              <a:gd name="connsiteY934" fmla="*/ 0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2867960 w 7467600"/>
              <a:gd name="connsiteY949" fmla="*/ 0 h 6858000"/>
              <a:gd name="connsiteX950" fmla="*/ 1057230 w 7467600"/>
              <a:gd name="connsiteY950" fmla="*/ 0 h 6858000"/>
              <a:gd name="connsiteX951" fmla="*/ 1111003 w 7467600"/>
              <a:gd name="connsiteY951" fmla="*/ 0 h 6858000"/>
              <a:gd name="connsiteX952" fmla="*/ 1125553 w 7467600"/>
              <a:gd name="connsiteY952" fmla="*/ 52588 h 6858000"/>
              <a:gd name="connsiteX953" fmla="*/ 1304276 w 7467600"/>
              <a:gd name="connsiteY953" fmla="*/ 476275 h 6858000"/>
              <a:gd name="connsiteX954" fmla="*/ 1492066 w 7467600"/>
              <a:gd name="connsiteY954" fmla="*/ 886333 h 6858000"/>
              <a:gd name="connsiteX955" fmla="*/ 1423698 w 7467600"/>
              <a:gd name="connsiteY955" fmla="*/ 710817 h 6858000"/>
              <a:gd name="connsiteX956" fmla="*/ 1357609 w 7467600"/>
              <a:gd name="connsiteY956" fmla="*/ 532892 h 6858000"/>
              <a:gd name="connsiteX957" fmla="*/ 1309550 w 7467600"/>
              <a:gd name="connsiteY957" fmla="*/ 374031 h 6858000"/>
              <a:gd name="connsiteX958" fmla="*/ 1193673 w 7467600"/>
              <a:gd name="connsiteY958" fmla="*/ 49533 h 6858000"/>
              <a:gd name="connsiteX959" fmla="*/ 1164391 w 7467600"/>
              <a:gd name="connsiteY959" fmla="*/ 0 h 6858000"/>
              <a:gd name="connsiteX960" fmla="*/ 1200666 w 7467600"/>
              <a:gd name="connsiteY960" fmla="*/ 0 h 6858000"/>
              <a:gd name="connsiteX961" fmla="*/ 1223408 w 7467600"/>
              <a:gd name="connsiteY961" fmla="*/ 38996 h 6858000"/>
              <a:gd name="connsiteX962" fmla="*/ 1339635 w 7467600"/>
              <a:gd name="connsiteY962" fmla="*/ 365517 h 6858000"/>
              <a:gd name="connsiteX963" fmla="*/ 1387469 w 7467600"/>
              <a:gd name="connsiteY963" fmla="*/ 523079 h 6858000"/>
              <a:gd name="connsiteX964" fmla="*/ 1452685 w 7467600"/>
              <a:gd name="connsiteY964" fmla="*/ 699806 h 6858000"/>
              <a:gd name="connsiteX965" fmla="*/ 1492092 w 7467600"/>
              <a:gd name="connsiteY965" fmla="*/ 800424 h 6858000"/>
              <a:gd name="connsiteX966" fmla="*/ 1455302 w 7467600"/>
              <a:gd name="connsiteY966" fmla="*/ 632913 h 6858000"/>
              <a:gd name="connsiteX967" fmla="*/ 1222336 w 7467600"/>
              <a:gd name="connsiteY967" fmla="*/ 9480 h 6858000"/>
              <a:gd name="connsiteX968" fmla="*/ 1214634 w 7467600"/>
              <a:gd name="connsiteY968" fmla="*/ 0 h 6858000"/>
              <a:gd name="connsiteX969" fmla="*/ 1289827 w 7467600"/>
              <a:gd name="connsiteY969" fmla="*/ 0 h 6858000"/>
              <a:gd name="connsiteX970" fmla="*/ 1321076 w 7467600"/>
              <a:gd name="connsiteY970" fmla="*/ 59722 h 6858000"/>
              <a:gd name="connsiteX971" fmla="*/ 1512579 w 7467600"/>
              <a:gd name="connsiteY971" fmla="*/ 626441 h 6858000"/>
              <a:gd name="connsiteX972" fmla="*/ 1506076 w 7467600"/>
              <a:gd name="connsiteY972" fmla="*/ 1089289 h 6858000"/>
              <a:gd name="connsiteX973" fmla="*/ 1486346 w 7467600"/>
              <a:gd name="connsiteY973" fmla="*/ 1079919 h 6858000"/>
              <a:gd name="connsiteX974" fmla="*/ 1070511 w 7467600"/>
              <a:gd name="connsiteY974" fmla="*/ 48609 h 6858000"/>
              <a:gd name="connsiteX975" fmla="*/ 1057230 w 7467600"/>
              <a:gd name="connsiteY975" fmla="*/ 0 h 6858000"/>
              <a:gd name="connsiteX976" fmla="*/ 43151 w 7467600"/>
              <a:gd name="connsiteY976" fmla="*/ 0 h 6858000"/>
              <a:gd name="connsiteX977" fmla="*/ 95283 w 7467600"/>
              <a:gd name="connsiteY977" fmla="*/ 0 h 6858000"/>
              <a:gd name="connsiteX978" fmla="*/ 300708 w 7467600"/>
              <a:gd name="connsiteY978" fmla="*/ 154571 h 6858000"/>
              <a:gd name="connsiteX979" fmla="*/ 530414 w 7467600"/>
              <a:gd name="connsiteY979" fmla="*/ 354673 h 6858000"/>
              <a:gd name="connsiteX980" fmla="*/ 333785 w 7467600"/>
              <a:gd name="connsiteY980" fmla="*/ 161564 h 6858000"/>
              <a:gd name="connsiteX981" fmla="*/ 147005 w 7467600"/>
              <a:gd name="connsiteY981" fmla="*/ 0 h 6858000"/>
              <a:gd name="connsiteX982" fmla="*/ 272509 w 7467600"/>
              <a:gd name="connsiteY982" fmla="*/ 0 h 6858000"/>
              <a:gd name="connsiteX983" fmla="*/ 326276 w 7467600"/>
              <a:gd name="connsiteY983" fmla="*/ 45847 h 6858000"/>
              <a:gd name="connsiteX984" fmla="*/ 823759 w 7467600"/>
              <a:gd name="connsiteY984" fmla="*/ 574145 h 6858000"/>
              <a:gd name="connsiteX985" fmla="*/ 811254 w 7467600"/>
              <a:gd name="connsiteY985" fmla="*/ 665546 h 6858000"/>
              <a:gd name="connsiteX986" fmla="*/ 154042 w 7467600"/>
              <a:gd name="connsiteY986" fmla="*/ 261522 h 6858000"/>
              <a:gd name="connsiteX987" fmla="*/ 13550 w 7467600"/>
              <a:gd name="connsiteY987" fmla="*/ 158423 h 6858000"/>
              <a:gd name="connsiteX988" fmla="*/ 0 w 7467600"/>
              <a:gd name="connsiteY988" fmla="*/ 146618 h 6858000"/>
              <a:gd name="connsiteX989" fmla="*/ 0 w 7467600"/>
              <a:gd name="connsiteY989" fmla="*/ 59161 h 6858000"/>
              <a:gd name="connsiteX990" fmla="*/ 45427 w 7467600"/>
              <a:gd name="connsiteY990" fmla="*/ 101078 h 6858000"/>
              <a:gd name="connsiteX991" fmla="*/ 630103 w 7467600"/>
              <a:gd name="connsiteY991" fmla="*/ 485885 h 6858000"/>
              <a:gd name="connsiteX992" fmla="*/ 532040 w 7467600"/>
              <a:gd name="connsiteY992" fmla="*/ 399359 h 6858000"/>
              <a:gd name="connsiteX993" fmla="*/ 517618 w 7467600"/>
              <a:gd name="connsiteY993" fmla="*/ 385726 h 6858000"/>
              <a:gd name="connsiteX994" fmla="*/ 285074 w 7467600"/>
              <a:gd name="connsiteY994" fmla="*/ 182755 h 6858000"/>
              <a:gd name="connsiteX995" fmla="*/ 43151 w 7467600"/>
              <a:gd name="connsiteY99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1903353 w 7467600"/>
              <a:gd name="connsiteY139" fmla="*/ 5044827 h 6858000"/>
              <a:gd name="connsiteX140" fmla="*/ 1936931 w 7467600"/>
              <a:gd name="connsiteY140" fmla="*/ 5093954 h 6858000"/>
              <a:gd name="connsiteX141" fmla="*/ 2195868 w 7467600"/>
              <a:gd name="connsiteY141" fmla="*/ 5396574 h 6858000"/>
              <a:gd name="connsiteX142" fmla="*/ 2088852 w 7467600"/>
              <a:gd name="connsiteY142" fmla="*/ 5166123 h 6858000"/>
              <a:gd name="connsiteX143" fmla="*/ 1958241 w 7467600"/>
              <a:gd name="connsiteY143" fmla="*/ 5067955 h 6858000"/>
              <a:gd name="connsiteX144" fmla="*/ 1903353 w 7467600"/>
              <a:gd name="connsiteY144" fmla="*/ 5044827 h 6858000"/>
              <a:gd name="connsiteX145" fmla="*/ 1979378 w 7467600"/>
              <a:gd name="connsiteY145" fmla="*/ 4769504 h 6858000"/>
              <a:gd name="connsiteX146" fmla="*/ 2882120 w 7467600"/>
              <a:gd name="connsiteY146" fmla="*/ 5064547 h 6858000"/>
              <a:gd name="connsiteX147" fmla="*/ 2793103 w 7467600"/>
              <a:gd name="connsiteY147" fmla="*/ 5039699 h 6858000"/>
              <a:gd name="connsiteX148" fmla="*/ 2770041 w 7467600"/>
              <a:gd name="connsiteY148" fmla="*/ 5033634 h 6858000"/>
              <a:gd name="connsiteX149" fmla="*/ 1979378 w 7467600"/>
              <a:gd name="connsiteY149" fmla="*/ 4769504 h 6858000"/>
              <a:gd name="connsiteX150" fmla="*/ 1927410 w 7467600"/>
              <a:gd name="connsiteY150" fmla="*/ 4716164 h 6858000"/>
              <a:gd name="connsiteX151" fmla="*/ 1959587 w 7467600"/>
              <a:gd name="connsiteY151" fmla="*/ 4728849 h 6858000"/>
              <a:gd name="connsiteX152" fmla="*/ 2777707 w 7467600"/>
              <a:gd name="connsiteY152" fmla="*/ 5003991 h 6858000"/>
              <a:gd name="connsiteX153" fmla="*/ 2800768 w 7467600"/>
              <a:gd name="connsiteY153" fmla="*/ 5010056 h 6858000"/>
              <a:gd name="connsiteX154" fmla="*/ 2879408 w 7467600"/>
              <a:gd name="connsiteY154" fmla="*/ 5031590 h 6858000"/>
              <a:gd name="connsiteX155" fmla="*/ 2862295 w 7467600"/>
              <a:gd name="connsiteY155" fmla="*/ 5022958 h 6858000"/>
              <a:gd name="connsiteX156" fmla="*/ 2813343 w 7467600"/>
              <a:gd name="connsiteY156" fmla="*/ 4998369 h 6858000"/>
              <a:gd name="connsiteX157" fmla="*/ 2646245 w 7467600"/>
              <a:gd name="connsiteY157" fmla="*/ 4930999 h 6858000"/>
              <a:gd name="connsiteX158" fmla="*/ 1999243 w 7467600"/>
              <a:gd name="connsiteY158" fmla="*/ 4730524 h 6858000"/>
              <a:gd name="connsiteX159" fmla="*/ 1979527 w 7467600"/>
              <a:gd name="connsiteY159" fmla="*/ 4726651 h 6858000"/>
              <a:gd name="connsiteX160" fmla="*/ 1927410 w 7467600"/>
              <a:gd name="connsiteY160" fmla="*/ 4716164 h 6858000"/>
              <a:gd name="connsiteX161" fmla="*/ 1997014 w 7467600"/>
              <a:gd name="connsiteY161" fmla="*/ 4698007 h 6858000"/>
              <a:gd name="connsiteX162" fmla="*/ 2005458 w 7467600"/>
              <a:gd name="connsiteY162" fmla="*/ 4699540 h 6858000"/>
              <a:gd name="connsiteX163" fmla="*/ 2657186 w 7467600"/>
              <a:gd name="connsiteY163" fmla="*/ 4901687 h 6858000"/>
              <a:gd name="connsiteX164" fmla="*/ 2826662 w 7467600"/>
              <a:gd name="connsiteY164" fmla="*/ 4970362 h 6858000"/>
              <a:gd name="connsiteX165" fmla="*/ 2876100 w 7467600"/>
              <a:gd name="connsiteY165" fmla="*/ 4995397 h 6858000"/>
              <a:gd name="connsiteX166" fmla="*/ 3042600 w 7467600"/>
              <a:gd name="connsiteY166" fmla="*/ 5059532 h 6858000"/>
              <a:gd name="connsiteX167" fmla="*/ 1997014 w 7467600"/>
              <a:gd name="connsiteY167" fmla="*/ 4698007 h 6858000"/>
              <a:gd name="connsiteX168" fmla="*/ 2305292 w 7467600"/>
              <a:gd name="connsiteY168" fmla="*/ 4219492 h 6858000"/>
              <a:gd name="connsiteX169" fmla="*/ 3360922 w 7467600"/>
              <a:gd name="connsiteY169" fmla="*/ 4529373 h 6858000"/>
              <a:gd name="connsiteX170" fmla="*/ 3492420 w 7467600"/>
              <a:gd name="connsiteY170" fmla="*/ 4510145 h 6858000"/>
              <a:gd name="connsiteX171" fmla="*/ 3364086 w 7467600"/>
              <a:gd name="connsiteY171" fmla="*/ 4480340 h 6858000"/>
              <a:gd name="connsiteX172" fmla="*/ 3225818 w 7467600"/>
              <a:gd name="connsiteY172" fmla="*/ 4411822 h 6858000"/>
              <a:gd name="connsiteX173" fmla="*/ 3129696 w 7467600"/>
              <a:gd name="connsiteY173" fmla="*/ 4360704 h 6858000"/>
              <a:gd name="connsiteX174" fmla="*/ 2814545 w 7467600"/>
              <a:gd name="connsiteY174" fmla="*/ 4282955 h 6858000"/>
              <a:gd name="connsiteX175" fmla="*/ 2305292 w 7467600"/>
              <a:gd name="connsiteY175" fmla="*/ 4219492 h 6858000"/>
              <a:gd name="connsiteX176" fmla="*/ 2626982 w 7467600"/>
              <a:gd name="connsiteY176" fmla="*/ 4206450 h 6858000"/>
              <a:gd name="connsiteX177" fmla="*/ 2490617 w 7467600"/>
              <a:gd name="connsiteY177" fmla="*/ 4206951 h 6858000"/>
              <a:gd name="connsiteX178" fmla="*/ 2819869 w 7467600"/>
              <a:gd name="connsiteY178" fmla="*/ 4252936 h 6858000"/>
              <a:gd name="connsiteX179" fmla="*/ 3143018 w 7467600"/>
              <a:gd name="connsiteY179" fmla="*/ 4332698 h 6858000"/>
              <a:gd name="connsiteX180" fmla="*/ 3241520 w 7467600"/>
              <a:gd name="connsiteY180" fmla="*/ 4385112 h 6858000"/>
              <a:gd name="connsiteX181" fmla="*/ 3374575 w 7467600"/>
              <a:gd name="connsiteY181" fmla="*/ 4451517 h 6858000"/>
              <a:gd name="connsiteX182" fmla="*/ 3505221 w 7467600"/>
              <a:gd name="connsiteY182" fmla="*/ 4480757 h 6858000"/>
              <a:gd name="connsiteX183" fmla="*/ 2626982 w 7467600"/>
              <a:gd name="connsiteY183" fmla="*/ 4206450 h 6858000"/>
              <a:gd name="connsiteX184" fmla="*/ 1310106 w 7467600"/>
              <a:gd name="connsiteY184" fmla="*/ 3943217 h 6858000"/>
              <a:gd name="connsiteX185" fmla="*/ 854994 w 7467600"/>
              <a:gd name="connsiteY185" fmla="*/ 4399136 h 6858000"/>
              <a:gd name="connsiteX186" fmla="*/ 742462 w 7467600"/>
              <a:gd name="connsiteY186" fmla="*/ 4594648 h 6858000"/>
              <a:gd name="connsiteX187" fmla="*/ 820602 w 7467600"/>
              <a:gd name="connsiteY187" fmla="*/ 4485915 h 6858000"/>
              <a:gd name="connsiteX188" fmla="*/ 878295 w 7467600"/>
              <a:gd name="connsiteY188" fmla="*/ 4403594 h 6858000"/>
              <a:gd name="connsiteX189" fmla="*/ 1240607 w 7467600"/>
              <a:gd name="connsiteY189" fmla="*/ 4010401 h 6858000"/>
              <a:gd name="connsiteX190" fmla="*/ 1310106 w 7467600"/>
              <a:gd name="connsiteY190" fmla="*/ 3943217 h 6858000"/>
              <a:gd name="connsiteX191" fmla="*/ 1423113 w 7467600"/>
              <a:gd name="connsiteY191" fmla="*/ 3874565 h 6858000"/>
              <a:gd name="connsiteX192" fmla="*/ 1260565 w 7467600"/>
              <a:gd name="connsiteY192" fmla="*/ 4031982 h 6858000"/>
              <a:gd name="connsiteX193" fmla="*/ 901900 w 7467600"/>
              <a:gd name="connsiteY193" fmla="*/ 4421236 h 6858000"/>
              <a:gd name="connsiteX194" fmla="*/ 845044 w 7467600"/>
              <a:gd name="connsiteY194" fmla="*/ 4502436 h 6858000"/>
              <a:gd name="connsiteX195" fmla="*/ 685926 w 7467600"/>
              <a:gd name="connsiteY195" fmla="*/ 4703069 h 6858000"/>
              <a:gd name="connsiteX196" fmla="*/ 684248 w 7467600"/>
              <a:gd name="connsiteY196" fmla="*/ 4706721 h 6858000"/>
              <a:gd name="connsiteX197" fmla="*/ 1423113 w 7467600"/>
              <a:gd name="connsiteY197" fmla="*/ 3874565 h 6858000"/>
              <a:gd name="connsiteX198" fmla="*/ 3316479 w 7467600"/>
              <a:gd name="connsiteY198" fmla="*/ 3872136 h 6858000"/>
              <a:gd name="connsiteX199" fmla="*/ 3546806 w 7467600"/>
              <a:gd name="connsiteY199" fmla="*/ 4356139 h 6858000"/>
              <a:gd name="connsiteX200" fmla="*/ 3364433 w 7467600"/>
              <a:gd name="connsiteY200" fmla="*/ 3953121 h 6858000"/>
              <a:gd name="connsiteX201" fmla="*/ 3316479 w 7467600"/>
              <a:gd name="connsiteY201" fmla="*/ 3872136 h 6858000"/>
              <a:gd name="connsiteX202" fmla="*/ 3291335 w 7467600"/>
              <a:gd name="connsiteY202" fmla="*/ 3767420 h 6858000"/>
              <a:gd name="connsiteX203" fmla="*/ 3390805 w 7467600"/>
              <a:gd name="connsiteY203" fmla="*/ 3937163 h 6858000"/>
              <a:gd name="connsiteX204" fmla="*/ 3579062 w 7467600"/>
              <a:gd name="connsiteY204" fmla="*/ 4359040 h 6858000"/>
              <a:gd name="connsiteX205" fmla="*/ 3467355 w 7467600"/>
              <a:gd name="connsiteY205" fmla="*/ 3988130 h 6858000"/>
              <a:gd name="connsiteX206" fmla="*/ 3310753 w 7467600"/>
              <a:gd name="connsiteY206" fmla="*/ 3787140 h 6858000"/>
              <a:gd name="connsiteX207" fmla="*/ 3291335 w 7467600"/>
              <a:gd name="connsiteY207" fmla="*/ 3767420 h 6858000"/>
              <a:gd name="connsiteX208" fmla="*/ 1635889 w 7467600"/>
              <a:gd name="connsiteY208" fmla="*/ 3709494 h 6858000"/>
              <a:gd name="connsiteX209" fmla="*/ 1634800 w 7467600"/>
              <a:gd name="connsiteY209" fmla="*/ 3731111 h 6858000"/>
              <a:gd name="connsiteX210" fmla="*/ 1635889 w 7467600"/>
              <a:gd name="connsiteY210" fmla="*/ 3709494 h 6858000"/>
              <a:gd name="connsiteX211" fmla="*/ 1510397 w 7467600"/>
              <a:gd name="connsiteY211" fmla="*/ 3684705 h 6858000"/>
              <a:gd name="connsiteX212" fmla="*/ 1146550 w 7467600"/>
              <a:gd name="connsiteY212" fmla="*/ 3802012 h 6858000"/>
              <a:gd name="connsiteX213" fmla="*/ 698834 w 7467600"/>
              <a:gd name="connsiteY213" fmla="*/ 3952272 h 6858000"/>
              <a:gd name="connsiteX214" fmla="*/ 34256 w 7467600"/>
              <a:gd name="connsiteY214" fmla="*/ 4347603 h 6858000"/>
              <a:gd name="connsiteX215" fmla="*/ 527241 w 7467600"/>
              <a:gd name="connsiteY215" fmla="*/ 4065078 h 6858000"/>
              <a:gd name="connsiteX216" fmla="*/ 1510397 w 7467600"/>
              <a:gd name="connsiteY216" fmla="*/ 3684705 h 6858000"/>
              <a:gd name="connsiteX217" fmla="*/ 1313114 w 7467600"/>
              <a:gd name="connsiteY217" fmla="*/ 3655216 h 6858000"/>
              <a:gd name="connsiteX218" fmla="*/ 1109304 w 7467600"/>
              <a:gd name="connsiteY218" fmla="*/ 3669030 h 6858000"/>
              <a:gd name="connsiteX219" fmla="*/ 8129 w 7467600"/>
              <a:gd name="connsiteY219" fmla="*/ 4330519 h 6858000"/>
              <a:gd name="connsiteX220" fmla="*/ 687572 w 7467600"/>
              <a:gd name="connsiteY220" fmla="*/ 3925629 h 6858000"/>
              <a:gd name="connsiteX221" fmla="*/ 1138365 w 7467600"/>
              <a:gd name="connsiteY221" fmla="*/ 3774515 h 6858000"/>
              <a:gd name="connsiteX222" fmla="*/ 1505579 w 7467600"/>
              <a:gd name="connsiteY222" fmla="*/ 3655526 h 6858000"/>
              <a:gd name="connsiteX223" fmla="*/ 1313114 w 7467600"/>
              <a:gd name="connsiteY223" fmla="*/ 3655216 h 6858000"/>
              <a:gd name="connsiteX224" fmla="*/ 3655073 w 7467600"/>
              <a:gd name="connsiteY224" fmla="*/ 3650884 h 6858000"/>
              <a:gd name="connsiteX225" fmla="*/ 3989938 w 7467600"/>
              <a:gd name="connsiteY225" fmla="*/ 3991685 h 6858000"/>
              <a:gd name="connsiteX226" fmla="*/ 4393907 w 7467600"/>
              <a:gd name="connsiteY226" fmla="*/ 4261258 h 6858000"/>
              <a:gd name="connsiteX227" fmla="*/ 4648051 w 7467600"/>
              <a:gd name="connsiteY227" fmla="*/ 4374051 h 6858000"/>
              <a:gd name="connsiteX228" fmla="*/ 4383389 w 7467600"/>
              <a:gd name="connsiteY228" fmla="*/ 4184369 h 6858000"/>
              <a:gd name="connsiteX229" fmla="*/ 4165508 w 7467600"/>
              <a:gd name="connsiteY229" fmla="*/ 4035196 h 6858000"/>
              <a:gd name="connsiteX230" fmla="*/ 4068162 w 7467600"/>
              <a:gd name="connsiteY230" fmla="*/ 3953394 h 6858000"/>
              <a:gd name="connsiteX231" fmla="*/ 3981416 w 7467600"/>
              <a:gd name="connsiteY231" fmla="*/ 3880482 h 6858000"/>
              <a:gd name="connsiteX232" fmla="*/ 3800147 w 7467600"/>
              <a:gd name="connsiteY232" fmla="*/ 3749872 h 6858000"/>
              <a:gd name="connsiteX233" fmla="*/ 3655073 w 7467600"/>
              <a:gd name="connsiteY233" fmla="*/ 3650884 h 6858000"/>
              <a:gd name="connsiteX234" fmla="*/ 3670252 w 7467600"/>
              <a:gd name="connsiteY234" fmla="*/ 3622798 h 6858000"/>
              <a:gd name="connsiteX235" fmla="*/ 3817258 w 7467600"/>
              <a:gd name="connsiteY235" fmla="*/ 3723577 h 6858000"/>
              <a:gd name="connsiteX236" fmla="*/ 4000461 w 7467600"/>
              <a:gd name="connsiteY236" fmla="*/ 3855966 h 6858000"/>
              <a:gd name="connsiteX237" fmla="*/ 4088180 w 7467600"/>
              <a:gd name="connsiteY237" fmla="*/ 3929774 h 6858000"/>
              <a:gd name="connsiteX238" fmla="*/ 4184555 w 7467600"/>
              <a:gd name="connsiteY238" fmla="*/ 4010683 h 6858000"/>
              <a:gd name="connsiteX239" fmla="*/ 4399563 w 7467600"/>
              <a:gd name="connsiteY239" fmla="*/ 4158106 h 6858000"/>
              <a:gd name="connsiteX240" fmla="*/ 4684469 w 7467600"/>
              <a:gd name="connsiteY240" fmla="*/ 4364680 h 6858000"/>
              <a:gd name="connsiteX241" fmla="*/ 4690271 w 7467600"/>
              <a:gd name="connsiteY241" fmla="*/ 4370034 h 6858000"/>
              <a:gd name="connsiteX242" fmla="*/ 4136093 w 7467600"/>
              <a:gd name="connsiteY242" fmla="*/ 3858466 h 6858000"/>
              <a:gd name="connsiteX243" fmla="*/ 3670252 w 7467600"/>
              <a:gd name="connsiteY243" fmla="*/ 3622798 h 6858000"/>
              <a:gd name="connsiteX244" fmla="*/ 4440129 w 7467600"/>
              <a:gd name="connsiteY244" fmla="*/ 3448571 h 6858000"/>
              <a:gd name="connsiteX245" fmla="*/ 4856525 w 7467600"/>
              <a:gd name="connsiteY245" fmla="*/ 3915351 h 6858000"/>
              <a:gd name="connsiteX246" fmla="*/ 5059055 w 7467600"/>
              <a:gd name="connsiteY246" fmla="*/ 4108918 h 6858000"/>
              <a:gd name="connsiteX247" fmla="*/ 5290070 w 7467600"/>
              <a:gd name="connsiteY247" fmla="*/ 4263619 h 6858000"/>
              <a:gd name="connsiteX248" fmla="*/ 4834991 w 7467600"/>
              <a:gd name="connsiteY248" fmla="*/ 3830985 h 6858000"/>
              <a:gd name="connsiteX249" fmla="*/ 4440129 w 7467600"/>
              <a:gd name="connsiteY249" fmla="*/ 3448571 h 6858000"/>
              <a:gd name="connsiteX250" fmla="*/ 4441737 w 7467600"/>
              <a:gd name="connsiteY250" fmla="*/ 3399734 h 6858000"/>
              <a:gd name="connsiteX251" fmla="*/ 4431236 w 7467600"/>
              <a:gd name="connsiteY251" fmla="*/ 3400954 h 6858000"/>
              <a:gd name="connsiteX252" fmla="*/ 4557150 w 7467600"/>
              <a:gd name="connsiteY252" fmla="*/ 3510023 h 6858000"/>
              <a:gd name="connsiteX253" fmla="*/ 4856936 w 7467600"/>
              <a:gd name="connsiteY253" fmla="*/ 3809146 h 6858000"/>
              <a:gd name="connsiteX254" fmla="*/ 5111996 w 7467600"/>
              <a:gd name="connsiteY254" fmla="*/ 4065759 h 6858000"/>
              <a:gd name="connsiteX255" fmla="*/ 5388878 w 7467600"/>
              <a:gd name="connsiteY255" fmla="*/ 4300185 h 6858000"/>
              <a:gd name="connsiteX256" fmla="*/ 5425556 w 7467600"/>
              <a:gd name="connsiteY256" fmla="*/ 4308967 h 6858000"/>
              <a:gd name="connsiteX257" fmla="*/ 4943646 w 7467600"/>
              <a:gd name="connsiteY257" fmla="*/ 3822916 h 6858000"/>
              <a:gd name="connsiteX258" fmla="*/ 4594837 w 7467600"/>
              <a:gd name="connsiteY258" fmla="*/ 3532274 h 6858000"/>
              <a:gd name="connsiteX259" fmla="*/ 4441737 w 7467600"/>
              <a:gd name="connsiteY259" fmla="*/ 3399734 h 6858000"/>
              <a:gd name="connsiteX260" fmla="*/ 5425834 w 7467600"/>
              <a:gd name="connsiteY260" fmla="*/ 3162785 h 6858000"/>
              <a:gd name="connsiteX261" fmla="*/ 5401644 w 7467600"/>
              <a:gd name="connsiteY261" fmla="*/ 3617847 h 6858000"/>
              <a:gd name="connsiteX262" fmla="*/ 5467256 w 7467600"/>
              <a:gd name="connsiteY262" fmla="*/ 4175494 h 6858000"/>
              <a:gd name="connsiteX263" fmla="*/ 5448069 w 7467600"/>
              <a:gd name="connsiteY263" fmla="*/ 3567554 h 6858000"/>
              <a:gd name="connsiteX264" fmla="*/ 5425834 w 7467600"/>
              <a:gd name="connsiteY264" fmla="*/ 3162785 h 6858000"/>
              <a:gd name="connsiteX265" fmla="*/ 1318687 w 7467600"/>
              <a:gd name="connsiteY265" fmla="*/ 3113840 h 6858000"/>
              <a:gd name="connsiteX266" fmla="*/ 1066793 w 7467600"/>
              <a:gd name="connsiteY266" fmla="*/ 3212171 h 6858000"/>
              <a:gd name="connsiteX267" fmla="*/ 993319 w 7467600"/>
              <a:gd name="connsiteY267" fmla="*/ 3247648 h 6858000"/>
              <a:gd name="connsiteX268" fmla="*/ 853081 w 7467600"/>
              <a:gd name="connsiteY268" fmla="*/ 3312410 h 6858000"/>
              <a:gd name="connsiteX269" fmla="*/ 805957 w 7467600"/>
              <a:gd name="connsiteY269" fmla="*/ 3330443 h 6858000"/>
              <a:gd name="connsiteX270" fmla="*/ 1318687 w 7467600"/>
              <a:gd name="connsiteY270" fmla="*/ 3113840 h 6858000"/>
              <a:gd name="connsiteX271" fmla="*/ 5453702 w 7467600"/>
              <a:gd name="connsiteY271" fmla="*/ 3090882 h 6858000"/>
              <a:gd name="connsiteX272" fmla="*/ 5480135 w 7467600"/>
              <a:gd name="connsiteY272" fmla="*/ 3565802 h 6858000"/>
              <a:gd name="connsiteX273" fmla="*/ 5499023 w 7467600"/>
              <a:gd name="connsiteY273" fmla="*/ 4166310 h 6858000"/>
              <a:gd name="connsiteX274" fmla="*/ 5547022 w 7467600"/>
              <a:gd name="connsiteY274" fmla="*/ 3607838 h 6858000"/>
              <a:gd name="connsiteX275" fmla="*/ 5515964 w 7467600"/>
              <a:gd name="connsiteY275" fmla="*/ 3378541 h 6858000"/>
              <a:gd name="connsiteX276" fmla="*/ 5453702 w 7467600"/>
              <a:gd name="connsiteY276" fmla="*/ 3090882 h 6858000"/>
              <a:gd name="connsiteX277" fmla="*/ 1238695 w 7467600"/>
              <a:gd name="connsiteY277" fmla="*/ 3076820 h 6858000"/>
              <a:gd name="connsiteX278" fmla="*/ 716371 w 7467600"/>
              <a:gd name="connsiteY278" fmla="*/ 3293249 h 6858000"/>
              <a:gd name="connsiteX279" fmla="*/ 579522 w 7467600"/>
              <a:gd name="connsiteY279" fmla="*/ 3371759 h 6858000"/>
              <a:gd name="connsiteX280" fmla="*/ 600288 w 7467600"/>
              <a:gd name="connsiteY280" fmla="*/ 3365555 h 6858000"/>
              <a:gd name="connsiteX281" fmla="*/ 840692 w 7467600"/>
              <a:gd name="connsiteY281" fmla="*/ 3284921 h 6858000"/>
              <a:gd name="connsiteX282" fmla="*/ 979248 w 7467600"/>
              <a:gd name="connsiteY282" fmla="*/ 3221003 h 6858000"/>
              <a:gd name="connsiteX283" fmla="*/ 1053282 w 7467600"/>
              <a:gd name="connsiteY283" fmla="*/ 3185247 h 6858000"/>
              <a:gd name="connsiteX284" fmla="*/ 1320603 w 7467600"/>
              <a:gd name="connsiteY284" fmla="*/ 3081281 h 6858000"/>
              <a:gd name="connsiteX285" fmla="*/ 1238695 w 7467600"/>
              <a:gd name="connsiteY285" fmla="*/ 3076820 h 6858000"/>
              <a:gd name="connsiteX286" fmla="*/ 5425627 w 7467600"/>
              <a:gd name="connsiteY286" fmla="*/ 2954192 h 6858000"/>
              <a:gd name="connsiteX287" fmla="*/ 5470770 w 7467600"/>
              <a:gd name="connsiteY287" fmla="*/ 3005435 h 6858000"/>
              <a:gd name="connsiteX288" fmla="*/ 5519779 w 7467600"/>
              <a:gd name="connsiteY288" fmla="*/ 4359223 h 6858000"/>
              <a:gd name="connsiteX289" fmla="*/ 5520293 w 7467600"/>
              <a:gd name="connsiteY289" fmla="*/ 4360602 h 6858000"/>
              <a:gd name="connsiteX290" fmla="*/ 5767221 w 7467600"/>
              <a:gd name="connsiteY290" fmla="*/ 4665564 h 6858000"/>
              <a:gd name="connsiteX291" fmla="*/ 6937169 w 7467600"/>
              <a:gd name="connsiteY291" fmla="*/ 4815941 h 6858000"/>
              <a:gd name="connsiteX292" fmla="*/ 6953922 w 7467600"/>
              <a:gd name="connsiteY292" fmla="*/ 4890068 h 6858000"/>
              <a:gd name="connsiteX293" fmla="*/ 6071359 w 7467600"/>
              <a:gd name="connsiteY293" fmla="*/ 4770770 h 6858000"/>
              <a:gd name="connsiteX294" fmla="*/ 6038839 w 7467600"/>
              <a:gd name="connsiteY294" fmla="*/ 4764474 h 6858000"/>
              <a:gd name="connsiteX295" fmla="*/ 6038706 w 7467600"/>
              <a:gd name="connsiteY295" fmla="*/ 4763847 h 6858000"/>
              <a:gd name="connsiteX296" fmla="*/ 6037784 w 7467600"/>
              <a:gd name="connsiteY296" fmla="*/ 4764270 h 6858000"/>
              <a:gd name="connsiteX297" fmla="*/ 6038839 w 7467600"/>
              <a:gd name="connsiteY297" fmla="*/ 4764474 h 6858000"/>
              <a:gd name="connsiteX298" fmla="*/ 6040338 w 7467600"/>
              <a:gd name="connsiteY298" fmla="*/ 4771418 h 6858000"/>
              <a:gd name="connsiteX299" fmla="*/ 6024488 w 7467600"/>
              <a:gd name="connsiteY299" fmla="*/ 4809903 h 6858000"/>
              <a:gd name="connsiteX300" fmla="*/ 5599771 w 7467600"/>
              <a:gd name="connsiteY300" fmla="*/ 5509652 h 6858000"/>
              <a:gd name="connsiteX301" fmla="*/ 5548843 w 7467600"/>
              <a:gd name="connsiteY301" fmla="*/ 5563845 h 6858000"/>
              <a:gd name="connsiteX302" fmla="*/ 5940952 w 7467600"/>
              <a:gd name="connsiteY302" fmla="*/ 6250028 h 6858000"/>
              <a:gd name="connsiteX303" fmla="*/ 6043441 w 7467600"/>
              <a:gd name="connsiteY303" fmla="*/ 6665847 h 6858000"/>
              <a:gd name="connsiteX304" fmla="*/ 6093432 w 7467600"/>
              <a:gd name="connsiteY304" fmla="*/ 6858000 h 6858000"/>
              <a:gd name="connsiteX305" fmla="*/ 6034344 w 7467600"/>
              <a:gd name="connsiteY305" fmla="*/ 6858000 h 6858000"/>
              <a:gd name="connsiteX306" fmla="*/ 6026679 w 7467600"/>
              <a:gd name="connsiteY306" fmla="*/ 6836959 h 6858000"/>
              <a:gd name="connsiteX307" fmla="*/ 5800441 w 7467600"/>
              <a:gd name="connsiteY307" fmla="*/ 6335286 h 6858000"/>
              <a:gd name="connsiteX308" fmla="*/ 5526562 w 7467600"/>
              <a:gd name="connsiteY308" fmla="*/ 5705388 h 6858000"/>
              <a:gd name="connsiteX309" fmla="*/ 5519640 w 7467600"/>
              <a:gd name="connsiteY309" fmla="*/ 5683774 h 6858000"/>
              <a:gd name="connsiteX310" fmla="*/ 5844559 w 7467600"/>
              <a:gd name="connsiteY310" fmla="*/ 6553349 h 6858000"/>
              <a:gd name="connsiteX311" fmla="*/ 5975994 w 7467600"/>
              <a:gd name="connsiteY311" fmla="*/ 6858000 h 6858000"/>
              <a:gd name="connsiteX312" fmla="*/ 5898547 w 7467600"/>
              <a:gd name="connsiteY312" fmla="*/ 6858000 h 6858000"/>
              <a:gd name="connsiteX313" fmla="*/ 5682041 w 7467600"/>
              <a:gd name="connsiteY313" fmla="*/ 6355860 h 6858000"/>
              <a:gd name="connsiteX314" fmla="*/ 5461758 w 7467600"/>
              <a:gd name="connsiteY314" fmla="*/ 5820220 h 6858000"/>
              <a:gd name="connsiteX315" fmla="*/ 5237282 w 7467600"/>
              <a:gd name="connsiteY315" fmla="*/ 6579086 h 6858000"/>
              <a:gd name="connsiteX316" fmla="*/ 5115009 w 7467600"/>
              <a:gd name="connsiteY316" fmla="*/ 6858000 h 6858000"/>
              <a:gd name="connsiteX317" fmla="*/ 5028074 w 7467600"/>
              <a:gd name="connsiteY317" fmla="*/ 6858000 h 6858000"/>
              <a:gd name="connsiteX318" fmla="*/ 5079508 w 7467600"/>
              <a:gd name="connsiteY318" fmla="*/ 6749074 h 6858000"/>
              <a:gd name="connsiteX319" fmla="*/ 5371846 w 7467600"/>
              <a:gd name="connsiteY319" fmla="*/ 5924413 h 6858000"/>
              <a:gd name="connsiteX320" fmla="*/ 5270512 w 7467600"/>
              <a:gd name="connsiteY320" fmla="*/ 6138975 h 6858000"/>
              <a:gd name="connsiteX321" fmla="*/ 5062409 w 7467600"/>
              <a:gd name="connsiteY321" fmla="*/ 6653544 h 6858000"/>
              <a:gd name="connsiteX322" fmla="*/ 5036628 w 7467600"/>
              <a:gd name="connsiteY322" fmla="*/ 6754247 h 6858000"/>
              <a:gd name="connsiteX323" fmla="*/ 5009112 w 7467600"/>
              <a:gd name="connsiteY323" fmla="*/ 6858000 h 6858000"/>
              <a:gd name="connsiteX324" fmla="*/ 4976679 w 7467600"/>
              <a:gd name="connsiteY324" fmla="*/ 6858000 h 6858000"/>
              <a:gd name="connsiteX325" fmla="*/ 5006537 w 7467600"/>
              <a:gd name="connsiteY325" fmla="*/ 6747068 h 6858000"/>
              <a:gd name="connsiteX326" fmla="*/ 5032723 w 7467600"/>
              <a:gd name="connsiteY326" fmla="*/ 6644957 h 6858000"/>
              <a:gd name="connsiteX327" fmla="*/ 5242949 w 7467600"/>
              <a:gd name="connsiteY327" fmla="*/ 6125175 h 6858000"/>
              <a:gd name="connsiteX328" fmla="*/ 5286321 w 7467600"/>
              <a:gd name="connsiteY328" fmla="*/ 6033555 h 6858000"/>
              <a:gd name="connsiteX329" fmla="*/ 5008210 w 7467600"/>
              <a:gd name="connsiteY329" fmla="*/ 6649194 h 6858000"/>
              <a:gd name="connsiteX330" fmla="*/ 4986321 w 7467600"/>
              <a:gd name="connsiteY330" fmla="*/ 6765687 h 6858000"/>
              <a:gd name="connsiteX331" fmla="*/ 4973474 w 7467600"/>
              <a:gd name="connsiteY331" fmla="*/ 6858000 h 6858000"/>
              <a:gd name="connsiteX332" fmla="*/ 4907178 w 7467600"/>
              <a:gd name="connsiteY332" fmla="*/ 6858000 h 6858000"/>
              <a:gd name="connsiteX333" fmla="*/ 4910810 w 7467600"/>
              <a:gd name="connsiteY333" fmla="*/ 6829660 h 6858000"/>
              <a:gd name="connsiteX334" fmla="*/ 4987461 w 7467600"/>
              <a:gd name="connsiteY334" fmla="*/ 6432994 h 6858000"/>
              <a:gd name="connsiteX335" fmla="*/ 5179262 w 7467600"/>
              <a:gd name="connsiteY335" fmla="*/ 6035044 h 6858000"/>
              <a:gd name="connsiteX336" fmla="*/ 4689678 w 7467600"/>
              <a:gd name="connsiteY336" fmla="*/ 6440241 h 6858000"/>
              <a:gd name="connsiteX337" fmla="*/ 4477543 w 7467600"/>
              <a:gd name="connsiteY337" fmla="*/ 6674836 h 6858000"/>
              <a:gd name="connsiteX338" fmla="*/ 4329957 w 7467600"/>
              <a:gd name="connsiteY338" fmla="*/ 6858000 h 6858000"/>
              <a:gd name="connsiteX339" fmla="*/ 4218595 w 7467600"/>
              <a:gd name="connsiteY339" fmla="*/ 6858000 h 6858000"/>
              <a:gd name="connsiteX340" fmla="*/ 4368888 w 7467600"/>
              <a:gd name="connsiteY340" fmla="*/ 6668412 h 6858000"/>
              <a:gd name="connsiteX341" fmla="*/ 4563091 w 7467600"/>
              <a:gd name="connsiteY341" fmla="*/ 6442508 h 6858000"/>
              <a:gd name="connsiteX342" fmla="*/ 5387324 w 7467600"/>
              <a:gd name="connsiteY342" fmla="*/ 5705830 h 6858000"/>
              <a:gd name="connsiteX343" fmla="*/ 5073620 w 7467600"/>
              <a:gd name="connsiteY343" fmla="*/ 5955437 h 6858000"/>
              <a:gd name="connsiteX344" fmla="*/ 4689789 w 7467600"/>
              <a:gd name="connsiteY344" fmla="*/ 6268382 h 6858000"/>
              <a:gd name="connsiteX345" fmla="*/ 4418722 w 7467600"/>
              <a:gd name="connsiteY345" fmla="*/ 6570886 h 6858000"/>
              <a:gd name="connsiteX346" fmla="*/ 4214944 w 7467600"/>
              <a:gd name="connsiteY346" fmla="*/ 6858000 h 6858000"/>
              <a:gd name="connsiteX347" fmla="*/ 4177898 w 7467600"/>
              <a:gd name="connsiteY347" fmla="*/ 6858000 h 6858000"/>
              <a:gd name="connsiteX348" fmla="*/ 4391597 w 7467600"/>
              <a:gd name="connsiteY348" fmla="*/ 6556370 h 6858000"/>
              <a:gd name="connsiteX349" fmla="*/ 4668889 w 7467600"/>
              <a:gd name="connsiteY349" fmla="*/ 6246399 h 6858000"/>
              <a:gd name="connsiteX350" fmla="*/ 5055427 w 7467600"/>
              <a:gd name="connsiteY350" fmla="*/ 5931476 h 6858000"/>
              <a:gd name="connsiteX351" fmla="*/ 5371814 w 7467600"/>
              <a:gd name="connsiteY351" fmla="*/ 5678975 h 6858000"/>
              <a:gd name="connsiteX352" fmla="*/ 4987918 w 7467600"/>
              <a:gd name="connsiteY352" fmla="*/ 5838701 h 6858000"/>
              <a:gd name="connsiteX353" fmla="*/ 4317146 w 7467600"/>
              <a:gd name="connsiteY353" fmla="*/ 6587716 h 6858000"/>
              <a:gd name="connsiteX354" fmla="*/ 4171627 w 7467600"/>
              <a:gd name="connsiteY354" fmla="*/ 6858000 h 6858000"/>
              <a:gd name="connsiteX355" fmla="*/ 4081585 w 7467600"/>
              <a:gd name="connsiteY355" fmla="*/ 6858000 h 6858000"/>
              <a:gd name="connsiteX356" fmla="*/ 4238603 w 7467600"/>
              <a:gd name="connsiteY356" fmla="*/ 6559341 h 6858000"/>
              <a:gd name="connsiteX357" fmla="*/ 4778333 w 7467600"/>
              <a:gd name="connsiteY357" fmla="*/ 5873626 h 6858000"/>
              <a:gd name="connsiteX358" fmla="*/ 5414185 w 7467600"/>
              <a:gd name="connsiteY358" fmla="*/ 5573882 h 6858000"/>
              <a:gd name="connsiteX359" fmla="*/ 5959648 w 7467600"/>
              <a:gd name="connsiteY359" fmla="*/ 4760797 h 6858000"/>
              <a:gd name="connsiteX360" fmla="*/ 5355019 w 7467600"/>
              <a:gd name="connsiteY360" fmla="*/ 4734672 h 6858000"/>
              <a:gd name="connsiteX361" fmla="*/ 5083565 w 7467600"/>
              <a:gd name="connsiteY361" fmla="*/ 5179121 h 6858000"/>
              <a:gd name="connsiteX362" fmla="*/ 4713577 w 7467600"/>
              <a:gd name="connsiteY362" fmla="*/ 5616803 h 6858000"/>
              <a:gd name="connsiteX363" fmla="*/ 3989559 w 7467600"/>
              <a:gd name="connsiteY363" fmla="*/ 6145945 h 6858000"/>
              <a:gd name="connsiteX364" fmla="*/ 3939824 w 7467600"/>
              <a:gd name="connsiteY364" fmla="*/ 6066900 h 6858000"/>
              <a:gd name="connsiteX365" fmla="*/ 4584537 w 7467600"/>
              <a:gd name="connsiteY365" fmla="*/ 5324826 h 6858000"/>
              <a:gd name="connsiteX366" fmla="*/ 5037105 w 7467600"/>
              <a:gd name="connsiteY366" fmla="*/ 5088765 h 6858000"/>
              <a:gd name="connsiteX367" fmla="*/ 5039930 w 7467600"/>
              <a:gd name="connsiteY367" fmla="*/ 5089585 h 6858000"/>
              <a:gd name="connsiteX368" fmla="*/ 5263764 w 7467600"/>
              <a:gd name="connsiteY368" fmla="*/ 4735525 h 6858000"/>
              <a:gd name="connsiteX369" fmla="*/ 4086300 w 7467600"/>
              <a:gd name="connsiteY369" fmla="*/ 4884599 h 6858000"/>
              <a:gd name="connsiteX370" fmla="*/ 4085485 w 7467600"/>
              <a:gd name="connsiteY370" fmla="*/ 4899070 h 6858000"/>
              <a:gd name="connsiteX371" fmla="*/ 3871915 w 7467600"/>
              <a:gd name="connsiteY371" fmla="*/ 5253645 h 6858000"/>
              <a:gd name="connsiteX372" fmla="*/ 3799374 w 7467600"/>
              <a:gd name="connsiteY372" fmla="*/ 5466127 h 6858000"/>
              <a:gd name="connsiteX373" fmla="*/ 3498850 w 7467600"/>
              <a:gd name="connsiteY373" fmla="*/ 6661888 h 6858000"/>
              <a:gd name="connsiteX374" fmla="*/ 3399216 w 7467600"/>
              <a:gd name="connsiteY374" fmla="*/ 6858000 h 6858000"/>
              <a:gd name="connsiteX375" fmla="*/ 3303688 w 7467600"/>
              <a:gd name="connsiteY375" fmla="*/ 6858000 h 6858000"/>
              <a:gd name="connsiteX376" fmla="*/ 3391774 w 7467600"/>
              <a:gd name="connsiteY376" fmla="*/ 6697181 h 6858000"/>
              <a:gd name="connsiteX377" fmla="*/ 3735540 w 7467600"/>
              <a:gd name="connsiteY377" fmla="*/ 5546923 h 6858000"/>
              <a:gd name="connsiteX378" fmla="*/ 3729438 w 7467600"/>
              <a:gd name="connsiteY378" fmla="*/ 5569058 h 6858000"/>
              <a:gd name="connsiteX379" fmla="*/ 3707782 w 7467600"/>
              <a:gd name="connsiteY379" fmla="*/ 5644908 h 6858000"/>
              <a:gd name="connsiteX380" fmla="*/ 3583827 w 7467600"/>
              <a:gd name="connsiteY380" fmla="*/ 6039215 h 6858000"/>
              <a:gd name="connsiteX381" fmla="*/ 3547861 w 7467600"/>
              <a:gd name="connsiteY381" fmla="*/ 6129609 h 6858000"/>
              <a:gd name="connsiteX382" fmla="*/ 3490905 w 7467600"/>
              <a:gd name="connsiteY382" fmla="*/ 6277660 h 6858000"/>
              <a:gd name="connsiteX383" fmla="*/ 3455859 w 7467600"/>
              <a:gd name="connsiteY383" fmla="*/ 6391301 h 6858000"/>
              <a:gd name="connsiteX384" fmla="*/ 3429112 w 7467600"/>
              <a:gd name="connsiteY384" fmla="*/ 6479469 h 6858000"/>
              <a:gd name="connsiteX385" fmla="*/ 3304862 w 7467600"/>
              <a:gd name="connsiteY385" fmla="*/ 6796476 h 6858000"/>
              <a:gd name="connsiteX386" fmla="*/ 3276071 w 7467600"/>
              <a:gd name="connsiteY386" fmla="*/ 6858000 h 6858000"/>
              <a:gd name="connsiteX387" fmla="*/ 3240805 w 7467600"/>
              <a:gd name="connsiteY387" fmla="*/ 6858000 h 6858000"/>
              <a:gd name="connsiteX388" fmla="*/ 3275917 w 7467600"/>
              <a:gd name="connsiteY388" fmla="*/ 6783192 h 6858000"/>
              <a:gd name="connsiteX389" fmla="*/ 3399358 w 7467600"/>
              <a:gd name="connsiteY389" fmla="*/ 6469011 h 6858000"/>
              <a:gd name="connsiteX390" fmla="*/ 3425650 w 7467600"/>
              <a:gd name="connsiteY390" fmla="*/ 6381333 h 6858000"/>
              <a:gd name="connsiteX391" fmla="*/ 3460661 w 7467600"/>
              <a:gd name="connsiteY391" fmla="*/ 6266763 h 6858000"/>
              <a:gd name="connsiteX392" fmla="*/ 3518021 w 7467600"/>
              <a:gd name="connsiteY392" fmla="*/ 6117298 h 6858000"/>
              <a:gd name="connsiteX393" fmla="*/ 3554035 w 7467600"/>
              <a:gd name="connsiteY393" fmla="*/ 6027832 h 6858000"/>
              <a:gd name="connsiteX394" fmla="*/ 3677174 w 7467600"/>
              <a:gd name="connsiteY394" fmla="*/ 5636351 h 6858000"/>
              <a:gd name="connsiteX395" fmla="*/ 3698819 w 7467600"/>
              <a:gd name="connsiteY395" fmla="*/ 5560503 h 6858000"/>
              <a:gd name="connsiteX396" fmla="*/ 3702094 w 7467600"/>
              <a:gd name="connsiteY396" fmla="*/ 5549194 h 6858000"/>
              <a:gd name="connsiteX397" fmla="*/ 3398355 w 7467600"/>
              <a:gd name="connsiteY397" fmla="*/ 6094603 h 6858000"/>
              <a:gd name="connsiteX398" fmla="*/ 3193941 w 7467600"/>
              <a:gd name="connsiteY398" fmla="*/ 6798775 h 6858000"/>
              <a:gd name="connsiteX399" fmla="*/ 3184140 w 7467600"/>
              <a:gd name="connsiteY399" fmla="*/ 6858000 h 6858000"/>
              <a:gd name="connsiteX400" fmla="*/ 3099978 w 7467600"/>
              <a:gd name="connsiteY400" fmla="*/ 6858000 h 6858000"/>
              <a:gd name="connsiteX401" fmla="*/ 3101556 w 7467600"/>
              <a:gd name="connsiteY401" fmla="*/ 6843337 h 6858000"/>
              <a:gd name="connsiteX402" fmla="*/ 3370162 w 7467600"/>
              <a:gd name="connsiteY402" fmla="*/ 5785550 h 6858000"/>
              <a:gd name="connsiteX403" fmla="*/ 3746477 w 7467600"/>
              <a:gd name="connsiteY403" fmla="*/ 5377889 h 6858000"/>
              <a:gd name="connsiteX404" fmla="*/ 3863399 w 7467600"/>
              <a:gd name="connsiteY404" fmla="*/ 5087257 h 6858000"/>
              <a:gd name="connsiteX405" fmla="*/ 3968712 w 7467600"/>
              <a:gd name="connsiteY405" fmla="*/ 4913989 h 6858000"/>
              <a:gd name="connsiteX406" fmla="*/ 2792390 w 7467600"/>
              <a:gd name="connsiteY406" fmla="*/ 5382974 h 6858000"/>
              <a:gd name="connsiteX407" fmla="*/ 2714982 w 7467600"/>
              <a:gd name="connsiteY407" fmla="*/ 5427051 h 6858000"/>
              <a:gd name="connsiteX408" fmla="*/ 2813361 w 7467600"/>
              <a:gd name="connsiteY408" fmla="*/ 6023912 h 6858000"/>
              <a:gd name="connsiteX409" fmla="*/ 2688430 w 7467600"/>
              <a:gd name="connsiteY409" fmla="*/ 6801564 h 6858000"/>
              <a:gd name="connsiteX410" fmla="*/ 2629626 w 7467600"/>
              <a:gd name="connsiteY410" fmla="*/ 6763394 h 6858000"/>
              <a:gd name="connsiteX411" fmla="*/ 2565328 w 7467600"/>
              <a:gd name="connsiteY411" fmla="*/ 5516399 h 6858000"/>
              <a:gd name="connsiteX412" fmla="*/ 1922999 w 7467600"/>
              <a:gd name="connsiteY412" fmla="*/ 5980343 h 6858000"/>
              <a:gd name="connsiteX413" fmla="*/ 1950261 w 7467600"/>
              <a:gd name="connsiteY413" fmla="*/ 6405858 h 6858000"/>
              <a:gd name="connsiteX414" fmla="*/ 2365554 w 7467600"/>
              <a:gd name="connsiteY414" fmla="*/ 6759107 h 6858000"/>
              <a:gd name="connsiteX415" fmla="*/ 2424142 w 7467600"/>
              <a:gd name="connsiteY415" fmla="*/ 6858000 h 6858000"/>
              <a:gd name="connsiteX416" fmla="*/ 2395994 w 7467600"/>
              <a:gd name="connsiteY416" fmla="*/ 6858000 h 6858000"/>
              <a:gd name="connsiteX417" fmla="*/ 2392863 w 7467600"/>
              <a:gd name="connsiteY417" fmla="*/ 6852964 h 6858000"/>
              <a:gd name="connsiteX418" fmla="*/ 2017589 w 7467600"/>
              <a:gd name="connsiteY418" fmla="*/ 6493982 h 6858000"/>
              <a:gd name="connsiteX419" fmla="*/ 2147336 w 7467600"/>
              <a:gd name="connsiteY419" fmla="*/ 6594052 h 6858000"/>
              <a:gd name="connsiteX420" fmla="*/ 2207047 w 7467600"/>
              <a:gd name="connsiteY420" fmla="*/ 6654540 h 6858000"/>
              <a:gd name="connsiteX421" fmla="*/ 2299106 w 7467600"/>
              <a:gd name="connsiteY421" fmla="*/ 6778931 h 6858000"/>
              <a:gd name="connsiteX422" fmla="*/ 2314430 w 7467600"/>
              <a:gd name="connsiteY422" fmla="*/ 6801144 h 6858000"/>
              <a:gd name="connsiteX423" fmla="*/ 2352406 w 7467600"/>
              <a:gd name="connsiteY423" fmla="*/ 6858000 h 6858000"/>
              <a:gd name="connsiteX424" fmla="*/ 2314492 w 7467600"/>
              <a:gd name="connsiteY424" fmla="*/ 6858000 h 6858000"/>
              <a:gd name="connsiteX425" fmla="*/ 2288095 w 7467600"/>
              <a:gd name="connsiteY425" fmla="*/ 6818030 h 6858000"/>
              <a:gd name="connsiteX426" fmla="*/ 2272768 w 7467600"/>
              <a:gd name="connsiteY426" fmla="*/ 6795822 h 6858000"/>
              <a:gd name="connsiteX427" fmla="*/ 2182715 w 7467600"/>
              <a:gd name="connsiteY427" fmla="*/ 6675071 h 6858000"/>
              <a:gd name="connsiteX428" fmla="*/ 2032061 w 7467600"/>
              <a:gd name="connsiteY428" fmla="*/ 6541380 h 6858000"/>
              <a:gd name="connsiteX429" fmla="*/ 2257220 w 7467600"/>
              <a:gd name="connsiteY429" fmla="*/ 6826257 h 6858000"/>
              <a:gd name="connsiteX430" fmla="*/ 2281324 w 7467600"/>
              <a:gd name="connsiteY430" fmla="*/ 6858000 h 6858000"/>
              <a:gd name="connsiteX431" fmla="*/ 2242860 w 7467600"/>
              <a:gd name="connsiteY431" fmla="*/ 6858000 h 6858000"/>
              <a:gd name="connsiteX432" fmla="*/ 2232818 w 7467600"/>
              <a:gd name="connsiteY432" fmla="*/ 6844926 h 6858000"/>
              <a:gd name="connsiteX433" fmla="*/ 1990172 w 7467600"/>
              <a:gd name="connsiteY433" fmla="*/ 6542121 h 6858000"/>
              <a:gd name="connsiteX434" fmla="*/ 2124090 w 7467600"/>
              <a:gd name="connsiteY434" fmla="*/ 6761017 h 6858000"/>
              <a:gd name="connsiteX435" fmla="*/ 2200380 w 7467600"/>
              <a:gd name="connsiteY435" fmla="*/ 6858000 h 6858000"/>
              <a:gd name="connsiteX436" fmla="*/ 2147507 w 7467600"/>
              <a:gd name="connsiteY436" fmla="*/ 6858000 h 6858000"/>
              <a:gd name="connsiteX437" fmla="*/ 2070668 w 7467600"/>
              <a:gd name="connsiteY437" fmla="*/ 6761520 h 6858000"/>
              <a:gd name="connsiteX438" fmla="*/ 1975142 w 7467600"/>
              <a:gd name="connsiteY438" fmla="*/ 6585570 h 6858000"/>
              <a:gd name="connsiteX439" fmla="*/ 2050035 w 7467600"/>
              <a:gd name="connsiteY439" fmla="*/ 6813345 h 6858000"/>
              <a:gd name="connsiteX440" fmla="*/ 2063025 w 7467600"/>
              <a:gd name="connsiteY440" fmla="*/ 6858000 h 6858000"/>
              <a:gd name="connsiteX441" fmla="*/ 2021675 w 7467600"/>
              <a:gd name="connsiteY441" fmla="*/ 6858000 h 6858000"/>
              <a:gd name="connsiteX442" fmla="*/ 2019308 w 7467600"/>
              <a:gd name="connsiteY442" fmla="*/ 6847118 h 6858000"/>
              <a:gd name="connsiteX443" fmla="*/ 1938835 w 7467600"/>
              <a:gd name="connsiteY443" fmla="*/ 6551160 h 6858000"/>
              <a:gd name="connsiteX444" fmla="*/ 1953230 w 7467600"/>
              <a:gd name="connsiteY444" fmla="*/ 6759699 h 6858000"/>
              <a:gd name="connsiteX445" fmla="*/ 1956763 w 7467600"/>
              <a:gd name="connsiteY445" fmla="*/ 6778191 h 6858000"/>
              <a:gd name="connsiteX446" fmla="*/ 1967925 w 7467600"/>
              <a:gd name="connsiteY446" fmla="*/ 6858000 h 6858000"/>
              <a:gd name="connsiteX447" fmla="*/ 1936622 w 7467600"/>
              <a:gd name="connsiteY447" fmla="*/ 6858000 h 6858000"/>
              <a:gd name="connsiteX448" fmla="*/ 1926261 w 7467600"/>
              <a:gd name="connsiteY448" fmla="*/ 6784064 h 6858000"/>
              <a:gd name="connsiteX449" fmla="*/ 1922724 w 7467600"/>
              <a:gd name="connsiteY449" fmla="*/ 6765577 h 6858000"/>
              <a:gd name="connsiteX450" fmla="*/ 1904650 w 7467600"/>
              <a:gd name="connsiteY450" fmla="*/ 6639616 h 6858000"/>
              <a:gd name="connsiteX451" fmla="*/ 1885273 w 7467600"/>
              <a:gd name="connsiteY451" fmla="*/ 6858000 h 6858000"/>
              <a:gd name="connsiteX452" fmla="*/ 1854363 w 7467600"/>
              <a:gd name="connsiteY452" fmla="*/ 6858000 h 6858000"/>
              <a:gd name="connsiteX453" fmla="*/ 1880391 w 7467600"/>
              <a:gd name="connsiteY453" fmla="*/ 6603796 h 6858000"/>
              <a:gd name="connsiteX454" fmla="*/ 1818273 w 7467600"/>
              <a:gd name="connsiteY454" fmla="*/ 6715729 h 6858000"/>
              <a:gd name="connsiteX455" fmla="*/ 1794691 w 7467600"/>
              <a:gd name="connsiteY455" fmla="*/ 6843239 h 6858000"/>
              <a:gd name="connsiteX456" fmla="*/ 1794914 w 7467600"/>
              <a:gd name="connsiteY456" fmla="*/ 6858000 h 6858000"/>
              <a:gd name="connsiteX457" fmla="*/ 1746128 w 7467600"/>
              <a:gd name="connsiteY457" fmla="*/ 6858000 h 6858000"/>
              <a:gd name="connsiteX458" fmla="*/ 1753934 w 7467600"/>
              <a:gd name="connsiteY458" fmla="*/ 6724796 h 6858000"/>
              <a:gd name="connsiteX459" fmla="*/ 1792053 w 7467600"/>
              <a:gd name="connsiteY459" fmla="*/ 6572396 h 6858000"/>
              <a:gd name="connsiteX460" fmla="*/ 1862248 w 7467600"/>
              <a:gd name="connsiteY460" fmla="*/ 6266397 h 6858000"/>
              <a:gd name="connsiteX461" fmla="*/ 1862250 w 7467600"/>
              <a:gd name="connsiteY461" fmla="*/ 6033531 h 6858000"/>
              <a:gd name="connsiteX462" fmla="*/ 1211999 w 7467600"/>
              <a:gd name="connsiteY462" fmla="*/ 6683610 h 6858000"/>
              <a:gd name="connsiteX463" fmla="*/ 1213266 w 7467600"/>
              <a:gd name="connsiteY463" fmla="*/ 6691947 h 6858000"/>
              <a:gd name="connsiteX464" fmla="*/ 1203370 w 7467600"/>
              <a:gd name="connsiteY464" fmla="*/ 6850676 h 6858000"/>
              <a:gd name="connsiteX465" fmla="*/ 1203671 w 7467600"/>
              <a:gd name="connsiteY465" fmla="*/ 6858000 h 6858000"/>
              <a:gd name="connsiteX466" fmla="*/ 1143180 w 7467600"/>
              <a:gd name="connsiteY466" fmla="*/ 6858000 h 6858000"/>
              <a:gd name="connsiteX467" fmla="*/ 1142176 w 7467600"/>
              <a:gd name="connsiteY467" fmla="*/ 6766045 h 6858000"/>
              <a:gd name="connsiteX468" fmla="*/ 1067484 w 7467600"/>
              <a:gd name="connsiteY468" fmla="*/ 6858000 h 6858000"/>
              <a:gd name="connsiteX469" fmla="*/ 953928 w 7467600"/>
              <a:gd name="connsiteY469" fmla="*/ 6858000 h 6858000"/>
              <a:gd name="connsiteX470" fmla="*/ 959715 w 7467600"/>
              <a:gd name="connsiteY470" fmla="*/ 6850185 h 6858000"/>
              <a:gd name="connsiteX471" fmla="*/ 1483788 w 7467600"/>
              <a:gd name="connsiteY471" fmla="*/ 6259174 h 6858000"/>
              <a:gd name="connsiteX472" fmla="*/ 1100671 w 7467600"/>
              <a:gd name="connsiteY472" fmla="*/ 6252137 h 6858000"/>
              <a:gd name="connsiteX473" fmla="*/ 1090144 w 7467600"/>
              <a:gd name="connsiteY473" fmla="*/ 6256748 h 6858000"/>
              <a:gd name="connsiteX474" fmla="*/ 1095872 w 7467600"/>
              <a:gd name="connsiteY474" fmla="*/ 6271892 h 6858000"/>
              <a:gd name="connsiteX475" fmla="*/ 262785 w 7467600"/>
              <a:gd name="connsiteY475" fmla="*/ 6845450 h 6858000"/>
              <a:gd name="connsiteX476" fmla="*/ 209968 w 7467600"/>
              <a:gd name="connsiteY476" fmla="*/ 6770713 h 6858000"/>
              <a:gd name="connsiteX477" fmla="*/ 873460 w 7467600"/>
              <a:gd name="connsiteY477" fmla="*/ 6253768 h 6858000"/>
              <a:gd name="connsiteX478" fmla="*/ 192686 w 7467600"/>
              <a:gd name="connsiteY478" fmla="*/ 5849257 h 6858000"/>
              <a:gd name="connsiteX479" fmla="*/ 4696 w 7467600"/>
              <a:gd name="connsiteY479" fmla="*/ 5697668 h 6858000"/>
              <a:gd name="connsiteX480" fmla="*/ 0 w 7467600"/>
              <a:gd name="connsiteY480" fmla="*/ 5689984 h 6858000"/>
              <a:gd name="connsiteX481" fmla="*/ 0 w 7467600"/>
              <a:gd name="connsiteY481" fmla="*/ 5513472 h 6858000"/>
              <a:gd name="connsiteX482" fmla="*/ 174101 w 7467600"/>
              <a:gd name="connsiteY482" fmla="*/ 5620277 h 6858000"/>
              <a:gd name="connsiteX483" fmla="*/ 891800 w 7467600"/>
              <a:gd name="connsiteY483" fmla="*/ 6036935 h 6858000"/>
              <a:gd name="connsiteX484" fmla="*/ 1072219 w 7467600"/>
              <a:gd name="connsiteY484" fmla="*/ 6169443 h 6858000"/>
              <a:gd name="connsiteX485" fmla="*/ 1074117 w 7467600"/>
              <a:gd name="connsiteY485" fmla="*/ 6170301 h 6858000"/>
              <a:gd name="connsiteX486" fmla="*/ 1083114 w 7467600"/>
              <a:gd name="connsiteY486" fmla="*/ 6174131 h 6858000"/>
              <a:gd name="connsiteX487" fmla="*/ 1543010 w 7467600"/>
              <a:gd name="connsiteY487" fmla="*/ 6191140 h 6858000"/>
              <a:gd name="connsiteX488" fmla="*/ 1551080 w 7467600"/>
              <a:gd name="connsiteY488" fmla="*/ 6195006 h 6858000"/>
              <a:gd name="connsiteX489" fmla="*/ 2345443 w 7467600"/>
              <a:gd name="connsiteY489" fmla="*/ 5549882 h 6858000"/>
              <a:gd name="connsiteX490" fmla="*/ 1721499 w 7467600"/>
              <a:gd name="connsiteY490" fmla="*/ 5599969 h 6858000"/>
              <a:gd name="connsiteX491" fmla="*/ 767716 w 7467600"/>
              <a:gd name="connsiteY491" fmla="*/ 5472768 h 6858000"/>
              <a:gd name="connsiteX492" fmla="*/ 722147 w 7467600"/>
              <a:gd name="connsiteY492" fmla="*/ 5393091 h 6858000"/>
              <a:gd name="connsiteX493" fmla="*/ 1485552 w 7467600"/>
              <a:gd name="connsiteY493" fmla="*/ 5313202 h 6858000"/>
              <a:gd name="connsiteX494" fmla="*/ 2143004 w 7467600"/>
              <a:gd name="connsiteY494" fmla="*/ 5402420 h 6858000"/>
              <a:gd name="connsiteX495" fmla="*/ 1933391 w 7467600"/>
              <a:gd name="connsiteY495" fmla="*/ 5156971 h 6858000"/>
              <a:gd name="connsiteX496" fmla="*/ 1827118 w 7467600"/>
              <a:gd name="connsiteY496" fmla="*/ 4968410 h 6858000"/>
              <a:gd name="connsiteX497" fmla="*/ 1837349 w 7467600"/>
              <a:gd name="connsiteY497" fmla="*/ 4956357 h 6858000"/>
              <a:gd name="connsiteX498" fmla="*/ 2162835 w 7467600"/>
              <a:gd name="connsiteY498" fmla="*/ 5187853 h 6858000"/>
              <a:gd name="connsiteX499" fmla="*/ 2257167 w 7467600"/>
              <a:gd name="connsiteY499" fmla="*/ 5462123 h 6858000"/>
              <a:gd name="connsiteX500" fmla="*/ 2261598 w 7467600"/>
              <a:gd name="connsiteY500" fmla="*/ 5467998 h 6858000"/>
              <a:gd name="connsiteX501" fmla="*/ 2437177 w 7467600"/>
              <a:gd name="connsiteY501" fmla="*/ 5479608 h 6858000"/>
              <a:gd name="connsiteX502" fmla="*/ 2445247 w 7467600"/>
              <a:gd name="connsiteY502" fmla="*/ 5483476 h 6858000"/>
              <a:gd name="connsiteX503" fmla="*/ 2743626 w 7467600"/>
              <a:gd name="connsiteY503" fmla="*/ 5304819 h 6858000"/>
              <a:gd name="connsiteX504" fmla="*/ 3048102 w 7467600"/>
              <a:gd name="connsiteY504" fmla="*/ 5150595 h 6858000"/>
              <a:gd name="connsiteX505" fmla="*/ 1799414 w 7467600"/>
              <a:gd name="connsiteY505" fmla="*/ 4694732 h 6858000"/>
              <a:gd name="connsiteX506" fmla="*/ 1771735 w 7467600"/>
              <a:gd name="connsiteY506" fmla="*/ 4619929 h 6858000"/>
              <a:gd name="connsiteX507" fmla="*/ 3104273 w 7467600"/>
              <a:gd name="connsiteY507" fmla="*/ 5076159 h 6858000"/>
              <a:gd name="connsiteX508" fmla="*/ 3113245 w 7467600"/>
              <a:gd name="connsiteY508" fmla="*/ 5090705 h 6858000"/>
              <a:gd name="connsiteX509" fmla="*/ 3126294 w 7467600"/>
              <a:gd name="connsiteY509" fmla="*/ 5114400 h 6858000"/>
              <a:gd name="connsiteX510" fmla="*/ 3937433 w 7467600"/>
              <a:gd name="connsiteY510" fmla="*/ 4830473 h 6858000"/>
              <a:gd name="connsiteX511" fmla="*/ 3590475 w 7467600"/>
              <a:gd name="connsiteY511" fmla="*/ 4597974 h 6858000"/>
              <a:gd name="connsiteX512" fmla="*/ 3100264 w 7467600"/>
              <a:gd name="connsiteY512" fmla="*/ 4579845 h 6858000"/>
              <a:gd name="connsiteX513" fmla="*/ 2183576 w 7467600"/>
              <a:gd name="connsiteY513" fmla="*/ 4227150 h 6858000"/>
              <a:gd name="connsiteX514" fmla="*/ 2151029 w 7467600"/>
              <a:gd name="connsiteY514" fmla="*/ 4146947 h 6858000"/>
              <a:gd name="connsiteX515" fmla="*/ 3563434 w 7467600"/>
              <a:gd name="connsiteY515" fmla="*/ 4469115 h 6858000"/>
              <a:gd name="connsiteX516" fmla="*/ 3177952 w 7467600"/>
              <a:gd name="connsiteY516" fmla="*/ 3657386 h 6858000"/>
              <a:gd name="connsiteX517" fmla="*/ 3189263 w 7467600"/>
              <a:gd name="connsiteY517" fmla="*/ 3625726 h 6858000"/>
              <a:gd name="connsiteX518" fmla="*/ 3560912 w 7467600"/>
              <a:gd name="connsiteY518" fmla="*/ 4079863 h 6858000"/>
              <a:gd name="connsiteX519" fmla="*/ 3626636 w 7467600"/>
              <a:gd name="connsiteY519" fmla="*/ 4512230 h 6858000"/>
              <a:gd name="connsiteX520" fmla="*/ 3653088 w 7467600"/>
              <a:gd name="connsiteY520" fmla="*/ 4521417 h 6858000"/>
              <a:gd name="connsiteX521" fmla="*/ 3988128 w 7467600"/>
              <a:gd name="connsiteY521" fmla="*/ 4817267 h 6858000"/>
              <a:gd name="connsiteX522" fmla="*/ 4830582 w 7467600"/>
              <a:gd name="connsiteY522" fmla="*/ 4676000 h 6858000"/>
              <a:gd name="connsiteX523" fmla="*/ 4830100 w 7467600"/>
              <a:gd name="connsiteY523" fmla="*/ 4675554 h 6858000"/>
              <a:gd name="connsiteX524" fmla="*/ 4036318 w 7467600"/>
              <a:gd name="connsiteY524" fmla="*/ 4147013 h 6858000"/>
              <a:gd name="connsiteX525" fmla="*/ 3432098 w 7467600"/>
              <a:gd name="connsiteY525" fmla="*/ 3537312 h 6858000"/>
              <a:gd name="connsiteX526" fmla="*/ 3446761 w 7467600"/>
              <a:gd name="connsiteY526" fmla="*/ 3461278 h 6858000"/>
              <a:gd name="connsiteX527" fmla="*/ 4419733 w 7467600"/>
              <a:gd name="connsiteY527" fmla="*/ 3963555 h 6858000"/>
              <a:gd name="connsiteX528" fmla="*/ 4781371 w 7467600"/>
              <a:gd name="connsiteY528" fmla="*/ 4458604 h 6858000"/>
              <a:gd name="connsiteX529" fmla="*/ 4780440 w 7467600"/>
              <a:gd name="connsiteY529" fmla="*/ 4470290 h 6858000"/>
              <a:gd name="connsiteX530" fmla="*/ 4898954 w 7467600"/>
              <a:gd name="connsiteY530" fmla="*/ 4662092 h 6858000"/>
              <a:gd name="connsiteX531" fmla="*/ 4900699 w 7467600"/>
              <a:gd name="connsiteY531" fmla="*/ 4670867 h 6858000"/>
              <a:gd name="connsiteX532" fmla="*/ 5714511 w 7467600"/>
              <a:gd name="connsiteY532" fmla="*/ 4663483 h 6858000"/>
              <a:gd name="connsiteX533" fmla="*/ 5464793 w 7467600"/>
              <a:gd name="connsiteY533" fmla="*/ 4393556 h 6858000"/>
              <a:gd name="connsiteX534" fmla="*/ 5461897 w 7467600"/>
              <a:gd name="connsiteY534" fmla="*/ 4390879 h 6858000"/>
              <a:gd name="connsiteX535" fmla="*/ 4294126 w 7467600"/>
              <a:gd name="connsiteY535" fmla="*/ 3303048 h 6858000"/>
              <a:gd name="connsiteX536" fmla="*/ 4305321 w 7467600"/>
              <a:gd name="connsiteY536" fmla="*/ 3256953 h 6858000"/>
              <a:gd name="connsiteX537" fmla="*/ 4949299 w 7467600"/>
              <a:gd name="connsiteY537" fmla="*/ 3766336 h 6858000"/>
              <a:gd name="connsiteX538" fmla="*/ 5291452 w 7467600"/>
              <a:gd name="connsiteY538" fmla="*/ 4076801 h 6858000"/>
              <a:gd name="connsiteX539" fmla="*/ 5434998 w 7467600"/>
              <a:gd name="connsiteY539" fmla="*/ 4254100 h 6858000"/>
              <a:gd name="connsiteX540" fmla="*/ 5351015 w 7467600"/>
              <a:gd name="connsiteY540" fmla="*/ 3760989 h 6858000"/>
              <a:gd name="connsiteX541" fmla="*/ 5413780 w 7467600"/>
              <a:gd name="connsiteY541" fmla="*/ 2966265 h 6858000"/>
              <a:gd name="connsiteX542" fmla="*/ 5425627 w 7467600"/>
              <a:gd name="connsiteY542" fmla="*/ 2954192 h 6858000"/>
              <a:gd name="connsiteX543" fmla="*/ 6604735 w 7467600"/>
              <a:gd name="connsiteY543" fmla="*/ 2041381 h 6858000"/>
              <a:gd name="connsiteX544" fmla="*/ 7204487 w 7467600"/>
              <a:gd name="connsiteY544" fmla="*/ 2742112 h 6858000"/>
              <a:gd name="connsiteX545" fmla="*/ 7131592 w 7467600"/>
              <a:gd name="connsiteY545" fmla="*/ 2672096 h 6858000"/>
              <a:gd name="connsiteX546" fmla="*/ 6996344 w 7467600"/>
              <a:gd name="connsiteY546" fmla="*/ 2518310 h 6858000"/>
              <a:gd name="connsiteX547" fmla="*/ 6735495 w 7467600"/>
              <a:gd name="connsiteY547" fmla="*/ 2196890 h 6858000"/>
              <a:gd name="connsiteX548" fmla="*/ 6721901 w 7467600"/>
              <a:gd name="connsiteY548" fmla="*/ 2179274 h 6858000"/>
              <a:gd name="connsiteX549" fmla="*/ 6604735 w 7467600"/>
              <a:gd name="connsiteY549" fmla="*/ 2041381 h 6858000"/>
              <a:gd name="connsiteX550" fmla="*/ 6591670 w 7467600"/>
              <a:gd name="connsiteY550" fmla="*/ 1988277 h 6858000"/>
              <a:gd name="connsiteX551" fmla="*/ 6747349 w 7467600"/>
              <a:gd name="connsiteY551" fmla="*/ 2160069 h 6858000"/>
              <a:gd name="connsiteX552" fmla="*/ 6760943 w 7467600"/>
              <a:gd name="connsiteY552" fmla="*/ 2177686 h 6858000"/>
              <a:gd name="connsiteX553" fmla="*/ 7021065 w 7467600"/>
              <a:gd name="connsiteY553" fmla="*/ 2498102 h 6858000"/>
              <a:gd name="connsiteX554" fmla="*/ 7155223 w 7467600"/>
              <a:gd name="connsiteY554" fmla="*/ 2650386 h 6858000"/>
              <a:gd name="connsiteX555" fmla="*/ 7203167 w 7467600"/>
              <a:gd name="connsiteY555" fmla="*/ 2697288 h 6858000"/>
              <a:gd name="connsiteX556" fmla="*/ 6937703 w 7467600"/>
              <a:gd name="connsiteY556" fmla="*/ 2321981 h 6858000"/>
              <a:gd name="connsiteX557" fmla="*/ 6591670 w 7467600"/>
              <a:gd name="connsiteY557" fmla="*/ 1988277 h 6858000"/>
              <a:gd name="connsiteX558" fmla="*/ 5798671 w 7467600"/>
              <a:gd name="connsiteY558" fmla="*/ 1981601 h 6858000"/>
              <a:gd name="connsiteX559" fmla="*/ 5754709 w 7467600"/>
              <a:gd name="connsiteY559" fmla="*/ 2071454 h 6858000"/>
              <a:gd name="connsiteX560" fmla="*/ 5763044 w 7467600"/>
              <a:gd name="connsiteY560" fmla="*/ 2842206 h 6858000"/>
              <a:gd name="connsiteX561" fmla="*/ 5764974 w 7467600"/>
              <a:gd name="connsiteY561" fmla="*/ 2799609 h 6858000"/>
              <a:gd name="connsiteX562" fmla="*/ 5767665 w 7467600"/>
              <a:gd name="connsiteY562" fmla="*/ 2666409 h 6858000"/>
              <a:gd name="connsiteX563" fmla="*/ 5763055 w 7467600"/>
              <a:gd name="connsiteY563" fmla="*/ 2579705 h 6858000"/>
              <a:gd name="connsiteX564" fmla="*/ 5758079 w 7467600"/>
              <a:gd name="connsiteY564" fmla="*/ 2492508 h 6858000"/>
              <a:gd name="connsiteX565" fmla="*/ 5779325 w 7467600"/>
              <a:gd name="connsiteY565" fmla="*/ 2197069 h 6858000"/>
              <a:gd name="connsiteX566" fmla="*/ 5798671 w 7467600"/>
              <a:gd name="connsiteY566" fmla="*/ 1981601 h 6858000"/>
              <a:gd name="connsiteX567" fmla="*/ 5829202 w 7467600"/>
              <a:gd name="connsiteY567" fmla="*/ 1971679 h 6858000"/>
              <a:gd name="connsiteX568" fmla="*/ 5809558 w 7467600"/>
              <a:gd name="connsiteY568" fmla="*/ 2198043 h 6858000"/>
              <a:gd name="connsiteX569" fmla="*/ 5788653 w 7467600"/>
              <a:gd name="connsiteY569" fmla="*/ 2489430 h 6858000"/>
              <a:gd name="connsiteX570" fmla="*/ 5793439 w 7467600"/>
              <a:gd name="connsiteY570" fmla="*/ 2575235 h 6858000"/>
              <a:gd name="connsiteX571" fmla="*/ 5796837 w 7467600"/>
              <a:gd name="connsiteY571" fmla="*/ 2637633 h 6858000"/>
              <a:gd name="connsiteX572" fmla="*/ 5818614 w 7467600"/>
              <a:gd name="connsiteY572" fmla="*/ 2473055 h 6858000"/>
              <a:gd name="connsiteX573" fmla="*/ 5829202 w 7467600"/>
              <a:gd name="connsiteY573" fmla="*/ 1971679 h 6858000"/>
              <a:gd name="connsiteX574" fmla="*/ 5911389 w 7467600"/>
              <a:gd name="connsiteY574" fmla="*/ 1898371 h 6858000"/>
              <a:gd name="connsiteX575" fmla="*/ 6237627 w 7467600"/>
              <a:gd name="connsiteY575" fmla="*/ 2231921 h 6858000"/>
              <a:gd name="connsiteX576" fmla="*/ 5911389 w 7467600"/>
              <a:gd name="connsiteY576" fmla="*/ 1898371 h 6858000"/>
              <a:gd name="connsiteX577" fmla="*/ 6944437 w 7467600"/>
              <a:gd name="connsiteY577" fmla="*/ 1575402 h 6858000"/>
              <a:gd name="connsiteX578" fmla="*/ 6304730 w 7467600"/>
              <a:gd name="connsiteY578" fmla="*/ 1766654 h 6858000"/>
              <a:gd name="connsiteX579" fmla="*/ 6944437 w 7467600"/>
              <a:gd name="connsiteY579" fmla="*/ 1575402 h 6858000"/>
              <a:gd name="connsiteX580" fmla="*/ 7019523 w 7467600"/>
              <a:gd name="connsiteY580" fmla="*/ 1519450 h 6858000"/>
              <a:gd name="connsiteX581" fmla="*/ 6298091 w 7467600"/>
              <a:gd name="connsiteY581" fmla="*/ 1737122 h 6858000"/>
              <a:gd name="connsiteX582" fmla="*/ 7019523 w 7467600"/>
              <a:gd name="connsiteY582" fmla="*/ 1519450 h 6858000"/>
              <a:gd name="connsiteX583" fmla="*/ 2399523 w 7467600"/>
              <a:gd name="connsiteY583" fmla="*/ 1428234 h 6858000"/>
              <a:gd name="connsiteX584" fmla="*/ 2224982 w 7467600"/>
              <a:gd name="connsiteY584" fmla="*/ 1826201 h 6858000"/>
              <a:gd name="connsiteX585" fmla="*/ 2096099 w 7467600"/>
              <a:gd name="connsiteY585" fmla="*/ 2345900 h 6858000"/>
              <a:gd name="connsiteX586" fmla="*/ 2283317 w 7467600"/>
              <a:gd name="connsiteY586" fmla="*/ 1796925 h 6858000"/>
              <a:gd name="connsiteX587" fmla="*/ 2399523 w 7467600"/>
              <a:gd name="connsiteY587" fmla="*/ 1428234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278707 w 7467600"/>
              <a:gd name="connsiteY597" fmla="*/ 1352270 h 6858000"/>
              <a:gd name="connsiteX598" fmla="*/ 1423821 w 7467600"/>
              <a:gd name="connsiteY598" fmla="*/ 1351958 h 6858000"/>
              <a:gd name="connsiteX599" fmla="*/ 1638521 w 7467600"/>
              <a:gd name="connsiteY599" fmla="*/ 1908470 h 6858000"/>
              <a:gd name="connsiteX600" fmla="*/ 1754199 w 7467600"/>
              <a:gd name="connsiteY600" fmla="*/ 2149284 h 6858000"/>
              <a:gd name="connsiteX601" fmla="*/ 1908359 w 7467600"/>
              <a:gd name="connsiteY601" fmla="*/ 2364988 h 6858000"/>
              <a:gd name="connsiteX602" fmla="*/ 1647661 w 7467600"/>
              <a:gd name="connsiteY602" fmla="*/ 1825945 h 6858000"/>
              <a:gd name="connsiteX603" fmla="*/ 1423821 w 7467600"/>
              <a:gd name="connsiteY603" fmla="*/ 1351958 h 6858000"/>
              <a:gd name="connsiteX604" fmla="*/ 1431890 w 7467600"/>
              <a:gd name="connsiteY604" fmla="*/ 1306475 h 6858000"/>
              <a:gd name="connsiteX605" fmla="*/ 1507597 w 7467600"/>
              <a:gd name="connsiteY605" fmla="*/ 1446132 h 6858000"/>
              <a:gd name="connsiteX606" fmla="*/ 1674586 w 7467600"/>
              <a:gd name="connsiteY606" fmla="*/ 1813832 h 6858000"/>
              <a:gd name="connsiteX607" fmla="*/ 1815950 w 7467600"/>
              <a:gd name="connsiteY607" fmla="*/ 2128564 h 6858000"/>
              <a:gd name="connsiteX608" fmla="*/ 1984242 w 7467600"/>
              <a:gd name="connsiteY608" fmla="*/ 2430829 h 6858000"/>
              <a:gd name="connsiteX609" fmla="*/ 2014023 w 7467600"/>
              <a:gd name="connsiteY609" fmla="*/ 2450995 h 6858000"/>
              <a:gd name="connsiteX610" fmla="*/ 1747337 w 7467600"/>
              <a:gd name="connsiteY610" fmla="*/ 1855264 h 6858000"/>
              <a:gd name="connsiteX611" fmla="*/ 1533749 w 7467600"/>
              <a:gd name="connsiteY611" fmla="*/ 1478656 h 6858000"/>
              <a:gd name="connsiteX612" fmla="*/ 1431890 w 7467600"/>
              <a:gd name="connsiteY612" fmla="*/ 1306475 h 6858000"/>
              <a:gd name="connsiteX613" fmla="*/ 5052692 w 7467600"/>
              <a:gd name="connsiteY613" fmla="*/ 1292994 h 6858000"/>
              <a:gd name="connsiteX614" fmla="*/ 5200661 w 7467600"/>
              <a:gd name="connsiteY614" fmla="*/ 1635186 h 6858000"/>
              <a:gd name="connsiteX615" fmla="*/ 5297138 w 7467600"/>
              <a:gd name="connsiteY615" fmla="*/ 1906351 h 6858000"/>
              <a:gd name="connsiteX616" fmla="*/ 5052692 w 7467600"/>
              <a:gd name="connsiteY616" fmla="*/ 1292994 h 6858000"/>
              <a:gd name="connsiteX617" fmla="*/ 5009948 w 7467600"/>
              <a:gd name="connsiteY617" fmla="*/ 1273619 h 6858000"/>
              <a:gd name="connsiteX618" fmla="*/ 5121777 w 7467600"/>
              <a:gd name="connsiteY618" fmla="*/ 1654213 h 6858000"/>
              <a:gd name="connsiteX619" fmla="*/ 5293545 w 7467600"/>
              <a:gd name="connsiteY619" fmla="*/ 2072247 h 6858000"/>
              <a:gd name="connsiteX620" fmla="*/ 5294042 w 7467600"/>
              <a:gd name="connsiteY620" fmla="*/ 2065019 h 6858000"/>
              <a:gd name="connsiteX621" fmla="*/ 5171936 w 7467600"/>
              <a:gd name="connsiteY621" fmla="*/ 1647613 h 6858000"/>
              <a:gd name="connsiteX622" fmla="*/ 5009948 w 7467600"/>
              <a:gd name="connsiteY622" fmla="*/ 1273619 h 6858000"/>
              <a:gd name="connsiteX623" fmla="*/ 655236 w 7467600"/>
              <a:gd name="connsiteY623" fmla="*/ 1268632 h 6858000"/>
              <a:gd name="connsiteX624" fmla="*/ 839521 w 7467600"/>
              <a:gd name="connsiteY624" fmla="*/ 1685315 h 6858000"/>
              <a:gd name="connsiteX625" fmla="*/ 1109416 w 7467600"/>
              <a:gd name="connsiteY625" fmla="*/ 2061663 h 6858000"/>
              <a:gd name="connsiteX626" fmla="*/ 1298300 w 7467600"/>
              <a:gd name="connsiteY626" fmla="*/ 2247742 h 6858000"/>
              <a:gd name="connsiteX627" fmla="*/ 1125871 w 7467600"/>
              <a:gd name="connsiteY627" fmla="*/ 1989513 h 6858000"/>
              <a:gd name="connsiteX628" fmla="*/ 981574 w 7467600"/>
              <a:gd name="connsiteY628" fmla="*/ 1783157 h 6858000"/>
              <a:gd name="connsiteX629" fmla="*/ 922198 w 7467600"/>
              <a:gd name="connsiteY629" fmla="*/ 1677437 h 6858000"/>
              <a:gd name="connsiteX630" fmla="*/ 869293 w 7467600"/>
              <a:gd name="connsiteY630" fmla="*/ 1583214 h 6858000"/>
              <a:gd name="connsiteX631" fmla="*/ 751431 w 7467600"/>
              <a:gd name="connsiteY631" fmla="*/ 1405731 h 6858000"/>
              <a:gd name="connsiteX632" fmla="*/ 655236 w 7467600"/>
              <a:gd name="connsiteY632" fmla="*/ 1268632 h 6858000"/>
              <a:gd name="connsiteX633" fmla="*/ 6516292 w 7467600"/>
              <a:gd name="connsiteY633" fmla="*/ 1263064 h 6858000"/>
              <a:gd name="connsiteX634" fmla="*/ 5736320 w 7467600"/>
              <a:gd name="connsiteY634" fmla="*/ 1501803 h 6858000"/>
              <a:gd name="connsiteX635" fmla="*/ 6516292 w 7467600"/>
              <a:gd name="connsiteY635" fmla="*/ 1263064 h 6858000"/>
              <a:gd name="connsiteX636" fmla="*/ 291466 w 7467600"/>
              <a:gd name="connsiteY636" fmla="*/ 1250369 h 6858000"/>
              <a:gd name="connsiteX637" fmla="*/ 323180 w 7467600"/>
              <a:gd name="connsiteY637" fmla="*/ 1435283 h 6858000"/>
              <a:gd name="connsiteX638" fmla="*/ 349381 w 7467600"/>
              <a:gd name="connsiteY638" fmla="*/ 1875041 h 6858000"/>
              <a:gd name="connsiteX639" fmla="*/ 374363 w 7467600"/>
              <a:gd name="connsiteY639" fmla="*/ 1506494 h 6858000"/>
              <a:gd name="connsiteX640" fmla="*/ 302168 w 7467600"/>
              <a:gd name="connsiteY640" fmla="*/ 1274495 h 6858000"/>
              <a:gd name="connsiteX641" fmla="*/ 291466 w 7467600"/>
              <a:gd name="connsiteY641" fmla="*/ 1250369 h 6858000"/>
              <a:gd name="connsiteX642" fmla="*/ 678222 w 7467600"/>
              <a:gd name="connsiteY642" fmla="*/ 1248670 h 6858000"/>
              <a:gd name="connsiteX643" fmla="*/ 775536 w 7467600"/>
              <a:gd name="connsiteY643" fmla="*/ 1388015 h 6858000"/>
              <a:gd name="connsiteX644" fmla="*/ 894529 w 7467600"/>
              <a:gd name="connsiteY644" fmla="*/ 1567739 h 6858000"/>
              <a:gd name="connsiteX645" fmla="*/ 948000 w 7467600"/>
              <a:gd name="connsiteY645" fmla="*/ 1663088 h 6858000"/>
              <a:gd name="connsiteX646" fmla="*/ 1006812 w 7467600"/>
              <a:gd name="connsiteY646" fmla="*/ 1767683 h 6858000"/>
              <a:gd name="connsiteX647" fmla="*/ 1149133 w 7467600"/>
              <a:gd name="connsiteY647" fmla="*/ 1971513 h 6858000"/>
              <a:gd name="connsiteX648" fmla="*/ 1333952 w 7467600"/>
              <a:gd name="connsiteY648" fmla="*/ 2251620 h 6858000"/>
              <a:gd name="connsiteX649" fmla="*/ 1337329 w 7467600"/>
              <a:gd name="connsiteY649" fmla="*/ 2258350 h 6858000"/>
              <a:gd name="connsiteX650" fmla="*/ 1014726 w 7467600"/>
              <a:gd name="connsiteY650" fmla="*/ 1615556 h 6858000"/>
              <a:gd name="connsiteX651" fmla="*/ 678222 w 7467600"/>
              <a:gd name="connsiteY651" fmla="*/ 1248670 h 6858000"/>
              <a:gd name="connsiteX652" fmla="*/ 6691602 w 7467600"/>
              <a:gd name="connsiteY652" fmla="*/ 1140573 h 6858000"/>
              <a:gd name="connsiteX653" fmla="*/ 6571100 w 7467600"/>
              <a:gd name="connsiteY653" fmla="*/ 1183662 h 6858000"/>
              <a:gd name="connsiteX654" fmla="*/ 6241687 w 7467600"/>
              <a:gd name="connsiteY654" fmla="*/ 1257600 h 6858000"/>
              <a:gd name="connsiteX655" fmla="*/ 5693009 w 7467600"/>
              <a:gd name="connsiteY655" fmla="*/ 1478256 h 6858000"/>
              <a:gd name="connsiteX656" fmla="*/ 6548420 w 7467600"/>
              <a:gd name="connsiteY656" fmla="*/ 1214599 h 6858000"/>
              <a:gd name="connsiteX657" fmla="*/ 6605473 w 7467600"/>
              <a:gd name="connsiteY657" fmla="*/ 1184686 h 6858000"/>
              <a:gd name="connsiteX658" fmla="*/ 6691602 w 7467600"/>
              <a:gd name="connsiteY658" fmla="*/ 1140573 h 6858000"/>
              <a:gd name="connsiteX659" fmla="*/ 4002475 w 7467600"/>
              <a:gd name="connsiteY659" fmla="*/ 1037802 h 6858000"/>
              <a:gd name="connsiteX660" fmla="*/ 4000324 w 7467600"/>
              <a:gd name="connsiteY660" fmla="*/ 1039362 h 6858000"/>
              <a:gd name="connsiteX661" fmla="*/ 4002862 w 7467600"/>
              <a:gd name="connsiteY661" fmla="*/ 1042866 h 6858000"/>
              <a:gd name="connsiteX662" fmla="*/ 4002475 w 7467600"/>
              <a:gd name="connsiteY662" fmla="*/ 1037802 h 6858000"/>
              <a:gd name="connsiteX663" fmla="*/ 506322 w 7467600"/>
              <a:gd name="connsiteY663" fmla="*/ 1020997 h 6858000"/>
              <a:gd name="connsiteX664" fmla="*/ 533068 w 7467600"/>
              <a:gd name="connsiteY664" fmla="*/ 1029409 h 6858000"/>
              <a:gd name="connsiteX665" fmla="*/ 1232525 w 7467600"/>
              <a:gd name="connsiteY665" fmla="*/ 1804675 h 6858000"/>
              <a:gd name="connsiteX666" fmla="*/ 1388858 w 7467600"/>
              <a:gd name="connsiteY666" fmla="*/ 2368011 h 6858000"/>
              <a:gd name="connsiteX667" fmla="*/ 1384098 w 7467600"/>
              <a:gd name="connsiteY667" fmla="*/ 2378125 h 6858000"/>
              <a:gd name="connsiteX668" fmla="*/ 1425393 w 7467600"/>
              <a:gd name="connsiteY668" fmla="*/ 2589124 h 6858000"/>
              <a:gd name="connsiteX669" fmla="*/ 1424001 w 7467600"/>
              <a:gd name="connsiteY669" fmla="*/ 2597541 h 6858000"/>
              <a:gd name="connsiteX670" fmla="*/ 2152729 w 7467600"/>
              <a:gd name="connsiteY670" fmla="*/ 2864487 h 6858000"/>
              <a:gd name="connsiteX671" fmla="*/ 2020609 w 7467600"/>
              <a:gd name="connsiteY671" fmla="*/ 2539671 h 6858000"/>
              <a:gd name="connsiteX672" fmla="*/ 2018920 w 7467600"/>
              <a:gd name="connsiteY672" fmla="*/ 2536309 h 6858000"/>
              <a:gd name="connsiteX673" fmla="*/ 1342441 w 7467600"/>
              <a:gd name="connsiteY673" fmla="*/ 1173017 h 6858000"/>
              <a:gd name="connsiteX674" fmla="*/ 1367925 w 7467600"/>
              <a:gd name="connsiteY674" fmla="*/ 1135648 h 6858000"/>
              <a:gd name="connsiteX675" fmla="*/ 1771401 w 7467600"/>
              <a:gd name="connsiteY675" fmla="*/ 1806673 h 6858000"/>
              <a:gd name="connsiteX676" fmla="*/ 1972385 w 7467600"/>
              <a:gd name="connsiteY676" fmla="*/ 2198735 h 6858000"/>
              <a:gd name="connsiteX677" fmla="*/ 2040892 w 7467600"/>
              <a:gd name="connsiteY677" fmla="*/ 2405205 h 6858000"/>
              <a:gd name="connsiteX678" fmla="*/ 2131689 w 7467600"/>
              <a:gd name="connsiteY678" fmla="*/ 1936926 h 6858000"/>
              <a:gd name="connsiteX679" fmla="*/ 2454820 w 7467600"/>
              <a:gd name="connsiteY679" fmla="*/ 1248808 h 6858000"/>
              <a:gd name="connsiteX680" fmla="*/ 2492512 w 7467600"/>
              <a:gd name="connsiteY680" fmla="*/ 1302920 h 6858000"/>
              <a:gd name="connsiteX681" fmla="*/ 2081216 w 7467600"/>
              <a:gd name="connsiteY681" fmla="*/ 2527513 h 6858000"/>
              <a:gd name="connsiteX682" fmla="*/ 2081211 w 7467600"/>
              <a:gd name="connsiteY682" fmla="*/ 2528916 h 6858000"/>
              <a:gd name="connsiteX683" fmla="*/ 2199067 w 7467600"/>
              <a:gd name="connsiteY683" fmla="*/ 2884061 h 6858000"/>
              <a:gd name="connsiteX684" fmla="*/ 3192586 w 7467600"/>
              <a:gd name="connsiteY684" fmla="*/ 3411496 h 6858000"/>
              <a:gd name="connsiteX685" fmla="*/ 3182620 w 7467600"/>
              <a:gd name="connsiteY685" fmla="*/ 3483279 h 6858000"/>
              <a:gd name="connsiteX686" fmla="*/ 2435119 w 7467600"/>
              <a:gd name="connsiteY686" fmla="*/ 3080173 h 6858000"/>
              <a:gd name="connsiteX687" fmla="*/ 2410152 w 7467600"/>
              <a:gd name="connsiteY687" fmla="*/ 3063751 h 6858000"/>
              <a:gd name="connsiteX688" fmla="*/ 2408099 w 7467600"/>
              <a:gd name="connsiteY688" fmla="*/ 3064403 h 6858000"/>
              <a:gd name="connsiteX689" fmla="*/ 2407218 w 7467600"/>
              <a:gd name="connsiteY689" fmla="*/ 3070324 h 6858000"/>
              <a:gd name="connsiteX690" fmla="*/ 2380138 w 7467600"/>
              <a:gd name="connsiteY690" fmla="*/ 3099341 h 6858000"/>
              <a:gd name="connsiteX691" fmla="*/ 1765923 w 7467600"/>
              <a:gd name="connsiteY691" fmla="*/ 3581043 h 6858000"/>
              <a:gd name="connsiteX692" fmla="*/ 1702258 w 7467600"/>
              <a:gd name="connsiteY692" fmla="*/ 3612286 h 6858000"/>
              <a:gd name="connsiteX693" fmla="*/ 1538370 w 7467600"/>
              <a:gd name="connsiteY693" fmla="*/ 3811804 h 6858000"/>
              <a:gd name="connsiteX694" fmla="*/ 542867 w 7467600"/>
              <a:gd name="connsiteY694" fmla="*/ 4944092 h 6858000"/>
              <a:gd name="connsiteX695" fmla="*/ 515800 w 7467600"/>
              <a:gd name="connsiteY695" fmla="*/ 4862180 h 6858000"/>
              <a:gd name="connsiteX696" fmla="*/ 909145 w 7467600"/>
              <a:gd name="connsiteY696" fmla="*/ 4199225 h 6858000"/>
              <a:gd name="connsiteX697" fmla="*/ 1214067 w 7467600"/>
              <a:gd name="connsiteY697" fmla="*/ 3908561 h 6858000"/>
              <a:gd name="connsiteX698" fmla="*/ 640967 w 7467600"/>
              <a:gd name="connsiteY698" fmla="*/ 4105601 h 6858000"/>
              <a:gd name="connsiteX699" fmla="*/ 112563 w 7467600"/>
              <a:gd name="connsiteY699" fmla="*/ 4396952 h 6858000"/>
              <a:gd name="connsiteX700" fmla="*/ 0 w 7467600"/>
              <a:gd name="connsiteY700" fmla="*/ 4466006 h 6858000"/>
              <a:gd name="connsiteX701" fmla="*/ 0 w 7467600"/>
              <a:gd name="connsiteY701" fmla="*/ 4233763 h 6858000"/>
              <a:gd name="connsiteX702" fmla="*/ 36881 w 7467600"/>
              <a:gd name="connsiteY702" fmla="*/ 4200118 h 6858000"/>
              <a:gd name="connsiteX703" fmla="*/ 910534 w 7467600"/>
              <a:gd name="connsiteY703" fmla="*/ 3629753 h 6858000"/>
              <a:gd name="connsiteX704" fmla="*/ 1578717 w 7467600"/>
              <a:gd name="connsiteY704" fmla="*/ 3575982 h 6858000"/>
              <a:gd name="connsiteX705" fmla="*/ 2338780 w 7467600"/>
              <a:gd name="connsiteY705" fmla="*/ 3033725 h 6858000"/>
              <a:gd name="connsiteX706" fmla="*/ 1807991 w 7467600"/>
              <a:gd name="connsiteY706" fmla="*/ 2807184 h 6858000"/>
              <a:gd name="connsiteX707" fmla="*/ 1416358 w 7467600"/>
              <a:gd name="connsiteY707" fmla="*/ 3112571 h 6858000"/>
              <a:gd name="connsiteX708" fmla="*/ 939066 w 7467600"/>
              <a:gd name="connsiteY708" fmla="*/ 3378798 h 6858000"/>
              <a:gd name="connsiteX709" fmla="*/ 115099 w 7467600"/>
              <a:gd name="connsiteY709" fmla="*/ 3607650 h 6858000"/>
              <a:gd name="connsiteX710" fmla="*/ 97284 w 7467600"/>
              <a:gd name="connsiteY710" fmla="*/ 3520393 h 6858000"/>
              <a:gd name="connsiteX711" fmla="*/ 922050 w 7467600"/>
              <a:gd name="connsiteY711" fmla="*/ 3074867 h 6858000"/>
              <a:gd name="connsiteX712" fmla="*/ 1405265 w 7467600"/>
              <a:gd name="connsiteY712" fmla="*/ 3016319 h 6858000"/>
              <a:gd name="connsiteX713" fmla="*/ 1407512 w 7467600"/>
              <a:gd name="connsiteY713" fmla="*/ 3018001 h 6858000"/>
              <a:gd name="connsiteX714" fmla="*/ 1726266 w 7467600"/>
              <a:gd name="connsiteY714" fmla="*/ 2777274 h 6858000"/>
              <a:gd name="connsiteX715" fmla="*/ 625390 w 7467600"/>
              <a:gd name="connsiteY715" fmla="*/ 2514541 h 6858000"/>
              <a:gd name="connsiteX716" fmla="*/ 619799 w 7467600"/>
              <a:gd name="connsiteY716" fmla="*/ 2527180 h 6858000"/>
              <a:gd name="connsiteX717" fmla="*/ 310030 w 7467600"/>
              <a:gd name="connsiteY717" fmla="*/ 2771818 h 6858000"/>
              <a:gd name="connsiteX718" fmla="*/ 173877 w 7467600"/>
              <a:gd name="connsiteY718" fmla="*/ 2937056 h 6858000"/>
              <a:gd name="connsiteX719" fmla="*/ 77889 w 7467600"/>
              <a:gd name="connsiteY719" fmla="*/ 3138440 h 6858000"/>
              <a:gd name="connsiteX720" fmla="*/ 0 w 7467600"/>
              <a:gd name="connsiteY720" fmla="*/ 3271395 h 6858000"/>
              <a:gd name="connsiteX721" fmla="*/ 0 w 7467600"/>
              <a:gd name="connsiteY721" fmla="*/ 3153002 h 6858000"/>
              <a:gd name="connsiteX722" fmla="*/ 2386 w 7467600"/>
              <a:gd name="connsiteY722" fmla="*/ 3149203 h 6858000"/>
              <a:gd name="connsiteX723" fmla="*/ 89753 w 7467600"/>
              <a:gd name="connsiteY723" fmla="*/ 2987702 h 6858000"/>
              <a:gd name="connsiteX724" fmla="*/ 76869 w 7467600"/>
              <a:gd name="connsiteY724" fmla="*/ 3005404 h 6858000"/>
              <a:gd name="connsiteX725" fmla="*/ 32049 w 7467600"/>
              <a:gd name="connsiteY725" fmla="*/ 3065814 h 6858000"/>
              <a:gd name="connsiteX726" fmla="*/ 0 w 7467600"/>
              <a:gd name="connsiteY726" fmla="*/ 3108744 h 6858000"/>
              <a:gd name="connsiteX727" fmla="*/ 0 w 7467600"/>
              <a:gd name="connsiteY727" fmla="*/ 3058059 h 6858000"/>
              <a:gd name="connsiteX728" fmla="*/ 7610 w 7467600"/>
              <a:gd name="connsiteY728" fmla="*/ 3047889 h 6858000"/>
              <a:gd name="connsiteX729" fmla="*/ 52419 w 7467600"/>
              <a:gd name="connsiteY729" fmla="*/ 2987479 h 6858000"/>
              <a:gd name="connsiteX730" fmla="*/ 59142 w 7467600"/>
              <a:gd name="connsiteY730" fmla="*/ 2978488 h 6858000"/>
              <a:gd name="connsiteX731" fmla="*/ 0 w 7467600"/>
              <a:gd name="connsiteY731" fmla="*/ 3015334 h 6858000"/>
              <a:gd name="connsiteX732" fmla="*/ 0 w 7467600"/>
              <a:gd name="connsiteY732" fmla="*/ 2914286 h 6858000"/>
              <a:gd name="connsiteX733" fmla="*/ 36383 w 7467600"/>
              <a:gd name="connsiteY733" fmla="*/ 2901128 h 6858000"/>
              <a:gd name="connsiteX734" fmla="*/ 156329 w 7467600"/>
              <a:gd name="connsiteY734" fmla="*/ 2840533 h 6858000"/>
              <a:gd name="connsiteX735" fmla="*/ 358355 w 7467600"/>
              <a:gd name="connsiteY735" fmla="*/ 2620471 h 6858000"/>
              <a:gd name="connsiteX736" fmla="*/ 510577 w 7467600"/>
              <a:gd name="connsiteY736" fmla="*/ 2501244 h 6858000"/>
              <a:gd name="connsiteX737" fmla="*/ 211967 w 7467600"/>
              <a:gd name="connsiteY737" fmla="*/ 2479171 h 6858000"/>
              <a:gd name="connsiteX738" fmla="*/ 0 w 7467600"/>
              <a:gd name="connsiteY738" fmla="*/ 2476398 h 6858000"/>
              <a:gd name="connsiteX739" fmla="*/ 0 w 7467600"/>
              <a:gd name="connsiteY739" fmla="*/ 2389189 h 6858000"/>
              <a:gd name="connsiteX740" fmla="*/ 103062 w 7467600"/>
              <a:gd name="connsiteY740" fmla="*/ 2389518 h 6858000"/>
              <a:gd name="connsiteX741" fmla="*/ 510734 w 7467600"/>
              <a:gd name="connsiteY741" fmla="*/ 2416201 h 6858000"/>
              <a:gd name="connsiteX742" fmla="*/ 279257 w 7467600"/>
              <a:gd name="connsiteY742" fmla="*/ 2092102 h 6858000"/>
              <a:gd name="connsiteX743" fmla="*/ 65265 w 7467600"/>
              <a:gd name="connsiteY743" fmla="*/ 2006049 h 6858000"/>
              <a:gd name="connsiteX744" fmla="*/ 0 w 7467600"/>
              <a:gd name="connsiteY744" fmla="*/ 1982532 h 6858000"/>
              <a:gd name="connsiteX745" fmla="*/ 0 w 7467600"/>
              <a:gd name="connsiteY745" fmla="*/ 1912789 h 6858000"/>
              <a:gd name="connsiteX746" fmla="*/ 97460 w 7467600"/>
              <a:gd name="connsiteY746" fmla="*/ 1953725 h 6858000"/>
              <a:gd name="connsiteX747" fmla="*/ 221272 w 7467600"/>
              <a:gd name="connsiteY747" fmla="*/ 1980766 h 6858000"/>
              <a:gd name="connsiteX748" fmla="*/ 116765 w 7467600"/>
              <a:gd name="connsiteY748" fmla="*/ 1911033 h 6858000"/>
              <a:gd name="connsiteX749" fmla="*/ 16405 w 7467600"/>
              <a:gd name="connsiteY749" fmla="*/ 1803412 h 6858000"/>
              <a:gd name="connsiteX750" fmla="*/ 0 w 7467600"/>
              <a:gd name="connsiteY750" fmla="*/ 1784777 h 6858000"/>
              <a:gd name="connsiteX751" fmla="*/ 0 w 7467600"/>
              <a:gd name="connsiteY751" fmla="*/ 1740082 h 6858000"/>
              <a:gd name="connsiteX752" fmla="*/ 39394 w 7467600"/>
              <a:gd name="connsiteY752" fmla="*/ 1784856 h 6858000"/>
              <a:gd name="connsiteX753" fmla="*/ 135813 w 7467600"/>
              <a:gd name="connsiteY753" fmla="*/ 1888838 h 6858000"/>
              <a:gd name="connsiteX754" fmla="*/ 242575 w 7467600"/>
              <a:gd name="connsiteY754" fmla="*/ 1958841 h 6858000"/>
              <a:gd name="connsiteX755" fmla="*/ 82197 w 7467600"/>
              <a:gd name="connsiteY755" fmla="*/ 1754826 h 6858000"/>
              <a:gd name="connsiteX756" fmla="*/ 0 w 7467600"/>
              <a:gd name="connsiteY756" fmla="*/ 1679650 h 6858000"/>
              <a:gd name="connsiteX757" fmla="*/ 0 w 7467600"/>
              <a:gd name="connsiteY757" fmla="*/ 1602463 h 6858000"/>
              <a:gd name="connsiteX758" fmla="*/ 84689 w 7467600"/>
              <a:gd name="connsiteY758" fmla="*/ 1677442 h 6858000"/>
              <a:gd name="connsiteX759" fmla="*/ 298437 w 7467600"/>
              <a:gd name="connsiteY759" fmla="*/ 1968019 h 6858000"/>
              <a:gd name="connsiteX760" fmla="*/ 227269 w 7467600"/>
              <a:gd name="connsiteY760" fmla="*/ 1114064 h 6858000"/>
              <a:gd name="connsiteX761" fmla="*/ 248003 w 7467600"/>
              <a:gd name="connsiteY761" fmla="*/ 1089613 h 6858000"/>
              <a:gd name="connsiteX762" fmla="*/ 427020 w 7467600"/>
              <a:gd name="connsiteY762" fmla="*/ 1619803 h 6858000"/>
              <a:gd name="connsiteX763" fmla="*/ 340345 w 7467600"/>
              <a:gd name="connsiteY763" fmla="*/ 2027739 h 6858000"/>
              <a:gd name="connsiteX764" fmla="*/ 360865 w 7467600"/>
              <a:gd name="connsiteY764" fmla="*/ 2044827 h 6858000"/>
              <a:gd name="connsiteX765" fmla="*/ 560414 w 7467600"/>
              <a:gd name="connsiteY765" fmla="*/ 2421457 h 6858000"/>
              <a:gd name="connsiteX766" fmla="*/ 1359703 w 7467600"/>
              <a:gd name="connsiteY766" fmla="*/ 2578554 h 6858000"/>
              <a:gd name="connsiteX767" fmla="*/ 1359422 w 7467600"/>
              <a:gd name="connsiteY767" fmla="*/ 2577994 h 6858000"/>
              <a:gd name="connsiteX768" fmla="*/ 828701 w 7467600"/>
              <a:gd name="connsiteY768" fmla="*/ 1839520 h 6858000"/>
              <a:gd name="connsiteX769" fmla="*/ 494427 w 7467600"/>
              <a:gd name="connsiteY769" fmla="*/ 1092333 h 6858000"/>
              <a:gd name="connsiteX770" fmla="*/ 506322 w 7467600"/>
              <a:gd name="connsiteY770" fmla="*/ 1020997 h 6858000"/>
              <a:gd name="connsiteX771" fmla="*/ 4570198 w 7467600"/>
              <a:gd name="connsiteY771" fmla="*/ 978081 h 6858000"/>
              <a:gd name="connsiteX772" fmla="*/ 4523691 w 7467600"/>
              <a:gd name="connsiteY772" fmla="*/ 1127776 h 6858000"/>
              <a:gd name="connsiteX773" fmla="*/ 4509875 w 7467600"/>
              <a:gd name="connsiteY773" fmla="*/ 1167552 h 6858000"/>
              <a:gd name="connsiteX774" fmla="*/ 4478168 w 7467600"/>
              <a:gd name="connsiteY774" fmla="*/ 1260735 h 6858000"/>
              <a:gd name="connsiteX775" fmla="*/ 4409309 w 7467600"/>
              <a:gd name="connsiteY775" fmla="*/ 1666996 h 6858000"/>
              <a:gd name="connsiteX776" fmla="*/ 4370031 w 7467600"/>
              <a:gd name="connsiteY776" fmla="*/ 1955666 h 6858000"/>
              <a:gd name="connsiteX777" fmla="*/ 4570198 w 7467600"/>
              <a:gd name="connsiteY777" fmla="*/ 978081 h 6858000"/>
              <a:gd name="connsiteX778" fmla="*/ 4557898 w 7467600"/>
              <a:gd name="connsiteY778" fmla="*/ 900011 h 6858000"/>
              <a:gd name="connsiteX779" fmla="*/ 4344840 w 7467600"/>
              <a:gd name="connsiteY779" fmla="*/ 1922038 h 6858000"/>
              <a:gd name="connsiteX780" fmla="*/ 4378710 w 7467600"/>
              <a:gd name="connsiteY780" fmla="*/ 1665516 h 6858000"/>
              <a:gd name="connsiteX781" fmla="*/ 4448798 w 7467600"/>
              <a:gd name="connsiteY781" fmla="*/ 1253024 h 6858000"/>
              <a:gd name="connsiteX782" fmla="*/ 4480315 w 7467600"/>
              <a:gd name="connsiteY782" fmla="*/ 1158454 h 6858000"/>
              <a:gd name="connsiteX783" fmla="*/ 4494133 w 7467600"/>
              <a:gd name="connsiteY783" fmla="*/ 1118676 h 6858000"/>
              <a:gd name="connsiteX784" fmla="*/ 4557898 w 7467600"/>
              <a:gd name="connsiteY784" fmla="*/ 900011 h 6858000"/>
              <a:gd name="connsiteX785" fmla="*/ 5870151 w 7467600"/>
              <a:gd name="connsiteY785" fmla="*/ 898890 h 6858000"/>
              <a:gd name="connsiteX786" fmla="*/ 5861335 w 7467600"/>
              <a:gd name="connsiteY786" fmla="*/ 899177 h 6858000"/>
              <a:gd name="connsiteX787" fmla="*/ 5843702 w 7467600"/>
              <a:gd name="connsiteY787" fmla="*/ 899748 h 6858000"/>
              <a:gd name="connsiteX788" fmla="*/ 5651107 w 7467600"/>
              <a:gd name="connsiteY788" fmla="*/ 920306 h 6858000"/>
              <a:gd name="connsiteX789" fmla="*/ 5459407 w 7467600"/>
              <a:gd name="connsiteY789" fmla="*/ 940975 h 6858000"/>
              <a:gd name="connsiteX790" fmla="*/ 5374846 w 7467600"/>
              <a:gd name="connsiteY790" fmla="*/ 941988 h 6858000"/>
              <a:gd name="connsiteX791" fmla="*/ 5256105 w 7467600"/>
              <a:gd name="connsiteY791" fmla="*/ 945632 h 6858000"/>
              <a:gd name="connsiteX792" fmla="*/ 5107071 w 7467600"/>
              <a:gd name="connsiteY792" fmla="*/ 969720 h 6858000"/>
              <a:gd name="connsiteX793" fmla="*/ 4998681 w 7467600"/>
              <a:gd name="connsiteY793" fmla="*/ 988771 h 6858000"/>
              <a:gd name="connsiteX794" fmla="*/ 5870151 w 7467600"/>
              <a:gd name="connsiteY794" fmla="*/ 898890 h 6858000"/>
              <a:gd name="connsiteX795" fmla="*/ 5504425 w 7467600"/>
              <a:gd name="connsiteY795" fmla="*/ 848067 h 6858000"/>
              <a:gd name="connsiteX796" fmla="*/ 4968849 w 7467600"/>
              <a:gd name="connsiteY796" fmla="*/ 962318 h 6858000"/>
              <a:gd name="connsiteX797" fmla="*/ 5104039 w 7467600"/>
              <a:gd name="connsiteY797" fmla="*/ 940634 h 6858000"/>
              <a:gd name="connsiteX798" fmla="*/ 5256311 w 7467600"/>
              <a:gd name="connsiteY798" fmla="*/ 916490 h 6858000"/>
              <a:gd name="connsiteX799" fmla="*/ 5377381 w 7467600"/>
              <a:gd name="connsiteY799" fmla="*/ 912671 h 6858000"/>
              <a:gd name="connsiteX800" fmla="*/ 5460148 w 7467600"/>
              <a:gd name="connsiteY800" fmla="*/ 911442 h 6858000"/>
              <a:gd name="connsiteX801" fmla="*/ 5648971 w 7467600"/>
              <a:gd name="connsiteY801" fmla="*/ 891331 h 6858000"/>
              <a:gd name="connsiteX802" fmla="*/ 5844807 w 7467600"/>
              <a:gd name="connsiteY802" fmla="*/ 870718 h 6858000"/>
              <a:gd name="connsiteX803" fmla="*/ 5862975 w 7467600"/>
              <a:gd name="connsiteY803" fmla="*/ 869756 h 6858000"/>
              <a:gd name="connsiteX804" fmla="*/ 5920887 w 7467600"/>
              <a:gd name="connsiteY804" fmla="*/ 865929 h 6858000"/>
              <a:gd name="connsiteX805" fmla="*/ 5504425 w 7467600"/>
              <a:gd name="connsiteY805" fmla="*/ 848067 h 6858000"/>
              <a:gd name="connsiteX806" fmla="*/ 3607114 w 7467600"/>
              <a:gd name="connsiteY806" fmla="*/ 467441 h 6858000"/>
              <a:gd name="connsiteX807" fmla="*/ 3296242 w 7467600"/>
              <a:gd name="connsiteY807" fmla="*/ 807991 h 6858000"/>
              <a:gd name="connsiteX808" fmla="*/ 3174674 w 7467600"/>
              <a:gd name="connsiteY808" fmla="*/ 919759 h 6858000"/>
              <a:gd name="connsiteX809" fmla="*/ 3042978 w 7467600"/>
              <a:gd name="connsiteY809" fmla="*/ 1054894 h 6858000"/>
              <a:gd name="connsiteX810" fmla="*/ 2968914 w 7467600"/>
              <a:gd name="connsiteY810" fmla="*/ 1133756 h 6858000"/>
              <a:gd name="connsiteX811" fmla="*/ 3103823 w 7467600"/>
              <a:gd name="connsiteY811" fmla="*/ 1026814 h 6858000"/>
              <a:gd name="connsiteX812" fmla="*/ 3607114 w 7467600"/>
              <a:gd name="connsiteY812" fmla="*/ 467441 h 6858000"/>
              <a:gd name="connsiteX813" fmla="*/ 3744487 w 7467600"/>
              <a:gd name="connsiteY813" fmla="*/ 383136 h 6858000"/>
              <a:gd name="connsiteX814" fmla="*/ 3970213 w 7467600"/>
              <a:gd name="connsiteY814" fmla="*/ 995559 h 6858000"/>
              <a:gd name="connsiteX815" fmla="*/ 3744487 w 7467600"/>
              <a:gd name="connsiteY815" fmla="*/ 383136 h 6858000"/>
              <a:gd name="connsiteX816" fmla="*/ 3624562 w 7467600"/>
              <a:gd name="connsiteY816" fmla="*/ 367041 h 6858000"/>
              <a:gd name="connsiteX817" fmla="*/ 3489712 w 7467600"/>
              <a:gd name="connsiteY817" fmla="*/ 485386 h 6858000"/>
              <a:gd name="connsiteX818" fmla="*/ 3182994 w 7467600"/>
              <a:gd name="connsiteY818" fmla="*/ 828265 h 6858000"/>
              <a:gd name="connsiteX819" fmla="*/ 2892114 w 7467600"/>
              <a:gd name="connsiteY819" fmla="*/ 1172635 h 6858000"/>
              <a:gd name="connsiteX820" fmla="*/ 3021459 w 7467600"/>
              <a:gd name="connsiteY820" fmla="*/ 1035385 h 6858000"/>
              <a:gd name="connsiteX821" fmla="*/ 3153873 w 7467600"/>
              <a:gd name="connsiteY821" fmla="*/ 898971 h 6858000"/>
              <a:gd name="connsiteX822" fmla="*/ 3276511 w 7467600"/>
              <a:gd name="connsiteY822" fmla="*/ 786423 h 6858000"/>
              <a:gd name="connsiteX823" fmla="*/ 3584154 w 7467600"/>
              <a:gd name="connsiteY823" fmla="*/ 448218 h 6858000"/>
              <a:gd name="connsiteX824" fmla="*/ 3624562 w 7467600"/>
              <a:gd name="connsiteY824" fmla="*/ 367041 h 6858000"/>
              <a:gd name="connsiteX825" fmla="*/ 3766672 w 7467600"/>
              <a:gd name="connsiteY825" fmla="*/ 359429 h 6858000"/>
              <a:gd name="connsiteX826" fmla="*/ 3996338 w 7467600"/>
              <a:gd name="connsiteY826" fmla="*/ 968237 h 6858000"/>
              <a:gd name="connsiteX827" fmla="*/ 3766672 w 7467600"/>
              <a:gd name="connsiteY827" fmla="*/ 359429 h 6858000"/>
              <a:gd name="connsiteX828" fmla="*/ 5805386 w 7467600"/>
              <a:gd name="connsiteY828" fmla="*/ 239240 h 6858000"/>
              <a:gd name="connsiteX829" fmla="*/ 5736947 w 7467600"/>
              <a:gd name="connsiteY829" fmla="*/ 261367 h 6858000"/>
              <a:gd name="connsiteX830" fmla="*/ 5427012 w 7467600"/>
              <a:gd name="connsiteY830" fmla="*/ 311272 h 6858000"/>
              <a:gd name="connsiteX831" fmla="*/ 5147818 w 7467600"/>
              <a:gd name="connsiteY831" fmla="*/ 322112 h 6858000"/>
              <a:gd name="connsiteX832" fmla="*/ 5060854 w 7467600"/>
              <a:gd name="connsiteY832" fmla="*/ 311882 h 6858000"/>
              <a:gd name="connsiteX833" fmla="*/ 4945989 w 7467600"/>
              <a:gd name="connsiteY833" fmla="*/ 300516 h 6858000"/>
              <a:gd name="connsiteX834" fmla="*/ 5410479 w 7467600"/>
              <a:gd name="connsiteY834" fmla="*/ 348434 h 6858000"/>
              <a:gd name="connsiteX835" fmla="*/ 5805386 w 7467600"/>
              <a:gd name="connsiteY835" fmla="*/ 239240 h 6858000"/>
              <a:gd name="connsiteX836" fmla="*/ 5905192 w 7467600"/>
              <a:gd name="connsiteY836" fmla="*/ 163079 h 6858000"/>
              <a:gd name="connsiteX837" fmla="*/ 5865655 w 7467600"/>
              <a:gd name="connsiteY837" fmla="*/ 171901 h 6858000"/>
              <a:gd name="connsiteX838" fmla="*/ 5259740 w 7467600"/>
              <a:gd name="connsiteY838" fmla="*/ 257013 h 6858000"/>
              <a:gd name="connsiteX839" fmla="*/ 5208466 w 7467600"/>
              <a:gd name="connsiteY839" fmla="*/ 257550 h 6858000"/>
              <a:gd name="connsiteX840" fmla="*/ 4980204 w 7467600"/>
              <a:gd name="connsiteY840" fmla="*/ 271903 h 6858000"/>
              <a:gd name="connsiteX841" fmla="*/ 5068068 w 7467600"/>
              <a:gd name="connsiteY841" fmla="*/ 282244 h 6858000"/>
              <a:gd name="connsiteX842" fmla="*/ 5153231 w 7467600"/>
              <a:gd name="connsiteY842" fmla="*/ 292240 h 6858000"/>
              <a:gd name="connsiteX843" fmla="*/ 5426491 w 7467600"/>
              <a:gd name="connsiteY843" fmla="*/ 281128 h 6858000"/>
              <a:gd name="connsiteX844" fmla="*/ 5731212 w 7467600"/>
              <a:gd name="connsiteY844" fmla="*/ 231951 h 6858000"/>
              <a:gd name="connsiteX845" fmla="*/ 5905192 w 7467600"/>
              <a:gd name="connsiteY845" fmla="*/ 163079 h 6858000"/>
              <a:gd name="connsiteX846" fmla="*/ 5944437 w 7467600"/>
              <a:gd name="connsiteY846" fmla="*/ 113829 h 6858000"/>
              <a:gd name="connsiteX847" fmla="*/ 5825032 w 7467600"/>
              <a:gd name="connsiteY847" fmla="*/ 146405 h 6858000"/>
              <a:gd name="connsiteX848" fmla="*/ 4955599 w 7467600"/>
              <a:gd name="connsiteY848" fmla="*/ 247008 h 6858000"/>
              <a:gd name="connsiteX849" fmla="*/ 5210104 w 7467600"/>
              <a:gd name="connsiteY849" fmla="*/ 228123 h 6858000"/>
              <a:gd name="connsiteX850" fmla="*/ 5261015 w 7467600"/>
              <a:gd name="connsiteY850" fmla="*/ 227087 h 6858000"/>
              <a:gd name="connsiteX851" fmla="*/ 5861181 w 7467600"/>
              <a:gd name="connsiteY851" fmla="*/ 143093 h 6858000"/>
              <a:gd name="connsiteX852" fmla="*/ 5961252 w 7467600"/>
              <a:gd name="connsiteY852" fmla="*/ 114820 h 6858000"/>
              <a:gd name="connsiteX853" fmla="*/ 5944437 w 7467600"/>
              <a:gd name="connsiteY853" fmla="*/ 113829 h 6858000"/>
              <a:gd name="connsiteX854" fmla="*/ 3882765 w 7467600"/>
              <a:gd name="connsiteY854" fmla="*/ 0 h 6858000"/>
              <a:gd name="connsiteX855" fmla="*/ 3995099 w 7467600"/>
              <a:gd name="connsiteY855" fmla="*/ 0 h 6858000"/>
              <a:gd name="connsiteX856" fmla="*/ 4163818 w 7467600"/>
              <a:gd name="connsiteY856" fmla="*/ 234104 h 6858000"/>
              <a:gd name="connsiteX857" fmla="*/ 4172099 w 7467600"/>
              <a:gd name="connsiteY857" fmla="*/ 234207 h 6858000"/>
              <a:gd name="connsiteX858" fmla="*/ 4784282 w 7467600"/>
              <a:gd name="connsiteY858" fmla="*/ 276561 h 6858000"/>
              <a:gd name="connsiteX859" fmla="*/ 4801687 w 7467600"/>
              <a:gd name="connsiteY859" fmla="*/ 267764 h 6858000"/>
              <a:gd name="connsiteX860" fmla="*/ 6082788 w 7467600"/>
              <a:gd name="connsiteY860" fmla="*/ 64119 h 6858000"/>
              <a:gd name="connsiteX861" fmla="*/ 6099442 w 7467600"/>
              <a:gd name="connsiteY861" fmla="*/ 82568 h 6858000"/>
              <a:gd name="connsiteX862" fmla="*/ 4804137 w 7467600"/>
              <a:gd name="connsiteY862" fmla="*/ 320931 h 6858000"/>
              <a:gd name="connsiteX863" fmla="*/ 4227047 w 7467600"/>
              <a:gd name="connsiteY863" fmla="*/ 313415 h 6858000"/>
              <a:gd name="connsiteX864" fmla="*/ 4346041 w 7467600"/>
              <a:gd name="connsiteY864" fmla="*/ 456086 h 6858000"/>
              <a:gd name="connsiteX865" fmla="*/ 4870967 w 7467600"/>
              <a:gd name="connsiteY865" fmla="*/ 963061 h 6858000"/>
              <a:gd name="connsiteX866" fmla="*/ 4889647 w 7467600"/>
              <a:gd name="connsiteY866" fmla="*/ 957147 h 6858000"/>
              <a:gd name="connsiteX867" fmla="*/ 5422504 w 7467600"/>
              <a:gd name="connsiteY867" fmla="*/ 805191 h 6858000"/>
              <a:gd name="connsiteX868" fmla="*/ 6087656 w 7467600"/>
              <a:gd name="connsiteY868" fmla="*/ 826703 h 6858000"/>
              <a:gd name="connsiteX869" fmla="*/ 6058717 w 7467600"/>
              <a:gd name="connsiteY869" fmla="*/ 865992 h 6858000"/>
              <a:gd name="connsiteX870" fmla="*/ 4974153 w 7467600"/>
              <a:gd name="connsiteY870" fmla="*/ 1045456 h 6858000"/>
              <a:gd name="connsiteX871" fmla="*/ 5627835 w 7467600"/>
              <a:gd name="connsiteY871" fmla="*/ 1472077 h 6858000"/>
              <a:gd name="connsiteX872" fmla="*/ 5629817 w 7467600"/>
              <a:gd name="connsiteY872" fmla="*/ 1471412 h 6858000"/>
              <a:gd name="connsiteX873" fmla="*/ 5634124 w 7467600"/>
              <a:gd name="connsiteY873" fmla="*/ 1470572 h 6858000"/>
              <a:gd name="connsiteX874" fmla="*/ 5755832 w 7467600"/>
              <a:gd name="connsiteY874" fmla="*/ 1383886 h 6858000"/>
              <a:gd name="connsiteX875" fmla="*/ 6014186 w 7467600"/>
              <a:gd name="connsiteY875" fmla="*/ 1279799 h 6858000"/>
              <a:gd name="connsiteX876" fmla="*/ 6901619 w 7467600"/>
              <a:gd name="connsiteY876" fmla="*/ 1047874 h 6858000"/>
              <a:gd name="connsiteX877" fmla="*/ 6931566 w 7467600"/>
              <a:gd name="connsiteY877" fmla="*/ 1062034 h 6858000"/>
              <a:gd name="connsiteX878" fmla="*/ 5790982 w 7467600"/>
              <a:gd name="connsiteY878" fmla="*/ 1561380 h 6858000"/>
              <a:gd name="connsiteX879" fmla="*/ 6188971 w 7467600"/>
              <a:gd name="connsiteY879" fmla="*/ 1755168 h 6858000"/>
              <a:gd name="connsiteX880" fmla="*/ 6202446 w 7467600"/>
              <a:gd name="connsiteY880" fmla="*/ 1752268 h 6858000"/>
              <a:gd name="connsiteX881" fmla="*/ 7179560 w 7467600"/>
              <a:gd name="connsiteY881" fmla="*/ 1467551 h 6858000"/>
              <a:gd name="connsiteX882" fmla="*/ 7158730 w 7467600"/>
              <a:gd name="connsiteY882" fmla="*/ 1507835 h 6858000"/>
              <a:gd name="connsiteX883" fmla="*/ 6326959 w 7467600"/>
              <a:gd name="connsiteY883" fmla="*/ 1817686 h 6858000"/>
              <a:gd name="connsiteX884" fmla="*/ 6537433 w 7467600"/>
              <a:gd name="connsiteY884" fmla="*/ 1907790 h 6858000"/>
              <a:gd name="connsiteX885" fmla="*/ 6550221 w 7467600"/>
              <a:gd name="connsiteY885" fmla="*/ 1910729 h 6858000"/>
              <a:gd name="connsiteX886" fmla="*/ 6964438 w 7467600"/>
              <a:gd name="connsiteY886" fmla="*/ 2209505 h 6858000"/>
              <a:gd name="connsiteX887" fmla="*/ 7367862 w 7467600"/>
              <a:gd name="connsiteY887" fmla="*/ 2806833 h 6858000"/>
              <a:gd name="connsiteX888" fmla="*/ 7364329 w 7467600"/>
              <a:gd name="connsiteY888" fmla="*/ 2826907 h 6858000"/>
              <a:gd name="connsiteX889" fmla="*/ 7290545 w 7467600"/>
              <a:gd name="connsiteY889" fmla="*/ 2850663 h 6858000"/>
              <a:gd name="connsiteX890" fmla="*/ 6472036 w 7467600"/>
              <a:gd name="connsiteY890" fmla="*/ 1959003 h 6858000"/>
              <a:gd name="connsiteX891" fmla="*/ 5792897 w 7467600"/>
              <a:gd name="connsiteY891" fmla="*/ 1647747 h 6858000"/>
              <a:gd name="connsiteX892" fmla="*/ 5842751 w 7467600"/>
              <a:gd name="connsiteY892" fmla="*/ 1816112 h 6858000"/>
              <a:gd name="connsiteX893" fmla="*/ 5847424 w 7467600"/>
              <a:gd name="connsiteY893" fmla="*/ 1815776 h 6858000"/>
              <a:gd name="connsiteX894" fmla="*/ 6399821 w 7467600"/>
              <a:gd name="connsiteY894" fmla="*/ 2344799 h 6858000"/>
              <a:gd name="connsiteX895" fmla="*/ 6323232 w 7467600"/>
              <a:gd name="connsiteY895" fmla="*/ 2389634 h 6858000"/>
              <a:gd name="connsiteX896" fmla="*/ 5942958 w 7467600"/>
              <a:gd name="connsiteY896" fmla="*/ 2077708 h 6858000"/>
              <a:gd name="connsiteX897" fmla="*/ 5921559 w 7467600"/>
              <a:gd name="connsiteY897" fmla="*/ 2378596 h 6858000"/>
              <a:gd name="connsiteX898" fmla="*/ 5817651 w 7467600"/>
              <a:gd name="connsiteY898" fmla="*/ 3023919 h 6858000"/>
              <a:gd name="connsiteX899" fmla="*/ 5729634 w 7467600"/>
              <a:gd name="connsiteY899" fmla="*/ 3051849 h 6858000"/>
              <a:gd name="connsiteX900" fmla="*/ 5611018 w 7467600"/>
              <a:gd name="connsiteY900" fmla="*/ 2316769 h 6858000"/>
              <a:gd name="connsiteX901" fmla="*/ 5687608 w 7467600"/>
              <a:gd name="connsiteY901" fmla="*/ 2039972 h 6858000"/>
              <a:gd name="connsiteX902" fmla="*/ 5657554 w 7467600"/>
              <a:gd name="connsiteY902" fmla="*/ 1576445 h 6858000"/>
              <a:gd name="connsiteX903" fmla="*/ 5150475 w 7467600"/>
              <a:gd name="connsiteY903" fmla="*/ 1274012 h 6858000"/>
              <a:gd name="connsiteX904" fmla="*/ 5349142 w 7467600"/>
              <a:gd name="connsiteY904" fmla="*/ 2204405 h 6858000"/>
              <a:gd name="connsiteX905" fmla="*/ 5262214 w 7467600"/>
              <a:gd name="connsiteY905" fmla="*/ 2233836 h 6858000"/>
              <a:gd name="connsiteX906" fmla="*/ 4981539 w 7467600"/>
              <a:gd name="connsiteY906" fmla="*/ 1542201 h 6858000"/>
              <a:gd name="connsiteX907" fmla="*/ 4958461 w 7467600"/>
              <a:gd name="connsiteY907" fmla="*/ 1136957 h 6858000"/>
              <a:gd name="connsiteX908" fmla="*/ 4655015 w 7467600"/>
              <a:gd name="connsiteY908" fmla="*/ 891426 h 6858000"/>
              <a:gd name="connsiteX909" fmla="*/ 4348002 w 7467600"/>
              <a:gd name="connsiteY909" fmla="*/ 2205895 h 6858000"/>
              <a:gd name="connsiteX910" fmla="*/ 4262250 w 7467600"/>
              <a:gd name="connsiteY910" fmla="*/ 2219972 h 6858000"/>
              <a:gd name="connsiteX911" fmla="*/ 4550611 w 7467600"/>
              <a:gd name="connsiteY911" fmla="*/ 817540 h 6858000"/>
              <a:gd name="connsiteX912" fmla="*/ 4564418 w 7467600"/>
              <a:gd name="connsiteY912" fmla="*/ 808293 h 6858000"/>
              <a:gd name="connsiteX913" fmla="*/ 4266388 w 7467600"/>
              <a:gd name="connsiteY913" fmla="*/ 500083 h 6858000"/>
              <a:gd name="connsiteX914" fmla="*/ 4032842 w 7467600"/>
              <a:gd name="connsiteY914" fmla="*/ 211809 h 6858000"/>
              <a:gd name="connsiteX915" fmla="*/ 3882765 w 7467600"/>
              <a:gd name="connsiteY915" fmla="*/ 0 h 6858000"/>
              <a:gd name="connsiteX916" fmla="*/ 3721337 w 7467600"/>
              <a:gd name="connsiteY916" fmla="*/ 0 h 6858000"/>
              <a:gd name="connsiteX917" fmla="*/ 3797544 w 7467600"/>
              <a:gd name="connsiteY917" fmla="*/ 0 h 6858000"/>
              <a:gd name="connsiteX918" fmla="*/ 3775734 w 7467600"/>
              <a:gd name="connsiteY918" fmla="*/ 95131 h 6858000"/>
              <a:gd name="connsiteX919" fmla="*/ 3724807 w 7467600"/>
              <a:gd name="connsiteY919" fmla="*/ 272257 h 6858000"/>
              <a:gd name="connsiteX920" fmla="*/ 3726844 w 7467600"/>
              <a:gd name="connsiteY920" fmla="*/ 282988 h 6858000"/>
              <a:gd name="connsiteX921" fmla="*/ 3742664 w 7467600"/>
              <a:gd name="connsiteY921" fmla="*/ 279918 h 6858000"/>
              <a:gd name="connsiteX922" fmla="*/ 4103910 w 7467600"/>
              <a:gd name="connsiteY922" fmla="*/ 1161917 h 6858000"/>
              <a:gd name="connsiteX923" fmla="*/ 4020269 w 7467600"/>
              <a:gd name="connsiteY923" fmla="*/ 1200406 h 6858000"/>
              <a:gd name="connsiteX924" fmla="*/ 3674882 w 7467600"/>
              <a:gd name="connsiteY924" fmla="*/ 488524 h 6858000"/>
              <a:gd name="connsiteX925" fmla="*/ 3132682 w 7467600"/>
              <a:gd name="connsiteY925" fmla="*/ 1072284 h 6858000"/>
              <a:gd name="connsiteX926" fmla="*/ 2716346 w 7467600"/>
              <a:gd name="connsiteY926" fmla="*/ 1276376 h 6858000"/>
              <a:gd name="connsiteX927" fmla="*/ 2716772 w 7467600"/>
              <a:gd name="connsiteY927" fmla="*/ 1255462 h 6858000"/>
              <a:gd name="connsiteX928" fmla="*/ 3471096 w 7467600"/>
              <a:gd name="connsiteY928" fmla="*/ 437072 h 6858000"/>
              <a:gd name="connsiteX929" fmla="*/ 3639057 w 7467600"/>
              <a:gd name="connsiteY929" fmla="*/ 286334 h 6858000"/>
              <a:gd name="connsiteX930" fmla="*/ 3640309 w 7467600"/>
              <a:gd name="connsiteY930" fmla="*/ 284664 h 6858000"/>
              <a:gd name="connsiteX931" fmla="*/ 3646022 w 7467600"/>
              <a:gd name="connsiteY931" fmla="*/ 276711 h 6858000"/>
              <a:gd name="connsiteX932" fmla="*/ 3707943 w 7467600"/>
              <a:gd name="connsiteY932" fmla="*/ 65958 h 6858000"/>
              <a:gd name="connsiteX933" fmla="*/ 3721337 w 7467600"/>
              <a:gd name="connsiteY933" fmla="*/ 0 h 6858000"/>
              <a:gd name="connsiteX934" fmla="*/ 2867960 w 7467600"/>
              <a:gd name="connsiteY934" fmla="*/ 0 h 6858000"/>
              <a:gd name="connsiteX935" fmla="*/ 2926351 w 7467600"/>
              <a:gd name="connsiteY935" fmla="*/ 0 h 6858000"/>
              <a:gd name="connsiteX936" fmla="*/ 2902823 w 7467600"/>
              <a:gd name="connsiteY936" fmla="*/ 262929 h 6858000"/>
              <a:gd name="connsiteX937" fmla="*/ 2940663 w 7467600"/>
              <a:gd name="connsiteY937" fmla="*/ 140884 h 6858000"/>
              <a:gd name="connsiteX938" fmla="*/ 2947039 w 7467600"/>
              <a:gd name="connsiteY938" fmla="*/ 122524 h 6858000"/>
              <a:gd name="connsiteX939" fmla="*/ 2984316 w 7467600"/>
              <a:gd name="connsiteY939" fmla="*/ 0 h 6858000"/>
              <a:gd name="connsiteX940" fmla="*/ 3016114 w 7467600"/>
              <a:gd name="connsiteY940" fmla="*/ 0 h 6858000"/>
              <a:gd name="connsiteX941" fmla="*/ 2979949 w 7467600"/>
              <a:gd name="connsiteY941" fmla="*/ 119274 h 6858000"/>
              <a:gd name="connsiteX942" fmla="*/ 3023879 w 7467600"/>
              <a:gd name="connsiteY942" fmla="*/ 0 h 6858000"/>
              <a:gd name="connsiteX943" fmla="*/ 3105400 w 7467600"/>
              <a:gd name="connsiteY943" fmla="*/ 0 h 6858000"/>
              <a:gd name="connsiteX944" fmla="*/ 3094669 w 7467600"/>
              <a:gd name="connsiteY944" fmla="*/ 30308 h 6858000"/>
              <a:gd name="connsiteX945" fmla="*/ 2901945 w 7467600"/>
              <a:gd name="connsiteY945" fmla="*/ 466538 h 6858000"/>
              <a:gd name="connsiteX946" fmla="*/ 2815209 w 7467600"/>
              <a:gd name="connsiteY946" fmla="*/ 497361 h 6858000"/>
              <a:gd name="connsiteX947" fmla="*/ 2844845 w 7467600"/>
              <a:gd name="connsiteY947" fmla="*/ 127638 h 6858000"/>
              <a:gd name="connsiteX948" fmla="*/ 2867960 w 7467600"/>
              <a:gd name="connsiteY948" fmla="*/ 0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1057230 w 7467600"/>
              <a:gd name="connsiteY974" fmla="*/ 0 h 6858000"/>
              <a:gd name="connsiteX975" fmla="*/ 43151 w 7467600"/>
              <a:gd name="connsiteY975" fmla="*/ 0 h 6858000"/>
              <a:gd name="connsiteX976" fmla="*/ 95283 w 7467600"/>
              <a:gd name="connsiteY976" fmla="*/ 0 h 6858000"/>
              <a:gd name="connsiteX977" fmla="*/ 300708 w 7467600"/>
              <a:gd name="connsiteY977" fmla="*/ 154571 h 6858000"/>
              <a:gd name="connsiteX978" fmla="*/ 530414 w 7467600"/>
              <a:gd name="connsiteY978" fmla="*/ 354673 h 6858000"/>
              <a:gd name="connsiteX979" fmla="*/ 333785 w 7467600"/>
              <a:gd name="connsiteY979" fmla="*/ 161564 h 6858000"/>
              <a:gd name="connsiteX980" fmla="*/ 147005 w 7467600"/>
              <a:gd name="connsiteY980" fmla="*/ 0 h 6858000"/>
              <a:gd name="connsiteX981" fmla="*/ 272509 w 7467600"/>
              <a:gd name="connsiteY981" fmla="*/ 0 h 6858000"/>
              <a:gd name="connsiteX982" fmla="*/ 326276 w 7467600"/>
              <a:gd name="connsiteY982" fmla="*/ 45847 h 6858000"/>
              <a:gd name="connsiteX983" fmla="*/ 823759 w 7467600"/>
              <a:gd name="connsiteY983" fmla="*/ 574145 h 6858000"/>
              <a:gd name="connsiteX984" fmla="*/ 811254 w 7467600"/>
              <a:gd name="connsiteY984" fmla="*/ 665546 h 6858000"/>
              <a:gd name="connsiteX985" fmla="*/ 154042 w 7467600"/>
              <a:gd name="connsiteY985" fmla="*/ 261522 h 6858000"/>
              <a:gd name="connsiteX986" fmla="*/ 13550 w 7467600"/>
              <a:gd name="connsiteY986" fmla="*/ 158423 h 6858000"/>
              <a:gd name="connsiteX987" fmla="*/ 0 w 7467600"/>
              <a:gd name="connsiteY987" fmla="*/ 146618 h 6858000"/>
              <a:gd name="connsiteX988" fmla="*/ 0 w 7467600"/>
              <a:gd name="connsiteY988" fmla="*/ 59161 h 6858000"/>
              <a:gd name="connsiteX989" fmla="*/ 45427 w 7467600"/>
              <a:gd name="connsiteY989" fmla="*/ 101078 h 6858000"/>
              <a:gd name="connsiteX990" fmla="*/ 630103 w 7467600"/>
              <a:gd name="connsiteY990" fmla="*/ 485885 h 6858000"/>
              <a:gd name="connsiteX991" fmla="*/ 532040 w 7467600"/>
              <a:gd name="connsiteY991" fmla="*/ 399359 h 6858000"/>
              <a:gd name="connsiteX992" fmla="*/ 517618 w 7467600"/>
              <a:gd name="connsiteY992" fmla="*/ 385726 h 6858000"/>
              <a:gd name="connsiteX993" fmla="*/ 285074 w 7467600"/>
              <a:gd name="connsiteY993" fmla="*/ 182755 h 6858000"/>
              <a:gd name="connsiteX994" fmla="*/ 43151 w 7467600"/>
              <a:gd name="connsiteY99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77736 h 6858000"/>
              <a:gd name="connsiteX138" fmla="*/ 1903353 w 7467600"/>
              <a:gd name="connsiteY138" fmla="*/ 5044827 h 6858000"/>
              <a:gd name="connsiteX139" fmla="*/ 1936931 w 7467600"/>
              <a:gd name="connsiteY139" fmla="*/ 5093954 h 6858000"/>
              <a:gd name="connsiteX140" fmla="*/ 2195868 w 7467600"/>
              <a:gd name="connsiteY140" fmla="*/ 5396574 h 6858000"/>
              <a:gd name="connsiteX141" fmla="*/ 2088852 w 7467600"/>
              <a:gd name="connsiteY141" fmla="*/ 5166123 h 6858000"/>
              <a:gd name="connsiteX142" fmla="*/ 1958241 w 7467600"/>
              <a:gd name="connsiteY142" fmla="*/ 5067955 h 6858000"/>
              <a:gd name="connsiteX143" fmla="*/ 1903353 w 7467600"/>
              <a:gd name="connsiteY143" fmla="*/ 5044827 h 6858000"/>
              <a:gd name="connsiteX144" fmla="*/ 1979378 w 7467600"/>
              <a:gd name="connsiteY144" fmla="*/ 4769504 h 6858000"/>
              <a:gd name="connsiteX145" fmla="*/ 2882120 w 7467600"/>
              <a:gd name="connsiteY145" fmla="*/ 5064547 h 6858000"/>
              <a:gd name="connsiteX146" fmla="*/ 2793103 w 7467600"/>
              <a:gd name="connsiteY146" fmla="*/ 5039699 h 6858000"/>
              <a:gd name="connsiteX147" fmla="*/ 2770041 w 7467600"/>
              <a:gd name="connsiteY147" fmla="*/ 5033634 h 6858000"/>
              <a:gd name="connsiteX148" fmla="*/ 1979378 w 7467600"/>
              <a:gd name="connsiteY148" fmla="*/ 4769504 h 6858000"/>
              <a:gd name="connsiteX149" fmla="*/ 1927410 w 7467600"/>
              <a:gd name="connsiteY149" fmla="*/ 4716164 h 6858000"/>
              <a:gd name="connsiteX150" fmla="*/ 1959587 w 7467600"/>
              <a:gd name="connsiteY150" fmla="*/ 4728849 h 6858000"/>
              <a:gd name="connsiteX151" fmla="*/ 2777707 w 7467600"/>
              <a:gd name="connsiteY151" fmla="*/ 5003991 h 6858000"/>
              <a:gd name="connsiteX152" fmla="*/ 2800768 w 7467600"/>
              <a:gd name="connsiteY152" fmla="*/ 5010056 h 6858000"/>
              <a:gd name="connsiteX153" fmla="*/ 2879408 w 7467600"/>
              <a:gd name="connsiteY153" fmla="*/ 5031590 h 6858000"/>
              <a:gd name="connsiteX154" fmla="*/ 2862295 w 7467600"/>
              <a:gd name="connsiteY154" fmla="*/ 5022958 h 6858000"/>
              <a:gd name="connsiteX155" fmla="*/ 2813343 w 7467600"/>
              <a:gd name="connsiteY155" fmla="*/ 4998369 h 6858000"/>
              <a:gd name="connsiteX156" fmla="*/ 2646245 w 7467600"/>
              <a:gd name="connsiteY156" fmla="*/ 4930999 h 6858000"/>
              <a:gd name="connsiteX157" fmla="*/ 1999243 w 7467600"/>
              <a:gd name="connsiteY157" fmla="*/ 4730524 h 6858000"/>
              <a:gd name="connsiteX158" fmla="*/ 1979527 w 7467600"/>
              <a:gd name="connsiteY158" fmla="*/ 4726651 h 6858000"/>
              <a:gd name="connsiteX159" fmla="*/ 1927410 w 7467600"/>
              <a:gd name="connsiteY159" fmla="*/ 4716164 h 6858000"/>
              <a:gd name="connsiteX160" fmla="*/ 1997014 w 7467600"/>
              <a:gd name="connsiteY160" fmla="*/ 4698007 h 6858000"/>
              <a:gd name="connsiteX161" fmla="*/ 2005458 w 7467600"/>
              <a:gd name="connsiteY161" fmla="*/ 4699540 h 6858000"/>
              <a:gd name="connsiteX162" fmla="*/ 2657186 w 7467600"/>
              <a:gd name="connsiteY162" fmla="*/ 4901687 h 6858000"/>
              <a:gd name="connsiteX163" fmla="*/ 2826662 w 7467600"/>
              <a:gd name="connsiteY163" fmla="*/ 4970362 h 6858000"/>
              <a:gd name="connsiteX164" fmla="*/ 2876100 w 7467600"/>
              <a:gd name="connsiteY164" fmla="*/ 4995397 h 6858000"/>
              <a:gd name="connsiteX165" fmla="*/ 3042600 w 7467600"/>
              <a:gd name="connsiteY165" fmla="*/ 5059532 h 6858000"/>
              <a:gd name="connsiteX166" fmla="*/ 1997014 w 7467600"/>
              <a:gd name="connsiteY166" fmla="*/ 4698007 h 6858000"/>
              <a:gd name="connsiteX167" fmla="*/ 2305292 w 7467600"/>
              <a:gd name="connsiteY167" fmla="*/ 4219492 h 6858000"/>
              <a:gd name="connsiteX168" fmla="*/ 3360922 w 7467600"/>
              <a:gd name="connsiteY168" fmla="*/ 4529373 h 6858000"/>
              <a:gd name="connsiteX169" fmla="*/ 3492420 w 7467600"/>
              <a:gd name="connsiteY169" fmla="*/ 4510145 h 6858000"/>
              <a:gd name="connsiteX170" fmla="*/ 3364086 w 7467600"/>
              <a:gd name="connsiteY170" fmla="*/ 4480340 h 6858000"/>
              <a:gd name="connsiteX171" fmla="*/ 3225818 w 7467600"/>
              <a:gd name="connsiteY171" fmla="*/ 4411822 h 6858000"/>
              <a:gd name="connsiteX172" fmla="*/ 3129696 w 7467600"/>
              <a:gd name="connsiteY172" fmla="*/ 4360704 h 6858000"/>
              <a:gd name="connsiteX173" fmla="*/ 2814545 w 7467600"/>
              <a:gd name="connsiteY173" fmla="*/ 4282955 h 6858000"/>
              <a:gd name="connsiteX174" fmla="*/ 2305292 w 7467600"/>
              <a:gd name="connsiteY174" fmla="*/ 4219492 h 6858000"/>
              <a:gd name="connsiteX175" fmla="*/ 2626982 w 7467600"/>
              <a:gd name="connsiteY175" fmla="*/ 4206450 h 6858000"/>
              <a:gd name="connsiteX176" fmla="*/ 2490617 w 7467600"/>
              <a:gd name="connsiteY176" fmla="*/ 4206951 h 6858000"/>
              <a:gd name="connsiteX177" fmla="*/ 2819869 w 7467600"/>
              <a:gd name="connsiteY177" fmla="*/ 4252936 h 6858000"/>
              <a:gd name="connsiteX178" fmla="*/ 3143018 w 7467600"/>
              <a:gd name="connsiteY178" fmla="*/ 4332698 h 6858000"/>
              <a:gd name="connsiteX179" fmla="*/ 3241520 w 7467600"/>
              <a:gd name="connsiteY179" fmla="*/ 4385112 h 6858000"/>
              <a:gd name="connsiteX180" fmla="*/ 3374575 w 7467600"/>
              <a:gd name="connsiteY180" fmla="*/ 4451517 h 6858000"/>
              <a:gd name="connsiteX181" fmla="*/ 3505221 w 7467600"/>
              <a:gd name="connsiteY181" fmla="*/ 4480757 h 6858000"/>
              <a:gd name="connsiteX182" fmla="*/ 2626982 w 7467600"/>
              <a:gd name="connsiteY182" fmla="*/ 4206450 h 6858000"/>
              <a:gd name="connsiteX183" fmla="*/ 1310106 w 7467600"/>
              <a:gd name="connsiteY183" fmla="*/ 3943217 h 6858000"/>
              <a:gd name="connsiteX184" fmla="*/ 854994 w 7467600"/>
              <a:gd name="connsiteY184" fmla="*/ 4399136 h 6858000"/>
              <a:gd name="connsiteX185" fmla="*/ 742462 w 7467600"/>
              <a:gd name="connsiteY185" fmla="*/ 4594648 h 6858000"/>
              <a:gd name="connsiteX186" fmla="*/ 820602 w 7467600"/>
              <a:gd name="connsiteY186" fmla="*/ 4485915 h 6858000"/>
              <a:gd name="connsiteX187" fmla="*/ 878295 w 7467600"/>
              <a:gd name="connsiteY187" fmla="*/ 4403594 h 6858000"/>
              <a:gd name="connsiteX188" fmla="*/ 1240607 w 7467600"/>
              <a:gd name="connsiteY188" fmla="*/ 4010401 h 6858000"/>
              <a:gd name="connsiteX189" fmla="*/ 1310106 w 7467600"/>
              <a:gd name="connsiteY189" fmla="*/ 3943217 h 6858000"/>
              <a:gd name="connsiteX190" fmla="*/ 1423113 w 7467600"/>
              <a:gd name="connsiteY190" fmla="*/ 3874565 h 6858000"/>
              <a:gd name="connsiteX191" fmla="*/ 1260565 w 7467600"/>
              <a:gd name="connsiteY191" fmla="*/ 4031982 h 6858000"/>
              <a:gd name="connsiteX192" fmla="*/ 901900 w 7467600"/>
              <a:gd name="connsiteY192" fmla="*/ 4421236 h 6858000"/>
              <a:gd name="connsiteX193" fmla="*/ 845044 w 7467600"/>
              <a:gd name="connsiteY193" fmla="*/ 4502436 h 6858000"/>
              <a:gd name="connsiteX194" fmla="*/ 685926 w 7467600"/>
              <a:gd name="connsiteY194" fmla="*/ 4703069 h 6858000"/>
              <a:gd name="connsiteX195" fmla="*/ 684248 w 7467600"/>
              <a:gd name="connsiteY195" fmla="*/ 4706721 h 6858000"/>
              <a:gd name="connsiteX196" fmla="*/ 1423113 w 7467600"/>
              <a:gd name="connsiteY196" fmla="*/ 3874565 h 6858000"/>
              <a:gd name="connsiteX197" fmla="*/ 3316479 w 7467600"/>
              <a:gd name="connsiteY197" fmla="*/ 3872136 h 6858000"/>
              <a:gd name="connsiteX198" fmla="*/ 3546806 w 7467600"/>
              <a:gd name="connsiteY198" fmla="*/ 4356139 h 6858000"/>
              <a:gd name="connsiteX199" fmla="*/ 3364433 w 7467600"/>
              <a:gd name="connsiteY199" fmla="*/ 3953121 h 6858000"/>
              <a:gd name="connsiteX200" fmla="*/ 3316479 w 7467600"/>
              <a:gd name="connsiteY200" fmla="*/ 3872136 h 6858000"/>
              <a:gd name="connsiteX201" fmla="*/ 3291335 w 7467600"/>
              <a:gd name="connsiteY201" fmla="*/ 3767420 h 6858000"/>
              <a:gd name="connsiteX202" fmla="*/ 3390805 w 7467600"/>
              <a:gd name="connsiteY202" fmla="*/ 3937163 h 6858000"/>
              <a:gd name="connsiteX203" fmla="*/ 3579062 w 7467600"/>
              <a:gd name="connsiteY203" fmla="*/ 4359040 h 6858000"/>
              <a:gd name="connsiteX204" fmla="*/ 3467355 w 7467600"/>
              <a:gd name="connsiteY204" fmla="*/ 3988130 h 6858000"/>
              <a:gd name="connsiteX205" fmla="*/ 3310753 w 7467600"/>
              <a:gd name="connsiteY205" fmla="*/ 3787140 h 6858000"/>
              <a:gd name="connsiteX206" fmla="*/ 3291335 w 7467600"/>
              <a:gd name="connsiteY206" fmla="*/ 3767420 h 6858000"/>
              <a:gd name="connsiteX207" fmla="*/ 1635889 w 7467600"/>
              <a:gd name="connsiteY207" fmla="*/ 3709494 h 6858000"/>
              <a:gd name="connsiteX208" fmla="*/ 1634800 w 7467600"/>
              <a:gd name="connsiteY208" fmla="*/ 3731111 h 6858000"/>
              <a:gd name="connsiteX209" fmla="*/ 1635889 w 7467600"/>
              <a:gd name="connsiteY209" fmla="*/ 3709494 h 6858000"/>
              <a:gd name="connsiteX210" fmla="*/ 1510397 w 7467600"/>
              <a:gd name="connsiteY210" fmla="*/ 3684705 h 6858000"/>
              <a:gd name="connsiteX211" fmla="*/ 1146550 w 7467600"/>
              <a:gd name="connsiteY211" fmla="*/ 3802012 h 6858000"/>
              <a:gd name="connsiteX212" fmla="*/ 698834 w 7467600"/>
              <a:gd name="connsiteY212" fmla="*/ 3952272 h 6858000"/>
              <a:gd name="connsiteX213" fmla="*/ 34256 w 7467600"/>
              <a:gd name="connsiteY213" fmla="*/ 4347603 h 6858000"/>
              <a:gd name="connsiteX214" fmla="*/ 527241 w 7467600"/>
              <a:gd name="connsiteY214" fmla="*/ 4065078 h 6858000"/>
              <a:gd name="connsiteX215" fmla="*/ 1510397 w 7467600"/>
              <a:gd name="connsiteY215" fmla="*/ 3684705 h 6858000"/>
              <a:gd name="connsiteX216" fmla="*/ 1313114 w 7467600"/>
              <a:gd name="connsiteY216" fmla="*/ 3655216 h 6858000"/>
              <a:gd name="connsiteX217" fmla="*/ 1109304 w 7467600"/>
              <a:gd name="connsiteY217" fmla="*/ 3669030 h 6858000"/>
              <a:gd name="connsiteX218" fmla="*/ 8129 w 7467600"/>
              <a:gd name="connsiteY218" fmla="*/ 4330519 h 6858000"/>
              <a:gd name="connsiteX219" fmla="*/ 687572 w 7467600"/>
              <a:gd name="connsiteY219" fmla="*/ 3925629 h 6858000"/>
              <a:gd name="connsiteX220" fmla="*/ 1138365 w 7467600"/>
              <a:gd name="connsiteY220" fmla="*/ 3774515 h 6858000"/>
              <a:gd name="connsiteX221" fmla="*/ 1505579 w 7467600"/>
              <a:gd name="connsiteY221" fmla="*/ 3655526 h 6858000"/>
              <a:gd name="connsiteX222" fmla="*/ 1313114 w 7467600"/>
              <a:gd name="connsiteY222" fmla="*/ 3655216 h 6858000"/>
              <a:gd name="connsiteX223" fmla="*/ 3655073 w 7467600"/>
              <a:gd name="connsiteY223" fmla="*/ 3650884 h 6858000"/>
              <a:gd name="connsiteX224" fmla="*/ 3989938 w 7467600"/>
              <a:gd name="connsiteY224" fmla="*/ 3991685 h 6858000"/>
              <a:gd name="connsiteX225" fmla="*/ 4393907 w 7467600"/>
              <a:gd name="connsiteY225" fmla="*/ 4261258 h 6858000"/>
              <a:gd name="connsiteX226" fmla="*/ 4648051 w 7467600"/>
              <a:gd name="connsiteY226" fmla="*/ 4374051 h 6858000"/>
              <a:gd name="connsiteX227" fmla="*/ 4383389 w 7467600"/>
              <a:gd name="connsiteY227" fmla="*/ 4184369 h 6858000"/>
              <a:gd name="connsiteX228" fmla="*/ 4165508 w 7467600"/>
              <a:gd name="connsiteY228" fmla="*/ 4035196 h 6858000"/>
              <a:gd name="connsiteX229" fmla="*/ 4068162 w 7467600"/>
              <a:gd name="connsiteY229" fmla="*/ 3953394 h 6858000"/>
              <a:gd name="connsiteX230" fmla="*/ 3981416 w 7467600"/>
              <a:gd name="connsiteY230" fmla="*/ 3880482 h 6858000"/>
              <a:gd name="connsiteX231" fmla="*/ 3800147 w 7467600"/>
              <a:gd name="connsiteY231" fmla="*/ 3749872 h 6858000"/>
              <a:gd name="connsiteX232" fmla="*/ 3655073 w 7467600"/>
              <a:gd name="connsiteY232" fmla="*/ 3650884 h 6858000"/>
              <a:gd name="connsiteX233" fmla="*/ 3670252 w 7467600"/>
              <a:gd name="connsiteY233" fmla="*/ 3622798 h 6858000"/>
              <a:gd name="connsiteX234" fmla="*/ 3817258 w 7467600"/>
              <a:gd name="connsiteY234" fmla="*/ 3723577 h 6858000"/>
              <a:gd name="connsiteX235" fmla="*/ 4000461 w 7467600"/>
              <a:gd name="connsiteY235" fmla="*/ 3855966 h 6858000"/>
              <a:gd name="connsiteX236" fmla="*/ 4088180 w 7467600"/>
              <a:gd name="connsiteY236" fmla="*/ 3929774 h 6858000"/>
              <a:gd name="connsiteX237" fmla="*/ 4184555 w 7467600"/>
              <a:gd name="connsiteY237" fmla="*/ 4010683 h 6858000"/>
              <a:gd name="connsiteX238" fmla="*/ 4399563 w 7467600"/>
              <a:gd name="connsiteY238" fmla="*/ 4158106 h 6858000"/>
              <a:gd name="connsiteX239" fmla="*/ 4684469 w 7467600"/>
              <a:gd name="connsiteY239" fmla="*/ 4364680 h 6858000"/>
              <a:gd name="connsiteX240" fmla="*/ 4690271 w 7467600"/>
              <a:gd name="connsiteY240" fmla="*/ 4370034 h 6858000"/>
              <a:gd name="connsiteX241" fmla="*/ 4136093 w 7467600"/>
              <a:gd name="connsiteY241" fmla="*/ 3858466 h 6858000"/>
              <a:gd name="connsiteX242" fmla="*/ 3670252 w 7467600"/>
              <a:gd name="connsiteY242" fmla="*/ 3622798 h 6858000"/>
              <a:gd name="connsiteX243" fmla="*/ 4440129 w 7467600"/>
              <a:gd name="connsiteY243" fmla="*/ 3448571 h 6858000"/>
              <a:gd name="connsiteX244" fmla="*/ 4856525 w 7467600"/>
              <a:gd name="connsiteY244" fmla="*/ 3915351 h 6858000"/>
              <a:gd name="connsiteX245" fmla="*/ 5059055 w 7467600"/>
              <a:gd name="connsiteY245" fmla="*/ 4108918 h 6858000"/>
              <a:gd name="connsiteX246" fmla="*/ 5290070 w 7467600"/>
              <a:gd name="connsiteY246" fmla="*/ 4263619 h 6858000"/>
              <a:gd name="connsiteX247" fmla="*/ 4834991 w 7467600"/>
              <a:gd name="connsiteY247" fmla="*/ 3830985 h 6858000"/>
              <a:gd name="connsiteX248" fmla="*/ 4440129 w 7467600"/>
              <a:gd name="connsiteY248" fmla="*/ 3448571 h 6858000"/>
              <a:gd name="connsiteX249" fmla="*/ 4441737 w 7467600"/>
              <a:gd name="connsiteY249" fmla="*/ 3399734 h 6858000"/>
              <a:gd name="connsiteX250" fmla="*/ 4431236 w 7467600"/>
              <a:gd name="connsiteY250" fmla="*/ 3400954 h 6858000"/>
              <a:gd name="connsiteX251" fmla="*/ 4557150 w 7467600"/>
              <a:gd name="connsiteY251" fmla="*/ 3510023 h 6858000"/>
              <a:gd name="connsiteX252" fmla="*/ 4856936 w 7467600"/>
              <a:gd name="connsiteY252" fmla="*/ 3809146 h 6858000"/>
              <a:gd name="connsiteX253" fmla="*/ 5111996 w 7467600"/>
              <a:gd name="connsiteY253" fmla="*/ 4065759 h 6858000"/>
              <a:gd name="connsiteX254" fmla="*/ 5388878 w 7467600"/>
              <a:gd name="connsiteY254" fmla="*/ 4300185 h 6858000"/>
              <a:gd name="connsiteX255" fmla="*/ 5425556 w 7467600"/>
              <a:gd name="connsiteY255" fmla="*/ 4308967 h 6858000"/>
              <a:gd name="connsiteX256" fmla="*/ 4943646 w 7467600"/>
              <a:gd name="connsiteY256" fmla="*/ 3822916 h 6858000"/>
              <a:gd name="connsiteX257" fmla="*/ 4594837 w 7467600"/>
              <a:gd name="connsiteY257" fmla="*/ 3532274 h 6858000"/>
              <a:gd name="connsiteX258" fmla="*/ 4441737 w 7467600"/>
              <a:gd name="connsiteY258" fmla="*/ 3399734 h 6858000"/>
              <a:gd name="connsiteX259" fmla="*/ 5425834 w 7467600"/>
              <a:gd name="connsiteY259" fmla="*/ 3162785 h 6858000"/>
              <a:gd name="connsiteX260" fmla="*/ 5401644 w 7467600"/>
              <a:gd name="connsiteY260" fmla="*/ 3617847 h 6858000"/>
              <a:gd name="connsiteX261" fmla="*/ 5467256 w 7467600"/>
              <a:gd name="connsiteY261" fmla="*/ 4175494 h 6858000"/>
              <a:gd name="connsiteX262" fmla="*/ 5448069 w 7467600"/>
              <a:gd name="connsiteY262" fmla="*/ 3567554 h 6858000"/>
              <a:gd name="connsiteX263" fmla="*/ 5425834 w 7467600"/>
              <a:gd name="connsiteY263" fmla="*/ 3162785 h 6858000"/>
              <a:gd name="connsiteX264" fmla="*/ 1318687 w 7467600"/>
              <a:gd name="connsiteY264" fmla="*/ 3113840 h 6858000"/>
              <a:gd name="connsiteX265" fmla="*/ 1066793 w 7467600"/>
              <a:gd name="connsiteY265" fmla="*/ 3212171 h 6858000"/>
              <a:gd name="connsiteX266" fmla="*/ 993319 w 7467600"/>
              <a:gd name="connsiteY266" fmla="*/ 3247648 h 6858000"/>
              <a:gd name="connsiteX267" fmla="*/ 853081 w 7467600"/>
              <a:gd name="connsiteY267" fmla="*/ 3312410 h 6858000"/>
              <a:gd name="connsiteX268" fmla="*/ 805957 w 7467600"/>
              <a:gd name="connsiteY268" fmla="*/ 3330443 h 6858000"/>
              <a:gd name="connsiteX269" fmla="*/ 1318687 w 7467600"/>
              <a:gd name="connsiteY269" fmla="*/ 3113840 h 6858000"/>
              <a:gd name="connsiteX270" fmla="*/ 5453702 w 7467600"/>
              <a:gd name="connsiteY270" fmla="*/ 3090882 h 6858000"/>
              <a:gd name="connsiteX271" fmla="*/ 5480135 w 7467600"/>
              <a:gd name="connsiteY271" fmla="*/ 3565802 h 6858000"/>
              <a:gd name="connsiteX272" fmla="*/ 5499023 w 7467600"/>
              <a:gd name="connsiteY272" fmla="*/ 4166310 h 6858000"/>
              <a:gd name="connsiteX273" fmla="*/ 5547022 w 7467600"/>
              <a:gd name="connsiteY273" fmla="*/ 3607838 h 6858000"/>
              <a:gd name="connsiteX274" fmla="*/ 5515964 w 7467600"/>
              <a:gd name="connsiteY274" fmla="*/ 3378541 h 6858000"/>
              <a:gd name="connsiteX275" fmla="*/ 5453702 w 7467600"/>
              <a:gd name="connsiteY275" fmla="*/ 3090882 h 6858000"/>
              <a:gd name="connsiteX276" fmla="*/ 1238695 w 7467600"/>
              <a:gd name="connsiteY276" fmla="*/ 3076820 h 6858000"/>
              <a:gd name="connsiteX277" fmla="*/ 716371 w 7467600"/>
              <a:gd name="connsiteY277" fmla="*/ 3293249 h 6858000"/>
              <a:gd name="connsiteX278" fmla="*/ 579522 w 7467600"/>
              <a:gd name="connsiteY278" fmla="*/ 3371759 h 6858000"/>
              <a:gd name="connsiteX279" fmla="*/ 600288 w 7467600"/>
              <a:gd name="connsiteY279" fmla="*/ 3365555 h 6858000"/>
              <a:gd name="connsiteX280" fmla="*/ 840692 w 7467600"/>
              <a:gd name="connsiteY280" fmla="*/ 3284921 h 6858000"/>
              <a:gd name="connsiteX281" fmla="*/ 979248 w 7467600"/>
              <a:gd name="connsiteY281" fmla="*/ 3221003 h 6858000"/>
              <a:gd name="connsiteX282" fmla="*/ 1053282 w 7467600"/>
              <a:gd name="connsiteY282" fmla="*/ 3185247 h 6858000"/>
              <a:gd name="connsiteX283" fmla="*/ 1320603 w 7467600"/>
              <a:gd name="connsiteY283" fmla="*/ 3081281 h 6858000"/>
              <a:gd name="connsiteX284" fmla="*/ 1238695 w 7467600"/>
              <a:gd name="connsiteY284" fmla="*/ 3076820 h 6858000"/>
              <a:gd name="connsiteX285" fmla="*/ 5425627 w 7467600"/>
              <a:gd name="connsiteY285" fmla="*/ 2954192 h 6858000"/>
              <a:gd name="connsiteX286" fmla="*/ 5470770 w 7467600"/>
              <a:gd name="connsiteY286" fmla="*/ 3005435 h 6858000"/>
              <a:gd name="connsiteX287" fmla="*/ 5519779 w 7467600"/>
              <a:gd name="connsiteY287" fmla="*/ 4359223 h 6858000"/>
              <a:gd name="connsiteX288" fmla="*/ 5520293 w 7467600"/>
              <a:gd name="connsiteY288" fmla="*/ 4360602 h 6858000"/>
              <a:gd name="connsiteX289" fmla="*/ 5767221 w 7467600"/>
              <a:gd name="connsiteY289" fmla="*/ 4665564 h 6858000"/>
              <a:gd name="connsiteX290" fmla="*/ 6937169 w 7467600"/>
              <a:gd name="connsiteY290" fmla="*/ 4815941 h 6858000"/>
              <a:gd name="connsiteX291" fmla="*/ 6953922 w 7467600"/>
              <a:gd name="connsiteY291" fmla="*/ 4890068 h 6858000"/>
              <a:gd name="connsiteX292" fmla="*/ 6071359 w 7467600"/>
              <a:gd name="connsiteY292" fmla="*/ 4770770 h 6858000"/>
              <a:gd name="connsiteX293" fmla="*/ 6038839 w 7467600"/>
              <a:gd name="connsiteY293" fmla="*/ 4764474 h 6858000"/>
              <a:gd name="connsiteX294" fmla="*/ 6038706 w 7467600"/>
              <a:gd name="connsiteY294" fmla="*/ 4763847 h 6858000"/>
              <a:gd name="connsiteX295" fmla="*/ 6037784 w 7467600"/>
              <a:gd name="connsiteY295" fmla="*/ 4764270 h 6858000"/>
              <a:gd name="connsiteX296" fmla="*/ 6038839 w 7467600"/>
              <a:gd name="connsiteY296" fmla="*/ 4764474 h 6858000"/>
              <a:gd name="connsiteX297" fmla="*/ 6040338 w 7467600"/>
              <a:gd name="connsiteY297" fmla="*/ 4771418 h 6858000"/>
              <a:gd name="connsiteX298" fmla="*/ 6024488 w 7467600"/>
              <a:gd name="connsiteY298" fmla="*/ 4809903 h 6858000"/>
              <a:gd name="connsiteX299" fmla="*/ 5599771 w 7467600"/>
              <a:gd name="connsiteY299" fmla="*/ 5509652 h 6858000"/>
              <a:gd name="connsiteX300" fmla="*/ 5548843 w 7467600"/>
              <a:gd name="connsiteY300" fmla="*/ 5563845 h 6858000"/>
              <a:gd name="connsiteX301" fmla="*/ 5940952 w 7467600"/>
              <a:gd name="connsiteY301" fmla="*/ 6250028 h 6858000"/>
              <a:gd name="connsiteX302" fmla="*/ 6043441 w 7467600"/>
              <a:gd name="connsiteY302" fmla="*/ 6665847 h 6858000"/>
              <a:gd name="connsiteX303" fmla="*/ 6093432 w 7467600"/>
              <a:gd name="connsiteY303" fmla="*/ 6858000 h 6858000"/>
              <a:gd name="connsiteX304" fmla="*/ 6034344 w 7467600"/>
              <a:gd name="connsiteY304" fmla="*/ 6858000 h 6858000"/>
              <a:gd name="connsiteX305" fmla="*/ 6026679 w 7467600"/>
              <a:gd name="connsiteY305" fmla="*/ 6836959 h 6858000"/>
              <a:gd name="connsiteX306" fmla="*/ 5800441 w 7467600"/>
              <a:gd name="connsiteY306" fmla="*/ 6335286 h 6858000"/>
              <a:gd name="connsiteX307" fmla="*/ 5526562 w 7467600"/>
              <a:gd name="connsiteY307" fmla="*/ 5705388 h 6858000"/>
              <a:gd name="connsiteX308" fmla="*/ 5519640 w 7467600"/>
              <a:gd name="connsiteY308" fmla="*/ 5683774 h 6858000"/>
              <a:gd name="connsiteX309" fmla="*/ 5844559 w 7467600"/>
              <a:gd name="connsiteY309" fmla="*/ 6553349 h 6858000"/>
              <a:gd name="connsiteX310" fmla="*/ 5975994 w 7467600"/>
              <a:gd name="connsiteY310" fmla="*/ 6858000 h 6858000"/>
              <a:gd name="connsiteX311" fmla="*/ 5898547 w 7467600"/>
              <a:gd name="connsiteY311" fmla="*/ 6858000 h 6858000"/>
              <a:gd name="connsiteX312" fmla="*/ 5682041 w 7467600"/>
              <a:gd name="connsiteY312" fmla="*/ 6355860 h 6858000"/>
              <a:gd name="connsiteX313" fmla="*/ 5461758 w 7467600"/>
              <a:gd name="connsiteY313" fmla="*/ 5820220 h 6858000"/>
              <a:gd name="connsiteX314" fmla="*/ 5237282 w 7467600"/>
              <a:gd name="connsiteY314" fmla="*/ 6579086 h 6858000"/>
              <a:gd name="connsiteX315" fmla="*/ 5115009 w 7467600"/>
              <a:gd name="connsiteY315" fmla="*/ 6858000 h 6858000"/>
              <a:gd name="connsiteX316" fmla="*/ 5028074 w 7467600"/>
              <a:gd name="connsiteY316" fmla="*/ 6858000 h 6858000"/>
              <a:gd name="connsiteX317" fmla="*/ 5079508 w 7467600"/>
              <a:gd name="connsiteY317" fmla="*/ 6749074 h 6858000"/>
              <a:gd name="connsiteX318" fmla="*/ 5371846 w 7467600"/>
              <a:gd name="connsiteY318" fmla="*/ 5924413 h 6858000"/>
              <a:gd name="connsiteX319" fmla="*/ 5270512 w 7467600"/>
              <a:gd name="connsiteY319" fmla="*/ 6138975 h 6858000"/>
              <a:gd name="connsiteX320" fmla="*/ 5062409 w 7467600"/>
              <a:gd name="connsiteY320" fmla="*/ 6653544 h 6858000"/>
              <a:gd name="connsiteX321" fmla="*/ 5036628 w 7467600"/>
              <a:gd name="connsiteY321" fmla="*/ 6754247 h 6858000"/>
              <a:gd name="connsiteX322" fmla="*/ 5009112 w 7467600"/>
              <a:gd name="connsiteY322" fmla="*/ 6858000 h 6858000"/>
              <a:gd name="connsiteX323" fmla="*/ 4976679 w 7467600"/>
              <a:gd name="connsiteY323" fmla="*/ 6858000 h 6858000"/>
              <a:gd name="connsiteX324" fmla="*/ 5006537 w 7467600"/>
              <a:gd name="connsiteY324" fmla="*/ 6747068 h 6858000"/>
              <a:gd name="connsiteX325" fmla="*/ 5032723 w 7467600"/>
              <a:gd name="connsiteY325" fmla="*/ 6644957 h 6858000"/>
              <a:gd name="connsiteX326" fmla="*/ 5242949 w 7467600"/>
              <a:gd name="connsiteY326" fmla="*/ 6125175 h 6858000"/>
              <a:gd name="connsiteX327" fmla="*/ 5286321 w 7467600"/>
              <a:gd name="connsiteY327" fmla="*/ 6033555 h 6858000"/>
              <a:gd name="connsiteX328" fmla="*/ 5008210 w 7467600"/>
              <a:gd name="connsiteY328" fmla="*/ 6649194 h 6858000"/>
              <a:gd name="connsiteX329" fmla="*/ 4986321 w 7467600"/>
              <a:gd name="connsiteY329" fmla="*/ 6765687 h 6858000"/>
              <a:gd name="connsiteX330" fmla="*/ 4973474 w 7467600"/>
              <a:gd name="connsiteY330" fmla="*/ 6858000 h 6858000"/>
              <a:gd name="connsiteX331" fmla="*/ 4907178 w 7467600"/>
              <a:gd name="connsiteY331" fmla="*/ 6858000 h 6858000"/>
              <a:gd name="connsiteX332" fmla="*/ 4910810 w 7467600"/>
              <a:gd name="connsiteY332" fmla="*/ 6829660 h 6858000"/>
              <a:gd name="connsiteX333" fmla="*/ 4987461 w 7467600"/>
              <a:gd name="connsiteY333" fmla="*/ 6432994 h 6858000"/>
              <a:gd name="connsiteX334" fmla="*/ 5179262 w 7467600"/>
              <a:gd name="connsiteY334" fmla="*/ 6035044 h 6858000"/>
              <a:gd name="connsiteX335" fmla="*/ 4689678 w 7467600"/>
              <a:gd name="connsiteY335" fmla="*/ 6440241 h 6858000"/>
              <a:gd name="connsiteX336" fmla="*/ 4477543 w 7467600"/>
              <a:gd name="connsiteY336" fmla="*/ 6674836 h 6858000"/>
              <a:gd name="connsiteX337" fmla="*/ 4329957 w 7467600"/>
              <a:gd name="connsiteY337" fmla="*/ 6858000 h 6858000"/>
              <a:gd name="connsiteX338" fmla="*/ 4218595 w 7467600"/>
              <a:gd name="connsiteY338" fmla="*/ 6858000 h 6858000"/>
              <a:gd name="connsiteX339" fmla="*/ 4368888 w 7467600"/>
              <a:gd name="connsiteY339" fmla="*/ 6668412 h 6858000"/>
              <a:gd name="connsiteX340" fmla="*/ 4563091 w 7467600"/>
              <a:gd name="connsiteY340" fmla="*/ 6442508 h 6858000"/>
              <a:gd name="connsiteX341" fmla="*/ 5387324 w 7467600"/>
              <a:gd name="connsiteY341" fmla="*/ 5705830 h 6858000"/>
              <a:gd name="connsiteX342" fmla="*/ 5073620 w 7467600"/>
              <a:gd name="connsiteY342" fmla="*/ 5955437 h 6858000"/>
              <a:gd name="connsiteX343" fmla="*/ 4689789 w 7467600"/>
              <a:gd name="connsiteY343" fmla="*/ 6268382 h 6858000"/>
              <a:gd name="connsiteX344" fmla="*/ 4418722 w 7467600"/>
              <a:gd name="connsiteY344" fmla="*/ 6570886 h 6858000"/>
              <a:gd name="connsiteX345" fmla="*/ 4214944 w 7467600"/>
              <a:gd name="connsiteY345" fmla="*/ 6858000 h 6858000"/>
              <a:gd name="connsiteX346" fmla="*/ 4177898 w 7467600"/>
              <a:gd name="connsiteY346" fmla="*/ 6858000 h 6858000"/>
              <a:gd name="connsiteX347" fmla="*/ 4391597 w 7467600"/>
              <a:gd name="connsiteY347" fmla="*/ 6556370 h 6858000"/>
              <a:gd name="connsiteX348" fmla="*/ 4668889 w 7467600"/>
              <a:gd name="connsiteY348" fmla="*/ 6246399 h 6858000"/>
              <a:gd name="connsiteX349" fmla="*/ 5055427 w 7467600"/>
              <a:gd name="connsiteY349" fmla="*/ 5931476 h 6858000"/>
              <a:gd name="connsiteX350" fmla="*/ 5371814 w 7467600"/>
              <a:gd name="connsiteY350" fmla="*/ 5678975 h 6858000"/>
              <a:gd name="connsiteX351" fmla="*/ 4987918 w 7467600"/>
              <a:gd name="connsiteY351" fmla="*/ 5838701 h 6858000"/>
              <a:gd name="connsiteX352" fmla="*/ 4317146 w 7467600"/>
              <a:gd name="connsiteY352" fmla="*/ 6587716 h 6858000"/>
              <a:gd name="connsiteX353" fmla="*/ 4171627 w 7467600"/>
              <a:gd name="connsiteY353" fmla="*/ 6858000 h 6858000"/>
              <a:gd name="connsiteX354" fmla="*/ 4081585 w 7467600"/>
              <a:gd name="connsiteY354" fmla="*/ 6858000 h 6858000"/>
              <a:gd name="connsiteX355" fmla="*/ 4238603 w 7467600"/>
              <a:gd name="connsiteY355" fmla="*/ 6559341 h 6858000"/>
              <a:gd name="connsiteX356" fmla="*/ 4778333 w 7467600"/>
              <a:gd name="connsiteY356" fmla="*/ 5873626 h 6858000"/>
              <a:gd name="connsiteX357" fmla="*/ 5414185 w 7467600"/>
              <a:gd name="connsiteY357" fmla="*/ 5573882 h 6858000"/>
              <a:gd name="connsiteX358" fmla="*/ 5959648 w 7467600"/>
              <a:gd name="connsiteY358" fmla="*/ 4760797 h 6858000"/>
              <a:gd name="connsiteX359" fmla="*/ 5355019 w 7467600"/>
              <a:gd name="connsiteY359" fmla="*/ 4734672 h 6858000"/>
              <a:gd name="connsiteX360" fmla="*/ 5083565 w 7467600"/>
              <a:gd name="connsiteY360" fmla="*/ 5179121 h 6858000"/>
              <a:gd name="connsiteX361" fmla="*/ 4713577 w 7467600"/>
              <a:gd name="connsiteY361" fmla="*/ 5616803 h 6858000"/>
              <a:gd name="connsiteX362" fmla="*/ 3989559 w 7467600"/>
              <a:gd name="connsiteY362" fmla="*/ 6145945 h 6858000"/>
              <a:gd name="connsiteX363" fmla="*/ 3939824 w 7467600"/>
              <a:gd name="connsiteY363" fmla="*/ 6066900 h 6858000"/>
              <a:gd name="connsiteX364" fmla="*/ 4584537 w 7467600"/>
              <a:gd name="connsiteY364" fmla="*/ 5324826 h 6858000"/>
              <a:gd name="connsiteX365" fmla="*/ 5037105 w 7467600"/>
              <a:gd name="connsiteY365" fmla="*/ 5088765 h 6858000"/>
              <a:gd name="connsiteX366" fmla="*/ 5039930 w 7467600"/>
              <a:gd name="connsiteY366" fmla="*/ 5089585 h 6858000"/>
              <a:gd name="connsiteX367" fmla="*/ 5263764 w 7467600"/>
              <a:gd name="connsiteY367" fmla="*/ 4735525 h 6858000"/>
              <a:gd name="connsiteX368" fmla="*/ 4086300 w 7467600"/>
              <a:gd name="connsiteY368" fmla="*/ 4884599 h 6858000"/>
              <a:gd name="connsiteX369" fmla="*/ 4085485 w 7467600"/>
              <a:gd name="connsiteY369" fmla="*/ 4899070 h 6858000"/>
              <a:gd name="connsiteX370" fmla="*/ 3871915 w 7467600"/>
              <a:gd name="connsiteY370" fmla="*/ 5253645 h 6858000"/>
              <a:gd name="connsiteX371" fmla="*/ 3799374 w 7467600"/>
              <a:gd name="connsiteY371" fmla="*/ 5466127 h 6858000"/>
              <a:gd name="connsiteX372" fmla="*/ 3498850 w 7467600"/>
              <a:gd name="connsiteY372" fmla="*/ 6661888 h 6858000"/>
              <a:gd name="connsiteX373" fmla="*/ 3399216 w 7467600"/>
              <a:gd name="connsiteY373" fmla="*/ 6858000 h 6858000"/>
              <a:gd name="connsiteX374" fmla="*/ 3303688 w 7467600"/>
              <a:gd name="connsiteY374" fmla="*/ 6858000 h 6858000"/>
              <a:gd name="connsiteX375" fmla="*/ 3391774 w 7467600"/>
              <a:gd name="connsiteY375" fmla="*/ 6697181 h 6858000"/>
              <a:gd name="connsiteX376" fmla="*/ 3735540 w 7467600"/>
              <a:gd name="connsiteY376" fmla="*/ 5546923 h 6858000"/>
              <a:gd name="connsiteX377" fmla="*/ 3729438 w 7467600"/>
              <a:gd name="connsiteY377" fmla="*/ 5569058 h 6858000"/>
              <a:gd name="connsiteX378" fmla="*/ 3707782 w 7467600"/>
              <a:gd name="connsiteY378" fmla="*/ 5644908 h 6858000"/>
              <a:gd name="connsiteX379" fmla="*/ 3583827 w 7467600"/>
              <a:gd name="connsiteY379" fmla="*/ 6039215 h 6858000"/>
              <a:gd name="connsiteX380" fmla="*/ 3547861 w 7467600"/>
              <a:gd name="connsiteY380" fmla="*/ 6129609 h 6858000"/>
              <a:gd name="connsiteX381" fmla="*/ 3490905 w 7467600"/>
              <a:gd name="connsiteY381" fmla="*/ 6277660 h 6858000"/>
              <a:gd name="connsiteX382" fmla="*/ 3455859 w 7467600"/>
              <a:gd name="connsiteY382" fmla="*/ 6391301 h 6858000"/>
              <a:gd name="connsiteX383" fmla="*/ 3429112 w 7467600"/>
              <a:gd name="connsiteY383" fmla="*/ 6479469 h 6858000"/>
              <a:gd name="connsiteX384" fmla="*/ 3304862 w 7467600"/>
              <a:gd name="connsiteY384" fmla="*/ 6796476 h 6858000"/>
              <a:gd name="connsiteX385" fmla="*/ 3276071 w 7467600"/>
              <a:gd name="connsiteY385" fmla="*/ 6858000 h 6858000"/>
              <a:gd name="connsiteX386" fmla="*/ 3240805 w 7467600"/>
              <a:gd name="connsiteY386" fmla="*/ 6858000 h 6858000"/>
              <a:gd name="connsiteX387" fmla="*/ 3275917 w 7467600"/>
              <a:gd name="connsiteY387" fmla="*/ 6783192 h 6858000"/>
              <a:gd name="connsiteX388" fmla="*/ 3399358 w 7467600"/>
              <a:gd name="connsiteY388" fmla="*/ 6469011 h 6858000"/>
              <a:gd name="connsiteX389" fmla="*/ 3425650 w 7467600"/>
              <a:gd name="connsiteY389" fmla="*/ 6381333 h 6858000"/>
              <a:gd name="connsiteX390" fmla="*/ 3460661 w 7467600"/>
              <a:gd name="connsiteY390" fmla="*/ 6266763 h 6858000"/>
              <a:gd name="connsiteX391" fmla="*/ 3518021 w 7467600"/>
              <a:gd name="connsiteY391" fmla="*/ 6117298 h 6858000"/>
              <a:gd name="connsiteX392" fmla="*/ 3554035 w 7467600"/>
              <a:gd name="connsiteY392" fmla="*/ 6027832 h 6858000"/>
              <a:gd name="connsiteX393" fmla="*/ 3677174 w 7467600"/>
              <a:gd name="connsiteY393" fmla="*/ 5636351 h 6858000"/>
              <a:gd name="connsiteX394" fmla="*/ 3698819 w 7467600"/>
              <a:gd name="connsiteY394" fmla="*/ 5560503 h 6858000"/>
              <a:gd name="connsiteX395" fmla="*/ 3702094 w 7467600"/>
              <a:gd name="connsiteY395" fmla="*/ 5549194 h 6858000"/>
              <a:gd name="connsiteX396" fmla="*/ 3398355 w 7467600"/>
              <a:gd name="connsiteY396" fmla="*/ 6094603 h 6858000"/>
              <a:gd name="connsiteX397" fmla="*/ 3193941 w 7467600"/>
              <a:gd name="connsiteY397" fmla="*/ 6798775 h 6858000"/>
              <a:gd name="connsiteX398" fmla="*/ 3184140 w 7467600"/>
              <a:gd name="connsiteY398" fmla="*/ 6858000 h 6858000"/>
              <a:gd name="connsiteX399" fmla="*/ 3099978 w 7467600"/>
              <a:gd name="connsiteY399" fmla="*/ 6858000 h 6858000"/>
              <a:gd name="connsiteX400" fmla="*/ 3101556 w 7467600"/>
              <a:gd name="connsiteY400" fmla="*/ 6843337 h 6858000"/>
              <a:gd name="connsiteX401" fmla="*/ 3370162 w 7467600"/>
              <a:gd name="connsiteY401" fmla="*/ 5785550 h 6858000"/>
              <a:gd name="connsiteX402" fmla="*/ 3746477 w 7467600"/>
              <a:gd name="connsiteY402" fmla="*/ 5377889 h 6858000"/>
              <a:gd name="connsiteX403" fmla="*/ 3863399 w 7467600"/>
              <a:gd name="connsiteY403" fmla="*/ 5087257 h 6858000"/>
              <a:gd name="connsiteX404" fmla="*/ 3968712 w 7467600"/>
              <a:gd name="connsiteY404" fmla="*/ 4913989 h 6858000"/>
              <a:gd name="connsiteX405" fmla="*/ 2792390 w 7467600"/>
              <a:gd name="connsiteY405" fmla="*/ 5382974 h 6858000"/>
              <a:gd name="connsiteX406" fmla="*/ 2714982 w 7467600"/>
              <a:gd name="connsiteY406" fmla="*/ 5427051 h 6858000"/>
              <a:gd name="connsiteX407" fmla="*/ 2813361 w 7467600"/>
              <a:gd name="connsiteY407" fmla="*/ 6023912 h 6858000"/>
              <a:gd name="connsiteX408" fmla="*/ 2688430 w 7467600"/>
              <a:gd name="connsiteY408" fmla="*/ 6801564 h 6858000"/>
              <a:gd name="connsiteX409" fmla="*/ 2629626 w 7467600"/>
              <a:gd name="connsiteY409" fmla="*/ 6763394 h 6858000"/>
              <a:gd name="connsiteX410" fmla="*/ 2565328 w 7467600"/>
              <a:gd name="connsiteY410" fmla="*/ 5516399 h 6858000"/>
              <a:gd name="connsiteX411" fmla="*/ 1922999 w 7467600"/>
              <a:gd name="connsiteY411" fmla="*/ 5980343 h 6858000"/>
              <a:gd name="connsiteX412" fmla="*/ 1950261 w 7467600"/>
              <a:gd name="connsiteY412" fmla="*/ 6405858 h 6858000"/>
              <a:gd name="connsiteX413" fmla="*/ 2365554 w 7467600"/>
              <a:gd name="connsiteY413" fmla="*/ 6759107 h 6858000"/>
              <a:gd name="connsiteX414" fmla="*/ 2424142 w 7467600"/>
              <a:gd name="connsiteY414" fmla="*/ 6858000 h 6858000"/>
              <a:gd name="connsiteX415" fmla="*/ 2395994 w 7467600"/>
              <a:gd name="connsiteY415" fmla="*/ 6858000 h 6858000"/>
              <a:gd name="connsiteX416" fmla="*/ 2392863 w 7467600"/>
              <a:gd name="connsiteY416" fmla="*/ 6852964 h 6858000"/>
              <a:gd name="connsiteX417" fmla="*/ 2017589 w 7467600"/>
              <a:gd name="connsiteY417" fmla="*/ 6493982 h 6858000"/>
              <a:gd name="connsiteX418" fmla="*/ 2147336 w 7467600"/>
              <a:gd name="connsiteY418" fmla="*/ 6594052 h 6858000"/>
              <a:gd name="connsiteX419" fmla="*/ 2207047 w 7467600"/>
              <a:gd name="connsiteY419" fmla="*/ 6654540 h 6858000"/>
              <a:gd name="connsiteX420" fmla="*/ 2299106 w 7467600"/>
              <a:gd name="connsiteY420" fmla="*/ 6778931 h 6858000"/>
              <a:gd name="connsiteX421" fmla="*/ 2314430 w 7467600"/>
              <a:gd name="connsiteY421" fmla="*/ 6801144 h 6858000"/>
              <a:gd name="connsiteX422" fmla="*/ 2352406 w 7467600"/>
              <a:gd name="connsiteY422" fmla="*/ 6858000 h 6858000"/>
              <a:gd name="connsiteX423" fmla="*/ 2314492 w 7467600"/>
              <a:gd name="connsiteY423" fmla="*/ 6858000 h 6858000"/>
              <a:gd name="connsiteX424" fmla="*/ 2288095 w 7467600"/>
              <a:gd name="connsiteY424" fmla="*/ 6818030 h 6858000"/>
              <a:gd name="connsiteX425" fmla="*/ 2272768 w 7467600"/>
              <a:gd name="connsiteY425" fmla="*/ 6795822 h 6858000"/>
              <a:gd name="connsiteX426" fmla="*/ 2182715 w 7467600"/>
              <a:gd name="connsiteY426" fmla="*/ 6675071 h 6858000"/>
              <a:gd name="connsiteX427" fmla="*/ 2032061 w 7467600"/>
              <a:gd name="connsiteY427" fmla="*/ 6541380 h 6858000"/>
              <a:gd name="connsiteX428" fmla="*/ 2257220 w 7467600"/>
              <a:gd name="connsiteY428" fmla="*/ 6826257 h 6858000"/>
              <a:gd name="connsiteX429" fmla="*/ 2281324 w 7467600"/>
              <a:gd name="connsiteY429" fmla="*/ 6858000 h 6858000"/>
              <a:gd name="connsiteX430" fmla="*/ 2242860 w 7467600"/>
              <a:gd name="connsiteY430" fmla="*/ 6858000 h 6858000"/>
              <a:gd name="connsiteX431" fmla="*/ 2232818 w 7467600"/>
              <a:gd name="connsiteY431" fmla="*/ 6844926 h 6858000"/>
              <a:gd name="connsiteX432" fmla="*/ 1990172 w 7467600"/>
              <a:gd name="connsiteY432" fmla="*/ 6542121 h 6858000"/>
              <a:gd name="connsiteX433" fmla="*/ 2124090 w 7467600"/>
              <a:gd name="connsiteY433" fmla="*/ 6761017 h 6858000"/>
              <a:gd name="connsiteX434" fmla="*/ 2200380 w 7467600"/>
              <a:gd name="connsiteY434" fmla="*/ 6858000 h 6858000"/>
              <a:gd name="connsiteX435" fmla="*/ 2147507 w 7467600"/>
              <a:gd name="connsiteY435" fmla="*/ 6858000 h 6858000"/>
              <a:gd name="connsiteX436" fmla="*/ 2070668 w 7467600"/>
              <a:gd name="connsiteY436" fmla="*/ 6761520 h 6858000"/>
              <a:gd name="connsiteX437" fmla="*/ 1975142 w 7467600"/>
              <a:gd name="connsiteY437" fmla="*/ 6585570 h 6858000"/>
              <a:gd name="connsiteX438" fmla="*/ 2050035 w 7467600"/>
              <a:gd name="connsiteY438" fmla="*/ 6813345 h 6858000"/>
              <a:gd name="connsiteX439" fmla="*/ 2063025 w 7467600"/>
              <a:gd name="connsiteY439" fmla="*/ 6858000 h 6858000"/>
              <a:gd name="connsiteX440" fmla="*/ 2021675 w 7467600"/>
              <a:gd name="connsiteY440" fmla="*/ 6858000 h 6858000"/>
              <a:gd name="connsiteX441" fmla="*/ 2019308 w 7467600"/>
              <a:gd name="connsiteY441" fmla="*/ 6847118 h 6858000"/>
              <a:gd name="connsiteX442" fmla="*/ 1938835 w 7467600"/>
              <a:gd name="connsiteY442" fmla="*/ 6551160 h 6858000"/>
              <a:gd name="connsiteX443" fmla="*/ 1953230 w 7467600"/>
              <a:gd name="connsiteY443" fmla="*/ 6759699 h 6858000"/>
              <a:gd name="connsiteX444" fmla="*/ 1956763 w 7467600"/>
              <a:gd name="connsiteY444" fmla="*/ 6778191 h 6858000"/>
              <a:gd name="connsiteX445" fmla="*/ 1967925 w 7467600"/>
              <a:gd name="connsiteY445" fmla="*/ 6858000 h 6858000"/>
              <a:gd name="connsiteX446" fmla="*/ 1936622 w 7467600"/>
              <a:gd name="connsiteY446" fmla="*/ 6858000 h 6858000"/>
              <a:gd name="connsiteX447" fmla="*/ 1926261 w 7467600"/>
              <a:gd name="connsiteY447" fmla="*/ 6784064 h 6858000"/>
              <a:gd name="connsiteX448" fmla="*/ 1922724 w 7467600"/>
              <a:gd name="connsiteY448" fmla="*/ 6765577 h 6858000"/>
              <a:gd name="connsiteX449" fmla="*/ 1904650 w 7467600"/>
              <a:gd name="connsiteY449" fmla="*/ 6639616 h 6858000"/>
              <a:gd name="connsiteX450" fmla="*/ 1885273 w 7467600"/>
              <a:gd name="connsiteY450" fmla="*/ 6858000 h 6858000"/>
              <a:gd name="connsiteX451" fmla="*/ 1854363 w 7467600"/>
              <a:gd name="connsiteY451" fmla="*/ 6858000 h 6858000"/>
              <a:gd name="connsiteX452" fmla="*/ 1880391 w 7467600"/>
              <a:gd name="connsiteY452" fmla="*/ 6603796 h 6858000"/>
              <a:gd name="connsiteX453" fmla="*/ 1818273 w 7467600"/>
              <a:gd name="connsiteY453" fmla="*/ 6715729 h 6858000"/>
              <a:gd name="connsiteX454" fmla="*/ 1794691 w 7467600"/>
              <a:gd name="connsiteY454" fmla="*/ 6843239 h 6858000"/>
              <a:gd name="connsiteX455" fmla="*/ 1794914 w 7467600"/>
              <a:gd name="connsiteY455" fmla="*/ 6858000 h 6858000"/>
              <a:gd name="connsiteX456" fmla="*/ 1746128 w 7467600"/>
              <a:gd name="connsiteY456" fmla="*/ 6858000 h 6858000"/>
              <a:gd name="connsiteX457" fmla="*/ 1753934 w 7467600"/>
              <a:gd name="connsiteY457" fmla="*/ 6724796 h 6858000"/>
              <a:gd name="connsiteX458" fmla="*/ 1792053 w 7467600"/>
              <a:gd name="connsiteY458" fmla="*/ 6572396 h 6858000"/>
              <a:gd name="connsiteX459" fmla="*/ 1862248 w 7467600"/>
              <a:gd name="connsiteY459" fmla="*/ 6266397 h 6858000"/>
              <a:gd name="connsiteX460" fmla="*/ 1862250 w 7467600"/>
              <a:gd name="connsiteY460" fmla="*/ 6033531 h 6858000"/>
              <a:gd name="connsiteX461" fmla="*/ 1211999 w 7467600"/>
              <a:gd name="connsiteY461" fmla="*/ 6683610 h 6858000"/>
              <a:gd name="connsiteX462" fmla="*/ 1213266 w 7467600"/>
              <a:gd name="connsiteY462" fmla="*/ 6691947 h 6858000"/>
              <a:gd name="connsiteX463" fmla="*/ 1203370 w 7467600"/>
              <a:gd name="connsiteY463" fmla="*/ 6850676 h 6858000"/>
              <a:gd name="connsiteX464" fmla="*/ 1203671 w 7467600"/>
              <a:gd name="connsiteY464" fmla="*/ 6858000 h 6858000"/>
              <a:gd name="connsiteX465" fmla="*/ 1143180 w 7467600"/>
              <a:gd name="connsiteY465" fmla="*/ 6858000 h 6858000"/>
              <a:gd name="connsiteX466" fmla="*/ 1142176 w 7467600"/>
              <a:gd name="connsiteY466" fmla="*/ 6766045 h 6858000"/>
              <a:gd name="connsiteX467" fmla="*/ 1067484 w 7467600"/>
              <a:gd name="connsiteY467" fmla="*/ 6858000 h 6858000"/>
              <a:gd name="connsiteX468" fmla="*/ 953928 w 7467600"/>
              <a:gd name="connsiteY468" fmla="*/ 6858000 h 6858000"/>
              <a:gd name="connsiteX469" fmla="*/ 959715 w 7467600"/>
              <a:gd name="connsiteY469" fmla="*/ 6850185 h 6858000"/>
              <a:gd name="connsiteX470" fmla="*/ 1483788 w 7467600"/>
              <a:gd name="connsiteY470" fmla="*/ 6259174 h 6858000"/>
              <a:gd name="connsiteX471" fmla="*/ 1100671 w 7467600"/>
              <a:gd name="connsiteY471" fmla="*/ 6252137 h 6858000"/>
              <a:gd name="connsiteX472" fmla="*/ 1090144 w 7467600"/>
              <a:gd name="connsiteY472" fmla="*/ 6256748 h 6858000"/>
              <a:gd name="connsiteX473" fmla="*/ 1095872 w 7467600"/>
              <a:gd name="connsiteY473" fmla="*/ 6271892 h 6858000"/>
              <a:gd name="connsiteX474" fmla="*/ 262785 w 7467600"/>
              <a:gd name="connsiteY474" fmla="*/ 6845450 h 6858000"/>
              <a:gd name="connsiteX475" fmla="*/ 209968 w 7467600"/>
              <a:gd name="connsiteY475" fmla="*/ 6770713 h 6858000"/>
              <a:gd name="connsiteX476" fmla="*/ 873460 w 7467600"/>
              <a:gd name="connsiteY476" fmla="*/ 6253768 h 6858000"/>
              <a:gd name="connsiteX477" fmla="*/ 192686 w 7467600"/>
              <a:gd name="connsiteY477" fmla="*/ 5849257 h 6858000"/>
              <a:gd name="connsiteX478" fmla="*/ 4696 w 7467600"/>
              <a:gd name="connsiteY478" fmla="*/ 5697668 h 6858000"/>
              <a:gd name="connsiteX479" fmla="*/ 0 w 7467600"/>
              <a:gd name="connsiteY479" fmla="*/ 5689984 h 6858000"/>
              <a:gd name="connsiteX480" fmla="*/ 0 w 7467600"/>
              <a:gd name="connsiteY480" fmla="*/ 5513472 h 6858000"/>
              <a:gd name="connsiteX481" fmla="*/ 174101 w 7467600"/>
              <a:gd name="connsiteY481" fmla="*/ 5620277 h 6858000"/>
              <a:gd name="connsiteX482" fmla="*/ 891800 w 7467600"/>
              <a:gd name="connsiteY482" fmla="*/ 6036935 h 6858000"/>
              <a:gd name="connsiteX483" fmla="*/ 1072219 w 7467600"/>
              <a:gd name="connsiteY483" fmla="*/ 6169443 h 6858000"/>
              <a:gd name="connsiteX484" fmla="*/ 1074117 w 7467600"/>
              <a:gd name="connsiteY484" fmla="*/ 6170301 h 6858000"/>
              <a:gd name="connsiteX485" fmla="*/ 1083114 w 7467600"/>
              <a:gd name="connsiteY485" fmla="*/ 6174131 h 6858000"/>
              <a:gd name="connsiteX486" fmla="*/ 1543010 w 7467600"/>
              <a:gd name="connsiteY486" fmla="*/ 6191140 h 6858000"/>
              <a:gd name="connsiteX487" fmla="*/ 1551080 w 7467600"/>
              <a:gd name="connsiteY487" fmla="*/ 6195006 h 6858000"/>
              <a:gd name="connsiteX488" fmla="*/ 2345443 w 7467600"/>
              <a:gd name="connsiteY488" fmla="*/ 5549882 h 6858000"/>
              <a:gd name="connsiteX489" fmla="*/ 1721499 w 7467600"/>
              <a:gd name="connsiteY489" fmla="*/ 5599969 h 6858000"/>
              <a:gd name="connsiteX490" fmla="*/ 767716 w 7467600"/>
              <a:gd name="connsiteY490" fmla="*/ 5472768 h 6858000"/>
              <a:gd name="connsiteX491" fmla="*/ 722147 w 7467600"/>
              <a:gd name="connsiteY491" fmla="*/ 5393091 h 6858000"/>
              <a:gd name="connsiteX492" fmla="*/ 1485552 w 7467600"/>
              <a:gd name="connsiteY492" fmla="*/ 5313202 h 6858000"/>
              <a:gd name="connsiteX493" fmla="*/ 2143004 w 7467600"/>
              <a:gd name="connsiteY493" fmla="*/ 5402420 h 6858000"/>
              <a:gd name="connsiteX494" fmla="*/ 1933391 w 7467600"/>
              <a:gd name="connsiteY494" fmla="*/ 5156971 h 6858000"/>
              <a:gd name="connsiteX495" fmla="*/ 1827118 w 7467600"/>
              <a:gd name="connsiteY495" fmla="*/ 4968410 h 6858000"/>
              <a:gd name="connsiteX496" fmla="*/ 1837349 w 7467600"/>
              <a:gd name="connsiteY496" fmla="*/ 4956357 h 6858000"/>
              <a:gd name="connsiteX497" fmla="*/ 2162835 w 7467600"/>
              <a:gd name="connsiteY497" fmla="*/ 5187853 h 6858000"/>
              <a:gd name="connsiteX498" fmla="*/ 2257167 w 7467600"/>
              <a:gd name="connsiteY498" fmla="*/ 5462123 h 6858000"/>
              <a:gd name="connsiteX499" fmla="*/ 2261598 w 7467600"/>
              <a:gd name="connsiteY499" fmla="*/ 5467998 h 6858000"/>
              <a:gd name="connsiteX500" fmla="*/ 2437177 w 7467600"/>
              <a:gd name="connsiteY500" fmla="*/ 5479608 h 6858000"/>
              <a:gd name="connsiteX501" fmla="*/ 2445247 w 7467600"/>
              <a:gd name="connsiteY501" fmla="*/ 5483476 h 6858000"/>
              <a:gd name="connsiteX502" fmla="*/ 2743626 w 7467600"/>
              <a:gd name="connsiteY502" fmla="*/ 5304819 h 6858000"/>
              <a:gd name="connsiteX503" fmla="*/ 3048102 w 7467600"/>
              <a:gd name="connsiteY503" fmla="*/ 5150595 h 6858000"/>
              <a:gd name="connsiteX504" fmla="*/ 1799414 w 7467600"/>
              <a:gd name="connsiteY504" fmla="*/ 4694732 h 6858000"/>
              <a:gd name="connsiteX505" fmla="*/ 1771735 w 7467600"/>
              <a:gd name="connsiteY505" fmla="*/ 4619929 h 6858000"/>
              <a:gd name="connsiteX506" fmla="*/ 3104273 w 7467600"/>
              <a:gd name="connsiteY506" fmla="*/ 5076159 h 6858000"/>
              <a:gd name="connsiteX507" fmla="*/ 3113245 w 7467600"/>
              <a:gd name="connsiteY507" fmla="*/ 5090705 h 6858000"/>
              <a:gd name="connsiteX508" fmla="*/ 3126294 w 7467600"/>
              <a:gd name="connsiteY508" fmla="*/ 5114400 h 6858000"/>
              <a:gd name="connsiteX509" fmla="*/ 3937433 w 7467600"/>
              <a:gd name="connsiteY509" fmla="*/ 4830473 h 6858000"/>
              <a:gd name="connsiteX510" fmla="*/ 3590475 w 7467600"/>
              <a:gd name="connsiteY510" fmla="*/ 4597974 h 6858000"/>
              <a:gd name="connsiteX511" fmla="*/ 3100264 w 7467600"/>
              <a:gd name="connsiteY511" fmla="*/ 4579845 h 6858000"/>
              <a:gd name="connsiteX512" fmla="*/ 2183576 w 7467600"/>
              <a:gd name="connsiteY512" fmla="*/ 4227150 h 6858000"/>
              <a:gd name="connsiteX513" fmla="*/ 2151029 w 7467600"/>
              <a:gd name="connsiteY513" fmla="*/ 4146947 h 6858000"/>
              <a:gd name="connsiteX514" fmla="*/ 3563434 w 7467600"/>
              <a:gd name="connsiteY514" fmla="*/ 4469115 h 6858000"/>
              <a:gd name="connsiteX515" fmla="*/ 3177952 w 7467600"/>
              <a:gd name="connsiteY515" fmla="*/ 3657386 h 6858000"/>
              <a:gd name="connsiteX516" fmla="*/ 3189263 w 7467600"/>
              <a:gd name="connsiteY516" fmla="*/ 3625726 h 6858000"/>
              <a:gd name="connsiteX517" fmla="*/ 3560912 w 7467600"/>
              <a:gd name="connsiteY517" fmla="*/ 4079863 h 6858000"/>
              <a:gd name="connsiteX518" fmla="*/ 3626636 w 7467600"/>
              <a:gd name="connsiteY518" fmla="*/ 4512230 h 6858000"/>
              <a:gd name="connsiteX519" fmla="*/ 3653088 w 7467600"/>
              <a:gd name="connsiteY519" fmla="*/ 4521417 h 6858000"/>
              <a:gd name="connsiteX520" fmla="*/ 3988128 w 7467600"/>
              <a:gd name="connsiteY520" fmla="*/ 4817267 h 6858000"/>
              <a:gd name="connsiteX521" fmla="*/ 4830582 w 7467600"/>
              <a:gd name="connsiteY521" fmla="*/ 4676000 h 6858000"/>
              <a:gd name="connsiteX522" fmla="*/ 4830100 w 7467600"/>
              <a:gd name="connsiteY522" fmla="*/ 4675554 h 6858000"/>
              <a:gd name="connsiteX523" fmla="*/ 4036318 w 7467600"/>
              <a:gd name="connsiteY523" fmla="*/ 4147013 h 6858000"/>
              <a:gd name="connsiteX524" fmla="*/ 3432098 w 7467600"/>
              <a:gd name="connsiteY524" fmla="*/ 3537312 h 6858000"/>
              <a:gd name="connsiteX525" fmla="*/ 3446761 w 7467600"/>
              <a:gd name="connsiteY525" fmla="*/ 3461278 h 6858000"/>
              <a:gd name="connsiteX526" fmla="*/ 4419733 w 7467600"/>
              <a:gd name="connsiteY526" fmla="*/ 3963555 h 6858000"/>
              <a:gd name="connsiteX527" fmla="*/ 4781371 w 7467600"/>
              <a:gd name="connsiteY527" fmla="*/ 4458604 h 6858000"/>
              <a:gd name="connsiteX528" fmla="*/ 4780440 w 7467600"/>
              <a:gd name="connsiteY528" fmla="*/ 4470290 h 6858000"/>
              <a:gd name="connsiteX529" fmla="*/ 4898954 w 7467600"/>
              <a:gd name="connsiteY529" fmla="*/ 4662092 h 6858000"/>
              <a:gd name="connsiteX530" fmla="*/ 4900699 w 7467600"/>
              <a:gd name="connsiteY530" fmla="*/ 4670867 h 6858000"/>
              <a:gd name="connsiteX531" fmla="*/ 5714511 w 7467600"/>
              <a:gd name="connsiteY531" fmla="*/ 4663483 h 6858000"/>
              <a:gd name="connsiteX532" fmla="*/ 5464793 w 7467600"/>
              <a:gd name="connsiteY532" fmla="*/ 4393556 h 6858000"/>
              <a:gd name="connsiteX533" fmla="*/ 5461897 w 7467600"/>
              <a:gd name="connsiteY533" fmla="*/ 4390879 h 6858000"/>
              <a:gd name="connsiteX534" fmla="*/ 4294126 w 7467600"/>
              <a:gd name="connsiteY534" fmla="*/ 3303048 h 6858000"/>
              <a:gd name="connsiteX535" fmla="*/ 4305321 w 7467600"/>
              <a:gd name="connsiteY535" fmla="*/ 3256953 h 6858000"/>
              <a:gd name="connsiteX536" fmla="*/ 4949299 w 7467600"/>
              <a:gd name="connsiteY536" fmla="*/ 3766336 h 6858000"/>
              <a:gd name="connsiteX537" fmla="*/ 5291452 w 7467600"/>
              <a:gd name="connsiteY537" fmla="*/ 4076801 h 6858000"/>
              <a:gd name="connsiteX538" fmla="*/ 5434998 w 7467600"/>
              <a:gd name="connsiteY538" fmla="*/ 4254100 h 6858000"/>
              <a:gd name="connsiteX539" fmla="*/ 5351015 w 7467600"/>
              <a:gd name="connsiteY539" fmla="*/ 3760989 h 6858000"/>
              <a:gd name="connsiteX540" fmla="*/ 5413780 w 7467600"/>
              <a:gd name="connsiteY540" fmla="*/ 2966265 h 6858000"/>
              <a:gd name="connsiteX541" fmla="*/ 5425627 w 7467600"/>
              <a:gd name="connsiteY541" fmla="*/ 2954192 h 6858000"/>
              <a:gd name="connsiteX542" fmla="*/ 6604735 w 7467600"/>
              <a:gd name="connsiteY542" fmla="*/ 2041381 h 6858000"/>
              <a:gd name="connsiteX543" fmla="*/ 7204487 w 7467600"/>
              <a:gd name="connsiteY543" fmla="*/ 2742112 h 6858000"/>
              <a:gd name="connsiteX544" fmla="*/ 7131592 w 7467600"/>
              <a:gd name="connsiteY544" fmla="*/ 2672096 h 6858000"/>
              <a:gd name="connsiteX545" fmla="*/ 6996344 w 7467600"/>
              <a:gd name="connsiteY545" fmla="*/ 2518310 h 6858000"/>
              <a:gd name="connsiteX546" fmla="*/ 6735495 w 7467600"/>
              <a:gd name="connsiteY546" fmla="*/ 2196890 h 6858000"/>
              <a:gd name="connsiteX547" fmla="*/ 6721901 w 7467600"/>
              <a:gd name="connsiteY547" fmla="*/ 2179274 h 6858000"/>
              <a:gd name="connsiteX548" fmla="*/ 6604735 w 7467600"/>
              <a:gd name="connsiteY548" fmla="*/ 2041381 h 6858000"/>
              <a:gd name="connsiteX549" fmla="*/ 6591670 w 7467600"/>
              <a:gd name="connsiteY549" fmla="*/ 1988277 h 6858000"/>
              <a:gd name="connsiteX550" fmla="*/ 6747349 w 7467600"/>
              <a:gd name="connsiteY550" fmla="*/ 2160069 h 6858000"/>
              <a:gd name="connsiteX551" fmla="*/ 6760943 w 7467600"/>
              <a:gd name="connsiteY551" fmla="*/ 2177686 h 6858000"/>
              <a:gd name="connsiteX552" fmla="*/ 7021065 w 7467600"/>
              <a:gd name="connsiteY552" fmla="*/ 2498102 h 6858000"/>
              <a:gd name="connsiteX553" fmla="*/ 7155223 w 7467600"/>
              <a:gd name="connsiteY553" fmla="*/ 2650386 h 6858000"/>
              <a:gd name="connsiteX554" fmla="*/ 7203167 w 7467600"/>
              <a:gd name="connsiteY554" fmla="*/ 2697288 h 6858000"/>
              <a:gd name="connsiteX555" fmla="*/ 6937703 w 7467600"/>
              <a:gd name="connsiteY555" fmla="*/ 2321981 h 6858000"/>
              <a:gd name="connsiteX556" fmla="*/ 6591670 w 7467600"/>
              <a:gd name="connsiteY556" fmla="*/ 1988277 h 6858000"/>
              <a:gd name="connsiteX557" fmla="*/ 5798671 w 7467600"/>
              <a:gd name="connsiteY557" fmla="*/ 1981601 h 6858000"/>
              <a:gd name="connsiteX558" fmla="*/ 5754709 w 7467600"/>
              <a:gd name="connsiteY558" fmla="*/ 2071454 h 6858000"/>
              <a:gd name="connsiteX559" fmla="*/ 5763044 w 7467600"/>
              <a:gd name="connsiteY559" fmla="*/ 2842206 h 6858000"/>
              <a:gd name="connsiteX560" fmla="*/ 5764974 w 7467600"/>
              <a:gd name="connsiteY560" fmla="*/ 2799609 h 6858000"/>
              <a:gd name="connsiteX561" fmla="*/ 5767665 w 7467600"/>
              <a:gd name="connsiteY561" fmla="*/ 2666409 h 6858000"/>
              <a:gd name="connsiteX562" fmla="*/ 5763055 w 7467600"/>
              <a:gd name="connsiteY562" fmla="*/ 2579705 h 6858000"/>
              <a:gd name="connsiteX563" fmla="*/ 5758079 w 7467600"/>
              <a:gd name="connsiteY563" fmla="*/ 2492508 h 6858000"/>
              <a:gd name="connsiteX564" fmla="*/ 5779325 w 7467600"/>
              <a:gd name="connsiteY564" fmla="*/ 2197069 h 6858000"/>
              <a:gd name="connsiteX565" fmla="*/ 5798671 w 7467600"/>
              <a:gd name="connsiteY565" fmla="*/ 1981601 h 6858000"/>
              <a:gd name="connsiteX566" fmla="*/ 5829202 w 7467600"/>
              <a:gd name="connsiteY566" fmla="*/ 1971679 h 6858000"/>
              <a:gd name="connsiteX567" fmla="*/ 5809558 w 7467600"/>
              <a:gd name="connsiteY567" fmla="*/ 2198043 h 6858000"/>
              <a:gd name="connsiteX568" fmla="*/ 5788653 w 7467600"/>
              <a:gd name="connsiteY568" fmla="*/ 2489430 h 6858000"/>
              <a:gd name="connsiteX569" fmla="*/ 5793439 w 7467600"/>
              <a:gd name="connsiteY569" fmla="*/ 2575235 h 6858000"/>
              <a:gd name="connsiteX570" fmla="*/ 5796837 w 7467600"/>
              <a:gd name="connsiteY570" fmla="*/ 2637633 h 6858000"/>
              <a:gd name="connsiteX571" fmla="*/ 5818614 w 7467600"/>
              <a:gd name="connsiteY571" fmla="*/ 2473055 h 6858000"/>
              <a:gd name="connsiteX572" fmla="*/ 5829202 w 7467600"/>
              <a:gd name="connsiteY572" fmla="*/ 1971679 h 6858000"/>
              <a:gd name="connsiteX573" fmla="*/ 5911389 w 7467600"/>
              <a:gd name="connsiteY573" fmla="*/ 1898371 h 6858000"/>
              <a:gd name="connsiteX574" fmla="*/ 6237627 w 7467600"/>
              <a:gd name="connsiteY574" fmla="*/ 2231921 h 6858000"/>
              <a:gd name="connsiteX575" fmla="*/ 5911389 w 7467600"/>
              <a:gd name="connsiteY575" fmla="*/ 1898371 h 6858000"/>
              <a:gd name="connsiteX576" fmla="*/ 6944437 w 7467600"/>
              <a:gd name="connsiteY576" fmla="*/ 1575402 h 6858000"/>
              <a:gd name="connsiteX577" fmla="*/ 6304730 w 7467600"/>
              <a:gd name="connsiteY577" fmla="*/ 1766654 h 6858000"/>
              <a:gd name="connsiteX578" fmla="*/ 6944437 w 7467600"/>
              <a:gd name="connsiteY578" fmla="*/ 1575402 h 6858000"/>
              <a:gd name="connsiteX579" fmla="*/ 7019523 w 7467600"/>
              <a:gd name="connsiteY579" fmla="*/ 1519450 h 6858000"/>
              <a:gd name="connsiteX580" fmla="*/ 6298091 w 7467600"/>
              <a:gd name="connsiteY580" fmla="*/ 1737122 h 6858000"/>
              <a:gd name="connsiteX581" fmla="*/ 7019523 w 7467600"/>
              <a:gd name="connsiteY581" fmla="*/ 1519450 h 6858000"/>
              <a:gd name="connsiteX582" fmla="*/ 2399523 w 7467600"/>
              <a:gd name="connsiteY582" fmla="*/ 1428234 h 6858000"/>
              <a:gd name="connsiteX583" fmla="*/ 2224982 w 7467600"/>
              <a:gd name="connsiteY583" fmla="*/ 1826201 h 6858000"/>
              <a:gd name="connsiteX584" fmla="*/ 2096099 w 7467600"/>
              <a:gd name="connsiteY584" fmla="*/ 2345900 h 6858000"/>
              <a:gd name="connsiteX585" fmla="*/ 2283317 w 7467600"/>
              <a:gd name="connsiteY585" fmla="*/ 1796925 h 6858000"/>
              <a:gd name="connsiteX586" fmla="*/ 2399523 w 7467600"/>
              <a:gd name="connsiteY586" fmla="*/ 1428234 h 6858000"/>
              <a:gd name="connsiteX587" fmla="*/ 2448558 w 7467600"/>
              <a:gd name="connsiteY587" fmla="*/ 1373435 h 6858000"/>
              <a:gd name="connsiteX588" fmla="*/ 2312521 w 7467600"/>
              <a:gd name="connsiteY588" fmla="*/ 1806140 h 6858000"/>
              <a:gd name="connsiteX589" fmla="*/ 2127533 w 7467600"/>
              <a:gd name="connsiteY589" fmla="*/ 2348380 h 6858000"/>
              <a:gd name="connsiteX590" fmla="*/ 2358080 w 7467600"/>
              <a:gd name="connsiteY590" fmla="*/ 1866134 h 6858000"/>
              <a:gd name="connsiteX591" fmla="*/ 2407436 w 7467600"/>
              <a:gd name="connsiteY591" fmla="*/ 1651070 h 6858000"/>
              <a:gd name="connsiteX592" fmla="*/ 2448558 w 7467600"/>
              <a:gd name="connsiteY592" fmla="*/ 1373435 h 6858000"/>
              <a:gd name="connsiteX593" fmla="*/ 278707 w 7467600"/>
              <a:gd name="connsiteY593" fmla="*/ 1352270 h 6858000"/>
              <a:gd name="connsiteX594" fmla="*/ 321570 w 7467600"/>
              <a:gd name="connsiteY594" fmla="*/ 1861610 h 6858000"/>
              <a:gd name="connsiteX595" fmla="*/ 294281 w 7467600"/>
              <a:gd name="connsiteY595" fmla="*/ 1440658 h 6858000"/>
              <a:gd name="connsiteX596" fmla="*/ 278707 w 7467600"/>
              <a:gd name="connsiteY596" fmla="*/ 1352270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5236 w 7467600"/>
              <a:gd name="connsiteY631" fmla="*/ 1268632 h 6858000"/>
              <a:gd name="connsiteX632" fmla="*/ 6516292 w 7467600"/>
              <a:gd name="connsiteY632" fmla="*/ 1263064 h 6858000"/>
              <a:gd name="connsiteX633" fmla="*/ 5736320 w 7467600"/>
              <a:gd name="connsiteY633" fmla="*/ 1501803 h 6858000"/>
              <a:gd name="connsiteX634" fmla="*/ 6516292 w 7467600"/>
              <a:gd name="connsiteY634" fmla="*/ 1263064 h 6858000"/>
              <a:gd name="connsiteX635" fmla="*/ 291466 w 7467600"/>
              <a:gd name="connsiteY635" fmla="*/ 1250369 h 6858000"/>
              <a:gd name="connsiteX636" fmla="*/ 323180 w 7467600"/>
              <a:gd name="connsiteY636" fmla="*/ 1435283 h 6858000"/>
              <a:gd name="connsiteX637" fmla="*/ 349381 w 7467600"/>
              <a:gd name="connsiteY637" fmla="*/ 1875041 h 6858000"/>
              <a:gd name="connsiteX638" fmla="*/ 374363 w 7467600"/>
              <a:gd name="connsiteY638" fmla="*/ 1506494 h 6858000"/>
              <a:gd name="connsiteX639" fmla="*/ 302168 w 7467600"/>
              <a:gd name="connsiteY639" fmla="*/ 1274495 h 6858000"/>
              <a:gd name="connsiteX640" fmla="*/ 291466 w 7467600"/>
              <a:gd name="connsiteY640" fmla="*/ 1250369 h 6858000"/>
              <a:gd name="connsiteX641" fmla="*/ 678222 w 7467600"/>
              <a:gd name="connsiteY641" fmla="*/ 1248670 h 6858000"/>
              <a:gd name="connsiteX642" fmla="*/ 775536 w 7467600"/>
              <a:gd name="connsiteY642" fmla="*/ 1388015 h 6858000"/>
              <a:gd name="connsiteX643" fmla="*/ 894529 w 7467600"/>
              <a:gd name="connsiteY643" fmla="*/ 1567739 h 6858000"/>
              <a:gd name="connsiteX644" fmla="*/ 948000 w 7467600"/>
              <a:gd name="connsiteY644" fmla="*/ 1663088 h 6858000"/>
              <a:gd name="connsiteX645" fmla="*/ 1006812 w 7467600"/>
              <a:gd name="connsiteY645" fmla="*/ 1767683 h 6858000"/>
              <a:gd name="connsiteX646" fmla="*/ 1149133 w 7467600"/>
              <a:gd name="connsiteY646" fmla="*/ 1971513 h 6858000"/>
              <a:gd name="connsiteX647" fmla="*/ 1333952 w 7467600"/>
              <a:gd name="connsiteY647" fmla="*/ 2251620 h 6858000"/>
              <a:gd name="connsiteX648" fmla="*/ 1337329 w 7467600"/>
              <a:gd name="connsiteY648" fmla="*/ 2258350 h 6858000"/>
              <a:gd name="connsiteX649" fmla="*/ 1014726 w 7467600"/>
              <a:gd name="connsiteY649" fmla="*/ 1615556 h 6858000"/>
              <a:gd name="connsiteX650" fmla="*/ 678222 w 7467600"/>
              <a:gd name="connsiteY650" fmla="*/ 1248670 h 6858000"/>
              <a:gd name="connsiteX651" fmla="*/ 6691602 w 7467600"/>
              <a:gd name="connsiteY651" fmla="*/ 1140573 h 6858000"/>
              <a:gd name="connsiteX652" fmla="*/ 6571100 w 7467600"/>
              <a:gd name="connsiteY652" fmla="*/ 1183662 h 6858000"/>
              <a:gd name="connsiteX653" fmla="*/ 6241687 w 7467600"/>
              <a:gd name="connsiteY653" fmla="*/ 1257600 h 6858000"/>
              <a:gd name="connsiteX654" fmla="*/ 5693009 w 7467600"/>
              <a:gd name="connsiteY654" fmla="*/ 1478256 h 6858000"/>
              <a:gd name="connsiteX655" fmla="*/ 6548420 w 7467600"/>
              <a:gd name="connsiteY655" fmla="*/ 1214599 h 6858000"/>
              <a:gd name="connsiteX656" fmla="*/ 6605473 w 7467600"/>
              <a:gd name="connsiteY656" fmla="*/ 1184686 h 6858000"/>
              <a:gd name="connsiteX657" fmla="*/ 6691602 w 7467600"/>
              <a:gd name="connsiteY657" fmla="*/ 1140573 h 6858000"/>
              <a:gd name="connsiteX658" fmla="*/ 4002475 w 7467600"/>
              <a:gd name="connsiteY658" fmla="*/ 1037802 h 6858000"/>
              <a:gd name="connsiteX659" fmla="*/ 4000324 w 7467600"/>
              <a:gd name="connsiteY659" fmla="*/ 1039362 h 6858000"/>
              <a:gd name="connsiteX660" fmla="*/ 4002862 w 7467600"/>
              <a:gd name="connsiteY660" fmla="*/ 1042866 h 6858000"/>
              <a:gd name="connsiteX661" fmla="*/ 4002475 w 7467600"/>
              <a:gd name="connsiteY661" fmla="*/ 1037802 h 6858000"/>
              <a:gd name="connsiteX662" fmla="*/ 506322 w 7467600"/>
              <a:gd name="connsiteY662" fmla="*/ 1020997 h 6858000"/>
              <a:gd name="connsiteX663" fmla="*/ 533068 w 7467600"/>
              <a:gd name="connsiteY663" fmla="*/ 1029409 h 6858000"/>
              <a:gd name="connsiteX664" fmla="*/ 1232525 w 7467600"/>
              <a:gd name="connsiteY664" fmla="*/ 1804675 h 6858000"/>
              <a:gd name="connsiteX665" fmla="*/ 1388858 w 7467600"/>
              <a:gd name="connsiteY665" fmla="*/ 2368011 h 6858000"/>
              <a:gd name="connsiteX666" fmla="*/ 1384098 w 7467600"/>
              <a:gd name="connsiteY666" fmla="*/ 2378125 h 6858000"/>
              <a:gd name="connsiteX667" fmla="*/ 1425393 w 7467600"/>
              <a:gd name="connsiteY667" fmla="*/ 2589124 h 6858000"/>
              <a:gd name="connsiteX668" fmla="*/ 1424001 w 7467600"/>
              <a:gd name="connsiteY668" fmla="*/ 2597541 h 6858000"/>
              <a:gd name="connsiteX669" fmla="*/ 2152729 w 7467600"/>
              <a:gd name="connsiteY669" fmla="*/ 2864487 h 6858000"/>
              <a:gd name="connsiteX670" fmla="*/ 2020609 w 7467600"/>
              <a:gd name="connsiteY670" fmla="*/ 2539671 h 6858000"/>
              <a:gd name="connsiteX671" fmla="*/ 2018920 w 7467600"/>
              <a:gd name="connsiteY671" fmla="*/ 2536309 h 6858000"/>
              <a:gd name="connsiteX672" fmla="*/ 1342441 w 7467600"/>
              <a:gd name="connsiteY672" fmla="*/ 1173017 h 6858000"/>
              <a:gd name="connsiteX673" fmla="*/ 1367925 w 7467600"/>
              <a:gd name="connsiteY673" fmla="*/ 1135648 h 6858000"/>
              <a:gd name="connsiteX674" fmla="*/ 1771401 w 7467600"/>
              <a:gd name="connsiteY674" fmla="*/ 1806673 h 6858000"/>
              <a:gd name="connsiteX675" fmla="*/ 1972385 w 7467600"/>
              <a:gd name="connsiteY675" fmla="*/ 2198735 h 6858000"/>
              <a:gd name="connsiteX676" fmla="*/ 2040892 w 7467600"/>
              <a:gd name="connsiteY676" fmla="*/ 2405205 h 6858000"/>
              <a:gd name="connsiteX677" fmla="*/ 2131689 w 7467600"/>
              <a:gd name="connsiteY677" fmla="*/ 1936926 h 6858000"/>
              <a:gd name="connsiteX678" fmla="*/ 2454820 w 7467600"/>
              <a:gd name="connsiteY678" fmla="*/ 1248808 h 6858000"/>
              <a:gd name="connsiteX679" fmla="*/ 2492512 w 7467600"/>
              <a:gd name="connsiteY679" fmla="*/ 1302920 h 6858000"/>
              <a:gd name="connsiteX680" fmla="*/ 2081216 w 7467600"/>
              <a:gd name="connsiteY680" fmla="*/ 2527513 h 6858000"/>
              <a:gd name="connsiteX681" fmla="*/ 2081211 w 7467600"/>
              <a:gd name="connsiteY681" fmla="*/ 2528916 h 6858000"/>
              <a:gd name="connsiteX682" fmla="*/ 2199067 w 7467600"/>
              <a:gd name="connsiteY682" fmla="*/ 2884061 h 6858000"/>
              <a:gd name="connsiteX683" fmla="*/ 3192586 w 7467600"/>
              <a:gd name="connsiteY683" fmla="*/ 3411496 h 6858000"/>
              <a:gd name="connsiteX684" fmla="*/ 3182620 w 7467600"/>
              <a:gd name="connsiteY684" fmla="*/ 3483279 h 6858000"/>
              <a:gd name="connsiteX685" fmla="*/ 2435119 w 7467600"/>
              <a:gd name="connsiteY685" fmla="*/ 3080173 h 6858000"/>
              <a:gd name="connsiteX686" fmla="*/ 2410152 w 7467600"/>
              <a:gd name="connsiteY686" fmla="*/ 3063751 h 6858000"/>
              <a:gd name="connsiteX687" fmla="*/ 2408099 w 7467600"/>
              <a:gd name="connsiteY687" fmla="*/ 3064403 h 6858000"/>
              <a:gd name="connsiteX688" fmla="*/ 2407218 w 7467600"/>
              <a:gd name="connsiteY688" fmla="*/ 3070324 h 6858000"/>
              <a:gd name="connsiteX689" fmla="*/ 2380138 w 7467600"/>
              <a:gd name="connsiteY689" fmla="*/ 3099341 h 6858000"/>
              <a:gd name="connsiteX690" fmla="*/ 1765923 w 7467600"/>
              <a:gd name="connsiteY690" fmla="*/ 3581043 h 6858000"/>
              <a:gd name="connsiteX691" fmla="*/ 1702258 w 7467600"/>
              <a:gd name="connsiteY691" fmla="*/ 3612286 h 6858000"/>
              <a:gd name="connsiteX692" fmla="*/ 1538370 w 7467600"/>
              <a:gd name="connsiteY692" fmla="*/ 3811804 h 6858000"/>
              <a:gd name="connsiteX693" fmla="*/ 542867 w 7467600"/>
              <a:gd name="connsiteY693" fmla="*/ 4944092 h 6858000"/>
              <a:gd name="connsiteX694" fmla="*/ 515800 w 7467600"/>
              <a:gd name="connsiteY694" fmla="*/ 4862180 h 6858000"/>
              <a:gd name="connsiteX695" fmla="*/ 909145 w 7467600"/>
              <a:gd name="connsiteY695" fmla="*/ 4199225 h 6858000"/>
              <a:gd name="connsiteX696" fmla="*/ 1214067 w 7467600"/>
              <a:gd name="connsiteY696" fmla="*/ 3908561 h 6858000"/>
              <a:gd name="connsiteX697" fmla="*/ 640967 w 7467600"/>
              <a:gd name="connsiteY697" fmla="*/ 4105601 h 6858000"/>
              <a:gd name="connsiteX698" fmla="*/ 112563 w 7467600"/>
              <a:gd name="connsiteY698" fmla="*/ 4396952 h 6858000"/>
              <a:gd name="connsiteX699" fmla="*/ 0 w 7467600"/>
              <a:gd name="connsiteY699" fmla="*/ 4466006 h 6858000"/>
              <a:gd name="connsiteX700" fmla="*/ 0 w 7467600"/>
              <a:gd name="connsiteY700" fmla="*/ 4233763 h 6858000"/>
              <a:gd name="connsiteX701" fmla="*/ 36881 w 7467600"/>
              <a:gd name="connsiteY701" fmla="*/ 4200118 h 6858000"/>
              <a:gd name="connsiteX702" fmla="*/ 910534 w 7467600"/>
              <a:gd name="connsiteY702" fmla="*/ 3629753 h 6858000"/>
              <a:gd name="connsiteX703" fmla="*/ 1578717 w 7467600"/>
              <a:gd name="connsiteY703" fmla="*/ 3575982 h 6858000"/>
              <a:gd name="connsiteX704" fmla="*/ 2338780 w 7467600"/>
              <a:gd name="connsiteY704" fmla="*/ 3033725 h 6858000"/>
              <a:gd name="connsiteX705" fmla="*/ 1807991 w 7467600"/>
              <a:gd name="connsiteY705" fmla="*/ 2807184 h 6858000"/>
              <a:gd name="connsiteX706" fmla="*/ 1416358 w 7467600"/>
              <a:gd name="connsiteY706" fmla="*/ 3112571 h 6858000"/>
              <a:gd name="connsiteX707" fmla="*/ 939066 w 7467600"/>
              <a:gd name="connsiteY707" fmla="*/ 3378798 h 6858000"/>
              <a:gd name="connsiteX708" fmla="*/ 115099 w 7467600"/>
              <a:gd name="connsiteY708" fmla="*/ 3607650 h 6858000"/>
              <a:gd name="connsiteX709" fmla="*/ 97284 w 7467600"/>
              <a:gd name="connsiteY709" fmla="*/ 3520393 h 6858000"/>
              <a:gd name="connsiteX710" fmla="*/ 922050 w 7467600"/>
              <a:gd name="connsiteY710" fmla="*/ 3074867 h 6858000"/>
              <a:gd name="connsiteX711" fmla="*/ 1405265 w 7467600"/>
              <a:gd name="connsiteY711" fmla="*/ 3016319 h 6858000"/>
              <a:gd name="connsiteX712" fmla="*/ 1407512 w 7467600"/>
              <a:gd name="connsiteY712" fmla="*/ 3018001 h 6858000"/>
              <a:gd name="connsiteX713" fmla="*/ 1726266 w 7467600"/>
              <a:gd name="connsiteY713" fmla="*/ 2777274 h 6858000"/>
              <a:gd name="connsiteX714" fmla="*/ 625390 w 7467600"/>
              <a:gd name="connsiteY714" fmla="*/ 2514541 h 6858000"/>
              <a:gd name="connsiteX715" fmla="*/ 619799 w 7467600"/>
              <a:gd name="connsiteY715" fmla="*/ 2527180 h 6858000"/>
              <a:gd name="connsiteX716" fmla="*/ 310030 w 7467600"/>
              <a:gd name="connsiteY716" fmla="*/ 2771818 h 6858000"/>
              <a:gd name="connsiteX717" fmla="*/ 173877 w 7467600"/>
              <a:gd name="connsiteY717" fmla="*/ 2937056 h 6858000"/>
              <a:gd name="connsiteX718" fmla="*/ 77889 w 7467600"/>
              <a:gd name="connsiteY718" fmla="*/ 3138440 h 6858000"/>
              <a:gd name="connsiteX719" fmla="*/ 0 w 7467600"/>
              <a:gd name="connsiteY719" fmla="*/ 3271395 h 6858000"/>
              <a:gd name="connsiteX720" fmla="*/ 0 w 7467600"/>
              <a:gd name="connsiteY720" fmla="*/ 3153002 h 6858000"/>
              <a:gd name="connsiteX721" fmla="*/ 2386 w 7467600"/>
              <a:gd name="connsiteY721" fmla="*/ 3149203 h 6858000"/>
              <a:gd name="connsiteX722" fmla="*/ 89753 w 7467600"/>
              <a:gd name="connsiteY722" fmla="*/ 2987702 h 6858000"/>
              <a:gd name="connsiteX723" fmla="*/ 76869 w 7467600"/>
              <a:gd name="connsiteY723" fmla="*/ 3005404 h 6858000"/>
              <a:gd name="connsiteX724" fmla="*/ 32049 w 7467600"/>
              <a:gd name="connsiteY724" fmla="*/ 3065814 h 6858000"/>
              <a:gd name="connsiteX725" fmla="*/ 0 w 7467600"/>
              <a:gd name="connsiteY725" fmla="*/ 3108744 h 6858000"/>
              <a:gd name="connsiteX726" fmla="*/ 0 w 7467600"/>
              <a:gd name="connsiteY726" fmla="*/ 3058059 h 6858000"/>
              <a:gd name="connsiteX727" fmla="*/ 7610 w 7467600"/>
              <a:gd name="connsiteY727" fmla="*/ 3047889 h 6858000"/>
              <a:gd name="connsiteX728" fmla="*/ 52419 w 7467600"/>
              <a:gd name="connsiteY728" fmla="*/ 2987479 h 6858000"/>
              <a:gd name="connsiteX729" fmla="*/ 59142 w 7467600"/>
              <a:gd name="connsiteY729" fmla="*/ 2978488 h 6858000"/>
              <a:gd name="connsiteX730" fmla="*/ 0 w 7467600"/>
              <a:gd name="connsiteY730" fmla="*/ 3015334 h 6858000"/>
              <a:gd name="connsiteX731" fmla="*/ 0 w 7467600"/>
              <a:gd name="connsiteY731" fmla="*/ 2914286 h 6858000"/>
              <a:gd name="connsiteX732" fmla="*/ 36383 w 7467600"/>
              <a:gd name="connsiteY732" fmla="*/ 2901128 h 6858000"/>
              <a:gd name="connsiteX733" fmla="*/ 156329 w 7467600"/>
              <a:gd name="connsiteY733" fmla="*/ 2840533 h 6858000"/>
              <a:gd name="connsiteX734" fmla="*/ 358355 w 7467600"/>
              <a:gd name="connsiteY734" fmla="*/ 2620471 h 6858000"/>
              <a:gd name="connsiteX735" fmla="*/ 510577 w 7467600"/>
              <a:gd name="connsiteY735" fmla="*/ 2501244 h 6858000"/>
              <a:gd name="connsiteX736" fmla="*/ 211967 w 7467600"/>
              <a:gd name="connsiteY736" fmla="*/ 2479171 h 6858000"/>
              <a:gd name="connsiteX737" fmla="*/ 0 w 7467600"/>
              <a:gd name="connsiteY737" fmla="*/ 2476398 h 6858000"/>
              <a:gd name="connsiteX738" fmla="*/ 0 w 7467600"/>
              <a:gd name="connsiteY738" fmla="*/ 2389189 h 6858000"/>
              <a:gd name="connsiteX739" fmla="*/ 103062 w 7467600"/>
              <a:gd name="connsiteY739" fmla="*/ 2389518 h 6858000"/>
              <a:gd name="connsiteX740" fmla="*/ 510734 w 7467600"/>
              <a:gd name="connsiteY740" fmla="*/ 2416201 h 6858000"/>
              <a:gd name="connsiteX741" fmla="*/ 279257 w 7467600"/>
              <a:gd name="connsiteY741" fmla="*/ 2092102 h 6858000"/>
              <a:gd name="connsiteX742" fmla="*/ 65265 w 7467600"/>
              <a:gd name="connsiteY742" fmla="*/ 2006049 h 6858000"/>
              <a:gd name="connsiteX743" fmla="*/ 0 w 7467600"/>
              <a:gd name="connsiteY743" fmla="*/ 1982532 h 6858000"/>
              <a:gd name="connsiteX744" fmla="*/ 0 w 7467600"/>
              <a:gd name="connsiteY744" fmla="*/ 1912789 h 6858000"/>
              <a:gd name="connsiteX745" fmla="*/ 97460 w 7467600"/>
              <a:gd name="connsiteY745" fmla="*/ 1953725 h 6858000"/>
              <a:gd name="connsiteX746" fmla="*/ 221272 w 7467600"/>
              <a:gd name="connsiteY746" fmla="*/ 1980766 h 6858000"/>
              <a:gd name="connsiteX747" fmla="*/ 116765 w 7467600"/>
              <a:gd name="connsiteY747" fmla="*/ 1911033 h 6858000"/>
              <a:gd name="connsiteX748" fmla="*/ 16405 w 7467600"/>
              <a:gd name="connsiteY748" fmla="*/ 1803412 h 6858000"/>
              <a:gd name="connsiteX749" fmla="*/ 0 w 7467600"/>
              <a:gd name="connsiteY749" fmla="*/ 1784777 h 6858000"/>
              <a:gd name="connsiteX750" fmla="*/ 0 w 7467600"/>
              <a:gd name="connsiteY750" fmla="*/ 1740082 h 6858000"/>
              <a:gd name="connsiteX751" fmla="*/ 39394 w 7467600"/>
              <a:gd name="connsiteY751" fmla="*/ 1784856 h 6858000"/>
              <a:gd name="connsiteX752" fmla="*/ 135813 w 7467600"/>
              <a:gd name="connsiteY752" fmla="*/ 1888838 h 6858000"/>
              <a:gd name="connsiteX753" fmla="*/ 242575 w 7467600"/>
              <a:gd name="connsiteY753" fmla="*/ 1958841 h 6858000"/>
              <a:gd name="connsiteX754" fmla="*/ 82197 w 7467600"/>
              <a:gd name="connsiteY754" fmla="*/ 1754826 h 6858000"/>
              <a:gd name="connsiteX755" fmla="*/ 0 w 7467600"/>
              <a:gd name="connsiteY755" fmla="*/ 1679650 h 6858000"/>
              <a:gd name="connsiteX756" fmla="*/ 0 w 7467600"/>
              <a:gd name="connsiteY756" fmla="*/ 1602463 h 6858000"/>
              <a:gd name="connsiteX757" fmla="*/ 84689 w 7467600"/>
              <a:gd name="connsiteY757" fmla="*/ 1677442 h 6858000"/>
              <a:gd name="connsiteX758" fmla="*/ 298437 w 7467600"/>
              <a:gd name="connsiteY758" fmla="*/ 1968019 h 6858000"/>
              <a:gd name="connsiteX759" fmla="*/ 227269 w 7467600"/>
              <a:gd name="connsiteY759" fmla="*/ 1114064 h 6858000"/>
              <a:gd name="connsiteX760" fmla="*/ 248003 w 7467600"/>
              <a:gd name="connsiteY760" fmla="*/ 1089613 h 6858000"/>
              <a:gd name="connsiteX761" fmla="*/ 427020 w 7467600"/>
              <a:gd name="connsiteY761" fmla="*/ 1619803 h 6858000"/>
              <a:gd name="connsiteX762" fmla="*/ 340345 w 7467600"/>
              <a:gd name="connsiteY762" fmla="*/ 2027739 h 6858000"/>
              <a:gd name="connsiteX763" fmla="*/ 360865 w 7467600"/>
              <a:gd name="connsiteY763" fmla="*/ 2044827 h 6858000"/>
              <a:gd name="connsiteX764" fmla="*/ 560414 w 7467600"/>
              <a:gd name="connsiteY764" fmla="*/ 2421457 h 6858000"/>
              <a:gd name="connsiteX765" fmla="*/ 1359703 w 7467600"/>
              <a:gd name="connsiteY765" fmla="*/ 2578554 h 6858000"/>
              <a:gd name="connsiteX766" fmla="*/ 1359422 w 7467600"/>
              <a:gd name="connsiteY766" fmla="*/ 2577994 h 6858000"/>
              <a:gd name="connsiteX767" fmla="*/ 828701 w 7467600"/>
              <a:gd name="connsiteY767" fmla="*/ 1839520 h 6858000"/>
              <a:gd name="connsiteX768" fmla="*/ 494427 w 7467600"/>
              <a:gd name="connsiteY768" fmla="*/ 1092333 h 6858000"/>
              <a:gd name="connsiteX769" fmla="*/ 506322 w 7467600"/>
              <a:gd name="connsiteY769" fmla="*/ 1020997 h 6858000"/>
              <a:gd name="connsiteX770" fmla="*/ 4570198 w 7467600"/>
              <a:gd name="connsiteY770" fmla="*/ 978081 h 6858000"/>
              <a:gd name="connsiteX771" fmla="*/ 4523691 w 7467600"/>
              <a:gd name="connsiteY771" fmla="*/ 1127776 h 6858000"/>
              <a:gd name="connsiteX772" fmla="*/ 4509875 w 7467600"/>
              <a:gd name="connsiteY772" fmla="*/ 1167552 h 6858000"/>
              <a:gd name="connsiteX773" fmla="*/ 4478168 w 7467600"/>
              <a:gd name="connsiteY773" fmla="*/ 1260735 h 6858000"/>
              <a:gd name="connsiteX774" fmla="*/ 4409309 w 7467600"/>
              <a:gd name="connsiteY774" fmla="*/ 1666996 h 6858000"/>
              <a:gd name="connsiteX775" fmla="*/ 4370031 w 7467600"/>
              <a:gd name="connsiteY775" fmla="*/ 1955666 h 6858000"/>
              <a:gd name="connsiteX776" fmla="*/ 4570198 w 7467600"/>
              <a:gd name="connsiteY776" fmla="*/ 978081 h 6858000"/>
              <a:gd name="connsiteX777" fmla="*/ 4557898 w 7467600"/>
              <a:gd name="connsiteY777" fmla="*/ 900011 h 6858000"/>
              <a:gd name="connsiteX778" fmla="*/ 4344840 w 7467600"/>
              <a:gd name="connsiteY778" fmla="*/ 1922038 h 6858000"/>
              <a:gd name="connsiteX779" fmla="*/ 4378710 w 7467600"/>
              <a:gd name="connsiteY779" fmla="*/ 1665516 h 6858000"/>
              <a:gd name="connsiteX780" fmla="*/ 4448798 w 7467600"/>
              <a:gd name="connsiteY780" fmla="*/ 1253024 h 6858000"/>
              <a:gd name="connsiteX781" fmla="*/ 4480315 w 7467600"/>
              <a:gd name="connsiteY781" fmla="*/ 1158454 h 6858000"/>
              <a:gd name="connsiteX782" fmla="*/ 4494133 w 7467600"/>
              <a:gd name="connsiteY782" fmla="*/ 1118676 h 6858000"/>
              <a:gd name="connsiteX783" fmla="*/ 4557898 w 7467600"/>
              <a:gd name="connsiteY783" fmla="*/ 900011 h 6858000"/>
              <a:gd name="connsiteX784" fmla="*/ 5870151 w 7467600"/>
              <a:gd name="connsiteY784" fmla="*/ 898890 h 6858000"/>
              <a:gd name="connsiteX785" fmla="*/ 5861335 w 7467600"/>
              <a:gd name="connsiteY785" fmla="*/ 899177 h 6858000"/>
              <a:gd name="connsiteX786" fmla="*/ 5843702 w 7467600"/>
              <a:gd name="connsiteY786" fmla="*/ 899748 h 6858000"/>
              <a:gd name="connsiteX787" fmla="*/ 5651107 w 7467600"/>
              <a:gd name="connsiteY787" fmla="*/ 920306 h 6858000"/>
              <a:gd name="connsiteX788" fmla="*/ 5459407 w 7467600"/>
              <a:gd name="connsiteY788" fmla="*/ 940975 h 6858000"/>
              <a:gd name="connsiteX789" fmla="*/ 5374846 w 7467600"/>
              <a:gd name="connsiteY789" fmla="*/ 941988 h 6858000"/>
              <a:gd name="connsiteX790" fmla="*/ 5256105 w 7467600"/>
              <a:gd name="connsiteY790" fmla="*/ 945632 h 6858000"/>
              <a:gd name="connsiteX791" fmla="*/ 5107071 w 7467600"/>
              <a:gd name="connsiteY791" fmla="*/ 969720 h 6858000"/>
              <a:gd name="connsiteX792" fmla="*/ 4998681 w 7467600"/>
              <a:gd name="connsiteY792" fmla="*/ 988771 h 6858000"/>
              <a:gd name="connsiteX793" fmla="*/ 5870151 w 7467600"/>
              <a:gd name="connsiteY793" fmla="*/ 898890 h 6858000"/>
              <a:gd name="connsiteX794" fmla="*/ 5504425 w 7467600"/>
              <a:gd name="connsiteY794" fmla="*/ 848067 h 6858000"/>
              <a:gd name="connsiteX795" fmla="*/ 4968849 w 7467600"/>
              <a:gd name="connsiteY795" fmla="*/ 962318 h 6858000"/>
              <a:gd name="connsiteX796" fmla="*/ 5104039 w 7467600"/>
              <a:gd name="connsiteY796" fmla="*/ 940634 h 6858000"/>
              <a:gd name="connsiteX797" fmla="*/ 5256311 w 7467600"/>
              <a:gd name="connsiteY797" fmla="*/ 916490 h 6858000"/>
              <a:gd name="connsiteX798" fmla="*/ 5377381 w 7467600"/>
              <a:gd name="connsiteY798" fmla="*/ 912671 h 6858000"/>
              <a:gd name="connsiteX799" fmla="*/ 5460148 w 7467600"/>
              <a:gd name="connsiteY799" fmla="*/ 911442 h 6858000"/>
              <a:gd name="connsiteX800" fmla="*/ 5648971 w 7467600"/>
              <a:gd name="connsiteY800" fmla="*/ 891331 h 6858000"/>
              <a:gd name="connsiteX801" fmla="*/ 5844807 w 7467600"/>
              <a:gd name="connsiteY801" fmla="*/ 870718 h 6858000"/>
              <a:gd name="connsiteX802" fmla="*/ 5862975 w 7467600"/>
              <a:gd name="connsiteY802" fmla="*/ 869756 h 6858000"/>
              <a:gd name="connsiteX803" fmla="*/ 5920887 w 7467600"/>
              <a:gd name="connsiteY803" fmla="*/ 865929 h 6858000"/>
              <a:gd name="connsiteX804" fmla="*/ 5504425 w 7467600"/>
              <a:gd name="connsiteY804" fmla="*/ 848067 h 6858000"/>
              <a:gd name="connsiteX805" fmla="*/ 3607114 w 7467600"/>
              <a:gd name="connsiteY805" fmla="*/ 467441 h 6858000"/>
              <a:gd name="connsiteX806" fmla="*/ 3296242 w 7467600"/>
              <a:gd name="connsiteY806" fmla="*/ 807991 h 6858000"/>
              <a:gd name="connsiteX807" fmla="*/ 3174674 w 7467600"/>
              <a:gd name="connsiteY807" fmla="*/ 919759 h 6858000"/>
              <a:gd name="connsiteX808" fmla="*/ 3042978 w 7467600"/>
              <a:gd name="connsiteY808" fmla="*/ 1054894 h 6858000"/>
              <a:gd name="connsiteX809" fmla="*/ 2968914 w 7467600"/>
              <a:gd name="connsiteY809" fmla="*/ 1133756 h 6858000"/>
              <a:gd name="connsiteX810" fmla="*/ 3103823 w 7467600"/>
              <a:gd name="connsiteY810" fmla="*/ 1026814 h 6858000"/>
              <a:gd name="connsiteX811" fmla="*/ 3607114 w 7467600"/>
              <a:gd name="connsiteY811" fmla="*/ 467441 h 6858000"/>
              <a:gd name="connsiteX812" fmla="*/ 3744487 w 7467600"/>
              <a:gd name="connsiteY812" fmla="*/ 383136 h 6858000"/>
              <a:gd name="connsiteX813" fmla="*/ 3970213 w 7467600"/>
              <a:gd name="connsiteY813" fmla="*/ 995559 h 6858000"/>
              <a:gd name="connsiteX814" fmla="*/ 3744487 w 7467600"/>
              <a:gd name="connsiteY814" fmla="*/ 383136 h 6858000"/>
              <a:gd name="connsiteX815" fmla="*/ 3624562 w 7467600"/>
              <a:gd name="connsiteY815" fmla="*/ 367041 h 6858000"/>
              <a:gd name="connsiteX816" fmla="*/ 3489712 w 7467600"/>
              <a:gd name="connsiteY816" fmla="*/ 485386 h 6858000"/>
              <a:gd name="connsiteX817" fmla="*/ 3182994 w 7467600"/>
              <a:gd name="connsiteY817" fmla="*/ 828265 h 6858000"/>
              <a:gd name="connsiteX818" fmla="*/ 2892114 w 7467600"/>
              <a:gd name="connsiteY818" fmla="*/ 1172635 h 6858000"/>
              <a:gd name="connsiteX819" fmla="*/ 3021459 w 7467600"/>
              <a:gd name="connsiteY819" fmla="*/ 1035385 h 6858000"/>
              <a:gd name="connsiteX820" fmla="*/ 3153873 w 7467600"/>
              <a:gd name="connsiteY820" fmla="*/ 898971 h 6858000"/>
              <a:gd name="connsiteX821" fmla="*/ 3276511 w 7467600"/>
              <a:gd name="connsiteY821" fmla="*/ 786423 h 6858000"/>
              <a:gd name="connsiteX822" fmla="*/ 3584154 w 7467600"/>
              <a:gd name="connsiteY822" fmla="*/ 448218 h 6858000"/>
              <a:gd name="connsiteX823" fmla="*/ 3624562 w 7467600"/>
              <a:gd name="connsiteY823" fmla="*/ 367041 h 6858000"/>
              <a:gd name="connsiteX824" fmla="*/ 3766672 w 7467600"/>
              <a:gd name="connsiteY824" fmla="*/ 359429 h 6858000"/>
              <a:gd name="connsiteX825" fmla="*/ 3996338 w 7467600"/>
              <a:gd name="connsiteY825" fmla="*/ 968237 h 6858000"/>
              <a:gd name="connsiteX826" fmla="*/ 3766672 w 7467600"/>
              <a:gd name="connsiteY826" fmla="*/ 359429 h 6858000"/>
              <a:gd name="connsiteX827" fmla="*/ 5805386 w 7467600"/>
              <a:gd name="connsiteY827" fmla="*/ 239240 h 6858000"/>
              <a:gd name="connsiteX828" fmla="*/ 5736947 w 7467600"/>
              <a:gd name="connsiteY828" fmla="*/ 261367 h 6858000"/>
              <a:gd name="connsiteX829" fmla="*/ 5427012 w 7467600"/>
              <a:gd name="connsiteY829" fmla="*/ 311272 h 6858000"/>
              <a:gd name="connsiteX830" fmla="*/ 5147818 w 7467600"/>
              <a:gd name="connsiteY830" fmla="*/ 322112 h 6858000"/>
              <a:gd name="connsiteX831" fmla="*/ 5060854 w 7467600"/>
              <a:gd name="connsiteY831" fmla="*/ 311882 h 6858000"/>
              <a:gd name="connsiteX832" fmla="*/ 4945989 w 7467600"/>
              <a:gd name="connsiteY832" fmla="*/ 300516 h 6858000"/>
              <a:gd name="connsiteX833" fmla="*/ 5410479 w 7467600"/>
              <a:gd name="connsiteY833" fmla="*/ 348434 h 6858000"/>
              <a:gd name="connsiteX834" fmla="*/ 5805386 w 7467600"/>
              <a:gd name="connsiteY834" fmla="*/ 239240 h 6858000"/>
              <a:gd name="connsiteX835" fmla="*/ 5905192 w 7467600"/>
              <a:gd name="connsiteY835" fmla="*/ 163079 h 6858000"/>
              <a:gd name="connsiteX836" fmla="*/ 5865655 w 7467600"/>
              <a:gd name="connsiteY836" fmla="*/ 171901 h 6858000"/>
              <a:gd name="connsiteX837" fmla="*/ 5259740 w 7467600"/>
              <a:gd name="connsiteY837" fmla="*/ 257013 h 6858000"/>
              <a:gd name="connsiteX838" fmla="*/ 5208466 w 7467600"/>
              <a:gd name="connsiteY838" fmla="*/ 257550 h 6858000"/>
              <a:gd name="connsiteX839" fmla="*/ 4980204 w 7467600"/>
              <a:gd name="connsiteY839" fmla="*/ 271903 h 6858000"/>
              <a:gd name="connsiteX840" fmla="*/ 5068068 w 7467600"/>
              <a:gd name="connsiteY840" fmla="*/ 282244 h 6858000"/>
              <a:gd name="connsiteX841" fmla="*/ 5153231 w 7467600"/>
              <a:gd name="connsiteY841" fmla="*/ 292240 h 6858000"/>
              <a:gd name="connsiteX842" fmla="*/ 5426491 w 7467600"/>
              <a:gd name="connsiteY842" fmla="*/ 281128 h 6858000"/>
              <a:gd name="connsiteX843" fmla="*/ 5731212 w 7467600"/>
              <a:gd name="connsiteY843" fmla="*/ 231951 h 6858000"/>
              <a:gd name="connsiteX844" fmla="*/ 5905192 w 7467600"/>
              <a:gd name="connsiteY844" fmla="*/ 163079 h 6858000"/>
              <a:gd name="connsiteX845" fmla="*/ 5944437 w 7467600"/>
              <a:gd name="connsiteY845" fmla="*/ 113829 h 6858000"/>
              <a:gd name="connsiteX846" fmla="*/ 5825032 w 7467600"/>
              <a:gd name="connsiteY846" fmla="*/ 146405 h 6858000"/>
              <a:gd name="connsiteX847" fmla="*/ 4955599 w 7467600"/>
              <a:gd name="connsiteY847" fmla="*/ 247008 h 6858000"/>
              <a:gd name="connsiteX848" fmla="*/ 5210104 w 7467600"/>
              <a:gd name="connsiteY848" fmla="*/ 228123 h 6858000"/>
              <a:gd name="connsiteX849" fmla="*/ 5261015 w 7467600"/>
              <a:gd name="connsiteY849" fmla="*/ 227087 h 6858000"/>
              <a:gd name="connsiteX850" fmla="*/ 5861181 w 7467600"/>
              <a:gd name="connsiteY850" fmla="*/ 143093 h 6858000"/>
              <a:gd name="connsiteX851" fmla="*/ 5961252 w 7467600"/>
              <a:gd name="connsiteY851" fmla="*/ 114820 h 6858000"/>
              <a:gd name="connsiteX852" fmla="*/ 5944437 w 7467600"/>
              <a:gd name="connsiteY852" fmla="*/ 113829 h 6858000"/>
              <a:gd name="connsiteX853" fmla="*/ 3882765 w 7467600"/>
              <a:gd name="connsiteY853" fmla="*/ 0 h 6858000"/>
              <a:gd name="connsiteX854" fmla="*/ 3995099 w 7467600"/>
              <a:gd name="connsiteY854" fmla="*/ 0 h 6858000"/>
              <a:gd name="connsiteX855" fmla="*/ 4163818 w 7467600"/>
              <a:gd name="connsiteY855" fmla="*/ 234104 h 6858000"/>
              <a:gd name="connsiteX856" fmla="*/ 4172099 w 7467600"/>
              <a:gd name="connsiteY856" fmla="*/ 234207 h 6858000"/>
              <a:gd name="connsiteX857" fmla="*/ 4784282 w 7467600"/>
              <a:gd name="connsiteY857" fmla="*/ 276561 h 6858000"/>
              <a:gd name="connsiteX858" fmla="*/ 4801687 w 7467600"/>
              <a:gd name="connsiteY858" fmla="*/ 267764 h 6858000"/>
              <a:gd name="connsiteX859" fmla="*/ 6082788 w 7467600"/>
              <a:gd name="connsiteY859" fmla="*/ 64119 h 6858000"/>
              <a:gd name="connsiteX860" fmla="*/ 6099442 w 7467600"/>
              <a:gd name="connsiteY860" fmla="*/ 82568 h 6858000"/>
              <a:gd name="connsiteX861" fmla="*/ 4804137 w 7467600"/>
              <a:gd name="connsiteY861" fmla="*/ 320931 h 6858000"/>
              <a:gd name="connsiteX862" fmla="*/ 4227047 w 7467600"/>
              <a:gd name="connsiteY862" fmla="*/ 313415 h 6858000"/>
              <a:gd name="connsiteX863" fmla="*/ 4346041 w 7467600"/>
              <a:gd name="connsiteY863" fmla="*/ 456086 h 6858000"/>
              <a:gd name="connsiteX864" fmla="*/ 4870967 w 7467600"/>
              <a:gd name="connsiteY864" fmla="*/ 963061 h 6858000"/>
              <a:gd name="connsiteX865" fmla="*/ 4889647 w 7467600"/>
              <a:gd name="connsiteY865" fmla="*/ 957147 h 6858000"/>
              <a:gd name="connsiteX866" fmla="*/ 5422504 w 7467600"/>
              <a:gd name="connsiteY866" fmla="*/ 805191 h 6858000"/>
              <a:gd name="connsiteX867" fmla="*/ 6087656 w 7467600"/>
              <a:gd name="connsiteY867" fmla="*/ 826703 h 6858000"/>
              <a:gd name="connsiteX868" fmla="*/ 6058717 w 7467600"/>
              <a:gd name="connsiteY868" fmla="*/ 865992 h 6858000"/>
              <a:gd name="connsiteX869" fmla="*/ 4974153 w 7467600"/>
              <a:gd name="connsiteY869" fmla="*/ 1045456 h 6858000"/>
              <a:gd name="connsiteX870" fmla="*/ 5627835 w 7467600"/>
              <a:gd name="connsiteY870" fmla="*/ 1472077 h 6858000"/>
              <a:gd name="connsiteX871" fmla="*/ 5629817 w 7467600"/>
              <a:gd name="connsiteY871" fmla="*/ 1471412 h 6858000"/>
              <a:gd name="connsiteX872" fmla="*/ 5634124 w 7467600"/>
              <a:gd name="connsiteY872" fmla="*/ 1470572 h 6858000"/>
              <a:gd name="connsiteX873" fmla="*/ 5755832 w 7467600"/>
              <a:gd name="connsiteY873" fmla="*/ 1383886 h 6858000"/>
              <a:gd name="connsiteX874" fmla="*/ 6014186 w 7467600"/>
              <a:gd name="connsiteY874" fmla="*/ 1279799 h 6858000"/>
              <a:gd name="connsiteX875" fmla="*/ 6901619 w 7467600"/>
              <a:gd name="connsiteY875" fmla="*/ 1047874 h 6858000"/>
              <a:gd name="connsiteX876" fmla="*/ 6931566 w 7467600"/>
              <a:gd name="connsiteY876" fmla="*/ 1062034 h 6858000"/>
              <a:gd name="connsiteX877" fmla="*/ 5790982 w 7467600"/>
              <a:gd name="connsiteY877" fmla="*/ 1561380 h 6858000"/>
              <a:gd name="connsiteX878" fmla="*/ 6188971 w 7467600"/>
              <a:gd name="connsiteY878" fmla="*/ 1755168 h 6858000"/>
              <a:gd name="connsiteX879" fmla="*/ 6202446 w 7467600"/>
              <a:gd name="connsiteY879" fmla="*/ 1752268 h 6858000"/>
              <a:gd name="connsiteX880" fmla="*/ 7179560 w 7467600"/>
              <a:gd name="connsiteY880" fmla="*/ 1467551 h 6858000"/>
              <a:gd name="connsiteX881" fmla="*/ 7158730 w 7467600"/>
              <a:gd name="connsiteY881" fmla="*/ 1507835 h 6858000"/>
              <a:gd name="connsiteX882" fmla="*/ 6326959 w 7467600"/>
              <a:gd name="connsiteY882" fmla="*/ 1817686 h 6858000"/>
              <a:gd name="connsiteX883" fmla="*/ 6537433 w 7467600"/>
              <a:gd name="connsiteY883" fmla="*/ 1907790 h 6858000"/>
              <a:gd name="connsiteX884" fmla="*/ 6550221 w 7467600"/>
              <a:gd name="connsiteY884" fmla="*/ 1910729 h 6858000"/>
              <a:gd name="connsiteX885" fmla="*/ 6964438 w 7467600"/>
              <a:gd name="connsiteY885" fmla="*/ 2209505 h 6858000"/>
              <a:gd name="connsiteX886" fmla="*/ 7367862 w 7467600"/>
              <a:gd name="connsiteY886" fmla="*/ 2806833 h 6858000"/>
              <a:gd name="connsiteX887" fmla="*/ 7364329 w 7467600"/>
              <a:gd name="connsiteY887" fmla="*/ 2826907 h 6858000"/>
              <a:gd name="connsiteX888" fmla="*/ 7290545 w 7467600"/>
              <a:gd name="connsiteY888" fmla="*/ 2850663 h 6858000"/>
              <a:gd name="connsiteX889" fmla="*/ 6472036 w 7467600"/>
              <a:gd name="connsiteY889" fmla="*/ 1959003 h 6858000"/>
              <a:gd name="connsiteX890" fmla="*/ 5792897 w 7467600"/>
              <a:gd name="connsiteY890" fmla="*/ 1647747 h 6858000"/>
              <a:gd name="connsiteX891" fmla="*/ 5842751 w 7467600"/>
              <a:gd name="connsiteY891" fmla="*/ 1816112 h 6858000"/>
              <a:gd name="connsiteX892" fmla="*/ 5847424 w 7467600"/>
              <a:gd name="connsiteY892" fmla="*/ 1815776 h 6858000"/>
              <a:gd name="connsiteX893" fmla="*/ 6399821 w 7467600"/>
              <a:gd name="connsiteY893" fmla="*/ 2344799 h 6858000"/>
              <a:gd name="connsiteX894" fmla="*/ 6323232 w 7467600"/>
              <a:gd name="connsiteY894" fmla="*/ 2389634 h 6858000"/>
              <a:gd name="connsiteX895" fmla="*/ 5942958 w 7467600"/>
              <a:gd name="connsiteY895" fmla="*/ 2077708 h 6858000"/>
              <a:gd name="connsiteX896" fmla="*/ 5921559 w 7467600"/>
              <a:gd name="connsiteY896" fmla="*/ 2378596 h 6858000"/>
              <a:gd name="connsiteX897" fmla="*/ 5817651 w 7467600"/>
              <a:gd name="connsiteY897" fmla="*/ 3023919 h 6858000"/>
              <a:gd name="connsiteX898" fmla="*/ 5729634 w 7467600"/>
              <a:gd name="connsiteY898" fmla="*/ 3051849 h 6858000"/>
              <a:gd name="connsiteX899" fmla="*/ 5611018 w 7467600"/>
              <a:gd name="connsiteY899" fmla="*/ 2316769 h 6858000"/>
              <a:gd name="connsiteX900" fmla="*/ 5687608 w 7467600"/>
              <a:gd name="connsiteY900" fmla="*/ 2039972 h 6858000"/>
              <a:gd name="connsiteX901" fmla="*/ 5657554 w 7467600"/>
              <a:gd name="connsiteY901" fmla="*/ 1576445 h 6858000"/>
              <a:gd name="connsiteX902" fmla="*/ 5150475 w 7467600"/>
              <a:gd name="connsiteY902" fmla="*/ 1274012 h 6858000"/>
              <a:gd name="connsiteX903" fmla="*/ 5349142 w 7467600"/>
              <a:gd name="connsiteY903" fmla="*/ 2204405 h 6858000"/>
              <a:gd name="connsiteX904" fmla="*/ 5262214 w 7467600"/>
              <a:gd name="connsiteY904" fmla="*/ 2233836 h 6858000"/>
              <a:gd name="connsiteX905" fmla="*/ 4981539 w 7467600"/>
              <a:gd name="connsiteY905" fmla="*/ 1542201 h 6858000"/>
              <a:gd name="connsiteX906" fmla="*/ 4958461 w 7467600"/>
              <a:gd name="connsiteY906" fmla="*/ 1136957 h 6858000"/>
              <a:gd name="connsiteX907" fmla="*/ 4655015 w 7467600"/>
              <a:gd name="connsiteY907" fmla="*/ 891426 h 6858000"/>
              <a:gd name="connsiteX908" fmla="*/ 4348002 w 7467600"/>
              <a:gd name="connsiteY908" fmla="*/ 2205895 h 6858000"/>
              <a:gd name="connsiteX909" fmla="*/ 4262250 w 7467600"/>
              <a:gd name="connsiteY909" fmla="*/ 2219972 h 6858000"/>
              <a:gd name="connsiteX910" fmla="*/ 4550611 w 7467600"/>
              <a:gd name="connsiteY910" fmla="*/ 817540 h 6858000"/>
              <a:gd name="connsiteX911" fmla="*/ 4564418 w 7467600"/>
              <a:gd name="connsiteY911" fmla="*/ 808293 h 6858000"/>
              <a:gd name="connsiteX912" fmla="*/ 4266388 w 7467600"/>
              <a:gd name="connsiteY912" fmla="*/ 500083 h 6858000"/>
              <a:gd name="connsiteX913" fmla="*/ 4032842 w 7467600"/>
              <a:gd name="connsiteY913" fmla="*/ 211809 h 6858000"/>
              <a:gd name="connsiteX914" fmla="*/ 3882765 w 7467600"/>
              <a:gd name="connsiteY914" fmla="*/ 0 h 6858000"/>
              <a:gd name="connsiteX915" fmla="*/ 3721337 w 7467600"/>
              <a:gd name="connsiteY915" fmla="*/ 0 h 6858000"/>
              <a:gd name="connsiteX916" fmla="*/ 3797544 w 7467600"/>
              <a:gd name="connsiteY916" fmla="*/ 0 h 6858000"/>
              <a:gd name="connsiteX917" fmla="*/ 3775734 w 7467600"/>
              <a:gd name="connsiteY917" fmla="*/ 95131 h 6858000"/>
              <a:gd name="connsiteX918" fmla="*/ 3724807 w 7467600"/>
              <a:gd name="connsiteY918" fmla="*/ 272257 h 6858000"/>
              <a:gd name="connsiteX919" fmla="*/ 3726844 w 7467600"/>
              <a:gd name="connsiteY919" fmla="*/ 282988 h 6858000"/>
              <a:gd name="connsiteX920" fmla="*/ 3742664 w 7467600"/>
              <a:gd name="connsiteY920" fmla="*/ 279918 h 6858000"/>
              <a:gd name="connsiteX921" fmla="*/ 4103910 w 7467600"/>
              <a:gd name="connsiteY921" fmla="*/ 1161917 h 6858000"/>
              <a:gd name="connsiteX922" fmla="*/ 4020269 w 7467600"/>
              <a:gd name="connsiteY922" fmla="*/ 1200406 h 6858000"/>
              <a:gd name="connsiteX923" fmla="*/ 3674882 w 7467600"/>
              <a:gd name="connsiteY923" fmla="*/ 488524 h 6858000"/>
              <a:gd name="connsiteX924" fmla="*/ 3132682 w 7467600"/>
              <a:gd name="connsiteY924" fmla="*/ 1072284 h 6858000"/>
              <a:gd name="connsiteX925" fmla="*/ 2716346 w 7467600"/>
              <a:gd name="connsiteY925" fmla="*/ 1276376 h 6858000"/>
              <a:gd name="connsiteX926" fmla="*/ 2716772 w 7467600"/>
              <a:gd name="connsiteY926" fmla="*/ 1255462 h 6858000"/>
              <a:gd name="connsiteX927" fmla="*/ 3471096 w 7467600"/>
              <a:gd name="connsiteY927" fmla="*/ 437072 h 6858000"/>
              <a:gd name="connsiteX928" fmla="*/ 3639057 w 7467600"/>
              <a:gd name="connsiteY928" fmla="*/ 286334 h 6858000"/>
              <a:gd name="connsiteX929" fmla="*/ 3640309 w 7467600"/>
              <a:gd name="connsiteY929" fmla="*/ 284664 h 6858000"/>
              <a:gd name="connsiteX930" fmla="*/ 3646022 w 7467600"/>
              <a:gd name="connsiteY930" fmla="*/ 276711 h 6858000"/>
              <a:gd name="connsiteX931" fmla="*/ 3707943 w 7467600"/>
              <a:gd name="connsiteY931" fmla="*/ 65958 h 6858000"/>
              <a:gd name="connsiteX932" fmla="*/ 3721337 w 7467600"/>
              <a:gd name="connsiteY932" fmla="*/ 0 h 6858000"/>
              <a:gd name="connsiteX933" fmla="*/ 2867960 w 7467600"/>
              <a:gd name="connsiteY933" fmla="*/ 0 h 6858000"/>
              <a:gd name="connsiteX934" fmla="*/ 2926351 w 7467600"/>
              <a:gd name="connsiteY934" fmla="*/ 0 h 6858000"/>
              <a:gd name="connsiteX935" fmla="*/ 2902823 w 7467600"/>
              <a:gd name="connsiteY935" fmla="*/ 262929 h 6858000"/>
              <a:gd name="connsiteX936" fmla="*/ 2940663 w 7467600"/>
              <a:gd name="connsiteY936" fmla="*/ 140884 h 6858000"/>
              <a:gd name="connsiteX937" fmla="*/ 2947039 w 7467600"/>
              <a:gd name="connsiteY937" fmla="*/ 122524 h 6858000"/>
              <a:gd name="connsiteX938" fmla="*/ 2984316 w 7467600"/>
              <a:gd name="connsiteY938" fmla="*/ 0 h 6858000"/>
              <a:gd name="connsiteX939" fmla="*/ 3016114 w 7467600"/>
              <a:gd name="connsiteY939" fmla="*/ 0 h 6858000"/>
              <a:gd name="connsiteX940" fmla="*/ 2979949 w 7467600"/>
              <a:gd name="connsiteY940" fmla="*/ 119274 h 6858000"/>
              <a:gd name="connsiteX941" fmla="*/ 3023879 w 7467600"/>
              <a:gd name="connsiteY941" fmla="*/ 0 h 6858000"/>
              <a:gd name="connsiteX942" fmla="*/ 3105400 w 7467600"/>
              <a:gd name="connsiteY942" fmla="*/ 0 h 6858000"/>
              <a:gd name="connsiteX943" fmla="*/ 3094669 w 7467600"/>
              <a:gd name="connsiteY943" fmla="*/ 30308 h 6858000"/>
              <a:gd name="connsiteX944" fmla="*/ 2901945 w 7467600"/>
              <a:gd name="connsiteY944" fmla="*/ 466538 h 6858000"/>
              <a:gd name="connsiteX945" fmla="*/ 2815209 w 7467600"/>
              <a:gd name="connsiteY945" fmla="*/ 497361 h 6858000"/>
              <a:gd name="connsiteX946" fmla="*/ 2844845 w 7467600"/>
              <a:gd name="connsiteY946" fmla="*/ 127638 h 6858000"/>
              <a:gd name="connsiteX947" fmla="*/ 2867960 w 7467600"/>
              <a:gd name="connsiteY947" fmla="*/ 0 h 6858000"/>
              <a:gd name="connsiteX948" fmla="*/ 1057230 w 7467600"/>
              <a:gd name="connsiteY948" fmla="*/ 0 h 6858000"/>
              <a:gd name="connsiteX949" fmla="*/ 1111003 w 7467600"/>
              <a:gd name="connsiteY949" fmla="*/ 0 h 6858000"/>
              <a:gd name="connsiteX950" fmla="*/ 1125553 w 7467600"/>
              <a:gd name="connsiteY950" fmla="*/ 52588 h 6858000"/>
              <a:gd name="connsiteX951" fmla="*/ 1304276 w 7467600"/>
              <a:gd name="connsiteY951" fmla="*/ 476275 h 6858000"/>
              <a:gd name="connsiteX952" fmla="*/ 1492066 w 7467600"/>
              <a:gd name="connsiteY952" fmla="*/ 886333 h 6858000"/>
              <a:gd name="connsiteX953" fmla="*/ 1423698 w 7467600"/>
              <a:gd name="connsiteY953" fmla="*/ 710817 h 6858000"/>
              <a:gd name="connsiteX954" fmla="*/ 1357609 w 7467600"/>
              <a:gd name="connsiteY954" fmla="*/ 532892 h 6858000"/>
              <a:gd name="connsiteX955" fmla="*/ 1309550 w 7467600"/>
              <a:gd name="connsiteY955" fmla="*/ 374031 h 6858000"/>
              <a:gd name="connsiteX956" fmla="*/ 1193673 w 7467600"/>
              <a:gd name="connsiteY956" fmla="*/ 49533 h 6858000"/>
              <a:gd name="connsiteX957" fmla="*/ 1164391 w 7467600"/>
              <a:gd name="connsiteY957" fmla="*/ 0 h 6858000"/>
              <a:gd name="connsiteX958" fmla="*/ 1200666 w 7467600"/>
              <a:gd name="connsiteY958" fmla="*/ 0 h 6858000"/>
              <a:gd name="connsiteX959" fmla="*/ 1223408 w 7467600"/>
              <a:gd name="connsiteY959" fmla="*/ 38996 h 6858000"/>
              <a:gd name="connsiteX960" fmla="*/ 1339635 w 7467600"/>
              <a:gd name="connsiteY960" fmla="*/ 365517 h 6858000"/>
              <a:gd name="connsiteX961" fmla="*/ 1387469 w 7467600"/>
              <a:gd name="connsiteY961" fmla="*/ 523079 h 6858000"/>
              <a:gd name="connsiteX962" fmla="*/ 1452685 w 7467600"/>
              <a:gd name="connsiteY962" fmla="*/ 699806 h 6858000"/>
              <a:gd name="connsiteX963" fmla="*/ 1492092 w 7467600"/>
              <a:gd name="connsiteY963" fmla="*/ 800424 h 6858000"/>
              <a:gd name="connsiteX964" fmla="*/ 1455302 w 7467600"/>
              <a:gd name="connsiteY964" fmla="*/ 632913 h 6858000"/>
              <a:gd name="connsiteX965" fmla="*/ 1222336 w 7467600"/>
              <a:gd name="connsiteY965" fmla="*/ 9480 h 6858000"/>
              <a:gd name="connsiteX966" fmla="*/ 1214634 w 7467600"/>
              <a:gd name="connsiteY966" fmla="*/ 0 h 6858000"/>
              <a:gd name="connsiteX967" fmla="*/ 1289827 w 7467600"/>
              <a:gd name="connsiteY967" fmla="*/ 0 h 6858000"/>
              <a:gd name="connsiteX968" fmla="*/ 1321076 w 7467600"/>
              <a:gd name="connsiteY968" fmla="*/ 59722 h 6858000"/>
              <a:gd name="connsiteX969" fmla="*/ 1512579 w 7467600"/>
              <a:gd name="connsiteY969" fmla="*/ 626441 h 6858000"/>
              <a:gd name="connsiteX970" fmla="*/ 1506076 w 7467600"/>
              <a:gd name="connsiteY970" fmla="*/ 1089289 h 6858000"/>
              <a:gd name="connsiteX971" fmla="*/ 1486346 w 7467600"/>
              <a:gd name="connsiteY971" fmla="*/ 1079919 h 6858000"/>
              <a:gd name="connsiteX972" fmla="*/ 1070511 w 7467600"/>
              <a:gd name="connsiteY972" fmla="*/ 48609 h 6858000"/>
              <a:gd name="connsiteX973" fmla="*/ 1057230 w 7467600"/>
              <a:gd name="connsiteY973" fmla="*/ 0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993" fmla="*/ 43151 w 7467600"/>
              <a:gd name="connsiteY99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43603 w 7467600"/>
              <a:gd name="connsiteY127" fmla="*/ 51497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1903353 w 7467600"/>
              <a:gd name="connsiteY137" fmla="*/ 5044827 h 6858000"/>
              <a:gd name="connsiteX138" fmla="*/ 1936931 w 7467600"/>
              <a:gd name="connsiteY138" fmla="*/ 5093954 h 6858000"/>
              <a:gd name="connsiteX139" fmla="*/ 2195868 w 7467600"/>
              <a:gd name="connsiteY139" fmla="*/ 5396574 h 6858000"/>
              <a:gd name="connsiteX140" fmla="*/ 2088852 w 7467600"/>
              <a:gd name="connsiteY140" fmla="*/ 5166123 h 6858000"/>
              <a:gd name="connsiteX141" fmla="*/ 1958241 w 7467600"/>
              <a:gd name="connsiteY141" fmla="*/ 5067955 h 6858000"/>
              <a:gd name="connsiteX142" fmla="*/ 1903353 w 7467600"/>
              <a:gd name="connsiteY142" fmla="*/ 5044827 h 6858000"/>
              <a:gd name="connsiteX143" fmla="*/ 1979378 w 7467600"/>
              <a:gd name="connsiteY143" fmla="*/ 4769504 h 6858000"/>
              <a:gd name="connsiteX144" fmla="*/ 2882120 w 7467600"/>
              <a:gd name="connsiteY144" fmla="*/ 5064547 h 6858000"/>
              <a:gd name="connsiteX145" fmla="*/ 2793103 w 7467600"/>
              <a:gd name="connsiteY145" fmla="*/ 5039699 h 6858000"/>
              <a:gd name="connsiteX146" fmla="*/ 2770041 w 7467600"/>
              <a:gd name="connsiteY146" fmla="*/ 5033634 h 6858000"/>
              <a:gd name="connsiteX147" fmla="*/ 1979378 w 7467600"/>
              <a:gd name="connsiteY147" fmla="*/ 4769504 h 6858000"/>
              <a:gd name="connsiteX148" fmla="*/ 1927410 w 7467600"/>
              <a:gd name="connsiteY148" fmla="*/ 4716164 h 6858000"/>
              <a:gd name="connsiteX149" fmla="*/ 1959587 w 7467600"/>
              <a:gd name="connsiteY149" fmla="*/ 4728849 h 6858000"/>
              <a:gd name="connsiteX150" fmla="*/ 2777707 w 7467600"/>
              <a:gd name="connsiteY150" fmla="*/ 5003991 h 6858000"/>
              <a:gd name="connsiteX151" fmla="*/ 2800768 w 7467600"/>
              <a:gd name="connsiteY151" fmla="*/ 5010056 h 6858000"/>
              <a:gd name="connsiteX152" fmla="*/ 2879408 w 7467600"/>
              <a:gd name="connsiteY152" fmla="*/ 5031590 h 6858000"/>
              <a:gd name="connsiteX153" fmla="*/ 2862295 w 7467600"/>
              <a:gd name="connsiteY153" fmla="*/ 5022958 h 6858000"/>
              <a:gd name="connsiteX154" fmla="*/ 2813343 w 7467600"/>
              <a:gd name="connsiteY154" fmla="*/ 4998369 h 6858000"/>
              <a:gd name="connsiteX155" fmla="*/ 2646245 w 7467600"/>
              <a:gd name="connsiteY155" fmla="*/ 4930999 h 6858000"/>
              <a:gd name="connsiteX156" fmla="*/ 1999243 w 7467600"/>
              <a:gd name="connsiteY156" fmla="*/ 4730524 h 6858000"/>
              <a:gd name="connsiteX157" fmla="*/ 1979527 w 7467600"/>
              <a:gd name="connsiteY157" fmla="*/ 4726651 h 6858000"/>
              <a:gd name="connsiteX158" fmla="*/ 1927410 w 7467600"/>
              <a:gd name="connsiteY158" fmla="*/ 4716164 h 6858000"/>
              <a:gd name="connsiteX159" fmla="*/ 1997014 w 7467600"/>
              <a:gd name="connsiteY159" fmla="*/ 4698007 h 6858000"/>
              <a:gd name="connsiteX160" fmla="*/ 2005458 w 7467600"/>
              <a:gd name="connsiteY160" fmla="*/ 4699540 h 6858000"/>
              <a:gd name="connsiteX161" fmla="*/ 2657186 w 7467600"/>
              <a:gd name="connsiteY161" fmla="*/ 4901687 h 6858000"/>
              <a:gd name="connsiteX162" fmla="*/ 2826662 w 7467600"/>
              <a:gd name="connsiteY162" fmla="*/ 4970362 h 6858000"/>
              <a:gd name="connsiteX163" fmla="*/ 2876100 w 7467600"/>
              <a:gd name="connsiteY163" fmla="*/ 4995397 h 6858000"/>
              <a:gd name="connsiteX164" fmla="*/ 3042600 w 7467600"/>
              <a:gd name="connsiteY164" fmla="*/ 5059532 h 6858000"/>
              <a:gd name="connsiteX165" fmla="*/ 1997014 w 7467600"/>
              <a:gd name="connsiteY165" fmla="*/ 4698007 h 6858000"/>
              <a:gd name="connsiteX166" fmla="*/ 2305292 w 7467600"/>
              <a:gd name="connsiteY166" fmla="*/ 4219492 h 6858000"/>
              <a:gd name="connsiteX167" fmla="*/ 3360922 w 7467600"/>
              <a:gd name="connsiteY167" fmla="*/ 4529373 h 6858000"/>
              <a:gd name="connsiteX168" fmla="*/ 3492420 w 7467600"/>
              <a:gd name="connsiteY168" fmla="*/ 4510145 h 6858000"/>
              <a:gd name="connsiteX169" fmla="*/ 3364086 w 7467600"/>
              <a:gd name="connsiteY169" fmla="*/ 4480340 h 6858000"/>
              <a:gd name="connsiteX170" fmla="*/ 3225818 w 7467600"/>
              <a:gd name="connsiteY170" fmla="*/ 4411822 h 6858000"/>
              <a:gd name="connsiteX171" fmla="*/ 3129696 w 7467600"/>
              <a:gd name="connsiteY171" fmla="*/ 4360704 h 6858000"/>
              <a:gd name="connsiteX172" fmla="*/ 2814545 w 7467600"/>
              <a:gd name="connsiteY172" fmla="*/ 4282955 h 6858000"/>
              <a:gd name="connsiteX173" fmla="*/ 2305292 w 7467600"/>
              <a:gd name="connsiteY173" fmla="*/ 4219492 h 6858000"/>
              <a:gd name="connsiteX174" fmla="*/ 2626982 w 7467600"/>
              <a:gd name="connsiteY174" fmla="*/ 4206450 h 6858000"/>
              <a:gd name="connsiteX175" fmla="*/ 2490617 w 7467600"/>
              <a:gd name="connsiteY175" fmla="*/ 4206951 h 6858000"/>
              <a:gd name="connsiteX176" fmla="*/ 2819869 w 7467600"/>
              <a:gd name="connsiteY176" fmla="*/ 4252936 h 6858000"/>
              <a:gd name="connsiteX177" fmla="*/ 3143018 w 7467600"/>
              <a:gd name="connsiteY177" fmla="*/ 4332698 h 6858000"/>
              <a:gd name="connsiteX178" fmla="*/ 3241520 w 7467600"/>
              <a:gd name="connsiteY178" fmla="*/ 4385112 h 6858000"/>
              <a:gd name="connsiteX179" fmla="*/ 3374575 w 7467600"/>
              <a:gd name="connsiteY179" fmla="*/ 4451517 h 6858000"/>
              <a:gd name="connsiteX180" fmla="*/ 3505221 w 7467600"/>
              <a:gd name="connsiteY180" fmla="*/ 4480757 h 6858000"/>
              <a:gd name="connsiteX181" fmla="*/ 2626982 w 7467600"/>
              <a:gd name="connsiteY181" fmla="*/ 4206450 h 6858000"/>
              <a:gd name="connsiteX182" fmla="*/ 1310106 w 7467600"/>
              <a:gd name="connsiteY182" fmla="*/ 3943217 h 6858000"/>
              <a:gd name="connsiteX183" fmla="*/ 854994 w 7467600"/>
              <a:gd name="connsiteY183" fmla="*/ 4399136 h 6858000"/>
              <a:gd name="connsiteX184" fmla="*/ 742462 w 7467600"/>
              <a:gd name="connsiteY184" fmla="*/ 4594648 h 6858000"/>
              <a:gd name="connsiteX185" fmla="*/ 820602 w 7467600"/>
              <a:gd name="connsiteY185" fmla="*/ 4485915 h 6858000"/>
              <a:gd name="connsiteX186" fmla="*/ 878295 w 7467600"/>
              <a:gd name="connsiteY186" fmla="*/ 4403594 h 6858000"/>
              <a:gd name="connsiteX187" fmla="*/ 1240607 w 7467600"/>
              <a:gd name="connsiteY187" fmla="*/ 4010401 h 6858000"/>
              <a:gd name="connsiteX188" fmla="*/ 1310106 w 7467600"/>
              <a:gd name="connsiteY188" fmla="*/ 3943217 h 6858000"/>
              <a:gd name="connsiteX189" fmla="*/ 1423113 w 7467600"/>
              <a:gd name="connsiteY189" fmla="*/ 3874565 h 6858000"/>
              <a:gd name="connsiteX190" fmla="*/ 1260565 w 7467600"/>
              <a:gd name="connsiteY190" fmla="*/ 4031982 h 6858000"/>
              <a:gd name="connsiteX191" fmla="*/ 901900 w 7467600"/>
              <a:gd name="connsiteY191" fmla="*/ 4421236 h 6858000"/>
              <a:gd name="connsiteX192" fmla="*/ 845044 w 7467600"/>
              <a:gd name="connsiteY192" fmla="*/ 4502436 h 6858000"/>
              <a:gd name="connsiteX193" fmla="*/ 685926 w 7467600"/>
              <a:gd name="connsiteY193" fmla="*/ 4703069 h 6858000"/>
              <a:gd name="connsiteX194" fmla="*/ 684248 w 7467600"/>
              <a:gd name="connsiteY194" fmla="*/ 4706721 h 6858000"/>
              <a:gd name="connsiteX195" fmla="*/ 1423113 w 7467600"/>
              <a:gd name="connsiteY195" fmla="*/ 3874565 h 6858000"/>
              <a:gd name="connsiteX196" fmla="*/ 3316479 w 7467600"/>
              <a:gd name="connsiteY196" fmla="*/ 3872136 h 6858000"/>
              <a:gd name="connsiteX197" fmla="*/ 3546806 w 7467600"/>
              <a:gd name="connsiteY197" fmla="*/ 4356139 h 6858000"/>
              <a:gd name="connsiteX198" fmla="*/ 3364433 w 7467600"/>
              <a:gd name="connsiteY198" fmla="*/ 3953121 h 6858000"/>
              <a:gd name="connsiteX199" fmla="*/ 3316479 w 7467600"/>
              <a:gd name="connsiteY199" fmla="*/ 3872136 h 6858000"/>
              <a:gd name="connsiteX200" fmla="*/ 3291335 w 7467600"/>
              <a:gd name="connsiteY200" fmla="*/ 3767420 h 6858000"/>
              <a:gd name="connsiteX201" fmla="*/ 3390805 w 7467600"/>
              <a:gd name="connsiteY201" fmla="*/ 3937163 h 6858000"/>
              <a:gd name="connsiteX202" fmla="*/ 3579062 w 7467600"/>
              <a:gd name="connsiteY202" fmla="*/ 4359040 h 6858000"/>
              <a:gd name="connsiteX203" fmla="*/ 3467355 w 7467600"/>
              <a:gd name="connsiteY203" fmla="*/ 3988130 h 6858000"/>
              <a:gd name="connsiteX204" fmla="*/ 3310753 w 7467600"/>
              <a:gd name="connsiteY204" fmla="*/ 3787140 h 6858000"/>
              <a:gd name="connsiteX205" fmla="*/ 3291335 w 7467600"/>
              <a:gd name="connsiteY205" fmla="*/ 3767420 h 6858000"/>
              <a:gd name="connsiteX206" fmla="*/ 1635889 w 7467600"/>
              <a:gd name="connsiteY206" fmla="*/ 3709494 h 6858000"/>
              <a:gd name="connsiteX207" fmla="*/ 1634800 w 7467600"/>
              <a:gd name="connsiteY207" fmla="*/ 3731111 h 6858000"/>
              <a:gd name="connsiteX208" fmla="*/ 1635889 w 7467600"/>
              <a:gd name="connsiteY208" fmla="*/ 3709494 h 6858000"/>
              <a:gd name="connsiteX209" fmla="*/ 1510397 w 7467600"/>
              <a:gd name="connsiteY209" fmla="*/ 3684705 h 6858000"/>
              <a:gd name="connsiteX210" fmla="*/ 1146550 w 7467600"/>
              <a:gd name="connsiteY210" fmla="*/ 3802012 h 6858000"/>
              <a:gd name="connsiteX211" fmla="*/ 698834 w 7467600"/>
              <a:gd name="connsiteY211" fmla="*/ 3952272 h 6858000"/>
              <a:gd name="connsiteX212" fmla="*/ 34256 w 7467600"/>
              <a:gd name="connsiteY212" fmla="*/ 4347603 h 6858000"/>
              <a:gd name="connsiteX213" fmla="*/ 527241 w 7467600"/>
              <a:gd name="connsiteY213" fmla="*/ 4065078 h 6858000"/>
              <a:gd name="connsiteX214" fmla="*/ 1510397 w 7467600"/>
              <a:gd name="connsiteY214" fmla="*/ 3684705 h 6858000"/>
              <a:gd name="connsiteX215" fmla="*/ 1313114 w 7467600"/>
              <a:gd name="connsiteY215" fmla="*/ 3655216 h 6858000"/>
              <a:gd name="connsiteX216" fmla="*/ 1109304 w 7467600"/>
              <a:gd name="connsiteY216" fmla="*/ 3669030 h 6858000"/>
              <a:gd name="connsiteX217" fmla="*/ 8129 w 7467600"/>
              <a:gd name="connsiteY217" fmla="*/ 4330519 h 6858000"/>
              <a:gd name="connsiteX218" fmla="*/ 687572 w 7467600"/>
              <a:gd name="connsiteY218" fmla="*/ 3925629 h 6858000"/>
              <a:gd name="connsiteX219" fmla="*/ 1138365 w 7467600"/>
              <a:gd name="connsiteY219" fmla="*/ 3774515 h 6858000"/>
              <a:gd name="connsiteX220" fmla="*/ 1505579 w 7467600"/>
              <a:gd name="connsiteY220" fmla="*/ 3655526 h 6858000"/>
              <a:gd name="connsiteX221" fmla="*/ 1313114 w 7467600"/>
              <a:gd name="connsiteY221" fmla="*/ 3655216 h 6858000"/>
              <a:gd name="connsiteX222" fmla="*/ 3655073 w 7467600"/>
              <a:gd name="connsiteY222" fmla="*/ 3650884 h 6858000"/>
              <a:gd name="connsiteX223" fmla="*/ 3989938 w 7467600"/>
              <a:gd name="connsiteY223" fmla="*/ 3991685 h 6858000"/>
              <a:gd name="connsiteX224" fmla="*/ 4393907 w 7467600"/>
              <a:gd name="connsiteY224" fmla="*/ 4261258 h 6858000"/>
              <a:gd name="connsiteX225" fmla="*/ 4648051 w 7467600"/>
              <a:gd name="connsiteY225" fmla="*/ 4374051 h 6858000"/>
              <a:gd name="connsiteX226" fmla="*/ 4383389 w 7467600"/>
              <a:gd name="connsiteY226" fmla="*/ 4184369 h 6858000"/>
              <a:gd name="connsiteX227" fmla="*/ 4165508 w 7467600"/>
              <a:gd name="connsiteY227" fmla="*/ 4035196 h 6858000"/>
              <a:gd name="connsiteX228" fmla="*/ 4068162 w 7467600"/>
              <a:gd name="connsiteY228" fmla="*/ 3953394 h 6858000"/>
              <a:gd name="connsiteX229" fmla="*/ 3981416 w 7467600"/>
              <a:gd name="connsiteY229" fmla="*/ 3880482 h 6858000"/>
              <a:gd name="connsiteX230" fmla="*/ 3800147 w 7467600"/>
              <a:gd name="connsiteY230" fmla="*/ 3749872 h 6858000"/>
              <a:gd name="connsiteX231" fmla="*/ 3655073 w 7467600"/>
              <a:gd name="connsiteY231" fmla="*/ 3650884 h 6858000"/>
              <a:gd name="connsiteX232" fmla="*/ 3670252 w 7467600"/>
              <a:gd name="connsiteY232" fmla="*/ 3622798 h 6858000"/>
              <a:gd name="connsiteX233" fmla="*/ 3817258 w 7467600"/>
              <a:gd name="connsiteY233" fmla="*/ 3723577 h 6858000"/>
              <a:gd name="connsiteX234" fmla="*/ 4000461 w 7467600"/>
              <a:gd name="connsiteY234" fmla="*/ 3855966 h 6858000"/>
              <a:gd name="connsiteX235" fmla="*/ 4088180 w 7467600"/>
              <a:gd name="connsiteY235" fmla="*/ 3929774 h 6858000"/>
              <a:gd name="connsiteX236" fmla="*/ 4184555 w 7467600"/>
              <a:gd name="connsiteY236" fmla="*/ 4010683 h 6858000"/>
              <a:gd name="connsiteX237" fmla="*/ 4399563 w 7467600"/>
              <a:gd name="connsiteY237" fmla="*/ 4158106 h 6858000"/>
              <a:gd name="connsiteX238" fmla="*/ 4684469 w 7467600"/>
              <a:gd name="connsiteY238" fmla="*/ 4364680 h 6858000"/>
              <a:gd name="connsiteX239" fmla="*/ 4690271 w 7467600"/>
              <a:gd name="connsiteY239" fmla="*/ 4370034 h 6858000"/>
              <a:gd name="connsiteX240" fmla="*/ 4136093 w 7467600"/>
              <a:gd name="connsiteY240" fmla="*/ 3858466 h 6858000"/>
              <a:gd name="connsiteX241" fmla="*/ 3670252 w 7467600"/>
              <a:gd name="connsiteY241" fmla="*/ 3622798 h 6858000"/>
              <a:gd name="connsiteX242" fmla="*/ 4440129 w 7467600"/>
              <a:gd name="connsiteY242" fmla="*/ 3448571 h 6858000"/>
              <a:gd name="connsiteX243" fmla="*/ 4856525 w 7467600"/>
              <a:gd name="connsiteY243" fmla="*/ 3915351 h 6858000"/>
              <a:gd name="connsiteX244" fmla="*/ 5059055 w 7467600"/>
              <a:gd name="connsiteY244" fmla="*/ 4108918 h 6858000"/>
              <a:gd name="connsiteX245" fmla="*/ 5290070 w 7467600"/>
              <a:gd name="connsiteY245" fmla="*/ 4263619 h 6858000"/>
              <a:gd name="connsiteX246" fmla="*/ 4834991 w 7467600"/>
              <a:gd name="connsiteY246" fmla="*/ 3830985 h 6858000"/>
              <a:gd name="connsiteX247" fmla="*/ 4440129 w 7467600"/>
              <a:gd name="connsiteY247" fmla="*/ 3448571 h 6858000"/>
              <a:gd name="connsiteX248" fmla="*/ 4441737 w 7467600"/>
              <a:gd name="connsiteY248" fmla="*/ 3399734 h 6858000"/>
              <a:gd name="connsiteX249" fmla="*/ 4431236 w 7467600"/>
              <a:gd name="connsiteY249" fmla="*/ 3400954 h 6858000"/>
              <a:gd name="connsiteX250" fmla="*/ 4557150 w 7467600"/>
              <a:gd name="connsiteY250" fmla="*/ 3510023 h 6858000"/>
              <a:gd name="connsiteX251" fmla="*/ 4856936 w 7467600"/>
              <a:gd name="connsiteY251" fmla="*/ 3809146 h 6858000"/>
              <a:gd name="connsiteX252" fmla="*/ 5111996 w 7467600"/>
              <a:gd name="connsiteY252" fmla="*/ 4065759 h 6858000"/>
              <a:gd name="connsiteX253" fmla="*/ 5388878 w 7467600"/>
              <a:gd name="connsiteY253" fmla="*/ 4300185 h 6858000"/>
              <a:gd name="connsiteX254" fmla="*/ 5425556 w 7467600"/>
              <a:gd name="connsiteY254" fmla="*/ 4308967 h 6858000"/>
              <a:gd name="connsiteX255" fmla="*/ 4943646 w 7467600"/>
              <a:gd name="connsiteY255" fmla="*/ 3822916 h 6858000"/>
              <a:gd name="connsiteX256" fmla="*/ 4594837 w 7467600"/>
              <a:gd name="connsiteY256" fmla="*/ 3532274 h 6858000"/>
              <a:gd name="connsiteX257" fmla="*/ 4441737 w 7467600"/>
              <a:gd name="connsiteY257" fmla="*/ 3399734 h 6858000"/>
              <a:gd name="connsiteX258" fmla="*/ 5425834 w 7467600"/>
              <a:gd name="connsiteY258" fmla="*/ 3162785 h 6858000"/>
              <a:gd name="connsiteX259" fmla="*/ 5401644 w 7467600"/>
              <a:gd name="connsiteY259" fmla="*/ 3617847 h 6858000"/>
              <a:gd name="connsiteX260" fmla="*/ 5467256 w 7467600"/>
              <a:gd name="connsiteY260" fmla="*/ 4175494 h 6858000"/>
              <a:gd name="connsiteX261" fmla="*/ 5448069 w 7467600"/>
              <a:gd name="connsiteY261" fmla="*/ 3567554 h 6858000"/>
              <a:gd name="connsiteX262" fmla="*/ 5425834 w 7467600"/>
              <a:gd name="connsiteY262" fmla="*/ 3162785 h 6858000"/>
              <a:gd name="connsiteX263" fmla="*/ 1318687 w 7467600"/>
              <a:gd name="connsiteY263" fmla="*/ 3113840 h 6858000"/>
              <a:gd name="connsiteX264" fmla="*/ 1066793 w 7467600"/>
              <a:gd name="connsiteY264" fmla="*/ 3212171 h 6858000"/>
              <a:gd name="connsiteX265" fmla="*/ 993319 w 7467600"/>
              <a:gd name="connsiteY265" fmla="*/ 3247648 h 6858000"/>
              <a:gd name="connsiteX266" fmla="*/ 853081 w 7467600"/>
              <a:gd name="connsiteY266" fmla="*/ 3312410 h 6858000"/>
              <a:gd name="connsiteX267" fmla="*/ 805957 w 7467600"/>
              <a:gd name="connsiteY267" fmla="*/ 3330443 h 6858000"/>
              <a:gd name="connsiteX268" fmla="*/ 1318687 w 7467600"/>
              <a:gd name="connsiteY268" fmla="*/ 3113840 h 6858000"/>
              <a:gd name="connsiteX269" fmla="*/ 5453702 w 7467600"/>
              <a:gd name="connsiteY269" fmla="*/ 3090882 h 6858000"/>
              <a:gd name="connsiteX270" fmla="*/ 5480135 w 7467600"/>
              <a:gd name="connsiteY270" fmla="*/ 3565802 h 6858000"/>
              <a:gd name="connsiteX271" fmla="*/ 5499023 w 7467600"/>
              <a:gd name="connsiteY271" fmla="*/ 4166310 h 6858000"/>
              <a:gd name="connsiteX272" fmla="*/ 5547022 w 7467600"/>
              <a:gd name="connsiteY272" fmla="*/ 3607838 h 6858000"/>
              <a:gd name="connsiteX273" fmla="*/ 5515964 w 7467600"/>
              <a:gd name="connsiteY273" fmla="*/ 3378541 h 6858000"/>
              <a:gd name="connsiteX274" fmla="*/ 5453702 w 7467600"/>
              <a:gd name="connsiteY274" fmla="*/ 3090882 h 6858000"/>
              <a:gd name="connsiteX275" fmla="*/ 1238695 w 7467600"/>
              <a:gd name="connsiteY275" fmla="*/ 3076820 h 6858000"/>
              <a:gd name="connsiteX276" fmla="*/ 716371 w 7467600"/>
              <a:gd name="connsiteY276" fmla="*/ 3293249 h 6858000"/>
              <a:gd name="connsiteX277" fmla="*/ 579522 w 7467600"/>
              <a:gd name="connsiteY277" fmla="*/ 3371759 h 6858000"/>
              <a:gd name="connsiteX278" fmla="*/ 600288 w 7467600"/>
              <a:gd name="connsiteY278" fmla="*/ 3365555 h 6858000"/>
              <a:gd name="connsiteX279" fmla="*/ 840692 w 7467600"/>
              <a:gd name="connsiteY279" fmla="*/ 3284921 h 6858000"/>
              <a:gd name="connsiteX280" fmla="*/ 979248 w 7467600"/>
              <a:gd name="connsiteY280" fmla="*/ 3221003 h 6858000"/>
              <a:gd name="connsiteX281" fmla="*/ 1053282 w 7467600"/>
              <a:gd name="connsiteY281" fmla="*/ 3185247 h 6858000"/>
              <a:gd name="connsiteX282" fmla="*/ 1320603 w 7467600"/>
              <a:gd name="connsiteY282" fmla="*/ 3081281 h 6858000"/>
              <a:gd name="connsiteX283" fmla="*/ 1238695 w 7467600"/>
              <a:gd name="connsiteY283" fmla="*/ 3076820 h 6858000"/>
              <a:gd name="connsiteX284" fmla="*/ 5425627 w 7467600"/>
              <a:gd name="connsiteY284" fmla="*/ 2954192 h 6858000"/>
              <a:gd name="connsiteX285" fmla="*/ 5470770 w 7467600"/>
              <a:gd name="connsiteY285" fmla="*/ 3005435 h 6858000"/>
              <a:gd name="connsiteX286" fmla="*/ 5519779 w 7467600"/>
              <a:gd name="connsiteY286" fmla="*/ 4359223 h 6858000"/>
              <a:gd name="connsiteX287" fmla="*/ 5520293 w 7467600"/>
              <a:gd name="connsiteY287" fmla="*/ 4360602 h 6858000"/>
              <a:gd name="connsiteX288" fmla="*/ 5767221 w 7467600"/>
              <a:gd name="connsiteY288" fmla="*/ 4665564 h 6858000"/>
              <a:gd name="connsiteX289" fmla="*/ 6937169 w 7467600"/>
              <a:gd name="connsiteY289" fmla="*/ 4815941 h 6858000"/>
              <a:gd name="connsiteX290" fmla="*/ 6953922 w 7467600"/>
              <a:gd name="connsiteY290" fmla="*/ 4890068 h 6858000"/>
              <a:gd name="connsiteX291" fmla="*/ 6071359 w 7467600"/>
              <a:gd name="connsiteY291" fmla="*/ 4770770 h 6858000"/>
              <a:gd name="connsiteX292" fmla="*/ 6038839 w 7467600"/>
              <a:gd name="connsiteY292" fmla="*/ 4764474 h 6858000"/>
              <a:gd name="connsiteX293" fmla="*/ 6038706 w 7467600"/>
              <a:gd name="connsiteY293" fmla="*/ 4763847 h 6858000"/>
              <a:gd name="connsiteX294" fmla="*/ 6037784 w 7467600"/>
              <a:gd name="connsiteY294" fmla="*/ 4764270 h 6858000"/>
              <a:gd name="connsiteX295" fmla="*/ 6038839 w 7467600"/>
              <a:gd name="connsiteY295" fmla="*/ 4764474 h 6858000"/>
              <a:gd name="connsiteX296" fmla="*/ 6040338 w 7467600"/>
              <a:gd name="connsiteY296" fmla="*/ 4771418 h 6858000"/>
              <a:gd name="connsiteX297" fmla="*/ 6024488 w 7467600"/>
              <a:gd name="connsiteY297" fmla="*/ 4809903 h 6858000"/>
              <a:gd name="connsiteX298" fmla="*/ 5599771 w 7467600"/>
              <a:gd name="connsiteY298" fmla="*/ 5509652 h 6858000"/>
              <a:gd name="connsiteX299" fmla="*/ 5548843 w 7467600"/>
              <a:gd name="connsiteY299" fmla="*/ 5563845 h 6858000"/>
              <a:gd name="connsiteX300" fmla="*/ 5940952 w 7467600"/>
              <a:gd name="connsiteY300" fmla="*/ 6250028 h 6858000"/>
              <a:gd name="connsiteX301" fmla="*/ 6043441 w 7467600"/>
              <a:gd name="connsiteY301" fmla="*/ 6665847 h 6858000"/>
              <a:gd name="connsiteX302" fmla="*/ 6093432 w 7467600"/>
              <a:gd name="connsiteY302" fmla="*/ 6858000 h 6858000"/>
              <a:gd name="connsiteX303" fmla="*/ 6034344 w 7467600"/>
              <a:gd name="connsiteY303" fmla="*/ 6858000 h 6858000"/>
              <a:gd name="connsiteX304" fmla="*/ 6026679 w 7467600"/>
              <a:gd name="connsiteY304" fmla="*/ 6836959 h 6858000"/>
              <a:gd name="connsiteX305" fmla="*/ 5800441 w 7467600"/>
              <a:gd name="connsiteY305" fmla="*/ 6335286 h 6858000"/>
              <a:gd name="connsiteX306" fmla="*/ 5526562 w 7467600"/>
              <a:gd name="connsiteY306" fmla="*/ 5705388 h 6858000"/>
              <a:gd name="connsiteX307" fmla="*/ 5519640 w 7467600"/>
              <a:gd name="connsiteY307" fmla="*/ 5683774 h 6858000"/>
              <a:gd name="connsiteX308" fmla="*/ 5844559 w 7467600"/>
              <a:gd name="connsiteY308" fmla="*/ 6553349 h 6858000"/>
              <a:gd name="connsiteX309" fmla="*/ 5975994 w 7467600"/>
              <a:gd name="connsiteY309" fmla="*/ 6858000 h 6858000"/>
              <a:gd name="connsiteX310" fmla="*/ 5898547 w 7467600"/>
              <a:gd name="connsiteY310" fmla="*/ 6858000 h 6858000"/>
              <a:gd name="connsiteX311" fmla="*/ 5682041 w 7467600"/>
              <a:gd name="connsiteY311" fmla="*/ 6355860 h 6858000"/>
              <a:gd name="connsiteX312" fmla="*/ 5461758 w 7467600"/>
              <a:gd name="connsiteY312" fmla="*/ 5820220 h 6858000"/>
              <a:gd name="connsiteX313" fmla="*/ 5237282 w 7467600"/>
              <a:gd name="connsiteY313" fmla="*/ 6579086 h 6858000"/>
              <a:gd name="connsiteX314" fmla="*/ 5115009 w 7467600"/>
              <a:gd name="connsiteY314" fmla="*/ 6858000 h 6858000"/>
              <a:gd name="connsiteX315" fmla="*/ 5028074 w 7467600"/>
              <a:gd name="connsiteY315" fmla="*/ 6858000 h 6858000"/>
              <a:gd name="connsiteX316" fmla="*/ 5079508 w 7467600"/>
              <a:gd name="connsiteY316" fmla="*/ 6749074 h 6858000"/>
              <a:gd name="connsiteX317" fmla="*/ 5371846 w 7467600"/>
              <a:gd name="connsiteY317" fmla="*/ 5924413 h 6858000"/>
              <a:gd name="connsiteX318" fmla="*/ 5270512 w 7467600"/>
              <a:gd name="connsiteY318" fmla="*/ 6138975 h 6858000"/>
              <a:gd name="connsiteX319" fmla="*/ 5062409 w 7467600"/>
              <a:gd name="connsiteY319" fmla="*/ 6653544 h 6858000"/>
              <a:gd name="connsiteX320" fmla="*/ 5036628 w 7467600"/>
              <a:gd name="connsiteY320" fmla="*/ 6754247 h 6858000"/>
              <a:gd name="connsiteX321" fmla="*/ 5009112 w 7467600"/>
              <a:gd name="connsiteY321" fmla="*/ 6858000 h 6858000"/>
              <a:gd name="connsiteX322" fmla="*/ 4976679 w 7467600"/>
              <a:gd name="connsiteY322" fmla="*/ 6858000 h 6858000"/>
              <a:gd name="connsiteX323" fmla="*/ 5006537 w 7467600"/>
              <a:gd name="connsiteY323" fmla="*/ 6747068 h 6858000"/>
              <a:gd name="connsiteX324" fmla="*/ 5032723 w 7467600"/>
              <a:gd name="connsiteY324" fmla="*/ 6644957 h 6858000"/>
              <a:gd name="connsiteX325" fmla="*/ 5242949 w 7467600"/>
              <a:gd name="connsiteY325" fmla="*/ 6125175 h 6858000"/>
              <a:gd name="connsiteX326" fmla="*/ 5286321 w 7467600"/>
              <a:gd name="connsiteY326" fmla="*/ 6033555 h 6858000"/>
              <a:gd name="connsiteX327" fmla="*/ 5008210 w 7467600"/>
              <a:gd name="connsiteY327" fmla="*/ 6649194 h 6858000"/>
              <a:gd name="connsiteX328" fmla="*/ 4986321 w 7467600"/>
              <a:gd name="connsiteY328" fmla="*/ 6765687 h 6858000"/>
              <a:gd name="connsiteX329" fmla="*/ 4973474 w 7467600"/>
              <a:gd name="connsiteY329" fmla="*/ 6858000 h 6858000"/>
              <a:gd name="connsiteX330" fmla="*/ 4907178 w 7467600"/>
              <a:gd name="connsiteY330" fmla="*/ 6858000 h 6858000"/>
              <a:gd name="connsiteX331" fmla="*/ 4910810 w 7467600"/>
              <a:gd name="connsiteY331" fmla="*/ 6829660 h 6858000"/>
              <a:gd name="connsiteX332" fmla="*/ 4987461 w 7467600"/>
              <a:gd name="connsiteY332" fmla="*/ 6432994 h 6858000"/>
              <a:gd name="connsiteX333" fmla="*/ 5179262 w 7467600"/>
              <a:gd name="connsiteY333" fmla="*/ 6035044 h 6858000"/>
              <a:gd name="connsiteX334" fmla="*/ 4689678 w 7467600"/>
              <a:gd name="connsiteY334" fmla="*/ 6440241 h 6858000"/>
              <a:gd name="connsiteX335" fmla="*/ 4477543 w 7467600"/>
              <a:gd name="connsiteY335" fmla="*/ 6674836 h 6858000"/>
              <a:gd name="connsiteX336" fmla="*/ 4329957 w 7467600"/>
              <a:gd name="connsiteY336" fmla="*/ 6858000 h 6858000"/>
              <a:gd name="connsiteX337" fmla="*/ 4218595 w 7467600"/>
              <a:gd name="connsiteY337" fmla="*/ 6858000 h 6858000"/>
              <a:gd name="connsiteX338" fmla="*/ 4368888 w 7467600"/>
              <a:gd name="connsiteY338" fmla="*/ 6668412 h 6858000"/>
              <a:gd name="connsiteX339" fmla="*/ 4563091 w 7467600"/>
              <a:gd name="connsiteY339" fmla="*/ 6442508 h 6858000"/>
              <a:gd name="connsiteX340" fmla="*/ 5387324 w 7467600"/>
              <a:gd name="connsiteY340" fmla="*/ 5705830 h 6858000"/>
              <a:gd name="connsiteX341" fmla="*/ 5073620 w 7467600"/>
              <a:gd name="connsiteY341" fmla="*/ 5955437 h 6858000"/>
              <a:gd name="connsiteX342" fmla="*/ 4689789 w 7467600"/>
              <a:gd name="connsiteY342" fmla="*/ 6268382 h 6858000"/>
              <a:gd name="connsiteX343" fmla="*/ 4418722 w 7467600"/>
              <a:gd name="connsiteY343" fmla="*/ 6570886 h 6858000"/>
              <a:gd name="connsiteX344" fmla="*/ 4214944 w 7467600"/>
              <a:gd name="connsiteY344" fmla="*/ 6858000 h 6858000"/>
              <a:gd name="connsiteX345" fmla="*/ 4177898 w 7467600"/>
              <a:gd name="connsiteY345" fmla="*/ 6858000 h 6858000"/>
              <a:gd name="connsiteX346" fmla="*/ 4391597 w 7467600"/>
              <a:gd name="connsiteY346" fmla="*/ 6556370 h 6858000"/>
              <a:gd name="connsiteX347" fmla="*/ 4668889 w 7467600"/>
              <a:gd name="connsiteY347" fmla="*/ 6246399 h 6858000"/>
              <a:gd name="connsiteX348" fmla="*/ 5055427 w 7467600"/>
              <a:gd name="connsiteY348" fmla="*/ 5931476 h 6858000"/>
              <a:gd name="connsiteX349" fmla="*/ 5371814 w 7467600"/>
              <a:gd name="connsiteY349" fmla="*/ 5678975 h 6858000"/>
              <a:gd name="connsiteX350" fmla="*/ 4987918 w 7467600"/>
              <a:gd name="connsiteY350" fmla="*/ 5838701 h 6858000"/>
              <a:gd name="connsiteX351" fmla="*/ 4317146 w 7467600"/>
              <a:gd name="connsiteY351" fmla="*/ 6587716 h 6858000"/>
              <a:gd name="connsiteX352" fmla="*/ 4171627 w 7467600"/>
              <a:gd name="connsiteY352" fmla="*/ 6858000 h 6858000"/>
              <a:gd name="connsiteX353" fmla="*/ 4081585 w 7467600"/>
              <a:gd name="connsiteY353" fmla="*/ 6858000 h 6858000"/>
              <a:gd name="connsiteX354" fmla="*/ 4238603 w 7467600"/>
              <a:gd name="connsiteY354" fmla="*/ 6559341 h 6858000"/>
              <a:gd name="connsiteX355" fmla="*/ 4778333 w 7467600"/>
              <a:gd name="connsiteY355" fmla="*/ 5873626 h 6858000"/>
              <a:gd name="connsiteX356" fmla="*/ 5414185 w 7467600"/>
              <a:gd name="connsiteY356" fmla="*/ 5573882 h 6858000"/>
              <a:gd name="connsiteX357" fmla="*/ 5959648 w 7467600"/>
              <a:gd name="connsiteY357" fmla="*/ 4760797 h 6858000"/>
              <a:gd name="connsiteX358" fmla="*/ 5355019 w 7467600"/>
              <a:gd name="connsiteY358" fmla="*/ 4734672 h 6858000"/>
              <a:gd name="connsiteX359" fmla="*/ 5083565 w 7467600"/>
              <a:gd name="connsiteY359" fmla="*/ 5179121 h 6858000"/>
              <a:gd name="connsiteX360" fmla="*/ 4713577 w 7467600"/>
              <a:gd name="connsiteY360" fmla="*/ 5616803 h 6858000"/>
              <a:gd name="connsiteX361" fmla="*/ 3989559 w 7467600"/>
              <a:gd name="connsiteY361" fmla="*/ 6145945 h 6858000"/>
              <a:gd name="connsiteX362" fmla="*/ 3939824 w 7467600"/>
              <a:gd name="connsiteY362" fmla="*/ 6066900 h 6858000"/>
              <a:gd name="connsiteX363" fmla="*/ 4584537 w 7467600"/>
              <a:gd name="connsiteY363" fmla="*/ 5324826 h 6858000"/>
              <a:gd name="connsiteX364" fmla="*/ 5037105 w 7467600"/>
              <a:gd name="connsiteY364" fmla="*/ 5088765 h 6858000"/>
              <a:gd name="connsiteX365" fmla="*/ 5039930 w 7467600"/>
              <a:gd name="connsiteY365" fmla="*/ 5089585 h 6858000"/>
              <a:gd name="connsiteX366" fmla="*/ 5263764 w 7467600"/>
              <a:gd name="connsiteY366" fmla="*/ 4735525 h 6858000"/>
              <a:gd name="connsiteX367" fmla="*/ 4086300 w 7467600"/>
              <a:gd name="connsiteY367" fmla="*/ 4884599 h 6858000"/>
              <a:gd name="connsiteX368" fmla="*/ 4085485 w 7467600"/>
              <a:gd name="connsiteY368" fmla="*/ 4899070 h 6858000"/>
              <a:gd name="connsiteX369" fmla="*/ 3871915 w 7467600"/>
              <a:gd name="connsiteY369" fmla="*/ 5253645 h 6858000"/>
              <a:gd name="connsiteX370" fmla="*/ 3799374 w 7467600"/>
              <a:gd name="connsiteY370" fmla="*/ 5466127 h 6858000"/>
              <a:gd name="connsiteX371" fmla="*/ 3498850 w 7467600"/>
              <a:gd name="connsiteY371" fmla="*/ 6661888 h 6858000"/>
              <a:gd name="connsiteX372" fmla="*/ 3399216 w 7467600"/>
              <a:gd name="connsiteY372" fmla="*/ 6858000 h 6858000"/>
              <a:gd name="connsiteX373" fmla="*/ 3303688 w 7467600"/>
              <a:gd name="connsiteY373" fmla="*/ 6858000 h 6858000"/>
              <a:gd name="connsiteX374" fmla="*/ 3391774 w 7467600"/>
              <a:gd name="connsiteY374" fmla="*/ 6697181 h 6858000"/>
              <a:gd name="connsiteX375" fmla="*/ 3735540 w 7467600"/>
              <a:gd name="connsiteY375" fmla="*/ 5546923 h 6858000"/>
              <a:gd name="connsiteX376" fmla="*/ 3729438 w 7467600"/>
              <a:gd name="connsiteY376" fmla="*/ 5569058 h 6858000"/>
              <a:gd name="connsiteX377" fmla="*/ 3707782 w 7467600"/>
              <a:gd name="connsiteY377" fmla="*/ 5644908 h 6858000"/>
              <a:gd name="connsiteX378" fmla="*/ 3583827 w 7467600"/>
              <a:gd name="connsiteY378" fmla="*/ 6039215 h 6858000"/>
              <a:gd name="connsiteX379" fmla="*/ 3547861 w 7467600"/>
              <a:gd name="connsiteY379" fmla="*/ 6129609 h 6858000"/>
              <a:gd name="connsiteX380" fmla="*/ 3490905 w 7467600"/>
              <a:gd name="connsiteY380" fmla="*/ 6277660 h 6858000"/>
              <a:gd name="connsiteX381" fmla="*/ 3455859 w 7467600"/>
              <a:gd name="connsiteY381" fmla="*/ 6391301 h 6858000"/>
              <a:gd name="connsiteX382" fmla="*/ 3429112 w 7467600"/>
              <a:gd name="connsiteY382" fmla="*/ 6479469 h 6858000"/>
              <a:gd name="connsiteX383" fmla="*/ 3304862 w 7467600"/>
              <a:gd name="connsiteY383" fmla="*/ 6796476 h 6858000"/>
              <a:gd name="connsiteX384" fmla="*/ 3276071 w 7467600"/>
              <a:gd name="connsiteY384" fmla="*/ 6858000 h 6858000"/>
              <a:gd name="connsiteX385" fmla="*/ 3240805 w 7467600"/>
              <a:gd name="connsiteY385" fmla="*/ 6858000 h 6858000"/>
              <a:gd name="connsiteX386" fmla="*/ 3275917 w 7467600"/>
              <a:gd name="connsiteY386" fmla="*/ 6783192 h 6858000"/>
              <a:gd name="connsiteX387" fmla="*/ 3399358 w 7467600"/>
              <a:gd name="connsiteY387" fmla="*/ 6469011 h 6858000"/>
              <a:gd name="connsiteX388" fmla="*/ 3425650 w 7467600"/>
              <a:gd name="connsiteY388" fmla="*/ 6381333 h 6858000"/>
              <a:gd name="connsiteX389" fmla="*/ 3460661 w 7467600"/>
              <a:gd name="connsiteY389" fmla="*/ 6266763 h 6858000"/>
              <a:gd name="connsiteX390" fmla="*/ 3518021 w 7467600"/>
              <a:gd name="connsiteY390" fmla="*/ 6117298 h 6858000"/>
              <a:gd name="connsiteX391" fmla="*/ 3554035 w 7467600"/>
              <a:gd name="connsiteY391" fmla="*/ 6027832 h 6858000"/>
              <a:gd name="connsiteX392" fmla="*/ 3677174 w 7467600"/>
              <a:gd name="connsiteY392" fmla="*/ 5636351 h 6858000"/>
              <a:gd name="connsiteX393" fmla="*/ 3698819 w 7467600"/>
              <a:gd name="connsiteY393" fmla="*/ 5560503 h 6858000"/>
              <a:gd name="connsiteX394" fmla="*/ 3702094 w 7467600"/>
              <a:gd name="connsiteY394" fmla="*/ 5549194 h 6858000"/>
              <a:gd name="connsiteX395" fmla="*/ 3398355 w 7467600"/>
              <a:gd name="connsiteY395" fmla="*/ 6094603 h 6858000"/>
              <a:gd name="connsiteX396" fmla="*/ 3193941 w 7467600"/>
              <a:gd name="connsiteY396" fmla="*/ 6798775 h 6858000"/>
              <a:gd name="connsiteX397" fmla="*/ 3184140 w 7467600"/>
              <a:gd name="connsiteY397" fmla="*/ 6858000 h 6858000"/>
              <a:gd name="connsiteX398" fmla="*/ 3099978 w 7467600"/>
              <a:gd name="connsiteY398" fmla="*/ 6858000 h 6858000"/>
              <a:gd name="connsiteX399" fmla="*/ 3101556 w 7467600"/>
              <a:gd name="connsiteY399" fmla="*/ 6843337 h 6858000"/>
              <a:gd name="connsiteX400" fmla="*/ 3370162 w 7467600"/>
              <a:gd name="connsiteY400" fmla="*/ 5785550 h 6858000"/>
              <a:gd name="connsiteX401" fmla="*/ 3746477 w 7467600"/>
              <a:gd name="connsiteY401" fmla="*/ 5377889 h 6858000"/>
              <a:gd name="connsiteX402" fmla="*/ 3863399 w 7467600"/>
              <a:gd name="connsiteY402" fmla="*/ 5087257 h 6858000"/>
              <a:gd name="connsiteX403" fmla="*/ 3968712 w 7467600"/>
              <a:gd name="connsiteY403" fmla="*/ 4913989 h 6858000"/>
              <a:gd name="connsiteX404" fmla="*/ 2792390 w 7467600"/>
              <a:gd name="connsiteY404" fmla="*/ 5382974 h 6858000"/>
              <a:gd name="connsiteX405" fmla="*/ 2714982 w 7467600"/>
              <a:gd name="connsiteY405" fmla="*/ 5427051 h 6858000"/>
              <a:gd name="connsiteX406" fmla="*/ 2813361 w 7467600"/>
              <a:gd name="connsiteY406" fmla="*/ 6023912 h 6858000"/>
              <a:gd name="connsiteX407" fmla="*/ 2688430 w 7467600"/>
              <a:gd name="connsiteY407" fmla="*/ 6801564 h 6858000"/>
              <a:gd name="connsiteX408" fmla="*/ 2629626 w 7467600"/>
              <a:gd name="connsiteY408" fmla="*/ 6763394 h 6858000"/>
              <a:gd name="connsiteX409" fmla="*/ 2565328 w 7467600"/>
              <a:gd name="connsiteY409" fmla="*/ 5516399 h 6858000"/>
              <a:gd name="connsiteX410" fmla="*/ 1922999 w 7467600"/>
              <a:gd name="connsiteY410" fmla="*/ 5980343 h 6858000"/>
              <a:gd name="connsiteX411" fmla="*/ 1950261 w 7467600"/>
              <a:gd name="connsiteY411" fmla="*/ 6405858 h 6858000"/>
              <a:gd name="connsiteX412" fmla="*/ 2365554 w 7467600"/>
              <a:gd name="connsiteY412" fmla="*/ 6759107 h 6858000"/>
              <a:gd name="connsiteX413" fmla="*/ 2424142 w 7467600"/>
              <a:gd name="connsiteY413" fmla="*/ 6858000 h 6858000"/>
              <a:gd name="connsiteX414" fmla="*/ 2395994 w 7467600"/>
              <a:gd name="connsiteY414" fmla="*/ 6858000 h 6858000"/>
              <a:gd name="connsiteX415" fmla="*/ 2392863 w 7467600"/>
              <a:gd name="connsiteY415" fmla="*/ 6852964 h 6858000"/>
              <a:gd name="connsiteX416" fmla="*/ 2017589 w 7467600"/>
              <a:gd name="connsiteY416" fmla="*/ 6493982 h 6858000"/>
              <a:gd name="connsiteX417" fmla="*/ 2147336 w 7467600"/>
              <a:gd name="connsiteY417" fmla="*/ 6594052 h 6858000"/>
              <a:gd name="connsiteX418" fmla="*/ 2207047 w 7467600"/>
              <a:gd name="connsiteY418" fmla="*/ 6654540 h 6858000"/>
              <a:gd name="connsiteX419" fmla="*/ 2299106 w 7467600"/>
              <a:gd name="connsiteY419" fmla="*/ 6778931 h 6858000"/>
              <a:gd name="connsiteX420" fmla="*/ 2314430 w 7467600"/>
              <a:gd name="connsiteY420" fmla="*/ 6801144 h 6858000"/>
              <a:gd name="connsiteX421" fmla="*/ 2352406 w 7467600"/>
              <a:gd name="connsiteY421" fmla="*/ 6858000 h 6858000"/>
              <a:gd name="connsiteX422" fmla="*/ 2314492 w 7467600"/>
              <a:gd name="connsiteY422" fmla="*/ 6858000 h 6858000"/>
              <a:gd name="connsiteX423" fmla="*/ 2288095 w 7467600"/>
              <a:gd name="connsiteY423" fmla="*/ 6818030 h 6858000"/>
              <a:gd name="connsiteX424" fmla="*/ 2272768 w 7467600"/>
              <a:gd name="connsiteY424" fmla="*/ 6795822 h 6858000"/>
              <a:gd name="connsiteX425" fmla="*/ 2182715 w 7467600"/>
              <a:gd name="connsiteY425" fmla="*/ 6675071 h 6858000"/>
              <a:gd name="connsiteX426" fmla="*/ 2032061 w 7467600"/>
              <a:gd name="connsiteY426" fmla="*/ 6541380 h 6858000"/>
              <a:gd name="connsiteX427" fmla="*/ 2257220 w 7467600"/>
              <a:gd name="connsiteY427" fmla="*/ 6826257 h 6858000"/>
              <a:gd name="connsiteX428" fmla="*/ 2281324 w 7467600"/>
              <a:gd name="connsiteY428" fmla="*/ 6858000 h 6858000"/>
              <a:gd name="connsiteX429" fmla="*/ 2242860 w 7467600"/>
              <a:gd name="connsiteY429" fmla="*/ 6858000 h 6858000"/>
              <a:gd name="connsiteX430" fmla="*/ 2232818 w 7467600"/>
              <a:gd name="connsiteY430" fmla="*/ 6844926 h 6858000"/>
              <a:gd name="connsiteX431" fmla="*/ 1990172 w 7467600"/>
              <a:gd name="connsiteY431" fmla="*/ 6542121 h 6858000"/>
              <a:gd name="connsiteX432" fmla="*/ 2124090 w 7467600"/>
              <a:gd name="connsiteY432" fmla="*/ 6761017 h 6858000"/>
              <a:gd name="connsiteX433" fmla="*/ 2200380 w 7467600"/>
              <a:gd name="connsiteY433" fmla="*/ 6858000 h 6858000"/>
              <a:gd name="connsiteX434" fmla="*/ 2147507 w 7467600"/>
              <a:gd name="connsiteY434" fmla="*/ 6858000 h 6858000"/>
              <a:gd name="connsiteX435" fmla="*/ 2070668 w 7467600"/>
              <a:gd name="connsiteY435" fmla="*/ 6761520 h 6858000"/>
              <a:gd name="connsiteX436" fmla="*/ 1975142 w 7467600"/>
              <a:gd name="connsiteY436" fmla="*/ 6585570 h 6858000"/>
              <a:gd name="connsiteX437" fmla="*/ 2050035 w 7467600"/>
              <a:gd name="connsiteY437" fmla="*/ 6813345 h 6858000"/>
              <a:gd name="connsiteX438" fmla="*/ 2063025 w 7467600"/>
              <a:gd name="connsiteY438" fmla="*/ 6858000 h 6858000"/>
              <a:gd name="connsiteX439" fmla="*/ 2021675 w 7467600"/>
              <a:gd name="connsiteY439" fmla="*/ 6858000 h 6858000"/>
              <a:gd name="connsiteX440" fmla="*/ 2019308 w 7467600"/>
              <a:gd name="connsiteY440" fmla="*/ 6847118 h 6858000"/>
              <a:gd name="connsiteX441" fmla="*/ 1938835 w 7467600"/>
              <a:gd name="connsiteY441" fmla="*/ 6551160 h 6858000"/>
              <a:gd name="connsiteX442" fmla="*/ 1953230 w 7467600"/>
              <a:gd name="connsiteY442" fmla="*/ 6759699 h 6858000"/>
              <a:gd name="connsiteX443" fmla="*/ 1956763 w 7467600"/>
              <a:gd name="connsiteY443" fmla="*/ 6778191 h 6858000"/>
              <a:gd name="connsiteX444" fmla="*/ 1967925 w 7467600"/>
              <a:gd name="connsiteY444" fmla="*/ 6858000 h 6858000"/>
              <a:gd name="connsiteX445" fmla="*/ 1936622 w 7467600"/>
              <a:gd name="connsiteY445" fmla="*/ 6858000 h 6858000"/>
              <a:gd name="connsiteX446" fmla="*/ 1926261 w 7467600"/>
              <a:gd name="connsiteY446" fmla="*/ 6784064 h 6858000"/>
              <a:gd name="connsiteX447" fmla="*/ 1922724 w 7467600"/>
              <a:gd name="connsiteY447" fmla="*/ 6765577 h 6858000"/>
              <a:gd name="connsiteX448" fmla="*/ 1904650 w 7467600"/>
              <a:gd name="connsiteY448" fmla="*/ 6639616 h 6858000"/>
              <a:gd name="connsiteX449" fmla="*/ 1885273 w 7467600"/>
              <a:gd name="connsiteY449" fmla="*/ 6858000 h 6858000"/>
              <a:gd name="connsiteX450" fmla="*/ 1854363 w 7467600"/>
              <a:gd name="connsiteY450" fmla="*/ 6858000 h 6858000"/>
              <a:gd name="connsiteX451" fmla="*/ 1880391 w 7467600"/>
              <a:gd name="connsiteY451" fmla="*/ 6603796 h 6858000"/>
              <a:gd name="connsiteX452" fmla="*/ 1818273 w 7467600"/>
              <a:gd name="connsiteY452" fmla="*/ 6715729 h 6858000"/>
              <a:gd name="connsiteX453" fmla="*/ 1794691 w 7467600"/>
              <a:gd name="connsiteY453" fmla="*/ 6843239 h 6858000"/>
              <a:gd name="connsiteX454" fmla="*/ 1794914 w 7467600"/>
              <a:gd name="connsiteY454" fmla="*/ 6858000 h 6858000"/>
              <a:gd name="connsiteX455" fmla="*/ 1746128 w 7467600"/>
              <a:gd name="connsiteY455" fmla="*/ 6858000 h 6858000"/>
              <a:gd name="connsiteX456" fmla="*/ 1753934 w 7467600"/>
              <a:gd name="connsiteY456" fmla="*/ 6724796 h 6858000"/>
              <a:gd name="connsiteX457" fmla="*/ 1792053 w 7467600"/>
              <a:gd name="connsiteY457" fmla="*/ 6572396 h 6858000"/>
              <a:gd name="connsiteX458" fmla="*/ 1862248 w 7467600"/>
              <a:gd name="connsiteY458" fmla="*/ 6266397 h 6858000"/>
              <a:gd name="connsiteX459" fmla="*/ 1862250 w 7467600"/>
              <a:gd name="connsiteY459" fmla="*/ 6033531 h 6858000"/>
              <a:gd name="connsiteX460" fmla="*/ 1211999 w 7467600"/>
              <a:gd name="connsiteY460" fmla="*/ 6683610 h 6858000"/>
              <a:gd name="connsiteX461" fmla="*/ 1213266 w 7467600"/>
              <a:gd name="connsiteY461" fmla="*/ 6691947 h 6858000"/>
              <a:gd name="connsiteX462" fmla="*/ 1203370 w 7467600"/>
              <a:gd name="connsiteY462" fmla="*/ 6850676 h 6858000"/>
              <a:gd name="connsiteX463" fmla="*/ 1203671 w 7467600"/>
              <a:gd name="connsiteY463" fmla="*/ 6858000 h 6858000"/>
              <a:gd name="connsiteX464" fmla="*/ 1143180 w 7467600"/>
              <a:gd name="connsiteY464" fmla="*/ 6858000 h 6858000"/>
              <a:gd name="connsiteX465" fmla="*/ 1142176 w 7467600"/>
              <a:gd name="connsiteY465" fmla="*/ 6766045 h 6858000"/>
              <a:gd name="connsiteX466" fmla="*/ 1067484 w 7467600"/>
              <a:gd name="connsiteY466" fmla="*/ 6858000 h 6858000"/>
              <a:gd name="connsiteX467" fmla="*/ 953928 w 7467600"/>
              <a:gd name="connsiteY467" fmla="*/ 6858000 h 6858000"/>
              <a:gd name="connsiteX468" fmla="*/ 959715 w 7467600"/>
              <a:gd name="connsiteY468" fmla="*/ 6850185 h 6858000"/>
              <a:gd name="connsiteX469" fmla="*/ 1483788 w 7467600"/>
              <a:gd name="connsiteY469" fmla="*/ 6259174 h 6858000"/>
              <a:gd name="connsiteX470" fmla="*/ 1100671 w 7467600"/>
              <a:gd name="connsiteY470" fmla="*/ 6252137 h 6858000"/>
              <a:gd name="connsiteX471" fmla="*/ 1090144 w 7467600"/>
              <a:gd name="connsiteY471" fmla="*/ 6256748 h 6858000"/>
              <a:gd name="connsiteX472" fmla="*/ 1095872 w 7467600"/>
              <a:gd name="connsiteY472" fmla="*/ 6271892 h 6858000"/>
              <a:gd name="connsiteX473" fmla="*/ 262785 w 7467600"/>
              <a:gd name="connsiteY473" fmla="*/ 6845450 h 6858000"/>
              <a:gd name="connsiteX474" fmla="*/ 209968 w 7467600"/>
              <a:gd name="connsiteY474" fmla="*/ 6770713 h 6858000"/>
              <a:gd name="connsiteX475" fmla="*/ 873460 w 7467600"/>
              <a:gd name="connsiteY475" fmla="*/ 6253768 h 6858000"/>
              <a:gd name="connsiteX476" fmla="*/ 192686 w 7467600"/>
              <a:gd name="connsiteY476" fmla="*/ 5849257 h 6858000"/>
              <a:gd name="connsiteX477" fmla="*/ 4696 w 7467600"/>
              <a:gd name="connsiteY477" fmla="*/ 5697668 h 6858000"/>
              <a:gd name="connsiteX478" fmla="*/ 0 w 7467600"/>
              <a:gd name="connsiteY478" fmla="*/ 5689984 h 6858000"/>
              <a:gd name="connsiteX479" fmla="*/ 0 w 7467600"/>
              <a:gd name="connsiteY479" fmla="*/ 5513472 h 6858000"/>
              <a:gd name="connsiteX480" fmla="*/ 174101 w 7467600"/>
              <a:gd name="connsiteY480" fmla="*/ 5620277 h 6858000"/>
              <a:gd name="connsiteX481" fmla="*/ 891800 w 7467600"/>
              <a:gd name="connsiteY481" fmla="*/ 6036935 h 6858000"/>
              <a:gd name="connsiteX482" fmla="*/ 1072219 w 7467600"/>
              <a:gd name="connsiteY482" fmla="*/ 6169443 h 6858000"/>
              <a:gd name="connsiteX483" fmla="*/ 1074117 w 7467600"/>
              <a:gd name="connsiteY483" fmla="*/ 6170301 h 6858000"/>
              <a:gd name="connsiteX484" fmla="*/ 1083114 w 7467600"/>
              <a:gd name="connsiteY484" fmla="*/ 6174131 h 6858000"/>
              <a:gd name="connsiteX485" fmla="*/ 1543010 w 7467600"/>
              <a:gd name="connsiteY485" fmla="*/ 6191140 h 6858000"/>
              <a:gd name="connsiteX486" fmla="*/ 1551080 w 7467600"/>
              <a:gd name="connsiteY486" fmla="*/ 6195006 h 6858000"/>
              <a:gd name="connsiteX487" fmla="*/ 2345443 w 7467600"/>
              <a:gd name="connsiteY487" fmla="*/ 5549882 h 6858000"/>
              <a:gd name="connsiteX488" fmla="*/ 1721499 w 7467600"/>
              <a:gd name="connsiteY488" fmla="*/ 5599969 h 6858000"/>
              <a:gd name="connsiteX489" fmla="*/ 767716 w 7467600"/>
              <a:gd name="connsiteY489" fmla="*/ 5472768 h 6858000"/>
              <a:gd name="connsiteX490" fmla="*/ 722147 w 7467600"/>
              <a:gd name="connsiteY490" fmla="*/ 5393091 h 6858000"/>
              <a:gd name="connsiteX491" fmla="*/ 1485552 w 7467600"/>
              <a:gd name="connsiteY491" fmla="*/ 5313202 h 6858000"/>
              <a:gd name="connsiteX492" fmla="*/ 2143004 w 7467600"/>
              <a:gd name="connsiteY492" fmla="*/ 5402420 h 6858000"/>
              <a:gd name="connsiteX493" fmla="*/ 1933391 w 7467600"/>
              <a:gd name="connsiteY493" fmla="*/ 5156971 h 6858000"/>
              <a:gd name="connsiteX494" fmla="*/ 1827118 w 7467600"/>
              <a:gd name="connsiteY494" fmla="*/ 4968410 h 6858000"/>
              <a:gd name="connsiteX495" fmla="*/ 1837349 w 7467600"/>
              <a:gd name="connsiteY495" fmla="*/ 4956357 h 6858000"/>
              <a:gd name="connsiteX496" fmla="*/ 2162835 w 7467600"/>
              <a:gd name="connsiteY496" fmla="*/ 5187853 h 6858000"/>
              <a:gd name="connsiteX497" fmla="*/ 2257167 w 7467600"/>
              <a:gd name="connsiteY497" fmla="*/ 5462123 h 6858000"/>
              <a:gd name="connsiteX498" fmla="*/ 2261598 w 7467600"/>
              <a:gd name="connsiteY498" fmla="*/ 5467998 h 6858000"/>
              <a:gd name="connsiteX499" fmla="*/ 2437177 w 7467600"/>
              <a:gd name="connsiteY499" fmla="*/ 5479608 h 6858000"/>
              <a:gd name="connsiteX500" fmla="*/ 2445247 w 7467600"/>
              <a:gd name="connsiteY500" fmla="*/ 5483476 h 6858000"/>
              <a:gd name="connsiteX501" fmla="*/ 2743626 w 7467600"/>
              <a:gd name="connsiteY501" fmla="*/ 5304819 h 6858000"/>
              <a:gd name="connsiteX502" fmla="*/ 3048102 w 7467600"/>
              <a:gd name="connsiteY502" fmla="*/ 5150595 h 6858000"/>
              <a:gd name="connsiteX503" fmla="*/ 1799414 w 7467600"/>
              <a:gd name="connsiteY503" fmla="*/ 4694732 h 6858000"/>
              <a:gd name="connsiteX504" fmla="*/ 1771735 w 7467600"/>
              <a:gd name="connsiteY504" fmla="*/ 4619929 h 6858000"/>
              <a:gd name="connsiteX505" fmla="*/ 3104273 w 7467600"/>
              <a:gd name="connsiteY505" fmla="*/ 5076159 h 6858000"/>
              <a:gd name="connsiteX506" fmla="*/ 3113245 w 7467600"/>
              <a:gd name="connsiteY506" fmla="*/ 5090705 h 6858000"/>
              <a:gd name="connsiteX507" fmla="*/ 3126294 w 7467600"/>
              <a:gd name="connsiteY507" fmla="*/ 5114400 h 6858000"/>
              <a:gd name="connsiteX508" fmla="*/ 3937433 w 7467600"/>
              <a:gd name="connsiteY508" fmla="*/ 4830473 h 6858000"/>
              <a:gd name="connsiteX509" fmla="*/ 3590475 w 7467600"/>
              <a:gd name="connsiteY509" fmla="*/ 4597974 h 6858000"/>
              <a:gd name="connsiteX510" fmla="*/ 3100264 w 7467600"/>
              <a:gd name="connsiteY510" fmla="*/ 4579845 h 6858000"/>
              <a:gd name="connsiteX511" fmla="*/ 2183576 w 7467600"/>
              <a:gd name="connsiteY511" fmla="*/ 4227150 h 6858000"/>
              <a:gd name="connsiteX512" fmla="*/ 2151029 w 7467600"/>
              <a:gd name="connsiteY512" fmla="*/ 4146947 h 6858000"/>
              <a:gd name="connsiteX513" fmla="*/ 3563434 w 7467600"/>
              <a:gd name="connsiteY513" fmla="*/ 4469115 h 6858000"/>
              <a:gd name="connsiteX514" fmla="*/ 3177952 w 7467600"/>
              <a:gd name="connsiteY514" fmla="*/ 3657386 h 6858000"/>
              <a:gd name="connsiteX515" fmla="*/ 3189263 w 7467600"/>
              <a:gd name="connsiteY515" fmla="*/ 3625726 h 6858000"/>
              <a:gd name="connsiteX516" fmla="*/ 3560912 w 7467600"/>
              <a:gd name="connsiteY516" fmla="*/ 4079863 h 6858000"/>
              <a:gd name="connsiteX517" fmla="*/ 3626636 w 7467600"/>
              <a:gd name="connsiteY517" fmla="*/ 4512230 h 6858000"/>
              <a:gd name="connsiteX518" fmla="*/ 3653088 w 7467600"/>
              <a:gd name="connsiteY518" fmla="*/ 4521417 h 6858000"/>
              <a:gd name="connsiteX519" fmla="*/ 3988128 w 7467600"/>
              <a:gd name="connsiteY519" fmla="*/ 4817267 h 6858000"/>
              <a:gd name="connsiteX520" fmla="*/ 4830582 w 7467600"/>
              <a:gd name="connsiteY520" fmla="*/ 4676000 h 6858000"/>
              <a:gd name="connsiteX521" fmla="*/ 4830100 w 7467600"/>
              <a:gd name="connsiteY521" fmla="*/ 4675554 h 6858000"/>
              <a:gd name="connsiteX522" fmla="*/ 4036318 w 7467600"/>
              <a:gd name="connsiteY522" fmla="*/ 4147013 h 6858000"/>
              <a:gd name="connsiteX523" fmla="*/ 3432098 w 7467600"/>
              <a:gd name="connsiteY523" fmla="*/ 3537312 h 6858000"/>
              <a:gd name="connsiteX524" fmla="*/ 3446761 w 7467600"/>
              <a:gd name="connsiteY524" fmla="*/ 3461278 h 6858000"/>
              <a:gd name="connsiteX525" fmla="*/ 4419733 w 7467600"/>
              <a:gd name="connsiteY525" fmla="*/ 3963555 h 6858000"/>
              <a:gd name="connsiteX526" fmla="*/ 4781371 w 7467600"/>
              <a:gd name="connsiteY526" fmla="*/ 4458604 h 6858000"/>
              <a:gd name="connsiteX527" fmla="*/ 4780440 w 7467600"/>
              <a:gd name="connsiteY527" fmla="*/ 4470290 h 6858000"/>
              <a:gd name="connsiteX528" fmla="*/ 4898954 w 7467600"/>
              <a:gd name="connsiteY528" fmla="*/ 4662092 h 6858000"/>
              <a:gd name="connsiteX529" fmla="*/ 4900699 w 7467600"/>
              <a:gd name="connsiteY529" fmla="*/ 4670867 h 6858000"/>
              <a:gd name="connsiteX530" fmla="*/ 5714511 w 7467600"/>
              <a:gd name="connsiteY530" fmla="*/ 4663483 h 6858000"/>
              <a:gd name="connsiteX531" fmla="*/ 5464793 w 7467600"/>
              <a:gd name="connsiteY531" fmla="*/ 4393556 h 6858000"/>
              <a:gd name="connsiteX532" fmla="*/ 5461897 w 7467600"/>
              <a:gd name="connsiteY532" fmla="*/ 4390879 h 6858000"/>
              <a:gd name="connsiteX533" fmla="*/ 4294126 w 7467600"/>
              <a:gd name="connsiteY533" fmla="*/ 3303048 h 6858000"/>
              <a:gd name="connsiteX534" fmla="*/ 4305321 w 7467600"/>
              <a:gd name="connsiteY534" fmla="*/ 3256953 h 6858000"/>
              <a:gd name="connsiteX535" fmla="*/ 4949299 w 7467600"/>
              <a:gd name="connsiteY535" fmla="*/ 3766336 h 6858000"/>
              <a:gd name="connsiteX536" fmla="*/ 5291452 w 7467600"/>
              <a:gd name="connsiteY536" fmla="*/ 4076801 h 6858000"/>
              <a:gd name="connsiteX537" fmla="*/ 5434998 w 7467600"/>
              <a:gd name="connsiteY537" fmla="*/ 4254100 h 6858000"/>
              <a:gd name="connsiteX538" fmla="*/ 5351015 w 7467600"/>
              <a:gd name="connsiteY538" fmla="*/ 3760989 h 6858000"/>
              <a:gd name="connsiteX539" fmla="*/ 5413780 w 7467600"/>
              <a:gd name="connsiteY539" fmla="*/ 2966265 h 6858000"/>
              <a:gd name="connsiteX540" fmla="*/ 5425627 w 7467600"/>
              <a:gd name="connsiteY540" fmla="*/ 2954192 h 6858000"/>
              <a:gd name="connsiteX541" fmla="*/ 6604735 w 7467600"/>
              <a:gd name="connsiteY541" fmla="*/ 2041381 h 6858000"/>
              <a:gd name="connsiteX542" fmla="*/ 7204487 w 7467600"/>
              <a:gd name="connsiteY542" fmla="*/ 2742112 h 6858000"/>
              <a:gd name="connsiteX543" fmla="*/ 7131592 w 7467600"/>
              <a:gd name="connsiteY543" fmla="*/ 2672096 h 6858000"/>
              <a:gd name="connsiteX544" fmla="*/ 6996344 w 7467600"/>
              <a:gd name="connsiteY544" fmla="*/ 2518310 h 6858000"/>
              <a:gd name="connsiteX545" fmla="*/ 6735495 w 7467600"/>
              <a:gd name="connsiteY545" fmla="*/ 2196890 h 6858000"/>
              <a:gd name="connsiteX546" fmla="*/ 6721901 w 7467600"/>
              <a:gd name="connsiteY546" fmla="*/ 2179274 h 6858000"/>
              <a:gd name="connsiteX547" fmla="*/ 6604735 w 7467600"/>
              <a:gd name="connsiteY547" fmla="*/ 2041381 h 6858000"/>
              <a:gd name="connsiteX548" fmla="*/ 6591670 w 7467600"/>
              <a:gd name="connsiteY548" fmla="*/ 1988277 h 6858000"/>
              <a:gd name="connsiteX549" fmla="*/ 6747349 w 7467600"/>
              <a:gd name="connsiteY549" fmla="*/ 2160069 h 6858000"/>
              <a:gd name="connsiteX550" fmla="*/ 6760943 w 7467600"/>
              <a:gd name="connsiteY550" fmla="*/ 2177686 h 6858000"/>
              <a:gd name="connsiteX551" fmla="*/ 7021065 w 7467600"/>
              <a:gd name="connsiteY551" fmla="*/ 2498102 h 6858000"/>
              <a:gd name="connsiteX552" fmla="*/ 7155223 w 7467600"/>
              <a:gd name="connsiteY552" fmla="*/ 2650386 h 6858000"/>
              <a:gd name="connsiteX553" fmla="*/ 7203167 w 7467600"/>
              <a:gd name="connsiteY553" fmla="*/ 2697288 h 6858000"/>
              <a:gd name="connsiteX554" fmla="*/ 6937703 w 7467600"/>
              <a:gd name="connsiteY554" fmla="*/ 2321981 h 6858000"/>
              <a:gd name="connsiteX555" fmla="*/ 6591670 w 7467600"/>
              <a:gd name="connsiteY555" fmla="*/ 1988277 h 6858000"/>
              <a:gd name="connsiteX556" fmla="*/ 5798671 w 7467600"/>
              <a:gd name="connsiteY556" fmla="*/ 1981601 h 6858000"/>
              <a:gd name="connsiteX557" fmla="*/ 5754709 w 7467600"/>
              <a:gd name="connsiteY557" fmla="*/ 2071454 h 6858000"/>
              <a:gd name="connsiteX558" fmla="*/ 5763044 w 7467600"/>
              <a:gd name="connsiteY558" fmla="*/ 2842206 h 6858000"/>
              <a:gd name="connsiteX559" fmla="*/ 5764974 w 7467600"/>
              <a:gd name="connsiteY559" fmla="*/ 2799609 h 6858000"/>
              <a:gd name="connsiteX560" fmla="*/ 5767665 w 7467600"/>
              <a:gd name="connsiteY560" fmla="*/ 2666409 h 6858000"/>
              <a:gd name="connsiteX561" fmla="*/ 5763055 w 7467600"/>
              <a:gd name="connsiteY561" fmla="*/ 2579705 h 6858000"/>
              <a:gd name="connsiteX562" fmla="*/ 5758079 w 7467600"/>
              <a:gd name="connsiteY562" fmla="*/ 2492508 h 6858000"/>
              <a:gd name="connsiteX563" fmla="*/ 5779325 w 7467600"/>
              <a:gd name="connsiteY563" fmla="*/ 2197069 h 6858000"/>
              <a:gd name="connsiteX564" fmla="*/ 5798671 w 7467600"/>
              <a:gd name="connsiteY564" fmla="*/ 1981601 h 6858000"/>
              <a:gd name="connsiteX565" fmla="*/ 5829202 w 7467600"/>
              <a:gd name="connsiteY565" fmla="*/ 1971679 h 6858000"/>
              <a:gd name="connsiteX566" fmla="*/ 5809558 w 7467600"/>
              <a:gd name="connsiteY566" fmla="*/ 2198043 h 6858000"/>
              <a:gd name="connsiteX567" fmla="*/ 5788653 w 7467600"/>
              <a:gd name="connsiteY567" fmla="*/ 2489430 h 6858000"/>
              <a:gd name="connsiteX568" fmla="*/ 5793439 w 7467600"/>
              <a:gd name="connsiteY568" fmla="*/ 2575235 h 6858000"/>
              <a:gd name="connsiteX569" fmla="*/ 5796837 w 7467600"/>
              <a:gd name="connsiteY569" fmla="*/ 2637633 h 6858000"/>
              <a:gd name="connsiteX570" fmla="*/ 5818614 w 7467600"/>
              <a:gd name="connsiteY570" fmla="*/ 2473055 h 6858000"/>
              <a:gd name="connsiteX571" fmla="*/ 5829202 w 7467600"/>
              <a:gd name="connsiteY571" fmla="*/ 1971679 h 6858000"/>
              <a:gd name="connsiteX572" fmla="*/ 5911389 w 7467600"/>
              <a:gd name="connsiteY572" fmla="*/ 1898371 h 6858000"/>
              <a:gd name="connsiteX573" fmla="*/ 6237627 w 7467600"/>
              <a:gd name="connsiteY573" fmla="*/ 2231921 h 6858000"/>
              <a:gd name="connsiteX574" fmla="*/ 5911389 w 7467600"/>
              <a:gd name="connsiteY574" fmla="*/ 1898371 h 6858000"/>
              <a:gd name="connsiteX575" fmla="*/ 6944437 w 7467600"/>
              <a:gd name="connsiteY575" fmla="*/ 1575402 h 6858000"/>
              <a:gd name="connsiteX576" fmla="*/ 6304730 w 7467600"/>
              <a:gd name="connsiteY576" fmla="*/ 1766654 h 6858000"/>
              <a:gd name="connsiteX577" fmla="*/ 6944437 w 7467600"/>
              <a:gd name="connsiteY577" fmla="*/ 1575402 h 6858000"/>
              <a:gd name="connsiteX578" fmla="*/ 7019523 w 7467600"/>
              <a:gd name="connsiteY578" fmla="*/ 1519450 h 6858000"/>
              <a:gd name="connsiteX579" fmla="*/ 6298091 w 7467600"/>
              <a:gd name="connsiteY579" fmla="*/ 1737122 h 6858000"/>
              <a:gd name="connsiteX580" fmla="*/ 7019523 w 7467600"/>
              <a:gd name="connsiteY580" fmla="*/ 1519450 h 6858000"/>
              <a:gd name="connsiteX581" fmla="*/ 2399523 w 7467600"/>
              <a:gd name="connsiteY581" fmla="*/ 1428234 h 6858000"/>
              <a:gd name="connsiteX582" fmla="*/ 2224982 w 7467600"/>
              <a:gd name="connsiteY582" fmla="*/ 1826201 h 6858000"/>
              <a:gd name="connsiteX583" fmla="*/ 2096099 w 7467600"/>
              <a:gd name="connsiteY583" fmla="*/ 2345900 h 6858000"/>
              <a:gd name="connsiteX584" fmla="*/ 2283317 w 7467600"/>
              <a:gd name="connsiteY584" fmla="*/ 1796925 h 6858000"/>
              <a:gd name="connsiteX585" fmla="*/ 2399523 w 7467600"/>
              <a:gd name="connsiteY585" fmla="*/ 1428234 h 6858000"/>
              <a:gd name="connsiteX586" fmla="*/ 2448558 w 7467600"/>
              <a:gd name="connsiteY586" fmla="*/ 1373435 h 6858000"/>
              <a:gd name="connsiteX587" fmla="*/ 2312521 w 7467600"/>
              <a:gd name="connsiteY587" fmla="*/ 1806140 h 6858000"/>
              <a:gd name="connsiteX588" fmla="*/ 2127533 w 7467600"/>
              <a:gd name="connsiteY588" fmla="*/ 2348380 h 6858000"/>
              <a:gd name="connsiteX589" fmla="*/ 2358080 w 7467600"/>
              <a:gd name="connsiteY589" fmla="*/ 1866134 h 6858000"/>
              <a:gd name="connsiteX590" fmla="*/ 2407436 w 7467600"/>
              <a:gd name="connsiteY590" fmla="*/ 1651070 h 6858000"/>
              <a:gd name="connsiteX591" fmla="*/ 2448558 w 7467600"/>
              <a:gd name="connsiteY591" fmla="*/ 1373435 h 6858000"/>
              <a:gd name="connsiteX592" fmla="*/ 278707 w 7467600"/>
              <a:gd name="connsiteY592" fmla="*/ 1352270 h 6858000"/>
              <a:gd name="connsiteX593" fmla="*/ 321570 w 7467600"/>
              <a:gd name="connsiteY593" fmla="*/ 1861610 h 6858000"/>
              <a:gd name="connsiteX594" fmla="*/ 294281 w 7467600"/>
              <a:gd name="connsiteY594" fmla="*/ 1440658 h 6858000"/>
              <a:gd name="connsiteX595" fmla="*/ 278707 w 7467600"/>
              <a:gd name="connsiteY595" fmla="*/ 1352270 h 6858000"/>
              <a:gd name="connsiteX596" fmla="*/ 1423821 w 7467600"/>
              <a:gd name="connsiteY596" fmla="*/ 1351958 h 6858000"/>
              <a:gd name="connsiteX597" fmla="*/ 1638521 w 7467600"/>
              <a:gd name="connsiteY597" fmla="*/ 1908470 h 6858000"/>
              <a:gd name="connsiteX598" fmla="*/ 1754199 w 7467600"/>
              <a:gd name="connsiteY598" fmla="*/ 2149284 h 6858000"/>
              <a:gd name="connsiteX599" fmla="*/ 1908359 w 7467600"/>
              <a:gd name="connsiteY599" fmla="*/ 2364988 h 6858000"/>
              <a:gd name="connsiteX600" fmla="*/ 1647661 w 7467600"/>
              <a:gd name="connsiteY600" fmla="*/ 1825945 h 6858000"/>
              <a:gd name="connsiteX601" fmla="*/ 1423821 w 7467600"/>
              <a:gd name="connsiteY601" fmla="*/ 1351958 h 6858000"/>
              <a:gd name="connsiteX602" fmla="*/ 1431890 w 7467600"/>
              <a:gd name="connsiteY602" fmla="*/ 1306475 h 6858000"/>
              <a:gd name="connsiteX603" fmla="*/ 1507597 w 7467600"/>
              <a:gd name="connsiteY603" fmla="*/ 1446132 h 6858000"/>
              <a:gd name="connsiteX604" fmla="*/ 1674586 w 7467600"/>
              <a:gd name="connsiteY604" fmla="*/ 1813832 h 6858000"/>
              <a:gd name="connsiteX605" fmla="*/ 1815950 w 7467600"/>
              <a:gd name="connsiteY605" fmla="*/ 2128564 h 6858000"/>
              <a:gd name="connsiteX606" fmla="*/ 1984242 w 7467600"/>
              <a:gd name="connsiteY606" fmla="*/ 2430829 h 6858000"/>
              <a:gd name="connsiteX607" fmla="*/ 2014023 w 7467600"/>
              <a:gd name="connsiteY607" fmla="*/ 2450995 h 6858000"/>
              <a:gd name="connsiteX608" fmla="*/ 1747337 w 7467600"/>
              <a:gd name="connsiteY608" fmla="*/ 1855264 h 6858000"/>
              <a:gd name="connsiteX609" fmla="*/ 1533749 w 7467600"/>
              <a:gd name="connsiteY609" fmla="*/ 1478656 h 6858000"/>
              <a:gd name="connsiteX610" fmla="*/ 1431890 w 7467600"/>
              <a:gd name="connsiteY610" fmla="*/ 1306475 h 6858000"/>
              <a:gd name="connsiteX611" fmla="*/ 5052692 w 7467600"/>
              <a:gd name="connsiteY611" fmla="*/ 1292994 h 6858000"/>
              <a:gd name="connsiteX612" fmla="*/ 5200661 w 7467600"/>
              <a:gd name="connsiteY612" fmla="*/ 1635186 h 6858000"/>
              <a:gd name="connsiteX613" fmla="*/ 5297138 w 7467600"/>
              <a:gd name="connsiteY613" fmla="*/ 1906351 h 6858000"/>
              <a:gd name="connsiteX614" fmla="*/ 5052692 w 7467600"/>
              <a:gd name="connsiteY614" fmla="*/ 1292994 h 6858000"/>
              <a:gd name="connsiteX615" fmla="*/ 5009948 w 7467600"/>
              <a:gd name="connsiteY615" fmla="*/ 1273619 h 6858000"/>
              <a:gd name="connsiteX616" fmla="*/ 5121777 w 7467600"/>
              <a:gd name="connsiteY616" fmla="*/ 1654213 h 6858000"/>
              <a:gd name="connsiteX617" fmla="*/ 5293545 w 7467600"/>
              <a:gd name="connsiteY617" fmla="*/ 2072247 h 6858000"/>
              <a:gd name="connsiteX618" fmla="*/ 5294042 w 7467600"/>
              <a:gd name="connsiteY618" fmla="*/ 2065019 h 6858000"/>
              <a:gd name="connsiteX619" fmla="*/ 5171936 w 7467600"/>
              <a:gd name="connsiteY619" fmla="*/ 1647613 h 6858000"/>
              <a:gd name="connsiteX620" fmla="*/ 5009948 w 7467600"/>
              <a:gd name="connsiteY620" fmla="*/ 1273619 h 6858000"/>
              <a:gd name="connsiteX621" fmla="*/ 655236 w 7467600"/>
              <a:gd name="connsiteY621" fmla="*/ 1268632 h 6858000"/>
              <a:gd name="connsiteX622" fmla="*/ 839521 w 7467600"/>
              <a:gd name="connsiteY622" fmla="*/ 1685315 h 6858000"/>
              <a:gd name="connsiteX623" fmla="*/ 1109416 w 7467600"/>
              <a:gd name="connsiteY623" fmla="*/ 2061663 h 6858000"/>
              <a:gd name="connsiteX624" fmla="*/ 1298300 w 7467600"/>
              <a:gd name="connsiteY624" fmla="*/ 2247742 h 6858000"/>
              <a:gd name="connsiteX625" fmla="*/ 1125871 w 7467600"/>
              <a:gd name="connsiteY625" fmla="*/ 1989513 h 6858000"/>
              <a:gd name="connsiteX626" fmla="*/ 981574 w 7467600"/>
              <a:gd name="connsiteY626" fmla="*/ 1783157 h 6858000"/>
              <a:gd name="connsiteX627" fmla="*/ 922198 w 7467600"/>
              <a:gd name="connsiteY627" fmla="*/ 1677437 h 6858000"/>
              <a:gd name="connsiteX628" fmla="*/ 869293 w 7467600"/>
              <a:gd name="connsiteY628" fmla="*/ 1583214 h 6858000"/>
              <a:gd name="connsiteX629" fmla="*/ 751431 w 7467600"/>
              <a:gd name="connsiteY629" fmla="*/ 1405731 h 6858000"/>
              <a:gd name="connsiteX630" fmla="*/ 655236 w 7467600"/>
              <a:gd name="connsiteY630" fmla="*/ 1268632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5905192 w 7467600"/>
              <a:gd name="connsiteY834" fmla="*/ 163079 h 6858000"/>
              <a:gd name="connsiteX835" fmla="*/ 5865655 w 7467600"/>
              <a:gd name="connsiteY835" fmla="*/ 171901 h 6858000"/>
              <a:gd name="connsiteX836" fmla="*/ 5259740 w 7467600"/>
              <a:gd name="connsiteY836" fmla="*/ 257013 h 6858000"/>
              <a:gd name="connsiteX837" fmla="*/ 5208466 w 7467600"/>
              <a:gd name="connsiteY837" fmla="*/ 257550 h 6858000"/>
              <a:gd name="connsiteX838" fmla="*/ 4980204 w 7467600"/>
              <a:gd name="connsiteY838" fmla="*/ 271903 h 6858000"/>
              <a:gd name="connsiteX839" fmla="*/ 5068068 w 7467600"/>
              <a:gd name="connsiteY839" fmla="*/ 282244 h 6858000"/>
              <a:gd name="connsiteX840" fmla="*/ 5153231 w 7467600"/>
              <a:gd name="connsiteY840" fmla="*/ 292240 h 6858000"/>
              <a:gd name="connsiteX841" fmla="*/ 5426491 w 7467600"/>
              <a:gd name="connsiteY841" fmla="*/ 281128 h 6858000"/>
              <a:gd name="connsiteX842" fmla="*/ 5731212 w 7467600"/>
              <a:gd name="connsiteY842" fmla="*/ 231951 h 6858000"/>
              <a:gd name="connsiteX843" fmla="*/ 5905192 w 7467600"/>
              <a:gd name="connsiteY843" fmla="*/ 163079 h 6858000"/>
              <a:gd name="connsiteX844" fmla="*/ 5944437 w 7467600"/>
              <a:gd name="connsiteY844" fmla="*/ 113829 h 6858000"/>
              <a:gd name="connsiteX845" fmla="*/ 5825032 w 7467600"/>
              <a:gd name="connsiteY845" fmla="*/ 146405 h 6858000"/>
              <a:gd name="connsiteX846" fmla="*/ 4955599 w 7467600"/>
              <a:gd name="connsiteY846" fmla="*/ 247008 h 6858000"/>
              <a:gd name="connsiteX847" fmla="*/ 5210104 w 7467600"/>
              <a:gd name="connsiteY847" fmla="*/ 228123 h 6858000"/>
              <a:gd name="connsiteX848" fmla="*/ 5261015 w 7467600"/>
              <a:gd name="connsiteY848" fmla="*/ 227087 h 6858000"/>
              <a:gd name="connsiteX849" fmla="*/ 5861181 w 7467600"/>
              <a:gd name="connsiteY849" fmla="*/ 143093 h 6858000"/>
              <a:gd name="connsiteX850" fmla="*/ 5961252 w 7467600"/>
              <a:gd name="connsiteY850" fmla="*/ 114820 h 6858000"/>
              <a:gd name="connsiteX851" fmla="*/ 5944437 w 7467600"/>
              <a:gd name="connsiteY851" fmla="*/ 113829 h 6858000"/>
              <a:gd name="connsiteX852" fmla="*/ 3882765 w 7467600"/>
              <a:gd name="connsiteY852" fmla="*/ 0 h 6858000"/>
              <a:gd name="connsiteX853" fmla="*/ 3995099 w 7467600"/>
              <a:gd name="connsiteY853" fmla="*/ 0 h 6858000"/>
              <a:gd name="connsiteX854" fmla="*/ 4163818 w 7467600"/>
              <a:gd name="connsiteY854" fmla="*/ 234104 h 6858000"/>
              <a:gd name="connsiteX855" fmla="*/ 4172099 w 7467600"/>
              <a:gd name="connsiteY855" fmla="*/ 234207 h 6858000"/>
              <a:gd name="connsiteX856" fmla="*/ 4784282 w 7467600"/>
              <a:gd name="connsiteY856" fmla="*/ 276561 h 6858000"/>
              <a:gd name="connsiteX857" fmla="*/ 4801687 w 7467600"/>
              <a:gd name="connsiteY857" fmla="*/ 267764 h 6858000"/>
              <a:gd name="connsiteX858" fmla="*/ 6082788 w 7467600"/>
              <a:gd name="connsiteY858" fmla="*/ 64119 h 6858000"/>
              <a:gd name="connsiteX859" fmla="*/ 6099442 w 7467600"/>
              <a:gd name="connsiteY859" fmla="*/ 82568 h 6858000"/>
              <a:gd name="connsiteX860" fmla="*/ 4804137 w 7467600"/>
              <a:gd name="connsiteY860" fmla="*/ 320931 h 6858000"/>
              <a:gd name="connsiteX861" fmla="*/ 4227047 w 7467600"/>
              <a:gd name="connsiteY861" fmla="*/ 313415 h 6858000"/>
              <a:gd name="connsiteX862" fmla="*/ 4346041 w 7467600"/>
              <a:gd name="connsiteY862" fmla="*/ 456086 h 6858000"/>
              <a:gd name="connsiteX863" fmla="*/ 4870967 w 7467600"/>
              <a:gd name="connsiteY863" fmla="*/ 963061 h 6858000"/>
              <a:gd name="connsiteX864" fmla="*/ 4889647 w 7467600"/>
              <a:gd name="connsiteY864" fmla="*/ 957147 h 6858000"/>
              <a:gd name="connsiteX865" fmla="*/ 5422504 w 7467600"/>
              <a:gd name="connsiteY865" fmla="*/ 805191 h 6858000"/>
              <a:gd name="connsiteX866" fmla="*/ 6087656 w 7467600"/>
              <a:gd name="connsiteY866" fmla="*/ 826703 h 6858000"/>
              <a:gd name="connsiteX867" fmla="*/ 6058717 w 7467600"/>
              <a:gd name="connsiteY867" fmla="*/ 865992 h 6858000"/>
              <a:gd name="connsiteX868" fmla="*/ 4974153 w 7467600"/>
              <a:gd name="connsiteY868" fmla="*/ 1045456 h 6858000"/>
              <a:gd name="connsiteX869" fmla="*/ 5627835 w 7467600"/>
              <a:gd name="connsiteY869" fmla="*/ 1472077 h 6858000"/>
              <a:gd name="connsiteX870" fmla="*/ 5629817 w 7467600"/>
              <a:gd name="connsiteY870" fmla="*/ 1471412 h 6858000"/>
              <a:gd name="connsiteX871" fmla="*/ 5634124 w 7467600"/>
              <a:gd name="connsiteY871" fmla="*/ 1470572 h 6858000"/>
              <a:gd name="connsiteX872" fmla="*/ 5755832 w 7467600"/>
              <a:gd name="connsiteY872" fmla="*/ 1383886 h 6858000"/>
              <a:gd name="connsiteX873" fmla="*/ 6014186 w 7467600"/>
              <a:gd name="connsiteY873" fmla="*/ 1279799 h 6858000"/>
              <a:gd name="connsiteX874" fmla="*/ 6901619 w 7467600"/>
              <a:gd name="connsiteY874" fmla="*/ 1047874 h 6858000"/>
              <a:gd name="connsiteX875" fmla="*/ 6931566 w 7467600"/>
              <a:gd name="connsiteY875" fmla="*/ 1062034 h 6858000"/>
              <a:gd name="connsiteX876" fmla="*/ 5790982 w 7467600"/>
              <a:gd name="connsiteY876" fmla="*/ 1561380 h 6858000"/>
              <a:gd name="connsiteX877" fmla="*/ 6188971 w 7467600"/>
              <a:gd name="connsiteY877" fmla="*/ 1755168 h 6858000"/>
              <a:gd name="connsiteX878" fmla="*/ 6202446 w 7467600"/>
              <a:gd name="connsiteY878" fmla="*/ 1752268 h 6858000"/>
              <a:gd name="connsiteX879" fmla="*/ 7179560 w 7467600"/>
              <a:gd name="connsiteY879" fmla="*/ 1467551 h 6858000"/>
              <a:gd name="connsiteX880" fmla="*/ 7158730 w 7467600"/>
              <a:gd name="connsiteY880" fmla="*/ 1507835 h 6858000"/>
              <a:gd name="connsiteX881" fmla="*/ 6326959 w 7467600"/>
              <a:gd name="connsiteY881" fmla="*/ 1817686 h 6858000"/>
              <a:gd name="connsiteX882" fmla="*/ 6537433 w 7467600"/>
              <a:gd name="connsiteY882" fmla="*/ 1907790 h 6858000"/>
              <a:gd name="connsiteX883" fmla="*/ 6550221 w 7467600"/>
              <a:gd name="connsiteY883" fmla="*/ 1910729 h 6858000"/>
              <a:gd name="connsiteX884" fmla="*/ 6964438 w 7467600"/>
              <a:gd name="connsiteY884" fmla="*/ 2209505 h 6858000"/>
              <a:gd name="connsiteX885" fmla="*/ 7367862 w 7467600"/>
              <a:gd name="connsiteY885" fmla="*/ 2806833 h 6858000"/>
              <a:gd name="connsiteX886" fmla="*/ 7364329 w 7467600"/>
              <a:gd name="connsiteY886" fmla="*/ 2826907 h 6858000"/>
              <a:gd name="connsiteX887" fmla="*/ 7290545 w 7467600"/>
              <a:gd name="connsiteY887" fmla="*/ 2850663 h 6858000"/>
              <a:gd name="connsiteX888" fmla="*/ 6472036 w 7467600"/>
              <a:gd name="connsiteY888" fmla="*/ 1959003 h 6858000"/>
              <a:gd name="connsiteX889" fmla="*/ 5792897 w 7467600"/>
              <a:gd name="connsiteY889" fmla="*/ 1647747 h 6858000"/>
              <a:gd name="connsiteX890" fmla="*/ 5842751 w 7467600"/>
              <a:gd name="connsiteY890" fmla="*/ 1816112 h 6858000"/>
              <a:gd name="connsiteX891" fmla="*/ 5847424 w 7467600"/>
              <a:gd name="connsiteY891" fmla="*/ 1815776 h 6858000"/>
              <a:gd name="connsiteX892" fmla="*/ 6399821 w 7467600"/>
              <a:gd name="connsiteY892" fmla="*/ 2344799 h 6858000"/>
              <a:gd name="connsiteX893" fmla="*/ 6323232 w 7467600"/>
              <a:gd name="connsiteY893" fmla="*/ 2389634 h 6858000"/>
              <a:gd name="connsiteX894" fmla="*/ 5942958 w 7467600"/>
              <a:gd name="connsiteY894" fmla="*/ 2077708 h 6858000"/>
              <a:gd name="connsiteX895" fmla="*/ 5921559 w 7467600"/>
              <a:gd name="connsiteY895" fmla="*/ 2378596 h 6858000"/>
              <a:gd name="connsiteX896" fmla="*/ 5817651 w 7467600"/>
              <a:gd name="connsiteY896" fmla="*/ 3023919 h 6858000"/>
              <a:gd name="connsiteX897" fmla="*/ 5729634 w 7467600"/>
              <a:gd name="connsiteY897" fmla="*/ 3051849 h 6858000"/>
              <a:gd name="connsiteX898" fmla="*/ 5611018 w 7467600"/>
              <a:gd name="connsiteY898" fmla="*/ 2316769 h 6858000"/>
              <a:gd name="connsiteX899" fmla="*/ 5687608 w 7467600"/>
              <a:gd name="connsiteY899" fmla="*/ 2039972 h 6858000"/>
              <a:gd name="connsiteX900" fmla="*/ 5657554 w 7467600"/>
              <a:gd name="connsiteY900" fmla="*/ 1576445 h 6858000"/>
              <a:gd name="connsiteX901" fmla="*/ 5150475 w 7467600"/>
              <a:gd name="connsiteY901" fmla="*/ 1274012 h 6858000"/>
              <a:gd name="connsiteX902" fmla="*/ 5349142 w 7467600"/>
              <a:gd name="connsiteY902" fmla="*/ 2204405 h 6858000"/>
              <a:gd name="connsiteX903" fmla="*/ 5262214 w 7467600"/>
              <a:gd name="connsiteY903" fmla="*/ 2233836 h 6858000"/>
              <a:gd name="connsiteX904" fmla="*/ 4981539 w 7467600"/>
              <a:gd name="connsiteY904" fmla="*/ 1542201 h 6858000"/>
              <a:gd name="connsiteX905" fmla="*/ 4958461 w 7467600"/>
              <a:gd name="connsiteY905" fmla="*/ 1136957 h 6858000"/>
              <a:gd name="connsiteX906" fmla="*/ 4655015 w 7467600"/>
              <a:gd name="connsiteY906" fmla="*/ 891426 h 6858000"/>
              <a:gd name="connsiteX907" fmla="*/ 4348002 w 7467600"/>
              <a:gd name="connsiteY907" fmla="*/ 2205895 h 6858000"/>
              <a:gd name="connsiteX908" fmla="*/ 4262250 w 7467600"/>
              <a:gd name="connsiteY908" fmla="*/ 2219972 h 6858000"/>
              <a:gd name="connsiteX909" fmla="*/ 4550611 w 7467600"/>
              <a:gd name="connsiteY909" fmla="*/ 817540 h 6858000"/>
              <a:gd name="connsiteX910" fmla="*/ 4564418 w 7467600"/>
              <a:gd name="connsiteY910" fmla="*/ 808293 h 6858000"/>
              <a:gd name="connsiteX911" fmla="*/ 4266388 w 7467600"/>
              <a:gd name="connsiteY911" fmla="*/ 500083 h 6858000"/>
              <a:gd name="connsiteX912" fmla="*/ 4032842 w 7467600"/>
              <a:gd name="connsiteY912" fmla="*/ 211809 h 6858000"/>
              <a:gd name="connsiteX913" fmla="*/ 3882765 w 7467600"/>
              <a:gd name="connsiteY913" fmla="*/ 0 h 6858000"/>
              <a:gd name="connsiteX914" fmla="*/ 3721337 w 7467600"/>
              <a:gd name="connsiteY914" fmla="*/ 0 h 6858000"/>
              <a:gd name="connsiteX915" fmla="*/ 3797544 w 7467600"/>
              <a:gd name="connsiteY915" fmla="*/ 0 h 6858000"/>
              <a:gd name="connsiteX916" fmla="*/ 3775734 w 7467600"/>
              <a:gd name="connsiteY916" fmla="*/ 95131 h 6858000"/>
              <a:gd name="connsiteX917" fmla="*/ 3724807 w 7467600"/>
              <a:gd name="connsiteY917" fmla="*/ 272257 h 6858000"/>
              <a:gd name="connsiteX918" fmla="*/ 3726844 w 7467600"/>
              <a:gd name="connsiteY918" fmla="*/ 282988 h 6858000"/>
              <a:gd name="connsiteX919" fmla="*/ 3742664 w 7467600"/>
              <a:gd name="connsiteY919" fmla="*/ 279918 h 6858000"/>
              <a:gd name="connsiteX920" fmla="*/ 4103910 w 7467600"/>
              <a:gd name="connsiteY920" fmla="*/ 1161917 h 6858000"/>
              <a:gd name="connsiteX921" fmla="*/ 4020269 w 7467600"/>
              <a:gd name="connsiteY921" fmla="*/ 1200406 h 6858000"/>
              <a:gd name="connsiteX922" fmla="*/ 3674882 w 7467600"/>
              <a:gd name="connsiteY922" fmla="*/ 488524 h 6858000"/>
              <a:gd name="connsiteX923" fmla="*/ 3132682 w 7467600"/>
              <a:gd name="connsiteY923" fmla="*/ 1072284 h 6858000"/>
              <a:gd name="connsiteX924" fmla="*/ 2716346 w 7467600"/>
              <a:gd name="connsiteY924" fmla="*/ 1276376 h 6858000"/>
              <a:gd name="connsiteX925" fmla="*/ 2716772 w 7467600"/>
              <a:gd name="connsiteY925" fmla="*/ 1255462 h 6858000"/>
              <a:gd name="connsiteX926" fmla="*/ 3471096 w 7467600"/>
              <a:gd name="connsiteY926" fmla="*/ 437072 h 6858000"/>
              <a:gd name="connsiteX927" fmla="*/ 3639057 w 7467600"/>
              <a:gd name="connsiteY927" fmla="*/ 286334 h 6858000"/>
              <a:gd name="connsiteX928" fmla="*/ 3640309 w 7467600"/>
              <a:gd name="connsiteY928" fmla="*/ 284664 h 6858000"/>
              <a:gd name="connsiteX929" fmla="*/ 3646022 w 7467600"/>
              <a:gd name="connsiteY929" fmla="*/ 276711 h 6858000"/>
              <a:gd name="connsiteX930" fmla="*/ 3707943 w 7467600"/>
              <a:gd name="connsiteY930" fmla="*/ 65958 h 6858000"/>
              <a:gd name="connsiteX931" fmla="*/ 3721337 w 7467600"/>
              <a:gd name="connsiteY931" fmla="*/ 0 h 6858000"/>
              <a:gd name="connsiteX932" fmla="*/ 2867960 w 7467600"/>
              <a:gd name="connsiteY932" fmla="*/ 0 h 6858000"/>
              <a:gd name="connsiteX933" fmla="*/ 2926351 w 7467600"/>
              <a:gd name="connsiteY933" fmla="*/ 0 h 6858000"/>
              <a:gd name="connsiteX934" fmla="*/ 2902823 w 7467600"/>
              <a:gd name="connsiteY934" fmla="*/ 262929 h 6858000"/>
              <a:gd name="connsiteX935" fmla="*/ 2940663 w 7467600"/>
              <a:gd name="connsiteY935" fmla="*/ 140884 h 6858000"/>
              <a:gd name="connsiteX936" fmla="*/ 2947039 w 7467600"/>
              <a:gd name="connsiteY936" fmla="*/ 122524 h 6858000"/>
              <a:gd name="connsiteX937" fmla="*/ 2984316 w 7467600"/>
              <a:gd name="connsiteY937" fmla="*/ 0 h 6858000"/>
              <a:gd name="connsiteX938" fmla="*/ 3016114 w 7467600"/>
              <a:gd name="connsiteY938" fmla="*/ 0 h 6858000"/>
              <a:gd name="connsiteX939" fmla="*/ 2979949 w 7467600"/>
              <a:gd name="connsiteY939" fmla="*/ 119274 h 6858000"/>
              <a:gd name="connsiteX940" fmla="*/ 3023879 w 7467600"/>
              <a:gd name="connsiteY940" fmla="*/ 0 h 6858000"/>
              <a:gd name="connsiteX941" fmla="*/ 3105400 w 7467600"/>
              <a:gd name="connsiteY941" fmla="*/ 0 h 6858000"/>
              <a:gd name="connsiteX942" fmla="*/ 3094669 w 7467600"/>
              <a:gd name="connsiteY942" fmla="*/ 30308 h 6858000"/>
              <a:gd name="connsiteX943" fmla="*/ 2901945 w 7467600"/>
              <a:gd name="connsiteY943" fmla="*/ 466538 h 6858000"/>
              <a:gd name="connsiteX944" fmla="*/ 2815209 w 7467600"/>
              <a:gd name="connsiteY944" fmla="*/ 497361 h 6858000"/>
              <a:gd name="connsiteX945" fmla="*/ 2844845 w 7467600"/>
              <a:gd name="connsiteY945" fmla="*/ 127638 h 6858000"/>
              <a:gd name="connsiteX946" fmla="*/ 2867960 w 7467600"/>
              <a:gd name="connsiteY946" fmla="*/ 0 h 6858000"/>
              <a:gd name="connsiteX947" fmla="*/ 1057230 w 7467600"/>
              <a:gd name="connsiteY947" fmla="*/ 0 h 6858000"/>
              <a:gd name="connsiteX948" fmla="*/ 1111003 w 7467600"/>
              <a:gd name="connsiteY948" fmla="*/ 0 h 6858000"/>
              <a:gd name="connsiteX949" fmla="*/ 1125553 w 7467600"/>
              <a:gd name="connsiteY949" fmla="*/ 52588 h 6858000"/>
              <a:gd name="connsiteX950" fmla="*/ 1304276 w 7467600"/>
              <a:gd name="connsiteY950" fmla="*/ 476275 h 6858000"/>
              <a:gd name="connsiteX951" fmla="*/ 1492066 w 7467600"/>
              <a:gd name="connsiteY951" fmla="*/ 886333 h 6858000"/>
              <a:gd name="connsiteX952" fmla="*/ 1423698 w 7467600"/>
              <a:gd name="connsiteY952" fmla="*/ 710817 h 6858000"/>
              <a:gd name="connsiteX953" fmla="*/ 1357609 w 7467600"/>
              <a:gd name="connsiteY953" fmla="*/ 532892 h 6858000"/>
              <a:gd name="connsiteX954" fmla="*/ 1309550 w 7467600"/>
              <a:gd name="connsiteY954" fmla="*/ 374031 h 6858000"/>
              <a:gd name="connsiteX955" fmla="*/ 1193673 w 7467600"/>
              <a:gd name="connsiteY955" fmla="*/ 49533 h 6858000"/>
              <a:gd name="connsiteX956" fmla="*/ 1164391 w 7467600"/>
              <a:gd name="connsiteY956" fmla="*/ 0 h 6858000"/>
              <a:gd name="connsiteX957" fmla="*/ 1200666 w 7467600"/>
              <a:gd name="connsiteY957" fmla="*/ 0 h 6858000"/>
              <a:gd name="connsiteX958" fmla="*/ 1223408 w 7467600"/>
              <a:gd name="connsiteY958" fmla="*/ 38996 h 6858000"/>
              <a:gd name="connsiteX959" fmla="*/ 1339635 w 7467600"/>
              <a:gd name="connsiteY959" fmla="*/ 365517 h 6858000"/>
              <a:gd name="connsiteX960" fmla="*/ 1387469 w 7467600"/>
              <a:gd name="connsiteY960" fmla="*/ 523079 h 6858000"/>
              <a:gd name="connsiteX961" fmla="*/ 1452685 w 7467600"/>
              <a:gd name="connsiteY961" fmla="*/ 699806 h 6858000"/>
              <a:gd name="connsiteX962" fmla="*/ 1492092 w 7467600"/>
              <a:gd name="connsiteY962" fmla="*/ 800424 h 6858000"/>
              <a:gd name="connsiteX963" fmla="*/ 1455302 w 7467600"/>
              <a:gd name="connsiteY963" fmla="*/ 632913 h 6858000"/>
              <a:gd name="connsiteX964" fmla="*/ 1222336 w 7467600"/>
              <a:gd name="connsiteY964" fmla="*/ 9480 h 6858000"/>
              <a:gd name="connsiteX965" fmla="*/ 1214634 w 7467600"/>
              <a:gd name="connsiteY965" fmla="*/ 0 h 6858000"/>
              <a:gd name="connsiteX966" fmla="*/ 1289827 w 7467600"/>
              <a:gd name="connsiteY966" fmla="*/ 0 h 6858000"/>
              <a:gd name="connsiteX967" fmla="*/ 1321076 w 7467600"/>
              <a:gd name="connsiteY967" fmla="*/ 59722 h 6858000"/>
              <a:gd name="connsiteX968" fmla="*/ 1512579 w 7467600"/>
              <a:gd name="connsiteY968" fmla="*/ 626441 h 6858000"/>
              <a:gd name="connsiteX969" fmla="*/ 1506076 w 7467600"/>
              <a:gd name="connsiteY969" fmla="*/ 1089289 h 6858000"/>
              <a:gd name="connsiteX970" fmla="*/ 1486346 w 7467600"/>
              <a:gd name="connsiteY970" fmla="*/ 1079919 h 6858000"/>
              <a:gd name="connsiteX971" fmla="*/ 1070511 w 7467600"/>
              <a:gd name="connsiteY971" fmla="*/ 48609 h 6858000"/>
              <a:gd name="connsiteX972" fmla="*/ 1057230 w 7467600"/>
              <a:gd name="connsiteY972" fmla="*/ 0 h 6858000"/>
              <a:gd name="connsiteX973" fmla="*/ 43151 w 7467600"/>
              <a:gd name="connsiteY973" fmla="*/ 0 h 6858000"/>
              <a:gd name="connsiteX974" fmla="*/ 95283 w 7467600"/>
              <a:gd name="connsiteY974" fmla="*/ 0 h 6858000"/>
              <a:gd name="connsiteX975" fmla="*/ 300708 w 7467600"/>
              <a:gd name="connsiteY975" fmla="*/ 154571 h 6858000"/>
              <a:gd name="connsiteX976" fmla="*/ 530414 w 7467600"/>
              <a:gd name="connsiteY976" fmla="*/ 354673 h 6858000"/>
              <a:gd name="connsiteX977" fmla="*/ 333785 w 7467600"/>
              <a:gd name="connsiteY977" fmla="*/ 161564 h 6858000"/>
              <a:gd name="connsiteX978" fmla="*/ 147005 w 7467600"/>
              <a:gd name="connsiteY978" fmla="*/ 0 h 6858000"/>
              <a:gd name="connsiteX979" fmla="*/ 272509 w 7467600"/>
              <a:gd name="connsiteY979" fmla="*/ 0 h 6858000"/>
              <a:gd name="connsiteX980" fmla="*/ 326276 w 7467600"/>
              <a:gd name="connsiteY980" fmla="*/ 45847 h 6858000"/>
              <a:gd name="connsiteX981" fmla="*/ 823759 w 7467600"/>
              <a:gd name="connsiteY981" fmla="*/ 574145 h 6858000"/>
              <a:gd name="connsiteX982" fmla="*/ 811254 w 7467600"/>
              <a:gd name="connsiteY982" fmla="*/ 665546 h 6858000"/>
              <a:gd name="connsiteX983" fmla="*/ 154042 w 7467600"/>
              <a:gd name="connsiteY983" fmla="*/ 261522 h 6858000"/>
              <a:gd name="connsiteX984" fmla="*/ 13550 w 7467600"/>
              <a:gd name="connsiteY984" fmla="*/ 158423 h 6858000"/>
              <a:gd name="connsiteX985" fmla="*/ 0 w 7467600"/>
              <a:gd name="connsiteY985" fmla="*/ 146618 h 6858000"/>
              <a:gd name="connsiteX986" fmla="*/ 0 w 7467600"/>
              <a:gd name="connsiteY986" fmla="*/ 59161 h 6858000"/>
              <a:gd name="connsiteX987" fmla="*/ 45427 w 7467600"/>
              <a:gd name="connsiteY987" fmla="*/ 101078 h 6858000"/>
              <a:gd name="connsiteX988" fmla="*/ 630103 w 7467600"/>
              <a:gd name="connsiteY988" fmla="*/ 485885 h 6858000"/>
              <a:gd name="connsiteX989" fmla="*/ 532040 w 7467600"/>
              <a:gd name="connsiteY989" fmla="*/ 399359 h 6858000"/>
              <a:gd name="connsiteX990" fmla="*/ 517618 w 7467600"/>
              <a:gd name="connsiteY990" fmla="*/ 385726 h 6858000"/>
              <a:gd name="connsiteX991" fmla="*/ 285074 w 7467600"/>
              <a:gd name="connsiteY991" fmla="*/ 182755 h 6858000"/>
              <a:gd name="connsiteX992" fmla="*/ 43151 w 7467600"/>
              <a:gd name="connsiteY99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1903353 w 7467600"/>
              <a:gd name="connsiteY136" fmla="*/ 5044827 h 6858000"/>
              <a:gd name="connsiteX137" fmla="*/ 1936931 w 7467600"/>
              <a:gd name="connsiteY137" fmla="*/ 5093954 h 6858000"/>
              <a:gd name="connsiteX138" fmla="*/ 2195868 w 7467600"/>
              <a:gd name="connsiteY138" fmla="*/ 5396574 h 6858000"/>
              <a:gd name="connsiteX139" fmla="*/ 2088852 w 7467600"/>
              <a:gd name="connsiteY139" fmla="*/ 5166123 h 6858000"/>
              <a:gd name="connsiteX140" fmla="*/ 1958241 w 7467600"/>
              <a:gd name="connsiteY140" fmla="*/ 5067955 h 6858000"/>
              <a:gd name="connsiteX141" fmla="*/ 1903353 w 7467600"/>
              <a:gd name="connsiteY141" fmla="*/ 5044827 h 6858000"/>
              <a:gd name="connsiteX142" fmla="*/ 1979378 w 7467600"/>
              <a:gd name="connsiteY142" fmla="*/ 4769504 h 6858000"/>
              <a:gd name="connsiteX143" fmla="*/ 2882120 w 7467600"/>
              <a:gd name="connsiteY143" fmla="*/ 5064547 h 6858000"/>
              <a:gd name="connsiteX144" fmla="*/ 2793103 w 7467600"/>
              <a:gd name="connsiteY144" fmla="*/ 5039699 h 6858000"/>
              <a:gd name="connsiteX145" fmla="*/ 2770041 w 7467600"/>
              <a:gd name="connsiteY145" fmla="*/ 5033634 h 6858000"/>
              <a:gd name="connsiteX146" fmla="*/ 1979378 w 7467600"/>
              <a:gd name="connsiteY146" fmla="*/ 4769504 h 6858000"/>
              <a:gd name="connsiteX147" fmla="*/ 1927410 w 7467600"/>
              <a:gd name="connsiteY147" fmla="*/ 4716164 h 6858000"/>
              <a:gd name="connsiteX148" fmla="*/ 1959587 w 7467600"/>
              <a:gd name="connsiteY148" fmla="*/ 4728849 h 6858000"/>
              <a:gd name="connsiteX149" fmla="*/ 2777707 w 7467600"/>
              <a:gd name="connsiteY149" fmla="*/ 5003991 h 6858000"/>
              <a:gd name="connsiteX150" fmla="*/ 2800768 w 7467600"/>
              <a:gd name="connsiteY150" fmla="*/ 5010056 h 6858000"/>
              <a:gd name="connsiteX151" fmla="*/ 2879408 w 7467600"/>
              <a:gd name="connsiteY151" fmla="*/ 5031590 h 6858000"/>
              <a:gd name="connsiteX152" fmla="*/ 2862295 w 7467600"/>
              <a:gd name="connsiteY152" fmla="*/ 5022958 h 6858000"/>
              <a:gd name="connsiteX153" fmla="*/ 2813343 w 7467600"/>
              <a:gd name="connsiteY153" fmla="*/ 4998369 h 6858000"/>
              <a:gd name="connsiteX154" fmla="*/ 2646245 w 7467600"/>
              <a:gd name="connsiteY154" fmla="*/ 4930999 h 6858000"/>
              <a:gd name="connsiteX155" fmla="*/ 1999243 w 7467600"/>
              <a:gd name="connsiteY155" fmla="*/ 4730524 h 6858000"/>
              <a:gd name="connsiteX156" fmla="*/ 1979527 w 7467600"/>
              <a:gd name="connsiteY156" fmla="*/ 4726651 h 6858000"/>
              <a:gd name="connsiteX157" fmla="*/ 1927410 w 7467600"/>
              <a:gd name="connsiteY157" fmla="*/ 4716164 h 6858000"/>
              <a:gd name="connsiteX158" fmla="*/ 1997014 w 7467600"/>
              <a:gd name="connsiteY158" fmla="*/ 4698007 h 6858000"/>
              <a:gd name="connsiteX159" fmla="*/ 2005458 w 7467600"/>
              <a:gd name="connsiteY159" fmla="*/ 4699540 h 6858000"/>
              <a:gd name="connsiteX160" fmla="*/ 2657186 w 7467600"/>
              <a:gd name="connsiteY160" fmla="*/ 4901687 h 6858000"/>
              <a:gd name="connsiteX161" fmla="*/ 2826662 w 7467600"/>
              <a:gd name="connsiteY161" fmla="*/ 4970362 h 6858000"/>
              <a:gd name="connsiteX162" fmla="*/ 2876100 w 7467600"/>
              <a:gd name="connsiteY162" fmla="*/ 4995397 h 6858000"/>
              <a:gd name="connsiteX163" fmla="*/ 3042600 w 7467600"/>
              <a:gd name="connsiteY163" fmla="*/ 5059532 h 6858000"/>
              <a:gd name="connsiteX164" fmla="*/ 1997014 w 7467600"/>
              <a:gd name="connsiteY164" fmla="*/ 4698007 h 6858000"/>
              <a:gd name="connsiteX165" fmla="*/ 2305292 w 7467600"/>
              <a:gd name="connsiteY165" fmla="*/ 4219492 h 6858000"/>
              <a:gd name="connsiteX166" fmla="*/ 3360922 w 7467600"/>
              <a:gd name="connsiteY166" fmla="*/ 4529373 h 6858000"/>
              <a:gd name="connsiteX167" fmla="*/ 3492420 w 7467600"/>
              <a:gd name="connsiteY167" fmla="*/ 4510145 h 6858000"/>
              <a:gd name="connsiteX168" fmla="*/ 3364086 w 7467600"/>
              <a:gd name="connsiteY168" fmla="*/ 4480340 h 6858000"/>
              <a:gd name="connsiteX169" fmla="*/ 3225818 w 7467600"/>
              <a:gd name="connsiteY169" fmla="*/ 4411822 h 6858000"/>
              <a:gd name="connsiteX170" fmla="*/ 3129696 w 7467600"/>
              <a:gd name="connsiteY170" fmla="*/ 4360704 h 6858000"/>
              <a:gd name="connsiteX171" fmla="*/ 2814545 w 7467600"/>
              <a:gd name="connsiteY171" fmla="*/ 4282955 h 6858000"/>
              <a:gd name="connsiteX172" fmla="*/ 2305292 w 7467600"/>
              <a:gd name="connsiteY172" fmla="*/ 4219492 h 6858000"/>
              <a:gd name="connsiteX173" fmla="*/ 2626982 w 7467600"/>
              <a:gd name="connsiteY173" fmla="*/ 4206450 h 6858000"/>
              <a:gd name="connsiteX174" fmla="*/ 2490617 w 7467600"/>
              <a:gd name="connsiteY174" fmla="*/ 4206951 h 6858000"/>
              <a:gd name="connsiteX175" fmla="*/ 2819869 w 7467600"/>
              <a:gd name="connsiteY175" fmla="*/ 4252936 h 6858000"/>
              <a:gd name="connsiteX176" fmla="*/ 3143018 w 7467600"/>
              <a:gd name="connsiteY176" fmla="*/ 4332698 h 6858000"/>
              <a:gd name="connsiteX177" fmla="*/ 3241520 w 7467600"/>
              <a:gd name="connsiteY177" fmla="*/ 4385112 h 6858000"/>
              <a:gd name="connsiteX178" fmla="*/ 3374575 w 7467600"/>
              <a:gd name="connsiteY178" fmla="*/ 4451517 h 6858000"/>
              <a:gd name="connsiteX179" fmla="*/ 3505221 w 7467600"/>
              <a:gd name="connsiteY179" fmla="*/ 4480757 h 6858000"/>
              <a:gd name="connsiteX180" fmla="*/ 2626982 w 7467600"/>
              <a:gd name="connsiteY180" fmla="*/ 4206450 h 6858000"/>
              <a:gd name="connsiteX181" fmla="*/ 1310106 w 7467600"/>
              <a:gd name="connsiteY181" fmla="*/ 3943217 h 6858000"/>
              <a:gd name="connsiteX182" fmla="*/ 854994 w 7467600"/>
              <a:gd name="connsiteY182" fmla="*/ 4399136 h 6858000"/>
              <a:gd name="connsiteX183" fmla="*/ 742462 w 7467600"/>
              <a:gd name="connsiteY183" fmla="*/ 4594648 h 6858000"/>
              <a:gd name="connsiteX184" fmla="*/ 820602 w 7467600"/>
              <a:gd name="connsiteY184" fmla="*/ 4485915 h 6858000"/>
              <a:gd name="connsiteX185" fmla="*/ 878295 w 7467600"/>
              <a:gd name="connsiteY185" fmla="*/ 4403594 h 6858000"/>
              <a:gd name="connsiteX186" fmla="*/ 1240607 w 7467600"/>
              <a:gd name="connsiteY186" fmla="*/ 4010401 h 6858000"/>
              <a:gd name="connsiteX187" fmla="*/ 1310106 w 7467600"/>
              <a:gd name="connsiteY187" fmla="*/ 3943217 h 6858000"/>
              <a:gd name="connsiteX188" fmla="*/ 1423113 w 7467600"/>
              <a:gd name="connsiteY188" fmla="*/ 3874565 h 6858000"/>
              <a:gd name="connsiteX189" fmla="*/ 1260565 w 7467600"/>
              <a:gd name="connsiteY189" fmla="*/ 4031982 h 6858000"/>
              <a:gd name="connsiteX190" fmla="*/ 901900 w 7467600"/>
              <a:gd name="connsiteY190" fmla="*/ 4421236 h 6858000"/>
              <a:gd name="connsiteX191" fmla="*/ 845044 w 7467600"/>
              <a:gd name="connsiteY191" fmla="*/ 4502436 h 6858000"/>
              <a:gd name="connsiteX192" fmla="*/ 685926 w 7467600"/>
              <a:gd name="connsiteY192" fmla="*/ 4703069 h 6858000"/>
              <a:gd name="connsiteX193" fmla="*/ 684248 w 7467600"/>
              <a:gd name="connsiteY193" fmla="*/ 4706721 h 6858000"/>
              <a:gd name="connsiteX194" fmla="*/ 1423113 w 7467600"/>
              <a:gd name="connsiteY194" fmla="*/ 3874565 h 6858000"/>
              <a:gd name="connsiteX195" fmla="*/ 3316479 w 7467600"/>
              <a:gd name="connsiteY195" fmla="*/ 3872136 h 6858000"/>
              <a:gd name="connsiteX196" fmla="*/ 3546806 w 7467600"/>
              <a:gd name="connsiteY196" fmla="*/ 4356139 h 6858000"/>
              <a:gd name="connsiteX197" fmla="*/ 3364433 w 7467600"/>
              <a:gd name="connsiteY197" fmla="*/ 3953121 h 6858000"/>
              <a:gd name="connsiteX198" fmla="*/ 3316479 w 7467600"/>
              <a:gd name="connsiteY198" fmla="*/ 3872136 h 6858000"/>
              <a:gd name="connsiteX199" fmla="*/ 3291335 w 7467600"/>
              <a:gd name="connsiteY199" fmla="*/ 3767420 h 6858000"/>
              <a:gd name="connsiteX200" fmla="*/ 3390805 w 7467600"/>
              <a:gd name="connsiteY200" fmla="*/ 3937163 h 6858000"/>
              <a:gd name="connsiteX201" fmla="*/ 3579062 w 7467600"/>
              <a:gd name="connsiteY201" fmla="*/ 4359040 h 6858000"/>
              <a:gd name="connsiteX202" fmla="*/ 3467355 w 7467600"/>
              <a:gd name="connsiteY202" fmla="*/ 3988130 h 6858000"/>
              <a:gd name="connsiteX203" fmla="*/ 3310753 w 7467600"/>
              <a:gd name="connsiteY203" fmla="*/ 3787140 h 6858000"/>
              <a:gd name="connsiteX204" fmla="*/ 3291335 w 7467600"/>
              <a:gd name="connsiteY204" fmla="*/ 3767420 h 6858000"/>
              <a:gd name="connsiteX205" fmla="*/ 1635889 w 7467600"/>
              <a:gd name="connsiteY205" fmla="*/ 3709494 h 6858000"/>
              <a:gd name="connsiteX206" fmla="*/ 1634800 w 7467600"/>
              <a:gd name="connsiteY206" fmla="*/ 3731111 h 6858000"/>
              <a:gd name="connsiteX207" fmla="*/ 1635889 w 7467600"/>
              <a:gd name="connsiteY207" fmla="*/ 3709494 h 6858000"/>
              <a:gd name="connsiteX208" fmla="*/ 1510397 w 7467600"/>
              <a:gd name="connsiteY208" fmla="*/ 3684705 h 6858000"/>
              <a:gd name="connsiteX209" fmla="*/ 1146550 w 7467600"/>
              <a:gd name="connsiteY209" fmla="*/ 3802012 h 6858000"/>
              <a:gd name="connsiteX210" fmla="*/ 698834 w 7467600"/>
              <a:gd name="connsiteY210" fmla="*/ 3952272 h 6858000"/>
              <a:gd name="connsiteX211" fmla="*/ 34256 w 7467600"/>
              <a:gd name="connsiteY211" fmla="*/ 4347603 h 6858000"/>
              <a:gd name="connsiteX212" fmla="*/ 527241 w 7467600"/>
              <a:gd name="connsiteY212" fmla="*/ 4065078 h 6858000"/>
              <a:gd name="connsiteX213" fmla="*/ 1510397 w 7467600"/>
              <a:gd name="connsiteY213" fmla="*/ 3684705 h 6858000"/>
              <a:gd name="connsiteX214" fmla="*/ 1313114 w 7467600"/>
              <a:gd name="connsiteY214" fmla="*/ 3655216 h 6858000"/>
              <a:gd name="connsiteX215" fmla="*/ 1109304 w 7467600"/>
              <a:gd name="connsiteY215" fmla="*/ 3669030 h 6858000"/>
              <a:gd name="connsiteX216" fmla="*/ 8129 w 7467600"/>
              <a:gd name="connsiteY216" fmla="*/ 4330519 h 6858000"/>
              <a:gd name="connsiteX217" fmla="*/ 687572 w 7467600"/>
              <a:gd name="connsiteY217" fmla="*/ 3925629 h 6858000"/>
              <a:gd name="connsiteX218" fmla="*/ 1138365 w 7467600"/>
              <a:gd name="connsiteY218" fmla="*/ 3774515 h 6858000"/>
              <a:gd name="connsiteX219" fmla="*/ 1505579 w 7467600"/>
              <a:gd name="connsiteY219" fmla="*/ 3655526 h 6858000"/>
              <a:gd name="connsiteX220" fmla="*/ 1313114 w 7467600"/>
              <a:gd name="connsiteY220" fmla="*/ 3655216 h 6858000"/>
              <a:gd name="connsiteX221" fmla="*/ 3655073 w 7467600"/>
              <a:gd name="connsiteY221" fmla="*/ 3650884 h 6858000"/>
              <a:gd name="connsiteX222" fmla="*/ 3989938 w 7467600"/>
              <a:gd name="connsiteY222" fmla="*/ 3991685 h 6858000"/>
              <a:gd name="connsiteX223" fmla="*/ 4393907 w 7467600"/>
              <a:gd name="connsiteY223" fmla="*/ 4261258 h 6858000"/>
              <a:gd name="connsiteX224" fmla="*/ 4648051 w 7467600"/>
              <a:gd name="connsiteY224" fmla="*/ 4374051 h 6858000"/>
              <a:gd name="connsiteX225" fmla="*/ 4383389 w 7467600"/>
              <a:gd name="connsiteY225" fmla="*/ 4184369 h 6858000"/>
              <a:gd name="connsiteX226" fmla="*/ 4165508 w 7467600"/>
              <a:gd name="connsiteY226" fmla="*/ 4035196 h 6858000"/>
              <a:gd name="connsiteX227" fmla="*/ 4068162 w 7467600"/>
              <a:gd name="connsiteY227" fmla="*/ 3953394 h 6858000"/>
              <a:gd name="connsiteX228" fmla="*/ 3981416 w 7467600"/>
              <a:gd name="connsiteY228" fmla="*/ 3880482 h 6858000"/>
              <a:gd name="connsiteX229" fmla="*/ 3800147 w 7467600"/>
              <a:gd name="connsiteY229" fmla="*/ 3749872 h 6858000"/>
              <a:gd name="connsiteX230" fmla="*/ 3655073 w 7467600"/>
              <a:gd name="connsiteY230" fmla="*/ 3650884 h 6858000"/>
              <a:gd name="connsiteX231" fmla="*/ 3670252 w 7467600"/>
              <a:gd name="connsiteY231" fmla="*/ 3622798 h 6858000"/>
              <a:gd name="connsiteX232" fmla="*/ 3817258 w 7467600"/>
              <a:gd name="connsiteY232" fmla="*/ 3723577 h 6858000"/>
              <a:gd name="connsiteX233" fmla="*/ 4000461 w 7467600"/>
              <a:gd name="connsiteY233" fmla="*/ 3855966 h 6858000"/>
              <a:gd name="connsiteX234" fmla="*/ 4088180 w 7467600"/>
              <a:gd name="connsiteY234" fmla="*/ 3929774 h 6858000"/>
              <a:gd name="connsiteX235" fmla="*/ 4184555 w 7467600"/>
              <a:gd name="connsiteY235" fmla="*/ 4010683 h 6858000"/>
              <a:gd name="connsiteX236" fmla="*/ 4399563 w 7467600"/>
              <a:gd name="connsiteY236" fmla="*/ 4158106 h 6858000"/>
              <a:gd name="connsiteX237" fmla="*/ 4684469 w 7467600"/>
              <a:gd name="connsiteY237" fmla="*/ 4364680 h 6858000"/>
              <a:gd name="connsiteX238" fmla="*/ 4690271 w 7467600"/>
              <a:gd name="connsiteY238" fmla="*/ 4370034 h 6858000"/>
              <a:gd name="connsiteX239" fmla="*/ 4136093 w 7467600"/>
              <a:gd name="connsiteY239" fmla="*/ 3858466 h 6858000"/>
              <a:gd name="connsiteX240" fmla="*/ 3670252 w 7467600"/>
              <a:gd name="connsiteY240" fmla="*/ 3622798 h 6858000"/>
              <a:gd name="connsiteX241" fmla="*/ 4440129 w 7467600"/>
              <a:gd name="connsiteY241" fmla="*/ 3448571 h 6858000"/>
              <a:gd name="connsiteX242" fmla="*/ 4856525 w 7467600"/>
              <a:gd name="connsiteY242" fmla="*/ 3915351 h 6858000"/>
              <a:gd name="connsiteX243" fmla="*/ 5059055 w 7467600"/>
              <a:gd name="connsiteY243" fmla="*/ 4108918 h 6858000"/>
              <a:gd name="connsiteX244" fmla="*/ 5290070 w 7467600"/>
              <a:gd name="connsiteY244" fmla="*/ 4263619 h 6858000"/>
              <a:gd name="connsiteX245" fmla="*/ 4834991 w 7467600"/>
              <a:gd name="connsiteY245" fmla="*/ 3830985 h 6858000"/>
              <a:gd name="connsiteX246" fmla="*/ 4440129 w 7467600"/>
              <a:gd name="connsiteY246" fmla="*/ 3448571 h 6858000"/>
              <a:gd name="connsiteX247" fmla="*/ 4441737 w 7467600"/>
              <a:gd name="connsiteY247" fmla="*/ 3399734 h 6858000"/>
              <a:gd name="connsiteX248" fmla="*/ 4431236 w 7467600"/>
              <a:gd name="connsiteY248" fmla="*/ 3400954 h 6858000"/>
              <a:gd name="connsiteX249" fmla="*/ 4557150 w 7467600"/>
              <a:gd name="connsiteY249" fmla="*/ 3510023 h 6858000"/>
              <a:gd name="connsiteX250" fmla="*/ 4856936 w 7467600"/>
              <a:gd name="connsiteY250" fmla="*/ 3809146 h 6858000"/>
              <a:gd name="connsiteX251" fmla="*/ 5111996 w 7467600"/>
              <a:gd name="connsiteY251" fmla="*/ 4065759 h 6858000"/>
              <a:gd name="connsiteX252" fmla="*/ 5388878 w 7467600"/>
              <a:gd name="connsiteY252" fmla="*/ 4300185 h 6858000"/>
              <a:gd name="connsiteX253" fmla="*/ 5425556 w 7467600"/>
              <a:gd name="connsiteY253" fmla="*/ 4308967 h 6858000"/>
              <a:gd name="connsiteX254" fmla="*/ 4943646 w 7467600"/>
              <a:gd name="connsiteY254" fmla="*/ 3822916 h 6858000"/>
              <a:gd name="connsiteX255" fmla="*/ 4594837 w 7467600"/>
              <a:gd name="connsiteY255" fmla="*/ 3532274 h 6858000"/>
              <a:gd name="connsiteX256" fmla="*/ 4441737 w 7467600"/>
              <a:gd name="connsiteY256" fmla="*/ 3399734 h 6858000"/>
              <a:gd name="connsiteX257" fmla="*/ 5425834 w 7467600"/>
              <a:gd name="connsiteY257" fmla="*/ 3162785 h 6858000"/>
              <a:gd name="connsiteX258" fmla="*/ 5401644 w 7467600"/>
              <a:gd name="connsiteY258" fmla="*/ 3617847 h 6858000"/>
              <a:gd name="connsiteX259" fmla="*/ 5467256 w 7467600"/>
              <a:gd name="connsiteY259" fmla="*/ 4175494 h 6858000"/>
              <a:gd name="connsiteX260" fmla="*/ 5448069 w 7467600"/>
              <a:gd name="connsiteY260" fmla="*/ 3567554 h 6858000"/>
              <a:gd name="connsiteX261" fmla="*/ 5425834 w 7467600"/>
              <a:gd name="connsiteY261" fmla="*/ 3162785 h 6858000"/>
              <a:gd name="connsiteX262" fmla="*/ 1318687 w 7467600"/>
              <a:gd name="connsiteY262" fmla="*/ 3113840 h 6858000"/>
              <a:gd name="connsiteX263" fmla="*/ 1066793 w 7467600"/>
              <a:gd name="connsiteY263" fmla="*/ 3212171 h 6858000"/>
              <a:gd name="connsiteX264" fmla="*/ 993319 w 7467600"/>
              <a:gd name="connsiteY264" fmla="*/ 3247648 h 6858000"/>
              <a:gd name="connsiteX265" fmla="*/ 853081 w 7467600"/>
              <a:gd name="connsiteY265" fmla="*/ 3312410 h 6858000"/>
              <a:gd name="connsiteX266" fmla="*/ 805957 w 7467600"/>
              <a:gd name="connsiteY266" fmla="*/ 3330443 h 6858000"/>
              <a:gd name="connsiteX267" fmla="*/ 1318687 w 7467600"/>
              <a:gd name="connsiteY267" fmla="*/ 3113840 h 6858000"/>
              <a:gd name="connsiteX268" fmla="*/ 5453702 w 7467600"/>
              <a:gd name="connsiteY268" fmla="*/ 3090882 h 6858000"/>
              <a:gd name="connsiteX269" fmla="*/ 5480135 w 7467600"/>
              <a:gd name="connsiteY269" fmla="*/ 3565802 h 6858000"/>
              <a:gd name="connsiteX270" fmla="*/ 5499023 w 7467600"/>
              <a:gd name="connsiteY270" fmla="*/ 4166310 h 6858000"/>
              <a:gd name="connsiteX271" fmla="*/ 5547022 w 7467600"/>
              <a:gd name="connsiteY271" fmla="*/ 3607838 h 6858000"/>
              <a:gd name="connsiteX272" fmla="*/ 5515964 w 7467600"/>
              <a:gd name="connsiteY272" fmla="*/ 3378541 h 6858000"/>
              <a:gd name="connsiteX273" fmla="*/ 5453702 w 7467600"/>
              <a:gd name="connsiteY273" fmla="*/ 3090882 h 6858000"/>
              <a:gd name="connsiteX274" fmla="*/ 1238695 w 7467600"/>
              <a:gd name="connsiteY274" fmla="*/ 3076820 h 6858000"/>
              <a:gd name="connsiteX275" fmla="*/ 716371 w 7467600"/>
              <a:gd name="connsiteY275" fmla="*/ 3293249 h 6858000"/>
              <a:gd name="connsiteX276" fmla="*/ 579522 w 7467600"/>
              <a:gd name="connsiteY276" fmla="*/ 3371759 h 6858000"/>
              <a:gd name="connsiteX277" fmla="*/ 600288 w 7467600"/>
              <a:gd name="connsiteY277" fmla="*/ 3365555 h 6858000"/>
              <a:gd name="connsiteX278" fmla="*/ 840692 w 7467600"/>
              <a:gd name="connsiteY278" fmla="*/ 3284921 h 6858000"/>
              <a:gd name="connsiteX279" fmla="*/ 979248 w 7467600"/>
              <a:gd name="connsiteY279" fmla="*/ 3221003 h 6858000"/>
              <a:gd name="connsiteX280" fmla="*/ 1053282 w 7467600"/>
              <a:gd name="connsiteY280" fmla="*/ 3185247 h 6858000"/>
              <a:gd name="connsiteX281" fmla="*/ 1320603 w 7467600"/>
              <a:gd name="connsiteY281" fmla="*/ 3081281 h 6858000"/>
              <a:gd name="connsiteX282" fmla="*/ 1238695 w 7467600"/>
              <a:gd name="connsiteY282" fmla="*/ 3076820 h 6858000"/>
              <a:gd name="connsiteX283" fmla="*/ 5425627 w 7467600"/>
              <a:gd name="connsiteY283" fmla="*/ 2954192 h 6858000"/>
              <a:gd name="connsiteX284" fmla="*/ 5470770 w 7467600"/>
              <a:gd name="connsiteY284" fmla="*/ 3005435 h 6858000"/>
              <a:gd name="connsiteX285" fmla="*/ 5519779 w 7467600"/>
              <a:gd name="connsiteY285" fmla="*/ 4359223 h 6858000"/>
              <a:gd name="connsiteX286" fmla="*/ 5520293 w 7467600"/>
              <a:gd name="connsiteY286" fmla="*/ 4360602 h 6858000"/>
              <a:gd name="connsiteX287" fmla="*/ 5767221 w 7467600"/>
              <a:gd name="connsiteY287" fmla="*/ 4665564 h 6858000"/>
              <a:gd name="connsiteX288" fmla="*/ 6937169 w 7467600"/>
              <a:gd name="connsiteY288" fmla="*/ 4815941 h 6858000"/>
              <a:gd name="connsiteX289" fmla="*/ 6953922 w 7467600"/>
              <a:gd name="connsiteY289" fmla="*/ 4890068 h 6858000"/>
              <a:gd name="connsiteX290" fmla="*/ 6071359 w 7467600"/>
              <a:gd name="connsiteY290" fmla="*/ 4770770 h 6858000"/>
              <a:gd name="connsiteX291" fmla="*/ 6038839 w 7467600"/>
              <a:gd name="connsiteY291" fmla="*/ 4764474 h 6858000"/>
              <a:gd name="connsiteX292" fmla="*/ 6038706 w 7467600"/>
              <a:gd name="connsiteY292" fmla="*/ 4763847 h 6858000"/>
              <a:gd name="connsiteX293" fmla="*/ 6037784 w 7467600"/>
              <a:gd name="connsiteY293" fmla="*/ 4764270 h 6858000"/>
              <a:gd name="connsiteX294" fmla="*/ 6038839 w 7467600"/>
              <a:gd name="connsiteY294" fmla="*/ 4764474 h 6858000"/>
              <a:gd name="connsiteX295" fmla="*/ 6040338 w 7467600"/>
              <a:gd name="connsiteY295" fmla="*/ 4771418 h 6858000"/>
              <a:gd name="connsiteX296" fmla="*/ 6024488 w 7467600"/>
              <a:gd name="connsiteY296" fmla="*/ 4809903 h 6858000"/>
              <a:gd name="connsiteX297" fmla="*/ 5599771 w 7467600"/>
              <a:gd name="connsiteY297" fmla="*/ 5509652 h 6858000"/>
              <a:gd name="connsiteX298" fmla="*/ 5548843 w 7467600"/>
              <a:gd name="connsiteY298" fmla="*/ 5563845 h 6858000"/>
              <a:gd name="connsiteX299" fmla="*/ 5940952 w 7467600"/>
              <a:gd name="connsiteY299" fmla="*/ 6250028 h 6858000"/>
              <a:gd name="connsiteX300" fmla="*/ 6043441 w 7467600"/>
              <a:gd name="connsiteY300" fmla="*/ 6665847 h 6858000"/>
              <a:gd name="connsiteX301" fmla="*/ 6093432 w 7467600"/>
              <a:gd name="connsiteY301" fmla="*/ 6858000 h 6858000"/>
              <a:gd name="connsiteX302" fmla="*/ 6034344 w 7467600"/>
              <a:gd name="connsiteY302" fmla="*/ 6858000 h 6858000"/>
              <a:gd name="connsiteX303" fmla="*/ 6026679 w 7467600"/>
              <a:gd name="connsiteY303" fmla="*/ 6836959 h 6858000"/>
              <a:gd name="connsiteX304" fmla="*/ 5800441 w 7467600"/>
              <a:gd name="connsiteY304" fmla="*/ 6335286 h 6858000"/>
              <a:gd name="connsiteX305" fmla="*/ 5526562 w 7467600"/>
              <a:gd name="connsiteY305" fmla="*/ 5705388 h 6858000"/>
              <a:gd name="connsiteX306" fmla="*/ 5519640 w 7467600"/>
              <a:gd name="connsiteY306" fmla="*/ 5683774 h 6858000"/>
              <a:gd name="connsiteX307" fmla="*/ 5844559 w 7467600"/>
              <a:gd name="connsiteY307" fmla="*/ 6553349 h 6858000"/>
              <a:gd name="connsiteX308" fmla="*/ 5975994 w 7467600"/>
              <a:gd name="connsiteY308" fmla="*/ 6858000 h 6858000"/>
              <a:gd name="connsiteX309" fmla="*/ 5898547 w 7467600"/>
              <a:gd name="connsiteY309" fmla="*/ 6858000 h 6858000"/>
              <a:gd name="connsiteX310" fmla="*/ 5682041 w 7467600"/>
              <a:gd name="connsiteY310" fmla="*/ 6355860 h 6858000"/>
              <a:gd name="connsiteX311" fmla="*/ 5461758 w 7467600"/>
              <a:gd name="connsiteY311" fmla="*/ 5820220 h 6858000"/>
              <a:gd name="connsiteX312" fmla="*/ 5237282 w 7467600"/>
              <a:gd name="connsiteY312" fmla="*/ 6579086 h 6858000"/>
              <a:gd name="connsiteX313" fmla="*/ 5115009 w 7467600"/>
              <a:gd name="connsiteY313" fmla="*/ 6858000 h 6858000"/>
              <a:gd name="connsiteX314" fmla="*/ 5028074 w 7467600"/>
              <a:gd name="connsiteY314" fmla="*/ 6858000 h 6858000"/>
              <a:gd name="connsiteX315" fmla="*/ 5079508 w 7467600"/>
              <a:gd name="connsiteY315" fmla="*/ 6749074 h 6858000"/>
              <a:gd name="connsiteX316" fmla="*/ 5371846 w 7467600"/>
              <a:gd name="connsiteY316" fmla="*/ 5924413 h 6858000"/>
              <a:gd name="connsiteX317" fmla="*/ 5270512 w 7467600"/>
              <a:gd name="connsiteY317" fmla="*/ 6138975 h 6858000"/>
              <a:gd name="connsiteX318" fmla="*/ 5062409 w 7467600"/>
              <a:gd name="connsiteY318" fmla="*/ 6653544 h 6858000"/>
              <a:gd name="connsiteX319" fmla="*/ 5036628 w 7467600"/>
              <a:gd name="connsiteY319" fmla="*/ 6754247 h 6858000"/>
              <a:gd name="connsiteX320" fmla="*/ 5009112 w 7467600"/>
              <a:gd name="connsiteY320" fmla="*/ 6858000 h 6858000"/>
              <a:gd name="connsiteX321" fmla="*/ 4976679 w 7467600"/>
              <a:gd name="connsiteY321" fmla="*/ 6858000 h 6858000"/>
              <a:gd name="connsiteX322" fmla="*/ 5006537 w 7467600"/>
              <a:gd name="connsiteY322" fmla="*/ 6747068 h 6858000"/>
              <a:gd name="connsiteX323" fmla="*/ 5032723 w 7467600"/>
              <a:gd name="connsiteY323" fmla="*/ 6644957 h 6858000"/>
              <a:gd name="connsiteX324" fmla="*/ 5242949 w 7467600"/>
              <a:gd name="connsiteY324" fmla="*/ 6125175 h 6858000"/>
              <a:gd name="connsiteX325" fmla="*/ 5286321 w 7467600"/>
              <a:gd name="connsiteY325" fmla="*/ 6033555 h 6858000"/>
              <a:gd name="connsiteX326" fmla="*/ 5008210 w 7467600"/>
              <a:gd name="connsiteY326" fmla="*/ 6649194 h 6858000"/>
              <a:gd name="connsiteX327" fmla="*/ 4986321 w 7467600"/>
              <a:gd name="connsiteY327" fmla="*/ 6765687 h 6858000"/>
              <a:gd name="connsiteX328" fmla="*/ 4973474 w 7467600"/>
              <a:gd name="connsiteY328" fmla="*/ 6858000 h 6858000"/>
              <a:gd name="connsiteX329" fmla="*/ 4907178 w 7467600"/>
              <a:gd name="connsiteY329" fmla="*/ 6858000 h 6858000"/>
              <a:gd name="connsiteX330" fmla="*/ 4910810 w 7467600"/>
              <a:gd name="connsiteY330" fmla="*/ 6829660 h 6858000"/>
              <a:gd name="connsiteX331" fmla="*/ 4987461 w 7467600"/>
              <a:gd name="connsiteY331" fmla="*/ 6432994 h 6858000"/>
              <a:gd name="connsiteX332" fmla="*/ 5179262 w 7467600"/>
              <a:gd name="connsiteY332" fmla="*/ 6035044 h 6858000"/>
              <a:gd name="connsiteX333" fmla="*/ 4689678 w 7467600"/>
              <a:gd name="connsiteY333" fmla="*/ 6440241 h 6858000"/>
              <a:gd name="connsiteX334" fmla="*/ 4477543 w 7467600"/>
              <a:gd name="connsiteY334" fmla="*/ 6674836 h 6858000"/>
              <a:gd name="connsiteX335" fmla="*/ 4329957 w 7467600"/>
              <a:gd name="connsiteY335" fmla="*/ 6858000 h 6858000"/>
              <a:gd name="connsiteX336" fmla="*/ 4218595 w 7467600"/>
              <a:gd name="connsiteY336" fmla="*/ 6858000 h 6858000"/>
              <a:gd name="connsiteX337" fmla="*/ 4368888 w 7467600"/>
              <a:gd name="connsiteY337" fmla="*/ 6668412 h 6858000"/>
              <a:gd name="connsiteX338" fmla="*/ 4563091 w 7467600"/>
              <a:gd name="connsiteY338" fmla="*/ 6442508 h 6858000"/>
              <a:gd name="connsiteX339" fmla="*/ 5387324 w 7467600"/>
              <a:gd name="connsiteY339" fmla="*/ 5705830 h 6858000"/>
              <a:gd name="connsiteX340" fmla="*/ 5073620 w 7467600"/>
              <a:gd name="connsiteY340" fmla="*/ 5955437 h 6858000"/>
              <a:gd name="connsiteX341" fmla="*/ 4689789 w 7467600"/>
              <a:gd name="connsiteY341" fmla="*/ 6268382 h 6858000"/>
              <a:gd name="connsiteX342" fmla="*/ 4418722 w 7467600"/>
              <a:gd name="connsiteY342" fmla="*/ 6570886 h 6858000"/>
              <a:gd name="connsiteX343" fmla="*/ 4214944 w 7467600"/>
              <a:gd name="connsiteY343" fmla="*/ 6858000 h 6858000"/>
              <a:gd name="connsiteX344" fmla="*/ 4177898 w 7467600"/>
              <a:gd name="connsiteY344" fmla="*/ 6858000 h 6858000"/>
              <a:gd name="connsiteX345" fmla="*/ 4391597 w 7467600"/>
              <a:gd name="connsiteY345" fmla="*/ 6556370 h 6858000"/>
              <a:gd name="connsiteX346" fmla="*/ 4668889 w 7467600"/>
              <a:gd name="connsiteY346" fmla="*/ 6246399 h 6858000"/>
              <a:gd name="connsiteX347" fmla="*/ 5055427 w 7467600"/>
              <a:gd name="connsiteY347" fmla="*/ 5931476 h 6858000"/>
              <a:gd name="connsiteX348" fmla="*/ 5371814 w 7467600"/>
              <a:gd name="connsiteY348" fmla="*/ 5678975 h 6858000"/>
              <a:gd name="connsiteX349" fmla="*/ 4987918 w 7467600"/>
              <a:gd name="connsiteY349" fmla="*/ 5838701 h 6858000"/>
              <a:gd name="connsiteX350" fmla="*/ 4317146 w 7467600"/>
              <a:gd name="connsiteY350" fmla="*/ 6587716 h 6858000"/>
              <a:gd name="connsiteX351" fmla="*/ 4171627 w 7467600"/>
              <a:gd name="connsiteY351" fmla="*/ 6858000 h 6858000"/>
              <a:gd name="connsiteX352" fmla="*/ 4081585 w 7467600"/>
              <a:gd name="connsiteY352" fmla="*/ 6858000 h 6858000"/>
              <a:gd name="connsiteX353" fmla="*/ 4238603 w 7467600"/>
              <a:gd name="connsiteY353" fmla="*/ 6559341 h 6858000"/>
              <a:gd name="connsiteX354" fmla="*/ 4778333 w 7467600"/>
              <a:gd name="connsiteY354" fmla="*/ 5873626 h 6858000"/>
              <a:gd name="connsiteX355" fmla="*/ 5414185 w 7467600"/>
              <a:gd name="connsiteY355" fmla="*/ 5573882 h 6858000"/>
              <a:gd name="connsiteX356" fmla="*/ 5959648 w 7467600"/>
              <a:gd name="connsiteY356" fmla="*/ 4760797 h 6858000"/>
              <a:gd name="connsiteX357" fmla="*/ 5355019 w 7467600"/>
              <a:gd name="connsiteY357" fmla="*/ 4734672 h 6858000"/>
              <a:gd name="connsiteX358" fmla="*/ 5083565 w 7467600"/>
              <a:gd name="connsiteY358" fmla="*/ 5179121 h 6858000"/>
              <a:gd name="connsiteX359" fmla="*/ 4713577 w 7467600"/>
              <a:gd name="connsiteY359" fmla="*/ 5616803 h 6858000"/>
              <a:gd name="connsiteX360" fmla="*/ 3989559 w 7467600"/>
              <a:gd name="connsiteY360" fmla="*/ 6145945 h 6858000"/>
              <a:gd name="connsiteX361" fmla="*/ 3939824 w 7467600"/>
              <a:gd name="connsiteY361" fmla="*/ 6066900 h 6858000"/>
              <a:gd name="connsiteX362" fmla="*/ 4584537 w 7467600"/>
              <a:gd name="connsiteY362" fmla="*/ 5324826 h 6858000"/>
              <a:gd name="connsiteX363" fmla="*/ 5037105 w 7467600"/>
              <a:gd name="connsiteY363" fmla="*/ 5088765 h 6858000"/>
              <a:gd name="connsiteX364" fmla="*/ 5039930 w 7467600"/>
              <a:gd name="connsiteY364" fmla="*/ 5089585 h 6858000"/>
              <a:gd name="connsiteX365" fmla="*/ 5263764 w 7467600"/>
              <a:gd name="connsiteY365" fmla="*/ 4735525 h 6858000"/>
              <a:gd name="connsiteX366" fmla="*/ 4086300 w 7467600"/>
              <a:gd name="connsiteY366" fmla="*/ 4884599 h 6858000"/>
              <a:gd name="connsiteX367" fmla="*/ 4085485 w 7467600"/>
              <a:gd name="connsiteY367" fmla="*/ 4899070 h 6858000"/>
              <a:gd name="connsiteX368" fmla="*/ 3871915 w 7467600"/>
              <a:gd name="connsiteY368" fmla="*/ 5253645 h 6858000"/>
              <a:gd name="connsiteX369" fmla="*/ 3799374 w 7467600"/>
              <a:gd name="connsiteY369" fmla="*/ 5466127 h 6858000"/>
              <a:gd name="connsiteX370" fmla="*/ 3498850 w 7467600"/>
              <a:gd name="connsiteY370" fmla="*/ 6661888 h 6858000"/>
              <a:gd name="connsiteX371" fmla="*/ 3399216 w 7467600"/>
              <a:gd name="connsiteY371" fmla="*/ 6858000 h 6858000"/>
              <a:gd name="connsiteX372" fmla="*/ 3303688 w 7467600"/>
              <a:gd name="connsiteY372" fmla="*/ 6858000 h 6858000"/>
              <a:gd name="connsiteX373" fmla="*/ 3391774 w 7467600"/>
              <a:gd name="connsiteY373" fmla="*/ 6697181 h 6858000"/>
              <a:gd name="connsiteX374" fmla="*/ 3735540 w 7467600"/>
              <a:gd name="connsiteY374" fmla="*/ 5546923 h 6858000"/>
              <a:gd name="connsiteX375" fmla="*/ 3729438 w 7467600"/>
              <a:gd name="connsiteY375" fmla="*/ 5569058 h 6858000"/>
              <a:gd name="connsiteX376" fmla="*/ 3707782 w 7467600"/>
              <a:gd name="connsiteY376" fmla="*/ 5644908 h 6858000"/>
              <a:gd name="connsiteX377" fmla="*/ 3583827 w 7467600"/>
              <a:gd name="connsiteY377" fmla="*/ 6039215 h 6858000"/>
              <a:gd name="connsiteX378" fmla="*/ 3547861 w 7467600"/>
              <a:gd name="connsiteY378" fmla="*/ 6129609 h 6858000"/>
              <a:gd name="connsiteX379" fmla="*/ 3490905 w 7467600"/>
              <a:gd name="connsiteY379" fmla="*/ 6277660 h 6858000"/>
              <a:gd name="connsiteX380" fmla="*/ 3455859 w 7467600"/>
              <a:gd name="connsiteY380" fmla="*/ 6391301 h 6858000"/>
              <a:gd name="connsiteX381" fmla="*/ 3429112 w 7467600"/>
              <a:gd name="connsiteY381" fmla="*/ 6479469 h 6858000"/>
              <a:gd name="connsiteX382" fmla="*/ 3304862 w 7467600"/>
              <a:gd name="connsiteY382" fmla="*/ 6796476 h 6858000"/>
              <a:gd name="connsiteX383" fmla="*/ 3276071 w 7467600"/>
              <a:gd name="connsiteY383" fmla="*/ 6858000 h 6858000"/>
              <a:gd name="connsiteX384" fmla="*/ 3240805 w 7467600"/>
              <a:gd name="connsiteY384" fmla="*/ 6858000 h 6858000"/>
              <a:gd name="connsiteX385" fmla="*/ 3275917 w 7467600"/>
              <a:gd name="connsiteY385" fmla="*/ 6783192 h 6858000"/>
              <a:gd name="connsiteX386" fmla="*/ 3399358 w 7467600"/>
              <a:gd name="connsiteY386" fmla="*/ 6469011 h 6858000"/>
              <a:gd name="connsiteX387" fmla="*/ 3425650 w 7467600"/>
              <a:gd name="connsiteY387" fmla="*/ 6381333 h 6858000"/>
              <a:gd name="connsiteX388" fmla="*/ 3460661 w 7467600"/>
              <a:gd name="connsiteY388" fmla="*/ 6266763 h 6858000"/>
              <a:gd name="connsiteX389" fmla="*/ 3518021 w 7467600"/>
              <a:gd name="connsiteY389" fmla="*/ 6117298 h 6858000"/>
              <a:gd name="connsiteX390" fmla="*/ 3554035 w 7467600"/>
              <a:gd name="connsiteY390" fmla="*/ 6027832 h 6858000"/>
              <a:gd name="connsiteX391" fmla="*/ 3677174 w 7467600"/>
              <a:gd name="connsiteY391" fmla="*/ 5636351 h 6858000"/>
              <a:gd name="connsiteX392" fmla="*/ 3698819 w 7467600"/>
              <a:gd name="connsiteY392" fmla="*/ 5560503 h 6858000"/>
              <a:gd name="connsiteX393" fmla="*/ 3702094 w 7467600"/>
              <a:gd name="connsiteY393" fmla="*/ 5549194 h 6858000"/>
              <a:gd name="connsiteX394" fmla="*/ 3398355 w 7467600"/>
              <a:gd name="connsiteY394" fmla="*/ 6094603 h 6858000"/>
              <a:gd name="connsiteX395" fmla="*/ 3193941 w 7467600"/>
              <a:gd name="connsiteY395" fmla="*/ 6798775 h 6858000"/>
              <a:gd name="connsiteX396" fmla="*/ 3184140 w 7467600"/>
              <a:gd name="connsiteY396" fmla="*/ 6858000 h 6858000"/>
              <a:gd name="connsiteX397" fmla="*/ 3099978 w 7467600"/>
              <a:gd name="connsiteY397" fmla="*/ 6858000 h 6858000"/>
              <a:gd name="connsiteX398" fmla="*/ 3101556 w 7467600"/>
              <a:gd name="connsiteY398" fmla="*/ 6843337 h 6858000"/>
              <a:gd name="connsiteX399" fmla="*/ 3370162 w 7467600"/>
              <a:gd name="connsiteY399" fmla="*/ 5785550 h 6858000"/>
              <a:gd name="connsiteX400" fmla="*/ 3746477 w 7467600"/>
              <a:gd name="connsiteY400" fmla="*/ 5377889 h 6858000"/>
              <a:gd name="connsiteX401" fmla="*/ 3863399 w 7467600"/>
              <a:gd name="connsiteY401" fmla="*/ 5087257 h 6858000"/>
              <a:gd name="connsiteX402" fmla="*/ 3968712 w 7467600"/>
              <a:gd name="connsiteY402" fmla="*/ 4913989 h 6858000"/>
              <a:gd name="connsiteX403" fmla="*/ 2792390 w 7467600"/>
              <a:gd name="connsiteY403" fmla="*/ 5382974 h 6858000"/>
              <a:gd name="connsiteX404" fmla="*/ 2714982 w 7467600"/>
              <a:gd name="connsiteY404" fmla="*/ 5427051 h 6858000"/>
              <a:gd name="connsiteX405" fmla="*/ 2813361 w 7467600"/>
              <a:gd name="connsiteY405" fmla="*/ 6023912 h 6858000"/>
              <a:gd name="connsiteX406" fmla="*/ 2688430 w 7467600"/>
              <a:gd name="connsiteY406" fmla="*/ 6801564 h 6858000"/>
              <a:gd name="connsiteX407" fmla="*/ 2629626 w 7467600"/>
              <a:gd name="connsiteY407" fmla="*/ 6763394 h 6858000"/>
              <a:gd name="connsiteX408" fmla="*/ 2565328 w 7467600"/>
              <a:gd name="connsiteY408" fmla="*/ 5516399 h 6858000"/>
              <a:gd name="connsiteX409" fmla="*/ 1922999 w 7467600"/>
              <a:gd name="connsiteY409" fmla="*/ 5980343 h 6858000"/>
              <a:gd name="connsiteX410" fmla="*/ 1950261 w 7467600"/>
              <a:gd name="connsiteY410" fmla="*/ 6405858 h 6858000"/>
              <a:gd name="connsiteX411" fmla="*/ 2365554 w 7467600"/>
              <a:gd name="connsiteY411" fmla="*/ 6759107 h 6858000"/>
              <a:gd name="connsiteX412" fmla="*/ 2424142 w 7467600"/>
              <a:gd name="connsiteY412" fmla="*/ 6858000 h 6858000"/>
              <a:gd name="connsiteX413" fmla="*/ 2395994 w 7467600"/>
              <a:gd name="connsiteY413" fmla="*/ 6858000 h 6858000"/>
              <a:gd name="connsiteX414" fmla="*/ 2392863 w 7467600"/>
              <a:gd name="connsiteY414" fmla="*/ 6852964 h 6858000"/>
              <a:gd name="connsiteX415" fmla="*/ 2017589 w 7467600"/>
              <a:gd name="connsiteY415" fmla="*/ 6493982 h 6858000"/>
              <a:gd name="connsiteX416" fmla="*/ 2147336 w 7467600"/>
              <a:gd name="connsiteY416" fmla="*/ 6594052 h 6858000"/>
              <a:gd name="connsiteX417" fmla="*/ 2207047 w 7467600"/>
              <a:gd name="connsiteY417" fmla="*/ 6654540 h 6858000"/>
              <a:gd name="connsiteX418" fmla="*/ 2299106 w 7467600"/>
              <a:gd name="connsiteY418" fmla="*/ 6778931 h 6858000"/>
              <a:gd name="connsiteX419" fmla="*/ 2314430 w 7467600"/>
              <a:gd name="connsiteY419" fmla="*/ 6801144 h 6858000"/>
              <a:gd name="connsiteX420" fmla="*/ 2352406 w 7467600"/>
              <a:gd name="connsiteY420" fmla="*/ 6858000 h 6858000"/>
              <a:gd name="connsiteX421" fmla="*/ 2314492 w 7467600"/>
              <a:gd name="connsiteY421" fmla="*/ 6858000 h 6858000"/>
              <a:gd name="connsiteX422" fmla="*/ 2288095 w 7467600"/>
              <a:gd name="connsiteY422" fmla="*/ 6818030 h 6858000"/>
              <a:gd name="connsiteX423" fmla="*/ 2272768 w 7467600"/>
              <a:gd name="connsiteY423" fmla="*/ 6795822 h 6858000"/>
              <a:gd name="connsiteX424" fmla="*/ 2182715 w 7467600"/>
              <a:gd name="connsiteY424" fmla="*/ 6675071 h 6858000"/>
              <a:gd name="connsiteX425" fmla="*/ 2032061 w 7467600"/>
              <a:gd name="connsiteY425" fmla="*/ 6541380 h 6858000"/>
              <a:gd name="connsiteX426" fmla="*/ 2257220 w 7467600"/>
              <a:gd name="connsiteY426" fmla="*/ 6826257 h 6858000"/>
              <a:gd name="connsiteX427" fmla="*/ 2281324 w 7467600"/>
              <a:gd name="connsiteY427" fmla="*/ 6858000 h 6858000"/>
              <a:gd name="connsiteX428" fmla="*/ 2242860 w 7467600"/>
              <a:gd name="connsiteY428" fmla="*/ 6858000 h 6858000"/>
              <a:gd name="connsiteX429" fmla="*/ 2232818 w 7467600"/>
              <a:gd name="connsiteY429" fmla="*/ 6844926 h 6858000"/>
              <a:gd name="connsiteX430" fmla="*/ 1990172 w 7467600"/>
              <a:gd name="connsiteY430" fmla="*/ 6542121 h 6858000"/>
              <a:gd name="connsiteX431" fmla="*/ 2124090 w 7467600"/>
              <a:gd name="connsiteY431" fmla="*/ 6761017 h 6858000"/>
              <a:gd name="connsiteX432" fmla="*/ 2200380 w 7467600"/>
              <a:gd name="connsiteY432" fmla="*/ 6858000 h 6858000"/>
              <a:gd name="connsiteX433" fmla="*/ 2147507 w 7467600"/>
              <a:gd name="connsiteY433" fmla="*/ 6858000 h 6858000"/>
              <a:gd name="connsiteX434" fmla="*/ 2070668 w 7467600"/>
              <a:gd name="connsiteY434" fmla="*/ 6761520 h 6858000"/>
              <a:gd name="connsiteX435" fmla="*/ 1975142 w 7467600"/>
              <a:gd name="connsiteY435" fmla="*/ 6585570 h 6858000"/>
              <a:gd name="connsiteX436" fmla="*/ 2050035 w 7467600"/>
              <a:gd name="connsiteY436" fmla="*/ 6813345 h 6858000"/>
              <a:gd name="connsiteX437" fmla="*/ 2063025 w 7467600"/>
              <a:gd name="connsiteY437" fmla="*/ 6858000 h 6858000"/>
              <a:gd name="connsiteX438" fmla="*/ 2021675 w 7467600"/>
              <a:gd name="connsiteY438" fmla="*/ 6858000 h 6858000"/>
              <a:gd name="connsiteX439" fmla="*/ 2019308 w 7467600"/>
              <a:gd name="connsiteY439" fmla="*/ 6847118 h 6858000"/>
              <a:gd name="connsiteX440" fmla="*/ 1938835 w 7467600"/>
              <a:gd name="connsiteY440" fmla="*/ 6551160 h 6858000"/>
              <a:gd name="connsiteX441" fmla="*/ 1953230 w 7467600"/>
              <a:gd name="connsiteY441" fmla="*/ 6759699 h 6858000"/>
              <a:gd name="connsiteX442" fmla="*/ 1956763 w 7467600"/>
              <a:gd name="connsiteY442" fmla="*/ 6778191 h 6858000"/>
              <a:gd name="connsiteX443" fmla="*/ 1967925 w 7467600"/>
              <a:gd name="connsiteY443" fmla="*/ 6858000 h 6858000"/>
              <a:gd name="connsiteX444" fmla="*/ 1936622 w 7467600"/>
              <a:gd name="connsiteY444" fmla="*/ 6858000 h 6858000"/>
              <a:gd name="connsiteX445" fmla="*/ 1926261 w 7467600"/>
              <a:gd name="connsiteY445" fmla="*/ 6784064 h 6858000"/>
              <a:gd name="connsiteX446" fmla="*/ 1922724 w 7467600"/>
              <a:gd name="connsiteY446" fmla="*/ 6765577 h 6858000"/>
              <a:gd name="connsiteX447" fmla="*/ 1904650 w 7467600"/>
              <a:gd name="connsiteY447" fmla="*/ 6639616 h 6858000"/>
              <a:gd name="connsiteX448" fmla="*/ 1885273 w 7467600"/>
              <a:gd name="connsiteY448" fmla="*/ 6858000 h 6858000"/>
              <a:gd name="connsiteX449" fmla="*/ 1854363 w 7467600"/>
              <a:gd name="connsiteY449" fmla="*/ 6858000 h 6858000"/>
              <a:gd name="connsiteX450" fmla="*/ 1880391 w 7467600"/>
              <a:gd name="connsiteY450" fmla="*/ 6603796 h 6858000"/>
              <a:gd name="connsiteX451" fmla="*/ 1818273 w 7467600"/>
              <a:gd name="connsiteY451" fmla="*/ 6715729 h 6858000"/>
              <a:gd name="connsiteX452" fmla="*/ 1794691 w 7467600"/>
              <a:gd name="connsiteY452" fmla="*/ 6843239 h 6858000"/>
              <a:gd name="connsiteX453" fmla="*/ 1794914 w 7467600"/>
              <a:gd name="connsiteY453" fmla="*/ 6858000 h 6858000"/>
              <a:gd name="connsiteX454" fmla="*/ 1746128 w 7467600"/>
              <a:gd name="connsiteY454" fmla="*/ 6858000 h 6858000"/>
              <a:gd name="connsiteX455" fmla="*/ 1753934 w 7467600"/>
              <a:gd name="connsiteY455" fmla="*/ 6724796 h 6858000"/>
              <a:gd name="connsiteX456" fmla="*/ 1792053 w 7467600"/>
              <a:gd name="connsiteY456" fmla="*/ 6572396 h 6858000"/>
              <a:gd name="connsiteX457" fmla="*/ 1862248 w 7467600"/>
              <a:gd name="connsiteY457" fmla="*/ 6266397 h 6858000"/>
              <a:gd name="connsiteX458" fmla="*/ 1862250 w 7467600"/>
              <a:gd name="connsiteY458" fmla="*/ 6033531 h 6858000"/>
              <a:gd name="connsiteX459" fmla="*/ 1211999 w 7467600"/>
              <a:gd name="connsiteY459" fmla="*/ 6683610 h 6858000"/>
              <a:gd name="connsiteX460" fmla="*/ 1213266 w 7467600"/>
              <a:gd name="connsiteY460" fmla="*/ 6691947 h 6858000"/>
              <a:gd name="connsiteX461" fmla="*/ 1203370 w 7467600"/>
              <a:gd name="connsiteY461" fmla="*/ 6850676 h 6858000"/>
              <a:gd name="connsiteX462" fmla="*/ 1203671 w 7467600"/>
              <a:gd name="connsiteY462" fmla="*/ 6858000 h 6858000"/>
              <a:gd name="connsiteX463" fmla="*/ 1143180 w 7467600"/>
              <a:gd name="connsiteY463" fmla="*/ 6858000 h 6858000"/>
              <a:gd name="connsiteX464" fmla="*/ 1142176 w 7467600"/>
              <a:gd name="connsiteY464" fmla="*/ 6766045 h 6858000"/>
              <a:gd name="connsiteX465" fmla="*/ 1067484 w 7467600"/>
              <a:gd name="connsiteY465" fmla="*/ 6858000 h 6858000"/>
              <a:gd name="connsiteX466" fmla="*/ 953928 w 7467600"/>
              <a:gd name="connsiteY466" fmla="*/ 6858000 h 6858000"/>
              <a:gd name="connsiteX467" fmla="*/ 959715 w 7467600"/>
              <a:gd name="connsiteY467" fmla="*/ 6850185 h 6858000"/>
              <a:gd name="connsiteX468" fmla="*/ 1483788 w 7467600"/>
              <a:gd name="connsiteY468" fmla="*/ 6259174 h 6858000"/>
              <a:gd name="connsiteX469" fmla="*/ 1100671 w 7467600"/>
              <a:gd name="connsiteY469" fmla="*/ 6252137 h 6858000"/>
              <a:gd name="connsiteX470" fmla="*/ 1090144 w 7467600"/>
              <a:gd name="connsiteY470" fmla="*/ 6256748 h 6858000"/>
              <a:gd name="connsiteX471" fmla="*/ 1095872 w 7467600"/>
              <a:gd name="connsiteY471" fmla="*/ 6271892 h 6858000"/>
              <a:gd name="connsiteX472" fmla="*/ 262785 w 7467600"/>
              <a:gd name="connsiteY472" fmla="*/ 6845450 h 6858000"/>
              <a:gd name="connsiteX473" fmla="*/ 209968 w 7467600"/>
              <a:gd name="connsiteY473" fmla="*/ 6770713 h 6858000"/>
              <a:gd name="connsiteX474" fmla="*/ 873460 w 7467600"/>
              <a:gd name="connsiteY474" fmla="*/ 6253768 h 6858000"/>
              <a:gd name="connsiteX475" fmla="*/ 192686 w 7467600"/>
              <a:gd name="connsiteY475" fmla="*/ 5849257 h 6858000"/>
              <a:gd name="connsiteX476" fmla="*/ 4696 w 7467600"/>
              <a:gd name="connsiteY476" fmla="*/ 5697668 h 6858000"/>
              <a:gd name="connsiteX477" fmla="*/ 0 w 7467600"/>
              <a:gd name="connsiteY477" fmla="*/ 5689984 h 6858000"/>
              <a:gd name="connsiteX478" fmla="*/ 0 w 7467600"/>
              <a:gd name="connsiteY478" fmla="*/ 5513472 h 6858000"/>
              <a:gd name="connsiteX479" fmla="*/ 174101 w 7467600"/>
              <a:gd name="connsiteY479" fmla="*/ 5620277 h 6858000"/>
              <a:gd name="connsiteX480" fmla="*/ 891800 w 7467600"/>
              <a:gd name="connsiteY480" fmla="*/ 6036935 h 6858000"/>
              <a:gd name="connsiteX481" fmla="*/ 1072219 w 7467600"/>
              <a:gd name="connsiteY481" fmla="*/ 6169443 h 6858000"/>
              <a:gd name="connsiteX482" fmla="*/ 1074117 w 7467600"/>
              <a:gd name="connsiteY482" fmla="*/ 6170301 h 6858000"/>
              <a:gd name="connsiteX483" fmla="*/ 1083114 w 7467600"/>
              <a:gd name="connsiteY483" fmla="*/ 6174131 h 6858000"/>
              <a:gd name="connsiteX484" fmla="*/ 1543010 w 7467600"/>
              <a:gd name="connsiteY484" fmla="*/ 6191140 h 6858000"/>
              <a:gd name="connsiteX485" fmla="*/ 1551080 w 7467600"/>
              <a:gd name="connsiteY485" fmla="*/ 6195006 h 6858000"/>
              <a:gd name="connsiteX486" fmla="*/ 2345443 w 7467600"/>
              <a:gd name="connsiteY486" fmla="*/ 5549882 h 6858000"/>
              <a:gd name="connsiteX487" fmla="*/ 1721499 w 7467600"/>
              <a:gd name="connsiteY487" fmla="*/ 5599969 h 6858000"/>
              <a:gd name="connsiteX488" fmla="*/ 767716 w 7467600"/>
              <a:gd name="connsiteY488" fmla="*/ 5472768 h 6858000"/>
              <a:gd name="connsiteX489" fmla="*/ 722147 w 7467600"/>
              <a:gd name="connsiteY489" fmla="*/ 5393091 h 6858000"/>
              <a:gd name="connsiteX490" fmla="*/ 1485552 w 7467600"/>
              <a:gd name="connsiteY490" fmla="*/ 5313202 h 6858000"/>
              <a:gd name="connsiteX491" fmla="*/ 2143004 w 7467600"/>
              <a:gd name="connsiteY491" fmla="*/ 5402420 h 6858000"/>
              <a:gd name="connsiteX492" fmla="*/ 1933391 w 7467600"/>
              <a:gd name="connsiteY492" fmla="*/ 5156971 h 6858000"/>
              <a:gd name="connsiteX493" fmla="*/ 1827118 w 7467600"/>
              <a:gd name="connsiteY493" fmla="*/ 4968410 h 6858000"/>
              <a:gd name="connsiteX494" fmla="*/ 1837349 w 7467600"/>
              <a:gd name="connsiteY494" fmla="*/ 4956357 h 6858000"/>
              <a:gd name="connsiteX495" fmla="*/ 2162835 w 7467600"/>
              <a:gd name="connsiteY495" fmla="*/ 5187853 h 6858000"/>
              <a:gd name="connsiteX496" fmla="*/ 2257167 w 7467600"/>
              <a:gd name="connsiteY496" fmla="*/ 5462123 h 6858000"/>
              <a:gd name="connsiteX497" fmla="*/ 2261598 w 7467600"/>
              <a:gd name="connsiteY497" fmla="*/ 5467998 h 6858000"/>
              <a:gd name="connsiteX498" fmla="*/ 2437177 w 7467600"/>
              <a:gd name="connsiteY498" fmla="*/ 5479608 h 6858000"/>
              <a:gd name="connsiteX499" fmla="*/ 2445247 w 7467600"/>
              <a:gd name="connsiteY499" fmla="*/ 5483476 h 6858000"/>
              <a:gd name="connsiteX500" fmla="*/ 2743626 w 7467600"/>
              <a:gd name="connsiteY500" fmla="*/ 5304819 h 6858000"/>
              <a:gd name="connsiteX501" fmla="*/ 3048102 w 7467600"/>
              <a:gd name="connsiteY501" fmla="*/ 5150595 h 6858000"/>
              <a:gd name="connsiteX502" fmla="*/ 1799414 w 7467600"/>
              <a:gd name="connsiteY502" fmla="*/ 4694732 h 6858000"/>
              <a:gd name="connsiteX503" fmla="*/ 1771735 w 7467600"/>
              <a:gd name="connsiteY503" fmla="*/ 4619929 h 6858000"/>
              <a:gd name="connsiteX504" fmla="*/ 3104273 w 7467600"/>
              <a:gd name="connsiteY504" fmla="*/ 5076159 h 6858000"/>
              <a:gd name="connsiteX505" fmla="*/ 3113245 w 7467600"/>
              <a:gd name="connsiteY505" fmla="*/ 5090705 h 6858000"/>
              <a:gd name="connsiteX506" fmla="*/ 3126294 w 7467600"/>
              <a:gd name="connsiteY506" fmla="*/ 5114400 h 6858000"/>
              <a:gd name="connsiteX507" fmla="*/ 3937433 w 7467600"/>
              <a:gd name="connsiteY507" fmla="*/ 4830473 h 6858000"/>
              <a:gd name="connsiteX508" fmla="*/ 3590475 w 7467600"/>
              <a:gd name="connsiteY508" fmla="*/ 4597974 h 6858000"/>
              <a:gd name="connsiteX509" fmla="*/ 3100264 w 7467600"/>
              <a:gd name="connsiteY509" fmla="*/ 4579845 h 6858000"/>
              <a:gd name="connsiteX510" fmla="*/ 2183576 w 7467600"/>
              <a:gd name="connsiteY510" fmla="*/ 4227150 h 6858000"/>
              <a:gd name="connsiteX511" fmla="*/ 2151029 w 7467600"/>
              <a:gd name="connsiteY511" fmla="*/ 4146947 h 6858000"/>
              <a:gd name="connsiteX512" fmla="*/ 3563434 w 7467600"/>
              <a:gd name="connsiteY512" fmla="*/ 4469115 h 6858000"/>
              <a:gd name="connsiteX513" fmla="*/ 3177952 w 7467600"/>
              <a:gd name="connsiteY513" fmla="*/ 3657386 h 6858000"/>
              <a:gd name="connsiteX514" fmla="*/ 3189263 w 7467600"/>
              <a:gd name="connsiteY514" fmla="*/ 3625726 h 6858000"/>
              <a:gd name="connsiteX515" fmla="*/ 3560912 w 7467600"/>
              <a:gd name="connsiteY515" fmla="*/ 4079863 h 6858000"/>
              <a:gd name="connsiteX516" fmla="*/ 3626636 w 7467600"/>
              <a:gd name="connsiteY516" fmla="*/ 4512230 h 6858000"/>
              <a:gd name="connsiteX517" fmla="*/ 3653088 w 7467600"/>
              <a:gd name="connsiteY517" fmla="*/ 4521417 h 6858000"/>
              <a:gd name="connsiteX518" fmla="*/ 3988128 w 7467600"/>
              <a:gd name="connsiteY518" fmla="*/ 4817267 h 6858000"/>
              <a:gd name="connsiteX519" fmla="*/ 4830582 w 7467600"/>
              <a:gd name="connsiteY519" fmla="*/ 4676000 h 6858000"/>
              <a:gd name="connsiteX520" fmla="*/ 4830100 w 7467600"/>
              <a:gd name="connsiteY520" fmla="*/ 4675554 h 6858000"/>
              <a:gd name="connsiteX521" fmla="*/ 4036318 w 7467600"/>
              <a:gd name="connsiteY521" fmla="*/ 4147013 h 6858000"/>
              <a:gd name="connsiteX522" fmla="*/ 3432098 w 7467600"/>
              <a:gd name="connsiteY522" fmla="*/ 3537312 h 6858000"/>
              <a:gd name="connsiteX523" fmla="*/ 3446761 w 7467600"/>
              <a:gd name="connsiteY523" fmla="*/ 3461278 h 6858000"/>
              <a:gd name="connsiteX524" fmla="*/ 4419733 w 7467600"/>
              <a:gd name="connsiteY524" fmla="*/ 3963555 h 6858000"/>
              <a:gd name="connsiteX525" fmla="*/ 4781371 w 7467600"/>
              <a:gd name="connsiteY525" fmla="*/ 4458604 h 6858000"/>
              <a:gd name="connsiteX526" fmla="*/ 4780440 w 7467600"/>
              <a:gd name="connsiteY526" fmla="*/ 4470290 h 6858000"/>
              <a:gd name="connsiteX527" fmla="*/ 4898954 w 7467600"/>
              <a:gd name="connsiteY527" fmla="*/ 4662092 h 6858000"/>
              <a:gd name="connsiteX528" fmla="*/ 4900699 w 7467600"/>
              <a:gd name="connsiteY528" fmla="*/ 4670867 h 6858000"/>
              <a:gd name="connsiteX529" fmla="*/ 5714511 w 7467600"/>
              <a:gd name="connsiteY529" fmla="*/ 4663483 h 6858000"/>
              <a:gd name="connsiteX530" fmla="*/ 5464793 w 7467600"/>
              <a:gd name="connsiteY530" fmla="*/ 4393556 h 6858000"/>
              <a:gd name="connsiteX531" fmla="*/ 5461897 w 7467600"/>
              <a:gd name="connsiteY531" fmla="*/ 4390879 h 6858000"/>
              <a:gd name="connsiteX532" fmla="*/ 4294126 w 7467600"/>
              <a:gd name="connsiteY532" fmla="*/ 3303048 h 6858000"/>
              <a:gd name="connsiteX533" fmla="*/ 4305321 w 7467600"/>
              <a:gd name="connsiteY533" fmla="*/ 3256953 h 6858000"/>
              <a:gd name="connsiteX534" fmla="*/ 4949299 w 7467600"/>
              <a:gd name="connsiteY534" fmla="*/ 3766336 h 6858000"/>
              <a:gd name="connsiteX535" fmla="*/ 5291452 w 7467600"/>
              <a:gd name="connsiteY535" fmla="*/ 4076801 h 6858000"/>
              <a:gd name="connsiteX536" fmla="*/ 5434998 w 7467600"/>
              <a:gd name="connsiteY536" fmla="*/ 4254100 h 6858000"/>
              <a:gd name="connsiteX537" fmla="*/ 5351015 w 7467600"/>
              <a:gd name="connsiteY537" fmla="*/ 3760989 h 6858000"/>
              <a:gd name="connsiteX538" fmla="*/ 5413780 w 7467600"/>
              <a:gd name="connsiteY538" fmla="*/ 2966265 h 6858000"/>
              <a:gd name="connsiteX539" fmla="*/ 5425627 w 7467600"/>
              <a:gd name="connsiteY539" fmla="*/ 2954192 h 6858000"/>
              <a:gd name="connsiteX540" fmla="*/ 6604735 w 7467600"/>
              <a:gd name="connsiteY540" fmla="*/ 2041381 h 6858000"/>
              <a:gd name="connsiteX541" fmla="*/ 7204487 w 7467600"/>
              <a:gd name="connsiteY541" fmla="*/ 2742112 h 6858000"/>
              <a:gd name="connsiteX542" fmla="*/ 7131592 w 7467600"/>
              <a:gd name="connsiteY542" fmla="*/ 2672096 h 6858000"/>
              <a:gd name="connsiteX543" fmla="*/ 6996344 w 7467600"/>
              <a:gd name="connsiteY543" fmla="*/ 2518310 h 6858000"/>
              <a:gd name="connsiteX544" fmla="*/ 6735495 w 7467600"/>
              <a:gd name="connsiteY544" fmla="*/ 2196890 h 6858000"/>
              <a:gd name="connsiteX545" fmla="*/ 6721901 w 7467600"/>
              <a:gd name="connsiteY545" fmla="*/ 2179274 h 6858000"/>
              <a:gd name="connsiteX546" fmla="*/ 6604735 w 7467600"/>
              <a:gd name="connsiteY546" fmla="*/ 2041381 h 6858000"/>
              <a:gd name="connsiteX547" fmla="*/ 6591670 w 7467600"/>
              <a:gd name="connsiteY547" fmla="*/ 1988277 h 6858000"/>
              <a:gd name="connsiteX548" fmla="*/ 6747349 w 7467600"/>
              <a:gd name="connsiteY548" fmla="*/ 2160069 h 6858000"/>
              <a:gd name="connsiteX549" fmla="*/ 6760943 w 7467600"/>
              <a:gd name="connsiteY549" fmla="*/ 2177686 h 6858000"/>
              <a:gd name="connsiteX550" fmla="*/ 7021065 w 7467600"/>
              <a:gd name="connsiteY550" fmla="*/ 2498102 h 6858000"/>
              <a:gd name="connsiteX551" fmla="*/ 7155223 w 7467600"/>
              <a:gd name="connsiteY551" fmla="*/ 2650386 h 6858000"/>
              <a:gd name="connsiteX552" fmla="*/ 7203167 w 7467600"/>
              <a:gd name="connsiteY552" fmla="*/ 2697288 h 6858000"/>
              <a:gd name="connsiteX553" fmla="*/ 6937703 w 7467600"/>
              <a:gd name="connsiteY553" fmla="*/ 2321981 h 6858000"/>
              <a:gd name="connsiteX554" fmla="*/ 6591670 w 7467600"/>
              <a:gd name="connsiteY554" fmla="*/ 1988277 h 6858000"/>
              <a:gd name="connsiteX555" fmla="*/ 5798671 w 7467600"/>
              <a:gd name="connsiteY555" fmla="*/ 1981601 h 6858000"/>
              <a:gd name="connsiteX556" fmla="*/ 5754709 w 7467600"/>
              <a:gd name="connsiteY556" fmla="*/ 2071454 h 6858000"/>
              <a:gd name="connsiteX557" fmla="*/ 5763044 w 7467600"/>
              <a:gd name="connsiteY557" fmla="*/ 2842206 h 6858000"/>
              <a:gd name="connsiteX558" fmla="*/ 5764974 w 7467600"/>
              <a:gd name="connsiteY558" fmla="*/ 2799609 h 6858000"/>
              <a:gd name="connsiteX559" fmla="*/ 5767665 w 7467600"/>
              <a:gd name="connsiteY559" fmla="*/ 2666409 h 6858000"/>
              <a:gd name="connsiteX560" fmla="*/ 5763055 w 7467600"/>
              <a:gd name="connsiteY560" fmla="*/ 2579705 h 6858000"/>
              <a:gd name="connsiteX561" fmla="*/ 5758079 w 7467600"/>
              <a:gd name="connsiteY561" fmla="*/ 2492508 h 6858000"/>
              <a:gd name="connsiteX562" fmla="*/ 5779325 w 7467600"/>
              <a:gd name="connsiteY562" fmla="*/ 2197069 h 6858000"/>
              <a:gd name="connsiteX563" fmla="*/ 5798671 w 7467600"/>
              <a:gd name="connsiteY563" fmla="*/ 1981601 h 6858000"/>
              <a:gd name="connsiteX564" fmla="*/ 5829202 w 7467600"/>
              <a:gd name="connsiteY564" fmla="*/ 1971679 h 6858000"/>
              <a:gd name="connsiteX565" fmla="*/ 5809558 w 7467600"/>
              <a:gd name="connsiteY565" fmla="*/ 2198043 h 6858000"/>
              <a:gd name="connsiteX566" fmla="*/ 5788653 w 7467600"/>
              <a:gd name="connsiteY566" fmla="*/ 2489430 h 6858000"/>
              <a:gd name="connsiteX567" fmla="*/ 5793439 w 7467600"/>
              <a:gd name="connsiteY567" fmla="*/ 2575235 h 6858000"/>
              <a:gd name="connsiteX568" fmla="*/ 5796837 w 7467600"/>
              <a:gd name="connsiteY568" fmla="*/ 2637633 h 6858000"/>
              <a:gd name="connsiteX569" fmla="*/ 5818614 w 7467600"/>
              <a:gd name="connsiteY569" fmla="*/ 2473055 h 6858000"/>
              <a:gd name="connsiteX570" fmla="*/ 5829202 w 7467600"/>
              <a:gd name="connsiteY570" fmla="*/ 1971679 h 6858000"/>
              <a:gd name="connsiteX571" fmla="*/ 5911389 w 7467600"/>
              <a:gd name="connsiteY571" fmla="*/ 1898371 h 6858000"/>
              <a:gd name="connsiteX572" fmla="*/ 6237627 w 7467600"/>
              <a:gd name="connsiteY572" fmla="*/ 2231921 h 6858000"/>
              <a:gd name="connsiteX573" fmla="*/ 5911389 w 7467600"/>
              <a:gd name="connsiteY573" fmla="*/ 1898371 h 6858000"/>
              <a:gd name="connsiteX574" fmla="*/ 6944437 w 7467600"/>
              <a:gd name="connsiteY574" fmla="*/ 1575402 h 6858000"/>
              <a:gd name="connsiteX575" fmla="*/ 6304730 w 7467600"/>
              <a:gd name="connsiteY575" fmla="*/ 1766654 h 6858000"/>
              <a:gd name="connsiteX576" fmla="*/ 6944437 w 7467600"/>
              <a:gd name="connsiteY576" fmla="*/ 1575402 h 6858000"/>
              <a:gd name="connsiteX577" fmla="*/ 7019523 w 7467600"/>
              <a:gd name="connsiteY577" fmla="*/ 1519450 h 6858000"/>
              <a:gd name="connsiteX578" fmla="*/ 6298091 w 7467600"/>
              <a:gd name="connsiteY578" fmla="*/ 1737122 h 6858000"/>
              <a:gd name="connsiteX579" fmla="*/ 7019523 w 7467600"/>
              <a:gd name="connsiteY579" fmla="*/ 1519450 h 6858000"/>
              <a:gd name="connsiteX580" fmla="*/ 2399523 w 7467600"/>
              <a:gd name="connsiteY580" fmla="*/ 1428234 h 6858000"/>
              <a:gd name="connsiteX581" fmla="*/ 2224982 w 7467600"/>
              <a:gd name="connsiteY581" fmla="*/ 1826201 h 6858000"/>
              <a:gd name="connsiteX582" fmla="*/ 2096099 w 7467600"/>
              <a:gd name="connsiteY582" fmla="*/ 2345900 h 6858000"/>
              <a:gd name="connsiteX583" fmla="*/ 2283317 w 7467600"/>
              <a:gd name="connsiteY583" fmla="*/ 1796925 h 6858000"/>
              <a:gd name="connsiteX584" fmla="*/ 2399523 w 7467600"/>
              <a:gd name="connsiteY584" fmla="*/ 1428234 h 6858000"/>
              <a:gd name="connsiteX585" fmla="*/ 2448558 w 7467600"/>
              <a:gd name="connsiteY585" fmla="*/ 1373435 h 6858000"/>
              <a:gd name="connsiteX586" fmla="*/ 2312521 w 7467600"/>
              <a:gd name="connsiteY586" fmla="*/ 1806140 h 6858000"/>
              <a:gd name="connsiteX587" fmla="*/ 2127533 w 7467600"/>
              <a:gd name="connsiteY587" fmla="*/ 2348380 h 6858000"/>
              <a:gd name="connsiteX588" fmla="*/ 2358080 w 7467600"/>
              <a:gd name="connsiteY588" fmla="*/ 1866134 h 6858000"/>
              <a:gd name="connsiteX589" fmla="*/ 2407436 w 7467600"/>
              <a:gd name="connsiteY589" fmla="*/ 1651070 h 6858000"/>
              <a:gd name="connsiteX590" fmla="*/ 2448558 w 7467600"/>
              <a:gd name="connsiteY590" fmla="*/ 1373435 h 6858000"/>
              <a:gd name="connsiteX591" fmla="*/ 278707 w 7467600"/>
              <a:gd name="connsiteY591" fmla="*/ 1352270 h 6858000"/>
              <a:gd name="connsiteX592" fmla="*/ 321570 w 7467600"/>
              <a:gd name="connsiteY592" fmla="*/ 1861610 h 6858000"/>
              <a:gd name="connsiteX593" fmla="*/ 294281 w 7467600"/>
              <a:gd name="connsiteY593" fmla="*/ 1440658 h 6858000"/>
              <a:gd name="connsiteX594" fmla="*/ 278707 w 7467600"/>
              <a:gd name="connsiteY594" fmla="*/ 1352270 h 6858000"/>
              <a:gd name="connsiteX595" fmla="*/ 1423821 w 7467600"/>
              <a:gd name="connsiteY595" fmla="*/ 1351958 h 6858000"/>
              <a:gd name="connsiteX596" fmla="*/ 1638521 w 7467600"/>
              <a:gd name="connsiteY596" fmla="*/ 1908470 h 6858000"/>
              <a:gd name="connsiteX597" fmla="*/ 1754199 w 7467600"/>
              <a:gd name="connsiteY597" fmla="*/ 2149284 h 6858000"/>
              <a:gd name="connsiteX598" fmla="*/ 1908359 w 7467600"/>
              <a:gd name="connsiteY598" fmla="*/ 2364988 h 6858000"/>
              <a:gd name="connsiteX599" fmla="*/ 1647661 w 7467600"/>
              <a:gd name="connsiteY599" fmla="*/ 1825945 h 6858000"/>
              <a:gd name="connsiteX600" fmla="*/ 1423821 w 7467600"/>
              <a:gd name="connsiteY600" fmla="*/ 1351958 h 6858000"/>
              <a:gd name="connsiteX601" fmla="*/ 1431890 w 7467600"/>
              <a:gd name="connsiteY601" fmla="*/ 1306475 h 6858000"/>
              <a:gd name="connsiteX602" fmla="*/ 1507597 w 7467600"/>
              <a:gd name="connsiteY602" fmla="*/ 1446132 h 6858000"/>
              <a:gd name="connsiteX603" fmla="*/ 1674586 w 7467600"/>
              <a:gd name="connsiteY603" fmla="*/ 1813832 h 6858000"/>
              <a:gd name="connsiteX604" fmla="*/ 1815950 w 7467600"/>
              <a:gd name="connsiteY604" fmla="*/ 2128564 h 6858000"/>
              <a:gd name="connsiteX605" fmla="*/ 1984242 w 7467600"/>
              <a:gd name="connsiteY605" fmla="*/ 2430829 h 6858000"/>
              <a:gd name="connsiteX606" fmla="*/ 2014023 w 7467600"/>
              <a:gd name="connsiteY606" fmla="*/ 2450995 h 6858000"/>
              <a:gd name="connsiteX607" fmla="*/ 1747337 w 7467600"/>
              <a:gd name="connsiteY607" fmla="*/ 1855264 h 6858000"/>
              <a:gd name="connsiteX608" fmla="*/ 1533749 w 7467600"/>
              <a:gd name="connsiteY608" fmla="*/ 1478656 h 6858000"/>
              <a:gd name="connsiteX609" fmla="*/ 1431890 w 7467600"/>
              <a:gd name="connsiteY609" fmla="*/ 1306475 h 6858000"/>
              <a:gd name="connsiteX610" fmla="*/ 5052692 w 7467600"/>
              <a:gd name="connsiteY610" fmla="*/ 1292994 h 6858000"/>
              <a:gd name="connsiteX611" fmla="*/ 5200661 w 7467600"/>
              <a:gd name="connsiteY611" fmla="*/ 1635186 h 6858000"/>
              <a:gd name="connsiteX612" fmla="*/ 5297138 w 7467600"/>
              <a:gd name="connsiteY612" fmla="*/ 1906351 h 6858000"/>
              <a:gd name="connsiteX613" fmla="*/ 5052692 w 7467600"/>
              <a:gd name="connsiteY613" fmla="*/ 1292994 h 6858000"/>
              <a:gd name="connsiteX614" fmla="*/ 5009948 w 7467600"/>
              <a:gd name="connsiteY614" fmla="*/ 1273619 h 6858000"/>
              <a:gd name="connsiteX615" fmla="*/ 5121777 w 7467600"/>
              <a:gd name="connsiteY615" fmla="*/ 1654213 h 6858000"/>
              <a:gd name="connsiteX616" fmla="*/ 5293545 w 7467600"/>
              <a:gd name="connsiteY616" fmla="*/ 2072247 h 6858000"/>
              <a:gd name="connsiteX617" fmla="*/ 5294042 w 7467600"/>
              <a:gd name="connsiteY617" fmla="*/ 2065019 h 6858000"/>
              <a:gd name="connsiteX618" fmla="*/ 5171936 w 7467600"/>
              <a:gd name="connsiteY618" fmla="*/ 1647613 h 6858000"/>
              <a:gd name="connsiteX619" fmla="*/ 5009948 w 7467600"/>
              <a:gd name="connsiteY619" fmla="*/ 1273619 h 6858000"/>
              <a:gd name="connsiteX620" fmla="*/ 655236 w 7467600"/>
              <a:gd name="connsiteY620" fmla="*/ 1268632 h 6858000"/>
              <a:gd name="connsiteX621" fmla="*/ 839521 w 7467600"/>
              <a:gd name="connsiteY621" fmla="*/ 1685315 h 6858000"/>
              <a:gd name="connsiteX622" fmla="*/ 1109416 w 7467600"/>
              <a:gd name="connsiteY622" fmla="*/ 2061663 h 6858000"/>
              <a:gd name="connsiteX623" fmla="*/ 1298300 w 7467600"/>
              <a:gd name="connsiteY623" fmla="*/ 2247742 h 6858000"/>
              <a:gd name="connsiteX624" fmla="*/ 1125871 w 7467600"/>
              <a:gd name="connsiteY624" fmla="*/ 1989513 h 6858000"/>
              <a:gd name="connsiteX625" fmla="*/ 981574 w 7467600"/>
              <a:gd name="connsiteY625" fmla="*/ 1783157 h 6858000"/>
              <a:gd name="connsiteX626" fmla="*/ 922198 w 7467600"/>
              <a:gd name="connsiteY626" fmla="*/ 1677437 h 6858000"/>
              <a:gd name="connsiteX627" fmla="*/ 869293 w 7467600"/>
              <a:gd name="connsiteY627" fmla="*/ 1583214 h 6858000"/>
              <a:gd name="connsiteX628" fmla="*/ 751431 w 7467600"/>
              <a:gd name="connsiteY628" fmla="*/ 1405731 h 6858000"/>
              <a:gd name="connsiteX629" fmla="*/ 655236 w 7467600"/>
              <a:gd name="connsiteY629" fmla="*/ 1268632 h 6858000"/>
              <a:gd name="connsiteX630" fmla="*/ 6516292 w 7467600"/>
              <a:gd name="connsiteY630" fmla="*/ 1263064 h 6858000"/>
              <a:gd name="connsiteX631" fmla="*/ 5736320 w 7467600"/>
              <a:gd name="connsiteY631" fmla="*/ 1501803 h 6858000"/>
              <a:gd name="connsiteX632" fmla="*/ 6516292 w 7467600"/>
              <a:gd name="connsiteY632" fmla="*/ 1263064 h 6858000"/>
              <a:gd name="connsiteX633" fmla="*/ 291466 w 7467600"/>
              <a:gd name="connsiteY633" fmla="*/ 1250369 h 6858000"/>
              <a:gd name="connsiteX634" fmla="*/ 323180 w 7467600"/>
              <a:gd name="connsiteY634" fmla="*/ 1435283 h 6858000"/>
              <a:gd name="connsiteX635" fmla="*/ 349381 w 7467600"/>
              <a:gd name="connsiteY635" fmla="*/ 1875041 h 6858000"/>
              <a:gd name="connsiteX636" fmla="*/ 374363 w 7467600"/>
              <a:gd name="connsiteY636" fmla="*/ 1506494 h 6858000"/>
              <a:gd name="connsiteX637" fmla="*/ 302168 w 7467600"/>
              <a:gd name="connsiteY637" fmla="*/ 1274495 h 6858000"/>
              <a:gd name="connsiteX638" fmla="*/ 291466 w 7467600"/>
              <a:gd name="connsiteY638" fmla="*/ 1250369 h 6858000"/>
              <a:gd name="connsiteX639" fmla="*/ 678222 w 7467600"/>
              <a:gd name="connsiteY639" fmla="*/ 1248670 h 6858000"/>
              <a:gd name="connsiteX640" fmla="*/ 775536 w 7467600"/>
              <a:gd name="connsiteY640" fmla="*/ 1388015 h 6858000"/>
              <a:gd name="connsiteX641" fmla="*/ 894529 w 7467600"/>
              <a:gd name="connsiteY641" fmla="*/ 1567739 h 6858000"/>
              <a:gd name="connsiteX642" fmla="*/ 948000 w 7467600"/>
              <a:gd name="connsiteY642" fmla="*/ 1663088 h 6858000"/>
              <a:gd name="connsiteX643" fmla="*/ 1006812 w 7467600"/>
              <a:gd name="connsiteY643" fmla="*/ 1767683 h 6858000"/>
              <a:gd name="connsiteX644" fmla="*/ 1149133 w 7467600"/>
              <a:gd name="connsiteY644" fmla="*/ 1971513 h 6858000"/>
              <a:gd name="connsiteX645" fmla="*/ 1333952 w 7467600"/>
              <a:gd name="connsiteY645" fmla="*/ 2251620 h 6858000"/>
              <a:gd name="connsiteX646" fmla="*/ 1337329 w 7467600"/>
              <a:gd name="connsiteY646" fmla="*/ 2258350 h 6858000"/>
              <a:gd name="connsiteX647" fmla="*/ 1014726 w 7467600"/>
              <a:gd name="connsiteY647" fmla="*/ 1615556 h 6858000"/>
              <a:gd name="connsiteX648" fmla="*/ 678222 w 7467600"/>
              <a:gd name="connsiteY648" fmla="*/ 1248670 h 6858000"/>
              <a:gd name="connsiteX649" fmla="*/ 6691602 w 7467600"/>
              <a:gd name="connsiteY649" fmla="*/ 1140573 h 6858000"/>
              <a:gd name="connsiteX650" fmla="*/ 6571100 w 7467600"/>
              <a:gd name="connsiteY650" fmla="*/ 1183662 h 6858000"/>
              <a:gd name="connsiteX651" fmla="*/ 6241687 w 7467600"/>
              <a:gd name="connsiteY651" fmla="*/ 1257600 h 6858000"/>
              <a:gd name="connsiteX652" fmla="*/ 5693009 w 7467600"/>
              <a:gd name="connsiteY652" fmla="*/ 1478256 h 6858000"/>
              <a:gd name="connsiteX653" fmla="*/ 6548420 w 7467600"/>
              <a:gd name="connsiteY653" fmla="*/ 1214599 h 6858000"/>
              <a:gd name="connsiteX654" fmla="*/ 6605473 w 7467600"/>
              <a:gd name="connsiteY654" fmla="*/ 1184686 h 6858000"/>
              <a:gd name="connsiteX655" fmla="*/ 6691602 w 7467600"/>
              <a:gd name="connsiteY655" fmla="*/ 1140573 h 6858000"/>
              <a:gd name="connsiteX656" fmla="*/ 4002475 w 7467600"/>
              <a:gd name="connsiteY656" fmla="*/ 1037802 h 6858000"/>
              <a:gd name="connsiteX657" fmla="*/ 4000324 w 7467600"/>
              <a:gd name="connsiteY657" fmla="*/ 1039362 h 6858000"/>
              <a:gd name="connsiteX658" fmla="*/ 4002862 w 7467600"/>
              <a:gd name="connsiteY658" fmla="*/ 1042866 h 6858000"/>
              <a:gd name="connsiteX659" fmla="*/ 4002475 w 7467600"/>
              <a:gd name="connsiteY659" fmla="*/ 1037802 h 6858000"/>
              <a:gd name="connsiteX660" fmla="*/ 506322 w 7467600"/>
              <a:gd name="connsiteY660" fmla="*/ 1020997 h 6858000"/>
              <a:gd name="connsiteX661" fmla="*/ 533068 w 7467600"/>
              <a:gd name="connsiteY661" fmla="*/ 1029409 h 6858000"/>
              <a:gd name="connsiteX662" fmla="*/ 1232525 w 7467600"/>
              <a:gd name="connsiteY662" fmla="*/ 1804675 h 6858000"/>
              <a:gd name="connsiteX663" fmla="*/ 1388858 w 7467600"/>
              <a:gd name="connsiteY663" fmla="*/ 2368011 h 6858000"/>
              <a:gd name="connsiteX664" fmla="*/ 1384098 w 7467600"/>
              <a:gd name="connsiteY664" fmla="*/ 2378125 h 6858000"/>
              <a:gd name="connsiteX665" fmla="*/ 1425393 w 7467600"/>
              <a:gd name="connsiteY665" fmla="*/ 2589124 h 6858000"/>
              <a:gd name="connsiteX666" fmla="*/ 1424001 w 7467600"/>
              <a:gd name="connsiteY666" fmla="*/ 2597541 h 6858000"/>
              <a:gd name="connsiteX667" fmla="*/ 2152729 w 7467600"/>
              <a:gd name="connsiteY667" fmla="*/ 2864487 h 6858000"/>
              <a:gd name="connsiteX668" fmla="*/ 2020609 w 7467600"/>
              <a:gd name="connsiteY668" fmla="*/ 2539671 h 6858000"/>
              <a:gd name="connsiteX669" fmla="*/ 2018920 w 7467600"/>
              <a:gd name="connsiteY669" fmla="*/ 2536309 h 6858000"/>
              <a:gd name="connsiteX670" fmla="*/ 1342441 w 7467600"/>
              <a:gd name="connsiteY670" fmla="*/ 1173017 h 6858000"/>
              <a:gd name="connsiteX671" fmla="*/ 1367925 w 7467600"/>
              <a:gd name="connsiteY671" fmla="*/ 1135648 h 6858000"/>
              <a:gd name="connsiteX672" fmla="*/ 1771401 w 7467600"/>
              <a:gd name="connsiteY672" fmla="*/ 1806673 h 6858000"/>
              <a:gd name="connsiteX673" fmla="*/ 1972385 w 7467600"/>
              <a:gd name="connsiteY673" fmla="*/ 2198735 h 6858000"/>
              <a:gd name="connsiteX674" fmla="*/ 2040892 w 7467600"/>
              <a:gd name="connsiteY674" fmla="*/ 2405205 h 6858000"/>
              <a:gd name="connsiteX675" fmla="*/ 2131689 w 7467600"/>
              <a:gd name="connsiteY675" fmla="*/ 1936926 h 6858000"/>
              <a:gd name="connsiteX676" fmla="*/ 2454820 w 7467600"/>
              <a:gd name="connsiteY676" fmla="*/ 1248808 h 6858000"/>
              <a:gd name="connsiteX677" fmla="*/ 2492512 w 7467600"/>
              <a:gd name="connsiteY677" fmla="*/ 1302920 h 6858000"/>
              <a:gd name="connsiteX678" fmla="*/ 2081216 w 7467600"/>
              <a:gd name="connsiteY678" fmla="*/ 2527513 h 6858000"/>
              <a:gd name="connsiteX679" fmla="*/ 2081211 w 7467600"/>
              <a:gd name="connsiteY679" fmla="*/ 2528916 h 6858000"/>
              <a:gd name="connsiteX680" fmla="*/ 2199067 w 7467600"/>
              <a:gd name="connsiteY680" fmla="*/ 2884061 h 6858000"/>
              <a:gd name="connsiteX681" fmla="*/ 3192586 w 7467600"/>
              <a:gd name="connsiteY681" fmla="*/ 3411496 h 6858000"/>
              <a:gd name="connsiteX682" fmla="*/ 3182620 w 7467600"/>
              <a:gd name="connsiteY682" fmla="*/ 3483279 h 6858000"/>
              <a:gd name="connsiteX683" fmla="*/ 2435119 w 7467600"/>
              <a:gd name="connsiteY683" fmla="*/ 3080173 h 6858000"/>
              <a:gd name="connsiteX684" fmla="*/ 2410152 w 7467600"/>
              <a:gd name="connsiteY684" fmla="*/ 3063751 h 6858000"/>
              <a:gd name="connsiteX685" fmla="*/ 2408099 w 7467600"/>
              <a:gd name="connsiteY685" fmla="*/ 3064403 h 6858000"/>
              <a:gd name="connsiteX686" fmla="*/ 2407218 w 7467600"/>
              <a:gd name="connsiteY686" fmla="*/ 3070324 h 6858000"/>
              <a:gd name="connsiteX687" fmla="*/ 2380138 w 7467600"/>
              <a:gd name="connsiteY687" fmla="*/ 3099341 h 6858000"/>
              <a:gd name="connsiteX688" fmla="*/ 1765923 w 7467600"/>
              <a:gd name="connsiteY688" fmla="*/ 3581043 h 6858000"/>
              <a:gd name="connsiteX689" fmla="*/ 1702258 w 7467600"/>
              <a:gd name="connsiteY689" fmla="*/ 3612286 h 6858000"/>
              <a:gd name="connsiteX690" fmla="*/ 1538370 w 7467600"/>
              <a:gd name="connsiteY690" fmla="*/ 3811804 h 6858000"/>
              <a:gd name="connsiteX691" fmla="*/ 542867 w 7467600"/>
              <a:gd name="connsiteY691" fmla="*/ 4944092 h 6858000"/>
              <a:gd name="connsiteX692" fmla="*/ 515800 w 7467600"/>
              <a:gd name="connsiteY692" fmla="*/ 4862180 h 6858000"/>
              <a:gd name="connsiteX693" fmla="*/ 909145 w 7467600"/>
              <a:gd name="connsiteY693" fmla="*/ 4199225 h 6858000"/>
              <a:gd name="connsiteX694" fmla="*/ 1214067 w 7467600"/>
              <a:gd name="connsiteY694" fmla="*/ 3908561 h 6858000"/>
              <a:gd name="connsiteX695" fmla="*/ 640967 w 7467600"/>
              <a:gd name="connsiteY695" fmla="*/ 4105601 h 6858000"/>
              <a:gd name="connsiteX696" fmla="*/ 112563 w 7467600"/>
              <a:gd name="connsiteY696" fmla="*/ 4396952 h 6858000"/>
              <a:gd name="connsiteX697" fmla="*/ 0 w 7467600"/>
              <a:gd name="connsiteY697" fmla="*/ 4466006 h 6858000"/>
              <a:gd name="connsiteX698" fmla="*/ 0 w 7467600"/>
              <a:gd name="connsiteY698" fmla="*/ 4233763 h 6858000"/>
              <a:gd name="connsiteX699" fmla="*/ 36881 w 7467600"/>
              <a:gd name="connsiteY699" fmla="*/ 4200118 h 6858000"/>
              <a:gd name="connsiteX700" fmla="*/ 910534 w 7467600"/>
              <a:gd name="connsiteY700" fmla="*/ 3629753 h 6858000"/>
              <a:gd name="connsiteX701" fmla="*/ 1578717 w 7467600"/>
              <a:gd name="connsiteY701" fmla="*/ 3575982 h 6858000"/>
              <a:gd name="connsiteX702" fmla="*/ 2338780 w 7467600"/>
              <a:gd name="connsiteY702" fmla="*/ 3033725 h 6858000"/>
              <a:gd name="connsiteX703" fmla="*/ 1807991 w 7467600"/>
              <a:gd name="connsiteY703" fmla="*/ 2807184 h 6858000"/>
              <a:gd name="connsiteX704" fmla="*/ 1416358 w 7467600"/>
              <a:gd name="connsiteY704" fmla="*/ 3112571 h 6858000"/>
              <a:gd name="connsiteX705" fmla="*/ 939066 w 7467600"/>
              <a:gd name="connsiteY705" fmla="*/ 3378798 h 6858000"/>
              <a:gd name="connsiteX706" fmla="*/ 115099 w 7467600"/>
              <a:gd name="connsiteY706" fmla="*/ 3607650 h 6858000"/>
              <a:gd name="connsiteX707" fmla="*/ 97284 w 7467600"/>
              <a:gd name="connsiteY707" fmla="*/ 3520393 h 6858000"/>
              <a:gd name="connsiteX708" fmla="*/ 922050 w 7467600"/>
              <a:gd name="connsiteY708" fmla="*/ 3074867 h 6858000"/>
              <a:gd name="connsiteX709" fmla="*/ 1405265 w 7467600"/>
              <a:gd name="connsiteY709" fmla="*/ 3016319 h 6858000"/>
              <a:gd name="connsiteX710" fmla="*/ 1407512 w 7467600"/>
              <a:gd name="connsiteY710" fmla="*/ 3018001 h 6858000"/>
              <a:gd name="connsiteX711" fmla="*/ 1726266 w 7467600"/>
              <a:gd name="connsiteY711" fmla="*/ 2777274 h 6858000"/>
              <a:gd name="connsiteX712" fmla="*/ 625390 w 7467600"/>
              <a:gd name="connsiteY712" fmla="*/ 2514541 h 6858000"/>
              <a:gd name="connsiteX713" fmla="*/ 619799 w 7467600"/>
              <a:gd name="connsiteY713" fmla="*/ 2527180 h 6858000"/>
              <a:gd name="connsiteX714" fmla="*/ 310030 w 7467600"/>
              <a:gd name="connsiteY714" fmla="*/ 2771818 h 6858000"/>
              <a:gd name="connsiteX715" fmla="*/ 173877 w 7467600"/>
              <a:gd name="connsiteY715" fmla="*/ 2937056 h 6858000"/>
              <a:gd name="connsiteX716" fmla="*/ 77889 w 7467600"/>
              <a:gd name="connsiteY716" fmla="*/ 3138440 h 6858000"/>
              <a:gd name="connsiteX717" fmla="*/ 0 w 7467600"/>
              <a:gd name="connsiteY717" fmla="*/ 3271395 h 6858000"/>
              <a:gd name="connsiteX718" fmla="*/ 0 w 7467600"/>
              <a:gd name="connsiteY718" fmla="*/ 3153002 h 6858000"/>
              <a:gd name="connsiteX719" fmla="*/ 2386 w 7467600"/>
              <a:gd name="connsiteY719" fmla="*/ 3149203 h 6858000"/>
              <a:gd name="connsiteX720" fmla="*/ 89753 w 7467600"/>
              <a:gd name="connsiteY720" fmla="*/ 2987702 h 6858000"/>
              <a:gd name="connsiteX721" fmla="*/ 76869 w 7467600"/>
              <a:gd name="connsiteY721" fmla="*/ 3005404 h 6858000"/>
              <a:gd name="connsiteX722" fmla="*/ 32049 w 7467600"/>
              <a:gd name="connsiteY722" fmla="*/ 3065814 h 6858000"/>
              <a:gd name="connsiteX723" fmla="*/ 0 w 7467600"/>
              <a:gd name="connsiteY723" fmla="*/ 3108744 h 6858000"/>
              <a:gd name="connsiteX724" fmla="*/ 0 w 7467600"/>
              <a:gd name="connsiteY724" fmla="*/ 3058059 h 6858000"/>
              <a:gd name="connsiteX725" fmla="*/ 7610 w 7467600"/>
              <a:gd name="connsiteY725" fmla="*/ 3047889 h 6858000"/>
              <a:gd name="connsiteX726" fmla="*/ 52419 w 7467600"/>
              <a:gd name="connsiteY726" fmla="*/ 2987479 h 6858000"/>
              <a:gd name="connsiteX727" fmla="*/ 59142 w 7467600"/>
              <a:gd name="connsiteY727" fmla="*/ 2978488 h 6858000"/>
              <a:gd name="connsiteX728" fmla="*/ 0 w 7467600"/>
              <a:gd name="connsiteY728" fmla="*/ 3015334 h 6858000"/>
              <a:gd name="connsiteX729" fmla="*/ 0 w 7467600"/>
              <a:gd name="connsiteY729" fmla="*/ 2914286 h 6858000"/>
              <a:gd name="connsiteX730" fmla="*/ 36383 w 7467600"/>
              <a:gd name="connsiteY730" fmla="*/ 2901128 h 6858000"/>
              <a:gd name="connsiteX731" fmla="*/ 156329 w 7467600"/>
              <a:gd name="connsiteY731" fmla="*/ 2840533 h 6858000"/>
              <a:gd name="connsiteX732" fmla="*/ 358355 w 7467600"/>
              <a:gd name="connsiteY732" fmla="*/ 2620471 h 6858000"/>
              <a:gd name="connsiteX733" fmla="*/ 510577 w 7467600"/>
              <a:gd name="connsiteY733" fmla="*/ 2501244 h 6858000"/>
              <a:gd name="connsiteX734" fmla="*/ 211967 w 7467600"/>
              <a:gd name="connsiteY734" fmla="*/ 2479171 h 6858000"/>
              <a:gd name="connsiteX735" fmla="*/ 0 w 7467600"/>
              <a:gd name="connsiteY735" fmla="*/ 2476398 h 6858000"/>
              <a:gd name="connsiteX736" fmla="*/ 0 w 7467600"/>
              <a:gd name="connsiteY736" fmla="*/ 2389189 h 6858000"/>
              <a:gd name="connsiteX737" fmla="*/ 103062 w 7467600"/>
              <a:gd name="connsiteY737" fmla="*/ 2389518 h 6858000"/>
              <a:gd name="connsiteX738" fmla="*/ 510734 w 7467600"/>
              <a:gd name="connsiteY738" fmla="*/ 2416201 h 6858000"/>
              <a:gd name="connsiteX739" fmla="*/ 279257 w 7467600"/>
              <a:gd name="connsiteY739" fmla="*/ 2092102 h 6858000"/>
              <a:gd name="connsiteX740" fmla="*/ 65265 w 7467600"/>
              <a:gd name="connsiteY740" fmla="*/ 2006049 h 6858000"/>
              <a:gd name="connsiteX741" fmla="*/ 0 w 7467600"/>
              <a:gd name="connsiteY741" fmla="*/ 1982532 h 6858000"/>
              <a:gd name="connsiteX742" fmla="*/ 0 w 7467600"/>
              <a:gd name="connsiteY742" fmla="*/ 1912789 h 6858000"/>
              <a:gd name="connsiteX743" fmla="*/ 97460 w 7467600"/>
              <a:gd name="connsiteY743" fmla="*/ 1953725 h 6858000"/>
              <a:gd name="connsiteX744" fmla="*/ 221272 w 7467600"/>
              <a:gd name="connsiteY744" fmla="*/ 1980766 h 6858000"/>
              <a:gd name="connsiteX745" fmla="*/ 116765 w 7467600"/>
              <a:gd name="connsiteY745" fmla="*/ 1911033 h 6858000"/>
              <a:gd name="connsiteX746" fmla="*/ 16405 w 7467600"/>
              <a:gd name="connsiteY746" fmla="*/ 1803412 h 6858000"/>
              <a:gd name="connsiteX747" fmla="*/ 0 w 7467600"/>
              <a:gd name="connsiteY747" fmla="*/ 1784777 h 6858000"/>
              <a:gd name="connsiteX748" fmla="*/ 0 w 7467600"/>
              <a:gd name="connsiteY748" fmla="*/ 1740082 h 6858000"/>
              <a:gd name="connsiteX749" fmla="*/ 39394 w 7467600"/>
              <a:gd name="connsiteY749" fmla="*/ 1784856 h 6858000"/>
              <a:gd name="connsiteX750" fmla="*/ 135813 w 7467600"/>
              <a:gd name="connsiteY750" fmla="*/ 1888838 h 6858000"/>
              <a:gd name="connsiteX751" fmla="*/ 242575 w 7467600"/>
              <a:gd name="connsiteY751" fmla="*/ 1958841 h 6858000"/>
              <a:gd name="connsiteX752" fmla="*/ 82197 w 7467600"/>
              <a:gd name="connsiteY752" fmla="*/ 1754826 h 6858000"/>
              <a:gd name="connsiteX753" fmla="*/ 0 w 7467600"/>
              <a:gd name="connsiteY753" fmla="*/ 1679650 h 6858000"/>
              <a:gd name="connsiteX754" fmla="*/ 0 w 7467600"/>
              <a:gd name="connsiteY754" fmla="*/ 1602463 h 6858000"/>
              <a:gd name="connsiteX755" fmla="*/ 84689 w 7467600"/>
              <a:gd name="connsiteY755" fmla="*/ 1677442 h 6858000"/>
              <a:gd name="connsiteX756" fmla="*/ 298437 w 7467600"/>
              <a:gd name="connsiteY756" fmla="*/ 1968019 h 6858000"/>
              <a:gd name="connsiteX757" fmla="*/ 227269 w 7467600"/>
              <a:gd name="connsiteY757" fmla="*/ 1114064 h 6858000"/>
              <a:gd name="connsiteX758" fmla="*/ 248003 w 7467600"/>
              <a:gd name="connsiteY758" fmla="*/ 1089613 h 6858000"/>
              <a:gd name="connsiteX759" fmla="*/ 427020 w 7467600"/>
              <a:gd name="connsiteY759" fmla="*/ 1619803 h 6858000"/>
              <a:gd name="connsiteX760" fmla="*/ 340345 w 7467600"/>
              <a:gd name="connsiteY760" fmla="*/ 2027739 h 6858000"/>
              <a:gd name="connsiteX761" fmla="*/ 360865 w 7467600"/>
              <a:gd name="connsiteY761" fmla="*/ 2044827 h 6858000"/>
              <a:gd name="connsiteX762" fmla="*/ 560414 w 7467600"/>
              <a:gd name="connsiteY762" fmla="*/ 2421457 h 6858000"/>
              <a:gd name="connsiteX763" fmla="*/ 1359703 w 7467600"/>
              <a:gd name="connsiteY763" fmla="*/ 2578554 h 6858000"/>
              <a:gd name="connsiteX764" fmla="*/ 1359422 w 7467600"/>
              <a:gd name="connsiteY764" fmla="*/ 2577994 h 6858000"/>
              <a:gd name="connsiteX765" fmla="*/ 828701 w 7467600"/>
              <a:gd name="connsiteY765" fmla="*/ 1839520 h 6858000"/>
              <a:gd name="connsiteX766" fmla="*/ 494427 w 7467600"/>
              <a:gd name="connsiteY766" fmla="*/ 1092333 h 6858000"/>
              <a:gd name="connsiteX767" fmla="*/ 506322 w 7467600"/>
              <a:gd name="connsiteY767" fmla="*/ 1020997 h 6858000"/>
              <a:gd name="connsiteX768" fmla="*/ 4570198 w 7467600"/>
              <a:gd name="connsiteY768" fmla="*/ 978081 h 6858000"/>
              <a:gd name="connsiteX769" fmla="*/ 4523691 w 7467600"/>
              <a:gd name="connsiteY769" fmla="*/ 1127776 h 6858000"/>
              <a:gd name="connsiteX770" fmla="*/ 4509875 w 7467600"/>
              <a:gd name="connsiteY770" fmla="*/ 1167552 h 6858000"/>
              <a:gd name="connsiteX771" fmla="*/ 4478168 w 7467600"/>
              <a:gd name="connsiteY771" fmla="*/ 1260735 h 6858000"/>
              <a:gd name="connsiteX772" fmla="*/ 4409309 w 7467600"/>
              <a:gd name="connsiteY772" fmla="*/ 1666996 h 6858000"/>
              <a:gd name="connsiteX773" fmla="*/ 4370031 w 7467600"/>
              <a:gd name="connsiteY773" fmla="*/ 1955666 h 6858000"/>
              <a:gd name="connsiteX774" fmla="*/ 4570198 w 7467600"/>
              <a:gd name="connsiteY774" fmla="*/ 978081 h 6858000"/>
              <a:gd name="connsiteX775" fmla="*/ 4557898 w 7467600"/>
              <a:gd name="connsiteY775" fmla="*/ 900011 h 6858000"/>
              <a:gd name="connsiteX776" fmla="*/ 4344840 w 7467600"/>
              <a:gd name="connsiteY776" fmla="*/ 1922038 h 6858000"/>
              <a:gd name="connsiteX777" fmla="*/ 4378710 w 7467600"/>
              <a:gd name="connsiteY777" fmla="*/ 1665516 h 6858000"/>
              <a:gd name="connsiteX778" fmla="*/ 4448798 w 7467600"/>
              <a:gd name="connsiteY778" fmla="*/ 1253024 h 6858000"/>
              <a:gd name="connsiteX779" fmla="*/ 4480315 w 7467600"/>
              <a:gd name="connsiteY779" fmla="*/ 1158454 h 6858000"/>
              <a:gd name="connsiteX780" fmla="*/ 4494133 w 7467600"/>
              <a:gd name="connsiteY780" fmla="*/ 1118676 h 6858000"/>
              <a:gd name="connsiteX781" fmla="*/ 4557898 w 7467600"/>
              <a:gd name="connsiteY781" fmla="*/ 900011 h 6858000"/>
              <a:gd name="connsiteX782" fmla="*/ 5870151 w 7467600"/>
              <a:gd name="connsiteY782" fmla="*/ 898890 h 6858000"/>
              <a:gd name="connsiteX783" fmla="*/ 5861335 w 7467600"/>
              <a:gd name="connsiteY783" fmla="*/ 899177 h 6858000"/>
              <a:gd name="connsiteX784" fmla="*/ 5843702 w 7467600"/>
              <a:gd name="connsiteY784" fmla="*/ 899748 h 6858000"/>
              <a:gd name="connsiteX785" fmla="*/ 5651107 w 7467600"/>
              <a:gd name="connsiteY785" fmla="*/ 920306 h 6858000"/>
              <a:gd name="connsiteX786" fmla="*/ 5459407 w 7467600"/>
              <a:gd name="connsiteY786" fmla="*/ 940975 h 6858000"/>
              <a:gd name="connsiteX787" fmla="*/ 5374846 w 7467600"/>
              <a:gd name="connsiteY787" fmla="*/ 941988 h 6858000"/>
              <a:gd name="connsiteX788" fmla="*/ 5256105 w 7467600"/>
              <a:gd name="connsiteY788" fmla="*/ 945632 h 6858000"/>
              <a:gd name="connsiteX789" fmla="*/ 5107071 w 7467600"/>
              <a:gd name="connsiteY789" fmla="*/ 969720 h 6858000"/>
              <a:gd name="connsiteX790" fmla="*/ 4998681 w 7467600"/>
              <a:gd name="connsiteY790" fmla="*/ 988771 h 6858000"/>
              <a:gd name="connsiteX791" fmla="*/ 5870151 w 7467600"/>
              <a:gd name="connsiteY791" fmla="*/ 898890 h 6858000"/>
              <a:gd name="connsiteX792" fmla="*/ 5504425 w 7467600"/>
              <a:gd name="connsiteY792" fmla="*/ 848067 h 6858000"/>
              <a:gd name="connsiteX793" fmla="*/ 4968849 w 7467600"/>
              <a:gd name="connsiteY793" fmla="*/ 962318 h 6858000"/>
              <a:gd name="connsiteX794" fmla="*/ 5104039 w 7467600"/>
              <a:gd name="connsiteY794" fmla="*/ 940634 h 6858000"/>
              <a:gd name="connsiteX795" fmla="*/ 5256311 w 7467600"/>
              <a:gd name="connsiteY795" fmla="*/ 916490 h 6858000"/>
              <a:gd name="connsiteX796" fmla="*/ 5377381 w 7467600"/>
              <a:gd name="connsiteY796" fmla="*/ 912671 h 6858000"/>
              <a:gd name="connsiteX797" fmla="*/ 5460148 w 7467600"/>
              <a:gd name="connsiteY797" fmla="*/ 911442 h 6858000"/>
              <a:gd name="connsiteX798" fmla="*/ 5648971 w 7467600"/>
              <a:gd name="connsiteY798" fmla="*/ 891331 h 6858000"/>
              <a:gd name="connsiteX799" fmla="*/ 5844807 w 7467600"/>
              <a:gd name="connsiteY799" fmla="*/ 870718 h 6858000"/>
              <a:gd name="connsiteX800" fmla="*/ 5862975 w 7467600"/>
              <a:gd name="connsiteY800" fmla="*/ 869756 h 6858000"/>
              <a:gd name="connsiteX801" fmla="*/ 5920887 w 7467600"/>
              <a:gd name="connsiteY801" fmla="*/ 865929 h 6858000"/>
              <a:gd name="connsiteX802" fmla="*/ 5504425 w 7467600"/>
              <a:gd name="connsiteY802" fmla="*/ 848067 h 6858000"/>
              <a:gd name="connsiteX803" fmla="*/ 3607114 w 7467600"/>
              <a:gd name="connsiteY803" fmla="*/ 467441 h 6858000"/>
              <a:gd name="connsiteX804" fmla="*/ 3296242 w 7467600"/>
              <a:gd name="connsiteY804" fmla="*/ 807991 h 6858000"/>
              <a:gd name="connsiteX805" fmla="*/ 3174674 w 7467600"/>
              <a:gd name="connsiteY805" fmla="*/ 919759 h 6858000"/>
              <a:gd name="connsiteX806" fmla="*/ 3042978 w 7467600"/>
              <a:gd name="connsiteY806" fmla="*/ 1054894 h 6858000"/>
              <a:gd name="connsiteX807" fmla="*/ 2968914 w 7467600"/>
              <a:gd name="connsiteY807" fmla="*/ 1133756 h 6858000"/>
              <a:gd name="connsiteX808" fmla="*/ 3103823 w 7467600"/>
              <a:gd name="connsiteY808" fmla="*/ 1026814 h 6858000"/>
              <a:gd name="connsiteX809" fmla="*/ 3607114 w 7467600"/>
              <a:gd name="connsiteY809" fmla="*/ 467441 h 6858000"/>
              <a:gd name="connsiteX810" fmla="*/ 3744487 w 7467600"/>
              <a:gd name="connsiteY810" fmla="*/ 383136 h 6858000"/>
              <a:gd name="connsiteX811" fmla="*/ 3970213 w 7467600"/>
              <a:gd name="connsiteY811" fmla="*/ 995559 h 6858000"/>
              <a:gd name="connsiteX812" fmla="*/ 3744487 w 7467600"/>
              <a:gd name="connsiteY812" fmla="*/ 383136 h 6858000"/>
              <a:gd name="connsiteX813" fmla="*/ 3624562 w 7467600"/>
              <a:gd name="connsiteY813" fmla="*/ 367041 h 6858000"/>
              <a:gd name="connsiteX814" fmla="*/ 3489712 w 7467600"/>
              <a:gd name="connsiteY814" fmla="*/ 485386 h 6858000"/>
              <a:gd name="connsiteX815" fmla="*/ 3182994 w 7467600"/>
              <a:gd name="connsiteY815" fmla="*/ 828265 h 6858000"/>
              <a:gd name="connsiteX816" fmla="*/ 2892114 w 7467600"/>
              <a:gd name="connsiteY816" fmla="*/ 1172635 h 6858000"/>
              <a:gd name="connsiteX817" fmla="*/ 3021459 w 7467600"/>
              <a:gd name="connsiteY817" fmla="*/ 1035385 h 6858000"/>
              <a:gd name="connsiteX818" fmla="*/ 3153873 w 7467600"/>
              <a:gd name="connsiteY818" fmla="*/ 898971 h 6858000"/>
              <a:gd name="connsiteX819" fmla="*/ 3276511 w 7467600"/>
              <a:gd name="connsiteY819" fmla="*/ 786423 h 6858000"/>
              <a:gd name="connsiteX820" fmla="*/ 3584154 w 7467600"/>
              <a:gd name="connsiteY820" fmla="*/ 448218 h 6858000"/>
              <a:gd name="connsiteX821" fmla="*/ 3624562 w 7467600"/>
              <a:gd name="connsiteY821" fmla="*/ 367041 h 6858000"/>
              <a:gd name="connsiteX822" fmla="*/ 3766672 w 7467600"/>
              <a:gd name="connsiteY822" fmla="*/ 359429 h 6858000"/>
              <a:gd name="connsiteX823" fmla="*/ 3996338 w 7467600"/>
              <a:gd name="connsiteY823" fmla="*/ 968237 h 6858000"/>
              <a:gd name="connsiteX824" fmla="*/ 3766672 w 7467600"/>
              <a:gd name="connsiteY824" fmla="*/ 359429 h 6858000"/>
              <a:gd name="connsiteX825" fmla="*/ 5805386 w 7467600"/>
              <a:gd name="connsiteY825" fmla="*/ 239240 h 6858000"/>
              <a:gd name="connsiteX826" fmla="*/ 5736947 w 7467600"/>
              <a:gd name="connsiteY826" fmla="*/ 261367 h 6858000"/>
              <a:gd name="connsiteX827" fmla="*/ 5427012 w 7467600"/>
              <a:gd name="connsiteY827" fmla="*/ 311272 h 6858000"/>
              <a:gd name="connsiteX828" fmla="*/ 5147818 w 7467600"/>
              <a:gd name="connsiteY828" fmla="*/ 322112 h 6858000"/>
              <a:gd name="connsiteX829" fmla="*/ 5060854 w 7467600"/>
              <a:gd name="connsiteY829" fmla="*/ 311882 h 6858000"/>
              <a:gd name="connsiteX830" fmla="*/ 4945989 w 7467600"/>
              <a:gd name="connsiteY830" fmla="*/ 300516 h 6858000"/>
              <a:gd name="connsiteX831" fmla="*/ 5410479 w 7467600"/>
              <a:gd name="connsiteY831" fmla="*/ 348434 h 6858000"/>
              <a:gd name="connsiteX832" fmla="*/ 5805386 w 7467600"/>
              <a:gd name="connsiteY832" fmla="*/ 239240 h 6858000"/>
              <a:gd name="connsiteX833" fmla="*/ 5905192 w 7467600"/>
              <a:gd name="connsiteY833" fmla="*/ 163079 h 6858000"/>
              <a:gd name="connsiteX834" fmla="*/ 5865655 w 7467600"/>
              <a:gd name="connsiteY834" fmla="*/ 171901 h 6858000"/>
              <a:gd name="connsiteX835" fmla="*/ 5259740 w 7467600"/>
              <a:gd name="connsiteY835" fmla="*/ 257013 h 6858000"/>
              <a:gd name="connsiteX836" fmla="*/ 5208466 w 7467600"/>
              <a:gd name="connsiteY836" fmla="*/ 257550 h 6858000"/>
              <a:gd name="connsiteX837" fmla="*/ 4980204 w 7467600"/>
              <a:gd name="connsiteY837" fmla="*/ 271903 h 6858000"/>
              <a:gd name="connsiteX838" fmla="*/ 5068068 w 7467600"/>
              <a:gd name="connsiteY838" fmla="*/ 282244 h 6858000"/>
              <a:gd name="connsiteX839" fmla="*/ 5153231 w 7467600"/>
              <a:gd name="connsiteY839" fmla="*/ 292240 h 6858000"/>
              <a:gd name="connsiteX840" fmla="*/ 5426491 w 7467600"/>
              <a:gd name="connsiteY840" fmla="*/ 281128 h 6858000"/>
              <a:gd name="connsiteX841" fmla="*/ 5731212 w 7467600"/>
              <a:gd name="connsiteY841" fmla="*/ 231951 h 6858000"/>
              <a:gd name="connsiteX842" fmla="*/ 5905192 w 7467600"/>
              <a:gd name="connsiteY842" fmla="*/ 163079 h 6858000"/>
              <a:gd name="connsiteX843" fmla="*/ 5944437 w 7467600"/>
              <a:gd name="connsiteY843" fmla="*/ 113829 h 6858000"/>
              <a:gd name="connsiteX844" fmla="*/ 5825032 w 7467600"/>
              <a:gd name="connsiteY844" fmla="*/ 146405 h 6858000"/>
              <a:gd name="connsiteX845" fmla="*/ 4955599 w 7467600"/>
              <a:gd name="connsiteY845" fmla="*/ 247008 h 6858000"/>
              <a:gd name="connsiteX846" fmla="*/ 5210104 w 7467600"/>
              <a:gd name="connsiteY846" fmla="*/ 228123 h 6858000"/>
              <a:gd name="connsiteX847" fmla="*/ 5261015 w 7467600"/>
              <a:gd name="connsiteY847" fmla="*/ 227087 h 6858000"/>
              <a:gd name="connsiteX848" fmla="*/ 5861181 w 7467600"/>
              <a:gd name="connsiteY848" fmla="*/ 143093 h 6858000"/>
              <a:gd name="connsiteX849" fmla="*/ 5961252 w 7467600"/>
              <a:gd name="connsiteY849" fmla="*/ 114820 h 6858000"/>
              <a:gd name="connsiteX850" fmla="*/ 5944437 w 7467600"/>
              <a:gd name="connsiteY850" fmla="*/ 113829 h 6858000"/>
              <a:gd name="connsiteX851" fmla="*/ 3882765 w 7467600"/>
              <a:gd name="connsiteY851" fmla="*/ 0 h 6858000"/>
              <a:gd name="connsiteX852" fmla="*/ 3995099 w 7467600"/>
              <a:gd name="connsiteY852" fmla="*/ 0 h 6858000"/>
              <a:gd name="connsiteX853" fmla="*/ 4163818 w 7467600"/>
              <a:gd name="connsiteY853" fmla="*/ 234104 h 6858000"/>
              <a:gd name="connsiteX854" fmla="*/ 4172099 w 7467600"/>
              <a:gd name="connsiteY854" fmla="*/ 234207 h 6858000"/>
              <a:gd name="connsiteX855" fmla="*/ 4784282 w 7467600"/>
              <a:gd name="connsiteY855" fmla="*/ 276561 h 6858000"/>
              <a:gd name="connsiteX856" fmla="*/ 4801687 w 7467600"/>
              <a:gd name="connsiteY856" fmla="*/ 267764 h 6858000"/>
              <a:gd name="connsiteX857" fmla="*/ 6082788 w 7467600"/>
              <a:gd name="connsiteY857" fmla="*/ 64119 h 6858000"/>
              <a:gd name="connsiteX858" fmla="*/ 6099442 w 7467600"/>
              <a:gd name="connsiteY858" fmla="*/ 82568 h 6858000"/>
              <a:gd name="connsiteX859" fmla="*/ 4804137 w 7467600"/>
              <a:gd name="connsiteY859" fmla="*/ 320931 h 6858000"/>
              <a:gd name="connsiteX860" fmla="*/ 4227047 w 7467600"/>
              <a:gd name="connsiteY860" fmla="*/ 313415 h 6858000"/>
              <a:gd name="connsiteX861" fmla="*/ 4346041 w 7467600"/>
              <a:gd name="connsiteY861" fmla="*/ 456086 h 6858000"/>
              <a:gd name="connsiteX862" fmla="*/ 4870967 w 7467600"/>
              <a:gd name="connsiteY862" fmla="*/ 963061 h 6858000"/>
              <a:gd name="connsiteX863" fmla="*/ 4889647 w 7467600"/>
              <a:gd name="connsiteY863" fmla="*/ 957147 h 6858000"/>
              <a:gd name="connsiteX864" fmla="*/ 5422504 w 7467600"/>
              <a:gd name="connsiteY864" fmla="*/ 805191 h 6858000"/>
              <a:gd name="connsiteX865" fmla="*/ 6087656 w 7467600"/>
              <a:gd name="connsiteY865" fmla="*/ 826703 h 6858000"/>
              <a:gd name="connsiteX866" fmla="*/ 6058717 w 7467600"/>
              <a:gd name="connsiteY866" fmla="*/ 865992 h 6858000"/>
              <a:gd name="connsiteX867" fmla="*/ 4974153 w 7467600"/>
              <a:gd name="connsiteY867" fmla="*/ 1045456 h 6858000"/>
              <a:gd name="connsiteX868" fmla="*/ 5627835 w 7467600"/>
              <a:gd name="connsiteY868" fmla="*/ 1472077 h 6858000"/>
              <a:gd name="connsiteX869" fmla="*/ 5629817 w 7467600"/>
              <a:gd name="connsiteY869" fmla="*/ 1471412 h 6858000"/>
              <a:gd name="connsiteX870" fmla="*/ 5634124 w 7467600"/>
              <a:gd name="connsiteY870" fmla="*/ 1470572 h 6858000"/>
              <a:gd name="connsiteX871" fmla="*/ 5755832 w 7467600"/>
              <a:gd name="connsiteY871" fmla="*/ 1383886 h 6858000"/>
              <a:gd name="connsiteX872" fmla="*/ 6014186 w 7467600"/>
              <a:gd name="connsiteY872" fmla="*/ 1279799 h 6858000"/>
              <a:gd name="connsiteX873" fmla="*/ 6901619 w 7467600"/>
              <a:gd name="connsiteY873" fmla="*/ 1047874 h 6858000"/>
              <a:gd name="connsiteX874" fmla="*/ 6931566 w 7467600"/>
              <a:gd name="connsiteY874" fmla="*/ 1062034 h 6858000"/>
              <a:gd name="connsiteX875" fmla="*/ 5790982 w 7467600"/>
              <a:gd name="connsiteY875" fmla="*/ 1561380 h 6858000"/>
              <a:gd name="connsiteX876" fmla="*/ 6188971 w 7467600"/>
              <a:gd name="connsiteY876" fmla="*/ 1755168 h 6858000"/>
              <a:gd name="connsiteX877" fmla="*/ 6202446 w 7467600"/>
              <a:gd name="connsiteY877" fmla="*/ 1752268 h 6858000"/>
              <a:gd name="connsiteX878" fmla="*/ 7179560 w 7467600"/>
              <a:gd name="connsiteY878" fmla="*/ 1467551 h 6858000"/>
              <a:gd name="connsiteX879" fmla="*/ 7158730 w 7467600"/>
              <a:gd name="connsiteY879" fmla="*/ 1507835 h 6858000"/>
              <a:gd name="connsiteX880" fmla="*/ 6326959 w 7467600"/>
              <a:gd name="connsiteY880" fmla="*/ 1817686 h 6858000"/>
              <a:gd name="connsiteX881" fmla="*/ 6537433 w 7467600"/>
              <a:gd name="connsiteY881" fmla="*/ 1907790 h 6858000"/>
              <a:gd name="connsiteX882" fmla="*/ 6550221 w 7467600"/>
              <a:gd name="connsiteY882" fmla="*/ 1910729 h 6858000"/>
              <a:gd name="connsiteX883" fmla="*/ 6964438 w 7467600"/>
              <a:gd name="connsiteY883" fmla="*/ 2209505 h 6858000"/>
              <a:gd name="connsiteX884" fmla="*/ 7367862 w 7467600"/>
              <a:gd name="connsiteY884" fmla="*/ 2806833 h 6858000"/>
              <a:gd name="connsiteX885" fmla="*/ 7364329 w 7467600"/>
              <a:gd name="connsiteY885" fmla="*/ 2826907 h 6858000"/>
              <a:gd name="connsiteX886" fmla="*/ 7290545 w 7467600"/>
              <a:gd name="connsiteY886" fmla="*/ 2850663 h 6858000"/>
              <a:gd name="connsiteX887" fmla="*/ 6472036 w 7467600"/>
              <a:gd name="connsiteY887" fmla="*/ 1959003 h 6858000"/>
              <a:gd name="connsiteX888" fmla="*/ 5792897 w 7467600"/>
              <a:gd name="connsiteY888" fmla="*/ 1647747 h 6858000"/>
              <a:gd name="connsiteX889" fmla="*/ 5842751 w 7467600"/>
              <a:gd name="connsiteY889" fmla="*/ 1816112 h 6858000"/>
              <a:gd name="connsiteX890" fmla="*/ 5847424 w 7467600"/>
              <a:gd name="connsiteY890" fmla="*/ 1815776 h 6858000"/>
              <a:gd name="connsiteX891" fmla="*/ 6399821 w 7467600"/>
              <a:gd name="connsiteY891" fmla="*/ 2344799 h 6858000"/>
              <a:gd name="connsiteX892" fmla="*/ 6323232 w 7467600"/>
              <a:gd name="connsiteY892" fmla="*/ 2389634 h 6858000"/>
              <a:gd name="connsiteX893" fmla="*/ 5942958 w 7467600"/>
              <a:gd name="connsiteY893" fmla="*/ 2077708 h 6858000"/>
              <a:gd name="connsiteX894" fmla="*/ 5921559 w 7467600"/>
              <a:gd name="connsiteY894" fmla="*/ 2378596 h 6858000"/>
              <a:gd name="connsiteX895" fmla="*/ 5817651 w 7467600"/>
              <a:gd name="connsiteY895" fmla="*/ 3023919 h 6858000"/>
              <a:gd name="connsiteX896" fmla="*/ 5729634 w 7467600"/>
              <a:gd name="connsiteY896" fmla="*/ 3051849 h 6858000"/>
              <a:gd name="connsiteX897" fmla="*/ 5611018 w 7467600"/>
              <a:gd name="connsiteY897" fmla="*/ 2316769 h 6858000"/>
              <a:gd name="connsiteX898" fmla="*/ 5687608 w 7467600"/>
              <a:gd name="connsiteY898" fmla="*/ 2039972 h 6858000"/>
              <a:gd name="connsiteX899" fmla="*/ 5657554 w 7467600"/>
              <a:gd name="connsiteY899" fmla="*/ 1576445 h 6858000"/>
              <a:gd name="connsiteX900" fmla="*/ 5150475 w 7467600"/>
              <a:gd name="connsiteY900" fmla="*/ 1274012 h 6858000"/>
              <a:gd name="connsiteX901" fmla="*/ 5349142 w 7467600"/>
              <a:gd name="connsiteY901" fmla="*/ 2204405 h 6858000"/>
              <a:gd name="connsiteX902" fmla="*/ 5262214 w 7467600"/>
              <a:gd name="connsiteY902" fmla="*/ 2233836 h 6858000"/>
              <a:gd name="connsiteX903" fmla="*/ 4981539 w 7467600"/>
              <a:gd name="connsiteY903" fmla="*/ 1542201 h 6858000"/>
              <a:gd name="connsiteX904" fmla="*/ 4958461 w 7467600"/>
              <a:gd name="connsiteY904" fmla="*/ 1136957 h 6858000"/>
              <a:gd name="connsiteX905" fmla="*/ 4655015 w 7467600"/>
              <a:gd name="connsiteY905" fmla="*/ 891426 h 6858000"/>
              <a:gd name="connsiteX906" fmla="*/ 4348002 w 7467600"/>
              <a:gd name="connsiteY906" fmla="*/ 2205895 h 6858000"/>
              <a:gd name="connsiteX907" fmla="*/ 4262250 w 7467600"/>
              <a:gd name="connsiteY907" fmla="*/ 2219972 h 6858000"/>
              <a:gd name="connsiteX908" fmla="*/ 4550611 w 7467600"/>
              <a:gd name="connsiteY908" fmla="*/ 817540 h 6858000"/>
              <a:gd name="connsiteX909" fmla="*/ 4564418 w 7467600"/>
              <a:gd name="connsiteY909" fmla="*/ 808293 h 6858000"/>
              <a:gd name="connsiteX910" fmla="*/ 4266388 w 7467600"/>
              <a:gd name="connsiteY910" fmla="*/ 500083 h 6858000"/>
              <a:gd name="connsiteX911" fmla="*/ 4032842 w 7467600"/>
              <a:gd name="connsiteY911" fmla="*/ 211809 h 6858000"/>
              <a:gd name="connsiteX912" fmla="*/ 3882765 w 7467600"/>
              <a:gd name="connsiteY912" fmla="*/ 0 h 6858000"/>
              <a:gd name="connsiteX913" fmla="*/ 3721337 w 7467600"/>
              <a:gd name="connsiteY913" fmla="*/ 0 h 6858000"/>
              <a:gd name="connsiteX914" fmla="*/ 3797544 w 7467600"/>
              <a:gd name="connsiteY914" fmla="*/ 0 h 6858000"/>
              <a:gd name="connsiteX915" fmla="*/ 3775734 w 7467600"/>
              <a:gd name="connsiteY915" fmla="*/ 95131 h 6858000"/>
              <a:gd name="connsiteX916" fmla="*/ 3724807 w 7467600"/>
              <a:gd name="connsiteY916" fmla="*/ 272257 h 6858000"/>
              <a:gd name="connsiteX917" fmla="*/ 3726844 w 7467600"/>
              <a:gd name="connsiteY917" fmla="*/ 282988 h 6858000"/>
              <a:gd name="connsiteX918" fmla="*/ 3742664 w 7467600"/>
              <a:gd name="connsiteY918" fmla="*/ 279918 h 6858000"/>
              <a:gd name="connsiteX919" fmla="*/ 4103910 w 7467600"/>
              <a:gd name="connsiteY919" fmla="*/ 1161917 h 6858000"/>
              <a:gd name="connsiteX920" fmla="*/ 4020269 w 7467600"/>
              <a:gd name="connsiteY920" fmla="*/ 1200406 h 6858000"/>
              <a:gd name="connsiteX921" fmla="*/ 3674882 w 7467600"/>
              <a:gd name="connsiteY921" fmla="*/ 488524 h 6858000"/>
              <a:gd name="connsiteX922" fmla="*/ 3132682 w 7467600"/>
              <a:gd name="connsiteY922" fmla="*/ 1072284 h 6858000"/>
              <a:gd name="connsiteX923" fmla="*/ 2716346 w 7467600"/>
              <a:gd name="connsiteY923" fmla="*/ 1276376 h 6858000"/>
              <a:gd name="connsiteX924" fmla="*/ 2716772 w 7467600"/>
              <a:gd name="connsiteY924" fmla="*/ 1255462 h 6858000"/>
              <a:gd name="connsiteX925" fmla="*/ 3471096 w 7467600"/>
              <a:gd name="connsiteY925" fmla="*/ 437072 h 6858000"/>
              <a:gd name="connsiteX926" fmla="*/ 3639057 w 7467600"/>
              <a:gd name="connsiteY926" fmla="*/ 286334 h 6858000"/>
              <a:gd name="connsiteX927" fmla="*/ 3640309 w 7467600"/>
              <a:gd name="connsiteY927" fmla="*/ 284664 h 6858000"/>
              <a:gd name="connsiteX928" fmla="*/ 3646022 w 7467600"/>
              <a:gd name="connsiteY928" fmla="*/ 276711 h 6858000"/>
              <a:gd name="connsiteX929" fmla="*/ 3707943 w 7467600"/>
              <a:gd name="connsiteY929" fmla="*/ 65958 h 6858000"/>
              <a:gd name="connsiteX930" fmla="*/ 3721337 w 7467600"/>
              <a:gd name="connsiteY930" fmla="*/ 0 h 6858000"/>
              <a:gd name="connsiteX931" fmla="*/ 2867960 w 7467600"/>
              <a:gd name="connsiteY931" fmla="*/ 0 h 6858000"/>
              <a:gd name="connsiteX932" fmla="*/ 2926351 w 7467600"/>
              <a:gd name="connsiteY932" fmla="*/ 0 h 6858000"/>
              <a:gd name="connsiteX933" fmla="*/ 2902823 w 7467600"/>
              <a:gd name="connsiteY933" fmla="*/ 262929 h 6858000"/>
              <a:gd name="connsiteX934" fmla="*/ 2940663 w 7467600"/>
              <a:gd name="connsiteY934" fmla="*/ 140884 h 6858000"/>
              <a:gd name="connsiteX935" fmla="*/ 2947039 w 7467600"/>
              <a:gd name="connsiteY935" fmla="*/ 122524 h 6858000"/>
              <a:gd name="connsiteX936" fmla="*/ 2984316 w 7467600"/>
              <a:gd name="connsiteY936" fmla="*/ 0 h 6858000"/>
              <a:gd name="connsiteX937" fmla="*/ 3016114 w 7467600"/>
              <a:gd name="connsiteY937" fmla="*/ 0 h 6858000"/>
              <a:gd name="connsiteX938" fmla="*/ 2979949 w 7467600"/>
              <a:gd name="connsiteY938" fmla="*/ 119274 h 6858000"/>
              <a:gd name="connsiteX939" fmla="*/ 3023879 w 7467600"/>
              <a:gd name="connsiteY939" fmla="*/ 0 h 6858000"/>
              <a:gd name="connsiteX940" fmla="*/ 3105400 w 7467600"/>
              <a:gd name="connsiteY940" fmla="*/ 0 h 6858000"/>
              <a:gd name="connsiteX941" fmla="*/ 3094669 w 7467600"/>
              <a:gd name="connsiteY941" fmla="*/ 30308 h 6858000"/>
              <a:gd name="connsiteX942" fmla="*/ 2901945 w 7467600"/>
              <a:gd name="connsiteY942" fmla="*/ 466538 h 6858000"/>
              <a:gd name="connsiteX943" fmla="*/ 2815209 w 7467600"/>
              <a:gd name="connsiteY943" fmla="*/ 497361 h 6858000"/>
              <a:gd name="connsiteX944" fmla="*/ 2844845 w 7467600"/>
              <a:gd name="connsiteY944" fmla="*/ 127638 h 6858000"/>
              <a:gd name="connsiteX945" fmla="*/ 2867960 w 7467600"/>
              <a:gd name="connsiteY945" fmla="*/ 0 h 6858000"/>
              <a:gd name="connsiteX946" fmla="*/ 1057230 w 7467600"/>
              <a:gd name="connsiteY946" fmla="*/ 0 h 6858000"/>
              <a:gd name="connsiteX947" fmla="*/ 1111003 w 7467600"/>
              <a:gd name="connsiteY947" fmla="*/ 0 h 6858000"/>
              <a:gd name="connsiteX948" fmla="*/ 1125553 w 7467600"/>
              <a:gd name="connsiteY948" fmla="*/ 52588 h 6858000"/>
              <a:gd name="connsiteX949" fmla="*/ 1304276 w 7467600"/>
              <a:gd name="connsiteY949" fmla="*/ 476275 h 6858000"/>
              <a:gd name="connsiteX950" fmla="*/ 1492066 w 7467600"/>
              <a:gd name="connsiteY950" fmla="*/ 886333 h 6858000"/>
              <a:gd name="connsiteX951" fmla="*/ 1423698 w 7467600"/>
              <a:gd name="connsiteY951" fmla="*/ 710817 h 6858000"/>
              <a:gd name="connsiteX952" fmla="*/ 1357609 w 7467600"/>
              <a:gd name="connsiteY952" fmla="*/ 532892 h 6858000"/>
              <a:gd name="connsiteX953" fmla="*/ 1309550 w 7467600"/>
              <a:gd name="connsiteY953" fmla="*/ 374031 h 6858000"/>
              <a:gd name="connsiteX954" fmla="*/ 1193673 w 7467600"/>
              <a:gd name="connsiteY954" fmla="*/ 49533 h 6858000"/>
              <a:gd name="connsiteX955" fmla="*/ 1164391 w 7467600"/>
              <a:gd name="connsiteY955" fmla="*/ 0 h 6858000"/>
              <a:gd name="connsiteX956" fmla="*/ 1200666 w 7467600"/>
              <a:gd name="connsiteY956" fmla="*/ 0 h 6858000"/>
              <a:gd name="connsiteX957" fmla="*/ 1223408 w 7467600"/>
              <a:gd name="connsiteY957" fmla="*/ 38996 h 6858000"/>
              <a:gd name="connsiteX958" fmla="*/ 1339635 w 7467600"/>
              <a:gd name="connsiteY958" fmla="*/ 365517 h 6858000"/>
              <a:gd name="connsiteX959" fmla="*/ 1387469 w 7467600"/>
              <a:gd name="connsiteY959" fmla="*/ 523079 h 6858000"/>
              <a:gd name="connsiteX960" fmla="*/ 1452685 w 7467600"/>
              <a:gd name="connsiteY960" fmla="*/ 699806 h 6858000"/>
              <a:gd name="connsiteX961" fmla="*/ 1492092 w 7467600"/>
              <a:gd name="connsiteY961" fmla="*/ 800424 h 6858000"/>
              <a:gd name="connsiteX962" fmla="*/ 1455302 w 7467600"/>
              <a:gd name="connsiteY962" fmla="*/ 632913 h 6858000"/>
              <a:gd name="connsiteX963" fmla="*/ 1222336 w 7467600"/>
              <a:gd name="connsiteY963" fmla="*/ 9480 h 6858000"/>
              <a:gd name="connsiteX964" fmla="*/ 1214634 w 7467600"/>
              <a:gd name="connsiteY964" fmla="*/ 0 h 6858000"/>
              <a:gd name="connsiteX965" fmla="*/ 1289827 w 7467600"/>
              <a:gd name="connsiteY965" fmla="*/ 0 h 6858000"/>
              <a:gd name="connsiteX966" fmla="*/ 1321076 w 7467600"/>
              <a:gd name="connsiteY966" fmla="*/ 59722 h 6858000"/>
              <a:gd name="connsiteX967" fmla="*/ 1512579 w 7467600"/>
              <a:gd name="connsiteY967" fmla="*/ 626441 h 6858000"/>
              <a:gd name="connsiteX968" fmla="*/ 1506076 w 7467600"/>
              <a:gd name="connsiteY968" fmla="*/ 1089289 h 6858000"/>
              <a:gd name="connsiteX969" fmla="*/ 1486346 w 7467600"/>
              <a:gd name="connsiteY969" fmla="*/ 1079919 h 6858000"/>
              <a:gd name="connsiteX970" fmla="*/ 1070511 w 7467600"/>
              <a:gd name="connsiteY970" fmla="*/ 48609 h 6858000"/>
              <a:gd name="connsiteX971" fmla="*/ 1057230 w 7467600"/>
              <a:gd name="connsiteY971" fmla="*/ 0 h 6858000"/>
              <a:gd name="connsiteX972" fmla="*/ 43151 w 7467600"/>
              <a:gd name="connsiteY972" fmla="*/ 0 h 6858000"/>
              <a:gd name="connsiteX973" fmla="*/ 95283 w 7467600"/>
              <a:gd name="connsiteY973" fmla="*/ 0 h 6858000"/>
              <a:gd name="connsiteX974" fmla="*/ 300708 w 7467600"/>
              <a:gd name="connsiteY974" fmla="*/ 154571 h 6858000"/>
              <a:gd name="connsiteX975" fmla="*/ 530414 w 7467600"/>
              <a:gd name="connsiteY975" fmla="*/ 354673 h 6858000"/>
              <a:gd name="connsiteX976" fmla="*/ 333785 w 7467600"/>
              <a:gd name="connsiteY976" fmla="*/ 161564 h 6858000"/>
              <a:gd name="connsiteX977" fmla="*/ 147005 w 7467600"/>
              <a:gd name="connsiteY977" fmla="*/ 0 h 6858000"/>
              <a:gd name="connsiteX978" fmla="*/ 272509 w 7467600"/>
              <a:gd name="connsiteY978" fmla="*/ 0 h 6858000"/>
              <a:gd name="connsiteX979" fmla="*/ 326276 w 7467600"/>
              <a:gd name="connsiteY979" fmla="*/ 45847 h 6858000"/>
              <a:gd name="connsiteX980" fmla="*/ 823759 w 7467600"/>
              <a:gd name="connsiteY980" fmla="*/ 574145 h 6858000"/>
              <a:gd name="connsiteX981" fmla="*/ 811254 w 7467600"/>
              <a:gd name="connsiteY981" fmla="*/ 665546 h 6858000"/>
              <a:gd name="connsiteX982" fmla="*/ 154042 w 7467600"/>
              <a:gd name="connsiteY982" fmla="*/ 261522 h 6858000"/>
              <a:gd name="connsiteX983" fmla="*/ 13550 w 7467600"/>
              <a:gd name="connsiteY983" fmla="*/ 158423 h 6858000"/>
              <a:gd name="connsiteX984" fmla="*/ 0 w 7467600"/>
              <a:gd name="connsiteY984" fmla="*/ 146618 h 6858000"/>
              <a:gd name="connsiteX985" fmla="*/ 0 w 7467600"/>
              <a:gd name="connsiteY985" fmla="*/ 59161 h 6858000"/>
              <a:gd name="connsiteX986" fmla="*/ 45427 w 7467600"/>
              <a:gd name="connsiteY986" fmla="*/ 101078 h 6858000"/>
              <a:gd name="connsiteX987" fmla="*/ 630103 w 7467600"/>
              <a:gd name="connsiteY987" fmla="*/ 485885 h 6858000"/>
              <a:gd name="connsiteX988" fmla="*/ 532040 w 7467600"/>
              <a:gd name="connsiteY988" fmla="*/ 399359 h 6858000"/>
              <a:gd name="connsiteX989" fmla="*/ 517618 w 7467600"/>
              <a:gd name="connsiteY989" fmla="*/ 385726 h 6858000"/>
              <a:gd name="connsiteX990" fmla="*/ 285074 w 7467600"/>
              <a:gd name="connsiteY990" fmla="*/ 182755 h 6858000"/>
              <a:gd name="connsiteX991" fmla="*/ 43151 w 7467600"/>
              <a:gd name="connsiteY99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12201 w 7467600"/>
              <a:gd name="connsiteY134" fmla="*/ 5128278 h 6858000"/>
              <a:gd name="connsiteX135" fmla="*/ 1903353 w 7467600"/>
              <a:gd name="connsiteY135" fmla="*/ 5044827 h 6858000"/>
              <a:gd name="connsiteX136" fmla="*/ 1936931 w 7467600"/>
              <a:gd name="connsiteY136" fmla="*/ 5093954 h 6858000"/>
              <a:gd name="connsiteX137" fmla="*/ 2195868 w 7467600"/>
              <a:gd name="connsiteY137" fmla="*/ 5396574 h 6858000"/>
              <a:gd name="connsiteX138" fmla="*/ 2088852 w 7467600"/>
              <a:gd name="connsiteY138" fmla="*/ 5166123 h 6858000"/>
              <a:gd name="connsiteX139" fmla="*/ 1958241 w 7467600"/>
              <a:gd name="connsiteY139" fmla="*/ 5067955 h 6858000"/>
              <a:gd name="connsiteX140" fmla="*/ 1903353 w 7467600"/>
              <a:gd name="connsiteY140" fmla="*/ 5044827 h 6858000"/>
              <a:gd name="connsiteX141" fmla="*/ 1979378 w 7467600"/>
              <a:gd name="connsiteY141" fmla="*/ 4769504 h 6858000"/>
              <a:gd name="connsiteX142" fmla="*/ 2882120 w 7467600"/>
              <a:gd name="connsiteY142" fmla="*/ 5064547 h 6858000"/>
              <a:gd name="connsiteX143" fmla="*/ 2793103 w 7467600"/>
              <a:gd name="connsiteY143" fmla="*/ 5039699 h 6858000"/>
              <a:gd name="connsiteX144" fmla="*/ 2770041 w 7467600"/>
              <a:gd name="connsiteY144" fmla="*/ 5033634 h 6858000"/>
              <a:gd name="connsiteX145" fmla="*/ 1979378 w 7467600"/>
              <a:gd name="connsiteY145" fmla="*/ 4769504 h 6858000"/>
              <a:gd name="connsiteX146" fmla="*/ 1927410 w 7467600"/>
              <a:gd name="connsiteY146" fmla="*/ 4716164 h 6858000"/>
              <a:gd name="connsiteX147" fmla="*/ 1959587 w 7467600"/>
              <a:gd name="connsiteY147" fmla="*/ 4728849 h 6858000"/>
              <a:gd name="connsiteX148" fmla="*/ 2777707 w 7467600"/>
              <a:gd name="connsiteY148" fmla="*/ 5003991 h 6858000"/>
              <a:gd name="connsiteX149" fmla="*/ 2800768 w 7467600"/>
              <a:gd name="connsiteY149" fmla="*/ 5010056 h 6858000"/>
              <a:gd name="connsiteX150" fmla="*/ 2879408 w 7467600"/>
              <a:gd name="connsiteY150" fmla="*/ 5031590 h 6858000"/>
              <a:gd name="connsiteX151" fmla="*/ 2862295 w 7467600"/>
              <a:gd name="connsiteY151" fmla="*/ 5022958 h 6858000"/>
              <a:gd name="connsiteX152" fmla="*/ 2813343 w 7467600"/>
              <a:gd name="connsiteY152" fmla="*/ 4998369 h 6858000"/>
              <a:gd name="connsiteX153" fmla="*/ 2646245 w 7467600"/>
              <a:gd name="connsiteY153" fmla="*/ 4930999 h 6858000"/>
              <a:gd name="connsiteX154" fmla="*/ 1999243 w 7467600"/>
              <a:gd name="connsiteY154" fmla="*/ 4730524 h 6858000"/>
              <a:gd name="connsiteX155" fmla="*/ 1979527 w 7467600"/>
              <a:gd name="connsiteY155" fmla="*/ 4726651 h 6858000"/>
              <a:gd name="connsiteX156" fmla="*/ 1927410 w 7467600"/>
              <a:gd name="connsiteY156" fmla="*/ 4716164 h 6858000"/>
              <a:gd name="connsiteX157" fmla="*/ 1997014 w 7467600"/>
              <a:gd name="connsiteY157" fmla="*/ 4698007 h 6858000"/>
              <a:gd name="connsiteX158" fmla="*/ 2005458 w 7467600"/>
              <a:gd name="connsiteY158" fmla="*/ 4699540 h 6858000"/>
              <a:gd name="connsiteX159" fmla="*/ 2657186 w 7467600"/>
              <a:gd name="connsiteY159" fmla="*/ 4901687 h 6858000"/>
              <a:gd name="connsiteX160" fmla="*/ 2826662 w 7467600"/>
              <a:gd name="connsiteY160" fmla="*/ 4970362 h 6858000"/>
              <a:gd name="connsiteX161" fmla="*/ 2876100 w 7467600"/>
              <a:gd name="connsiteY161" fmla="*/ 4995397 h 6858000"/>
              <a:gd name="connsiteX162" fmla="*/ 3042600 w 7467600"/>
              <a:gd name="connsiteY162" fmla="*/ 5059532 h 6858000"/>
              <a:gd name="connsiteX163" fmla="*/ 1997014 w 7467600"/>
              <a:gd name="connsiteY163" fmla="*/ 4698007 h 6858000"/>
              <a:gd name="connsiteX164" fmla="*/ 2305292 w 7467600"/>
              <a:gd name="connsiteY164" fmla="*/ 4219492 h 6858000"/>
              <a:gd name="connsiteX165" fmla="*/ 3360922 w 7467600"/>
              <a:gd name="connsiteY165" fmla="*/ 4529373 h 6858000"/>
              <a:gd name="connsiteX166" fmla="*/ 3492420 w 7467600"/>
              <a:gd name="connsiteY166" fmla="*/ 4510145 h 6858000"/>
              <a:gd name="connsiteX167" fmla="*/ 3364086 w 7467600"/>
              <a:gd name="connsiteY167" fmla="*/ 4480340 h 6858000"/>
              <a:gd name="connsiteX168" fmla="*/ 3225818 w 7467600"/>
              <a:gd name="connsiteY168" fmla="*/ 4411822 h 6858000"/>
              <a:gd name="connsiteX169" fmla="*/ 3129696 w 7467600"/>
              <a:gd name="connsiteY169" fmla="*/ 4360704 h 6858000"/>
              <a:gd name="connsiteX170" fmla="*/ 2814545 w 7467600"/>
              <a:gd name="connsiteY170" fmla="*/ 4282955 h 6858000"/>
              <a:gd name="connsiteX171" fmla="*/ 2305292 w 7467600"/>
              <a:gd name="connsiteY171" fmla="*/ 4219492 h 6858000"/>
              <a:gd name="connsiteX172" fmla="*/ 2626982 w 7467600"/>
              <a:gd name="connsiteY172" fmla="*/ 4206450 h 6858000"/>
              <a:gd name="connsiteX173" fmla="*/ 2490617 w 7467600"/>
              <a:gd name="connsiteY173" fmla="*/ 4206951 h 6858000"/>
              <a:gd name="connsiteX174" fmla="*/ 2819869 w 7467600"/>
              <a:gd name="connsiteY174" fmla="*/ 4252936 h 6858000"/>
              <a:gd name="connsiteX175" fmla="*/ 3143018 w 7467600"/>
              <a:gd name="connsiteY175" fmla="*/ 4332698 h 6858000"/>
              <a:gd name="connsiteX176" fmla="*/ 3241520 w 7467600"/>
              <a:gd name="connsiteY176" fmla="*/ 4385112 h 6858000"/>
              <a:gd name="connsiteX177" fmla="*/ 3374575 w 7467600"/>
              <a:gd name="connsiteY177" fmla="*/ 4451517 h 6858000"/>
              <a:gd name="connsiteX178" fmla="*/ 3505221 w 7467600"/>
              <a:gd name="connsiteY178" fmla="*/ 4480757 h 6858000"/>
              <a:gd name="connsiteX179" fmla="*/ 2626982 w 7467600"/>
              <a:gd name="connsiteY179" fmla="*/ 4206450 h 6858000"/>
              <a:gd name="connsiteX180" fmla="*/ 1310106 w 7467600"/>
              <a:gd name="connsiteY180" fmla="*/ 3943217 h 6858000"/>
              <a:gd name="connsiteX181" fmla="*/ 854994 w 7467600"/>
              <a:gd name="connsiteY181" fmla="*/ 4399136 h 6858000"/>
              <a:gd name="connsiteX182" fmla="*/ 742462 w 7467600"/>
              <a:gd name="connsiteY182" fmla="*/ 4594648 h 6858000"/>
              <a:gd name="connsiteX183" fmla="*/ 820602 w 7467600"/>
              <a:gd name="connsiteY183" fmla="*/ 4485915 h 6858000"/>
              <a:gd name="connsiteX184" fmla="*/ 878295 w 7467600"/>
              <a:gd name="connsiteY184" fmla="*/ 4403594 h 6858000"/>
              <a:gd name="connsiteX185" fmla="*/ 1240607 w 7467600"/>
              <a:gd name="connsiteY185" fmla="*/ 4010401 h 6858000"/>
              <a:gd name="connsiteX186" fmla="*/ 1310106 w 7467600"/>
              <a:gd name="connsiteY186" fmla="*/ 3943217 h 6858000"/>
              <a:gd name="connsiteX187" fmla="*/ 1423113 w 7467600"/>
              <a:gd name="connsiteY187" fmla="*/ 3874565 h 6858000"/>
              <a:gd name="connsiteX188" fmla="*/ 1260565 w 7467600"/>
              <a:gd name="connsiteY188" fmla="*/ 4031982 h 6858000"/>
              <a:gd name="connsiteX189" fmla="*/ 901900 w 7467600"/>
              <a:gd name="connsiteY189" fmla="*/ 4421236 h 6858000"/>
              <a:gd name="connsiteX190" fmla="*/ 845044 w 7467600"/>
              <a:gd name="connsiteY190" fmla="*/ 4502436 h 6858000"/>
              <a:gd name="connsiteX191" fmla="*/ 685926 w 7467600"/>
              <a:gd name="connsiteY191" fmla="*/ 4703069 h 6858000"/>
              <a:gd name="connsiteX192" fmla="*/ 684248 w 7467600"/>
              <a:gd name="connsiteY192" fmla="*/ 4706721 h 6858000"/>
              <a:gd name="connsiteX193" fmla="*/ 1423113 w 7467600"/>
              <a:gd name="connsiteY193" fmla="*/ 3874565 h 6858000"/>
              <a:gd name="connsiteX194" fmla="*/ 3316479 w 7467600"/>
              <a:gd name="connsiteY194" fmla="*/ 3872136 h 6858000"/>
              <a:gd name="connsiteX195" fmla="*/ 3546806 w 7467600"/>
              <a:gd name="connsiteY195" fmla="*/ 4356139 h 6858000"/>
              <a:gd name="connsiteX196" fmla="*/ 3364433 w 7467600"/>
              <a:gd name="connsiteY196" fmla="*/ 3953121 h 6858000"/>
              <a:gd name="connsiteX197" fmla="*/ 3316479 w 7467600"/>
              <a:gd name="connsiteY197" fmla="*/ 3872136 h 6858000"/>
              <a:gd name="connsiteX198" fmla="*/ 3291335 w 7467600"/>
              <a:gd name="connsiteY198" fmla="*/ 3767420 h 6858000"/>
              <a:gd name="connsiteX199" fmla="*/ 3390805 w 7467600"/>
              <a:gd name="connsiteY199" fmla="*/ 3937163 h 6858000"/>
              <a:gd name="connsiteX200" fmla="*/ 3579062 w 7467600"/>
              <a:gd name="connsiteY200" fmla="*/ 4359040 h 6858000"/>
              <a:gd name="connsiteX201" fmla="*/ 3467355 w 7467600"/>
              <a:gd name="connsiteY201" fmla="*/ 3988130 h 6858000"/>
              <a:gd name="connsiteX202" fmla="*/ 3310753 w 7467600"/>
              <a:gd name="connsiteY202" fmla="*/ 3787140 h 6858000"/>
              <a:gd name="connsiteX203" fmla="*/ 3291335 w 7467600"/>
              <a:gd name="connsiteY203" fmla="*/ 3767420 h 6858000"/>
              <a:gd name="connsiteX204" fmla="*/ 1635889 w 7467600"/>
              <a:gd name="connsiteY204" fmla="*/ 3709494 h 6858000"/>
              <a:gd name="connsiteX205" fmla="*/ 1634800 w 7467600"/>
              <a:gd name="connsiteY205" fmla="*/ 3731111 h 6858000"/>
              <a:gd name="connsiteX206" fmla="*/ 1635889 w 7467600"/>
              <a:gd name="connsiteY206" fmla="*/ 3709494 h 6858000"/>
              <a:gd name="connsiteX207" fmla="*/ 1510397 w 7467600"/>
              <a:gd name="connsiteY207" fmla="*/ 3684705 h 6858000"/>
              <a:gd name="connsiteX208" fmla="*/ 1146550 w 7467600"/>
              <a:gd name="connsiteY208" fmla="*/ 3802012 h 6858000"/>
              <a:gd name="connsiteX209" fmla="*/ 698834 w 7467600"/>
              <a:gd name="connsiteY209" fmla="*/ 3952272 h 6858000"/>
              <a:gd name="connsiteX210" fmla="*/ 34256 w 7467600"/>
              <a:gd name="connsiteY210" fmla="*/ 4347603 h 6858000"/>
              <a:gd name="connsiteX211" fmla="*/ 527241 w 7467600"/>
              <a:gd name="connsiteY211" fmla="*/ 4065078 h 6858000"/>
              <a:gd name="connsiteX212" fmla="*/ 1510397 w 7467600"/>
              <a:gd name="connsiteY212" fmla="*/ 3684705 h 6858000"/>
              <a:gd name="connsiteX213" fmla="*/ 1313114 w 7467600"/>
              <a:gd name="connsiteY213" fmla="*/ 3655216 h 6858000"/>
              <a:gd name="connsiteX214" fmla="*/ 1109304 w 7467600"/>
              <a:gd name="connsiteY214" fmla="*/ 3669030 h 6858000"/>
              <a:gd name="connsiteX215" fmla="*/ 8129 w 7467600"/>
              <a:gd name="connsiteY215" fmla="*/ 4330519 h 6858000"/>
              <a:gd name="connsiteX216" fmla="*/ 687572 w 7467600"/>
              <a:gd name="connsiteY216" fmla="*/ 3925629 h 6858000"/>
              <a:gd name="connsiteX217" fmla="*/ 1138365 w 7467600"/>
              <a:gd name="connsiteY217" fmla="*/ 3774515 h 6858000"/>
              <a:gd name="connsiteX218" fmla="*/ 1505579 w 7467600"/>
              <a:gd name="connsiteY218" fmla="*/ 3655526 h 6858000"/>
              <a:gd name="connsiteX219" fmla="*/ 1313114 w 7467600"/>
              <a:gd name="connsiteY219" fmla="*/ 3655216 h 6858000"/>
              <a:gd name="connsiteX220" fmla="*/ 3655073 w 7467600"/>
              <a:gd name="connsiteY220" fmla="*/ 3650884 h 6858000"/>
              <a:gd name="connsiteX221" fmla="*/ 3989938 w 7467600"/>
              <a:gd name="connsiteY221" fmla="*/ 3991685 h 6858000"/>
              <a:gd name="connsiteX222" fmla="*/ 4393907 w 7467600"/>
              <a:gd name="connsiteY222" fmla="*/ 4261258 h 6858000"/>
              <a:gd name="connsiteX223" fmla="*/ 4648051 w 7467600"/>
              <a:gd name="connsiteY223" fmla="*/ 4374051 h 6858000"/>
              <a:gd name="connsiteX224" fmla="*/ 4383389 w 7467600"/>
              <a:gd name="connsiteY224" fmla="*/ 4184369 h 6858000"/>
              <a:gd name="connsiteX225" fmla="*/ 4165508 w 7467600"/>
              <a:gd name="connsiteY225" fmla="*/ 4035196 h 6858000"/>
              <a:gd name="connsiteX226" fmla="*/ 4068162 w 7467600"/>
              <a:gd name="connsiteY226" fmla="*/ 3953394 h 6858000"/>
              <a:gd name="connsiteX227" fmla="*/ 3981416 w 7467600"/>
              <a:gd name="connsiteY227" fmla="*/ 3880482 h 6858000"/>
              <a:gd name="connsiteX228" fmla="*/ 3800147 w 7467600"/>
              <a:gd name="connsiteY228" fmla="*/ 3749872 h 6858000"/>
              <a:gd name="connsiteX229" fmla="*/ 3655073 w 7467600"/>
              <a:gd name="connsiteY229" fmla="*/ 3650884 h 6858000"/>
              <a:gd name="connsiteX230" fmla="*/ 3670252 w 7467600"/>
              <a:gd name="connsiteY230" fmla="*/ 3622798 h 6858000"/>
              <a:gd name="connsiteX231" fmla="*/ 3817258 w 7467600"/>
              <a:gd name="connsiteY231" fmla="*/ 3723577 h 6858000"/>
              <a:gd name="connsiteX232" fmla="*/ 4000461 w 7467600"/>
              <a:gd name="connsiteY232" fmla="*/ 3855966 h 6858000"/>
              <a:gd name="connsiteX233" fmla="*/ 4088180 w 7467600"/>
              <a:gd name="connsiteY233" fmla="*/ 3929774 h 6858000"/>
              <a:gd name="connsiteX234" fmla="*/ 4184555 w 7467600"/>
              <a:gd name="connsiteY234" fmla="*/ 4010683 h 6858000"/>
              <a:gd name="connsiteX235" fmla="*/ 4399563 w 7467600"/>
              <a:gd name="connsiteY235" fmla="*/ 4158106 h 6858000"/>
              <a:gd name="connsiteX236" fmla="*/ 4684469 w 7467600"/>
              <a:gd name="connsiteY236" fmla="*/ 4364680 h 6858000"/>
              <a:gd name="connsiteX237" fmla="*/ 4690271 w 7467600"/>
              <a:gd name="connsiteY237" fmla="*/ 4370034 h 6858000"/>
              <a:gd name="connsiteX238" fmla="*/ 4136093 w 7467600"/>
              <a:gd name="connsiteY238" fmla="*/ 3858466 h 6858000"/>
              <a:gd name="connsiteX239" fmla="*/ 3670252 w 7467600"/>
              <a:gd name="connsiteY239" fmla="*/ 3622798 h 6858000"/>
              <a:gd name="connsiteX240" fmla="*/ 4440129 w 7467600"/>
              <a:gd name="connsiteY240" fmla="*/ 3448571 h 6858000"/>
              <a:gd name="connsiteX241" fmla="*/ 4856525 w 7467600"/>
              <a:gd name="connsiteY241" fmla="*/ 3915351 h 6858000"/>
              <a:gd name="connsiteX242" fmla="*/ 5059055 w 7467600"/>
              <a:gd name="connsiteY242" fmla="*/ 4108918 h 6858000"/>
              <a:gd name="connsiteX243" fmla="*/ 5290070 w 7467600"/>
              <a:gd name="connsiteY243" fmla="*/ 4263619 h 6858000"/>
              <a:gd name="connsiteX244" fmla="*/ 4834991 w 7467600"/>
              <a:gd name="connsiteY244" fmla="*/ 3830985 h 6858000"/>
              <a:gd name="connsiteX245" fmla="*/ 4440129 w 7467600"/>
              <a:gd name="connsiteY245" fmla="*/ 3448571 h 6858000"/>
              <a:gd name="connsiteX246" fmla="*/ 4441737 w 7467600"/>
              <a:gd name="connsiteY246" fmla="*/ 3399734 h 6858000"/>
              <a:gd name="connsiteX247" fmla="*/ 4431236 w 7467600"/>
              <a:gd name="connsiteY247" fmla="*/ 3400954 h 6858000"/>
              <a:gd name="connsiteX248" fmla="*/ 4557150 w 7467600"/>
              <a:gd name="connsiteY248" fmla="*/ 3510023 h 6858000"/>
              <a:gd name="connsiteX249" fmla="*/ 4856936 w 7467600"/>
              <a:gd name="connsiteY249" fmla="*/ 3809146 h 6858000"/>
              <a:gd name="connsiteX250" fmla="*/ 5111996 w 7467600"/>
              <a:gd name="connsiteY250" fmla="*/ 4065759 h 6858000"/>
              <a:gd name="connsiteX251" fmla="*/ 5388878 w 7467600"/>
              <a:gd name="connsiteY251" fmla="*/ 4300185 h 6858000"/>
              <a:gd name="connsiteX252" fmla="*/ 5425556 w 7467600"/>
              <a:gd name="connsiteY252" fmla="*/ 4308967 h 6858000"/>
              <a:gd name="connsiteX253" fmla="*/ 4943646 w 7467600"/>
              <a:gd name="connsiteY253" fmla="*/ 3822916 h 6858000"/>
              <a:gd name="connsiteX254" fmla="*/ 4594837 w 7467600"/>
              <a:gd name="connsiteY254" fmla="*/ 3532274 h 6858000"/>
              <a:gd name="connsiteX255" fmla="*/ 4441737 w 7467600"/>
              <a:gd name="connsiteY255" fmla="*/ 3399734 h 6858000"/>
              <a:gd name="connsiteX256" fmla="*/ 5425834 w 7467600"/>
              <a:gd name="connsiteY256" fmla="*/ 3162785 h 6858000"/>
              <a:gd name="connsiteX257" fmla="*/ 5401644 w 7467600"/>
              <a:gd name="connsiteY257" fmla="*/ 3617847 h 6858000"/>
              <a:gd name="connsiteX258" fmla="*/ 5467256 w 7467600"/>
              <a:gd name="connsiteY258" fmla="*/ 4175494 h 6858000"/>
              <a:gd name="connsiteX259" fmla="*/ 5448069 w 7467600"/>
              <a:gd name="connsiteY259" fmla="*/ 3567554 h 6858000"/>
              <a:gd name="connsiteX260" fmla="*/ 5425834 w 7467600"/>
              <a:gd name="connsiteY260" fmla="*/ 3162785 h 6858000"/>
              <a:gd name="connsiteX261" fmla="*/ 1318687 w 7467600"/>
              <a:gd name="connsiteY261" fmla="*/ 3113840 h 6858000"/>
              <a:gd name="connsiteX262" fmla="*/ 1066793 w 7467600"/>
              <a:gd name="connsiteY262" fmla="*/ 3212171 h 6858000"/>
              <a:gd name="connsiteX263" fmla="*/ 993319 w 7467600"/>
              <a:gd name="connsiteY263" fmla="*/ 3247648 h 6858000"/>
              <a:gd name="connsiteX264" fmla="*/ 853081 w 7467600"/>
              <a:gd name="connsiteY264" fmla="*/ 3312410 h 6858000"/>
              <a:gd name="connsiteX265" fmla="*/ 805957 w 7467600"/>
              <a:gd name="connsiteY265" fmla="*/ 3330443 h 6858000"/>
              <a:gd name="connsiteX266" fmla="*/ 1318687 w 7467600"/>
              <a:gd name="connsiteY266" fmla="*/ 3113840 h 6858000"/>
              <a:gd name="connsiteX267" fmla="*/ 5453702 w 7467600"/>
              <a:gd name="connsiteY267" fmla="*/ 3090882 h 6858000"/>
              <a:gd name="connsiteX268" fmla="*/ 5480135 w 7467600"/>
              <a:gd name="connsiteY268" fmla="*/ 3565802 h 6858000"/>
              <a:gd name="connsiteX269" fmla="*/ 5499023 w 7467600"/>
              <a:gd name="connsiteY269" fmla="*/ 4166310 h 6858000"/>
              <a:gd name="connsiteX270" fmla="*/ 5547022 w 7467600"/>
              <a:gd name="connsiteY270" fmla="*/ 3607838 h 6858000"/>
              <a:gd name="connsiteX271" fmla="*/ 5515964 w 7467600"/>
              <a:gd name="connsiteY271" fmla="*/ 3378541 h 6858000"/>
              <a:gd name="connsiteX272" fmla="*/ 5453702 w 7467600"/>
              <a:gd name="connsiteY272" fmla="*/ 3090882 h 6858000"/>
              <a:gd name="connsiteX273" fmla="*/ 1238695 w 7467600"/>
              <a:gd name="connsiteY273" fmla="*/ 3076820 h 6858000"/>
              <a:gd name="connsiteX274" fmla="*/ 716371 w 7467600"/>
              <a:gd name="connsiteY274" fmla="*/ 3293249 h 6858000"/>
              <a:gd name="connsiteX275" fmla="*/ 579522 w 7467600"/>
              <a:gd name="connsiteY275" fmla="*/ 3371759 h 6858000"/>
              <a:gd name="connsiteX276" fmla="*/ 600288 w 7467600"/>
              <a:gd name="connsiteY276" fmla="*/ 3365555 h 6858000"/>
              <a:gd name="connsiteX277" fmla="*/ 840692 w 7467600"/>
              <a:gd name="connsiteY277" fmla="*/ 3284921 h 6858000"/>
              <a:gd name="connsiteX278" fmla="*/ 979248 w 7467600"/>
              <a:gd name="connsiteY278" fmla="*/ 3221003 h 6858000"/>
              <a:gd name="connsiteX279" fmla="*/ 1053282 w 7467600"/>
              <a:gd name="connsiteY279" fmla="*/ 3185247 h 6858000"/>
              <a:gd name="connsiteX280" fmla="*/ 1320603 w 7467600"/>
              <a:gd name="connsiteY280" fmla="*/ 3081281 h 6858000"/>
              <a:gd name="connsiteX281" fmla="*/ 1238695 w 7467600"/>
              <a:gd name="connsiteY281" fmla="*/ 3076820 h 6858000"/>
              <a:gd name="connsiteX282" fmla="*/ 5425627 w 7467600"/>
              <a:gd name="connsiteY282" fmla="*/ 2954192 h 6858000"/>
              <a:gd name="connsiteX283" fmla="*/ 5470770 w 7467600"/>
              <a:gd name="connsiteY283" fmla="*/ 3005435 h 6858000"/>
              <a:gd name="connsiteX284" fmla="*/ 5519779 w 7467600"/>
              <a:gd name="connsiteY284" fmla="*/ 4359223 h 6858000"/>
              <a:gd name="connsiteX285" fmla="*/ 5520293 w 7467600"/>
              <a:gd name="connsiteY285" fmla="*/ 4360602 h 6858000"/>
              <a:gd name="connsiteX286" fmla="*/ 5767221 w 7467600"/>
              <a:gd name="connsiteY286" fmla="*/ 4665564 h 6858000"/>
              <a:gd name="connsiteX287" fmla="*/ 6937169 w 7467600"/>
              <a:gd name="connsiteY287" fmla="*/ 4815941 h 6858000"/>
              <a:gd name="connsiteX288" fmla="*/ 6953922 w 7467600"/>
              <a:gd name="connsiteY288" fmla="*/ 4890068 h 6858000"/>
              <a:gd name="connsiteX289" fmla="*/ 6071359 w 7467600"/>
              <a:gd name="connsiteY289" fmla="*/ 4770770 h 6858000"/>
              <a:gd name="connsiteX290" fmla="*/ 6038839 w 7467600"/>
              <a:gd name="connsiteY290" fmla="*/ 4764474 h 6858000"/>
              <a:gd name="connsiteX291" fmla="*/ 6038706 w 7467600"/>
              <a:gd name="connsiteY291" fmla="*/ 4763847 h 6858000"/>
              <a:gd name="connsiteX292" fmla="*/ 6037784 w 7467600"/>
              <a:gd name="connsiteY292" fmla="*/ 4764270 h 6858000"/>
              <a:gd name="connsiteX293" fmla="*/ 6038839 w 7467600"/>
              <a:gd name="connsiteY293" fmla="*/ 4764474 h 6858000"/>
              <a:gd name="connsiteX294" fmla="*/ 6040338 w 7467600"/>
              <a:gd name="connsiteY294" fmla="*/ 4771418 h 6858000"/>
              <a:gd name="connsiteX295" fmla="*/ 6024488 w 7467600"/>
              <a:gd name="connsiteY295" fmla="*/ 4809903 h 6858000"/>
              <a:gd name="connsiteX296" fmla="*/ 5599771 w 7467600"/>
              <a:gd name="connsiteY296" fmla="*/ 5509652 h 6858000"/>
              <a:gd name="connsiteX297" fmla="*/ 5548843 w 7467600"/>
              <a:gd name="connsiteY297" fmla="*/ 5563845 h 6858000"/>
              <a:gd name="connsiteX298" fmla="*/ 5940952 w 7467600"/>
              <a:gd name="connsiteY298" fmla="*/ 6250028 h 6858000"/>
              <a:gd name="connsiteX299" fmla="*/ 6043441 w 7467600"/>
              <a:gd name="connsiteY299" fmla="*/ 6665847 h 6858000"/>
              <a:gd name="connsiteX300" fmla="*/ 6093432 w 7467600"/>
              <a:gd name="connsiteY300" fmla="*/ 6858000 h 6858000"/>
              <a:gd name="connsiteX301" fmla="*/ 6034344 w 7467600"/>
              <a:gd name="connsiteY301" fmla="*/ 6858000 h 6858000"/>
              <a:gd name="connsiteX302" fmla="*/ 6026679 w 7467600"/>
              <a:gd name="connsiteY302" fmla="*/ 6836959 h 6858000"/>
              <a:gd name="connsiteX303" fmla="*/ 5800441 w 7467600"/>
              <a:gd name="connsiteY303" fmla="*/ 6335286 h 6858000"/>
              <a:gd name="connsiteX304" fmla="*/ 5526562 w 7467600"/>
              <a:gd name="connsiteY304" fmla="*/ 5705388 h 6858000"/>
              <a:gd name="connsiteX305" fmla="*/ 5519640 w 7467600"/>
              <a:gd name="connsiteY305" fmla="*/ 5683774 h 6858000"/>
              <a:gd name="connsiteX306" fmla="*/ 5844559 w 7467600"/>
              <a:gd name="connsiteY306" fmla="*/ 6553349 h 6858000"/>
              <a:gd name="connsiteX307" fmla="*/ 5975994 w 7467600"/>
              <a:gd name="connsiteY307" fmla="*/ 6858000 h 6858000"/>
              <a:gd name="connsiteX308" fmla="*/ 5898547 w 7467600"/>
              <a:gd name="connsiteY308" fmla="*/ 6858000 h 6858000"/>
              <a:gd name="connsiteX309" fmla="*/ 5682041 w 7467600"/>
              <a:gd name="connsiteY309" fmla="*/ 6355860 h 6858000"/>
              <a:gd name="connsiteX310" fmla="*/ 5461758 w 7467600"/>
              <a:gd name="connsiteY310" fmla="*/ 5820220 h 6858000"/>
              <a:gd name="connsiteX311" fmla="*/ 5237282 w 7467600"/>
              <a:gd name="connsiteY311" fmla="*/ 6579086 h 6858000"/>
              <a:gd name="connsiteX312" fmla="*/ 5115009 w 7467600"/>
              <a:gd name="connsiteY312" fmla="*/ 6858000 h 6858000"/>
              <a:gd name="connsiteX313" fmla="*/ 5028074 w 7467600"/>
              <a:gd name="connsiteY313" fmla="*/ 6858000 h 6858000"/>
              <a:gd name="connsiteX314" fmla="*/ 5079508 w 7467600"/>
              <a:gd name="connsiteY314" fmla="*/ 6749074 h 6858000"/>
              <a:gd name="connsiteX315" fmla="*/ 5371846 w 7467600"/>
              <a:gd name="connsiteY315" fmla="*/ 5924413 h 6858000"/>
              <a:gd name="connsiteX316" fmla="*/ 5270512 w 7467600"/>
              <a:gd name="connsiteY316" fmla="*/ 6138975 h 6858000"/>
              <a:gd name="connsiteX317" fmla="*/ 5062409 w 7467600"/>
              <a:gd name="connsiteY317" fmla="*/ 6653544 h 6858000"/>
              <a:gd name="connsiteX318" fmla="*/ 5036628 w 7467600"/>
              <a:gd name="connsiteY318" fmla="*/ 6754247 h 6858000"/>
              <a:gd name="connsiteX319" fmla="*/ 5009112 w 7467600"/>
              <a:gd name="connsiteY319" fmla="*/ 6858000 h 6858000"/>
              <a:gd name="connsiteX320" fmla="*/ 4976679 w 7467600"/>
              <a:gd name="connsiteY320" fmla="*/ 6858000 h 6858000"/>
              <a:gd name="connsiteX321" fmla="*/ 5006537 w 7467600"/>
              <a:gd name="connsiteY321" fmla="*/ 6747068 h 6858000"/>
              <a:gd name="connsiteX322" fmla="*/ 5032723 w 7467600"/>
              <a:gd name="connsiteY322" fmla="*/ 6644957 h 6858000"/>
              <a:gd name="connsiteX323" fmla="*/ 5242949 w 7467600"/>
              <a:gd name="connsiteY323" fmla="*/ 6125175 h 6858000"/>
              <a:gd name="connsiteX324" fmla="*/ 5286321 w 7467600"/>
              <a:gd name="connsiteY324" fmla="*/ 6033555 h 6858000"/>
              <a:gd name="connsiteX325" fmla="*/ 5008210 w 7467600"/>
              <a:gd name="connsiteY325" fmla="*/ 6649194 h 6858000"/>
              <a:gd name="connsiteX326" fmla="*/ 4986321 w 7467600"/>
              <a:gd name="connsiteY326" fmla="*/ 6765687 h 6858000"/>
              <a:gd name="connsiteX327" fmla="*/ 4973474 w 7467600"/>
              <a:gd name="connsiteY327" fmla="*/ 6858000 h 6858000"/>
              <a:gd name="connsiteX328" fmla="*/ 4907178 w 7467600"/>
              <a:gd name="connsiteY328" fmla="*/ 6858000 h 6858000"/>
              <a:gd name="connsiteX329" fmla="*/ 4910810 w 7467600"/>
              <a:gd name="connsiteY329" fmla="*/ 6829660 h 6858000"/>
              <a:gd name="connsiteX330" fmla="*/ 4987461 w 7467600"/>
              <a:gd name="connsiteY330" fmla="*/ 6432994 h 6858000"/>
              <a:gd name="connsiteX331" fmla="*/ 5179262 w 7467600"/>
              <a:gd name="connsiteY331" fmla="*/ 6035044 h 6858000"/>
              <a:gd name="connsiteX332" fmla="*/ 4689678 w 7467600"/>
              <a:gd name="connsiteY332" fmla="*/ 6440241 h 6858000"/>
              <a:gd name="connsiteX333" fmla="*/ 4477543 w 7467600"/>
              <a:gd name="connsiteY333" fmla="*/ 6674836 h 6858000"/>
              <a:gd name="connsiteX334" fmla="*/ 4329957 w 7467600"/>
              <a:gd name="connsiteY334" fmla="*/ 6858000 h 6858000"/>
              <a:gd name="connsiteX335" fmla="*/ 4218595 w 7467600"/>
              <a:gd name="connsiteY335" fmla="*/ 6858000 h 6858000"/>
              <a:gd name="connsiteX336" fmla="*/ 4368888 w 7467600"/>
              <a:gd name="connsiteY336" fmla="*/ 6668412 h 6858000"/>
              <a:gd name="connsiteX337" fmla="*/ 4563091 w 7467600"/>
              <a:gd name="connsiteY337" fmla="*/ 6442508 h 6858000"/>
              <a:gd name="connsiteX338" fmla="*/ 5387324 w 7467600"/>
              <a:gd name="connsiteY338" fmla="*/ 5705830 h 6858000"/>
              <a:gd name="connsiteX339" fmla="*/ 5073620 w 7467600"/>
              <a:gd name="connsiteY339" fmla="*/ 5955437 h 6858000"/>
              <a:gd name="connsiteX340" fmla="*/ 4689789 w 7467600"/>
              <a:gd name="connsiteY340" fmla="*/ 6268382 h 6858000"/>
              <a:gd name="connsiteX341" fmla="*/ 4418722 w 7467600"/>
              <a:gd name="connsiteY341" fmla="*/ 6570886 h 6858000"/>
              <a:gd name="connsiteX342" fmla="*/ 4214944 w 7467600"/>
              <a:gd name="connsiteY342" fmla="*/ 6858000 h 6858000"/>
              <a:gd name="connsiteX343" fmla="*/ 4177898 w 7467600"/>
              <a:gd name="connsiteY343" fmla="*/ 6858000 h 6858000"/>
              <a:gd name="connsiteX344" fmla="*/ 4391597 w 7467600"/>
              <a:gd name="connsiteY344" fmla="*/ 6556370 h 6858000"/>
              <a:gd name="connsiteX345" fmla="*/ 4668889 w 7467600"/>
              <a:gd name="connsiteY345" fmla="*/ 6246399 h 6858000"/>
              <a:gd name="connsiteX346" fmla="*/ 5055427 w 7467600"/>
              <a:gd name="connsiteY346" fmla="*/ 5931476 h 6858000"/>
              <a:gd name="connsiteX347" fmla="*/ 5371814 w 7467600"/>
              <a:gd name="connsiteY347" fmla="*/ 5678975 h 6858000"/>
              <a:gd name="connsiteX348" fmla="*/ 4987918 w 7467600"/>
              <a:gd name="connsiteY348" fmla="*/ 5838701 h 6858000"/>
              <a:gd name="connsiteX349" fmla="*/ 4317146 w 7467600"/>
              <a:gd name="connsiteY349" fmla="*/ 6587716 h 6858000"/>
              <a:gd name="connsiteX350" fmla="*/ 4171627 w 7467600"/>
              <a:gd name="connsiteY350" fmla="*/ 6858000 h 6858000"/>
              <a:gd name="connsiteX351" fmla="*/ 4081585 w 7467600"/>
              <a:gd name="connsiteY351" fmla="*/ 6858000 h 6858000"/>
              <a:gd name="connsiteX352" fmla="*/ 4238603 w 7467600"/>
              <a:gd name="connsiteY352" fmla="*/ 6559341 h 6858000"/>
              <a:gd name="connsiteX353" fmla="*/ 4778333 w 7467600"/>
              <a:gd name="connsiteY353" fmla="*/ 5873626 h 6858000"/>
              <a:gd name="connsiteX354" fmla="*/ 5414185 w 7467600"/>
              <a:gd name="connsiteY354" fmla="*/ 5573882 h 6858000"/>
              <a:gd name="connsiteX355" fmla="*/ 5959648 w 7467600"/>
              <a:gd name="connsiteY355" fmla="*/ 4760797 h 6858000"/>
              <a:gd name="connsiteX356" fmla="*/ 5355019 w 7467600"/>
              <a:gd name="connsiteY356" fmla="*/ 4734672 h 6858000"/>
              <a:gd name="connsiteX357" fmla="*/ 5083565 w 7467600"/>
              <a:gd name="connsiteY357" fmla="*/ 5179121 h 6858000"/>
              <a:gd name="connsiteX358" fmla="*/ 4713577 w 7467600"/>
              <a:gd name="connsiteY358" fmla="*/ 5616803 h 6858000"/>
              <a:gd name="connsiteX359" fmla="*/ 3989559 w 7467600"/>
              <a:gd name="connsiteY359" fmla="*/ 6145945 h 6858000"/>
              <a:gd name="connsiteX360" fmla="*/ 3939824 w 7467600"/>
              <a:gd name="connsiteY360" fmla="*/ 6066900 h 6858000"/>
              <a:gd name="connsiteX361" fmla="*/ 4584537 w 7467600"/>
              <a:gd name="connsiteY361" fmla="*/ 5324826 h 6858000"/>
              <a:gd name="connsiteX362" fmla="*/ 5037105 w 7467600"/>
              <a:gd name="connsiteY362" fmla="*/ 5088765 h 6858000"/>
              <a:gd name="connsiteX363" fmla="*/ 5039930 w 7467600"/>
              <a:gd name="connsiteY363" fmla="*/ 5089585 h 6858000"/>
              <a:gd name="connsiteX364" fmla="*/ 5263764 w 7467600"/>
              <a:gd name="connsiteY364" fmla="*/ 4735525 h 6858000"/>
              <a:gd name="connsiteX365" fmla="*/ 4086300 w 7467600"/>
              <a:gd name="connsiteY365" fmla="*/ 4884599 h 6858000"/>
              <a:gd name="connsiteX366" fmla="*/ 4085485 w 7467600"/>
              <a:gd name="connsiteY366" fmla="*/ 4899070 h 6858000"/>
              <a:gd name="connsiteX367" fmla="*/ 3871915 w 7467600"/>
              <a:gd name="connsiteY367" fmla="*/ 5253645 h 6858000"/>
              <a:gd name="connsiteX368" fmla="*/ 3799374 w 7467600"/>
              <a:gd name="connsiteY368" fmla="*/ 5466127 h 6858000"/>
              <a:gd name="connsiteX369" fmla="*/ 3498850 w 7467600"/>
              <a:gd name="connsiteY369" fmla="*/ 6661888 h 6858000"/>
              <a:gd name="connsiteX370" fmla="*/ 3399216 w 7467600"/>
              <a:gd name="connsiteY370" fmla="*/ 6858000 h 6858000"/>
              <a:gd name="connsiteX371" fmla="*/ 3303688 w 7467600"/>
              <a:gd name="connsiteY371" fmla="*/ 6858000 h 6858000"/>
              <a:gd name="connsiteX372" fmla="*/ 3391774 w 7467600"/>
              <a:gd name="connsiteY372" fmla="*/ 6697181 h 6858000"/>
              <a:gd name="connsiteX373" fmla="*/ 3735540 w 7467600"/>
              <a:gd name="connsiteY373" fmla="*/ 5546923 h 6858000"/>
              <a:gd name="connsiteX374" fmla="*/ 3729438 w 7467600"/>
              <a:gd name="connsiteY374" fmla="*/ 5569058 h 6858000"/>
              <a:gd name="connsiteX375" fmla="*/ 3707782 w 7467600"/>
              <a:gd name="connsiteY375" fmla="*/ 5644908 h 6858000"/>
              <a:gd name="connsiteX376" fmla="*/ 3583827 w 7467600"/>
              <a:gd name="connsiteY376" fmla="*/ 6039215 h 6858000"/>
              <a:gd name="connsiteX377" fmla="*/ 3547861 w 7467600"/>
              <a:gd name="connsiteY377" fmla="*/ 6129609 h 6858000"/>
              <a:gd name="connsiteX378" fmla="*/ 3490905 w 7467600"/>
              <a:gd name="connsiteY378" fmla="*/ 6277660 h 6858000"/>
              <a:gd name="connsiteX379" fmla="*/ 3455859 w 7467600"/>
              <a:gd name="connsiteY379" fmla="*/ 6391301 h 6858000"/>
              <a:gd name="connsiteX380" fmla="*/ 3429112 w 7467600"/>
              <a:gd name="connsiteY380" fmla="*/ 6479469 h 6858000"/>
              <a:gd name="connsiteX381" fmla="*/ 3304862 w 7467600"/>
              <a:gd name="connsiteY381" fmla="*/ 6796476 h 6858000"/>
              <a:gd name="connsiteX382" fmla="*/ 3276071 w 7467600"/>
              <a:gd name="connsiteY382" fmla="*/ 6858000 h 6858000"/>
              <a:gd name="connsiteX383" fmla="*/ 3240805 w 7467600"/>
              <a:gd name="connsiteY383" fmla="*/ 6858000 h 6858000"/>
              <a:gd name="connsiteX384" fmla="*/ 3275917 w 7467600"/>
              <a:gd name="connsiteY384" fmla="*/ 6783192 h 6858000"/>
              <a:gd name="connsiteX385" fmla="*/ 3399358 w 7467600"/>
              <a:gd name="connsiteY385" fmla="*/ 6469011 h 6858000"/>
              <a:gd name="connsiteX386" fmla="*/ 3425650 w 7467600"/>
              <a:gd name="connsiteY386" fmla="*/ 6381333 h 6858000"/>
              <a:gd name="connsiteX387" fmla="*/ 3460661 w 7467600"/>
              <a:gd name="connsiteY387" fmla="*/ 6266763 h 6858000"/>
              <a:gd name="connsiteX388" fmla="*/ 3518021 w 7467600"/>
              <a:gd name="connsiteY388" fmla="*/ 6117298 h 6858000"/>
              <a:gd name="connsiteX389" fmla="*/ 3554035 w 7467600"/>
              <a:gd name="connsiteY389" fmla="*/ 6027832 h 6858000"/>
              <a:gd name="connsiteX390" fmla="*/ 3677174 w 7467600"/>
              <a:gd name="connsiteY390" fmla="*/ 5636351 h 6858000"/>
              <a:gd name="connsiteX391" fmla="*/ 3698819 w 7467600"/>
              <a:gd name="connsiteY391" fmla="*/ 5560503 h 6858000"/>
              <a:gd name="connsiteX392" fmla="*/ 3702094 w 7467600"/>
              <a:gd name="connsiteY392" fmla="*/ 5549194 h 6858000"/>
              <a:gd name="connsiteX393" fmla="*/ 3398355 w 7467600"/>
              <a:gd name="connsiteY393" fmla="*/ 6094603 h 6858000"/>
              <a:gd name="connsiteX394" fmla="*/ 3193941 w 7467600"/>
              <a:gd name="connsiteY394" fmla="*/ 6798775 h 6858000"/>
              <a:gd name="connsiteX395" fmla="*/ 3184140 w 7467600"/>
              <a:gd name="connsiteY395" fmla="*/ 6858000 h 6858000"/>
              <a:gd name="connsiteX396" fmla="*/ 3099978 w 7467600"/>
              <a:gd name="connsiteY396" fmla="*/ 6858000 h 6858000"/>
              <a:gd name="connsiteX397" fmla="*/ 3101556 w 7467600"/>
              <a:gd name="connsiteY397" fmla="*/ 6843337 h 6858000"/>
              <a:gd name="connsiteX398" fmla="*/ 3370162 w 7467600"/>
              <a:gd name="connsiteY398" fmla="*/ 5785550 h 6858000"/>
              <a:gd name="connsiteX399" fmla="*/ 3746477 w 7467600"/>
              <a:gd name="connsiteY399" fmla="*/ 5377889 h 6858000"/>
              <a:gd name="connsiteX400" fmla="*/ 3863399 w 7467600"/>
              <a:gd name="connsiteY400" fmla="*/ 5087257 h 6858000"/>
              <a:gd name="connsiteX401" fmla="*/ 3968712 w 7467600"/>
              <a:gd name="connsiteY401" fmla="*/ 4913989 h 6858000"/>
              <a:gd name="connsiteX402" fmla="*/ 2792390 w 7467600"/>
              <a:gd name="connsiteY402" fmla="*/ 5382974 h 6858000"/>
              <a:gd name="connsiteX403" fmla="*/ 2714982 w 7467600"/>
              <a:gd name="connsiteY403" fmla="*/ 5427051 h 6858000"/>
              <a:gd name="connsiteX404" fmla="*/ 2813361 w 7467600"/>
              <a:gd name="connsiteY404" fmla="*/ 6023912 h 6858000"/>
              <a:gd name="connsiteX405" fmla="*/ 2688430 w 7467600"/>
              <a:gd name="connsiteY405" fmla="*/ 6801564 h 6858000"/>
              <a:gd name="connsiteX406" fmla="*/ 2629626 w 7467600"/>
              <a:gd name="connsiteY406" fmla="*/ 6763394 h 6858000"/>
              <a:gd name="connsiteX407" fmla="*/ 2565328 w 7467600"/>
              <a:gd name="connsiteY407" fmla="*/ 5516399 h 6858000"/>
              <a:gd name="connsiteX408" fmla="*/ 1922999 w 7467600"/>
              <a:gd name="connsiteY408" fmla="*/ 5980343 h 6858000"/>
              <a:gd name="connsiteX409" fmla="*/ 1950261 w 7467600"/>
              <a:gd name="connsiteY409" fmla="*/ 6405858 h 6858000"/>
              <a:gd name="connsiteX410" fmla="*/ 2365554 w 7467600"/>
              <a:gd name="connsiteY410" fmla="*/ 6759107 h 6858000"/>
              <a:gd name="connsiteX411" fmla="*/ 2424142 w 7467600"/>
              <a:gd name="connsiteY411" fmla="*/ 6858000 h 6858000"/>
              <a:gd name="connsiteX412" fmla="*/ 2395994 w 7467600"/>
              <a:gd name="connsiteY412" fmla="*/ 6858000 h 6858000"/>
              <a:gd name="connsiteX413" fmla="*/ 2392863 w 7467600"/>
              <a:gd name="connsiteY413" fmla="*/ 6852964 h 6858000"/>
              <a:gd name="connsiteX414" fmla="*/ 2017589 w 7467600"/>
              <a:gd name="connsiteY414" fmla="*/ 6493982 h 6858000"/>
              <a:gd name="connsiteX415" fmla="*/ 2147336 w 7467600"/>
              <a:gd name="connsiteY415" fmla="*/ 6594052 h 6858000"/>
              <a:gd name="connsiteX416" fmla="*/ 2207047 w 7467600"/>
              <a:gd name="connsiteY416" fmla="*/ 6654540 h 6858000"/>
              <a:gd name="connsiteX417" fmla="*/ 2299106 w 7467600"/>
              <a:gd name="connsiteY417" fmla="*/ 6778931 h 6858000"/>
              <a:gd name="connsiteX418" fmla="*/ 2314430 w 7467600"/>
              <a:gd name="connsiteY418" fmla="*/ 6801144 h 6858000"/>
              <a:gd name="connsiteX419" fmla="*/ 2352406 w 7467600"/>
              <a:gd name="connsiteY419" fmla="*/ 6858000 h 6858000"/>
              <a:gd name="connsiteX420" fmla="*/ 2314492 w 7467600"/>
              <a:gd name="connsiteY420" fmla="*/ 6858000 h 6858000"/>
              <a:gd name="connsiteX421" fmla="*/ 2288095 w 7467600"/>
              <a:gd name="connsiteY421" fmla="*/ 6818030 h 6858000"/>
              <a:gd name="connsiteX422" fmla="*/ 2272768 w 7467600"/>
              <a:gd name="connsiteY422" fmla="*/ 6795822 h 6858000"/>
              <a:gd name="connsiteX423" fmla="*/ 2182715 w 7467600"/>
              <a:gd name="connsiteY423" fmla="*/ 6675071 h 6858000"/>
              <a:gd name="connsiteX424" fmla="*/ 2032061 w 7467600"/>
              <a:gd name="connsiteY424" fmla="*/ 6541380 h 6858000"/>
              <a:gd name="connsiteX425" fmla="*/ 2257220 w 7467600"/>
              <a:gd name="connsiteY425" fmla="*/ 6826257 h 6858000"/>
              <a:gd name="connsiteX426" fmla="*/ 2281324 w 7467600"/>
              <a:gd name="connsiteY426" fmla="*/ 6858000 h 6858000"/>
              <a:gd name="connsiteX427" fmla="*/ 2242860 w 7467600"/>
              <a:gd name="connsiteY427" fmla="*/ 6858000 h 6858000"/>
              <a:gd name="connsiteX428" fmla="*/ 2232818 w 7467600"/>
              <a:gd name="connsiteY428" fmla="*/ 6844926 h 6858000"/>
              <a:gd name="connsiteX429" fmla="*/ 1990172 w 7467600"/>
              <a:gd name="connsiteY429" fmla="*/ 6542121 h 6858000"/>
              <a:gd name="connsiteX430" fmla="*/ 2124090 w 7467600"/>
              <a:gd name="connsiteY430" fmla="*/ 6761017 h 6858000"/>
              <a:gd name="connsiteX431" fmla="*/ 2200380 w 7467600"/>
              <a:gd name="connsiteY431" fmla="*/ 6858000 h 6858000"/>
              <a:gd name="connsiteX432" fmla="*/ 2147507 w 7467600"/>
              <a:gd name="connsiteY432" fmla="*/ 6858000 h 6858000"/>
              <a:gd name="connsiteX433" fmla="*/ 2070668 w 7467600"/>
              <a:gd name="connsiteY433" fmla="*/ 6761520 h 6858000"/>
              <a:gd name="connsiteX434" fmla="*/ 1975142 w 7467600"/>
              <a:gd name="connsiteY434" fmla="*/ 6585570 h 6858000"/>
              <a:gd name="connsiteX435" fmla="*/ 2050035 w 7467600"/>
              <a:gd name="connsiteY435" fmla="*/ 6813345 h 6858000"/>
              <a:gd name="connsiteX436" fmla="*/ 2063025 w 7467600"/>
              <a:gd name="connsiteY436" fmla="*/ 6858000 h 6858000"/>
              <a:gd name="connsiteX437" fmla="*/ 2021675 w 7467600"/>
              <a:gd name="connsiteY437" fmla="*/ 6858000 h 6858000"/>
              <a:gd name="connsiteX438" fmla="*/ 2019308 w 7467600"/>
              <a:gd name="connsiteY438" fmla="*/ 6847118 h 6858000"/>
              <a:gd name="connsiteX439" fmla="*/ 1938835 w 7467600"/>
              <a:gd name="connsiteY439" fmla="*/ 6551160 h 6858000"/>
              <a:gd name="connsiteX440" fmla="*/ 1953230 w 7467600"/>
              <a:gd name="connsiteY440" fmla="*/ 6759699 h 6858000"/>
              <a:gd name="connsiteX441" fmla="*/ 1956763 w 7467600"/>
              <a:gd name="connsiteY441" fmla="*/ 6778191 h 6858000"/>
              <a:gd name="connsiteX442" fmla="*/ 1967925 w 7467600"/>
              <a:gd name="connsiteY442" fmla="*/ 6858000 h 6858000"/>
              <a:gd name="connsiteX443" fmla="*/ 1936622 w 7467600"/>
              <a:gd name="connsiteY443" fmla="*/ 6858000 h 6858000"/>
              <a:gd name="connsiteX444" fmla="*/ 1926261 w 7467600"/>
              <a:gd name="connsiteY444" fmla="*/ 6784064 h 6858000"/>
              <a:gd name="connsiteX445" fmla="*/ 1922724 w 7467600"/>
              <a:gd name="connsiteY445" fmla="*/ 6765577 h 6858000"/>
              <a:gd name="connsiteX446" fmla="*/ 1904650 w 7467600"/>
              <a:gd name="connsiteY446" fmla="*/ 6639616 h 6858000"/>
              <a:gd name="connsiteX447" fmla="*/ 1885273 w 7467600"/>
              <a:gd name="connsiteY447" fmla="*/ 6858000 h 6858000"/>
              <a:gd name="connsiteX448" fmla="*/ 1854363 w 7467600"/>
              <a:gd name="connsiteY448" fmla="*/ 6858000 h 6858000"/>
              <a:gd name="connsiteX449" fmla="*/ 1880391 w 7467600"/>
              <a:gd name="connsiteY449" fmla="*/ 6603796 h 6858000"/>
              <a:gd name="connsiteX450" fmla="*/ 1818273 w 7467600"/>
              <a:gd name="connsiteY450" fmla="*/ 6715729 h 6858000"/>
              <a:gd name="connsiteX451" fmla="*/ 1794691 w 7467600"/>
              <a:gd name="connsiteY451" fmla="*/ 6843239 h 6858000"/>
              <a:gd name="connsiteX452" fmla="*/ 1794914 w 7467600"/>
              <a:gd name="connsiteY452" fmla="*/ 6858000 h 6858000"/>
              <a:gd name="connsiteX453" fmla="*/ 1746128 w 7467600"/>
              <a:gd name="connsiteY453" fmla="*/ 6858000 h 6858000"/>
              <a:gd name="connsiteX454" fmla="*/ 1753934 w 7467600"/>
              <a:gd name="connsiteY454" fmla="*/ 6724796 h 6858000"/>
              <a:gd name="connsiteX455" fmla="*/ 1792053 w 7467600"/>
              <a:gd name="connsiteY455" fmla="*/ 6572396 h 6858000"/>
              <a:gd name="connsiteX456" fmla="*/ 1862248 w 7467600"/>
              <a:gd name="connsiteY456" fmla="*/ 6266397 h 6858000"/>
              <a:gd name="connsiteX457" fmla="*/ 1862250 w 7467600"/>
              <a:gd name="connsiteY457" fmla="*/ 6033531 h 6858000"/>
              <a:gd name="connsiteX458" fmla="*/ 1211999 w 7467600"/>
              <a:gd name="connsiteY458" fmla="*/ 6683610 h 6858000"/>
              <a:gd name="connsiteX459" fmla="*/ 1213266 w 7467600"/>
              <a:gd name="connsiteY459" fmla="*/ 6691947 h 6858000"/>
              <a:gd name="connsiteX460" fmla="*/ 1203370 w 7467600"/>
              <a:gd name="connsiteY460" fmla="*/ 6850676 h 6858000"/>
              <a:gd name="connsiteX461" fmla="*/ 1203671 w 7467600"/>
              <a:gd name="connsiteY461" fmla="*/ 6858000 h 6858000"/>
              <a:gd name="connsiteX462" fmla="*/ 1143180 w 7467600"/>
              <a:gd name="connsiteY462" fmla="*/ 6858000 h 6858000"/>
              <a:gd name="connsiteX463" fmla="*/ 1142176 w 7467600"/>
              <a:gd name="connsiteY463" fmla="*/ 6766045 h 6858000"/>
              <a:gd name="connsiteX464" fmla="*/ 1067484 w 7467600"/>
              <a:gd name="connsiteY464" fmla="*/ 6858000 h 6858000"/>
              <a:gd name="connsiteX465" fmla="*/ 953928 w 7467600"/>
              <a:gd name="connsiteY465" fmla="*/ 6858000 h 6858000"/>
              <a:gd name="connsiteX466" fmla="*/ 959715 w 7467600"/>
              <a:gd name="connsiteY466" fmla="*/ 6850185 h 6858000"/>
              <a:gd name="connsiteX467" fmla="*/ 1483788 w 7467600"/>
              <a:gd name="connsiteY467" fmla="*/ 6259174 h 6858000"/>
              <a:gd name="connsiteX468" fmla="*/ 1100671 w 7467600"/>
              <a:gd name="connsiteY468" fmla="*/ 6252137 h 6858000"/>
              <a:gd name="connsiteX469" fmla="*/ 1090144 w 7467600"/>
              <a:gd name="connsiteY469" fmla="*/ 6256748 h 6858000"/>
              <a:gd name="connsiteX470" fmla="*/ 1095872 w 7467600"/>
              <a:gd name="connsiteY470" fmla="*/ 6271892 h 6858000"/>
              <a:gd name="connsiteX471" fmla="*/ 262785 w 7467600"/>
              <a:gd name="connsiteY471" fmla="*/ 6845450 h 6858000"/>
              <a:gd name="connsiteX472" fmla="*/ 209968 w 7467600"/>
              <a:gd name="connsiteY472" fmla="*/ 6770713 h 6858000"/>
              <a:gd name="connsiteX473" fmla="*/ 873460 w 7467600"/>
              <a:gd name="connsiteY473" fmla="*/ 6253768 h 6858000"/>
              <a:gd name="connsiteX474" fmla="*/ 192686 w 7467600"/>
              <a:gd name="connsiteY474" fmla="*/ 5849257 h 6858000"/>
              <a:gd name="connsiteX475" fmla="*/ 4696 w 7467600"/>
              <a:gd name="connsiteY475" fmla="*/ 5697668 h 6858000"/>
              <a:gd name="connsiteX476" fmla="*/ 0 w 7467600"/>
              <a:gd name="connsiteY476" fmla="*/ 5689984 h 6858000"/>
              <a:gd name="connsiteX477" fmla="*/ 0 w 7467600"/>
              <a:gd name="connsiteY477" fmla="*/ 5513472 h 6858000"/>
              <a:gd name="connsiteX478" fmla="*/ 174101 w 7467600"/>
              <a:gd name="connsiteY478" fmla="*/ 5620277 h 6858000"/>
              <a:gd name="connsiteX479" fmla="*/ 891800 w 7467600"/>
              <a:gd name="connsiteY479" fmla="*/ 6036935 h 6858000"/>
              <a:gd name="connsiteX480" fmla="*/ 1072219 w 7467600"/>
              <a:gd name="connsiteY480" fmla="*/ 6169443 h 6858000"/>
              <a:gd name="connsiteX481" fmla="*/ 1074117 w 7467600"/>
              <a:gd name="connsiteY481" fmla="*/ 6170301 h 6858000"/>
              <a:gd name="connsiteX482" fmla="*/ 1083114 w 7467600"/>
              <a:gd name="connsiteY482" fmla="*/ 6174131 h 6858000"/>
              <a:gd name="connsiteX483" fmla="*/ 1543010 w 7467600"/>
              <a:gd name="connsiteY483" fmla="*/ 6191140 h 6858000"/>
              <a:gd name="connsiteX484" fmla="*/ 1551080 w 7467600"/>
              <a:gd name="connsiteY484" fmla="*/ 6195006 h 6858000"/>
              <a:gd name="connsiteX485" fmla="*/ 2345443 w 7467600"/>
              <a:gd name="connsiteY485" fmla="*/ 5549882 h 6858000"/>
              <a:gd name="connsiteX486" fmla="*/ 1721499 w 7467600"/>
              <a:gd name="connsiteY486" fmla="*/ 5599969 h 6858000"/>
              <a:gd name="connsiteX487" fmla="*/ 767716 w 7467600"/>
              <a:gd name="connsiteY487" fmla="*/ 5472768 h 6858000"/>
              <a:gd name="connsiteX488" fmla="*/ 722147 w 7467600"/>
              <a:gd name="connsiteY488" fmla="*/ 5393091 h 6858000"/>
              <a:gd name="connsiteX489" fmla="*/ 1485552 w 7467600"/>
              <a:gd name="connsiteY489" fmla="*/ 5313202 h 6858000"/>
              <a:gd name="connsiteX490" fmla="*/ 2143004 w 7467600"/>
              <a:gd name="connsiteY490" fmla="*/ 5402420 h 6858000"/>
              <a:gd name="connsiteX491" fmla="*/ 1933391 w 7467600"/>
              <a:gd name="connsiteY491" fmla="*/ 5156971 h 6858000"/>
              <a:gd name="connsiteX492" fmla="*/ 1827118 w 7467600"/>
              <a:gd name="connsiteY492" fmla="*/ 4968410 h 6858000"/>
              <a:gd name="connsiteX493" fmla="*/ 1837349 w 7467600"/>
              <a:gd name="connsiteY493" fmla="*/ 4956357 h 6858000"/>
              <a:gd name="connsiteX494" fmla="*/ 2162835 w 7467600"/>
              <a:gd name="connsiteY494" fmla="*/ 5187853 h 6858000"/>
              <a:gd name="connsiteX495" fmla="*/ 2257167 w 7467600"/>
              <a:gd name="connsiteY495" fmla="*/ 5462123 h 6858000"/>
              <a:gd name="connsiteX496" fmla="*/ 2261598 w 7467600"/>
              <a:gd name="connsiteY496" fmla="*/ 5467998 h 6858000"/>
              <a:gd name="connsiteX497" fmla="*/ 2437177 w 7467600"/>
              <a:gd name="connsiteY497" fmla="*/ 5479608 h 6858000"/>
              <a:gd name="connsiteX498" fmla="*/ 2445247 w 7467600"/>
              <a:gd name="connsiteY498" fmla="*/ 5483476 h 6858000"/>
              <a:gd name="connsiteX499" fmla="*/ 2743626 w 7467600"/>
              <a:gd name="connsiteY499" fmla="*/ 5304819 h 6858000"/>
              <a:gd name="connsiteX500" fmla="*/ 3048102 w 7467600"/>
              <a:gd name="connsiteY500" fmla="*/ 5150595 h 6858000"/>
              <a:gd name="connsiteX501" fmla="*/ 1799414 w 7467600"/>
              <a:gd name="connsiteY501" fmla="*/ 4694732 h 6858000"/>
              <a:gd name="connsiteX502" fmla="*/ 1771735 w 7467600"/>
              <a:gd name="connsiteY502" fmla="*/ 4619929 h 6858000"/>
              <a:gd name="connsiteX503" fmla="*/ 3104273 w 7467600"/>
              <a:gd name="connsiteY503" fmla="*/ 5076159 h 6858000"/>
              <a:gd name="connsiteX504" fmla="*/ 3113245 w 7467600"/>
              <a:gd name="connsiteY504" fmla="*/ 5090705 h 6858000"/>
              <a:gd name="connsiteX505" fmla="*/ 3126294 w 7467600"/>
              <a:gd name="connsiteY505" fmla="*/ 5114400 h 6858000"/>
              <a:gd name="connsiteX506" fmla="*/ 3937433 w 7467600"/>
              <a:gd name="connsiteY506" fmla="*/ 4830473 h 6858000"/>
              <a:gd name="connsiteX507" fmla="*/ 3590475 w 7467600"/>
              <a:gd name="connsiteY507" fmla="*/ 4597974 h 6858000"/>
              <a:gd name="connsiteX508" fmla="*/ 3100264 w 7467600"/>
              <a:gd name="connsiteY508" fmla="*/ 4579845 h 6858000"/>
              <a:gd name="connsiteX509" fmla="*/ 2183576 w 7467600"/>
              <a:gd name="connsiteY509" fmla="*/ 4227150 h 6858000"/>
              <a:gd name="connsiteX510" fmla="*/ 2151029 w 7467600"/>
              <a:gd name="connsiteY510" fmla="*/ 4146947 h 6858000"/>
              <a:gd name="connsiteX511" fmla="*/ 3563434 w 7467600"/>
              <a:gd name="connsiteY511" fmla="*/ 4469115 h 6858000"/>
              <a:gd name="connsiteX512" fmla="*/ 3177952 w 7467600"/>
              <a:gd name="connsiteY512" fmla="*/ 3657386 h 6858000"/>
              <a:gd name="connsiteX513" fmla="*/ 3189263 w 7467600"/>
              <a:gd name="connsiteY513" fmla="*/ 3625726 h 6858000"/>
              <a:gd name="connsiteX514" fmla="*/ 3560912 w 7467600"/>
              <a:gd name="connsiteY514" fmla="*/ 4079863 h 6858000"/>
              <a:gd name="connsiteX515" fmla="*/ 3626636 w 7467600"/>
              <a:gd name="connsiteY515" fmla="*/ 4512230 h 6858000"/>
              <a:gd name="connsiteX516" fmla="*/ 3653088 w 7467600"/>
              <a:gd name="connsiteY516" fmla="*/ 4521417 h 6858000"/>
              <a:gd name="connsiteX517" fmla="*/ 3988128 w 7467600"/>
              <a:gd name="connsiteY517" fmla="*/ 4817267 h 6858000"/>
              <a:gd name="connsiteX518" fmla="*/ 4830582 w 7467600"/>
              <a:gd name="connsiteY518" fmla="*/ 4676000 h 6858000"/>
              <a:gd name="connsiteX519" fmla="*/ 4830100 w 7467600"/>
              <a:gd name="connsiteY519" fmla="*/ 4675554 h 6858000"/>
              <a:gd name="connsiteX520" fmla="*/ 4036318 w 7467600"/>
              <a:gd name="connsiteY520" fmla="*/ 4147013 h 6858000"/>
              <a:gd name="connsiteX521" fmla="*/ 3432098 w 7467600"/>
              <a:gd name="connsiteY521" fmla="*/ 3537312 h 6858000"/>
              <a:gd name="connsiteX522" fmla="*/ 3446761 w 7467600"/>
              <a:gd name="connsiteY522" fmla="*/ 3461278 h 6858000"/>
              <a:gd name="connsiteX523" fmla="*/ 4419733 w 7467600"/>
              <a:gd name="connsiteY523" fmla="*/ 3963555 h 6858000"/>
              <a:gd name="connsiteX524" fmla="*/ 4781371 w 7467600"/>
              <a:gd name="connsiteY524" fmla="*/ 4458604 h 6858000"/>
              <a:gd name="connsiteX525" fmla="*/ 4780440 w 7467600"/>
              <a:gd name="connsiteY525" fmla="*/ 4470290 h 6858000"/>
              <a:gd name="connsiteX526" fmla="*/ 4898954 w 7467600"/>
              <a:gd name="connsiteY526" fmla="*/ 4662092 h 6858000"/>
              <a:gd name="connsiteX527" fmla="*/ 4900699 w 7467600"/>
              <a:gd name="connsiteY527" fmla="*/ 4670867 h 6858000"/>
              <a:gd name="connsiteX528" fmla="*/ 5714511 w 7467600"/>
              <a:gd name="connsiteY528" fmla="*/ 4663483 h 6858000"/>
              <a:gd name="connsiteX529" fmla="*/ 5464793 w 7467600"/>
              <a:gd name="connsiteY529" fmla="*/ 4393556 h 6858000"/>
              <a:gd name="connsiteX530" fmla="*/ 5461897 w 7467600"/>
              <a:gd name="connsiteY530" fmla="*/ 4390879 h 6858000"/>
              <a:gd name="connsiteX531" fmla="*/ 4294126 w 7467600"/>
              <a:gd name="connsiteY531" fmla="*/ 3303048 h 6858000"/>
              <a:gd name="connsiteX532" fmla="*/ 4305321 w 7467600"/>
              <a:gd name="connsiteY532" fmla="*/ 3256953 h 6858000"/>
              <a:gd name="connsiteX533" fmla="*/ 4949299 w 7467600"/>
              <a:gd name="connsiteY533" fmla="*/ 3766336 h 6858000"/>
              <a:gd name="connsiteX534" fmla="*/ 5291452 w 7467600"/>
              <a:gd name="connsiteY534" fmla="*/ 4076801 h 6858000"/>
              <a:gd name="connsiteX535" fmla="*/ 5434998 w 7467600"/>
              <a:gd name="connsiteY535" fmla="*/ 4254100 h 6858000"/>
              <a:gd name="connsiteX536" fmla="*/ 5351015 w 7467600"/>
              <a:gd name="connsiteY536" fmla="*/ 3760989 h 6858000"/>
              <a:gd name="connsiteX537" fmla="*/ 5413780 w 7467600"/>
              <a:gd name="connsiteY537" fmla="*/ 2966265 h 6858000"/>
              <a:gd name="connsiteX538" fmla="*/ 5425627 w 7467600"/>
              <a:gd name="connsiteY538" fmla="*/ 2954192 h 6858000"/>
              <a:gd name="connsiteX539" fmla="*/ 6604735 w 7467600"/>
              <a:gd name="connsiteY539" fmla="*/ 2041381 h 6858000"/>
              <a:gd name="connsiteX540" fmla="*/ 7204487 w 7467600"/>
              <a:gd name="connsiteY540" fmla="*/ 2742112 h 6858000"/>
              <a:gd name="connsiteX541" fmla="*/ 7131592 w 7467600"/>
              <a:gd name="connsiteY541" fmla="*/ 2672096 h 6858000"/>
              <a:gd name="connsiteX542" fmla="*/ 6996344 w 7467600"/>
              <a:gd name="connsiteY542" fmla="*/ 2518310 h 6858000"/>
              <a:gd name="connsiteX543" fmla="*/ 6735495 w 7467600"/>
              <a:gd name="connsiteY543" fmla="*/ 2196890 h 6858000"/>
              <a:gd name="connsiteX544" fmla="*/ 6721901 w 7467600"/>
              <a:gd name="connsiteY544" fmla="*/ 2179274 h 6858000"/>
              <a:gd name="connsiteX545" fmla="*/ 6604735 w 7467600"/>
              <a:gd name="connsiteY545" fmla="*/ 2041381 h 6858000"/>
              <a:gd name="connsiteX546" fmla="*/ 6591670 w 7467600"/>
              <a:gd name="connsiteY546" fmla="*/ 1988277 h 6858000"/>
              <a:gd name="connsiteX547" fmla="*/ 6747349 w 7467600"/>
              <a:gd name="connsiteY547" fmla="*/ 2160069 h 6858000"/>
              <a:gd name="connsiteX548" fmla="*/ 6760943 w 7467600"/>
              <a:gd name="connsiteY548" fmla="*/ 2177686 h 6858000"/>
              <a:gd name="connsiteX549" fmla="*/ 7021065 w 7467600"/>
              <a:gd name="connsiteY549" fmla="*/ 2498102 h 6858000"/>
              <a:gd name="connsiteX550" fmla="*/ 7155223 w 7467600"/>
              <a:gd name="connsiteY550" fmla="*/ 2650386 h 6858000"/>
              <a:gd name="connsiteX551" fmla="*/ 7203167 w 7467600"/>
              <a:gd name="connsiteY551" fmla="*/ 2697288 h 6858000"/>
              <a:gd name="connsiteX552" fmla="*/ 6937703 w 7467600"/>
              <a:gd name="connsiteY552" fmla="*/ 2321981 h 6858000"/>
              <a:gd name="connsiteX553" fmla="*/ 6591670 w 7467600"/>
              <a:gd name="connsiteY553" fmla="*/ 1988277 h 6858000"/>
              <a:gd name="connsiteX554" fmla="*/ 5798671 w 7467600"/>
              <a:gd name="connsiteY554" fmla="*/ 1981601 h 6858000"/>
              <a:gd name="connsiteX555" fmla="*/ 5754709 w 7467600"/>
              <a:gd name="connsiteY555" fmla="*/ 2071454 h 6858000"/>
              <a:gd name="connsiteX556" fmla="*/ 5763044 w 7467600"/>
              <a:gd name="connsiteY556" fmla="*/ 2842206 h 6858000"/>
              <a:gd name="connsiteX557" fmla="*/ 5764974 w 7467600"/>
              <a:gd name="connsiteY557" fmla="*/ 2799609 h 6858000"/>
              <a:gd name="connsiteX558" fmla="*/ 5767665 w 7467600"/>
              <a:gd name="connsiteY558" fmla="*/ 2666409 h 6858000"/>
              <a:gd name="connsiteX559" fmla="*/ 5763055 w 7467600"/>
              <a:gd name="connsiteY559" fmla="*/ 2579705 h 6858000"/>
              <a:gd name="connsiteX560" fmla="*/ 5758079 w 7467600"/>
              <a:gd name="connsiteY560" fmla="*/ 2492508 h 6858000"/>
              <a:gd name="connsiteX561" fmla="*/ 5779325 w 7467600"/>
              <a:gd name="connsiteY561" fmla="*/ 2197069 h 6858000"/>
              <a:gd name="connsiteX562" fmla="*/ 5798671 w 7467600"/>
              <a:gd name="connsiteY562" fmla="*/ 1981601 h 6858000"/>
              <a:gd name="connsiteX563" fmla="*/ 5829202 w 7467600"/>
              <a:gd name="connsiteY563" fmla="*/ 1971679 h 6858000"/>
              <a:gd name="connsiteX564" fmla="*/ 5809558 w 7467600"/>
              <a:gd name="connsiteY564" fmla="*/ 2198043 h 6858000"/>
              <a:gd name="connsiteX565" fmla="*/ 5788653 w 7467600"/>
              <a:gd name="connsiteY565" fmla="*/ 2489430 h 6858000"/>
              <a:gd name="connsiteX566" fmla="*/ 5793439 w 7467600"/>
              <a:gd name="connsiteY566" fmla="*/ 2575235 h 6858000"/>
              <a:gd name="connsiteX567" fmla="*/ 5796837 w 7467600"/>
              <a:gd name="connsiteY567" fmla="*/ 2637633 h 6858000"/>
              <a:gd name="connsiteX568" fmla="*/ 5818614 w 7467600"/>
              <a:gd name="connsiteY568" fmla="*/ 2473055 h 6858000"/>
              <a:gd name="connsiteX569" fmla="*/ 5829202 w 7467600"/>
              <a:gd name="connsiteY569" fmla="*/ 1971679 h 6858000"/>
              <a:gd name="connsiteX570" fmla="*/ 5911389 w 7467600"/>
              <a:gd name="connsiteY570" fmla="*/ 1898371 h 6858000"/>
              <a:gd name="connsiteX571" fmla="*/ 6237627 w 7467600"/>
              <a:gd name="connsiteY571" fmla="*/ 2231921 h 6858000"/>
              <a:gd name="connsiteX572" fmla="*/ 5911389 w 7467600"/>
              <a:gd name="connsiteY572" fmla="*/ 1898371 h 6858000"/>
              <a:gd name="connsiteX573" fmla="*/ 6944437 w 7467600"/>
              <a:gd name="connsiteY573" fmla="*/ 1575402 h 6858000"/>
              <a:gd name="connsiteX574" fmla="*/ 6304730 w 7467600"/>
              <a:gd name="connsiteY574" fmla="*/ 1766654 h 6858000"/>
              <a:gd name="connsiteX575" fmla="*/ 6944437 w 7467600"/>
              <a:gd name="connsiteY575" fmla="*/ 1575402 h 6858000"/>
              <a:gd name="connsiteX576" fmla="*/ 7019523 w 7467600"/>
              <a:gd name="connsiteY576" fmla="*/ 1519450 h 6858000"/>
              <a:gd name="connsiteX577" fmla="*/ 6298091 w 7467600"/>
              <a:gd name="connsiteY577" fmla="*/ 1737122 h 6858000"/>
              <a:gd name="connsiteX578" fmla="*/ 7019523 w 7467600"/>
              <a:gd name="connsiteY578" fmla="*/ 1519450 h 6858000"/>
              <a:gd name="connsiteX579" fmla="*/ 2399523 w 7467600"/>
              <a:gd name="connsiteY579" fmla="*/ 1428234 h 6858000"/>
              <a:gd name="connsiteX580" fmla="*/ 2224982 w 7467600"/>
              <a:gd name="connsiteY580" fmla="*/ 1826201 h 6858000"/>
              <a:gd name="connsiteX581" fmla="*/ 2096099 w 7467600"/>
              <a:gd name="connsiteY581" fmla="*/ 2345900 h 6858000"/>
              <a:gd name="connsiteX582" fmla="*/ 2283317 w 7467600"/>
              <a:gd name="connsiteY582" fmla="*/ 1796925 h 6858000"/>
              <a:gd name="connsiteX583" fmla="*/ 2399523 w 7467600"/>
              <a:gd name="connsiteY583" fmla="*/ 1428234 h 6858000"/>
              <a:gd name="connsiteX584" fmla="*/ 2448558 w 7467600"/>
              <a:gd name="connsiteY584" fmla="*/ 1373435 h 6858000"/>
              <a:gd name="connsiteX585" fmla="*/ 2312521 w 7467600"/>
              <a:gd name="connsiteY585" fmla="*/ 1806140 h 6858000"/>
              <a:gd name="connsiteX586" fmla="*/ 2127533 w 7467600"/>
              <a:gd name="connsiteY586" fmla="*/ 2348380 h 6858000"/>
              <a:gd name="connsiteX587" fmla="*/ 2358080 w 7467600"/>
              <a:gd name="connsiteY587" fmla="*/ 1866134 h 6858000"/>
              <a:gd name="connsiteX588" fmla="*/ 2407436 w 7467600"/>
              <a:gd name="connsiteY588" fmla="*/ 1651070 h 6858000"/>
              <a:gd name="connsiteX589" fmla="*/ 2448558 w 7467600"/>
              <a:gd name="connsiteY589" fmla="*/ 1373435 h 6858000"/>
              <a:gd name="connsiteX590" fmla="*/ 278707 w 7467600"/>
              <a:gd name="connsiteY590" fmla="*/ 1352270 h 6858000"/>
              <a:gd name="connsiteX591" fmla="*/ 321570 w 7467600"/>
              <a:gd name="connsiteY591" fmla="*/ 1861610 h 6858000"/>
              <a:gd name="connsiteX592" fmla="*/ 294281 w 7467600"/>
              <a:gd name="connsiteY592" fmla="*/ 1440658 h 6858000"/>
              <a:gd name="connsiteX593" fmla="*/ 278707 w 7467600"/>
              <a:gd name="connsiteY593" fmla="*/ 1352270 h 6858000"/>
              <a:gd name="connsiteX594" fmla="*/ 1423821 w 7467600"/>
              <a:gd name="connsiteY594" fmla="*/ 1351958 h 6858000"/>
              <a:gd name="connsiteX595" fmla="*/ 1638521 w 7467600"/>
              <a:gd name="connsiteY595" fmla="*/ 1908470 h 6858000"/>
              <a:gd name="connsiteX596" fmla="*/ 1754199 w 7467600"/>
              <a:gd name="connsiteY596" fmla="*/ 2149284 h 6858000"/>
              <a:gd name="connsiteX597" fmla="*/ 1908359 w 7467600"/>
              <a:gd name="connsiteY597" fmla="*/ 2364988 h 6858000"/>
              <a:gd name="connsiteX598" fmla="*/ 1647661 w 7467600"/>
              <a:gd name="connsiteY598" fmla="*/ 1825945 h 6858000"/>
              <a:gd name="connsiteX599" fmla="*/ 1423821 w 7467600"/>
              <a:gd name="connsiteY599" fmla="*/ 1351958 h 6858000"/>
              <a:gd name="connsiteX600" fmla="*/ 1431890 w 7467600"/>
              <a:gd name="connsiteY600" fmla="*/ 1306475 h 6858000"/>
              <a:gd name="connsiteX601" fmla="*/ 1507597 w 7467600"/>
              <a:gd name="connsiteY601" fmla="*/ 1446132 h 6858000"/>
              <a:gd name="connsiteX602" fmla="*/ 1674586 w 7467600"/>
              <a:gd name="connsiteY602" fmla="*/ 1813832 h 6858000"/>
              <a:gd name="connsiteX603" fmla="*/ 1815950 w 7467600"/>
              <a:gd name="connsiteY603" fmla="*/ 2128564 h 6858000"/>
              <a:gd name="connsiteX604" fmla="*/ 1984242 w 7467600"/>
              <a:gd name="connsiteY604" fmla="*/ 2430829 h 6858000"/>
              <a:gd name="connsiteX605" fmla="*/ 2014023 w 7467600"/>
              <a:gd name="connsiteY605" fmla="*/ 2450995 h 6858000"/>
              <a:gd name="connsiteX606" fmla="*/ 1747337 w 7467600"/>
              <a:gd name="connsiteY606" fmla="*/ 1855264 h 6858000"/>
              <a:gd name="connsiteX607" fmla="*/ 1533749 w 7467600"/>
              <a:gd name="connsiteY607" fmla="*/ 1478656 h 6858000"/>
              <a:gd name="connsiteX608" fmla="*/ 1431890 w 7467600"/>
              <a:gd name="connsiteY608" fmla="*/ 1306475 h 6858000"/>
              <a:gd name="connsiteX609" fmla="*/ 5052692 w 7467600"/>
              <a:gd name="connsiteY609" fmla="*/ 1292994 h 6858000"/>
              <a:gd name="connsiteX610" fmla="*/ 5200661 w 7467600"/>
              <a:gd name="connsiteY610" fmla="*/ 1635186 h 6858000"/>
              <a:gd name="connsiteX611" fmla="*/ 5297138 w 7467600"/>
              <a:gd name="connsiteY611" fmla="*/ 1906351 h 6858000"/>
              <a:gd name="connsiteX612" fmla="*/ 5052692 w 7467600"/>
              <a:gd name="connsiteY612" fmla="*/ 1292994 h 6858000"/>
              <a:gd name="connsiteX613" fmla="*/ 5009948 w 7467600"/>
              <a:gd name="connsiteY613" fmla="*/ 1273619 h 6858000"/>
              <a:gd name="connsiteX614" fmla="*/ 5121777 w 7467600"/>
              <a:gd name="connsiteY614" fmla="*/ 1654213 h 6858000"/>
              <a:gd name="connsiteX615" fmla="*/ 5293545 w 7467600"/>
              <a:gd name="connsiteY615" fmla="*/ 2072247 h 6858000"/>
              <a:gd name="connsiteX616" fmla="*/ 5294042 w 7467600"/>
              <a:gd name="connsiteY616" fmla="*/ 2065019 h 6858000"/>
              <a:gd name="connsiteX617" fmla="*/ 5171936 w 7467600"/>
              <a:gd name="connsiteY617" fmla="*/ 1647613 h 6858000"/>
              <a:gd name="connsiteX618" fmla="*/ 5009948 w 7467600"/>
              <a:gd name="connsiteY618" fmla="*/ 1273619 h 6858000"/>
              <a:gd name="connsiteX619" fmla="*/ 655236 w 7467600"/>
              <a:gd name="connsiteY619" fmla="*/ 1268632 h 6858000"/>
              <a:gd name="connsiteX620" fmla="*/ 839521 w 7467600"/>
              <a:gd name="connsiteY620" fmla="*/ 1685315 h 6858000"/>
              <a:gd name="connsiteX621" fmla="*/ 1109416 w 7467600"/>
              <a:gd name="connsiteY621" fmla="*/ 2061663 h 6858000"/>
              <a:gd name="connsiteX622" fmla="*/ 1298300 w 7467600"/>
              <a:gd name="connsiteY622" fmla="*/ 2247742 h 6858000"/>
              <a:gd name="connsiteX623" fmla="*/ 1125871 w 7467600"/>
              <a:gd name="connsiteY623" fmla="*/ 1989513 h 6858000"/>
              <a:gd name="connsiteX624" fmla="*/ 981574 w 7467600"/>
              <a:gd name="connsiteY624" fmla="*/ 1783157 h 6858000"/>
              <a:gd name="connsiteX625" fmla="*/ 922198 w 7467600"/>
              <a:gd name="connsiteY625" fmla="*/ 1677437 h 6858000"/>
              <a:gd name="connsiteX626" fmla="*/ 869293 w 7467600"/>
              <a:gd name="connsiteY626" fmla="*/ 1583214 h 6858000"/>
              <a:gd name="connsiteX627" fmla="*/ 751431 w 7467600"/>
              <a:gd name="connsiteY627" fmla="*/ 1405731 h 6858000"/>
              <a:gd name="connsiteX628" fmla="*/ 655236 w 7467600"/>
              <a:gd name="connsiteY628" fmla="*/ 1268632 h 6858000"/>
              <a:gd name="connsiteX629" fmla="*/ 6516292 w 7467600"/>
              <a:gd name="connsiteY629" fmla="*/ 1263064 h 6858000"/>
              <a:gd name="connsiteX630" fmla="*/ 5736320 w 7467600"/>
              <a:gd name="connsiteY630" fmla="*/ 1501803 h 6858000"/>
              <a:gd name="connsiteX631" fmla="*/ 6516292 w 7467600"/>
              <a:gd name="connsiteY631" fmla="*/ 1263064 h 6858000"/>
              <a:gd name="connsiteX632" fmla="*/ 291466 w 7467600"/>
              <a:gd name="connsiteY632" fmla="*/ 1250369 h 6858000"/>
              <a:gd name="connsiteX633" fmla="*/ 323180 w 7467600"/>
              <a:gd name="connsiteY633" fmla="*/ 1435283 h 6858000"/>
              <a:gd name="connsiteX634" fmla="*/ 349381 w 7467600"/>
              <a:gd name="connsiteY634" fmla="*/ 1875041 h 6858000"/>
              <a:gd name="connsiteX635" fmla="*/ 374363 w 7467600"/>
              <a:gd name="connsiteY635" fmla="*/ 1506494 h 6858000"/>
              <a:gd name="connsiteX636" fmla="*/ 302168 w 7467600"/>
              <a:gd name="connsiteY636" fmla="*/ 1274495 h 6858000"/>
              <a:gd name="connsiteX637" fmla="*/ 291466 w 7467600"/>
              <a:gd name="connsiteY637" fmla="*/ 1250369 h 6858000"/>
              <a:gd name="connsiteX638" fmla="*/ 678222 w 7467600"/>
              <a:gd name="connsiteY638" fmla="*/ 1248670 h 6858000"/>
              <a:gd name="connsiteX639" fmla="*/ 775536 w 7467600"/>
              <a:gd name="connsiteY639" fmla="*/ 1388015 h 6858000"/>
              <a:gd name="connsiteX640" fmla="*/ 894529 w 7467600"/>
              <a:gd name="connsiteY640" fmla="*/ 1567739 h 6858000"/>
              <a:gd name="connsiteX641" fmla="*/ 948000 w 7467600"/>
              <a:gd name="connsiteY641" fmla="*/ 1663088 h 6858000"/>
              <a:gd name="connsiteX642" fmla="*/ 1006812 w 7467600"/>
              <a:gd name="connsiteY642" fmla="*/ 1767683 h 6858000"/>
              <a:gd name="connsiteX643" fmla="*/ 1149133 w 7467600"/>
              <a:gd name="connsiteY643" fmla="*/ 1971513 h 6858000"/>
              <a:gd name="connsiteX644" fmla="*/ 1333952 w 7467600"/>
              <a:gd name="connsiteY644" fmla="*/ 2251620 h 6858000"/>
              <a:gd name="connsiteX645" fmla="*/ 1337329 w 7467600"/>
              <a:gd name="connsiteY645" fmla="*/ 2258350 h 6858000"/>
              <a:gd name="connsiteX646" fmla="*/ 1014726 w 7467600"/>
              <a:gd name="connsiteY646" fmla="*/ 1615556 h 6858000"/>
              <a:gd name="connsiteX647" fmla="*/ 678222 w 7467600"/>
              <a:gd name="connsiteY647" fmla="*/ 1248670 h 6858000"/>
              <a:gd name="connsiteX648" fmla="*/ 6691602 w 7467600"/>
              <a:gd name="connsiteY648" fmla="*/ 1140573 h 6858000"/>
              <a:gd name="connsiteX649" fmla="*/ 6571100 w 7467600"/>
              <a:gd name="connsiteY649" fmla="*/ 1183662 h 6858000"/>
              <a:gd name="connsiteX650" fmla="*/ 6241687 w 7467600"/>
              <a:gd name="connsiteY650" fmla="*/ 1257600 h 6858000"/>
              <a:gd name="connsiteX651" fmla="*/ 5693009 w 7467600"/>
              <a:gd name="connsiteY651" fmla="*/ 1478256 h 6858000"/>
              <a:gd name="connsiteX652" fmla="*/ 6548420 w 7467600"/>
              <a:gd name="connsiteY652" fmla="*/ 1214599 h 6858000"/>
              <a:gd name="connsiteX653" fmla="*/ 6605473 w 7467600"/>
              <a:gd name="connsiteY653" fmla="*/ 1184686 h 6858000"/>
              <a:gd name="connsiteX654" fmla="*/ 6691602 w 7467600"/>
              <a:gd name="connsiteY654" fmla="*/ 1140573 h 6858000"/>
              <a:gd name="connsiteX655" fmla="*/ 4002475 w 7467600"/>
              <a:gd name="connsiteY655" fmla="*/ 1037802 h 6858000"/>
              <a:gd name="connsiteX656" fmla="*/ 4000324 w 7467600"/>
              <a:gd name="connsiteY656" fmla="*/ 1039362 h 6858000"/>
              <a:gd name="connsiteX657" fmla="*/ 4002862 w 7467600"/>
              <a:gd name="connsiteY657" fmla="*/ 1042866 h 6858000"/>
              <a:gd name="connsiteX658" fmla="*/ 4002475 w 7467600"/>
              <a:gd name="connsiteY658" fmla="*/ 1037802 h 6858000"/>
              <a:gd name="connsiteX659" fmla="*/ 506322 w 7467600"/>
              <a:gd name="connsiteY659" fmla="*/ 1020997 h 6858000"/>
              <a:gd name="connsiteX660" fmla="*/ 533068 w 7467600"/>
              <a:gd name="connsiteY660" fmla="*/ 1029409 h 6858000"/>
              <a:gd name="connsiteX661" fmla="*/ 1232525 w 7467600"/>
              <a:gd name="connsiteY661" fmla="*/ 1804675 h 6858000"/>
              <a:gd name="connsiteX662" fmla="*/ 1388858 w 7467600"/>
              <a:gd name="connsiteY662" fmla="*/ 2368011 h 6858000"/>
              <a:gd name="connsiteX663" fmla="*/ 1384098 w 7467600"/>
              <a:gd name="connsiteY663" fmla="*/ 2378125 h 6858000"/>
              <a:gd name="connsiteX664" fmla="*/ 1425393 w 7467600"/>
              <a:gd name="connsiteY664" fmla="*/ 2589124 h 6858000"/>
              <a:gd name="connsiteX665" fmla="*/ 1424001 w 7467600"/>
              <a:gd name="connsiteY665" fmla="*/ 2597541 h 6858000"/>
              <a:gd name="connsiteX666" fmla="*/ 2152729 w 7467600"/>
              <a:gd name="connsiteY666" fmla="*/ 2864487 h 6858000"/>
              <a:gd name="connsiteX667" fmla="*/ 2020609 w 7467600"/>
              <a:gd name="connsiteY667" fmla="*/ 2539671 h 6858000"/>
              <a:gd name="connsiteX668" fmla="*/ 2018920 w 7467600"/>
              <a:gd name="connsiteY668" fmla="*/ 2536309 h 6858000"/>
              <a:gd name="connsiteX669" fmla="*/ 1342441 w 7467600"/>
              <a:gd name="connsiteY669" fmla="*/ 1173017 h 6858000"/>
              <a:gd name="connsiteX670" fmla="*/ 1367925 w 7467600"/>
              <a:gd name="connsiteY670" fmla="*/ 1135648 h 6858000"/>
              <a:gd name="connsiteX671" fmla="*/ 1771401 w 7467600"/>
              <a:gd name="connsiteY671" fmla="*/ 1806673 h 6858000"/>
              <a:gd name="connsiteX672" fmla="*/ 1972385 w 7467600"/>
              <a:gd name="connsiteY672" fmla="*/ 2198735 h 6858000"/>
              <a:gd name="connsiteX673" fmla="*/ 2040892 w 7467600"/>
              <a:gd name="connsiteY673" fmla="*/ 2405205 h 6858000"/>
              <a:gd name="connsiteX674" fmla="*/ 2131689 w 7467600"/>
              <a:gd name="connsiteY674" fmla="*/ 1936926 h 6858000"/>
              <a:gd name="connsiteX675" fmla="*/ 2454820 w 7467600"/>
              <a:gd name="connsiteY675" fmla="*/ 1248808 h 6858000"/>
              <a:gd name="connsiteX676" fmla="*/ 2492512 w 7467600"/>
              <a:gd name="connsiteY676" fmla="*/ 1302920 h 6858000"/>
              <a:gd name="connsiteX677" fmla="*/ 2081216 w 7467600"/>
              <a:gd name="connsiteY677" fmla="*/ 2527513 h 6858000"/>
              <a:gd name="connsiteX678" fmla="*/ 2081211 w 7467600"/>
              <a:gd name="connsiteY678" fmla="*/ 2528916 h 6858000"/>
              <a:gd name="connsiteX679" fmla="*/ 2199067 w 7467600"/>
              <a:gd name="connsiteY679" fmla="*/ 2884061 h 6858000"/>
              <a:gd name="connsiteX680" fmla="*/ 3192586 w 7467600"/>
              <a:gd name="connsiteY680" fmla="*/ 3411496 h 6858000"/>
              <a:gd name="connsiteX681" fmla="*/ 3182620 w 7467600"/>
              <a:gd name="connsiteY681" fmla="*/ 3483279 h 6858000"/>
              <a:gd name="connsiteX682" fmla="*/ 2435119 w 7467600"/>
              <a:gd name="connsiteY682" fmla="*/ 3080173 h 6858000"/>
              <a:gd name="connsiteX683" fmla="*/ 2410152 w 7467600"/>
              <a:gd name="connsiteY683" fmla="*/ 3063751 h 6858000"/>
              <a:gd name="connsiteX684" fmla="*/ 2408099 w 7467600"/>
              <a:gd name="connsiteY684" fmla="*/ 3064403 h 6858000"/>
              <a:gd name="connsiteX685" fmla="*/ 2407218 w 7467600"/>
              <a:gd name="connsiteY685" fmla="*/ 3070324 h 6858000"/>
              <a:gd name="connsiteX686" fmla="*/ 2380138 w 7467600"/>
              <a:gd name="connsiteY686" fmla="*/ 3099341 h 6858000"/>
              <a:gd name="connsiteX687" fmla="*/ 1765923 w 7467600"/>
              <a:gd name="connsiteY687" fmla="*/ 3581043 h 6858000"/>
              <a:gd name="connsiteX688" fmla="*/ 1702258 w 7467600"/>
              <a:gd name="connsiteY688" fmla="*/ 3612286 h 6858000"/>
              <a:gd name="connsiteX689" fmla="*/ 1538370 w 7467600"/>
              <a:gd name="connsiteY689" fmla="*/ 3811804 h 6858000"/>
              <a:gd name="connsiteX690" fmla="*/ 542867 w 7467600"/>
              <a:gd name="connsiteY690" fmla="*/ 4944092 h 6858000"/>
              <a:gd name="connsiteX691" fmla="*/ 515800 w 7467600"/>
              <a:gd name="connsiteY691" fmla="*/ 4862180 h 6858000"/>
              <a:gd name="connsiteX692" fmla="*/ 909145 w 7467600"/>
              <a:gd name="connsiteY692" fmla="*/ 4199225 h 6858000"/>
              <a:gd name="connsiteX693" fmla="*/ 1214067 w 7467600"/>
              <a:gd name="connsiteY693" fmla="*/ 3908561 h 6858000"/>
              <a:gd name="connsiteX694" fmla="*/ 640967 w 7467600"/>
              <a:gd name="connsiteY694" fmla="*/ 4105601 h 6858000"/>
              <a:gd name="connsiteX695" fmla="*/ 112563 w 7467600"/>
              <a:gd name="connsiteY695" fmla="*/ 4396952 h 6858000"/>
              <a:gd name="connsiteX696" fmla="*/ 0 w 7467600"/>
              <a:gd name="connsiteY696" fmla="*/ 4466006 h 6858000"/>
              <a:gd name="connsiteX697" fmla="*/ 0 w 7467600"/>
              <a:gd name="connsiteY697" fmla="*/ 4233763 h 6858000"/>
              <a:gd name="connsiteX698" fmla="*/ 36881 w 7467600"/>
              <a:gd name="connsiteY698" fmla="*/ 4200118 h 6858000"/>
              <a:gd name="connsiteX699" fmla="*/ 910534 w 7467600"/>
              <a:gd name="connsiteY699" fmla="*/ 3629753 h 6858000"/>
              <a:gd name="connsiteX700" fmla="*/ 1578717 w 7467600"/>
              <a:gd name="connsiteY700" fmla="*/ 3575982 h 6858000"/>
              <a:gd name="connsiteX701" fmla="*/ 2338780 w 7467600"/>
              <a:gd name="connsiteY701" fmla="*/ 3033725 h 6858000"/>
              <a:gd name="connsiteX702" fmla="*/ 1807991 w 7467600"/>
              <a:gd name="connsiteY702" fmla="*/ 2807184 h 6858000"/>
              <a:gd name="connsiteX703" fmla="*/ 1416358 w 7467600"/>
              <a:gd name="connsiteY703" fmla="*/ 3112571 h 6858000"/>
              <a:gd name="connsiteX704" fmla="*/ 939066 w 7467600"/>
              <a:gd name="connsiteY704" fmla="*/ 3378798 h 6858000"/>
              <a:gd name="connsiteX705" fmla="*/ 115099 w 7467600"/>
              <a:gd name="connsiteY705" fmla="*/ 3607650 h 6858000"/>
              <a:gd name="connsiteX706" fmla="*/ 97284 w 7467600"/>
              <a:gd name="connsiteY706" fmla="*/ 3520393 h 6858000"/>
              <a:gd name="connsiteX707" fmla="*/ 922050 w 7467600"/>
              <a:gd name="connsiteY707" fmla="*/ 3074867 h 6858000"/>
              <a:gd name="connsiteX708" fmla="*/ 1405265 w 7467600"/>
              <a:gd name="connsiteY708" fmla="*/ 3016319 h 6858000"/>
              <a:gd name="connsiteX709" fmla="*/ 1407512 w 7467600"/>
              <a:gd name="connsiteY709" fmla="*/ 3018001 h 6858000"/>
              <a:gd name="connsiteX710" fmla="*/ 1726266 w 7467600"/>
              <a:gd name="connsiteY710" fmla="*/ 2777274 h 6858000"/>
              <a:gd name="connsiteX711" fmla="*/ 625390 w 7467600"/>
              <a:gd name="connsiteY711" fmla="*/ 2514541 h 6858000"/>
              <a:gd name="connsiteX712" fmla="*/ 619799 w 7467600"/>
              <a:gd name="connsiteY712" fmla="*/ 2527180 h 6858000"/>
              <a:gd name="connsiteX713" fmla="*/ 310030 w 7467600"/>
              <a:gd name="connsiteY713" fmla="*/ 2771818 h 6858000"/>
              <a:gd name="connsiteX714" fmla="*/ 173877 w 7467600"/>
              <a:gd name="connsiteY714" fmla="*/ 2937056 h 6858000"/>
              <a:gd name="connsiteX715" fmla="*/ 77889 w 7467600"/>
              <a:gd name="connsiteY715" fmla="*/ 3138440 h 6858000"/>
              <a:gd name="connsiteX716" fmla="*/ 0 w 7467600"/>
              <a:gd name="connsiteY716" fmla="*/ 3271395 h 6858000"/>
              <a:gd name="connsiteX717" fmla="*/ 0 w 7467600"/>
              <a:gd name="connsiteY717" fmla="*/ 3153002 h 6858000"/>
              <a:gd name="connsiteX718" fmla="*/ 2386 w 7467600"/>
              <a:gd name="connsiteY718" fmla="*/ 3149203 h 6858000"/>
              <a:gd name="connsiteX719" fmla="*/ 89753 w 7467600"/>
              <a:gd name="connsiteY719" fmla="*/ 2987702 h 6858000"/>
              <a:gd name="connsiteX720" fmla="*/ 76869 w 7467600"/>
              <a:gd name="connsiteY720" fmla="*/ 3005404 h 6858000"/>
              <a:gd name="connsiteX721" fmla="*/ 32049 w 7467600"/>
              <a:gd name="connsiteY721" fmla="*/ 3065814 h 6858000"/>
              <a:gd name="connsiteX722" fmla="*/ 0 w 7467600"/>
              <a:gd name="connsiteY722" fmla="*/ 3108744 h 6858000"/>
              <a:gd name="connsiteX723" fmla="*/ 0 w 7467600"/>
              <a:gd name="connsiteY723" fmla="*/ 3058059 h 6858000"/>
              <a:gd name="connsiteX724" fmla="*/ 7610 w 7467600"/>
              <a:gd name="connsiteY724" fmla="*/ 3047889 h 6858000"/>
              <a:gd name="connsiteX725" fmla="*/ 52419 w 7467600"/>
              <a:gd name="connsiteY725" fmla="*/ 2987479 h 6858000"/>
              <a:gd name="connsiteX726" fmla="*/ 59142 w 7467600"/>
              <a:gd name="connsiteY726" fmla="*/ 2978488 h 6858000"/>
              <a:gd name="connsiteX727" fmla="*/ 0 w 7467600"/>
              <a:gd name="connsiteY727" fmla="*/ 3015334 h 6858000"/>
              <a:gd name="connsiteX728" fmla="*/ 0 w 7467600"/>
              <a:gd name="connsiteY728" fmla="*/ 2914286 h 6858000"/>
              <a:gd name="connsiteX729" fmla="*/ 36383 w 7467600"/>
              <a:gd name="connsiteY729" fmla="*/ 2901128 h 6858000"/>
              <a:gd name="connsiteX730" fmla="*/ 156329 w 7467600"/>
              <a:gd name="connsiteY730" fmla="*/ 2840533 h 6858000"/>
              <a:gd name="connsiteX731" fmla="*/ 358355 w 7467600"/>
              <a:gd name="connsiteY731" fmla="*/ 2620471 h 6858000"/>
              <a:gd name="connsiteX732" fmla="*/ 510577 w 7467600"/>
              <a:gd name="connsiteY732" fmla="*/ 2501244 h 6858000"/>
              <a:gd name="connsiteX733" fmla="*/ 211967 w 7467600"/>
              <a:gd name="connsiteY733" fmla="*/ 2479171 h 6858000"/>
              <a:gd name="connsiteX734" fmla="*/ 0 w 7467600"/>
              <a:gd name="connsiteY734" fmla="*/ 2476398 h 6858000"/>
              <a:gd name="connsiteX735" fmla="*/ 0 w 7467600"/>
              <a:gd name="connsiteY735" fmla="*/ 2389189 h 6858000"/>
              <a:gd name="connsiteX736" fmla="*/ 103062 w 7467600"/>
              <a:gd name="connsiteY736" fmla="*/ 2389518 h 6858000"/>
              <a:gd name="connsiteX737" fmla="*/ 510734 w 7467600"/>
              <a:gd name="connsiteY737" fmla="*/ 2416201 h 6858000"/>
              <a:gd name="connsiteX738" fmla="*/ 279257 w 7467600"/>
              <a:gd name="connsiteY738" fmla="*/ 2092102 h 6858000"/>
              <a:gd name="connsiteX739" fmla="*/ 65265 w 7467600"/>
              <a:gd name="connsiteY739" fmla="*/ 2006049 h 6858000"/>
              <a:gd name="connsiteX740" fmla="*/ 0 w 7467600"/>
              <a:gd name="connsiteY740" fmla="*/ 1982532 h 6858000"/>
              <a:gd name="connsiteX741" fmla="*/ 0 w 7467600"/>
              <a:gd name="connsiteY741" fmla="*/ 1912789 h 6858000"/>
              <a:gd name="connsiteX742" fmla="*/ 97460 w 7467600"/>
              <a:gd name="connsiteY742" fmla="*/ 1953725 h 6858000"/>
              <a:gd name="connsiteX743" fmla="*/ 221272 w 7467600"/>
              <a:gd name="connsiteY743" fmla="*/ 1980766 h 6858000"/>
              <a:gd name="connsiteX744" fmla="*/ 116765 w 7467600"/>
              <a:gd name="connsiteY744" fmla="*/ 1911033 h 6858000"/>
              <a:gd name="connsiteX745" fmla="*/ 16405 w 7467600"/>
              <a:gd name="connsiteY745" fmla="*/ 1803412 h 6858000"/>
              <a:gd name="connsiteX746" fmla="*/ 0 w 7467600"/>
              <a:gd name="connsiteY746" fmla="*/ 1784777 h 6858000"/>
              <a:gd name="connsiteX747" fmla="*/ 0 w 7467600"/>
              <a:gd name="connsiteY747" fmla="*/ 1740082 h 6858000"/>
              <a:gd name="connsiteX748" fmla="*/ 39394 w 7467600"/>
              <a:gd name="connsiteY748" fmla="*/ 1784856 h 6858000"/>
              <a:gd name="connsiteX749" fmla="*/ 135813 w 7467600"/>
              <a:gd name="connsiteY749" fmla="*/ 1888838 h 6858000"/>
              <a:gd name="connsiteX750" fmla="*/ 242575 w 7467600"/>
              <a:gd name="connsiteY750" fmla="*/ 1958841 h 6858000"/>
              <a:gd name="connsiteX751" fmla="*/ 82197 w 7467600"/>
              <a:gd name="connsiteY751" fmla="*/ 1754826 h 6858000"/>
              <a:gd name="connsiteX752" fmla="*/ 0 w 7467600"/>
              <a:gd name="connsiteY752" fmla="*/ 1679650 h 6858000"/>
              <a:gd name="connsiteX753" fmla="*/ 0 w 7467600"/>
              <a:gd name="connsiteY753" fmla="*/ 1602463 h 6858000"/>
              <a:gd name="connsiteX754" fmla="*/ 84689 w 7467600"/>
              <a:gd name="connsiteY754" fmla="*/ 1677442 h 6858000"/>
              <a:gd name="connsiteX755" fmla="*/ 298437 w 7467600"/>
              <a:gd name="connsiteY755" fmla="*/ 1968019 h 6858000"/>
              <a:gd name="connsiteX756" fmla="*/ 227269 w 7467600"/>
              <a:gd name="connsiteY756" fmla="*/ 1114064 h 6858000"/>
              <a:gd name="connsiteX757" fmla="*/ 248003 w 7467600"/>
              <a:gd name="connsiteY757" fmla="*/ 1089613 h 6858000"/>
              <a:gd name="connsiteX758" fmla="*/ 427020 w 7467600"/>
              <a:gd name="connsiteY758" fmla="*/ 1619803 h 6858000"/>
              <a:gd name="connsiteX759" fmla="*/ 340345 w 7467600"/>
              <a:gd name="connsiteY759" fmla="*/ 2027739 h 6858000"/>
              <a:gd name="connsiteX760" fmla="*/ 360865 w 7467600"/>
              <a:gd name="connsiteY760" fmla="*/ 2044827 h 6858000"/>
              <a:gd name="connsiteX761" fmla="*/ 560414 w 7467600"/>
              <a:gd name="connsiteY761" fmla="*/ 2421457 h 6858000"/>
              <a:gd name="connsiteX762" fmla="*/ 1359703 w 7467600"/>
              <a:gd name="connsiteY762" fmla="*/ 2578554 h 6858000"/>
              <a:gd name="connsiteX763" fmla="*/ 1359422 w 7467600"/>
              <a:gd name="connsiteY763" fmla="*/ 2577994 h 6858000"/>
              <a:gd name="connsiteX764" fmla="*/ 828701 w 7467600"/>
              <a:gd name="connsiteY764" fmla="*/ 1839520 h 6858000"/>
              <a:gd name="connsiteX765" fmla="*/ 494427 w 7467600"/>
              <a:gd name="connsiteY765" fmla="*/ 1092333 h 6858000"/>
              <a:gd name="connsiteX766" fmla="*/ 506322 w 7467600"/>
              <a:gd name="connsiteY766" fmla="*/ 1020997 h 6858000"/>
              <a:gd name="connsiteX767" fmla="*/ 4570198 w 7467600"/>
              <a:gd name="connsiteY767" fmla="*/ 978081 h 6858000"/>
              <a:gd name="connsiteX768" fmla="*/ 4523691 w 7467600"/>
              <a:gd name="connsiteY768" fmla="*/ 1127776 h 6858000"/>
              <a:gd name="connsiteX769" fmla="*/ 4509875 w 7467600"/>
              <a:gd name="connsiteY769" fmla="*/ 1167552 h 6858000"/>
              <a:gd name="connsiteX770" fmla="*/ 4478168 w 7467600"/>
              <a:gd name="connsiteY770" fmla="*/ 1260735 h 6858000"/>
              <a:gd name="connsiteX771" fmla="*/ 4409309 w 7467600"/>
              <a:gd name="connsiteY771" fmla="*/ 1666996 h 6858000"/>
              <a:gd name="connsiteX772" fmla="*/ 4370031 w 7467600"/>
              <a:gd name="connsiteY772" fmla="*/ 1955666 h 6858000"/>
              <a:gd name="connsiteX773" fmla="*/ 4570198 w 7467600"/>
              <a:gd name="connsiteY773" fmla="*/ 978081 h 6858000"/>
              <a:gd name="connsiteX774" fmla="*/ 4557898 w 7467600"/>
              <a:gd name="connsiteY774" fmla="*/ 900011 h 6858000"/>
              <a:gd name="connsiteX775" fmla="*/ 4344840 w 7467600"/>
              <a:gd name="connsiteY775" fmla="*/ 1922038 h 6858000"/>
              <a:gd name="connsiteX776" fmla="*/ 4378710 w 7467600"/>
              <a:gd name="connsiteY776" fmla="*/ 1665516 h 6858000"/>
              <a:gd name="connsiteX777" fmla="*/ 4448798 w 7467600"/>
              <a:gd name="connsiteY777" fmla="*/ 1253024 h 6858000"/>
              <a:gd name="connsiteX778" fmla="*/ 4480315 w 7467600"/>
              <a:gd name="connsiteY778" fmla="*/ 1158454 h 6858000"/>
              <a:gd name="connsiteX779" fmla="*/ 4494133 w 7467600"/>
              <a:gd name="connsiteY779" fmla="*/ 1118676 h 6858000"/>
              <a:gd name="connsiteX780" fmla="*/ 4557898 w 7467600"/>
              <a:gd name="connsiteY780" fmla="*/ 900011 h 6858000"/>
              <a:gd name="connsiteX781" fmla="*/ 5870151 w 7467600"/>
              <a:gd name="connsiteY781" fmla="*/ 898890 h 6858000"/>
              <a:gd name="connsiteX782" fmla="*/ 5861335 w 7467600"/>
              <a:gd name="connsiteY782" fmla="*/ 899177 h 6858000"/>
              <a:gd name="connsiteX783" fmla="*/ 5843702 w 7467600"/>
              <a:gd name="connsiteY783" fmla="*/ 899748 h 6858000"/>
              <a:gd name="connsiteX784" fmla="*/ 5651107 w 7467600"/>
              <a:gd name="connsiteY784" fmla="*/ 920306 h 6858000"/>
              <a:gd name="connsiteX785" fmla="*/ 5459407 w 7467600"/>
              <a:gd name="connsiteY785" fmla="*/ 940975 h 6858000"/>
              <a:gd name="connsiteX786" fmla="*/ 5374846 w 7467600"/>
              <a:gd name="connsiteY786" fmla="*/ 941988 h 6858000"/>
              <a:gd name="connsiteX787" fmla="*/ 5256105 w 7467600"/>
              <a:gd name="connsiteY787" fmla="*/ 945632 h 6858000"/>
              <a:gd name="connsiteX788" fmla="*/ 5107071 w 7467600"/>
              <a:gd name="connsiteY788" fmla="*/ 969720 h 6858000"/>
              <a:gd name="connsiteX789" fmla="*/ 4998681 w 7467600"/>
              <a:gd name="connsiteY789" fmla="*/ 988771 h 6858000"/>
              <a:gd name="connsiteX790" fmla="*/ 5870151 w 7467600"/>
              <a:gd name="connsiteY790" fmla="*/ 898890 h 6858000"/>
              <a:gd name="connsiteX791" fmla="*/ 5504425 w 7467600"/>
              <a:gd name="connsiteY791" fmla="*/ 848067 h 6858000"/>
              <a:gd name="connsiteX792" fmla="*/ 4968849 w 7467600"/>
              <a:gd name="connsiteY792" fmla="*/ 962318 h 6858000"/>
              <a:gd name="connsiteX793" fmla="*/ 5104039 w 7467600"/>
              <a:gd name="connsiteY793" fmla="*/ 940634 h 6858000"/>
              <a:gd name="connsiteX794" fmla="*/ 5256311 w 7467600"/>
              <a:gd name="connsiteY794" fmla="*/ 916490 h 6858000"/>
              <a:gd name="connsiteX795" fmla="*/ 5377381 w 7467600"/>
              <a:gd name="connsiteY795" fmla="*/ 912671 h 6858000"/>
              <a:gd name="connsiteX796" fmla="*/ 5460148 w 7467600"/>
              <a:gd name="connsiteY796" fmla="*/ 911442 h 6858000"/>
              <a:gd name="connsiteX797" fmla="*/ 5648971 w 7467600"/>
              <a:gd name="connsiteY797" fmla="*/ 891331 h 6858000"/>
              <a:gd name="connsiteX798" fmla="*/ 5844807 w 7467600"/>
              <a:gd name="connsiteY798" fmla="*/ 870718 h 6858000"/>
              <a:gd name="connsiteX799" fmla="*/ 5862975 w 7467600"/>
              <a:gd name="connsiteY799" fmla="*/ 869756 h 6858000"/>
              <a:gd name="connsiteX800" fmla="*/ 5920887 w 7467600"/>
              <a:gd name="connsiteY800" fmla="*/ 865929 h 6858000"/>
              <a:gd name="connsiteX801" fmla="*/ 5504425 w 7467600"/>
              <a:gd name="connsiteY801" fmla="*/ 848067 h 6858000"/>
              <a:gd name="connsiteX802" fmla="*/ 3607114 w 7467600"/>
              <a:gd name="connsiteY802" fmla="*/ 467441 h 6858000"/>
              <a:gd name="connsiteX803" fmla="*/ 3296242 w 7467600"/>
              <a:gd name="connsiteY803" fmla="*/ 807991 h 6858000"/>
              <a:gd name="connsiteX804" fmla="*/ 3174674 w 7467600"/>
              <a:gd name="connsiteY804" fmla="*/ 919759 h 6858000"/>
              <a:gd name="connsiteX805" fmla="*/ 3042978 w 7467600"/>
              <a:gd name="connsiteY805" fmla="*/ 1054894 h 6858000"/>
              <a:gd name="connsiteX806" fmla="*/ 2968914 w 7467600"/>
              <a:gd name="connsiteY806" fmla="*/ 1133756 h 6858000"/>
              <a:gd name="connsiteX807" fmla="*/ 3103823 w 7467600"/>
              <a:gd name="connsiteY807" fmla="*/ 1026814 h 6858000"/>
              <a:gd name="connsiteX808" fmla="*/ 3607114 w 7467600"/>
              <a:gd name="connsiteY808" fmla="*/ 467441 h 6858000"/>
              <a:gd name="connsiteX809" fmla="*/ 3744487 w 7467600"/>
              <a:gd name="connsiteY809" fmla="*/ 383136 h 6858000"/>
              <a:gd name="connsiteX810" fmla="*/ 3970213 w 7467600"/>
              <a:gd name="connsiteY810" fmla="*/ 995559 h 6858000"/>
              <a:gd name="connsiteX811" fmla="*/ 3744487 w 7467600"/>
              <a:gd name="connsiteY811" fmla="*/ 383136 h 6858000"/>
              <a:gd name="connsiteX812" fmla="*/ 3624562 w 7467600"/>
              <a:gd name="connsiteY812" fmla="*/ 367041 h 6858000"/>
              <a:gd name="connsiteX813" fmla="*/ 3489712 w 7467600"/>
              <a:gd name="connsiteY813" fmla="*/ 485386 h 6858000"/>
              <a:gd name="connsiteX814" fmla="*/ 3182994 w 7467600"/>
              <a:gd name="connsiteY814" fmla="*/ 828265 h 6858000"/>
              <a:gd name="connsiteX815" fmla="*/ 2892114 w 7467600"/>
              <a:gd name="connsiteY815" fmla="*/ 1172635 h 6858000"/>
              <a:gd name="connsiteX816" fmla="*/ 3021459 w 7467600"/>
              <a:gd name="connsiteY816" fmla="*/ 1035385 h 6858000"/>
              <a:gd name="connsiteX817" fmla="*/ 3153873 w 7467600"/>
              <a:gd name="connsiteY817" fmla="*/ 898971 h 6858000"/>
              <a:gd name="connsiteX818" fmla="*/ 3276511 w 7467600"/>
              <a:gd name="connsiteY818" fmla="*/ 786423 h 6858000"/>
              <a:gd name="connsiteX819" fmla="*/ 3584154 w 7467600"/>
              <a:gd name="connsiteY819" fmla="*/ 448218 h 6858000"/>
              <a:gd name="connsiteX820" fmla="*/ 3624562 w 7467600"/>
              <a:gd name="connsiteY820" fmla="*/ 367041 h 6858000"/>
              <a:gd name="connsiteX821" fmla="*/ 3766672 w 7467600"/>
              <a:gd name="connsiteY821" fmla="*/ 359429 h 6858000"/>
              <a:gd name="connsiteX822" fmla="*/ 3996338 w 7467600"/>
              <a:gd name="connsiteY822" fmla="*/ 968237 h 6858000"/>
              <a:gd name="connsiteX823" fmla="*/ 3766672 w 7467600"/>
              <a:gd name="connsiteY823" fmla="*/ 359429 h 6858000"/>
              <a:gd name="connsiteX824" fmla="*/ 5805386 w 7467600"/>
              <a:gd name="connsiteY824" fmla="*/ 239240 h 6858000"/>
              <a:gd name="connsiteX825" fmla="*/ 5736947 w 7467600"/>
              <a:gd name="connsiteY825" fmla="*/ 261367 h 6858000"/>
              <a:gd name="connsiteX826" fmla="*/ 5427012 w 7467600"/>
              <a:gd name="connsiteY826" fmla="*/ 311272 h 6858000"/>
              <a:gd name="connsiteX827" fmla="*/ 5147818 w 7467600"/>
              <a:gd name="connsiteY827" fmla="*/ 322112 h 6858000"/>
              <a:gd name="connsiteX828" fmla="*/ 5060854 w 7467600"/>
              <a:gd name="connsiteY828" fmla="*/ 311882 h 6858000"/>
              <a:gd name="connsiteX829" fmla="*/ 4945989 w 7467600"/>
              <a:gd name="connsiteY829" fmla="*/ 300516 h 6858000"/>
              <a:gd name="connsiteX830" fmla="*/ 5410479 w 7467600"/>
              <a:gd name="connsiteY830" fmla="*/ 348434 h 6858000"/>
              <a:gd name="connsiteX831" fmla="*/ 5805386 w 7467600"/>
              <a:gd name="connsiteY831" fmla="*/ 239240 h 6858000"/>
              <a:gd name="connsiteX832" fmla="*/ 5905192 w 7467600"/>
              <a:gd name="connsiteY832" fmla="*/ 163079 h 6858000"/>
              <a:gd name="connsiteX833" fmla="*/ 5865655 w 7467600"/>
              <a:gd name="connsiteY833" fmla="*/ 171901 h 6858000"/>
              <a:gd name="connsiteX834" fmla="*/ 5259740 w 7467600"/>
              <a:gd name="connsiteY834" fmla="*/ 257013 h 6858000"/>
              <a:gd name="connsiteX835" fmla="*/ 5208466 w 7467600"/>
              <a:gd name="connsiteY835" fmla="*/ 257550 h 6858000"/>
              <a:gd name="connsiteX836" fmla="*/ 4980204 w 7467600"/>
              <a:gd name="connsiteY836" fmla="*/ 271903 h 6858000"/>
              <a:gd name="connsiteX837" fmla="*/ 5068068 w 7467600"/>
              <a:gd name="connsiteY837" fmla="*/ 282244 h 6858000"/>
              <a:gd name="connsiteX838" fmla="*/ 5153231 w 7467600"/>
              <a:gd name="connsiteY838" fmla="*/ 292240 h 6858000"/>
              <a:gd name="connsiteX839" fmla="*/ 5426491 w 7467600"/>
              <a:gd name="connsiteY839" fmla="*/ 281128 h 6858000"/>
              <a:gd name="connsiteX840" fmla="*/ 5731212 w 7467600"/>
              <a:gd name="connsiteY840" fmla="*/ 231951 h 6858000"/>
              <a:gd name="connsiteX841" fmla="*/ 5905192 w 7467600"/>
              <a:gd name="connsiteY841" fmla="*/ 163079 h 6858000"/>
              <a:gd name="connsiteX842" fmla="*/ 5944437 w 7467600"/>
              <a:gd name="connsiteY842" fmla="*/ 113829 h 6858000"/>
              <a:gd name="connsiteX843" fmla="*/ 5825032 w 7467600"/>
              <a:gd name="connsiteY843" fmla="*/ 146405 h 6858000"/>
              <a:gd name="connsiteX844" fmla="*/ 4955599 w 7467600"/>
              <a:gd name="connsiteY844" fmla="*/ 247008 h 6858000"/>
              <a:gd name="connsiteX845" fmla="*/ 5210104 w 7467600"/>
              <a:gd name="connsiteY845" fmla="*/ 228123 h 6858000"/>
              <a:gd name="connsiteX846" fmla="*/ 5261015 w 7467600"/>
              <a:gd name="connsiteY846" fmla="*/ 227087 h 6858000"/>
              <a:gd name="connsiteX847" fmla="*/ 5861181 w 7467600"/>
              <a:gd name="connsiteY847" fmla="*/ 143093 h 6858000"/>
              <a:gd name="connsiteX848" fmla="*/ 5961252 w 7467600"/>
              <a:gd name="connsiteY848" fmla="*/ 114820 h 6858000"/>
              <a:gd name="connsiteX849" fmla="*/ 5944437 w 7467600"/>
              <a:gd name="connsiteY849" fmla="*/ 113829 h 6858000"/>
              <a:gd name="connsiteX850" fmla="*/ 3882765 w 7467600"/>
              <a:gd name="connsiteY850" fmla="*/ 0 h 6858000"/>
              <a:gd name="connsiteX851" fmla="*/ 3995099 w 7467600"/>
              <a:gd name="connsiteY851" fmla="*/ 0 h 6858000"/>
              <a:gd name="connsiteX852" fmla="*/ 4163818 w 7467600"/>
              <a:gd name="connsiteY852" fmla="*/ 234104 h 6858000"/>
              <a:gd name="connsiteX853" fmla="*/ 4172099 w 7467600"/>
              <a:gd name="connsiteY853" fmla="*/ 234207 h 6858000"/>
              <a:gd name="connsiteX854" fmla="*/ 4784282 w 7467600"/>
              <a:gd name="connsiteY854" fmla="*/ 276561 h 6858000"/>
              <a:gd name="connsiteX855" fmla="*/ 4801687 w 7467600"/>
              <a:gd name="connsiteY855" fmla="*/ 267764 h 6858000"/>
              <a:gd name="connsiteX856" fmla="*/ 6082788 w 7467600"/>
              <a:gd name="connsiteY856" fmla="*/ 64119 h 6858000"/>
              <a:gd name="connsiteX857" fmla="*/ 6099442 w 7467600"/>
              <a:gd name="connsiteY857" fmla="*/ 82568 h 6858000"/>
              <a:gd name="connsiteX858" fmla="*/ 4804137 w 7467600"/>
              <a:gd name="connsiteY858" fmla="*/ 320931 h 6858000"/>
              <a:gd name="connsiteX859" fmla="*/ 4227047 w 7467600"/>
              <a:gd name="connsiteY859" fmla="*/ 313415 h 6858000"/>
              <a:gd name="connsiteX860" fmla="*/ 4346041 w 7467600"/>
              <a:gd name="connsiteY860" fmla="*/ 456086 h 6858000"/>
              <a:gd name="connsiteX861" fmla="*/ 4870967 w 7467600"/>
              <a:gd name="connsiteY861" fmla="*/ 963061 h 6858000"/>
              <a:gd name="connsiteX862" fmla="*/ 4889647 w 7467600"/>
              <a:gd name="connsiteY862" fmla="*/ 957147 h 6858000"/>
              <a:gd name="connsiteX863" fmla="*/ 5422504 w 7467600"/>
              <a:gd name="connsiteY863" fmla="*/ 805191 h 6858000"/>
              <a:gd name="connsiteX864" fmla="*/ 6087656 w 7467600"/>
              <a:gd name="connsiteY864" fmla="*/ 826703 h 6858000"/>
              <a:gd name="connsiteX865" fmla="*/ 6058717 w 7467600"/>
              <a:gd name="connsiteY865" fmla="*/ 865992 h 6858000"/>
              <a:gd name="connsiteX866" fmla="*/ 4974153 w 7467600"/>
              <a:gd name="connsiteY866" fmla="*/ 1045456 h 6858000"/>
              <a:gd name="connsiteX867" fmla="*/ 5627835 w 7467600"/>
              <a:gd name="connsiteY867" fmla="*/ 1472077 h 6858000"/>
              <a:gd name="connsiteX868" fmla="*/ 5629817 w 7467600"/>
              <a:gd name="connsiteY868" fmla="*/ 1471412 h 6858000"/>
              <a:gd name="connsiteX869" fmla="*/ 5634124 w 7467600"/>
              <a:gd name="connsiteY869" fmla="*/ 1470572 h 6858000"/>
              <a:gd name="connsiteX870" fmla="*/ 5755832 w 7467600"/>
              <a:gd name="connsiteY870" fmla="*/ 1383886 h 6858000"/>
              <a:gd name="connsiteX871" fmla="*/ 6014186 w 7467600"/>
              <a:gd name="connsiteY871" fmla="*/ 1279799 h 6858000"/>
              <a:gd name="connsiteX872" fmla="*/ 6901619 w 7467600"/>
              <a:gd name="connsiteY872" fmla="*/ 1047874 h 6858000"/>
              <a:gd name="connsiteX873" fmla="*/ 6931566 w 7467600"/>
              <a:gd name="connsiteY873" fmla="*/ 1062034 h 6858000"/>
              <a:gd name="connsiteX874" fmla="*/ 5790982 w 7467600"/>
              <a:gd name="connsiteY874" fmla="*/ 1561380 h 6858000"/>
              <a:gd name="connsiteX875" fmla="*/ 6188971 w 7467600"/>
              <a:gd name="connsiteY875" fmla="*/ 1755168 h 6858000"/>
              <a:gd name="connsiteX876" fmla="*/ 6202446 w 7467600"/>
              <a:gd name="connsiteY876" fmla="*/ 1752268 h 6858000"/>
              <a:gd name="connsiteX877" fmla="*/ 7179560 w 7467600"/>
              <a:gd name="connsiteY877" fmla="*/ 1467551 h 6858000"/>
              <a:gd name="connsiteX878" fmla="*/ 7158730 w 7467600"/>
              <a:gd name="connsiteY878" fmla="*/ 1507835 h 6858000"/>
              <a:gd name="connsiteX879" fmla="*/ 6326959 w 7467600"/>
              <a:gd name="connsiteY879" fmla="*/ 1817686 h 6858000"/>
              <a:gd name="connsiteX880" fmla="*/ 6537433 w 7467600"/>
              <a:gd name="connsiteY880" fmla="*/ 1907790 h 6858000"/>
              <a:gd name="connsiteX881" fmla="*/ 6550221 w 7467600"/>
              <a:gd name="connsiteY881" fmla="*/ 1910729 h 6858000"/>
              <a:gd name="connsiteX882" fmla="*/ 6964438 w 7467600"/>
              <a:gd name="connsiteY882" fmla="*/ 2209505 h 6858000"/>
              <a:gd name="connsiteX883" fmla="*/ 7367862 w 7467600"/>
              <a:gd name="connsiteY883" fmla="*/ 2806833 h 6858000"/>
              <a:gd name="connsiteX884" fmla="*/ 7364329 w 7467600"/>
              <a:gd name="connsiteY884" fmla="*/ 2826907 h 6858000"/>
              <a:gd name="connsiteX885" fmla="*/ 7290545 w 7467600"/>
              <a:gd name="connsiteY885" fmla="*/ 2850663 h 6858000"/>
              <a:gd name="connsiteX886" fmla="*/ 6472036 w 7467600"/>
              <a:gd name="connsiteY886" fmla="*/ 1959003 h 6858000"/>
              <a:gd name="connsiteX887" fmla="*/ 5792897 w 7467600"/>
              <a:gd name="connsiteY887" fmla="*/ 1647747 h 6858000"/>
              <a:gd name="connsiteX888" fmla="*/ 5842751 w 7467600"/>
              <a:gd name="connsiteY888" fmla="*/ 1816112 h 6858000"/>
              <a:gd name="connsiteX889" fmla="*/ 5847424 w 7467600"/>
              <a:gd name="connsiteY889" fmla="*/ 1815776 h 6858000"/>
              <a:gd name="connsiteX890" fmla="*/ 6399821 w 7467600"/>
              <a:gd name="connsiteY890" fmla="*/ 2344799 h 6858000"/>
              <a:gd name="connsiteX891" fmla="*/ 6323232 w 7467600"/>
              <a:gd name="connsiteY891" fmla="*/ 2389634 h 6858000"/>
              <a:gd name="connsiteX892" fmla="*/ 5942958 w 7467600"/>
              <a:gd name="connsiteY892" fmla="*/ 2077708 h 6858000"/>
              <a:gd name="connsiteX893" fmla="*/ 5921559 w 7467600"/>
              <a:gd name="connsiteY893" fmla="*/ 2378596 h 6858000"/>
              <a:gd name="connsiteX894" fmla="*/ 5817651 w 7467600"/>
              <a:gd name="connsiteY894" fmla="*/ 3023919 h 6858000"/>
              <a:gd name="connsiteX895" fmla="*/ 5729634 w 7467600"/>
              <a:gd name="connsiteY895" fmla="*/ 3051849 h 6858000"/>
              <a:gd name="connsiteX896" fmla="*/ 5611018 w 7467600"/>
              <a:gd name="connsiteY896" fmla="*/ 2316769 h 6858000"/>
              <a:gd name="connsiteX897" fmla="*/ 5687608 w 7467600"/>
              <a:gd name="connsiteY897" fmla="*/ 2039972 h 6858000"/>
              <a:gd name="connsiteX898" fmla="*/ 5657554 w 7467600"/>
              <a:gd name="connsiteY898" fmla="*/ 1576445 h 6858000"/>
              <a:gd name="connsiteX899" fmla="*/ 5150475 w 7467600"/>
              <a:gd name="connsiteY899" fmla="*/ 1274012 h 6858000"/>
              <a:gd name="connsiteX900" fmla="*/ 5349142 w 7467600"/>
              <a:gd name="connsiteY900" fmla="*/ 2204405 h 6858000"/>
              <a:gd name="connsiteX901" fmla="*/ 5262214 w 7467600"/>
              <a:gd name="connsiteY901" fmla="*/ 2233836 h 6858000"/>
              <a:gd name="connsiteX902" fmla="*/ 4981539 w 7467600"/>
              <a:gd name="connsiteY902" fmla="*/ 1542201 h 6858000"/>
              <a:gd name="connsiteX903" fmla="*/ 4958461 w 7467600"/>
              <a:gd name="connsiteY903" fmla="*/ 1136957 h 6858000"/>
              <a:gd name="connsiteX904" fmla="*/ 4655015 w 7467600"/>
              <a:gd name="connsiteY904" fmla="*/ 891426 h 6858000"/>
              <a:gd name="connsiteX905" fmla="*/ 4348002 w 7467600"/>
              <a:gd name="connsiteY905" fmla="*/ 2205895 h 6858000"/>
              <a:gd name="connsiteX906" fmla="*/ 4262250 w 7467600"/>
              <a:gd name="connsiteY906" fmla="*/ 2219972 h 6858000"/>
              <a:gd name="connsiteX907" fmla="*/ 4550611 w 7467600"/>
              <a:gd name="connsiteY907" fmla="*/ 817540 h 6858000"/>
              <a:gd name="connsiteX908" fmla="*/ 4564418 w 7467600"/>
              <a:gd name="connsiteY908" fmla="*/ 808293 h 6858000"/>
              <a:gd name="connsiteX909" fmla="*/ 4266388 w 7467600"/>
              <a:gd name="connsiteY909" fmla="*/ 500083 h 6858000"/>
              <a:gd name="connsiteX910" fmla="*/ 4032842 w 7467600"/>
              <a:gd name="connsiteY910" fmla="*/ 211809 h 6858000"/>
              <a:gd name="connsiteX911" fmla="*/ 3882765 w 7467600"/>
              <a:gd name="connsiteY911" fmla="*/ 0 h 6858000"/>
              <a:gd name="connsiteX912" fmla="*/ 3721337 w 7467600"/>
              <a:gd name="connsiteY912" fmla="*/ 0 h 6858000"/>
              <a:gd name="connsiteX913" fmla="*/ 3797544 w 7467600"/>
              <a:gd name="connsiteY913" fmla="*/ 0 h 6858000"/>
              <a:gd name="connsiteX914" fmla="*/ 3775734 w 7467600"/>
              <a:gd name="connsiteY914" fmla="*/ 95131 h 6858000"/>
              <a:gd name="connsiteX915" fmla="*/ 3724807 w 7467600"/>
              <a:gd name="connsiteY915" fmla="*/ 272257 h 6858000"/>
              <a:gd name="connsiteX916" fmla="*/ 3726844 w 7467600"/>
              <a:gd name="connsiteY916" fmla="*/ 282988 h 6858000"/>
              <a:gd name="connsiteX917" fmla="*/ 3742664 w 7467600"/>
              <a:gd name="connsiteY917" fmla="*/ 279918 h 6858000"/>
              <a:gd name="connsiteX918" fmla="*/ 4103910 w 7467600"/>
              <a:gd name="connsiteY918" fmla="*/ 1161917 h 6858000"/>
              <a:gd name="connsiteX919" fmla="*/ 4020269 w 7467600"/>
              <a:gd name="connsiteY919" fmla="*/ 1200406 h 6858000"/>
              <a:gd name="connsiteX920" fmla="*/ 3674882 w 7467600"/>
              <a:gd name="connsiteY920" fmla="*/ 488524 h 6858000"/>
              <a:gd name="connsiteX921" fmla="*/ 3132682 w 7467600"/>
              <a:gd name="connsiteY921" fmla="*/ 1072284 h 6858000"/>
              <a:gd name="connsiteX922" fmla="*/ 2716346 w 7467600"/>
              <a:gd name="connsiteY922" fmla="*/ 1276376 h 6858000"/>
              <a:gd name="connsiteX923" fmla="*/ 2716772 w 7467600"/>
              <a:gd name="connsiteY923" fmla="*/ 1255462 h 6858000"/>
              <a:gd name="connsiteX924" fmla="*/ 3471096 w 7467600"/>
              <a:gd name="connsiteY924" fmla="*/ 437072 h 6858000"/>
              <a:gd name="connsiteX925" fmla="*/ 3639057 w 7467600"/>
              <a:gd name="connsiteY925" fmla="*/ 286334 h 6858000"/>
              <a:gd name="connsiteX926" fmla="*/ 3640309 w 7467600"/>
              <a:gd name="connsiteY926" fmla="*/ 284664 h 6858000"/>
              <a:gd name="connsiteX927" fmla="*/ 3646022 w 7467600"/>
              <a:gd name="connsiteY927" fmla="*/ 276711 h 6858000"/>
              <a:gd name="connsiteX928" fmla="*/ 3707943 w 7467600"/>
              <a:gd name="connsiteY928" fmla="*/ 65958 h 6858000"/>
              <a:gd name="connsiteX929" fmla="*/ 3721337 w 7467600"/>
              <a:gd name="connsiteY929" fmla="*/ 0 h 6858000"/>
              <a:gd name="connsiteX930" fmla="*/ 2867960 w 7467600"/>
              <a:gd name="connsiteY930" fmla="*/ 0 h 6858000"/>
              <a:gd name="connsiteX931" fmla="*/ 2926351 w 7467600"/>
              <a:gd name="connsiteY931" fmla="*/ 0 h 6858000"/>
              <a:gd name="connsiteX932" fmla="*/ 2902823 w 7467600"/>
              <a:gd name="connsiteY932" fmla="*/ 262929 h 6858000"/>
              <a:gd name="connsiteX933" fmla="*/ 2940663 w 7467600"/>
              <a:gd name="connsiteY933" fmla="*/ 140884 h 6858000"/>
              <a:gd name="connsiteX934" fmla="*/ 2947039 w 7467600"/>
              <a:gd name="connsiteY934" fmla="*/ 122524 h 6858000"/>
              <a:gd name="connsiteX935" fmla="*/ 2984316 w 7467600"/>
              <a:gd name="connsiteY935" fmla="*/ 0 h 6858000"/>
              <a:gd name="connsiteX936" fmla="*/ 3016114 w 7467600"/>
              <a:gd name="connsiteY936" fmla="*/ 0 h 6858000"/>
              <a:gd name="connsiteX937" fmla="*/ 2979949 w 7467600"/>
              <a:gd name="connsiteY937" fmla="*/ 119274 h 6858000"/>
              <a:gd name="connsiteX938" fmla="*/ 3023879 w 7467600"/>
              <a:gd name="connsiteY938" fmla="*/ 0 h 6858000"/>
              <a:gd name="connsiteX939" fmla="*/ 3105400 w 7467600"/>
              <a:gd name="connsiteY939" fmla="*/ 0 h 6858000"/>
              <a:gd name="connsiteX940" fmla="*/ 3094669 w 7467600"/>
              <a:gd name="connsiteY940" fmla="*/ 30308 h 6858000"/>
              <a:gd name="connsiteX941" fmla="*/ 2901945 w 7467600"/>
              <a:gd name="connsiteY941" fmla="*/ 466538 h 6858000"/>
              <a:gd name="connsiteX942" fmla="*/ 2815209 w 7467600"/>
              <a:gd name="connsiteY942" fmla="*/ 497361 h 6858000"/>
              <a:gd name="connsiteX943" fmla="*/ 2844845 w 7467600"/>
              <a:gd name="connsiteY943" fmla="*/ 127638 h 6858000"/>
              <a:gd name="connsiteX944" fmla="*/ 2867960 w 7467600"/>
              <a:gd name="connsiteY944" fmla="*/ 0 h 6858000"/>
              <a:gd name="connsiteX945" fmla="*/ 1057230 w 7467600"/>
              <a:gd name="connsiteY945" fmla="*/ 0 h 6858000"/>
              <a:gd name="connsiteX946" fmla="*/ 1111003 w 7467600"/>
              <a:gd name="connsiteY946" fmla="*/ 0 h 6858000"/>
              <a:gd name="connsiteX947" fmla="*/ 1125553 w 7467600"/>
              <a:gd name="connsiteY947" fmla="*/ 52588 h 6858000"/>
              <a:gd name="connsiteX948" fmla="*/ 1304276 w 7467600"/>
              <a:gd name="connsiteY948" fmla="*/ 476275 h 6858000"/>
              <a:gd name="connsiteX949" fmla="*/ 1492066 w 7467600"/>
              <a:gd name="connsiteY949" fmla="*/ 886333 h 6858000"/>
              <a:gd name="connsiteX950" fmla="*/ 1423698 w 7467600"/>
              <a:gd name="connsiteY950" fmla="*/ 710817 h 6858000"/>
              <a:gd name="connsiteX951" fmla="*/ 1357609 w 7467600"/>
              <a:gd name="connsiteY951" fmla="*/ 532892 h 6858000"/>
              <a:gd name="connsiteX952" fmla="*/ 1309550 w 7467600"/>
              <a:gd name="connsiteY952" fmla="*/ 374031 h 6858000"/>
              <a:gd name="connsiteX953" fmla="*/ 1193673 w 7467600"/>
              <a:gd name="connsiteY953" fmla="*/ 49533 h 6858000"/>
              <a:gd name="connsiteX954" fmla="*/ 1164391 w 7467600"/>
              <a:gd name="connsiteY954" fmla="*/ 0 h 6858000"/>
              <a:gd name="connsiteX955" fmla="*/ 1200666 w 7467600"/>
              <a:gd name="connsiteY955" fmla="*/ 0 h 6858000"/>
              <a:gd name="connsiteX956" fmla="*/ 1223408 w 7467600"/>
              <a:gd name="connsiteY956" fmla="*/ 38996 h 6858000"/>
              <a:gd name="connsiteX957" fmla="*/ 1339635 w 7467600"/>
              <a:gd name="connsiteY957" fmla="*/ 365517 h 6858000"/>
              <a:gd name="connsiteX958" fmla="*/ 1387469 w 7467600"/>
              <a:gd name="connsiteY958" fmla="*/ 523079 h 6858000"/>
              <a:gd name="connsiteX959" fmla="*/ 1452685 w 7467600"/>
              <a:gd name="connsiteY959" fmla="*/ 699806 h 6858000"/>
              <a:gd name="connsiteX960" fmla="*/ 1492092 w 7467600"/>
              <a:gd name="connsiteY960" fmla="*/ 800424 h 6858000"/>
              <a:gd name="connsiteX961" fmla="*/ 1455302 w 7467600"/>
              <a:gd name="connsiteY961" fmla="*/ 632913 h 6858000"/>
              <a:gd name="connsiteX962" fmla="*/ 1222336 w 7467600"/>
              <a:gd name="connsiteY962" fmla="*/ 9480 h 6858000"/>
              <a:gd name="connsiteX963" fmla="*/ 1214634 w 7467600"/>
              <a:gd name="connsiteY963" fmla="*/ 0 h 6858000"/>
              <a:gd name="connsiteX964" fmla="*/ 1289827 w 7467600"/>
              <a:gd name="connsiteY964" fmla="*/ 0 h 6858000"/>
              <a:gd name="connsiteX965" fmla="*/ 1321076 w 7467600"/>
              <a:gd name="connsiteY965" fmla="*/ 59722 h 6858000"/>
              <a:gd name="connsiteX966" fmla="*/ 1512579 w 7467600"/>
              <a:gd name="connsiteY966" fmla="*/ 626441 h 6858000"/>
              <a:gd name="connsiteX967" fmla="*/ 1506076 w 7467600"/>
              <a:gd name="connsiteY967" fmla="*/ 1089289 h 6858000"/>
              <a:gd name="connsiteX968" fmla="*/ 1486346 w 7467600"/>
              <a:gd name="connsiteY968" fmla="*/ 1079919 h 6858000"/>
              <a:gd name="connsiteX969" fmla="*/ 1070511 w 7467600"/>
              <a:gd name="connsiteY969" fmla="*/ 48609 h 6858000"/>
              <a:gd name="connsiteX970" fmla="*/ 1057230 w 7467600"/>
              <a:gd name="connsiteY970" fmla="*/ 0 h 6858000"/>
              <a:gd name="connsiteX971" fmla="*/ 43151 w 7467600"/>
              <a:gd name="connsiteY971" fmla="*/ 0 h 6858000"/>
              <a:gd name="connsiteX972" fmla="*/ 95283 w 7467600"/>
              <a:gd name="connsiteY972" fmla="*/ 0 h 6858000"/>
              <a:gd name="connsiteX973" fmla="*/ 300708 w 7467600"/>
              <a:gd name="connsiteY973" fmla="*/ 154571 h 6858000"/>
              <a:gd name="connsiteX974" fmla="*/ 530414 w 7467600"/>
              <a:gd name="connsiteY974" fmla="*/ 354673 h 6858000"/>
              <a:gd name="connsiteX975" fmla="*/ 333785 w 7467600"/>
              <a:gd name="connsiteY975" fmla="*/ 161564 h 6858000"/>
              <a:gd name="connsiteX976" fmla="*/ 147005 w 7467600"/>
              <a:gd name="connsiteY976" fmla="*/ 0 h 6858000"/>
              <a:gd name="connsiteX977" fmla="*/ 272509 w 7467600"/>
              <a:gd name="connsiteY977" fmla="*/ 0 h 6858000"/>
              <a:gd name="connsiteX978" fmla="*/ 326276 w 7467600"/>
              <a:gd name="connsiteY978" fmla="*/ 45847 h 6858000"/>
              <a:gd name="connsiteX979" fmla="*/ 823759 w 7467600"/>
              <a:gd name="connsiteY979" fmla="*/ 574145 h 6858000"/>
              <a:gd name="connsiteX980" fmla="*/ 811254 w 7467600"/>
              <a:gd name="connsiteY980" fmla="*/ 665546 h 6858000"/>
              <a:gd name="connsiteX981" fmla="*/ 154042 w 7467600"/>
              <a:gd name="connsiteY981" fmla="*/ 261522 h 6858000"/>
              <a:gd name="connsiteX982" fmla="*/ 13550 w 7467600"/>
              <a:gd name="connsiteY982" fmla="*/ 158423 h 6858000"/>
              <a:gd name="connsiteX983" fmla="*/ 0 w 7467600"/>
              <a:gd name="connsiteY983" fmla="*/ 146618 h 6858000"/>
              <a:gd name="connsiteX984" fmla="*/ 0 w 7467600"/>
              <a:gd name="connsiteY984" fmla="*/ 59161 h 6858000"/>
              <a:gd name="connsiteX985" fmla="*/ 45427 w 7467600"/>
              <a:gd name="connsiteY985" fmla="*/ 101078 h 6858000"/>
              <a:gd name="connsiteX986" fmla="*/ 630103 w 7467600"/>
              <a:gd name="connsiteY986" fmla="*/ 485885 h 6858000"/>
              <a:gd name="connsiteX987" fmla="*/ 532040 w 7467600"/>
              <a:gd name="connsiteY987" fmla="*/ 399359 h 6858000"/>
              <a:gd name="connsiteX988" fmla="*/ 517618 w 7467600"/>
              <a:gd name="connsiteY988" fmla="*/ 385726 h 6858000"/>
              <a:gd name="connsiteX989" fmla="*/ 285074 w 7467600"/>
              <a:gd name="connsiteY989" fmla="*/ 182755 h 6858000"/>
              <a:gd name="connsiteX990" fmla="*/ 43151 w 7467600"/>
              <a:gd name="connsiteY99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312201 w 7467600"/>
              <a:gd name="connsiteY133" fmla="*/ 5128278 h 6858000"/>
              <a:gd name="connsiteX134" fmla="*/ 1903353 w 7467600"/>
              <a:gd name="connsiteY134" fmla="*/ 5044827 h 6858000"/>
              <a:gd name="connsiteX135" fmla="*/ 1936931 w 7467600"/>
              <a:gd name="connsiteY135" fmla="*/ 5093954 h 6858000"/>
              <a:gd name="connsiteX136" fmla="*/ 2195868 w 7467600"/>
              <a:gd name="connsiteY136" fmla="*/ 5396574 h 6858000"/>
              <a:gd name="connsiteX137" fmla="*/ 2088852 w 7467600"/>
              <a:gd name="connsiteY137" fmla="*/ 5166123 h 6858000"/>
              <a:gd name="connsiteX138" fmla="*/ 1958241 w 7467600"/>
              <a:gd name="connsiteY138" fmla="*/ 5067955 h 6858000"/>
              <a:gd name="connsiteX139" fmla="*/ 1903353 w 7467600"/>
              <a:gd name="connsiteY139" fmla="*/ 5044827 h 6858000"/>
              <a:gd name="connsiteX140" fmla="*/ 1979378 w 7467600"/>
              <a:gd name="connsiteY140" fmla="*/ 4769504 h 6858000"/>
              <a:gd name="connsiteX141" fmla="*/ 2882120 w 7467600"/>
              <a:gd name="connsiteY141" fmla="*/ 5064547 h 6858000"/>
              <a:gd name="connsiteX142" fmla="*/ 2793103 w 7467600"/>
              <a:gd name="connsiteY142" fmla="*/ 5039699 h 6858000"/>
              <a:gd name="connsiteX143" fmla="*/ 2770041 w 7467600"/>
              <a:gd name="connsiteY143" fmla="*/ 5033634 h 6858000"/>
              <a:gd name="connsiteX144" fmla="*/ 1979378 w 7467600"/>
              <a:gd name="connsiteY144" fmla="*/ 4769504 h 6858000"/>
              <a:gd name="connsiteX145" fmla="*/ 1927410 w 7467600"/>
              <a:gd name="connsiteY145" fmla="*/ 4716164 h 6858000"/>
              <a:gd name="connsiteX146" fmla="*/ 1959587 w 7467600"/>
              <a:gd name="connsiteY146" fmla="*/ 4728849 h 6858000"/>
              <a:gd name="connsiteX147" fmla="*/ 2777707 w 7467600"/>
              <a:gd name="connsiteY147" fmla="*/ 5003991 h 6858000"/>
              <a:gd name="connsiteX148" fmla="*/ 2800768 w 7467600"/>
              <a:gd name="connsiteY148" fmla="*/ 5010056 h 6858000"/>
              <a:gd name="connsiteX149" fmla="*/ 2879408 w 7467600"/>
              <a:gd name="connsiteY149" fmla="*/ 5031590 h 6858000"/>
              <a:gd name="connsiteX150" fmla="*/ 2862295 w 7467600"/>
              <a:gd name="connsiteY150" fmla="*/ 5022958 h 6858000"/>
              <a:gd name="connsiteX151" fmla="*/ 2813343 w 7467600"/>
              <a:gd name="connsiteY151" fmla="*/ 4998369 h 6858000"/>
              <a:gd name="connsiteX152" fmla="*/ 2646245 w 7467600"/>
              <a:gd name="connsiteY152" fmla="*/ 4930999 h 6858000"/>
              <a:gd name="connsiteX153" fmla="*/ 1999243 w 7467600"/>
              <a:gd name="connsiteY153" fmla="*/ 4730524 h 6858000"/>
              <a:gd name="connsiteX154" fmla="*/ 1979527 w 7467600"/>
              <a:gd name="connsiteY154" fmla="*/ 4726651 h 6858000"/>
              <a:gd name="connsiteX155" fmla="*/ 1927410 w 7467600"/>
              <a:gd name="connsiteY155" fmla="*/ 4716164 h 6858000"/>
              <a:gd name="connsiteX156" fmla="*/ 1997014 w 7467600"/>
              <a:gd name="connsiteY156" fmla="*/ 4698007 h 6858000"/>
              <a:gd name="connsiteX157" fmla="*/ 2005458 w 7467600"/>
              <a:gd name="connsiteY157" fmla="*/ 4699540 h 6858000"/>
              <a:gd name="connsiteX158" fmla="*/ 2657186 w 7467600"/>
              <a:gd name="connsiteY158" fmla="*/ 4901687 h 6858000"/>
              <a:gd name="connsiteX159" fmla="*/ 2826662 w 7467600"/>
              <a:gd name="connsiteY159" fmla="*/ 4970362 h 6858000"/>
              <a:gd name="connsiteX160" fmla="*/ 2876100 w 7467600"/>
              <a:gd name="connsiteY160" fmla="*/ 4995397 h 6858000"/>
              <a:gd name="connsiteX161" fmla="*/ 3042600 w 7467600"/>
              <a:gd name="connsiteY161" fmla="*/ 5059532 h 6858000"/>
              <a:gd name="connsiteX162" fmla="*/ 1997014 w 7467600"/>
              <a:gd name="connsiteY162" fmla="*/ 4698007 h 6858000"/>
              <a:gd name="connsiteX163" fmla="*/ 2305292 w 7467600"/>
              <a:gd name="connsiteY163" fmla="*/ 4219492 h 6858000"/>
              <a:gd name="connsiteX164" fmla="*/ 3360922 w 7467600"/>
              <a:gd name="connsiteY164" fmla="*/ 4529373 h 6858000"/>
              <a:gd name="connsiteX165" fmla="*/ 3492420 w 7467600"/>
              <a:gd name="connsiteY165" fmla="*/ 4510145 h 6858000"/>
              <a:gd name="connsiteX166" fmla="*/ 3364086 w 7467600"/>
              <a:gd name="connsiteY166" fmla="*/ 4480340 h 6858000"/>
              <a:gd name="connsiteX167" fmla="*/ 3225818 w 7467600"/>
              <a:gd name="connsiteY167" fmla="*/ 4411822 h 6858000"/>
              <a:gd name="connsiteX168" fmla="*/ 3129696 w 7467600"/>
              <a:gd name="connsiteY168" fmla="*/ 4360704 h 6858000"/>
              <a:gd name="connsiteX169" fmla="*/ 2814545 w 7467600"/>
              <a:gd name="connsiteY169" fmla="*/ 4282955 h 6858000"/>
              <a:gd name="connsiteX170" fmla="*/ 2305292 w 7467600"/>
              <a:gd name="connsiteY170" fmla="*/ 4219492 h 6858000"/>
              <a:gd name="connsiteX171" fmla="*/ 2626982 w 7467600"/>
              <a:gd name="connsiteY171" fmla="*/ 4206450 h 6858000"/>
              <a:gd name="connsiteX172" fmla="*/ 2490617 w 7467600"/>
              <a:gd name="connsiteY172" fmla="*/ 4206951 h 6858000"/>
              <a:gd name="connsiteX173" fmla="*/ 2819869 w 7467600"/>
              <a:gd name="connsiteY173" fmla="*/ 4252936 h 6858000"/>
              <a:gd name="connsiteX174" fmla="*/ 3143018 w 7467600"/>
              <a:gd name="connsiteY174" fmla="*/ 4332698 h 6858000"/>
              <a:gd name="connsiteX175" fmla="*/ 3241520 w 7467600"/>
              <a:gd name="connsiteY175" fmla="*/ 4385112 h 6858000"/>
              <a:gd name="connsiteX176" fmla="*/ 3374575 w 7467600"/>
              <a:gd name="connsiteY176" fmla="*/ 4451517 h 6858000"/>
              <a:gd name="connsiteX177" fmla="*/ 3505221 w 7467600"/>
              <a:gd name="connsiteY177" fmla="*/ 4480757 h 6858000"/>
              <a:gd name="connsiteX178" fmla="*/ 2626982 w 7467600"/>
              <a:gd name="connsiteY178" fmla="*/ 4206450 h 6858000"/>
              <a:gd name="connsiteX179" fmla="*/ 1310106 w 7467600"/>
              <a:gd name="connsiteY179" fmla="*/ 3943217 h 6858000"/>
              <a:gd name="connsiteX180" fmla="*/ 854994 w 7467600"/>
              <a:gd name="connsiteY180" fmla="*/ 4399136 h 6858000"/>
              <a:gd name="connsiteX181" fmla="*/ 742462 w 7467600"/>
              <a:gd name="connsiteY181" fmla="*/ 4594648 h 6858000"/>
              <a:gd name="connsiteX182" fmla="*/ 820602 w 7467600"/>
              <a:gd name="connsiteY182" fmla="*/ 4485915 h 6858000"/>
              <a:gd name="connsiteX183" fmla="*/ 878295 w 7467600"/>
              <a:gd name="connsiteY183" fmla="*/ 4403594 h 6858000"/>
              <a:gd name="connsiteX184" fmla="*/ 1240607 w 7467600"/>
              <a:gd name="connsiteY184" fmla="*/ 4010401 h 6858000"/>
              <a:gd name="connsiteX185" fmla="*/ 1310106 w 7467600"/>
              <a:gd name="connsiteY185" fmla="*/ 3943217 h 6858000"/>
              <a:gd name="connsiteX186" fmla="*/ 1423113 w 7467600"/>
              <a:gd name="connsiteY186" fmla="*/ 3874565 h 6858000"/>
              <a:gd name="connsiteX187" fmla="*/ 1260565 w 7467600"/>
              <a:gd name="connsiteY187" fmla="*/ 4031982 h 6858000"/>
              <a:gd name="connsiteX188" fmla="*/ 901900 w 7467600"/>
              <a:gd name="connsiteY188" fmla="*/ 4421236 h 6858000"/>
              <a:gd name="connsiteX189" fmla="*/ 845044 w 7467600"/>
              <a:gd name="connsiteY189" fmla="*/ 4502436 h 6858000"/>
              <a:gd name="connsiteX190" fmla="*/ 685926 w 7467600"/>
              <a:gd name="connsiteY190" fmla="*/ 4703069 h 6858000"/>
              <a:gd name="connsiteX191" fmla="*/ 684248 w 7467600"/>
              <a:gd name="connsiteY191" fmla="*/ 4706721 h 6858000"/>
              <a:gd name="connsiteX192" fmla="*/ 1423113 w 7467600"/>
              <a:gd name="connsiteY192" fmla="*/ 3874565 h 6858000"/>
              <a:gd name="connsiteX193" fmla="*/ 3316479 w 7467600"/>
              <a:gd name="connsiteY193" fmla="*/ 3872136 h 6858000"/>
              <a:gd name="connsiteX194" fmla="*/ 3546806 w 7467600"/>
              <a:gd name="connsiteY194" fmla="*/ 4356139 h 6858000"/>
              <a:gd name="connsiteX195" fmla="*/ 3364433 w 7467600"/>
              <a:gd name="connsiteY195" fmla="*/ 3953121 h 6858000"/>
              <a:gd name="connsiteX196" fmla="*/ 3316479 w 7467600"/>
              <a:gd name="connsiteY196" fmla="*/ 3872136 h 6858000"/>
              <a:gd name="connsiteX197" fmla="*/ 3291335 w 7467600"/>
              <a:gd name="connsiteY197" fmla="*/ 3767420 h 6858000"/>
              <a:gd name="connsiteX198" fmla="*/ 3390805 w 7467600"/>
              <a:gd name="connsiteY198" fmla="*/ 3937163 h 6858000"/>
              <a:gd name="connsiteX199" fmla="*/ 3579062 w 7467600"/>
              <a:gd name="connsiteY199" fmla="*/ 4359040 h 6858000"/>
              <a:gd name="connsiteX200" fmla="*/ 3467355 w 7467600"/>
              <a:gd name="connsiteY200" fmla="*/ 3988130 h 6858000"/>
              <a:gd name="connsiteX201" fmla="*/ 3310753 w 7467600"/>
              <a:gd name="connsiteY201" fmla="*/ 3787140 h 6858000"/>
              <a:gd name="connsiteX202" fmla="*/ 3291335 w 7467600"/>
              <a:gd name="connsiteY202" fmla="*/ 3767420 h 6858000"/>
              <a:gd name="connsiteX203" fmla="*/ 1635889 w 7467600"/>
              <a:gd name="connsiteY203" fmla="*/ 3709494 h 6858000"/>
              <a:gd name="connsiteX204" fmla="*/ 1634800 w 7467600"/>
              <a:gd name="connsiteY204" fmla="*/ 3731111 h 6858000"/>
              <a:gd name="connsiteX205" fmla="*/ 1635889 w 7467600"/>
              <a:gd name="connsiteY205" fmla="*/ 3709494 h 6858000"/>
              <a:gd name="connsiteX206" fmla="*/ 1510397 w 7467600"/>
              <a:gd name="connsiteY206" fmla="*/ 3684705 h 6858000"/>
              <a:gd name="connsiteX207" fmla="*/ 1146550 w 7467600"/>
              <a:gd name="connsiteY207" fmla="*/ 3802012 h 6858000"/>
              <a:gd name="connsiteX208" fmla="*/ 698834 w 7467600"/>
              <a:gd name="connsiteY208" fmla="*/ 3952272 h 6858000"/>
              <a:gd name="connsiteX209" fmla="*/ 34256 w 7467600"/>
              <a:gd name="connsiteY209" fmla="*/ 4347603 h 6858000"/>
              <a:gd name="connsiteX210" fmla="*/ 527241 w 7467600"/>
              <a:gd name="connsiteY210" fmla="*/ 4065078 h 6858000"/>
              <a:gd name="connsiteX211" fmla="*/ 1510397 w 7467600"/>
              <a:gd name="connsiteY211" fmla="*/ 3684705 h 6858000"/>
              <a:gd name="connsiteX212" fmla="*/ 1313114 w 7467600"/>
              <a:gd name="connsiteY212" fmla="*/ 3655216 h 6858000"/>
              <a:gd name="connsiteX213" fmla="*/ 1109304 w 7467600"/>
              <a:gd name="connsiteY213" fmla="*/ 3669030 h 6858000"/>
              <a:gd name="connsiteX214" fmla="*/ 8129 w 7467600"/>
              <a:gd name="connsiteY214" fmla="*/ 4330519 h 6858000"/>
              <a:gd name="connsiteX215" fmla="*/ 687572 w 7467600"/>
              <a:gd name="connsiteY215" fmla="*/ 3925629 h 6858000"/>
              <a:gd name="connsiteX216" fmla="*/ 1138365 w 7467600"/>
              <a:gd name="connsiteY216" fmla="*/ 3774515 h 6858000"/>
              <a:gd name="connsiteX217" fmla="*/ 1505579 w 7467600"/>
              <a:gd name="connsiteY217" fmla="*/ 3655526 h 6858000"/>
              <a:gd name="connsiteX218" fmla="*/ 1313114 w 7467600"/>
              <a:gd name="connsiteY218" fmla="*/ 3655216 h 6858000"/>
              <a:gd name="connsiteX219" fmla="*/ 3655073 w 7467600"/>
              <a:gd name="connsiteY219" fmla="*/ 3650884 h 6858000"/>
              <a:gd name="connsiteX220" fmla="*/ 3989938 w 7467600"/>
              <a:gd name="connsiteY220" fmla="*/ 3991685 h 6858000"/>
              <a:gd name="connsiteX221" fmla="*/ 4393907 w 7467600"/>
              <a:gd name="connsiteY221" fmla="*/ 4261258 h 6858000"/>
              <a:gd name="connsiteX222" fmla="*/ 4648051 w 7467600"/>
              <a:gd name="connsiteY222" fmla="*/ 4374051 h 6858000"/>
              <a:gd name="connsiteX223" fmla="*/ 4383389 w 7467600"/>
              <a:gd name="connsiteY223" fmla="*/ 4184369 h 6858000"/>
              <a:gd name="connsiteX224" fmla="*/ 4165508 w 7467600"/>
              <a:gd name="connsiteY224" fmla="*/ 4035196 h 6858000"/>
              <a:gd name="connsiteX225" fmla="*/ 4068162 w 7467600"/>
              <a:gd name="connsiteY225" fmla="*/ 3953394 h 6858000"/>
              <a:gd name="connsiteX226" fmla="*/ 3981416 w 7467600"/>
              <a:gd name="connsiteY226" fmla="*/ 3880482 h 6858000"/>
              <a:gd name="connsiteX227" fmla="*/ 3800147 w 7467600"/>
              <a:gd name="connsiteY227" fmla="*/ 3749872 h 6858000"/>
              <a:gd name="connsiteX228" fmla="*/ 3655073 w 7467600"/>
              <a:gd name="connsiteY228" fmla="*/ 3650884 h 6858000"/>
              <a:gd name="connsiteX229" fmla="*/ 3670252 w 7467600"/>
              <a:gd name="connsiteY229" fmla="*/ 3622798 h 6858000"/>
              <a:gd name="connsiteX230" fmla="*/ 3817258 w 7467600"/>
              <a:gd name="connsiteY230" fmla="*/ 3723577 h 6858000"/>
              <a:gd name="connsiteX231" fmla="*/ 4000461 w 7467600"/>
              <a:gd name="connsiteY231" fmla="*/ 3855966 h 6858000"/>
              <a:gd name="connsiteX232" fmla="*/ 4088180 w 7467600"/>
              <a:gd name="connsiteY232" fmla="*/ 3929774 h 6858000"/>
              <a:gd name="connsiteX233" fmla="*/ 4184555 w 7467600"/>
              <a:gd name="connsiteY233" fmla="*/ 4010683 h 6858000"/>
              <a:gd name="connsiteX234" fmla="*/ 4399563 w 7467600"/>
              <a:gd name="connsiteY234" fmla="*/ 4158106 h 6858000"/>
              <a:gd name="connsiteX235" fmla="*/ 4684469 w 7467600"/>
              <a:gd name="connsiteY235" fmla="*/ 4364680 h 6858000"/>
              <a:gd name="connsiteX236" fmla="*/ 4690271 w 7467600"/>
              <a:gd name="connsiteY236" fmla="*/ 4370034 h 6858000"/>
              <a:gd name="connsiteX237" fmla="*/ 4136093 w 7467600"/>
              <a:gd name="connsiteY237" fmla="*/ 3858466 h 6858000"/>
              <a:gd name="connsiteX238" fmla="*/ 3670252 w 7467600"/>
              <a:gd name="connsiteY238" fmla="*/ 3622798 h 6858000"/>
              <a:gd name="connsiteX239" fmla="*/ 4440129 w 7467600"/>
              <a:gd name="connsiteY239" fmla="*/ 3448571 h 6858000"/>
              <a:gd name="connsiteX240" fmla="*/ 4856525 w 7467600"/>
              <a:gd name="connsiteY240" fmla="*/ 3915351 h 6858000"/>
              <a:gd name="connsiteX241" fmla="*/ 5059055 w 7467600"/>
              <a:gd name="connsiteY241" fmla="*/ 4108918 h 6858000"/>
              <a:gd name="connsiteX242" fmla="*/ 5290070 w 7467600"/>
              <a:gd name="connsiteY242" fmla="*/ 4263619 h 6858000"/>
              <a:gd name="connsiteX243" fmla="*/ 4834991 w 7467600"/>
              <a:gd name="connsiteY243" fmla="*/ 3830985 h 6858000"/>
              <a:gd name="connsiteX244" fmla="*/ 4440129 w 7467600"/>
              <a:gd name="connsiteY244" fmla="*/ 3448571 h 6858000"/>
              <a:gd name="connsiteX245" fmla="*/ 4441737 w 7467600"/>
              <a:gd name="connsiteY245" fmla="*/ 3399734 h 6858000"/>
              <a:gd name="connsiteX246" fmla="*/ 4431236 w 7467600"/>
              <a:gd name="connsiteY246" fmla="*/ 3400954 h 6858000"/>
              <a:gd name="connsiteX247" fmla="*/ 4557150 w 7467600"/>
              <a:gd name="connsiteY247" fmla="*/ 3510023 h 6858000"/>
              <a:gd name="connsiteX248" fmla="*/ 4856936 w 7467600"/>
              <a:gd name="connsiteY248" fmla="*/ 3809146 h 6858000"/>
              <a:gd name="connsiteX249" fmla="*/ 5111996 w 7467600"/>
              <a:gd name="connsiteY249" fmla="*/ 4065759 h 6858000"/>
              <a:gd name="connsiteX250" fmla="*/ 5388878 w 7467600"/>
              <a:gd name="connsiteY250" fmla="*/ 4300185 h 6858000"/>
              <a:gd name="connsiteX251" fmla="*/ 5425556 w 7467600"/>
              <a:gd name="connsiteY251" fmla="*/ 4308967 h 6858000"/>
              <a:gd name="connsiteX252" fmla="*/ 4943646 w 7467600"/>
              <a:gd name="connsiteY252" fmla="*/ 3822916 h 6858000"/>
              <a:gd name="connsiteX253" fmla="*/ 4594837 w 7467600"/>
              <a:gd name="connsiteY253" fmla="*/ 3532274 h 6858000"/>
              <a:gd name="connsiteX254" fmla="*/ 4441737 w 7467600"/>
              <a:gd name="connsiteY254" fmla="*/ 3399734 h 6858000"/>
              <a:gd name="connsiteX255" fmla="*/ 5425834 w 7467600"/>
              <a:gd name="connsiteY255" fmla="*/ 3162785 h 6858000"/>
              <a:gd name="connsiteX256" fmla="*/ 5401644 w 7467600"/>
              <a:gd name="connsiteY256" fmla="*/ 3617847 h 6858000"/>
              <a:gd name="connsiteX257" fmla="*/ 5467256 w 7467600"/>
              <a:gd name="connsiteY257" fmla="*/ 4175494 h 6858000"/>
              <a:gd name="connsiteX258" fmla="*/ 5448069 w 7467600"/>
              <a:gd name="connsiteY258" fmla="*/ 3567554 h 6858000"/>
              <a:gd name="connsiteX259" fmla="*/ 5425834 w 7467600"/>
              <a:gd name="connsiteY259" fmla="*/ 3162785 h 6858000"/>
              <a:gd name="connsiteX260" fmla="*/ 1318687 w 7467600"/>
              <a:gd name="connsiteY260" fmla="*/ 3113840 h 6858000"/>
              <a:gd name="connsiteX261" fmla="*/ 1066793 w 7467600"/>
              <a:gd name="connsiteY261" fmla="*/ 3212171 h 6858000"/>
              <a:gd name="connsiteX262" fmla="*/ 993319 w 7467600"/>
              <a:gd name="connsiteY262" fmla="*/ 3247648 h 6858000"/>
              <a:gd name="connsiteX263" fmla="*/ 853081 w 7467600"/>
              <a:gd name="connsiteY263" fmla="*/ 3312410 h 6858000"/>
              <a:gd name="connsiteX264" fmla="*/ 805957 w 7467600"/>
              <a:gd name="connsiteY264" fmla="*/ 3330443 h 6858000"/>
              <a:gd name="connsiteX265" fmla="*/ 1318687 w 7467600"/>
              <a:gd name="connsiteY265" fmla="*/ 3113840 h 6858000"/>
              <a:gd name="connsiteX266" fmla="*/ 5453702 w 7467600"/>
              <a:gd name="connsiteY266" fmla="*/ 3090882 h 6858000"/>
              <a:gd name="connsiteX267" fmla="*/ 5480135 w 7467600"/>
              <a:gd name="connsiteY267" fmla="*/ 3565802 h 6858000"/>
              <a:gd name="connsiteX268" fmla="*/ 5499023 w 7467600"/>
              <a:gd name="connsiteY268" fmla="*/ 4166310 h 6858000"/>
              <a:gd name="connsiteX269" fmla="*/ 5547022 w 7467600"/>
              <a:gd name="connsiteY269" fmla="*/ 3607838 h 6858000"/>
              <a:gd name="connsiteX270" fmla="*/ 5515964 w 7467600"/>
              <a:gd name="connsiteY270" fmla="*/ 3378541 h 6858000"/>
              <a:gd name="connsiteX271" fmla="*/ 5453702 w 7467600"/>
              <a:gd name="connsiteY271" fmla="*/ 3090882 h 6858000"/>
              <a:gd name="connsiteX272" fmla="*/ 1238695 w 7467600"/>
              <a:gd name="connsiteY272" fmla="*/ 3076820 h 6858000"/>
              <a:gd name="connsiteX273" fmla="*/ 716371 w 7467600"/>
              <a:gd name="connsiteY273" fmla="*/ 3293249 h 6858000"/>
              <a:gd name="connsiteX274" fmla="*/ 579522 w 7467600"/>
              <a:gd name="connsiteY274" fmla="*/ 3371759 h 6858000"/>
              <a:gd name="connsiteX275" fmla="*/ 600288 w 7467600"/>
              <a:gd name="connsiteY275" fmla="*/ 3365555 h 6858000"/>
              <a:gd name="connsiteX276" fmla="*/ 840692 w 7467600"/>
              <a:gd name="connsiteY276" fmla="*/ 3284921 h 6858000"/>
              <a:gd name="connsiteX277" fmla="*/ 979248 w 7467600"/>
              <a:gd name="connsiteY277" fmla="*/ 3221003 h 6858000"/>
              <a:gd name="connsiteX278" fmla="*/ 1053282 w 7467600"/>
              <a:gd name="connsiteY278" fmla="*/ 3185247 h 6858000"/>
              <a:gd name="connsiteX279" fmla="*/ 1320603 w 7467600"/>
              <a:gd name="connsiteY279" fmla="*/ 3081281 h 6858000"/>
              <a:gd name="connsiteX280" fmla="*/ 1238695 w 7467600"/>
              <a:gd name="connsiteY280" fmla="*/ 3076820 h 6858000"/>
              <a:gd name="connsiteX281" fmla="*/ 5425627 w 7467600"/>
              <a:gd name="connsiteY281" fmla="*/ 2954192 h 6858000"/>
              <a:gd name="connsiteX282" fmla="*/ 5470770 w 7467600"/>
              <a:gd name="connsiteY282" fmla="*/ 3005435 h 6858000"/>
              <a:gd name="connsiteX283" fmla="*/ 5519779 w 7467600"/>
              <a:gd name="connsiteY283" fmla="*/ 4359223 h 6858000"/>
              <a:gd name="connsiteX284" fmla="*/ 5520293 w 7467600"/>
              <a:gd name="connsiteY284" fmla="*/ 4360602 h 6858000"/>
              <a:gd name="connsiteX285" fmla="*/ 5767221 w 7467600"/>
              <a:gd name="connsiteY285" fmla="*/ 4665564 h 6858000"/>
              <a:gd name="connsiteX286" fmla="*/ 6937169 w 7467600"/>
              <a:gd name="connsiteY286" fmla="*/ 4815941 h 6858000"/>
              <a:gd name="connsiteX287" fmla="*/ 6953922 w 7467600"/>
              <a:gd name="connsiteY287" fmla="*/ 4890068 h 6858000"/>
              <a:gd name="connsiteX288" fmla="*/ 6071359 w 7467600"/>
              <a:gd name="connsiteY288" fmla="*/ 4770770 h 6858000"/>
              <a:gd name="connsiteX289" fmla="*/ 6038839 w 7467600"/>
              <a:gd name="connsiteY289" fmla="*/ 4764474 h 6858000"/>
              <a:gd name="connsiteX290" fmla="*/ 6038706 w 7467600"/>
              <a:gd name="connsiteY290" fmla="*/ 4763847 h 6858000"/>
              <a:gd name="connsiteX291" fmla="*/ 6037784 w 7467600"/>
              <a:gd name="connsiteY291" fmla="*/ 4764270 h 6858000"/>
              <a:gd name="connsiteX292" fmla="*/ 6038839 w 7467600"/>
              <a:gd name="connsiteY292" fmla="*/ 4764474 h 6858000"/>
              <a:gd name="connsiteX293" fmla="*/ 6040338 w 7467600"/>
              <a:gd name="connsiteY293" fmla="*/ 4771418 h 6858000"/>
              <a:gd name="connsiteX294" fmla="*/ 6024488 w 7467600"/>
              <a:gd name="connsiteY294" fmla="*/ 4809903 h 6858000"/>
              <a:gd name="connsiteX295" fmla="*/ 5599771 w 7467600"/>
              <a:gd name="connsiteY295" fmla="*/ 5509652 h 6858000"/>
              <a:gd name="connsiteX296" fmla="*/ 5548843 w 7467600"/>
              <a:gd name="connsiteY296" fmla="*/ 5563845 h 6858000"/>
              <a:gd name="connsiteX297" fmla="*/ 5940952 w 7467600"/>
              <a:gd name="connsiteY297" fmla="*/ 6250028 h 6858000"/>
              <a:gd name="connsiteX298" fmla="*/ 6043441 w 7467600"/>
              <a:gd name="connsiteY298" fmla="*/ 6665847 h 6858000"/>
              <a:gd name="connsiteX299" fmla="*/ 6093432 w 7467600"/>
              <a:gd name="connsiteY299" fmla="*/ 6858000 h 6858000"/>
              <a:gd name="connsiteX300" fmla="*/ 6034344 w 7467600"/>
              <a:gd name="connsiteY300" fmla="*/ 6858000 h 6858000"/>
              <a:gd name="connsiteX301" fmla="*/ 6026679 w 7467600"/>
              <a:gd name="connsiteY301" fmla="*/ 6836959 h 6858000"/>
              <a:gd name="connsiteX302" fmla="*/ 5800441 w 7467600"/>
              <a:gd name="connsiteY302" fmla="*/ 6335286 h 6858000"/>
              <a:gd name="connsiteX303" fmla="*/ 5526562 w 7467600"/>
              <a:gd name="connsiteY303" fmla="*/ 5705388 h 6858000"/>
              <a:gd name="connsiteX304" fmla="*/ 5519640 w 7467600"/>
              <a:gd name="connsiteY304" fmla="*/ 5683774 h 6858000"/>
              <a:gd name="connsiteX305" fmla="*/ 5844559 w 7467600"/>
              <a:gd name="connsiteY305" fmla="*/ 6553349 h 6858000"/>
              <a:gd name="connsiteX306" fmla="*/ 5975994 w 7467600"/>
              <a:gd name="connsiteY306" fmla="*/ 6858000 h 6858000"/>
              <a:gd name="connsiteX307" fmla="*/ 5898547 w 7467600"/>
              <a:gd name="connsiteY307" fmla="*/ 6858000 h 6858000"/>
              <a:gd name="connsiteX308" fmla="*/ 5682041 w 7467600"/>
              <a:gd name="connsiteY308" fmla="*/ 6355860 h 6858000"/>
              <a:gd name="connsiteX309" fmla="*/ 5461758 w 7467600"/>
              <a:gd name="connsiteY309" fmla="*/ 5820220 h 6858000"/>
              <a:gd name="connsiteX310" fmla="*/ 5237282 w 7467600"/>
              <a:gd name="connsiteY310" fmla="*/ 6579086 h 6858000"/>
              <a:gd name="connsiteX311" fmla="*/ 5115009 w 7467600"/>
              <a:gd name="connsiteY311" fmla="*/ 6858000 h 6858000"/>
              <a:gd name="connsiteX312" fmla="*/ 5028074 w 7467600"/>
              <a:gd name="connsiteY312" fmla="*/ 6858000 h 6858000"/>
              <a:gd name="connsiteX313" fmla="*/ 5079508 w 7467600"/>
              <a:gd name="connsiteY313" fmla="*/ 6749074 h 6858000"/>
              <a:gd name="connsiteX314" fmla="*/ 5371846 w 7467600"/>
              <a:gd name="connsiteY314" fmla="*/ 5924413 h 6858000"/>
              <a:gd name="connsiteX315" fmla="*/ 5270512 w 7467600"/>
              <a:gd name="connsiteY315" fmla="*/ 6138975 h 6858000"/>
              <a:gd name="connsiteX316" fmla="*/ 5062409 w 7467600"/>
              <a:gd name="connsiteY316" fmla="*/ 6653544 h 6858000"/>
              <a:gd name="connsiteX317" fmla="*/ 5036628 w 7467600"/>
              <a:gd name="connsiteY317" fmla="*/ 6754247 h 6858000"/>
              <a:gd name="connsiteX318" fmla="*/ 5009112 w 7467600"/>
              <a:gd name="connsiteY318" fmla="*/ 6858000 h 6858000"/>
              <a:gd name="connsiteX319" fmla="*/ 4976679 w 7467600"/>
              <a:gd name="connsiteY319" fmla="*/ 6858000 h 6858000"/>
              <a:gd name="connsiteX320" fmla="*/ 5006537 w 7467600"/>
              <a:gd name="connsiteY320" fmla="*/ 6747068 h 6858000"/>
              <a:gd name="connsiteX321" fmla="*/ 5032723 w 7467600"/>
              <a:gd name="connsiteY321" fmla="*/ 6644957 h 6858000"/>
              <a:gd name="connsiteX322" fmla="*/ 5242949 w 7467600"/>
              <a:gd name="connsiteY322" fmla="*/ 6125175 h 6858000"/>
              <a:gd name="connsiteX323" fmla="*/ 5286321 w 7467600"/>
              <a:gd name="connsiteY323" fmla="*/ 6033555 h 6858000"/>
              <a:gd name="connsiteX324" fmla="*/ 5008210 w 7467600"/>
              <a:gd name="connsiteY324" fmla="*/ 6649194 h 6858000"/>
              <a:gd name="connsiteX325" fmla="*/ 4986321 w 7467600"/>
              <a:gd name="connsiteY325" fmla="*/ 6765687 h 6858000"/>
              <a:gd name="connsiteX326" fmla="*/ 4973474 w 7467600"/>
              <a:gd name="connsiteY326" fmla="*/ 6858000 h 6858000"/>
              <a:gd name="connsiteX327" fmla="*/ 4907178 w 7467600"/>
              <a:gd name="connsiteY327" fmla="*/ 6858000 h 6858000"/>
              <a:gd name="connsiteX328" fmla="*/ 4910810 w 7467600"/>
              <a:gd name="connsiteY328" fmla="*/ 6829660 h 6858000"/>
              <a:gd name="connsiteX329" fmla="*/ 4987461 w 7467600"/>
              <a:gd name="connsiteY329" fmla="*/ 6432994 h 6858000"/>
              <a:gd name="connsiteX330" fmla="*/ 5179262 w 7467600"/>
              <a:gd name="connsiteY330" fmla="*/ 6035044 h 6858000"/>
              <a:gd name="connsiteX331" fmla="*/ 4689678 w 7467600"/>
              <a:gd name="connsiteY331" fmla="*/ 6440241 h 6858000"/>
              <a:gd name="connsiteX332" fmla="*/ 4477543 w 7467600"/>
              <a:gd name="connsiteY332" fmla="*/ 6674836 h 6858000"/>
              <a:gd name="connsiteX333" fmla="*/ 4329957 w 7467600"/>
              <a:gd name="connsiteY333" fmla="*/ 6858000 h 6858000"/>
              <a:gd name="connsiteX334" fmla="*/ 4218595 w 7467600"/>
              <a:gd name="connsiteY334" fmla="*/ 6858000 h 6858000"/>
              <a:gd name="connsiteX335" fmla="*/ 4368888 w 7467600"/>
              <a:gd name="connsiteY335" fmla="*/ 6668412 h 6858000"/>
              <a:gd name="connsiteX336" fmla="*/ 4563091 w 7467600"/>
              <a:gd name="connsiteY336" fmla="*/ 6442508 h 6858000"/>
              <a:gd name="connsiteX337" fmla="*/ 5387324 w 7467600"/>
              <a:gd name="connsiteY337" fmla="*/ 5705830 h 6858000"/>
              <a:gd name="connsiteX338" fmla="*/ 5073620 w 7467600"/>
              <a:gd name="connsiteY338" fmla="*/ 5955437 h 6858000"/>
              <a:gd name="connsiteX339" fmla="*/ 4689789 w 7467600"/>
              <a:gd name="connsiteY339" fmla="*/ 6268382 h 6858000"/>
              <a:gd name="connsiteX340" fmla="*/ 4418722 w 7467600"/>
              <a:gd name="connsiteY340" fmla="*/ 6570886 h 6858000"/>
              <a:gd name="connsiteX341" fmla="*/ 4214944 w 7467600"/>
              <a:gd name="connsiteY341" fmla="*/ 6858000 h 6858000"/>
              <a:gd name="connsiteX342" fmla="*/ 4177898 w 7467600"/>
              <a:gd name="connsiteY342" fmla="*/ 6858000 h 6858000"/>
              <a:gd name="connsiteX343" fmla="*/ 4391597 w 7467600"/>
              <a:gd name="connsiteY343" fmla="*/ 6556370 h 6858000"/>
              <a:gd name="connsiteX344" fmla="*/ 4668889 w 7467600"/>
              <a:gd name="connsiteY344" fmla="*/ 6246399 h 6858000"/>
              <a:gd name="connsiteX345" fmla="*/ 5055427 w 7467600"/>
              <a:gd name="connsiteY345" fmla="*/ 5931476 h 6858000"/>
              <a:gd name="connsiteX346" fmla="*/ 5371814 w 7467600"/>
              <a:gd name="connsiteY346" fmla="*/ 5678975 h 6858000"/>
              <a:gd name="connsiteX347" fmla="*/ 4987918 w 7467600"/>
              <a:gd name="connsiteY347" fmla="*/ 5838701 h 6858000"/>
              <a:gd name="connsiteX348" fmla="*/ 4317146 w 7467600"/>
              <a:gd name="connsiteY348" fmla="*/ 6587716 h 6858000"/>
              <a:gd name="connsiteX349" fmla="*/ 4171627 w 7467600"/>
              <a:gd name="connsiteY349" fmla="*/ 6858000 h 6858000"/>
              <a:gd name="connsiteX350" fmla="*/ 4081585 w 7467600"/>
              <a:gd name="connsiteY350" fmla="*/ 6858000 h 6858000"/>
              <a:gd name="connsiteX351" fmla="*/ 4238603 w 7467600"/>
              <a:gd name="connsiteY351" fmla="*/ 6559341 h 6858000"/>
              <a:gd name="connsiteX352" fmla="*/ 4778333 w 7467600"/>
              <a:gd name="connsiteY352" fmla="*/ 5873626 h 6858000"/>
              <a:gd name="connsiteX353" fmla="*/ 5414185 w 7467600"/>
              <a:gd name="connsiteY353" fmla="*/ 5573882 h 6858000"/>
              <a:gd name="connsiteX354" fmla="*/ 5959648 w 7467600"/>
              <a:gd name="connsiteY354" fmla="*/ 4760797 h 6858000"/>
              <a:gd name="connsiteX355" fmla="*/ 5355019 w 7467600"/>
              <a:gd name="connsiteY355" fmla="*/ 4734672 h 6858000"/>
              <a:gd name="connsiteX356" fmla="*/ 5083565 w 7467600"/>
              <a:gd name="connsiteY356" fmla="*/ 5179121 h 6858000"/>
              <a:gd name="connsiteX357" fmla="*/ 4713577 w 7467600"/>
              <a:gd name="connsiteY357" fmla="*/ 5616803 h 6858000"/>
              <a:gd name="connsiteX358" fmla="*/ 3989559 w 7467600"/>
              <a:gd name="connsiteY358" fmla="*/ 6145945 h 6858000"/>
              <a:gd name="connsiteX359" fmla="*/ 3939824 w 7467600"/>
              <a:gd name="connsiteY359" fmla="*/ 6066900 h 6858000"/>
              <a:gd name="connsiteX360" fmla="*/ 4584537 w 7467600"/>
              <a:gd name="connsiteY360" fmla="*/ 5324826 h 6858000"/>
              <a:gd name="connsiteX361" fmla="*/ 5037105 w 7467600"/>
              <a:gd name="connsiteY361" fmla="*/ 5088765 h 6858000"/>
              <a:gd name="connsiteX362" fmla="*/ 5039930 w 7467600"/>
              <a:gd name="connsiteY362" fmla="*/ 5089585 h 6858000"/>
              <a:gd name="connsiteX363" fmla="*/ 5263764 w 7467600"/>
              <a:gd name="connsiteY363" fmla="*/ 4735525 h 6858000"/>
              <a:gd name="connsiteX364" fmla="*/ 4086300 w 7467600"/>
              <a:gd name="connsiteY364" fmla="*/ 4884599 h 6858000"/>
              <a:gd name="connsiteX365" fmla="*/ 4085485 w 7467600"/>
              <a:gd name="connsiteY365" fmla="*/ 4899070 h 6858000"/>
              <a:gd name="connsiteX366" fmla="*/ 3871915 w 7467600"/>
              <a:gd name="connsiteY366" fmla="*/ 5253645 h 6858000"/>
              <a:gd name="connsiteX367" fmla="*/ 3799374 w 7467600"/>
              <a:gd name="connsiteY367" fmla="*/ 5466127 h 6858000"/>
              <a:gd name="connsiteX368" fmla="*/ 3498850 w 7467600"/>
              <a:gd name="connsiteY368" fmla="*/ 6661888 h 6858000"/>
              <a:gd name="connsiteX369" fmla="*/ 3399216 w 7467600"/>
              <a:gd name="connsiteY369" fmla="*/ 6858000 h 6858000"/>
              <a:gd name="connsiteX370" fmla="*/ 3303688 w 7467600"/>
              <a:gd name="connsiteY370" fmla="*/ 6858000 h 6858000"/>
              <a:gd name="connsiteX371" fmla="*/ 3391774 w 7467600"/>
              <a:gd name="connsiteY371" fmla="*/ 6697181 h 6858000"/>
              <a:gd name="connsiteX372" fmla="*/ 3735540 w 7467600"/>
              <a:gd name="connsiteY372" fmla="*/ 5546923 h 6858000"/>
              <a:gd name="connsiteX373" fmla="*/ 3729438 w 7467600"/>
              <a:gd name="connsiteY373" fmla="*/ 5569058 h 6858000"/>
              <a:gd name="connsiteX374" fmla="*/ 3707782 w 7467600"/>
              <a:gd name="connsiteY374" fmla="*/ 5644908 h 6858000"/>
              <a:gd name="connsiteX375" fmla="*/ 3583827 w 7467600"/>
              <a:gd name="connsiteY375" fmla="*/ 6039215 h 6858000"/>
              <a:gd name="connsiteX376" fmla="*/ 3547861 w 7467600"/>
              <a:gd name="connsiteY376" fmla="*/ 6129609 h 6858000"/>
              <a:gd name="connsiteX377" fmla="*/ 3490905 w 7467600"/>
              <a:gd name="connsiteY377" fmla="*/ 6277660 h 6858000"/>
              <a:gd name="connsiteX378" fmla="*/ 3455859 w 7467600"/>
              <a:gd name="connsiteY378" fmla="*/ 6391301 h 6858000"/>
              <a:gd name="connsiteX379" fmla="*/ 3429112 w 7467600"/>
              <a:gd name="connsiteY379" fmla="*/ 6479469 h 6858000"/>
              <a:gd name="connsiteX380" fmla="*/ 3304862 w 7467600"/>
              <a:gd name="connsiteY380" fmla="*/ 6796476 h 6858000"/>
              <a:gd name="connsiteX381" fmla="*/ 3276071 w 7467600"/>
              <a:gd name="connsiteY381" fmla="*/ 6858000 h 6858000"/>
              <a:gd name="connsiteX382" fmla="*/ 3240805 w 7467600"/>
              <a:gd name="connsiteY382" fmla="*/ 6858000 h 6858000"/>
              <a:gd name="connsiteX383" fmla="*/ 3275917 w 7467600"/>
              <a:gd name="connsiteY383" fmla="*/ 6783192 h 6858000"/>
              <a:gd name="connsiteX384" fmla="*/ 3399358 w 7467600"/>
              <a:gd name="connsiteY384" fmla="*/ 6469011 h 6858000"/>
              <a:gd name="connsiteX385" fmla="*/ 3425650 w 7467600"/>
              <a:gd name="connsiteY385" fmla="*/ 6381333 h 6858000"/>
              <a:gd name="connsiteX386" fmla="*/ 3460661 w 7467600"/>
              <a:gd name="connsiteY386" fmla="*/ 6266763 h 6858000"/>
              <a:gd name="connsiteX387" fmla="*/ 3518021 w 7467600"/>
              <a:gd name="connsiteY387" fmla="*/ 6117298 h 6858000"/>
              <a:gd name="connsiteX388" fmla="*/ 3554035 w 7467600"/>
              <a:gd name="connsiteY388" fmla="*/ 6027832 h 6858000"/>
              <a:gd name="connsiteX389" fmla="*/ 3677174 w 7467600"/>
              <a:gd name="connsiteY389" fmla="*/ 5636351 h 6858000"/>
              <a:gd name="connsiteX390" fmla="*/ 3698819 w 7467600"/>
              <a:gd name="connsiteY390" fmla="*/ 5560503 h 6858000"/>
              <a:gd name="connsiteX391" fmla="*/ 3702094 w 7467600"/>
              <a:gd name="connsiteY391" fmla="*/ 5549194 h 6858000"/>
              <a:gd name="connsiteX392" fmla="*/ 3398355 w 7467600"/>
              <a:gd name="connsiteY392" fmla="*/ 6094603 h 6858000"/>
              <a:gd name="connsiteX393" fmla="*/ 3193941 w 7467600"/>
              <a:gd name="connsiteY393" fmla="*/ 6798775 h 6858000"/>
              <a:gd name="connsiteX394" fmla="*/ 3184140 w 7467600"/>
              <a:gd name="connsiteY394" fmla="*/ 6858000 h 6858000"/>
              <a:gd name="connsiteX395" fmla="*/ 3099978 w 7467600"/>
              <a:gd name="connsiteY395" fmla="*/ 6858000 h 6858000"/>
              <a:gd name="connsiteX396" fmla="*/ 3101556 w 7467600"/>
              <a:gd name="connsiteY396" fmla="*/ 6843337 h 6858000"/>
              <a:gd name="connsiteX397" fmla="*/ 3370162 w 7467600"/>
              <a:gd name="connsiteY397" fmla="*/ 5785550 h 6858000"/>
              <a:gd name="connsiteX398" fmla="*/ 3746477 w 7467600"/>
              <a:gd name="connsiteY398" fmla="*/ 5377889 h 6858000"/>
              <a:gd name="connsiteX399" fmla="*/ 3863399 w 7467600"/>
              <a:gd name="connsiteY399" fmla="*/ 5087257 h 6858000"/>
              <a:gd name="connsiteX400" fmla="*/ 3968712 w 7467600"/>
              <a:gd name="connsiteY400" fmla="*/ 4913989 h 6858000"/>
              <a:gd name="connsiteX401" fmla="*/ 2792390 w 7467600"/>
              <a:gd name="connsiteY401" fmla="*/ 5382974 h 6858000"/>
              <a:gd name="connsiteX402" fmla="*/ 2714982 w 7467600"/>
              <a:gd name="connsiteY402" fmla="*/ 5427051 h 6858000"/>
              <a:gd name="connsiteX403" fmla="*/ 2813361 w 7467600"/>
              <a:gd name="connsiteY403" fmla="*/ 6023912 h 6858000"/>
              <a:gd name="connsiteX404" fmla="*/ 2688430 w 7467600"/>
              <a:gd name="connsiteY404" fmla="*/ 6801564 h 6858000"/>
              <a:gd name="connsiteX405" fmla="*/ 2629626 w 7467600"/>
              <a:gd name="connsiteY405" fmla="*/ 6763394 h 6858000"/>
              <a:gd name="connsiteX406" fmla="*/ 2565328 w 7467600"/>
              <a:gd name="connsiteY406" fmla="*/ 5516399 h 6858000"/>
              <a:gd name="connsiteX407" fmla="*/ 1922999 w 7467600"/>
              <a:gd name="connsiteY407" fmla="*/ 5980343 h 6858000"/>
              <a:gd name="connsiteX408" fmla="*/ 1950261 w 7467600"/>
              <a:gd name="connsiteY408" fmla="*/ 6405858 h 6858000"/>
              <a:gd name="connsiteX409" fmla="*/ 2365554 w 7467600"/>
              <a:gd name="connsiteY409" fmla="*/ 6759107 h 6858000"/>
              <a:gd name="connsiteX410" fmla="*/ 2424142 w 7467600"/>
              <a:gd name="connsiteY410" fmla="*/ 6858000 h 6858000"/>
              <a:gd name="connsiteX411" fmla="*/ 2395994 w 7467600"/>
              <a:gd name="connsiteY411" fmla="*/ 6858000 h 6858000"/>
              <a:gd name="connsiteX412" fmla="*/ 2392863 w 7467600"/>
              <a:gd name="connsiteY412" fmla="*/ 6852964 h 6858000"/>
              <a:gd name="connsiteX413" fmla="*/ 2017589 w 7467600"/>
              <a:gd name="connsiteY413" fmla="*/ 6493982 h 6858000"/>
              <a:gd name="connsiteX414" fmla="*/ 2147336 w 7467600"/>
              <a:gd name="connsiteY414" fmla="*/ 6594052 h 6858000"/>
              <a:gd name="connsiteX415" fmla="*/ 2207047 w 7467600"/>
              <a:gd name="connsiteY415" fmla="*/ 6654540 h 6858000"/>
              <a:gd name="connsiteX416" fmla="*/ 2299106 w 7467600"/>
              <a:gd name="connsiteY416" fmla="*/ 6778931 h 6858000"/>
              <a:gd name="connsiteX417" fmla="*/ 2314430 w 7467600"/>
              <a:gd name="connsiteY417" fmla="*/ 6801144 h 6858000"/>
              <a:gd name="connsiteX418" fmla="*/ 2352406 w 7467600"/>
              <a:gd name="connsiteY418" fmla="*/ 6858000 h 6858000"/>
              <a:gd name="connsiteX419" fmla="*/ 2314492 w 7467600"/>
              <a:gd name="connsiteY419" fmla="*/ 6858000 h 6858000"/>
              <a:gd name="connsiteX420" fmla="*/ 2288095 w 7467600"/>
              <a:gd name="connsiteY420" fmla="*/ 6818030 h 6858000"/>
              <a:gd name="connsiteX421" fmla="*/ 2272768 w 7467600"/>
              <a:gd name="connsiteY421" fmla="*/ 6795822 h 6858000"/>
              <a:gd name="connsiteX422" fmla="*/ 2182715 w 7467600"/>
              <a:gd name="connsiteY422" fmla="*/ 6675071 h 6858000"/>
              <a:gd name="connsiteX423" fmla="*/ 2032061 w 7467600"/>
              <a:gd name="connsiteY423" fmla="*/ 6541380 h 6858000"/>
              <a:gd name="connsiteX424" fmla="*/ 2257220 w 7467600"/>
              <a:gd name="connsiteY424" fmla="*/ 6826257 h 6858000"/>
              <a:gd name="connsiteX425" fmla="*/ 2281324 w 7467600"/>
              <a:gd name="connsiteY425" fmla="*/ 6858000 h 6858000"/>
              <a:gd name="connsiteX426" fmla="*/ 2242860 w 7467600"/>
              <a:gd name="connsiteY426" fmla="*/ 6858000 h 6858000"/>
              <a:gd name="connsiteX427" fmla="*/ 2232818 w 7467600"/>
              <a:gd name="connsiteY427" fmla="*/ 6844926 h 6858000"/>
              <a:gd name="connsiteX428" fmla="*/ 1990172 w 7467600"/>
              <a:gd name="connsiteY428" fmla="*/ 6542121 h 6858000"/>
              <a:gd name="connsiteX429" fmla="*/ 2124090 w 7467600"/>
              <a:gd name="connsiteY429" fmla="*/ 6761017 h 6858000"/>
              <a:gd name="connsiteX430" fmla="*/ 2200380 w 7467600"/>
              <a:gd name="connsiteY430" fmla="*/ 6858000 h 6858000"/>
              <a:gd name="connsiteX431" fmla="*/ 2147507 w 7467600"/>
              <a:gd name="connsiteY431" fmla="*/ 6858000 h 6858000"/>
              <a:gd name="connsiteX432" fmla="*/ 2070668 w 7467600"/>
              <a:gd name="connsiteY432" fmla="*/ 6761520 h 6858000"/>
              <a:gd name="connsiteX433" fmla="*/ 1975142 w 7467600"/>
              <a:gd name="connsiteY433" fmla="*/ 6585570 h 6858000"/>
              <a:gd name="connsiteX434" fmla="*/ 2050035 w 7467600"/>
              <a:gd name="connsiteY434" fmla="*/ 6813345 h 6858000"/>
              <a:gd name="connsiteX435" fmla="*/ 2063025 w 7467600"/>
              <a:gd name="connsiteY435" fmla="*/ 6858000 h 6858000"/>
              <a:gd name="connsiteX436" fmla="*/ 2021675 w 7467600"/>
              <a:gd name="connsiteY436" fmla="*/ 6858000 h 6858000"/>
              <a:gd name="connsiteX437" fmla="*/ 2019308 w 7467600"/>
              <a:gd name="connsiteY437" fmla="*/ 6847118 h 6858000"/>
              <a:gd name="connsiteX438" fmla="*/ 1938835 w 7467600"/>
              <a:gd name="connsiteY438" fmla="*/ 6551160 h 6858000"/>
              <a:gd name="connsiteX439" fmla="*/ 1953230 w 7467600"/>
              <a:gd name="connsiteY439" fmla="*/ 6759699 h 6858000"/>
              <a:gd name="connsiteX440" fmla="*/ 1956763 w 7467600"/>
              <a:gd name="connsiteY440" fmla="*/ 6778191 h 6858000"/>
              <a:gd name="connsiteX441" fmla="*/ 1967925 w 7467600"/>
              <a:gd name="connsiteY441" fmla="*/ 6858000 h 6858000"/>
              <a:gd name="connsiteX442" fmla="*/ 1936622 w 7467600"/>
              <a:gd name="connsiteY442" fmla="*/ 6858000 h 6858000"/>
              <a:gd name="connsiteX443" fmla="*/ 1926261 w 7467600"/>
              <a:gd name="connsiteY443" fmla="*/ 6784064 h 6858000"/>
              <a:gd name="connsiteX444" fmla="*/ 1922724 w 7467600"/>
              <a:gd name="connsiteY444" fmla="*/ 6765577 h 6858000"/>
              <a:gd name="connsiteX445" fmla="*/ 1904650 w 7467600"/>
              <a:gd name="connsiteY445" fmla="*/ 6639616 h 6858000"/>
              <a:gd name="connsiteX446" fmla="*/ 1885273 w 7467600"/>
              <a:gd name="connsiteY446" fmla="*/ 6858000 h 6858000"/>
              <a:gd name="connsiteX447" fmla="*/ 1854363 w 7467600"/>
              <a:gd name="connsiteY447" fmla="*/ 6858000 h 6858000"/>
              <a:gd name="connsiteX448" fmla="*/ 1880391 w 7467600"/>
              <a:gd name="connsiteY448" fmla="*/ 6603796 h 6858000"/>
              <a:gd name="connsiteX449" fmla="*/ 1818273 w 7467600"/>
              <a:gd name="connsiteY449" fmla="*/ 6715729 h 6858000"/>
              <a:gd name="connsiteX450" fmla="*/ 1794691 w 7467600"/>
              <a:gd name="connsiteY450" fmla="*/ 6843239 h 6858000"/>
              <a:gd name="connsiteX451" fmla="*/ 1794914 w 7467600"/>
              <a:gd name="connsiteY451" fmla="*/ 6858000 h 6858000"/>
              <a:gd name="connsiteX452" fmla="*/ 1746128 w 7467600"/>
              <a:gd name="connsiteY452" fmla="*/ 6858000 h 6858000"/>
              <a:gd name="connsiteX453" fmla="*/ 1753934 w 7467600"/>
              <a:gd name="connsiteY453" fmla="*/ 6724796 h 6858000"/>
              <a:gd name="connsiteX454" fmla="*/ 1792053 w 7467600"/>
              <a:gd name="connsiteY454" fmla="*/ 6572396 h 6858000"/>
              <a:gd name="connsiteX455" fmla="*/ 1862248 w 7467600"/>
              <a:gd name="connsiteY455" fmla="*/ 6266397 h 6858000"/>
              <a:gd name="connsiteX456" fmla="*/ 1862250 w 7467600"/>
              <a:gd name="connsiteY456" fmla="*/ 6033531 h 6858000"/>
              <a:gd name="connsiteX457" fmla="*/ 1211999 w 7467600"/>
              <a:gd name="connsiteY457" fmla="*/ 6683610 h 6858000"/>
              <a:gd name="connsiteX458" fmla="*/ 1213266 w 7467600"/>
              <a:gd name="connsiteY458" fmla="*/ 6691947 h 6858000"/>
              <a:gd name="connsiteX459" fmla="*/ 1203370 w 7467600"/>
              <a:gd name="connsiteY459" fmla="*/ 6850676 h 6858000"/>
              <a:gd name="connsiteX460" fmla="*/ 1203671 w 7467600"/>
              <a:gd name="connsiteY460" fmla="*/ 6858000 h 6858000"/>
              <a:gd name="connsiteX461" fmla="*/ 1143180 w 7467600"/>
              <a:gd name="connsiteY461" fmla="*/ 6858000 h 6858000"/>
              <a:gd name="connsiteX462" fmla="*/ 1142176 w 7467600"/>
              <a:gd name="connsiteY462" fmla="*/ 6766045 h 6858000"/>
              <a:gd name="connsiteX463" fmla="*/ 1067484 w 7467600"/>
              <a:gd name="connsiteY463" fmla="*/ 6858000 h 6858000"/>
              <a:gd name="connsiteX464" fmla="*/ 953928 w 7467600"/>
              <a:gd name="connsiteY464" fmla="*/ 6858000 h 6858000"/>
              <a:gd name="connsiteX465" fmla="*/ 959715 w 7467600"/>
              <a:gd name="connsiteY465" fmla="*/ 6850185 h 6858000"/>
              <a:gd name="connsiteX466" fmla="*/ 1483788 w 7467600"/>
              <a:gd name="connsiteY466" fmla="*/ 6259174 h 6858000"/>
              <a:gd name="connsiteX467" fmla="*/ 1100671 w 7467600"/>
              <a:gd name="connsiteY467" fmla="*/ 6252137 h 6858000"/>
              <a:gd name="connsiteX468" fmla="*/ 1090144 w 7467600"/>
              <a:gd name="connsiteY468" fmla="*/ 6256748 h 6858000"/>
              <a:gd name="connsiteX469" fmla="*/ 1095872 w 7467600"/>
              <a:gd name="connsiteY469" fmla="*/ 6271892 h 6858000"/>
              <a:gd name="connsiteX470" fmla="*/ 262785 w 7467600"/>
              <a:gd name="connsiteY470" fmla="*/ 6845450 h 6858000"/>
              <a:gd name="connsiteX471" fmla="*/ 209968 w 7467600"/>
              <a:gd name="connsiteY471" fmla="*/ 6770713 h 6858000"/>
              <a:gd name="connsiteX472" fmla="*/ 873460 w 7467600"/>
              <a:gd name="connsiteY472" fmla="*/ 6253768 h 6858000"/>
              <a:gd name="connsiteX473" fmla="*/ 192686 w 7467600"/>
              <a:gd name="connsiteY473" fmla="*/ 5849257 h 6858000"/>
              <a:gd name="connsiteX474" fmla="*/ 4696 w 7467600"/>
              <a:gd name="connsiteY474" fmla="*/ 5697668 h 6858000"/>
              <a:gd name="connsiteX475" fmla="*/ 0 w 7467600"/>
              <a:gd name="connsiteY475" fmla="*/ 5689984 h 6858000"/>
              <a:gd name="connsiteX476" fmla="*/ 0 w 7467600"/>
              <a:gd name="connsiteY476" fmla="*/ 5513472 h 6858000"/>
              <a:gd name="connsiteX477" fmla="*/ 174101 w 7467600"/>
              <a:gd name="connsiteY477" fmla="*/ 5620277 h 6858000"/>
              <a:gd name="connsiteX478" fmla="*/ 891800 w 7467600"/>
              <a:gd name="connsiteY478" fmla="*/ 6036935 h 6858000"/>
              <a:gd name="connsiteX479" fmla="*/ 1072219 w 7467600"/>
              <a:gd name="connsiteY479" fmla="*/ 6169443 h 6858000"/>
              <a:gd name="connsiteX480" fmla="*/ 1074117 w 7467600"/>
              <a:gd name="connsiteY480" fmla="*/ 6170301 h 6858000"/>
              <a:gd name="connsiteX481" fmla="*/ 1083114 w 7467600"/>
              <a:gd name="connsiteY481" fmla="*/ 6174131 h 6858000"/>
              <a:gd name="connsiteX482" fmla="*/ 1543010 w 7467600"/>
              <a:gd name="connsiteY482" fmla="*/ 6191140 h 6858000"/>
              <a:gd name="connsiteX483" fmla="*/ 1551080 w 7467600"/>
              <a:gd name="connsiteY483" fmla="*/ 6195006 h 6858000"/>
              <a:gd name="connsiteX484" fmla="*/ 2345443 w 7467600"/>
              <a:gd name="connsiteY484" fmla="*/ 5549882 h 6858000"/>
              <a:gd name="connsiteX485" fmla="*/ 1721499 w 7467600"/>
              <a:gd name="connsiteY485" fmla="*/ 5599969 h 6858000"/>
              <a:gd name="connsiteX486" fmla="*/ 767716 w 7467600"/>
              <a:gd name="connsiteY486" fmla="*/ 5472768 h 6858000"/>
              <a:gd name="connsiteX487" fmla="*/ 722147 w 7467600"/>
              <a:gd name="connsiteY487" fmla="*/ 5393091 h 6858000"/>
              <a:gd name="connsiteX488" fmla="*/ 1485552 w 7467600"/>
              <a:gd name="connsiteY488" fmla="*/ 5313202 h 6858000"/>
              <a:gd name="connsiteX489" fmla="*/ 2143004 w 7467600"/>
              <a:gd name="connsiteY489" fmla="*/ 5402420 h 6858000"/>
              <a:gd name="connsiteX490" fmla="*/ 1933391 w 7467600"/>
              <a:gd name="connsiteY490" fmla="*/ 5156971 h 6858000"/>
              <a:gd name="connsiteX491" fmla="*/ 1827118 w 7467600"/>
              <a:gd name="connsiteY491" fmla="*/ 4968410 h 6858000"/>
              <a:gd name="connsiteX492" fmla="*/ 1837349 w 7467600"/>
              <a:gd name="connsiteY492" fmla="*/ 4956357 h 6858000"/>
              <a:gd name="connsiteX493" fmla="*/ 2162835 w 7467600"/>
              <a:gd name="connsiteY493" fmla="*/ 5187853 h 6858000"/>
              <a:gd name="connsiteX494" fmla="*/ 2257167 w 7467600"/>
              <a:gd name="connsiteY494" fmla="*/ 5462123 h 6858000"/>
              <a:gd name="connsiteX495" fmla="*/ 2261598 w 7467600"/>
              <a:gd name="connsiteY495" fmla="*/ 5467998 h 6858000"/>
              <a:gd name="connsiteX496" fmla="*/ 2437177 w 7467600"/>
              <a:gd name="connsiteY496" fmla="*/ 5479608 h 6858000"/>
              <a:gd name="connsiteX497" fmla="*/ 2445247 w 7467600"/>
              <a:gd name="connsiteY497" fmla="*/ 5483476 h 6858000"/>
              <a:gd name="connsiteX498" fmla="*/ 2743626 w 7467600"/>
              <a:gd name="connsiteY498" fmla="*/ 5304819 h 6858000"/>
              <a:gd name="connsiteX499" fmla="*/ 3048102 w 7467600"/>
              <a:gd name="connsiteY499" fmla="*/ 5150595 h 6858000"/>
              <a:gd name="connsiteX500" fmla="*/ 1799414 w 7467600"/>
              <a:gd name="connsiteY500" fmla="*/ 4694732 h 6858000"/>
              <a:gd name="connsiteX501" fmla="*/ 1771735 w 7467600"/>
              <a:gd name="connsiteY501" fmla="*/ 4619929 h 6858000"/>
              <a:gd name="connsiteX502" fmla="*/ 3104273 w 7467600"/>
              <a:gd name="connsiteY502" fmla="*/ 5076159 h 6858000"/>
              <a:gd name="connsiteX503" fmla="*/ 3113245 w 7467600"/>
              <a:gd name="connsiteY503" fmla="*/ 5090705 h 6858000"/>
              <a:gd name="connsiteX504" fmla="*/ 3126294 w 7467600"/>
              <a:gd name="connsiteY504" fmla="*/ 5114400 h 6858000"/>
              <a:gd name="connsiteX505" fmla="*/ 3937433 w 7467600"/>
              <a:gd name="connsiteY505" fmla="*/ 4830473 h 6858000"/>
              <a:gd name="connsiteX506" fmla="*/ 3590475 w 7467600"/>
              <a:gd name="connsiteY506" fmla="*/ 4597974 h 6858000"/>
              <a:gd name="connsiteX507" fmla="*/ 3100264 w 7467600"/>
              <a:gd name="connsiteY507" fmla="*/ 4579845 h 6858000"/>
              <a:gd name="connsiteX508" fmla="*/ 2183576 w 7467600"/>
              <a:gd name="connsiteY508" fmla="*/ 4227150 h 6858000"/>
              <a:gd name="connsiteX509" fmla="*/ 2151029 w 7467600"/>
              <a:gd name="connsiteY509" fmla="*/ 4146947 h 6858000"/>
              <a:gd name="connsiteX510" fmla="*/ 3563434 w 7467600"/>
              <a:gd name="connsiteY510" fmla="*/ 4469115 h 6858000"/>
              <a:gd name="connsiteX511" fmla="*/ 3177952 w 7467600"/>
              <a:gd name="connsiteY511" fmla="*/ 3657386 h 6858000"/>
              <a:gd name="connsiteX512" fmla="*/ 3189263 w 7467600"/>
              <a:gd name="connsiteY512" fmla="*/ 3625726 h 6858000"/>
              <a:gd name="connsiteX513" fmla="*/ 3560912 w 7467600"/>
              <a:gd name="connsiteY513" fmla="*/ 4079863 h 6858000"/>
              <a:gd name="connsiteX514" fmla="*/ 3626636 w 7467600"/>
              <a:gd name="connsiteY514" fmla="*/ 4512230 h 6858000"/>
              <a:gd name="connsiteX515" fmla="*/ 3653088 w 7467600"/>
              <a:gd name="connsiteY515" fmla="*/ 4521417 h 6858000"/>
              <a:gd name="connsiteX516" fmla="*/ 3988128 w 7467600"/>
              <a:gd name="connsiteY516" fmla="*/ 4817267 h 6858000"/>
              <a:gd name="connsiteX517" fmla="*/ 4830582 w 7467600"/>
              <a:gd name="connsiteY517" fmla="*/ 4676000 h 6858000"/>
              <a:gd name="connsiteX518" fmla="*/ 4830100 w 7467600"/>
              <a:gd name="connsiteY518" fmla="*/ 4675554 h 6858000"/>
              <a:gd name="connsiteX519" fmla="*/ 4036318 w 7467600"/>
              <a:gd name="connsiteY519" fmla="*/ 4147013 h 6858000"/>
              <a:gd name="connsiteX520" fmla="*/ 3432098 w 7467600"/>
              <a:gd name="connsiteY520" fmla="*/ 3537312 h 6858000"/>
              <a:gd name="connsiteX521" fmla="*/ 3446761 w 7467600"/>
              <a:gd name="connsiteY521" fmla="*/ 3461278 h 6858000"/>
              <a:gd name="connsiteX522" fmla="*/ 4419733 w 7467600"/>
              <a:gd name="connsiteY522" fmla="*/ 3963555 h 6858000"/>
              <a:gd name="connsiteX523" fmla="*/ 4781371 w 7467600"/>
              <a:gd name="connsiteY523" fmla="*/ 4458604 h 6858000"/>
              <a:gd name="connsiteX524" fmla="*/ 4780440 w 7467600"/>
              <a:gd name="connsiteY524" fmla="*/ 4470290 h 6858000"/>
              <a:gd name="connsiteX525" fmla="*/ 4898954 w 7467600"/>
              <a:gd name="connsiteY525" fmla="*/ 4662092 h 6858000"/>
              <a:gd name="connsiteX526" fmla="*/ 4900699 w 7467600"/>
              <a:gd name="connsiteY526" fmla="*/ 4670867 h 6858000"/>
              <a:gd name="connsiteX527" fmla="*/ 5714511 w 7467600"/>
              <a:gd name="connsiteY527" fmla="*/ 4663483 h 6858000"/>
              <a:gd name="connsiteX528" fmla="*/ 5464793 w 7467600"/>
              <a:gd name="connsiteY528" fmla="*/ 4393556 h 6858000"/>
              <a:gd name="connsiteX529" fmla="*/ 5461897 w 7467600"/>
              <a:gd name="connsiteY529" fmla="*/ 4390879 h 6858000"/>
              <a:gd name="connsiteX530" fmla="*/ 4294126 w 7467600"/>
              <a:gd name="connsiteY530" fmla="*/ 3303048 h 6858000"/>
              <a:gd name="connsiteX531" fmla="*/ 4305321 w 7467600"/>
              <a:gd name="connsiteY531" fmla="*/ 3256953 h 6858000"/>
              <a:gd name="connsiteX532" fmla="*/ 4949299 w 7467600"/>
              <a:gd name="connsiteY532" fmla="*/ 3766336 h 6858000"/>
              <a:gd name="connsiteX533" fmla="*/ 5291452 w 7467600"/>
              <a:gd name="connsiteY533" fmla="*/ 4076801 h 6858000"/>
              <a:gd name="connsiteX534" fmla="*/ 5434998 w 7467600"/>
              <a:gd name="connsiteY534" fmla="*/ 4254100 h 6858000"/>
              <a:gd name="connsiteX535" fmla="*/ 5351015 w 7467600"/>
              <a:gd name="connsiteY535" fmla="*/ 3760989 h 6858000"/>
              <a:gd name="connsiteX536" fmla="*/ 5413780 w 7467600"/>
              <a:gd name="connsiteY536" fmla="*/ 2966265 h 6858000"/>
              <a:gd name="connsiteX537" fmla="*/ 5425627 w 7467600"/>
              <a:gd name="connsiteY537" fmla="*/ 2954192 h 6858000"/>
              <a:gd name="connsiteX538" fmla="*/ 6604735 w 7467600"/>
              <a:gd name="connsiteY538" fmla="*/ 2041381 h 6858000"/>
              <a:gd name="connsiteX539" fmla="*/ 7204487 w 7467600"/>
              <a:gd name="connsiteY539" fmla="*/ 2742112 h 6858000"/>
              <a:gd name="connsiteX540" fmla="*/ 7131592 w 7467600"/>
              <a:gd name="connsiteY540" fmla="*/ 2672096 h 6858000"/>
              <a:gd name="connsiteX541" fmla="*/ 6996344 w 7467600"/>
              <a:gd name="connsiteY541" fmla="*/ 2518310 h 6858000"/>
              <a:gd name="connsiteX542" fmla="*/ 6735495 w 7467600"/>
              <a:gd name="connsiteY542" fmla="*/ 2196890 h 6858000"/>
              <a:gd name="connsiteX543" fmla="*/ 6721901 w 7467600"/>
              <a:gd name="connsiteY543" fmla="*/ 2179274 h 6858000"/>
              <a:gd name="connsiteX544" fmla="*/ 6604735 w 7467600"/>
              <a:gd name="connsiteY544" fmla="*/ 2041381 h 6858000"/>
              <a:gd name="connsiteX545" fmla="*/ 6591670 w 7467600"/>
              <a:gd name="connsiteY545" fmla="*/ 1988277 h 6858000"/>
              <a:gd name="connsiteX546" fmla="*/ 6747349 w 7467600"/>
              <a:gd name="connsiteY546" fmla="*/ 2160069 h 6858000"/>
              <a:gd name="connsiteX547" fmla="*/ 6760943 w 7467600"/>
              <a:gd name="connsiteY547" fmla="*/ 2177686 h 6858000"/>
              <a:gd name="connsiteX548" fmla="*/ 7021065 w 7467600"/>
              <a:gd name="connsiteY548" fmla="*/ 2498102 h 6858000"/>
              <a:gd name="connsiteX549" fmla="*/ 7155223 w 7467600"/>
              <a:gd name="connsiteY549" fmla="*/ 2650386 h 6858000"/>
              <a:gd name="connsiteX550" fmla="*/ 7203167 w 7467600"/>
              <a:gd name="connsiteY550" fmla="*/ 2697288 h 6858000"/>
              <a:gd name="connsiteX551" fmla="*/ 6937703 w 7467600"/>
              <a:gd name="connsiteY551" fmla="*/ 2321981 h 6858000"/>
              <a:gd name="connsiteX552" fmla="*/ 6591670 w 7467600"/>
              <a:gd name="connsiteY552" fmla="*/ 1988277 h 6858000"/>
              <a:gd name="connsiteX553" fmla="*/ 5798671 w 7467600"/>
              <a:gd name="connsiteY553" fmla="*/ 1981601 h 6858000"/>
              <a:gd name="connsiteX554" fmla="*/ 5754709 w 7467600"/>
              <a:gd name="connsiteY554" fmla="*/ 2071454 h 6858000"/>
              <a:gd name="connsiteX555" fmla="*/ 5763044 w 7467600"/>
              <a:gd name="connsiteY555" fmla="*/ 2842206 h 6858000"/>
              <a:gd name="connsiteX556" fmla="*/ 5764974 w 7467600"/>
              <a:gd name="connsiteY556" fmla="*/ 2799609 h 6858000"/>
              <a:gd name="connsiteX557" fmla="*/ 5767665 w 7467600"/>
              <a:gd name="connsiteY557" fmla="*/ 2666409 h 6858000"/>
              <a:gd name="connsiteX558" fmla="*/ 5763055 w 7467600"/>
              <a:gd name="connsiteY558" fmla="*/ 2579705 h 6858000"/>
              <a:gd name="connsiteX559" fmla="*/ 5758079 w 7467600"/>
              <a:gd name="connsiteY559" fmla="*/ 2492508 h 6858000"/>
              <a:gd name="connsiteX560" fmla="*/ 5779325 w 7467600"/>
              <a:gd name="connsiteY560" fmla="*/ 2197069 h 6858000"/>
              <a:gd name="connsiteX561" fmla="*/ 5798671 w 7467600"/>
              <a:gd name="connsiteY561" fmla="*/ 1981601 h 6858000"/>
              <a:gd name="connsiteX562" fmla="*/ 5829202 w 7467600"/>
              <a:gd name="connsiteY562" fmla="*/ 1971679 h 6858000"/>
              <a:gd name="connsiteX563" fmla="*/ 5809558 w 7467600"/>
              <a:gd name="connsiteY563" fmla="*/ 2198043 h 6858000"/>
              <a:gd name="connsiteX564" fmla="*/ 5788653 w 7467600"/>
              <a:gd name="connsiteY564" fmla="*/ 2489430 h 6858000"/>
              <a:gd name="connsiteX565" fmla="*/ 5793439 w 7467600"/>
              <a:gd name="connsiteY565" fmla="*/ 2575235 h 6858000"/>
              <a:gd name="connsiteX566" fmla="*/ 5796837 w 7467600"/>
              <a:gd name="connsiteY566" fmla="*/ 2637633 h 6858000"/>
              <a:gd name="connsiteX567" fmla="*/ 5818614 w 7467600"/>
              <a:gd name="connsiteY567" fmla="*/ 2473055 h 6858000"/>
              <a:gd name="connsiteX568" fmla="*/ 5829202 w 7467600"/>
              <a:gd name="connsiteY568" fmla="*/ 1971679 h 6858000"/>
              <a:gd name="connsiteX569" fmla="*/ 5911389 w 7467600"/>
              <a:gd name="connsiteY569" fmla="*/ 1898371 h 6858000"/>
              <a:gd name="connsiteX570" fmla="*/ 6237627 w 7467600"/>
              <a:gd name="connsiteY570" fmla="*/ 2231921 h 6858000"/>
              <a:gd name="connsiteX571" fmla="*/ 5911389 w 7467600"/>
              <a:gd name="connsiteY571" fmla="*/ 1898371 h 6858000"/>
              <a:gd name="connsiteX572" fmla="*/ 6944437 w 7467600"/>
              <a:gd name="connsiteY572" fmla="*/ 1575402 h 6858000"/>
              <a:gd name="connsiteX573" fmla="*/ 6304730 w 7467600"/>
              <a:gd name="connsiteY573" fmla="*/ 1766654 h 6858000"/>
              <a:gd name="connsiteX574" fmla="*/ 6944437 w 7467600"/>
              <a:gd name="connsiteY574" fmla="*/ 1575402 h 6858000"/>
              <a:gd name="connsiteX575" fmla="*/ 7019523 w 7467600"/>
              <a:gd name="connsiteY575" fmla="*/ 1519450 h 6858000"/>
              <a:gd name="connsiteX576" fmla="*/ 6298091 w 7467600"/>
              <a:gd name="connsiteY576" fmla="*/ 1737122 h 6858000"/>
              <a:gd name="connsiteX577" fmla="*/ 7019523 w 7467600"/>
              <a:gd name="connsiteY577" fmla="*/ 1519450 h 6858000"/>
              <a:gd name="connsiteX578" fmla="*/ 2399523 w 7467600"/>
              <a:gd name="connsiteY578" fmla="*/ 1428234 h 6858000"/>
              <a:gd name="connsiteX579" fmla="*/ 2224982 w 7467600"/>
              <a:gd name="connsiteY579" fmla="*/ 1826201 h 6858000"/>
              <a:gd name="connsiteX580" fmla="*/ 2096099 w 7467600"/>
              <a:gd name="connsiteY580" fmla="*/ 2345900 h 6858000"/>
              <a:gd name="connsiteX581" fmla="*/ 2283317 w 7467600"/>
              <a:gd name="connsiteY581" fmla="*/ 1796925 h 6858000"/>
              <a:gd name="connsiteX582" fmla="*/ 2399523 w 7467600"/>
              <a:gd name="connsiteY582" fmla="*/ 1428234 h 6858000"/>
              <a:gd name="connsiteX583" fmla="*/ 2448558 w 7467600"/>
              <a:gd name="connsiteY583" fmla="*/ 1373435 h 6858000"/>
              <a:gd name="connsiteX584" fmla="*/ 2312521 w 7467600"/>
              <a:gd name="connsiteY584" fmla="*/ 1806140 h 6858000"/>
              <a:gd name="connsiteX585" fmla="*/ 2127533 w 7467600"/>
              <a:gd name="connsiteY585" fmla="*/ 2348380 h 6858000"/>
              <a:gd name="connsiteX586" fmla="*/ 2358080 w 7467600"/>
              <a:gd name="connsiteY586" fmla="*/ 1866134 h 6858000"/>
              <a:gd name="connsiteX587" fmla="*/ 2407436 w 7467600"/>
              <a:gd name="connsiteY587" fmla="*/ 1651070 h 6858000"/>
              <a:gd name="connsiteX588" fmla="*/ 2448558 w 7467600"/>
              <a:gd name="connsiteY588" fmla="*/ 1373435 h 6858000"/>
              <a:gd name="connsiteX589" fmla="*/ 278707 w 7467600"/>
              <a:gd name="connsiteY589" fmla="*/ 1352270 h 6858000"/>
              <a:gd name="connsiteX590" fmla="*/ 321570 w 7467600"/>
              <a:gd name="connsiteY590" fmla="*/ 1861610 h 6858000"/>
              <a:gd name="connsiteX591" fmla="*/ 294281 w 7467600"/>
              <a:gd name="connsiteY591" fmla="*/ 1440658 h 6858000"/>
              <a:gd name="connsiteX592" fmla="*/ 278707 w 7467600"/>
              <a:gd name="connsiteY592" fmla="*/ 1352270 h 6858000"/>
              <a:gd name="connsiteX593" fmla="*/ 1423821 w 7467600"/>
              <a:gd name="connsiteY593" fmla="*/ 1351958 h 6858000"/>
              <a:gd name="connsiteX594" fmla="*/ 1638521 w 7467600"/>
              <a:gd name="connsiteY594" fmla="*/ 1908470 h 6858000"/>
              <a:gd name="connsiteX595" fmla="*/ 1754199 w 7467600"/>
              <a:gd name="connsiteY595" fmla="*/ 2149284 h 6858000"/>
              <a:gd name="connsiteX596" fmla="*/ 1908359 w 7467600"/>
              <a:gd name="connsiteY596" fmla="*/ 2364988 h 6858000"/>
              <a:gd name="connsiteX597" fmla="*/ 1647661 w 7467600"/>
              <a:gd name="connsiteY597" fmla="*/ 1825945 h 6858000"/>
              <a:gd name="connsiteX598" fmla="*/ 1423821 w 7467600"/>
              <a:gd name="connsiteY598" fmla="*/ 1351958 h 6858000"/>
              <a:gd name="connsiteX599" fmla="*/ 1431890 w 7467600"/>
              <a:gd name="connsiteY599" fmla="*/ 1306475 h 6858000"/>
              <a:gd name="connsiteX600" fmla="*/ 1507597 w 7467600"/>
              <a:gd name="connsiteY600" fmla="*/ 1446132 h 6858000"/>
              <a:gd name="connsiteX601" fmla="*/ 1674586 w 7467600"/>
              <a:gd name="connsiteY601" fmla="*/ 1813832 h 6858000"/>
              <a:gd name="connsiteX602" fmla="*/ 1815950 w 7467600"/>
              <a:gd name="connsiteY602" fmla="*/ 2128564 h 6858000"/>
              <a:gd name="connsiteX603" fmla="*/ 1984242 w 7467600"/>
              <a:gd name="connsiteY603" fmla="*/ 2430829 h 6858000"/>
              <a:gd name="connsiteX604" fmla="*/ 2014023 w 7467600"/>
              <a:gd name="connsiteY604" fmla="*/ 2450995 h 6858000"/>
              <a:gd name="connsiteX605" fmla="*/ 1747337 w 7467600"/>
              <a:gd name="connsiteY605" fmla="*/ 1855264 h 6858000"/>
              <a:gd name="connsiteX606" fmla="*/ 1533749 w 7467600"/>
              <a:gd name="connsiteY606" fmla="*/ 1478656 h 6858000"/>
              <a:gd name="connsiteX607" fmla="*/ 1431890 w 7467600"/>
              <a:gd name="connsiteY607" fmla="*/ 1306475 h 6858000"/>
              <a:gd name="connsiteX608" fmla="*/ 5052692 w 7467600"/>
              <a:gd name="connsiteY608" fmla="*/ 1292994 h 6858000"/>
              <a:gd name="connsiteX609" fmla="*/ 5200661 w 7467600"/>
              <a:gd name="connsiteY609" fmla="*/ 1635186 h 6858000"/>
              <a:gd name="connsiteX610" fmla="*/ 5297138 w 7467600"/>
              <a:gd name="connsiteY610" fmla="*/ 1906351 h 6858000"/>
              <a:gd name="connsiteX611" fmla="*/ 5052692 w 7467600"/>
              <a:gd name="connsiteY611" fmla="*/ 1292994 h 6858000"/>
              <a:gd name="connsiteX612" fmla="*/ 5009948 w 7467600"/>
              <a:gd name="connsiteY612" fmla="*/ 1273619 h 6858000"/>
              <a:gd name="connsiteX613" fmla="*/ 5121777 w 7467600"/>
              <a:gd name="connsiteY613" fmla="*/ 1654213 h 6858000"/>
              <a:gd name="connsiteX614" fmla="*/ 5293545 w 7467600"/>
              <a:gd name="connsiteY614" fmla="*/ 2072247 h 6858000"/>
              <a:gd name="connsiteX615" fmla="*/ 5294042 w 7467600"/>
              <a:gd name="connsiteY615" fmla="*/ 2065019 h 6858000"/>
              <a:gd name="connsiteX616" fmla="*/ 5171936 w 7467600"/>
              <a:gd name="connsiteY616" fmla="*/ 1647613 h 6858000"/>
              <a:gd name="connsiteX617" fmla="*/ 5009948 w 7467600"/>
              <a:gd name="connsiteY617" fmla="*/ 1273619 h 6858000"/>
              <a:gd name="connsiteX618" fmla="*/ 655236 w 7467600"/>
              <a:gd name="connsiteY618" fmla="*/ 1268632 h 6858000"/>
              <a:gd name="connsiteX619" fmla="*/ 839521 w 7467600"/>
              <a:gd name="connsiteY619" fmla="*/ 1685315 h 6858000"/>
              <a:gd name="connsiteX620" fmla="*/ 1109416 w 7467600"/>
              <a:gd name="connsiteY620" fmla="*/ 2061663 h 6858000"/>
              <a:gd name="connsiteX621" fmla="*/ 1298300 w 7467600"/>
              <a:gd name="connsiteY621" fmla="*/ 2247742 h 6858000"/>
              <a:gd name="connsiteX622" fmla="*/ 1125871 w 7467600"/>
              <a:gd name="connsiteY622" fmla="*/ 1989513 h 6858000"/>
              <a:gd name="connsiteX623" fmla="*/ 981574 w 7467600"/>
              <a:gd name="connsiteY623" fmla="*/ 1783157 h 6858000"/>
              <a:gd name="connsiteX624" fmla="*/ 922198 w 7467600"/>
              <a:gd name="connsiteY624" fmla="*/ 1677437 h 6858000"/>
              <a:gd name="connsiteX625" fmla="*/ 869293 w 7467600"/>
              <a:gd name="connsiteY625" fmla="*/ 1583214 h 6858000"/>
              <a:gd name="connsiteX626" fmla="*/ 751431 w 7467600"/>
              <a:gd name="connsiteY626" fmla="*/ 1405731 h 6858000"/>
              <a:gd name="connsiteX627" fmla="*/ 655236 w 7467600"/>
              <a:gd name="connsiteY627" fmla="*/ 1268632 h 6858000"/>
              <a:gd name="connsiteX628" fmla="*/ 6516292 w 7467600"/>
              <a:gd name="connsiteY628" fmla="*/ 1263064 h 6858000"/>
              <a:gd name="connsiteX629" fmla="*/ 5736320 w 7467600"/>
              <a:gd name="connsiteY629" fmla="*/ 1501803 h 6858000"/>
              <a:gd name="connsiteX630" fmla="*/ 6516292 w 7467600"/>
              <a:gd name="connsiteY630" fmla="*/ 1263064 h 6858000"/>
              <a:gd name="connsiteX631" fmla="*/ 291466 w 7467600"/>
              <a:gd name="connsiteY631" fmla="*/ 1250369 h 6858000"/>
              <a:gd name="connsiteX632" fmla="*/ 323180 w 7467600"/>
              <a:gd name="connsiteY632" fmla="*/ 1435283 h 6858000"/>
              <a:gd name="connsiteX633" fmla="*/ 349381 w 7467600"/>
              <a:gd name="connsiteY633" fmla="*/ 1875041 h 6858000"/>
              <a:gd name="connsiteX634" fmla="*/ 374363 w 7467600"/>
              <a:gd name="connsiteY634" fmla="*/ 1506494 h 6858000"/>
              <a:gd name="connsiteX635" fmla="*/ 302168 w 7467600"/>
              <a:gd name="connsiteY635" fmla="*/ 1274495 h 6858000"/>
              <a:gd name="connsiteX636" fmla="*/ 291466 w 7467600"/>
              <a:gd name="connsiteY636" fmla="*/ 1250369 h 6858000"/>
              <a:gd name="connsiteX637" fmla="*/ 678222 w 7467600"/>
              <a:gd name="connsiteY637" fmla="*/ 1248670 h 6858000"/>
              <a:gd name="connsiteX638" fmla="*/ 775536 w 7467600"/>
              <a:gd name="connsiteY638" fmla="*/ 1388015 h 6858000"/>
              <a:gd name="connsiteX639" fmla="*/ 894529 w 7467600"/>
              <a:gd name="connsiteY639" fmla="*/ 1567739 h 6858000"/>
              <a:gd name="connsiteX640" fmla="*/ 948000 w 7467600"/>
              <a:gd name="connsiteY640" fmla="*/ 1663088 h 6858000"/>
              <a:gd name="connsiteX641" fmla="*/ 1006812 w 7467600"/>
              <a:gd name="connsiteY641" fmla="*/ 1767683 h 6858000"/>
              <a:gd name="connsiteX642" fmla="*/ 1149133 w 7467600"/>
              <a:gd name="connsiteY642" fmla="*/ 1971513 h 6858000"/>
              <a:gd name="connsiteX643" fmla="*/ 1333952 w 7467600"/>
              <a:gd name="connsiteY643" fmla="*/ 2251620 h 6858000"/>
              <a:gd name="connsiteX644" fmla="*/ 1337329 w 7467600"/>
              <a:gd name="connsiteY644" fmla="*/ 2258350 h 6858000"/>
              <a:gd name="connsiteX645" fmla="*/ 1014726 w 7467600"/>
              <a:gd name="connsiteY645" fmla="*/ 1615556 h 6858000"/>
              <a:gd name="connsiteX646" fmla="*/ 678222 w 7467600"/>
              <a:gd name="connsiteY646" fmla="*/ 1248670 h 6858000"/>
              <a:gd name="connsiteX647" fmla="*/ 6691602 w 7467600"/>
              <a:gd name="connsiteY647" fmla="*/ 1140573 h 6858000"/>
              <a:gd name="connsiteX648" fmla="*/ 6571100 w 7467600"/>
              <a:gd name="connsiteY648" fmla="*/ 1183662 h 6858000"/>
              <a:gd name="connsiteX649" fmla="*/ 6241687 w 7467600"/>
              <a:gd name="connsiteY649" fmla="*/ 1257600 h 6858000"/>
              <a:gd name="connsiteX650" fmla="*/ 5693009 w 7467600"/>
              <a:gd name="connsiteY650" fmla="*/ 1478256 h 6858000"/>
              <a:gd name="connsiteX651" fmla="*/ 6548420 w 7467600"/>
              <a:gd name="connsiteY651" fmla="*/ 1214599 h 6858000"/>
              <a:gd name="connsiteX652" fmla="*/ 6605473 w 7467600"/>
              <a:gd name="connsiteY652" fmla="*/ 1184686 h 6858000"/>
              <a:gd name="connsiteX653" fmla="*/ 6691602 w 7467600"/>
              <a:gd name="connsiteY653" fmla="*/ 1140573 h 6858000"/>
              <a:gd name="connsiteX654" fmla="*/ 4002475 w 7467600"/>
              <a:gd name="connsiteY654" fmla="*/ 1037802 h 6858000"/>
              <a:gd name="connsiteX655" fmla="*/ 4000324 w 7467600"/>
              <a:gd name="connsiteY655" fmla="*/ 1039362 h 6858000"/>
              <a:gd name="connsiteX656" fmla="*/ 4002862 w 7467600"/>
              <a:gd name="connsiteY656" fmla="*/ 1042866 h 6858000"/>
              <a:gd name="connsiteX657" fmla="*/ 4002475 w 7467600"/>
              <a:gd name="connsiteY657" fmla="*/ 1037802 h 6858000"/>
              <a:gd name="connsiteX658" fmla="*/ 506322 w 7467600"/>
              <a:gd name="connsiteY658" fmla="*/ 1020997 h 6858000"/>
              <a:gd name="connsiteX659" fmla="*/ 533068 w 7467600"/>
              <a:gd name="connsiteY659" fmla="*/ 1029409 h 6858000"/>
              <a:gd name="connsiteX660" fmla="*/ 1232525 w 7467600"/>
              <a:gd name="connsiteY660" fmla="*/ 1804675 h 6858000"/>
              <a:gd name="connsiteX661" fmla="*/ 1388858 w 7467600"/>
              <a:gd name="connsiteY661" fmla="*/ 2368011 h 6858000"/>
              <a:gd name="connsiteX662" fmla="*/ 1384098 w 7467600"/>
              <a:gd name="connsiteY662" fmla="*/ 2378125 h 6858000"/>
              <a:gd name="connsiteX663" fmla="*/ 1425393 w 7467600"/>
              <a:gd name="connsiteY663" fmla="*/ 2589124 h 6858000"/>
              <a:gd name="connsiteX664" fmla="*/ 1424001 w 7467600"/>
              <a:gd name="connsiteY664" fmla="*/ 2597541 h 6858000"/>
              <a:gd name="connsiteX665" fmla="*/ 2152729 w 7467600"/>
              <a:gd name="connsiteY665" fmla="*/ 2864487 h 6858000"/>
              <a:gd name="connsiteX666" fmla="*/ 2020609 w 7467600"/>
              <a:gd name="connsiteY666" fmla="*/ 2539671 h 6858000"/>
              <a:gd name="connsiteX667" fmla="*/ 2018920 w 7467600"/>
              <a:gd name="connsiteY667" fmla="*/ 2536309 h 6858000"/>
              <a:gd name="connsiteX668" fmla="*/ 1342441 w 7467600"/>
              <a:gd name="connsiteY668" fmla="*/ 1173017 h 6858000"/>
              <a:gd name="connsiteX669" fmla="*/ 1367925 w 7467600"/>
              <a:gd name="connsiteY669" fmla="*/ 1135648 h 6858000"/>
              <a:gd name="connsiteX670" fmla="*/ 1771401 w 7467600"/>
              <a:gd name="connsiteY670" fmla="*/ 1806673 h 6858000"/>
              <a:gd name="connsiteX671" fmla="*/ 1972385 w 7467600"/>
              <a:gd name="connsiteY671" fmla="*/ 2198735 h 6858000"/>
              <a:gd name="connsiteX672" fmla="*/ 2040892 w 7467600"/>
              <a:gd name="connsiteY672" fmla="*/ 2405205 h 6858000"/>
              <a:gd name="connsiteX673" fmla="*/ 2131689 w 7467600"/>
              <a:gd name="connsiteY673" fmla="*/ 1936926 h 6858000"/>
              <a:gd name="connsiteX674" fmla="*/ 2454820 w 7467600"/>
              <a:gd name="connsiteY674" fmla="*/ 1248808 h 6858000"/>
              <a:gd name="connsiteX675" fmla="*/ 2492512 w 7467600"/>
              <a:gd name="connsiteY675" fmla="*/ 1302920 h 6858000"/>
              <a:gd name="connsiteX676" fmla="*/ 2081216 w 7467600"/>
              <a:gd name="connsiteY676" fmla="*/ 2527513 h 6858000"/>
              <a:gd name="connsiteX677" fmla="*/ 2081211 w 7467600"/>
              <a:gd name="connsiteY677" fmla="*/ 2528916 h 6858000"/>
              <a:gd name="connsiteX678" fmla="*/ 2199067 w 7467600"/>
              <a:gd name="connsiteY678" fmla="*/ 2884061 h 6858000"/>
              <a:gd name="connsiteX679" fmla="*/ 3192586 w 7467600"/>
              <a:gd name="connsiteY679" fmla="*/ 3411496 h 6858000"/>
              <a:gd name="connsiteX680" fmla="*/ 3182620 w 7467600"/>
              <a:gd name="connsiteY680" fmla="*/ 3483279 h 6858000"/>
              <a:gd name="connsiteX681" fmla="*/ 2435119 w 7467600"/>
              <a:gd name="connsiteY681" fmla="*/ 3080173 h 6858000"/>
              <a:gd name="connsiteX682" fmla="*/ 2410152 w 7467600"/>
              <a:gd name="connsiteY682" fmla="*/ 3063751 h 6858000"/>
              <a:gd name="connsiteX683" fmla="*/ 2408099 w 7467600"/>
              <a:gd name="connsiteY683" fmla="*/ 3064403 h 6858000"/>
              <a:gd name="connsiteX684" fmla="*/ 2407218 w 7467600"/>
              <a:gd name="connsiteY684" fmla="*/ 3070324 h 6858000"/>
              <a:gd name="connsiteX685" fmla="*/ 2380138 w 7467600"/>
              <a:gd name="connsiteY685" fmla="*/ 3099341 h 6858000"/>
              <a:gd name="connsiteX686" fmla="*/ 1765923 w 7467600"/>
              <a:gd name="connsiteY686" fmla="*/ 3581043 h 6858000"/>
              <a:gd name="connsiteX687" fmla="*/ 1702258 w 7467600"/>
              <a:gd name="connsiteY687" fmla="*/ 3612286 h 6858000"/>
              <a:gd name="connsiteX688" fmla="*/ 1538370 w 7467600"/>
              <a:gd name="connsiteY688" fmla="*/ 3811804 h 6858000"/>
              <a:gd name="connsiteX689" fmla="*/ 542867 w 7467600"/>
              <a:gd name="connsiteY689" fmla="*/ 4944092 h 6858000"/>
              <a:gd name="connsiteX690" fmla="*/ 515800 w 7467600"/>
              <a:gd name="connsiteY690" fmla="*/ 4862180 h 6858000"/>
              <a:gd name="connsiteX691" fmla="*/ 909145 w 7467600"/>
              <a:gd name="connsiteY691" fmla="*/ 4199225 h 6858000"/>
              <a:gd name="connsiteX692" fmla="*/ 1214067 w 7467600"/>
              <a:gd name="connsiteY692" fmla="*/ 3908561 h 6858000"/>
              <a:gd name="connsiteX693" fmla="*/ 640967 w 7467600"/>
              <a:gd name="connsiteY693" fmla="*/ 4105601 h 6858000"/>
              <a:gd name="connsiteX694" fmla="*/ 112563 w 7467600"/>
              <a:gd name="connsiteY694" fmla="*/ 4396952 h 6858000"/>
              <a:gd name="connsiteX695" fmla="*/ 0 w 7467600"/>
              <a:gd name="connsiteY695" fmla="*/ 4466006 h 6858000"/>
              <a:gd name="connsiteX696" fmla="*/ 0 w 7467600"/>
              <a:gd name="connsiteY696" fmla="*/ 4233763 h 6858000"/>
              <a:gd name="connsiteX697" fmla="*/ 36881 w 7467600"/>
              <a:gd name="connsiteY697" fmla="*/ 4200118 h 6858000"/>
              <a:gd name="connsiteX698" fmla="*/ 910534 w 7467600"/>
              <a:gd name="connsiteY698" fmla="*/ 3629753 h 6858000"/>
              <a:gd name="connsiteX699" fmla="*/ 1578717 w 7467600"/>
              <a:gd name="connsiteY699" fmla="*/ 3575982 h 6858000"/>
              <a:gd name="connsiteX700" fmla="*/ 2338780 w 7467600"/>
              <a:gd name="connsiteY700" fmla="*/ 3033725 h 6858000"/>
              <a:gd name="connsiteX701" fmla="*/ 1807991 w 7467600"/>
              <a:gd name="connsiteY701" fmla="*/ 2807184 h 6858000"/>
              <a:gd name="connsiteX702" fmla="*/ 1416358 w 7467600"/>
              <a:gd name="connsiteY702" fmla="*/ 3112571 h 6858000"/>
              <a:gd name="connsiteX703" fmla="*/ 939066 w 7467600"/>
              <a:gd name="connsiteY703" fmla="*/ 3378798 h 6858000"/>
              <a:gd name="connsiteX704" fmla="*/ 115099 w 7467600"/>
              <a:gd name="connsiteY704" fmla="*/ 3607650 h 6858000"/>
              <a:gd name="connsiteX705" fmla="*/ 97284 w 7467600"/>
              <a:gd name="connsiteY705" fmla="*/ 3520393 h 6858000"/>
              <a:gd name="connsiteX706" fmla="*/ 922050 w 7467600"/>
              <a:gd name="connsiteY706" fmla="*/ 3074867 h 6858000"/>
              <a:gd name="connsiteX707" fmla="*/ 1405265 w 7467600"/>
              <a:gd name="connsiteY707" fmla="*/ 3016319 h 6858000"/>
              <a:gd name="connsiteX708" fmla="*/ 1407512 w 7467600"/>
              <a:gd name="connsiteY708" fmla="*/ 3018001 h 6858000"/>
              <a:gd name="connsiteX709" fmla="*/ 1726266 w 7467600"/>
              <a:gd name="connsiteY709" fmla="*/ 2777274 h 6858000"/>
              <a:gd name="connsiteX710" fmla="*/ 625390 w 7467600"/>
              <a:gd name="connsiteY710" fmla="*/ 2514541 h 6858000"/>
              <a:gd name="connsiteX711" fmla="*/ 619799 w 7467600"/>
              <a:gd name="connsiteY711" fmla="*/ 2527180 h 6858000"/>
              <a:gd name="connsiteX712" fmla="*/ 310030 w 7467600"/>
              <a:gd name="connsiteY712" fmla="*/ 2771818 h 6858000"/>
              <a:gd name="connsiteX713" fmla="*/ 173877 w 7467600"/>
              <a:gd name="connsiteY713" fmla="*/ 2937056 h 6858000"/>
              <a:gd name="connsiteX714" fmla="*/ 77889 w 7467600"/>
              <a:gd name="connsiteY714" fmla="*/ 3138440 h 6858000"/>
              <a:gd name="connsiteX715" fmla="*/ 0 w 7467600"/>
              <a:gd name="connsiteY715" fmla="*/ 3271395 h 6858000"/>
              <a:gd name="connsiteX716" fmla="*/ 0 w 7467600"/>
              <a:gd name="connsiteY716" fmla="*/ 3153002 h 6858000"/>
              <a:gd name="connsiteX717" fmla="*/ 2386 w 7467600"/>
              <a:gd name="connsiteY717" fmla="*/ 3149203 h 6858000"/>
              <a:gd name="connsiteX718" fmla="*/ 89753 w 7467600"/>
              <a:gd name="connsiteY718" fmla="*/ 2987702 h 6858000"/>
              <a:gd name="connsiteX719" fmla="*/ 76869 w 7467600"/>
              <a:gd name="connsiteY719" fmla="*/ 3005404 h 6858000"/>
              <a:gd name="connsiteX720" fmla="*/ 32049 w 7467600"/>
              <a:gd name="connsiteY720" fmla="*/ 3065814 h 6858000"/>
              <a:gd name="connsiteX721" fmla="*/ 0 w 7467600"/>
              <a:gd name="connsiteY721" fmla="*/ 3108744 h 6858000"/>
              <a:gd name="connsiteX722" fmla="*/ 0 w 7467600"/>
              <a:gd name="connsiteY722" fmla="*/ 3058059 h 6858000"/>
              <a:gd name="connsiteX723" fmla="*/ 7610 w 7467600"/>
              <a:gd name="connsiteY723" fmla="*/ 3047889 h 6858000"/>
              <a:gd name="connsiteX724" fmla="*/ 52419 w 7467600"/>
              <a:gd name="connsiteY724" fmla="*/ 2987479 h 6858000"/>
              <a:gd name="connsiteX725" fmla="*/ 59142 w 7467600"/>
              <a:gd name="connsiteY725" fmla="*/ 2978488 h 6858000"/>
              <a:gd name="connsiteX726" fmla="*/ 0 w 7467600"/>
              <a:gd name="connsiteY726" fmla="*/ 3015334 h 6858000"/>
              <a:gd name="connsiteX727" fmla="*/ 0 w 7467600"/>
              <a:gd name="connsiteY727" fmla="*/ 2914286 h 6858000"/>
              <a:gd name="connsiteX728" fmla="*/ 36383 w 7467600"/>
              <a:gd name="connsiteY728" fmla="*/ 2901128 h 6858000"/>
              <a:gd name="connsiteX729" fmla="*/ 156329 w 7467600"/>
              <a:gd name="connsiteY729" fmla="*/ 2840533 h 6858000"/>
              <a:gd name="connsiteX730" fmla="*/ 358355 w 7467600"/>
              <a:gd name="connsiteY730" fmla="*/ 2620471 h 6858000"/>
              <a:gd name="connsiteX731" fmla="*/ 510577 w 7467600"/>
              <a:gd name="connsiteY731" fmla="*/ 2501244 h 6858000"/>
              <a:gd name="connsiteX732" fmla="*/ 211967 w 7467600"/>
              <a:gd name="connsiteY732" fmla="*/ 2479171 h 6858000"/>
              <a:gd name="connsiteX733" fmla="*/ 0 w 7467600"/>
              <a:gd name="connsiteY733" fmla="*/ 2476398 h 6858000"/>
              <a:gd name="connsiteX734" fmla="*/ 0 w 7467600"/>
              <a:gd name="connsiteY734" fmla="*/ 2389189 h 6858000"/>
              <a:gd name="connsiteX735" fmla="*/ 103062 w 7467600"/>
              <a:gd name="connsiteY735" fmla="*/ 2389518 h 6858000"/>
              <a:gd name="connsiteX736" fmla="*/ 510734 w 7467600"/>
              <a:gd name="connsiteY736" fmla="*/ 2416201 h 6858000"/>
              <a:gd name="connsiteX737" fmla="*/ 279257 w 7467600"/>
              <a:gd name="connsiteY737" fmla="*/ 2092102 h 6858000"/>
              <a:gd name="connsiteX738" fmla="*/ 65265 w 7467600"/>
              <a:gd name="connsiteY738" fmla="*/ 2006049 h 6858000"/>
              <a:gd name="connsiteX739" fmla="*/ 0 w 7467600"/>
              <a:gd name="connsiteY739" fmla="*/ 1982532 h 6858000"/>
              <a:gd name="connsiteX740" fmla="*/ 0 w 7467600"/>
              <a:gd name="connsiteY740" fmla="*/ 1912789 h 6858000"/>
              <a:gd name="connsiteX741" fmla="*/ 97460 w 7467600"/>
              <a:gd name="connsiteY741" fmla="*/ 1953725 h 6858000"/>
              <a:gd name="connsiteX742" fmla="*/ 221272 w 7467600"/>
              <a:gd name="connsiteY742" fmla="*/ 1980766 h 6858000"/>
              <a:gd name="connsiteX743" fmla="*/ 116765 w 7467600"/>
              <a:gd name="connsiteY743" fmla="*/ 1911033 h 6858000"/>
              <a:gd name="connsiteX744" fmla="*/ 16405 w 7467600"/>
              <a:gd name="connsiteY744" fmla="*/ 1803412 h 6858000"/>
              <a:gd name="connsiteX745" fmla="*/ 0 w 7467600"/>
              <a:gd name="connsiteY745" fmla="*/ 1784777 h 6858000"/>
              <a:gd name="connsiteX746" fmla="*/ 0 w 7467600"/>
              <a:gd name="connsiteY746" fmla="*/ 1740082 h 6858000"/>
              <a:gd name="connsiteX747" fmla="*/ 39394 w 7467600"/>
              <a:gd name="connsiteY747" fmla="*/ 1784856 h 6858000"/>
              <a:gd name="connsiteX748" fmla="*/ 135813 w 7467600"/>
              <a:gd name="connsiteY748" fmla="*/ 1888838 h 6858000"/>
              <a:gd name="connsiteX749" fmla="*/ 242575 w 7467600"/>
              <a:gd name="connsiteY749" fmla="*/ 1958841 h 6858000"/>
              <a:gd name="connsiteX750" fmla="*/ 82197 w 7467600"/>
              <a:gd name="connsiteY750" fmla="*/ 1754826 h 6858000"/>
              <a:gd name="connsiteX751" fmla="*/ 0 w 7467600"/>
              <a:gd name="connsiteY751" fmla="*/ 1679650 h 6858000"/>
              <a:gd name="connsiteX752" fmla="*/ 0 w 7467600"/>
              <a:gd name="connsiteY752" fmla="*/ 1602463 h 6858000"/>
              <a:gd name="connsiteX753" fmla="*/ 84689 w 7467600"/>
              <a:gd name="connsiteY753" fmla="*/ 1677442 h 6858000"/>
              <a:gd name="connsiteX754" fmla="*/ 298437 w 7467600"/>
              <a:gd name="connsiteY754" fmla="*/ 1968019 h 6858000"/>
              <a:gd name="connsiteX755" fmla="*/ 227269 w 7467600"/>
              <a:gd name="connsiteY755" fmla="*/ 1114064 h 6858000"/>
              <a:gd name="connsiteX756" fmla="*/ 248003 w 7467600"/>
              <a:gd name="connsiteY756" fmla="*/ 1089613 h 6858000"/>
              <a:gd name="connsiteX757" fmla="*/ 427020 w 7467600"/>
              <a:gd name="connsiteY757" fmla="*/ 1619803 h 6858000"/>
              <a:gd name="connsiteX758" fmla="*/ 340345 w 7467600"/>
              <a:gd name="connsiteY758" fmla="*/ 2027739 h 6858000"/>
              <a:gd name="connsiteX759" fmla="*/ 360865 w 7467600"/>
              <a:gd name="connsiteY759" fmla="*/ 2044827 h 6858000"/>
              <a:gd name="connsiteX760" fmla="*/ 560414 w 7467600"/>
              <a:gd name="connsiteY760" fmla="*/ 2421457 h 6858000"/>
              <a:gd name="connsiteX761" fmla="*/ 1359703 w 7467600"/>
              <a:gd name="connsiteY761" fmla="*/ 2578554 h 6858000"/>
              <a:gd name="connsiteX762" fmla="*/ 1359422 w 7467600"/>
              <a:gd name="connsiteY762" fmla="*/ 2577994 h 6858000"/>
              <a:gd name="connsiteX763" fmla="*/ 828701 w 7467600"/>
              <a:gd name="connsiteY763" fmla="*/ 1839520 h 6858000"/>
              <a:gd name="connsiteX764" fmla="*/ 494427 w 7467600"/>
              <a:gd name="connsiteY764" fmla="*/ 1092333 h 6858000"/>
              <a:gd name="connsiteX765" fmla="*/ 506322 w 7467600"/>
              <a:gd name="connsiteY765" fmla="*/ 1020997 h 6858000"/>
              <a:gd name="connsiteX766" fmla="*/ 4570198 w 7467600"/>
              <a:gd name="connsiteY766" fmla="*/ 978081 h 6858000"/>
              <a:gd name="connsiteX767" fmla="*/ 4523691 w 7467600"/>
              <a:gd name="connsiteY767" fmla="*/ 1127776 h 6858000"/>
              <a:gd name="connsiteX768" fmla="*/ 4509875 w 7467600"/>
              <a:gd name="connsiteY768" fmla="*/ 1167552 h 6858000"/>
              <a:gd name="connsiteX769" fmla="*/ 4478168 w 7467600"/>
              <a:gd name="connsiteY769" fmla="*/ 1260735 h 6858000"/>
              <a:gd name="connsiteX770" fmla="*/ 4409309 w 7467600"/>
              <a:gd name="connsiteY770" fmla="*/ 1666996 h 6858000"/>
              <a:gd name="connsiteX771" fmla="*/ 4370031 w 7467600"/>
              <a:gd name="connsiteY771" fmla="*/ 1955666 h 6858000"/>
              <a:gd name="connsiteX772" fmla="*/ 4570198 w 7467600"/>
              <a:gd name="connsiteY772" fmla="*/ 978081 h 6858000"/>
              <a:gd name="connsiteX773" fmla="*/ 4557898 w 7467600"/>
              <a:gd name="connsiteY773" fmla="*/ 900011 h 6858000"/>
              <a:gd name="connsiteX774" fmla="*/ 4344840 w 7467600"/>
              <a:gd name="connsiteY774" fmla="*/ 1922038 h 6858000"/>
              <a:gd name="connsiteX775" fmla="*/ 4378710 w 7467600"/>
              <a:gd name="connsiteY775" fmla="*/ 1665516 h 6858000"/>
              <a:gd name="connsiteX776" fmla="*/ 4448798 w 7467600"/>
              <a:gd name="connsiteY776" fmla="*/ 1253024 h 6858000"/>
              <a:gd name="connsiteX777" fmla="*/ 4480315 w 7467600"/>
              <a:gd name="connsiteY777" fmla="*/ 1158454 h 6858000"/>
              <a:gd name="connsiteX778" fmla="*/ 4494133 w 7467600"/>
              <a:gd name="connsiteY778" fmla="*/ 1118676 h 6858000"/>
              <a:gd name="connsiteX779" fmla="*/ 4557898 w 7467600"/>
              <a:gd name="connsiteY779" fmla="*/ 900011 h 6858000"/>
              <a:gd name="connsiteX780" fmla="*/ 5870151 w 7467600"/>
              <a:gd name="connsiteY780" fmla="*/ 898890 h 6858000"/>
              <a:gd name="connsiteX781" fmla="*/ 5861335 w 7467600"/>
              <a:gd name="connsiteY781" fmla="*/ 899177 h 6858000"/>
              <a:gd name="connsiteX782" fmla="*/ 5843702 w 7467600"/>
              <a:gd name="connsiteY782" fmla="*/ 899748 h 6858000"/>
              <a:gd name="connsiteX783" fmla="*/ 5651107 w 7467600"/>
              <a:gd name="connsiteY783" fmla="*/ 920306 h 6858000"/>
              <a:gd name="connsiteX784" fmla="*/ 5459407 w 7467600"/>
              <a:gd name="connsiteY784" fmla="*/ 940975 h 6858000"/>
              <a:gd name="connsiteX785" fmla="*/ 5374846 w 7467600"/>
              <a:gd name="connsiteY785" fmla="*/ 941988 h 6858000"/>
              <a:gd name="connsiteX786" fmla="*/ 5256105 w 7467600"/>
              <a:gd name="connsiteY786" fmla="*/ 945632 h 6858000"/>
              <a:gd name="connsiteX787" fmla="*/ 5107071 w 7467600"/>
              <a:gd name="connsiteY787" fmla="*/ 969720 h 6858000"/>
              <a:gd name="connsiteX788" fmla="*/ 4998681 w 7467600"/>
              <a:gd name="connsiteY788" fmla="*/ 988771 h 6858000"/>
              <a:gd name="connsiteX789" fmla="*/ 5870151 w 7467600"/>
              <a:gd name="connsiteY789" fmla="*/ 898890 h 6858000"/>
              <a:gd name="connsiteX790" fmla="*/ 5504425 w 7467600"/>
              <a:gd name="connsiteY790" fmla="*/ 848067 h 6858000"/>
              <a:gd name="connsiteX791" fmla="*/ 4968849 w 7467600"/>
              <a:gd name="connsiteY791" fmla="*/ 962318 h 6858000"/>
              <a:gd name="connsiteX792" fmla="*/ 5104039 w 7467600"/>
              <a:gd name="connsiteY792" fmla="*/ 940634 h 6858000"/>
              <a:gd name="connsiteX793" fmla="*/ 5256311 w 7467600"/>
              <a:gd name="connsiteY793" fmla="*/ 916490 h 6858000"/>
              <a:gd name="connsiteX794" fmla="*/ 5377381 w 7467600"/>
              <a:gd name="connsiteY794" fmla="*/ 912671 h 6858000"/>
              <a:gd name="connsiteX795" fmla="*/ 5460148 w 7467600"/>
              <a:gd name="connsiteY795" fmla="*/ 911442 h 6858000"/>
              <a:gd name="connsiteX796" fmla="*/ 5648971 w 7467600"/>
              <a:gd name="connsiteY796" fmla="*/ 891331 h 6858000"/>
              <a:gd name="connsiteX797" fmla="*/ 5844807 w 7467600"/>
              <a:gd name="connsiteY797" fmla="*/ 870718 h 6858000"/>
              <a:gd name="connsiteX798" fmla="*/ 5862975 w 7467600"/>
              <a:gd name="connsiteY798" fmla="*/ 869756 h 6858000"/>
              <a:gd name="connsiteX799" fmla="*/ 5920887 w 7467600"/>
              <a:gd name="connsiteY799" fmla="*/ 865929 h 6858000"/>
              <a:gd name="connsiteX800" fmla="*/ 5504425 w 7467600"/>
              <a:gd name="connsiteY800" fmla="*/ 848067 h 6858000"/>
              <a:gd name="connsiteX801" fmla="*/ 3607114 w 7467600"/>
              <a:gd name="connsiteY801" fmla="*/ 467441 h 6858000"/>
              <a:gd name="connsiteX802" fmla="*/ 3296242 w 7467600"/>
              <a:gd name="connsiteY802" fmla="*/ 807991 h 6858000"/>
              <a:gd name="connsiteX803" fmla="*/ 3174674 w 7467600"/>
              <a:gd name="connsiteY803" fmla="*/ 919759 h 6858000"/>
              <a:gd name="connsiteX804" fmla="*/ 3042978 w 7467600"/>
              <a:gd name="connsiteY804" fmla="*/ 1054894 h 6858000"/>
              <a:gd name="connsiteX805" fmla="*/ 2968914 w 7467600"/>
              <a:gd name="connsiteY805" fmla="*/ 1133756 h 6858000"/>
              <a:gd name="connsiteX806" fmla="*/ 3103823 w 7467600"/>
              <a:gd name="connsiteY806" fmla="*/ 1026814 h 6858000"/>
              <a:gd name="connsiteX807" fmla="*/ 3607114 w 7467600"/>
              <a:gd name="connsiteY807" fmla="*/ 467441 h 6858000"/>
              <a:gd name="connsiteX808" fmla="*/ 3744487 w 7467600"/>
              <a:gd name="connsiteY808" fmla="*/ 383136 h 6858000"/>
              <a:gd name="connsiteX809" fmla="*/ 3970213 w 7467600"/>
              <a:gd name="connsiteY809" fmla="*/ 995559 h 6858000"/>
              <a:gd name="connsiteX810" fmla="*/ 3744487 w 7467600"/>
              <a:gd name="connsiteY810" fmla="*/ 383136 h 6858000"/>
              <a:gd name="connsiteX811" fmla="*/ 3624562 w 7467600"/>
              <a:gd name="connsiteY811" fmla="*/ 367041 h 6858000"/>
              <a:gd name="connsiteX812" fmla="*/ 3489712 w 7467600"/>
              <a:gd name="connsiteY812" fmla="*/ 485386 h 6858000"/>
              <a:gd name="connsiteX813" fmla="*/ 3182994 w 7467600"/>
              <a:gd name="connsiteY813" fmla="*/ 828265 h 6858000"/>
              <a:gd name="connsiteX814" fmla="*/ 2892114 w 7467600"/>
              <a:gd name="connsiteY814" fmla="*/ 1172635 h 6858000"/>
              <a:gd name="connsiteX815" fmla="*/ 3021459 w 7467600"/>
              <a:gd name="connsiteY815" fmla="*/ 1035385 h 6858000"/>
              <a:gd name="connsiteX816" fmla="*/ 3153873 w 7467600"/>
              <a:gd name="connsiteY816" fmla="*/ 898971 h 6858000"/>
              <a:gd name="connsiteX817" fmla="*/ 3276511 w 7467600"/>
              <a:gd name="connsiteY817" fmla="*/ 786423 h 6858000"/>
              <a:gd name="connsiteX818" fmla="*/ 3584154 w 7467600"/>
              <a:gd name="connsiteY818" fmla="*/ 448218 h 6858000"/>
              <a:gd name="connsiteX819" fmla="*/ 3624562 w 7467600"/>
              <a:gd name="connsiteY819" fmla="*/ 367041 h 6858000"/>
              <a:gd name="connsiteX820" fmla="*/ 3766672 w 7467600"/>
              <a:gd name="connsiteY820" fmla="*/ 359429 h 6858000"/>
              <a:gd name="connsiteX821" fmla="*/ 3996338 w 7467600"/>
              <a:gd name="connsiteY821" fmla="*/ 968237 h 6858000"/>
              <a:gd name="connsiteX822" fmla="*/ 3766672 w 7467600"/>
              <a:gd name="connsiteY822" fmla="*/ 359429 h 6858000"/>
              <a:gd name="connsiteX823" fmla="*/ 5805386 w 7467600"/>
              <a:gd name="connsiteY823" fmla="*/ 239240 h 6858000"/>
              <a:gd name="connsiteX824" fmla="*/ 5736947 w 7467600"/>
              <a:gd name="connsiteY824" fmla="*/ 261367 h 6858000"/>
              <a:gd name="connsiteX825" fmla="*/ 5427012 w 7467600"/>
              <a:gd name="connsiteY825" fmla="*/ 311272 h 6858000"/>
              <a:gd name="connsiteX826" fmla="*/ 5147818 w 7467600"/>
              <a:gd name="connsiteY826" fmla="*/ 322112 h 6858000"/>
              <a:gd name="connsiteX827" fmla="*/ 5060854 w 7467600"/>
              <a:gd name="connsiteY827" fmla="*/ 311882 h 6858000"/>
              <a:gd name="connsiteX828" fmla="*/ 4945989 w 7467600"/>
              <a:gd name="connsiteY828" fmla="*/ 300516 h 6858000"/>
              <a:gd name="connsiteX829" fmla="*/ 5410479 w 7467600"/>
              <a:gd name="connsiteY829" fmla="*/ 348434 h 6858000"/>
              <a:gd name="connsiteX830" fmla="*/ 5805386 w 7467600"/>
              <a:gd name="connsiteY830" fmla="*/ 239240 h 6858000"/>
              <a:gd name="connsiteX831" fmla="*/ 5905192 w 7467600"/>
              <a:gd name="connsiteY831" fmla="*/ 163079 h 6858000"/>
              <a:gd name="connsiteX832" fmla="*/ 5865655 w 7467600"/>
              <a:gd name="connsiteY832" fmla="*/ 171901 h 6858000"/>
              <a:gd name="connsiteX833" fmla="*/ 5259740 w 7467600"/>
              <a:gd name="connsiteY833" fmla="*/ 257013 h 6858000"/>
              <a:gd name="connsiteX834" fmla="*/ 5208466 w 7467600"/>
              <a:gd name="connsiteY834" fmla="*/ 257550 h 6858000"/>
              <a:gd name="connsiteX835" fmla="*/ 4980204 w 7467600"/>
              <a:gd name="connsiteY835" fmla="*/ 271903 h 6858000"/>
              <a:gd name="connsiteX836" fmla="*/ 5068068 w 7467600"/>
              <a:gd name="connsiteY836" fmla="*/ 282244 h 6858000"/>
              <a:gd name="connsiteX837" fmla="*/ 5153231 w 7467600"/>
              <a:gd name="connsiteY837" fmla="*/ 292240 h 6858000"/>
              <a:gd name="connsiteX838" fmla="*/ 5426491 w 7467600"/>
              <a:gd name="connsiteY838" fmla="*/ 281128 h 6858000"/>
              <a:gd name="connsiteX839" fmla="*/ 5731212 w 7467600"/>
              <a:gd name="connsiteY839" fmla="*/ 231951 h 6858000"/>
              <a:gd name="connsiteX840" fmla="*/ 5905192 w 7467600"/>
              <a:gd name="connsiteY840" fmla="*/ 163079 h 6858000"/>
              <a:gd name="connsiteX841" fmla="*/ 5944437 w 7467600"/>
              <a:gd name="connsiteY841" fmla="*/ 113829 h 6858000"/>
              <a:gd name="connsiteX842" fmla="*/ 5825032 w 7467600"/>
              <a:gd name="connsiteY842" fmla="*/ 146405 h 6858000"/>
              <a:gd name="connsiteX843" fmla="*/ 4955599 w 7467600"/>
              <a:gd name="connsiteY843" fmla="*/ 247008 h 6858000"/>
              <a:gd name="connsiteX844" fmla="*/ 5210104 w 7467600"/>
              <a:gd name="connsiteY844" fmla="*/ 228123 h 6858000"/>
              <a:gd name="connsiteX845" fmla="*/ 5261015 w 7467600"/>
              <a:gd name="connsiteY845" fmla="*/ 227087 h 6858000"/>
              <a:gd name="connsiteX846" fmla="*/ 5861181 w 7467600"/>
              <a:gd name="connsiteY846" fmla="*/ 143093 h 6858000"/>
              <a:gd name="connsiteX847" fmla="*/ 5961252 w 7467600"/>
              <a:gd name="connsiteY847" fmla="*/ 114820 h 6858000"/>
              <a:gd name="connsiteX848" fmla="*/ 5944437 w 7467600"/>
              <a:gd name="connsiteY848" fmla="*/ 113829 h 6858000"/>
              <a:gd name="connsiteX849" fmla="*/ 3882765 w 7467600"/>
              <a:gd name="connsiteY849" fmla="*/ 0 h 6858000"/>
              <a:gd name="connsiteX850" fmla="*/ 3995099 w 7467600"/>
              <a:gd name="connsiteY850" fmla="*/ 0 h 6858000"/>
              <a:gd name="connsiteX851" fmla="*/ 4163818 w 7467600"/>
              <a:gd name="connsiteY851" fmla="*/ 234104 h 6858000"/>
              <a:gd name="connsiteX852" fmla="*/ 4172099 w 7467600"/>
              <a:gd name="connsiteY852" fmla="*/ 234207 h 6858000"/>
              <a:gd name="connsiteX853" fmla="*/ 4784282 w 7467600"/>
              <a:gd name="connsiteY853" fmla="*/ 276561 h 6858000"/>
              <a:gd name="connsiteX854" fmla="*/ 4801687 w 7467600"/>
              <a:gd name="connsiteY854" fmla="*/ 267764 h 6858000"/>
              <a:gd name="connsiteX855" fmla="*/ 6082788 w 7467600"/>
              <a:gd name="connsiteY855" fmla="*/ 64119 h 6858000"/>
              <a:gd name="connsiteX856" fmla="*/ 6099442 w 7467600"/>
              <a:gd name="connsiteY856" fmla="*/ 82568 h 6858000"/>
              <a:gd name="connsiteX857" fmla="*/ 4804137 w 7467600"/>
              <a:gd name="connsiteY857" fmla="*/ 320931 h 6858000"/>
              <a:gd name="connsiteX858" fmla="*/ 4227047 w 7467600"/>
              <a:gd name="connsiteY858" fmla="*/ 313415 h 6858000"/>
              <a:gd name="connsiteX859" fmla="*/ 4346041 w 7467600"/>
              <a:gd name="connsiteY859" fmla="*/ 456086 h 6858000"/>
              <a:gd name="connsiteX860" fmla="*/ 4870967 w 7467600"/>
              <a:gd name="connsiteY860" fmla="*/ 963061 h 6858000"/>
              <a:gd name="connsiteX861" fmla="*/ 4889647 w 7467600"/>
              <a:gd name="connsiteY861" fmla="*/ 957147 h 6858000"/>
              <a:gd name="connsiteX862" fmla="*/ 5422504 w 7467600"/>
              <a:gd name="connsiteY862" fmla="*/ 805191 h 6858000"/>
              <a:gd name="connsiteX863" fmla="*/ 6087656 w 7467600"/>
              <a:gd name="connsiteY863" fmla="*/ 826703 h 6858000"/>
              <a:gd name="connsiteX864" fmla="*/ 6058717 w 7467600"/>
              <a:gd name="connsiteY864" fmla="*/ 865992 h 6858000"/>
              <a:gd name="connsiteX865" fmla="*/ 4974153 w 7467600"/>
              <a:gd name="connsiteY865" fmla="*/ 1045456 h 6858000"/>
              <a:gd name="connsiteX866" fmla="*/ 5627835 w 7467600"/>
              <a:gd name="connsiteY866" fmla="*/ 1472077 h 6858000"/>
              <a:gd name="connsiteX867" fmla="*/ 5629817 w 7467600"/>
              <a:gd name="connsiteY867" fmla="*/ 1471412 h 6858000"/>
              <a:gd name="connsiteX868" fmla="*/ 5634124 w 7467600"/>
              <a:gd name="connsiteY868" fmla="*/ 1470572 h 6858000"/>
              <a:gd name="connsiteX869" fmla="*/ 5755832 w 7467600"/>
              <a:gd name="connsiteY869" fmla="*/ 1383886 h 6858000"/>
              <a:gd name="connsiteX870" fmla="*/ 6014186 w 7467600"/>
              <a:gd name="connsiteY870" fmla="*/ 1279799 h 6858000"/>
              <a:gd name="connsiteX871" fmla="*/ 6901619 w 7467600"/>
              <a:gd name="connsiteY871" fmla="*/ 1047874 h 6858000"/>
              <a:gd name="connsiteX872" fmla="*/ 6931566 w 7467600"/>
              <a:gd name="connsiteY872" fmla="*/ 1062034 h 6858000"/>
              <a:gd name="connsiteX873" fmla="*/ 5790982 w 7467600"/>
              <a:gd name="connsiteY873" fmla="*/ 1561380 h 6858000"/>
              <a:gd name="connsiteX874" fmla="*/ 6188971 w 7467600"/>
              <a:gd name="connsiteY874" fmla="*/ 1755168 h 6858000"/>
              <a:gd name="connsiteX875" fmla="*/ 6202446 w 7467600"/>
              <a:gd name="connsiteY875" fmla="*/ 1752268 h 6858000"/>
              <a:gd name="connsiteX876" fmla="*/ 7179560 w 7467600"/>
              <a:gd name="connsiteY876" fmla="*/ 1467551 h 6858000"/>
              <a:gd name="connsiteX877" fmla="*/ 7158730 w 7467600"/>
              <a:gd name="connsiteY877" fmla="*/ 1507835 h 6858000"/>
              <a:gd name="connsiteX878" fmla="*/ 6326959 w 7467600"/>
              <a:gd name="connsiteY878" fmla="*/ 1817686 h 6858000"/>
              <a:gd name="connsiteX879" fmla="*/ 6537433 w 7467600"/>
              <a:gd name="connsiteY879" fmla="*/ 1907790 h 6858000"/>
              <a:gd name="connsiteX880" fmla="*/ 6550221 w 7467600"/>
              <a:gd name="connsiteY880" fmla="*/ 1910729 h 6858000"/>
              <a:gd name="connsiteX881" fmla="*/ 6964438 w 7467600"/>
              <a:gd name="connsiteY881" fmla="*/ 2209505 h 6858000"/>
              <a:gd name="connsiteX882" fmla="*/ 7367862 w 7467600"/>
              <a:gd name="connsiteY882" fmla="*/ 2806833 h 6858000"/>
              <a:gd name="connsiteX883" fmla="*/ 7364329 w 7467600"/>
              <a:gd name="connsiteY883" fmla="*/ 2826907 h 6858000"/>
              <a:gd name="connsiteX884" fmla="*/ 7290545 w 7467600"/>
              <a:gd name="connsiteY884" fmla="*/ 2850663 h 6858000"/>
              <a:gd name="connsiteX885" fmla="*/ 6472036 w 7467600"/>
              <a:gd name="connsiteY885" fmla="*/ 1959003 h 6858000"/>
              <a:gd name="connsiteX886" fmla="*/ 5792897 w 7467600"/>
              <a:gd name="connsiteY886" fmla="*/ 1647747 h 6858000"/>
              <a:gd name="connsiteX887" fmla="*/ 5842751 w 7467600"/>
              <a:gd name="connsiteY887" fmla="*/ 1816112 h 6858000"/>
              <a:gd name="connsiteX888" fmla="*/ 5847424 w 7467600"/>
              <a:gd name="connsiteY888" fmla="*/ 1815776 h 6858000"/>
              <a:gd name="connsiteX889" fmla="*/ 6399821 w 7467600"/>
              <a:gd name="connsiteY889" fmla="*/ 2344799 h 6858000"/>
              <a:gd name="connsiteX890" fmla="*/ 6323232 w 7467600"/>
              <a:gd name="connsiteY890" fmla="*/ 2389634 h 6858000"/>
              <a:gd name="connsiteX891" fmla="*/ 5942958 w 7467600"/>
              <a:gd name="connsiteY891" fmla="*/ 2077708 h 6858000"/>
              <a:gd name="connsiteX892" fmla="*/ 5921559 w 7467600"/>
              <a:gd name="connsiteY892" fmla="*/ 2378596 h 6858000"/>
              <a:gd name="connsiteX893" fmla="*/ 5817651 w 7467600"/>
              <a:gd name="connsiteY893" fmla="*/ 3023919 h 6858000"/>
              <a:gd name="connsiteX894" fmla="*/ 5729634 w 7467600"/>
              <a:gd name="connsiteY894" fmla="*/ 3051849 h 6858000"/>
              <a:gd name="connsiteX895" fmla="*/ 5611018 w 7467600"/>
              <a:gd name="connsiteY895" fmla="*/ 2316769 h 6858000"/>
              <a:gd name="connsiteX896" fmla="*/ 5687608 w 7467600"/>
              <a:gd name="connsiteY896" fmla="*/ 2039972 h 6858000"/>
              <a:gd name="connsiteX897" fmla="*/ 5657554 w 7467600"/>
              <a:gd name="connsiteY897" fmla="*/ 1576445 h 6858000"/>
              <a:gd name="connsiteX898" fmla="*/ 5150475 w 7467600"/>
              <a:gd name="connsiteY898" fmla="*/ 1274012 h 6858000"/>
              <a:gd name="connsiteX899" fmla="*/ 5349142 w 7467600"/>
              <a:gd name="connsiteY899" fmla="*/ 2204405 h 6858000"/>
              <a:gd name="connsiteX900" fmla="*/ 5262214 w 7467600"/>
              <a:gd name="connsiteY900" fmla="*/ 2233836 h 6858000"/>
              <a:gd name="connsiteX901" fmla="*/ 4981539 w 7467600"/>
              <a:gd name="connsiteY901" fmla="*/ 1542201 h 6858000"/>
              <a:gd name="connsiteX902" fmla="*/ 4958461 w 7467600"/>
              <a:gd name="connsiteY902" fmla="*/ 1136957 h 6858000"/>
              <a:gd name="connsiteX903" fmla="*/ 4655015 w 7467600"/>
              <a:gd name="connsiteY903" fmla="*/ 891426 h 6858000"/>
              <a:gd name="connsiteX904" fmla="*/ 4348002 w 7467600"/>
              <a:gd name="connsiteY904" fmla="*/ 2205895 h 6858000"/>
              <a:gd name="connsiteX905" fmla="*/ 4262250 w 7467600"/>
              <a:gd name="connsiteY905" fmla="*/ 2219972 h 6858000"/>
              <a:gd name="connsiteX906" fmla="*/ 4550611 w 7467600"/>
              <a:gd name="connsiteY906" fmla="*/ 817540 h 6858000"/>
              <a:gd name="connsiteX907" fmla="*/ 4564418 w 7467600"/>
              <a:gd name="connsiteY907" fmla="*/ 808293 h 6858000"/>
              <a:gd name="connsiteX908" fmla="*/ 4266388 w 7467600"/>
              <a:gd name="connsiteY908" fmla="*/ 500083 h 6858000"/>
              <a:gd name="connsiteX909" fmla="*/ 4032842 w 7467600"/>
              <a:gd name="connsiteY909" fmla="*/ 211809 h 6858000"/>
              <a:gd name="connsiteX910" fmla="*/ 3882765 w 7467600"/>
              <a:gd name="connsiteY910" fmla="*/ 0 h 6858000"/>
              <a:gd name="connsiteX911" fmla="*/ 3721337 w 7467600"/>
              <a:gd name="connsiteY911" fmla="*/ 0 h 6858000"/>
              <a:gd name="connsiteX912" fmla="*/ 3797544 w 7467600"/>
              <a:gd name="connsiteY912" fmla="*/ 0 h 6858000"/>
              <a:gd name="connsiteX913" fmla="*/ 3775734 w 7467600"/>
              <a:gd name="connsiteY913" fmla="*/ 95131 h 6858000"/>
              <a:gd name="connsiteX914" fmla="*/ 3724807 w 7467600"/>
              <a:gd name="connsiteY914" fmla="*/ 272257 h 6858000"/>
              <a:gd name="connsiteX915" fmla="*/ 3726844 w 7467600"/>
              <a:gd name="connsiteY915" fmla="*/ 282988 h 6858000"/>
              <a:gd name="connsiteX916" fmla="*/ 3742664 w 7467600"/>
              <a:gd name="connsiteY916" fmla="*/ 279918 h 6858000"/>
              <a:gd name="connsiteX917" fmla="*/ 4103910 w 7467600"/>
              <a:gd name="connsiteY917" fmla="*/ 1161917 h 6858000"/>
              <a:gd name="connsiteX918" fmla="*/ 4020269 w 7467600"/>
              <a:gd name="connsiteY918" fmla="*/ 1200406 h 6858000"/>
              <a:gd name="connsiteX919" fmla="*/ 3674882 w 7467600"/>
              <a:gd name="connsiteY919" fmla="*/ 488524 h 6858000"/>
              <a:gd name="connsiteX920" fmla="*/ 3132682 w 7467600"/>
              <a:gd name="connsiteY920" fmla="*/ 1072284 h 6858000"/>
              <a:gd name="connsiteX921" fmla="*/ 2716346 w 7467600"/>
              <a:gd name="connsiteY921" fmla="*/ 1276376 h 6858000"/>
              <a:gd name="connsiteX922" fmla="*/ 2716772 w 7467600"/>
              <a:gd name="connsiteY922" fmla="*/ 1255462 h 6858000"/>
              <a:gd name="connsiteX923" fmla="*/ 3471096 w 7467600"/>
              <a:gd name="connsiteY923" fmla="*/ 437072 h 6858000"/>
              <a:gd name="connsiteX924" fmla="*/ 3639057 w 7467600"/>
              <a:gd name="connsiteY924" fmla="*/ 286334 h 6858000"/>
              <a:gd name="connsiteX925" fmla="*/ 3640309 w 7467600"/>
              <a:gd name="connsiteY925" fmla="*/ 284664 h 6858000"/>
              <a:gd name="connsiteX926" fmla="*/ 3646022 w 7467600"/>
              <a:gd name="connsiteY926" fmla="*/ 276711 h 6858000"/>
              <a:gd name="connsiteX927" fmla="*/ 3707943 w 7467600"/>
              <a:gd name="connsiteY927" fmla="*/ 65958 h 6858000"/>
              <a:gd name="connsiteX928" fmla="*/ 3721337 w 7467600"/>
              <a:gd name="connsiteY928" fmla="*/ 0 h 6858000"/>
              <a:gd name="connsiteX929" fmla="*/ 2867960 w 7467600"/>
              <a:gd name="connsiteY929" fmla="*/ 0 h 6858000"/>
              <a:gd name="connsiteX930" fmla="*/ 2926351 w 7467600"/>
              <a:gd name="connsiteY930" fmla="*/ 0 h 6858000"/>
              <a:gd name="connsiteX931" fmla="*/ 2902823 w 7467600"/>
              <a:gd name="connsiteY931" fmla="*/ 262929 h 6858000"/>
              <a:gd name="connsiteX932" fmla="*/ 2940663 w 7467600"/>
              <a:gd name="connsiteY932" fmla="*/ 140884 h 6858000"/>
              <a:gd name="connsiteX933" fmla="*/ 2947039 w 7467600"/>
              <a:gd name="connsiteY933" fmla="*/ 122524 h 6858000"/>
              <a:gd name="connsiteX934" fmla="*/ 2984316 w 7467600"/>
              <a:gd name="connsiteY934" fmla="*/ 0 h 6858000"/>
              <a:gd name="connsiteX935" fmla="*/ 3016114 w 7467600"/>
              <a:gd name="connsiteY935" fmla="*/ 0 h 6858000"/>
              <a:gd name="connsiteX936" fmla="*/ 2979949 w 7467600"/>
              <a:gd name="connsiteY936" fmla="*/ 119274 h 6858000"/>
              <a:gd name="connsiteX937" fmla="*/ 3023879 w 7467600"/>
              <a:gd name="connsiteY937" fmla="*/ 0 h 6858000"/>
              <a:gd name="connsiteX938" fmla="*/ 3105400 w 7467600"/>
              <a:gd name="connsiteY938" fmla="*/ 0 h 6858000"/>
              <a:gd name="connsiteX939" fmla="*/ 3094669 w 7467600"/>
              <a:gd name="connsiteY939" fmla="*/ 30308 h 6858000"/>
              <a:gd name="connsiteX940" fmla="*/ 2901945 w 7467600"/>
              <a:gd name="connsiteY940" fmla="*/ 466538 h 6858000"/>
              <a:gd name="connsiteX941" fmla="*/ 2815209 w 7467600"/>
              <a:gd name="connsiteY941" fmla="*/ 497361 h 6858000"/>
              <a:gd name="connsiteX942" fmla="*/ 2844845 w 7467600"/>
              <a:gd name="connsiteY942" fmla="*/ 127638 h 6858000"/>
              <a:gd name="connsiteX943" fmla="*/ 2867960 w 7467600"/>
              <a:gd name="connsiteY943" fmla="*/ 0 h 6858000"/>
              <a:gd name="connsiteX944" fmla="*/ 1057230 w 7467600"/>
              <a:gd name="connsiteY944" fmla="*/ 0 h 6858000"/>
              <a:gd name="connsiteX945" fmla="*/ 1111003 w 7467600"/>
              <a:gd name="connsiteY945" fmla="*/ 0 h 6858000"/>
              <a:gd name="connsiteX946" fmla="*/ 1125553 w 7467600"/>
              <a:gd name="connsiteY946" fmla="*/ 52588 h 6858000"/>
              <a:gd name="connsiteX947" fmla="*/ 1304276 w 7467600"/>
              <a:gd name="connsiteY947" fmla="*/ 476275 h 6858000"/>
              <a:gd name="connsiteX948" fmla="*/ 1492066 w 7467600"/>
              <a:gd name="connsiteY948" fmla="*/ 886333 h 6858000"/>
              <a:gd name="connsiteX949" fmla="*/ 1423698 w 7467600"/>
              <a:gd name="connsiteY949" fmla="*/ 710817 h 6858000"/>
              <a:gd name="connsiteX950" fmla="*/ 1357609 w 7467600"/>
              <a:gd name="connsiteY950" fmla="*/ 532892 h 6858000"/>
              <a:gd name="connsiteX951" fmla="*/ 1309550 w 7467600"/>
              <a:gd name="connsiteY951" fmla="*/ 374031 h 6858000"/>
              <a:gd name="connsiteX952" fmla="*/ 1193673 w 7467600"/>
              <a:gd name="connsiteY952" fmla="*/ 49533 h 6858000"/>
              <a:gd name="connsiteX953" fmla="*/ 1164391 w 7467600"/>
              <a:gd name="connsiteY953" fmla="*/ 0 h 6858000"/>
              <a:gd name="connsiteX954" fmla="*/ 1200666 w 7467600"/>
              <a:gd name="connsiteY954" fmla="*/ 0 h 6858000"/>
              <a:gd name="connsiteX955" fmla="*/ 1223408 w 7467600"/>
              <a:gd name="connsiteY955" fmla="*/ 38996 h 6858000"/>
              <a:gd name="connsiteX956" fmla="*/ 1339635 w 7467600"/>
              <a:gd name="connsiteY956" fmla="*/ 365517 h 6858000"/>
              <a:gd name="connsiteX957" fmla="*/ 1387469 w 7467600"/>
              <a:gd name="connsiteY957" fmla="*/ 523079 h 6858000"/>
              <a:gd name="connsiteX958" fmla="*/ 1452685 w 7467600"/>
              <a:gd name="connsiteY958" fmla="*/ 699806 h 6858000"/>
              <a:gd name="connsiteX959" fmla="*/ 1492092 w 7467600"/>
              <a:gd name="connsiteY959" fmla="*/ 800424 h 6858000"/>
              <a:gd name="connsiteX960" fmla="*/ 1455302 w 7467600"/>
              <a:gd name="connsiteY960" fmla="*/ 632913 h 6858000"/>
              <a:gd name="connsiteX961" fmla="*/ 1222336 w 7467600"/>
              <a:gd name="connsiteY961" fmla="*/ 9480 h 6858000"/>
              <a:gd name="connsiteX962" fmla="*/ 1214634 w 7467600"/>
              <a:gd name="connsiteY962" fmla="*/ 0 h 6858000"/>
              <a:gd name="connsiteX963" fmla="*/ 1289827 w 7467600"/>
              <a:gd name="connsiteY963" fmla="*/ 0 h 6858000"/>
              <a:gd name="connsiteX964" fmla="*/ 1321076 w 7467600"/>
              <a:gd name="connsiteY964" fmla="*/ 59722 h 6858000"/>
              <a:gd name="connsiteX965" fmla="*/ 1512579 w 7467600"/>
              <a:gd name="connsiteY965" fmla="*/ 626441 h 6858000"/>
              <a:gd name="connsiteX966" fmla="*/ 1506076 w 7467600"/>
              <a:gd name="connsiteY966" fmla="*/ 1089289 h 6858000"/>
              <a:gd name="connsiteX967" fmla="*/ 1486346 w 7467600"/>
              <a:gd name="connsiteY967" fmla="*/ 1079919 h 6858000"/>
              <a:gd name="connsiteX968" fmla="*/ 1070511 w 7467600"/>
              <a:gd name="connsiteY968" fmla="*/ 48609 h 6858000"/>
              <a:gd name="connsiteX969" fmla="*/ 1057230 w 7467600"/>
              <a:gd name="connsiteY969" fmla="*/ 0 h 6858000"/>
              <a:gd name="connsiteX970" fmla="*/ 43151 w 7467600"/>
              <a:gd name="connsiteY970" fmla="*/ 0 h 6858000"/>
              <a:gd name="connsiteX971" fmla="*/ 95283 w 7467600"/>
              <a:gd name="connsiteY971" fmla="*/ 0 h 6858000"/>
              <a:gd name="connsiteX972" fmla="*/ 300708 w 7467600"/>
              <a:gd name="connsiteY972" fmla="*/ 154571 h 6858000"/>
              <a:gd name="connsiteX973" fmla="*/ 530414 w 7467600"/>
              <a:gd name="connsiteY973" fmla="*/ 354673 h 6858000"/>
              <a:gd name="connsiteX974" fmla="*/ 333785 w 7467600"/>
              <a:gd name="connsiteY974" fmla="*/ 161564 h 6858000"/>
              <a:gd name="connsiteX975" fmla="*/ 147005 w 7467600"/>
              <a:gd name="connsiteY975" fmla="*/ 0 h 6858000"/>
              <a:gd name="connsiteX976" fmla="*/ 272509 w 7467600"/>
              <a:gd name="connsiteY976" fmla="*/ 0 h 6858000"/>
              <a:gd name="connsiteX977" fmla="*/ 326276 w 7467600"/>
              <a:gd name="connsiteY977" fmla="*/ 45847 h 6858000"/>
              <a:gd name="connsiteX978" fmla="*/ 823759 w 7467600"/>
              <a:gd name="connsiteY978" fmla="*/ 574145 h 6858000"/>
              <a:gd name="connsiteX979" fmla="*/ 811254 w 7467600"/>
              <a:gd name="connsiteY979" fmla="*/ 665546 h 6858000"/>
              <a:gd name="connsiteX980" fmla="*/ 154042 w 7467600"/>
              <a:gd name="connsiteY980" fmla="*/ 261522 h 6858000"/>
              <a:gd name="connsiteX981" fmla="*/ 13550 w 7467600"/>
              <a:gd name="connsiteY981" fmla="*/ 158423 h 6858000"/>
              <a:gd name="connsiteX982" fmla="*/ 0 w 7467600"/>
              <a:gd name="connsiteY982" fmla="*/ 146618 h 6858000"/>
              <a:gd name="connsiteX983" fmla="*/ 0 w 7467600"/>
              <a:gd name="connsiteY983" fmla="*/ 59161 h 6858000"/>
              <a:gd name="connsiteX984" fmla="*/ 45427 w 7467600"/>
              <a:gd name="connsiteY984" fmla="*/ 101078 h 6858000"/>
              <a:gd name="connsiteX985" fmla="*/ 630103 w 7467600"/>
              <a:gd name="connsiteY985" fmla="*/ 485885 h 6858000"/>
              <a:gd name="connsiteX986" fmla="*/ 532040 w 7467600"/>
              <a:gd name="connsiteY986" fmla="*/ 399359 h 6858000"/>
              <a:gd name="connsiteX987" fmla="*/ 517618 w 7467600"/>
              <a:gd name="connsiteY987" fmla="*/ 385726 h 6858000"/>
              <a:gd name="connsiteX988" fmla="*/ 285074 w 7467600"/>
              <a:gd name="connsiteY988" fmla="*/ 182755 h 6858000"/>
              <a:gd name="connsiteX989" fmla="*/ 43151 w 7467600"/>
              <a:gd name="connsiteY98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312201 w 7467600"/>
              <a:gd name="connsiteY132" fmla="*/ 5128278 h 6858000"/>
              <a:gd name="connsiteX133" fmla="*/ 1903353 w 7467600"/>
              <a:gd name="connsiteY133" fmla="*/ 5044827 h 6858000"/>
              <a:gd name="connsiteX134" fmla="*/ 1936931 w 7467600"/>
              <a:gd name="connsiteY134" fmla="*/ 5093954 h 6858000"/>
              <a:gd name="connsiteX135" fmla="*/ 2195868 w 7467600"/>
              <a:gd name="connsiteY135" fmla="*/ 5396574 h 6858000"/>
              <a:gd name="connsiteX136" fmla="*/ 2088852 w 7467600"/>
              <a:gd name="connsiteY136" fmla="*/ 5166123 h 6858000"/>
              <a:gd name="connsiteX137" fmla="*/ 1958241 w 7467600"/>
              <a:gd name="connsiteY137" fmla="*/ 5067955 h 6858000"/>
              <a:gd name="connsiteX138" fmla="*/ 1903353 w 7467600"/>
              <a:gd name="connsiteY138" fmla="*/ 5044827 h 6858000"/>
              <a:gd name="connsiteX139" fmla="*/ 1979378 w 7467600"/>
              <a:gd name="connsiteY139" fmla="*/ 4769504 h 6858000"/>
              <a:gd name="connsiteX140" fmla="*/ 2882120 w 7467600"/>
              <a:gd name="connsiteY140" fmla="*/ 5064547 h 6858000"/>
              <a:gd name="connsiteX141" fmla="*/ 2793103 w 7467600"/>
              <a:gd name="connsiteY141" fmla="*/ 5039699 h 6858000"/>
              <a:gd name="connsiteX142" fmla="*/ 2770041 w 7467600"/>
              <a:gd name="connsiteY142" fmla="*/ 5033634 h 6858000"/>
              <a:gd name="connsiteX143" fmla="*/ 1979378 w 7467600"/>
              <a:gd name="connsiteY143" fmla="*/ 4769504 h 6858000"/>
              <a:gd name="connsiteX144" fmla="*/ 1927410 w 7467600"/>
              <a:gd name="connsiteY144" fmla="*/ 4716164 h 6858000"/>
              <a:gd name="connsiteX145" fmla="*/ 1959587 w 7467600"/>
              <a:gd name="connsiteY145" fmla="*/ 4728849 h 6858000"/>
              <a:gd name="connsiteX146" fmla="*/ 2777707 w 7467600"/>
              <a:gd name="connsiteY146" fmla="*/ 5003991 h 6858000"/>
              <a:gd name="connsiteX147" fmla="*/ 2800768 w 7467600"/>
              <a:gd name="connsiteY147" fmla="*/ 5010056 h 6858000"/>
              <a:gd name="connsiteX148" fmla="*/ 2879408 w 7467600"/>
              <a:gd name="connsiteY148" fmla="*/ 5031590 h 6858000"/>
              <a:gd name="connsiteX149" fmla="*/ 2862295 w 7467600"/>
              <a:gd name="connsiteY149" fmla="*/ 5022958 h 6858000"/>
              <a:gd name="connsiteX150" fmla="*/ 2813343 w 7467600"/>
              <a:gd name="connsiteY150" fmla="*/ 4998369 h 6858000"/>
              <a:gd name="connsiteX151" fmla="*/ 2646245 w 7467600"/>
              <a:gd name="connsiteY151" fmla="*/ 4930999 h 6858000"/>
              <a:gd name="connsiteX152" fmla="*/ 1999243 w 7467600"/>
              <a:gd name="connsiteY152" fmla="*/ 4730524 h 6858000"/>
              <a:gd name="connsiteX153" fmla="*/ 1979527 w 7467600"/>
              <a:gd name="connsiteY153" fmla="*/ 4726651 h 6858000"/>
              <a:gd name="connsiteX154" fmla="*/ 1927410 w 7467600"/>
              <a:gd name="connsiteY154" fmla="*/ 4716164 h 6858000"/>
              <a:gd name="connsiteX155" fmla="*/ 1997014 w 7467600"/>
              <a:gd name="connsiteY155" fmla="*/ 4698007 h 6858000"/>
              <a:gd name="connsiteX156" fmla="*/ 2005458 w 7467600"/>
              <a:gd name="connsiteY156" fmla="*/ 4699540 h 6858000"/>
              <a:gd name="connsiteX157" fmla="*/ 2657186 w 7467600"/>
              <a:gd name="connsiteY157" fmla="*/ 4901687 h 6858000"/>
              <a:gd name="connsiteX158" fmla="*/ 2826662 w 7467600"/>
              <a:gd name="connsiteY158" fmla="*/ 4970362 h 6858000"/>
              <a:gd name="connsiteX159" fmla="*/ 2876100 w 7467600"/>
              <a:gd name="connsiteY159" fmla="*/ 4995397 h 6858000"/>
              <a:gd name="connsiteX160" fmla="*/ 3042600 w 7467600"/>
              <a:gd name="connsiteY160" fmla="*/ 5059532 h 6858000"/>
              <a:gd name="connsiteX161" fmla="*/ 1997014 w 7467600"/>
              <a:gd name="connsiteY161" fmla="*/ 4698007 h 6858000"/>
              <a:gd name="connsiteX162" fmla="*/ 2305292 w 7467600"/>
              <a:gd name="connsiteY162" fmla="*/ 4219492 h 6858000"/>
              <a:gd name="connsiteX163" fmla="*/ 3360922 w 7467600"/>
              <a:gd name="connsiteY163" fmla="*/ 4529373 h 6858000"/>
              <a:gd name="connsiteX164" fmla="*/ 3492420 w 7467600"/>
              <a:gd name="connsiteY164" fmla="*/ 4510145 h 6858000"/>
              <a:gd name="connsiteX165" fmla="*/ 3364086 w 7467600"/>
              <a:gd name="connsiteY165" fmla="*/ 4480340 h 6858000"/>
              <a:gd name="connsiteX166" fmla="*/ 3225818 w 7467600"/>
              <a:gd name="connsiteY166" fmla="*/ 4411822 h 6858000"/>
              <a:gd name="connsiteX167" fmla="*/ 3129696 w 7467600"/>
              <a:gd name="connsiteY167" fmla="*/ 4360704 h 6858000"/>
              <a:gd name="connsiteX168" fmla="*/ 2814545 w 7467600"/>
              <a:gd name="connsiteY168" fmla="*/ 4282955 h 6858000"/>
              <a:gd name="connsiteX169" fmla="*/ 2305292 w 7467600"/>
              <a:gd name="connsiteY169" fmla="*/ 4219492 h 6858000"/>
              <a:gd name="connsiteX170" fmla="*/ 2626982 w 7467600"/>
              <a:gd name="connsiteY170" fmla="*/ 4206450 h 6858000"/>
              <a:gd name="connsiteX171" fmla="*/ 2490617 w 7467600"/>
              <a:gd name="connsiteY171" fmla="*/ 4206951 h 6858000"/>
              <a:gd name="connsiteX172" fmla="*/ 2819869 w 7467600"/>
              <a:gd name="connsiteY172" fmla="*/ 4252936 h 6858000"/>
              <a:gd name="connsiteX173" fmla="*/ 3143018 w 7467600"/>
              <a:gd name="connsiteY173" fmla="*/ 4332698 h 6858000"/>
              <a:gd name="connsiteX174" fmla="*/ 3241520 w 7467600"/>
              <a:gd name="connsiteY174" fmla="*/ 4385112 h 6858000"/>
              <a:gd name="connsiteX175" fmla="*/ 3374575 w 7467600"/>
              <a:gd name="connsiteY175" fmla="*/ 4451517 h 6858000"/>
              <a:gd name="connsiteX176" fmla="*/ 3505221 w 7467600"/>
              <a:gd name="connsiteY176" fmla="*/ 4480757 h 6858000"/>
              <a:gd name="connsiteX177" fmla="*/ 2626982 w 7467600"/>
              <a:gd name="connsiteY177" fmla="*/ 4206450 h 6858000"/>
              <a:gd name="connsiteX178" fmla="*/ 1310106 w 7467600"/>
              <a:gd name="connsiteY178" fmla="*/ 3943217 h 6858000"/>
              <a:gd name="connsiteX179" fmla="*/ 854994 w 7467600"/>
              <a:gd name="connsiteY179" fmla="*/ 4399136 h 6858000"/>
              <a:gd name="connsiteX180" fmla="*/ 742462 w 7467600"/>
              <a:gd name="connsiteY180" fmla="*/ 4594648 h 6858000"/>
              <a:gd name="connsiteX181" fmla="*/ 820602 w 7467600"/>
              <a:gd name="connsiteY181" fmla="*/ 4485915 h 6858000"/>
              <a:gd name="connsiteX182" fmla="*/ 878295 w 7467600"/>
              <a:gd name="connsiteY182" fmla="*/ 4403594 h 6858000"/>
              <a:gd name="connsiteX183" fmla="*/ 1240607 w 7467600"/>
              <a:gd name="connsiteY183" fmla="*/ 4010401 h 6858000"/>
              <a:gd name="connsiteX184" fmla="*/ 1310106 w 7467600"/>
              <a:gd name="connsiteY184" fmla="*/ 3943217 h 6858000"/>
              <a:gd name="connsiteX185" fmla="*/ 1423113 w 7467600"/>
              <a:gd name="connsiteY185" fmla="*/ 3874565 h 6858000"/>
              <a:gd name="connsiteX186" fmla="*/ 1260565 w 7467600"/>
              <a:gd name="connsiteY186" fmla="*/ 4031982 h 6858000"/>
              <a:gd name="connsiteX187" fmla="*/ 901900 w 7467600"/>
              <a:gd name="connsiteY187" fmla="*/ 4421236 h 6858000"/>
              <a:gd name="connsiteX188" fmla="*/ 845044 w 7467600"/>
              <a:gd name="connsiteY188" fmla="*/ 4502436 h 6858000"/>
              <a:gd name="connsiteX189" fmla="*/ 685926 w 7467600"/>
              <a:gd name="connsiteY189" fmla="*/ 4703069 h 6858000"/>
              <a:gd name="connsiteX190" fmla="*/ 684248 w 7467600"/>
              <a:gd name="connsiteY190" fmla="*/ 4706721 h 6858000"/>
              <a:gd name="connsiteX191" fmla="*/ 1423113 w 7467600"/>
              <a:gd name="connsiteY191" fmla="*/ 3874565 h 6858000"/>
              <a:gd name="connsiteX192" fmla="*/ 3316479 w 7467600"/>
              <a:gd name="connsiteY192" fmla="*/ 3872136 h 6858000"/>
              <a:gd name="connsiteX193" fmla="*/ 3546806 w 7467600"/>
              <a:gd name="connsiteY193" fmla="*/ 4356139 h 6858000"/>
              <a:gd name="connsiteX194" fmla="*/ 3364433 w 7467600"/>
              <a:gd name="connsiteY194" fmla="*/ 3953121 h 6858000"/>
              <a:gd name="connsiteX195" fmla="*/ 3316479 w 7467600"/>
              <a:gd name="connsiteY195" fmla="*/ 3872136 h 6858000"/>
              <a:gd name="connsiteX196" fmla="*/ 3291335 w 7467600"/>
              <a:gd name="connsiteY196" fmla="*/ 3767420 h 6858000"/>
              <a:gd name="connsiteX197" fmla="*/ 3390805 w 7467600"/>
              <a:gd name="connsiteY197" fmla="*/ 3937163 h 6858000"/>
              <a:gd name="connsiteX198" fmla="*/ 3579062 w 7467600"/>
              <a:gd name="connsiteY198" fmla="*/ 4359040 h 6858000"/>
              <a:gd name="connsiteX199" fmla="*/ 3467355 w 7467600"/>
              <a:gd name="connsiteY199" fmla="*/ 3988130 h 6858000"/>
              <a:gd name="connsiteX200" fmla="*/ 3310753 w 7467600"/>
              <a:gd name="connsiteY200" fmla="*/ 3787140 h 6858000"/>
              <a:gd name="connsiteX201" fmla="*/ 3291335 w 7467600"/>
              <a:gd name="connsiteY201" fmla="*/ 3767420 h 6858000"/>
              <a:gd name="connsiteX202" fmla="*/ 1635889 w 7467600"/>
              <a:gd name="connsiteY202" fmla="*/ 3709494 h 6858000"/>
              <a:gd name="connsiteX203" fmla="*/ 1634800 w 7467600"/>
              <a:gd name="connsiteY203" fmla="*/ 3731111 h 6858000"/>
              <a:gd name="connsiteX204" fmla="*/ 1635889 w 7467600"/>
              <a:gd name="connsiteY204" fmla="*/ 3709494 h 6858000"/>
              <a:gd name="connsiteX205" fmla="*/ 1510397 w 7467600"/>
              <a:gd name="connsiteY205" fmla="*/ 3684705 h 6858000"/>
              <a:gd name="connsiteX206" fmla="*/ 1146550 w 7467600"/>
              <a:gd name="connsiteY206" fmla="*/ 3802012 h 6858000"/>
              <a:gd name="connsiteX207" fmla="*/ 698834 w 7467600"/>
              <a:gd name="connsiteY207" fmla="*/ 3952272 h 6858000"/>
              <a:gd name="connsiteX208" fmla="*/ 34256 w 7467600"/>
              <a:gd name="connsiteY208" fmla="*/ 4347603 h 6858000"/>
              <a:gd name="connsiteX209" fmla="*/ 527241 w 7467600"/>
              <a:gd name="connsiteY209" fmla="*/ 4065078 h 6858000"/>
              <a:gd name="connsiteX210" fmla="*/ 1510397 w 7467600"/>
              <a:gd name="connsiteY210" fmla="*/ 3684705 h 6858000"/>
              <a:gd name="connsiteX211" fmla="*/ 1313114 w 7467600"/>
              <a:gd name="connsiteY211" fmla="*/ 3655216 h 6858000"/>
              <a:gd name="connsiteX212" fmla="*/ 1109304 w 7467600"/>
              <a:gd name="connsiteY212" fmla="*/ 3669030 h 6858000"/>
              <a:gd name="connsiteX213" fmla="*/ 8129 w 7467600"/>
              <a:gd name="connsiteY213" fmla="*/ 4330519 h 6858000"/>
              <a:gd name="connsiteX214" fmla="*/ 687572 w 7467600"/>
              <a:gd name="connsiteY214" fmla="*/ 3925629 h 6858000"/>
              <a:gd name="connsiteX215" fmla="*/ 1138365 w 7467600"/>
              <a:gd name="connsiteY215" fmla="*/ 3774515 h 6858000"/>
              <a:gd name="connsiteX216" fmla="*/ 1505579 w 7467600"/>
              <a:gd name="connsiteY216" fmla="*/ 3655526 h 6858000"/>
              <a:gd name="connsiteX217" fmla="*/ 1313114 w 7467600"/>
              <a:gd name="connsiteY217" fmla="*/ 3655216 h 6858000"/>
              <a:gd name="connsiteX218" fmla="*/ 3655073 w 7467600"/>
              <a:gd name="connsiteY218" fmla="*/ 3650884 h 6858000"/>
              <a:gd name="connsiteX219" fmla="*/ 3989938 w 7467600"/>
              <a:gd name="connsiteY219" fmla="*/ 3991685 h 6858000"/>
              <a:gd name="connsiteX220" fmla="*/ 4393907 w 7467600"/>
              <a:gd name="connsiteY220" fmla="*/ 4261258 h 6858000"/>
              <a:gd name="connsiteX221" fmla="*/ 4648051 w 7467600"/>
              <a:gd name="connsiteY221" fmla="*/ 4374051 h 6858000"/>
              <a:gd name="connsiteX222" fmla="*/ 4383389 w 7467600"/>
              <a:gd name="connsiteY222" fmla="*/ 4184369 h 6858000"/>
              <a:gd name="connsiteX223" fmla="*/ 4165508 w 7467600"/>
              <a:gd name="connsiteY223" fmla="*/ 4035196 h 6858000"/>
              <a:gd name="connsiteX224" fmla="*/ 4068162 w 7467600"/>
              <a:gd name="connsiteY224" fmla="*/ 3953394 h 6858000"/>
              <a:gd name="connsiteX225" fmla="*/ 3981416 w 7467600"/>
              <a:gd name="connsiteY225" fmla="*/ 3880482 h 6858000"/>
              <a:gd name="connsiteX226" fmla="*/ 3800147 w 7467600"/>
              <a:gd name="connsiteY226" fmla="*/ 3749872 h 6858000"/>
              <a:gd name="connsiteX227" fmla="*/ 3655073 w 7467600"/>
              <a:gd name="connsiteY227" fmla="*/ 3650884 h 6858000"/>
              <a:gd name="connsiteX228" fmla="*/ 3670252 w 7467600"/>
              <a:gd name="connsiteY228" fmla="*/ 3622798 h 6858000"/>
              <a:gd name="connsiteX229" fmla="*/ 3817258 w 7467600"/>
              <a:gd name="connsiteY229" fmla="*/ 3723577 h 6858000"/>
              <a:gd name="connsiteX230" fmla="*/ 4000461 w 7467600"/>
              <a:gd name="connsiteY230" fmla="*/ 3855966 h 6858000"/>
              <a:gd name="connsiteX231" fmla="*/ 4088180 w 7467600"/>
              <a:gd name="connsiteY231" fmla="*/ 3929774 h 6858000"/>
              <a:gd name="connsiteX232" fmla="*/ 4184555 w 7467600"/>
              <a:gd name="connsiteY232" fmla="*/ 4010683 h 6858000"/>
              <a:gd name="connsiteX233" fmla="*/ 4399563 w 7467600"/>
              <a:gd name="connsiteY233" fmla="*/ 4158106 h 6858000"/>
              <a:gd name="connsiteX234" fmla="*/ 4684469 w 7467600"/>
              <a:gd name="connsiteY234" fmla="*/ 4364680 h 6858000"/>
              <a:gd name="connsiteX235" fmla="*/ 4690271 w 7467600"/>
              <a:gd name="connsiteY235" fmla="*/ 4370034 h 6858000"/>
              <a:gd name="connsiteX236" fmla="*/ 4136093 w 7467600"/>
              <a:gd name="connsiteY236" fmla="*/ 3858466 h 6858000"/>
              <a:gd name="connsiteX237" fmla="*/ 3670252 w 7467600"/>
              <a:gd name="connsiteY237" fmla="*/ 3622798 h 6858000"/>
              <a:gd name="connsiteX238" fmla="*/ 4440129 w 7467600"/>
              <a:gd name="connsiteY238" fmla="*/ 3448571 h 6858000"/>
              <a:gd name="connsiteX239" fmla="*/ 4856525 w 7467600"/>
              <a:gd name="connsiteY239" fmla="*/ 3915351 h 6858000"/>
              <a:gd name="connsiteX240" fmla="*/ 5059055 w 7467600"/>
              <a:gd name="connsiteY240" fmla="*/ 4108918 h 6858000"/>
              <a:gd name="connsiteX241" fmla="*/ 5290070 w 7467600"/>
              <a:gd name="connsiteY241" fmla="*/ 4263619 h 6858000"/>
              <a:gd name="connsiteX242" fmla="*/ 4834991 w 7467600"/>
              <a:gd name="connsiteY242" fmla="*/ 3830985 h 6858000"/>
              <a:gd name="connsiteX243" fmla="*/ 4440129 w 7467600"/>
              <a:gd name="connsiteY243" fmla="*/ 3448571 h 6858000"/>
              <a:gd name="connsiteX244" fmla="*/ 4441737 w 7467600"/>
              <a:gd name="connsiteY244" fmla="*/ 3399734 h 6858000"/>
              <a:gd name="connsiteX245" fmla="*/ 4431236 w 7467600"/>
              <a:gd name="connsiteY245" fmla="*/ 3400954 h 6858000"/>
              <a:gd name="connsiteX246" fmla="*/ 4557150 w 7467600"/>
              <a:gd name="connsiteY246" fmla="*/ 3510023 h 6858000"/>
              <a:gd name="connsiteX247" fmla="*/ 4856936 w 7467600"/>
              <a:gd name="connsiteY247" fmla="*/ 3809146 h 6858000"/>
              <a:gd name="connsiteX248" fmla="*/ 5111996 w 7467600"/>
              <a:gd name="connsiteY248" fmla="*/ 4065759 h 6858000"/>
              <a:gd name="connsiteX249" fmla="*/ 5388878 w 7467600"/>
              <a:gd name="connsiteY249" fmla="*/ 4300185 h 6858000"/>
              <a:gd name="connsiteX250" fmla="*/ 5425556 w 7467600"/>
              <a:gd name="connsiteY250" fmla="*/ 4308967 h 6858000"/>
              <a:gd name="connsiteX251" fmla="*/ 4943646 w 7467600"/>
              <a:gd name="connsiteY251" fmla="*/ 3822916 h 6858000"/>
              <a:gd name="connsiteX252" fmla="*/ 4594837 w 7467600"/>
              <a:gd name="connsiteY252" fmla="*/ 3532274 h 6858000"/>
              <a:gd name="connsiteX253" fmla="*/ 4441737 w 7467600"/>
              <a:gd name="connsiteY253" fmla="*/ 3399734 h 6858000"/>
              <a:gd name="connsiteX254" fmla="*/ 5425834 w 7467600"/>
              <a:gd name="connsiteY254" fmla="*/ 3162785 h 6858000"/>
              <a:gd name="connsiteX255" fmla="*/ 5401644 w 7467600"/>
              <a:gd name="connsiteY255" fmla="*/ 3617847 h 6858000"/>
              <a:gd name="connsiteX256" fmla="*/ 5467256 w 7467600"/>
              <a:gd name="connsiteY256" fmla="*/ 4175494 h 6858000"/>
              <a:gd name="connsiteX257" fmla="*/ 5448069 w 7467600"/>
              <a:gd name="connsiteY257" fmla="*/ 3567554 h 6858000"/>
              <a:gd name="connsiteX258" fmla="*/ 5425834 w 7467600"/>
              <a:gd name="connsiteY258" fmla="*/ 3162785 h 6858000"/>
              <a:gd name="connsiteX259" fmla="*/ 1318687 w 7467600"/>
              <a:gd name="connsiteY259" fmla="*/ 3113840 h 6858000"/>
              <a:gd name="connsiteX260" fmla="*/ 1066793 w 7467600"/>
              <a:gd name="connsiteY260" fmla="*/ 3212171 h 6858000"/>
              <a:gd name="connsiteX261" fmla="*/ 993319 w 7467600"/>
              <a:gd name="connsiteY261" fmla="*/ 3247648 h 6858000"/>
              <a:gd name="connsiteX262" fmla="*/ 853081 w 7467600"/>
              <a:gd name="connsiteY262" fmla="*/ 3312410 h 6858000"/>
              <a:gd name="connsiteX263" fmla="*/ 805957 w 7467600"/>
              <a:gd name="connsiteY263" fmla="*/ 3330443 h 6858000"/>
              <a:gd name="connsiteX264" fmla="*/ 1318687 w 7467600"/>
              <a:gd name="connsiteY264" fmla="*/ 3113840 h 6858000"/>
              <a:gd name="connsiteX265" fmla="*/ 5453702 w 7467600"/>
              <a:gd name="connsiteY265" fmla="*/ 3090882 h 6858000"/>
              <a:gd name="connsiteX266" fmla="*/ 5480135 w 7467600"/>
              <a:gd name="connsiteY266" fmla="*/ 3565802 h 6858000"/>
              <a:gd name="connsiteX267" fmla="*/ 5499023 w 7467600"/>
              <a:gd name="connsiteY267" fmla="*/ 4166310 h 6858000"/>
              <a:gd name="connsiteX268" fmla="*/ 5547022 w 7467600"/>
              <a:gd name="connsiteY268" fmla="*/ 3607838 h 6858000"/>
              <a:gd name="connsiteX269" fmla="*/ 5515964 w 7467600"/>
              <a:gd name="connsiteY269" fmla="*/ 3378541 h 6858000"/>
              <a:gd name="connsiteX270" fmla="*/ 5453702 w 7467600"/>
              <a:gd name="connsiteY270" fmla="*/ 3090882 h 6858000"/>
              <a:gd name="connsiteX271" fmla="*/ 1238695 w 7467600"/>
              <a:gd name="connsiteY271" fmla="*/ 3076820 h 6858000"/>
              <a:gd name="connsiteX272" fmla="*/ 716371 w 7467600"/>
              <a:gd name="connsiteY272" fmla="*/ 3293249 h 6858000"/>
              <a:gd name="connsiteX273" fmla="*/ 579522 w 7467600"/>
              <a:gd name="connsiteY273" fmla="*/ 3371759 h 6858000"/>
              <a:gd name="connsiteX274" fmla="*/ 600288 w 7467600"/>
              <a:gd name="connsiteY274" fmla="*/ 3365555 h 6858000"/>
              <a:gd name="connsiteX275" fmla="*/ 840692 w 7467600"/>
              <a:gd name="connsiteY275" fmla="*/ 3284921 h 6858000"/>
              <a:gd name="connsiteX276" fmla="*/ 979248 w 7467600"/>
              <a:gd name="connsiteY276" fmla="*/ 3221003 h 6858000"/>
              <a:gd name="connsiteX277" fmla="*/ 1053282 w 7467600"/>
              <a:gd name="connsiteY277" fmla="*/ 3185247 h 6858000"/>
              <a:gd name="connsiteX278" fmla="*/ 1320603 w 7467600"/>
              <a:gd name="connsiteY278" fmla="*/ 3081281 h 6858000"/>
              <a:gd name="connsiteX279" fmla="*/ 1238695 w 7467600"/>
              <a:gd name="connsiteY279" fmla="*/ 3076820 h 6858000"/>
              <a:gd name="connsiteX280" fmla="*/ 5425627 w 7467600"/>
              <a:gd name="connsiteY280" fmla="*/ 2954192 h 6858000"/>
              <a:gd name="connsiteX281" fmla="*/ 5470770 w 7467600"/>
              <a:gd name="connsiteY281" fmla="*/ 3005435 h 6858000"/>
              <a:gd name="connsiteX282" fmla="*/ 5519779 w 7467600"/>
              <a:gd name="connsiteY282" fmla="*/ 4359223 h 6858000"/>
              <a:gd name="connsiteX283" fmla="*/ 5520293 w 7467600"/>
              <a:gd name="connsiteY283" fmla="*/ 4360602 h 6858000"/>
              <a:gd name="connsiteX284" fmla="*/ 5767221 w 7467600"/>
              <a:gd name="connsiteY284" fmla="*/ 4665564 h 6858000"/>
              <a:gd name="connsiteX285" fmla="*/ 6937169 w 7467600"/>
              <a:gd name="connsiteY285" fmla="*/ 4815941 h 6858000"/>
              <a:gd name="connsiteX286" fmla="*/ 6953922 w 7467600"/>
              <a:gd name="connsiteY286" fmla="*/ 4890068 h 6858000"/>
              <a:gd name="connsiteX287" fmla="*/ 6071359 w 7467600"/>
              <a:gd name="connsiteY287" fmla="*/ 4770770 h 6858000"/>
              <a:gd name="connsiteX288" fmla="*/ 6038839 w 7467600"/>
              <a:gd name="connsiteY288" fmla="*/ 4764474 h 6858000"/>
              <a:gd name="connsiteX289" fmla="*/ 6038706 w 7467600"/>
              <a:gd name="connsiteY289" fmla="*/ 4763847 h 6858000"/>
              <a:gd name="connsiteX290" fmla="*/ 6037784 w 7467600"/>
              <a:gd name="connsiteY290" fmla="*/ 4764270 h 6858000"/>
              <a:gd name="connsiteX291" fmla="*/ 6038839 w 7467600"/>
              <a:gd name="connsiteY291" fmla="*/ 4764474 h 6858000"/>
              <a:gd name="connsiteX292" fmla="*/ 6040338 w 7467600"/>
              <a:gd name="connsiteY292" fmla="*/ 4771418 h 6858000"/>
              <a:gd name="connsiteX293" fmla="*/ 6024488 w 7467600"/>
              <a:gd name="connsiteY293" fmla="*/ 4809903 h 6858000"/>
              <a:gd name="connsiteX294" fmla="*/ 5599771 w 7467600"/>
              <a:gd name="connsiteY294" fmla="*/ 5509652 h 6858000"/>
              <a:gd name="connsiteX295" fmla="*/ 5548843 w 7467600"/>
              <a:gd name="connsiteY295" fmla="*/ 5563845 h 6858000"/>
              <a:gd name="connsiteX296" fmla="*/ 5940952 w 7467600"/>
              <a:gd name="connsiteY296" fmla="*/ 6250028 h 6858000"/>
              <a:gd name="connsiteX297" fmla="*/ 6043441 w 7467600"/>
              <a:gd name="connsiteY297" fmla="*/ 6665847 h 6858000"/>
              <a:gd name="connsiteX298" fmla="*/ 6093432 w 7467600"/>
              <a:gd name="connsiteY298" fmla="*/ 6858000 h 6858000"/>
              <a:gd name="connsiteX299" fmla="*/ 6034344 w 7467600"/>
              <a:gd name="connsiteY299" fmla="*/ 6858000 h 6858000"/>
              <a:gd name="connsiteX300" fmla="*/ 6026679 w 7467600"/>
              <a:gd name="connsiteY300" fmla="*/ 6836959 h 6858000"/>
              <a:gd name="connsiteX301" fmla="*/ 5800441 w 7467600"/>
              <a:gd name="connsiteY301" fmla="*/ 6335286 h 6858000"/>
              <a:gd name="connsiteX302" fmla="*/ 5526562 w 7467600"/>
              <a:gd name="connsiteY302" fmla="*/ 5705388 h 6858000"/>
              <a:gd name="connsiteX303" fmla="*/ 5519640 w 7467600"/>
              <a:gd name="connsiteY303" fmla="*/ 5683774 h 6858000"/>
              <a:gd name="connsiteX304" fmla="*/ 5844559 w 7467600"/>
              <a:gd name="connsiteY304" fmla="*/ 6553349 h 6858000"/>
              <a:gd name="connsiteX305" fmla="*/ 5975994 w 7467600"/>
              <a:gd name="connsiteY305" fmla="*/ 6858000 h 6858000"/>
              <a:gd name="connsiteX306" fmla="*/ 5898547 w 7467600"/>
              <a:gd name="connsiteY306" fmla="*/ 6858000 h 6858000"/>
              <a:gd name="connsiteX307" fmla="*/ 5682041 w 7467600"/>
              <a:gd name="connsiteY307" fmla="*/ 6355860 h 6858000"/>
              <a:gd name="connsiteX308" fmla="*/ 5461758 w 7467600"/>
              <a:gd name="connsiteY308" fmla="*/ 5820220 h 6858000"/>
              <a:gd name="connsiteX309" fmla="*/ 5237282 w 7467600"/>
              <a:gd name="connsiteY309" fmla="*/ 6579086 h 6858000"/>
              <a:gd name="connsiteX310" fmla="*/ 5115009 w 7467600"/>
              <a:gd name="connsiteY310" fmla="*/ 6858000 h 6858000"/>
              <a:gd name="connsiteX311" fmla="*/ 5028074 w 7467600"/>
              <a:gd name="connsiteY311" fmla="*/ 6858000 h 6858000"/>
              <a:gd name="connsiteX312" fmla="*/ 5079508 w 7467600"/>
              <a:gd name="connsiteY312" fmla="*/ 6749074 h 6858000"/>
              <a:gd name="connsiteX313" fmla="*/ 5371846 w 7467600"/>
              <a:gd name="connsiteY313" fmla="*/ 5924413 h 6858000"/>
              <a:gd name="connsiteX314" fmla="*/ 5270512 w 7467600"/>
              <a:gd name="connsiteY314" fmla="*/ 6138975 h 6858000"/>
              <a:gd name="connsiteX315" fmla="*/ 5062409 w 7467600"/>
              <a:gd name="connsiteY315" fmla="*/ 6653544 h 6858000"/>
              <a:gd name="connsiteX316" fmla="*/ 5036628 w 7467600"/>
              <a:gd name="connsiteY316" fmla="*/ 6754247 h 6858000"/>
              <a:gd name="connsiteX317" fmla="*/ 5009112 w 7467600"/>
              <a:gd name="connsiteY317" fmla="*/ 6858000 h 6858000"/>
              <a:gd name="connsiteX318" fmla="*/ 4976679 w 7467600"/>
              <a:gd name="connsiteY318" fmla="*/ 6858000 h 6858000"/>
              <a:gd name="connsiteX319" fmla="*/ 5006537 w 7467600"/>
              <a:gd name="connsiteY319" fmla="*/ 6747068 h 6858000"/>
              <a:gd name="connsiteX320" fmla="*/ 5032723 w 7467600"/>
              <a:gd name="connsiteY320" fmla="*/ 6644957 h 6858000"/>
              <a:gd name="connsiteX321" fmla="*/ 5242949 w 7467600"/>
              <a:gd name="connsiteY321" fmla="*/ 6125175 h 6858000"/>
              <a:gd name="connsiteX322" fmla="*/ 5286321 w 7467600"/>
              <a:gd name="connsiteY322" fmla="*/ 6033555 h 6858000"/>
              <a:gd name="connsiteX323" fmla="*/ 5008210 w 7467600"/>
              <a:gd name="connsiteY323" fmla="*/ 6649194 h 6858000"/>
              <a:gd name="connsiteX324" fmla="*/ 4986321 w 7467600"/>
              <a:gd name="connsiteY324" fmla="*/ 6765687 h 6858000"/>
              <a:gd name="connsiteX325" fmla="*/ 4973474 w 7467600"/>
              <a:gd name="connsiteY325" fmla="*/ 6858000 h 6858000"/>
              <a:gd name="connsiteX326" fmla="*/ 4907178 w 7467600"/>
              <a:gd name="connsiteY326" fmla="*/ 6858000 h 6858000"/>
              <a:gd name="connsiteX327" fmla="*/ 4910810 w 7467600"/>
              <a:gd name="connsiteY327" fmla="*/ 6829660 h 6858000"/>
              <a:gd name="connsiteX328" fmla="*/ 4987461 w 7467600"/>
              <a:gd name="connsiteY328" fmla="*/ 6432994 h 6858000"/>
              <a:gd name="connsiteX329" fmla="*/ 5179262 w 7467600"/>
              <a:gd name="connsiteY329" fmla="*/ 6035044 h 6858000"/>
              <a:gd name="connsiteX330" fmla="*/ 4689678 w 7467600"/>
              <a:gd name="connsiteY330" fmla="*/ 6440241 h 6858000"/>
              <a:gd name="connsiteX331" fmla="*/ 4477543 w 7467600"/>
              <a:gd name="connsiteY331" fmla="*/ 6674836 h 6858000"/>
              <a:gd name="connsiteX332" fmla="*/ 4329957 w 7467600"/>
              <a:gd name="connsiteY332" fmla="*/ 6858000 h 6858000"/>
              <a:gd name="connsiteX333" fmla="*/ 4218595 w 7467600"/>
              <a:gd name="connsiteY333" fmla="*/ 6858000 h 6858000"/>
              <a:gd name="connsiteX334" fmla="*/ 4368888 w 7467600"/>
              <a:gd name="connsiteY334" fmla="*/ 6668412 h 6858000"/>
              <a:gd name="connsiteX335" fmla="*/ 4563091 w 7467600"/>
              <a:gd name="connsiteY335" fmla="*/ 6442508 h 6858000"/>
              <a:gd name="connsiteX336" fmla="*/ 5387324 w 7467600"/>
              <a:gd name="connsiteY336" fmla="*/ 5705830 h 6858000"/>
              <a:gd name="connsiteX337" fmla="*/ 5073620 w 7467600"/>
              <a:gd name="connsiteY337" fmla="*/ 5955437 h 6858000"/>
              <a:gd name="connsiteX338" fmla="*/ 4689789 w 7467600"/>
              <a:gd name="connsiteY338" fmla="*/ 6268382 h 6858000"/>
              <a:gd name="connsiteX339" fmla="*/ 4418722 w 7467600"/>
              <a:gd name="connsiteY339" fmla="*/ 6570886 h 6858000"/>
              <a:gd name="connsiteX340" fmla="*/ 4214944 w 7467600"/>
              <a:gd name="connsiteY340" fmla="*/ 6858000 h 6858000"/>
              <a:gd name="connsiteX341" fmla="*/ 4177898 w 7467600"/>
              <a:gd name="connsiteY341" fmla="*/ 6858000 h 6858000"/>
              <a:gd name="connsiteX342" fmla="*/ 4391597 w 7467600"/>
              <a:gd name="connsiteY342" fmla="*/ 6556370 h 6858000"/>
              <a:gd name="connsiteX343" fmla="*/ 4668889 w 7467600"/>
              <a:gd name="connsiteY343" fmla="*/ 6246399 h 6858000"/>
              <a:gd name="connsiteX344" fmla="*/ 5055427 w 7467600"/>
              <a:gd name="connsiteY344" fmla="*/ 5931476 h 6858000"/>
              <a:gd name="connsiteX345" fmla="*/ 5371814 w 7467600"/>
              <a:gd name="connsiteY345" fmla="*/ 5678975 h 6858000"/>
              <a:gd name="connsiteX346" fmla="*/ 4987918 w 7467600"/>
              <a:gd name="connsiteY346" fmla="*/ 5838701 h 6858000"/>
              <a:gd name="connsiteX347" fmla="*/ 4317146 w 7467600"/>
              <a:gd name="connsiteY347" fmla="*/ 6587716 h 6858000"/>
              <a:gd name="connsiteX348" fmla="*/ 4171627 w 7467600"/>
              <a:gd name="connsiteY348" fmla="*/ 6858000 h 6858000"/>
              <a:gd name="connsiteX349" fmla="*/ 4081585 w 7467600"/>
              <a:gd name="connsiteY349" fmla="*/ 6858000 h 6858000"/>
              <a:gd name="connsiteX350" fmla="*/ 4238603 w 7467600"/>
              <a:gd name="connsiteY350" fmla="*/ 6559341 h 6858000"/>
              <a:gd name="connsiteX351" fmla="*/ 4778333 w 7467600"/>
              <a:gd name="connsiteY351" fmla="*/ 5873626 h 6858000"/>
              <a:gd name="connsiteX352" fmla="*/ 5414185 w 7467600"/>
              <a:gd name="connsiteY352" fmla="*/ 5573882 h 6858000"/>
              <a:gd name="connsiteX353" fmla="*/ 5959648 w 7467600"/>
              <a:gd name="connsiteY353" fmla="*/ 4760797 h 6858000"/>
              <a:gd name="connsiteX354" fmla="*/ 5355019 w 7467600"/>
              <a:gd name="connsiteY354" fmla="*/ 4734672 h 6858000"/>
              <a:gd name="connsiteX355" fmla="*/ 5083565 w 7467600"/>
              <a:gd name="connsiteY355" fmla="*/ 5179121 h 6858000"/>
              <a:gd name="connsiteX356" fmla="*/ 4713577 w 7467600"/>
              <a:gd name="connsiteY356" fmla="*/ 5616803 h 6858000"/>
              <a:gd name="connsiteX357" fmla="*/ 3989559 w 7467600"/>
              <a:gd name="connsiteY357" fmla="*/ 6145945 h 6858000"/>
              <a:gd name="connsiteX358" fmla="*/ 3939824 w 7467600"/>
              <a:gd name="connsiteY358" fmla="*/ 6066900 h 6858000"/>
              <a:gd name="connsiteX359" fmla="*/ 4584537 w 7467600"/>
              <a:gd name="connsiteY359" fmla="*/ 5324826 h 6858000"/>
              <a:gd name="connsiteX360" fmla="*/ 5037105 w 7467600"/>
              <a:gd name="connsiteY360" fmla="*/ 5088765 h 6858000"/>
              <a:gd name="connsiteX361" fmla="*/ 5039930 w 7467600"/>
              <a:gd name="connsiteY361" fmla="*/ 5089585 h 6858000"/>
              <a:gd name="connsiteX362" fmla="*/ 5263764 w 7467600"/>
              <a:gd name="connsiteY362" fmla="*/ 4735525 h 6858000"/>
              <a:gd name="connsiteX363" fmla="*/ 4086300 w 7467600"/>
              <a:gd name="connsiteY363" fmla="*/ 4884599 h 6858000"/>
              <a:gd name="connsiteX364" fmla="*/ 4085485 w 7467600"/>
              <a:gd name="connsiteY364" fmla="*/ 4899070 h 6858000"/>
              <a:gd name="connsiteX365" fmla="*/ 3871915 w 7467600"/>
              <a:gd name="connsiteY365" fmla="*/ 5253645 h 6858000"/>
              <a:gd name="connsiteX366" fmla="*/ 3799374 w 7467600"/>
              <a:gd name="connsiteY366" fmla="*/ 5466127 h 6858000"/>
              <a:gd name="connsiteX367" fmla="*/ 3498850 w 7467600"/>
              <a:gd name="connsiteY367" fmla="*/ 6661888 h 6858000"/>
              <a:gd name="connsiteX368" fmla="*/ 3399216 w 7467600"/>
              <a:gd name="connsiteY368" fmla="*/ 6858000 h 6858000"/>
              <a:gd name="connsiteX369" fmla="*/ 3303688 w 7467600"/>
              <a:gd name="connsiteY369" fmla="*/ 6858000 h 6858000"/>
              <a:gd name="connsiteX370" fmla="*/ 3391774 w 7467600"/>
              <a:gd name="connsiteY370" fmla="*/ 6697181 h 6858000"/>
              <a:gd name="connsiteX371" fmla="*/ 3735540 w 7467600"/>
              <a:gd name="connsiteY371" fmla="*/ 5546923 h 6858000"/>
              <a:gd name="connsiteX372" fmla="*/ 3729438 w 7467600"/>
              <a:gd name="connsiteY372" fmla="*/ 5569058 h 6858000"/>
              <a:gd name="connsiteX373" fmla="*/ 3707782 w 7467600"/>
              <a:gd name="connsiteY373" fmla="*/ 5644908 h 6858000"/>
              <a:gd name="connsiteX374" fmla="*/ 3583827 w 7467600"/>
              <a:gd name="connsiteY374" fmla="*/ 6039215 h 6858000"/>
              <a:gd name="connsiteX375" fmla="*/ 3547861 w 7467600"/>
              <a:gd name="connsiteY375" fmla="*/ 6129609 h 6858000"/>
              <a:gd name="connsiteX376" fmla="*/ 3490905 w 7467600"/>
              <a:gd name="connsiteY376" fmla="*/ 6277660 h 6858000"/>
              <a:gd name="connsiteX377" fmla="*/ 3455859 w 7467600"/>
              <a:gd name="connsiteY377" fmla="*/ 6391301 h 6858000"/>
              <a:gd name="connsiteX378" fmla="*/ 3429112 w 7467600"/>
              <a:gd name="connsiteY378" fmla="*/ 6479469 h 6858000"/>
              <a:gd name="connsiteX379" fmla="*/ 3304862 w 7467600"/>
              <a:gd name="connsiteY379" fmla="*/ 6796476 h 6858000"/>
              <a:gd name="connsiteX380" fmla="*/ 3276071 w 7467600"/>
              <a:gd name="connsiteY380" fmla="*/ 6858000 h 6858000"/>
              <a:gd name="connsiteX381" fmla="*/ 3240805 w 7467600"/>
              <a:gd name="connsiteY381" fmla="*/ 6858000 h 6858000"/>
              <a:gd name="connsiteX382" fmla="*/ 3275917 w 7467600"/>
              <a:gd name="connsiteY382" fmla="*/ 6783192 h 6858000"/>
              <a:gd name="connsiteX383" fmla="*/ 3399358 w 7467600"/>
              <a:gd name="connsiteY383" fmla="*/ 6469011 h 6858000"/>
              <a:gd name="connsiteX384" fmla="*/ 3425650 w 7467600"/>
              <a:gd name="connsiteY384" fmla="*/ 6381333 h 6858000"/>
              <a:gd name="connsiteX385" fmla="*/ 3460661 w 7467600"/>
              <a:gd name="connsiteY385" fmla="*/ 6266763 h 6858000"/>
              <a:gd name="connsiteX386" fmla="*/ 3518021 w 7467600"/>
              <a:gd name="connsiteY386" fmla="*/ 6117298 h 6858000"/>
              <a:gd name="connsiteX387" fmla="*/ 3554035 w 7467600"/>
              <a:gd name="connsiteY387" fmla="*/ 6027832 h 6858000"/>
              <a:gd name="connsiteX388" fmla="*/ 3677174 w 7467600"/>
              <a:gd name="connsiteY388" fmla="*/ 5636351 h 6858000"/>
              <a:gd name="connsiteX389" fmla="*/ 3698819 w 7467600"/>
              <a:gd name="connsiteY389" fmla="*/ 5560503 h 6858000"/>
              <a:gd name="connsiteX390" fmla="*/ 3702094 w 7467600"/>
              <a:gd name="connsiteY390" fmla="*/ 5549194 h 6858000"/>
              <a:gd name="connsiteX391" fmla="*/ 3398355 w 7467600"/>
              <a:gd name="connsiteY391" fmla="*/ 6094603 h 6858000"/>
              <a:gd name="connsiteX392" fmla="*/ 3193941 w 7467600"/>
              <a:gd name="connsiteY392" fmla="*/ 6798775 h 6858000"/>
              <a:gd name="connsiteX393" fmla="*/ 3184140 w 7467600"/>
              <a:gd name="connsiteY393" fmla="*/ 6858000 h 6858000"/>
              <a:gd name="connsiteX394" fmla="*/ 3099978 w 7467600"/>
              <a:gd name="connsiteY394" fmla="*/ 6858000 h 6858000"/>
              <a:gd name="connsiteX395" fmla="*/ 3101556 w 7467600"/>
              <a:gd name="connsiteY395" fmla="*/ 6843337 h 6858000"/>
              <a:gd name="connsiteX396" fmla="*/ 3370162 w 7467600"/>
              <a:gd name="connsiteY396" fmla="*/ 5785550 h 6858000"/>
              <a:gd name="connsiteX397" fmla="*/ 3746477 w 7467600"/>
              <a:gd name="connsiteY397" fmla="*/ 5377889 h 6858000"/>
              <a:gd name="connsiteX398" fmla="*/ 3863399 w 7467600"/>
              <a:gd name="connsiteY398" fmla="*/ 5087257 h 6858000"/>
              <a:gd name="connsiteX399" fmla="*/ 3968712 w 7467600"/>
              <a:gd name="connsiteY399" fmla="*/ 4913989 h 6858000"/>
              <a:gd name="connsiteX400" fmla="*/ 2792390 w 7467600"/>
              <a:gd name="connsiteY400" fmla="*/ 5382974 h 6858000"/>
              <a:gd name="connsiteX401" fmla="*/ 2714982 w 7467600"/>
              <a:gd name="connsiteY401" fmla="*/ 5427051 h 6858000"/>
              <a:gd name="connsiteX402" fmla="*/ 2813361 w 7467600"/>
              <a:gd name="connsiteY402" fmla="*/ 6023912 h 6858000"/>
              <a:gd name="connsiteX403" fmla="*/ 2688430 w 7467600"/>
              <a:gd name="connsiteY403" fmla="*/ 6801564 h 6858000"/>
              <a:gd name="connsiteX404" fmla="*/ 2629626 w 7467600"/>
              <a:gd name="connsiteY404" fmla="*/ 6763394 h 6858000"/>
              <a:gd name="connsiteX405" fmla="*/ 2565328 w 7467600"/>
              <a:gd name="connsiteY405" fmla="*/ 5516399 h 6858000"/>
              <a:gd name="connsiteX406" fmla="*/ 1922999 w 7467600"/>
              <a:gd name="connsiteY406" fmla="*/ 5980343 h 6858000"/>
              <a:gd name="connsiteX407" fmla="*/ 1950261 w 7467600"/>
              <a:gd name="connsiteY407" fmla="*/ 6405858 h 6858000"/>
              <a:gd name="connsiteX408" fmla="*/ 2365554 w 7467600"/>
              <a:gd name="connsiteY408" fmla="*/ 6759107 h 6858000"/>
              <a:gd name="connsiteX409" fmla="*/ 2424142 w 7467600"/>
              <a:gd name="connsiteY409" fmla="*/ 6858000 h 6858000"/>
              <a:gd name="connsiteX410" fmla="*/ 2395994 w 7467600"/>
              <a:gd name="connsiteY410" fmla="*/ 6858000 h 6858000"/>
              <a:gd name="connsiteX411" fmla="*/ 2392863 w 7467600"/>
              <a:gd name="connsiteY411" fmla="*/ 6852964 h 6858000"/>
              <a:gd name="connsiteX412" fmla="*/ 2017589 w 7467600"/>
              <a:gd name="connsiteY412" fmla="*/ 6493982 h 6858000"/>
              <a:gd name="connsiteX413" fmla="*/ 2147336 w 7467600"/>
              <a:gd name="connsiteY413" fmla="*/ 6594052 h 6858000"/>
              <a:gd name="connsiteX414" fmla="*/ 2207047 w 7467600"/>
              <a:gd name="connsiteY414" fmla="*/ 6654540 h 6858000"/>
              <a:gd name="connsiteX415" fmla="*/ 2299106 w 7467600"/>
              <a:gd name="connsiteY415" fmla="*/ 6778931 h 6858000"/>
              <a:gd name="connsiteX416" fmla="*/ 2314430 w 7467600"/>
              <a:gd name="connsiteY416" fmla="*/ 6801144 h 6858000"/>
              <a:gd name="connsiteX417" fmla="*/ 2352406 w 7467600"/>
              <a:gd name="connsiteY417" fmla="*/ 6858000 h 6858000"/>
              <a:gd name="connsiteX418" fmla="*/ 2314492 w 7467600"/>
              <a:gd name="connsiteY418" fmla="*/ 6858000 h 6858000"/>
              <a:gd name="connsiteX419" fmla="*/ 2288095 w 7467600"/>
              <a:gd name="connsiteY419" fmla="*/ 6818030 h 6858000"/>
              <a:gd name="connsiteX420" fmla="*/ 2272768 w 7467600"/>
              <a:gd name="connsiteY420" fmla="*/ 6795822 h 6858000"/>
              <a:gd name="connsiteX421" fmla="*/ 2182715 w 7467600"/>
              <a:gd name="connsiteY421" fmla="*/ 6675071 h 6858000"/>
              <a:gd name="connsiteX422" fmla="*/ 2032061 w 7467600"/>
              <a:gd name="connsiteY422" fmla="*/ 6541380 h 6858000"/>
              <a:gd name="connsiteX423" fmla="*/ 2257220 w 7467600"/>
              <a:gd name="connsiteY423" fmla="*/ 6826257 h 6858000"/>
              <a:gd name="connsiteX424" fmla="*/ 2281324 w 7467600"/>
              <a:gd name="connsiteY424" fmla="*/ 6858000 h 6858000"/>
              <a:gd name="connsiteX425" fmla="*/ 2242860 w 7467600"/>
              <a:gd name="connsiteY425" fmla="*/ 6858000 h 6858000"/>
              <a:gd name="connsiteX426" fmla="*/ 2232818 w 7467600"/>
              <a:gd name="connsiteY426" fmla="*/ 6844926 h 6858000"/>
              <a:gd name="connsiteX427" fmla="*/ 1990172 w 7467600"/>
              <a:gd name="connsiteY427" fmla="*/ 6542121 h 6858000"/>
              <a:gd name="connsiteX428" fmla="*/ 2124090 w 7467600"/>
              <a:gd name="connsiteY428" fmla="*/ 6761017 h 6858000"/>
              <a:gd name="connsiteX429" fmla="*/ 2200380 w 7467600"/>
              <a:gd name="connsiteY429" fmla="*/ 6858000 h 6858000"/>
              <a:gd name="connsiteX430" fmla="*/ 2147507 w 7467600"/>
              <a:gd name="connsiteY430" fmla="*/ 6858000 h 6858000"/>
              <a:gd name="connsiteX431" fmla="*/ 2070668 w 7467600"/>
              <a:gd name="connsiteY431" fmla="*/ 6761520 h 6858000"/>
              <a:gd name="connsiteX432" fmla="*/ 1975142 w 7467600"/>
              <a:gd name="connsiteY432" fmla="*/ 6585570 h 6858000"/>
              <a:gd name="connsiteX433" fmla="*/ 2050035 w 7467600"/>
              <a:gd name="connsiteY433" fmla="*/ 6813345 h 6858000"/>
              <a:gd name="connsiteX434" fmla="*/ 2063025 w 7467600"/>
              <a:gd name="connsiteY434" fmla="*/ 6858000 h 6858000"/>
              <a:gd name="connsiteX435" fmla="*/ 2021675 w 7467600"/>
              <a:gd name="connsiteY435" fmla="*/ 6858000 h 6858000"/>
              <a:gd name="connsiteX436" fmla="*/ 2019308 w 7467600"/>
              <a:gd name="connsiteY436" fmla="*/ 6847118 h 6858000"/>
              <a:gd name="connsiteX437" fmla="*/ 1938835 w 7467600"/>
              <a:gd name="connsiteY437" fmla="*/ 6551160 h 6858000"/>
              <a:gd name="connsiteX438" fmla="*/ 1953230 w 7467600"/>
              <a:gd name="connsiteY438" fmla="*/ 6759699 h 6858000"/>
              <a:gd name="connsiteX439" fmla="*/ 1956763 w 7467600"/>
              <a:gd name="connsiteY439" fmla="*/ 6778191 h 6858000"/>
              <a:gd name="connsiteX440" fmla="*/ 1967925 w 7467600"/>
              <a:gd name="connsiteY440" fmla="*/ 6858000 h 6858000"/>
              <a:gd name="connsiteX441" fmla="*/ 1936622 w 7467600"/>
              <a:gd name="connsiteY441" fmla="*/ 6858000 h 6858000"/>
              <a:gd name="connsiteX442" fmla="*/ 1926261 w 7467600"/>
              <a:gd name="connsiteY442" fmla="*/ 6784064 h 6858000"/>
              <a:gd name="connsiteX443" fmla="*/ 1922724 w 7467600"/>
              <a:gd name="connsiteY443" fmla="*/ 6765577 h 6858000"/>
              <a:gd name="connsiteX444" fmla="*/ 1904650 w 7467600"/>
              <a:gd name="connsiteY444" fmla="*/ 6639616 h 6858000"/>
              <a:gd name="connsiteX445" fmla="*/ 1885273 w 7467600"/>
              <a:gd name="connsiteY445" fmla="*/ 6858000 h 6858000"/>
              <a:gd name="connsiteX446" fmla="*/ 1854363 w 7467600"/>
              <a:gd name="connsiteY446" fmla="*/ 6858000 h 6858000"/>
              <a:gd name="connsiteX447" fmla="*/ 1880391 w 7467600"/>
              <a:gd name="connsiteY447" fmla="*/ 6603796 h 6858000"/>
              <a:gd name="connsiteX448" fmla="*/ 1818273 w 7467600"/>
              <a:gd name="connsiteY448" fmla="*/ 6715729 h 6858000"/>
              <a:gd name="connsiteX449" fmla="*/ 1794691 w 7467600"/>
              <a:gd name="connsiteY449" fmla="*/ 6843239 h 6858000"/>
              <a:gd name="connsiteX450" fmla="*/ 1794914 w 7467600"/>
              <a:gd name="connsiteY450" fmla="*/ 6858000 h 6858000"/>
              <a:gd name="connsiteX451" fmla="*/ 1746128 w 7467600"/>
              <a:gd name="connsiteY451" fmla="*/ 6858000 h 6858000"/>
              <a:gd name="connsiteX452" fmla="*/ 1753934 w 7467600"/>
              <a:gd name="connsiteY452" fmla="*/ 6724796 h 6858000"/>
              <a:gd name="connsiteX453" fmla="*/ 1792053 w 7467600"/>
              <a:gd name="connsiteY453" fmla="*/ 6572396 h 6858000"/>
              <a:gd name="connsiteX454" fmla="*/ 1862248 w 7467600"/>
              <a:gd name="connsiteY454" fmla="*/ 6266397 h 6858000"/>
              <a:gd name="connsiteX455" fmla="*/ 1862250 w 7467600"/>
              <a:gd name="connsiteY455" fmla="*/ 6033531 h 6858000"/>
              <a:gd name="connsiteX456" fmla="*/ 1211999 w 7467600"/>
              <a:gd name="connsiteY456" fmla="*/ 6683610 h 6858000"/>
              <a:gd name="connsiteX457" fmla="*/ 1213266 w 7467600"/>
              <a:gd name="connsiteY457" fmla="*/ 6691947 h 6858000"/>
              <a:gd name="connsiteX458" fmla="*/ 1203370 w 7467600"/>
              <a:gd name="connsiteY458" fmla="*/ 6850676 h 6858000"/>
              <a:gd name="connsiteX459" fmla="*/ 1203671 w 7467600"/>
              <a:gd name="connsiteY459" fmla="*/ 6858000 h 6858000"/>
              <a:gd name="connsiteX460" fmla="*/ 1143180 w 7467600"/>
              <a:gd name="connsiteY460" fmla="*/ 6858000 h 6858000"/>
              <a:gd name="connsiteX461" fmla="*/ 1142176 w 7467600"/>
              <a:gd name="connsiteY461" fmla="*/ 6766045 h 6858000"/>
              <a:gd name="connsiteX462" fmla="*/ 1067484 w 7467600"/>
              <a:gd name="connsiteY462" fmla="*/ 6858000 h 6858000"/>
              <a:gd name="connsiteX463" fmla="*/ 953928 w 7467600"/>
              <a:gd name="connsiteY463" fmla="*/ 6858000 h 6858000"/>
              <a:gd name="connsiteX464" fmla="*/ 959715 w 7467600"/>
              <a:gd name="connsiteY464" fmla="*/ 6850185 h 6858000"/>
              <a:gd name="connsiteX465" fmla="*/ 1483788 w 7467600"/>
              <a:gd name="connsiteY465" fmla="*/ 6259174 h 6858000"/>
              <a:gd name="connsiteX466" fmla="*/ 1100671 w 7467600"/>
              <a:gd name="connsiteY466" fmla="*/ 6252137 h 6858000"/>
              <a:gd name="connsiteX467" fmla="*/ 1090144 w 7467600"/>
              <a:gd name="connsiteY467" fmla="*/ 6256748 h 6858000"/>
              <a:gd name="connsiteX468" fmla="*/ 1095872 w 7467600"/>
              <a:gd name="connsiteY468" fmla="*/ 6271892 h 6858000"/>
              <a:gd name="connsiteX469" fmla="*/ 262785 w 7467600"/>
              <a:gd name="connsiteY469" fmla="*/ 6845450 h 6858000"/>
              <a:gd name="connsiteX470" fmla="*/ 209968 w 7467600"/>
              <a:gd name="connsiteY470" fmla="*/ 6770713 h 6858000"/>
              <a:gd name="connsiteX471" fmla="*/ 873460 w 7467600"/>
              <a:gd name="connsiteY471" fmla="*/ 6253768 h 6858000"/>
              <a:gd name="connsiteX472" fmla="*/ 192686 w 7467600"/>
              <a:gd name="connsiteY472" fmla="*/ 5849257 h 6858000"/>
              <a:gd name="connsiteX473" fmla="*/ 4696 w 7467600"/>
              <a:gd name="connsiteY473" fmla="*/ 5697668 h 6858000"/>
              <a:gd name="connsiteX474" fmla="*/ 0 w 7467600"/>
              <a:gd name="connsiteY474" fmla="*/ 5689984 h 6858000"/>
              <a:gd name="connsiteX475" fmla="*/ 0 w 7467600"/>
              <a:gd name="connsiteY475" fmla="*/ 5513472 h 6858000"/>
              <a:gd name="connsiteX476" fmla="*/ 174101 w 7467600"/>
              <a:gd name="connsiteY476" fmla="*/ 5620277 h 6858000"/>
              <a:gd name="connsiteX477" fmla="*/ 891800 w 7467600"/>
              <a:gd name="connsiteY477" fmla="*/ 6036935 h 6858000"/>
              <a:gd name="connsiteX478" fmla="*/ 1072219 w 7467600"/>
              <a:gd name="connsiteY478" fmla="*/ 6169443 h 6858000"/>
              <a:gd name="connsiteX479" fmla="*/ 1074117 w 7467600"/>
              <a:gd name="connsiteY479" fmla="*/ 6170301 h 6858000"/>
              <a:gd name="connsiteX480" fmla="*/ 1083114 w 7467600"/>
              <a:gd name="connsiteY480" fmla="*/ 6174131 h 6858000"/>
              <a:gd name="connsiteX481" fmla="*/ 1543010 w 7467600"/>
              <a:gd name="connsiteY481" fmla="*/ 6191140 h 6858000"/>
              <a:gd name="connsiteX482" fmla="*/ 1551080 w 7467600"/>
              <a:gd name="connsiteY482" fmla="*/ 6195006 h 6858000"/>
              <a:gd name="connsiteX483" fmla="*/ 2345443 w 7467600"/>
              <a:gd name="connsiteY483" fmla="*/ 5549882 h 6858000"/>
              <a:gd name="connsiteX484" fmla="*/ 1721499 w 7467600"/>
              <a:gd name="connsiteY484" fmla="*/ 5599969 h 6858000"/>
              <a:gd name="connsiteX485" fmla="*/ 767716 w 7467600"/>
              <a:gd name="connsiteY485" fmla="*/ 5472768 h 6858000"/>
              <a:gd name="connsiteX486" fmla="*/ 722147 w 7467600"/>
              <a:gd name="connsiteY486" fmla="*/ 5393091 h 6858000"/>
              <a:gd name="connsiteX487" fmla="*/ 1485552 w 7467600"/>
              <a:gd name="connsiteY487" fmla="*/ 5313202 h 6858000"/>
              <a:gd name="connsiteX488" fmla="*/ 2143004 w 7467600"/>
              <a:gd name="connsiteY488" fmla="*/ 5402420 h 6858000"/>
              <a:gd name="connsiteX489" fmla="*/ 1933391 w 7467600"/>
              <a:gd name="connsiteY489" fmla="*/ 5156971 h 6858000"/>
              <a:gd name="connsiteX490" fmla="*/ 1827118 w 7467600"/>
              <a:gd name="connsiteY490" fmla="*/ 4968410 h 6858000"/>
              <a:gd name="connsiteX491" fmla="*/ 1837349 w 7467600"/>
              <a:gd name="connsiteY491" fmla="*/ 4956357 h 6858000"/>
              <a:gd name="connsiteX492" fmla="*/ 2162835 w 7467600"/>
              <a:gd name="connsiteY492" fmla="*/ 5187853 h 6858000"/>
              <a:gd name="connsiteX493" fmla="*/ 2257167 w 7467600"/>
              <a:gd name="connsiteY493" fmla="*/ 5462123 h 6858000"/>
              <a:gd name="connsiteX494" fmla="*/ 2261598 w 7467600"/>
              <a:gd name="connsiteY494" fmla="*/ 5467998 h 6858000"/>
              <a:gd name="connsiteX495" fmla="*/ 2437177 w 7467600"/>
              <a:gd name="connsiteY495" fmla="*/ 5479608 h 6858000"/>
              <a:gd name="connsiteX496" fmla="*/ 2445247 w 7467600"/>
              <a:gd name="connsiteY496" fmla="*/ 5483476 h 6858000"/>
              <a:gd name="connsiteX497" fmla="*/ 2743626 w 7467600"/>
              <a:gd name="connsiteY497" fmla="*/ 5304819 h 6858000"/>
              <a:gd name="connsiteX498" fmla="*/ 3048102 w 7467600"/>
              <a:gd name="connsiteY498" fmla="*/ 5150595 h 6858000"/>
              <a:gd name="connsiteX499" fmla="*/ 1799414 w 7467600"/>
              <a:gd name="connsiteY499" fmla="*/ 4694732 h 6858000"/>
              <a:gd name="connsiteX500" fmla="*/ 1771735 w 7467600"/>
              <a:gd name="connsiteY500" fmla="*/ 4619929 h 6858000"/>
              <a:gd name="connsiteX501" fmla="*/ 3104273 w 7467600"/>
              <a:gd name="connsiteY501" fmla="*/ 5076159 h 6858000"/>
              <a:gd name="connsiteX502" fmla="*/ 3113245 w 7467600"/>
              <a:gd name="connsiteY502" fmla="*/ 5090705 h 6858000"/>
              <a:gd name="connsiteX503" fmla="*/ 3126294 w 7467600"/>
              <a:gd name="connsiteY503" fmla="*/ 5114400 h 6858000"/>
              <a:gd name="connsiteX504" fmla="*/ 3937433 w 7467600"/>
              <a:gd name="connsiteY504" fmla="*/ 4830473 h 6858000"/>
              <a:gd name="connsiteX505" fmla="*/ 3590475 w 7467600"/>
              <a:gd name="connsiteY505" fmla="*/ 4597974 h 6858000"/>
              <a:gd name="connsiteX506" fmla="*/ 3100264 w 7467600"/>
              <a:gd name="connsiteY506" fmla="*/ 4579845 h 6858000"/>
              <a:gd name="connsiteX507" fmla="*/ 2183576 w 7467600"/>
              <a:gd name="connsiteY507" fmla="*/ 4227150 h 6858000"/>
              <a:gd name="connsiteX508" fmla="*/ 2151029 w 7467600"/>
              <a:gd name="connsiteY508" fmla="*/ 4146947 h 6858000"/>
              <a:gd name="connsiteX509" fmla="*/ 3563434 w 7467600"/>
              <a:gd name="connsiteY509" fmla="*/ 4469115 h 6858000"/>
              <a:gd name="connsiteX510" fmla="*/ 3177952 w 7467600"/>
              <a:gd name="connsiteY510" fmla="*/ 3657386 h 6858000"/>
              <a:gd name="connsiteX511" fmla="*/ 3189263 w 7467600"/>
              <a:gd name="connsiteY511" fmla="*/ 3625726 h 6858000"/>
              <a:gd name="connsiteX512" fmla="*/ 3560912 w 7467600"/>
              <a:gd name="connsiteY512" fmla="*/ 4079863 h 6858000"/>
              <a:gd name="connsiteX513" fmla="*/ 3626636 w 7467600"/>
              <a:gd name="connsiteY513" fmla="*/ 4512230 h 6858000"/>
              <a:gd name="connsiteX514" fmla="*/ 3653088 w 7467600"/>
              <a:gd name="connsiteY514" fmla="*/ 4521417 h 6858000"/>
              <a:gd name="connsiteX515" fmla="*/ 3988128 w 7467600"/>
              <a:gd name="connsiteY515" fmla="*/ 4817267 h 6858000"/>
              <a:gd name="connsiteX516" fmla="*/ 4830582 w 7467600"/>
              <a:gd name="connsiteY516" fmla="*/ 4676000 h 6858000"/>
              <a:gd name="connsiteX517" fmla="*/ 4830100 w 7467600"/>
              <a:gd name="connsiteY517" fmla="*/ 4675554 h 6858000"/>
              <a:gd name="connsiteX518" fmla="*/ 4036318 w 7467600"/>
              <a:gd name="connsiteY518" fmla="*/ 4147013 h 6858000"/>
              <a:gd name="connsiteX519" fmla="*/ 3432098 w 7467600"/>
              <a:gd name="connsiteY519" fmla="*/ 3537312 h 6858000"/>
              <a:gd name="connsiteX520" fmla="*/ 3446761 w 7467600"/>
              <a:gd name="connsiteY520" fmla="*/ 3461278 h 6858000"/>
              <a:gd name="connsiteX521" fmla="*/ 4419733 w 7467600"/>
              <a:gd name="connsiteY521" fmla="*/ 3963555 h 6858000"/>
              <a:gd name="connsiteX522" fmla="*/ 4781371 w 7467600"/>
              <a:gd name="connsiteY522" fmla="*/ 4458604 h 6858000"/>
              <a:gd name="connsiteX523" fmla="*/ 4780440 w 7467600"/>
              <a:gd name="connsiteY523" fmla="*/ 4470290 h 6858000"/>
              <a:gd name="connsiteX524" fmla="*/ 4898954 w 7467600"/>
              <a:gd name="connsiteY524" fmla="*/ 4662092 h 6858000"/>
              <a:gd name="connsiteX525" fmla="*/ 4900699 w 7467600"/>
              <a:gd name="connsiteY525" fmla="*/ 4670867 h 6858000"/>
              <a:gd name="connsiteX526" fmla="*/ 5714511 w 7467600"/>
              <a:gd name="connsiteY526" fmla="*/ 4663483 h 6858000"/>
              <a:gd name="connsiteX527" fmla="*/ 5464793 w 7467600"/>
              <a:gd name="connsiteY527" fmla="*/ 4393556 h 6858000"/>
              <a:gd name="connsiteX528" fmla="*/ 5461897 w 7467600"/>
              <a:gd name="connsiteY528" fmla="*/ 4390879 h 6858000"/>
              <a:gd name="connsiteX529" fmla="*/ 4294126 w 7467600"/>
              <a:gd name="connsiteY529" fmla="*/ 3303048 h 6858000"/>
              <a:gd name="connsiteX530" fmla="*/ 4305321 w 7467600"/>
              <a:gd name="connsiteY530" fmla="*/ 3256953 h 6858000"/>
              <a:gd name="connsiteX531" fmla="*/ 4949299 w 7467600"/>
              <a:gd name="connsiteY531" fmla="*/ 3766336 h 6858000"/>
              <a:gd name="connsiteX532" fmla="*/ 5291452 w 7467600"/>
              <a:gd name="connsiteY532" fmla="*/ 4076801 h 6858000"/>
              <a:gd name="connsiteX533" fmla="*/ 5434998 w 7467600"/>
              <a:gd name="connsiteY533" fmla="*/ 4254100 h 6858000"/>
              <a:gd name="connsiteX534" fmla="*/ 5351015 w 7467600"/>
              <a:gd name="connsiteY534" fmla="*/ 3760989 h 6858000"/>
              <a:gd name="connsiteX535" fmla="*/ 5413780 w 7467600"/>
              <a:gd name="connsiteY535" fmla="*/ 2966265 h 6858000"/>
              <a:gd name="connsiteX536" fmla="*/ 5425627 w 7467600"/>
              <a:gd name="connsiteY536" fmla="*/ 2954192 h 6858000"/>
              <a:gd name="connsiteX537" fmla="*/ 6604735 w 7467600"/>
              <a:gd name="connsiteY537" fmla="*/ 2041381 h 6858000"/>
              <a:gd name="connsiteX538" fmla="*/ 7204487 w 7467600"/>
              <a:gd name="connsiteY538" fmla="*/ 2742112 h 6858000"/>
              <a:gd name="connsiteX539" fmla="*/ 7131592 w 7467600"/>
              <a:gd name="connsiteY539" fmla="*/ 2672096 h 6858000"/>
              <a:gd name="connsiteX540" fmla="*/ 6996344 w 7467600"/>
              <a:gd name="connsiteY540" fmla="*/ 2518310 h 6858000"/>
              <a:gd name="connsiteX541" fmla="*/ 6735495 w 7467600"/>
              <a:gd name="connsiteY541" fmla="*/ 2196890 h 6858000"/>
              <a:gd name="connsiteX542" fmla="*/ 6721901 w 7467600"/>
              <a:gd name="connsiteY542" fmla="*/ 2179274 h 6858000"/>
              <a:gd name="connsiteX543" fmla="*/ 6604735 w 7467600"/>
              <a:gd name="connsiteY543" fmla="*/ 2041381 h 6858000"/>
              <a:gd name="connsiteX544" fmla="*/ 6591670 w 7467600"/>
              <a:gd name="connsiteY544" fmla="*/ 1988277 h 6858000"/>
              <a:gd name="connsiteX545" fmla="*/ 6747349 w 7467600"/>
              <a:gd name="connsiteY545" fmla="*/ 2160069 h 6858000"/>
              <a:gd name="connsiteX546" fmla="*/ 6760943 w 7467600"/>
              <a:gd name="connsiteY546" fmla="*/ 2177686 h 6858000"/>
              <a:gd name="connsiteX547" fmla="*/ 7021065 w 7467600"/>
              <a:gd name="connsiteY547" fmla="*/ 2498102 h 6858000"/>
              <a:gd name="connsiteX548" fmla="*/ 7155223 w 7467600"/>
              <a:gd name="connsiteY548" fmla="*/ 2650386 h 6858000"/>
              <a:gd name="connsiteX549" fmla="*/ 7203167 w 7467600"/>
              <a:gd name="connsiteY549" fmla="*/ 2697288 h 6858000"/>
              <a:gd name="connsiteX550" fmla="*/ 6937703 w 7467600"/>
              <a:gd name="connsiteY550" fmla="*/ 2321981 h 6858000"/>
              <a:gd name="connsiteX551" fmla="*/ 6591670 w 7467600"/>
              <a:gd name="connsiteY551" fmla="*/ 1988277 h 6858000"/>
              <a:gd name="connsiteX552" fmla="*/ 5798671 w 7467600"/>
              <a:gd name="connsiteY552" fmla="*/ 1981601 h 6858000"/>
              <a:gd name="connsiteX553" fmla="*/ 5754709 w 7467600"/>
              <a:gd name="connsiteY553" fmla="*/ 2071454 h 6858000"/>
              <a:gd name="connsiteX554" fmla="*/ 5763044 w 7467600"/>
              <a:gd name="connsiteY554" fmla="*/ 2842206 h 6858000"/>
              <a:gd name="connsiteX555" fmla="*/ 5764974 w 7467600"/>
              <a:gd name="connsiteY555" fmla="*/ 2799609 h 6858000"/>
              <a:gd name="connsiteX556" fmla="*/ 5767665 w 7467600"/>
              <a:gd name="connsiteY556" fmla="*/ 2666409 h 6858000"/>
              <a:gd name="connsiteX557" fmla="*/ 5763055 w 7467600"/>
              <a:gd name="connsiteY557" fmla="*/ 2579705 h 6858000"/>
              <a:gd name="connsiteX558" fmla="*/ 5758079 w 7467600"/>
              <a:gd name="connsiteY558" fmla="*/ 2492508 h 6858000"/>
              <a:gd name="connsiteX559" fmla="*/ 5779325 w 7467600"/>
              <a:gd name="connsiteY559" fmla="*/ 2197069 h 6858000"/>
              <a:gd name="connsiteX560" fmla="*/ 5798671 w 7467600"/>
              <a:gd name="connsiteY560" fmla="*/ 1981601 h 6858000"/>
              <a:gd name="connsiteX561" fmla="*/ 5829202 w 7467600"/>
              <a:gd name="connsiteY561" fmla="*/ 1971679 h 6858000"/>
              <a:gd name="connsiteX562" fmla="*/ 5809558 w 7467600"/>
              <a:gd name="connsiteY562" fmla="*/ 2198043 h 6858000"/>
              <a:gd name="connsiteX563" fmla="*/ 5788653 w 7467600"/>
              <a:gd name="connsiteY563" fmla="*/ 2489430 h 6858000"/>
              <a:gd name="connsiteX564" fmla="*/ 5793439 w 7467600"/>
              <a:gd name="connsiteY564" fmla="*/ 2575235 h 6858000"/>
              <a:gd name="connsiteX565" fmla="*/ 5796837 w 7467600"/>
              <a:gd name="connsiteY565" fmla="*/ 2637633 h 6858000"/>
              <a:gd name="connsiteX566" fmla="*/ 5818614 w 7467600"/>
              <a:gd name="connsiteY566" fmla="*/ 2473055 h 6858000"/>
              <a:gd name="connsiteX567" fmla="*/ 5829202 w 7467600"/>
              <a:gd name="connsiteY567" fmla="*/ 1971679 h 6858000"/>
              <a:gd name="connsiteX568" fmla="*/ 5911389 w 7467600"/>
              <a:gd name="connsiteY568" fmla="*/ 1898371 h 6858000"/>
              <a:gd name="connsiteX569" fmla="*/ 6237627 w 7467600"/>
              <a:gd name="connsiteY569" fmla="*/ 2231921 h 6858000"/>
              <a:gd name="connsiteX570" fmla="*/ 5911389 w 7467600"/>
              <a:gd name="connsiteY570" fmla="*/ 1898371 h 6858000"/>
              <a:gd name="connsiteX571" fmla="*/ 6944437 w 7467600"/>
              <a:gd name="connsiteY571" fmla="*/ 1575402 h 6858000"/>
              <a:gd name="connsiteX572" fmla="*/ 6304730 w 7467600"/>
              <a:gd name="connsiteY572" fmla="*/ 1766654 h 6858000"/>
              <a:gd name="connsiteX573" fmla="*/ 6944437 w 7467600"/>
              <a:gd name="connsiteY573" fmla="*/ 1575402 h 6858000"/>
              <a:gd name="connsiteX574" fmla="*/ 7019523 w 7467600"/>
              <a:gd name="connsiteY574" fmla="*/ 1519450 h 6858000"/>
              <a:gd name="connsiteX575" fmla="*/ 6298091 w 7467600"/>
              <a:gd name="connsiteY575" fmla="*/ 1737122 h 6858000"/>
              <a:gd name="connsiteX576" fmla="*/ 7019523 w 7467600"/>
              <a:gd name="connsiteY576" fmla="*/ 1519450 h 6858000"/>
              <a:gd name="connsiteX577" fmla="*/ 2399523 w 7467600"/>
              <a:gd name="connsiteY577" fmla="*/ 1428234 h 6858000"/>
              <a:gd name="connsiteX578" fmla="*/ 2224982 w 7467600"/>
              <a:gd name="connsiteY578" fmla="*/ 1826201 h 6858000"/>
              <a:gd name="connsiteX579" fmla="*/ 2096099 w 7467600"/>
              <a:gd name="connsiteY579" fmla="*/ 2345900 h 6858000"/>
              <a:gd name="connsiteX580" fmla="*/ 2283317 w 7467600"/>
              <a:gd name="connsiteY580" fmla="*/ 1796925 h 6858000"/>
              <a:gd name="connsiteX581" fmla="*/ 2399523 w 7467600"/>
              <a:gd name="connsiteY581" fmla="*/ 1428234 h 6858000"/>
              <a:gd name="connsiteX582" fmla="*/ 2448558 w 7467600"/>
              <a:gd name="connsiteY582" fmla="*/ 1373435 h 6858000"/>
              <a:gd name="connsiteX583" fmla="*/ 2312521 w 7467600"/>
              <a:gd name="connsiteY583" fmla="*/ 1806140 h 6858000"/>
              <a:gd name="connsiteX584" fmla="*/ 2127533 w 7467600"/>
              <a:gd name="connsiteY584" fmla="*/ 2348380 h 6858000"/>
              <a:gd name="connsiteX585" fmla="*/ 2358080 w 7467600"/>
              <a:gd name="connsiteY585" fmla="*/ 1866134 h 6858000"/>
              <a:gd name="connsiteX586" fmla="*/ 2407436 w 7467600"/>
              <a:gd name="connsiteY586" fmla="*/ 1651070 h 6858000"/>
              <a:gd name="connsiteX587" fmla="*/ 2448558 w 7467600"/>
              <a:gd name="connsiteY587" fmla="*/ 1373435 h 6858000"/>
              <a:gd name="connsiteX588" fmla="*/ 278707 w 7467600"/>
              <a:gd name="connsiteY588" fmla="*/ 1352270 h 6858000"/>
              <a:gd name="connsiteX589" fmla="*/ 321570 w 7467600"/>
              <a:gd name="connsiteY589" fmla="*/ 1861610 h 6858000"/>
              <a:gd name="connsiteX590" fmla="*/ 294281 w 7467600"/>
              <a:gd name="connsiteY590" fmla="*/ 1440658 h 6858000"/>
              <a:gd name="connsiteX591" fmla="*/ 278707 w 7467600"/>
              <a:gd name="connsiteY591" fmla="*/ 1352270 h 6858000"/>
              <a:gd name="connsiteX592" fmla="*/ 1423821 w 7467600"/>
              <a:gd name="connsiteY592" fmla="*/ 1351958 h 6858000"/>
              <a:gd name="connsiteX593" fmla="*/ 1638521 w 7467600"/>
              <a:gd name="connsiteY593" fmla="*/ 1908470 h 6858000"/>
              <a:gd name="connsiteX594" fmla="*/ 1754199 w 7467600"/>
              <a:gd name="connsiteY594" fmla="*/ 2149284 h 6858000"/>
              <a:gd name="connsiteX595" fmla="*/ 1908359 w 7467600"/>
              <a:gd name="connsiteY595" fmla="*/ 2364988 h 6858000"/>
              <a:gd name="connsiteX596" fmla="*/ 1647661 w 7467600"/>
              <a:gd name="connsiteY596" fmla="*/ 1825945 h 6858000"/>
              <a:gd name="connsiteX597" fmla="*/ 1423821 w 7467600"/>
              <a:gd name="connsiteY597" fmla="*/ 1351958 h 6858000"/>
              <a:gd name="connsiteX598" fmla="*/ 1431890 w 7467600"/>
              <a:gd name="connsiteY598" fmla="*/ 1306475 h 6858000"/>
              <a:gd name="connsiteX599" fmla="*/ 1507597 w 7467600"/>
              <a:gd name="connsiteY599" fmla="*/ 1446132 h 6858000"/>
              <a:gd name="connsiteX600" fmla="*/ 1674586 w 7467600"/>
              <a:gd name="connsiteY600" fmla="*/ 1813832 h 6858000"/>
              <a:gd name="connsiteX601" fmla="*/ 1815950 w 7467600"/>
              <a:gd name="connsiteY601" fmla="*/ 2128564 h 6858000"/>
              <a:gd name="connsiteX602" fmla="*/ 1984242 w 7467600"/>
              <a:gd name="connsiteY602" fmla="*/ 2430829 h 6858000"/>
              <a:gd name="connsiteX603" fmla="*/ 2014023 w 7467600"/>
              <a:gd name="connsiteY603" fmla="*/ 2450995 h 6858000"/>
              <a:gd name="connsiteX604" fmla="*/ 1747337 w 7467600"/>
              <a:gd name="connsiteY604" fmla="*/ 1855264 h 6858000"/>
              <a:gd name="connsiteX605" fmla="*/ 1533749 w 7467600"/>
              <a:gd name="connsiteY605" fmla="*/ 1478656 h 6858000"/>
              <a:gd name="connsiteX606" fmla="*/ 1431890 w 7467600"/>
              <a:gd name="connsiteY606" fmla="*/ 1306475 h 6858000"/>
              <a:gd name="connsiteX607" fmla="*/ 5052692 w 7467600"/>
              <a:gd name="connsiteY607" fmla="*/ 1292994 h 6858000"/>
              <a:gd name="connsiteX608" fmla="*/ 5200661 w 7467600"/>
              <a:gd name="connsiteY608" fmla="*/ 1635186 h 6858000"/>
              <a:gd name="connsiteX609" fmla="*/ 5297138 w 7467600"/>
              <a:gd name="connsiteY609" fmla="*/ 1906351 h 6858000"/>
              <a:gd name="connsiteX610" fmla="*/ 5052692 w 7467600"/>
              <a:gd name="connsiteY610" fmla="*/ 1292994 h 6858000"/>
              <a:gd name="connsiteX611" fmla="*/ 5009948 w 7467600"/>
              <a:gd name="connsiteY611" fmla="*/ 1273619 h 6858000"/>
              <a:gd name="connsiteX612" fmla="*/ 5121777 w 7467600"/>
              <a:gd name="connsiteY612" fmla="*/ 1654213 h 6858000"/>
              <a:gd name="connsiteX613" fmla="*/ 5293545 w 7467600"/>
              <a:gd name="connsiteY613" fmla="*/ 2072247 h 6858000"/>
              <a:gd name="connsiteX614" fmla="*/ 5294042 w 7467600"/>
              <a:gd name="connsiteY614" fmla="*/ 2065019 h 6858000"/>
              <a:gd name="connsiteX615" fmla="*/ 5171936 w 7467600"/>
              <a:gd name="connsiteY615" fmla="*/ 1647613 h 6858000"/>
              <a:gd name="connsiteX616" fmla="*/ 5009948 w 7467600"/>
              <a:gd name="connsiteY616" fmla="*/ 1273619 h 6858000"/>
              <a:gd name="connsiteX617" fmla="*/ 655236 w 7467600"/>
              <a:gd name="connsiteY617" fmla="*/ 1268632 h 6858000"/>
              <a:gd name="connsiteX618" fmla="*/ 839521 w 7467600"/>
              <a:gd name="connsiteY618" fmla="*/ 1685315 h 6858000"/>
              <a:gd name="connsiteX619" fmla="*/ 1109416 w 7467600"/>
              <a:gd name="connsiteY619" fmla="*/ 2061663 h 6858000"/>
              <a:gd name="connsiteX620" fmla="*/ 1298300 w 7467600"/>
              <a:gd name="connsiteY620" fmla="*/ 2247742 h 6858000"/>
              <a:gd name="connsiteX621" fmla="*/ 1125871 w 7467600"/>
              <a:gd name="connsiteY621" fmla="*/ 1989513 h 6858000"/>
              <a:gd name="connsiteX622" fmla="*/ 981574 w 7467600"/>
              <a:gd name="connsiteY622" fmla="*/ 1783157 h 6858000"/>
              <a:gd name="connsiteX623" fmla="*/ 922198 w 7467600"/>
              <a:gd name="connsiteY623" fmla="*/ 1677437 h 6858000"/>
              <a:gd name="connsiteX624" fmla="*/ 869293 w 7467600"/>
              <a:gd name="connsiteY624" fmla="*/ 1583214 h 6858000"/>
              <a:gd name="connsiteX625" fmla="*/ 751431 w 7467600"/>
              <a:gd name="connsiteY625" fmla="*/ 1405731 h 6858000"/>
              <a:gd name="connsiteX626" fmla="*/ 655236 w 7467600"/>
              <a:gd name="connsiteY626" fmla="*/ 1268632 h 6858000"/>
              <a:gd name="connsiteX627" fmla="*/ 6516292 w 7467600"/>
              <a:gd name="connsiteY627" fmla="*/ 1263064 h 6858000"/>
              <a:gd name="connsiteX628" fmla="*/ 5736320 w 7467600"/>
              <a:gd name="connsiteY628" fmla="*/ 1501803 h 6858000"/>
              <a:gd name="connsiteX629" fmla="*/ 6516292 w 7467600"/>
              <a:gd name="connsiteY629" fmla="*/ 1263064 h 6858000"/>
              <a:gd name="connsiteX630" fmla="*/ 291466 w 7467600"/>
              <a:gd name="connsiteY630" fmla="*/ 1250369 h 6858000"/>
              <a:gd name="connsiteX631" fmla="*/ 323180 w 7467600"/>
              <a:gd name="connsiteY631" fmla="*/ 1435283 h 6858000"/>
              <a:gd name="connsiteX632" fmla="*/ 349381 w 7467600"/>
              <a:gd name="connsiteY632" fmla="*/ 1875041 h 6858000"/>
              <a:gd name="connsiteX633" fmla="*/ 374363 w 7467600"/>
              <a:gd name="connsiteY633" fmla="*/ 1506494 h 6858000"/>
              <a:gd name="connsiteX634" fmla="*/ 302168 w 7467600"/>
              <a:gd name="connsiteY634" fmla="*/ 1274495 h 6858000"/>
              <a:gd name="connsiteX635" fmla="*/ 291466 w 7467600"/>
              <a:gd name="connsiteY635" fmla="*/ 1250369 h 6858000"/>
              <a:gd name="connsiteX636" fmla="*/ 678222 w 7467600"/>
              <a:gd name="connsiteY636" fmla="*/ 1248670 h 6858000"/>
              <a:gd name="connsiteX637" fmla="*/ 775536 w 7467600"/>
              <a:gd name="connsiteY637" fmla="*/ 1388015 h 6858000"/>
              <a:gd name="connsiteX638" fmla="*/ 894529 w 7467600"/>
              <a:gd name="connsiteY638" fmla="*/ 1567739 h 6858000"/>
              <a:gd name="connsiteX639" fmla="*/ 948000 w 7467600"/>
              <a:gd name="connsiteY639" fmla="*/ 1663088 h 6858000"/>
              <a:gd name="connsiteX640" fmla="*/ 1006812 w 7467600"/>
              <a:gd name="connsiteY640" fmla="*/ 1767683 h 6858000"/>
              <a:gd name="connsiteX641" fmla="*/ 1149133 w 7467600"/>
              <a:gd name="connsiteY641" fmla="*/ 1971513 h 6858000"/>
              <a:gd name="connsiteX642" fmla="*/ 1333952 w 7467600"/>
              <a:gd name="connsiteY642" fmla="*/ 2251620 h 6858000"/>
              <a:gd name="connsiteX643" fmla="*/ 1337329 w 7467600"/>
              <a:gd name="connsiteY643" fmla="*/ 2258350 h 6858000"/>
              <a:gd name="connsiteX644" fmla="*/ 1014726 w 7467600"/>
              <a:gd name="connsiteY644" fmla="*/ 1615556 h 6858000"/>
              <a:gd name="connsiteX645" fmla="*/ 678222 w 7467600"/>
              <a:gd name="connsiteY645" fmla="*/ 1248670 h 6858000"/>
              <a:gd name="connsiteX646" fmla="*/ 6691602 w 7467600"/>
              <a:gd name="connsiteY646" fmla="*/ 1140573 h 6858000"/>
              <a:gd name="connsiteX647" fmla="*/ 6571100 w 7467600"/>
              <a:gd name="connsiteY647" fmla="*/ 1183662 h 6858000"/>
              <a:gd name="connsiteX648" fmla="*/ 6241687 w 7467600"/>
              <a:gd name="connsiteY648" fmla="*/ 1257600 h 6858000"/>
              <a:gd name="connsiteX649" fmla="*/ 5693009 w 7467600"/>
              <a:gd name="connsiteY649" fmla="*/ 1478256 h 6858000"/>
              <a:gd name="connsiteX650" fmla="*/ 6548420 w 7467600"/>
              <a:gd name="connsiteY650" fmla="*/ 1214599 h 6858000"/>
              <a:gd name="connsiteX651" fmla="*/ 6605473 w 7467600"/>
              <a:gd name="connsiteY651" fmla="*/ 1184686 h 6858000"/>
              <a:gd name="connsiteX652" fmla="*/ 6691602 w 7467600"/>
              <a:gd name="connsiteY652" fmla="*/ 1140573 h 6858000"/>
              <a:gd name="connsiteX653" fmla="*/ 4002475 w 7467600"/>
              <a:gd name="connsiteY653" fmla="*/ 1037802 h 6858000"/>
              <a:gd name="connsiteX654" fmla="*/ 4000324 w 7467600"/>
              <a:gd name="connsiteY654" fmla="*/ 1039362 h 6858000"/>
              <a:gd name="connsiteX655" fmla="*/ 4002862 w 7467600"/>
              <a:gd name="connsiteY655" fmla="*/ 1042866 h 6858000"/>
              <a:gd name="connsiteX656" fmla="*/ 4002475 w 7467600"/>
              <a:gd name="connsiteY656" fmla="*/ 1037802 h 6858000"/>
              <a:gd name="connsiteX657" fmla="*/ 506322 w 7467600"/>
              <a:gd name="connsiteY657" fmla="*/ 1020997 h 6858000"/>
              <a:gd name="connsiteX658" fmla="*/ 533068 w 7467600"/>
              <a:gd name="connsiteY658" fmla="*/ 1029409 h 6858000"/>
              <a:gd name="connsiteX659" fmla="*/ 1232525 w 7467600"/>
              <a:gd name="connsiteY659" fmla="*/ 1804675 h 6858000"/>
              <a:gd name="connsiteX660" fmla="*/ 1388858 w 7467600"/>
              <a:gd name="connsiteY660" fmla="*/ 2368011 h 6858000"/>
              <a:gd name="connsiteX661" fmla="*/ 1384098 w 7467600"/>
              <a:gd name="connsiteY661" fmla="*/ 2378125 h 6858000"/>
              <a:gd name="connsiteX662" fmla="*/ 1425393 w 7467600"/>
              <a:gd name="connsiteY662" fmla="*/ 2589124 h 6858000"/>
              <a:gd name="connsiteX663" fmla="*/ 1424001 w 7467600"/>
              <a:gd name="connsiteY663" fmla="*/ 2597541 h 6858000"/>
              <a:gd name="connsiteX664" fmla="*/ 2152729 w 7467600"/>
              <a:gd name="connsiteY664" fmla="*/ 2864487 h 6858000"/>
              <a:gd name="connsiteX665" fmla="*/ 2020609 w 7467600"/>
              <a:gd name="connsiteY665" fmla="*/ 2539671 h 6858000"/>
              <a:gd name="connsiteX666" fmla="*/ 2018920 w 7467600"/>
              <a:gd name="connsiteY666" fmla="*/ 2536309 h 6858000"/>
              <a:gd name="connsiteX667" fmla="*/ 1342441 w 7467600"/>
              <a:gd name="connsiteY667" fmla="*/ 1173017 h 6858000"/>
              <a:gd name="connsiteX668" fmla="*/ 1367925 w 7467600"/>
              <a:gd name="connsiteY668" fmla="*/ 1135648 h 6858000"/>
              <a:gd name="connsiteX669" fmla="*/ 1771401 w 7467600"/>
              <a:gd name="connsiteY669" fmla="*/ 1806673 h 6858000"/>
              <a:gd name="connsiteX670" fmla="*/ 1972385 w 7467600"/>
              <a:gd name="connsiteY670" fmla="*/ 2198735 h 6858000"/>
              <a:gd name="connsiteX671" fmla="*/ 2040892 w 7467600"/>
              <a:gd name="connsiteY671" fmla="*/ 2405205 h 6858000"/>
              <a:gd name="connsiteX672" fmla="*/ 2131689 w 7467600"/>
              <a:gd name="connsiteY672" fmla="*/ 1936926 h 6858000"/>
              <a:gd name="connsiteX673" fmla="*/ 2454820 w 7467600"/>
              <a:gd name="connsiteY673" fmla="*/ 1248808 h 6858000"/>
              <a:gd name="connsiteX674" fmla="*/ 2492512 w 7467600"/>
              <a:gd name="connsiteY674" fmla="*/ 1302920 h 6858000"/>
              <a:gd name="connsiteX675" fmla="*/ 2081216 w 7467600"/>
              <a:gd name="connsiteY675" fmla="*/ 2527513 h 6858000"/>
              <a:gd name="connsiteX676" fmla="*/ 2081211 w 7467600"/>
              <a:gd name="connsiteY676" fmla="*/ 2528916 h 6858000"/>
              <a:gd name="connsiteX677" fmla="*/ 2199067 w 7467600"/>
              <a:gd name="connsiteY677" fmla="*/ 2884061 h 6858000"/>
              <a:gd name="connsiteX678" fmla="*/ 3192586 w 7467600"/>
              <a:gd name="connsiteY678" fmla="*/ 3411496 h 6858000"/>
              <a:gd name="connsiteX679" fmla="*/ 3182620 w 7467600"/>
              <a:gd name="connsiteY679" fmla="*/ 3483279 h 6858000"/>
              <a:gd name="connsiteX680" fmla="*/ 2435119 w 7467600"/>
              <a:gd name="connsiteY680" fmla="*/ 3080173 h 6858000"/>
              <a:gd name="connsiteX681" fmla="*/ 2410152 w 7467600"/>
              <a:gd name="connsiteY681" fmla="*/ 3063751 h 6858000"/>
              <a:gd name="connsiteX682" fmla="*/ 2408099 w 7467600"/>
              <a:gd name="connsiteY682" fmla="*/ 3064403 h 6858000"/>
              <a:gd name="connsiteX683" fmla="*/ 2407218 w 7467600"/>
              <a:gd name="connsiteY683" fmla="*/ 3070324 h 6858000"/>
              <a:gd name="connsiteX684" fmla="*/ 2380138 w 7467600"/>
              <a:gd name="connsiteY684" fmla="*/ 3099341 h 6858000"/>
              <a:gd name="connsiteX685" fmla="*/ 1765923 w 7467600"/>
              <a:gd name="connsiteY685" fmla="*/ 3581043 h 6858000"/>
              <a:gd name="connsiteX686" fmla="*/ 1702258 w 7467600"/>
              <a:gd name="connsiteY686" fmla="*/ 3612286 h 6858000"/>
              <a:gd name="connsiteX687" fmla="*/ 1538370 w 7467600"/>
              <a:gd name="connsiteY687" fmla="*/ 3811804 h 6858000"/>
              <a:gd name="connsiteX688" fmla="*/ 542867 w 7467600"/>
              <a:gd name="connsiteY688" fmla="*/ 4944092 h 6858000"/>
              <a:gd name="connsiteX689" fmla="*/ 515800 w 7467600"/>
              <a:gd name="connsiteY689" fmla="*/ 4862180 h 6858000"/>
              <a:gd name="connsiteX690" fmla="*/ 909145 w 7467600"/>
              <a:gd name="connsiteY690" fmla="*/ 4199225 h 6858000"/>
              <a:gd name="connsiteX691" fmla="*/ 1214067 w 7467600"/>
              <a:gd name="connsiteY691" fmla="*/ 3908561 h 6858000"/>
              <a:gd name="connsiteX692" fmla="*/ 640967 w 7467600"/>
              <a:gd name="connsiteY692" fmla="*/ 4105601 h 6858000"/>
              <a:gd name="connsiteX693" fmla="*/ 112563 w 7467600"/>
              <a:gd name="connsiteY693" fmla="*/ 4396952 h 6858000"/>
              <a:gd name="connsiteX694" fmla="*/ 0 w 7467600"/>
              <a:gd name="connsiteY694" fmla="*/ 4466006 h 6858000"/>
              <a:gd name="connsiteX695" fmla="*/ 0 w 7467600"/>
              <a:gd name="connsiteY695" fmla="*/ 4233763 h 6858000"/>
              <a:gd name="connsiteX696" fmla="*/ 36881 w 7467600"/>
              <a:gd name="connsiteY696" fmla="*/ 4200118 h 6858000"/>
              <a:gd name="connsiteX697" fmla="*/ 910534 w 7467600"/>
              <a:gd name="connsiteY697" fmla="*/ 3629753 h 6858000"/>
              <a:gd name="connsiteX698" fmla="*/ 1578717 w 7467600"/>
              <a:gd name="connsiteY698" fmla="*/ 3575982 h 6858000"/>
              <a:gd name="connsiteX699" fmla="*/ 2338780 w 7467600"/>
              <a:gd name="connsiteY699" fmla="*/ 3033725 h 6858000"/>
              <a:gd name="connsiteX700" fmla="*/ 1807991 w 7467600"/>
              <a:gd name="connsiteY700" fmla="*/ 2807184 h 6858000"/>
              <a:gd name="connsiteX701" fmla="*/ 1416358 w 7467600"/>
              <a:gd name="connsiteY701" fmla="*/ 3112571 h 6858000"/>
              <a:gd name="connsiteX702" fmla="*/ 939066 w 7467600"/>
              <a:gd name="connsiteY702" fmla="*/ 3378798 h 6858000"/>
              <a:gd name="connsiteX703" fmla="*/ 115099 w 7467600"/>
              <a:gd name="connsiteY703" fmla="*/ 3607650 h 6858000"/>
              <a:gd name="connsiteX704" fmla="*/ 97284 w 7467600"/>
              <a:gd name="connsiteY704" fmla="*/ 3520393 h 6858000"/>
              <a:gd name="connsiteX705" fmla="*/ 922050 w 7467600"/>
              <a:gd name="connsiteY705" fmla="*/ 3074867 h 6858000"/>
              <a:gd name="connsiteX706" fmla="*/ 1405265 w 7467600"/>
              <a:gd name="connsiteY706" fmla="*/ 3016319 h 6858000"/>
              <a:gd name="connsiteX707" fmla="*/ 1407512 w 7467600"/>
              <a:gd name="connsiteY707" fmla="*/ 3018001 h 6858000"/>
              <a:gd name="connsiteX708" fmla="*/ 1726266 w 7467600"/>
              <a:gd name="connsiteY708" fmla="*/ 2777274 h 6858000"/>
              <a:gd name="connsiteX709" fmla="*/ 625390 w 7467600"/>
              <a:gd name="connsiteY709" fmla="*/ 2514541 h 6858000"/>
              <a:gd name="connsiteX710" fmla="*/ 619799 w 7467600"/>
              <a:gd name="connsiteY710" fmla="*/ 2527180 h 6858000"/>
              <a:gd name="connsiteX711" fmla="*/ 310030 w 7467600"/>
              <a:gd name="connsiteY711" fmla="*/ 2771818 h 6858000"/>
              <a:gd name="connsiteX712" fmla="*/ 173877 w 7467600"/>
              <a:gd name="connsiteY712" fmla="*/ 2937056 h 6858000"/>
              <a:gd name="connsiteX713" fmla="*/ 77889 w 7467600"/>
              <a:gd name="connsiteY713" fmla="*/ 3138440 h 6858000"/>
              <a:gd name="connsiteX714" fmla="*/ 0 w 7467600"/>
              <a:gd name="connsiteY714" fmla="*/ 3271395 h 6858000"/>
              <a:gd name="connsiteX715" fmla="*/ 0 w 7467600"/>
              <a:gd name="connsiteY715" fmla="*/ 3153002 h 6858000"/>
              <a:gd name="connsiteX716" fmla="*/ 2386 w 7467600"/>
              <a:gd name="connsiteY716" fmla="*/ 3149203 h 6858000"/>
              <a:gd name="connsiteX717" fmla="*/ 89753 w 7467600"/>
              <a:gd name="connsiteY717" fmla="*/ 2987702 h 6858000"/>
              <a:gd name="connsiteX718" fmla="*/ 76869 w 7467600"/>
              <a:gd name="connsiteY718" fmla="*/ 3005404 h 6858000"/>
              <a:gd name="connsiteX719" fmla="*/ 32049 w 7467600"/>
              <a:gd name="connsiteY719" fmla="*/ 3065814 h 6858000"/>
              <a:gd name="connsiteX720" fmla="*/ 0 w 7467600"/>
              <a:gd name="connsiteY720" fmla="*/ 3108744 h 6858000"/>
              <a:gd name="connsiteX721" fmla="*/ 0 w 7467600"/>
              <a:gd name="connsiteY721" fmla="*/ 3058059 h 6858000"/>
              <a:gd name="connsiteX722" fmla="*/ 7610 w 7467600"/>
              <a:gd name="connsiteY722" fmla="*/ 3047889 h 6858000"/>
              <a:gd name="connsiteX723" fmla="*/ 52419 w 7467600"/>
              <a:gd name="connsiteY723" fmla="*/ 2987479 h 6858000"/>
              <a:gd name="connsiteX724" fmla="*/ 59142 w 7467600"/>
              <a:gd name="connsiteY724" fmla="*/ 2978488 h 6858000"/>
              <a:gd name="connsiteX725" fmla="*/ 0 w 7467600"/>
              <a:gd name="connsiteY725" fmla="*/ 3015334 h 6858000"/>
              <a:gd name="connsiteX726" fmla="*/ 0 w 7467600"/>
              <a:gd name="connsiteY726" fmla="*/ 2914286 h 6858000"/>
              <a:gd name="connsiteX727" fmla="*/ 36383 w 7467600"/>
              <a:gd name="connsiteY727" fmla="*/ 2901128 h 6858000"/>
              <a:gd name="connsiteX728" fmla="*/ 156329 w 7467600"/>
              <a:gd name="connsiteY728" fmla="*/ 2840533 h 6858000"/>
              <a:gd name="connsiteX729" fmla="*/ 358355 w 7467600"/>
              <a:gd name="connsiteY729" fmla="*/ 2620471 h 6858000"/>
              <a:gd name="connsiteX730" fmla="*/ 510577 w 7467600"/>
              <a:gd name="connsiteY730" fmla="*/ 2501244 h 6858000"/>
              <a:gd name="connsiteX731" fmla="*/ 211967 w 7467600"/>
              <a:gd name="connsiteY731" fmla="*/ 2479171 h 6858000"/>
              <a:gd name="connsiteX732" fmla="*/ 0 w 7467600"/>
              <a:gd name="connsiteY732" fmla="*/ 2476398 h 6858000"/>
              <a:gd name="connsiteX733" fmla="*/ 0 w 7467600"/>
              <a:gd name="connsiteY733" fmla="*/ 2389189 h 6858000"/>
              <a:gd name="connsiteX734" fmla="*/ 103062 w 7467600"/>
              <a:gd name="connsiteY734" fmla="*/ 2389518 h 6858000"/>
              <a:gd name="connsiteX735" fmla="*/ 510734 w 7467600"/>
              <a:gd name="connsiteY735" fmla="*/ 2416201 h 6858000"/>
              <a:gd name="connsiteX736" fmla="*/ 279257 w 7467600"/>
              <a:gd name="connsiteY736" fmla="*/ 2092102 h 6858000"/>
              <a:gd name="connsiteX737" fmla="*/ 65265 w 7467600"/>
              <a:gd name="connsiteY737" fmla="*/ 2006049 h 6858000"/>
              <a:gd name="connsiteX738" fmla="*/ 0 w 7467600"/>
              <a:gd name="connsiteY738" fmla="*/ 1982532 h 6858000"/>
              <a:gd name="connsiteX739" fmla="*/ 0 w 7467600"/>
              <a:gd name="connsiteY739" fmla="*/ 1912789 h 6858000"/>
              <a:gd name="connsiteX740" fmla="*/ 97460 w 7467600"/>
              <a:gd name="connsiteY740" fmla="*/ 1953725 h 6858000"/>
              <a:gd name="connsiteX741" fmla="*/ 221272 w 7467600"/>
              <a:gd name="connsiteY741" fmla="*/ 1980766 h 6858000"/>
              <a:gd name="connsiteX742" fmla="*/ 116765 w 7467600"/>
              <a:gd name="connsiteY742" fmla="*/ 1911033 h 6858000"/>
              <a:gd name="connsiteX743" fmla="*/ 16405 w 7467600"/>
              <a:gd name="connsiteY743" fmla="*/ 1803412 h 6858000"/>
              <a:gd name="connsiteX744" fmla="*/ 0 w 7467600"/>
              <a:gd name="connsiteY744" fmla="*/ 1784777 h 6858000"/>
              <a:gd name="connsiteX745" fmla="*/ 0 w 7467600"/>
              <a:gd name="connsiteY745" fmla="*/ 1740082 h 6858000"/>
              <a:gd name="connsiteX746" fmla="*/ 39394 w 7467600"/>
              <a:gd name="connsiteY746" fmla="*/ 1784856 h 6858000"/>
              <a:gd name="connsiteX747" fmla="*/ 135813 w 7467600"/>
              <a:gd name="connsiteY747" fmla="*/ 1888838 h 6858000"/>
              <a:gd name="connsiteX748" fmla="*/ 242575 w 7467600"/>
              <a:gd name="connsiteY748" fmla="*/ 1958841 h 6858000"/>
              <a:gd name="connsiteX749" fmla="*/ 82197 w 7467600"/>
              <a:gd name="connsiteY749" fmla="*/ 1754826 h 6858000"/>
              <a:gd name="connsiteX750" fmla="*/ 0 w 7467600"/>
              <a:gd name="connsiteY750" fmla="*/ 1679650 h 6858000"/>
              <a:gd name="connsiteX751" fmla="*/ 0 w 7467600"/>
              <a:gd name="connsiteY751" fmla="*/ 1602463 h 6858000"/>
              <a:gd name="connsiteX752" fmla="*/ 84689 w 7467600"/>
              <a:gd name="connsiteY752" fmla="*/ 1677442 h 6858000"/>
              <a:gd name="connsiteX753" fmla="*/ 298437 w 7467600"/>
              <a:gd name="connsiteY753" fmla="*/ 1968019 h 6858000"/>
              <a:gd name="connsiteX754" fmla="*/ 227269 w 7467600"/>
              <a:gd name="connsiteY754" fmla="*/ 1114064 h 6858000"/>
              <a:gd name="connsiteX755" fmla="*/ 248003 w 7467600"/>
              <a:gd name="connsiteY755" fmla="*/ 1089613 h 6858000"/>
              <a:gd name="connsiteX756" fmla="*/ 427020 w 7467600"/>
              <a:gd name="connsiteY756" fmla="*/ 1619803 h 6858000"/>
              <a:gd name="connsiteX757" fmla="*/ 340345 w 7467600"/>
              <a:gd name="connsiteY757" fmla="*/ 2027739 h 6858000"/>
              <a:gd name="connsiteX758" fmla="*/ 360865 w 7467600"/>
              <a:gd name="connsiteY758" fmla="*/ 2044827 h 6858000"/>
              <a:gd name="connsiteX759" fmla="*/ 560414 w 7467600"/>
              <a:gd name="connsiteY759" fmla="*/ 2421457 h 6858000"/>
              <a:gd name="connsiteX760" fmla="*/ 1359703 w 7467600"/>
              <a:gd name="connsiteY760" fmla="*/ 2578554 h 6858000"/>
              <a:gd name="connsiteX761" fmla="*/ 1359422 w 7467600"/>
              <a:gd name="connsiteY761" fmla="*/ 2577994 h 6858000"/>
              <a:gd name="connsiteX762" fmla="*/ 828701 w 7467600"/>
              <a:gd name="connsiteY762" fmla="*/ 1839520 h 6858000"/>
              <a:gd name="connsiteX763" fmla="*/ 494427 w 7467600"/>
              <a:gd name="connsiteY763" fmla="*/ 1092333 h 6858000"/>
              <a:gd name="connsiteX764" fmla="*/ 506322 w 7467600"/>
              <a:gd name="connsiteY764" fmla="*/ 1020997 h 6858000"/>
              <a:gd name="connsiteX765" fmla="*/ 4570198 w 7467600"/>
              <a:gd name="connsiteY765" fmla="*/ 978081 h 6858000"/>
              <a:gd name="connsiteX766" fmla="*/ 4523691 w 7467600"/>
              <a:gd name="connsiteY766" fmla="*/ 1127776 h 6858000"/>
              <a:gd name="connsiteX767" fmla="*/ 4509875 w 7467600"/>
              <a:gd name="connsiteY767" fmla="*/ 1167552 h 6858000"/>
              <a:gd name="connsiteX768" fmla="*/ 4478168 w 7467600"/>
              <a:gd name="connsiteY768" fmla="*/ 1260735 h 6858000"/>
              <a:gd name="connsiteX769" fmla="*/ 4409309 w 7467600"/>
              <a:gd name="connsiteY769" fmla="*/ 1666996 h 6858000"/>
              <a:gd name="connsiteX770" fmla="*/ 4370031 w 7467600"/>
              <a:gd name="connsiteY770" fmla="*/ 1955666 h 6858000"/>
              <a:gd name="connsiteX771" fmla="*/ 4570198 w 7467600"/>
              <a:gd name="connsiteY771" fmla="*/ 978081 h 6858000"/>
              <a:gd name="connsiteX772" fmla="*/ 4557898 w 7467600"/>
              <a:gd name="connsiteY772" fmla="*/ 900011 h 6858000"/>
              <a:gd name="connsiteX773" fmla="*/ 4344840 w 7467600"/>
              <a:gd name="connsiteY773" fmla="*/ 1922038 h 6858000"/>
              <a:gd name="connsiteX774" fmla="*/ 4378710 w 7467600"/>
              <a:gd name="connsiteY774" fmla="*/ 1665516 h 6858000"/>
              <a:gd name="connsiteX775" fmla="*/ 4448798 w 7467600"/>
              <a:gd name="connsiteY775" fmla="*/ 1253024 h 6858000"/>
              <a:gd name="connsiteX776" fmla="*/ 4480315 w 7467600"/>
              <a:gd name="connsiteY776" fmla="*/ 1158454 h 6858000"/>
              <a:gd name="connsiteX777" fmla="*/ 4494133 w 7467600"/>
              <a:gd name="connsiteY777" fmla="*/ 1118676 h 6858000"/>
              <a:gd name="connsiteX778" fmla="*/ 4557898 w 7467600"/>
              <a:gd name="connsiteY778" fmla="*/ 900011 h 6858000"/>
              <a:gd name="connsiteX779" fmla="*/ 5870151 w 7467600"/>
              <a:gd name="connsiteY779" fmla="*/ 898890 h 6858000"/>
              <a:gd name="connsiteX780" fmla="*/ 5861335 w 7467600"/>
              <a:gd name="connsiteY780" fmla="*/ 899177 h 6858000"/>
              <a:gd name="connsiteX781" fmla="*/ 5843702 w 7467600"/>
              <a:gd name="connsiteY781" fmla="*/ 899748 h 6858000"/>
              <a:gd name="connsiteX782" fmla="*/ 5651107 w 7467600"/>
              <a:gd name="connsiteY782" fmla="*/ 920306 h 6858000"/>
              <a:gd name="connsiteX783" fmla="*/ 5459407 w 7467600"/>
              <a:gd name="connsiteY783" fmla="*/ 940975 h 6858000"/>
              <a:gd name="connsiteX784" fmla="*/ 5374846 w 7467600"/>
              <a:gd name="connsiteY784" fmla="*/ 941988 h 6858000"/>
              <a:gd name="connsiteX785" fmla="*/ 5256105 w 7467600"/>
              <a:gd name="connsiteY785" fmla="*/ 945632 h 6858000"/>
              <a:gd name="connsiteX786" fmla="*/ 5107071 w 7467600"/>
              <a:gd name="connsiteY786" fmla="*/ 969720 h 6858000"/>
              <a:gd name="connsiteX787" fmla="*/ 4998681 w 7467600"/>
              <a:gd name="connsiteY787" fmla="*/ 988771 h 6858000"/>
              <a:gd name="connsiteX788" fmla="*/ 5870151 w 7467600"/>
              <a:gd name="connsiteY788" fmla="*/ 898890 h 6858000"/>
              <a:gd name="connsiteX789" fmla="*/ 5504425 w 7467600"/>
              <a:gd name="connsiteY789" fmla="*/ 848067 h 6858000"/>
              <a:gd name="connsiteX790" fmla="*/ 4968849 w 7467600"/>
              <a:gd name="connsiteY790" fmla="*/ 962318 h 6858000"/>
              <a:gd name="connsiteX791" fmla="*/ 5104039 w 7467600"/>
              <a:gd name="connsiteY791" fmla="*/ 940634 h 6858000"/>
              <a:gd name="connsiteX792" fmla="*/ 5256311 w 7467600"/>
              <a:gd name="connsiteY792" fmla="*/ 916490 h 6858000"/>
              <a:gd name="connsiteX793" fmla="*/ 5377381 w 7467600"/>
              <a:gd name="connsiteY793" fmla="*/ 912671 h 6858000"/>
              <a:gd name="connsiteX794" fmla="*/ 5460148 w 7467600"/>
              <a:gd name="connsiteY794" fmla="*/ 911442 h 6858000"/>
              <a:gd name="connsiteX795" fmla="*/ 5648971 w 7467600"/>
              <a:gd name="connsiteY795" fmla="*/ 891331 h 6858000"/>
              <a:gd name="connsiteX796" fmla="*/ 5844807 w 7467600"/>
              <a:gd name="connsiteY796" fmla="*/ 870718 h 6858000"/>
              <a:gd name="connsiteX797" fmla="*/ 5862975 w 7467600"/>
              <a:gd name="connsiteY797" fmla="*/ 869756 h 6858000"/>
              <a:gd name="connsiteX798" fmla="*/ 5920887 w 7467600"/>
              <a:gd name="connsiteY798" fmla="*/ 865929 h 6858000"/>
              <a:gd name="connsiteX799" fmla="*/ 5504425 w 7467600"/>
              <a:gd name="connsiteY799" fmla="*/ 848067 h 6858000"/>
              <a:gd name="connsiteX800" fmla="*/ 3607114 w 7467600"/>
              <a:gd name="connsiteY800" fmla="*/ 467441 h 6858000"/>
              <a:gd name="connsiteX801" fmla="*/ 3296242 w 7467600"/>
              <a:gd name="connsiteY801" fmla="*/ 807991 h 6858000"/>
              <a:gd name="connsiteX802" fmla="*/ 3174674 w 7467600"/>
              <a:gd name="connsiteY802" fmla="*/ 919759 h 6858000"/>
              <a:gd name="connsiteX803" fmla="*/ 3042978 w 7467600"/>
              <a:gd name="connsiteY803" fmla="*/ 1054894 h 6858000"/>
              <a:gd name="connsiteX804" fmla="*/ 2968914 w 7467600"/>
              <a:gd name="connsiteY804" fmla="*/ 1133756 h 6858000"/>
              <a:gd name="connsiteX805" fmla="*/ 3103823 w 7467600"/>
              <a:gd name="connsiteY805" fmla="*/ 1026814 h 6858000"/>
              <a:gd name="connsiteX806" fmla="*/ 3607114 w 7467600"/>
              <a:gd name="connsiteY806" fmla="*/ 467441 h 6858000"/>
              <a:gd name="connsiteX807" fmla="*/ 3744487 w 7467600"/>
              <a:gd name="connsiteY807" fmla="*/ 383136 h 6858000"/>
              <a:gd name="connsiteX808" fmla="*/ 3970213 w 7467600"/>
              <a:gd name="connsiteY808" fmla="*/ 995559 h 6858000"/>
              <a:gd name="connsiteX809" fmla="*/ 3744487 w 7467600"/>
              <a:gd name="connsiteY809" fmla="*/ 383136 h 6858000"/>
              <a:gd name="connsiteX810" fmla="*/ 3624562 w 7467600"/>
              <a:gd name="connsiteY810" fmla="*/ 367041 h 6858000"/>
              <a:gd name="connsiteX811" fmla="*/ 3489712 w 7467600"/>
              <a:gd name="connsiteY811" fmla="*/ 485386 h 6858000"/>
              <a:gd name="connsiteX812" fmla="*/ 3182994 w 7467600"/>
              <a:gd name="connsiteY812" fmla="*/ 828265 h 6858000"/>
              <a:gd name="connsiteX813" fmla="*/ 2892114 w 7467600"/>
              <a:gd name="connsiteY813" fmla="*/ 1172635 h 6858000"/>
              <a:gd name="connsiteX814" fmla="*/ 3021459 w 7467600"/>
              <a:gd name="connsiteY814" fmla="*/ 1035385 h 6858000"/>
              <a:gd name="connsiteX815" fmla="*/ 3153873 w 7467600"/>
              <a:gd name="connsiteY815" fmla="*/ 898971 h 6858000"/>
              <a:gd name="connsiteX816" fmla="*/ 3276511 w 7467600"/>
              <a:gd name="connsiteY816" fmla="*/ 786423 h 6858000"/>
              <a:gd name="connsiteX817" fmla="*/ 3584154 w 7467600"/>
              <a:gd name="connsiteY817" fmla="*/ 448218 h 6858000"/>
              <a:gd name="connsiteX818" fmla="*/ 3624562 w 7467600"/>
              <a:gd name="connsiteY818" fmla="*/ 367041 h 6858000"/>
              <a:gd name="connsiteX819" fmla="*/ 3766672 w 7467600"/>
              <a:gd name="connsiteY819" fmla="*/ 359429 h 6858000"/>
              <a:gd name="connsiteX820" fmla="*/ 3996338 w 7467600"/>
              <a:gd name="connsiteY820" fmla="*/ 968237 h 6858000"/>
              <a:gd name="connsiteX821" fmla="*/ 3766672 w 7467600"/>
              <a:gd name="connsiteY821" fmla="*/ 359429 h 6858000"/>
              <a:gd name="connsiteX822" fmla="*/ 5805386 w 7467600"/>
              <a:gd name="connsiteY822" fmla="*/ 239240 h 6858000"/>
              <a:gd name="connsiteX823" fmla="*/ 5736947 w 7467600"/>
              <a:gd name="connsiteY823" fmla="*/ 261367 h 6858000"/>
              <a:gd name="connsiteX824" fmla="*/ 5427012 w 7467600"/>
              <a:gd name="connsiteY824" fmla="*/ 311272 h 6858000"/>
              <a:gd name="connsiteX825" fmla="*/ 5147818 w 7467600"/>
              <a:gd name="connsiteY825" fmla="*/ 322112 h 6858000"/>
              <a:gd name="connsiteX826" fmla="*/ 5060854 w 7467600"/>
              <a:gd name="connsiteY826" fmla="*/ 311882 h 6858000"/>
              <a:gd name="connsiteX827" fmla="*/ 4945989 w 7467600"/>
              <a:gd name="connsiteY827" fmla="*/ 300516 h 6858000"/>
              <a:gd name="connsiteX828" fmla="*/ 5410479 w 7467600"/>
              <a:gd name="connsiteY828" fmla="*/ 348434 h 6858000"/>
              <a:gd name="connsiteX829" fmla="*/ 5805386 w 7467600"/>
              <a:gd name="connsiteY829" fmla="*/ 239240 h 6858000"/>
              <a:gd name="connsiteX830" fmla="*/ 5905192 w 7467600"/>
              <a:gd name="connsiteY830" fmla="*/ 163079 h 6858000"/>
              <a:gd name="connsiteX831" fmla="*/ 5865655 w 7467600"/>
              <a:gd name="connsiteY831" fmla="*/ 171901 h 6858000"/>
              <a:gd name="connsiteX832" fmla="*/ 5259740 w 7467600"/>
              <a:gd name="connsiteY832" fmla="*/ 257013 h 6858000"/>
              <a:gd name="connsiteX833" fmla="*/ 5208466 w 7467600"/>
              <a:gd name="connsiteY833" fmla="*/ 257550 h 6858000"/>
              <a:gd name="connsiteX834" fmla="*/ 4980204 w 7467600"/>
              <a:gd name="connsiteY834" fmla="*/ 271903 h 6858000"/>
              <a:gd name="connsiteX835" fmla="*/ 5068068 w 7467600"/>
              <a:gd name="connsiteY835" fmla="*/ 282244 h 6858000"/>
              <a:gd name="connsiteX836" fmla="*/ 5153231 w 7467600"/>
              <a:gd name="connsiteY836" fmla="*/ 292240 h 6858000"/>
              <a:gd name="connsiteX837" fmla="*/ 5426491 w 7467600"/>
              <a:gd name="connsiteY837" fmla="*/ 281128 h 6858000"/>
              <a:gd name="connsiteX838" fmla="*/ 5731212 w 7467600"/>
              <a:gd name="connsiteY838" fmla="*/ 231951 h 6858000"/>
              <a:gd name="connsiteX839" fmla="*/ 5905192 w 7467600"/>
              <a:gd name="connsiteY839" fmla="*/ 163079 h 6858000"/>
              <a:gd name="connsiteX840" fmla="*/ 5944437 w 7467600"/>
              <a:gd name="connsiteY840" fmla="*/ 113829 h 6858000"/>
              <a:gd name="connsiteX841" fmla="*/ 5825032 w 7467600"/>
              <a:gd name="connsiteY841" fmla="*/ 146405 h 6858000"/>
              <a:gd name="connsiteX842" fmla="*/ 4955599 w 7467600"/>
              <a:gd name="connsiteY842" fmla="*/ 247008 h 6858000"/>
              <a:gd name="connsiteX843" fmla="*/ 5210104 w 7467600"/>
              <a:gd name="connsiteY843" fmla="*/ 228123 h 6858000"/>
              <a:gd name="connsiteX844" fmla="*/ 5261015 w 7467600"/>
              <a:gd name="connsiteY844" fmla="*/ 227087 h 6858000"/>
              <a:gd name="connsiteX845" fmla="*/ 5861181 w 7467600"/>
              <a:gd name="connsiteY845" fmla="*/ 143093 h 6858000"/>
              <a:gd name="connsiteX846" fmla="*/ 5961252 w 7467600"/>
              <a:gd name="connsiteY846" fmla="*/ 114820 h 6858000"/>
              <a:gd name="connsiteX847" fmla="*/ 5944437 w 7467600"/>
              <a:gd name="connsiteY847" fmla="*/ 113829 h 6858000"/>
              <a:gd name="connsiteX848" fmla="*/ 3882765 w 7467600"/>
              <a:gd name="connsiteY848" fmla="*/ 0 h 6858000"/>
              <a:gd name="connsiteX849" fmla="*/ 3995099 w 7467600"/>
              <a:gd name="connsiteY849" fmla="*/ 0 h 6858000"/>
              <a:gd name="connsiteX850" fmla="*/ 4163818 w 7467600"/>
              <a:gd name="connsiteY850" fmla="*/ 234104 h 6858000"/>
              <a:gd name="connsiteX851" fmla="*/ 4172099 w 7467600"/>
              <a:gd name="connsiteY851" fmla="*/ 234207 h 6858000"/>
              <a:gd name="connsiteX852" fmla="*/ 4784282 w 7467600"/>
              <a:gd name="connsiteY852" fmla="*/ 276561 h 6858000"/>
              <a:gd name="connsiteX853" fmla="*/ 4801687 w 7467600"/>
              <a:gd name="connsiteY853" fmla="*/ 267764 h 6858000"/>
              <a:gd name="connsiteX854" fmla="*/ 6082788 w 7467600"/>
              <a:gd name="connsiteY854" fmla="*/ 64119 h 6858000"/>
              <a:gd name="connsiteX855" fmla="*/ 6099442 w 7467600"/>
              <a:gd name="connsiteY855" fmla="*/ 82568 h 6858000"/>
              <a:gd name="connsiteX856" fmla="*/ 4804137 w 7467600"/>
              <a:gd name="connsiteY856" fmla="*/ 320931 h 6858000"/>
              <a:gd name="connsiteX857" fmla="*/ 4227047 w 7467600"/>
              <a:gd name="connsiteY857" fmla="*/ 313415 h 6858000"/>
              <a:gd name="connsiteX858" fmla="*/ 4346041 w 7467600"/>
              <a:gd name="connsiteY858" fmla="*/ 456086 h 6858000"/>
              <a:gd name="connsiteX859" fmla="*/ 4870967 w 7467600"/>
              <a:gd name="connsiteY859" fmla="*/ 963061 h 6858000"/>
              <a:gd name="connsiteX860" fmla="*/ 4889647 w 7467600"/>
              <a:gd name="connsiteY860" fmla="*/ 957147 h 6858000"/>
              <a:gd name="connsiteX861" fmla="*/ 5422504 w 7467600"/>
              <a:gd name="connsiteY861" fmla="*/ 805191 h 6858000"/>
              <a:gd name="connsiteX862" fmla="*/ 6087656 w 7467600"/>
              <a:gd name="connsiteY862" fmla="*/ 826703 h 6858000"/>
              <a:gd name="connsiteX863" fmla="*/ 6058717 w 7467600"/>
              <a:gd name="connsiteY863" fmla="*/ 865992 h 6858000"/>
              <a:gd name="connsiteX864" fmla="*/ 4974153 w 7467600"/>
              <a:gd name="connsiteY864" fmla="*/ 1045456 h 6858000"/>
              <a:gd name="connsiteX865" fmla="*/ 5627835 w 7467600"/>
              <a:gd name="connsiteY865" fmla="*/ 1472077 h 6858000"/>
              <a:gd name="connsiteX866" fmla="*/ 5629817 w 7467600"/>
              <a:gd name="connsiteY866" fmla="*/ 1471412 h 6858000"/>
              <a:gd name="connsiteX867" fmla="*/ 5634124 w 7467600"/>
              <a:gd name="connsiteY867" fmla="*/ 1470572 h 6858000"/>
              <a:gd name="connsiteX868" fmla="*/ 5755832 w 7467600"/>
              <a:gd name="connsiteY868" fmla="*/ 1383886 h 6858000"/>
              <a:gd name="connsiteX869" fmla="*/ 6014186 w 7467600"/>
              <a:gd name="connsiteY869" fmla="*/ 1279799 h 6858000"/>
              <a:gd name="connsiteX870" fmla="*/ 6901619 w 7467600"/>
              <a:gd name="connsiteY870" fmla="*/ 1047874 h 6858000"/>
              <a:gd name="connsiteX871" fmla="*/ 6931566 w 7467600"/>
              <a:gd name="connsiteY871" fmla="*/ 1062034 h 6858000"/>
              <a:gd name="connsiteX872" fmla="*/ 5790982 w 7467600"/>
              <a:gd name="connsiteY872" fmla="*/ 1561380 h 6858000"/>
              <a:gd name="connsiteX873" fmla="*/ 6188971 w 7467600"/>
              <a:gd name="connsiteY873" fmla="*/ 1755168 h 6858000"/>
              <a:gd name="connsiteX874" fmla="*/ 6202446 w 7467600"/>
              <a:gd name="connsiteY874" fmla="*/ 1752268 h 6858000"/>
              <a:gd name="connsiteX875" fmla="*/ 7179560 w 7467600"/>
              <a:gd name="connsiteY875" fmla="*/ 1467551 h 6858000"/>
              <a:gd name="connsiteX876" fmla="*/ 7158730 w 7467600"/>
              <a:gd name="connsiteY876" fmla="*/ 1507835 h 6858000"/>
              <a:gd name="connsiteX877" fmla="*/ 6326959 w 7467600"/>
              <a:gd name="connsiteY877" fmla="*/ 1817686 h 6858000"/>
              <a:gd name="connsiteX878" fmla="*/ 6537433 w 7467600"/>
              <a:gd name="connsiteY878" fmla="*/ 1907790 h 6858000"/>
              <a:gd name="connsiteX879" fmla="*/ 6550221 w 7467600"/>
              <a:gd name="connsiteY879" fmla="*/ 1910729 h 6858000"/>
              <a:gd name="connsiteX880" fmla="*/ 6964438 w 7467600"/>
              <a:gd name="connsiteY880" fmla="*/ 2209505 h 6858000"/>
              <a:gd name="connsiteX881" fmla="*/ 7367862 w 7467600"/>
              <a:gd name="connsiteY881" fmla="*/ 2806833 h 6858000"/>
              <a:gd name="connsiteX882" fmla="*/ 7364329 w 7467600"/>
              <a:gd name="connsiteY882" fmla="*/ 2826907 h 6858000"/>
              <a:gd name="connsiteX883" fmla="*/ 7290545 w 7467600"/>
              <a:gd name="connsiteY883" fmla="*/ 2850663 h 6858000"/>
              <a:gd name="connsiteX884" fmla="*/ 6472036 w 7467600"/>
              <a:gd name="connsiteY884" fmla="*/ 1959003 h 6858000"/>
              <a:gd name="connsiteX885" fmla="*/ 5792897 w 7467600"/>
              <a:gd name="connsiteY885" fmla="*/ 1647747 h 6858000"/>
              <a:gd name="connsiteX886" fmla="*/ 5842751 w 7467600"/>
              <a:gd name="connsiteY886" fmla="*/ 1816112 h 6858000"/>
              <a:gd name="connsiteX887" fmla="*/ 5847424 w 7467600"/>
              <a:gd name="connsiteY887" fmla="*/ 1815776 h 6858000"/>
              <a:gd name="connsiteX888" fmla="*/ 6399821 w 7467600"/>
              <a:gd name="connsiteY888" fmla="*/ 2344799 h 6858000"/>
              <a:gd name="connsiteX889" fmla="*/ 6323232 w 7467600"/>
              <a:gd name="connsiteY889" fmla="*/ 2389634 h 6858000"/>
              <a:gd name="connsiteX890" fmla="*/ 5942958 w 7467600"/>
              <a:gd name="connsiteY890" fmla="*/ 2077708 h 6858000"/>
              <a:gd name="connsiteX891" fmla="*/ 5921559 w 7467600"/>
              <a:gd name="connsiteY891" fmla="*/ 2378596 h 6858000"/>
              <a:gd name="connsiteX892" fmla="*/ 5817651 w 7467600"/>
              <a:gd name="connsiteY892" fmla="*/ 3023919 h 6858000"/>
              <a:gd name="connsiteX893" fmla="*/ 5729634 w 7467600"/>
              <a:gd name="connsiteY893" fmla="*/ 3051849 h 6858000"/>
              <a:gd name="connsiteX894" fmla="*/ 5611018 w 7467600"/>
              <a:gd name="connsiteY894" fmla="*/ 2316769 h 6858000"/>
              <a:gd name="connsiteX895" fmla="*/ 5687608 w 7467600"/>
              <a:gd name="connsiteY895" fmla="*/ 2039972 h 6858000"/>
              <a:gd name="connsiteX896" fmla="*/ 5657554 w 7467600"/>
              <a:gd name="connsiteY896" fmla="*/ 1576445 h 6858000"/>
              <a:gd name="connsiteX897" fmla="*/ 5150475 w 7467600"/>
              <a:gd name="connsiteY897" fmla="*/ 1274012 h 6858000"/>
              <a:gd name="connsiteX898" fmla="*/ 5349142 w 7467600"/>
              <a:gd name="connsiteY898" fmla="*/ 2204405 h 6858000"/>
              <a:gd name="connsiteX899" fmla="*/ 5262214 w 7467600"/>
              <a:gd name="connsiteY899" fmla="*/ 2233836 h 6858000"/>
              <a:gd name="connsiteX900" fmla="*/ 4981539 w 7467600"/>
              <a:gd name="connsiteY900" fmla="*/ 1542201 h 6858000"/>
              <a:gd name="connsiteX901" fmla="*/ 4958461 w 7467600"/>
              <a:gd name="connsiteY901" fmla="*/ 1136957 h 6858000"/>
              <a:gd name="connsiteX902" fmla="*/ 4655015 w 7467600"/>
              <a:gd name="connsiteY902" fmla="*/ 891426 h 6858000"/>
              <a:gd name="connsiteX903" fmla="*/ 4348002 w 7467600"/>
              <a:gd name="connsiteY903" fmla="*/ 2205895 h 6858000"/>
              <a:gd name="connsiteX904" fmla="*/ 4262250 w 7467600"/>
              <a:gd name="connsiteY904" fmla="*/ 2219972 h 6858000"/>
              <a:gd name="connsiteX905" fmla="*/ 4550611 w 7467600"/>
              <a:gd name="connsiteY905" fmla="*/ 817540 h 6858000"/>
              <a:gd name="connsiteX906" fmla="*/ 4564418 w 7467600"/>
              <a:gd name="connsiteY906" fmla="*/ 808293 h 6858000"/>
              <a:gd name="connsiteX907" fmla="*/ 4266388 w 7467600"/>
              <a:gd name="connsiteY907" fmla="*/ 500083 h 6858000"/>
              <a:gd name="connsiteX908" fmla="*/ 4032842 w 7467600"/>
              <a:gd name="connsiteY908" fmla="*/ 211809 h 6858000"/>
              <a:gd name="connsiteX909" fmla="*/ 3882765 w 7467600"/>
              <a:gd name="connsiteY909" fmla="*/ 0 h 6858000"/>
              <a:gd name="connsiteX910" fmla="*/ 3721337 w 7467600"/>
              <a:gd name="connsiteY910" fmla="*/ 0 h 6858000"/>
              <a:gd name="connsiteX911" fmla="*/ 3797544 w 7467600"/>
              <a:gd name="connsiteY911" fmla="*/ 0 h 6858000"/>
              <a:gd name="connsiteX912" fmla="*/ 3775734 w 7467600"/>
              <a:gd name="connsiteY912" fmla="*/ 95131 h 6858000"/>
              <a:gd name="connsiteX913" fmla="*/ 3724807 w 7467600"/>
              <a:gd name="connsiteY913" fmla="*/ 272257 h 6858000"/>
              <a:gd name="connsiteX914" fmla="*/ 3726844 w 7467600"/>
              <a:gd name="connsiteY914" fmla="*/ 282988 h 6858000"/>
              <a:gd name="connsiteX915" fmla="*/ 3742664 w 7467600"/>
              <a:gd name="connsiteY915" fmla="*/ 279918 h 6858000"/>
              <a:gd name="connsiteX916" fmla="*/ 4103910 w 7467600"/>
              <a:gd name="connsiteY916" fmla="*/ 1161917 h 6858000"/>
              <a:gd name="connsiteX917" fmla="*/ 4020269 w 7467600"/>
              <a:gd name="connsiteY917" fmla="*/ 1200406 h 6858000"/>
              <a:gd name="connsiteX918" fmla="*/ 3674882 w 7467600"/>
              <a:gd name="connsiteY918" fmla="*/ 488524 h 6858000"/>
              <a:gd name="connsiteX919" fmla="*/ 3132682 w 7467600"/>
              <a:gd name="connsiteY919" fmla="*/ 1072284 h 6858000"/>
              <a:gd name="connsiteX920" fmla="*/ 2716346 w 7467600"/>
              <a:gd name="connsiteY920" fmla="*/ 1276376 h 6858000"/>
              <a:gd name="connsiteX921" fmla="*/ 2716772 w 7467600"/>
              <a:gd name="connsiteY921" fmla="*/ 1255462 h 6858000"/>
              <a:gd name="connsiteX922" fmla="*/ 3471096 w 7467600"/>
              <a:gd name="connsiteY922" fmla="*/ 437072 h 6858000"/>
              <a:gd name="connsiteX923" fmla="*/ 3639057 w 7467600"/>
              <a:gd name="connsiteY923" fmla="*/ 286334 h 6858000"/>
              <a:gd name="connsiteX924" fmla="*/ 3640309 w 7467600"/>
              <a:gd name="connsiteY924" fmla="*/ 284664 h 6858000"/>
              <a:gd name="connsiteX925" fmla="*/ 3646022 w 7467600"/>
              <a:gd name="connsiteY925" fmla="*/ 276711 h 6858000"/>
              <a:gd name="connsiteX926" fmla="*/ 3707943 w 7467600"/>
              <a:gd name="connsiteY926" fmla="*/ 65958 h 6858000"/>
              <a:gd name="connsiteX927" fmla="*/ 3721337 w 7467600"/>
              <a:gd name="connsiteY927" fmla="*/ 0 h 6858000"/>
              <a:gd name="connsiteX928" fmla="*/ 2867960 w 7467600"/>
              <a:gd name="connsiteY928" fmla="*/ 0 h 6858000"/>
              <a:gd name="connsiteX929" fmla="*/ 2926351 w 7467600"/>
              <a:gd name="connsiteY929" fmla="*/ 0 h 6858000"/>
              <a:gd name="connsiteX930" fmla="*/ 2902823 w 7467600"/>
              <a:gd name="connsiteY930" fmla="*/ 262929 h 6858000"/>
              <a:gd name="connsiteX931" fmla="*/ 2940663 w 7467600"/>
              <a:gd name="connsiteY931" fmla="*/ 140884 h 6858000"/>
              <a:gd name="connsiteX932" fmla="*/ 2947039 w 7467600"/>
              <a:gd name="connsiteY932" fmla="*/ 122524 h 6858000"/>
              <a:gd name="connsiteX933" fmla="*/ 2984316 w 7467600"/>
              <a:gd name="connsiteY933" fmla="*/ 0 h 6858000"/>
              <a:gd name="connsiteX934" fmla="*/ 3016114 w 7467600"/>
              <a:gd name="connsiteY934" fmla="*/ 0 h 6858000"/>
              <a:gd name="connsiteX935" fmla="*/ 2979949 w 7467600"/>
              <a:gd name="connsiteY935" fmla="*/ 119274 h 6858000"/>
              <a:gd name="connsiteX936" fmla="*/ 3023879 w 7467600"/>
              <a:gd name="connsiteY936" fmla="*/ 0 h 6858000"/>
              <a:gd name="connsiteX937" fmla="*/ 3105400 w 7467600"/>
              <a:gd name="connsiteY937" fmla="*/ 0 h 6858000"/>
              <a:gd name="connsiteX938" fmla="*/ 3094669 w 7467600"/>
              <a:gd name="connsiteY938" fmla="*/ 30308 h 6858000"/>
              <a:gd name="connsiteX939" fmla="*/ 2901945 w 7467600"/>
              <a:gd name="connsiteY939" fmla="*/ 466538 h 6858000"/>
              <a:gd name="connsiteX940" fmla="*/ 2815209 w 7467600"/>
              <a:gd name="connsiteY940" fmla="*/ 497361 h 6858000"/>
              <a:gd name="connsiteX941" fmla="*/ 2844845 w 7467600"/>
              <a:gd name="connsiteY941" fmla="*/ 127638 h 6858000"/>
              <a:gd name="connsiteX942" fmla="*/ 2867960 w 7467600"/>
              <a:gd name="connsiteY942" fmla="*/ 0 h 6858000"/>
              <a:gd name="connsiteX943" fmla="*/ 1057230 w 7467600"/>
              <a:gd name="connsiteY943" fmla="*/ 0 h 6858000"/>
              <a:gd name="connsiteX944" fmla="*/ 1111003 w 7467600"/>
              <a:gd name="connsiteY944" fmla="*/ 0 h 6858000"/>
              <a:gd name="connsiteX945" fmla="*/ 1125553 w 7467600"/>
              <a:gd name="connsiteY945" fmla="*/ 52588 h 6858000"/>
              <a:gd name="connsiteX946" fmla="*/ 1304276 w 7467600"/>
              <a:gd name="connsiteY946" fmla="*/ 476275 h 6858000"/>
              <a:gd name="connsiteX947" fmla="*/ 1492066 w 7467600"/>
              <a:gd name="connsiteY947" fmla="*/ 886333 h 6858000"/>
              <a:gd name="connsiteX948" fmla="*/ 1423698 w 7467600"/>
              <a:gd name="connsiteY948" fmla="*/ 710817 h 6858000"/>
              <a:gd name="connsiteX949" fmla="*/ 1357609 w 7467600"/>
              <a:gd name="connsiteY949" fmla="*/ 532892 h 6858000"/>
              <a:gd name="connsiteX950" fmla="*/ 1309550 w 7467600"/>
              <a:gd name="connsiteY950" fmla="*/ 374031 h 6858000"/>
              <a:gd name="connsiteX951" fmla="*/ 1193673 w 7467600"/>
              <a:gd name="connsiteY951" fmla="*/ 49533 h 6858000"/>
              <a:gd name="connsiteX952" fmla="*/ 1164391 w 7467600"/>
              <a:gd name="connsiteY952" fmla="*/ 0 h 6858000"/>
              <a:gd name="connsiteX953" fmla="*/ 1200666 w 7467600"/>
              <a:gd name="connsiteY953" fmla="*/ 0 h 6858000"/>
              <a:gd name="connsiteX954" fmla="*/ 1223408 w 7467600"/>
              <a:gd name="connsiteY954" fmla="*/ 38996 h 6858000"/>
              <a:gd name="connsiteX955" fmla="*/ 1339635 w 7467600"/>
              <a:gd name="connsiteY955" fmla="*/ 365517 h 6858000"/>
              <a:gd name="connsiteX956" fmla="*/ 1387469 w 7467600"/>
              <a:gd name="connsiteY956" fmla="*/ 523079 h 6858000"/>
              <a:gd name="connsiteX957" fmla="*/ 1452685 w 7467600"/>
              <a:gd name="connsiteY957" fmla="*/ 699806 h 6858000"/>
              <a:gd name="connsiteX958" fmla="*/ 1492092 w 7467600"/>
              <a:gd name="connsiteY958" fmla="*/ 800424 h 6858000"/>
              <a:gd name="connsiteX959" fmla="*/ 1455302 w 7467600"/>
              <a:gd name="connsiteY959" fmla="*/ 632913 h 6858000"/>
              <a:gd name="connsiteX960" fmla="*/ 1222336 w 7467600"/>
              <a:gd name="connsiteY960" fmla="*/ 9480 h 6858000"/>
              <a:gd name="connsiteX961" fmla="*/ 1214634 w 7467600"/>
              <a:gd name="connsiteY961" fmla="*/ 0 h 6858000"/>
              <a:gd name="connsiteX962" fmla="*/ 1289827 w 7467600"/>
              <a:gd name="connsiteY962" fmla="*/ 0 h 6858000"/>
              <a:gd name="connsiteX963" fmla="*/ 1321076 w 7467600"/>
              <a:gd name="connsiteY963" fmla="*/ 59722 h 6858000"/>
              <a:gd name="connsiteX964" fmla="*/ 1512579 w 7467600"/>
              <a:gd name="connsiteY964" fmla="*/ 626441 h 6858000"/>
              <a:gd name="connsiteX965" fmla="*/ 1506076 w 7467600"/>
              <a:gd name="connsiteY965" fmla="*/ 1089289 h 6858000"/>
              <a:gd name="connsiteX966" fmla="*/ 1486346 w 7467600"/>
              <a:gd name="connsiteY966" fmla="*/ 1079919 h 6858000"/>
              <a:gd name="connsiteX967" fmla="*/ 1070511 w 7467600"/>
              <a:gd name="connsiteY967" fmla="*/ 48609 h 6858000"/>
              <a:gd name="connsiteX968" fmla="*/ 1057230 w 7467600"/>
              <a:gd name="connsiteY968" fmla="*/ 0 h 6858000"/>
              <a:gd name="connsiteX969" fmla="*/ 43151 w 7467600"/>
              <a:gd name="connsiteY969" fmla="*/ 0 h 6858000"/>
              <a:gd name="connsiteX970" fmla="*/ 95283 w 7467600"/>
              <a:gd name="connsiteY970" fmla="*/ 0 h 6858000"/>
              <a:gd name="connsiteX971" fmla="*/ 300708 w 7467600"/>
              <a:gd name="connsiteY971" fmla="*/ 154571 h 6858000"/>
              <a:gd name="connsiteX972" fmla="*/ 530414 w 7467600"/>
              <a:gd name="connsiteY972" fmla="*/ 354673 h 6858000"/>
              <a:gd name="connsiteX973" fmla="*/ 333785 w 7467600"/>
              <a:gd name="connsiteY973" fmla="*/ 161564 h 6858000"/>
              <a:gd name="connsiteX974" fmla="*/ 147005 w 7467600"/>
              <a:gd name="connsiteY974" fmla="*/ 0 h 6858000"/>
              <a:gd name="connsiteX975" fmla="*/ 272509 w 7467600"/>
              <a:gd name="connsiteY975" fmla="*/ 0 h 6858000"/>
              <a:gd name="connsiteX976" fmla="*/ 326276 w 7467600"/>
              <a:gd name="connsiteY976" fmla="*/ 45847 h 6858000"/>
              <a:gd name="connsiteX977" fmla="*/ 823759 w 7467600"/>
              <a:gd name="connsiteY977" fmla="*/ 574145 h 6858000"/>
              <a:gd name="connsiteX978" fmla="*/ 811254 w 7467600"/>
              <a:gd name="connsiteY978" fmla="*/ 665546 h 6858000"/>
              <a:gd name="connsiteX979" fmla="*/ 154042 w 7467600"/>
              <a:gd name="connsiteY979" fmla="*/ 261522 h 6858000"/>
              <a:gd name="connsiteX980" fmla="*/ 13550 w 7467600"/>
              <a:gd name="connsiteY980" fmla="*/ 158423 h 6858000"/>
              <a:gd name="connsiteX981" fmla="*/ 0 w 7467600"/>
              <a:gd name="connsiteY981" fmla="*/ 146618 h 6858000"/>
              <a:gd name="connsiteX982" fmla="*/ 0 w 7467600"/>
              <a:gd name="connsiteY982" fmla="*/ 59161 h 6858000"/>
              <a:gd name="connsiteX983" fmla="*/ 45427 w 7467600"/>
              <a:gd name="connsiteY983" fmla="*/ 101078 h 6858000"/>
              <a:gd name="connsiteX984" fmla="*/ 630103 w 7467600"/>
              <a:gd name="connsiteY984" fmla="*/ 485885 h 6858000"/>
              <a:gd name="connsiteX985" fmla="*/ 532040 w 7467600"/>
              <a:gd name="connsiteY985" fmla="*/ 399359 h 6858000"/>
              <a:gd name="connsiteX986" fmla="*/ 517618 w 7467600"/>
              <a:gd name="connsiteY986" fmla="*/ 385726 h 6858000"/>
              <a:gd name="connsiteX987" fmla="*/ 285074 w 7467600"/>
              <a:gd name="connsiteY987" fmla="*/ 182755 h 6858000"/>
              <a:gd name="connsiteX988" fmla="*/ 43151 w 7467600"/>
              <a:gd name="connsiteY98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312201 w 7467600"/>
              <a:gd name="connsiteY131" fmla="*/ 5128278 h 6858000"/>
              <a:gd name="connsiteX132" fmla="*/ 1903353 w 7467600"/>
              <a:gd name="connsiteY132" fmla="*/ 5044827 h 6858000"/>
              <a:gd name="connsiteX133" fmla="*/ 1936931 w 7467600"/>
              <a:gd name="connsiteY133" fmla="*/ 5093954 h 6858000"/>
              <a:gd name="connsiteX134" fmla="*/ 2195868 w 7467600"/>
              <a:gd name="connsiteY134" fmla="*/ 5396574 h 6858000"/>
              <a:gd name="connsiteX135" fmla="*/ 2088852 w 7467600"/>
              <a:gd name="connsiteY135" fmla="*/ 5166123 h 6858000"/>
              <a:gd name="connsiteX136" fmla="*/ 1958241 w 7467600"/>
              <a:gd name="connsiteY136" fmla="*/ 5067955 h 6858000"/>
              <a:gd name="connsiteX137" fmla="*/ 1903353 w 7467600"/>
              <a:gd name="connsiteY137" fmla="*/ 5044827 h 6858000"/>
              <a:gd name="connsiteX138" fmla="*/ 1979378 w 7467600"/>
              <a:gd name="connsiteY138" fmla="*/ 4769504 h 6858000"/>
              <a:gd name="connsiteX139" fmla="*/ 2882120 w 7467600"/>
              <a:gd name="connsiteY139" fmla="*/ 5064547 h 6858000"/>
              <a:gd name="connsiteX140" fmla="*/ 2793103 w 7467600"/>
              <a:gd name="connsiteY140" fmla="*/ 5039699 h 6858000"/>
              <a:gd name="connsiteX141" fmla="*/ 2770041 w 7467600"/>
              <a:gd name="connsiteY141" fmla="*/ 5033634 h 6858000"/>
              <a:gd name="connsiteX142" fmla="*/ 1979378 w 7467600"/>
              <a:gd name="connsiteY142" fmla="*/ 4769504 h 6858000"/>
              <a:gd name="connsiteX143" fmla="*/ 1927410 w 7467600"/>
              <a:gd name="connsiteY143" fmla="*/ 4716164 h 6858000"/>
              <a:gd name="connsiteX144" fmla="*/ 1959587 w 7467600"/>
              <a:gd name="connsiteY144" fmla="*/ 4728849 h 6858000"/>
              <a:gd name="connsiteX145" fmla="*/ 2777707 w 7467600"/>
              <a:gd name="connsiteY145" fmla="*/ 5003991 h 6858000"/>
              <a:gd name="connsiteX146" fmla="*/ 2800768 w 7467600"/>
              <a:gd name="connsiteY146" fmla="*/ 5010056 h 6858000"/>
              <a:gd name="connsiteX147" fmla="*/ 2879408 w 7467600"/>
              <a:gd name="connsiteY147" fmla="*/ 5031590 h 6858000"/>
              <a:gd name="connsiteX148" fmla="*/ 2862295 w 7467600"/>
              <a:gd name="connsiteY148" fmla="*/ 5022958 h 6858000"/>
              <a:gd name="connsiteX149" fmla="*/ 2813343 w 7467600"/>
              <a:gd name="connsiteY149" fmla="*/ 4998369 h 6858000"/>
              <a:gd name="connsiteX150" fmla="*/ 2646245 w 7467600"/>
              <a:gd name="connsiteY150" fmla="*/ 4930999 h 6858000"/>
              <a:gd name="connsiteX151" fmla="*/ 1999243 w 7467600"/>
              <a:gd name="connsiteY151" fmla="*/ 4730524 h 6858000"/>
              <a:gd name="connsiteX152" fmla="*/ 1979527 w 7467600"/>
              <a:gd name="connsiteY152" fmla="*/ 4726651 h 6858000"/>
              <a:gd name="connsiteX153" fmla="*/ 1927410 w 7467600"/>
              <a:gd name="connsiteY153" fmla="*/ 4716164 h 6858000"/>
              <a:gd name="connsiteX154" fmla="*/ 1997014 w 7467600"/>
              <a:gd name="connsiteY154" fmla="*/ 4698007 h 6858000"/>
              <a:gd name="connsiteX155" fmla="*/ 2005458 w 7467600"/>
              <a:gd name="connsiteY155" fmla="*/ 4699540 h 6858000"/>
              <a:gd name="connsiteX156" fmla="*/ 2657186 w 7467600"/>
              <a:gd name="connsiteY156" fmla="*/ 4901687 h 6858000"/>
              <a:gd name="connsiteX157" fmla="*/ 2826662 w 7467600"/>
              <a:gd name="connsiteY157" fmla="*/ 4970362 h 6858000"/>
              <a:gd name="connsiteX158" fmla="*/ 2876100 w 7467600"/>
              <a:gd name="connsiteY158" fmla="*/ 4995397 h 6858000"/>
              <a:gd name="connsiteX159" fmla="*/ 3042600 w 7467600"/>
              <a:gd name="connsiteY159" fmla="*/ 5059532 h 6858000"/>
              <a:gd name="connsiteX160" fmla="*/ 1997014 w 7467600"/>
              <a:gd name="connsiteY160" fmla="*/ 4698007 h 6858000"/>
              <a:gd name="connsiteX161" fmla="*/ 2305292 w 7467600"/>
              <a:gd name="connsiteY161" fmla="*/ 4219492 h 6858000"/>
              <a:gd name="connsiteX162" fmla="*/ 3360922 w 7467600"/>
              <a:gd name="connsiteY162" fmla="*/ 4529373 h 6858000"/>
              <a:gd name="connsiteX163" fmla="*/ 3492420 w 7467600"/>
              <a:gd name="connsiteY163" fmla="*/ 4510145 h 6858000"/>
              <a:gd name="connsiteX164" fmla="*/ 3364086 w 7467600"/>
              <a:gd name="connsiteY164" fmla="*/ 4480340 h 6858000"/>
              <a:gd name="connsiteX165" fmla="*/ 3225818 w 7467600"/>
              <a:gd name="connsiteY165" fmla="*/ 4411822 h 6858000"/>
              <a:gd name="connsiteX166" fmla="*/ 3129696 w 7467600"/>
              <a:gd name="connsiteY166" fmla="*/ 4360704 h 6858000"/>
              <a:gd name="connsiteX167" fmla="*/ 2814545 w 7467600"/>
              <a:gd name="connsiteY167" fmla="*/ 4282955 h 6858000"/>
              <a:gd name="connsiteX168" fmla="*/ 2305292 w 7467600"/>
              <a:gd name="connsiteY168" fmla="*/ 4219492 h 6858000"/>
              <a:gd name="connsiteX169" fmla="*/ 2626982 w 7467600"/>
              <a:gd name="connsiteY169" fmla="*/ 4206450 h 6858000"/>
              <a:gd name="connsiteX170" fmla="*/ 2490617 w 7467600"/>
              <a:gd name="connsiteY170" fmla="*/ 4206951 h 6858000"/>
              <a:gd name="connsiteX171" fmla="*/ 2819869 w 7467600"/>
              <a:gd name="connsiteY171" fmla="*/ 4252936 h 6858000"/>
              <a:gd name="connsiteX172" fmla="*/ 3143018 w 7467600"/>
              <a:gd name="connsiteY172" fmla="*/ 4332698 h 6858000"/>
              <a:gd name="connsiteX173" fmla="*/ 3241520 w 7467600"/>
              <a:gd name="connsiteY173" fmla="*/ 4385112 h 6858000"/>
              <a:gd name="connsiteX174" fmla="*/ 3374575 w 7467600"/>
              <a:gd name="connsiteY174" fmla="*/ 4451517 h 6858000"/>
              <a:gd name="connsiteX175" fmla="*/ 3505221 w 7467600"/>
              <a:gd name="connsiteY175" fmla="*/ 4480757 h 6858000"/>
              <a:gd name="connsiteX176" fmla="*/ 2626982 w 7467600"/>
              <a:gd name="connsiteY176" fmla="*/ 4206450 h 6858000"/>
              <a:gd name="connsiteX177" fmla="*/ 1310106 w 7467600"/>
              <a:gd name="connsiteY177" fmla="*/ 3943217 h 6858000"/>
              <a:gd name="connsiteX178" fmla="*/ 854994 w 7467600"/>
              <a:gd name="connsiteY178" fmla="*/ 4399136 h 6858000"/>
              <a:gd name="connsiteX179" fmla="*/ 742462 w 7467600"/>
              <a:gd name="connsiteY179" fmla="*/ 4594648 h 6858000"/>
              <a:gd name="connsiteX180" fmla="*/ 820602 w 7467600"/>
              <a:gd name="connsiteY180" fmla="*/ 4485915 h 6858000"/>
              <a:gd name="connsiteX181" fmla="*/ 878295 w 7467600"/>
              <a:gd name="connsiteY181" fmla="*/ 4403594 h 6858000"/>
              <a:gd name="connsiteX182" fmla="*/ 1240607 w 7467600"/>
              <a:gd name="connsiteY182" fmla="*/ 4010401 h 6858000"/>
              <a:gd name="connsiteX183" fmla="*/ 1310106 w 7467600"/>
              <a:gd name="connsiteY183" fmla="*/ 3943217 h 6858000"/>
              <a:gd name="connsiteX184" fmla="*/ 1423113 w 7467600"/>
              <a:gd name="connsiteY184" fmla="*/ 3874565 h 6858000"/>
              <a:gd name="connsiteX185" fmla="*/ 1260565 w 7467600"/>
              <a:gd name="connsiteY185" fmla="*/ 4031982 h 6858000"/>
              <a:gd name="connsiteX186" fmla="*/ 901900 w 7467600"/>
              <a:gd name="connsiteY186" fmla="*/ 4421236 h 6858000"/>
              <a:gd name="connsiteX187" fmla="*/ 845044 w 7467600"/>
              <a:gd name="connsiteY187" fmla="*/ 4502436 h 6858000"/>
              <a:gd name="connsiteX188" fmla="*/ 685926 w 7467600"/>
              <a:gd name="connsiteY188" fmla="*/ 4703069 h 6858000"/>
              <a:gd name="connsiteX189" fmla="*/ 684248 w 7467600"/>
              <a:gd name="connsiteY189" fmla="*/ 4706721 h 6858000"/>
              <a:gd name="connsiteX190" fmla="*/ 1423113 w 7467600"/>
              <a:gd name="connsiteY190" fmla="*/ 3874565 h 6858000"/>
              <a:gd name="connsiteX191" fmla="*/ 3316479 w 7467600"/>
              <a:gd name="connsiteY191" fmla="*/ 3872136 h 6858000"/>
              <a:gd name="connsiteX192" fmla="*/ 3546806 w 7467600"/>
              <a:gd name="connsiteY192" fmla="*/ 4356139 h 6858000"/>
              <a:gd name="connsiteX193" fmla="*/ 3364433 w 7467600"/>
              <a:gd name="connsiteY193" fmla="*/ 3953121 h 6858000"/>
              <a:gd name="connsiteX194" fmla="*/ 3316479 w 7467600"/>
              <a:gd name="connsiteY194" fmla="*/ 3872136 h 6858000"/>
              <a:gd name="connsiteX195" fmla="*/ 3291335 w 7467600"/>
              <a:gd name="connsiteY195" fmla="*/ 3767420 h 6858000"/>
              <a:gd name="connsiteX196" fmla="*/ 3390805 w 7467600"/>
              <a:gd name="connsiteY196" fmla="*/ 3937163 h 6858000"/>
              <a:gd name="connsiteX197" fmla="*/ 3579062 w 7467600"/>
              <a:gd name="connsiteY197" fmla="*/ 4359040 h 6858000"/>
              <a:gd name="connsiteX198" fmla="*/ 3467355 w 7467600"/>
              <a:gd name="connsiteY198" fmla="*/ 3988130 h 6858000"/>
              <a:gd name="connsiteX199" fmla="*/ 3310753 w 7467600"/>
              <a:gd name="connsiteY199" fmla="*/ 3787140 h 6858000"/>
              <a:gd name="connsiteX200" fmla="*/ 3291335 w 7467600"/>
              <a:gd name="connsiteY200" fmla="*/ 3767420 h 6858000"/>
              <a:gd name="connsiteX201" fmla="*/ 1635889 w 7467600"/>
              <a:gd name="connsiteY201" fmla="*/ 3709494 h 6858000"/>
              <a:gd name="connsiteX202" fmla="*/ 1634800 w 7467600"/>
              <a:gd name="connsiteY202" fmla="*/ 3731111 h 6858000"/>
              <a:gd name="connsiteX203" fmla="*/ 1635889 w 7467600"/>
              <a:gd name="connsiteY203" fmla="*/ 3709494 h 6858000"/>
              <a:gd name="connsiteX204" fmla="*/ 1510397 w 7467600"/>
              <a:gd name="connsiteY204" fmla="*/ 3684705 h 6858000"/>
              <a:gd name="connsiteX205" fmla="*/ 1146550 w 7467600"/>
              <a:gd name="connsiteY205" fmla="*/ 3802012 h 6858000"/>
              <a:gd name="connsiteX206" fmla="*/ 698834 w 7467600"/>
              <a:gd name="connsiteY206" fmla="*/ 3952272 h 6858000"/>
              <a:gd name="connsiteX207" fmla="*/ 34256 w 7467600"/>
              <a:gd name="connsiteY207" fmla="*/ 4347603 h 6858000"/>
              <a:gd name="connsiteX208" fmla="*/ 527241 w 7467600"/>
              <a:gd name="connsiteY208" fmla="*/ 4065078 h 6858000"/>
              <a:gd name="connsiteX209" fmla="*/ 1510397 w 7467600"/>
              <a:gd name="connsiteY209" fmla="*/ 3684705 h 6858000"/>
              <a:gd name="connsiteX210" fmla="*/ 1313114 w 7467600"/>
              <a:gd name="connsiteY210" fmla="*/ 3655216 h 6858000"/>
              <a:gd name="connsiteX211" fmla="*/ 1109304 w 7467600"/>
              <a:gd name="connsiteY211" fmla="*/ 3669030 h 6858000"/>
              <a:gd name="connsiteX212" fmla="*/ 8129 w 7467600"/>
              <a:gd name="connsiteY212" fmla="*/ 4330519 h 6858000"/>
              <a:gd name="connsiteX213" fmla="*/ 687572 w 7467600"/>
              <a:gd name="connsiteY213" fmla="*/ 3925629 h 6858000"/>
              <a:gd name="connsiteX214" fmla="*/ 1138365 w 7467600"/>
              <a:gd name="connsiteY214" fmla="*/ 3774515 h 6858000"/>
              <a:gd name="connsiteX215" fmla="*/ 1505579 w 7467600"/>
              <a:gd name="connsiteY215" fmla="*/ 3655526 h 6858000"/>
              <a:gd name="connsiteX216" fmla="*/ 1313114 w 7467600"/>
              <a:gd name="connsiteY216" fmla="*/ 3655216 h 6858000"/>
              <a:gd name="connsiteX217" fmla="*/ 3655073 w 7467600"/>
              <a:gd name="connsiteY217" fmla="*/ 3650884 h 6858000"/>
              <a:gd name="connsiteX218" fmla="*/ 3989938 w 7467600"/>
              <a:gd name="connsiteY218" fmla="*/ 3991685 h 6858000"/>
              <a:gd name="connsiteX219" fmla="*/ 4393907 w 7467600"/>
              <a:gd name="connsiteY219" fmla="*/ 4261258 h 6858000"/>
              <a:gd name="connsiteX220" fmla="*/ 4648051 w 7467600"/>
              <a:gd name="connsiteY220" fmla="*/ 4374051 h 6858000"/>
              <a:gd name="connsiteX221" fmla="*/ 4383389 w 7467600"/>
              <a:gd name="connsiteY221" fmla="*/ 4184369 h 6858000"/>
              <a:gd name="connsiteX222" fmla="*/ 4165508 w 7467600"/>
              <a:gd name="connsiteY222" fmla="*/ 4035196 h 6858000"/>
              <a:gd name="connsiteX223" fmla="*/ 4068162 w 7467600"/>
              <a:gd name="connsiteY223" fmla="*/ 3953394 h 6858000"/>
              <a:gd name="connsiteX224" fmla="*/ 3981416 w 7467600"/>
              <a:gd name="connsiteY224" fmla="*/ 3880482 h 6858000"/>
              <a:gd name="connsiteX225" fmla="*/ 3800147 w 7467600"/>
              <a:gd name="connsiteY225" fmla="*/ 3749872 h 6858000"/>
              <a:gd name="connsiteX226" fmla="*/ 3655073 w 7467600"/>
              <a:gd name="connsiteY226" fmla="*/ 3650884 h 6858000"/>
              <a:gd name="connsiteX227" fmla="*/ 3670252 w 7467600"/>
              <a:gd name="connsiteY227" fmla="*/ 3622798 h 6858000"/>
              <a:gd name="connsiteX228" fmla="*/ 3817258 w 7467600"/>
              <a:gd name="connsiteY228" fmla="*/ 3723577 h 6858000"/>
              <a:gd name="connsiteX229" fmla="*/ 4000461 w 7467600"/>
              <a:gd name="connsiteY229" fmla="*/ 3855966 h 6858000"/>
              <a:gd name="connsiteX230" fmla="*/ 4088180 w 7467600"/>
              <a:gd name="connsiteY230" fmla="*/ 3929774 h 6858000"/>
              <a:gd name="connsiteX231" fmla="*/ 4184555 w 7467600"/>
              <a:gd name="connsiteY231" fmla="*/ 4010683 h 6858000"/>
              <a:gd name="connsiteX232" fmla="*/ 4399563 w 7467600"/>
              <a:gd name="connsiteY232" fmla="*/ 4158106 h 6858000"/>
              <a:gd name="connsiteX233" fmla="*/ 4684469 w 7467600"/>
              <a:gd name="connsiteY233" fmla="*/ 4364680 h 6858000"/>
              <a:gd name="connsiteX234" fmla="*/ 4690271 w 7467600"/>
              <a:gd name="connsiteY234" fmla="*/ 4370034 h 6858000"/>
              <a:gd name="connsiteX235" fmla="*/ 4136093 w 7467600"/>
              <a:gd name="connsiteY235" fmla="*/ 3858466 h 6858000"/>
              <a:gd name="connsiteX236" fmla="*/ 3670252 w 7467600"/>
              <a:gd name="connsiteY236" fmla="*/ 3622798 h 6858000"/>
              <a:gd name="connsiteX237" fmla="*/ 4440129 w 7467600"/>
              <a:gd name="connsiteY237" fmla="*/ 3448571 h 6858000"/>
              <a:gd name="connsiteX238" fmla="*/ 4856525 w 7467600"/>
              <a:gd name="connsiteY238" fmla="*/ 3915351 h 6858000"/>
              <a:gd name="connsiteX239" fmla="*/ 5059055 w 7467600"/>
              <a:gd name="connsiteY239" fmla="*/ 4108918 h 6858000"/>
              <a:gd name="connsiteX240" fmla="*/ 5290070 w 7467600"/>
              <a:gd name="connsiteY240" fmla="*/ 4263619 h 6858000"/>
              <a:gd name="connsiteX241" fmla="*/ 4834991 w 7467600"/>
              <a:gd name="connsiteY241" fmla="*/ 3830985 h 6858000"/>
              <a:gd name="connsiteX242" fmla="*/ 4440129 w 7467600"/>
              <a:gd name="connsiteY242" fmla="*/ 3448571 h 6858000"/>
              <a:gd name="connsiteX243" fmla="*/ 4441737 w 7467600"/>
              <a:gd name="connsiteY243" fmla="*/ 3399734 h 6858000"/>
              <a:gd name="connsiteX244" fmla="*/ 4431236 w 7467600"/>
              <a:gd name="connsiteY244" fmla="*/ 3400954 h 6858000"/>
              <a:gd name="connsiteX245" fmla="*/ 4557150 w 7467600"/>
              <a:gd name="connsiteY245" fmla="*/ 3510023 h 6858000"/>
              <a:gd name="connsiteX246" fmla="*/ 4856936 w 7467600"/>
              <a:gd name="connsiteY246" fmla="*/ 3809146 h 6858000"/>
              <a:gd name="connsiteX247" fmla="*/ 5111996 w 7467600"/>
              <a:gd name="connsiteY247" fmla="*/ 4065759 h 6858000"/>
              <a:gd name="connsiteX248" fmla="*/ 5388878 w 7467600"/>
              <a:gd name="connsiteY248" fmla="*/ 4300185 h 6858000"/>
              <a:gd name="connsiteX249" fmla="*/ 5425556 w 7467600"/>
              <a:gd name="connsiteY249" fmla="*/ 4308967 h 6858000"/>
              <a:gd name="connsiteX250" fmla="*/ 4943646 w 7467600"/>
              <a:gd name="connsiteY250" fmla="*/ 3822916 h 6858000"/>
              <a:gd name="connsiteX251" fmla="*/ 4594837 w 7467600"/>
              <a:gd name="connsiteY251" fmla="*/ 3532274 h 6858000"/>
              <a:gd name="connsiteX252" fmla="*/ 4441737 w 7467600"/>
              <a:gd name="connsiteY252" fmla="*/ 3399734 h 6858000"/>
              <a:gd name="connsiteX253" fmla="*/ 5425834 w 7467600"/>
              <a:gd name="connsiteY253" fmla="*/ 3162785 h 6858000"/>
              <a:gd name="connsiteX254" fmla="*/ 5401644 w 7467600"/>
              <a:gd name="connsiteY254" fmla="*/ 3617847 h 6858000"/>
              <a:gd name="connsiteX255" fmla="*/ 5467256 w 7467600"/>
              <a:gd name="connsiteY255" fmla="*/ 4175494 h 6858000"/>
              <a:gd name="connsiteX256" fmla="*/ 5448069 w 7467600"/>
              <a:gd name="connsiteY256" fmla="*/ 3567554 h 6858000"/>
              <a:gd name="connsiteX257" fmla="*/ 5425834 w 7467600"/>
              <a:gd name="connsiteY257" fmla="*/ 3162785 h 6858000"/>
              <a:gd name="connsiteX258" fmla="*/ 1318687 w 7467600"/>
              <a:gd name="connsiteY258" fmla="*/ 3113840 h 6858000"/>
              <a:gd name="connsiteX259" fmla="*/ 1066793 w 7467600"/>
              <a:gd name="connsiteY259" fmla="*/ 3212171 h 6858000"/>
              <a:gd name="connsiteX260" fmla="*/ 993319 w 7467600"/>
              <a:gd name="connsiteY260" fmla="*/ 3247648 h 6858000"/>
              <a:gd name="connsiteX261" fmla="*/ 853081 w 7467600"/>
              <a:gd name="connsiteY261" fmla="*/ 3312410 h 6858000"/>
              <a:gd name="connsiteX262" fmla="*/ 805957 w 7467600"/>
              <a:gd name="connsiteY262" fmla="*/ 3330443 h 6858000"/>
              <a:gd name="connsiteX263" fmla="*/ 1318687 w 7467600"/>
              <a:gd name="connsiteY263" fmla="*/ 3113840 h 6858000"/>
              <a:gd name="connsiteX264" fmla="*/ 5453702 w 7467600"/>
              <a:gd name="connsiteY264" fmla="*/ 3090882 h 6858000"/>
              <a:gd name="connsiteX265" fmla="*/ 5480135 w 7467600"/>
              <a:gd name="connsiteY265" fmla="*/ 3565802 h 6858000"/>
              <a:gd name="connsiteX266" fmla="*/ 5499023 w 7467600"/>
              <a:gd name="connsiteY266" fmla="*/ 4166310 h 6858000"/>
              <a:gd name="connsiteX267" fmla="*/ 5547022 w 7467600"/>
              <a:gd name="connsiteY267" fmla="*/ 3607838 h 6858000"/>
              <a:gd name="connsiteX268" fmla="*/ 5515964 w 7467600"/>
              <a:gd name="connsiteY268" fmla="*/ 3378541 h 6858000"/>
              <a:gd name="connsiteX269" fmla="*/ 5453702 w 7467600"/>
              <a:gd name="connsiteY269" fmla="*/ 3090882 h 6858000"/>
              <a:gd name="connsiteX270" fmla="*/ 1238695 w 7467600"/>
              <a:gd name="connsiteY270" fmla="*/ 3076820 h 6858000"/>
              <a:gd name="connsiteX271" fmla="*/ 716371 w 7467600"/>
              <a:gd name="connsiteY271" fmla="*/ 3293249 h 6858000"/>
              <a:gd name="connsiteX272" fmla="*/ 579522 w 7467600"/>
              <a:gd name="connsiteY272" fmla="*/ 3371759 h 6858000"/>
              <a:gd name="connsiteX273" fmla="*/ 600288 w 7467600"/>
              <a:gd name="connsiteY273" fmla="*/ 3365555 h 6858000"/>
              <a:gd name="connsiteX274" fmla="*/ 840692 w 7467600"/>
              <a:gd name="connsiteY274" fmla="*/ 3284921 h 6858000"/>
              <a:gd name="connsiteX275" fmla="*/ 979248 w 7467600"/>
              <a:gd name="connsiteY275" fmla="*/ 3221003 h 6858000"/>
              <a:gd name="connsiteX276" fmla="*/ 1053282 w 7467600"/>
              <a:gd name="connsiteY276" fmla="*/ 3185247 h 6858000"/>
              <a:gd name="connsiteX277" fmla="*/ 1320603 w 7467600"/>
              <a:gd name="connsiteY277" fmla="*/ 3081281 h 6858000"/>
              <a:gd name="connsiteX278" fmla="*/ 1238695 w 7467600"/>
              <a:gd name="connsiteY278" fmla="*/ 3076820 h 6858000"/>
              <a:gd name="connsiteX279" fmla="*/ 5425627 w 7467600"/>
              <a:gd name="connsiteY279" fmla="*/ 2954192 h 6858000"/>
              <a:gd name="connsiteX280" fmla="*/ 5470770 w 7467600"/>
              <a:gd name="connsiteY280" fmla="*/ 3005435 h 6858000"/>
              <a:gd name="connsiteX281" fmla="*/ 5519779 w 7467600"/>
              <a:gd name="connsiteY281" fmla="*/ 4359223 h 6858000"/>
              <a:gd name="connsiteX282" fmla="*/ 5520293 w 7467600"/>
              <a:gd name="connsiteY282" fmla="*/ 4360602 h 6858000"/>
              <a:gd name="connsiteX283" fmla="*/ 5767221 w 7467600"/>
              <a:gd name="connsiteY283" fmla="*/ 4665564 h 6858000"/>
              <a:gd name="connsiteX284" fmla="*/ 6937169 w 7467600"/>
              <a:gd name="connsiteY284" fmla="*/ 4815941 h 6858000"/>
              <a:gd name="connsiteX285" fmla="*/ 6953922 w 7467600"/>
              <a:gd name="connsiteY285" fmla="*/ 4890068 h 6858000"/>
              <a:gd name="connsiteX286" fmla="*/ 6071359 w 7467600"/>
              <a:gd name="connsiteY286" fmla="*/ 4770770 h 6858000"/>
              <a:gd name="connsiteX287" fmla="*/ 6038839 w 7467600"/>
              <a:gd name="connsiteY287" fmla="*/ 4764474 h 6858000"/>
              <a:gd name="connsiteX288" fmla="*/ 6038706 w 7467600"/>
              <a:gd name="connsiteY288" fmla="*/ 4763847 h 6858000"/>
              <a:gd name="connsiteX289" fmla="*/ 6037784 w 7467600"/>
              <a:gd name="connsiteY289" fmla="*/ 4764270 h 6858000"/>
              <a:gd name="connsiteX290" fmla="*/ 6038839 w 7467600"/>
              <a:gd name="connsiteY290" fmla="*/ 4764474 h 6858000"/>
              <a:gd name="connsiteX291" fmla="*/ 6040338 w 7467600"/>
              <a:gd name="connsiteY291" fmla="*/ 4771418 h 6858000"/>
              <a:gd name="connsiteX292" fmla="*/ 6024488 w 7467600"/>
              <a:gd name="connsiteY292" fmla="*/ 4809903 h 6858000"/>
              <a:gd name="connsiteX293" fmla="*/ 5599771 w 7467600"/>
              <a:gd name="connsiteY293" fmla="*/ 5509652 h 6858000"/>
              <a:gd name="connsiteX294" fmla="*/ 5548843 w 7467600"/>
              <a:gd name="connsiteY294" fmla="*/ 5563845 h 6858000"/>
              <a:gd name="connsiteX295" fmla="*/ 5940952 w 7467600"/>
              <a:gd name="connsiteY295" fmla="*/ 6250028 h 6858000"/>
              <a:gd name="connsiteX296" fmla="*/ 6043441 w 7467600"/>
              <a:gd name="connsiteY296" fmla="*/ 6665847 h 6858000"/>
              <a:gd name="connsiteX297" fmla="*/ 6093432 w 7467600"/>
              <a:gd name="connsiteY297" fmla="*/ 6858000 h 6858000"/>
              <a:gd name="connsiteX298" fmla="*/ 6034344 w 7467600"/>
              <a:gd name="connsiteY298" fmla="*/ 6858000 h 6858000"/>
              <a:gd name="connsiteX299" fmla="*/ 6026679 w 7467600"/>
              <a:gd name="connsiteY299" fmla="*/ 6836959 h 6858000"/>
              <a:gd name="connsiteX300" fmla="*/ 5800441 w 7467600"/>
              <a:gd name="connsiteY300" fmla="*/ 6335286 h 6858000"/>
              <a:gd name="connsiteX301" fmla="*/ 5526562 w 7467600"/>
              <a:gd name="connsiteY301" fmla="*/ 5705388 h 6858000"/>
              <a:gd name="connsiteX302" fmla="*/ 5519640 w 7467600"/>
              <a:gd name="connsiteY302" fmla="*/ 5683774 h 6858000"/>
              <a:gd name="connsiteX303" fmla="*/ 5844559 w 7467600"/>
              <a:gd name="connsiteY303" fmla="*/ 6553349 h 6858000"/>
              <a:gd name="connsiteX304" fmla="*/ 5975994 w 7467600"/>
              <a:gd name="connsiteY304" fmla="*/ 6858000 h 6858000"/>
              <a:gd name="connsiteX305" fmla="*/ 5898547 w 7467600"/>
              <a:gd name="connsiteY305" fmla="*/ 6858000 h 6858000"/>
              <a:gd name="connsiteX306" fmla="*/ 5682041 w 7467600"/>
              <a:gd name="connsiteY306" fmla="*/ 6355860 h 6858000"/>
              <a:gd name="connsiteX307" fmla="*/ 5461758 w 7467600"/>
              <a:gd name="connsiteY307" fmla="*/ 5820220 h 6858000"/>
              <a:gd name="connsiteX308" fmla="*/ 5237282 w 7467600"/>
              <a:gd name="connsiteY308" fmla="*/ 6579086 h 6858000"/>
              <a:gd name="connsiteX309" fmla="*/ 5115009 w 7467600"/>
              <a:gd name="connsiteY309" fmla="*/ 6858000 h 6858000"/>
              <a:gd name="connsiteX310" fmla="*/ 5028074 w 7467600"/>
              <a:gd name="connsiteY310" fmla="*/ 6858000 h 6858000"/>
              <a:gd name="connsiteX311" fmla="*/ 5079508 w 7467600"/>
              <a:gd name="connsiteY311" fmla="*/ 6749074 h 6858000"/>
              <a:gd name="connsiteX312" fmla="*/ 5371846 w 7467600"/>
              <a:gd name="connsiteY312" fmla="*/ 5924413 h 6858000"/>
              <a:gd name="connsiteX313" fmla="*/ 5270512 w 7467600"/>
              <a:gd name="connsiteY313" fmla="*/ 6138975 h 6858000"/>
              <a:gd name="connsiteX314" fmla="*/ 5062409 w 7467600"/>
              <a:gd name="connsiteY314" fmla="*/ 6653544 h 6858000"/>
              <a:gd name="connsiteX315" fmla="*/ 5036628 w 7467600"/>
              <a:gd name="connsiteY315" fmla="*/ 6754247 h 6858000"/>
              <a:gd name="connsiteX316" fmla="*/ 5009112 w 7467600"/>
              <a:gd name="connsiteY316" fmla="*/ 6858000 h 6858000"/>
              <a:gd name="connsiteX317" fmla="*/ 4976679 w 7467600"/>
              <a:gd name="connsiteY317" fmla="*/ 6858000 h 6858000"/>
              <a:gd name="connsiteX318" fmla="*/ 5006537 w 7467600"/>
              <a:gd name="connsiteY318" fmla="*/ 6747068 h 6858000"/>
              <a:gd name="connsiteX319" fmla="*/ 5032723 w 7467600"/>
              <a:gd name="connsiteY319" fmla="*/ 6644957 h 6858000"/>
              <a:gd name="connsiteX320" fmla="*/ 5242949 w 7467600"/>
              <a:gd name="connsiteY320" fmla="*/ 6125175 h 6858000"/>
              <a:gd name="connsiteX321" fmla="*/ 5286321 w 7467600"/>
              <a:gd name="connsiteY321" fmla="*/ 6033555 h 6858000"/>
              <a:gd name="connsiteX322" fmla="*/ 5008210 w 7467600"/>
              <a:gd name="connsiteY322" fmla="*/ 6649194 h 6858000"/>
              <a:gd name="connsiteX323" fmla="*/ 4986321 w 7467600"/>
              <a:gd name="connsiteY323" fmla="*/ 6765687 h 6858000"/>
              <a:gd name="connsiteX324" fmla="*/ 4973474 w 7467600"/>
              <a:gd name="connsiteY324" fmla="*/ 6858000 h 6858000"/>
              <a:gd name="connsiteX325" fmla="*/ 4907178 w 7467600"/>
              <a:gd name="connsiteY325" fmla="*/ 6858000 h 6858000"/>
              <a:gd name="connsiteX326" fmla="*/ 4910810 w 7467600"/>
              <a:gd name="connsiteY326" fmla="*/ 6829660 h 6858000"/>
              <a:gd name="connsiteX327" fmla="*/ 4987461 w 7467600"/>
              <a:gd name="connsiteY327" fmla="*/ 6432994 h 6858000"/>
              <a:gd name="connsiteX328" fmla="*/ 5179262 w 7467600"/>
              <a:gd name="connsiteY328" fmla="*/ 6035044 h 6858000"/>
              <a:gd name="connsiteX329" fmla="*/ 4689678 w 7467600"/>
              <a:gd name="connsiteY329" fmla="*/ 6440241 h 6858000"/>
              <a:gd name="connsiteX330" fmla="*/ 4477543 w 7467600"/>
              <a:gd name="connsiteY330" fmla="*/ 6674836 h 6858000"/>
              <a:gd name="connsiteX331" fmla="*/ 4329957 w 7467600"/>
              <a:gd name="connsiteY331" fmla="*/ 6858000 h 6858000"/>
              <a:gd name="connsiteX332" fmla="*/ 4218595 w 7467600"/>
              <a:gd name="connsiteY332" fmla="*/ 6858000 h 6858000"/>
              <a:gd name="connsiteX333" fmla="*/ 4368888 w 7467600"/>
              <a:gd name="connsiteY333" fmla="*/ 6668412 h 6858000"/>
              <a:gd name="connsiteX334" fmla="*/ 4563091 w 7467600"/>
              <a:gd name="connsiteY334" fmla="*/ 6442508 h 6858000"/>
              <a:gd name="connsiteX335" fmla="*/ 5387324 w 7467600"/>
              <a:gd name="connsiteY335" fmla="*/ 5705830 h 6858000"/>
              <a:gd name="connsiteX336" fmla="*/ 5073620 w 7467600"/>
              <a:gd name="connsiteY336" fmla="*/ 5955437 h 6858000"/>
              <a:gd name="connsiteX337" fmla="*/ 4689789 w 7467600"/>
              <a:gd name="connsiteY337" fmla="*/ 6268382 h 6858000"/>
              <a:gd name="connsiteX338" fmla="*/ 4418722 w 7467600"/>
              <a:gd name="connsiteY338" fmla="*/ 6570886 h 6858000"/>
              <a:gd name="connsiteX339" fmla="*/ 4214944 w 7467600"/>
              <a:gd name="connsiteY339" fmla="*/ 6858000 h 6858000"/>
              <a:gd name="connsiteX340" fmla="*/ 4177898 w 7467600"/>
              <a:gd name="connsiteY340" fmla="*/ 6858000 h 6858000"/>
              <a:gd name="connsiteX341" fmla="*/ 4391597 w 7467600"/>
              <a:gd name="connsiteY341" fmla="*/ 6556370 h 6858000"/>
              <a:gd name="connsiteX342" fmla="*/ 4668889 w 7467600"/>
              <a:gd name="connsiteY342" fmla="*/ 6246399 h 6858000"/>
              <a:gd name="connsiteX343" fmla="*/ 5055427 w 7467600"/>
              <a:gd name="connsiteY343" fmla="*/ 5931476 h 6858000"/>
              <a:gd name="connsiteX344" fmla="*/ 5371814 w 7467600"/>
              <a:gd name="connsiteY344" fmla="*/ 5678975 h 6858000"/>
              <a:gd name="connsiteX345" fmla="*/ 4987918 w 7467600"/>
              <a:gd name="connsiteY345" fmla="*/ 5838701 h 6858000"/>
              <a:gd name="connsiteX346" fmla="*/ 4317146 w 7467600"/>
              <a:gd name="connsiteY346" fmla="*/ 6587716 h 6858000"/>
              <a:gd name="connsiteX347" fmla="*/ 4171627 w 7467600"/>
              <a:gd name="connsiteY347" fmla="*/ 6858000 h 6858000"/>
              <a:gd name="connsiteX348" fmla="*/ 4081585 w 7467600"/>
              <a:gd name="connsiteY348" fmla="*/ 6858000 h 6858000"/>
              <a:gd name="connsiteX349" fmla="*/ 4238603 w 7467600"/>
              <a:gd name="connsiteY349" fmla="*/ 6559341 h 6858000"/>
              <a:gd name="connsiteX350" fmla="*/ 4778333 w 7467600"/>
              <a:gd name="connsiteY350" fmla="*/ 5873626 h 6858000"/>
              <a:gd name="connsiteX351" fmla="*/ 5414185 w 7467600"/>
              <a:gd name="connsiteY351" fmla="*/ 5573882 h 6858000"/>
              <a:gd name="connsiteX352" fmla="*/ 5959648 w 7467600"/>
              <a:gd name="connsiteY352" fmla="*/ 4760797 h 6858000"/>
              <a:gd name="connsiteX353" fmla="*/ 5355019 w 7467600"/>
              <a:gd name="connsiteY353" fmla="*/ 4734672 h 6858000"/>
              <a:gd name="connsiteX354" fmla="*/ 5083565 w 7467600"/>
              <a:gd name="connsiteY354" fmla="*/ 5179121 h 6858000"/>
              <a:gd name="connsiteX355" fmla="*/ 4713577 w 7467600"/>
              <a:gd name="connsiteY355" fmla="*/ 5616803 h 6858000"/>
              <a:gd name="connsiteX356" fmla="*/ 3989559 w 7467600"/>
              <a:gd name="connsiteY356" fmla="*/ 6145945 h 6858000"/>
              <a:gd name="connsiteX357" fmla="*/ 3939824 w 7467600"/>
              <a:gd name="connsiteY357" fmla="*/ 6066900 h 6858000"/>
              <a:gd name="connsiteX358" fmla="*/ 4584537 w 7467600"/>
              <a:gd name="connsiteY358" fmla="*/ 5324826 h 6858000"/>
              <a:gd name="connsiteX359" fmla="*/ 5037105 w 7467600"/>
              <a:gd name="connsiteY359" fmla="*/ 5088765 h 6858000"/>
              <a:gd name="connsiteX360" fmla="*/ 5039930 w 7467600"/>
              <a:gd name="connsiteY360" fmla="*/ 5089585 h 6858000"/>
              <a:gd name="connsiteX361" fmla="*/ 5263764 w 7467600"/>
              <a:gd name="connsiteY361" fmla="*/ 4735525 h 6858000"/>
              <a:gd name="connsiteX362" fmla="*/ 4086300 w 7467600"/>
              <a:gd name="connsiteY362" fmla="*/ 4884599 h 6858000"/>
              <a:gd name="connsiteX363" fmla="*/ 4085485 w 7467600"/>
              <a:gd name="connsiteY363" fmla="*/ 4899070 h 6858000"/>
              <a:gd name="connsiteX364" fmla="*/ 3871915 w 7467600"/>
              <a:gd name="connsiteY364" fmla="*/ 5253645 h 6858000"/>
              <a:gd name="connsiteX365" fmla="*/ 3799374 w 7467600"/>
              <a:gd name="connsiteY365" fmla="*/ 5466127 h 6858000"/>
              <a:gd name="connsiteX366" fmla="*/ 3498850 w 7467600"/>
              <a:gd name="connsiteY366" fmla="*/ 6661888 h 6858000"/>
              <a:gd name="connsiteX367" fmla="*/ 3399216 w 7467600"/>
              <a:gd name="connsiteY367" fmla="*/ 6858000 h 6858000"/>
              <a:gd name="connsiteX368" fmla="*/ 3303688 w 7467600"/>
              <a:gd name="connsiteY368" fmla="*/ 6858000 h 6858000"/>
              <a:gd name="connsiteX369" fmla="*/ 3391774 w 7467600"/>
              <a:gd name="connsiteY369" fmla="*/ 6697181 h 6858000"/>
              <a:gd name="connsiteX370" fmla="*/ 3735540 w 7467600"/>
              <a:gd name="connsiteY370" fmla="*/ 5546923 h 6858000"/>
              <a:gd name="connsiteX371" fmla="*/ 3729438 w 7467600"/>
              <a:gd name="connsiteY371" fmla="*/ 5569058 h 6858000"/>
              <a:gd name="connsiteX372" fmla="*/ 3707782 w 7467600"/>
              <a:gd name="connsiteY372" fmla="*/ 5644908 h 6858000"/>
              <a:gd name="connsiteX373" fmla="*/ 3583827 w 7467600"/>
              <a:gd name="connsiteY373" fmla="*/ 6039215 h 6858000"/>
              <a:gd name="connsiteX374" fmla="*/ 3547861 w 7467600"/>
              <a:gd name="connsiteY374" fmla="*/ 6129609 h 6858000"/>
              <a:gd name="connsiteX375" fmla="*/ 3490905 w 7467600"/>
              <a:gd name="connsiteY375" fmla="*/ 6277660 h 6858000"/>
              <a:gd name="connsiteX376" fmla="*/ 3455859 w 7467600"/>
              <a:gd name="connsiteY376" fmla="*/ 6391301 h 6858000"/>
              <a:gd name="connsiteX377" fmla="*/ 3429112 w 7467600"/>
              <a:gd name="connsiteY377" fmla="*/ 6479469 h 6858000"/>
              <a:gd name="connsiteX378" fmla="*/ 3304862 w 7467600"/>
              <a:gd name="connsiteY378" fmla="*/ 6796476 h 6858000"/>
              <a:gd name="connsiteX379" fmla="*/ 3276071 w 7467600"/>
              <a:gd name="connsiteY379" fmla="*/ 6858000 h 6858000"/>
              <a:gd name="connsiteX380" fmla="*/ 3240805 w 7467600"/>
              <a:gd name="connsiteY380" fmla="*/ 6858000 h 6858000"/>
              <a:gd name="connsiteX381" fmla="*/ 3275917 w 7467600"/>
              <a:gd name="connsiteY381" fmla="*/ 6783192 h 6858000"/>
              <a:gd name="connsiteX382" fmla="*/ 3399358 w 7467600"/>
              <a:gd name="connsiteY382" fmla="*/ 6469011 h 6858000"/>
              <a:gd name="connsiteX383" fmla="*/ 3425650 w 7467600"/>
              <a:gd name="connsiteY383" fmla="*/ 6381333 h 6858000"/>
              <a:gd name="connsiteX384" fmla="*/ 3460661 w 7467600"/>
              <a:gd name="connsiteY384" fmla="*/ 6266763 h 6858000"/>
              <a:gd name="connsiteX385" fmla="*/ 3518021 w 7467600"/>
              <a:gd name="connsiteY385" fmla="*/ 6117298 h 6858000"/>
              <a:gd name="connsiteX386" fmla="*/ 3554035 w 7467600"/>
              <a:gd name="connsiteY386" fmla="*/ 6027832 h 6858000"/>
              <a:gd name="connsiteX387" fmla="*/ 3677174 w 7467600"/>
              <a:gd name="connsiteY387" fmla="*/ 5636351 h 6858000"/>
              <a:gd name="connsiteX388" fmla="*/ 3698819 w 7467600"/>
              <a:gd name="connsiteY388" fmla="*/ 5560503 h 6858000"/>
              <a:gd name="connsiteX389" fmla="*/ 3702094 w 7467600"/>
              <a:gd name="connsiteY389" fmla="*/ 5549194 h 6858000"/>
              <a:gd name="connsiteX390" fmla="*/ 3398355 w 7467600"/>
              <a:gd name="connsiteY390" fmla="*/ 6094603 h 6858000"/>
              <a:gd name="connsiteX391" fmla="*/ 3193941 w 7467600"/>
              <a:gd name="connsiteY391" fmla="*/ 6798775 h 6858000"/>
              <a:gd name="connsiteX392" fmla="*/ 3184140 w 7467600"/>
              <a:gd name="connsiteY392" fmla="*/ 6858000 h 6858000"/>
              <a:gd name="connsiteX393" fmla="*/ 3099978 w 7467600"/>
              <a:gd name="connsiteY393" fmla="*/ 6858000 h 6858000"/>
              <a:gd name="connsiteX394" fmla="*/ 3101556 w 7467600"/>
              <a:gd name="connsiteY394" fmla="*/ 6843337 h 6858000"/>
              <a:gd name="connsiteX395" fmla="*/ 3370162 w 7467600"/>
              <a:gd name="connsiteY395" fmla="*/ 5785550 h 6858000"/>
              <a:gd name="connsiteX396" fmla="*/ 3746477 w 7467600"/>
              <a:gd name="connsiteY396" fmla="*/ 5377889 h 6858000"/>
              <a:gd name="connsiteX397" fmla="*/ 3863399 w 7467600"/>
              <a:gd name="connsiteY397" fmla="*/ 5087257 h 6858000"/>
              <a:gd name="connsiteX398" fmla="*/ 3968712 w 7467600"/>
              <a:gd name="connsiteY398" fmla="*/ 4913989 h 6858000"/>
              <a:gd name="connsiteX399" fmla="*/ 2792390 w 7467600"/>
              <a:gd name="connsiteY399" fmla="*/ 5382974 h 6858000"/>
              <a:gd name="connsiteX400" fmla="*/ 2714982 w 7467600"/>
              <a:gd name="connsiteY400" fmla="*/ 5427051 h 6858000"/>
              <a:gd name="connsiteX401" fmla="*/ 2813361 w 7467600"/>
              <a:gd name="connsiteY401" fmla="*/ 6023912 h 6858000"/>
              <a:gd name="connsiteX402" fmla="*/ 2688430 w 7467600"/>
              <a:gd name="connsiteY402" fmla="*/ 6801564 h 6858000"/>
              <a:gd name="connsiteX403" fmla="*/ 2629626 w 7467600"/>
              <a:gd name="connsiteY403" fmla="*/ 6763394 h 6858000"/>
              <a:gd name="connsiteX404" fmla="*/ 2565328 w 7467600"/>
              <a:gd name="connsiteY404" fmla="*/ 5516399 h 6858000"/>
              <a:gd name="connsiteX405" fmla="*/ 1922999 w 7467600"/>
              <a:gd name="connsiteY405" fmla="*/ 5980343 h 6858000"/>
              <a:gd name="connsiteX406" fmla="*/ 1950261 w 7467600"/>
              <a:gd name="connsiteY406" fmla="*/ 6405858 h 6858000"/>
              <a:gd name="connsiteX407" fmla="*/ 2365554 w 7467600"/>
              <a:gd name="connsiteY407" fmla="*/ 6759107 h 6858000"/>
              <a:gd name="connsiteX408" fmla="*/ 2424142 w 7467600"/>
              <a:gd name="connsiteY408" fmla="*/ 6858000 h 6858000"/>
              <a:gd name="connsiteX409" fmla="*/ 2395994 w 7467600"/>
              <a:gd name="connsiteY409" fmla="*/ 6858000 h 6858000"/>
              <a:gd name="connsiteX410" fmla="*/ 2392863 w 7467600"/>
              <a:gd name="connsiteY410" fmla="*/ 6852964 h 6858000"/>
              <a:gd name="connsiteX411" fmla="*/ 2017589 w 7467600"/>
              <a:gd name="connsiteY411" fmla="*/ 6493982 h 6858000"/>
              <a:gd name="connsiteX412" fmla="*/ 2147336 w 7467600"/>
              <a:gd name="connsiteY412" fmla="*/ 6594052 h 6858000"/>
              <a:gd name="connsiteX413" fmla="*/ 2207047 w 7467600"/>
              <a:gd name="connsiteY413" fmla="*/ 6654540 h 6858000"/>
              <a:gd name="connsiteX414" fmla="*/ 2299106 w 7467600"/>
              <a:gd name="connsiteY414" fmla="*/ 6778931 h 6858000"/>
              <a:gd name="connsiteX415" fmla="*/ 2314430 w 7467600"/>
              <a:gd name="connsiteY415" fmla="*/ 6801144 h 6858000"/>
              <a:gd name="connsiteX416" fmla="*/ 2352406 w 7467600"/>
              <a:gd name="connsiteY416" fmla="*/ 6858000 h 6858000"/>
              <a:gd name="connsiteX417" fmla="*/ 2314492 w 7467600"/>
              <a:gd name="connsiteY417" fmla="*/ 6858000 h 6858000"/>
              <a:gd name="connsiteX418" fmla="*/ 2288095 w 7467600"/>
              <a:gd name="connsiteY418" fmla="*/ 6818030 h 6858000"/>
              <a:gd name="connsiteX419" fmla="*/ 2272768 w 7467600"/>
              <a:gd name="connsiteY419" fmla="*/ 6795822 h 6858000"/>
              <a:gd name="connsiteX420" fmla="*/ 2182715 w 7467600"/>
              <a:gd name="connsiteY420" fmla="*/ 6675071 h 6858000"/>
              <a:gd name="connsiteX421" fmla="*/ 2032061 w 7467600"/>
              <a:gd name="connsiteY421" fmla="*/ 6541380 h 6858000"/>
              <a:gd name="connsiteX422" fmla="*/ 2257220 w 7467600"/>
              <a:gd name="connsiteY422" fmla="*/ 6826257 h 6858000"/>
              <a:gd name="connsiteX423" fmla="*/ 2281324 w 7467600"/>
              <a:gd name="connsiteY423" fmla="*/ 6858000 h 6858000"/>
              <a:gd name="connsiteX424" fmla="*/ 2242860 w 7467600"/>
              <a:gd name="connsiteY424" fmla="*/ 6858000 h 6858000"/>
              <a:gd name="connsiteX425" fmla="*/ 2232818 w 7467600"/>
              <a:gd name="connsiteY425" fmla="*/ 6844926 h 6858000"/>
              <a:gd name="connsiteX426" fmla="*/ 1990172 w 7467600"/>
              <a:gd name="connsiteY426" fmla="*/ 6542121 h 6858000"/>
              <a:gd name="connsiteX427" fmla="*/ 2124090 w 7467600"/>
              <a:gd name="connsiteY427" fmla="*/ 6761017 h 6858000"/>
              <a:gd name="connsiteX428" fmla="*/ 2200380 w 7467600"/>
              <a:gd name="connsiteY428" fmla="*/ 6858000 h 6858000"/>
              <a:gd name="connsiteX429" fmla="*/ 2147507 w 7467600"/>
              <a:gd name="connsiteY429" fmla="*/ 6858000 h 6858000"/>
              <a:gd name="connsiteX430" fmla="*/ 2070668 w 7467600"/>
              <a:gd name="connsiteY430" fmla="*/ 6761520 h 6858000"/>
              <a:gd name="connsiteX431" fmla="*/ 1975142 w 7467600"/>
              <a:gd name="connsiteY431" fmla="*/ 6585570 h 6858000"/>
              <a:gd name="connsiteX432" fmla="*/ 2050035 w 7467600"/>
              <a:gd name="connsiteY432" fmla="*/ 6813345 h 6858000"/>
              <a:gd name="connsiteX433" fmla="*/ 2063025 w 7467600"/>
              <a:gd name="connsiteY433" fmla="*/ 6858000 h 6858000"/>
              <a:gd name="connsiteX434" fmla="*/ 2021675 w 7467600"/>
              <a:gd name="connsiteY434" fmla="*/ 6858000 h 6858000"/>
              <a:gd name="connsiteX435" fmla="*/ 2019308 w 7467600"/>
              <a:gd name="connsiteY435" fmla="*/ 6847118 h 6858000"/>
              <a:gd name="connsiteX436" fmla="*/ 1938835 w 7467600"/>
              <a:gd name="connsiteY436" fmla="*/ 6551160 h 6858000"/>
              <a:gd name="connsiteX437" fmla="*/ 1953230 w 7467600"/>
              <a:gd name="connsiteY437" fmla="*/ 6759699 h 6858000"/>
              <a:gd name="connsiteX438" fmla="*/ 1956763 w 7467600"/>
              <a:gd name="connsiteY438" fmla="*/ 6778191 h 6858000"/>
              <a:gd name="connsiteX439" fmla="*/ 1967925 w 7467600"/>
              <a:gd name="connsiteY439" fmla="*/ 6858000 h 6858000"/>
              <a:gd name="connsiteX440" fmla="*/ 1936622 w 7467600"/>
              <a:gd name="connsiteY440" fmla="*/ 6858000 h 6858000"/>
              <a:gd name="connsiteX441" fmla="*/ 1926261 w 7467600"/>
              <a:gd name="connsiteY441" fmla="*/ 6784064 h 6858000"/>
              <a:gd name="connsiteX442" fmla="*/ 1922724 w 7467600"/>
              <a:gd name="connsiteY442" fmla="*/ 6765577 h 6858000"/>
              <a:gd name="connsiteX443" fmla="*/ 1904650 w 7467600"/>
              <a:gd name="connsiteY443" fmla="*/ 6639616 h 6858000"/>
              <a:gd name="connsiteX444" fmla="*/ 1885273 w 7467600"/>
              <a:gd name="connsiteY444" fmla="*/ 6858000 h 6858000"/>
              <a:gd name="connsiteX445" fmla="*/ 1854363 w 7467600"/>
              <a:gd name="connsiteY445" fmla="*/ 6858000 h 6858000"/>
              <a:gd name="connsiteX446" fmla="*/ 1880391 w 7467600"/>
              <a:gd name="connsiteY446" fmla="*/ 6603796 h 6858000"/>
              <a:gd name="connsiteX447" fmla="*/ 1818273 w 7467600"/>
              <a:gd name="connsiteY447" fmla="*/ 6715729 h 6858000"/>
              <a:gd name="connsiteX448" fmla="*/ 1794691 w 7467600"/>
              <a:gd name="connsiteY448" fmla="*/ 6843239 h 6858000"/>
              <a:gd name="connsiteX449" fmla="*/ 1794914 w 7467600"/>
              <a:gd name="connsiteY449" fmla="*/ 6858000 h 6858000"/>
              <a:gd name="connsiteX450" fmla="*/ 1746128 w 7467600"/>
              <a:gd name="connsiteY450" fmla="*/ 6858000 h 6858000"/>
              <a:gd name="connsiteX451" fmla="*/ 1753934 w 7467600"/>
              <a:gd name="connsiteY451" fmla="*/ 6724796 h 6858000"/>
              <a:gd name="connsiteX452" fmla="*/ 1792053 w 7467600"/>
              <a:gd name="connsiteY452" fmla="*/ 6572396 h 6858000"/>
              <a:gd name="connsiteX453" fmla="*/ 1862248 w 7467600"/>
              <a:gd name="connsiteY453" fmla="*/ 6266397 h 6858000"/>
              <a:gd name="connsiteX454" fmla="*/ 1862250 w 7467600"/>
              <a:gd name="connsiteY454" fmla="*/ 6033531 h 6858000"/>
              <a:gd name="connsiteX455" fmla="*/ 1211999 w 7467600"/>
              <a:gd name="connsiteY455" fmla="*/ 6683610 h 6858000"/>
              <a:gd name="connsiteX456" fmla="*/ 1213266 w 7467600"/>
              <a:gd name="connsiteY456" fmla="*/ 6691947 h 6858000"/>
              <a:gd name="connsiteX457" fmla="*/ 1203370 w 7467600"/>
              <a:gd name="connsiteY457" fmla="*/ 6850676 h 6858000"/>
              <a:gd name="connsiteX458" fmla="*/ 1203671 w 7467600"/>
              <a:gd name="connsiteY458" fmla="*/ 6858000 h 6858000"/>
              <a:gd name="connsiteX459" fmla="*/ 1143180 w 7467600"/>
              <a:gd name="connsiteY459" fmla="*/ 6858000 h 6858000"/>
              <a:gd name="connsiteX460" fmla="*/ 1142176 w 7467600"/>
              <a:gd name="connsiteY460" fmla="*/ 6766045 h 6858000"/>
              <a:gd name="connsiteX461" fmla="*/ 1067484 w 7467600"/>
              <a:gd name="connsiteY461" fmla="*/ 6858000 h 6858000"/>
              <a:gd name="connsiteX462" fmla="*/ 953928 w 7467600"/>
              <a:gd name="connsiteY462" fmla="*/ 6858000 h 6858000"/>
              <a:gd name="connsiteX463" fmla="*/ 959715 w 7467600"/>
              <a:gd name="connsiteY463" fmla="*/ 6850185 h 6858000"/>
              <a:gd name="connsiteX464" fmla="*/ 1483788 w 7467600"/>
              <a:gd name="connsiteY464" fmla="*/ 6259174 h 6858000"/>
              <a:gd name="connsiteX465" fmla="*/ 1100671 w 7467600"/>
              <a:gd name="connsiteY465" fmla="*/ 6252137 h 6858000"/>
              <a:gd name="connsiteX466" fmla="*/ 1090144 w 7467600"/>
              <a:gd name="connsiteY466" fmla="*/ 6256748 h 6858000"/>
              <a:gd name="connsiteX467" fmla="*/ 1095872 w 7467600"/>
              <a:gd name="connsiteY467" fmla="*/ 6271892 h 6858000"/>
              <a:gd name="connsiteX468" fmla="*/ 262785 w 7467600"/>
              <a:gd name="connsiteY468" fmla="*/ 6845450 h 6858000"/>
              <a:gd name="connsiteX469" fmla="*/ 209968 w 7467600"/>
              <a:gd name="connsiteY469" fmla="*/ 6770713 h 6858000"/>
              <a:gd name="connsiteX470" fmla="*/ 873460 w 7467600"/>
              <a:gd name="connsiteY470" fmla="*/ 6253768 h 6858000"/>
              <a:gd name="connsiteX471" fmla="*/ 192686 w 7467600"/>
              <a:gd name="connsiteY471" fmla="*/ 5849257 h 6858000"/>
              <a:gd name="connsiteX472" fmla="*/ 4696 w 7467600"/>
              <a:gd name="connsiteY472" fmla="*/ 5697668 h 6858000"/>
              <a:gd name="connsiteX473" fmla="*/ 0 w 7467600"/>
              <a:gd name="connsiteY473" fmla="*/ 5689984 h 6858000"/>
              <a:gd name="connsiteX474" fmla="*/ 0 w 7467600"/>
              <a:gd name="connsiteY474" fmla="*/ 5513472 h 6858000"/>
              <a:gd name="connsiteX475" fmla="*/ 174101 w 7467600"/>
              <a:gd name="connsiteY475" fmla="*/ 5620277 h 6858000"/>
              <a:gd name="connsiteX476" fmla="*/ 891800 w 7467600"/>
              <a:gd name="connsiteY476" fmla="*/ 6036935 h 6858000"/>
              <a:gd name="connsiteX477" fmla="*/ 1072219 w 7467600"/>
              <a:gd name="connsiteY477" fmla="*/ 6169443 h 6858000"/>
              <a:gd name="connsiteX478" fmla="*/ 1074117 w 7467600"/>
              <a:gd name="connsiteY478" fmla="*/ 6170301 h 6858000"/>
              <a:gd name="connsiteX479" fmla="*/ 1083114 w 7467600"/>
              <a:gd name="connsiteY479" fmla="*/ 6174131 h 6858000"/>
              <a:gd name="connsiteX480" fmla="*/ 1543010 w 7467600"/>
              <a:gd name="connsiteY480" fmla="*/ 6191140 h 6858000"/>
              <a:gd name="connsiteX481" fmla="*/ 1551080 w 7467600"/>
              <a:gd name="connsiteY481" fmla="*/ 6195006 h 6858000"/>
              <a:gd name="connsiteX482" fmla="*/ 2345443 w 7467600"/>
              <a:gd name="connsiteY482" fmla="*/ 5549882 h 6858000"/>
              <a:gd name="connsiteX483" fmla="*/ 1721499 w 7467600"/>
              <a:gd name="connsiteY483" fmla="*/ 5599969 h 6858000"/>
              <a:gd name="connsiteX484" fmla="*/ 767716 w 7467600"/>
              <a:gd name="connsiteY484" fmla="*/ 5472768 h 6858000"/>
              <a:gd name="connsiteX485" fmla="*/ 722147 w 7467600"/>
              <a:gd name="connsiteY485" fmla="*/ 5393091 h 6858000"/>
              <a:gd name="connsiteX486" fmla="*/ 1485552 w 7467600"/>
              <a:gd name="connsiteY486" fmla="*/ 5313202 h 6858000"/>
              <a:gd name="connsiteX487" fmla="*/ 2143004 w 7467600"/>
              <a:gd name="connsiteY487" fmla="*/ 5402420 h 6858000"/>
              <a:gd name="connsiteX488" fmla="*/ 1933391 w 7467600"/>
              <a:gd name="connsiteY488" fmla="*/ 5156971 h 6858000"/>
              <a:gd name="connsiteX489" fmla="*/ 1827118 w 7467600"/>
              <a:gd name="connsiteY489" fmla="*/ 4968410 h 6858000"/>
              <a:gd name="connsiteX490" fmla="*/ 1837349 w 7467600"/>
              <a:gd name="connsiteY490" fmla="*/ 4956357 h 6858000"/>
              <a:gd name="connsiteX491" fmla="*/ 2162835 w 7467600"/>
              <a:gd name="connsiteY491" fmla="*/ 5187853 h 6858000"/>
              <a:gd name="connsiteX492" fmla="*/ 2257167 w 7467600"/>
              <a:gd name="connsiteY492" fmla="*/ 5462123 h 6858000"/>
              <a:gd name="connsiteX493" fmla="*/ 2261598 w 7467600"/>
              <a:gd name="connsiteY493" fmla="*/ 5467998 h 6858000"/>
              <a:gd name="connsiteX494" fmla="*/ 2437177 w 7467600"/>
              <a:gd name="connsiteY494" fmla="*/ 5479608 h 6858000"/>
              <a:gd name="connsiteX495" fmla="*/ 2445247 w 7467600"/>
              <a:gd name="connsiteY495" fmla="*/ 5483476 h 6858000"/>
              <a:gd name="connsiteX496" fmla="*/ 2743626 w 7467600"/>
              <a:gd name="connsiteY496" fmla="*/ 5304819 h 6858000"/>
              <a:gd name="connsiteX497" fmla="*/ 3048102 w 7467600"/>
              <a:gd name="connsiteY497" fmla="*/ 5150595 h 6858000"/>
              <a:gd name="connsiteX498" fmla="*/ 1799414 w 7467600"/>
              <a:gd name="connsiteY498" fmla="*/ 4694732 h 6858000"/>
              <a:gd name="connsiteX499" fmla="*/ 1771735 w 7467600"/>
              <a:gd name="connsiteY499" fmla="*/ 4619929 h 6858000"/>
              <a:gd name="connsiteX500" fmla="*/ 3104273 w 7467600"/>
              <a:gd name="connsiteY500" fmla="*/ 5076159 h 6858000"/>
              <a:gd name="connsiteX501" fmla="*/ 3113245 w 7467600"/>
              <a:gd name="connsiteY501" fmla="*/ 5090705 h 6858000"/>
              <a:gd name="connsiteX502" fmla="*/ 3126294 w 7467600"/>
              <a:gd name="connsiteY502" fmla="*/ 5114400 h 6858000"/>
              <a:gd name="connsiteX503" fmla="*/ 3937433 w 7467600"/>
              <a:gd name="connsiteY503" fmla="*/ 4830473 h 6858000"/>
              <a:gd name="connsiteX504" fmla="*/ 3590475 w 7467600"/>
              <a:gd name="connsiteY504" fmla="*/ 4597974 h 6858000"/>
              <a:gd name="connsiteX505" fmla="*/ 3100264 w 7467600"/>
              <a:gd name="connsiteY505" fmla="*/ 4579845 h 6858000"/>
              <a:gd name="connsiteX506" fmla="*/ 2183576 w 7467600"/>
              <a:gd name="connsiteY506" fmla="*/ 4227150 h 6858000"/>
              <a:gd name="connsiteX507" fmla="*/ 2151029 w 7467600"/>
              <a:gd name="connsiteY507" fmla="*/ 4146947 h 6858000"/>
              <a:gd name="connsiteX508" fmla="*/ 3563434 w 7467600"/>
              <a:gd name="connsiteY508" fmla="*/ 4469115 h 6858000"/>
              <a:gd name="connsiteX509" fmla="*/ 3177952 w 7467600"/>
              <a:gd name="connsiteY509" fmla="*/ 3657386 h 6858000"/>
              <a:gd name="connsiteX510" fmla="*/ 3189263 w 7467600"/>
              <a:gd name="connsiteY510" fmla="*/ 3625726 h 6858000"/>
              <a:gd name="connsiteX511" fmla="*/ 3560912 w 7467600"/>
              <a:gd name="connsiteY511" fmla="*/ 4079863 h 6858000"/>
              <a:gd name="connsiteX512" fmla="*/ 3626636 w 7467600"/>
              <a:gd name="connsiteY512" fmla="*/ 4512230 h 6858000"/>
              <a:gd name="connsiteX513" fmla="*/ 3653088 w 7467600"/>
              <a:gd name="connsiteY513" fmla="*/ 4521417 h 6858000"/>
              <a:gd name="connsiteX514" fmla="*/ 3988128 w 7467600"/>
              <a:gd name="connsiteY514" fmla="*/ 4817267 h 6858000"/>
              <a:gd name="connsiteX515" fmla="*/ 4830582 w 7467600"/>
              <a:gd name="connsiteY515" fmla="*/ 4676000 h 6858000"/>
              <a:gd name="connsiteX516" fmla="*/ 4830100 w 7467600"/>
              <a:gd name="connsiteY516" fmla="*/ 4675554 h 6858000"/>
              <a:gd name="connsiteX517" fmla="*/ 4036318 w 7467600"/>
              <a:gd name="connsiteY517" fmla="*/ 4147013 h 6858000"/>
              <a:gd name="connsiteX518" fmla="*/ 3432098 w 7467600"/>
              <a:gd name="connsiteY518" fmla="*/ 3537312 h 6858000"/>
              <a:gd name="connsiteX519" fmla="*/ 3446761 w 7467600"/>
              <a:gd name="connsiteY519" fmla="*/ 3461278 h 6858000"/>
              <a:gd name="connsiteX520" fmla="*/ 4419733 w 7467600"/>
              <a:gd name="connsiteY520" fmla="*/ 3963555 h 6858000"/>
              <a:gd name="connsiteX521" fmla="*/ 4781371 w 7467600"/>
              <a:gd name="connsiteY521" fmla="*/ 4458604 h 6858000"/>
              <a:gd name="connsiteX522" fmla="*/ 4780440 w 7467600"/>
              <a:gd name="connsiteY522" fmla="*/ 4470290 h 6858000"/>
              <a:gd name="connsiteX523" fmla="*/ 4898954 w 7467600"/>
              <a:gd name="connsiteY523" fmla="*/ 4662092 h 6858000"/>
              <a:gd name="connsiteX524" fmla="*/ 4900699 w 7467600"/>
              <a:gd name="connsiteY524" fmla="*/ 4670867 h 6858000"/>
              <a:gd name="connsiteX525" fmla="*/ 5714511 w 7467600"/>
              <a:gd name="connsiteY525" fmla="*/ 4663483 h 6858000"/>
              <a:gd name="connsiteX526" fmla="*/ 5464793 w 7467600"/>
              <a:gd name="connsiteY526" fmla="*/ 4393556 h 6858000"/>
              <a:gd name="connsiteX527" fmla="*/ 5461897 w 7467600"/>
              <a:gd name="connsiteY527" fmla="*/ 4390879 h 6858000"/>
              <a:gd name="connsiteX528" fmla="*/ 4294126 w 7467600"/>
              <a:gd name="connsiteY528" fmla="*/ 3303048 h 6858000"/>
              <a:gd name="connsiteX529" fmla="*/ 4305321 w 7467600"/>
              <a:gd name="connsiteY529" fmla="*/ 3256953 h 6858000"/>
              <a:gd name="connsiteX530" fmla="*/ 4949299 w 7467600"/>
              <a:gd name="connsiteY530" fmla="*/ 3766336 h 6858000"/>
              <a:gd name="connsiteX531" fmla="*/ 5291452 w 7467600"/>
              <a:gd name="connsiteY531" fmla="*/ 4076801 h 6858000"/>
              <a:gd name="connsiteX532" fmla="*/ 5434998 w 7467600"/>
              <a:gd name="connsiteY532" fmla="*/ 4254100 h 6858000"/>
              <a:gd name="connsiteX533" fmla="*/ 5351015 w 7467600"/>
              <a:gd name="connsiteY533" fmla="*/ 3760989 h 6858000"/>
              <a:gd name="connsiteX534" fmla="*/ 5413780 w 7467600"/>
              <a:gd name="connsiteY534" fmla="*/ 2966265 h 6858000"/>
              <a:gd name="connsiteX535" fmla="*/ 5425627 w 7467600"/>
              <a:gd name="connsiteY535" fmla="*/ 2954192 h 6858000"/>
              <a:gd name="connsiteX536" fmla="*/ 6604735 w 7467600"/>
              <a:gd name="connsiteY536" fmla="*/ 2041381 h 6858000"/>
              <a:gd name="connsiteX537" fmla="*/ 7204487 w 7467600"/>
              <a:gd name="connsiteY537" fmla="*/ 2742112 h 6858000"/>
              <a:gd name="connsiteX538" fmla="*/ 7131592 w 7467600"/>
              <a:gd name="connsiteY538" fmla="*/ 2672096 h 6858000"/>
              <a:gd name="connsiteX539" fmla="*/ 6996344 w 7467600"/>
              <a:gd name="connsiteY539" fmla="*/ 2518310 h 6858000"/>
              <a:gd name="connsiteX540" fmla="*/ 6735495 w 7467600"/>
              <a:gd name="connsiteY540" fmla="*/ 2196890 h 6858000"/>
              <a:gd name="connsiteX541" fmla="*/ 6721901 w 7467600"/>
              <a:gd name="connsiteY541" fmla="*/ 2179274 h 6858000"/>
              <a:gd name="connsiteX542" fmla="*/ 6604735 w 7467600"/>
              <a:gd name="connsiteY542" fmla="*/ 2041381 h 6858000"/>
              <a:gd name="connsiteX543" fmla="*/ 6591670 w 7467600"/>
              <a:gd name="connsiteY543" fmla="*/ 1988277 h 6858000"/>
              <a:gd name="connsiteX544" fmla="*/ 6747349 w 7467600"/>
              <a:gd name="connsiteY544" fmla="*/ 2160069 h 6858000"/>
              <a:gd name="connsiteX545" fmla="*/ 6760943 w 7467600"/>
              <a:gd name="connsiteY545" fmla="*/ 2177686 h 6858000"/>
              <a:gd name="connsiteX546" fmla="*/ 7021065 w 7467600"/>
              <a:gd name="connsiteY546" fmla="*/ 2498102 h 6858000"/>
              <a:gd name="connsiteX547" fmla="*/ 7155223 w 7467600"/>
              <a:gd name="connsiteY547" fmla="*/ 2650386 h 6858000"/>
              <a:gd name="connsiteX548" fmla="*/ 7203167 w 7467600"/>
              <a:gd name="connsiteY548" fmla="*/ 2697288 h 6858000"/>
              <a:gd name="connsiteX549" fmla="*/ 6937703 w 7467600"/>
              <a:gd name="connsiteY549" fmla="*/ 2321981 h 6858000"/>
              <a:gd name="connsiteX550" fmla="*/ 6591670 w 7467600"/>
              <a:gd name="connsiteY550" fmla="*/ 1988277 h 6858000"/>
              <a:gd name="connsiteX551" fmla="*/ 5798671 w 7467600"/>
              <a:gd name="connsiteY551" fmla="*/ 1981601 h 6858000"/>
              <a:gd name="connsiteX552" fmla="*/ 5754709 w 7467600"/>
              <a:gd name="connsiteY552" fmla="*/ 2071454 h 6858000"/>
              <a:gd name="connsiteX553" fmla="*/ 5763044 w 7467600"/>
              <a:gd name="connsiteY553" fmla="*/ 2842206 h 6858000"/>
              <a:gd name="connsiteX554" fmla="*/ 5764974 w 7467600"/>
              <a:gd name="connsiteY554" fmla="*/ 2799609 h 6858000"/>
              <a:gd name="connsiteX555" fmla="*/ 5767665 w 7467600"/>
              <a:gd name="connsiteY555" fmla="*/ 2666409 h 6858000"/>
              <a:gd name="connsiteX556" fmla="*/ 5763055 w 7467600"/>
              <a:gd name="connsiteY556" fmla="*/ 2579705 h 6858000"/>
              <a:gd name="connsiteX557" fmla="*/ 5758079 w 7467600"/>
              <a:gd name="connsiteY557" fmla="*/ 2492508 h 6858000"/>
              <a:gd name="connsiteX558" fmla="*/ 5779325 w 7467600"/>
              <a:gd name="connsiteY558" fmla="*/ 2197069 h 6858000"/>
              <a:gd name="connsiteX559" fmla="*/ 5798671 w 7467600"/>
              <a:gd name="connsiteY559" fmla="*/ 1981601 h 6858000"/>
              <a:gd name="connsiteX560" fmla="*/ 5829202 w 7467600"/>
              <a:gd name="connsiteY560" fmla="*/ 1971679 h 6858000"/>
              <a:gd name="connsiteX561" fmla="*/ 5809558 w 7467600"/>
              <a:gd name="connsiteY561" fmla="*/ 2198043 h 6858000"/>
              <a:gd name="connsiteX562" fmla="*/ 5788653 w 7467600"/>
              <a:gd name="connsiteY562" fmla="*/ 2489430 h 6858000"/>
              <a:gd name="connsiteX563" fmla="*/ 5793439 w 7467600"/>
              <a:gd name="connsiteY563" fmla="*/ 2575235 h 6858000"/>
              <a:gd name="connsiteX564" fmla="*/ 5796837 w 7467600"/>
              <a:gd name="connsiteY564" fmla="*/ 2637633 h 6858000"/>
              <a:gd name="connsiteX565" fmla="*/ 5818614 w 7467600"/>
              <a:gd name="connsiteY565" fmla="*/ 2473055 h 6858000"/>
              <a:gd name="connsiteX566" fmla="*/ 5829202 w 7467600"/>
              <a:gd name="connsiteY566" fmla="*/ 1971679 h 6858000"/>
              <a:gd name="connsiteX567" fmla="*/ 5911389 w 7467600"/>
              <a:gd name="connsiteY567" fmla="*/ 1898371 h 6858000"/>
              <a:gd name="connsiteX568" fmla="*/ 6237627 w 7467600"/>
              <a:gd name="connsiteY568" fmla="*/ 2231921 h 6858000"/>
              <a:gd name="connsiteX569" fmla="*/ 5911389 w 7467600"/>
              <a:gd name="connsiteY569" fmla="*/ 1898371 h 6858000"/>
              <a:gd name="connsiteX570" fmla="*/ 6944437 w 7467600"/>
              <a:gd name="connsiteY570" fmla="*/ 1575402 h 6858000"/>
              <a:gd name="connsiteX571" fmla="*/ 6304730 w 7467600"/>
              <a:gd name="connsiteY571" fmla="*/ 1766654 h 6858000"/>
              <a:gd name="connsiteX572" fmla="*/ 6944437 w 7467600"/>
              <a:gd name="connsiteY572" fmla="*/ 1575402 h 6858000"/>
              <a:gd name="connsiteX573" fmla="*/ 7019523 w 7467600"/>
              <a:gd name="connsiteY573" fmla="*/ 1519450 h 6858000"/>
              <a:gd name="connsiteX574" fmla="*/ 6298091 w 7467600"/>
              <a:gd name="connsiteY574" fmla="*/ 1737122 h 6858000"/>
              <a:gd name="connsiteX575" fmla="*/ 7019523 w 7467600"/>
              <a:gd name="connsiteY575" fmla="*/ 1519450 h 6858000"/>
              <a:gd name="connsiteX576" fmla="*/ 2399523 w 7467600"/>
              <a:gd name="connsiteY576" fmla="*/ 1428234 h 6858000"/>
              <a:gd name="connsiteX577" fmla="*/ 2224982 w 7467600"/>
              <a:gd name="connsiteY577" fmla="*/ 1826201 h 6858000"/>
              <a:gd name="connsiteX578" fmla="*/ 2096099 w 7467600"/>
              <a:gd name="connsiteY578" fmla="*/ 2345900 h 6858000"/>
              <a:gd name="connsiteX579" fmla="*/ 2283317 w 7467600"/>
              <a:gd name="connsiteY579" fmla="*/ 1796925 h 6858000"/>
              <a:gd name="connsiteX580" fmla="*/ 2399523 w 7467600"/>
              <a:gd name="connsiteY580" fmla="*/ 1428234 h 6858000"/>
              <a:gd name="connsiteX581" fmla="*/ 2448558 w 7467600"/>
              <a:gd name="connsiteY581" fmla="*/ 1373435 h 6858000"/>
              <a:gd name="connsiteX582" fmla="*/ 2312521 w 7467600"/>
              <a:gd name="connsiteY582" fmla="*/ 1806140 h 6858000"/>
              <a:gd name="connsiteX583" fmla="*/ 2127533 w 7467600"/>
              <a:gd name="connsiteY583" fmla="*/ 2348380 h 6858000"/>
              <a:gd name="connsiteX584" fmla="*/ 2358080 w 7467600"/>
              <a:gd name="connsiteY584" fmla="*/ 1866134 h 6858000"/>
              <a:gd name="connsiteX585" fmla="*/ 2407436 w 7467600"/>
              <a:gd name="connsiteY585" fmla="*/ 1651070 h 6858000"/>
              <a:gd name="connsiteX586" fmla="*/ 2448558 w 7467600"/>
              <a:gd name="connsiteY586" fmla="*/ 1373435 h 6858000"/>
              <a:gd name="connsiteX587" fmla="*/ 278707 w 7467600"/>
              <a:gd name="connsiteY587" fmla="*/ 1352270 h 6858000"/>
              <a:gd name="connsiteX588" fmla="*/ 321570 w 7467600"/>
              <a:gd name="connsiteY588" fmla="*/ 1861610 h 6858000"/>
              <a:gd name="connsiteX589" fmla="*/ 294281 w 7467600"/>
              <a:gd name="connsiteY589" fmla="*/ 1440658 h 6858000"/>
              <a:gd name="connsiteX590" fmla="*/ 278707 w 7467600"/>
              <a:gd name="connsiteY590" fmla="*/ 1352270 h 6858000"/>
              <a:gd name="connsiteX591" fmla="*/ 1423821 w 7467600"/>
              <a:gd name="connsiteY591" fmla="*/ 1351958 h 6858000"/>
              <a:gd name="connsiteX592" fmla="*/ 1638521 w 7467600"/>
              <a:gd name="connsiteY592" fmla="*/ 1908470 h 6858000"/>
              <a:gd name="connsiteX593" fmla="*/ 1754199 w 7467600"/>
              <a:gd name="connsiteY593" fmla="*/ 2149284 h 6858000"/>
              <a:gd name="connsiteX594" fmla="*/ 1908359 w 7467600"/>
              <a:gd name="connsiteY594" fmla="*/ 2364988 h 6858000"/>
              <a:gd name="connsiteX595" fmla="*/ 1647661 w 7467600"/>
              <a:gd name="connsiteY595" fmla="*/ 1825945 h 6858000"/>
              <a:gd name="connsiteX596" fmla="*/ 1423821 w 7467600"/>
              <a:gd name="connsiteY596" fmla="*/ 1351958 h 6858000"/>
              <a:gd name="connsiteX597" fmla="*/ 1431890 w 7467600"/>
              <a:gd name="connsiteY597" fmla="*/ 1306475 h 6858000"/>
              <a:gd name="connsiteX598" fmla="*/ 1507597 w 7467600"/>
              <a:gd name="connsiteY598" fmla="*/ 1446132 h 6858000"/>
              <a:gd name="connsiteX599" fmla="*/ 1674586 w 7467600"/>
              <a:gd name="connsiteY599" fmla="*/ 1813832 h 6858000"/>
              <a:gd name="connsiteX600" fmla="*/ 1815950 w 7467600"/>
              <a:gd name="connsiteY600" fmla="*/ 2128564 h 6858000"/>
              <a:gd name="connsiteX601" fmla="*/ 1984242 w 7467600"/>
              <a:gd name="connsiteY601" fmla="*/ 2430829 h 6858000"/>
              <a:gd name="connsiteX602" fmla="*/ 2014023 w 7467600"/>
              <a:gd name="connsiteY602" fmla="*/ 2450995 h 6858000"/>
              <a:gd name="connsiteX603" fmla="*/ 1747337 w 7467600"/>
              <a:gd name="connsiteY603" fmla="*/ 1855264 h 6858000"/>
              <a:gd name="connsiteX604" fmla="*/ 1533749 w 7467600"/>
              <a:gd name="connsiteY604" fmla="*/ 1478656 h 6858000"/>
              <a:gd name="connsiteX605" fmla="*/ 1431890 w 7467600"/>
              <a:gd name="connsiteY605" fmla="*/ 1306475 h 6858000"/>
              <a:gd name="connsiteX606" fmla="*/ 5052692 w 7467600"/>
              <a:gd name="connsiteY606" fmla="*/ 1292994 h 6858000"/>
              <a:gd name="connsiteX607" fmla="*/ 5200661 w 7467600"/>
              <a:gd name="connsiteY607" fmla="*/ 1635186 h 6858000"/>
              <a:gd name="connsiteX608" fmla="*/ 5297138 w 7467600"/>
              <a:gd name="connsiteY608" fmla="*/ 1906351 h 6858000"/>
              <a:gd name="connsiteX609" fmla="*/ 5052692 w 7467600"/>
              <a:gd name="connsiteY609" fmla="*/ 1292994 h 6858000"/>
              <a:gd name="connsiteX610" fmla="*/ 5009948 w 7467600"/>
              <a:gd name="connsiteY610" fmla="*/ 1273619 h 6858000"/>
              <a:gd name="connsiteX611" fmla="*/ 5121777 w 7467600"/>
              <a:gd name="connsiteY611" fmla="*/ 1654213 h 6858000"/>
              <a:gd name="connsiteX612" fmla="*/ 5293545 w 7467600"/>
              <a:gd name="connsiteY612" fmla="*/ 2072247 h 6858000"/>
              <a:gd name="connsiteX613" fmla="*/ 5294042 w 7467600"/>
              <a:gd name="connsiteY613" fmla="*/ 2065019 h 6858000"/>
              <a:gd name="connsiteX614" fmla="*/ 5171936 w 7467600"/>
              <a:gd name="connsiteY614" fmla="*/ 1647613 h 6858000"/>
              <a:gd name="connsiteX615" fmla="*/ 5009948 w 7467600"/>
              <a:gd name="connsiteY615" fmla="*/ 1273619 h 6858000"/>
              <a:gd name="connsiteX616" fmla="*/ 655236 w 7467600"/>
              <a:gd name="connsiteY616" fmla="*/ 1268632 h 6858000"/>
              <a:gd name="connsiteX617" fmla="*/ 839521 w 7467600"/>
              <a:gd name="connsiteY617" fmla="*/ 1685315 h 6858000"/>
              <a:gd name="connsiteX618" fmla="*/ 1109416 w 7467600"/>
              <a:gd name="connsiteY618" fmla="*/ 2061663 h 6858000"/>
              <a:gd name="connsiteX619" fmla="*/ 1298300 w 7467600"/>
              <a:gd name="connsiteY619" fmla="*/ 2247742 h 6858000"/>
              <a:gd name="connsiteX620" fmla="*/ 1125871 w 7467600"/>
              <a:gd name="connsiteY620" fmla="*/ 1989513 h 6858000"/>
              <a:gd name="connsiteX621" fmla="*/ 981574 w 7467600"/>
              <a:gd name="connsiteY621" fmla="*/ 1783157 h 6858000"/>
              <a:gd name="connsiteX622" fmla="*/ 922198 w 7467600"/>
              <a:gd name="connsiteY622" fmla="*/ 1677437 h 6858000"/>
              <a:gd name="connsiteX623" fmla="*/ 869293 w 7467600"/>
              <a:gd name="connsiteY623" fmla="*/ 1583214 h 6858000"/>
              <a:gd name="connsiteX624" fmla="*/ 751431 w 7467600"/>
              <a:gd name="connsiteY624" fmla="*/ 1405731 h 6858000"/>
              <a:gd name="connsiteX625" fmla="*/ 655236 w 7467600"/>
              <a:gd name="connsiteY625" fmla="*/ 1268632 h 6858000"/>
              <a:gd name="connsiteX626" fmla="*/ 6516292 w 7467600"/>
              <a:gd name="connsiteY626" fmla="*/ 1263064 h 6858000"/>
              <a:gd name="connsiteX627" fmla="*/ 5736320 w 7467600"/>
              <a:gd name="connsiteY627" fmla="*/ 1501803 h 6858000"/>
              <a:gd name="connsiteX628" fmla="*/ 6516292 w 7467600"/>
              <a:gd name="connsiteY628" fmla="*/ 1263064 h 6858000"/>
              <a:gd name="connsiteX629" fmla="*/ 291466 w 7467600"/>
              <a:gd name="connsiteY629" fmla="*/ 1250369 h 6858000"/>
              <a:gd name="connsiteX630" fmla="*/ 323180 w 7467600"/>
              <a:gd name="connsiteY630" fmla="*/ 1435283 h 6858000"/>
              <a:gd name="connsiteX631" fmla="*/ 349381 w 7467600"/>
              <a:gd name="connsiteY631" fmla="*/ 1875041 h 6858000"/>
              <a:gd name="connsiteX632" fmla="*/ 374363 w 7467600"/>
              <a:gd name="connsiteY632" fmla="*/ 1506494 h 6858000"/>
              <a:gd name="connsiteX633" fmla="*/ 302168 w 7467600"/>
              <a:gd name="connsiteY633" fmla="*/ 1274495 h 6858000"/>
              <a:gd name="connsiteX634" fmla="*/ 291466 w 7467600"/>
              <a:gd name="connsiteY634" fmla="*/ 1250369 h 6858000"/>
              <a:gd name="connsiteX635" fmla="*/ 678222 w 7467600"/>
              <a:gd name="connsiteY635" fmla="*/ 1248670 h 6858000"/>
              <a:gd name="connsiteX636" fmla="*/ 775536 w 7467600"/>
              <a:gd name="connsiteY636" fmla="*/ 1388015 h 6858000"/>
              <a:gd name="connsiteX637" fmla="*/ 894529 w 7467600"/>
              <a:gd name="connsiteY637" fmla="*/ 1567739 h 6858000"/>
              <a:gd name="connsiteX638" fmla="*/ 948000 w 7467600"/>
              <a:gd name="connsiteY638" fmla="*/ 1663088 h 6858000"/>
              <a:gd name="connsiteX639" fmla="*/ 1006812 w 7467600"/>
              <a:gd name="connsiteY639" fmla="*/ 1767683 h 6858000"/>
              <a:gd name="connsiteX640" fmla="*/ 1149133 w 7467600"/>
              <a:gd name="connsiteY640" fmla="*/ 1971513 h 6858000"/>
              <a:gd name="connsiteX641" fmla="*/ 1333952 w 7467600"/>
              <a:gd name="connsiteY641" fmla="*/ 2251620 h 6858000"/>
              <a:gd name="connsiteX642" fmla="*/ 1337329 w 7467600"/>
              <a:gd name="connsiteY642" fmla="*/ 2258350 h 6858000"/>
              <a:gd name="connsiteX643" fmla="*/ 1014726 w 7467600"/>
              <a:gd name="connsiteY643" fmla="*/ 1615556 h 6858000"/>
              <a:gd name="connsiteX644" fmla="*/ 678222 w 7467600"/>
              <a:gd name="connsiteY644" fmla="*/ 1248670 h 6858000"/>
              <a:gd name="connsiteX645" fmla="*/ 6691602 w 7467600"/>
              <a:gd name="connsiteY645" fmla="*/ 1140573 h 6858000"/>
              <a:gd name="connsiteX646" fmla="*/ 6571100 w 7467600"/>
              <a:gd name="connsiteY646" fmla="*/ 1183662 h 6858000"/>
              <a:gd name="connsiteX647" fmla="*/ 6241687 w 7467600"/>
              <a:gd name="connsiteY647" fmla="*/ 1257600 h 6858000"/>
              <a:gd name="connsiteX648" fmla="*/ 5693009 w 7467600"/>
              <a:gd name="connsiteY648" fmla="*/ 1478256 h 6858000"/>
              <a:gd name="connsiteX649" fmla="*/ 6548420 w 7467600"/>
              <a:gd name="connsiteY649" fmla="*/ 1214599 h 6858000"/>
              <a:gd name="connsiteX650" fmla="*/ 6605473 w 7467600"/>
              <a:gd name="connsiteY650" fmla="*/ 1184686 h 6858000"/>
              <a:gd name="connsiteX651" fmla="*/ 6691602 w 7467600"/>
              <a:gd name="connsiteY651" fmla="*/ 1140573 h 6858000"/>
              <a:gd name="connsiteX652" fmla="*/ 4002475 w 7467600"/>
              <a:gd name="connsiteY652" fmla="*/ 1037802 h 6858000"/>
              <a:gd name="connsiteX653" fmla="*/ 4000324 w 7467600"/>
              <a:gd name="connsiteY653" fmla="*/ 1039362 h 6858000"/>
              <a:gd name="connsiteX654" fmla="*/ 4002862 w 7467600"/>
              <a:gd name="connsiteY654" fmla="*/ 1042866 h 6858000"/>
              <a:gd name="connsiteX655" fmla="*/ 4002475 w 7467600"/>
              <a:gd name="connsiteY655" fmla="*/ 1037802 h 6858000"/>
              <a:gd name="connsiteX656" fmla="*/ 506322 w 7467600"/>
              <a:gd name="connsiteY656" fmla="*/ 1020997 h 6858000"/>
              <a:gd name="connsiteX657" fmla="*/ 533068 w 7467600"/>
              <a:gd name="connsiteY657" fmla="*/ 1029409 h 6858000"/>
              <a:gd name="connsiteX658" fmla="*/ 1232525 w 7467600"/>
              <a:gd name="connsiteY658" fmla="*/ 1804675 h 6858000"/>
              <a:gd name="connsiteX659" fmla="*/ 1388858 w 7467600"/>
              <a:gd name="connsiteY659" fmla="*/ 2368011 h 6858000"/>
              <a:gd name="connsiteX660" fmla="*/ 1384098 w 7467600"/>
              <a:gd name="connsiteY660" fmla="*/ 2378125 h 6858000"/>
              <a:gd name="connsiteX661" fmla="*/ 1425393 w 7467600"/>
              <a:gd name="connsiteY661" fmla="*/ 2589124 h 6858000"/>
              <a:gd name="connsiteX662" fmla="*/ 1424001 w 7467600"/>
              <a:gd name="connsiteY662" fmla="*/ 2597541 h 6858000"/>
              <a:gd name="connsiteX663" fmla="*/ 2152729 w 7467600"/>
              <a:gd name="connsiteY663" fmla="*/ 2864487 h 6858000"/>
              <a:gd name="connsiteX664" fmla="*/ 2020609 w 7467600"/>
              <a:gd name="connsiteY664" fmla="*/ 2539671 h 6858000"/>
              <a:gd name="connsiteX665" fmla="*/ 2018920 w 7467600"/>
              <a:gd name="connsiteY665" fmla="*/ 2536309 h 6858000"/>
              <a:gd name="connsiteX666" fmla="*/ 1342441 w 7467600"/>
              <a:gd name="connsiteY666" fmla="*/ 1173017 h 6858000"/>
              <a:gd name="connsiteX667" fmla="*/ 1367925 w 7467600"/>
              <a:gd name="connsiteY667" fmla="*/ 1135648 h 6858000"/>
              <a:gd name="connsiteX668" fmla="*/ 1771401 w 7467600"/>
              <a:gd name="connsiteY668" fmla="*/ 1806673 h 6858000"/>
              <a:gd name="connsiteX669" fmla="*/ 1972385 w 7467600"/>
              <a:gd name="connsiteY669" fmla="*/ 2198735 h 6858000"/>
              <a:gd name="connsiteX670" fmla="*/ 2040892 w 7467600"/>
              <a:gd name="connsiteY670" fmla="*/ 2405205 h 6858000"/>
              <a:gd name="connsiteX671" fmla="*/ 2131689 w 7467600"/>
              <a:gd name="connsiteY671" fmla="*/ 1936926 h 6858000"/>
              <a:gd name="connsiteX672" fmla="*/ 2454820 w 7467600"/>
              <a:gd name="connsiteY672" fmla="*/ 1248808 h 6858000"/>
              <a:gd name="connsiteX673" fmla="*/ 2492512 w 7467600"/>
              <a:gd name="connsiteY673" fmla="*/ 1302920 h 6858000"/>
              <a:gd name="connsiteX674" fmla="*/ 2081216 w 7467600"/>
              <a:gd name="connsiteY674" fmla="*/ 2527513 h 6858000"/>
              <a:gd name="connsiteX675" fmla="*/ 2081211 w 7467600"/>
              <a:gd name="connsiteY675" fmla="*/ 2528916 h 6858000"/>
              <a:gd name="connsiteX676" fmla="*/ 2199067 w 7467600"/>
              <a:gd name="connsiteY676" fmla="*/ 2884061 h 6858000"/>
              <a:gd name="connsiteX677" fmla="*/ 3192586 w 7467600"/>
              <a:gd name="connsiteY677" fmla="*/ 3411496 h 6858000"/>
              <a:gd name="connsiteX678" fmla="*/ 3182620 w 7467600"/>
              <a:gd name="connsiteY678" fmla="*/ 3483279 h 6858000"/>
              <a:gd name="connsiteX679" fmla="*/ 2435119 w 7467600"/>
              <a:gd name="connsiteY679" fmla="*/ 3080173 h 6858000"/>
              <a:gd name="connsiteX680" fmla="*/ 2410152 w 7467600"/>
              <a:gd name="connsiteY680" fmla="*/ 3063751 h 6858000"/>
              <a:gd name="connsiteX681" fmla="*/ 2408099 w 7467600"/>
              <a:gd name="connsiteY681" fmla="*/ 3064403 h 6858000"/>
              <a:gd name="connsiteX682" fmla="*/ 2407218 w 7467600"/>
              <a:gd name="connsiteY682" fmla="*/ 3070324 h 6858000"/>
              <a:gd name="connsiteX683" fmla="*/ 2380138 w 7467600"/>
              <a:gd name="connsiteY683" fmla="*/ 3099341 h 6858000"/>
              <a:gd name="connsiteX684" fmla="*/ 1765923 w 7467600"/>
              <a:gd name="connsiteY684" fmla="*/ 3581043 h 6858000"/>
              <a:gd name="connsiteX685" fmla="*/ 1702258 w 7467600"/>
              <a:gd name="connsiteY685" fmla="*/ 3612286 h 6858000"/>
              <a:gd name="connsiteX686" fmla="*/ 1538370 w 7467600"/>
              <a:gd name="connsiteY686" fmla="*/ 3811804 h 6858000"/>
              <a:gd name="connsiteX687" fmla="*/ 542867 w 7467600"/>
              <a:gd name="connsiteY687" fmla="*/ 4944092 h 6858000"/>
              <a:gd name="connsiteX688" fmla="*/ 515800 w 7467600"/>
              <a:gd name="connsiteY688" fmla="*/ 4862180 h 6858000"/>
              <a:gd name="connsiteX689" fmla="*/ 909145 w 7467600"/>
              <a:gd name="connsiteY689" fmla="*/ 4199225 h 6858000"/>
              <a:gd name="connsiteX690" fmla="*/ 1214067 w 7467600"/>
              <a:gd name="connsiteY690" fmla="*/ 3908561 h 6858000"/>
              <a:gd name="connsiteX691" fmla="*/ 640967 w 7467600"/>
              <a:gd name="connsiteY691" fmla="*/ 4105601 h 6858000"/>
              <a:gd name="connsiteX692" fmla="*/ 112563 w 7467600"/>
              <a:gd name="connsiteY692" fmla="*/ 4396952 h 6858000"/>
              <a:gd name="connsiteX693" fmla="*/ 0 w 7467600"/>
              <a:gd name="connsiteY693" fmla="*/ 4466006 h 6858000"/>
              <a:gd name="connsiteX694" fmla="*/ 0 w 7467600"/>
              <a:gd name="connsiteY694" fmla="*/ 4233763 h 6858000"/>
              <a:gd name="connsiteX695" fmla="*/ 36881 w 7467600"/>
              <a:gd name="connsiteY695" fmla="*/ 4200118 h 6858000"/>
              <a:gd name="connsiteX696" fmla="*/ 910534 w 7467600"/>
              <a:gd name="connsiteY696" fmla="*/ 3629753 h 6858000"/>
              <a:gd name="connsiteX697" fmla="*/ 1578717 w 7467600"/>
              <a:gd name="connsiteY697" fmla="*/ 3575982 h 6858000"/>
              <a:gd name="connsiteX698" fmla="*/ 2338780 w 7467600"/>
              <a:gd name="connsiteY698" fmla="*/ 3033725 h 6858000"/>
              <a:gd name="connsiteX699" fmla="*/ 1807991 w 7467600"/>
              <a:gd name="connsiteY699" fmla="*/ 2807184 h 6858000"/>
              <a:gd name="connsiteX700" fmla="*/ 1416358 w 7467600"/>
              <a:gd name="connsiteY700" fmla="*/ 3112571 h 6858000"/>
              <a:gd name="connsiteX701" fmla="*/ 939066 w 7467600"/>
              <a:gd name="connsiteY701" fmla="*/ 3378798 h 6858000"/>
              <a:gd name="connsiteX702" fmla="*/ 115099 w 7467600"/>
              <a:gd name="connsiteY702" fmla="*/ 3607650 h 6858000"/>
              <a:gd name="connsiteX703" fmla="*/ 97284 w 7467600"/>
              <a:gd name="connsiteY703" fmla="*/ 3520393 h 6858000"/>
              <a:gd name="connsiteX704" fmla="*/ 922050 w 7467600"/>
              <a:gd name="connsiteY704" fmla="*/ 3074867 h 6858000"/>
              <a:gd name="connsiteX705" fmla="*/ 1405265 w 7467600"/>
              <a:gd name="connsiteY705" fmla="*/ 3016319 h 6858000"/>
              <a:gd name="connsiteX706" fmla="*/ 1407512 w 7467600"/>
              <a:gd name="connsiteY706" fmla="*/ 3018001 h 6858000"/>
              <a:gd name="connsiteX707" fmla="*/ 1726266 w 7467600"/>
              <a:gd name="connsiteY707" fmla="*/ 2777274 h 6858000"/>
              <a:gd name="connsiteX708" fmla="*/ 625390 w 7467600"/>
              <a:gd name="connsiteY708" fmla="*/ 2514541 h 6858000"/>
              <a:gd name="connsiteX709" fmla="*/ 619799 w 7467600"/>
              <a:gd name="connsiteY709" fmla="*/ 2527180 h 6858000"/>
              <a:gd name="connsiteX710" fmla="*/ 310030 w 7467600"/>
              <a:gd name="connsiteY710" fmla="*/ 2771818 h 6858000"/>
              <a:gd name="connsiteX711" fmla="*/ 173877 w 7467600"/>
              <a:gd name="connsiteY711" fmla="*/ 2937056 h 6858000"/>
              <a:gd name="connsiteX712" fmla="*/ 77889 w 7467600"/>
              <a:gd name="connsiteY712" fmla="*/ 3138440 h 6858000"/>
              <a:gd name="connsiteX713" fmla="*/ 0 w 7467600"/>
              <a:gd name="connsiteY713" fmla="*/ 3271395 h 6858000"/>
              <a:gd name="connsiteX714" fmla="*/ 0 w 7467600"/>
              <a:gd name="connsiteY714" fmla="*/ 3153002 h 6858000"/>
              <a:gd name="connsiteX715" fmla="*/ 2386 w 7467600"/>
              <a:gd name="connsiteY715" fmla="*/ 3149203 h 6858000"/>
              <a:gd name="connsiteX716" fmla="*/ 89753 w 7467600"/>
              <a:gd name="connsiteY716" fmla="*/ 2987702 h 6858000"/>
              <a:gd name="connsiteX717" fmla="*/ 76869 w 7467600"/>
              <a:gd name="connsiteY717" fmla="*/ 3005404 h 6858000"/>
              <a:gd name="connsiteX718" fmla="*/ 32049 w 7467600"/>
              <a:gd name="connsiteY718" fmla="*/ 3065814 h 6858000"/>
              <a:gd name="connsiteX719" fmla="*/ 0 w 7467600"/>
              <a:gd name="connsiteY719" fmla="*/ 3108744 h 6858000"/>
              <a:gd name="connsiteX720" fmla="*/ 0 w 7467600"/>
              <a:gd name="connsiteY720" fmla="*/ 3058059 h 6858000"/>
              <a:gd name="connsiteX721" fmla="*/ 7610 w 7467600"/>
              <a:gd name="connsiteY721" fmla="*/ 3047889 h 6858000"/>
              <a:gd name="connsiteX722" fmla="*/ 52419 w 7467600"/>
              <a:gd name="connsiteY722" fmla="*/ 2987479 h 6858000"/>
              <a:gd name="connsiteX723" fmla="*/ 59142 w 7467600"/>
              <a:gd name="connsiteY723" fmla="*/ 2978488 h 6858000"/>
              <a:gd name="connsiteX724" fmla="*/ 0 w 7467600"/>
              <a:gd name="connsiteY724" fmla="*/ 3015334 h 6858000"/>
              <a:gd name="connsiteX725" fmla="*/ 0 w 7467600"/>
              <a:gd name="connsiteY725" fmla="*/ 2914286 h 6858000"/>
              <a:gd name="connsiteX726" fmla="*/ 36383 w 7467600"/>
              <a:gd name="connsiteY726" fmla="*/ 2901128 h 6858000"/>
              <a:gd name="connsiteX727" fmla="*/ 156329 w 7467600"/>
              <a:gd name="connsiteY727" fmla="*/ 2840533 h 6858000"/>
              <a:gd name="connsiteX728" fmla="*/ 358355 w 7467600"/>
              <a:gd name="connsiteY728" fmla="*/ 2620471 h 6858000"/>
              <a:gd name="connsiteX729" fmla="*/ 510577 w 7467600"/>
              <a:gd name="connsiteY729" fmla="*/ 2501244 h 6858000"/>
              <a:gd name="connsiteX730" fmla="*/ 211967 w 7467600"/>
              <a:gd name="connsiteY730" fmla="*/ 2479171 h 6858000"/>
              <a:gd name="connsiteX731" fmla="*/ 0 w 7467600"/>
              <a:gd name="connsiteY731" fmla="*/ 2476398 h 6858000"/>
              <a:gd name="connsiteX732" fmla="*/ 0 w 7467600"/>
              <a:gd name="connsiteY732" fmla="*/ 2389189 h 6858000"/>
              <a:gd name="connsiteX733" fmla="*/ 103062 w 7467600"/>
              <a:gd name="connsiteY733" fmla="*/ 2389518 h 6858000"/>
              <a:gd name="connsiteX734" fmla="*/ 510734 w 7467600"/>
              <a:gd name="connsiteY734" fmla="*/ 2416201 h 6858000"/>
              <a:gd name="connsiteX735" fmla="*/ 279257 w 7467600"/>
              <a:gd name="connsiteY735" fmla="*/ 2092102 h 6858000"/>
              <a:gd name="connsiteX736" fmla="*/ 65265 w 7467600"/>
              <a:gd name="connsiteY736" fmla="*/ 2006049 h 6858000"/>
              <a:gd name="connsiteX737" fmla="*/ 0 w 7467600"/>
              <a:gd name="connsiteY737" fmla="*/ 1982532 h 6858000"/>
              <a:gd name="connsiteX738" fmla="*/ 0 w 7467600"/>
              <a:gd name="connsiteY738" fmla="*/ 1912789 h 6858000"/>
              <a:gd name="connsiteX739" fmla="*/ 97460 w 7467600"/>
              <a:gd name="connsiteY739" fmla="*/ 1953725 h 6858000"/>
              <a:gd name="connsiteX740" fmla="*/ 221272 w 7467600"/>
              <a:gd name="connsiteY740" fmla="*/ 1980766 h 6858000"/>
              <a:gd name="connsiteX741" fmla="*/ 116765 w 7467600"/>
              <a:gd name="connsiteY741" fmla="*/ 1911033 h 6858000"/>
              <a:gd name="connsiteX742" fmla="*/ 16405 w 7467600"/>
              <a:gd name="connsiteY742" fmla="*/ 1803412 h 6858000"/>
              <a:gd name="connsiteX743" fmla="*/ 0 w 7467600"/>
              <a:gd name="connsiteY743" fmla="*/ 1784777 h 6858000"/>
              <a:gd name="connsiteX744" fmla="*/ 0 w 7467600"/>
              <a:gd name="connsiteY744" fmla="*/ 1740082 h 6858000"/>
              <a:gd name="connsiteX745" fmla="*/ 39394 w 7467600"/>
              <a:gd name="connsiteY745" fmla="*/ 1784856 h 6858000"/>
              <a:gd name="connsiteX746" fmla="*/ 135813 w 7467600"/>
              <a:gd name="connsiteY746" fmla="*/ 1888838 h 6858000"/>
              <a:gd name="connsiteX747" fmla="*/ 242575 w 7467600"/>
              <a:gd name="connsiteY747" fmla="*/ 1958841 h 6858000"/>
              <a:gd name="connsiteX748" fmla="*/ 82197 w 7467600"/>
              <a:gd name="connsiteY748" fmla="*/ 1754826 h 6858000"/>
              <a:gd name="connsiteX749" fmla="*/ 0 w 7467600"/>
              <a:gd name="connsiteY749" fmla="*/ 1679650 h 6858000"/>
              <a:gd name="connsiteX750" fmla="*/ 0 w 7467600"/>
              <a:gd name="connsiteY750" fmla="*/ 1602463 h 6858000"/>
              <a:gd name="connsiteX751" fmla="*/ 84689 w 7467600"/>
              <a:gd name="connsiteY751" fmla="*/ 1677442 h 6858000"/>
              <a:gd name="connsiteX752" fmla="*/ 298437 w 7467600"/>
              <a:gd name="connsiteY752" fmla="*/ 1968019 h 6858000"/>
              <a:gd name="connsiteX753" fmla="*/ 227269 w 7467600"/>
              <a:gd name="connsiteY753" fmla="*/ 1114064 h 6858000"/>
              <a:gd name="connsiteX754" fmla="*/ 248003 w 7467600"/>
              <a:gd name="connsiteY754" fmla="*/ 1089613 h 6858000"/>
              <a:gd name="connsiteX755" fmla="*/ 427020 w 7467600"/>
              <a:gd name="connsiteY755" fmla="*/ 1619803 h 6858000"/>
              <a:gd name="connsiteX756" fmla="*/ 340345 w 7467600"/>
              <a:gd name="connsiteY756" fmla="*/ 2027739 h 6858000"/>
              <a:gd name="connsiteX757" fmla="*/ 360865 w 7467600"/>
              <a:gd name="connsiteY757" fmla="*/ 2044827 h 6858000"/>
              <a:gd name="connsiteX758" fmla="*/ 560414 w 7467600"/>
              <a:gd name="connsiteY758" fmla="*/ 2421457 h 6858000"/>
              <a:gd name="connsiteX759" fmla="*/ 1359703 w 7467600"/>
              <a:gd name="connsiteY759" fmla="*/ 2578554 h 6858000"/>
              <a:gd name="connsiteX760" fmla="*/ 1359422 w 7467600"/>
              <a:gd name="connsiteY760" fmla="*/ 2577994 h 6858000"/>
              <a:gd name="connsiteX761" fmla="*/ 828701 w 7467600"/>
              <a:gd name="connsiteY761" fmla="*/ 1839520 h 6858000"/>
              <a:gd name="connsiteX762" fmla="*/ 494427 w 7467600"/>
              <a:gd name="connsiteY762" fmla="*/ 1092333 h 6858000"/>
              <a:gd name="connsiteX763" fmla="*/ 506322 w 7467600"/>
              <a:gd name="connsiteY763" fmla="*/ 1020997 h 6858000"/>
              <a:gd name="connsiteX764" fmla="*/ 4570198 w 7467600"/>
              <a:gd name="connsiteY764" fmla="*/ 978081 h 6858000"/>
              <a:gd name="connsiteX765" fmla="*/ 4523691 w 7467600"/>
              <a:gd name="connsiteY765" fmla="*/ 1127776 h 6858000"/>
              <a:gd name="connsiteX766" fmla="*/ 4509875 w 7467600"/>
              <a:gd name="connsiteY766" fmla="*/ 1167552 h 6858000"/>
              <a:gd name="connsiteX767" fmla="*/ 4478168 w 7467600"/>
              <a:gd name="connsiteY767" fmla="*/ 1260735 h 6858000"/>
              <a:gd name="connsiteX768" fmla="*/ 4409309 w 7467600"/>
              <a:gd name="connsiteY768" fmla="*/ 1666996 h 6858000"/>
              <a:gd name="connsiteX769" fmla="*/ 4370031 w 7467600"/>
              <a:gd name="connsiteY769" fmla="*/ 1955666 h 6858000"/>
              <a:gd name="connsiteX770" fmla="*/ 4570198 w 7467600"/>
              <a:gd name="connsiteY770" fmla="*/ 978081 h 6858000"/>
              <a:gd name="connsiteX771" fmla="*/ 4557898 w 7467600"/>
              <a:gd name="connsiteY771" fmla="*/ 900011 h 6858000"/>
              <a:gd name="connsiteX772" fmla="*/ 4344840 w 7467600"/>
              <a:gd name="connsiteY772" fmla="*/ 1922038 h 6858000"/>
              <a:gd name="connsiteX773" fmla="*/ 4378710 w 7467600"/>
              <a:gd name="connsiteY773" fmla="*/ 1665516 h 6858000"/>
              <a:gd name="connsiteX774" fmla="*/ 4448798 w 7467600"/>
              <a:gd name="connsiteY774" fmla="*/ 1253024 h 6858000"/>
              <a:gd name="connsiteX775" fmla="*/ 4480315 w 7467600"/>
              <a:gd name="connsiteY775" fmla="*/ 1158454 h 6858000"/>
              <a:gd name="connsiteX776" fmla="*/ 4494133 w 7467600"/>
              <a:gd name="connsiteY776" fmla="*/ 1118676 h 6858000"/>
              <a:gd name="connsiteX777" fmla="*/ 4557898 w 7467600"/>
              <a:gd name="connsiteY777" fmla="*/ 900011 h 6858000"/>
              <a:gd name="connsiteX778" fmla="*/ 5870151 w 7467600"/>
              <a:gd name="connsiteY778" fmla="*/ 898890 h 6858000"/>
              <a:gd name="connsiteX779" fmla="*/ 5861335 w 7467600"/>
              <a:gd name="connsiteY779" fmla="*/ 899177 h 6858000"/>
              <a:gd name="connsiteX780" fmla="*/ 5843702 w 7467600"/>
              <a:gd name="connsiteY780" fmla="*/ 899748 h 6858000"/>
              <a:gd name="connsiteX781" fmla="*/ 5651107 w 7467600"/>
              <a:gd name="connsiteY781" fmla="*/ 920306 h 6858000"/>
              <a:gd name="connsiteX782" fmla="*/ 5459407 w 7467600"/>
              <a:gd name="connsiteY782" fmla="*/ 940975 h 6858000"/>
              <a:gd name="connsiteX783" fmla="*/ 5374846 w 7467600"/>
              <a:gd name="connsiteY783" fmla="*/ 941988 h 6858000"/>
              <a:gd name="connsiteX784" fmla="*/ 5256105 w 7467600"/>
              <a:gd name="connsiteY784" fmla="*/ 945632 h 6858000"/>
              <a:gd name="connsiteX785" fmla="*/ 5107071 w 7467600"/>
              <a:gd name="connsiteY785" fmla="*/ 969720 h 6858000"/>
              <a:gd name="connsiteX786" fmla="*/ 4998681 w 7467600"/>
              <a:gd name="connsiteY786" fmla="*/ 988771 h 6858000"/>
              <a:gd name="connsiteX787" fmla="*/ 5870151 w 7467600"/>
              <a:gd name="connsiteY787" fmla="*/ 898890 h 6858000"/>
              <a:gd name="connsiteX788" fmla="*/ 5504425 w 7467600"/>
              <a:gd name="connsiteY788" fmla="*/ 848067 h 6858000"/>
              <a:gd name="connsiteX789" fmla="*/ 4968849 w 7467600"/>
              <a:gd name="connsiteY789" fmla="*/ 962318 h 6858000"/>
              <a:gd name="connsiteX790" fmla="*/ 5104039 w 7467600"/>
              <a:gd name="connsiteY790" fmla="*/ 940634 h 6858000"/>
              <a:gd name="connsiteX791" fmla="*/ 5256311 w 7467600"/>
              <a:gd name="connsiteY791" fmla="*/ 916490 h 6858000"/>
              <a:gd name="connsiteX792" fmla="*/ 5377381 w 7467600"/>
              <a:gd name="connsiteY792" fmla="*/ 912671 h 6858000"/>
              <a:gd name="connsiteX793" fmla="*/ 5460148 w 7467600"/>
              <a:gd name="connsiteY793" fmla="*/ 911442 h 6858000"/>
              <a:gd name="connsiteX794" fmla="*/ 5648971 w 7467600"/>
              <a:gd name="connsiteY794" fmla="*/ 891331 h 6858000"/>
              <a:gd name="connsiteX795" fmla="*/ 5844807 w 7467600"/>
              <a:gd name="connsiteY795" fmla="*/ 870718 h 6858000"/>
              <a:gd name="connsiteX796" fmla="*/ 5862975 w 7467600"/>
              <a:gd name="connsiteY796" fmla="*/ 869756 h 6858000"/>
              <a:gd name="connsiteX797" fmla="*/ 5920887 w 7467600"/>
              <a:gd name="connsiteY797" fmla="*/ 865929 h 6858000"/>
              <a:gd name="connsiteX798" fmla="*/ 5504425 w 7467600"/>
              <a:gd name="connsiteY798" fmla="*/ 848067 h 6858000"/>
              <a:gd name="connsiteX799" fmla="*/ 3607114 w 7467600"/>
              <a:gd name="connsiteY799" fmla="*/ 467441 h 6858000"/>
              <a:gd name="connsiteX800" fmla="*/ 3296242 w 7467600"/>
              <a:gd name="connsiteY800" fmla="*/ 807991 h 6858000"/>
              <a:gd name="connsiteX801" fmla="*/ 3174674 w 7467600"/>
              <a:gd name="connsiteY801" fmla="*/ 919759 h 6858000"/>
              <a:gd name="connsiteX802" fmla="*/ 3042978 w 7467600"/>
              <a:gd name="connsiteY802" fmla="*/ 1054894 h 6858000"/>
              <a:gd name="connsiteX803" fmla="*/ 2968914 w 7467600"/>
              <a:gd name="connsiteY803" fmla="*/ 1133756 h 6858000"/>
              <a:gd name="connsiteX804" fmla="*/ 3103823 w 7467600"/>
              <a:gd name="connsiteY804" fmla="*/ 1026814 h 6858000"/>
              <a:gd name="connsiteX805" fmla="*/ 3607114 w 7467600"/>
              <a:gd name="connsiteY805" fmla="*/ 467441 h 6858000"/>
              <a:gd name="connsiteX806" fmla="*/ 3744487 w 7467600"/>
              <a:gd name="connsiteY806" fmla="*/ 383136 h 6858000"/>
              <a:gd name="connsiteX807" fmla="*/ 3970213 w 7467600"/>
              <a:gd name="connsiteY807" fmla="*/ 995559 h 6858000"/>
              <a:gd name="connsiteX808" fmla="*/ 3744487 w 7467600"/>
              <a:gd name="connsiteY808" fmla="*/ 383136 h 6858000"/>
              <a:gd name="connsiteX809" fmla="*/ 3624562 w 7467600"/>
              <a:gd name="connsiteY809" fmla="*/ 367041 h 6858000"/>
              <a:gd name="connsiteX810" fmla="*/ 3489712 w 7467600"/>
              <a:gd name="connsiteY810" fmla="*/ 485386 h 6858000"/>
              <a:gd name="connsiteX811" fmla="*/ 3182994 w 7467600"/>
              <a:gd name="connsiteY811" fmla="*/ 828265 h 6858000"/>
              <a:gd name="connsiteX812" fmla="*/ 2892114 w 7467600"/>
              <a:gd name="connsiteY812" fmla="*/ 1172635 h 6858000"/>
              <a:gd name="connsiteX813" fmla="*/ 3021459 w 7467600"/>
              <a:gd name="connsiteY813" fmla="*/ 1035385 h 6858000"/>
              <a:gd name="connsiteX814" fmla="*/ 3153873 w 7467600"/>
              <a:gd name="connsiteY814" fmla="*/ 898971 h 6858000"/>
              <a:gd name="connsiteX815" fmla="*/ 3276511 w 7467600"/>
              <a:gd name="connsiteY815" fmla="*/ 786423 h 6858000"/>
              <a:gd name="connsiteX816" fmla="*/ 3584154 w 7467600"/>
              <a:gd name="connsiteY816" fmla="*/ 448218 h 6858000"/>
              <a:gd name="connsiteX817" fmla="*/ 3624562 w 7467600"/>
              <a:gd name="connsiteY817" fmla="*/ 367041 h 6858000"/>
              <a:gd name="connsiteX818" fmla="*/ 3766672 w 7467600"/>
              <a:gd name="connsiteY818" fmla="*/ 359429 h 6858000"/>
              <a:gd name="connsiteX819" fmla="*/ 3996338 w 7467600"/>
              <a:gd name="connsiteY819" fmla="*/ 968237 h 6858000"/>
              <a:gd name="connsiteX820" fmla="*/ 3766672 w 7467600"/>
              <a:gd name="connsiteY820" fmla="*/ 359429 h 6858000"/>
              <a:gd name="connsiteX821" fmla="*/ 5805386 w 7467600"/>
              <a:gd name="connsiteY821" fmla="*/ 239240 h 6858000"/>
              <a:gd name="connsiteX822" fmla="*/ 5736947 w 7467600"/>
              <a:gd name="connsiteY822" fmla="*/ 261367 h 6858000"/>
              <a:gd name="connsiteX823" fmla="*/ 5427012 w 7467600"/>
              <a:gd name="connsiteY823" fmla="*/ 311272 h 6858000"/>
              <a:gd name="connsiteX824" fmla="*/ 5147818 w 7467600"/>
              <a:gd name="connsiteY824" fmla="*/ 322112 h 6858000"/>
              <a:gd name="connsiteX825" fmla="*/ 5060854 w 7467600"/>
              <a:gd name="connsiteY825" fmla="*/ 311882 h 6858000"/>
              <a:gd name="connsiteX826" fmla="*/ 4945989 w 7467600"/>
              <a:gd name="connsiteY826" fmla="*/ 300516 h 6858000"/>
              <a:gd name="connsiteX827" fmla="*/ 5410479 w 7467600"/>
              <a:gd name="connsiteY827" fmla="*/ 348434 h 6858000"/>
              <a:gd name="connsiteX828" fmla="*/ 5805386 w 7467600"/>
              <a:gd name="connsiteY828" fmla="*/ 239240 h 6858000"/>
              <a:gd name="connsiteX829" fmla="*/ 5905192 w 7467600"/>
              <a:gd name="connsiteY829" fmla="*/ 163079 h 6858000"/>
              <a:gd name="connsiteX830" fmla="*/ 5865655 w 7467600"/>
              <a:gd name="connsiteY830" fmla="*/ 171901 h 6858000"/>
              <a:gd name="connsiteX831" fmla="*/ 5259740 w 7467600"/>
              <a:gd name="connsiteY831" fmla="*/ 257013 h 6858000"/>
              <a:gd name="connsiteX832" fmla="*/ 5208466 w 7467600"/>
              <a:gd name="connsiteY832" fmla="*/ 257550 h 6858000"/>
              <a:gd name="connsiteX833" fmla="*/ 4980204 w 7467600"/>
              <a:gd name="connsiteY833" fmla="*/ 271903 h 6858000"/>
              <a:gd name="connsiteX834" fmla="*/ 5068068 w 7467600"/>
              <a:gd name="connsiteY834" fmla="*/ 282244 h 6858000"/>
              <a:gd name="connsiteX835" fmla="*/ 5153231 w 7467600"/>
              <a:gd name="connsiteY835" fmla="*/ 292240 h 6858000"/>
              <a:gd name="connsiteX836" fmla="*/ 5426491 w 7467600"/>
              <a:gd name="connsiteY836" fmla="*/ 281128 h 6858000"/>
              <a:gd name="connsiteX837" fmla="*/ 5731212 w 7467600"/>
              <a:gd name="connsiteY837" fmla="*/ 231951 h 6858000"/>
              <a:gd name="connsiteX838" fmla="*/ 5905192 w 7467600"/>
              <a:gd name="connsiteY838" fmla="*/ 163079 h 6858000"/>
              <a:gd name="connsiteX839" fmla="*/ 5944437 w 7467600"/>
              <a:gd name="connsiteY839" fmla="*/ 113829 h 6858000"/>
              <a:gd name="connsiteX840" fmla="*/ 5825032 w 7467600"/>
              <a:gd name="connsiteY840" fmla="*/ 146405 h 6858000"/>
              <a:gd name="connsiteX841" fmla="*/ 4955599 w 7467600"/>
              <a:gd name="connsiteY841" fmla="*/ 247008 h 6858000"/>
              <a:gd name="connsiteX842" fmla="*/ 5210104 w 7467600"/>
              <a:gd name="connsiteY842" fmla="*/ 228123 h 6858000"/>
              <a:gd name="connsiteX843" fmla="*/ 5261015 w 7467600"/>
              <a:gd name="connsiteY843" fmla="*/ 227087 h 6858000"/>
              <a:gd name="connsiteX844" fmla="*/ 5861181 w 7467600"/>
              <a:gd name="connsiteY844" fmla="*/ 143093 h 6858000"/>
              <a:gd name="connsiteX845" fmla="*/ 5961252 w 7467600"/>
              <a:gd name="connsiteY845" fmla="*/ 114820 h 6858000"/>
              <a:gd name="connsiteX846" fmla="*/ 5944437 w 7467600"/>
              <a:gd name="connsiteY846" fmla="*/ 113829 h 6858000"/>
              <a:gd name="connsiteX847" fmla="*/ 3882765 w 7467600"/>
              <a:gd name="connsiteY847" fmla="*/ 0 h 6858000"/>
              <a:gd name="connsiteX848" fmla="*/ 3995099 w 7467600"/>
              <a:gd name="connsiteY848" fmla="*/ 0 h 6858000"/>
              <a:gd name="connsiteX849" fmla="*/ 4163818 w 7467600"/>
              <a:gd name="connsiteY849" fmla="*/ 234104 h 6858000"/>
              <a:gd name="connsiteX850" fmla="*/ 4172099 w 7467600"/>
              <a:gd name="connsiteY850" fmla="*/ 234207 h 6858000"/>
              <a:gd name="connsiteX851" fmla="*/ 4784282 w 7467600"/>
              <a:gd name="connsiteY851" fmla="*/ 276561 h 6858000"/>
              <a:gd name="connsiteX852" fmla="*/ 4801687 w 7467600"/>
              <a:gd name="connsiteY852" fmla="*/ 267764 h 6858000"/>
              <a:gd name="connsiteX853" fmla="*/ 6082788 w 7467600"/>
              <a:gd name="connsiteY853" fmla="*/ 64119 h 6858000"/>
              <a:gd name="connsiteX854" fmla="*/ 6099442 w 7467600"/>
              <a:gd name="connsiteY854" fmla="*/ 82568 h 6858000"/>
              <a:gd name="connsiteX855" fmla="*/ 4804137 w 7467600"/>
              <a:gd name="connsiteY855" fmla="*/ 320931 h 6858000"/>
              <a:gd name="connsiteX856" fmla="*/ 4227047 w 7467600"/>
              <a:gd name="connsiteY856" fmla="*/ 313415 h 6858000"/>
              <a:gd name="connsiteX857" fmla="*/ 4346041 w 7467600"/>
              <a:gd name="connsiteY857" fmla="*/ 456086 h 6858000"/>
              <a:gd name="connsiteX858" fmla="*/ 4870967 w 7467600"/>
              <a:gd name="connsiteY858" fmla="*/ 963061 h 6858000"/>
              <a:gd name="connsiteX859" fmla="*/ 4889647 w 7467600"/>
              <a:gd name="connsiteY859" fmla="*/ 957147 h 6858000"/>
              <a:gd name="connsiteX860" fmla="*/ 5422504 w 7467600"/>
              <a:gd name="connsiteY860" fmla="*/ 805191 h 6858000"/>
              <a:gd name="connsiteX861" fmla="*/ 6087656 w 7467600"/>
              <a:gd name="connsiteY861" fmla="*/ 826703 h 6858000"/>
              <a:gd name="connsiteX862" fmla="*/ 6058717 w 7467600"/>
              <a:gd name="connsiteY862" fmla="*/ 865992 h 6858000"/>
              <a:gd name="connsiteX863" fmla="*/ 4974153 w 7467600"/>
              <a:gd name="connsiteY863" fmla="*/ 1045456 h 6858000"/>
              <a:gd name="connsiteX864" fmla="*/ 5627835 w 7467600"/>
              <a:gd name="connsiteY864" fmla="*/ 1472077 h 6858000"/>
              <a:gd name="connsiteX865" fmla="*/ 5629817 w 7467600"/>
              <a:gd name="connsiteY865" fmla="*/ 1471412 h 6858000"/>
              <a:gd name="connsiteX866" fmla="*/ 5634124 w 7467600"/>
              <a:gd name="connsiteY866" fmla="*/ 1470572 h 6858000"/>
              <a:gd name="connsiteX867" fmla="*/ 5755832 w 7467600"/>
              <a:gd name="connsiteY867" fmla="*/ 1383886 h 6858000"/>
              <a:gd name="connsiteX868" fmla="*/ 6014186 w 7467600"/>
              <a:gd name="connsiteY868" fmla="*/ 1279799 h 6858000"/>
              <a:gd name="connsiteX869" fmla="*/ 6901619 w 7467600"/>
              <a:gd name="connsiteY869" fmla="*/ 1047874 h 6858000"/>
              <a:gd name="connsiteX870" fmla="*/ 6931566 w 7467600"/>
              <a:gd name="connsiteY870" fmla="*/ 1062034 h 6858000"/>
              <a:gd name="connsiteX871" fmla="*/ 5790982 w 7467600"/>
              <a:gd name="connsiteY871" fmla="*/ 1561380 h 6858000"/>
              <a:gd name="connsiteX872" fmla="*/ 6188971 w 7467600"/>
              <a:gd name="connsiteY872" fmla="*/ 1755168 h 6858000"/>
              <a:gd name="connsiteX873" fmla="*/ 6202446 w 7467600"/>
              <a:gd name="connsiteY873" fmla="*/ 1752268 h 6858000"/>
              <a:gd name="connsiteX874" fmla="*/ 7179560 w 7467600"/>
              <a:gd name="connsiteY874" fmla="*/ 1467551 h 6858000"/>
              <a:gd name="connsiteX875" fmla="*/ 7158730 w 7467600"/>
              <a:gd name="connsiteY875" fmla="*/ 1507835 h 6858000"/>
              <a:gd name="connsiteX876" fmla="*/ 6326959 w 7467600"/>
              <a:gd name="connsiteY876" fmla="*/ 1817686 h 6858000"/>
              <a:gd name="connsiteX877" fmla="*/ 6537433 w 7467600"/>
              <a:gd name="connsiteY877" fmla="*/ 1907790 h 6858000"/>
              <a:gd name="connsiteX878" fmla="*/ 6550221 w 7467600"/>
              <a:gd name="connsiteY878" fmla="*/ 1910729 h 6858000"/>
              <a:gd name="connsiteX879" fmla="*/ 6964438 w 7467600"/>
              <a:gd name="connsiteY879" fmla="*/ 2209505 h 6858000"/>
              <a:gd name="connsiteX880" fmla="*/ 7367862 w 7467600"/>
              <a:gd name="connsiteY880" fmla="*/ 2806833 h 6858000"/>
              <a:gd name="connsiteX881" fmla="*/ 7364329 w 7467600"/>
              <a:gd name="connsiteY881" fmla="*/ 2826907 h 6858000"/>
              <a:gd name="connsiteX882" fmla="*/ 7290545 w 7467600"/>
              <a:gd name="connsiteY882" fmla="*/ 2850663 h 6858000"/>
              <a:gd name="connsiteX883" fmla="*/ 6472036 w 7467600"/>
              <a:gd name="connsiteY883" fmla="*/ 1959003 h 6858000"/>
              <a:gd name="connsiteX884" fmla="*/ 5792897 w 7467600"/>
              <a:gd name="connsiteY884" fmla="*/ 1647747 h 6858000"/>
              <a:gd name="connsiteX885" fmla="*/ 5842751 w 7467600"/>
              <a:gd name="connsiteY885" fmla="*/ 1816112 h 6858000"/>
              <a:gd name="connsiteX886" fmla="*/ 5847424 w 7467600"/>
              <a:gd name="connsiteY886" fmla="*/ 1815776 h 6858000"/>
              <a:gd name="connsiteX887" fmla="*/ 6399821 w 7467600"/>
              <a:gd name="connsiteY887" fmla="*/ 2344799 h 6858000"/>
              <a:gd name="connsiteX888" fmla="*/ 6323232 w 7467600"/>
              <a:gd name="connsiteY888" fmla="*/ 2389634 h 6858000"/>
              <a:gd name="connsiteX889" fmla="*/ 5942958 w 7467600"/>
              <a:gd name="connsiteY889" fmla="*/ 2077708 h 6858000"/>
              <a:gd name="connsiteX890" fmla="*/ 5921559 w 7467600"/>
              <a:gd name="connsiteY890" fmla="*/ 2378596 h 6858000"/>
              <a:gd name="connsiteX891" fmla="*/ 5817651 w 7467600"/>
              <a:gd name="connsiteY891" fmla="*/ 3023919 h 6858000"/>
              <a:gd name="connsiteX892" fmla="*/ 5729634 w 7467600"/>
              <a:gd name="connsiteY892" fmla="*/ 3051849 h 6858000"/>
              <a:gd name="connsiteX893" fmla="*/ 5611018 w 7467600"/>
              <a:gd name="connsiteY893" fmla="*/ 2316769 h 6858000"/>
              <a:gd name="connsiteX894" fmla="*/ 5687608 w 7467600"/>
              <a:gd name="connsiteY894" fmla="*/ 2039972 h 6858000"/>
              <a:gd name="connsiteX895" fmla="*/ 5657554 w 7467600"/>
              <a:gd name="connsiteY895" fmla="*/ 1576445 h 6858000"/>
              <a:gd name="connsiteX896" fmla="*/ 5150475 w 7467600"/>
              <a:gd name="connsiteY896" fmla="*/ 1274012 h 6858000"/>
              <a:gd name="connsiteX897" fmla="*/ 5349142 w 7467600"/>
              <a:gd name="connsiteY897" fmla="*/ 2204405 h 6858000"/>
              <a:gd name="connsiteX898" fmla="*/ 5262214 w 7467600"/>
              <a:gd name="connsiteY898" fmla="*/ 2233836 h 6858000"/>
              <a:gd name="connsiteX899" fmla="*/ 4981539 w 7467600"/>
              <a:gd name="connsiteY899" fmla="*/ 1542201 h 6858000"/>
              <a:gd name="connsiteX900" fmla="*/ 4958461 w 7467600"/>
              <a:gd name="connsiteY900" fmla="*/ 1136957 h 6858000"/>
              <a:gd name="connsiteX901" fmla="*/ 4655015 w 7467600"/>
              <a:gd name="connsiteY901" fmla="*/ 891426 h 6858000"/>
              <a:gd name="connsiteX902" fmla="*/ 4348002 w 7467600"/>
              <a:gd name="connsiteY902" fmla="*/ 2205895 h 6858000"/>
              <a:gd name="connsiteX903" fmla="*/ 4262250 w 7467600"/>
              <a:gd name="connsiteY903" fmla="*/ 2219972 h 6858000"/>
              <a:gd name="connsiteX904" fmla="*/ 4550611 w 7467600"/>
              <a:gd name="connsiteY904" fmla="*/ 817540 h 6858000"/>
              <a:gd name="connsiteX905" fmla="*/ 4564418 w 7467600"/>
              <a:gd name="connsiteY905" fmla="*/ 808293 h 6858000"/>
              <a:gd name="connsiteX906" fmla="*/ 4266388 w 7467600"/>
              <a:gd name="connsiteY906" fmla="*/ 500083 h 6858000"/>
              <a:gd name="connsiteX907" fmla="*/ 4032842 w 7467600"/>
              <a:gd name="connsiteY907" fmla="*/ 211809 h 6858000"/>
              <a:gd name="connsiteX908" fmla="*/ 3882765 w 7467600"/>
              <a:gd name="connsiteY908" fmla="*/ 0 h 6858000"/>
              <a:gd name="connsiteX909" fmla="*/ 3721337 w 7467600"/>
              <a:gd name="connsiteY909" fmla="*/ 0 h 6858000"/>
              <a:gd name="connsiteX910" fmla="*/ 3797544 w 7467600"/>
              <a:gd name="connsiteY910" fmla="*/ 0 h 6858000"/>
              <a:gd name="connsiteX911" fmla="*/ 3775734 w 7467600"/>
              <a:gd name="connsiteY911" fmla="*/ 95131 h 6858000"/>
              <a:gd name="connsiteX912" fmla="*/ 3724807 w 7467600"/>
              <a:gd name="connsiteY912" fmla="*/ 272257 h 6858000"/>
              <a:gd name="connsiteX913" fmla="*/ 3726844 w 7467600"/>
              <a:gd name="connsiteY913" fmla="*/ 282988 h 6858000"/>
              <a:gd name="connsiteX914" fmla="*/ 3742664 w 7467600"/>
              <a:gd name="connsiteY914" fmla="*/ 279918 h 6858000"/>
              <a:gd name="connsiteX915" fmla="*/ 4103910 w 7467600"/>
              <a:gd name="connsiteY915" fmla="*/ 1161917 h 6858000"/>
              <a:gd name="connsiteX916" fmla="*/ 4020269 w 7467600"/>
              <a:gd name="connsiteY916" fmla="*/ 1200406 h 6858000"/>
              <a:gd name="connsiteX917" fmla="*/ 3674882 w 7467600"/>
              <a:gd name="connsiteY917" fmla="*/ 488524 h 6858000"/>
              <a:gd name="connsiteX918" fmla="*/ 3132682 w 7467600"/>
              <a:gd name="connsiteY918" fmla="*/ 1072284 h 6858000"/>
              <a:gd name="connsiteX919" fmla="*/ 2716346 w 7467600"/>
              <a:gd name="connsiteY919" fmla="*/ 1276376 h 6858000"/>
              <a:gd name="connsiteX920" fmla="*/ 2716772 w 7467600"/>
              <a:gd name="connsiteY920" fmla="*/ 1255462 h 6858000"/>
              <a:gd name="connsiteX921" fmla="*/ 3471096 w 7467600"/>
              <a:gd name="connsiteY921" fmla="*/ 437072 h 6858000"/>
              <a:gd name="connsiteX922" fmla="*/ 3639057 w 7467600"/>
              <a:gd name="connsiteY922" fmla="*/ 286334 h 6858000"/>
              <a:gd name="connsiteX923" fmla="*/ 3640309 w 7467600"/>
              <a:gd name="connsiteY923" fmla="*/ 284664 h 6858000"/>
              <a:gd name="connsiteX924" fmla="*/ 3646022 w 7467600"/>
              <a:gd name="connsiteY924" fmla="*/ 276711 h 6858000"/>
              <a:gd name="connsiteX925" fmla="*/ 3707943 w 7467600"/>
              <a:gd name="connsiteY925" fmla="*/ 65958 h 6858000"/>
              <a:gd name="connsiteX926" fmla="*/ 3721337 w 7467600"/>
              <a:gd name="connsiteY926" fmla="*/ 0 h 6858000"/>
              <a:gd name="connsiteX927" fmla="*/ 2867960 w 7467600"/>
              <a:gd name="connsiteY927" fmla="*/ 0 h 6858000"/>
              <a:gd name="connsiteX928" fmla="*/ 2926351 w 7467600"/>
              <a:gd name="connsiteY928" fmla="*/ 0 h 6858000"/>
              <a:gd name="connsiteX929" fmla="*/ 2902823 w 7467600"/>
              <a:gd name="connsiteY929" fmla="*/ 262929 h 6858000"/>
              <a:gd name="connsiteX930" fmla="*/ 2940663 w 7467600"/>
              <a:gd name="connsiteY930" fmla="*/ 140884 h 6858000"/>
              <a:gd name="connsiteX931" fmla="*/ 2947039 w 7467600"/>
              <a:gd name="connsiteY931" fmla="*/ 122524 h 6858000"/>
              <a:gd name="connsiteX932" fmla="*/ 2984316 w 7467600"/>
              <a:gd name="connsiteY932" fmla="*/ 0 h 6858000"/>
              <a:gd name="connsiteX933" fmla="*/ 3016114 w 7467600"/>
              <a:gd name="connsiteY933" fmla="*/ 0 h 6858000"/>
              <a:gd name="connsiteX934" fmla="*/ 2979949 w 7467600"/>
              <a:gd name="connsiteY934" fmla="*/ 119274 h 6858000"/>
              <a:gd name="connsiteX935" fmla="*/ 3023879 w 7467600"/>
              <a:gd name="connsiteY935" fmla="*/ 0 h 6858000"/>
              <a:gd name="connsiteX936" fmla="*/ 3105400 w 7467600"/>
              <a:gd name="connsiteY936" fmla="*/ 0 h 6858000"/>
              <a:gd name="connsiteX937" fmla="*/ 3094669 w 7467600"/>
              <a:gd name="connsiteY937" fmla="*/ 30308 h 6858000"/>
              <a:gd name="connsiteX938" fmla="*/ 2901945 w 7467600"/>
              <a:gd name="connsiteY938" fmla="*/ 466538 h 6858000"/>
              <a:gd name="connsiteX939" fmla="*/ 2815209 w 7467600"/>
              <a:gd name="connsiteY939" fmla="*/ 497361 h 6858000"/>
              <a:gd name="connsiteX940" fmla="*/ 2844845 w 7467600"/>
              <a:gd name="connsiteY940" fmla="*/ 127638 h 6858000"/>
              <a:gd name="connsiteX941" fmla="*/ 2867960 w 7467600"/>
              <a:gd name="connsiteY941" fmla="*/ 0 h 6858000"/>
              <a:gd name="connsiteX942" fmla="*/ 1057230 w 7467600"/>
              <a:gd name="connsiteY942" fmla="*/ 0 h 6858000"/>
              <a:gd name="connsiteX943" fmla="*/ 1111003 w 7467600"/>
              <a:gd name="connsiteY943" fmla="*/ 0 h 6858000"/>
              <a:gd name="connsiteX944" fmla="*/ 1125553 w 7467600"/>
              <a:gd name="connsiteY944" fmla="*/ 52588 h 6858000"/>
              <a:gd name="connsiteX945" fmla="*/ 1304276 w 7467600"/>
              <a:gd name="connsiteY945" fmla="*/ 476275 h 6858000"/>
              <a:gd name="connsiteX946" fmla="*/ 1492066 w 7467600"/>
              <a:gd name="connsiteY946" fmla="*/ 886333 h 6858000"/>
              <a:gd name="connsiteX947" fmla="*/ 1423698 w 7467600"/>
              <a:gd name="connsiteY947" fmla="*/ 710817 h 6858000"/>
              <a:gd name="connsiteX948" fmla="*/ 1357609 w 7467600"/>
              <a:gd name="connsiteY948" fmla="*/ 532892 h 6858000"/>
              <a:gd name="connsiteX949" fmla="*/ 1309550 w 7467600"/>
              <a:gd name="connsiteY949" fmla="*/ 374031 h 6858000"/>
              <a:gd name="connsiteX950" fmla="*/ 1193673 w 7467600"/>
              <a:gd name="connsiteY950" fmla="*/ 49533 h 6858000"/>
              <a:gd name="connsiteX951" fmla="*/ 1164391 w 7467600"/>
              <a:gd name="connsiteY951" fmla="*/ 0 h 6858000"/>
              <a:gd name="connsiteX952" fmla="*/ 1200666 w 7467600"/>
              <a:gd name="connsiteY952" fmla="*/ 0 h 6858000"/>
              <a:gd name="connsiteX953" fmla="*/ 1223408 w 7467600"/>
              <a:gd name="connsiteY953" fmla="*/ 38996 h 6858000"/>
              <a:gd name="connsiteX954" fmla="*/ 1339635 w 7467600"/>
              <a:gd name="connsiteY954" fmla="*/ 365517 h 6858000"/>
              <a:gd name="connsiteX955" fmla="*/ 1387469 w 7467600"/>
              <a:gd name="connsiteY955" fmla="*/ 523079 h 6858000"/>
              <a:gd name="connsiteX956" fmla="*/ 1452685 w 7467600"/>
              <a:gd name="connsiteY956" fmla="*/ 699806 h 6858000"/>
              <a:gd name="connsiteX957" fmla="*/ 1492092 w 7467600"/>
              <a:gd name="connsiteY957" fmla="*/ 800424 h 6858000"/>
              <a:gd name="connsiteX958" fmla="*/ 1455302 w 7467600"/>
              <a:gd name="connsiteY958" fmla="*/ 632913 h 6858000"/>
              <a:gd name="connsiteX959" fmla="*/ 1222336 w 7467600"/>
              <a:gd name="connsiteY959" fmla="*/ 9480 h 6858000"/>
              <a:gd name="connsiteX960" fmla="*/ 1214634 w 7467600"/>
              <a:gd name="connsiteY960" fmla="*/ 0 h 6858000"/>
              <a:gd name="connsiteX961" fmla="*/ 1289827 w 7467600"/>
              <a:gd name="connsiteY961" fmla="*/ 0 h 6858000"/>
              <a:gd name="connsiteX962" fmla="*/ 1321076 w 7467600"/>
              <a:gd name="connsiteY962" fmla="*/ 59722 h 6858000"/>
              <a:gd name="connsiteX963" fmla="*/ 1512579 w 7467600"/>
              <a:gd name="connsiteY963" fmla="*/ 626441 h 6858000"/>
              <a:gd name="connsiteX964" fmla="*/ 1506076 w 7467600"/>
              <a:gd name="connsiteY964" fmla="*/ 1089289 h 6858000"/>
              <a:gd name="connsiteX965" fmla="*/ 1486346 w 7467600"/>
              <a:gd name="connsiteY965" fmla="*/ 1079919 h 6858000"/>
              <a:gd name="connsiteX966" fmla="*/ 1070511 w 7467600"/>
              <a:gd name="connsiteY966" fmla="*/ 48609 h 6858000"/>
              <a:gd name="connsiteX967" fmla="*/ 1057230 w 7467600"/>
              <a:gd name="connsiteY967" fmla="*/ 0 h 6858000"/>
              <a:gd name="connsiteX968" fmla="*/ 43151 w 7467600"/>
              <a:gd name="connsiteY968" fmla="*/ 0 h 6858000"/>
              <a:gd name="connsiteX969" fmla="*/ 95283 w 7467600"/>
              <a:gd name="connsiteY969" fmla="*/ 0 h 6858000"/>
              <a:gd name="connsiteX970" fmla="*/ 300708 w 7467600"/>
              <a:gd name="connsiteY970" fmla="*/ 154571 h 6858000"/>
              <a:gd name="connsiteX971" fmla="*/ 530414 w 7467600"/>
              <a:gd name="connsiteY971" fmla="*/ 354673 h 6858000"/>
              <a:gd name="connsiteX972" fmla="*/ 333785 w 7467600"/>
              <a:gd name="connsiteY972" fmla="*/ 161564 h 6858000"/>
              <a:gd name="connsiteX973" fmla="*/ 147005 w 7467600"/>
              <a:gd name="connsiteY973" fmla="*/ 0 h 6858000"/>
              <a:gd name="connsiteX974" fmla="*/ 272509 w 7467600"/>
              <a:gd name="connsiteY974" fmla="*/ 0 h 6858000"/>
              <a:gd name="connsiteX975" fmla="*/ 326276 w 7467600"/>
              <a:gd name="connsiteY975" fmla="*/ 45847 h 6858000"/>
              <a:gd name="connsiteX976" fmla="*/ 823759 w 7467600"/>
              <a:gd name="connsiteY976" fmla="*/ 574145 h 6858000"/>
              <a:gd name="connsiteX977" fmla="*/ 811254 w 7467600"/>
              <a:gd name="connsiteY977" fmla="*/ 665546 h 6858000"/>
              <a:gd name="connsiteX978" fmla="*/ 154042 w 7467600"/>
              <a:gd name="connsiteY978" fmla="*/ 261522 h 6858000"/>
              <a:gd name="connsiteX979" fmla="*/ 13550 w 7467600"/>
              <a:gd name="connsiteY979" fmla="*/ 158423 h 6858000"/>
              <a:gd name="connsiteX980" fmla="*/ 0 w 7467600"/>
              <a:gd name="connsiteY980" fmla="*/ 146618 h 6858000"/>
              <a:gd name="connsiteX981" fmla="*/ 0 w 7467600"/>
              <a:gd name="connsiteY981" fmla="*/ 59161 h 6858000"/>
              <a:gd name="connsiteX982" fmla="*/ 45427 w 7467600"/>
              <a:gd name="connsiteY982" fmla="*/ 101078 h 6858000"/>
              <a:gd name="connsiteX983" fmla="*/ 630103 w 7467600"/>
              <a:gd name="connsiteY983" fmla="*/ 485885 h 6858000"/>
              <a:gd name="connsiteX984" fmla="*/ 532040 w 7467600"/>
              <a:gd name="connsiteY984" fmla="*/ 399359 h 6858000"/>
              <a:gd name="connsiteX985" fmla="*/ 517618 w 7467600"/>
              <a:gd name="connsiteY985" fmla="*/ 385726 h 6858000"/>
              <a:gd name="connsiteX986" fmla="*/ 285074 w 7467600"/>
              <a:gd name="connsiteY986" fmla="*/ 182755 h 6858000"/>
              <a:gd name="connsiteX987" fmla="*/ 43151 w 7467600"/>
              <a:gd name="connsiteY98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312201 w 7467600"/>
              <a:gd name="connsiteY130" fmla="*/ 5128278 h 6858000"/>
              <a:gd name="connsiteX131" fmla="*/ 1903353 w 7467600"/>
              <a:gd name="connsiteY131" fmla="*/ 5044827 h 6858000"/>
              <a:gd name="connsiteX132" fmla="*/ 1936931 w 7467600"/>
              <a:gd name="connsiteY132" fmla="*/ 5093954 h 6858000"/>
              <a:gd name="connsiteX133" fmla="*/ 2195868 w 7467600"/>
              <a:gd name="connsiteY133" fmla="*/ 5396574 h 6858000"/>
              <a:gd name="connsiteX134" fmla="*/ 2088852 w 7467600"/>
              <a:gd name="connsiteY134" fmla="*/ 5166123 h 6858000"/>
              <a:gd name="connsiteX135" fmla="*/ 1958241 w 7467600"/>
              <a:gd name="connsiteY135" fmla="*/ 5067955 h 6858000"/>
              <a:gd name="connsiteX136" fmla="*/ 1903353 w 7467600"/>
              <a:gd name="connsiteY136" fmla="*/ 5044827 h 6858000"/>
              <a:gd name="connsiteX137" fmla="*/ 1979378 w 7467600"/>
              <a:gd name="connsiteY137" fmla="*/ 4769504 h 6858000"/>
              <a:gd name="connsiteX138" fmla="*/ 2882120 w 7467600"/>
              <a:gd name="connsiteY138" fmla="*/ 5064547 h 6858000"/>
              <a:gd name="connsiteX139" fmla="*/ 2793103 w 7467600"/>
              <a:gd name="connsiteY139" fmla="*/ 5039699 h 6858000"/>
              <a:gd name="connsiteX140" fmla="*/ 2770041 w 7467600"/>
              <a:gd name="connsiteY140" fmla="*/ 5033634 h 6858000"/>
              <a:gd name="connsiteX141" fmla="*/ 1979378 w 7467600"/>
              <a:gd name="connsiteY141" fmla="*/ 4769504 h 6858000"/>
              <a:gd name="connsiteX142" fmla="*/ 1927410 w 7467600"/>
              <a:gd name="connsiteY142" fmla="*/ 4716164 h 6858000"/>
              <a:gd name="connsiteX143" fmla="*/ 1959587 w 7467600"/>
              <a:gd name="connsiteY143" fmla="*/ 4728849 h 6858000"/>
              <a:gd name="connsiteX144" fmla="*/ 2777707 w 7467600"/>
              <a:gd name="connsiteY144" fmla="*/ 5003991 h 6858000"/>
              <a:gd name="connsiteX145" fmla="*/ 2800768 w 7467600"/>
              <a:gd name="connsiteY145" fmla="*/ 5010056 h 6858000"/>
              <a:gd name="connsiteX146" fmla="*/ 2879408 w 7467600"/>
              <a:gd name="connsiteY146" fmla="*/ 5031590 h 6858000"/>
              <a:gd name="connsiteX147" fmla="*/ 2862295 w 7467600"/>
              <a:gd name="connsiteY147" fmla="*/ 5022958 h 6858000"/>
              <a:gd name="connsiteX148" fmla="*/ 2813343 w 7467600"/>
              <a:gd name="connsiteY148" fmla="*/ 4998369 h 6858000"/>
              <a:gd name="connsiteX149" fmla="*/ 2646245 w 7467600"/>
              <a:gd name="connsiteY149" fmla="*/ 4930999 h 6858000"/>
              <a:gd name="connsiteX150" fmla="*/ 1999243 w 7467600"/>
              <a:gd name="connsiteY150" fmla="*/ 4730524 h 6858000"/>
              <a:gd name="connsiteX151" fmla="*/ 1979527 w 7467600"/>
              <a:gd name="connsiteY151" fmla="*/ 4726651 h 6858000"/>
              <a:gd name="connsiteX152" fmla="*/ 1927410 w 7467600"/>
              <a:gd name="connsiteY152" fmla="*/ 4716164 h 6858000"/>
              <a:gd name="connsiteX153" fmla="*/ 1997014 w 7467600"/>
              <a:gd name="connsiteY153" fmla="*/ 4698007 h 6858000"/>
              <a:gd name="connsiteX154" fmla="*/ 2005458 w 7467600"/>
              <a:gd name="connsiteY154" fmla="*/ 4699540 h 6858000"/>
              <a:gd name="connsiteX155" fmla="*/ 2657186 w 7467600"/>
              <a:gd name="connsiteY155" fmla="*/ 4901687 h 6858000"/>
              <a:gd name="connsiteX156" fmla="*/ 2826662 w 7467600"/>
              <a:gd name="connsiteY156" fmla="*/ 4970362 h 6858000"/>
              <a:gd name="connsiteX157" fmla="*/ 2876100 w 7467600"/>
              <a:gd name="connsiteY157" fmla="*/ 4995397 h 6858000"/>
              <a:gd name="connsiteX158" fmla="*/ 3042600 w 7467600"/>
              <a:gd name="connsiteY158" fmla="*/ 5059532 h 6858000"/>
              <a:gd name="connsiteX159" fmla="*/ 1997014 w 7467600"/>
              <a:gd name="connsiteY159" fmla="*/ 4698007 h 6858000"/>
              <a:gd name="connsiteX160" fmla="*/ 2305292 w 7467600"/>
              <a:gd name="connsiteY160" fmla="*/ 4219492 h 6858000"/>
              <a:gd name="connsiteX161" fmla="*/ 3360922 w 7467600"/>
              <a:gd name="connsiteY161" fmla="*/ 4529373 h 6858000"/>
              <a:gd name="connsiteX162" fmla="*/ 3492420 w 7467600"/>
              <a:gd name="connsiteY162" fmla="*/ 4510145 h 6858000"/>
              <a:gd name="connsiteX163" fmla="*/ 3364086 w 7467600"/>
              <a:gd name="connsiteY163" fmla="*/ 4480340 h 6858000"/>
              <a:gd name="connsiteX164" fmla="*/ 3225818 w 7467600"/>
              <a:gd name="connsiteY164" fmla="*/ 4411822 h 6858000"/>
              <a:gd name="connsiteX165" fmla="*/ 3129696 w 7467600"/>
              <a:gd name="connsiteY165" fmla="*/ 4360704 h 6858000"/>
              <a:gd name="connsiteX166" fmla="*/ 2814545 w 7467600"/>
              <a:gd name="connsiteY166" fmla="*/ 4282955 h 6858000"/>
              <a:gd name="connsiteX167" fmla="*/ 2305292 w 7467600"/>
              <a:gd name="connsiteY167" fmla="*/ 4219492 h 6858000"/>
              <a:gd name="connsiteX168" fmla="*/ 2626982 w 7467600"/>
              <a:gd name="connsiteY168" fmla="*/ 4206450 h 6858000"/>
              <a:gd name="connsiteX169" fmla="*/ 2490617 w 7467600"/>
              <a:gd name="connsiteY169" fmla="*/ 4206951 h 6858000"/>
              <a:gd name="connsiteX170" fmla="*/ 2819869 w 7467600"/>
              <a:gd name="connsiteY170" fmla="*/ 4252936 h 6858000"/>
              <a:gd name="connsiteX171" fmla="*/ 3143018 w 7467600"/>
              <a:gd name="connsiteY171" fmla="*/ 4332698 h 6858000"/>
              <a:gd name="connsiteX172" fmla="*/ 3241520 w 7467600"/>
              <a:gd name="connsiteY172" fmla="*/ 4385112 h 6858000"/>
              <a:gd name="connsiteX173" fmla="*/ 3374575 w 7467600"/>
              <a:gd name="connsiteY173" fmla="*/ 4451517 h 6858000"/>
              <a:gd name="connsiteX174" fmla="*/ 3505221 w 7467600"/>
              <a:gd name="connsiteY174" fmla="*/ 4480757 h 6858000"/>
              <a:gd name="connsiteX175" fmla="*/ 2626982 w 7467600"/>
              <a:gd name="connsiteY175" fmla="*/ 4206450 h 6858000"/>
              <a:gd name="connsiteX176" fmla="*/ 1310106 w 7467600"/>
              <a:gd name="connsiteY176" fmla="*/ 3943217 h 6858000"/>
              <a:gd name="connsiteX177" fmla="*/ 854994 w 7467600"/>
              <a:gd name="connsiteY177" fmla="*/ 4399136 h 6858000"/>
              <a:gd name="connsiteX178" fmla="*/ 742462 w 7467600"/>
              <a:gd name="connsiteY178" fmla="*/ 4594648 h 6858000"/>
              <a:gd name="connsiteX179" fmla="*/ 820602 w 7467600"/>
              <a:gd name="connsiteY179" fmla="*/ 4485915 h 6858000"/>
              <a:gd name="connsiteX180" fmla="*/ 878295 w 7467600"/>
              <a:gd name="connsiteY180" fmla="*/ 4403594 h 6858000"/>
              <a:gd name="connsiteX181" fmla="*/ 1240607 w 7467600"/>
              <a:gd name="connsiteY181" fmla="*/ 4010401 h 6858000"/>
              <a:gd name="connsiteX182" fmla="*/ 1310106 w 7467600"/>
              <a:gd name="connsiteY182" fmla="*/ 3943217 h 6858000"/>
              <a:gd name="connsiteX183" fmla="*/ 1423113 w 7467600"/>
              <a:gd name="connsiteY183" fmla="*/ 3874565 h 6858000"/>
              <a:gd name="connsiteX184" fmla="*/ 1260565 w 7467600"/>
              <a:gd name="connsiteY184" fmla="*/ 4031982 h 6858000"/>
              <a:gd name="connsiteX185" fmla="*/ 901900 w 7467600"/>
              <a:gd name="connsiteY185" fmla="*/ 4421236 h 6858000"/>
              <a:gd name="connsiteX186" fmla="*/ 845044 w 7467600"/>
              <a:gd name="connsiteY186" fmla="*/ 4502436 h 6858000"/>
              <a:gd name="connsiteX187" fmla="*/ 685926 w 7467600"/>
              <a:gd name="connsiteY187" fmla="*/ 4703069 h 6858000"/>
              <a:gd name="connsiteX188" fmla="*/ 684248 w 7467600"/>
              <a:gd name="connsiteY188" fmla="*/ 4706721 h 6858000"/>
              <a:gd name="connsiteX189" fmla="*/ 1423113 w 7467600"/>
              <a:gd name="connsiteY189" fmla="*/ 3874565 h 6858000"/>
              <a:gd name="connsiteX190" fmla="*/ 3316479 w 7467600"/>
              <a:gd name="connsiteY190" fmla="*/ 3872136 h 6858000"/>
              <a:gd name="connsiteX191" fmla="*/ 3546806 w 7467600"/>
              <a:gd name="connsiteY191" fmla="*/ 4356139 h 6858000"/>
              <a:gd name="connsiteX192" fmla="*/ 3364433 w 7467600"/>
              <a:gd name="connsiteY192" fmla="*/ 3953121 h 6858000"/>
              <a:gd name="connsiteX193" fmla="*/ 3316479 w 7467600"/>
              <a:gd name="connsiteY193" fmla="*/ 3872136 h 6858000"/>
              <a:gd name="connsiteX194" fmla="*/ 3291335 w 7467600"/>
              <a:gd name="connsiteY194" fmla="*/ 3767420 h 6858000"/>
              <a:gd name="connsiteX195" fmla="*/ 3390805 w 7467600"/>
              <a:gd name="connsiteY195" fmla="*/ 3937163 h 6858000"/>
              <a:gd name="connsiteX196" fmla="*/ 3579062 w 7467600"/>
              <a:gd name="connsiteY196" fmla="*/ 4359040 h 6858000"/>
              <a:gd name="connsiteX197" fmla="*/ 3467355 w 7467600"/>
              <a:gd name="connsiteY197" fmla="*/ 3988130 h 6858000"/>
              <a:gd name="connsiteX198" fmla="*/ 3310753 w 7467600"/>
              <a:gd name="connsiteY198" fmla="*/ 3787140 h 6858000"/>
              <a:gd name="connsiteX199" fmla="*/ 3291335 w 7467600"/>
              <a:gd name="connsiteY199" fmla="*/ 3767420 h 6858000"/>
              <a:gd name="connsiteX200" fmla="*/ 1635889 w 7467600"/>
              <a:gd name="connsiteY200" fmla="*/ 3709494 h 6858000"/>
              <a:gd name="connsiteX201" fmla="*/ 1634800 w 7467600"/>
              <a:gd name="connsiteY201" fmla="*/ 3731111 h 6858000"/>
              <a:gd name="connsiteX202" fmla="*/ 1635889 w 7467600"/>
              <a:gd name="connsiteY202" fmla="*/ 3709494 h 6858000"/>
              <a:gd name="connsiteX203" fmla="*/ 1510397 w 7467600"/>
              <a:gd name="connsiteY203" fmla="*/ 3684705 h 6858000"/>
              <a:gd name="connsiteX204" fmla="*/ 1146550 w 7467600"/>
              <a:gd name="connsiteY204" fmla="*/ 3802012 h 6858000"/>
              <a:gd name="connsiteX205" fmla="*/ 698834 w 7467600"/>
              <a:gd name="connsiteY205" fmla="*/ 3952272 h 6858000"/>
              <a:gd name="connsiteX206" fmla="*/ 34256 w 7467600"/>
              <a:gd name="connsiteY206" fmla="*/ 4347603 h 6858000"/>
              <a:gd name="connsiteX207" fmla="*/ 527241 w 7467600"/>
              <a:gd name="connsiteY207" fmla="*/ 4065078 h 6858000"/>
              <a:gd name="connsiteX208" fmla="*/ 1510397 w 7467600"/>
              <a:gd name="connsiteY208" fmla="*/ 3684705 h 6858000"/>
              <a:gd name="connsiteX209" fmla="*/ 1313114 w 7467600"/>
              <a:gd name="connsiteY209" fmla="*/ 3655216 h 6858000"/>
              <a:gd name="connsiteX210" fmla="*/ 1109304 w 7467600"/>
              <a:gd name="connsiteY210" fmla="*/ 3669030 h 6858000"/>
              <a:gd name="connsiteX211" fmla="*/ 8129 w 7467600"/>
              <a:gd name="connsiteY211" fmla="*/ 4330519 h 6858000"/>
              <a:gd name="connsiteX212" fmla="*/ 687572 w 7467600"/>
              <a:gd name="connsiteY212" fmla="*/ 3925629 h 6858000"/>
              <a:gd name="connsiteX213" fmla="*/ 1138365 w 7467600"/>
              <a:gd name="connsiteY213" fmla="*/ 3774515 h 6858000"/>
              <a:gd name="connsiteX214" fmla="*/ 1505579 w 7467600"/>
              <a:gd name="connsiteY214" fmla="*/ 3655526 h 6858000"/>
              <a:gd name="connsiteX215" fmla="*/ 1313114 w 7467600"/>
              <a:gd name="connsiteY215" fmla="*/ 3655216 h 6858000"/>
              <a:gd name="connsiteX216" fmla="*/ 3655073 w 7467600"/>
              <a:gd name="connsiteY216" fmla="*/ 3650884 h 6858000"/>
              <a:gd name="connsiteX217" fmla="*/ 3989938 w 7467600"/>
              <a:gd name="connsiteY217" fmla="*/ 3991685 h 6858000"/>
              <a:gd name="connsiteX218" fmla="*/ 4393907 w 7467600"/>
              <a:gd name="connsiteY218" fmla="*/ 4261258 h 6858000"/>
              <a:gd name="connsiteX219" fmla="*/ 4648051 w 7467600"/>
              <a:gd name="connsiteY219" fmla="*/ 4374051 h 6858000"/>
              <a:gd name="connsiteX220" fmla="*/ 4383389 w 7467600"/>
              <a:gd name="connsiteY220" fmla="*/ 4184369 h 6858000"/>
              <a:gd name="connsiteX221" fmla="*/ 4165508 w 7467600"/>
              <a:gd name="connsiteY221" fmla="*/ 4035196 h 6858000"/>
              <a:gd name="connsiteX222" fmla="*/ 4068162 w 7467600"/>
              <a:gd name="connsiteY222" fmla="*/ 3953394 h 6858000"/>
              <a:gd name="connsiteX223" fmla="*/ 3981416 w 7467600"/>
              <a:gd name="connsiteY223" fmla="*/ 3880482 h 6858000"/>
              <a:gd name="connsiteX224" fmla="*/ 3800147 w 7467600"/>
              <a:gd name="connsiteY224" fmla="*/ 3749872 h 6858000"/>
              <a:gd name="connsiteX225" fmla="*/ 3655073 w 7467600"/>
              <a:gd name="connsiteY225" fmla="*/ 3650884 h 6858000"/>
              <a:gd name="connsiteX226" fmla="*/ 3670252 w 7467600"/>
              <a:gd name="connsiteY226" fmla="*/ 3622798 h 6858000"/>
              <a:gd name="connsiteX227" fmla="*/ 3817258 w 7467600"/>
              <a:gd name="connsiteY227" fmla="*/ 3723577 h 6858000"/>
              <a:gd name="connsiteX228" fmla="*/ 4000461 w 7467600"/>
              <a:gd name="connsiteY228" fmla="*/ 3855966 h 6858000"/>
              <a:gd name="connsiteX229" fmla="*/ 4088180 w 7467600"/>
              <a:gd name="connsiteY229" fmla="*/ 3929774 h 6858000"/>
              <a:gd name="connsiteX230" fmla="*/ 4184555 w 7467600"/>
              <a:gd name="connsiteY230" fmla="*/ 4010683 h 6858000"/>
              <a:gd name="connsiteX231" fmla="*/ 4399563 w 7467600"/>
              <a:gd name="connsiteY231" fmla="*/ 4158106 h 6858000"/>
              <a:gd name="connsiteX232" fmla="*/ 4684469 w 7467600"/>
              <a:gd name="connsiteY232" fmla="*/ 4364680 h 6858000"/>
              <a:gd name="connsiteX233" fmla="*/ 4690271 w 7467600"/>
              <a:gd name="connsiteY233" fmla="*/ 4370034 h 6858000"/>
              <a:gd name="connsiteX234" fmla="*/ 4136093 w 7467600"/>
              <a:gd name="connsiteY234" fmla="*/ 3858466 h 6858000"/>
              <a:gd name="connsiteX235" fmla="*/ 3670252 w 7467600"/>
              <a:gd name="connsiteY235" fmla="*/ 3622798 h 6858000"/>
              <a:gd name="connsiteX236" fmla="*/ 4440129 w 7467600"/>
              <a:gd name="connsiteY236" fmla="*/ 3448571 h 6858000"/>
              <a:gd name="connsiteX237" fmla="*/ 4856525 w 7467600"/>
              <a:gd name="connsiteY237" fmla="*/ 3915351 h 6858000"/>
              <a:gd name="connsiteX238" fmla="*/ 5059055 w 7467600"/>
              <a:gd name="connsiteY238" fmla="*/ 4108918 h 6858000"/>
              <a:gd name="connsiteX239" fmla="*/ 5290070 w 7467600"/>
              <a:gd name="connsiteY239" fmla="*/ 4263619 h 6858000"/>
              <a:gd name="connsiteX240" fmla="*/ 4834991 w 7467600"/>
              <a:gd name="connsiteY240" fmla="*/ 3830985 h 6858000"/>
              <a:gd name="connsiteX241" fmla="*/ 4440129 w 7467600"/>
              <a:gd name="connsiteY241" fmla="*/ 3448571 h 6858000"/>
              <a:gd name="connsiteX242" fmla="*/ 4441737 w 7467600"/>
              <a:gd name="connsiteY242" fmla="*/ 3399734 h 6858000"/>
              <a:gd name="connsiteX243" fmla="*/ 4431236 w 7467600"/>
              <a:gd name="connsiteY243" fmla="*/ 3400954 h 6858000"/>
              <a:gd name="connsiteX244" fmla="*/ 4557150 w 7467600"/>
              <a:gd name="connsiteY244" fmla="*/ 3510023 h 6858000"/>
              <a:gd name="connsiteX245" fmla="*/ 4856936 w 7467600"/>
              <a:gd name="connsiteY245" fmla="*/ 3809146 h 6858000"/>
              <a:gd name="connsiteX246" fmla="*/ 5111996 w 7467600"/>
              <a:gd name="connsiteY246" fmla="*/ 4065759 h 6858000"/>
              <a:gd name="connsiteX247" fmla="*/ 5388878 w 7467600"/>
              <a:gd name="connsiteY247" fmla="*/ 4300185 h 6858000"/>
              <a:gd name="connsiteX248" fmla="*/ 5425556 w 7467600"/>
              <a:gd name="connsiteY248" fmla="*/ 4308967 h 6858000"/>
              <a:gd name="connsiteX249" fmla="*/ 4943646 w 7467600"/>
              <a:gd name="connsiteY249" fmla="*/ 3822916 h 6858000"/>
              <a:gd name="connsiteX250" fmla="*/ 4594837 w 7467600"/>
              <a:gd name="connsiteY250" fmla="*/ 3532274 h 6858000"/>
              <a:gd name="connsiteX251" fmla="*/ 4441737 w 7467600"/>
              <a:gd name="connsiteY251" fmla="*/ 3399734 h 6858000"/>
              <a:gd name="connsiteX252" fmla="*/ 5425834 w 7467600"/>
              <a:gd name="connsiteY252" fmla="*/ 3162785 h 6858000"/>
              <a:gd name="connsiteX253" fmla="*/ 5401644 w 7467600"/>
              <a:gd name="connsiteY253" fmla="*/ 3617847 h 6858000"/>
              <a:gd name="connsiteX254" fmla="*/ 5467256 w 7467600"/>
              <a:gd name="connsiteY254" fmla="*/ 4175494 h 6858000"/>
              <a:gd name="connsiteX255" fmla="*/ 5448069 w 7467600"/>
              <a:gd name="connsiteY255" fmla="*/ 3567554 h 6858000"/>
              <a:gd name="connsiteX256" fmla="*/ 5425834 w 7467600"/>
              <a:gd name="connsiteY256" fmla="*/ 3162785 h 6858000"/>
              <a:gd name="connsiteX257" fmla="*/ 1318687 w 7467600"/>
              <a:gd name="connsiteY257" fmla="*/ 3113840 h 6858000"/>
              <a:gd name="connsiteX258" fmla="*/ 1066793 w 7467600"/>
              <a:gd name="connsiteY258" fmla="*/ 3212171 h 6858000"/>
              <a:gd name="connsiteX259" fmla="*/ 993319 w 7467600"/>
              <a:gd name="connsiteY259" fmla="*/ 3247648 h 6858000"/>
              <a:gd name="connsiteX260" fmla="*/ 853081 w 7467600"/>
              <a:gd name="connsiteY260" fmla="*/ 3312410 h 6858000"/>
              <a:gd name="connsiteX261" fmla="*/ 805957 w 7467600"/>
              <a:gd name="connsiteY261" fmla="*/ 3330443 h 6858000"/>
              <a:gd name="connsiteX262" fmla="*/ 1318687 w 7467600"/>
              <a:gd name="connsiteY262" fmla="*/ 3113840 h 6858000"/>
              <a:gd name="connsiteX263" fmla="*/ 5453702 w 7467600"/>
              <a:gd name="connsiteY263" fmla="*/ 3090882 h 6858000"/>
              <a:gd name="connsiteX264" fmla="*/ 5480135 w 7467600"/>
              <a:gd name="connsiteY264" fmla="*/ 3565802 h 6858000"/>
              <a:gd name="connsiteX265" fmla="*/ 5499023 w 7467600"/>
              <a:gd name="connsiteY265" fmla="*/ 4166310 h 6858000"/>
              <a:gd name="connsiteX266" fmla="*/ 5547022 w 7467600"/>
              <a:gd name="connsiteY266" fmla="*/ 3607838 h 6858000"/>
              <a:gd name="connsiteX267" fmla="*/ 5515964 w 7467600"/>
              <a:gd name="connsiteY267" fmla="*/ 3378541 h 6858000"/>
              <a:gd name="connsiteX268" fmla="*/ 5453702 w 7467600"/>
              <a:gd name="connsiteY268" fmla="*/ 3090882 h 6858000"/>
              <a:gd name="connsiteX269" fmla="*/ 1238695 w 7467600"/>
              <a:gd name="connsiteY269" fmla="*/ 3076820 h 6858000"/>
              <a:gd name="connsiteX270" fmla="*/ 716371 w 7467600"/>
              <a:gd name="connsiteY270" fmla="*/ 3293249 h 6858000"/>
              <a:gd name="connsiteX271" fmla="*/ 579522 w 7467600"/>
              <a:gd name="connsiteY271" fmla="*/ 3371759 h 6858000"/>
              <a:gd name="connsiteX272" fmla="*/ 600288 w 7467600"/>
              <a:gd name="connsiteY272" fmla="*/ 3365555 h 6858000"/>
              <a:gd name="connsiteX273" fmla="*/ 840692 w 7467600"/>
              <a:gd name="connsiteY273" fmla="*/ 3284921 h 6858000"/>
              <a:gd name="connsiteX274" fmla="*/ 979248 w 7467600"/>
              <a:gd name="connsiteY274" fmla="*/ 3221003 h 6858000"/>
              <a:gd name="connsiteX275" fmla="*/ 1053282 w 7467600"/>
              <a:gd name="connsiteY275" fmla="*/ 3185247 h 6858000"/>
              <a:gd name="connsiteX276" fmla="*/ 1320603 w 7467600"/>
              <a:gd name="connsiteY276" fmla="*/ 3081281 h 6858000"/>
              <a:gd name="connsiteX277" fmla="*/ 1238695 w 7467600"/>
              <a:gd name="connsiteY277" fmla="*/ 3076820 h 6858000"/>
              <a:gd name="connsiteX278" fmla="*/ 5425627 w 7467600"/>
              <a:gd name="connsiteY278" fmla="*/ 2954192 h 6858000"/>
              <a:gd name="connsiteX279" fmla="*/ 5470770 w 7467600"/>
              <a:gd name="connsiteY279" fmla="*/ 3005435 h 6858000"/>
              <a:gd name="connsiteX280" fmla="*/ 5519779 w 7467600"/>
              <a:gd name="connsiteY280" fmla="*/ 4359223 h 6858000"/>
              <a:gd name="connsiteX281" fmla="*/ 5520293 w 7467600"/>
              <a:gd name="connsiteY281" fmla="*/ 4360602 h 6858000"/>
              <a:gd name="connsiteX282" fmla="*/ 5767221 w 7467600"/>
              <a:gd name="connsiteY282" fmla="*/ 4665564 h 6858000"/>
              <a:gd name="connsiteX283" fmla="*/ 6937169 w 7467600"/>
              <a:gd name="connsiteY283" fmla="*/ 4815941 h 6858000"/>
              <a:gd name="connsiteX284" fmla="*/ 6953922 w 7467600"/>
              <a:gd name="connsiteY284" fmla="*/ 4890068 h 6858000"/>
              <a:gd name="connsiteX285" fmla="*/ 6071359 w 7467600"/>
              <a:gd name="connsiteY285" fmla="*/ 4770770 h 6858000"/>
              <a:gd name="connsiteX286" fmla="*/ 6038839 w 7467600"/>
              <a:gd name="connsiteY286" fmla="*/ 4764474 h 6858000"/>
              <a:gd name="connsiteX287" fmla="*/ 6038706 w 7467600"/>
              <a:gd name="connsiteY287" fmla="*/ 4763847 h 6858000"/>
              <a:gd name="connsiteX288" fmla="*/ 6037784 w 7467600"/>
              <a:gd name="connsiteY288" fmla="*/ 4764270 h 6858000"/>
              <a:gd name="connsiteX289" fmla="*/ 6038839 w 7467600"/>
              <a:gd name="connsiteY289" fmla="*/ 4764474 h 6858000"/>
              <a:gd name="connsiteX290" fmla="*/ 6040338 w 7467600"/>
              <a:gd name="connsiteY290" fmla="*/ 4771418 h 6858000"/>
              <a:gd name="connsiteX291" fmla="*/ 6024488 w 7467600"/>
              <a:gd name="connsiteY291" fmla="*/ 4809903 h 6858000"/>
              <a:gd name="connsiteX292" fmla="*/ 5599771 w 7467600"/>
              <a:gd name="connsiteY292" fmla="*/ 5509652 h 6858000"/>
              <a:gd name="connsiteX293" fmla="*/ 5548843 w 7467600"/>
              <a:gd name="connsiteY293" fmla="*/ 5563845 h 6858000"/>
              <a:gd name="connsiteX294" fmla="*/ 5940952 w 7467600"/>
              <a:gd name="connsiteY294" fmla="*/ 6250028 h 6858000"/>
              <a:gd name="connsiteX295" fmla="*/ 6043441 w 7467600"/>
              <a:gd name="connsiteY295" fmla="*/ 6665847 h 6858000"/>
              <a:gd name="connsiteX296" fmla="*/ 6093432 w 7467600"/>
              <a:gd name="connsiteY296" fmla="*/ 6858000 h 6858000"/>
              <a:gd name="connsiteX297" fmla="*/ 6034344 w 7467600"/>
              <a:gd name="connsiteY297" fmla="*/ 6858000 h 6858000"/>
              <a:gd name="connsiteX298" fmla="*/ 6026679 w 7467600"/>
              <a:gd name="connsiteY298" fmla="*/ 6836959 h 6858000"/>
              <a:gd name="connsiteX299" fmla="*/ 5800441 w 7467600"/>
              <a:gd name="connsiteY299" fmla="*/ 6335286 h 6858000"/>
              <a:gd name="connsiteX300" fmla="*/ 5526562 w 7467600"/>
              <a:gd name="connsiteY300" fmla="*/ 5705388 h 6858000"/>
              <a:gd name="connsiteX301" fmla="*/ 5519640 w 7467600"/>
              <a:gd name="connsiteY301" fmla="*/ 5683774 h 6858000"/>
              <a:gd name="connsiteX302" fmla="*/ 5844559 w 7467600"/>
              <a:gd name="connsiteY302" fmla="*/ 6553349 h 6858000"/>
              <a:gd name="connsiteX303" fmla="*/ 5975994 w 7467600"/>
              <a:gd name="connsiteY303" fmla="*/ 6858000 h 6858000"/>
              <a:gd name="connsiteX304" fmla="*/ 5898547 w 7467600"/>
              <a:gd name="connsiteY304" fmla="*/ 6858000 h 6858000"/>
              <a:gd name="connsiteX305" fmla="*/ 5682041 w 7467600"/>
              <a:gd name="connsiteY305" fmla="*/ 6355860 h 6858000"/>
              <a:gd name="connsiteX306" fmla="*/ 5461758 w 7467600"/>
              <a:gd name="connsiteY306" fmla="*/ 5820220 h 6858000"/>
              <a:gd name="connsiteX307" fmla="*/ 5237282 w 7467600"/>
              <a:gd name="connsiteY307" fmla="*/ 6579086 h 6858000"/>
              <a:gd name="connsiteX308" fmla="*/ 5115009 w 7467600"/>
              <a:gd name="connsiteY308" fmla="*/ 6858000 h 6858000"/>
              <a:gd name="connsiteX309" fmla="*/ 5028074 w 7467600"/>
              <a:gd name="connsiteY309" fmla="*/ 6858000 h 6858000"/>
              <a:gd name="connsiteX310" fmla="*/ 5079508 w 7467600"/>
              <a:gd name="connsiteY310" fmla="*/ 6749074 h 6858000"/>
              <a:gd name="connsiteX311" fmla="*/ 5371846 w 7467600"/>
              <a:gd name="connsiteY311" fmla="*/ 5924413 h 6858000"/>
              <a:gd name="connsiteX312" fmla="*/ 5270512 w 7467600"/>
              <a:gd name="connsiteY312" fmla="*/ 6138975 h 6858000"/>
              <a:gd name="connsiteX313" fmla="*/ 5062409 w 7467600"/>
              <a:gd name="connsiteY313" fmla="*/ 6653544 h 6858000"/>
              <a:gd name="connsiteX314" fmla="*/ 5036628 w 7467600"/>
              <a:gd name="connsiteY314" fmla="*/ 6754247 h 6858000"/>
              <a:gd name="connsiteX315" fmla="*/ 5009112 w 7467600"/>
              <a:gd name="connsiteY315" fmla="*/ 6858000 h 6858000"/>
              <a:gd name="connsiteX316" fmla="*/ 4976679 w 7467600"/>
              <a:gd name="connsiteY316" fmla="*/ 6858000 h 6858000"/>
              <a:gd name="connsiteX317" fmla="*/ 5006537 w 7467600"/>
              <a:gd name="connsiteY317" fmla="*/ 6747068 h 6858000"/>
              <a:gd name="connsiteX318" fmla="*/ 5032723 w 7467600"/>
              <a:gd name="connsiteY318" fmla="*/ 6644957 h 6858000"/>
              <a:gd name="connsiteX319" fmla="*/ 5242949 w 7467600"/>
              <a:gd name="connsiteY319" fmla="*/ 6125175 h 6858000"/>
              <a:gd name="connsiteX320" fmla="*/ 5286321 w 7467600"/>
              <a:gd name="connsiteY320" fmla="*/ 6033555 h 6858000"/>
              <a:gd name="connsiteX321" fmla="*/ 5008210 w 7467600"/>
              <a:gd name="connsiteY321" fmla="*/ 6649194 h 6858000"/>
              <a:gd name="connsiteX322" fmla="*/ 4986321 w 7467600"/>
              <a:gd name="connsiteY322" fmla="*/ 6765687 h 6858000"/>
              <a:gd name="connsiteX323" fmla="*/ 4973474 w 7467600"/>
              <a:gd name="connsiteY323" fmla="*/ 6858000 h 6858000"/>
              <a:gd name="connsiteX324" fmla="*/ 4907178 w 7467600"/>
              <a:gd name="connsiteY324" fmla="*/ 6858000 h 6858000"/>
              <a:gd name="connsiteX325" fmla="*/ 4910810 w 7467600"/>
              <a:gd name="connsiteY325" fmla="*/ 6829660 h 6858000"/>
              <a:gd name="connsiteX326" fmla="*/ 4987461 w 7467600"/>
              <a:gd name="connsiteY326" fmla="*/ 6432994 h 6858000"/>
              <a:gd name="connsiteX327" fmla="*/ 5179262 w 7467600"/>
              <a:gd name="connsiteY327" fmla="*/ 6035044 h 6858000"/>
              <a:gd name="connsiteX328" fmla="*/ 4689678 w 7467600"/>
              <a:gd name="connsiteY328" fmla="*/ 6440241 h 6858000"/>
              <a:gd name="connsiteX329" fmla="*/ 4477543 w 7467600"/>
              <a:gd name="connsiteY329" fmla="*/ 6674836 h 6858000"/>
              <a:gd name="connsiteX330" fmla="*/ 4329957 w 7467600"/>
              <a:gd name="connsiteY330" fmla="*/ 6858000 h 6858000"/>
              <a:gd name="connsiteX331" fmla="*/ 4218595 w 7467600"/>
              <a:gd name="connsiteY331" fmla="*/ 6858000 h 6858000"/>
              <a:gd name="connsiteX332" fmla="*/ 4368888 w 7467600"/>
              <a:gd name="connsiteY332" fmla="*/ 6668412 h 6858000"/>
              <a:gd name="connsiteX333" fmla="*/ 4563091 w 7467600"/>
              <a:gd name="connsiteY333" fmla="*/ 6442508 h 6858000"/>
              <a:gd name="connsiteX334" fmla="*/ 5387324 w 7467600"/>
              <a:gd name="connsiteY334" fmla="*/ 5705830 h 6858000"/>
              <a:gd name="connsiteX335" fmla="*/ 5073620 w 7467600"/>
              <a:gd name="connsiteY335" fmla="*/ 5955437 h 6858000"/>
              <a:gd name="connsiteX336" fmla="*/ 4689789 w 7467600"/>
              <a:gd name="connsiteY336" fmla="*/ 6268382 h 6858000"/>
              <a:gd name="connsiteX337" fmla="*/ 4418722 w 7467600"/>
              <a:gd name="connsiteY337" fmla="*/ 6570886 h 6858000"/>
              <a:gd name="connsiteX338" fmla="*/ 4214944 w 7467600"/>
              <a:gd name="connsiteY338" fmla="*/ 6858000 h 6858000"/>
              <a:gd name="connsiteX339" fmla="*/ 4177898 w 7467600"/>
              <a:gd name="connsiteY339" fmla="*/ 6858000 h 6858000"/>
              <a:gd name="connsiteX340" fmla="*/ 4391597 w 7467600"/>
              <a:gd name="connsiteY340" fmla="*/ 6556370 h 6858000"/>
              <a:gd name="connsiteX341" fmla="*/ 4668889 w 7467600"/>
              <a:gd name="connsiteY341" fmla="*/ 6246399 h 6858000"/>
              <a:gd name="connsiteX342" fmla="*/ 5055427 w 7467600"/>
              <a:gd name="connsiteY342" fmla="*/ 5931476 h 6858000"/>
              <a:gd name="connsiteX343" fmla="*/ 5371814 w 7467600"/>
              <a:gd name="connsiteY343" fmla="*/ 5678975 h 6858000"/>
              <a:gd name="connsiteX344" fmla="*/ 4987918 w 7467600"/>
              <a:gd name="connsiteY344" fmla="*/ 5838701 h 6858000"/>
              <a:gd name="connsiteX345" fmla="*/ 4317146 w 7467600"/>
              <a:gd name="connsiteY345" fmla="*/ 6587716 h 6858000"/>
              <a:gd name="connsiteX346" fmla="*/ 4171627 w 7467600"/>
              <a:gd name="connsiteY346" fmla="*/ 6858000 h 6858000"/>
              <a:gd name="connsiteX347" fmla="*/ 4081585 w 7467600"/>
              <a:gd name="connsiteY347" fmla="*/ 6858000 h 6858000"/>
              <a:gd name="connsiteX348" fmla="*/ 4238603 w 7467600"/>
              <a:gd name="connsiteY348" fmla="*/ 6559341 h 6858000"/>
              <a:gd name="connsiteX349" fmla="*/ 4778333 w 7467600"/>
              <a:gd name="connsiteY349" fmla="*/ 5873626 h 6858000"/>
              <a:gd name="connsiteX350" fmla="*/ 5414185 w 7467600"/>
              <a:gd name="connsiteY350" fmla="*/ 5573882 h 6858000"/>
              <a:gd name="connsiteX351" fmla="*/ 5959648 w 7467600"/>
              <a:gd name="connsiteY351" fmla="*/ 4760797 h 6858000"/>
              <a:gd name="connsiteX352" fmla="*/ 5355019 w 7467600"/>
              <a:gd name="connsiteY352" fmla="*/ 4734672 h 6858000"/>
              <a:gd name="connsiteX353" fmla="*/ 5083565 w 7467600"/>
              <a:gd name="connsiteY353" fmla="*/ 5179121 h 6858000"/>
              <a:gd name="connsiteX354" fmla="*/ 4713577 w 7467600"/>
              <a:gd name="connsiteY354" fmla="*/ 5616803 h 6858000"/>
              <a:gd name="connsiteX355" fmla="*/ 3989559 w 7467600"/>
              <a:gd name="connsiteY355" fmla="*/ 6145945 h 6858000"/>
              <a:gd name="connsiteX356" fmla="*/ 3939824 w 7467600"/>
              <a:gd name="connsiteY356" fmla="*/ 6066900 h 6858000"/>
              <a:gd name="connsiteX357" fmla="*/ 4584537 w 7467600"/>
              <a:gd name="connsiteY357" fmla="*/ 5324826 h 6858000"/>
              <a:gd name="connsiteX358" fmla="*/ 5037105 w 7467600"/>
              <a:gd name="connsiteY358" fmla="*/ 5088765 h 6858000"/>
              <a:gd name="connsiteX359" fmla="*/ 5039930 w 7467600"/>
              <a:gd name="connsiteY359" fmla="*/ 5089585 h 6858000"/>
              <a:gd name="connsiteX360" fmla="*/ 5263764 w 7467600"/>
              <a:gd name="connsiteY360" fmla="*/ 4735525 h 6858000"/>
              <a:gd name="connsiteX361" fmla="*/ 4086300 w 7467600"/>
              <a:gd name="connsiteY361" fmla="*/ 4884599 h 6858000"/>
              <a:gd name="connsiteX362" fmla="*/ 4085485 w 7467600"/>
              <a:gd name="connsiteY362" fmla="*/ 4899070 h 6858000"/>
              <a:gd name="connsiteX363" fmla="*/ 3871915 w 7467600"/>
              <a:gd name="connsiteY363" fmla="*/ 5253645 h 6858000"/>
              <a:gd name="connsiteX364" fmla="*/ 3799374 w 7467600"/>
              <a:gd name="connsiteY364" fmla="*/ 5466127 h 6858000"/>
              <a:gd name="connsiteX365" fmla="*/ 3498850 w 7467600"/>
              <a:gd name="connsiteY365" fmla="*/ 6661888 h 6858000"/>
              <a:gd name="connsiteX366" fmla="*/ 3399216 w 7467600"/>
              <a:gd name="connsiteY366" fmla="*/ 6858000 h 6858000"/>
              <a:gd name="connsiteX367" fmla="*/ 3303688 w 7467600"/>
              <a:gd name="connsiteY367" fmla="*/ 6858000 h 6858000"/>
              <a:gd name="connsiteX368" fmla="*/ 3391774 w 7467600"/>
              <a:gd name="connsiteY368" fmla="*/ 6697181 h 6858000"/>
              <a:gd name="connsiteX369" fmla="*/ 3735540 w 7467600"/>
              <a:gd name="connsiteY369" fmla="*/ 5546923 h 6858000"/>
              <a:gd name="connsiteX370" fmla="*/ 3729438 w 7467600"/>
              <a:gd name="connsiteY370" fmla="*/ 5569058 h 6858000"/>
              <a:gd name="connsiteX371" fmla="*/ 3707782 w 7467600"/>
              <a:gd name="connsiteY371" fmla="*/ 5644908 h 6858000"/>
              <a:gd name="connsiteX372" fmla="*/ 3583827 w 7467600"/>
              <a:gd name="connsiteY372" fmla="*/ 6039215 h 6858000"/>
              <a:gd name="connsiteX373" fmla="*/ 3547861 w 7467600"/>
              <a:gd name="connsiteY373" fmla="*/ 6129609 h 6858000"/>
              <a:gd name="connsiteX374" fmla="*/ 3490905 w 7467600"/>
              <a:gd name="connsiteY374" fmla="*/ 6277660 h 6858000"/>
              <a:gd name="connsiteX375" fmla="*/ 3455859 w 7467600"/>
              <a:gd name="connsiteY375" fmla="*/ 6391301 h 6858000"/>
              <a:gd name="connsiteX376" fmla="*/ 3429112 w 7467600"/>
              <a:gd name="connsiteY376" fmla="*/ 6479469 h 6858000"/>
              <a:gd name="connsiteX377" fmla="*/ 3304862 w 7467600"/>
              <a:gd name="connsiteY377" fmla="*/ 6796476 h 6858000"/>
              <a:gd name="connsiteX378" fmla="*/ 3276071 w 7467600"/>
              <a:gd name="connsiteY378" fmla="*/ 6858000 h 6858000"/>
              <a:gd name="connsiteX379" fmla="*/ 3240805 w 7467600"/>
              <a:gd name="connsiteY379" fmla="*/ 6858000 h 6858000"/>
              <a:gd name="connsiteX380" fmla="*/ 3275917 w 7467600"/>
              <a:gd name="connsiteY380" fmla="*/ 6783192 h 6858000"/>
              <a:gd name="connsiteX381" fmla="*/ 3399358 w 7467600"/>
              <a:gd name="connsiteY381" fmla="*/ 6469011 h 6858000"/>
              <a:gd name="connsiteX382" fmla="*/ 3425650 w 7467600"/>
              <a:gd name="connsiteY382" fmla="*/ 6381333 h 6858000"/>
              <a:gd name="connsiteX383" fmla="*/ 3460661 w 7467600"/>
              <a:gd name="connsiteY383" fmla="*/ 6266763 h 6858000"/>
              <a:gd name="connsiteX384" fmla="*/ 3518021 w 7467600"/>
              <a:gd name="connsiteY384" fmla="*/ 6117298 h 6858000"/>
              <a:gd name="connsiteX385" fmla="*/ 3554035 w 7467600"/>
              <a:gd name="connsiteY385" fmla="*/ 6027832 h 6858000"/>
              <a:gd name="connsiteX386" fmla="*/ 3677174 w 7467600"/>
              <a:gd name="connsiteY386" fmla="*/ 5636351 h 6858000"/>
              <a:gd name="connsiteX387" fmla="*/ 3698819 w 7467600"/>
              <a:gd name="connsiteY387" fmla="*/ 5560503 h 6858000"/>
              <a:gd name="connsiteX388" fmla="*/ 3702094 w 7467600"/>
              <a:gd name="connsiteY388" fmla="*/ 5549194 h 6858000"/>
              <a:gd name="connsiteX389" fmla="*/ 3398355 w 7467600"/>
              <a:gd name="connsiteY389" fmla="*/ 6094603 h 6858000"/>
              <a:gd name="connsiteX390" fmla="*/ 3193941 w 7467600"/>
              <a:gd name="connsiteY390" fmla="*/ 6798775 h 6858000"/>
              <a:gd name="connsiteX391" fmla="*/ 3184140 w 7467600"/>
              <a:gd name="connsiteY391" fmla="*/ 6858000 h 6858000"/>
              <a:gd name="connsiteX392" fmla="*/ 3099978 w 7467600"/>
              <a:gd name="connsiteY392" fmla="*/ 6858000 h 6858000"/>
              <a:gd name="connsiteX393" fmla="*/ 3101556 w 7467600"/>
              <a:gd name="connsiteY393" fmla="*/ 6843337 h 6858000"/>
              <a:gd name="connsiteX394" fmla="*/ 3370162 w 7467600"/>
              <a:gd name="connsiteY394" fmla="*/ 5785550 h 6858000"/>
              <a:gd name="connsiteX395" fmla="*/ 3746477 w 7467600"/>
              <a:gd name="connsiteY395" fmla="*/ 5377889 h 6858000"/>
              <a:gd name="connsiteX396" fmla="*/ 3863399 w 7467600"/>
              <a:gd name="connsiteY396" fmla="*/ 5087257 h 6858000"/>
              <a:gd name="connsiteX397" fmla="*/ 3968712 w 7467600"/>
              <a:gd name="connsiteY397" fmla="*/ 4913989 h 6858000"/>
              <a:gd name="connsiteX398" fmla="*/ 2792390 w 7467600"/>
              <a:gd name="connsiteY398" fmla="*/ 5382974 h 6858000"/>
              <a:gd name="connsiteX399" fmla="*/ 2714982 w 7467600"/>
              <a:gd name="connsiteY399" fmla="*/ 5427051 h 6858000"/>
              <a:gd name="connsiteX400" fmla="*/ 2813361 w 7467600"/>
              <a:gd name="connsiteY400" fmla="*/ 6023912 h 6858000"/>
              <a:gd name="connsiteX401" fmla="*/ 2688430 w 7467600"/>
              <a:gd name="connsiteY401" fmla="*/ 6801564 h 6858000"/>
              <a:gd name="connsiteX402" fmla="*/ 2629626 w 7467600"/>
              <a:gd name="connsiteY402" fmla="*/ 6763394 h 6858000"/>
              <a:gd name="connsiteX403" fmla="*/ 2565328 w 7467600"/>
              <a:gd name="connsiteY403" fmla="*/ 5516399 h 6858000"/>
              <a:gd name="connsiteX404" fmla="*/ 1922999 w 7467600"/>
              <a:gd name="connsiteY404" fmla="*/ 5980343 h 6858000"/>
              <a:gd name="connsiteX405" fmla="*/ 1950261 w 7467600"/>
              <a:gd name="connsiteY405" fmla="*/ 6405858 h 6858000"/>
              <a:gd name="connsiteX406" fmla="*/ 2365554 w 7467600"/>
              <a:gd name="connsiteY406" fmla="*/ 6759107 h 6858000"/>
              <a:gd name="connsiteX407" fmla="*/ 2424142 w 7467600"/>
              <a:gd name="connsiteY407" fmla="*/ 6858000 h 6858000"/>
              <a:gd name="connsiteX408" fmla="*/ 2395994 w 7467600"/>
              <a:gd name="connsiteY408" fmla="*/ 6858000 h 6858000"/>
              <a:gd name="connsiteX409" fmla="*/ 2392863 w 7467600"/>
              <a:gd name="connsiteY409" fmla="*/ 6852964 h 6858000"/>
              <a:gd name="connsiteX410" fmla="*/ 2017589 w 7467600"/>
              <a:gd name="connsiteY410" fmla="*/ 6493982 h 6858000"/>
              <a:gd name="connsiteX411" fmla="*/ 2147336 w 7467600"/>
              <a:gd name="connsiteY411" fmla="*/ 6594052 h 6858000"/>
              <a:gd name="connsiteX412" fmla="*/ 2207047 w 7467600"/>
              <a:gd name="connsiteY412" fmla="*/ 6654540 h 6858000"/>
              <a:gd name="connsiteX413" fmla="*/ 2299106 w 7467600"/>
              <a:gd name="connsiteY413" fmla="*/ 6778931 h 6858000"/>
              <a:gd name="connsiteX414" fmla="*/ 2314430 w 7467600"/>
              <a:gd name="connsiteY414" fmla="*/ 6801144 h 6858000"/>
              <a:gd name="connsiteX415" fmla="*/ 2352406 w 7467600"/>
              <a:gd name="connsiteY415" fmla="*/ 6858000 h 6858000"/>
              <a:gd name="connsiteX416" fmla="*/ 2314492 w 7467600"/>
              <a:gd name="connsiteY416" fmla="*/ 6858000 h 6858000"/>
              <a:gd name="connsiteX417" fmla="*/ 2288095 w 7467600"/>
              <a:gd name="connsiteY417" fmla="*/ 6818030 h 6858000"/>
              <a:gd name="connsiteX418" fmla="*/ 2272768 w 7467600"/>
              <a:gd name="connsiteY418" fmla="*/ 6795822 h 6858000"/>
              <a:gd name="connsiteX419" fmla="*/ 2182715 w 7467600"/>
              <a:gd name="connsiteY419" fmla="*/ 6675071 h 6858000"/>
              <a:gd name="connsiteX420" fmla="*/ 2032061 w 7467600"/>
              <a:gd name="connsiteY420" fmla="*/ 6541380 h 6858000"/>
              <a:gd name="connsiteX421" fmla="*/ 2257220 w 7467600"/>
              <a:gd name="connsiteY421" fmla="*/ 6826257 h 6858000"/>
              <a:gd name="connsiteX422" fmla="*/ 2281324 w 7467600"/>
              <a:gd name="connsiteY422" fmla="*/ 6858000 h 6858000"/>
              <a:gd name="connsiteX423" fmla="*/ 2242860 w 7467600"/>
              <a:gd name="connsiteY423" fmla="*/ 6858000 h 6858000"/>
              <a:gd name="connsiteX424" fmla="*/ 2232818 w 7467600"/>
              <a:gd name="connsiteY424" fmla="*/ 6844926 h 6858000"/>
              <a:gd name="connsiteX425" fmla="*/ 1990172 w 7467600"/>
              <a:gd name="connsiteY425" fmla="*/ 6542121 h 6858000"/>
              <a:gd name="connsiteX426" fmla="*/ 2124090 w 7467600"/>
              <a:gd name="connsiteY426" fmla="*/ 6761017 h 6858000"/>
              <a:gd name="connsiteX427" fmla="*/ 2200380 w 7467600"/>
              <a:gd name="connsiteY427" fmla="*/ 6858000 h 6858000"/>
              <a:gd name="connsiteX428" fmla="*/ 2147507 w 7467600"/>
              <a:gd name="connsiteY428" fmla="*/ 6858000 h 6858000"/>
              <a:gd name="connsiteX429" fmla="*/ 2070668 w 7467600"/>
              <a:gd name="connsiteY429" fmla="*/ 6761520 h 6858000"/>
              <a:gd name="connsiteX430" fmla="*/ 1975142 w 7467600"/>
              <a:gd name="connsiteY430" fmla="*/ 6585570 h 6858000"/>
              <a:gd name="connsiteX431" fmla="*/ 2050035 w 7467600"/>
              <a:gd name="connsiteY431" fmla="*/ 6813345 h 6858000"/>
              <a:gd name="connsiteX432" fmla="*/ 2063025 w 7467600"/>
              <a:gd name="connsiteY432" fmla="*/ 6858000 h 6858000"/>
              <a:gd name="connsiteX433" fmla="*/ 2021675 w 7467600"/>
              <a:gd name="connsiteY433" fmla="*/ 6858000 h 6858000"/>
              <a:gd name="connsiteX434" fmla="*/ 2019308 w 7467600"/>
              <a:gd name="connsiteY434" fmla="*/ 6847118 h 6858000"/>
              <a:gd name="connsiteX435" fmla="*/ 1938835 w 7467600"/>
              <a:gd name="connsiteY435" fmla="*/ 6551160 h 6858000"/>
              <a:gd name="connsiteX436" fmla="*/ 1953230 w 7467600"/>
              <a:gd name="connsiteY436" fmla="*/ 6759699 h 6858000"/>
              <a:gd name="connsiteX437" fmla="*/ 1956763 w 7467600"/>
              <a:gd name="connsiteY437" fmla="*/ 6778191 h 6858000"/>
              <a:gd name="connsiteX438" fmla="*/ 1967925 w 7467600"/>
              <a:gd name="connsiteY438" fmla="*/ 6858000 h 6858000"/>
              <a:gd name="connsiteX439" fmla="*/ 1936622 w 7467600"/>
              <a:gd name="connsiteY439" fmla="*/ 6858000 h 6858000"/>
              <a:gd name="connsiteX440" fmla="*/ 1926261 w 7467600"/>
              <a:gd name="connsiteY440" fmla="*/ 6784064 h 6858000"/>
              <a:gd name="connsiteX441" fmla="*/ 1922724 w 7467600"/>
              <a:gd name="connsiteY441" fmla="*/ 6765577 h 6858000"/>
              <a:gd name="connsiteX442" fmla="*/ 1904650 w 7467600"/>
              <a:gd name="connsiteY442" fmla="*/ 6639616 h 6858000"/>
              <a:gd name="connsiteX443" fmla="*/ 1885273 w 7467600"/>
              <a:gd name="connsiteY443" fmla="*/ 6858000 h 6858000"/>
              <a:gd name="connsiteX444" fmla="*/ 1854363 w 7467600"/>
              <a:gd name="connsiteY444" fmla="*/ 6858000 h 6858000"/>
              <a:gd name="connsiteX445" fmla="*/ 1880391 w 7467600"/>
              <a:gd name="connsiteY445" fmla="*/ 6603796 h 6858000"/>
              <a:gd name="connsiteX446" fmla="*/ 1818273 w 7467600"/>
              <a:gd name="connsiteY446" fmla="*/ 6715729 h 6858000"/>
              <a:gd name="connsiteX447" fmla="*/ 1794691 w 7467600"/>
              <a:gd name="connsiteY447" fmla="*/ 6843239 h 6858000"/>
              <a:gd name="connsiteX448" fmla="*/ 1794914 w 7467600"/>
              <a:gd name="connsiteY448" fmla="*/ 6858000 h 6858000"/>
              <a:gd name="connsiteX449" fmla="*/ 1746128 w 7467600"/>
              <a:gd name="connsiteY449" fmla="*/ 6858000 h 6858000"/>
              <a:gd name="connsiteX450" fmla="*/ 1753934 w 7467600"/>
              <a:gd name="connsiteY450" fmla="*/ 6724796 h 6858000"/>
              <a:gd name="connsiteX451" fmla="*/ 1792053 w 7467600"/>
              <a:gd name="connsiteY451" fmla="*/ 6572396 h 6858000"/>
              <a:gd name="connsiteX452" fmla="*/ 1862248 w 7467600"/>
              <a:gd name="connsiteY452" fmla="*/ 6266397 h 6858000"/>
              <a:gd name="connsiteX453" fmla="*/ 1862250 w 7467600"/>
              <a:gd name="connsiteY453" fmla="*/ 6033531 h 6858000"/>
              <a:gd name="connsiteX454" fmla="*/ 1211999 w 7467600"/>
              <a:gd name="connsiteY454" fmla="*/ 6683610 h 6858000"/>
              <a:gd name="connsiteX455" fmla="*/ 1213266 w 7467600"/>
              <a:gd name="connsiteY455" fmla="*/ 6691947 h 6858000"/>
              <a:gd name="connsiteX456" fmla="*/ 1203370 w 7467600"/>
              <a:gd name="connsiteY456" fmla="*/ 6850676 h 6858000"/>
              <a:gd name="connsiteX457" fmla="*/ 1203671 w 7467600"/>
              <a:gd name="connsiteY457" fmla="*/ 6858000 h 6858000"/>
              <a:gd name="connsiteX458" fmla="*/ 1143180 w 7467600"/>
              <a:gd name="connsiteY458" fmla="*/ 6858000 h 6858000"/>
              <a:gd name="connsiteX459" fmla="*/ 1142176 w 7467600"/>
              <a:gd name="connsiteY459" fmla="*/ 6766045 h 6858000"/>
              <a:gd name="connsiteX460" fmla="*/ 1067484 w 7467600"/>
              <a:gd name="connsiteY460" fmla="*/ 6858000 h 6858000"/>
              <a:gd name="connsiteX461" fmla="*/ 953928 w 7467600"/>
              <a:gd name="connsiteY461" fmla="*/ 6858000 h 6858000"/>
              <a:gd name="connsiteX462" fmla="*/ 959715 w 7467600"/>
              <a:gd name="connsiteY462" fmla="*/ 6850185 h 6858000"/>
              <a:gd name="connsiteX463" fmla="*/ 1483788 w 7467600"/>
              <a:gd name="connsiteY463" fmla="*/ 6259174 h 6858000"/>
              <a:gd name="connsiteX464" fmla="*/ 1100671 w 7467600"/>
              <a:gd name="connsiteY464" fmla="*/ 6252137 h 6858000"/>
              <a:gd name="connsiteX465" fmla="*/ 1090144 w 7467600"/>
              <a:gd name="connsiteY465" fmla="*/ 6256748 h 6858000"/>
              <a:gd name="connsiteX466" fmla="*/ 1095872 w 7467600"/>
              <a:gd name="connsiteY466" fmla="*/ 6271892 h 6858000"/>
              <a:gd name="connsiteX467" fmla="*/ 262785 w 7467600"/>
              <a:gd name="connsiteY467" fmla="*/ 6845450 h 6858000"/>
              <a:gd name="connsiteX468" fmla="*/ 209968 w 7467600"/>
              <a:gd name="connsiteY468" fmla="*/ 6770713 h 6858000"/>
              <a:gd name="connsiteX469" fmla="*/ 873460 w 7467600"/>
              <a:gd name="connsiteY469" fmla="*/ 6253768 h 6858000"/>
              <a:gd name="connsiteX470" fmla="*/ 192686 w 7467600"/>
              <a:gd name="connsiteY470" fmla="*/ 5849257 h 6858000"/>
              <a:gd name="connsiteX471" fmla="*/ 4696 w 7467600"/>
              <a:gd name="connsiteY471" fmla="*/ 5697668 h 6858000"/>
              <a:gd name="connsiteX472" fmla="*/ 0 w 7467600"/>
              <a:gd name="connsiteY472" fmla="*/ 5689984 h 6858000"/>
              <a:gd name="connsiteX473" fmla="*/ 0 w 7467600"/>
              <a:gd name="connsiteY473" fmla="*/ 5513472 h 6858000"/>
              <a:gd name="connsiteX474" fmla="*/ 174101 w 7467600"/>
              <a:gd name="connsiteY474" fmla="*/ 5620277 h 6858000"/>
              <a:gd name="connsiteX475" fmla="*/ 891800 w 7467600"/>
              <a:gd name="connsiteY475" fmla="*/ 6036935 h 6858000"/>
              <a:gd name="connsiteX476" fmla="*/ 1072219 w 7467600"/>
              <a:gd name="connsiteY476" fmla="*/ 6169443 h 6858000"/>
              <a:gd name="connsiteX477" fmla="*/ 1074117 w 7467600"/>
              <a:gd name="connsiteY477" fmla="*/ 6170301 h 6858000"/>
              <a:gd name="connsiteX478" fmla="*/ 1083114 w 7467600"/>
              <a:gd name="connsiteY478" fmla="*/ 6174131 h 6858000"/>
              <a:gd name="connsiteX479" fmla="*/ 1543010 w 7467600"/>
              <a:gd name="connsiteY479" fmla="*/ 6191140 h 6858000"/>
              <a:gd name="connsiteX480" fmla="*/ 1551080 w 7467600"/>
              <a:gd name="connsiteY480" fmla="*/ 6195006 h 6858000"/>
              <a:gd name="connsiteX481" fmla="*/ 2345443 w 7467600"/>
              <a:gd name="connsiteY481" fmla="*/ 5549882 h 6858000"/>
              <a:gd name="connsiteX482" fmla="*/ 1721499 w 7467600"/>
              <a:gd name="connsiteY482" fmla="*/ 5599969 h 6858000"/>
              <a:gd name="connsiteX483" fmla="*/ 767716 w 7467600"/>
              <a:gd name="connsiteY483" fmla="*/ 5472768 h 6858000"/>
              <a:gd name="connsiteX484" fmla="*/ 722147 w 7467600"/>
              <a:gd name="connsiteY484" fmla="*/ 5393091 h 6858000"/>
              <a:gd name="connsiteX485" fmla="*/ 1485552 w 7467600"/>
              <a:gd name="connsiteY485" fmla="*/ 5313202 h 6858000"/>
              <a:gd name="connsiteX486" fmla="*/ 2143004 w 7467600"/>
              <a:gd name="connsiteY486" fmla="*/ 5402420 h 6858000"/>
              <a:gd name="connsiteX487" fmla="*/ 1933391 w 7467600"/>
              <a:gd name="connsiteY487" fmla="*/ 5156971 h 6858000"/>
              <a:gd name="connsiteX488" fmla="*/ 1827118 w 7467600"/>
              <a:gd name="connsiteY488" fmla="*/ 4968410 h 6858000"/>
              <a:gd name="connsiteX489" fmla="*/ 1837349 w 7467600"/>
              <a:gd name="connsiteY489" fmla="*/ 4956357 h 6858000"/>
              <a:gd name="connsiteX490" fmla="*/ 2162835 w 7467600"/>
              <a:gd name="connsiteY490" fmla="*/ 5187853 h 6858000"/>
              <a:gd name="connsiteX491" fmla="*/ 2257167 w 7467600"/>
              <a:gd name="connsiteY491" fmla="*/ 5462123 h 6858000"/>
              <a:gd name="connsiteX492" fmla="*/ 2261598 w 7467600"/>
              <a:gd name="connsiteY492" fmla="*/ 5467998 h 6858000"/>
              <a:gd name="connsiteX493" fmla="*/ 2437177 w 7467600"/>
              <a:gd name="connsiteY493" fmla="*/ 5479608 h 6858000"/>
              <a:gd name="connsiteX494" fmla="*/ 2445247 w 7467600"/>
              <a:gd name="connsiteY494" fmla="*/ 5483476 h 6858000"/>
              <a:gd name="connsiteX495" fmla="*/ 2743626 w 7467600"/>
              <a:gd name="connsiteY495" fmla="*/ 5304819 h 6858000"/>
              <a:gd name="connsiteX496" fmla="*/ 3048102 w 7467600"/>
              <a:gd name="connsiteY496" fmla="*/ 5150595 h 6858000"/>
              <a:gd name="connsiteX497" fmla="*/ 1799414 w 7467600"/>
              <a:gd name="connsiteY497" fmla="*/ 4694732 h 6858000"/>
              <a:gd name="connsiteX498" fmla="*/ 1771735 w 7467600"/>
              <a:gd name="connsiteY498" fmla="*/ 4619929 h 6858000"/>
              <a:gd name="connsiteX499" fmla="*/ 3104273 w 7467600"/>
              <a:gd name="connsiteY499" fmla="*/ 5076159 h 6858000"/>
              <a:gd name="connsiteX500" fmla="*/ 3113245 w 7467600"/>
              <a:gd name="connsiteY500" fmla="*/ 5090705 h 6858000"/>
              <a:gd name="connsiteX501" fmla="*/ 3126294 w 7467600"/>
              <a:gd name="connsiteY501" fmla="*/ 5114400 h 6858000"/>
              <a:gd name="connsiteX502" fmla="*/ 3937433 w 7467600"/>
              <a:gd name="connsiteY502" fmla="*/ 4830473 h 6858000"/>
              <a:gd name="connsiteX503" fmla="*/ 3590475 w 7467600"/>
              <a:gd name="connsiteY503" fmla="*/ 4597974 h 6858000"/>
              <a:gd name="connsiteX504" fmla="*/ 3100264 w 7467600"/>
              <a:gd name="connsiteY504" fmla="*/ 4579845 h 6858000"/>
              <a:gd name="connsiteX505" fmla="*/ 2183576 w 7467600"/>
              <a:gd name="connsiteY505" fmla="*/ 4227150 h 6858000"/>
              <a:gd name="connsiteX506" fmla="*/ 2151029 w 7467600"/>
              <a:gd name="connsiteY506" fmla="*/ 4146947 h 6858000"/>
              <a:gd name="connsiteX507" fmla="*/ 3563434 w 7467600"/>
              <a:gd name="connsiteY507" fmla="*/ 4469115 h 6858000"/>
              <a:gd name="connsiteX508" fmla="*/ 3177952 w 7467600"/>
              <a:gd name="connsiteY508" fmla="*/ 3657386 h 6858000"/>
              <a:gd name="connsiteX509" fmla="*/ 3189263 w 7467600"/>
              <a:gd name="connsiteY509" fmla="*/ 3625726 h 6858000"/>
              <a:gd name="connsiteX510" fmla="*/ 3560912 w 7467600"/>
              <a:gd name="connsiteY510" fmla="*/ 4079863 h 6858000"/>
              <a:gd name="connsiteX511" fmla="*/ 3626636 w 7467600"/>
              <a:gd name="connsiteY511" fmla="*/ 4512230 h 6858000"/>
              <a:gd name="connsiteX512" fmla="*/ 3653088 w 7467600"/>
              <a:gd name="connsiteY512" fmla="*/ 4521417 h 6858000"/>
              <a:gd name="connsiteX513" fmla="*/ 3988128 w 7467600"/>
              <a:gd name="connsiteY513" fmla="*/ 4817267 h 6858000"/>
              <a:gd name="connsiteX514" fmla="*/ 4830582 w 7467600"/>
              <a:gd name="connsiteY514" fmla="*/ 4676000 h 6858000"/>
              <a:gd name="connsiteX515" fmla="*/ 4830100 w 7467600"/>
              <a:gd name="connsiteY515" fmla="*/ 4675554 h 6858000"/>
              <a:gd name="connsiteX516" fmla="*/ 4036318 w 7467600"/>
              <a:gd name="connsiteY516" fmla="*/ 4147013 h 6858000"/>
              <a:gd name="connsiteX517" fmla="*/ 3432098 w 7467600"/>
              <a:gd name="connsiteY517" fmla="*/ 3537312 h 6858000"/>
              <a:gd name="connsiteX518" fmla="*/ 3446761 w 7467600"/>
              <a:gd name="connsiteY518" fmla="*/ 3461278 h 6858000"/>
              <a:gd name="connsiteX519" fmla="*/ 4419733 w 7467600"/>
              <a:gd name="connsiteY519" fmla="*/ 3963555 h 6858000"/>
              <a:gd name="connsiteX520" fmla="*/ 4781371 w 7467600"/>
              <a:gd name="connsiteY520" fmla="*/ 4458604 h 6858000"/>
              <a:gd name="connsiteX521" fmla="*/ 4780440 w 7467600"/>
              <a:gd name="connsiteY521" fmla="*/ 4470290 h 6858000"/>
              <a:gd name="connsiteX522" fmla="*/ 4898954 w 7467600"/>
              <a:gd name="connsiteY522" fmla="*/ 4662092 h 6858000"/>
              <a:gd name="connsiteX523" fmla="*/ 4900699 w 7467600"/>
              <a:gd name="connsiteY523" fmla="*/ 4670867 h 6858000"/>
              <a:gd name="connsiteX524" fmla="*/ 5714511 w 7467600"/>
              <a:gd name="connsiteY524" fmla="*/ 4663483 h 6858000"/>
              <a:gd name="connsiteX525" fmla="*/ 5464793 w 7467600"/>
              <a:gd name="connsiteY525" fmla="*/ 4393556 h 6858000"/>
              <a:gd name="connsiteX526" fmla="*/ 5461897 w 7467600"/>
              <a:gd name="connsiteY526" fmla="*/ 4390879 h 6858000"/>
              <a:gd name="connsiteX527" fmla="*/ 4294126 w 7467600"/>
              <a:gd name="connsiteY527" fmla="*/ 3303048 h 6858000"/>
              <a:gd name="connsiteX528" fmla="*/ 4305321 w 7467600"/>
              <a:gd name="connsiteY528" fmla="*/ 3256953 h 6858000"/>
              <a:gd name="connsiteX529" fmla="*/ 4949299 w 7467600"/>
              <a:gd name="connsiteY529" fmla="*/ 3766336 h 6858000"/>
              <a:gd name="connsiteX530" fmla="*/ 5291452 w 7467600"/>
              <a:gd name="connsiteY530" fmla="*/ 4076801 h 6858000"/>
              <a:gd name="connsiteX531" fmla="*/ 5434998 w 7467600"/>
              <a:gd name="connsiteY531" fmla="*/ 4254100 h 6858000"/>
              <a:gd name="connsiteX532" fmla="*/ 5351015 w 7467600"/>
              <a:gd name="connsiteY532" fmla="*/ 3760989 h 6858000"/>
              <a:gd name="connsiteX533" fmla="*/ 5413780 w 7467600"/>
              <a:gd name="connsiteY533" fmla="*/ 2966265 h 6858000"/>
              <a:gd name="connsiteX534" fmla="*/ 5425627 w 7467600"/>
              <a:gd name="connsiteY534" fmla="*/ 2954192 h 6858000"/>
              <a:gd name="connsiteX535" fmla="*/ 6604735 w 7467600"/>
              <a:gd name="connsiteY535" fmla="*/ 2041381 h 6858000"/>
              <a:gd name="connsiteX536" fmla="*/ 7204487 w 7467600"/>
              <a:gd name="connsiteY536" fmla="*/ 2742112 h 6858000"/>
              <a:gd name="connsiteX537" fmla="*/ 7131592 w 7467600"/>
              <a:gd name="connsiteY537" fmla="*/ 2672096 h 6858000"/>
              <a:gd name="connsiteX538" fmla="*/ 6996344 w 7467600"/>
              <a:gd name="connsiteY538" fmla="*/ 2518310 h 6858000"/>
              <a:gd name="connsiteX539" fmla="*/ 6735495 w 7467600"/>
              <a:gd name="connsiteY539" fmla="*/ 2196890 h 6858000"/>
              <a:gd name="connsiteX540" fmla="*/ 6721901 w 7467600"/>
              <a:gd name="connsiteY540" fmla="*/ 2179274 h 6858000"/>
              <a:gd name="connsiteX541" fmla="*/ 6604735 w 7467600"/>
              <a:gd name="connsiteY541" fmla="*/ 2041381 h 6858000"/>
              <a:gd name="connsiteX542" fmla="*/ 6591670 w 7467600"/>
              <a:gd name="connsiteY542" fmla="*/ 1988277 h 6858000"/>
              <a:gd name="connsiteX543" fmla="*/ 6747349 w 7467600"/>
              <a:gd name="connsiteY543" fmla="*/ 2160069 h 6858000"/>
              <a:gd name="connsiteX544" fmla="*/ 6760943 w 7467600"/>
              <a:gd name="connsiteY544" fmla="*/ 2177686 h 6858000"/>
              <a:gd name="connsiteX545" fmla="*/ 7021065 w 7467600"/>
              <a:gd name="connsiteY545" fmla="*/ 2498102 h 6858000"/>
              <a:gd name="connsiteX546" fmla="*/ 7155223 w 7467600"/>
              <a:gd name="connsiteY546" fmla="*/ 2650386 h 6858000"/>
              <a:gd name="connsiteX547" fmla="*/ 7203167 w 7467600"/>
              <a:gd name="connsiteY547" fmla="*/ 2697288 h 6858000"/>
              <a:gd name="connsiteX548" fmla="*/ 6937703 w 7467600"/>
              <a:gd name="connsiteY548" fmla="*/ 2321981 h 6858000"/>
              <a:gd name="connsiteX549" fmla="*/ 6591670 w 7467600"/>
              <a:gd name="connsiteY549" fmla="*/ 1988277 h 6858000"/>
              <a:gd name="connsiteX550" fmla="*/ 5798671 w 7467600"/>
              <a:gd name="connsiteY550" fmla="*/ 1981601 h 6858000"/>
              <a:gd name="connsiteX551" fmla="*/ 5754709 w 7467600"/>
              <a:gd name="connsiteY551" fmla="*/ 2071454 h 6858000"/>
              <a:gd name="connsiteX552" fmla="*/ 5763044 w 7467600"/>
              <a:gd name="connsiteY552" fmla="*/ 2842206 h 6858000"/>
              <a:gd name="connsiteX553" fmla="*/ 5764974 w 7467600"/>
              <a:gd name="connsiteY553" fmla="*/ 2799609 h 6858000"/>
              <a:gd name="connsiteX554" fmla="*/ 5767665 w 7467600"/>
              <a:gd name="connsiteY554" fmla="*/ 2666409 h 6858000"/>
              <a:gd name="connsiteX555" fmla="*/ 5763055 w 7467600"/>
              <a:gd name="connsiteY555" fmla="*/ 2579705 h 6858000"/>
              <a:gd name="connsiteX556" fmla="*/ 5758079 w 7467600"/>
              <a:gd name="connsiteY556" fmla="*/ 2492508 h 6858000"/>
              <a:gd name="connsiteX557" fmla="*/ 5779325 w 7467600"/>
              <a:gd name="connsiteY557" fmla="*/ 2197069 h 6858000"/>
              <a:gd name="connsiteX558" fmla="*/ 5798671 w 7467600"/>
              <a:gd name="connsiteY558" fmla="*/ 1981601 h 6858000"/>
              <a:gd name="connsiteX559" fmla="*/ 5829202 w 7467600"/>
              <a:gd name="connsiteY559" fmla="*/ 1971679 h 6858000"/>
              <a:gd name="connsiteX560" fmla="*/ 5809558 w 7467600"/>
              <a:gd name="connsiteY560" fmla="*/ 2198043 h 6858000"/>
              <a:gd name="connsiteX561" fmla="*/ 5788653 w 7467600"/>
              <a:gd name="connsiteY561" fmla="*/ 2489430 h 6858000"/>
              <a:gd name="connsiteX562" fmla="*/ 5793439 w 7467600"/>
              <a:gd name="connsiteY562" fmla="*/ 2575235 h 6858000"/>
              <a:gd name="connsiteX563" fmla="*/ 5796837 w 7467600"/>
              <a:gd name="connsiteY563" fmla="*/ 2637633 h 6858000"/>
              <a:gd name="connsiteX564" fmla="*/ 5818614 w 7467600"/>
              <a:gd name="connsiteY564" fmla="*/ 2473055 h 6858000"/>
              <a:gd name="connsiteX565" fmla="*/ 5829202 w 7467600"/>
              <a:gd name="connsiteY565" fmla="*/ 1971679 h 6858000"/>
              <a:gd name="connsiteX566" fmla="*/ 5911389 w 7467600"/>
              <a:gd name="connsiteY566" fmla="*/ 1898371 h 6858000"/>
              <a:gd name="connsiteX567" fmla="*/ 6237627 w 7467600"/>
              <a:gd name="connsiteY567" fmla="*/ 2231921 h 6858000"/>
              <a:gd name="connsiteX568" fmla="*/ 5911389 w 7467600"/>
              <a:gd name="connsiteY568" fmla="*/ 1898371 h 6858000"/>
              <a:gd name="connsiteX569" fmla="*/ 6944437 w 7467600"/>
              <a:gd name="connsiteY569" fmla="*/ 1575402 h 6858000"/>
              <a:gd name="connsiteX570" fmla="*/ 6304730 w 7467600"/>
              <a:gd name="connsiteY570" fmla="*/ 1766654 h 6858000"/>
              <a:gd name="connsiteX571" fmla="*/ 6944437 w 7467600"/>
              <a:gd name="connsiteY571" fmla="*/ 1575402 h 6858000"/>
              <a:gd name="connsiteX572" fmla="*/ 7019523 w 7467600"/>
              <a:gd name="connsiteY572" fmla="*/ 1519450 h 6858000"/>
              <a:gd name="connsiteX573" fmla="*/ 6298091 w 7467600"/>
              <a:gd name="connsiteY573" fmla="*/ 1737122 h 6858000"/>
              <a:gd name="connsiteX574" fmla="*/ 7019523 w 7467600"/>
              <a:gd name="connsiteY574" fmla="*/ 1519450 h 6858000"/>
              <a:gd name="connsiteX575" fmla="*/ 2399523 w 7467600"/>
              <a:gd name="connsiteY575" fmla="*/ 1428234 h 6858000"/>
              <a:gd name="connsiteX576" fmla="*/ 2224982 w 7467600"/>
              <a:gd name="connsiteY576" fmla="*/ 1826201 h 6858000"/>
              <a:gd name="connsiteX577" fmla="*/ 2096099 w 7467600"/>
              <a:gd name="connsiteY577" fmla="*/ 2345900 h 6858000"/>
              <a:gd name="connsiteX578" fmla="*/ 2283317 w 7467600"/>
              <a:gd name="connsiteY578" fmla="*/ 1796925 h 6858000"/>
              <a:gd name="connsiteX579" fmla="*/ 2399523 w 7467600"/>
              <a:gd name="connsiteY579" fmla="*/ 1428234 h 6858000"/>
              <a:gd name="connsiteX580" fmla="*/ 2448558 w 7467600"/>
              <a:gd name="connsiteY580" fmla="*/ 1373435 h 6858000"/>
              <a:gd name="connsiteX581" fmla="*/ 2312521 w 7467600"/>
              <a:gd name="connsiteY581" fmla="*/ 1806140 h 6858000"/>
              <a:gd name="connsiteX582" fmla="*/ 2127533 w 7467600"/>
              <a:gd name="connsiteY582" fmla="*/ 2348380 h 6858000"/>
              <a:gd name="connsiteX583" fmla="*/ 2358080 w 7467600"/>
              <a:gd name="connsiteY583" fmla="*/ 1866134 h 6858000"/>
              <a:gd name="connsiteX584" fmla="*/ 2407436 w 7467600"/>
              <a:gd name="connsiteY584" fmla="*/ 1651070 h 6858000"/>
              <a:gd name="connsiteX585" fmla="*/ 2448558 w 7467600"/>
              <a:gd name="connsiteY585" fmla="*/ 1373435 h 6858000"/>
              <a:gd name="connsiteX586" fmla="*/ 278707 w 7467600"/>
              <a:gd name="connsiteY586" fmla="*/ 1352270 h 6858000"/>
              <a:gd name="connsiteX587" fmla="*/ 321570 w 7467600"/>
              <a:gd name="connsiteY587" fmla="*/ 1861610 h 6858000"/>
              <a:gd name="connsiteX588" fmla="*/ 294281 w 7467600"/>
              <a:gd name="connsiteY588" fmla="*/ 1440658 h 6858000"/>
              <a:gd name="connsiteX589" fmla="*/ 278707 w 7467600"/>
              <a:gd name="connsiteY589" fmla="*/ 1352270 h 6858000"/>
              <a:gd name="connsiteX590" fmla="*/ 1423821 w 7467600"/>
              <a:gd name="connsiteY590" fmla="*/ 1351958 h 6858000"/>
              <a:gd name="connsiteX591" fmla="*/ 1638521 w 7467600"/>
              <a:gd name="connsiteY591" fmla="*/ 1908470 h 6858000"/>
              <a:gd name="connsiteX592" fmla="*/ 1754199 w 7467600"/>
              <a:gd name="connsiteY592" fmla="*/ 2149284 h 6858000"/>
              <a:gd name="connsiteX593" fmla="*/ 1908359 w 7467600"/>
              <a:gd name="connsiteY593" fmla="*/ 2364988 h 6858000"/>
              <a:gd name="connsiteX594" fmla="*/ 1647661 w 7467600"/>
              <a:gd name="connsiteY594" fmla="*/ 1825945 h 6858000"/>
              <a:gd name="connsiteX595" fmla="*/ 1423821 w 7467600"/>
              <a:gd name="connsiteY595" fmla="*/ 1351958 h 6858000"/>
              <a:gd name="connsiteX596" fmla="*/ 1431890 w 7467600"/>
              <a:gd name="connsiteY596" fmla="*/ 1306475 h 6858000"/>
              <a:gd name="connsiteX597" fmla="*/ 1507597 w 7467600"/>
              <a:gd name="connsiteY597" fmla="*/ 1446132 h 6858000"/>
              <a:gd name="connsiteX598" fmla="*/ 1674586 w 7467600"/>
              <a:gd name="connsiteY598" fmla="*/ 1813832 h 6858000"/>
              <a:gd name="connsiteX599" fmla="*/ 1815950 w 7467600"/>
              <a:gd name="connsiteY599" fmla="*/ 2128564 h 6858000"/>
              <a:gd name="connsiteX600" fmla="*/ 1984242 w 7467600"/>
              <a:gd name="connsiteY600" fmla="*/ 2430829 h 6858000"/>
              <a:gd name="connsiteX601" fmla="*/ 2014023 w 7467600"/>
              <a:gd name="connsiteY601" fmla="*/ 2450995 h 6858000"/>
              <a:gd name="connsiteX602" fmla="*/ 1747337 w 7467600"/>
              <a:gd name="connsiteY602" fmla="*/ 1855264 h 6858000"/>
              <a:gd name="connsiteX603" fmla="*/ 1533749 w 7467600"/>
              <a:gd name="connsiteY603" fmla="*/ 1478656 h 6858000"/>
              <a:gd name="connsiteX604" fmla="*/ 1431890 w 7467600"/>
              <a:gd name="connsiteY604" fmla="*/ 1306475 h 6858000"/>
              <a:gd name="connsiteX605" fmla="*/ 5052692 w 7467600"/>
              <a:gd name="connsiteY605" fmla="*/ 1292994 h 6858000"/>
              <a:gd name="connsiteX606" fmla="*/ 5200661 w 7467600"/>
              <a:gd name="connsiteY606" fmla="*/ 1635186 h 6858000"/>
              <a:gd name="connsiteX607" fmla="*/ 5297138 w 7467600"/>
              <a:gd name="connsiteY607" fmla="*/ 1906351 h 6858000"/>
              <a:gd name="connsiteX608" fmla="*/ 5052692 w 7467600"/>
              <a:gd name="connsiteY608" fmla="*/ 1292994 h 6858000"/>
              <a:gd name="connsiteX609" fmla="*/ 5009948 w 7467600"/>
              <a:gd name="connsiteY609" fmla="*/ 1273619 h 6858000"/>
              <a:gd name="connsiteX610" fmla="*/ 5121777 w 7467600"/>
              <a:gd name="connsiteY610" fmla="*/ 1654213 h 6858000"/>
              <a:gd name="connsiteX611" fmla="*/ 5293545 w 7467600"/>
              <a:gd name="connsiteY611" fmla="*/ 2072247 h 6858000"/>
              <a:gd name="connsiteX612" fmla="*/ 5294042 w 7467600"/>
              <a:gd name="connsiteY612" fmla="*/ 2065019 h 6858000"/>
              <a:gd name="connsiteX613" fmla="*/ 5171936 w 7467600"/>
              <a:gd name="connsiteY613" fmla="*/ 1647613 h 6858000"/>
              <a:gd name="connsiteX614" fmla="*/ 5009948 w 7467600"/>
              <a:gd name="connsiteY614" fmla="*/ 1273619 h 6858000"/>
              <a:gd name="connsiteX615" fmla="*/ 655236 w 7467600"/>
              <a:gd name="connsiteY615" fmla="*/ 1268632 h 6858000"/>
              <a:gd name="connsiteX616" fmla="*/ 839521 w 7467600"/>
              <a:gd name="connsiteY616" fmla="*/ 1685315 h 6858000"/>
              <a:gd name="connsiteX617" fmla="*/ 1109416 w 7467600"/>
              <a:gd name="connsiteY617" fmla="*/ 2061663 h 6858000"/>
              <a:gd name="connsiteX618" fmla="*/ 1298300 w 7467600"/>
              <a:gd name="connsiteY618" fmla="*/ 2247742 h 6858000"/>
              <a:gd name="connsiteX619" fmla="*/ 1125871 w 7467600"/>
              <a:gd name="connsiteY619" fmla="*/ 1989513 h 6858000"/>
              <a:gd name="connsiteX620" fmla="*/ 981574 w 7467600"/>
              <a:gd name="connsiteY620" fmla="*/ 1783157 h 6858000"/>
              <a:gd name="connsiteX621" fmla="*/ 922198 w 7467600"/>
              <a:gd name="connsiteY621" fmla="*/ 1677437 h 6858000"/>
              <a:gd name="connsiteX622" fmla="*/ 869293 w 7467600"/>
              <a:gd name="connsiteY622" fmla="*/ 1583214 h 6858000"/>
              <a:gd name="connsiteX623" fmla="*/ 751431 w 7467600"/>
              <a:gd name="connsiteY623" fmla="*/ 1405731 h 6858000"/>
              <a:gd name="connsiteX624" fmla="*/ 655236 w 7467600"/>
              <a:gd name="connsiteY624" fmla="*/ 1268632 h 6858000"/>
              <a:gd name="connsiteX625" fmla="*/ 6516292 w 7467600"/>
              <a:gd name="connsiteY625" fmla="*/ 1263064 h 6858000"/>
              <a:gd name="connsiteX626" fmla="*/ 5736320 w 7467600"/>
              <a:gd name="connsiteY626" fmla="*/ 1501803 h 6858000"/>
              <a:gd name="connsiteX627" fmla="*/ 6516292 w 7467600"/>
              <a:gd name="connsiteY627" fmla="*/ 1263064 h 6858000"/>
              <a:gd name="connsiteX628" fmla="*/ 291466 w 7467600"/>
              <a:gd name="connsiteY628" fmla="*/ 1250369 h 6858000"/>
              <a:gd name="connsiteX629" fmla="*/ 323180 w 7467600"/>
              <a:gd name="connsiteY629" fmla="*/ 1435283 h 6858000"/>
              <a:gd name="connsiteX630" fmla="*/ 349381 w 7467600"/>
              <a:gd name="connsiteY630" fmla="*/ 1875041 h 6858000"/>
              <a:gd name="connsiteX631" fmla="*/ 374363 w 7467600"/>
              <a:gd name="connsiteY631" fmla="*/ 1506494 h 6858000"/>
              <a:gd name="connsiteX632" fmla="*/ 302168 w 7467600"/>
              <a:gd name="connsiteY632" fmla="*/ 1274495 h 6858000"/>
              <a:gd name="connsiteX633" fmla="*/ 291466 w 7467600"/>
              <a:gd name="connsiteY633" fmla="*/ 1250369 h 6858000"/>
              <a:gd name="connsiteX634" fmla="*/ 678222 w 7467600"/>
              <a:gd name="connsiteY634" fmla="*/ 1248670 h 6858000"/>
              <a:gd name="connsiteX635" fmla="*/ 775536 w 7467600"/>
              <a:gd name="connsiteY635" fmla="*/ 1388015 h 6858000"/>
              <a:gd name="connsiteX636" fmla="*/ 894529 w 7467600"/>
              <a:gd name="connsiteY636" fmla="*/ 1567739 h 6858000"/>
              <a:gd name="connsiteX637" fmla="*/ 948000 w 7467600"/>
              <a:gd name="connsiteY637" fmla="*/ 1663088 h 6858000"/>
              <a:gd name="connsiteX638" fmla="*/ 1006812 w 7467600"/>
              <a:gd name="connsiteY638" fmla="*/ 1767683 h 6858000"/>
              <a:gd name="connsiteX639" fmla="*/ 1149133 w 7467600"/>
              <a:gd name="connsiteY639" fmla="*/ 1971513 h 6858000"/>
              <a:gd name="connsiteX640" fmla="*/ 1333952 w 7467600"/>
              <a:gd name="connsiteY640" fmla="*/ 2251620 h 6858000"/>
              <a:gd name="connsiteX641" fmla="*/ 1337329 w 7467600"/>
              <a:gd name="connsiteY641" fmla="*/ 2258350 h 6858000"/>
              <a:gd name="connsiteX642" fmla="*/ 1014726 w 7467600"/>
              <a:gd name="connsiteY642" fmla="*/ 1615556 h 6858000"/>
              <a:gd name="connsiteX643" fmla="*/ 678222 w 7467600"/>
              <a:gd name="connsiteY643" fmla="*/ 1248670 h 6858000"/>
              <a:gd name="connsiteX644" fmla="*/ 6691602 w 7467600"/>
              <a:gd name="connsiteY644" fmla="*/ 1140573 h 6858000"/>
              <a:gd name="connsiteX645" fmla="*/ 6571100 w 7467600"/>
              <a:gd name="connsiteY645" fmla="*/ 1183662 h 6858000"/>
              <a:gd name="connsiteX646" fmla="*/ 6241687 w 7467600"/>
              <a:gd name="connsiteY646" fmla="*/ 1257600 h 6858000"/>
              <a:gd name="connsiteX647" fmla="*/ 5693009 w 7467600"/>
              <a:gd name="connsiteY647" fmla="*/ 1478256 h 6858000"/>
              <a:gd name="connsiteX648" fmla="*/ 6548420 w 7467600"/>
              <a:gd name="connsiteY648" fmla="*/ 1214599 h 6858000"/>
              <a:gd name="connsiteX649" fmla="*/ 6605473 w 7467600"/>
              <a:gd name="connsiteY649" fmla="*/ 1184686 h 6858000"/>
              <a:gd name="connsiteX650" fmla="*/ 6691602 w 7467600"/>
              <a:gd name="connsiteY650" fmla="*/ 1140573 h 6858000"/>
              <a:gd name="connsiteX651" fmla="*/ 4002475 w 7467600"/>
              <a:gd name="connsiteY651" fmla="*/ 1037802 h 6858000"/>
              <a:gd name="connsiteX652" fmla="*/ 4000324 w 7467600"/>
              <a:gd name="connsiteY652" fmla="*/ 1039362 h 6858000"/>
              <a:gd name="connsiteX653" fmla="*/ 4002862 w 7467600"/>
              <a:gd name="connsiteY653" fmla="*/ 1042866 h 6858000"/>
              <a:gd name="connsiteX654" fmla="*/ 4002475 w 7467600"/>
              <a:gd name="connsiteY654" fmla="*/ 1037802 h 6858000"/>
              <a:gd name="connsiteX655" fmla="*/ 506322 w 7467600"/>
              <a:gd name="connsiteY655" fmla="*/ 1020997 h 6858000"/>
              <a:gd name="connsiteX656" fmla="*/ 533068 w 7467600"/>
              <a:gd name="connsiteY656" fmla="*/ 1029409 h 6858000"/>
              <a:gd name="connsiteX657" fmla="*/ 1232525 w 7467600"/>
              <a:gd name="connsiteY657" fmla="*/ 1804675 h 6858000"/>
              <a:gd name="connsiteX658" fmla="*/ 1388858 w 7467600"/>
              <a:gd name="connsiteY658" fmla="*/ 2368011 h 6858000"/>
              <a:gd name="connsiteX659" fmla="*/ 1384098 w 7467600"/>
              <a:gd name="connsiteY659" fmla="*/ 2378125 h 6858000"/>
              <a:gd name="connsiteX660" fmla="*/ 1425393 w 7467600"/>
              <a:gd name="connsiteY660" fmla="*/ 2589124 h 6858000"/>
              <a:gd name="connsiteX661" fmla="*/ 1424001 w 7467600"/>
              <a:gd name="connsiteY661" fmla="*/ 2597541 h 6858000"/>
              <a:gd name="connsiteX662" fmla="*/ 2152729 w 7467600"/>
              <a:gd name="connsiteY662" fmla="*/ 2864487 h 6858000"/>
              <a:gd name="connsiteX663" fmla="*/ 2020609 w 7467600"/>
              <a:gd name="connsiteY663" fmla="*/ 2539671 h 6858000"/>
              <a:gd name="connsiteX664" fmla="*/ 2018920 w 7467600"/>
              <a:gd name="connsiteY664" fmla="*/ 2536309 h 6858000"/>
              <a:gd name="connsiteX665" fmla="*/ 1342441 w 7467600"/>
              <a:gd name="connsiteY665" fmla="*/ 1173017 h 6858000"/>
              <a:gd name="connsiteX666" fmla="*/ 1367925 w 7467600"/>
              <a:gd name="connsiteY666" fmla="*/ 1135648 h 6858000"/>
              <a:gd name="connsiteX667" fmla="*/ 1771401 w 7467600"/>
              <a:gd name="connsiteY667" fmla="*/ 1806673 h 6858000"/>
              <a:gd name="connsiteX668" fmla="*/ 1972385 w 7467600"/>
              <a:gd name="connsiteY668" fmla="*/ 2198735 h 6858000"/>
              <a:gd name="connsiteX669" fmla="*/ 2040892 w 7467600"/>
              <a:gd name="connsiteY669" fmla="*/ 2405205 h 6858000"/>
              <a:gd name="connsiteX670" fmla="*/ 2131689 w 7467600"/>
              <a:gd name="connsiteY670" fmla="*/ 1936926 h 6858000"/>
              <a:gd name="connsiteX671" fmla="*/ 2454820 w 7467600"/>
              <a:gd name="connsiteY671" fmla="*/ 1248808 h 6858000"/>
              <a:gd name="connsiteX672" fmla="*/ 2492512 w 7467600"/>
              <a:gd name="connsiteY672" fmla="*/ 1302920 h 6858000"/>
              <a:gd name="connsiteX673" fmla="*/ 2081216 w 7467600"/>
              <a:gd name="connsiteY673" fmla="*/ 2527513 h 6858000"/>
              <a:gd name="connsiteX674" fmla="*/ 2081211 w 7467600"/>
              <a:gd name="connsiteY674" fmla="*/ 2528916 h 6858000"/>
              <a:gd name="connsiteX675" fmla="*/ 2199067 w 7467600"/>
              <a:gd name="connsiteY675" fmla="*/ 2884061 h 6858000"/>
              <a:gd name="connsiteX676" fmla="*/ 3192586 w 7467600"/>
              <a:gd name="connsiteY676" fmla="*/ 3411496 h 6858000"/>
              <a:gd name="connsiteX677" fmla="*/ 3182620 w 7467600"/>
              <a:gd name="connsiteY677" fmla="*/ 3483279 h 6858000"/>
              <a:gd name="connsiteX678" fmla="*/ 2435119 w 7467600"/>
              <a:gd name="connsiteY678" fmla="*/ 3080173 h 6858000"/>
              <a:gd name="connsiteX679" fmla="*/ 2410152 w 7467600"/>
              <a:gd name="connsiteY679" fmla="*/ 3063751 h 6858000"/>
              <a:gd name="connsiteX680" fmla="*/ 2408099 w 7467600"/>
              <a:gd name="connsiteY680" fmla="*/ 3064403 h 6858000"/>
              <a:gd name="connsiteX681" fmla="*/ 2407218 w 7467600"/>
              <a:gd name="connsiteY681" fmla="*/ 3070324 h 6858000"/>
              <a:gd name="connsiteX682" fmla="*/ 2380138 w 7467600"/>
              <a:gd name="connsiteY682" fmla="*/ 3099341 h 6858000"/>
              <a:gd name="connsiteX683" fmla="*/ 1765923 w 7467600"/>
              <a:gd name="connsiteY683" fmla="*/ 3581043 h 6858000"/>
              <a:gd name="connsiteX684" fmla="*/ 1702258 w 7467600"/>
              <a:gd name="connsiteY684" fmla="*/ 3612286 h 6858000"/>
              <a:gd name="connsiteX685" fmla="*/ 1538370 w 7467600"/>
              <a:gd name="connsiteY685" fmla="*/ 3811804 h 6858000"/>
              <a:gd name="connsiteX686" fmla="*/ 542867 w 7467600"/>
              <a:gd name="connsiteY686" fmla="*/ 4944092 h 6858000"/>
              <a:gd name="connsiteX687" fmla="*/ 515800 w 7467600"/>
              <a:gd name="connsiteY687" fmla="*/ 4862180 h 6858000"/>
              <a:gd name="connsiteX688" fmla="*/ 909145 w 7467600"/>
              <a:gd name="connsiteY688" fmla="*/ 4199225 h 6858000"/>
              <a:gd name="connsiteX689" fmla="*/ 1214067 w 7467600"/>
              <a:gd name="connsiteY689" fmla="*/ 3908561 h 6858000"/>
              <a:gd name="connsiteX690" fmla="*/ 640967 w 7467600"/>
              <a:gd name="connsiteY690" fmla="*/ 4105601 h 6858000"/>
              <a:gd name="connsiteX691" fmla="*/ 112563 w 7467600"/>
              <a:gd name="connsiteY691" fmla="*/ 4396952 h 6858000"/>
              <a:gd name="connsiteX692" fmla="*/ 0 w 7467600"/>
              <a:gd name="connsiteY692" fmla="*/ 4466006 h 6858000"/>
              <a:gd name="connsiteX693" fmla="*/ 0 w 7467600"/>
              <a:gd name="connsiteY693" fmla="*/ 4233763 h 6858000"/>
              <a:gd name="connsiteX694" fmla="*/ 36881 w 7467600"/>
              <a:gd name="connsiteY694" fmla="*/ 4200118 h 6858000"/>
              <a:gd name="connsiteX695" fmla="*/ 910534 w 7467600"/>
              <a:gd name="connsiteY695" fmla="*/ 3629753 h 6858000"/>
              <a:gd name="connsiteX696" fmla="*/ 1578717 w 7467600"/>
              <a:gd name="connsiteY696" fmla="*/ 3575982 h 6858000"/>
              <a:gd name="connsiteX697" fmla="*/ 2338780 w 7467600"/>
              <a:gd name="connsiteY697" fmla="*/ 3033725 h 6858000"/>
              <a:gd name="connsiteX698" fmla="*/ 1807991 w 7467600"/>
              <a:gd name="connsiteY698" fmla="*/ 2807184 h 6858000"/>
              <a:gd name="connsiteX699" fmla="*/ 1416358 w 7467600"/>
              <a:gd name="connsiteY699" fmla="*/ 3112571 h 6858000"/>
              <a:gd name="connsiteX700" fmla="*/ 939066 w 7467600"/>
              <a:gd name="connsiteY700" fmla="*/ 3378798 h 6858000"/>
              <a:gd name="connsiteX701" fmla="*/ 115099 w 7467600"/>
              <a:gd name="connsiteY701" fmla="*/ 3607650 h 6858000"/>
              <a:gd name="connsiteX702" fmla="*/ 97284 w 7467600"/>
              <a:gd name="connsiteY702" fmla="*/ 3520393 h 6858000"/>
              <a:gd name="connsiteX703" fmla="*/ 922050 w 7467600"/>
              <a:gd name="connsiteY703" fmla="*/ 3074867 h 6858000"/>
              <a:gd name="connsiteX704" fmla="*/ 1405265 w 7467600"/>
              <a:gd name="connsiteY704" fmla="*/ 3016319 h 6858000"/>
              <a:gd name="connsiteX705" fmla="*/ 1407512 w 7467600"/>
              <a:gd name="connsiteY705" fmla="*/ 3018001 h 6858000"/>
              <a:gd name="connsiteX706" fmla="*/ 1726266 w 7467600"/>
              <a:gd name="connsiteY706" fmla="*/ 2777274 h 6858000"/>
              <a:gd name="connsiteX707" fmla="*/ 625390 w 7467600"/>
              <a:gd name="connsiteY707" fmla="*/ 2514541 h 6858000"/>
              <a:gd name="connsiteX708" fmla="*/ 619799 w 7467600"/>
              <a:gd name="connsiteY708" fmla="*/ 2527180 h 6858000"/>
              <a:gd name="connsiteX709" fmla="*/ 310030 w 7467600"/>
              <a:gd name="connsiteY709" fmla="*/ 2771818 h 6858000"/>
              <a:gd name="connsiteX710" fmla="*/ 173877 w 7467600"/>
              <a:gd name="connsiteY710" fmla="*/ 2937056 h 6858000"/>
              <a:gd name="connsiteX711" fmla="*/ 77889 w 7467600"/>
              <a:gd name="connsiteY711" fmla="*/ 3138440 h 6858000"/>
              <a:gd name="connsiteX712" fmla="*/ 0 w 7467600"/>
              <a:gd name="connsiteY712" fmla="*/ 3271395 h 6858000"/>
              <a:gd name="connsiteX713" fmla="*/ 0 w 7467600"/>
              <a:gd name="connsiteY713" fmla="*/ 3153002 h 6858000"/>
              <a:gd name="connsiteX714" fmla="*/ 2386 w 7467600"/>
              <a:gd name="connsiteY714" fmla="*/ 3149203 h 6858000"/>
              <a:gd name="connsiteX715" fmla="*/ 89753 w 7467600"/>
              <a:gd name="connsiteY715" fmla="*/ 2987702 h 6858000"/>
              <a:gd name="connsiteX716" fmla="*/ 76869 w 7467600"/>
              <a:gd name="connsiteY716" fmla="*/ 3005404 h 6858000"/>
              <a:gd name="connsiteX717" fmla="*/ 32049 w 7467600"/>
              <a:gd name="connsiteY717" fmla="*/ 3065814 h 6858000"/>
              <a:gd name="connsiteX718" fmla="*/ 0 w 7467600"/>
              <a:gd name="connsiteY718" fmla="*/ 3108744 h 6858000"/>
              <a:gd name="connsiteX719" fmla="*/ 0 w 7467600"/>
              <a:gd name="connsiteY719" fmla="*/ 3058059 h 6858000"/>
              <a:gd name="connsiteX720" fmla="*/ 7610 w 7467600"/>
              <a:gd name="connsiteY720" fmla="*/ 3047889 h 6858000"/>
              <a:gd name="connsiteX721" fmla="*/ 52419 w 7467600"/>
              <a:gd name="connsiteY721" fmla="*/ 2987479 h 6858000"/>
              <a:gd name="connsiteX722" fmla="*/ 59142 w 7467600"/>
              <a:gd name="connsiteY722" fmla="*/ 2978488 h 6858000"/>
              <a:gd name="connsiteX723" fmla="*/ 0 w 7467600"/>
              <a:gd name="connsiteY723" fmla="*/ 3015334 h 6858000"/>
              <a:gd name="connsiteX724" fmla="*/ 0 w 7467600"/>
              <a:gd name="connsiteY724" fmla="*/ 2914286 h 6858000"/>
              <a:gd name="connsiteX725" fmla="*/ 36383 w 7467600"/>
              <a:gd name="connsiteY725" fmla="*/ 2901128 h 6858000"/>
              <a:gd name="connsiteX726" fmla="*/ 156329 w 7467600"/>
              <a:gd name="connsiteY726" fmla="*/ 2840533 h 6858000"/>
              <a:gd name="connsiteX727" fmla="*/ 358355 w 7467600"/>
              <a:gd name="connsiteY727" fmla="*/ 2620471 h 6858000"/>
              <a:gd name="connsiteX728" fmla="*/ 510577 w 7467600"/>
              <a:gd name="connsiteY728" fmla="*/ 2501244 h 6858000"/>
              <a:gd name="connsiteX729" fmla="*/ 211967 w 7467600"/>
              <a:gd name="connsiteY729" fmla="*/ 2479171 h 6858000"/>
              <a:gd name="connsiteX730" fmla="*/ 0 w 7467600"/>
              <a:gd name="connsiteY730" fmla="*/ 2476398 h 6858000"/>
              <a:gd name="connsiteX731" fmla="*/ 0 w 7467600"/>
              <a:gd name="connsiteY731" fmla="*/ 2389189 h 6858000"/>
              <a:gd name="connsiteX732" fmla="*/ 103062 w 7467600"/>
              <a:gd name="connsiteY732" fmla="*/ 2389518 h 6858000"/>
              <a:gd name="connsiteX733" fmla="*/ 510734 w 7467600"/>
              <a:gd name="connsiteY733" fmla="*/ 2416201 h 6858000"/>
              <a:gd name="connsiteX734" fmla="*/ 279257 w 7467600"/>
              <a:gd name="connsiteY734" fmla="*/ 2092102 h 6858000"/>
              <a:gd name="connsiteX735" fmla="*/ 65265 w 7467600"/>
              <a:gd name="connsiteY735" fmla="*/ 2006049 h 6858000"/>
              <a:gd name="connsiteX736" fmla="*/ 0 w 7467600"/>
              <a:gd name="connsiteY736" fmla="*/ 1982532 h 6858000"/>
              <a:gd name="connsiteX737" fmla="*/ 0 w 7467600"/>
              <a:gd name="connsiteY737" fmla="*/ 1912789 h 6858000"/>
              <a:gd name="connsiteX738" fmla="*/ 97460 w 7467600"/>
              <a:gd name="connsiteY738" fmla="*/ 1953725 h 6858000"/>
              <a:gd name="connsiteX739" fmla="*/ 221272 w 7467600"/>
              <a:gd name="connsiteY739" fmla="*/ 1980766 h 6858000"/>
              <a:gd name="connsiteX740" fmla="*/ 116765 w 7467600"/>
              <a:gd name="connsiteY740" fmla="*/ 1911033 h 6858000"/>
              <a:gd name="connsiteX741" fmla="*/ 16405 w 7467600"/>
              <a:gd name="connsiteY741" fmla="*/ 1803412 h 6858000"/>
              <a:gd name="connsiteX742" fmla="*/ 0 w 7467600"/>
              <a:gd name="connsiteY742" fmla="*/ 1784777 h 6858000"/>
              <a:gd name="connsiteX743" fmla="*/ 0 w 7467600"/>
              <a:gd name="connsiteY743" fmla="*/ 1740082 h 6858000"/>
              <a:gd name="connsiteX744" fmla="*/ 39394 w 7467600"/>
              <a:gd name="connsiteY744" fmla="*/ 1784856 h 6858000"/>
              <a:gd name="connsiteX745" fmla="*/ 135813 w 7467600"/>
              <a:gd name="connsiteY745" fmla="*/ 1888838 h 6858000"/>
              <a:gd name="connsiteX746" fmla="*/ 242575 w 7467600"/>
              <a:gd name="connsiteY746" fmla="*/ 1958841 h 6858000"/>
              <a:gd name="connsiteX747" fmla="*/ 82197 w 7467600"/>
              <a:gd name="connsiteY747" fmla="*/ 1754826 h 6858000"/>
              <a:gd name="connsiteX748" fmla="*/ 0 w 7467600"/>
              <a:gd name="connsiteY748" fmla="*/ 1679650 h 6858000"/>
              <a:gd name="connsiteX749" fmla="*/ 0 w 7467600"/>
              <a:gd name="connsiteY749" fmla="*/ 1602463 h 6858000"/>
              <a:gd name="connsiteX750" fmla="*/ 84689 w 7467600"/>
              <a:gd name="connsiteY750" fmla="*/ 1677442 h 6858000"/>
              <a:gd name="connsiteX751" fmla="*/ 298437 w 7467600"/>
              <a:gd name="connsiteY751" fmla="*/ 1968019 h 6858000"/>
              <a:gd name="connsiteX752" fmla="*/ 227269 w 7467600"/>
              <a:gd name="connsiteY752" fmla="*/ 1114064 h 6858000"/>
              <a:gd name="connsiteX753" fmla="*/ 248003 w 7467600"/>
              <a:gd name="connsiteY753" fmla="*/ 1089613 h 6858000"/>
              <a:gd name="connsiteX754" fmla="*/ 427020 w 7467600"/>
              <a:gd name="connsiteY754" fmla="*/ 1619803 h 6858000"/>
              <a:gd name="connsiteX755" fmla="*/ 340345 w 7467600"/>
              <a:gd name="connsiteY755" fmla="*/ 2027739 h 6858000"/>
              <a:gd name="connsiteX756" fmla="*/ 360865 w 7467600"/>
              <a:gd name="connsiteY756" fmla="*/ 2044827 h 6858000"/>
              <a:gd name="connsiteX757" fmla="*/ 560414 w 7467600"/>
              <a:gd name="connsiteY757" fmla="*/ 2421457 h 6858000"/>
              <a:gd name="connsiteX758" fmla="*/ 1359703 w 7467600"/>
              <a:gd name="connsiteY758" fmla="*/ 2578554 h 6858000"/>
              <a:gd name="connsiteX759" fmla="*/ 1359422 w 7467600"/>
              <a:gd name="connsiteY759" fmla="*/ 2577994 h 6858000"/>
              <a:gd name="connsiteX760" fmla="*/ 828701 w 7467600"/>
              <a:gd name="connsiteY760" fmla="*/ 1839520 h 6858000"/>
              <a:gd name="connsiteX761" fmla="*/ 494427 w 7467600"/>
              <a:gd name="connsiteY761" fmla="*/ 1092333 h 6858000"/>
              <a:gd name="connsiteX762" fmla="*/ 506322 w 7467600"/>
              <a:gd name="connsiteY762" fmla="*/ 1020997 h 6858000"/>
              <a:gd name="connsiteX763" fmla="*/ 4570198 w 7467600"/>
              <a:gd name="connsiteY763" fmla="*/ 978081 h 6858000"/>
              <a:gd name="connsiteX764" fmla="*/ 4523691 w 7467600"/>
              <a:gd name="connsiteY764" fmla="*/ 1127776 h 6858000"/>
              <a:gd name="connsiteX765" fmla="*/ 4509875 w 7467600"/>
              <a:gd name="connsiteY765" fmla="*/ 1167552 h 6858000"/>
              <a:gd name="connsiteX766" fmla="*/ 4478168 w 7467600"/>
              <a:gd name="connsiteY766" fmla="*/ 1260735 h 6858000"/>
              <a:gd name="connsiteX767" fmla="*/ 4409309 w 7467600"/>
              <a:gd name="connsiteY767" fmla="*/ 1666996 h 6858000"/>
              <a:gd name="connsiteX768" fmla="*/ 4370031 w 7467600"/>
              <a:gd name="connsiteY768" fmla="*/ 1955666 h 6858000"/>
              <a:gd name="connsiteX769" fmla="*/ 4570198 w 7467600"/>
              <a:gd name="connsiteY769" fmla="*/ 978081 h 6858000"/>
              <a:gd name="connsiteX770" fmla="*/ 4557898 w 7467600"/>
              <a:gd name="connsiteY770" fmla="*/ 900011 h 6858000"/>
              <a:gd name="connsiteX771" fmla="*/ 4344840 w 7467600"/>
              <a:gd name="connsiteY771" fmla="*/ 1922038 h 6858000"/>
              <a:gd name="connsiteX772" fmla="*/ 4378710 w 7467600"/>
              <a:gd name="connsiteY772" fmla="*/ 1665516 h 6858000"/>
              <a:gd name="connsiteX773" fmla="*/ 4448798 w 7467600"/>
              <a:gd name="connsiteY773" fmla="*/ 1253024 h 6858000"/>
              <a:gd name="connsiteX774" fmla="*/ 4480315 w 7467600"/>
              <a:gd name="connsiteY774" fmla="*/ 1158454 h 6858000"/>
              <a:gd name="connsiteX775" fmla="*/ 4494133 w 7467600"/>
              <a:gd name="connsiteY775" fmla="*/ 1118676 h 6858000"/>
              <a:gd name="connsiteX776" fmla="*/ 4557898 w 7467600"/>
              <a:gd name="connsiteY776" fmla="*/ 900011 h 6858000"/>
              <a:gd name="connsiteX777" fmla="*/ 5870151 w 7467600"/>
              <a:gd name="connsiteY777" fmla="*/ 898890 h 6858000"/>
              <a:gd name="connsiteX778" fmla="*/ 5861335 w 7467600"/>
              <a:gd name="connsiteY778" fmla="*/ 899177 h 6858000"/>
              <a:gd name="connsiteX779" fmla="*/ 5843702 w 7467600"/>
              <a:gd name="connsiteY779" fmla="*/ 899748 h 6858000"/>
              <a:gd name="connsiteX780" fmla="*/ 5651107 w 7467600"/>
              <a:gd name="connsiteY780" fmla="*/ 920306 h 6858000"/>
              <a:gd name="connsiteX781" fmla="*/ 5459407 w 7467600"/>
              <a:gd name="connsiteY781" fmla="*/ 940975 h 6858000"/>
              <a:gd name="connsiteX782" fmla="*/ 5374846 w 7467600"/>
              <a:gd name="connsiteY782" fmla="*/ 941988 h 6858000"/>
              <a:gd name="connsiteX783" fmla="*/ 5256105 w 7467600"/>
              <a:gd name="connsiteY783" fmla="*/ 945632 h 6858000"/>
              <a:gd name="connsiteX784" fmla="*/ 5107071 w 7467600"/>
              <a:gd name="connsiteY784" fmla="*/ 969720 h 6858000"/>
              <a:gd name="connsiteX785" fmla="*/ 4998681 w 7467600"/>
              <a:gd name="connsiteY785" fmla="*/ 988771 h 6858000"/>
              <a:gd name="connsiteX786" fmla="*/ 5870151 w 7467600"/>
              <a:gd name="connsiteY786" fmla="*/ 898890 h 6858000"/>
              <a:gd name="connsiteX787" fmla="*/ 5504425 w 7467600"/>
              <a:gd name="connsiteY787" fmla="*/ 848067 h 6858000"/>
              <a:gd name="connsiteX788" fmla="*/ 4968849 w 7467600"/>
              <a:gd name="connsiteY788" fmla="*/ 962318 h 6858000"/>
              <a:gd name="connsiteX789" fmla="*/ 5104039 w 7467600"/>
              <a:gd name="connsiteY789" fmla="*/ 940634 h 6858000"/>
              <a:gd name="connsiteX790" fmla="*/ 5256311 w 7467600"/>
              <a:gd name="connsiteY790" fmla="*/ 916490 h 6858000"/>
              <a:gd name="connsiteX791" fmla="*/ 5377381 w 7467600"/>
              <a:gd name="connsiteY791" fmla="*/ 912671 h 6858000"/>
              <a:gd name="connsiteX792" fmla="*/ 5460148 w 7467600"/>
              <a:gd name="connsiteY792" fmla="*/ 911442 h 6858000"/>
              <a:gd name="connsiteX793" fmla="*/ 5648971 w 7467600"/>
              <a:gd name="connsiteY793" fmla="*/ 891331 h 6858000"/>
              <a:gd name="connsiteX794" fmla="*/ 5844807 w 7467600"/>
              <a:gd name="connsiteY794" fmla="*/ 870718 h 6858000"/>
              <a:gd name="connsiteX795" fmla="*/ 5862975 w 7467600"/>
              <a:gd name="connsiteY795" fmla="*/ 869756 h 6858000"/>
              <a:gd name="connsiteX796" fmla="*/ 5920887 w 7467600"/>
              <a:gd name="connsiteY796" fmla="*/ 865929 h 6858000"/>
              <a:gd name="connsiteX797" fmla="*/ 5504425 w 7467600"/>
              <a:gd name="connsiteY797" fmla="*/ 848067 h 6858000"/>
              <a:gd name="connsiteX798" fmla="*/ 3607114 w 7467600"/>
              <a:gd name="connsiteY798" fmla="*/ 467441 h 6858000"/>
              <a:gd name="connsiteX799" fmla="*/ 3296242 w 7467600"/>
              <a:gd name="connsiteY799" fmla="*/ 807991 h 6858000"/>
              <a:gd name="connsiteX800" fmla="*/ 3174674 w 7467600"/>
              <a:gd name="connsiteY800" fmla="*/ 919759 h 6858000"/>
              <a:gd name="connsiteX801" fmla="*/ 3042978 w 7467600"/>
              <a:gd name="connsiteY801" fmla="*/ 1054894 h 6858000"/>
              <a:gd name="connsiteX802" fmla="*/ 2968914 w 7467600"/>
              <a:gd name="connsiteY802" fmla="*/ 1133756 h 6858000"/>
              <a:gd name="connsiteX803" fmla="*/ 3103823 w 7467600"/>
              <a:gd name="connsiteY803" fmla="*/ 1026814 h 6858000"/>
              <a:gd name="connsiteX804" fmla="*/ 3607114 w 7467600"/>
              <a:gd name="connsiteY804" fmla="*/ 467441 h 6858000"/>
              <a:gd name="connsiteX805" fmla="*/ 3744487 w 7467600"/>
              <a:gd name="connsiteY805" fmla="*/ 383136 h 6858000"/>
              <a:gd name="connsiteX806" fmla="*/ 3970213 w 7467600"/>
              <a:gd name="connsiteY806" fmla="*/ 995559 h 6858000"/>
              <a:gd name="connsiteX807" fmla="*/ 3744487 w 7467600"/>
              <a:gd name="connsiteY807" fmla="*/ 383136 h 6858000"/>
              <a:gd name="connsiteX808" fmla="*/ 3624562 w 7467600"/>
              <a:gd name="connsiteY808" fmla="*/ 367041 h 6858000"/>
              <a:gd name="connsiteX809" fmla="*/ 3489712 w 7467600"/>
              <a:gd name="connsiteY809" fmla="*/ 485386 h 6858000"/>
              <a:gd name="connsiteX810" fmla="*/ 3182994 w 7467600"/>
              <a:gd name="connsiteY810" fmla="*/ 828265 h 6858000"/>
              <a:gd name="connsiteX811" fmla="*/ 2892114 w 7467600"/>
              <a:gd name="connsiteY811" fmla="*/ 1172635 h 6858000"/>
              <a:gd name="connsiteX812" fmla="*/ 3021459 w 7467600"/>
              <a:gd name="connsiteY812" fmla="*/ 1035385 h 6858000"/>
              <a:gd name="connsiteX813" fmla="*/ 3153873 w 7467600"/>
              <a:gd name="connsiteY813" fmla="*/ 898971 h 6858000"/>
              <a:gd name="connsiteX814" fmla="*/ 3276511 w 7467600"/>
              <a:gd name="connsiteY814" fmla="*/ 786423 h 6858000"/>
              <a:gd name="connsiteX815" fmla="*/ 3584154 w 7467600"/>
              <a:gd name="connsiteY815" fmla="*/ 448218 h 6858000"/>
              <a:gd name="connsiteX816" fmla="*/ 3624562 w 7467600"/>
              <a:gd name="connsiteY816" fmla="*/ 367041 h 6858000"/>
              <a:gd name="connsiteX817" fmla="*/ 3766672 w 7467600"/>
              <a:gd name="connsiteY817" fmla="*/ 359429 h 6858000"/>
              <a:gd name="connsiteX818" fmla="*/ 3996338 w 7467600"/>
              <a:gd name="connsiteY818" fmla="*/ 968237 h 6858000"/>
              <a:gd name="connsiteX819" fmla="*/ 3766672 w 7467600"/>
              <a:gd name="connsiteY819" fmla="*/ 359429 h 6858000"/>
              <a:gd name="connsiteX820" fmla="*/ 5805386 w 7467600"/>
              <a:gd name="connsiteY820" fmla="*/ 239240 h 6858000"/>
              <a:gd name="connsiteX821" fmla="*/ 5736947 w 7467600"/>
              <a:gd name="connsiteY821" fmla="*/ 261367 h 6858000"/>
              <a:gd name="connsiteX822" fmla="*/ 5427012 w 7467600"/>
              <a:gd name="connsiteY822" fmla="*/ 311272 h 6858000"/>
              <a:gd name="connsiteX823" fmla="*/ 5147818 w 7467600"/>
              <a:gd name="connsiteY823" fmla="*/ 322112 h 6858000"/>
              <a:gd name="connsiteX824" fmla="*/ 5060854 w 7467600"/>
              <a:gd name="connsiteY824" fmla="*/ 311882 h 6858000"/>
              <a:gd name="connsiteX825" fmla="*/ 4945989 w 7467600"/>
              <a:gd name="connsiteY825" fmla="*/ 300516 h 6858000"/>
              <a:gd name="connsiteX826" fmla="*/ 5410479 w 7467600"/>
              <a:gd name="connsiteY826" fmla="*/ 348434 h 6858000"/>
              <a:gd name="connsiteX827" fmla="*/ 5805386 w 7467600"/>
              <a:gd name="connsiteY827" fmla="*/ 239240 h 6858000"/>
              <a:gd name="connsiteX828" fmla="*/ 5905192 w 7467600"/>
              <a:gd name="connsiteY828" fmla="*/ 163079 h 6858000"/>
              <a:gd name="connsiteX829" fmla="*/ 5865655 w 7467600"/>
              <a:gd name="connsiteY829" fmla="*/ 171901 h 6858000"/>
              <a:gd name="connsiteX830" fmla="*/ 5259740 w 7467600"/>
              <a:gd name="connsiteY830" fmla="*/ 257013 h 6858000"/>
              <a:gd name="connsiteX831" fmla="*/ 5208466 w 7467600"/>
              <a:gd name="connsiteY831" fmla="*/ 257550 h 6858000"/>
              <a:gd name="connsiteX832" fmla="*/ 4980204 w 7467600"/>
              <a:gd name="connsiteY832" fmla="*/ 271903 h 6858000"/>
              <a:gd name="connsiteX833" fmla="*/ 5068068 w 7467600"/>
              <a:gd name="connsiteY833" fmla="*/ 282244 h 6858000"/>
              <a:gd name="connsiteX834" fmla="*/ 5153231 w 7467600"/>
              <a:gd name="connsiteY834" fmla="*/ 292240 h 6858000"/>
              <a:gd name="connsiteX835" fmla="*/ 5426491 w 7467600"/>
              <a:gd name="connsiteY835" fmla="*/ 281128 h 6858000"/>
              <a:gd name="connsiteX836" fmla="*/ 5731212 w 7467600"/>
              <a:gd name="connsiteY836" fmla="*/ 231951 h 6858000"/>
              <a:gd name="connsiteX837" fmla="*/ 5905192 w 7467600"/>
              <a:gd name="connsiteY837" fmla="*/ 163079 h 6858000"/>
              <a:gd name="connsiteX838" fmla="*/ 5944437 w 7467600"/>
              <a:gd name="connsiteY838" fmla="*/ 113829 h 6858000"/>
              <a:gd name="connsiteX839" fmla="*/ 5825032 w 7467600"/>
              <a:gd name="connsiteY839" fmla="*/ 146405 h 6858000"/>
              <a:gd name="connsiteX840" fmla="*/ 4955599 w 7467600"/>
              <a:gd name="connsiteY840" fmla="*/ 247008 h 6858000"/>
              <a:gd name="connsiteX841" fmla="*/ 5210104 w 7467600"/>
              <a:gd name="connsiteY841" fmla="*/ 228123 h 6858000"/>
              <a:gd name="connsiteX842" fmla="*/ 5261015 w 7467600"/>
              <a:gd name="connsiteY842" fmla="*/ 227087 h 6858000"/>
              <a:gd name="connsiteX843" fmla="*/ 5861181 w 7467600"/>
              <a:gd name="connsiteY843" fmla="*/ 143093 h 6858000"/>
              <a:gd name="connsiteX844" fmla="*/ 5961252 w 7467600"/>
              <a:gd name="connsiteY844" fmla="*/ 114820 h 6858000"/>
              <a:gd name="connsiteX845" fmla="*/ 5944437 w 7467600"/>
              <a:gd name="connsiteY845" fmla="*/ 113829 h 6858000"/>
              <a:gd name="connsiteX846" fmla="*/ 3882765 w 7467600"/>
              <a:gd name="connsiteY846" fmla="*/ 0 h 6858000"/>
              <a:gd name="connsiteX847" fmla="*/ 3995099 w 7467600"/>
              <a:gd name="connsiteY847" fmla="*/ 0 h 6858000"/>
              <a:gd name="connsiteX848" fmla="*/ 4163818 w 7467600"/>
              <a:gd name="connsiteY848" fmla="*/ 234104 h 6858000"/>
              <a:gd name="connsiteX849" fmla="*/ 4172099 w 7467600"/>
              <a:gd name="connsiteY849" fmla="*/ 234207 h 6858000"/>
              <a:gd name="connsiteX850" fmla="*/ 4784282 w 7467600"/>
              <a:gd name="connsiteY850" fmla="*/ 276561 h 6858000"/>
              <a:gd name="connsiteX851" fmla="*/ 4801687 w 7467600"/>
              <a:gd name="connsiteY851" fmla="*/ 267764 h 6858000"/>
              <a:gd name="connsiteX852" fmla="*/ 6082788 w 7467600"/>
              <a:gd name="connsiteY852" fmla="*/ 64119 h 6858000"/>
              <a:gd name="connsiteX853" fmla="*/ 6099442 w 7467600"/>
              <a:gd name="connsiteY853" fmla="*/ 82568 h 6858000"/>
              <a:gd name="connsiteX854" fmla="*/ 4804137 w 7467600"/>
              <a:gd name="connsiteY854" fmla="*/ 320931 h 6858000"/>
              <a:gd name="connsiteX855" fmla="*/ 4227047 w 7467600"/>
              <a:gd name="connsiteY855" fmla="*/ 313415 h 6858000"/>
              <a:gd name="connsiteX856" fmla="*/ 4346041 w 7467600"/>
              <a:gd name="connsiteY856" fmla="*/ 456086 h 6858000"/>
              <a:gd name="connsiteX857" fmla="*/ 4870967 w 7467600"/>
              <a:gd name="connsiteY857" fmla="*/ 963061 h 6858000"/>
              <a:gd name="connsiteX858" fmla="*/ 4889647 w 7467600"/>
              <a:gd name="connsiteY858" fmla="*/ 957147 h 6858000"/>
              <a:gd name="connsiteX859" fmla="*/ 5422504 w 7467600"/>
              <a:gd name="connsiteY859" fmla="*/ 805191 h 6858000"/>
              <a:gd name="connsiteX860" fmla="*/ 6087656 w 7467600"/>
              <a:gd name="connsiteY860" fmla="*/ 826703 h 6858000"/>
              <a:gd name="connsiteX861" fmla="*/ 6058717 w 7467600"/>
              <a:gd name="connsiteY861" fmla="*/ 865992 h 6858000"/>
              <a:gd name="connsiteX862" fmla="*/ 4974153 w 7467600"/>
              <a:gd name="connsiteY862" fmla="*/ 1045456 h 6858000"/>
              <a:gd name="connsiteX863" fmla="*/ 5627835 w 7467600"/>
              <a:gd name="connsiteY863" fmla="*/ 1472077 h 6858000"/>
              <a:gd name="connsiteX864" fmla="*/ 5629817 w 7467600"/>
              <a:gd name="connsiteY864" fmla="*/ 1471412 h 6858000"/>
              <a:gd name="connsiteX865" fmla="*/ 5634124 w 7467600"/>
              <a:gd name="connsiteY865" fmla="*/ 1470572 h 6858000"/>
              <a:gd name="connsiteX866" fmla="*/ 5755832 w 7467600"/>
              <a:gd name="connsiteY866" fmla="*/ 1383886 h 6858000"/>
              <a:gd name="connsiteX867" fmla="*/ 6014186 w 7467600"/>
              <a:gd name="connsiteY867" fmla="*/ 1279799 h 6858000"/>
              <a:gd name="connsiteX868" fmla="*/ 6901619 w 7467600"/>
              <a:gd name="connsiteY868" fmla="*/ 1047874 h 6858000"/>
              <a:gd name="connsiteX869" fmla="*/ 6931566 w 7467600"/>
              <a:gd name="connsiteY869" fmla="*/ 1062034 h 6858000"/>
              <a:gd name="connsiteX870" fmla="*/ 5790982 w 7467600"/>
              <a:gd name="connsiteY870" fmla="*/ 1561380 h 6858000"/>
              <a:gd name="connsiteX871" fmla="*/ 6188971 w 7467600"/>
              <a:gd name="connsiteY871" fmla="*/ 1755168 h 6858000"/>
              <a:gd name="connsiteX872" fmla="*/ 6202446 w 7467600"/>
              <a:gd name="connsiteY872" fmla="*/ 1752268 h 6858000"/>
              <a:gd name="connsiteX873" fmla="*/ 7179560 w 7467600"/>
              <a:gd name="connsiteY873" fmla="*/ 1467551 h 6858000"/>
              <a:gd name="connsiteX874" fmla="*/ 7158730 w 7467600"/>
              <a:gd name="connsiteY874" fmla="*/ 1507835 h 6858000"/>
              <a:gd name="connsiteX875" fmla="*/ 6326959 w 7467600"/>
              <a:gd name="connsiteY875" fmla="*/ 1817686 h 6858000"/>
              <a:gd name="connsiteX876" fmla="*/ 6537433 w 7467600"/>
              <a:gd name="connsiteY876" fmla="*/ 1907790 h 6858000"/>
              <a:gd name="connsiteX877" fmla="*/ 6550221 w 7467600"/>
              <a:gd name="connsiteY877" fmla="*/ 1910729 h 6858000"/>
              <a:gd name="connsiteX878" fmla="*/ 6964438 w 7467600"/>
              <a:gd name="connsiteY878" fmla="*/ 2209505 h 6858000"/>
              <a:gd name="connsiteX879" fmla="*/ 7367862 w 7467600"/>
              <a:gd name="connsiteY879" fmla="*/ 2806833 h 6858000"/>
              <a:gd name="connsiteX880" fmla="*/ 7364329 w 7467600"/>
              <a:gd name="connsiteY880" fmla="*/ 2826907 h 6858000"/>
              <a:gd name="connsiteX881" fmla="*/ 7290545 w 7467600"/>
              <a:gd name="connsiteY881" fmla="*/ 2850663 h 6858000"/>
              <a:gd name="connsiteX882" fmla="*/ 6472036 w 7467600"/>
              <a:gd name="connsiteY882" fmla="*/ 1959003 h 6858000"/>
              <a:gd name="connsiteX883" fmla="*/ 5792897 w 7467600"/>
              <a:gd name="connsiteY883" fmla="*/ 1647747 h 6858000"/>
              <a:gd name="connsiteX884" fmla="*/ 5842751 w 7467600"/>
              <a:gd name="connsiteY884" fmla="*/ 1816112 h 6858000"/>
              <a:gd name="connsiteX885" fmla="*/ 5847424 w 7467600"/>
              <a:gd name="connsiteY885" fmla="*/ 1815776 h 6858000"/>
              <a:gd name="connsiteX886" fmla="*/ 6399821 w 7467600"/>
              <a:gd name="connsiteY886" fmla="*/ 2344799 h 6858000"/>
              <a:gd name="connsiteX887" fmla="*/ 6323232 w 7467600"/>
              <a:gd name="connsiteY887" fmla="*/ 2389634 h 6858000"/>
              <a:gd name="connsiteX888" fmla="*/ 5942958 w 7467600"/>
              <a:gd name="connsiteY888" fmla="*/ 2077708 h 6858000"/>
              <a:gd name="connsiteX889" fmla="*/ 5921559 w 7467600"/>
              <a:gd name="connsiteY889" fmla="*/ 2378596 h 6858000"/>
              <a:gd name="connsiteX890" fmla="*/ 5817651 w 7467600"/>
              <a:gd name="connsiteY890" fmla="*/ 3023919 h 6858000"/>
              <a:gd name="connsiteX891" fmla="*/ 5729634 w 7467600"/>
              <a:gd name="connsiteY891" fmla="*/ 3051849 h 6858000"/>
              <a:gd name="connsiteX892" fmla="*/ 5611018 w 7467600"/>
              <a:gd name="connsiteY892" fmla="*/ 2316769 h 6858000"/>
              <a:gd name="connsiteX893" fmla="*/ 5687608 w 7467600"/>
              <a:gd name="connsiteY893" fmla="*/ 2039972 h 6858000"/>
              <a:gd name="connsiteX894" fmla="*/ 5657554 w 7467600"/>
              <a:gd name="connsiteY894" fmla="*/ 1576445 h 6858000"/>
              <a:gd name="connsiteX895" fmla="*/ 5150475 w 7467600"/>
              <a:gd name="connsiteY895" fmla="*/ 1274012 h 6858000"/>
              <a:gd name="connsiteX896" fmla="*/ 5349142 w 7467600"/>
              <a:gd name="connsiteY896" fmla="*/ 2204405 h 6858000"/>
              <a:gd name="connsiteX897" fmla="*/ 5262214 w 7467600"/>
              <a:gd name="connsiteY897" fmla="*/ 2233836 h 6858000"/>
              <a:gd name="connsiteX898" fmla="*/ 4981539 w 7467600"/>
              <a:gd name="connsiteY898" fmla="*/ 1542201 h 6858000"/>
              <a:gd name="connsiteX899" fmla="*/ 4958461 w 7467600"/>
              <a:gd name="connsiteY899" fmla="*/ 1136957 h 6858000"/>
              <a:gd name="connsiteX900" fmla="*/ 4655015 w 7467600"/>
              <a:gd name="connsiteY900" fmla="*/ 891426 h 6858000"/>
              <a:gd name="connsiteX901" fmla="*/ 4348002 w 7467600"/>
              <a:gd name="connsiteY901" fmla="*/ 2205895 h 6858000"/>
              <a:gd name="connsiteX902" fmla="*/ 4262250 w 7467600"/>
              <a:gd name="connsiteY902" fmla="*/ 2219972 h 6858000"/>
              <a:gd name="connsiteX903" fmla="*/ 4550611 w 7467600"/>
              <a:gd name="connsiteY903" fmla="*/ 817540 h 6858000"/>
              <a:gd name="connsiteX904" fmla="*/ 4564418 w 7467600"/>
              <a:gd name="connsiteY904" fmla="*/ 808293 h 6858000"/>
              <a:gd name="connsiteX905" fmla="*/ 4266388 w 7467600"/>
              <a:gd name="connsiteY905" fmla="*/ 500083 h 6858000"/>
              <a:gd name="connsiteX906" fmla="*/ 4032842 w 7467600"/>
              <a:gd name="connsiteY906" fmla="*/ 211809 h 6858000"/>
              <a:gd name="connsiteX907" fmla="*/ 3882765 w 7467600"/>
              <a:gd name="connsiteY907" fmla="*/ 0 h 6858000"/>
              <a:gd name="connsiteX908" fmla="*/ 3721337 w 7467600"/>
              <a:gd name="connsiteY908" fmla="*/ 0 h 6858000"/>
              <a:gd name="connsiteX909" fmla="*/ 3797544 w 7467600"/>
              <a:gd name="connsiteY909" fmla="*/ 0 h 6858000"/>
              <a:gd name="connsiteX910" fmla="*/ 3775734 w 7467600"/>
              <a:gd name="connsiteY910" fmla="*/ 95131 h 6858000"/>
              <a:gd name="connsiteX911" fmla="*/ 3724807 w 7467600"/>
              <a:gd name="connsiteY911" fmla="*/ 272257 h 6858000"/>
              <a:gd name="connsiteX912" fmla="*/ 3726844 w 7467600"/>
              <a:gd name="connsiteY912" fmla="*/ 282988 h 6858000"/>
              <a:gd name="connsiteX913" fmla="*/ 3742664 w 7467600"/>
              <a:gd name="connsiteY913" fmla="*/ 279918 h 6858000"/>
              <a:gd name="connsiteX914" fmla="*/ 4103910 w 7467600"/>
              <a:gd name="connsiteY914" fmla="*/ 1161917 h 6858000"/>
              <a:gd name="connsiteX915" fmla="*/ 4020269 w 7467600"/>
              <a:gd name="connsiteY915" fmla="*/ 1200406 h 6858000"/>
              <a:gd name="connsiteX916" fmla="*/ 3674882 w 7467600"/>
              <a:gd name="connsiteY916" fmla="*/ 488524 h 6858000"/>
              <a:gd name="connsiteX917" fmla="*/ 3132682 w 7467600"/>
              <a:gd name="connsiteY917" fmla="*/ 1072284 h 6858000"/>
              <a:gd name="connsiteX918" fmla="*/ 2716346 w 7467600"/>
              <a:gd name="connsiteY918" fmla="*/ 1276376 h 6858000"/>
              <a:gd name="connsiteX919" fmla="*/ 2716772 w 7467600"/>
              <a:gd name="connsiteY919" fmla="*/ 1255462 h 6858000"/>
              <a:gd name="connsiteX920" fmla="*/ 3471096 w 7467600"/>
              <a:gd name="connsiteY920" fmla="*/ 437072 h 6858000"/>
              <a:gd name="connsiteX921" fmla="*/ 3639057 w 7467600"/>
              <a:gd name="connsiteY921" fmla="*/ 286334 h 6858000"/>
              <a:gd name="connsiteX922" fmla="*/ 3640309 w 7467600"/>
              <a:gd name="connsiteY922" fmla="*/ 284664 h 6858000"/>
              <a:gd name="connsiteX923" fmla="*/ 3646022 w 7467600"/>
              <a:gd name="connsiteY923" fmla="*/ 276711 h 6858000"/>
              <a:gd name="connsiteX924" fmla="*/ 3707943 w 7467600"/>
              <a:gd name="connsiteY924" fmla="*/ 65958 h 6858000"/>
              <a:gd name="connsiteX925" fmla="*/ 3721337 w 7467600"/>
              <a:gd name="connsiteY925" fmla="*/ 0 h 6858000"/>
              <a:gd name="connsiteX926" fmla="*/ 2867960 w 7467600"/>
              <a:gd name="connsiteY926" fmla="*/ 0 h 6858000"/>
              <a:gd name="connsiteX927" fmla="*/ 2926351 w 7467600"/>
              <a:gd name="connsiteY927" fmla="*/ 0 h 6858000"/>
              <a:gd name="connsiteX928" fmla="*/ 2902823 w 7467600"/>
              <a:gd name="connsiteY928" fmla="*/ 262929 h 6858000"/>
              <a:gd name="connsiteX929" fmla="*/ 2940663 w 7467600"/>
              <a:gd name="connsiteY929" fmla="*/ 140884 h 6858000"/>
              <a:gd name="connsiteX930" fmla="*/ 2947039 w 7467600"/>
              <a:gd name="connsiteY930" fmla="*/ 122524 h 6858000"/>
              <a:gd name="connsiteX931" fmla="*/ 2984316 w 7467600"/>
              <a:gd name="connsiteY931" fmla="*/ 0 h 6858000"/>
              <a:gd name="connsiteX932" fmla="*/ 3016114 w 7467600"/>
              <a:gd name="connsiteY932" fmla="*/ 0 h 6858000"/>
              <a:gd name="connsiteX933" fmla="*/ 2979949 w 7467600"/>
              <a:gd name="connsiteY933" fmla="*/ 119274 h 6858000"/>
              <a:gd name="connsiteX934" fmla="*/ 3023879 w 7467600"/>
              <a:gd name="connsiteY934" fmla="*/ 0 h 6858000"/>
              <a:gd name="connsiteX935" fmla="*/ 3105400 w 7467600"/>
              <a:gd name="connsiteY935" fmla="*/ 0 h 6858000"/>
              <a:gd name="connsiteX936" fmla="*/ 3094669 w 7467600"/>
              <a:gd name="connsiteY936" fmla="*/ 30308 h 6858000"/>
              <a:gd name="connsiteX937" fmla="*/ 2901945 w 7467600"/>
              <a:gd name="connsiteY937" fmla="*/ 466538 h 6858000"/>
              <a:gd name="connsiteX938" fmla="*/ 2815209 w 7467600"/>
              <a:gd name="connsiteY938" fmla="*/ 497361 h 6858000"/>
              <a:gd name="connsiteX939" fmla="*/ 2844845 w 7467600"/>
              <a:gd name="connsiteY939" fmla="*/ 127638 h 6858000"/>
              <a:gd name="connsiteX940" fmla="*/ 2867960 w 7467600"/>
              <a:gd name="connsiteY940" fmla="*/ 0 h 6858000"/>
              <a:gd name="connsiteX941" fmla="*/ 1057230 w 7467600"/>
              <a:gd name="connsiteY941" fmla="*/ 0 h 6858000"/>
              <a:gd name="connsiteX942" fmla="*/ 1111003 w 7467600"/>
              <a:gd name="connsiteY942" fmla="*/ 0 h 6858000"/>
              <a:gd name="connsiteX943" fmla="*/ 1125553 w 7467600"/>
              <a:gd name="connsiteY943" fmla="*/ 52588 h 6858000"/>
              <a:gd name="connsiteX944" fmla="*/ 1304276 w 7467600"/>
              <a:gd name="connsiteY944" fmla="*/ 476275 h 6858000"/>
              <a:gd name="connsiteX945" fmla="*/ 1492066 w 7467600"/>
              <a:gd name="connsiteY945" fmla="*/ 886333 h 6858000"/>
              <a:gd name="connsiteX946" fmla="*/ 1423698 w 7467600"/>
              <a:gd name="connsiteY946" fmla="*/ 710817 h 6858000"/>
              <a:gd name="connsiteX947" fmla="*/ 1357609 w 7467600"/>
              <a:gd name="connsiteY947" fmla="*/ 532892 h 6858000"/>
              <a:gd name="connsiteX948" fmla="*/ 1309550 w 7467600"/>
              <a:gd name="connsiteY948" fmla="*/ 374031 h 6858000"/>
              <a:gd name="connsiteX949" fmla="*/ 1193673 w 7467600"/>
              <a:gd name="connsiteY949" fmla="*/ 49533 h 6858000"/>
              <a:gd name="connsiteX950" fmla="*/ 1164391 w 7467600"/>
              <a:gd name="connsiteY950" fmla="*/ 0 h 6858000"/>
              <a:gd name="connsiteX951" fmla="*/ 1200666 w 7467600"/>
              <a:gd name="connsiteY951" fmla="*/ 0 h 6858000"/>
              <a:gd name="connsiteX952" fmla="*/ 1223408 w 7467600"/>
              <a:gd name="connsiteY952" fmla="*/ 38996 h 6858000"/>
              <a:gd name="connsiteX953" fmla="*/ 1339635 w 7467600"/>
              <a:gd name="connsiteY953" fmla="*/ 365517 h 6858000"/>
              <a:gd name="connsiteX954" fmla="*/ 1387469 w 7467600"/>
              <a:gd name="connsiteY954" fmla="*/ 523079 h 6858000"/>
              <a:gd name="connsiteX955" fmla="*/ 1452685 w 7467600"/>
              <a:gd name="connsiteY955" fmla="*/ 699806 h 6858000"/>
              <a:gd name="connsiteX956" fmla="*/ 1492092 w 7467600"/>
              <a:gd name="connsiteY956" fmla="*/ 800424 h 6858000"/>
              <a:gd name="connsiteX957" fmla="*/ 1455302 w 7467600"/>
              <a:gd name="connsiteY957" fmla="*/ 632913 h 6858000"/>
              <a:gd name="connsiteX958" fmla="*/ 1222336 w 7467600"/>
              <a:gd name="connsiteY958" fmla="*/ 9480 h 6858000"/>
              <a:gd name="connsiteX959" fmla="*/ 1214634 w 7467600"/>
              <a:gd name="connsiteY959" fmla="*/ 0 h 6858000"/>
              <a:gd name="connsiteX960" fmla="*/ 1289827 w 7467600"/>
              <a:gd name="connsiteY960" fmla="*/ 0 h 6858000"/>
              <a:gd name="connsiteX961" fmla="*/ 1321076 w 7467600"/>
              <a:gd name="connsiteY961" fmla="*/ 59722 h 6858000"/>
              <a:gd name="connsiteX962" fmla="*/ 1512579 w 7467600"/>
              <a:gd name="connsiteY962" fmla="*/ 626441 h 6858000"/>
              <a:gd name="connsiteX963" fmla="*/ 1506076 w 7467600"/>
              <a:gd name="connsiteY963" fmla="*/ 1089289 h 6858000"/>
              <a:gd name="connsiteX964" fmla="*/ 1486346 w 7467600"/>
              <a:gd name="connsiteY964" fmla="*/ 1079919 h 6858000"/>
              <a:gd name="connsiteX965" fmla="*/ 1070511 w 7467600"/>
              <a:gd name="connsiteY965" fmla="*/ 48609 h 6858000"/>
              <a:gd name="connsiteX966" fmla="*/ 1057230 w 7467600"/>
              <a:gd name="connsiteY966" fmla="*/ 0 h 6858000"/>
              <a:gd name="connsiteX967" fmla="*/ 43151 w 7467600"/>
              <a:gd name="connsiteY967" fmla="*/ 0 h 6858000"/>
              <a:gd name="connsiteX968" fmla="*/ 95283 w 7467600"/>
              <a:gd name="connsiteY968" fmla="*/ 0 h 6858000"/>
              <a:gd name="connsiteX969" fmla="*/ 300708 w 7467600"/>
              <a:gd name="connsiteY969" fmla="*/ 154571 h 6858000"/>
              <a:gd name="connsiteX970" fmla="*/ 530414 w 7467600"/>
              <a:gd name="connsiteY970" fmla="*/ 354673 h 6858000"/>
              <a:gd name="connsiteX971" fmla="*/ 333785 w 7467600"/>
              <a:gd name="connsiteY971" fmla="*/ 161564 h 6858000"/>
              <a:gd name="connsiteX972" fmla="*/ 147005 w 7467600"/>
              <a:gd name="connsiteY972" fmla="*/ 0 h 6858000"/>
              <a:gd name="connsiteX973" fmla="*/ 272509 w 7467600"/>
              <a:gd name="connsiteY973" fmla="*/ 0 h 6858000"/>
              <a:gd name="connsiteX974" fmla="*/ 326276 w 7467600"/>
              <a:gd name="connsiteY974" fmla="*/ 45847 h 6858000"/>
              <a:gd name="connsiteX975" fmla="*/ 823759 w 7467600"/>
              <a:gd name="connsiteY975" fmla="*/ 574145 h 6858000"/>
              <a:gd name="connsiteX976" fmla="*/ 811254 w 7467600"/>
              <a:gd name="connsiteY976" fmla="*/ 665546 h 6858000"/>
              <a:gd name="connsiteX977" fmla="*/ 154042 w 7467600"/>
              <a:gd name="connsiteY977" fmla="*/ 261522 h 6858000"/>
              <a:gd name="connsiteX978" fmla="*/ 13550 w 7467600"/>
              <a:gd name="connsiteY978" fmla="*/ 158423 h 6858000"/>
              <a:gd name="connsiteX979" fmla="*/ 0 w 7467600"/>
              <a:gd name="connsiteY979" fmla="*/ 146618 h 6858000"/>
              <a:gd name="connsiteX980" fmla="*/ 0 w 7467600"/>
              <a:gd name="connsiteY980" fmla="*/ 59161 h 6858000"/>
              <a:gd name="connsiteX981" fmla="*/ 45427 w 7467600"/>
              <a:gd name="connsiteY981" fmla="*/ 101078 h 6858000"/>
              <a:gd name="connsiteX982" fmla="*/ 630103 w 7467600"/>
              <a:gd name="connsiteY982" fmla="*/ 485885 h 6858000"/>
              <a:gd name="connsiteX983" fmla="*/ 532040 w 7467600"/>
              <a:gd name="connsiteY983" fmla="*/ 399359 h 6858000"/>
              <a:gd name="connsiteX984" fmla="*/ 517618 w 7467600"/>
              <a:gd name="connsiteY984" fmla="*/ 385726 h 6858000"/>
              <a:gd name="connsiteX985" fmla="*/ 285074 w 7467600"/>
              <a:gd name="connsiteY985" fmla="*/ 182755 h 6858000"/>
              <a:gd name="connsiteX986" fmla="*/ 43151 w 7467600"/>
              <a:gd name="connsiteY98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312201 w 7467600"/>
              <a:gd name="connsiteY129" fmla="*/ 5128278 h 6858000"/>
              <a:gd name="connsiteX130" fmla="*/ 1903353 w 7467600"/>
              <a:gd name="connsiteY130" fmla="*/ 5044827 h 6858000"/>
              <a:gd name="connsiteX131" fmla="*/ 1936931 w 7467600"/>
              <a:gd name="connsiteY131" fmla="*/ 5093954 h 6858000"/>
              <a:gd name="connsiteX132" fmla="*/ 2195868 w 7467600"/>
              <a:gd name="connsiteY132" fmla="*/ 5396574 h 6858000"/>
              <a:gd name="connsiteX133" fmla="*/ 2088852 w 7467600"/>
              <a:gd name="connsiteY133" fmla="*/ 5166123 h 6858000"/>
              <a:gd name="connsiteX134" fmla="*/ 1958241 w 7467600"/>
              <a:gd name="connsiteY134" fmla="*/ 5067955 h 6858000"/>
              <a:gd name="connsiteX135" fmla="*/ 1903353 w 7467600"/>
              <a:gd name="connsiteY135" fmla="*/ 5044827 h 6858000"/>
              <a:gd name="connsiteX136" fmla="*/ 1979378 w 7467600"/>
              <a:gd name="connsiteY136" fmla="*/ 4769504 h 6858000"/>
              <a:gd name="connsiteX137" fmla="*/ 2882120 w 7467600"/>
              <a:gd name="connsiteY137" fmla="*/ 5064547 h 6858000"/>
              <a:gd name="connsiteX138" fmla="*/ 2793103 w 7467600"/>
              <a:gd name="connsiteY138" fmla="*/ 5039699 h 6858000"/>
              <a:gd name="connsiteX139" fmla="*/ 2770041 w 7467600"/>
              <a:gd name="connsiteY139" fmla="*/ 5033634 h 6858000"/>
              <a:gd name="connsiteX140" fmla="*/ 1979378 w 7467600"/>
              <a:gd name="connsiteY140" fmla="*/ 4769504 h 6858000"/>
              <a:gd name="connsiteX141" fmla="*/ 1927410 w 7467600"/>
              <a:gd name="connsiteY141" fmla="*/ 4716164 h 6858000"/>
              <a:gd name="connsiteX142" fmla="*/ 1959587 w 7467600"/>
              <a:gd name="connsiteY142" fmla="*/ 4728849 h 6858000"/>
              <a:gd name="connsiteX143" fmla="*/ 2777707 w 7467600"/>
              <a:gd name="connsiteY143" fmla="*/ 5003991 h 6858000"/>
              <a:gd name="connsiteX144" fmla="*/ 2800768 w 7467600"/>
              <a:gd name="connsiteY144" fmla="*/ 5010056 h 6858000"/>
              <a:gd name="connsiteX145" fmla="*/ 2879408 w 7467600"/>
              <a:gd name="connsiteY145" fmla="*/ 5031590 h 6858000"/>
              <a:gd name="connsiteX146" fmla="*/ 2862295 w 7467600"/>
              <a:gd name="connsiteY146" fmla="*/ 5022958 h 6858000"/>
              <a:gd name="connsiteX147" fmla="*/ 2813343 w 7467600"/>
              <a:gd name="connsiteY147" fmla="*/ 4998369 h 6858000"/>
              <a:gd name="connsiteX148" fmla="*/ 2646245 w 7467600"/>
              <a:gd name="connsiteY148" fmla="*/ 4930999 h 6858000"/>
              <a:gd name="connsiteX149" fmla="*/ 1999243 w 7467600"/>
              <a:gd name="connsiteY149" fmla="*/ 4730524 h 6858000"/>
              <a:gd name="connsiteX150" fmla="*/ 1979527 w 7467600"/>
              <a:gd name="connsiteY150" fmla="*/ 4726651 h 6858000"/>
              <a:gd name="connsiteX151" fmla="*/ 1927410 w 7467600"/>
              <a:gd name="connsiteY151" fmla="*/ 4716164 h 6858000"/>
              <a:gd name="connsiteX152" fmla="*/ 1997014 w 7467600"/>
              <a:gd name="connsiteY152" fmla="*/ 4698007 h 6858000"/>
              <a:gd name="connsiteX153" fmla="*/ 2005458 w 7467600"/>
              <a:gd name="connsiteY153" fmla="*/ 4699540 h 6858000"/>
              <a:gd name="connsiteX154" fmla="*/ 2657186 w 7467600"/>
              <a:gd name="connsiteY154" fmla="*/ 4901687 h 6858000"/>
              <a:gd name="connsiteX155" fmla="*/ 2826662 w 7467600"/>
              <a:gd name="connsiteY155" fmla="*/ 4970362 h 6858000"/>
              <a:gd name="connsiteX156" fmla="*/ 2876100 w 7467600"/>
              <a:gd name="connsiteY156" fmla="*/ 4995397 h 6858000"/>
              <a:gd name="connsiteX157" fmla="*/ 3042600 w 7467600"/>
              <a:gd name="connsiteY157" fmla="*/ 5059532 h 6858000"/>
              <a:gd name="connsiteX158" fmla="*/ 1997014 w 7467600"/>
              <a:gd name="connsiteY158" fmla="*/ 4698007 h 6858000"/>
              <a:gd name="connsiteX159" fmla="*/ 2305292 w 7467600"/>
              <a:gd name="connsiteY159" fmla="*/ 4219492 h 6858000"/>
              <a:gd name="connsiteX160" fmla="*/ 3360922 w 7467600"/>
              <a:gd name="connsiteY160" fmla="*/ 4529373 h 6858000"/>
              <a:gd name="connsiteX161" fmla="*/ 3492420 w 7467600"/>
              <a:gd name="connsiteY161" fmla="*/ 4510145 h 6858000"/>
              <a:gd name="connsiteX162" fmla="*/ 3364086 w 7467600"/>
              <a:gd name="connsiteY162" fmla="*/ 4480340 h 6858000"/>
              <a:gd name="connsiteX163" fmla="*/ 3225818 w 7467600"/>
              <a:gd name="connsiteY163" fmla="*/ 4411822 h 6858000"/>
              <a:gd name="connsiteX164" fmla="*/ 3129696 w 7467600"/>
              <a:gd name="connsiteY164" fmla="*/ 4360704 h 6858000"/>
              <a:gd name="connsiteX165" fmla="*/ 2814545 w 7467600"/>
              <a:gd name="connsiteY165" fmla="*/ 4282955 h 6858000"/>
              <a:gd name="connsiteX166" fmla="*/ 2305292 w 7467600"/>
              <a:gd name="connsiteY166" fmla="*/ 4219492 h 6858000"/>
              <a:gd name="connsiteX167" fmla="*/ 2626982 w 7467600"/>
              <a:gd name="connsiteY167" fmla="*/ 4206450 h 6858000"/>
              <a:gd name="connsiteX168" fmla="*/ 2490617 w 7467600"/>
              <a:gd name="connsiteY168" fmla="*/ 4206951 h 6858000"/>
              <a:gd name="connsiteX169" fmla="*/ 2819869 w 7467600"/>
              <a:gd name="connsiteY169" fmla="*/ 4252936 h 6858000"/>
              <a:gd name="connsiteX170" fmla="*/ 3143018 w 7467600"/>
              <a:gd name="connsiteY170" fmla="*/ 4332698 h 6858000"/>
              <a:gd name="connsiteX171" fmla="*/ 3241520 w 7467600"/>
              <a:gd name="connsiteY171" fmla="*/ 4385112 h 6858000"/>
              <a:gd name="connsiteX172" fmla="*/ 3374575 w 7467600"/>
              <a:gd name="connsiteY172" fmla="*/ 4451517 h 6858000"/>
              <a:gd name="connsiteX173" fmla="*/ 3505221 w 7467600"/>
              <a:gd name="connsiteY173" fmla="*/ 4480757 h 6858000"/>
              <a:gd name="connsiteX174" fmla="*/ 2626982 w 7467600"/>
              <a:gd name="connsiteY174" fmla="*/ 4206450 h 6858000"/>
              <a:gd name="connsiteX175" fmla="*/ 1310106 w 7467600"/>
              <a:gd name="connsiteY175" fmla="*/ 3943217 h 6858000"/>
              <a:gd name="connsiteX176" fmla="*/ 854994 w 7467600"/>
              <a:gd name="connsiteY176" fmla="*/ 4399136 h 6858000"/>
              <a:gd name="connsiteX177" fmla="*/ 742462 w 7467600"/>
              <a:gd name="connsiteY177" fmla="*/ 4594648 h 6858000"/>
              <a:gd name="connsiteX178" fmla="*/ 820602 w 7467600"/>
              <a:gd name="connsiteY178" fmla="*/ 4485915 h 6858000"/>
              <a:gd name="connsiteX179" fmla="*/ 878295 w 7467600"/>
              <a:gd name="connsiteY179" fmla="*/ 4403594 h 6858000"/>
              <a:gd name="connsiteX180" fmla="*/ 1240607 w 7467600"/>
              <a:gd name="connsiteY180" fmla="*/ 4010401 h 6858000"/>
              <a:gd name="connsiteX181" fmla="*/ 1310106 w 7467600"/>
              <a:gd name="connsiteY181" fmla="*/ 3943217 h 6858000"/>
              <a:gd name="connsiteX182" fmla="*/ 1423113 w 7467600"/>
              <a:gd name="connsiteY182" fmla="*/ 3874565 h 6858000"/>
              <a:gd name="connsiteX183" fmla="*/ 1260565 w 7467600"/>
              <a:gd name="connsiteY183" fmla="*/ 4031982 h 6858000"/>
              <a:gd name="connsiteX184" fmla="*/ 901900 w 7467600"/>
              <a:gd name="connsiteY184" fmla="*/ 4421236 h 6858000"/>
              <a:gd name="connsiteX185" fmla="*/ 845044 w 7467600"/>
              <a:gd name="connsiteY185" fmla="*/ 4502436 h 6858000"/>
              <a:gd name="connsiteX186" fmla="*/ 685926 w 7467600"/>
              <a:gd name="connsiteY186" fmla="*/ 4703069 h 6858000"/>
              <a:gd name="connsiteX187" fmla="*/ 684248 w 7467600"/>
              <a:gd name="connsiteY187" fmla="*/ 4706721 h 6858000"/>
              <a:gd name="connsiteX188" fmla="*/ 1423113 w 7467600"/>
              <a:gd name="connsiteY188" fmla="*/ 3874565 h 6858000"/>
              <a:gd name="connsiteX189" fmla="*/ 3316479 w 7467600"/>
              <a:gd name="connsiteY189" fmla="*/ 3872136 h 6858000"/>
              <a:gd name="connsiteX190" fmla="*/ 3546806 w 7467600"/>
              <a:gd name="connsiteY190" fmla="*/ 4356139 h 6858000"/>
              <a:gd name="connsiteX191" fmla="*/ 3364433 w 7467600"/>
              <a:gd name="connsiteY191" fmla="*/ 3953121 h 6858000"/>
              <a:gd name="connsiteX192" fmla="*/ 3316479 w 7467600"/>
              <a:gd name="connsiteY192" fmla="*/ 3872136 h 6858000"/>
              <a:gd name="connsiteX193" fmla="*/ 3291335 w 7467600"/>
              <a:gd name="connsiteY193" fmla="*/ 3767420 h 6858000"/>
              <a:gd name="connsiteX194" fmla="*/ 3390805 w 7467600"/>
              <a:gd name="connsiteY194" fmla="*/ 3937163 h 6858000"/>
              <a:gd name="connsiteX195" fmla="*/ 3579062 w 7467600"/>
              <a:gd name="connsiteY195" fmla="*/ 4359040 h 6858000"/>
              <a:gd name="connsiteX196" fmla="*/ 3467355 w 7467600"/>
              <a:gd name="connsiteY196" fmla="*/ 3988130 h 6858000"/>
              <a:gd name="connsiteX197" fmla="*/ 3310753 w 7467600"/>
              <a:gd name="connsiteY197" fmla="*/ 3787140 h 6858000"/>
              <a:gd name="connsiteX198" fmla="*/ 3291335 w 7467600"/>
              <a:gd name="connsiteY198" fmla="*/ 3767420 h 6858000"/>
              <a:gd name="connsiteX199" fmla="*/ 1635889 w 7467600"/>
              <a:gd name="connsiteY199" fmla="*/ 3709494 h 6858000"/>
              <a:gd name="connsiteX200" fmla="*/ 1634800 w 7467600"/>
              <a:gd name="connsiteY200" fmla="*/ 3731111 h 6858000"/>
              <a:gd name="connsiteX201" fmla="*/ 1635889 w 7467600"/>
              <a:gd name="connsiteY201" fmla="*/ 3709494 h 6858000"/>
              <a:gd name="connsiteX202" fmla="*/ 1510397 w 7467600"/>
              <a:gd name="connsiteY202" fmla="*/ 3684705 h 6858000"/>
              <a:gd name="connsiteX203" fmla="*/ 1146550 w 7467600"/>
              <a:gd name="connsiteY203" fmla="*/ 3802012 h 6858000"/>
              <a:gd name="connsiteX204" fmla="*/ 698834 w 7467600"/>
              <a:gd name="connsiteY204" fmla="*/ 3952272 h 6858000"/>
              <a:gd name="connsiteX205" fmla="*/ 34256 w 7467600"/>
              <a:gd name="connsiteY205" fmla="*/ 4347603 h 6858000"/>
              <a:gd name="connsiteX206" fmla="*/ 527241 w 7467600"/>
              <a:gd name="connsiteY206" fmla="*/ 4065078 h 6858000"/>
              <a:gd name="connsiteX207" fmla="*/ 1510397 w 7467600"/>
              <a:gd name="connsiteY207" fmla="*/ 3684705 h 6858000"/>
              <a:gd name="connsiteX208" fmla="*/ 1313114 w 7467600"/>
              <a:gd name="connsiteY208" fmla="*/ 3655216 h 6858000"/>
              <a:gd name="connsiteX209" fmla="*/ 1109304 w 7467600"/>
              <a:gd name="connsiteY209" fmla="*/ 3669030 h 6858000"/>
              <a:gd name="connsiteX210" fmla="*/ 8129 w 7467600"/>
              <a:gd name="connsiteY210" fmla="*/ 4330519 h 6858000"/>
              <a:gd name="connsiteX211" fmla="*/ 687572 w 7467600"/>
              <a:gd name="connsiteY211" fmla="*/ 3925629 h 6858000"/>
              <a:gd name="connsiteX212" fmla="*/ 1138365 w 7467600"/>
              <a:gd name="connsiteY212" fmla="*/ 3774515 h 6858000"/>
              <a:gd name="connsiteX213" fmla="*/ 1505579 w 7467600"/>
              <a:gd name="connsiteY213" fmla="*/ 3655526 h 6858000"/>
              <a:gd name="connsiteX214" fmla="*/ 1313114 w 7467600"/>
              <a:gd name="connsiteY214" fmla="*/ 3655216 h 6858000"/>
              <a:gd name="connsiteX215" fmla="*/ 3655073 w 7467600"/>
              <a:gd name="connsiteY215" fmla="*/ 3650884 h 6858000"/>
              <a:gd name="connsiteX216" fmla="*/ 3989938 w 7467600"/>
              <a:gd name="connsiteY216" fmla="*/ 3991685 h 6858000"/>
              <a:gd name="connsiteX217" fmla="*/ 4393907 w 7467600"/>
              <a:gd name="connsiteY217" fmla="*/ 4261258 h 6858000"/>
              <a:gd name="connsiteX218" fmla="*/ 4648051 w 7467600"/>
              <a:gd name="connsiteY218" fmla="*/ 4374051 h 6858000"/>
              <a:gd name="connsiteX219" fmla="*/ 4383389 w 7467600"/>
              <a:gd name="connsiteY219" fmla="*/ 4184369 h 6858000"/>
              <a:gd name="connsiteX220" fmla="*/ 4165508 w 7467600"/>
              <a:gd name="connsiteY220" fmla="*/ 4035196 h 6858000"/>
              <a:gd name="connsiteX221" fmla="*/ 4068162 w 7467600"/>
              <a:gd name="connsiteY221" fmla="*/ 3953394 h 6858000"/>
              <a:gd name="connsiteX222" fmla="*/ 3981416 w 7467600"/>
              <a:gd name="connsiteY222" fmla="*/ 3880482 h 6858000"/>
              <a:gd name="connsiteX223" fmla="*/ 3800147 w 7467600"/>
              <a:gd name="connsiteY223" fmla="*/ 3749872 h 6858000"/>
              <a:gd name="connsiteX224" fmla="*/ 3655073 w 7467600"/>
              <a:gd name="connsiteY224" fmla="*/ 3650884 h 6858000"/>
              <a:gd name="connsiteX225" fmla="*/ 3670252 w 7467600"/>
              <a:gd name="connsiteY225" fmla="*/ 3622798 h 6858000"/>
              <a:gd name="connsiteX226" fmla="*/ 3817258 w 7467600"/>
              <a:gd name="connsiteY226" fmla="*/ 3723577 h 6858000"/>
              <a:gd name="connsiteX227" fmla="*/ 4000461 w 7467600"/>
              <a:gd name="connsiteY227" fmla="*/ 3855966 h 6858000"/>
              <a:gd name="connsiteX228" fmla="*/ 4088180 w 7467600"/>
              <a:gd name="connsiteY228" fmla="*/ 3929774 h 6858000"/>
              <a:gd name="connsiteX229" fmla="*/ 4184555 w 7467600"/>
              <a:gd name="connsiteY229" fmla="*/ 4010683 h 6858000"/>
              <a:gd name="connsiteX230" fmla="*/ 4399563 w 7467600"/>
              <a:gd name="connsiteY230" fmla="*/ 4158106 h 6858000"/>
              <a:gd name="connsiteX231" fmla="*/ 4684469 w 7467600"/>
              <a:gd name="connsiteY231" fmla="*/ 4364680 h 6858000"/>
              <a:gd name="connsiteX232" fmla="*/ 4690271 w 7467600"/>
              <a:gd name="connsiteY232" fmla="*/ 4370034 h 6858000"/>
              <a:gd name="connsiteX233" fmla="*/ 4136093 w 7467600"/>
              <a:gd name="connsiteY233" fmla="*/ 3858466 h 6858000"/>
              <a:gd name="connsiteX234" fmla="*/ 3670252 w 7467600"/>
              <a:gd name="connsiteY234" fmla="*/ 3622798 h 6858000"/>
              <a:gd name="connsiteX235" fmla="*/ 4440129 w 7467600"/>
              <a:gd name="connsiteY235" fmla="*/ 3448571 h 6858000"/>
              <a:gd name="connsiteX236" fmla="*/ 4856525 w 7467600"/>
              <a:gd name="connsiteY236" fmla="*/ 3915351 h 6858000"/>
              <a:gd name="connsiteX237" fmla="*/ 5059055 w 7467600"/>
              <a:gd name="connsiteY237" fmla="*/ 4108918 h 6858000"/>
              <a:gd name="connsiteX238" fmla="*/ 5290070 w 7467600"/>
              <a:gd name="connsiteY238" fmla="*/ 4263619 h 6858000"/>
              <a:gd name="connsiteX239" fmla="*/ 4834991 w 7467600"/>
              <a:gd name="connsiteY239" fmla="*/ 3830985 h 6858000"/>
              <a:gd name="connsiteX240" fmla="*/ 4440129 w 7467600"/>
              <a:gd name="connsiteY240" fmla="*/ 3448571 h 6858000"/>
              <a:gd name="connsiteX241" fmla="*/ 4441737 w 7467600"/>
              <a:gd name="connsiteY241" fmla="*/ 3399734 h 6858000"/>
              <a:gd name="connsiteX242" fmla="*/ 4431236 w 7467600"/>
              <a:gd name="connsiteY242" fmla="*/ 3400954 h 6858000"/>
              <a:gd name="connsiteX243" fmla="*/ 4557150 w 7467600"/>
              <a:gd name="connsiteY243" fmla="*/ 3510023 h 6858000"/>
              <a:gd name="connsiteX244" fmla="*/ 4856936 w 7467600"/>
              <a:gd name="connsiteY244" fmla="*/ 3809146 h 6858000"/>
              <a:gd name="connsiteX245" fmla="*/ 5111996 w 7467600"/>
              <a:gd name="connsiteY245" fmla="*/ 4065759 h 6858000"/>
              <a:gd name="connsiteX246" fmla="*/ 5388878 w 7467600"/>
              <a:gd name="connsiteY246" fmla="*/ 4300185 h 6858000"/>
              <a:gd name="connsiteX247" fmla="*/ 5425556 w 7467600"/>
              <a:gd name="connsiteY247" fmla="*/ 4308967 h 6858000"/>
              <a:gd name="connsiteX248" fmla="*/ 4943646 w 7467600"/>
              <a:gd name="connsiteY248" fmla="*/ 3822916 h 6858000"/>
              <a:gd name="connsiteX249" fmla="*/ 4594837 w 7467600"/>
              <a:gd name="connsiteY249" fmla="*/ 3532274 h 6858000"/>
              <a:gd name="connsiteX250" fmla="*/ 4441737 w 7467600"/>
              <a:gd name="connsiteY250" fmla="*/ 3399734 h 6858000"/>
              <a:gd name="connsiteX251" fmla="*/ 5425834 w 7467600"/>
              <a:gd name="connsiteY251" fmla="*/ 3162785 h 6858000"/>
              <a:gd name="connsiteX252" fmla="*/ 5401644 w 7467600"/>
              <a:gd name="connsiteY252" fmla="*/ 3617847 h 6858000"/>
              <a:gd name="connsiteX253" fmla="*/ 5467256 w 7467600"/>
              <a:gd name="connsiteY253" fmla="*/ 4175494 h 6858000"/>
              <a:gd name="connsiteX254" fmla="*/ 5448069 w 7467600"/>
              <a:gd name="connsiteY254" fmla="*/ 3567554 h 6858000"/>
              <a:gd name="connsiteX255" fmla="*/ 5425834 w 7467600"/>
              <a:gd name="connsiteY255" fmla="*/ 3162785 h 6858000"/>
              <a:gd name="connsiteX256" fmla="*/ 1318687 w 7467600"/>
              <a:gd name="connsiteY256" fmla="*/ 3113840 h 6858000"/>
              <a:gd name="connsiteX257" fmla="*/ 1066793 w 7467600"/>
              <a:gd name="connsiteY257" fmla="*/ 3212171 h 6858000"/>
              <a:gd name="connsiteX258" fmla="*/ 993319 w 7467600"/>
              <a:gd name="connsiteY258" fmla="*/ 3247648 h 6858000"/>
              <a:gd name="connsiteX259" fmla="*/ 853081 w 7467600"/>
              <a:gd name="connsiteY259" fmla="*/ 3312410 h 6858000"/>
              <a:gd name="connsiteX260" fmla="*/ 805957 w 7467600"/>
              <a:gd name="connsiteY260" fmla="*/ 3330443 h 6858000"/>
              <a:gd name="connsiteX261" fmla="*/ 1318687 w 7467600"/>
              <a:gd name="connsiteY261" fmla="*/ 3113840 h 6858000"/>
              <a:gd name="connsiteX262" fmla="*/ 5453702 w 7467600"/>
              <a:gd name="connsiteY262" fmla="*/ 3090882 h 6858000"/>
              <a:gd name="connsiteX263" fmla="*/ 5480135 w 7467600"/>
              <a:gd name="connsiteY263" fmla="*/ 3565802 h 6858000"/>
              <a:gd name="connsiteX264" fmla="*/ 5499023 w 7467600"/>
              <a:gd name="connsiteY264" fmla="*/ 4166310 h 6858000"/>
              <a:gd name="connsiteX265" fmla="*/ 5547022 w 7467600"/>
              <a:gd name="connsiteY265" fmla="*/ 3607838 h 6858000"/>
              <a:gd name="connsiteX266" fmla="*/ 5515964 w 7467600"/>
              <a:gd name="connsiteY266" fmla="*/ 3378541 h 6858000"/>
              <a:gd name="connsiteX267" fmla="*/ 5453702 w 7467600"/>
              <a:gd name="connsiteY267" fmla="*/ 3090882 h 6858000"/>
              <a:gd name="connsiteX268" fmla="*/ 1238695 w 7467600"/>
              <a:gd name="connsiteY268" fmla="*/ 3076820 h 6858000"/>
              <a:gd name="connsiteX269" fmla="*/ 716371 w 7467600"/>
              <a:gd name="connsiteY269" fmla="*/ 3293249 h 6858000"/>
              <a:gd name="connsiteX270" fmla="*/ 579522 w 7467600"/>
              <a:gd name="connsiteY270" fmla="*/ 3371759 h 6858000"/>
              <a:gd name="connsiteX271" fmla="*/ 600288 w 7467600"/>
              <a:gd name="connsiteY271" fmla="*/ 3365555 h 6858000"/>
              <a:gd name="connsiteX272" fmla="*/ 840692 w 7467600"/>
              <a:gd name="connsiteY272" fmla="*/ 3284921 h 6858000"/>
              <a:gd name="connsiteX273" fmla="*/ 979248 w 7467600"/>
              <a:gd name="connsiteY273" fmla="*/ 3221003 h 6858000"/>
              <a:gd name="connsiteX274" fmla="*/ 1053282 w 7467600"/>
              <a:gd name="connsiteY274" fmla="*/ 3185247 h 6858000"/>
              <a:gd name="connsiteX275" fmla="*/ 1320603 w 7467600"/>
              <a:gd name="connsiteY275" fmla="*/ 3081281 h 6858000"/>
              <a:gd name="connsiteX276" fmla="*/ 1238695 w 7467600"/>
              <a:gd name="connsiteY276" fmla="*/ 3076820 h 6858000"/>
              <a:gd name="connsiteX277" fmla="*/ 5425627 w 7467600"/>
              <a:gd name="connsiteY277" fmla="*/ 2954192 h 6858000"/>
              <a:gd name="connsiteX278" fmla="*/ 5470770 w 7467600"/>
              <a:gd name="connsiteY278" fmla="*/ 3005435 h 6858000"/>
              <a:gd name="connsiteX279" fmla="*/ 5519779 w 7467600"/>
              <a:gd name="connsiteY279" fmla="*/ 4359223 h 6858000"/>
              <a:gd name="connsiteX280" fmla="*/ 5520293 w 7467600"/>
              <a:gd name="connsiteY280" fmla="*/ 4360602 h 6858000"/>
              <a:gd name="connsiteX281" fmla="*/ 5767221 w 7467600"/>
              <a:gd name="connsiteY281" fmla="*/ 4665564 h 6858000"/>
              <a:gd name="connsiteX282" fmla="*/ 6937169 w 7467600"/>
              <a:gd name="connsiteY282" fmla="*/ 4815941 h 6858000"/>
              <a:gd name="connsiteX283" fmla="*/ 6953922 w 7467600"/>
              <a:gd name="connsiteY283" fmla="*/ 4890068 h 6858000"/>
              <a:gd name="connsiteX284" fmla="*/ 6071359 w 7467600"/>
              <a:gd name="connsiteY284" fmla="*/ 4770770 h 6858000"/>
              <a:gd name="connsiteX285" fmla="*/ 6038839 w 7467600"/>
              <a:gd name="connsiteY285" fmla="*/ 4764474 h 6858000"/>
              <a:gd name="connsiteX286" fmla="*/ 6038706 w 7467600"/>
              <a:gd name="connsiteY286" fmla="*/ 4763847 h 6858000"/>
              <a:gd name="connsiteX287" fmla="*/ 6037784 w 7467600"/>
              <a:gd name="connsiteY287" fmla="*/ 4764270 h 6858000"/>
              <a:gd name="connsiteX288" fmla="*/ 6038839 w 7467600"/>
              <a:gd name="connsiteY288" fmla="*/ 4764474 h 6858000"/>
              <a:gd name="connsiteX289" fmla="*/ 6040338 w 7467600"/>
              <a:gd name="connsiteY289" fmla="*/ 4771418 h 6858000"/>
              <a:gd name="connsiteX290" fmla="*/ 6024488 w 7467600"/>
              <a:gd name="connsiteY290" fmla="*/ 4809903 h 6858000"/>
              <a:gd name="connsiteX291" fmla="*/ 5599771 w 7467600"/>
              <a:gd name="connsiteY291" fmla="*/ 5509652 h 6858000"/>
              <a:gd name="connsiteX292" fmla="*/ 5548843 w 7467600"/>
              <a:gd name="connsiteY292" fmla="*/ 5563845 h 6858000"/>
              <a:gd name="connsiteX293" fmla="*/ 5940952 w 7467600"/>
              <a:gd name="connsiteY293" fmla="*/ 6250028 h 6858000"/>
              <a:gd name="connsiteX294" fmla="*/ 6043441 w 7467600"/>
              <a:gd name="connsiteY294" fmla="*/ 6665847 h 6858000"/>
              <a:gd name="connsiteX295" fmla="*/ 6093432 w 7467600"/>
              <a:gd name="connsiteY295" fmla="*/ 6858000 h 6858000"/>
              <a:gd name="connsiteX296" fmla="*/ 6034344 w 7467600"/>
              <a:gd name="connsiteY296" fmla="*/ 6858000 h 6858000"/>
              <a:gd name="connsiteX297" fmla="*/ 6026679 w 7467600"/>
              <a:gd name="connsiteY297" fmla="*/ 6836959 h 6858000"/>
              <a:gd name="connsiteX298" fmla="*/ 5800441 w 7467600"/>
              <a:gd name="connsiteY298" fmla="*/ 6335286 h 6858000"/>
              <a:gd name="connsiteX299" fmla="*/ 5526562 w 7467600"/>
              <a:gd name="connsiteY299" fmla="*/ 5705388 h 6858000"/>
              <a:gd name="connsiteX300" fmla="*/ 5519640 w 7467600"/>
              <a:gd name="connsiteY300" fmla="*/ 5683774 h 6858000"/>
              <a:gd name="connsiteX301" fmla="*/ 5844559 w 7467600"/>
              <a:gd name="connsiteY301" fmla="*/ 6553349 h 6858000"/>
              <a:gd name="connsiteX302" fmla="*/ 5975994 w 7467600"/>
              <a:gd name="connsiteY302" fmla="*/ 6858000 h 6858000"/>
              <a:gd name="connsiteX303" fmla="*/ 5898547 w 7467600"/>
              <a:gd name="connsiteY303" fmla="*/ 6858000 h 6858000"/>
              <a:gd name="connsiteX304" fmla="*/ 5682041 w 7467600"/>
              <a:gd name="connsiteY304" fmla="*/ 6355860 h 6858000"/>
              <a:gd name="connsiteX305" fmla="*/ 5461758 w 7467600"/>
              <a:gd name="connsiteY305" fmla="*/ 5820220 h 6858000"/>
              <a:gd name="connsiteX306" fmla="*/ 5237282 w 7467600"/>
              <a:gd name="connsiteY306" fmla="*/ 6579086 h 6858000"/>
              <a:gd name="connsiteX307" fmla="*/ 5115009 w 7467600"/>
              <a:gd name="connsiteY307" fmla="*/ 6858000 h 6858000"/>
              <a:gd name="connsiteX308" fmla="*/ 5028074 w 7467600"/>
              <a:gd name="connsiteY308" fmla="*/ 6858000 h 6858000"/>
              <a:gd name="connsiteX309" fmla="*/ 5079508 w 7467600"/>
              <a:gd name="connsiteY309" fmla="*/ 6749074 h 6858000"/>
              <a:gd name="connsiteX310" fmla="*/ 5371846 w 7467600"/>
              <a:gd name="connsiteY310" fmla="*/ 5924413 h 6858000"/>
              <a:gd name="connsiteX311" fmla="*/ 5270512 w 7467600"/>
              <a:gd name="connsiteY311" fmla="*/ 6138975 h 6858000"/>
              <a:gd name="connsiteX312" fmla="*/ 5062409 w 7467600"/>
              <a:gd name="connsiteY312" fmla="*/ 6653544 h 6858000"/>
              <a:gd name="connsiteX313" fmla="*/ 5036628 w 7467600"/>
              <a:gd name="connsiteY313" fmla="*/ 6754247 h 6858000"/>
              <a:gd name="connsiteX314" fmla="*/ 5009112 w 7467600"/>
              <a:gd name="connsiteY314" fmla="*/ 6858000 h 6858000"/>
              <a:gd name="connsiteX315" fmla="*/ 4976679 w 7467600"/>
              <a:gd name="connsiteY315" fmla="*/ 6858000 h 6858000"/>
              <a:gd name="connsiteX316" fmla="*/ 5006537 w 7467600"/>
              <a:gd name="connsiteY316" fmla="*/ 6747068 h 6858000"/>
              <a:gd name="connsiteX317" fmla="*/ 5032723 w 7467600"/>
              <a:gd name="connsiteY317" fmla="*/ 6644957 h 6858000"/>
              <a:gd name="connsiteX318" fmla="*/ 5242949 w 7467600"/>
              <a:gd name="connsiteY318" fmla="*/ 6125175 h 6858000"/>
              <a:gd name="connsiteX319" fmla="*/ 5286321 w 7467600"/>
              <a:gd name="connsiteY319" fmla="*/ 6033555 h 6858000"/>
              <a:gd name="connsiteX320" fmla="*/ 5008210 w 7467600"/>
              <a:gd name="connsiteY320" fmla="*/ 6649194 h 6858000"/>
              <a:gd name="connsiteX321" fmla="*/ 4986321 w 7467600"/>
              <a:gd name="connsiteY321" fmla="*/ 6765687 h 6858000"/>
              <a:gd name="connsiteX322" fmla="*/ 4973474 w 7467600"/>
              <a:gd name="connsiteY322" fmla="*/ 6858000 h 6858000"/>
              <a:gd name="connsiteX323" fmla="*/ 4907178 w 7467600"/>
              <a:gd name="connsiteY323" fmla="*/ 6858000 h 6858000"/>
              <a:gd name="connsiteX324" fmla="*/ 4910810 w 7467600"/>
              <a:gd name="connsiteY324" fmla="*/ 6829660 h 6858000"/>
              <a:gd name="connsiteX325" fmla="*/ 4987461 w 7467600"/>
              <a:gd name="connsiteY325" fmla="*/ 6432994 h 6858000"/>
              <a:gd name="connsiteX326" fmla="*/ 5179262 w 7467600"/>
              <a:gd name="connsiteY326" fmla="*/ 6035044 h 6858000"/>
              <a:gd name="connsiteX327" fmla="*/ 4689678 w 7467600"/>
              <a:gd name="connsiteY327" fmla="*/ 6440241 h 6858000"/>
              <a:gd name="connsiteX328" fmla="*/ 4477543 w 7467600"/>
              <a:gd name="connsiteY328" fmla="*/ 6674836 h 6858000"/>
              <a:gd name="connsiteX329" fmla="*/ 4329957 w 7467600"/>
              <a:gd name="connsiteY329" fmla="*/ 6858000 h 6858000"/>
              <a:gd name="connsiteX330" fmla="*/ 4218595 w 7467600"/>
              <a:gd name="connsiteY330" fmla="*/ 6858000 h 6858000"/>
              <a:gd name="connsiteX331" fmla="*/ 4368888 w 7467600"/>
              <a:gd name="connsiteY331" fmla="*/ 6668412 h 6858000"/>
              <a:gd name="connsiteX332" fmla="*/ 4563091 w 7467600"/>
              <a:gd name="connsiteY332" fmla="*/ 6442508 h 6858000"/>
              <a:gd name="connsiteX333" fmla="*/ 5387324 w 7467600"/>
              <a:gd name="connsiteY333" fmla="*/ 5705830 h 6858000"/>
              <a:gd name="connsiteX334" fmla="*/ 5073620 w 7467600"/>
              <a:gd name="connsiteY334" fmla="*/ 5955437 h 6858000"/>
              <a:gd name="connsiteX335" fmla="*/ 4689789 w 7467600"/>
              <a:gd name="connsiteY335" fmla="*/ 6268382 h 6858000"/>
              <a:gd name="connsiteX336" fmla="*/ 4418722 w 7467600"/>
              <a:gd name="connsiteY336" fmla="*/ 6570886 h 6858000"/>
              <a:gd name="connsiteX337" fmla="*/ 4214944 w 7467600"/>
              <a:gd name="connsiteY337" fmla="*/ 6858000 h 6858000"/>
              <a:gd name="connsiteX338" fmla="*/ 4177898 w 7467600"/>
              <a:gd name="connsiteY338" fmla="*/ 6858000 h 6858000"/>
              <a:gd name="connsiteX339" fmla="*/ 4391597 w 7467600"/>
              <a:gd name="connsiteY339" fmla="*/ 6556370 h 6858000"/>
              <a:gd name="connsiteX340" fmla="*/ 4668889 w 7467600"/>
              <a:gd name="connsiteY340" fmla="*/ 6246399 h 6858000"/>
              <a:gd name="connsiteX341" fmla="*/ 5055427 w 7467600"/>
              <a:gd name="connsiteY341" fmla="*/ 5931476 h 6858000"/>
              <a:gd name="connsiteX342" fmla="*/ 5371814 w 7467600"/>
              <a:gd name="connsiteY342" fmla="*/ 5678975 h 6858000"/>
              <a:gd name="connsiteX343" fmla="*/ 4987918 w 7467600"/>
              <a:gd name="connsiteY343" fmla="*/ 5838701 h 6858000"/>
              <a:gd name="connsiteX344" fmla="*/ 4317146 w 7467600"/>
              <a:gd name="connsiteY344" fmla="*/ 6587716 h 6858000"/>
              <a:gd name="connsiteX345" fmla="*/ 4171627 w 7467600"/>
              <a:gd name="connsiteY345" fmla="*/ 6858000 h 6858000"/>
              <a:gd name="connsiteX346" fmla="*/ 4081585 w 7467600"/>
              <a:gd name="connsiteY346" fmla="*/ 6858000 h 6858000"/>
              <a:gd name="connsiteX347" fmla="*/ 4238603 w 7467600"/>
              <a:gd name="connsiteY347" fmla="*/ 6559341 h 6858000"/>
              <a:gd name="connsiteX348" fmla="*/ 4778333 w 7467600"/>
              <a:gd name="connsiteY348" fmla="*/ 5873626 h 6858000"/>
              <a:gd name="connsiteX349" fmla="*/ 5414185 w 7467600"/>
              <a:gd name="connsiteY349" fmla="*/ 5573882 h 6858000"/>
              <a:gd name="connsiteX350" fmla="*/ 5959648 w 7467600"/>
              <a:gd name="connsiteY350" fmla="*/ 4760797 h 6858000"/>
              <a:gd name="connsiteX351" fmla="*/ 5355019 w 7467600"/>
              <a:gd name="connsiteY351" fmla="*/ 4734672 h 6858000"/>
              <a:gd name="connsiteX352" fmla="*/ 5083565 w 7467600"/>
              <a:gd name="connsiteY352" fmla="*/ 5179121 h 6858000"/>
              <a:gd name="connsiteX353" fmla="*/ 4713577 w 7467600"/>
              <a:gd name="connsiteY353" fmla="*/ 5616803 h 6858000"/>
              <a:gd name="connsiteX354" fmla="*/ 3989559 w 7467600"/>
              <a:gd name="connsiteY354" fmla="*/ 6145945 h 6858000"/>
              <a:gd name="connsiteX355" fmla="*/ 3939824 w 7467600"/>
              <a:gd name="connsiteY355" fmla="*/ 6066900 h 6858000"/>
              <a:gd name="connsiteX356" fmla="*/ 4584537 w 7467600"/>
              <a:gd name="connsiteY356" fmla="*/ 5324826 h 6858000"/>
              <a:gd name="connsiteX357" fmla="*/ 5037105 w 7467600"/>
              <a:gd name="connsiteY357" fmla="*/ 5088765 h 6858000"/>
              <a:gd name="connsiteX358" fmla="*/ 5039930 w 7467600"/>
              <a:gd name="connsiteY358" fmla="*/ 5089585 h 6858000"/>
              <a:gd name="connsiteX359" fmla="*/ 5263764 w 7467600"/>
              <a:gd name="connsiteY359" fmla="*/ 4735525 h 6858000"/>
              <a:gd name="connsiteX360" fmla="*/ 4086300 w 7467600"/>
              <a:gd name="connsiteY360" fmla="*/ 4884599 h 6858000"/>
              <a:gd name="connsiteX361" fmla="*/ 4085485 w 7467600"/>
              <a:gd name="connsiteY361" fmla="*/ 4899070 h 6858000"/>
              <a:gd name="connsiteX362" fmla="*/ 3871915 w 7467600"/>
              <a:gd name="connsiteY362" fmla="*/ 5253645 h 6858000"/>
              <a:gd name="connsiteX363" fmla="*/ 3799374 w 7467600"/>
              <a:gd name="connsiteY363" fmla="*/ 5466127 h 6858000"/>
              <a:gd name="connsiteX364" fmla="*/ 3498850 w 7467600"/>
              <a:gd name="connsiteY364" fmla="*/ 6661888 h 6858000"/>
              <a:gd name="connsiteX365" fmla="*/ 3399216 w 7467600"/>
              <a:gd name="connsiteY365" fmla="*/ 6858000 h 6858000"/>
              <a:gd name="connsiteX366" fmla="*/ 3303688 w 7467600"/>
              <a:gd name="connsiteY366" fmla="*/ 6858000 h 6858000"/>
              <a:gd name="connsiteX367" fmla="*/ 3391774 w 7467600"/>
              <a:gd name="connsiteY367" fmla="*/ 6697181 h 6858000"/>
              <a:gd name="connsiteX368" fmla="*/ 3735540 w 7467600"/>
              <a:gd name="connsiteY368" fmla="*/ 5546923 h 6858000"/>
              <a:gd name="connsiteX369" fmla="*/ 3729438 w 7467600"/>
              <a:gd name="connsiteY369" fmla="*/ 5569058 h 6858000"/>
              <a:gd name="connsiteX370" fmla="*/ 3707782 w 7467600"/>
              <a:gd name="connsiteY370" fmla="*/ 5644908 h 6858000"/>
              <a:gd name="connsiteX371" fmla="*/ 3583827 w 7467600"/>
              <a:gd name="connsiteY371" fmla="*/ 6039215 h 6858000"/>
              <a:gd name="connsiteX372" fmla="*/ 3547861 w 7467600"/>
              <a:gd name="connsiteY372" fmla="*/ 6129609 h 6858000"/>
              <a:gd name="connsiteX373" fmla="*/ 3490905 w 7467600"/>
              <a:gd name="connsiteY373" fmla="*/ 6277660 h 6858000"/>
              <a:gd name="connsiteX374" fmla="*/ 3455859 w 7467600"/>
              <a:gd name="connsiteY374" fmla="*/ 6391301 h 6858000"/>
              <a:gd name="connsiteX375" fmla="*/ 3429112 w 7467600"/>
              <a:gd name="connsiteY375" fmla="*/ 6479469 h 6858000"/>
              <a:gd name="connsiteX376" fmla="*/ 3304862 w 7467600"/>
              <a:gd name="connsiteY376" fmla="*/ 6796476 h 6858000"/>
              <a:gd name="connsiteX377" fmla="*/ 3276071 w 7467600"/>
              <a:gd name="connsiteY377" fmla="*/ 6858000 h 6858000"/>
              <a:gd name="connsiteX378" fmla="*/ 3240805 w 7467600"/>
              <a:gd name="connsiteY378" fmla="*/ 6858000 h 6858000"/>
              <a:gd name="connsiteX379" fmla="*/ 3275917 w 7467600"/>
              <a:gd name="connsiteY379" fmla="*/ 6783192 h 6858000"/>
              <a:gd name="connsiteX380" fmla="*/ 3399358 w 7467600"/>
              <a:gd name="connsiteY380" fmla="*/ 6469011 h 6858000"/>
              <a:gd name="connsiteX381" fmla="*/ 3425650 w 7467600"/>
              <a:gd name="connsiteY381" fmla="*/ 6381333 h 6858000"/>
              <a:gd name="connsiteX382" fmla="*/ 3460661 w 7467600"/>
              <a:gd name="connsiteY382" fmla="*/ 6266763 h 6858000"/>
              <a:gd name="connsiteX383" fmla="*/ 3518021 w 7467600"/>
              <a:gd name="connsiteY383" fmla="*/ 6117298 h 6858000"/>
              <a:gd name="connsiteX384" fmla="*/ 3554035 w 7467600"/>
              <a:gd name="connsiteY384" fmla="*/ 6027832 h 6858000"/>
              <a:gd name="connsiteX385" fmla="*/ 3677174 w 7467600"/>
              <a:gd name="connsiteY385" fmla="*/ 5636351 h 6858000"/>
              <a:gd name="connsiteX386" fmla="*/ 3698819 w 7467600"/>
              <a:gd name="connsiteY386" fmla="*/ 5560503 h 6858000"/>
              <a:gd name="connsiteX387" fmla="*/ 3702094 w 7467600"/>
              <a:gd name="connsiteY387" fmla="*/ 5549194 h 6858000"/>
              <a:gd name="connsiteX388" fmla="*/ 3398355 w 7467600"/>
              <a:gd name="connsiteY388" fmla="*/ 6094603 h 6858000"/>
              <a:gd name="connsiteX389" fmla="*/ 3193941 w 7467600"/>
              <a:gd name="connsiteY389" fmla="*/ 6798775 h 6858000"/>
              <a:gd name="connsiteX390" fmla="*/ 3184140 w 7467600"/>
              <a:gd name="connsiteY390" fmla="*/ 6858000 h 6858000"/>
              <a:gd name="connsiteX391" fmla="*/ 3099978 w 7467600"/>
              <a:gd name="connsiteY391" fmla="*/ 6858000 h 6858000"/>
              <a:gd name="connsiteX392" fmla="*/ 3101556 w 7467600"/>
              <a:gd name="connsiteY392" fmla="*/ 6843337 h 6858000"/>
              <a:gd name="connsiteX393" fmla="*/ 3370162 w 7467600"/>
              <a:gd name="connsiteY393" fmla="*/ 5785550 h 6858000"/>
              <a:gd name="connsiteX394" fmla="*/ 3746477 w 7467600"/>
              <a:gd name="connsiteY394" fmla="*/ 5377889 h 6858000"/>
              <a:gd name="connsiteX395" fmla="*/ 3863399 w 7467600"/>
              <a:gd name="connsiteY395" fmla="*/ 5087257 h 6858000"/>
              <a:gd name="connsiteX396" fmla="*/ 3968712 w 7467600"/>
              <a:gd name="connsiteY396" fmla="*/ 4913989 h 6858000"/>
              <a:gd name="connsiteX397" fmla="*/ 2792390 w 7467600"/>
              <a:gd name="connsiteY397" fmla="*/ 5382974 h 6858000"/>
              <a:gd name="connsiteX398" fmla="*/ 2714982 w 7467600"/>
              <a:gd name="connsiteY398" fmla="*/ 5427051 h 6858000"/>
              <a:gd name="connsiteX399" fmla="*/ 2813361 w 7467600"/>
              <a:gd name="connsiteY399" fmla="*/ 6023912 h 6858000"/>
              <a:gd name="connsiteX400" fmla="*/ 2688430 w 7467600"/>
              <a:gd name="connsiteY400" fmla="*/ 6801564 h 6858000"/>
              <a:gd name="connsiteX401" fmla="*/ 2629626 w 7467600"/>
              <a:gd name="connsiteY401" fmla="*/ 6763394 h 6858000"/>
              <a:gd name="connsiteX402" fmla="*/ 2565328 w 7467600"/>
              <a:gd name="connsiteY402" fmla="*/ 5516399 h 6858000"/>
              <a:gd name="connsiteX403" fmla="*/ 1922999 w 7467600"/>
              <a:gd name="connsiteY403" fmla="*/ 5980343 h 6858000"/>
              <a:gd name="connsiteX404" fmla="*/ 1950261 w 7467600"/>
              <a:gd name="connsiteY404" fmla="*/ 6405858 h 6858000"/>
              <a:gd name="connsiteX405" fmla="*/ 2365554 w 7467600"/>
              <a:gd name="connsiteY405" fmla="*/ 6759107 h 6858000"/>
              <a:gd name="connsiteX406" fmla="*/ 2424142 w 7467600"/>
              <a:gd name="connsiteY406" fmla="*/ 6858000 h 6858000"/>
              <a:gd name="connsiteX407" fmla="*/ 2395994 w 7467600"/>
              <a:gd name="connsiteY407" fmla="*/ 6858000 h 6858000"/>
              <a:gd name="connsiteX408" fmla="*/ 2392863 w 7467600"/>
              <a:gd name="connsiteY408" fmla="*/ 6852964 h 6858000"/>
              <a:gd name="connsiteX409" fmla="*/ 2017589 w 7467600"/>
              <a:gd name="connsiteY409" fmla="*/ 6493982 h 6858000"/>
              <a:gd name="connsiteX410" fmla="*/ 2147336 w 7467600"/>
              <a:gd name="connsiteY410" fmla="*/ 6594052 h 6858000"/>
              <a:gd name="connsiteX411" fmla="*/ 2207047 w 7467600"/>
              <a:gd name="connsiteY411" fmla="*/ 6654540 h 6858000"/>
              <a:gd name="connsiteX412" fmla="*/ 2299106 w 7467600"/>
              <a:gd name="connsiteY412" fmla="*/ 6778931 h 6858000"/>
              <a:gd name="connsiteX413" fmla="*/ 2314430 w 7467600"/>
              <a:gd name="connsiteY413" fmla="*/ 6801144 h 6858000"/>
              <a:gd name="connsiteX414" fmla="*/ 2352406 w 7467600"/>
              <a:gd name="connsiteY414" fmla="*/ 6858000 h 6858000"/>
              <a:gd name="connsiteX415" fmla="*/ 2314492 w 7467600"/>
              <a:gd name="connsiteY415" fmla="*/ 6858000 h 6858000"/>
              <a:gd name="connsiteX416" fmla="*/ 2288095 w 7467600"/>
              <a:gd name="connsiteY416" fmla="*/ 6818030 h 6858000"/>
              <a:gd name="connsiteX417" fmla="*/ 2272768 w 7467600"/>
              <a:gd name="connsiteY417" fmla="*/ 6795822 h 6858000"/>
              <a:gd name="connsiteX418" fmla="*/ 2182715 w 7467600"/>
              <a:gd name="connsiteY418" fmla="*/ 6675071 h 6858000"/>
              <a:gd name="connsiteX419" fmla="*/ 2032061 w 7467600"/>
              <a:gd name="connsiteY419" fmla="*/ 6541380 h 6858000"/>
              <a:gd name="connsiteX420" fmla="*/ 2257220 w 7467600"/>
              <a:gd name="connsiteY420" fmla="*/ 6826257 h 6858000"/>
              <a:gd name="connsiteX421" fmla="*/ 2281324 w 7467600"/>
              <a:gd name="connsiteY421" fmla="*/ 6858000 h 6858000"/>
              <a:gd name="connsiteX422" fmla="*/ 2242860 w 7467600"/>
              <a:gd name="connsiteY422" fmla="*/ 6858000 h 6858000"/>
              <a:gd name="connsiteX423" fmla="*/ 2232818 w 7467600"/>
              <a:gd name="connsiteY423" fmla="*/ 6844926 h 6858000"/>
              <a:gd name="connsiteX424" fmla="*/ 1990172 w 7467600"/>
              <a:gd name="connsiteY424" fmla="*/ 6542121 h 6858000"/>
              <a:gd name="connsiteX425" fmla="*/ 2124090 w 7467600"/>
              <a:gd name="connsiteY425" fmla="*/ 6761017 h 6858000"/>
              <a:gd name="connsiteX426" fmla="*/ 2200380 w 7467600"/>
              <a:gd name="connsiteY426" fmla="*/ 6858000 h 6858000"/>
              <a:gd name="connsiteX427" fmla="*/ 2147507 w 7467600"/>
              <a:gd name="connsiteY427" fmla="*/ 6858000 h 6858000"/>
              <a:gd name="connsiteX428" fmla="*/ 2070668 w 7467600"/>
              <a:gd name="connsiteY428" fmla="*/ 6761520 h 6858000"/>
              <a:gd name="connsiteX429" fmla="*/ 1975142 w 7467600"/>
              <a:gd name="connsiteY429" fmla="*/ 6585570 h 6858000"/>
              <a:gd name="connsiteX430" fmla="*/ 2050035 w 7467600"/>
              <a:gd name="connsiteY430" fmla="*/ 6813345 h 6858000"/>
              <a:gd name="connsiteX431" fmla="*/ 2063025 w 7467600"/>
              <a:gd name="connsiteY431" fmla="*/ 6858000 h 6858000"/>
              <a:gd name="connsiteX432" fmla="*/ 2021675 w 7467600"/>
              <a:gd name="connsiteY432" fmla="*/ 6858000 h 6858000"/>
              <a:gd name="connsiteX433" fmla="*/ 2019308 w 7467600"/>
              <a:gd name="connsiteY433" fmla="*/ 6847118 h 6858000"/>
              <a:gd name="connsiteX434" fmla="*/ 1938835 w 7467600"/>
              <a:gd name="connsiteY434" fmla="*/ 6551160 h 6858000"/>
              <a:gd name="connsiteX435" fmla="*/ 1953230 w 7467600"/>
              <a:gd name="connsiteY435" fmla="*/ 6759699 h 6858000"/>
              <a:gd name="connsiteX436" fmla="*/ 1956763 w 7467600"/>
              <a:gd name="connsiteY436" fmla="*/ 6778191 h 6858000"/>
              <a:gd name="connsiteX437" fmla="*/ 1967925 w 7467600"/>
              <a:gd name="connsiteY437" fmla="*/ 6858000 h 6858000"/>
              <a:gd name="connsiteX438" fmla="*/ 1936622 w 7467600"/>
              <a:gd name="connsiteY438" fmla="*/ 6858000 h 6858000"/>
              <a:gd name="connsiteX439" fmla="*/ 1926261 w 7467600"/>
              <a:gd name="connsiteY439" fmla="*/ 6784064 h 6858000"/>
              <a:gd name="connsiteX440" fmla="*/ 1922724 w 7467600"/>
              <a:gd name="connsiteY440" fmla="*/ 6765577 h 6858000"/>
              <a:gd name="connsiteX441" fmla="*/ 1904650 w 7467600"/>
              <a:gd name="connsiteY441" fmla="*/ 6639616 h 6858000"/>
              <a:gd name="connsiteX442" fmla="*/ 1885273 w 7467600"/>
              <a:gd name="connsiteY442" fmla="*/ 6858000 h 6858000"/>
              <a:gd name="connsiteX443" fmla="*/ 1854363 w 7467600"/>
              <a:gd name="connsiteY443" fmla="*/ 6858000 h 6858000"/>
              <a:gd name="connsiteX444" fmla="*/ 1880391 w 7467600"/>
              <a:gd name="connsiteY444" fmla="*/ 6603796 h 6858000"/>
              <a:gd name="connsiteX445" fmla="*/ 1818273 w 7467600"/>
              <a:gd name="connsiteY445" fmla="*/ 6715729 h 6858000"/>
              <a:gd name="connsiteX446" fmla="*/ 1794691 w 7467600"/>
              <a:gd name="connsiteY446" fmla="*/ 6843239 h 6858000"/>
              <a:gd name="connsiteX447" fmla="*/ 1794914 w 7467600"/>
              <a:gd name="connsiteY447" fmla="*/ 6858000 h 6858000"/>
              <a:gd name="connsiteX448" fmla="*/ 1746128 w 7467600"/>
              <a:gd name="connsiteY448" fmla="*/ 6858000 h 6858000"/>
              <a:gd name="connsiteX449" fmla="*/ 1753934 w 7467600"/>
              <a:gd name="connsiteY449" fmla="*/ 6724796 h 6858000"/>
              <a:gd name="connsiteX450" fmla="*/ 1792053 w 7467600"/>
              <a:gd name="connsiteY450" fmla="*/ 6572396 h 6858000"/>
              <a:gd name="connsiteX451" fmla="*/ 1862248 w 7467600"/>
              <a:gd name="connsiteY451" fmla="*/ 6266397 h 6858000"/>
              <a:gd name="connsiteX452" fmla="*/ 1862250 w 7467600"/>
              <a:gd name="connsiteY452" fmla="*/ 6033531 h 6858000"/>
              <a:gd name="connsiteX453" fmla="*/ 1211999 w 7467600"/>
              <a:gd name="connsiteY453" fmla="*/ 6683610 h 6858000"/>
              <a:gd name="connsiteX454" fmla="*/ 1213266 w 7467600"/>
              <a:gd name="connsiteY454" fmla="*/ 6691947 h 6858000"/>
              <a:gd name="connsiteX455" fmla="*/ 1203370 w 7467600"/>
              <a:gd name="connsiteY455" fmla="*/ 6850676 h 6858000"/>
              <a:gd name="connsiteX456" fmla="*/ 1203671 w 7467600"/>
              <a:gd name="connsiteY456" fmla="*/ 6858000 h 6858000"/>
              <a:gd name="connsiteX457" fmla="*/ 1143180 w 7467600"/>
              <a:gd name="connsiteY457" fmla="*/ 6858000 h 6858000"/>
              <a:gd name="connsiteX458" fmla="*/ 1142176 w 7467600"/>
              <a:gd name="connsiteY458" fmla="*/ 6766045 h 6858000"/>
              <a:gd name="connsiteX459" fmla="*/ 1067484 w 7467600"/>
              <a:gd name="connsiteY459" fmla="*/ 6858000 h 6858000"/>
              <a:gd name="connsiteX460" fmla="*/ 953928 w 7467600"/>
              <a:gd name="connsiteY460" fmla="*/ 6858000 h 6858000"/>
              <a:gd name="connsiteX461" fmla="*/ 959715 w 7467600"/>
              <a:gd name="connsiteY461" fmla="*/ 6850185 h 6858000"/>
              <a:gd name="connsiteX462" fmla="*/ 1483788 w 7467600"/>
              <a:gd name="connsiteY462" fmla="*/ 6259174 h 6858000"/>
              <a:gd name="connsiteX463" fmla="*/ 1100671 w 7467600"/>
              <a:gd name="connsiteY463" fmla="*/ 6252137 h 6858000"/>
              <a:gd name="connsiteX464" fmla="*/ 1090144 w 7467600"/>
              <a:gd name="connsiteY464" fmla="*/ 6256748 h 6858000"/>
              <a:gd name="connsiteX465" fmla="*/ 1095872 w 7467600"/>
              <a:gd name="connsiteY465" fmla="*/ 6271892 h 6858000"/>
              <a:gd name="connsiteX466" fmla="*/ 262785 w 7467600"/>
              <a:gd name="connsiteY466" fmla="*/ 6845450 h 6858000"/>
              <a:gd name="connsiteX467" fmla="*/ 209968 w 7467600"/>
              <a:gd name="connsiteY467" fmla="*/ 6770713 h 6858000"/>
              <a:gd name="connsiteX468" fmla="*/ 873460 w 7467600"/>
              <a:gd name="connsiteY468" fmla="*/ 6253768 h 6858000"/>
              <a:gd name="connsiteX469" fmla="*/ 192686 w 7467600"/>
              <a:gd name="connsiteY469" fmla="*/ 5849257 h 6858000"/>
              <a:gd name="connsiteX470" fmla="*/ 4696 w 7467600"/>
              <a:gd name="connsiteY470" fmla="*/ 5697668 h 6858000"/>
              <a:gd name="connsiteX471" fmla="*/ 0 w 7467600"/>
              <a:gd name="connsiteY471" fmla="*/ 5689984 h 6858000"/>
              <a:gd name="connsiteX472" fmla="*/ 0 w 7467600"/>
              <a:gd name="connsiteY472" fmla="*/ 5513472 h 6858000"/>
              <a:gd name="connsiteX473" fmla="*/ 174101 w 7467600"/>
              <a:gd name="connsiteY473" fmla="*/ 5620277 h 6858000"/>
              <a:gd name="connsiteX474" fmla="*/ 891800 w 7467600"/>
              <a:gd name="connsiteY474" fmla="*/ 6036935 h 6858000"/>
              <a:gd name="connsiteX475" fmla="*/ 1072219 w 7467600"/>
              <a:gd name="connsiteY475" fmla="*/ 6169443 h 6858000"/>
              <a:gd name="connsiteX476" fmla="*/ 1074117 w 7467600"/>
              <a:gd name="connsiteY476" fmla="*/ 6170301 h 6858000"/>
              <a:gd name="connsiteX477" fmla="*/ 1083114 w 7467600"/>
              <a:gd name="connsiteY477" fmla="*/ 6174131 h 6858000"/>
              <a:gd name="connsiteX478" fmla="*/ 1543010 w 7467600"/>
              <a:gd name="connsiteY478" fmla="*/ 6191140 h 6858000"/>
              <a:gd name="connsiteX479" fmla="*/ 1551080 w 7467600"/>
              <a:gd name="connsiteY479" fmla="*/ 6195006 h 6858000"/>
              <a:gd name="connsiteX480" fmla="*/ 2345443 w 7467600"/>
              <a:gd name="connsiteY480" fmla="*/ 5549882 h 6858000"/>
              <a:gd name="connsiteX481" fmla="*/ 1721499 w 7467600"/>
              <a:gd name="connsiteY481" fmla="*/ 5599969 h 6858000"/>
              <a:gd name="connsiteX482" fmla="*/ 767716 w 7467600"/>
              <a:gd name="connsiteY482" fmla="*/ 5472768 h 6858000"/>
              <a:gd name="connsiteX483" fmla="*/ 722147 w 7467600"/>
              <a:gd name="connsiteY483" fmla="*/ 5393091 h 6858000"/>
              <a:gd name="connsiteX484" fmla="*/ 1485552 w 7467600"/>
              <a:gd name="connsiteY484" fmla="*/ 5313202 h 6858000"/>
              <a:gd name="connsiteX485" fmla="*/ 2143004 w 7467600"/>
              <a:gd name="connsiteY485" fmla="*/ 5402420 h 6858000"/>
              <a:gd name="connsiteX486" fmla="*/ 1933391 w 7467600"/>
              <a:gd name="connsiteY486" fmla="*/ 5156971 h 6858000"/>
              <a:gd name="connsiteX487" fmla="*/ 1827118 w 7467600"/>
              <a:gd name="connsiteY487" fmla="*/ 4968410 h 6858000"/>
              <a:gd name="connsiteX488" fmla="*/ 1837349 w 7467600"/>
              <a:gd name="connsiteY488" fmla="*/ 4956357 h 6858000"/>
              <a:gd name="connsiteX489" fmla="*/ 2162835 w 7467600"/>
              <a:gd name="connsiteY489" fmla="*/ 5187853 h 6858000"/>
              <a:gd name="connsiteX490" fmla="*/ 2257167 w 7467600"/>
              <a:gd name="connsiteY490" fmla="*/ 5462123 h 6858000"/>
              <a:gd name="connsiteX491" fmla="*/ 2261598 w 7467600"/>
              <a:gd name="connsiteY491" fmla="*/ 5467998 h 6858000"/>
              <a:gd name="connsiteX492" fmla="*/ 2437177 w 7467600"/>
              <a:gd name="connsiteY492" fmla="*/ 5479608 h 6858000"/>
              <a:gd name="connsiteX493" fmla="*/ 2445247 w 7467600"/>
              <a:gd name="connsiteY493" fmla="*/ 5483476 h 6858000"/>
              <a:gd name="connsiteX494" fmla="*/ 2743626 w 7467600"/>
              <a:gd name="connsiteY494" fmla="*/ 5304819 h 6858000"/>
              <a:gd name="connsiteX495" fmla="*/ 3048102 w 7467600"/>
              <a:gd name="connsiteY495" fmla="*/ 5150595 h 6858000"/>
              <a:gd name="connsiteX496" fmla="*/ 1799414 w 7467600"/>
              <a:gd name="connsiteY496" fmla="*/ 4694732 h 6858000"/>
              <a:gd name="connsiteX497" fmla="*/ 1771735 w 7467600"/>
              <a:gd name="connsiteY497" fmla="*/ 4619929 h 6858000"/>
              <a:gd name="connsiteX498" fmla="*/ 3104273 w 7467600"/>
              <a:gd name="connsiteY498" fmla="*/ 5076159 h 6858000"/>
              <a:gd name="connsiteX499" fmla="*/ 3113245 w 7467600"/>
              <a:gd name="connsiteY499" fmla="*/ 5090705 h 6858000"/>
              <a:gd name="connsiteX500" fmla="*/ 3126294 w 7467600"/>
              <a:gd name="connsiteY500" fmla="*/ 5114400 h 6858000"/>
              <a:gd name="connsiteX501" fmla="*/ 3937433 w 7467600"/>
              <a:gd name="connsiteY501" fmla="*/ 4830473 h 6858000"/>
              <a:gd name="connsiteX502" fmla="*/ 3590475 w 7467600"/>
              <a:gd name="connsiteY502" fmla="*/ 4597974 h 6858000"/>
              <a:gd name="connsiteX503" fmla="*/ 3100264 w 7467600"/>
              <a:gd name="connsiteY503" fmla="*/ 4579845 h 6858000"/>
              <a:gd name="connsiteX504" fmla="*/ 2183576 w 7467600"/>
              <a:gd name="connsiteY504" fmla="*/ 4227150 h 6858000"/>
              <a:gd name="connsiteX505" fmla="*/ 2151029 w 7467600"/>
              <a:gd name="connsiteY505" fmla="*/ 4146947 h 6858000"/>
              <a:gd name="connsiteX506" fmla="*/ 3563434 w 7467600"/>
              <a:gd name="connsiteY506" fmla="*/ 4469115 h 6858000"/>
              <a:gd name="connsiteX507" fmla="*/ 3177952 w 7467600"/>
              <a:gd name="connsiteY507" fmla="*/ 3657386 h 6858000"/>
              <a:gd name="connsiteX508" fmla="*/ 3189263 w 7467600"/>
              <a:gd name="connsiteY508" fmla="*/ 3625726 h 6858000"/>
              <a:gd name="connsiteX509" fmla="*/ 3560912 w 7467600"/>
              <a:gd name="connsiteY509" fmla="*/ 4079863 h 6858000"/>
              <a:gd name="connsiteX510" fmla="*/ 3626636 w 7467600"/>
              <a:gd name="connsiteY510" fmla="*/ 4512230 h 6858000"/>
              <a:gd name="connsiteX511" fmla="*/ 3653088 w 7467600"/>
              <a:gd name="connsiteY511" fmla="*/ 4521417 h 6858000"/>
              <a:gd name="connsiteX512" fmla="*/ 3988128 w 7467600"/>
              <a:gd name="connsiteY512" fmla="*/ 4817267 h 6858000"/>
              <a:gd name="connsiteX513" fmla="*/ 4830582 w 7467600"/>
              <a:gd name="connsiteY513" fmla="*/ 4676000 h 6858000"/>
              <a:gd name="connsiteX514" fmla="*/ 4830100 w 7467600"/>
              <a:gd name="connsiteY514" fmla="*/ 4675554 h 6858000"/>
              <a:gd name="connsiteX515" fmla="*/ 4036318 w 7467600"/>
              <a:gd name="connsiteY515" fmla="*/ 4147013 h 6858000"/>
              <a:gd name="connsiteX516" fmla="*/ 3432098 w 7467600"/>
              <a:gd name="connsiteY516" fmla="*/ 3537312 h 6858000"/>
              <a:gd name="connsiteX517" fmla="*/ 3446761 w 7467600"/>
              <a:gd name="connsiteY517" fmla="*/ 3461278 h 6858000"/>
              <a:gd name="connsiteX518" fmla="*/ 4419733 w 7467600"/>
              <a:gd name="connsiteY518" fmla="*/ 3963555 h 6858000"/>
              <a:gd name="connsiteX519" fmla="*/ 4781371 w 7467600"/>
              <a:gd name="connsiteY519" fmla="*/ 4458604 h 6858000"/>
              <a:gd name="connsiteX520" fmla="*/ 4780440 w 7467600"/>
              <a:gd name="connsiteY520" fmla="*/ 4470290 h 6858000"/>
              <a:gd name="connsiteX521" fmla="*/ 4898954 w 7467600"/>
              <a:gd name="connsiteY521" fmla="*/ 4662092 h 6858000"/>
              <a:gd name="connsiteX522" fmla="*/ 4900699 w 7467600"/>
              <a:gd name="connsiteY522" fmla="*/ 4670867 h 6858000"/>
              <a:gd name="connsiteX523" fmla="*/ 5714511 w 7467600"/>
              <a:gd name="connsiteY523" fmla="*/ 4663483 h 6858000"/>
              <a:gd name="connsiteX524" fmla="*/ 5464793 w 7467600"/>
              <a:gd name="connsiteY524" fmla="*/ 4393556 h 6858000"/>
              <a:gd name="connsiteX525" fmla="*/ 5461897 w 7467600"/>
              <a:gd name="connsiteY525" fmla="*/ 4390879 h 6858000"/>
              <a:gd name="connsiteX526" fmla="*/ 4294126 w 7467600"/>
              <a:gd name="connsiteY526" fmla="*/ 3303048 h 6858000"/>
              <a:gd name="connsiteX527" fmla="*/ 4305321 w 7467600"/>
              <a:gd name="connsiteY527" fmla="*/ 3256953 h 6858000"/>
              <a:gd name="connsiteX528" fmla="*/ 4949299 w 7467600"/>
              <a:gd name="connsiteY528" fmla="*/ 3766336 h 6858000"/>
              <a:gd name="connsiteX529" fmla="*/ 5291452 w 7467600"/>
              <a:gd name="connsiteY529" fmla="*/ 4076801 h 6858000"/>
              <a:gd name="connsiteX530" fmla="*/ 5434998 w 7467600"/>
              <a:gd name="connsiteY530" fmla="*/ 4254100 h 6858000"/>
              <a:gd name="connsiteX531" fmla="*/ 5351015 w 7467600"/>
              <a:gd name="connsiteY531" fmla="*/ 3760989 h 6858000"/>
              <a:gd name="connsiteX532" fmla="*/ 5413780 w 7467600"/>
              <a:gd name="connsiteY532" fmla="*/ 2966265 h 6858000"/>
              <a:gd name="connsiteX533" fmla="*/ 5425627 w 7467600"/>
              <a:gd name="connsiteY533" fmla="*/ 2954192 h 6858000"/>
              <a:gd name="connsiteX534" fmla="*/ 6604735 w 7467600"/>
              <a:gd name="connsiteY534" fmla="*/ 2041381 h 6858000"/>
              <a:gd name="connsiteX535" fmla="*/ 7204487 w 7467600"/>
              <a:gd name="connsiteY535" fmla="*/ 2742112 h 6858000"/>
              <a:gd name="connsiteX536" fmla="*/ 7131592 w 7467600"/>
              <a:gd name="connsiteY536" fmla="*/ 2672096 h 6858000"/>
              <a:gd name="connsiteX537" fmla="*/ 6996344 w 7467600"/>
              <a:gd name="connsiteY537" fmla="*/ 2518310 h 6858000"/>
              <a:gd name="connsiteX538" fmla="*/ 6735495 w 7467600"/>
              <a:gd name="connsiteY538" fmla="*/ 2196890 h 6858000"/>
              <a:gd name="connsiteX539" fmla="*/ 6721901 w 7467600"/>
              <a:gd name="connsiteY539" fmla="*/ 2179274 h 6858000"/>
              <a:gd name="connsiteX540" fmla="*/ 6604735 w 7467600"/>
              <a:gd name="connsiteY540" fmla="*/ 2041381 h 6858000"/>
              <a:gd name="connsiteX541" fmla="*/ 6591670 w 7467600"/>
              <a:gd name="connsiteY541" fmla="*/ 1988277 h 6858000"/>
              <a:gd name="connsiteX542" fmla="*/ 6747349 w 7467600"/>
              <a:gd name="connsiteY542" fmla="*/ 2160069 h 6858000"/>
              <a:gd name="connsiteX543" fmla="*/ 6760943 w 7467600"/>
              <a:gd name="connsiteY543" fmla="*/ 2177686 h 6858000"/>
              <a:gd name="connsiteX544" fmla="*/ 7021065 w 7467600"/>
              <a:gd name="connsiteY544" fmla="*/ 2498102 h 6858000"/>
              <a:gd name="connsiteX545" fmla="*/ 7155223 w 7467600"/>
              <a:gd name="connsiteY545" fmla="*/ 2650386 h 6858000"/>
              <a:gd name="connsiteX546" fmla="*/ 7203167 w 7467600"/>
              <a:gd name="connsiteY546" fmla="*/ 2697288 h 6858000"/>
              <a:gd name="connsiteX547" fmla="*/ 6937703 w 7467600"/>
              <a:gd name="connsiteY547" fmla="*/ 2321981 h 6858000"/>
              <a:gd name="connsiteX548" fmla="*/ 6591670 w 7467600"/>
              <a:gd name="connsiteY548" fmla="*/ 1988277 h 6858000"/>
              <a:gd name="connsiteX549" fmla="*/ 5798671 w 7467600"/>
              <a:gd name="connsiteY549" fmla="*/ 1981601 h 6858000"/>
              <a:gd name="connsiteX550" fmla="*/ 5754709 w 7467600"/>
              <a:gd name="connsiteY550" fmla="*/ 2071454 h 6858000"/>
              <a:gd name="connsiteX551" fmla="*/ 5763044 w 7467600"/>
              <a:gd name="connsiteY551" fmla="*/ 2842206 h 6858000"/>
              <a:gd name="connsiteX552" fmla="*/ 5764974 w 7467600"/>
              <a:gd name="connsiteY552" fmla="*/ 2799609 h 6858000"/>
              <a:gd name="connsiteX553" fmla="*/ 5767665 w 7467600"/>
              <a:gd name="connsiteY553" fmla="*/ 2666409 h 6858000"/>
              <a:gd name="connsiteX554" fmla="*/ 5763055 w 7467600"/>
              <a:gd name="connsiteY554" fmla="*/ 2579705 h 6858000"/>
              <a:gd name="connsiteX555" fmla="*/ 5758079 w 7467600"/>
              <a:gd name="connsiteY555" fmla="*/ 2492508 h 6858000"/>
              <a:gd name="connsiteX556" fmla="*/ 5779325 w 7467600"/>
              <a:gd name="connsiteY556" fmla="*/ 2197069 h 6858000"/>
              <a:gd name="connsiteX557" fmla="*/ 5798671 w 7467600"/>
              <a:gd name="connsiteY557" fmla="*/ 1981601 h 6858000"/>
              <a:gd name="connsiteX558" fmla="*/ 5829202 w 7467600"/>
              <a:gd name="connsiteY558" fmla="*/ 1971679 h 6858000"/>
              <a:gd name="connsiteX559" fmla="*/ 5809558 w 7467600"/>
              <a:gd name="connsiteY559" fmla="*/ 2198043 h 6858000"/>
              <a:gd name="connsiteX560" fmla="*/ 5788653 w 7467600"/>
              <a:gd name="connsiteY560" fmla="*/ 2489430 h 6858000"/>
              <a:gd name="connsiteX561" fmla="*/ 5793439 w 7467600"/>
              <a:gd name="connsiteY561" fmla="*/ 2575235 h 6858000"/>
              <a:gd name="connsiteX562" fmla="*/ 5796837 w 7467600"/>
              <a:gd name="connsiteY562" fmla="*/ 2637633 h 6858000"/>
              <a:gd name="connsiteX563" fmla="*/ 5818614 w 7467600"/>
              <a:gd name="connsiteY563" fmla="*/ 2473055 h 6858000"/>
              <a:gd name="connsiteX564" fmla="*/ 5829202 w 7467600"/>
              <a:gd name="connsiteY564" fmla="*/ 1971679 h 6858000"/>
              <a:gd name="connsiteX565" fmla="*/ 5911389 w 7467600"/>
              <a:gd name="connsiteY565" fmla="*/ 1898371 h 6858000"/>
              <a:gd name="connsiteX566" fmla="*/ 6237627 w 7467600"/>
              <a:gd name="connsiteY566" fmla="*/ 2231921 h 6858000"/>
              <a:gd name="connsiteX567" fmla="*/ 5911389 w 7467600"/>
              <a:gd name="connsiteY567" fmla="*/ 1898371 h 6858000"/>
              <a:gd name="connsiteX568" fmla="*/ 6944437 w 7467600"/>
              <a:gd name="connsiteY568" fmla="*/ 1575402 h 6858000"/>
              <a:gd name="connsiteX569" fmla="*/ 6304730 w 7467600"/>
              <a:gd name="connsiteY569" fmla="*/ 1766654 h 6858000"/>
              <a:gd name="connsiteX570" fmla="*/ 6944437 w 7467600"/>
              <a:gd name="connsiteY570" fmla="*/ 1575402 h 6858000"/>
              <a:gd name="connsiteX571" fmla="*/ 7019523 w 7467600"/>
              <a:gd name="connsiteY571" fmla="*/ 1519450 h 6858000"/>
              <a:gd name="connsiteX572" fmla="*/ 6298091 w 7467600"/>
              <a:gd name="connsiteY572" fmla="*/ 1737122 h 6858000"/>
              <a:gd name="connsiteX573" fmla="*/ 7019523 w 7467600"/>
              <a:gd name="connsiteY573" fmla="*/ 1519450 h 6858000"/>
              <a:gd name="connsiteX574" fmla="*/ 2399523 w 7467600"/>
              <a:gd name="connsiteY574" fmla="*/ 1428234 h 6858000"/>
              <a:gd name="connsiteX575" fmla="*/ 2224982 w 7467600"/>
              <a:gd name="connsiteY575" fmla="*/ 1826201 h 6858000"/>
              <a:gd name="connsiteX576" fmla="*/ 2096099 w 7467600"/>
              <a:gd name="connsiteY576" fmla="*/ 2345900 h 6858000"/>
              <a:gd name="connsiteX577" fmla="*/ 2283317 w 7467600"/>
              <a:gd name="connsiteY577" fmla="*/ 1796925 h 6858000"/>
              <a:gd name="connsiteX578" fmla="*/ 2399523 w 7467600"/>
              <a:gd name="connsiteY578" fmla="*/ 1428234 h 6858000"/>
              <a:gd name="connsiteX579" fmla="*/ 2448558 w 7467600"/>
              <a:gd name="connsiteY579" fmla="*/ 1373435 h 6858000"/>
              <a:gd name="connsiteX580" fmla="*/ 2312521 w 7467600"/>
              <a:gd name="connsiteY580" fmla="*/ 1806140 h 6858000"/>
              <a:gd name="connsiteX581" fmla="*/ 2127533 w 7467600"/>
              <a:gd name="connsiteY581" fmla="*/ 2348380 h 6858000"/>
              <a:gd name="connsiteX582" fmla="*/ 2358080 w 7467600"/>
              <a:gd name="connsiteY582" fmla="*/ 1866134 h 6858000"/>
              <a:gd name="connsiteX583" fmla="*/ 2407436 w 7467600"/>
              <a:gd name="connsiteY583" fmla="*/ 1651070 h 6858000"/>
              <a:gd name="connsiteX584" fmla="*/ 2448558 w 7467600"/>
              <a:gd name="connsiteY584" fmla="*/ 1373435 h 6858000"/>
              <a:gd name="connsiteX585" fmla="*/ 278707 w 7467600"/>
              <a:gd name="connsiteY585" fmla="*/ 1352270 h 6858000"/>
              <a:gd name="connsiteX586" fmla="*/ 321570 w 7467600"/>
              <a:gd name="connsiteY586" fmla="*/ 1861610 h 6858000"/>
              <a:gd name="connsiteX587" fmla="*/ 294281 w 7467600"/>
              <a:gd name="connsiteY587" fmla="*/ 1440658 h 6858000"/>
              <a:gd name="connsiteX588" fmla="*/ 278707 w 7467600"/>
              <a:gd name="connsiteY588" fmla="*/ 1352270 h 6858000"/>
              <a:gd name="connsiteX589" fmla="*/ 1423821 w 7467600"/>
              <a:gd name="connsiteY589" fmla="*/ 1351958 h 6858000"/>
              <a:gd name="connsiteX590" fmla="*/ 1638521 w 7467600"/>
              <a:gd name="connsiteY590" fmla="*/ 1908470 h 6858000"/>
              <a:gd name="connsiteX591" fmla="*/ 1754199 w 7467600"/>
              <a:gd name="connsiteY591" fmla="*/ 2149284 h 6858000"/>
              <a:gd name="connsiteX592" fmla="*/ 1908359 w 7467600"/>
              <a:gd name="connsiteY592" fmla="*/ 2364988 h 6858000"/>
              <a:gd name="connsiteX593" fmla="*/ 1647661 w 7467600"/>
              <a:gd name="connsiteY593" fmla="*/ 1825945 h 6858000"/>
              <a:gd name="connsiteX594" fmla="*/ 1423821 w 7467600"/>
              <a:gd name="connsiteY594" fmla="*/ 1351958 h 6858000"/>
              <a:gd name="connsiteX595" fmla="*/ 1431890 w 7467600"/>
              <a:gd name="connsiteY595" fmla="*/ 1306475 h 6858000"/>
              <a:gd name="connsiteX596" fmla="*/ 1507597 w 7467600"/>
              <a:gd name="connsiteY596" fmla="*/ 1446132 h 6858000"/>
              <a:gd name="connsiteX597" fmla="*/ 1674586 w 7467600"/>
              <a:gd name="connsiteY597" fmla="*/ 1813832 h 6858000"/>
              <a:gd name="connsiteX598" fmla="*/ 1815950 w 7467600"/>
              <a:gd name="connsiteY598" fmla="*/ 2128564 h 6858000"/>
              <a:gd name="connsiteX599" fmla="*/ 1984242 w 7467600"/>
              <a:gd name="connsiteY599" fmla="*/ 2430829 h 6858000"/>
              <a:gd name="connsiteX600" fmla="*/ 2014023 w 7467600"/>
              <a:gd name="connsiteY600" fmla="*/ 2450995 h 6858000"/>
              <a:gd name="connsiteX601" fmla="*/ 1747337 w 7467600"/>
              <a:gd name="connsiteY601" fmla="*/ 1855264 h 6858000"/>
              <a:gd name="connsiteX602" fmla="*/ 1533749 w 7467600"/>
              <a:gd name="connsiteY602" fmla="*/ 1478656 h 6858000"/>
              <a:gd name="connsiteX603" fmla="*/ 1431890 w 7467600"/>
              <a:gd name="connsiteY603" fmla="*/ 1306475 h 6858000"/>
              <a:gd name="connsiteX604" fmla="*/ 5052692 w 7467600"/>
              <a:gd name="connsiteY604" fmla="*/ 1292994 h 6858000"/>
              <a:gd name="connsiteX605" fmla="*/ 5200661 w 7467600"/>
              <a:gd name="connsiteY605" fmla="*/ 1635186 h 6858000"/>
              <a:gd name="connsiteX606" fmla="*/ 5297138 w 7467600"/>
              <a:gd name="connsiteY606" fmla="*/ 1906351 h 6858000"/>
              <a:gd name="connsiteX607" fmla="*/ 5052692 w 7467600"/>
              <a:gd name="connsiteY607" fmla="*/ 1292994 h 6858000"/>
              <a:gd name="connsiteX608" fmla="*/ 5009948 w 7467600"/>
              <a:gd name="connsiteY608" fmla="*/ 1273619 h 6858000"/>
              <a:gd name="connsiteX609" fmla="*/ 5121777 w 7467600"/>
              <a:gd name="connsiteY609" fmla="*/ 1654213 h 6858000"/>
              <a:gd name="connsiteX610" fmla="*/ 5293545 w 7467600"/>
              <a:gd name="connsiteY610" fmla="*/ 2072247 h 6858000"/>
              <a:gd name="connsiteX611" fmla="*/ 5294042 w 7467600"/>
              <a:gd name="connsiteY611" fmla="*/ 2065019 h 6858000"/>
              <a:gd name="connsiteX612" fmla="*/ 5171936 w 7467600"/>
              <a:gd name="connsiteY612" fmla="*/ 1647613 h 6858000"/>
              <a:gd name="connsiteX613" fmla="*/ 5009948 w 7467600"/>
              <a:gd name="connsiteY613" fmla="*/ 1273619 h 6858000"/>
              <a:gd name="connsiteX614" fmla="*/ 655236 w 7467600"/>
              <a:gd name="connsiteY614" fmla="*/ 1268632 h 6858000"/>
              <a:gd name="connsiteX615" fmla="*/ 839521 w 7467600"/>
              <a:gd name="connsiteY615" fmla="*/ 1685315 h 6858000"/>
              <a:gd name="connsiteX616" fmla="*/ 1109416 w 7467600"/>
              <a:gd name="connsiteY616" fmla="*/ 2061663 h 6858000"/>
              <a:gd name="connsiteX617" fmla="*/ 1298300 w 7467600"/>
              <a:gd name="connsiteY617" fmla="*/ 2247742 h 6858000"/>
              <a:gd name="connsiteX618" fmla="*/ 1125871 w 7467600"/>
              <a:gd name="connsiteY618" fmla="*/ 1989513 h 6858000"/>
              <a:gd name="connsiteX619" fmla="*/ 981574 w 7467600"/>
              <a:gd name="connsiteY619" fmla="*/ 1783157 h 6858000"/>
              <a:gd name="connsiteX620" fmla="*/ 922198 w 7467600"/>
              <a:gd name="connsiteY620" fmla="*/ 1677437 h 6858000"/>
              <a:gd name="connsiteX621" fmla="*/ 869293 w 7467600"/>
              <a:gd name="connsiteY621" fmla="*/ 1583214 h 6858000"/>
              <a:gd name="connsiteX622" fmla="*/ 751431 w 7467600"/>
              <a:gd name="connsiteY622" fmla="*/ 1405731 h 6858000"/>
              <a:gd name="connsiteX623" fmla="*/ 655236 w 7467600"/>
              <a:gd name="connsiteY623" fmla="*/ 1268632 h 6858000"/>
              <a:gd name="connsiteX624" fmla="*/ 6516292 w 7467600"/>
              <a:gd name="connsiteY624" fmla="*/ 1263064 h 6858000"/>
              <a:gd name="connsiteX625" fmla="*/ 5736320 w 7467600"/>
              <a:gd name="connsiteY625" fmla="*/ 1501803 h 6858000"/>
              <a:gd name="connsiteX626" fmla="*/ 6516292 w 7467600"/>
              <a:gd name="connsiteY626" fmla="*/ 1263064 h 6858000"/>
              <a:gd name="connsiteX627" fmla="*/ 291466 w 7467600"/>
              <a:gd name="connsiteY627" fmla="*/ 1250369 h 6858000"/>
              <a:gd name="connsiteX628" fmla="*/ 323180 w 7467600"/>
              <a:gd name="connsiteY628" fmla="*/ 1435283 h 6858000"/>
              <a:gd name="connsiteX629" fmla="*/ 349381 w 7467600"/>
              <a:gd name="connsiteY629" fmla="*/ 1875041 h 6858000"/>
              <a:gd name="connsiteX630" fmla="*/ 374363 w 7467600"/>
              <a:gd name="connsiteY630" fmla="*/ 1506494 h 6858000"/>
              <a:gd name="connsiteX631" fmla="*/ 302168 w 7467600"/>
              <a:gd name="connsiteY631" fmla="*/ 1274495 h 6858000"/>
              <a:gd name="connsiteX632" fmla="*/ 291466 w 7467600"/>
              <a:gd name="connsiteY632" fmla="*/ 1250369 h 6858000"/>
              <a:gd name="connsiteX633" fmla="*/ 678222 w 7467600"/>
              <a:gd name="connsiteY633" fmla="*/ 1248670 h 6858000"/>
              <a:gd name="connsiteX634" fmla="*/ 775536 w 7467600"/>
              <a:gd name="connsiteY634" fmla="*/ 1388015 h 6858000"/>
              <a:gd name="connsiteX635" fmla="*/ 894529 w 7467600"/>
              <a:gd name="connsiteY635" fmla="*/ 1567739 h 6858000"/>
              <a:gd name="connsiteX636" fmla="*/ 948000 w 7467600"/>
              <a:gd name="connsiteY636" fmla="*/ 1663088 h 6858000"/>
              <a:gd name="connsiteX637" fmla="*/ 1006812 w 7467600"/>
              <a:gd name="connsiteY637" fmla="*/ 1767683 h 6858000"/>
              <a:gd name="connsiteX638" fmla="*/ 1149133 w 7467600"/>
              <a:gd name="connsiteY638" fmla="*/ 1971513 h 6858000"/>
              <a:gd name="connsiteX639" fmla="*/ 1333952 w 7467600"/>
              <a:gd name="connsiteY639" fmla="*/ 2251620 h 6858000"/>
              <a:gd name="connsiteX640" fmla="*/ 1337329 w 7467600"/>
              <a:gd name="connsiteY640" fmla="*/ 2258350 h 6858000"/>
              <a:gd name="connsiteX641" fmla="*/ 1014726 w 7467600"/>
              <a:gd name="connsiteY641" fmla="*/ 1615556 h 6858000"/>
              <a:gd name="connsiteX642" fmla="*/ 678222 w 7467600"/>
              <a:gd name="connsiteY642" fmla="*/ 1248670 h 6858000"/>
              <a:gd name="connsiteX643" fmla="*/ 6691602 w 7467600"/>
              <a:gd name="connsiteY643" fmla="*/ 1140573 h 6858000"/>
              <a:gd name="connsiteX644" fmla="*/ 6571100 w 7467600"/>
              <a:gd name="connsiteY644" fmla="*/ 1183662 h 6858000"/>
              <a:gd name="connsiteX645" fmla="*/ 6241687 w 7467600"/>
              <a:gd name="connsiteY645" fmla="*/ 1257600 h 6858000"/>
              <a:gd name="connsiteX646" fmla="*/ 5693009 w 7467600"/>
              <a:gd name="connsiteY646" fmla="*/ 1478256 h 6858000"/>
              <a:gd name="connsiteX647" fmla="*/ 6548420 w 7467600"/>
              <a:gd name="connsiteY647" fmla="*/ 1214599 h 6858000"/>
              <a:gd name="connsiteX648" fmla="*/ 6605473 w 7467600"/>
              <a:gd name="connsiteY648" fmla="*/ 1184686 h 6858000"/>
              <a:gd name="connsiteX649" fmla="*/ 6691602 w 7467600"/>
              <a:gd name="connsiteY649" fmla="*/ 1140573 h 6858000"/>
              <a:gd name="connsiteX650" fmla="*/ 4002475 w 7467600"/>
              <a:gd name="connsiteY650" fmla="*/ 1037802 h 6858000"/>
              <a:gd name="connsiteX651" fmla="*/ 4000324 w 7467600"/>
              <a:gd name="connsiteY651" fmla="*/ 1039362 h 6858000"/>
              <a:gd name="connsiteX652" fmla="*/ 4002862 w 7467600"/>
              <a:gd name="connsiteY652" fmla="*/ 1042866 h 6858000"/>
              <a:gd name="connsiteX653" fmla="*/ 4002475 w 7467600"/>
              <a:gd name="connsiteY653" fmla="*/ 1037802 h 6858000"/>
              <a:gd name="connsiteX654" fmla="*/ 506322 w 7467600"/>
              <a:gd name="connsiteY654" fmla="*/ 1020997 h 6858000"/>
              <a:gd name="connsiteX655" fmla="*/ 533068 w 7467600"/>
              <a:gd name="connsiteY655" fmla="*/ 1029409 h 6858000"/>
              <a:gd name="connsiteX656" fmla="*/ 1232525 w 7467600"/>
              <a:gd name="connsiteY656" fmla="*/ 1804675 h 6858000"/>
              <a:gd name="connsiteX657" fmla="*/ 1388858 w 7467600"/>
              <a:gd name="connsiteY657" fmla="*/ 2368011 h 6858000"/>
              <a:gd name="connsiteX658" fmla="*/ 1384098 w 7467600"/>
              <a:gd name="connsiteY658" fmla="*/ 2378125 h 6858000"/>
              <a:gd name="connsiteX659" fmla="*/ 1425393 w 7467600"/>
              <a:gd name="connsiteY659" fmla="*/ 2589124 h 6858000"/>
              <a:gd name="connsiteX660" fmla="*/ 1424001 w 7467600"/>
              <a:gd name="connsiteY660" fmla="*/ 2597541 h 6858000"/>
              <a:gd name="connsiteX661" fmla="*/ 2152729 w 7467600"/>
              <a:gd name="connsiteY661" fmla="*/ 2864487 h 6858000"/>
              <a:gd name="connsiteX662" fmla="*/ 2020609 w 7467600"/>
              <a:gd name="connsiteY662" fmla="*/ 2539671 h 6858000"/>
              <a:gd name="connsiteX663" fmla="*/ 2018920 w 7467600"/>
              <a:gd name="connsiteY663" fmla="*/ 2536309 h 6858000"/>
              <a:gd name="connsiteX664" fmla="*/ 1342441 w 7467600"/>
              <a:gd name="connsiteY664" fmla="*/ 1173017 h 6858000"/>
              <a:gd name="connsiteX665" fmla="*/ 1367925 w 7467600"/>
              <a:gd name="connsiteY665" fmla="*/ 1135648 h 6858000"/>
              <a:gd name="connsiteX666" fmla="*/ 1771401 w 7467600"/>
              <a:gd name="connsiteY666" fmla="*/ 1806673 h 6858000"/>
              <a:gd name="connsiteX667" fmla="*/ 1972385 w 7467600"/>
              <a:gd name="connsiteY667" fmla="*/ 2198735 h 6858000"/>
              <a:gd name="connsiteX668" fmla="*/ 2040892 w 7467600"/>
              <a:gd name="connsiteY668" fmla="*/ 2405205 h 6858000"/>
              <a:gd name="connsiteX669" fmla="*/ 2131689 w 7467600"/>
              <a:gd name="connsiteY669" fmla="*/ 1936926 h 6858000"/>
              <a:gd name="connsiteX670" fmla="*/ 2454820 w 7467600"/>
              <a:gd name="connsiteY670" fmla="*/ 1248808 h 6858000"/>
              <a:gd name="connsiteX671" fmla="*/ 2492512 w 7467600"/>
              <a:gd name="connsiteY671" fmla="*/ 1302920 h 6858000"/>
              <a:gd name="connsiteX672" fmla="*/ 2081216 w 7467600"/>
              <a:gd name="connsiteY672" fmla="*/ 2527513 h 6858000"/>
              <a:gd name="connsiteX673" fmla="*/ 2081211 w 7467600"/>
              <a:gd name="connsiteY673" fmla="*/ 2528916 h 6858000"/>
              <a:gd name="connsiteX674" fmla="*/ 2199067 w 7467600"/>
              <a:gd name="connsiteY674" fmla="*/ 2884061 h 6858000"/>
              <a:gd name="connsiteX675" fmla="*/ 3192586 w 7467600"/>
              <a:gd name="connsiteY675" fmla="*/ 3411496 h 6858000"/>
              <a:gd name="connsiteX676" fmla="*/ 3182620 w 7467600"/>
              <a:gd name="connsiteY676" fmla="*/ 3483279 h 6858000"/>
              <a:gd name="connsiteX677" fmla="*/ 2435119 w 7467600"/>
              <a:gd name="connsiteY677" fmla="*/ 3080173 h 6858000"/>
              <a:gd name="connsiteX678" fmla="*/ 2410152 w 7467600"/>
              <a:gd name="connsiteY678" fmla="*/ 3063751 h 6858000"/>
              <a:gd name="connsiteX679" fmla="*/ 2408099 w 7467600"/>
              <a:gd name="connsiteY679" fmla="*/ 3064403 h 6858000"/>
              <a:gd name="connsiteX680" fmla="*/ 2407218 w 7467600"/>
              <a:gd name="connsiteY680" fmla="*/ 3070324 h 6858000"/>
              <a:gd name="connsiteX681" fmla="*/ 2380138 w 7467600"/>
              <a:gd name="connsiteY681" fmla="*/ 3099341 h 6858000"/>
              <a:gd name="connsiteX682" fmla="*/ 1765923 w 7467600"/>
              <a:gd name="connsiteY682" fmla="*/ 3581043 h 6858000"/>
              <a:gd name="connsiteX683" fmla="*/ 1702258 w 7467600"/>
              <a:gd name="connsiteY683" fmla="*/ 3612286 h 6858000"/>
              <a:gd name="connsiteX684" fmla="*/ 1538370 w 7467600"/>
              <a:gd name="connsiteY684" fmla="*/ 3811804 h 6858000"/>
              <a:gd name="connsiteX685" fmla="*/ 542867 w 7467600"/>
              <a:gd name="connsiteY685" fmla="*/ 4944092 h 6858000"/>
              <a:gd name="connsiteX686" fmla="*/ 515800 w 7467600"/>
              <a:gd name="connsiteY686" fmla="*/ 4862180 h 6858000"/>
              <a:gd name="connsiteX687" fmla="*/ 909145 w 7467600"/>
              <a:gd name="connsiteY687" fmla="*/ 4199225 h 6858000"/>
              <a:gd name="connsiteX688" fmla="*/ 1214067 w 7467600"/>
              <a:gd name="connsiteY688" fmla="*/ 3908561 h 6858000"/>
              <a:gd name="connsiteX689" fmla="*/ 640967 w 7467600"/>
              <a:gd name="connsiteY689" fmla="*/ 4105601 h 6858000"/>
              <a:gd name="connsiteX690" fmla="*/ 112563 w 7467600"/>
              <a:gd name="connsiteY690" fmla="*/ 4396952 h 6858000"/>
              <a:gd name="connsiteX691" fmla="*/ 0 w 7467600"/>
              <a:gd name="connsiteY691" fmla="*/ 4466006 h 6858000"/>
              <a:gd name="connsiteX692" fmla="*/ 0 w 7467600"/>
              <a:gd name="connsiteY692" fmla="*/ 4233763 h 6858000"/>
              <a:gd name="connsiteX693" fmla="*/ 36881 w 7467600"/>
              <a:gd name="connsiteY693" fmla="*/ 4200118 h 6858000"/>
              <a:gd name="connsiteX694" fmla="*/ 910534 w 7467600"/>
              <a:gd name="connsiteY694" fmla="*/ 3629753 h 6858000"/>
              <a:gd name="connsiteX695" fmla="*/ 1578717 w 7467600"/>
              <a:gd name="connsiteY695" fmla="*/ 3575982 h 6858000"/>
              <a:gd name="connsiteX696" fmla="*/ 2338780 w 7467600"/>
              <a:gd name="connsiteY696" fmla="*/ 3033725 h 6858000"/>
              <a:gd name="connsiteX697" fmla="*/ 1807991 w 7467600"/>
              <a:gd name="connsiteY697" fmla="*/ 2807184 h 6858000"/>
              <a:gd name="connsiteX698" fmla="*/ 1416358 w 7467600"/>
              <a:gd name="connsiteY698" fmla="*/ 3112571 h 6858000"/>
              <a:gd name="connsiteX699" fmla="*/ 939066 w 7467600"/>
              <a:gd name="connsiteY699" fmla="*/ 3378798 h 6858000"/>
              <a:gd name="connsiteX700" fmla="*/ 115099 w 7467600"/>
              <a:gd name="connsiteY700" fmla="*/ 3607650 h 6858000"/>
              <a:gd name="connsiteX701" fmla="*/ 97284 w 7467600"/>
              <a:gd name="connsiteY701" fmla="*/ 3520393 h 6858000"/>
              <a:gd name="connsiteX702" fmla="*/ 922050 w 7467600"/>
              <a:gd name="connsiteY702" fmla="*/ 3074867 h 6858000"/>
              <a:gd name="connsiteX703" fmla="*/ 1405265 w 7467600"/>
              <a:gd name="connsiteY703" fmla="*/ 3016319 h 6858000"/>
              <a:gd name="connsiteX704" fmla="*/ 1407512 w 7467600"/>
              <a:gd name="connsiteY704" fmla="*/ 3018001 h 6858000"/>
              <a:gd name="connsiteX705" fmla="*/ 1726266 w 7467600"/>
              <a:gd name="connsiteY705" fmla="*/ 2777274 h 6858000"/>
              <a:gd name="connsiteX706" fmla="*/ 625390 w 7467600"/>
              <a:gd name="connsiteY706" fmla="*/ 2514541 h 6858000"/>
              <a:gd name="connsiteX707" fmla="*/ 619799 w 7467600"/>
              <a:gd name="connsiteY707" fmla="*/ 2527180 h 6858000"/>
              <a:gd name="connsiteX708" fmla="*/ 310030 w 7467600"/>
              <a:gd name="connsiteY708" fmla="*/ 2771818 h 6858000"/>
              <a:gd name="connsiteX709" fmla="*/ 173877 w 7467600"/>
              <a:gd name="connsiteY709" fmla="*/ 2937056 h 6858000"/>
              <a:gd name="connsiteX710" fmla="*/ 77889 w 7467600"/>
              <a:gd name="connsiteY710" fmla="*/ 3138440 h 6858000"/>
              <a:gd name="connsiteX711" fmla="*/ 0 w 7467600"/>
              <a:gd name="connsiteY711" fmla="*/ 3271395 h 6858000"/>
              <a:gd name="connsiteX712" fmla="*/ 0 w 7467600"/>
              <a:gd name="connsiteY712" fmla="*/ 3153002 h 6858000"/>
              <a:gd name="connsiteX713" fmla="*/ 2386 w 7467600"/>
              <a:gd name="connsiteY713" fmla="*/ 3149203 h 6858000"/>
              <a:gd name="connsiteX714" fmla="*/ 89753 w 7467600"/>
              <a:gd name="connsiteY714" fmla="*/ 2987702 h 6858000"/>
              <a:gd name="connsiteX715" fmla="*/ 76869 w 7467600"/>
              <a:gd name="connsiteY715" fmla="*/ 3005404 h 6858000"/>
              <a:gd name="connsiteX716" fmla="*/ 32049 w 7467600"/>
              <a:gd name="connsiteY716" fmla="*/ 3065814 h 6858000"/>
              <a:gd name="connsiteX717" fmla="*/ 0 w 7467600"/>
              <a:gd name="connsiteY717" fmla="*/ 3108744 h 6858000"/>
              <a:gd name="connsiteX718" fmla="*/ 0 w 7467600"/>
              <a:gd name="connsiteY718" fmla="*/ 3058059 h 6858000"/>
              <a:gd name="connsiteX719" fmla="*/ 7610 w 7467600"/>
              <a:gd name="connsiteY719" fmla="*/ 3047889 h 6858000"/>
              <a:gd name="connsiteX720" fmla="*/ 52419 w 7467600"/>
              <a:gd name="connsiteY720" fmla="*/ 2987479 h 6858000"/>
              <a:gd name="connsiteX721" fmla="*/ 59142 w 7467600"/>
              <a:gd name="connsiteY721" fmla="*/ 2978488 h 6858000"/>
              <a:gd name="connsiteX722" fmla="*/ 0 w 7467600"/>
              <a:gd name="connsiteY722" fmla="*/ 3015334 h 6858000"/>
              <a:gd name="connsiteX723" fmla="*/ 0 w 7467600"/>
              <a:gd name="connsiteY723" fmla="*/ 2914286 h 6858000"/>
              <a:gd name="connsiteX724" fmla="*/ 36383 w 7467600"/>
              <a:gd name="connsiteY724" fmla="*/ 2901128 h 6858000"/>
              <a:gd name="connsiteX725" fmla="*/ 156329 w 7467600"/>
              <a:gd name="connsiteY725" fmla="*/ 2840533 h 6858000"/>
              <a:gd name="connsiteX726" fmla="*/ 358355 w 7467600"/>
              <a:gd name="connsiteY726" fmla="*/ 2620471 h 6858000"/>
              <a:gd name="connsiteX727" fmla="*/ 510577 w 7467600"/>
              <a:gd name="connsiteY727" fmla="*/ 2501244 h 6858000"/>
              <a:gd name="connsiteX728" fmla="*/ 211967 w 7467600"/>
              <a:gd name="connsiteY728" fmla="*/ 2479171 h 6858000"/>
              <a:gd name="connsiteX729" fmla="*/ 0 w 7467600"/>
              <a:gd name="connsiteY729" fmla="*/ 2476398 h 6858000"/>
              <a:gd name="connsiteX730" fmla="*/ 0 w 7467600"/>
              <a:gd name="connsiteY730" fmla="*/ 2389189 h 6858000"/>
              <a:gd name="connsiteX731" fmla="*/ 103062 w 7467600"/>
              <a:gd name="connsiteY731" fmla="*/ 2389518 h 6858000"/>
              <a:gd name="connsiteX732" fmla="*/ 510734 w 7467600"/>
              <a:gd name="connsiteY732" fmla="*/ 2416201 h 6858000"/>
              <a:gd name="connsiteX733" fmla="*/ 279257 w 7467600"/>
              <a:gd name="connsiteY733" fmla="*/ 2092102 h 6858000"/>
              <a:gd name="connsiteX734" fmla="*/ 65265 w 7467600"/>
              <a:gd name="connsiteY734" fmla="*/ 2006049 h 6858000"/>
              <a:gd name="connsiteX735" fmla="*/ 0 w 7467600"/>
              <a:gd name="connsiteY735" fmla="*/ 1982532 h 6858000"/>
              <a:gd name="connsiteX736" fmla="*/ 0 w 7467600"/>
              <a:gd name="connsiteY736" fmla="*/ 1912789 h 6858000"/>
              <a:gd name="connsiteX737" fmla="*/ 97460 w 7467600"/>
              <a:gd name="connsiteY737" fmla="*/ 1953725 h 6858000"/>
              <a:gd name="connsiteX738" fmla="*/ 221272 w 7467600"/>
              <a:gd name="connsiteY738" fmla="*/ 1980766 h 6858000"/>
              <a:gd name="connsiteX739" fmla="*/ 116765 w 7467600"/>
              <a:gd name="connsiteY739" fmla="*/ 1911033 h 6858000"/>
              <a:gd name="connsiteX740" fmla="*/ 16405 w 7467600"/>
              <a:gd name="connsiteY740" fmla="*/ 1803412 h 6858000"/>
              <a:gd name="connsiteX741" fmla="*/ 0 w 7467600"/>
              <a:gd name="connsiteY741" fmla="*/ 1784777 h 6858000"/>
              <a:gd name="connsiteX742" fmla="*/ 0 w 7467600"/>
              <a:gd name="connsiteY742" fmla="*/ 1740082 h 6858000"/>
              <a:gd name="connsiteX743" fmla="*/ 39394 w 7467600"/>
              <a:gd name="connsiteY743" fmla="*/ 1784856 h 6858000"/>
              <a:gd name="connsiteX744" fmla="*/ 135813 w 7467600"/>
              <a:gd name="connsiteY744" fmla="*/ 1888838 h 6858000"/>
              <a:gd name="connsiteX745" fmla="*/ 242575 w 7467600"/>
              <a:gd name="connsiteY745" fmla="*/ 1958841 h 6858000"/>
              <a:gd name="connsiteX746" fmla="*/ 82197 w 7467600"/>
              <a:gd name="connsiteY746" fmla="*/ 1754826 h 6858000"/>
              <a:gd name="connsiteX747" fmla="*/ 0 w 7467600"/>
              <a:gd name="connsiteY747" fmla="*/ 1679650 h 6858000"/>
              <a:gd name="connsiteX748" fmla="*/ 0 w 7467600"/>
              <a:gd name="connsiteY748" fmla="*/ 1602463 h 6858000"/>
              <a:gd name="connsiteX749" fmla="*/ 84689 w 7467600"/>
              <a:gd name="connsiteY749" fmla="*/ 1677442 h 6858000"/>
              <a:gd name="connsiteX750" fmla="*/ 298437 w 7467600"/>
              <a:gd name="connsiteY750" fmla="*/ 1968019 h 6858000"/>
              <a:gd name="connsiteX751" fmla="*/ 227269 w 7467600"/>
              <a:gd name="connsiteY751" fmla="*/ 1114064 h 6858000"/>
              <a:gd name="connsiteX752" fmla="*/ 248003 w 7467600"/>
              <a:gd name="connsiteY752" fmla="*/ 1089613 h 6858000"/>
              <a:gd name="connsiteX753" fmla="*/ 427020 w 7467600"/>
              <a:gd name="connsiteY753" fmla="*/ 1619803 h 6858000"/>
              <a:gd name="connsiteX754" fmla="*/ 340345 w 7467600"/>
              <a:gd name="connsiteY754" fmla="*/ 2027739 h 6858000"/>
              <a:gd name="connsiteX755" fmla="*/ 360865 w 7467600"/>
              <a:gd name="connsiteY755" fmla="*/ 2044827 h 6858000"/>
              <a:gd name="connsiteX756" fmla="*/ 560414 w 7467600"/>
              <a:gd name="connsiteY756" fmla="*/ 2421457 h 6858000"/>
              <a:gd name="connsiteX757" fmla="*/ 1359703 w 7467600"/>
              <a:gd name="connsiteY757" fmla="*/ 2578554 h 6858000"/>
              <a:gd name="connsiteX758" fmla="*/ 1359422 w 7467600"/>
              <a:gd name="connsiteY758" fmla="*/ 2577994 h 6858000"/>
              <a:gd name="connsiteX759" fmla="*/ 828701 w 7467600"/>
              <a:gd name="connsiteY759" fmla="*/ 1839520 h 6858000"/>
              <a:gd name="connsiteX760" fmla="*/ 494427 w 7467600"/>
              <a:gd name="connsiteY760" fmla="*/ 1092333 h 6858000"/>
              <a:gd name="connsiteX761" fmla="*/ 506322 w 7467600"/>
              <a:gd name="connsiteY761" fmla="*/ 1020997 h 6858000"/>
              <a:gd name="connsiteX762" fmla="*/ 4570198 w 7467600"/>
              <a:gd name="connsiteY762" fmla="*/ 978081 h 6858000"/>
              <a:gd name="connsiteX763" fmla="*/ 4523691 w 7467600"/>
              <a:gd name="connsiteY763" fmla="*/ 1127776 h 6858000"/>
              <a:gd name="connsiteX764" fmla="*/ 4509875 w 7467600"/>
              <a:gd name="connsiteY764" fmla="*/ 1167552 h 6858000"/>
              <a:gd name="connsiteX765" fmla="*/ 4478168 w 7467600"/>
              <a:gd name="connsiteY765" fmla="*/ 1260735 h 6858000"/>
              <a:gd name="connsiteX766" fmla="*/ 4409309 w 7467600"/>
              <a:gd name="connsiteY766" fmla="*/ 1666996 h 6858000"/>
              <a:gd name="connsiteX767" fmla="*/ 4370031 w 7467600"/>
              <a:gd name="connsiteY767" fmla="*/ 1955666 h 6858000"/>
              <a:gd name="connsiteX768" fmla="*/ 4570198 w 7467600"/>
              <a:gd name="connsiteY768" fmla="*/ 978081 h 6858000"/>
              <a:gd name="connsiteX769" fmla="*/ 4557898 w 7467600"/>
              <a:gd name="connsiteY769" fmla="*/ 900011 h 6858000"/>
              <a:gd name="connsiteX770" fmla="*/ 4344840 w 7467600"/>
              <a:gd name="connsiteY770" fmla="*/ 1922038 h 6858000"/>
              <a:gd name="connsiteX771" fmla="*/ 4378710 w 7467600"/>
              <a:gd name="connsiteY771" fmla="*/ 1665516 h 6858000"/>
              <a:gd name="connsiteX772" fmla="*/ 4448798 w 7467600"/>
              <a:gd name="connsiteY772" fmla="*/ 1253024 h 6858000"/>
              <a:gd name="connsiteX773" fmla="*/ 4480315 w 7467600"/>
              <a:gd name="connsiteY773" fmla="*/ 1158454 h 6858000"/>
              <a:gd name="connsiteX774" fmla="*/ 4494133 w 7467600"/>
              <a:gd name="connsiteY774" fmla="*/ 1118676 h 6858000"/>
              <a:gd name="connsiteX775" fmla="*/ 4557898 w 7467600"/>
              <a:gd name="connsiteY775" fmla="*/ 900011 h 6858000"/>
              <a:gd name="connsiteX776" fmla="*/ 5870151 w 7467600"/>
              <a:gd name="connsiteY776" fmla="*/ 898890 h 6858000"/>
              <a:gd name="connsiteX777" fmla="*/ 5861335 w 7467600"/>
              <a:gd name="connsiteY777" fmla="*/ 899177 h 6858000"/>
              <a:gd name="connsiteX778" fmla="*/ 5843702 w 7467600"/>
              <a:gd name="connsiteY778" fmla="*/ 899748 h 6858000"/>
              <a:gd name="connsiteX779" fmla="*/ 5651107 w 7467600"/>
              <a:gd name="connsiteY779" fmla="*/ 920306 h 6858000"/>
              <a:gd name="connsiteX780" fmla="*/ 5459407 w 7467600"/>
              <a:gd name="connsiteY780" fmla="*/ 940975 h 6858000"/>
              <a:gd name="connsiteX781" fmla="*/ 5374846 w 7467600"/>
              <a:gd name="connsiteY781" fmla="*/ 941988 h 6858000"/>
              <a:gd name="connsiteX782" fmla="*/ 5256105 w 7467600"/>
              <a:gd name="connsiteY782" fmla="*/ 945632 h 6858000"/>
              <a:gd name="connsiteX783" fmla="*/ 5107071 w 7467600"/>
              <a:gd name="connsiteY783" fmla="*/ 969720 h 6858000"/>
              <a:gd name="connsiteX784" fmla="*/ 4998681 w 7467600"/>
              <a:gd name="connsiteY784" fmla="*/ 988771 h 6858000"/>
              <a:gd name="connsiteX785" fmla="*/ 5870151 w 7467600"/>
              <a:gd name="connsiteY785" fmla="*/ 898890 h 6858000"/>
              <a:gd name="connsiteX786" fmla="*/ 5504425 w 7467600"/>
              <a:gd name="connsiteY786" fmla="*/ 848067 h 6858000"/>
              <a:gd name="connsiteX787" fmla="*/ 4968849 w 7467600"/>
              <a:gd name="connsiteY787" fmla="*/ 962318 h 6858000"/>
              <a:gd name="connsiteX788" fmla="*/ 5104039 w 7467600"/>
              <a:gd name="connsiteY788" fmla="*/ 940634 h 6858000"/>
              <a:gd name="connsiteX789" fmla="*/ 5256311 w 7467600"/>
              <a:gd name="connsiteY789" fmla="*/ 916490 h 6858000"/>
              <a:gd name="connsiteX790" fmla="*/ 5377381 w 7467600"/>
              <a:gd name="connsiteY790" fmla="*/ 912671 h 6858000"/>
              <a:gd name="connsiteX791" fmla="*/ 5460148 w 7467600"/>
              <a:gd name="connsiteY791" fmla="*/ 911442 h 6858000"/>
              <a:gd name="connsiteX792" fmla="*/ 5648971 w 7467600"/>
              <a:gd name="connsiteY792" fmla="*/ 891331 h 6858000"/>
              <a:gd name="connsiteX793" fmla="*/ 5844807 w 7467600"/>
              <a:gd name="connsiteY793" fmla="*/ 870718 h 6858000"/>
              <a:gd name="connsiteX794" fmla="*/ 5862975 w 7467600"/>
              <a:gd name="connsiteY794" fmla="*/ 869756 h 6858000"/>
              <a:gd name="connsiteX795" fmla="*/ 5920887 w 7467600"/>
              <a:gd name="connsiteY795" fmla="*/ 865929 h 6858000"/>
              <a:gd name="connsiteX796" fmla="*/ 5504425 w 7467600"/>
              <a:gd name="connsiteY796" fmla="*/ 848067 h 6858000"/>
              <a:gd name="connsiteX797" fmla="*/ 3607114 w 7467600"/>
              <a:gd name="connsiteY797" fmla="*/ 467441 h 6858000"/>
              <a:gd name="connsiteX798" fmla="*/ 3296242 w 7467600"/>
              <a:gd name="connsiteY798" fmla="*/ 807991 h 6858000"/>
              <a:gd name="connsiteX799" fmla="*/ 3174674 w 7467600"/>
              <a:gd name="connsiteY799" fmla="*/ 919759 h 6858000"/>
              <a:gd name="connsiteX800" fmla="*/ 3042978 w 7467600"/>
              <a:gd name="connsiteY800" fmla="*/ 1054894 h 6858000"/>
              <a:gd name="connsiteX801" fmla="*/ 2968914 w 7467600"/>
              <a:gd name="connsiteY801" fmla="*/ 1133756 h 6858000"/>
              <a:gd name="connsiteX802" fmla="*/ 3103823 w 7467600"/>
              <a:gd name="connsiteY802" fmla="*/ 1026814 h 6858000"/>
              <a:gd name="connsiteX803" fmla="*/ 3607114 w 7467600"/>
              <a:gd name="connsiteY803" fmla="*/ 467441 h 6858000"/>
              <a:gd name="connsiteX804" fmla="*/ 3744487 w 7467600"/>
              <a:gd name="connsiteY804" fmla="*/ 383136 h 6858000"/>
              <a:gd name="connsiteX805" fmla="*/ 3970213 w 7467600"/>
              <a:gd name="connsiteY805" fmla="*/ 995559 h 6858000"/>
              <a:gd name="connsiteX806" fmla="*/ 3744487 w 7467600"/>
              <a:gd name="connsiteY806" fmla="*/ 383136 h 6858000"/>
              <a:gd name="connsiteX807" fmla="*/ 3624562 w 7467600"/>
              <a:gd name="connsiteY807" fmla="*/ 367041 h 6858000"/>
              <a:gd name="connsiteX808" fmla="*/ 3489712 w 7467600"/>
              <a:gd name="connsiteY808" fmla="*/ 485386 h 6858000"/>
              <a:gd name="connsiteX809" fmla="*/ 3182994 w 7467600"/>
              <a:gd name="connsiteY809" fmla="*/ 828265 h 6858000"/>
              <a:gd name="connsiteX810" fmla="*/ 2892114 w 7467600"/>
              <a:gd name="connsiteY810" fmla="*/ 1172635 h 6858000"/>
              <a:gd name="connsiteX811" fmla="*/ 3021459 w 7467600"/>
              <a:gd name="connsiteY811" fmla="*/ 1035385 h 6858000"/>
              <a:gd name="connsiteX812" fmla="*/ 3153873 w 7467600"/>
              <a:gd name="connsiteY812" fmla="*/ 898971 h 6858000"/>
              <a:gd name="connsiteX813" fmla="*/ 3276511 w 7467600"/>
              <a:gd name="connsiteY813" fmla="*/ 786423 h 6858000"/>
              <a:gd name="connsiteX814" fmla="*/ 3584154 w 7467600"/>
              <a:gd name="connsiteY814" fmla="*/ 448218 h 6858000"/>
              <a:gd name="connsiteX815" fmla="*/ 3624562 w 7467600"/>
              <a:gd name="connsiteY815" fmla="*/ 367041 h 6858000"/>
              <a:gd name="connsiteX816" fmla="*/ 3766672 w 7467600"/>
              <a:gd name="connsiteY816" fmla="*/ 359429 h 6858000"/>
              <a:gd name="connsiteX817" fmla="*/ 3996338 w 7467600"/>
              <a:gd name="connsiteY817" fmla="*/ 968237 h 6858000"/>
              <a:gd name="connsiteX818" fmla="*/ 3766672 w 7467600"/>
              <a:gd name="connsiteY818" fmla="*/ 359429 h 6858000"/>
              <a:gd name="connsiteX819" fmla="*/ 5805386 w 7467600"/>
              <a:gd name="connsiteY819" fmla="*/ 239240 h 6858000"/>
              <a:gd name="connsiteX820" fmla="*/ 5736947 w 7467600"/>
              <a:gd name="connsiteY820" fmla="*/ 261367 h 6858000"/>
              <a:gd name="connsiteX821" fmla="*/ 5427012 w 7467600"/>
              <a:gd name="connsiteY821" fmla="*/ 311272 h 6858000"/>
              <a:gd name="connsiteX822" fmla="*/ 5147818 w 7467600"/>
              <a:gd name="connsiteY822" fmla="*/ 322112 h 6858000"/>
              <a:gd name="connsiteX823" fmla="*/ 5060854 w 7467600"/>
              <a:gd name="connsiteY823" fmla="*/ 311882 h 6858000"/>
              <a:gd name="connsiteX824" fmla="*/ 4945989 w 7467600"/>
              <a:gd name="connsiteY824" fmla="*/ 300516 h 6858000"/>
              <a:gd name="connsiteX825" fmla="*/ 5410479 w 7467600"/>
              <a:gd name="connsiteY825" fmla="*/ 348434 h 6858000"/>
              <a:gd name="connsiteX826" fmla="*/ 5805386 w 7467600"/>
              <a:gd name="connsiteY826" fmla="*/ 239240 h 6858000"/>
              <a:gd name="connsiteX827" fmla="*/ 5905192 w 7467600"/>
              <a:gd name="connsiteY827" fmla="*/ 163079 h 6858000"/>
              <a:gd name="connsiteX828" fmla="*/ 5865655 w 7467600"/>
              <a:gd name="connsiteY828" fmla="*/ 171901 h 6858000"/>
              <a:gd name="connsiteX829" fmla="*/ 5259740 w 7467600"/>
              <a:gd name="connsiteY829" fmla="*/ 257013 h 6858000"/>
              <a:gd name="connsiteX830" fmla="*/ 5208466 w 7467600"/>
              <a:gd name="connsiteY830" fmla="*/ 257550 h 6858000"/>
              <a:gd name="connsiteX831" fmla="*/ 4980204 w 7467600"/>
              <a:gd name="connsiteY831" fmla="*/ 271903 h 6858000"/>
              <a:gd name="connsiteX832" fmla="*/ 5068068 w 7467600"/>
              <a:gd name="connsiteY832" fmla="*/ 282244 h 6858000"/>
              <a:gd name="connsiteX833" fmla="*/ 5153231 w 7467600"/>
              <a:gd name="connsiteY833" fmla="*/ 292240 h 6858000"/>
              <a:gd name="connsiteX834" fmla="*/ 5426491 w 7467600"/>
              <a:gd name="connsiteY834" fmla="*/ 281128 h 6858000"/>
              <a:gd name="connsiteX835" fmla="*/ 5731212 w 7467600"/>
              <a:gd name="connsiteY835" fmla="*/ 231951 h 6858000"/>
              <a:gd name="connsiteX836" fmla="*/ 5905192 w 7467600"/>
              <a:gd name="connsiteY836" fmla="*/ 163079 h 6858000"/>
              <a:gd name="connsiteX837" fmla="*/ 5944437 w 7467600"/>
              <a:gd name="connsiteY837" fmla="*/ 113829 h 6858000"/>
              <a:gd name="connsiteX838" fmla="*/ 5825032 w 7467600"/>
              <a:gd name="connsiteY838" fmla="*/ 146405 h 6858000"/>
              <a:gd name="connsiteX839" fmla="*/ 4955599 w 7467600"/>
              <a:gd name="connsiteY839" fmla="*/ 247008 h 6858000"/>
              <a:gd name="connsiteX840" fmla="*/ 5210104 w 7467600"/>
              <a:gd name="connsiteY840" fmla="*/ 228123 h 6858000"/>
              <a:gd name="connsiteX841" fmla="*/ 5261015 w 7467600"/>
              <a:gd name="connsiteY841" fmla="*/ 227087 h 6858000"/>
              <a:gd name="connsiteX842" fmla="*/ 5861181 w 7467600"/>
              <a:gd name="connsiteY842" fmla="*/ 143093 h 6858000"/>
              <a:gd name="connsiteX843" fmla="*/ 5961252 w 7467600"/>
              <a:gd name="connsiteY843" fmla="*/ 114820 h 6858000"/>
              <a:gd name="connsiteX844" fmla="*/ 5944437 w 7467600"/>
              <a:gd name="connsiteY844" fmla="*/ 113829 h 6858000"/>
              <a:gd name="connsiteX845" fmla="*/ 3882765 w 7467600"/>
              <a:gd name="connsiteY845" fmla="*/ 0 h 6858000"/>
              <a:gd name="connsiteX846" fmla="*/ 3995099 w 7467600"/>
              <a:gd name="connsiteY846" fmla="*/ 0 h 6858000"/>
              <a:gd name="connsiteX847" fmla="*/ 4163818 w 7467600"/>
              <a:gd name="connsiteY847" fmla="*/ 234104 h 6858000"/>
              <a:gd name="connsiteX848" fmla="*/ 4172099 w 7467600"/>
              <a:gd name="connsiteY848" fmla="*/ 234207 h 6858000"/>
              <a:gd name="connsiteX849" fmla="*/ 4784282 w 7467600"/>
              <a:gd name="connsiteY849" fmla="*/ 276561 h 6858000"/>
              <a:gd name="connsiteX850" fmla="*/ 4801687 w 7467600"/>
              <a:gd name="connsiteY850" fmla="*/ 267764 h 6858000"/>
              <a:gd name="connsiteX851" fmla="*/ 6082788 w 7467600"/>
              <a:gd name="connsiteY851" fmla="*/ 64119 h 6858000"/>
              <a:gd name="connsiteX852" fmla="*/ 6099442 w 7467600"/>
              <a:gd name="connsiteY852" fmla="*/ 82568 h 6858000"/>
              <a:gd name="connsiteX853" fmla="*/ 4804137 w 7467600"/>
              <a:gd name="connsiteY853" fmla="*/ 320931 h 6858000"/>
              <a:gd name="connsiteX854" fmla="*/ 4227047 w 7467600"/>
              <a:gd name="connsiteY854" fmla="*/ 313415 h 6858000"/>
              <a:gd name="connsiteX855" fmla="*/ 4346041 w 7467600"/>
              <a:gd name="connsiteY855" fmla="*/ 456086 h 6858000"/>
              <a:gd name="connsiteX856" fmla="*/ 4870967 w 7467600"/>
              <a:gd name="connsiteY856" fmla="*/ 963061 h 6858000"/>
              <a:gd name="connsiteX857" fmla="*/ 4889647 w 7467600"/>
              <a:gd name="connsiteY857" fmla="*/ 957147 h 6858000"/>
              <a:gd name="connsiteX858" fmla="*/ 5422504 w 7467600"/>
              <a:gd name="connsiteY858" fmla="*/ 805191 h 6858000"/>
              <a:gd name="connsiteX859" fmla="*/ 6087656 w 7467600"/>
              <a:gd name="connsiteY859" fmla="*/ 826703 h 6858000"/>
              <a:gd name="connsiteX860" fmla="*/ 6058717 w 7467600"/>
              <a:gd name="connsiteY860" fmla="*/ 865992 h 6858000"/>
              <a:gd name="connsiteX861" fmla="*/ 4974153 w 7467600"/>
              <a:gd name="connsiteY861" fmla="*/ 1045456 h 6858000"/>
              <a:gd name="connsiteX862" fmla="*/ 5627835 w 7467600"/>
              <a:gd name="connsiteY862" fmla="*/ 1472077 h 6858000"/>
              <a:gd name="connsiteX863" fmla="*/ 5629817 w 7467600"/>
              <a:gd name="connsiteY863" fmla="*/ 1471412 h 6858000"/>
              <a:gd name="connsiteX864" fmla="*/ 5634124 w 7467600"/>
              <a:gd name="connsiteY864" fmla="*/ 1470572 h 6858000"/>
              <a:gd name="connsiteX865" fmla="*/ 5755832 w 7467600"/>
              <a:gd name="connsiteY865" fmla="*/ 1383886 h 6858000"/>
              <a:gd name="connsiteX866" fmla="*/ 6014186 w 7467600"/>
              <a:gd name="connsiteY866" fmla="*/ 1279799 h 6858000"/>
              <a:gd name="connsiteX867" fmla="*/ 6901619 w 7467600"/>
              <a:gd name="connsiteY867" fmla="*/ 1047874 h 6858000"/>
              <a:gd name="connsiteX868" fmla="*/ 6931566 w 7467600"/>
              <a:gd name="connsiteY868" fmla="*/ 1062034 h 6858000"/>
              <a:gd name="connsiteX869" fmla="*/ 5790982 w 7467600"/>
              <a:gd name="connsiteY869" fmla="*/ 1561380 h 6858000"/>
              <a:gd name="connsiteX870" fmla="*/ 6188971 w 7467600"/>
              <a:gd name="connsiteY870" fmla="*/ 1755168 h 6858000"/>
              <a:gd name="connsiteX871" fmla="*/ 6202446 w 7467600"/>
              <a:gd name="connsiteY871" fmla="*/ 1752268 h 6858000"/>
              <a:gd name="connsiteX872" fmla="*/ 7179560 w 7467600"/>
              <a:gd name="connsiteY872" fmla="*/ 1467551 h 6858000"/>
              <a:gd name="connsiteX873" fmla="*/ 7158730 w 7467600"/>
              <a:gd name="connsiteY873" fmla="*/ 1507835 h 6858000"/>
              <a:gd name="connsiteX874" fmla="*/ 6326959 w 7467600"/>
              <a:gd name="connsiteY874" fmla="*/ 1817686 h 6858000"/>
              <a:gd name="connsiteX875" fmla="*/ 6537433 w 7467600"/>
              <a:gd name="connsiteY875" fmla="*/ 1907790 h 6858000"/>
              <a:gd name="connsiteX876" fmla="*/ 6550221 w 7467600"/>
              <a:gd name="connsiteY876" fmla="*/ 1910729 h 6858000"/>
              <a:gd name="connsiteX877" fmla="*/ 6964438 w 7467600"/>
              <a:gd name="connsiteY877" fmla="*/ 2209505 h 6858000"/>
              <a:gd name="connsiteX878" fmla="*/ 7367862 w 7467600"/>
              <a:gd name="connsiteY878" fmla="*/ 2806833 h 6858000"/>
              <a:gd name="connsiteX879" fmla="*/ 7364329 w 7467600"/>
              <a:gd name="connsiteY879" fmla="*/ 2826907 h 6858000"/>
              <a:gd name="connsiteX880" fmla="*/ 7290545 w 7467600"/>
              <a:gd name="connsiteY880" fmla="*/ 2850663 h 6858000"/>
              <a:gd name="connsiteX881" fmla="*/ 6472036 w 7467600"/>
              <a:gd name="connsiteY881" fmla="*/ 1959003 h 6858000"/>
              <a:gd name="connsiteX882" fmla="*/ 5792897 w 7467600"/>
              <a:gd name="connsiteY882" fmla="*/ 1647747 h 6858000"/>
              <a:gd name="connsiteX883" fmla="*/ 5842751 w 7467600"/>
              <a:gd name="connsiteY883" fmla="*/ 1816112 h 6858000"/>
              <a:gd name="connsiteX884" fmla="*/ 5847424 w 7467600"/>
              <a:gd name="connsiteY884" fmla="*/ 1815776 h 6858000"/>
              <a:gd name="connsiteX885" fmla="*/ 6399821 w 7467600"/>
              <a:gd name="connsiteY885" fmla="*/ 2344799 h 6858000"/>
              <a:gd name="connsiteX886" fmla="*/ 6323232 w 7467600"/>
              <a:gd name="connsiteY886" fmla="*/ 2389634 h 6858000"/>
              <a:gd name="connsiteX887" fmla="*/ 5942958 w 7467600"/>
              <a:gd name="connsiteY887" fmla="*/ 2077708 h 6858000"/>
              <a:gd name="connsiteX888" fmla="*/ 5921559 w 7467600"/>
              <a:gd name="connsiteY888" fmla="*/ 2378596 h 6858000"/>
              <a:gd name="connsiteX889" fmla="*/ 5817651 w 7467600"/>
              <a:gd name="connsiteY889" fmla="*/ 3023919 h 6858000"/>
              <a:gd name="connsiteX890" fmla="*/ 5729634 w 7467600"/>
              <a:gd name="connsiteY890" fmla="*/ 3051849 h 6858000"/>
              <a:gd name="connsiteX891" fmla="*/ 5611018 w 7467600"/>
              <a:gd name="connsiteY891" fmla="*/ 2316769 h 6858000"/>
              <a:gd name="connsiteX892" fmla="*/ 5687608 w 7467600"/>
              <a:gd name="connsiteY892" fmla="*/ 2039972 h 6858000"/>
              <a:gd name="connsiteX893" fmla="*/ 5657554 w 7467600"/>
              <a:gd name="connsiteY893" fmla="*/ 1576445 h 6858000"/>
              <a:gd name="connsiteX894" fmla="*/ 5150475 w 7467600"/>
              <a:gd name="connsiteY894" fmla="*/ 1274012 h 6858000"/>
              <a:gd name="connsiteX895" fmla="*/ 5349142 w 7467600"/>
              <a:gd name="connsiteY895" fmla="*/ 2204405 h 6858000"/>
              <a:gd name="connsiteX896" fmla="*/ 5262214 w 7467600"/>
              <a:gd name="connsiteY896" fmla="*/ 2233836 h 6858000"/>
              <a:gd name="connsiteX897" fmla="*/ 4981539 w 7467600"/>
              <a:gd name="connsiteY897" fmla="*/ 1542201 h 6858000"/>
              <a:gd name="connsiteX898" fmla="*/ 4958461 w 7467600"/>
              <a:gd name="connsiteY898" fmla="*/ 1136957 h 6858000"/>
              <a:gd name="connsiteX899" fmla="*/ 4655015 w 7467600"/>
              <a:gd name="connsiteY899" fmla="*/ 891426 h 6858000"/>
              <a:gd name="connsiteX900" fmla="*/ 4348002 w 7467600"/>
              <a:gd name="connsiteY900" fmla="*/ 2205895 h 6858000"/>
              <a:gd name="connsiteX901" fmla="*/ 4262250 w 7467600"/>
              <a:gd name="connsiteY901" fmla="*/ 2219972 h 6858000"/>
              <a:gd name="connsiteX902" fmla="*/ 4550611 w 7467600"/>
              <a:gd name="connsiteY902" fmla="*/ 817540 h 6858000"/>
              <a:gd name="connsiteX903" fmla="*/ 4564418 w 7467600"/>
              <a:gd name="connsiteY903" fmla="*/ 808293 h 6858000"/>
              <a:gd name="connsiteX904" fmla="*/ 4266388 w 7467600"/>
              <a:gd name="connsiteY904" fmla="*/ 500083 h 6858000"/>
              <a:gd name="connsiteX905" fmla="*/ 4032842 w 7467600"/>
              <a:gd name="connsiteY905" fmla="*/ 211809 h 6858000"/>
              <a:gd name="connsiteX906" fmla="*/ 3882765 w 7467600"/>
              <a:gd name="connsiteY906" fmla="*/ 0 h 6858000"/>
              <a:gd name="connsiteX907" fmla="*/ 3721337 w 7467600"/>
              <a:gd name="connsiteY907" fmla="*/ 0 h 6858000"/>
              <a:gd name="connsiteX908" fmla="*/ 3797544 w 7467600"/>
              <a:gd name="connsiteY908" fmla="*/ 0 h 6858000"/>
              <a:gd name="connsiteX909" fmla="*/ 3775734 w 7467600"/>
              <a:gd name="connsiteY909" fmla="*/ 95131 h 6858000"/>
              <a:gd name="connsiteX910" fmla="*/ 3724807 w 7467600"/>
              <a:gd name="connsiteY910" fmla="*/ 272257 h 6858000"/>
              <a:gd name="connsiteX911" fmla="*/ 3726844 w 7467600"/>
              <a:gd name="connsiteY911" fmla="*/ 282988 h 6858000"/>
              <a:gd name="connsiteX912" fmla="*/ 3742664 w 7467600"/>
              <a:gd name="connsiteY912" fmla="*/ 279918 h 6858000"/>
              <a:gd name="connsiteX913" fmla="*/ 4103910 w 7467600"/>
              <a:gd name="connsiteY913" fmla="*/ 1161917 h 6858000"/>
              <a:gd name="connsiteX914" fmla="*/ 4020269 w 7467600"/>
              <a:gd name="connsiteY914" fmla="*/ 1200406 h 6858000"/>
              <a:gd name="connsiteX915" fmla="*/ 3674882 w 7467600"/>
              <a:gd name="connsiteY915" fmla="*/ 488524 h 6858000"/>
              <a:gd name="connsiteX916" fmla="*/ 3132682 w 7467600"/>
              <a:gd name="connsiteY916" fmla="*/ 1072284 h 6858000"/>
              <a:gd name="connsiteX917" fmla="*/ 2716346 w 7467600"/>
              <a:gd name="connsiteY917" fmla="*/ 1276376 h 6858000"/>
              <a:gd name="connsiteX918" fmla="*/ 2716772 w 7467600"/>
              <a:gd name="connsiteY918" fmla="*/ 1255462 h 6858000"/>
              <a:gd name="connsiteX919" fmla="*/ 3471096 w 7467600"/>
              <a:gd name="connsiteY919" fmla="*/ 437072 h 6858000"/>
              <a:gd name="connsiteX920" fmla="*/ 3639057 w 7467600"/>
              <a:gd name="connsiteY920" fmla="*/ 286334 h 6858000"/>
              <a:gd name="connsiteX921" fmla="*/ 3640309 w 7467600"/>
              <a:gd name="connsiteY921" fmla="*/ 284664 h 6858000"/>
              <a:gd name="connsiteX922" fmla="*/ 3646022 w 7467600"/>
              <a:gd name="connsiteY922" fmla="*/ 276711 h 6858000"/>
              <a:gd name="connsiteX923" fmla="*/ 3707943 w 7467600"/>
              <a:gd name="connsiteY923" fmla="*/ 65958 h 6858000"/>
              <a:gd name="connsiteX924" fmla="*/ 3721337 w 7467600"/>
              <a:gd name="connsiteY924" fmla="*/ 0 h 6858000"/>
              <a:gd name="connsiteX925" fmla="*/ 2867960 w 7467600"/>
              <a:gd name="connsiteY925" fmla="*/ 0 h 6858000"/>
              <a:gd name="connsiteX926" fmla="*/ 2926351 w 7467600"/>
              <a:gd name="connsiteY926" fmla="*/ 0 h 6858000"/>
              <a:gd name="connsiteX927" fmla="*/ 2902823 w 7467600"/>
              <a:gd name="connsiteY927" fmla="*/ 262929 h 6858000"/>
              <a:gd name="connsiteX928" fmla="*/ 2940663 w 7467600"/>
              <a:gd name="connsiteY928" fmla="*/ 140884 h 6858000"/>
              <a:gd name="connsiteX929" fmla="*/ 2947039 w 7467600"/>
              <a:gd name="connsiteY929" fmla="*/ 122524 h 6858000"/>
              <a:gd name="connsiteX930" fmla="*/ 2984316 w 7467600"/>
              <a:gd name="connsiteY930" fmla="*/ 0 h 6858000"/>
              <a:gd name="connsiteX931" fmla="*/ 3016114 w 7467600"/>
              <a:gd name="connsiteY931" fmla="*/ 0 h 6858000"/>
              <a:gd name="connsiteX932" fmla="*/ 2979949 w 7467600"/>
              <a:gd name="connsiteY932" fmla="*/ 119274 h 6858000"/>
              <a:gd name="connsiteX933" fmla="*/ 3023879 w 7467600"/>
              <a:gd name="connsiteY933" fmla="*/ 0 h 6858000"/>
              <a:gd name="connsiteX934" fmla="*/ 3105400 w 7467600"/>
              <a:gd name="connsiteY934" fmla="*/ 0 h 6858000"/>
              <a:gd name="connsiteX935" fmla="*/ 3094669 w 7467600"/>
              <a:gd name="connsiteY935" fmla="*/ 30308 h 6858000"/>
              <a:gd name="connsiteX936" fmla="*/ 2901945 w 7467600"/>
              <a:gd name="connsiteY936" fmla="*/ 466538 h 6858000"/>
              <a:gd name="connsiteX937" fmla="*/ 2815209 w 7467600"/>
              <a:gd name="connsiteY937" fmla="*/ 497361 h 6858000"/>
              <a:gd name="connsiteX938" fmla="*/ 2844845 w 7467600"/>
              <a:gd name="connsiteY938" fmla="*/ 127638 h 6858000"/>
              <a:gd name="connsiteX939" fmla="*/ 2867960 w 7467600"/>
              <a:gd name="connsiteY939" fmla="*/ 0 h 6858000"/>
              <a:gd name="connsiteX940" fmla="*/ 1057230 w 7467600"/>
              <a:gd name="connsiteY940" fmla="*/ 0 h 6858000"/>
              <a:gd name="connsiteX941" fmla="*/ 1111003 w 7467600"/>
              <a:gd name="connsiteY941" fmla="*/ 0 h 6858000"/>
              <a:gd name="connsiteX942" fmla="*/ 1125553 w 7467600"/>
              <a:gd name="connsiteY942" fmla="*/ 52588 h 6858000"/>
              <a:gd name="connsiteX943" fmla="*/ 1304276 w 7467600"/>
              <a:gd name="connsiteY943" fmla="*/ 476275 h 6858000"/>
              <a:gd name="connsiteX944" fmla="*/ 1492066 w 7467600"/>
              <a:gd name="connsiteY944" fmla="*/ 886333 h 6858000"/>
              <a:gd name="connsiteX945" fmla="*/ 1423698 w 7467600"/>
              <a:gd name="connsiteY945" fmla="*/ 710817 h 6858000"/>
              <a:gd name="connsiteX946" fmla="*/ 1357609 w 7467600"/>
              <a:gd name="connsiteY946" fmla="*/ 532892 h 6858000"/>
              <a:gd name="connsiteX947" fmla="*/ 1309550 w 7467600"/>
              <a:gd name="connsiteY947" fmla="*/ 374031 h 6858000"/>
              <a:gd name="connsiteX948" fmla="*/ 1193673 w 7467600"/>
              <a:gd name="connsiteY948" fmla="*/ 49533 h 6858000"/>
              <a:gd name="connsiteX949" fmla="*/ 1164391 w 7467600"/>
              <a:gd name="connsiteY949" fmla="*/ 0 h 6858000"/>
              <a:gd name="connsiteX950" fmla="*/ 1200666 w 7467600"/>
              <a:gd name="connsiteY950" fmla="*/ 0 h 6858000"/>
              <a:gd name="connsiteX951" fmla="*/ 1223408 w 7467600"/>
              <a:gd name="connsiteY951" fmla="*/ 38996 h 6858000"/>
              <a:gd name="connsiteX952" fmla="*/ 1339635 w 7467600"/>
              <a:gd name="connsiteY952" fmla="*/ 365517 h 6858000"/>
              <a:gd name="connsiteX953" fmla="*/ 1387469 w 7467600"/>
              <a:gd name="connsiteY953" fmla="*/ 523079 h 6858000"/>
              <a:gd name="connsiteX954" fmla="*/ 1452685 w 7467600"/>
              <a:gd name="connsiteY954" fmla="*/ 699806 h 6858000"/>
              <a:gd name="connsiteX955" fmla="*/ 1492092 w 7467600"/>
              <a:gd name="connsiteY955" fmla="*/ 800424 h 6858000"/>
              <a:gd name="connsiteX956" fmla="*/ 1455302 w 7467600"/>
              <a:gd name="connsiteY956" fmla="*/ 632913 h 6858000"/>
              <a:gd name="connsiteX957" fmla="*/ 1222336 w 7467600"/>
              <a:gd name="connsiteY957" fmla="*/ 9480 h 6858000"/>
              <a:gd name="connsiteX958" fmla="*/ 1214634 w 7467600"/>
              <a:gd name="connsiteY958" fmla="*/ 0 h 6858000"/>
              <a:gd name="connsiteX959" fmla="*/ 1289827 w 7467600"/>
              <a:gd name="connsiteY959" fmla="*/ 0 h 6858000"/>
              <a:gd name="connsiteX960" fmla="*/ 1321076 w 7467600"/>
              <a:gd name="connsiteY960" fmla="*/ 59722 h 6858000"/>
              <a:gd name="connsiteX961" fmla="*/ 1512579 w 7467600"/>
              <a:gd name="connsiteY961" fmla="*/ 626441 h 6858000"/>
              <a:gd name="connsiteX962" fmla="*/ 1506076 w 7467600"/>
              <a:gd name="connsiteY962" fmla="*/ 1089289 h 6858000"/>
              <a:gd name="connsiteX963" fmla="*/ 1486346 w 7467600"/>
              <a:gd name="connsiteY963" fmla="*/ 1079919 h 6858000"/>
              <a:gd name="connsiteX964" fmla="*/ 1070511 w 7467600"/>
              <a:gd name="connsiteY964" fmla="*/ 48609 h 6858000"/>
              <a:gd name="connsiteX965" fmla="*/ 1057230 w 7467600"/>
              <a:gd name="connsiteY965" fmla="*/ 0 h 6858000"/>
              <a:gd name="connsiteX966" fmla="*/ 43151 w 7467600"/>
              <a:gd name="connsiteY966" fmla="*/ 0 h 6858000"/>
              <a:gd name="connsiteX967" fmla="*/ 95283 w 7467600"/>
              <a:gd name="connsiteY967" fmla="*/ 0 h 6858000"/>
              <a:gd name="connsiteX968" fmla="*/ 300708 w 7467600"/>
              <a:gd name="connsiteY968" fmla="*/ 154571 h 6858000"/>
              <a:gd name="connsiteX969" fmla="*/ 530414 w 7467600"/>
              <a:gd name="connsiteY969" fmla="*/ 354673 h 6858000"/>
              <a:gd name="connsiteX970" fmla="*/ 333785 w 7467600"/>
              <a:gd name="connsiteY970" fmla="*/ 161564 h 6858000"/>
              <a:gd name="connsiteX971" fmla="*/ 147005 w 7467600"/>
              <a:gd name="connsiteY971" fmla="*/ 0 h 6858000"/>
              <a:gd name="connsiteX972" fmla="*/ 272509 w 7467600"/>
              <a:gd name="connsiteY972" fmla="*/ 0 h 6858000"/>
              <a:gd name="connsiteX973" fmla="*/ 326276 w 7467600"/>
              <a:gd name="connsiteY973" fmla="*/ 45847 h 6858000"/>
              <a:gd name="connsiteX974" fmla="*/ 823759 w 7467600"/>
              <a:gd name="connsiteY974" fmla="*/ 574145 h 6858000"/>
              <a:gd name="connsiteX975" fmla="*/ 811254 w 7467600"/>
              <a:gd name="connsiteY975" fmla="*/ 665546 h 6858000"/>
              <a:gd name="connsiteX976" fmla="*/ 154042 w 7467600"/>
              <a:gd name="connsiteY976" fmla="*/ 261522 h 6858000"/>
              <a:gd name="connsiteX977" fmla="*/ 13550 w 7467600"/>
              <a:gd name="connsiteY977" fmla="*/ 158423 h 6858000"/>
              <a:gd name="connsiteX978" fmla="*/ 0 w 7467600"/>
              <a:gd name="connsiteY978" fmla="*/ 146618 h 6858000"/>
              <a:gd name="connsiteX979" fmla="*/ 0 w 7467600"/>
              <a:gd name="connsiteY979" fmla="*/ 59161 h 6858000"/>
              <a:gd name="connsiteX980" fmla="*/ 45427 w 7467600"/>
              <a:gd name="connsiteY980" fmla="*/ 101078 h 6858000"/>
              <a:gd name="connsiteX981" fmla="*/ 630103 w 7467600"/>
              <a:gd name="connsiteY981" fmla="*/ 485885 h 6858000"/>
              <a:gd name="connsiteX982" fmla="*/ 532040 w 7467600"/>
              <a:gd name="connsiteY982" fmla="*/ 399359 h 6858000"/>
              <a:gd name="connsiteX983" fmla="*/ 517618 w 7467600"/>
              <a:gd name="connsiteY983" fmla="*/ 385726 h 6858000"/>
              <a:gd name="connsiteX984" fmla="*/ 285074 w 7467600"/>
              <a:gd name="connsiteY984" fmla="*/ 182755 h 6858000"/>
              <a:gd name="connsiteX985" fmla="*/ 43151 w 7467600"/>
              <a:gd name="connsiteY98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1903353 w 7467600"/>
              <a:gd name="connsiteY127" fmla="*/ 5044827 h 6858000"/>
              <a:gd name="connsiteX128" fmla="*/ 1936931 w 7467600"/>
              <a:gd name="connsiteY128" fmla="*/ 5093954 h 6858000"/>
              <a:gd name="connsiteX129" fmla="*/ 2195868 w 7467600"/>
              <a:gd name="connsiteY129" fmla="*/ 5396574 h 6858000"/>
              <a:gd name="connsiteX130" fmla="*/ 2088852 w 7467600"/>
              <a:gd name="connsiteY130" fmla="*/ 5166123 h 6858000"/>
              <a:gd name="connsiteX131" fmla="*/ 1958241 w 7467600"/>
              <a:gd name="connsiteY131" fmla="*/ 5067955 h 6858000"/>
              <a:gd name="connsiteX132" fmla="*/ 1903353 w 7467600"/>
              <a:gd name="connsiteY132" fmla="*/ 5044827 h 6858000"/>
              <a:gd name="connsiteX133" fmla="*/ 1979378 w 7467600"/>
              <a:gd name="connsiteY133" fmla="*/ 4769504 h 6858000"/>
              <a:gd name="connsiteX134" fmla="*/ 2882120 w 7467600"/>
              <a:gd name="connsiteY134" fmla="*/ 5064547 h 6858000"/>
              <a:gd name="connsiteX135" fmla="*/ 2793103 w 7467600"/>
              <a:gd name="connsiteY135" fmla="*/ 5039699 h 6858000"/>
              <a:gd name="connsiteX136" fmla="*/ 2770041 w 7467600"/>
              <a:gd name="connsiteY136" fmla="*/ 5033634 h 6858000"/>
              <a:gd name="connsiteX137" fmla="*/ 1979378 w 7467600"/>
              <a:gd name="connsiteY137" fmla="*/ 4769504 h 6858000"/>
              <a:gd name="connsiteX138" fmla="*/ 1927410 w 7467600"/>
              <a:gd name="connsiteY138" fmla="*/ 4716164 h 6858000"/>
              <a:gd name="connsiteX139" fmla="*/ 1959587 w 7467600"/>
              <a:gd name="connsiteY139" fmla="*/ 4728849 h 6858000"/>
              <a:gd name="connsiteX140" fmla="*/ 2777707 w 7467600"/>
              <a:gd name="connsiteY140" fmla="*/ 5003991 h 6858000"/>
              <a:gd name="connsiteX141" fmla="*/ 2800768 w 7467600"/>
              <a:gd name="connsiteY141" fmla="*/ 5010056 h 6858000"/>
              <a:gd name="connsiteX142" fmla="*/ 2879408 w 7467600"/>
              <a:gd name="connsiteY142" fmla="*/ 5031590 h 6858000"/>
              <a:gd name="connsiteX143" fmla="*/ 2862295 w 7467600"/>
              <a:gd name="connsiteY143" fmla="*/ 5022958 h 6858000"/>
              <a:gd name="connsiteX144" fmla="*/ 2813343 w 7467600"/>
              <a:gd name="connsiteY144" fmla="*/ 4998369 h 6858000"/>
              <a:gd name="connsiteX145" fmla="*/ 2646245 w 7467600"/>
              <a:gd name="connsiteY145" fmla="*/ 4930999 h 6858000"/>
              <a:gd name="connsiteX146" fmla="*/ 1999243 w 7467600"/>
              <a:gd name="connsiteY146" fmla="*/ 4730524 h 6858000"/>
              <a:gd name="connsiteX147" fmla="*/ 1979527 w 7467600"/>
              <a:gd name="connsiteY147" fmla="*/ 4726651 h 6858000"/>
              <a:gd name="connsiteX148" fmla="*/ 1927410 w 7467600"/>
              <a:gd name="connsiteY148" fmla="*/ 4716164 h 6858000"/>
              <a:gd name="connsiteX149" fmla="*/ 1997014 w 7467600"/>
              <a:gd name="connsiteY149" fmla="*/ 4698007 h 6858000"/>
              <a:gd name="connsiteX150" fmla="*/ 2005458 w 7467600"/>
              <a:gd name="connsiteY150" fmla="*/ 4699540 h 6858000"/>
              <a:gd name="connsiteX151" fmla="*/ 2657186 w 7467600"/>
              <a:gd name="connsiteY151" fmla="*/ 4901687 h 6858000"/>
              <a:gd name="connsiteX152" fmla="*/ 2826662 w 7467600"/>
              <a:gd name="connsiteY152" fmla="*/ 4970362 h 6858000"/>
              <a:gd name="connsiteX153" fmla="*/ 2876100 w 7467600"/>
              <a:gd name="connsiteY153" fmla="*/ 4995397 h 6858000"/>
              <a:gd name="connsiteX154" fmla="*/ 3042600 w 7467600"/>
              <a:gd name="connsiteY154" fmla="*/ 5059532 h 6858000"/>
              <a:gd name="connsiteX155" fmla="*/ 1997014 w 7467600"/>
              <a:gd name="connsiteY155" fmla="*/ 4698007 h 6858000"/>
              <a:gd name="connsiteX156" fmla="*/ 2305292 w 7467600"/>
              <a:gd name="connsiteY156" fmla="*/ 4219492 h 6858000"/>
              <a:gd name="connsiteX157" fmla="*/ 3360922 w 7467600"/>
              <a:gd name="connsiteY157" fmla="*/ 4529373 h 6858000"/>
              <a:gd name="connsiteX158" fmla="*/ 3492420 w 7467600"/>
              <a:gd name="connsiteY158" fmla="*/ 4510145 h 6858000"/>
              <a:gd name="connsiteX159" fmla="*/ 3364086 w 7467600"/>
              <a:gd name="connsiteY159" fmla="*/ 4480340 h 6858000"/>
              <a:gd name="connsiteX160" fmla="*/ 3225818 w 7467600"/>
              <a:gd name="connsiteY160" fmla="*/ 4411822 h 6858000"/>
              <a:gd name="connsiteX161" fmla="*/ 3129696 w 7467600"/>
              <a:gd name="connsiteY161" fmla="*/ 4360704 h 6858000"/>
              <a:gd name="connsiteX162" fmla="*/ 2814545 w 7467600"/>
              <a:gd name="connsiteY162" fmla="*/ 4282955 h 6858000"/>
              <a:gd name="connsiteX163" fmla="*/ 2305292 w 7467600"/>
              <a:gd name="connsiteY163" fmla="*/ 4219492 h 6858000"/>
              <a:gd name="connsiteX164" fmla="*/ 2626982 w 7467600"/>
              <a:gd name="connsiteY164" fmla="*/ 4206450 h 6858000"/>
              <a:gd name="connsiteX165" fmla="*/ 2490617 w 7467600"/>
              <a:gd name="connsiteY165" fmla="*/ 4206951 h 6858000"/>
              <a:gd name="connsiteX166" fmla="*/ 2819869 w 7467600"/>
              <a:gd name="connsiteY166" fmla="*/ 4252936 h 6858000"/>
              <a:gd name="connsiteX167" fmla="*/ 3143018 w 7467600"/>
              <a:gd name="connsiteY167" fmla="*/ 4332698 h 6858000"/>
              <a:gd name="connsiteX168" fmla="*/ 3241520 w 7467600"/>
              <a:gd name="connsiteY168" fmla="*/ 4385112 h 6858000"/>
              <a:gd name="connsiteX169" fmla="*/ 3374575 w 7467600"/>
              <a:gd name="connsiteY169" fmla="*/ 4451517 h 6858000"/>
              <a:gd name="connsiteX170" fmla="*/ 3505221 w 7467600"/>
              <a:gd name="connsiteY170" fmla="*/ 4480757 h 6858000"/>
              <a:gd name="connsiteX171" fmla="*/ 2626982 w 7467600"/>
              <a:gd name="connsiteY171" fmla="*/ 4206450 h 6858000"/>
              <a:gd name="connsiteX172" fmla="*/ 1310106 w 7467600"/>
              <a:gd name="connsiteY172" fmla="*/ 3943217 h 6858000"/>
              <a:gd name="connsiteX173" fmla="*/ 854994 w 7467600"/>
              <a:gd name="connsiteY173" fmla="*/ 4399136 h 6858000"/>
              <a:gd name="connsiteX174" fmla="*/ 742462 w 7467600"/>
              <a:gd name="connsiteY174" fmla="*/ 4594648 h 6858000"/>
              <a:gd name="connsiteX175" fmla="*/ 820602 w 7467600"/>
              <a:gd name="connsiteY175" fmla="*/ 4485915 h 6858000"/>
              <a:gd name="connsiteX176" fmla="*/ 878295 w 7467600"/>
              <a:gd name="connsiteY176" fmla="*/ 4403594 h 6858000"/>
              <a:gd name="connsiteX177" fmla="*/ 1240607 w 7467600"/>
              <a:gd name="connsiteY177" fmla="*/ 4010401 h 6858000"/>
              <a:gd name="connsiteX178" fmla="*/ 1310106 w 7467600"/>
              <a:gd name="connsiteY178" fmla="*/ 3943217 h 6858000"/>
              <a:gd name="connsiteX179" fmla="*/ 1423113 w 7467600"/>
              <a:gd name="connsiteY179" fmla="*/ 3874565 h 6858000"/>
              <a:gd name="connsiteX180" fmla="*/ 1260565 w 7467600"/>
              <a:gd name="connsiteY180" fmla="*/ 4031982 h 6858000"/>
              <a:gd name="connsiteX181" fmla="*/ 901900 w 7467600"/>
              <a:gd name="connsiteY181" fmla="*/ 4421236 h 6858000"/>
              <a:gd name="connsiteX182" fmla="*/ 845044 w 7467600"/>
              <a:gd name="connsiteY182" fmla="*/ 4502436 h 6858000"/>
              <a:gd name="connsiteX183" fmla="*/ 685926 w 7467600"/>
              <a:gd name="connsiteY183" fmla="*/ 4703069 h 6858000"/>
              <a:gd name="connsiteX184" fmla="*/ 684248 w 7467600"/>
              <a:gd name="connsiteY184" fmla="*/ 4706721 h 6858000"/>
              <a:gd name="connsiteX185" fmla="*/ 1423113 w 7467600"/>
              <a:gd name="connsiteY185" fmla="*/ 3874565 h 6858000"/>
              <a:gd name="connsiteX186" fmla="*/ 3316479 w 7467600"/>
              <a:gd name="connsiteY186" fmla="*/ 3872136 h 6858000"/>
              <a:gd name="connsiteX187" fmla="*/ 3546806 w 7467600"/>
              <a:gd name="connsiteY187" fmla="*/ 4356139 h 6858000"/>
              <a:gd name="connsiteX188" fmla="*/ 3364433 w 7467600"/>
              <a:gd name="connsiteY188" fmla="*/ 3953121 h 6858000"/>
              <a:gd name="connsiteX189" fmla="*/ 3316479 w 7467600"/>
              <a:gd name="connsiteY189" fmla="*/ 3872136 h 6858000"/>
              <a:gd name="connsiteX190" fmla="*/ 3291335 w 7467600"/>
              <a:gd name="connsiteY190" fmla="*/ 3767420 h 6858000"/>
              <a:gd name="connsiteX191" fmla="*/ 3390805 w 7467600"/>
              <a:gd name="connsiteY191" fmla="*/ 3937163 h 6858000"/>
              <a:gd name="connsiteX192" fmla="*/ 3579062 w 7467600"/>
              <a:gd name="connsiteY192" fmla="*/ 4359040 h 6858000"/>
              <a:gd name="connsiteX193" fmla="*/ 3467355 w 7467600"/>
              <a:gd name="connsiteY193" fmla="*/ 3988130 h 6858000"/>
              <a:gd name="connsiteX194" fmla="*/ 3310753 w 7467600"/>
              <a:gd name="connsiteY194" fmla="*/ 3787140 h 6858000"/>
              <a:gd name="connsiteX195" fmla="*/ 3291335 w 7467600"/>
              <a:gd name="connsiteY195" fmla="*/ 3767420 h 6858000"/>
              <a:gd name="connsiteX196" fmla="*/ 1635889 w 7467600"/>
              <a:gd name="connsiteY196" fmla="*/ 3709494 h 6858000"/>
              <a:gd name="connsiteX197" fmla="*/ 1634800 w 7467600"/>
              <a:gd name="connsiteY197" fmla="*/ 3731111 h 6858000"/>
              <a:gd name="connsiteX198" fmla="*/ 1635889 w 7467600"/>
              <a:gd name="connsiteY198" fmla="*/ 3709494 h 6858000"/>
              <a:gd name="connsiteX199" fmla="*/ 1510397 w 7467600"/>
              <a:gd name="connsiteY199" fmla="*/ 3684705 h 6858000"/>
              <a:gd name="connsiteX200" fmla="*/ 1146550 w 7467600"/>
              <a:gd name="connsiteY200" fmla="*/ 3802012 h 6858000"/>
              <a:gd name="connsiteX201" fmla="*/ 698834 w 7467600"/>
              <a:gd name="connsiteY201" fmla="*/ 3952272 h 6858000"/>
              <a:gd name="connsiteX202" fmla="*/ 34256 w 7467600"/>
              <a:gd name="connsiteY202" fmla="*/ 4347603 h 6858000"/>
              <a:gd name="connsiteX203" fmla="*/ 527241 w 7467600"/>
              <a:gd name="connsiteY203" fmla="*/ 4065078 h 6858000"/>
              <a:gd name="connsiteX204" fmla="*/ 1510397 w 7467600"/>
              <a:gd name="connsiteY204" fmla="*/ 3684705 h 6858000"/>
              <a:gd name="connsiteX205" fmla="*/ 1313114 w 7467600"/>
              <a:gd name="connsiteY205" fmla="*/ 3655216 h 6858000"/>
              <a:gd name="connsiteX206" fmla="*/ 1109304 w 7467600"/>
              <a:gd name="connsiteY206" fmla="*/ 3669030 h 6858000"/>
              <a:gd name="connsiteX207" fmla="*/ 8129 w 7467600"/>
              <a:gd name="connsiteY207" fmla="*/ 4330519 h 6858000"/>
              <a:gd name="connsiteX208" fmla="*/ 687572 w 7467600"/>
              <a:gd name="connsiteY208" fmla="*/ 3925629 h 6858000"/>
              <a:gd name="connsiteX209" fmla="*/ 1138365 w 7467600"/>
              <a:gd name="connsiteY209" fmla="*/ 3774515 h 6858000"/>
              <a:gd name="connsiteX210" fmla="*/ 1505579 w 7467600"/>
              <a:gd name="connsiteY210" fmla="*/ 3655526 h 6858000"/>
              <a:gd name="connsiteX211" fmla="*/ 1313114 w 7467600"/>
              <a:gd name="connsiteY211" fmla="*/ 3655216 h 6858000"/>
              <a:gd name="connsiteX212" fmla="*/ 3655073 w 7467600"/>
              <a:gd name="connsiteY212" fmla="*/ 3650884 h 6858000"/>
              <a:gd name="connsiteX213" fmla="*/ 3989938 w 7467600"/>
              <a:gd name="connsiteY213" fmla="*/ 3991685 h 6858000"/>
              <a:gd name="connsiteX214" fmla="*/ 4393907 w 7467600"/>
              <a:gd name="connsiteY214" fmla="*/ 4261258 h 6858000"/>
              <a:gd name="connsiteX215" fmla="*/ 4648051 w 7467600"/>
              <a:gd name="connsiteY215" fmla="*/ 4374051 h 6858000"/>
              <a:gd name="connsiteX216" fmla="*/ 4383389 w 7467600"/>
              <a:gd name="connsiteY216" fmla="*/ 4184369 h 6858000"/>
              <a:gd name="connsiteX217" fmla="*/ 4165508 w 7467600"/>
              <a:gd name="connsiteY217" fmla="*/ 4035196 h 6858000"/>
              <a:gd name="connsiteX218" fmla="*/ 4068162 w 7467600"/>
              <a:gd name="connsiteY218" fmla="*/ 3953394 h 6858000"/>
              <a:gd name="connsiteX219" fmla="*/ 3981416 w 7467600"/>
              <a:gd name="connsiteY219" fmla="*/ 3880482 h 6858000"/>
              <a:gd name="connsiteX220" fmla="*/ 3800147 w 7467600"/>
              <a:gd name="connsiteY220" fmla="*/ 3749872 h 6858000"/>
              <a:gd name="connsiteX221" fmla="*/ 3655073 w 7467600"/>
              <a:gd name="connsiteY221" fmla="*/ 3650884 h 6858000"/>
              <a:gd name="connsiteX222" fmla="*/ 3670252 w 7467600"/>
              <a:gd name="connsiteY222" fmla="*/ 3622798 h 6858000"/>
              <a:gd name="connsiteX223" fmla="*/ 3817258 w 7467600"/>
              <a:gd name="connsiteY223" fmla="*/ 3723577 h 6858000"/>
              <a:gd name="connsiteX224" fmla="*/ 4000461 w 7467600"/>
              <a:gd name="connsiteY224" fmla="*/ 3855966 h 6858000"/>
              <a:gd name="connsiteX225" fmla="*/ 4088180 w 7467600"/>
              <a:gd name="connsiteY225" fmla="*/ 3929774 h 6858000"/>
              <a:gd name="connsiteX226" fmla="*/ 4184555 w 7467600"/>
              <a:gd name="connsiteY226" fmla="*/ 4010683 h 6858000"/>
              <a:gd name="connsiteX227" fmla="*/ 4399563 w 7467600"/>
              <a:gd name="connsiteY227" fmla="*/ 4158106 h 6858000"/>
              <a:gd name="connsiteX228" fmla="*/ 4684469 w 7467600"/>
              <a:gd name="connsiteY228" fmla="*/ 4364680 h 6858000"/>
              <a:gd name="connsiteX229" fmla="*/ 4690271 w 7467600"/>
              <a:gd name="connsiteY229" fmla="*/ 4370034 h 6858000"/>
              <a:gd name="connsiteX230" fmla="*/ 4136093 w 7467600"/>
              <a:gd name="connsiteY230" fmla="*/ 3858466 h 6858000"/>
              <a:gd name="connsiteX231" fmla="*/ 3670252 w 7467600"/>
              <a:gd name="connsiteY231" fmla="*/ 3622798 h 6858000"/>
              <a:gd name="connsiteX232" fmla="*/ 4440129 w 7467600"/>
              <a:gd name="connsiteY232" fmla="*/ 3448571 h 6858000"/>
              <a:gd name="connsiteX233" fmla="*/ 4856525 w 7467600"/>
              <a:gd name="connsiteY233" fmla="*/ 3915351 h 6858000"/>
              <a:gd name="connsiteX234" fmla="*/ 5059055 w 7467600"/>
              <a:gd name="connsiteY234" fmla="*/ 4108918 h 6858000"/>
              <a:gd name="connsiteX235" fmla="*/ 5290070 w 7467600"/>
              <a:gd name="connsiteY235" fmla="*/ 4263619 h 6858000"/>
              <a:gd name="connsiteX236" fmla="*/ 4834991 w 7467600"/>
              <a:gd name="connsiteY236" fmla="*/ 3830985 h 6858000"/>
              <a:gd name="connsiteX237" fmla="*/ 4440129 w 7467600"/>
              <a:gd name="connsiteY237" fmla="*/ 3448571 h 6858000"/>
              <a:gd name="connsiteX238" fmla="*/ 4441737 w 7467600"/>
              <a:gd name="connsiteY238" fmla="*/ 3399734 h 6858000"/>
              <a:gd name="connsiteX239" fmla="*/ 4431236 w 7467600"/>
              <a:gd name="connsiteY239" fmla="*/ 3400954 h 6858000"/>
              <a:gd name="connsiteX240" fmla="*/ 4557150 w 7467600"/>
              <a:gd name="connsiteY240" fmla="*/ 3510023 h 6858000"/>
              <a:gd name="connsiteX241" fmla="*/ 4856936 w 7467600"/>
              <a:gd name="connsiteY241" fmla="*/ 3809146 h 6858000"/>
              <a:gd name="connsiteX242" fmla="*/ 5111996 w 7467600"/>
              <a:gd name="connsiteY242" fmla="*/ 4065759 h 6858000"/>
              <a:gd name="connsiteX243" fmla="*/ 5388878 w 7467600"/>
              <a:gd name="connsiteY243" fmla="*/ 4300185 h 6858000"/>
              <a:gd name="connsiteX244" fmla="*/ 5425556 w 7467600"/>
              <a:gd name="connsiteY244" fmla="*/ 4308967 h 6858000"/>
              <a:gd name="connsiteX245" fmla="*/ 4943646 w 7467600"/>
              <a:gd name="connsiteY245" fmla="*/ 3822916 h 6858000"/>
              <a:gd name="connsiteX246" fmla="*/ 4594837 w 7467600"/>
              <a:gd name="connsiteY246" fmla="*/ 3532274 h 6858000"/>
              <a:gd name="connsiteX247" fmla="*/ 4441737 w 7467600"/>
              <a:gd name="connsiteY247" fmla="*/ 3399734 h 6858000"/>
              <a:gd name="connsiteX248" fmla="*/ 5425834 w 7467600"/>
              <a:gd name="connsiteY248" fmla="*/ 3162785 h 6858000"/>
              <a:gd name="connsiteX249" fmla="*/ 5401644 w 7467600"/>
              <a:gd name="connsiteY249" fmla="*/ 3617847 h 6858000"/>
              <a:gd name="connsiteX250" fmla="*/ 5467256 w 7467600"/>
              <a:gd name="connsiteY250" fmla="*/ 4175494 h 6858000"/>
              <a:gd name="connsiteX251" fmla="*/ 5448069 w 7467600"/>
              <a:gd name="connsiteY251" fmla="*/ 3567554 h 6858000"/>
              <a:gd name="connsiteX252" fmla="*/ 5425834 w 7467600"/>
              <a:gd name="connsiteY252" fmla="*/ 3162785 h 6858000"/>
              <a:gd name="connsiteX253" fmla="*/ 1318687 w 7467600"/>
              <a:gd name="connsiteY253" fmla="*/ 3113840 h 6858000"/>
              <a:gd name="connsiteX254" fmla="*/ 1066793 w 7467600"/>
              <a:gd name="connsiteY254" fmla="*/ 3212171 h 6858000"/>
              <a:gd name="connsiteX255" fmla="*/ 993319 w 7467600"/>
              <a:gd name="connsiteY255" fmla="*/ 3247648 h 6858000"/>
              <a:gd name="connsiteX256" fmla="*/ 853081 w 7467600"/>
              <a:gd name="connsiteY256" fmla="*/ 3312410 h 6858000"/>
              <a:gd name="connsiteX257" fmla="*/ 805957 w 7467600"/>
              <a:gd name="connsiteY257" fmla="*/ 3330443 h 6858000"/>
              <a:gd name="connsiteX258" fmla="*/ 1318687 w 7467600"/>
              <a:gd name="connsiteY258" fmla="*/ 3113840 h 6858000"/>
              <a:gd name="connsiteX259" fmla="*/ 5453702 w 7467600"/>
              <a:gd name="connsiteY259" fmla="*/ 3090882 h 6858000"/>
              <a:gd name="connsiteX260" fmla="*/ 5480135 w 7467600"/>
              <a:gd name="connsiteY260" fmla="*/ 3565802 h 6858000"/>
              <a:gd name="connsiteX261" fmla="*/ 5499023 w 7467600"/>
              <a:gd name="connsiteY261" fmla="*/ 4166310 h 6858000"/>
              <a:gd name="connsiteX262" fmla="*/ 5547022 w 7467600"/>
              <a:gd name="connsiteY262" fmla="*/ 3607838 h 6858000"/>
              <a:gd name="connsiteX263" fmla="*/ 5515964 w 7467600"/>
              <a:gd name="connsiteY263" fmla="*/ 3378541 h 6858000"/>
              <a:gd name="connsiteX264" fmla="*/ 5453702 w 7467600"/>
              <a:gd name="connsiteY264" fmla="*/ 3090882 h 6858000"/>
              <a:gd name="connsiteX265" fmla="*/ 1238695 w 7467600"/>
              <a:gd name="connsiteY265" fmla="*/ 3076820 h 6858000"/>
              <a:gd name="connsiteX266" fmla="*/ 716371 w 7467600"/>
              <a:gd name="connsiteY266" fmla="*/ 3293249 h 6858000"/>
              <a:gd name="connsiteX267" fmla="*/ 579522 w 7467600"/>
              <a:gd name="connsiteY267" fmla="*/ 3371759 h 6858000"/>
              <a:gd name="connsiteX268" fmla="*/ 600288 w 7467600"/>
              <a:gd name="connsiteY268" fmla="*/ 3365555 h 6858000"/>
              <a:gd name="connsiteX269" fmla="*/ 840692 w 7467600"/>
              <a:gd name="connsiteY269" fmla="*/ 3284921 h 6858000"/>
              <a:gd name="connsiteX270" fmla="*/ 979248 w 7467600"/>
              <a:gd name="connsiteY270" fmla="*/ 3221003 h 6858000"/>
              <a:gd name="connsiteX271" fmla="*/ 1053282 w 7467600"/>
              <a:gd name="connsiteY271" fmla="*/ 3185247 h 6858000"/>
              <a:gd name="connsiteX272" fmla="*/ 1320603 w 7467600"/>
              <a:gd name="connsiteY272" fmla="*/ 3081281 h 6858000"/>
              <a:gd name="connsiteX273" fmla="*/ 1238695 w 7467600"/>
              <a:gd name="connsiteY273" fmla="*/ 3076820 h 6858000"/>
              <a:gd name="connsiteX274" fmla="*/ 5425627 w 7467600"/>
              <a:gd name="connsiteY274" fmla="*/ 2954192 h 6858000"/>
              <a:gd name="connsiteX275" fmla="*/ 5470770 w 7467600"/>
              <a:gd name="connsiteY275" fmla="*/ 3005435 h 6858000"/>
              <a:gd name="connsiteX276" fmla="*/ 5519779 w 7467600"/>
              <a:gd name="connsiteY276" fmla="*/ 4359223 h 6858000"/>
              <a:gd name="connsiteX277" fmla="*/ 5520293 w 7467600"/>
              <a:gd name="connsiteY277" fmla="*/ 4360602 h 6858000"/>
              <a:gd name="connsiteX278" fmla="*/ 5767221 w 7467600"/>
              <a:gd name="connsiteY278" fmla="*/ 4665564 h 6858000"/>
              <a:gd name="connsiteX279" fmla="*/ 6937169 w 7467600"/>
              <a:gd name="connsiteY279" fmla="*/ 4815941 h 6858000"/>
              <a:gd name="connsiteX280" fmla="*/ 6953922 w 7467600"/>
              <a:gd name="connsiteY280" fmla="*/ 4890068 h 6858000"/>
              <a:gd name="connsiteX281" fmla="*/ 6071359 w 7467600"/>
              <a:gd name="connsiteY281" fmla="*/ 4770770 h 6858000"/>
              <a:gd name="connsiteX282" fmla="*/ 6038839 w 7467600"/>
              <a:gd name="connsiteY282" fmla="*/ 4764474 h 6858000"/>
              <a:gd name="connsiteX283" fmla="*/ 6038706 w 7467600"/>
              <a:gd name="connsiteY283" fmla="*/ 4763847 h 6858000"/>
              <a:gd name="connsiteX284" fmla="*/ 6037784 w 7467600"/>
              <a:gd name="connsiteY284" fmla="*/ 4764270 h 6858000"/>
              <a:gd name="connsiteX285" fmla="*/ 6038839 w 7467600"/>
              <a:gd name="connsiteY285" fmla="*/ 4764474 h 6858000"/>
              <a:gd name="connsiteX286" fmla="*/ 6040338 w 7467600"/>
              <a:gd name="connsiteY286" fmla="*/ 4771418 h 6858000"/>
              <a:gd name="connsiteX287" fmla="*/ 6024488 w 7467600"/>
              <a:gd name="connsiteY287" fmla="*/ 4809903 h 6858000"/>
              <a:gd name="connsiteX288" fmla="*/ 5599771 w 7467600"/>
              <a:gd name="connsiteY288" fmla="*/ 5509652 h 6858000"/>
              <a:gd name="connsiteX289" fmla="*/ 5548843 w 7467600"/>
              <a:gd name="connsiteY289" fmla="*/ 5563845 h 6858000"/>
              <a:gd name="connsiteX290" fmla="*/ 5940952 w 7467600"/>
              <a:gd name="connsiteY290" fmla="*/ 6250028 h 6858000"/>
              <a:gd name="connsiteX291" fmla="*/ 6043441 w 7467600"/>
              <a:gd name="connsiteY291" fmla="*/ 6665847 h 6858000"/>
              <a:gd name="connsiteX292" fmla="*/ 6093432 w 7467600"/>
              <a:gd name="connsiteY292" fmla="*/ 6858000 h 6858000"/>
              <a:gd name="connsiteX293" fmla="*/ 6034344 w 7467600"/>
              <a:gd name="connsiteY293" fmla="*/ 6858000 h 6858000"/>
              <a:gd name="connsiteX294" fmla="*/ 6026679 w 7467600"/>
              <a:gd name="connsiteY294" fmla="*/ 6836959 h 6858000"/>
              <a:gd name="connsiteX295" fmla="*/ 5800441 w 7467600"/>
              <a:gd name="connsiteY295" fmla="*/ 6335286 h 6858000"/>
              <a:gd name="connsiteX296" fmla="*/ 5526562 w 7467600"/>
              <a:gd name="connsiteY296" fmla="*/ 5705388 h 6858000"/>
              <a:gd name="connsiteX297" fmla="*/ 5519640 w 7467600"/>
              <a:gd name="connsiteY297" fmla="*/ 5683774 h 6858000"/>
              <a:gd name="connsiteX298" fmla="*/ 5844559 w 7467600"/>
              <a:gd name="connsiteY298" fmla="*/ 6553349 h 6858000"/>
              <a:gd name="connsiteX299" fmla="*/ 5975994 w 7467600"/>
              <a:gd name="connsiteY299" fmla="*/ 6858000 h 6858000"/>
              <a:gd name="connsiteX300" fmla="*/ 5898547 w 7467600"/>
              <a:gd name="connsiteY300" fmla="*/ 6858000 h 6858000"/>
              <a:gd name="connsiteX301" fmla="*/ 5682041 w 7467600"/>
              <a:gd name="connsiteY301" fmla="*/ 6355860 h 6858000"/>
              <a:gd name="connsiteX302" fmla="*/ 5461758 w 7467600"/>
              <a:gd name="connsiteY302" fmla="*/ 5820220 h 6858000"/>
              <a:gd name="connsiteX303" fmla="*/ 5237282 w 7467600"/>
              <a:gd name="connsiteY303" fmla="*/ 6579086 h 6858000"/>
              <a:gd name="connsiteX304" fmla="*/ 5115009 w 7467600"/>
              <a:gd name="connsiteY304" fmla="*/ 6858000 h 6858000"/>
              <a:gd name="connsiteX305" fmla="*/ 5028074 w 7467600"/>
              <a:gd name="connsiteY305" fmla="*/ 6858000 h 6858000"/>
              <a:gd name="connsiteX306" fmla="*/ 5079508 w 7467600"/>
              <a:gd name="connsiteY306" fmla="*/ 6749074 h 6858000"/>
              <a:gd name="connsiteX307" fmla="*/ 5371846 w 7467600"/>
              <a:gd name="connsiteY307" fmla="*/ 5924413 h 6858000"/>
              <a:gd name="connsiteX308" fmla="*/ 5270512 w 7467600"/>
              <a:gd name="connsiteY308" fmla="*/ 6138975 h 6858000"/>
              <a:gd name="connsiteX309" fmla="*/ 5062409 w 7467600"/>
              <a:gd name="connsiteY309" fmla="*/ 6653544 h 6858000"/>
              <a:gd name="connsiteX310" fmla="*/ 5036628 w 7467600"/>
              <a:gd name="connsiteY310" fmla="*/ 6754247 h 6858000"/>
              <a:gd name="connsiteX311" fmla="*/ 5009112 w 7467600"/>
              <a:gd name="connsiteY311" fmla="*/ 6858000 h 6858000"/>
              <a:gd name="connsiteX312" fmla="*/ 4976679 w 7467600"/>
              <a:gd name="connsiteY312" fmla="*/ 6858000 h 6858000"/>
              <a:gd name="connsiteX313" fmla="*/ 5006537 w 7467600"/>
              <a:gd name="connsiteY313" fmla="*/ 6747068 h 6858000"/>
              <a:gd name="connsiteX314" fmla="*/ 5032723 w 7467600"/>
              <a:gd name="connsiteY314" fmla="*/ 6644957 h 6858000"/>
              <a:gd name="connsiteX315" fmla="*/ 5242949 w 7467600"/>
              <a:gd name="connsiteY315" fmla="*/ 6125175 h 6858000"/>
              <a:gd name="connsiteX316" fmla="*/ 5286321 w 7467600"/>
              <a:gd name="connsiteY316" fmla="*/ 6033555 h 6858000"/>
              <a:gd name="connsiteX317" fmla="*/ 5008210 w 7467600"/>
              <a:gd name="connsiteY317" fmla="*/ 6649194 h 6858000"/>
              <a:gd name="connsiteX318" fmla="*/ 4986321 w 7467600"/>
              <a:gd name="connsiteY318" fmla="*/ 6765687 h 6858000"/>
              <a:gd name="connsiteX319" fmla="*/ 4973474 w 7467600"/>
              <a:gd name="connsiteY319" fmla="*/ 6858000 h 6858000"/>
              <a:gd name="connsiteX320" fmla="*/ 4907178 w 7467600"/>
              <a:gd name="connsiteY320" fmla="*/ 6858000 h 6858000"/>
              <a:gd name="connsiteX321" fmla="*/ 4910810 w 7467600"/>
              <a:gd name="connsiteY321" fmla="*/ 6829660 h 6858000"/>
              <a:gd name="connsiteX322" fmla="*/ 4987461 w 7467600"/>
              <a:gd name="connsiteY322" fmla="*/ 6432994 h 6858000"/>
              <a:gd name="connsiteX323" fmla="*/ 5179262 w 7467600"/>
              <a:gd name="connsiteY323" fmla="*/ 6035044 h 6858000"/>
              <a:gd name="connsiteX324" fmla="*/ 4689678 w 7467600"/>
              <a:gd name="connsiteY324" fmla="*/ 6440241 h 6858000"/>
              <a:gd name="connsiteX325" fmla="*/ 4477543 w 7467600"/>
              <a:gd name="connsiteY325" fmla="*/ 6674836 h 6858000"/>
              <a:gd name="connsiteX326" fmla="*/ 4329957 w 7467600"/>
              <a:gd name="connsiteY326" fmla="*/ 6858000 h 6858000"/>
              <a:gd name="connsiteX327" fmla="*/ 4218595 w 7467600"/>
              <a:gd name="connsiteY327" fmla="*/ 6858000 h 6858000"/>
              <a:gd name="connsiteX328" fmla="*/ 4368888 w 7467600"/>
              <a:gd name="connsiteY328" fmla="*/ 6668412 h 6858000"/>
              <a:gd name="connsiteX329" fmla="*/ 4563091 w 7467600"/>
              <a:gd name="connsiteY329" fmla="*/ 6442508 h 6858000"/>
              <a:gd name="connsiteX330" fmla="*/ 5387324 w 7467600"/>
              <a:gd name="connsiteY330" fmla="*/ 5705830 h 6858000"/>
              <a:gd name="connsiteX331" fmla="*/ 5073620 w 7467600"/>
              <a:gd name="connsiteY331" fmla="*/ 5955437 h 6858000"/>
              <a:gd name="connsiteX332" fmla="*/ 4689789 w 7467600"/>
              <a:gd name="connsiteY332" fmla="*/ 6268382 h 6858000"/>
              <a:gd name="connsiteX333" fmla="*/ 4418722 w 7467600"/>
              <a:gd name="connsiteY333" fmla="*/ 6570886 h 6858000"/>
              <a:gd name="connsiteX334" fmla="*/ 4214944 w 7467600"/>
              <a:gd name="connsiteY334" fmla="*/ 6858000 h 6858000"/>
              <a:gd name="connsiteX335" fmla="*/ 4177898 w 7467600"/>
              <a:gd name="connsiteY335" fmla="*/ 6858000 h 6858000"/>
              <a:gd name="connsiteX336" fmla="*/ 4391597 w 7467600"/>
              <a:gd name="connsiteY336" fmla="*/ 6556370 h 6858000"/>
              <a:gd name="connsiteX337" fmla="*/ 4668889 w 7467600"/>
              <a:gd name="connsiteY337" fmla="*/ 6246399 h 6858000"/>
              <a:gd name="connsiteX338" fmla="*/ 5055427 w 7467600"/>
              <a:gd name="connsiteY338" fmla="*/ 5931476 h 6858000"/>
              <a:gd name="connsiteX339" fmla="*/ 5371814 w 7467600"/>
              <a:gd name="connsiteY339" fmla="*/ 5678975 h 6858000"/>
              <a:gd name="connsiteX340" fmla="*/ 4987918 w 7467600"/>
              <a:gd name="connsiteY340" fmla="*/ 5838701 h 6858000"/>
              <a:gd name="connsiteX341" fmla="*/ 4317146 w 7467600"/>
              <a:gd name="connsiteY341" fmla="*/ 6587716 h 6858000"/>
              <a:gd name="connsiteX342" fmla="*/ 4171627 w 7467600"/>
              <a:gd name="connsiteY342" fmla="*/ 6858000 h 6858000"/>
              <a:gd name="connsiteX343" fmla="*/ 4081585 w 7467600"/>
              <a:gd name="connsiteY343" fmla="*/ 6858000 h 6858000"/>
              <a:gd name="connsiteX344" fmla="*/ 4238603 w 7467600"/>
              <a:gd name="connsiteY344" fmla="*/ 6559341 h 6858000"/>
              <a:gd name="connsiteX345" fmla="*/ 4778333 w 7467600"/>
              <a:gd name="connsiteY345" fmla="*/ 5873626 h 6858000"/>
              <a:gd name="connsiteX346" fmla="*/ 5414185 w 7467600"/>
              <a:gd name="connsiteY346" fmla="*/ 5573882 h 6858000"/>
              <a:gd name="connsiteX347" fmla="*/ 5959648 w 7467600"/>
              <a:gd name="connsiteY347" fmla="*/ 4760797 h 6858000"/>
              <a:gd name="connsiteX348" fmla="*/ 5355019 w 7467600"/>
              <a:gd name="connsiteY348" fmla="*/ 4734672 h 6858000"/>
              <a:gd name="connsiteX349" fmla="*/ 5083565 w 7467600"/>
              <a:gd name="connsiteY349" fmla="*/ 5179121 h 6858000"/>
              <a:gd name="connsiteX350" fmla="*/ 4713577 w 7467600"/>
              <a:gd name="connsiteY350" fmla="*/ 5616803 h 6858000"/>
              <a:gd name="connsiteX351" fmla="*/ 3989559 w 7467600"/>
              <a:gd name="connsiteY351" fmla="*/ 6145945 h 6858000"/>
              <a:gd name="connsiteX352" fmla="*/ 3939824 w 7467600"/>
              <a:gd name="connsiteY352" fmla="*/ 6066900 h 6858000"/>
              <a:gd name="connsiteX353" fmla="*/ 4584537 w 7467600"/>
              <a:gd name="connsiteY353" fmla="*/ 5324826 h 6858000"/>
              <a:gd name="connsiteX354" fmla="*/ 5037105 w 7467600"/>
              <a:gd name="connsiteY354" fmla="*/ 5088765 h 6858000"/>
              <a:gd name="connsiteX355" fmla="*/ 5039930 w 7467600"/>
              <a:gd name="connsiteY355" fmla="*/ 5089585 h 6858000"/>
              <a:gd name="connsiteX356" fmla="*/ 5263764 w 7467600"/>
              <a:gd name="connsiteY356" fmla="*/ 4735525 h 6858000"/>
              <a:gd name="connsiteX357" fmla="*/ 4086300 w 7467600"/>
              <a:gd name="connsiteY357" fmla="*/ 4884599 h 6858000"/>
              <a:gd name="connsiteX358" fmla="*/ 4085485 w 7467600"/>
              <a:gd name="connsiteY358" fmla="*/ 4899070 h 6858000"/>
              <a:gd name="connsiteX359" fmla="*/ 3871915 w 7467600"/>
              <a:gd name="connsiteY359" fmla="*/ 5253645 h 6858000"/>
              <a:gd name="connsiteX360" fmla="*/ 3799374 w 7467600"/>
              <a:gd name="connsiteY360" fmla="*/ 5466127 h 6858000"/>
              <a:gd name="connsiteX361" fmla="*/ 3498850 w 7467600"/>
              <a:gd name="connsiteY361" fmla="*/ 6661888 h 6858000"/>
              <a:gd name="connsiteX362" fmla="*/ 3399216 w 7467600"/>
              <a:gd name="connsiteY362" fmla="*/ 6858000 h 6858000"/>
              <a:gd name="connsiteX363" fmla="*/ 3303688 w 7467600"/>
              <a:gd name="connsiteY363" fmla="*/ 6858000 h 6858000"/>
              <a:gd name="connsiteX364" fmla="*/ 3391774 w 7467600"/>
              <a:gd name="connsiteY364" fmla="*/ 6697181 h 6858000"/>
              <a:gd name="connsiteX365" fmla="*/ 3735540 w 7467600"/>
              <a:gd name="connsiteY365" fmla="*/ 5546923 h 6858000"/>
              <a:gd name="connsiteX366" fmla="*/ 3729438 w 7467600"/>
              <a:gd name="connsiteY366" fmla="*/ 5569058 h 6858000"/>
              <a:gd name="connsiteX367" fmla="*/ 3707782 w 7467600"/>
              <a:gd name="connsiteY367" fmla="*/ 5644908 h 6858000"/>
              <a:gd name="connsiteX368" fmla="*/ 3583827 w 7467600"/>
              <a:gd name="connsiteY368" fmla="*/ 6039215 h 6858000"/>
              <a:gd name="connsiteX369" fmla="*/ 3547861 w 7467600"/>
              <a:gd name="connsiteY369" fmla="*/ 6129609 h 6858000"/>
              <a:gd name="connsiteX370" fmla="*/ 3490905 w 7467600"/>
              <a:gd name="connsiteY370" fmla="*/ 6277660 h 6858000"/>
              <a:gd name="connsiteX371" fmla="*/ 3455859 w 7467600"/>
              <a:gd name="connsiteY371" fmla="*/ 6391301 h 6858000"/>
              <a:gd name="connsiteX372" fmla="*/ 3429112 w 7467600"/>
              <a:gd name="connsiteY372" fmla="*/ 6479469 h 6858000"/>
              <a:gd name="connsiteX373" fmla="*/ 3304862 w 7467600"/>
              <a:gd name="connsiteY373" fmla="*/ 6796476 h 6858000"/>
              <a:gd name="connsiteX374" fmla="*/ 3276071 w 7467600"/>
              <a:gd name="connsiteY374" fmla="*/ 6858000 h 6858000"/>
              <a:gd name="connsiteX375" fmla="*/ 3240805 w 7467600"/>
              <a:gd name="connsiteY375" fmla="*/ 6858000 h 6858000"/>
              <a:gd name="connsiteX376" fmla="*/ 3275917 w 7467600"/>
              <a:gd name="connsiteY376" fmla="*/ 6783192 h 6858000"/>
              <a:gd name="connsiteX377" fmla="*/ 3399358 w 7467600"/>
              <a:gd name="connsiteY377" fmla="*/ 6469011 h 6858000"/>
              <a:gd name="connsiteX378" fmla="*/ 3425650 w 7467600"/>
              <a:gd name="connsiteY378" fmla="*/ 6381333 h 6858000"/>
              <a:gd name="connsiteX379" fmla="*/ 3460661 w 7467600"/>
              <a:gd name="connsiteY379" fmla="*/ 6266763 h 6858000"/>
              <a:gd name="connsiteX380" fmla="*/ 3518021 w 7467600"/>
              <a:gd name="connsiteY380" fmla="*/ 6117298 h 6858000"/>
              <a:gd name="connsiteX381" fmla="*/ 3554035 w 7467600"/>
              <a:gd name="connsiteY381" fmla="*/ 6027832 h 6858000"/>
              <a:gd name="connsiteX382" fmla="*/ 3677174 w 7467600"/>
              <a:gd name="connsiteY382" fmla="*/ 5636351 h 6858000"/>
              <a:gd name="connsiteX383" fmla="*/ 3698819 w 7467600"/>
              <a:gd name="connsiteY383" fmla="*/ 5560503 h 6858000"/>
              <a:gd name="connsiteX384" fmla="*/ 3702094 w 7467600"/>
              <a:gd name="connsiteY384" fmla="*/ 5549194 h 6858000"/>
              <a:gd name="connsiteX385" fmla="*/ 3398355 w 7467600"/>
              <a:gd name="connsiteY385" fmla="*/ 6094603 h 6858000"/>
              <a:gd name="connsiteX386" fmla="*/ 3193941 w 7467600"/>
              <a:gd name="connsiteY386" fmla="*/ 6798775 h 6858000"/>
              <a:gd name="connsiteX387" fmla="*/ 3184140 w 7467600"/>
              <a:gd name="connsiteY387" fmla="*/ 6858000 h 6858000"/>
              <a:gd name="connsiteX388" fmla="*/ 3099978 w 7467600"/>
              <a:gd name="connsiteY388" fmla="*/ 6858000 h 6858000"/>
              <a:gd name="connsiteX389" fmla="*/ 3101556 w 7467600"/>
              <a:gd name="connsiteY389" fmla="*/ 6843337 h 6858000"/>
              <a:gd name="connsiteX390" fmla="*/ 3370162 w 7467600"/>
              <a:gd name="connsiteY390" fmla="*/ 5785550 h 6858000"/>
              <a:gd name="connsiteX391" fmla="*/ 3746477 w 7467600"/>
              <a:gd name="connsiteY391" fmla="*/ 5377889 h 6858000"/>
              <a:gd name="connsiteX392" fmla="*/ 3863399 w 7467600"/>
              <a:gd name="connsiteY392" fmla="*/ 5087257 h 6858000"/>
              <a:gd name="connsiteX393" fmla="*/ 3968712 w 7467600"/>
              <a:gd name="connsiteY393" fmla="*/ 4913989 h 6858000"/>
              <a:gd name="connsiteX394" fmla="*/ 2792390 w 7467600"/>
              <a:gd name="connsiteY394" fmla="*/ 5382974 h 6858000"/>
              <a:gd name="connsiteX395" fmla="*/ 2714982 w 7467600"/>
              <a:gd name="connsiteY395" fmla="*/ 5427051 h 6858000"/>
              <a:gd name="connsiteX396" fmla="*/ 2813361 w 7467600"/>
              <a:gd name="connsiteY396" fmla="*/ 6023912 h 6858000"/>
              <a:gd name="connsiteX397" fmla="*/ 2688430 w 7467600"/>
              <a:gd name="connsiteY397" fmla="*/ 6801564 h 6858000"/>
              <a:gd name="connsiteX398" fmla="*/ 2629626 w 7467600"/>
              <a:gd name="connsiteY398" fmla="*/ 6763394 h 6858000"/>
              <a:gd name="connsiteX399" fmla="*/ 2565328 w 7467600"/>
              <a:gd name="connsiteY399" fmla="*/ 5516399 h 6858000"/>
              <a:gd name="connsiteX400" fmla="*/ 1922999 w 7467600"/>
              <a:gd name="connsiteY400" fmla="*/ 5980343 h 6858000"/>
              <a:gd name="connsiteX401" fmla="*/ 1950261 w 7467600"/>
              <a:gd name="connsiteY401" fmla="*/ 6405858 h 6858000"/>
              <a:gd name="connsiteX402" fmla="*/ 2365554 w 7467600"/>
              <a:gd name="connsiteY402" fmla="*/ 6759107 h 6858000"/>
              <a:gd name="connsiteX403" fmla="*/ 2424142 w 7467600"/>
              <a:gd name="connsiteY403" fmla="*/ 6858000 h 6858000"/>
              <a:gd name="connsiteX404" fmla="*/ 2395994 w 7467600"/>
              <a:gd name="connsiteY404" fmla="*/ 6858000 h 6858000"/>
              <a:gd name="connsiteX405" fmla="*/ 2392863 w 7467600"/>
              <a:gd name="connsiteY405" fmla="*/ 6852964 h 6858000"/>
              <a:gd name="connsiteX406" fmla="*/ 2017589 w 7467600"/>
              <a:gd name="connsiteY406" fmla="*/ 6493982 h 6858000"/>
              <a:gd name="connsiteX407" fmla="*/ 2147336 w 7467600"/>
              <a:gd name="connsiteY407" fmla="*/ 6594052 h 6858000"/>
              <a:gd name="connsiteX408" fmla="*/ 2207047 w 7467600"/>
              <a:gd name="connsiteY408" fmla="*/ 6654540 h 6858000"/>
              <a:gd name="connsiteX409" fmla="*/ 2299106 w 7467600"/>
              <a:gd name="connsiteY409" fmla="*/ 6778931 h 6858000"/>
              <a:gd name="connsiteX410" fmla="*/ 2314430 w 7467600"/>
              <a:gd name="connsiteY410" fmla="*/ 6801144 h 6858000"/>
              <a:gd name="connsiteX411" fmla="*/ 2352406 w 7467600"/>
              <a:gd name="connsiteY411" fmla="*/ 6858000 h 6858000"/>
              <a:gd name="connsiteX412" fmla="*/ 2314492 w 7467600"/>
              <a:gd name="connsiteY412" fmla="*/ 6858000 h 6858000"/>
              <a:gd name="connsiteX413" fmla="*/ 2288095 w 7467600"/>
              <a:gd name="connsiteY413" fmla="*/ 6818030 h 6858000"/>
              <a:gd name="connsiteX414" fmla="*/ 2272768 w 7467600"/>
              <a:gd name="connsiteY414" fmla="*/ 6795822 h 6858000"/>
              <a:gd name="connsiteX415" fmla="*/ 2182715 w 7467600"/>
              <a:gd name="connsiteY415" fmla="*/ 6675071 h 6858000"/>
              <a:gd name="connsiteX416" fmla="*/ 2032061 w 7467600"/>
              <a:gd name="connsiteY416" fmla="*/ 6541380 h 6858000"/>
              <a:gd name="connsiteX417" fmla="*/ 2257220 w 7467600"/>
              <a:gd name="connsiteY417" fmla="*/ 6826257 h 6858000"/>
              <a:gd name="connsiteX418" fmla="*/ 2281324 w 7467600"/>
              <a:gd name="connsiteY418" fmla="*/ 6858000 h 6858000"/>
              <a:gd name="connsiteX419" fmla="*/ 2242860 w 7467600"/>
              <a:gd name="connsiteY419" fmla="*/ 6858000 h 6858000"/>
              <a:gd name="connsiteX420" fmla="*/ 2232818 w 7467600"/>
              <a:gd name="connsiteY420" fmla="*/ 6844926 h 6858000"/>
              <a:gd name="connsiteX421" fmla="*/ 1990172 w 7467600"/>
              <a:gd name="connsiteY421" fmla="*/ 6542121 h 6858000"/>
              <a:gd name="connsiteX422" fmla="*/ 2124090 w 7467600"/>
              <a:gd name="connsiteY422" fmla="*/ 6761017 h 6858000"/>
              <a:gd name="connsiteX423" fmla="*/ 2200380 w 7467600"/>
              <a:gd name="connsiteY423" fmla="*/ 6858000 h 6858000"/>
              <a:gd name="connsiteX424" fmla="*/ 2147507 w 7467600"/>
              <a:gd name="connsiteY424" fmla="*/ 6858000 h 6858000"/>
              <a:gd name="connsiteX425" fmla="*/ 2070668 w 7467600"/>
              <a:gd name="connsiteY425" fmla="*/ 6761520 h 6858000"/>
              <a:gd name="connsiteX426" fmla="*/ 1975142 w 7467600"/>
              <a:gd name="connsiteY426" fmla="*/ 6585570 h 6858000"/>
              <a:gd name="connsiteX427" fmla="*/ 2050035 w 7467600"/>
              <a:gd name="connsiteY427" fmla="*/ 6813345 h 6858000"/>
              <a:gd name="connsiteX428" fmla="*/ 2063025 w 7467600"/>
              <a:gd name="connsiteY428" fmla="*/ 6858000 h 6858000"/>
              <a:gd name="connsiteX429" fmla="*/ 2021675 w 7467600"/>
              <a:gd name="connsiteY429" fmla="*/ 6858000 h 6858000"/>
              <a:gd name="connsiteX430" fmla="*/ 2019308 w 7467600"/>
              <a:gd name="connsiteY430" fmla="*/ 6847118 h 6858000"/>
              <a:gd name="connsiteX431" fmla="*/ 1938835 w 7467600"/>
              <a:gd name="connsiteY431" fmla="*/ 6551160 h 6858000"/>
              <a:gd name="connsiteX432" fmla="*/ 1953230 w 7467600"/>
              <a:gd name="connsiteY432" fmla="*/ 6759699 h 6858000"/>
              <a:gd name="connsiteX433" fmla="*/ 1956763 w 7467600"/>
              <a:gd name="connsiteY433" fmla="*/ 6778191 h 6858000"/>
              <a:gd name="connsiteX434" fmla="*/ 1967925 w 7467600"/>
              <a:gd name="connsiteY434" fmla="*/ 6858000 h 6858000"/>
              <a:gd name="connsiteX435" fmla="*/ 1936622 w 7467600"/>
              <a:gd name="connsiteY435" fmla="*/ 6858000 h 6858000"/>
              <a:gd name="connsiteX436" fmla="*/ 1926261 w 7467600"/>
              <a:gd name="connsiteY436" fmla="*/ 6784064 h 6858000"/>
              <a:gd name="connsiteX437" fmla="*/ 1922724 w 7467600"/>
              <a:gd name="connsiteY437" fmla="*/ 6765577 h 6858000"/>
              <a:gd name="connsiteX438" fmla="*/ 1904650 w 7467600"/>
              <a:gd name="connsiteY438" fmla="*/ 6639616 h 6858000"/>
              <a:gd name="connsiteX439" fmla="*/ 1885273 w 7467600"/>
              <a:gd name="connsiteY439" fmla="*/ 6858000 h 6858000"/>
              <a:gd name="connsiteX440" fmla="*/ 1854363 w 7467600"/>
              <a:gd name="connsiteY440" fmla="*/ 6858000 h 6858000"/>
              <a:gd name="connsiteX441" fmla="*/ 1880391 w 7467600"/>
              <a:gd name="connsiteY441" fmla="*/ 6603796 h 6858000"/>
              <a:gd name="connsiteX442" fmla="*/ 1818273 w 7467600"/>
              <a:gd name="connsiteY442" fmla="*/ 6715729 h 6858000"/>
              <a:gd name="connsiteX443" fmla="*/ 1794691 w 7467600"/>
              <a:gd name="connsiteY443" fmla="*/ 6843239 h 6858000"/>
              <a:gd name="connsiteX444" fmla="*/ 1794914 w 7467600"/>
              <a:gd name="connsiteY444" fmla="*/ 6858000 h 6858000"/>
              <a:gd name="connsiteX445" fmla="*/ 1746128 w 7467600"/>
              <a:gd name="connsiteY445" fmla="*/ 6858000 h 6858000"/>
              <a:gd name="connsiteX446" fmla="*/ 1753934 w 7467600"/>
              <a:gd name="connsiteY446" fmla="*/ 6724796 h 6858000"/>
              <a:gd name="connsiteX447" fmla="*/ 1792053 w 7467600"/>
              <a:gd name="connsiteY447" fmla="*/ 6572396 h 6858000"/>
              <a:gd name="connsiteX448" fmla="*/ 1862248 w 7467600"/>
              <a:gd name="connsiteY448" fmla="*/ 6266397 h 6858000"/>
              <a:gd name="connsiteX449" fmla="*/ 1862250 w 7467600"/>
              <a:gd name="connsiteY449" fmla="*/ 6033531 h 6858000"/>
              <a:gd name="connsiteX450" fmla="*/ 1211999 w 7467600"/>
              <a:gd name="connsiteY450" fmla="*/ 6683610 h 6858000"/>
              <a:gd name="connsiteX451" fmla="*/ 1213266 w 7467600"/>
              <a:gd name="connsiteY451" fmla="*/ 6691947 h 6858000"/>
              <a:gd name="connsiteX452" fmla="*/ 1203370 w 7467600"/>
              <a:gd name="connsiteY452" fmla="*/ 6850676 h 6858000"/>
              <a:gd name="connsiteX453" fmla="*/ 1203671 w 7467600"/>
              <a:gd name="connsiteY453" fmla="*/ 6858000 h 6858000"/>
              <a:gd name="connsiteX454" fmla="*/ 1143180 w 7467600"/>
              <a:gd name="connsiteY454" fmla="*/ 6858000 h 6858000"/>
              <a:gd name="connsiteX455" fmla="*/ 1142176 w 7467600"/>
              <a:gd name="connsiteY455" fmla="*/ 6766045 h 6858000"/>
              <a:gd name="connsiteX456" fmla="*/ 1067484 w 7467600"/>
              <a:gd name="connsiteY456" fmla="*/ 6858000 h 6858000"/>
              <a:gd name="connsiteX457" fmla="*/ 953928 w 7467600"/>
              <a:gd name="connsiteY457" fmla="*/ 6858000 h 6858000"/>
              <a:gd name="connsiteX458" fmla="*/ 959715 w 7467600"/>
              <a:gd name="connsiteY458" fmla="*/ 6850185 h 6858000"/>
              <a:gd name="connsiteX459" fmla="*/ 1483788 w 7467600"/>
              <a:gd name="connsiteY459" fmla="*/ 6259174 h 6858000"/>
              <a:gd name="connsiteX460" fmla="*/ 1100671 w 7467600"/>
              <a:gd name="connsiteY460" fmla="*/ 6252137 h 6858000"/>
              <a:gd name="connsiteX461" fmla="*/ 1090144 w 7467600"/>
              <a:gd name="connsiteY461" fmla="*/ 6256748 h 6858000"/>
              <a:gd name="connsiteX462" fmla="*/ 1095872 w 7467600"/>
              <a:gd name="connsiteY462" fmla="*/ 6271892 h 6858000"/>
              <a:gd name="connsiteX463" fmla="*/ 262785 w 7467600"/>
              <a:gd name="connsiteY463" fmla="*/ 6845450 h 6858000"/>
              <a:gd name="connsiteX464" fmla="*/ 209968 w 7467600"/>
              <a:gd name="connsiteY464" fmla="*/ 6770713 h 6858000"/>
              <a:gd name="connsiteX465" fmla="*/ 873460 w 7467600"/>
              <a:gd name="connsiteY465" fmla="*/ 6253768 h 6858000"/>
              <a:gd name="connsiteX466" fmla="*/ 192686 w 7467600"/>
              <a:gd name="connsiteY466" fmla="*/ 5849257 h 6858000"/>
              <a:gd name="connsiteX467" fmla="*/ 4696 w 7467600"/>
              <a:gd name="connsiteY467" fmla="*/ 5697668 h 6858000"/>
              <a:gd name="connsiteX468" fmla="*/ 0 w 7467600"/>
              <a:gd name="connsiteY468" fmla="*/ 5689984 h 6858000"/>
              <a:gd name="connsiteX469" fmla="*/ 0 w 7467600"/>
              <a:gd name="connsiteY469" fmla="*/ 5513472 h 6858000"/>
              <a:gd name="connsiteX470" fmla="*/ 174101 w 7467600"/>
              <a:gd name="connsiteY470" fmla="*/ 5620277 h 6858000"/>
              <a:gd name="connsiteX471" fmla="*/ 891800 w 7467600"/>
              <a:gd name="connsiteY471" fmla="*/ 6036935 h 6858000"/>
              <a:gd name="connsiteX472" fmla="*/ 1072219 w 7467600"/>
              <a:gd name="connsiteY472" fmla="*/ 6169443 h 6858000"/>
              <a:gd name="connsiteX473" fmla="*/ 1074117 w 7467600"/>
              <a:gd name="connsiteY473" fmla="*/ 6170301 h 6858000"/>
              <a:gd name="connsiteX474" fmla="*/ 1083114 w 7467600"/>
              <a:gd name="connsiteY474" fmla="*/ 6174131 h 6858000"/>
              <a:gd name="connsiteX475" fmla="*/ 1543010 w 7467600"/>
              <a:gd name="connsiteY475" fmla="*/ 6191140 h 6858000"/>
              <a:gd name="connsiteX476" fmla="*/ 1551080 w 7467600"/>
              <a:gd name="connsiteY476" fmla="*/ 6195006 h 6858000"/>
              <a:gd name="connsiteX477" fmla="*/ 2345443 w 7467600"/>
              <a:gd name="connsiteY477" fmla="*/ 5549882 h 6858000"/>
              <a:gd name="connsiteX478" fmla="*/ 1721499 w 7467600"/>
              <a:gd name="connsiteY478" fmla="*/ 5599969 h 6858000"/>
              <a:gd name="connsiteX479" fmla="*/ 767716 w 7467600"/>
              <a:gd name="connsiteY479" fmla="*/ 5472768 h 6858000"/>
              <a:gd name="connsiteX480" fmla="*/ 722147 w 7467600"/>
              <a:gd name="connsiteY480" fmla="*/ 5393091 h 6858000"/>
              <a:gd name="connsiteX481" fmla="*/ 1485552 w 7467600"/>
              <a:gd name="connsiteY481" fmla="*/ 5313202 h 6858000"/>
              <a:gd name="connsiteX482" fmla="*/ 2143004 w 7467600"/>
              <a:gd name="connsiteY482" fmla="*/ 5402420 h 6858000"/>
              <a:gd name="connsiteX483" fmla="*/ 1933391 w 7467600"/>
              <a:gd name="connsiteY483" fmla="*/ 5156971 h 6858000"/>
              <a:gd name="connsiteX484" fmla="*/ 1827118 w 7467600"/>
              <a:gd name="connsiteY484" fmla="*/ 4968410 h 6858000"/>
              <a:gd name="connsiteX485" fmla="*/ 1837349 w 7467600"/>
              <a:gd name="connsiteY485" fmla="*/ 4956357 h 6858000"/>
              <a:gd name="connsiteX486" fmla="*/ 2162835 w 7467600"/>
              <a:gd name="connsiteY486" fmla="*/ 5187853 h 6858000"/>
              <a:gd name="connsiteX487" fmla="*/ 2257167 w 7467600"/>
              <a:gd name="connsiteY487" fmla="*/ 5462123 h 6858000"/>
              <a:gd name="connsiteX488" fmla="*/ 2261598 w 7467600"/>
              <a:gd name="connsiteY488" fmla="*/ 5467998 h 6858000"/>
              <a:gd name="connsiteX489" fmla="*/ 2437177 w 7467600"/>
              <a:gd name="connsiteY489" fmla="*/ 5479608 h 6858000"/>
              <a:gd name="connsiteX490" fmla="*/ 2445247 w 7467600"/>
              <a:gd name="connsiteY490" fmla="*/ 5483476 h 6858000"/>
              <a:gd name="connsiteX491" fmla="*/ 2743626 w 7467600"/>
              <a:gd name="connsiteY491" fmla="*/ 5304819 h 6858000"/>
              <a:gd name="connsiteX492" fmla="*/ 3048102 w 7467600"/>
              <a:gd name="connsiteY492" fmla="*/ 5150595 h 6858000"/>
              <a:gd name="connsiteX493" fmla="*/ 1799414 w 7467600"/>
              <a:gd name="connsiteY493" fmla="*/ 4694732 h 6858000"/>
              <a:gd name="connsiteX494" fmla="*/ 1771735 w 7467600"/>
              <a:gd name="connsiteY494" fmla="*/ 4619929 h 6858000"/>
              <a:gd name="connsiteX495" fmla="*/ 3104273 w 7467600"/>
              <a:gd name="connsiteY495" fmla="*/ 5076159 h 6858000"/>
              <a:gd name="connsiteX496" fmla="*/ 3113245 w 7467600"/>
              <a:gd name="connsiteY496" fmla="*/ 5090705 h 6858000"/>
              <a:gd name="connsiteX497" fmla="*/ 3126294 w 7467600"/>
              <a:gd name="connsiteY497" fmla="*/ 5114400 h 6858000"/>
              <a:gd name="connsiteX498" fmla="*/ 3937433 w 7467600"/>
              <a:gd name="connsiteY498" fmla="*/ 4830473 h 6858000"/>
              <a:gd name="connsiteX499" fmla="*/ 3590475 w 7467600"/>
              <a:gd name="connsiteY499" fmla="*/ 4597974 h 6858000"/>
              <a:gd name="connsiteX500" fmla="*/ 3100264 w 7467600"/>
              <a:gd name="connsiteY500" fmla="*/ 4579845 h 6858000"/>
              <a:gd name="connsiteX501" fmla="*/ 2183576 w 7467600"/>
              <a:gd name="connsiteY501" fmla="*/ 4227150 h 6858000"/>
              <a:gd name="connsiteX502" fmla="*/ 2151029 w 7467600"/>
              <a:gd name="connsiteY502" fmla="*/ 4146947 h 6858000"/>
              <a:gd name="connsiteX503" fmla="*/ 3563434 w 7467600"/>
              <a:gd name="connsiteY503" fmla="*/ 4469115 h 6858000"/>
              <a:gd name="connsiteX504" fmla="*/ 3177952 w 7467600"/>
              <a:gd name="connsiteY504" fmla="*/ 3657386 h 6858000"/>
              <a:gd name="connsiteX505" fmla="*/ 3189263 w 7467600"/>
              <a:gd name="connsiteY505" fmla="*/ 3625726 h 6858000"/>
              <a:gd name="connsiteX506" fmla="*/ 3560912 w 7467600"/>
              <a:gd name="connsiteY506" fmla="*/ 4079863 h 6858000"/>
              <a:gd name="connsiteX507" fmla="*/ 3626636 w 7467600"/>
              <a:gd name="connsiteY507" fmla="*/ 4512230 h 6858000"/>
              <a:gd name="connsiteX508" fmla="*/ 3653088 w 7467600"/>
              <a:gd name="connsiteY508" fmla="*/ 4521417 h 6858000"/>
              <a:gd name="connsiteX509" fmla="*/ 3988128 w 7467600"/>
              <a:gd name="connsiteY509" fmla="*/ 4817267 h 6858000"/>
              <a:gd name="connsiteX510" fmla="*/ 4830582 w 7467600"/>
              <a:gd name="connsiteY510" fmla="*/ 4676000 h 6858000"/>
              <a:gd name="connsiteX511" fmla="*/ 4830100 w 7467600"/>
              <a:gd name="connsiteY511" fmla="*/ 4675554 h 6858000"/>
              <a:gd name="connsiteX512" fmla="*/ 4036318 w 7467600"/>
              <a:gd name="connsiteY512" fmla="*/ 4147013 h 6858000"/>
              <a:gd name="connsiteX513" fmla="*/ 3432098 w 7467600"/>
              <a:gd name="connsiteY513" fmla="*/ 3537312 h 6858000"/>
              <a:gd name="connsiteX514" fmla="*/ 3446761 w 7467600"/>
              <a:gd name="connsiteY514" fmla="*/ 3461278 h 6858000"/>
              <a:gd name="connsiteX515" fmla="*/ 4419733 w 7467600"/>
              <a:gd name="connsiteY515" fmla="*/ 3963555 h 6858000"/>
              <a:gd name="connsiteX516" fmla="*/ 4781371 w 7467600"/>
              <a:gd name="connsiteY516" fmla="*/ 4458604 h 6858000"/>
              <a:gd name="connsiteX517" fmla="*/ 4780440 w 7467600"/>
              <a:gd name="connsiteY517" fmla="*/ 4470290 h 6858000"/>
              <a:gd name="connsiteX518" fmla="*/ 4898954 w 7467600"/>
              <a:gd name="connsiteY518" fmla="*/ 4662092 h 6858000"/>
              <a:gd name="connsiteX519" fmla="*/ 4900699 w 7467600"/>
              <a:gd name="connsiteY519" fmla="*/ 4670867 h 6858000"/>
              <a:gd name="connsiteX520" fmla="*/ 5714511 w 7467600"/>
              <a:gd name="connsiteY520" fmla="*/ 4663483 h 6858000"/>
              <a:gd name="connsiteX521" fmla="*/ 5464793 w 7467600"/>
              <a:gd name="connsiteY521" fmla="*/ 4393556 h 6858000"/>
              <a:gd name="connsiteX522" fmla="*/ 5461897 w 7467600"/>
              <a:gd name="connsiteY522" fmla="*/ 4390879 h 6858000"/>
              <a:gd name="connsiteX523" fmla="*/ 4294126 w 7467600"/>
              <a:gd name="connsiteY523" fmla="*/ 3303048 h 6858000"/>
              <a:gd name="connsiteX524" fmla="*/ 4305321 w 7467600"/>
              <a:gd name="connsiteY524" fmla="*/ 3256953 h 6858000"/>
              <a:gd name="connsiteX525" fmla="*/ 4949299 w 7467600"/>
              <a:gd name="connsiteY525" fmla="*/ 3766336 h 6858000"/>
              <a:gd name="connsiteX526" fmla="*/ 5291452 w 7467600"/>
              <a:gd name="connsiteY526" fmla="*/ 4076801 h 6858000"/>
              <a:gd name="connsiteX527" fmla="*/ 5434998 w 7467600"/>
              <a:gd name="connsiteY527" fmla="*/ 4254100 h 6858000"/>
              <a:gd name="connsiteX528" fmla="*/ 5351015 w 7467600"/>
              <a:gd name="connsiteY528" fmla="*/ 3760989 h 6858000"/>
              <a:gd name="connsiteX529" fmla="*/ 5413780 w 7467600"/>
              <a:gd name="connsiteY529" fmla="*/ 2966265 h 6858000"/>
              <a:gd name="connsiteX530" fmla="*/ 5425627 w 7467600"/>
              <a:gd name="connsiteY530" fmla="*/ 2954192 h 6858000"/>
              <a:gd name="connsiteX531" fmla="*/ 6604735 w 7467600"/>
              <a:gd name="connsiteY531" fmla="*/ 2041381 h 6858000"/>
              <a:gd name="connsiteX532" fmla="*/ 7204487 w 7467600"/>
              <a:gd name="connsiteY532" fmla="*/ 2742112 h 6858000"/>
              <a:gd name="connsiteX533" fmla="*/ 7131592 w 7467600"/>
              <a:gd name="connsiteY533" fmla="*/ 2672096 h 6858000"/>
              <a:gd name="connsiteX534" fmla="*/ 6996344 w 7467600"/>
              <a:gd name="connsiteY534" fmla="*/ 2518310 h 6858000"/>
              <a:gd name="connsiteX535" fmla="*/ 6735495 w 7467600"/>
              <a:gd name="connsiteY535" fmla="*/ 2196890 h 6858000"/>
              <a:gd name="connsiteX536" fmla="*/ 6721901 w 7467600"/>
              <a:gd name="connsiteY536" fmla="*/ 2179274 h 6858000"/>
              <a:gd name="connsiteX537" fmla="*/ 6604735 w 7467600"/>
              <a:gd name="connsiteY537" fmla="*/ 2041381 h 6858000"/>
              <a:gd name="connsiteX538" fmla="*/ 6591670 w 7467600"/>
              <a:gd name="connsiteY538" fmla="*/ 1988277 h 6858000"/>
              <a:gd name="connsiteX539" fmla="*/ 6747349 w 7467600"/>
              <a:gd name="connsiteY539" fmla="*/ 2160069 h 6858000"/>
              <a:gd name="connsiteX540" fmla="*/ 6760943 w 7467600"/>
              <a:gd name="connsiteY540" fmla="*/ 2177686 h 6858000"/>
              <a:gd name="connsiteX541" fmla="*/ 7021065 w 7467600"/>
              <a:gd name="connsiteY541" fmla="*/ 2498102 h 6858000"/>
              <a:gd name="connsiteX542" fmla="*/ 7155223 w 7467600"/>
              <a:gd name="connsiteY542" fmla="*/ 2650386 h 6858000"/>
              <a:gd name="connsiteX543" fmla="*/ 7203167 w 7467600"/>
              <a:gd name="connsiteY543" fmla="*/ 2697288 h 6858000"/>
              <a:gd name="connsiteX544" fmla="*/ 6937703 w 7467600"/>
              <a:gd name="connsiteY544" fmla="*/ 2321981 h 6858000"/>
              <a:gd name="connsiteX545" fmla="*/ 6591670 w 7467600"/>
              <a:gd name="connsiteY545" fmla="*/ 1988277 h 6858000"/>
              <a:gd name="connsiteX546" fmla="*/ 5798671 w 7467600"/>
              <a:gd name="connsiteY546" fmla="*/ 1981601 h 6858000"/>
              <a:gd name="connsiteX547" fmla="*/ 5754709 w 7467600"/>
              <a:gd name="connsiteY547" fmla="*/ 2071454 h 6858000"/>
              <a:gd name="connsiteX548" fmla="*/ 5763044 w 7467600"/>
              <a:gd name="connsiteY548" fmla="*/ 2842206 h 6858000"/>
              <a:gd name="connsiteX549" fmla="*/ 5764974 w 7467600"/>
              <a:gd name="connsiteY549" fmla="*/ 2799609 h 6858000"/>
              <a:gd name="connsiteX550" fmla="*/ 5767665 w 7467600"/>
              <a:gd name="connsiteY550" fmla="*/ 2666409 h 6858000"/>
              <a:gd name="connsiteX551" fmla="*/ 5763055 w 7467600"/>
              <a:gd name="connsiteY551" fmla="*/ 2579705 h 6858000"/>
              <a:gd name="connsiteX552" fmla="*/ 5758079 w 7467600"/>
              <a:gd name="connsiteY552" fmla="*/ 2492508 h 6858000"/>
              <a:gd name="connsiteX553" fmla="*/ 5779325 w 7467600"/>
              <a:gd name="connsiteY553" fmla="*/ 2197069 h 6858000"/>
              <a:gd name="connsiteX554" fmla="*/ 5798671 w 7467600"/>
              <a:gd name="connsiteY554" fmla="*/ 1981601 h 6858000"/>
              <a:gd name="connsiteX555" fmla="*/ 5829202 w 7467600"/>
              <a:gd name="connsiteY555" fmla="*/ 1971679 h 6858000"/>
              <a:gd name="connsiteX556" fmla="*/ 5809558 w 7467600"/>
              <a:gd name="connsiteY556" fmla="*/ 2198043 h 6858000"/>
              <a:gd name="connsiteX557" fmla="*/ 5788653 w 7467600"/>
              <a:gd name="connsiteY557" fmla="*/ 2489430 h 6858000"/>
              <a:gd name="connsiteX558" fmla="*/ 5793439 w 7467600"/>
              <a:gd name="connsiteY558" fmla="*/ 2575235 h 6858000"/>
              <a:gd name="connsiteX559" fmla="*/ 5796837 w 7467600"/>
              <a:gd name="connsiteY559" fmla="*/ 2637633 h 6858000"/>
              <a:gd name="connsiteX560" fmla="*/ 5818614 w 7467600"/>
              <a:gd name="connsiteY560" fmla="*/ 2473055 h 6858000"/>
              <a:gd name="connsiteX561" fmla="*/ 5829202 w 7467600"/>
              <a:gd name="connsiteY561" fmla="*/ 1971679 h 6858000"/>
              <a:gd name="connsiteX562" fmla="*/ 5911389 w 7467600"/>
              <a:gd name="connsiteY562" fmla="*/ 1898371 h 6858000"/>
              <a:gd name="connsiteX563" fmla="*/ 6237627 w 7467600"/>
              <a:gd name="connsiteY563" fmla="*/ 2231921 h 6858000"/>
              <a:gd name="connsiteX564" fmla="*/ 5911389 w 7467600"/>
              <a:gd name="connsiteY564" fmla="*/ 1898371 h 6858000"/>
              <a:gd name="connsiteX565" fmla="*/ 6944437 w 7467600"/>
              <a:gd name="connsiteY565" fmla="*/ 1575402 h 6858000"/>
              <a:gd name="connsiteX566" fmla="*/ 6304730 w 7467600"/>
              <a:gd name="connsiteY566" fmla="*/ 1766654 h 6858000"/>
              <a:gd name="connsiteX567" fmla="*/ 6944437 w 7467600"/>
              <a:gd name="connsiteY567" fmla="*/ 1575402 h 6858000"/>
              <a:gd name="connsiteX568" fmla="*/ 7019523 w 7467600"/>
              <a:gd name="connsiteY568" fmla="*/ 1519450 h 6858000"/>
              <a:gd name="connsiteX569" fmla="*/ 6298091 w 7467600"/>
              <a:gd name="connsiteY569" fmla="*/ 1737122 h 6858000"/>
              <a:gd name="connsiteX570" fmla="*/ 7019523 w 7467600"/>
              <a:gd name="connsiteY570" fmla="*/ 1519450 h 6858000"/>
              <a:gd name="connsiteX571" fmla="*/ 2399523 w 7467600"/>
              <a:gd name="connsiteY571" fmla="*/ 1428234 h 6858000"/>
              <a:gd name="connsiteX572" fmla="*/ 2224982 w 7467600"/>
              <a:gd name="connsiteY572" fmla="*/ 1826201 h 6858000"/>
              <a:gd name="connsiteX573" fmla="*/ 2096099 w 7467600"/>
              <a:gd name="connsiteY573" fmla="*/ 2345900 h 6858000"/>
              <a:gd name="connsiteX574" fmla="*/ 2283317 w 7467600"/>
              <a:gd name="connsiteY574" fmla="*/ 1796925 h 6858000"/>
              <a:gd name="connsiteX575" fmla="*/ 2399523 w 7467600"/>
              <a:gd name="connsiteY575" fmla="*/ 1428234 h 6858000"/>
              <a:gd name="connsiteX576" fmla="*/ 2448558 w 7467600"/>
              <a:gd name="connsiteY576" fmla="*/ 1373435 h 6858000"/>
              <a:gd name="connsiteX577" fmla="*/ 2312521 w 7467600"/>
              <a:gd name="connsiteY577" fmla="*/ 1806140 h 6858000"/>
              <a:gd name="connsiteX578" fmla="*/ 2127533 w 7467600"/>
              <a:gd name="connsiteY578" fmla="*/ 2348380 h 6858000"/>
              <a:gd name="connsiteX579" fmla="*/ 2358080 w 7467600"/>
              <a:gd name="connsiteY579" fmla="*/ 1866134 h 6858000"/>
              <a:gd name="connsiteX580" fmla="*/ 2407436 w 7467600"/>
              <a:gd name="connsiteY580" fmla="*/ 1651070 h 6858000"/>
              <a:gd name="connsiteX581" fmla="*/ 2448558 w 7467600"/>
              <a:gd name="connsiteY581" fmla="*/ 1373435 h 6858000"/>
              <a:gd name="connsiteX582" fmla="*/ 278707 w 7467600"/>
              <a:gd name="connsiteY582" fmla="*/ 1352270 h 6858000"/>
              <a:gd name="connsiteX583" fmla="*/ 321570 w 7467600"/>
              <a:gd name="connsiteY583" fmla="*/ 1861610 h 6858000"/>
              <a:gd name="connsiteX584" fmla="*/ 294281 w 7467600"/>
              <a:gd name="connsiteY584" fmla="*/ 1440658 h 6858000"/>
              <a:gd name="connsiteX585" fmla="*/ 278707 w 7467600"/>
              <a:gd name="connsiteY585" fmla="*/ 1352270 h 6858000"/>
              <a:gd name="connsiteX586" fmla="*/ 1423821 w 7467600"/>
              <a:gd name="connsiteY586" fmla="*/ 1351958 h 6858000"/>
              <a:gd name="connsiteX587" fmla="*/ 1638521 w 7467600"/>
              <a:gd name="connsiteY587" fmla="*/ 1908470 h 6858000"/>
              <a:gd name="connsiteX588" fmla="*/ 1754199 w 7467600"/>
              <a:gd name="connsiteY588" fmla="*/ 2149284 h 6858000"/>
              <a:gd name="connsiteX589" fmla="*/ 1908359 w 7467600"/>
              <a:gd name="connsiteY589" fmla="*/ 2364988 h 6858000"/>
              <a:gd name="connsiteX590" fmla="*/ 1647661 w 7467600"/>
              <a:gd name="connsiteY590" fmla="*/ 1825945 h 6858000"/>
              <a:gd name="connsiteX591" fmla="*/ 1423821 w 7467600"/>
              <a:gd name="connsiteY591" fmla="*/ 1351958 h 6858000"/>
              <a:gd name="connsiteX592" fmla="*/ 1431890 w 7467600"/>
              <a:gd name="connsiteY592" fmla="*/ 1306475 h 6858000"/>
              <a:gd name="connsiteX593" fmla="*/ 1507597 w 7467600"/>
              <a:gd name="connsiteY593" fmla="*/ 1446132 h 6858000"/>
              <a:gd name="connsiteX594" fmla="*/ 1674586 w 7467600"/>
              <a:gd name="connsiteY594" fmla="*/ 1813832 h 6858000"/>
              <a:gd name="connsiteX595" fmla="*/ 1815950 w 7467600"/>
              <a:gd name="connsiteY595" fmla="*/ 2128564 h 6858000"/>
              <a:gd name="connsiteX596" fmla="*/ 1984242 w 7467600"/>
              <a:gd name="connsiteY596" fmla="*/ 2430829 h 6858000"/>
              <a:gd name="connsiteX597" fmla="*/ 2014023 w 7467600"/>
              <a:gd name="connsiteY597" fmla="*/ 2450995 h 6858000"/>
              <a:gd name="connsiteX598" fmla="*/ 1747337 w 7467600"/>
              <a:gd name="connsiteY598" fmla="*/ 1855264 h 6858000"/>
              <a:gd name="connsiteX599" fmla="*/ 1533749 w 7467600"/>
              <a:gd name="connsiteY599" fmla="*/ 1478656 h 6858000"/>
              <a:gd name="connsiteX600" fmla="*/ 1431890 w 7467600"/>
              <a:gd name="connsiteY600" fmla="*/ 1306475 h 6858000"/>
              <a:gd name="connsiteX601" fmla="*/ 5052692 w 7467600"/>
              <a:gd name="connsiteY601" fmla="*/ 1292994 h 6858000"/>
              <a:gd name="connsiteX602" fmla="*/ 5200661 w 7467600"/>
              <a:gd name="connsiteY602" fmla="*/ 1635186 h 6858000"/>
              <a:gd name="connsiteX603" fmla="*/ 5297138 w 7467600"/>
              <a:gd name="connsiteY603" fmla="*/ 1906351 h 6858000"/>
              <a:gd name="connsiteX604" fmla="*/ 5052692 w 7467600"/>
              <a:gd name="connsiteY604" fmla="*/ 1292994 h 6858000"/>
              <a:gd name="connsiteX605" fmla="*/ 5009948 w 7467600"/>
              <a:gd name="connsiteY605" fmla="*/ 1273619 h 6858000"/>
              <a:gd name="connsiteX606" fmla="*/ 5121777 w 7467600"/>
              <a:gd name="connsiteY606" fmla="*/ 1654213 h 6858000"/>
              <a:gd name="connsiteX607" fmla="*/ 5293545 w 7467600"/>
              <a:gd name="connsiteY607" fmla="*/ 2072247 h 6858000"/>
              <a:gd name="connsiteX608" fmla="*/ 5294042 w 7467600"/>
              <a:gd name="connsiteY608" fmla="*/ 2065019 h 6858000"/>
              <a:gd name="connsiteX609" fmla="*/ 5171936 w 7467600"/>
              <a:gd name="connsiteY609" fmla="*/ 1647613 h 6858000"/>
              <a:gd name="connsiteX610" fmla="*/ 5009948 w 7467600"/>
              <a:gd name="connsiteY610" fmla="*/ 1273619 h 6858000"/>
              <a:gd name="connsiteX611" fmla="*/ 655236 w 7467600"/>
              <a:gd name="connsiteY611" fmla="*/ 1268632 h 6858000"/>
              <a:gd name="connsiteX612" fmla="*/ 839521 w 7467600"/>
              <a:gd name="connsiteY612" fmla="*/ 1685315 h 6858000"/>
              <a:gd name="connsiteX613" fmla="*/ 1109416 w 7467600"/>
              <a:gd name="connsiteY613" fmla="*/ 2061663 h 6858000"/>
              <a:gd name="connsiteX614" fmla="*/ 1298300 w 7467600"/>
              <a:gd name="connsiteY614" fmla="*/ 2247742 h 6858000"/>
              <a:gd name="connsiteX615" fmla="*/ 1125871 w 7467600"/>
              <a:gd name="connsiteY615" fmla="*/ 1989513 h 6858000"/>
              <a:gd name="connsiteX616" fmla="*/ 981574 w 7467600"/>
              <a:gd name="connsiteY616" fmla="*/ 1783157 h 6858000"/>
              <a:gd name="connsiteX617" fmla="*/ 922198 w 7467600"/>
              <a:gd name="connsiteY617" fmla="*/ 1677437 h 6858000"/>
              <a:gd name="connsiteX618" fmla="*/ 869293 w 7467600"/>
              <a:gd name="connsiteY618" fmla="*/ 1583214 h 6858000"/>
              <a:gd name="connsiteX619" fmla="*/ 751431 w 7467600"/>
              <a:gd name="connsiteY619" fmla="*/ 1405731 h 6858000"/>
              <a:gd name="connsiteX620" fmla="*/ 655236 w 7467600"/>
              <a:gd name="connsiteY620" fmla="*/ 1268632 h 6858000"/>
              <a:gd name="connsiteX621" fmla="*/ 6516292 w 7467600"/>
              <a:gd name="connsiteY621" fmla="*/ 1263064 h 6858000"/>
              <a:gd name="connsiteX622" fmla="*/ 5736320 w 7467600"/>
              <a:gd name="connsiteY622" fmla="*/ 1501803 h 6858000"/>
              <a:gd name="connsiteX623" fmla="*/ 6516292 w 7467600"/>
              <a:gd name="connsiteY623" fmla="*/ 1263064 h 6858000"/>
              <a:gd name="connsiteX624" fmla="*/ 291466 w 7467600"/>
              <a:gd name="connsiteY624" fmla="*/ 1250369 h 6858000"/>
              <a:gd name="connsiteX625" fmla="*/ 323180 w 7467600"/>
              <a:gd name="connsiteY625" fmla="*/ 1435283 h 6858000"/>
              <a:gd name="connsiteX626" fmla="*/ 349381 w 7467600"/>
              <a:gd name="connsiteY626" fmla="*/ 1875041 h 6858000"/>
              <a:gd name="connsiteX627" fmla="*/ 374363 w 7467600"/>
              <a:gd name="connsiteY627" fmla="*/ 1506494 h 6858000"/>
              <a:gd name="connsiteX628" fmla="*/ 302168 w 7467600"/>
              <a:gd name="connsiteY628" fmla="*/ 1274495 h 6858000"/>
              <a:gd name="connsiteX629" fmla="*/ 291466 w 7467600"/>
              <a:gd name="connsiteY629" fmla="*/ 1250369 h 6858000"/>
              <a:gd name="connsiteX630" fmla="*/ 678222 w 7467600"/>
              <a:gd name="connsiteY630" fmla="*/ 1248670 h 6858000"/>
              <a:gd name="connsiteX631" fmla="*/ 775536 w 7467600"/>
              <a:gd name="connsiteY631" fmla="*/ 1388015 h 6858000"/>
              <a:gd name="connsiteX632" fmla="*/ 894529 w 7467600"/>
              <a:gd name="connsiteY632" fmla="*/ 1567739 h 6858000"/>
              <a:gd name="connsiteX633" fmla="*/ 948000 w 7467600"/>
              <a:gd name="connsiteY633" fmla="*/ 1663088 h 6858000"/>
              <a:gd name="connsiteX634" fmla="*/ 1006812 w 7467600"/>
              <a:gd name="connsiteY634" fmla="*/ 1767683 h 6858000"/>
              <a:gd name="connsiteX635" fmla="*/ 1149133 w 7467600"/>
              <a:gd name="connsiteY635" fmla="*/ 1971513 h 6858000"/>
              <a:gd name="connsiteX636" fmla="*/ 1333952 w 7467600"/>
              <a:gd name="connsiteY636" fmla="*/ 2251620 h 6858000"/>
              <a:gd name="connsiteX637" fmla="*/ 1337329 w 7467600"/>
              <a:gd name="connsiteY637" fmla="*/ 2258350 h 6858000"/>
              <a:gd name="connsiteX638" fmla="*/ 1014726 w 7467600"/>
              <a:gd name="connsiteY638" fmla="*/ 1615556 h 6858000"/>
              <a:gd name="connsiteX639" fmla="*/ 678222 w 7467600"/>
              <a:gd name="connsiteY639" fmla="*/ 1248670 h 6858000"/>
              <a:gd name="connsiteX640" fmla="*/ 6691602 w 7467600"/>
              <a:gd name="connsiteY640" fmla="*/ 1140573 h 6858000"/>
              <a:gd name="connsiteX641" fmla="*/ 6571100 w 7467600"/>
              <a:gd name="connsiteY641" fmla="*/ 1183662 h 6858000"/>
              <a:gd name="connsiteX642" fmla="*/ 6241687 w 7467600"/>
              <a:gd name="connsiteY642" fmla="*/ 1257600 h 6858000"/>
              <a:gd name="connsiteX643" fmla="*/ 5693009 w 7467600"/>
              <a:gd name="connsiteY643" fmla="*/ 1478256 h 6858000"/>
              <a:gd name="connsiteX644" fmla="*/ 6548420 w 7467600"/>
              <a:gd name="connsiteY644" fmla="*/ 1214599 h 6858000"/>
              <a:gd name="connsiteX645" fmla="*/ 6605473 w 7467600"/>
              <a:gd name="connsiteY645" fmla="*/ 1184686 h 6858000"/>
              <a:gd name="connsiteX646" fmla="*/ 6691602 w 7467600"/>
              <a:gd name="connsiteY646" fmla="*/ 1140573 h 6858000"/>
              <a:gd name="connsiteX647" fmla="*/ 4002475 w 7467600"/>
              <a:gd name="connsiteY647" fmla="*/ 1037802 h 6858000"/>
              <a:gd name="connsiteX648" fmla="*/ 4000324 w 7467600"/>
              <a:gd name="connsiteY648" fmla="*/ 1039362 h 6858000"/>
              <a:gd name="connsiteX649" fmla="*/ 4002862 w 7467600"/>
              <a:gd name="connsiteY649" fmla="*/ 1042866 h 6858000"/>
              <a:gd name="connsiteX650" fmla="*/ 4002475 w 7467600"/>
              <a:gd name="connsiteY650" fmla="*/ 1037802 h 6858000"/>
              <a:gd name="connsiteX651" fmla="*/ 506322 w 7467600"/>
              <a:gd name="connsiteY651" fmla="*/ 1020997 h 6858000"/>
              <a:gd name="connsiteX652" fmla="*/ 533068 w 7467600"/>
              <a:gd name="connsiteY652" fmla="*/ 1029409 h 6858000"/>
              <a:gd name="connsiteX653" fmla="*/ 1232525 w 7467600"/>
              <a:gd name="connsiteY653" fmla="*/ 1804675 h 6858000"/>
              <a:gd name="connsiteX654" fmla="*/ 1388858 w 7467600"/>
              <a:gd name="connsiteY654" fmla="*/ 2368011 h 6858000"/>
              <a:gd name="connsiteX655" fmla="*/ 1384098 w 7467600"/>
              <a:gd name="connsiteY655" fmla="*/ 2378125 h 6858000"/>
              <a:gd name="connsiteX656" fmla="*/ 1425393 w 7467600"/>
              <a:gd name="connsiteY656" fmla="*/ 2589124 h 6858000"/>
              <a:gd name="connsiteX657" fmla="*/ 1424001 w 7467600"/>
              <a:gd name="connsiteY657" fmla="*/ 2597541 h 6858000"/>
              <a:gd name="connsiteX658" fmla="*/ 2152729 w 7467600"/>
              <a:gd name="connsiteY658" fmla="*/ 2864487 h 6858000"/>
              <a:gd name="connsiteX659" fmla="*/ 2020609 w 7467600"/>
              <a:gd name="connsiteY659" fmla="*/ 2539671 h 6858000"/>
              <a:gd name="connsiteX660" fmla="*/ 2018920 w 7467600"/>
              <a:gd name="connsiteY660" fmla="*/ 2536309 h 6858000"/>
              <a:gd name="connsiteX661" fmla="*/ 1342441 w 7467600"/>
              <a:gd name="connsiteY661" fmla="*/ 1173017 h 6858000"/>
              <a:gd name="connsiteX662" fmla="*/ 1367925 w 7467600"/>
              <a:gd name="connsiteY662" fmla="*/ 1135648 h 6858000"/>
              <a:gd name="connsiteX663" fmla="*/ 1771401 w 7467600"/>
              <a:gd name="connsiteY663" fmla="*/ 1806673 h 6858000"/>
              <a:gd name="connsiteX664" fmla="*/ 1972385 w 7467600"/>
              <a:gd name="connsiteY664" fmla="*/ 2198735 h 6858000"/>
              <a:gd name="connsiteX665" fmla="*/ 2040892 w 7467600"/>
              <a:gd name="connsiteY665" fmla="*/ 2405205 h 6858000"/>
              <a:gd name="connsiteX666" fmla="*/ 2131689 w 7467600"/>
              <a:gd name="connsiteY666" fmla="*/ 1936926 h 6858000"/>
              <a:gd name="connsiteX667" fmla="*/ 2454820 w 7467600"/>
              <a:gd name="connsiteY667" fmla="*/ 1248808 h 6858000"/>
              <a:gd name="connsiteX668" fmla="*/ 2492512 w 7467600"/>
              <a:gd name="connsiteY668" fmla="*/ 1302920 h 6858000"/>
              <a:gd name="connsiteX669" fmla="*/ 2081216 w 7467600"/>
              <a:gd name="connsiteY669" fmla="*/ 2527513 h 6858000"/>
              <a:gd name="connsiteX670" fmla="*/ 2081211 w 7467600"/>
              <a:gd name="connsiteY670" fmla="*/ 2528916 h 6858000"/>
              <a:gd name="connsiteX671" fmla="*/ 2199067 w 7467600"/>
              <a:gd name="connsiteY671" fmla="*/ 2884061 h 6858000"/>
              <a:gd name="connsiteX672" fmla="*/ 3192586 w 7467600"/>
              <a:gd name="connsiteY672" fmla="*/ 3411496 h 6858000"/>
              <a:gd name="connsiteX673" fmla="*/ 3182620 w 7467600"/>
              <a:gd name="connsiteY673" fmla="*/ 3483279 h 6858000"/>
              <a:gd name="connsiteX674" fmla="*/ 2435119 w 7467600"/>
              <a:gd name="connsiteY674" fmla="*/ 3080173 h 6858000"/>
              <a:gd name="connsiteX675" fmla="*/ 2410152 w 7467600"/>
              <a:gd name="connsiteY675" fmla="*/ 3063751 h 6858000"/>
              <a:gd name="connsiteX676" fmla="*/ 2408099 w 7467600"/>
              <a:gd name="connsiteY676" fmla="*/ 3064403 h 6858000"/>
              <a:gd name="connsiteX677" fmla="*/ 2407218 w 7467600"/>
              <a:gd name="connsiteY677" fmla="*/ 3070324 h 6858000"/>
              <a:gd name="connsiteX678" fmla="*/ 2380138 w 7467600"/>
              <a:gd name="connsiteY678" fmla="*/ 3099341 h 6858000"/>
              <a:gd name="connsiteX679" fmla="*/ 1765923 w 7467600"/>
              <a:gd name="connsiteY679" fmla="*/ 3581043 h 6858000"/>
              <a:gd name="connsiteX680" fmla="*/ 1702258 w 7467600"/>
              <a:gd name="connsiteY680" fmla="*/ 3612286 h 6858000"/>
              <a:gd name="connsiteX681" fmla="*/ 1538370 w 7467600"/>
              <a:gd name="connsiteY681" fmla="*/ 3811804 h 6858000"/>
              <a:gd name="connsiteX682" fmla="*/ 542867 w 7467600"/>
              <a:gd name="connsiteY682" fmla="*/ 4944092 h 6858000"/>
              <a:gd name="connsiteX683" fmla="*/ 515800 w 7467600"/>
              <a:gd name="connsiteY683" fmla="*/ 4862180 h 6858000"/>
              <a:gd name="connsiteX684" fmla="*/ 909145 w 7467600"/>
              <a:gd name="connsiteY684" fmla="*/ 4199225 h 6858000"/>
              <a:gd name="connsiteX685" fmla="*/ 1214067 w 7467600"/>
              <a:gd name="connsiteY685" fmla="*/ 3908561 h 6858000"/>
              <a:gd name="connsiteX686" fmla="*/ 640967 w 7467600"/>
              <a:gd name="connsiteY686" fmla="*/ 4105601 h 6858000"/>
              <a:gd name="connsiteX687" fmla="*/ 112563 w 7467600"/>
              <a:gd name="connsiteY687" fmla="*/ 4396952 h 6858000"/>
              <a:gd name="connsiteX688" fmla="*/ 0 w 7467600"/>
              <a:gd name="connsiteY688" fmla="*/ 4466006 h 6858000"/>
              <a:gd name="connsiteX689" fmla="*/ 0 w 7467600"/>
              <a:gd name="connsiteY689" fmla="*/ 4233763 h 6858000"/>
              <a:gd name="connsiteX690" fmla="*/ 36881 w 7467600"/>
              <a:gd name="connsiteY690" fmla="*/ 4200118 h 6858000"/>
              <a:gd name="connsiteX691" fmla="*/ 910534 w 7467600"/>
              <a:gd name="connsiteY691" fmla="*/ 3629753 h 6858000"/>
              <a:gd name="connsiteX692" fmla="*/ 1578717 w 7467600"/>
              <a:gd name="connsiteY692" fmla="*/ 3575982 h 6858000"/>
              <a:gd name="connsiteX693" fmla="*/ 2338780 w 7467600"/>
              <a:gd name="connsiteY693" fmla="*/ 3033725 h 6858000"/>
              <a:gd name="connsiteX694" fmla="*/ 1807991 w 7467600"/>
              <a:gd name="connsiteY694" fmla="*/ 2807184 h 6858000"/>
              <a:gd name="connsiteX695" fmla="*/ 1416358 w 7467600"/>
              <a:gd name="connsiteY695" fmla="*/ 3112571 h 6858000"/>
              <a:gd name="connsiteX696" fmla="*/ 939066 w 7467600"/>
              <a:gd name="connsiteY696" fmla="*/ 3378798 h 6858000"/>
              <a:gd name="connsiteX697" fmla="*/ 115099 w 7467600"/>
              <a:gd name="connsiteY697" fmla="*/ 3607650 h 6858000"/>
              <a:gd name="connsiteX698" fmla="*/ 97284 w 7467600"/>
              <a:gd name="connsiteY698" fmla="*/ 3520393 h 6858000"/>
              <a:gd name="connsiteX699" fmla="*/ 922050 w 7467600"/>
              <a:gd name="connsiteY699" fmla="*/ 3074867 h 6858000"/>
              <a:gd name="connsiteX700" fmla="*/ 1405265 w 7467600"/>
              <a:gd name="connsiteY700" fmla="*/ 3016319 h 6858000"/>
              <a:gd name="connsiteX701" fmla="*/ 1407512 w 7467600"/>
              <a:gd name="connsiteY701" fmla="*/ 3018001 h 6858000"/>
              <a:gd name="connsiteX702" fmla="*/ 1726266 w 7467600"/>
              <a:gd name="connsiteY702" fmla="*/ 2777274 h 6858000"/>
              <a:gd name="connsiteX703" fmla="*/ 625390 w 7467600"/>
              <a:gd name="connsiteY703" fmla="*/ 2514541 h 6858000"/>
              <a:gd name="connsiteX704" fmla="*/ 619799 w 7467600"/>
              <a:gd name="connsiteY704" fmla="*/ 2527180 h 6858000"/>
              <a:gd name="connsiteX705" fmla="*/ 310030 w 7467600"/>
              <a:gd name="connsiteY705" fmla="*/ 2771818 h 6858000"/>
              <a:gd name="connsiteX706" fmla="*/ 173877 w 7467600"/>
              <a:gd name="connsiteY706" fmla="*/ 2937056 h 6858000"/>
              <a:gd name="connsiteX707" fmla="*/ 77889 w 7467600"/>
              <a:gd name="connsiteY707" fmla="*/ 3138440 h 6858000"/>
              <a:gd name="connsiteX708" fmla="*/ 0 w 7467600"/>
              <a:gd name="connsiteY708" fmla="*/ 3271395 h 6858000"/>
              <a:gd name="connsiteX709" fmla="*/ 0 w 7467600"/>
              <a:gd name="connsiteY709" fmla="*/ 3153002 h 6858000"/>
              <a:gd name="connsiteX710" fmla="*/ 2386 w 7467600"/>
              <a:gd name="connsiteY710" fmla="*/ 3149203 h 6858000"/>
              <a:gd name="connsiteX711" fmla="*/ 89753 w 7467600"/>
              <a:gd name="connsiteY711" fmla="*/ 2987702 h 6858000"/>
              <a:gd name="connsiteX712" fmla="*/ 76869 w 7467600"/>
              <a:gd name="connsiteY712" fmla="*/ 3005404 h 6858000"/>
              <a:gd name="connsiteX713" fmla="*/ 32049 w 7467600"/>
              <a:gd name="connsiteY713" fmla="*/ 3065814 h 6858000"/>
              <a:gd name="connsiteX714" fmla="*/ 0 w 7467600"/>
              <a:gd name="connsiteY714" fmla="*/ 3108744 h 6858000"/>
              <a:gd name="connsiteX715" fmla="*/ 0 w 7467600"/>
              <a:gd name="connsiteY715" fmla="*/ 3058059 h 6858000"/>
              <a:gd name="connsiteX716" fmla="*/ 7610 w 7467600"/>
              <a:gd name="connsiteY716" fmla="*/ 3047889 h 6858000"/>
              <a:gd name="connsiteX717" fmla="*/ 52419 w 7467600"/>
              <a:gd name="connsiteY717" fmla="*/ 2987479 h 6858000"/>
              <a:gd name="connsiteX718" fmla="*/ 59142 w 7467600"/>
              <a:gd name="connsiteY718" fmla="*/ 2978488 h 6858000"/>
              <a:gd name="connsiteX719" fmla="*/ 0 w 7467600"/>
              <a:gd name="connsiteY719" fmla="*/ 3015334 h 6858000"/>
              <a:gd name="connsiteX720" fmla="*/ 0 w 7467600"/>
              <a:gd name="connsiteY720" fmla="*/ 2914286 h 6858000"/>
              <a:gd name="connsiteX721" fmla="*/ 36383 w 7467600"/>
              <a:gd name="connsiteY721" fmla="*/ 2901128 h 6858000"/>
              <a:gd name="connsiteX722" fmla="*/ 156329 w 7467600"/>
              <a:gd name="connsiteY722" fmla="*/ 2840533 h 6858000"/>
              <a:gd name="connsiteX723" fmla="*/ 358355 w 7467600"/>
              <a:gd name="connsiteY723" fmla="*/ 2620471 h 6858000"/>
              <a:gd name="connsiteX724" fmla="*/ 510577 w 7467600"/>
              <a:gd name="connsiteY724" fmla="*/ 2501244 h 6858000"/>
              <a:gd name="connsiteX725" fmla="*/ 211967 w 7467600"/>
              <a:gd name="connsiteY725" fmla="*/ 2479171 h 6858000"/>
              <a:gd name="connsiteX726" fmla="*/ 0 w 7467600"/>
              <a:gd name="connsiteY726" fmla="*/ 2476398 h 6858000"/>
              <a:gd name="connsiteX727" fmla="*/ 0 w 7467600"/>
              <a:gd name="connsiteY727" fmla="*/ 2389189 h 6858000"/>
              <a:gd name="connsiteX728" fmla="*/ 103062 w 7467600"/>
              <a:gd name="connsiteY728" fmla="*/ 2389518 h 6858000"/>
              <a:gd name="connsiteX729" fmla="*/ 510734 w 7467600"/>
              <a:gd name="connsiteY729" fmla="*/ 2416201 h 6858000"/>
              <a:gd name="connsiteX730" fmla="*/ 279257 w 7467600"/>
              <a:gd name="connsiteY730" fmla="*/ 2092102 h 6858000"/>
              <a:gd name="connsiteX731" fmla="*/ 65265 w 7467600"/>
              <a:gd name="connsiteY731" fmla="*/ 2006049 h 6858000"/>
              <a:gd name="connsiteX732" fmla="*/ 0 w 7467600"/>
              <a:gd name="connsiteY732" fmla="*/ 1982532 h 6858000"/>
              <a:gd name="connsiteX733" fmla="*/ 0 w 7467600"/>
              <a:gd name="connsiteY733" fmla="*/ 1912789 h 6858000"/>
              <a:gd name="connsiteX734" fmla="*/ 97460 w 7467600"/>
              <a:gd name="connsiteY734" fmla="*/ 1953725 h 6858000"/>
              <a:gd name="connsiteX735" fmla="*/ 221272 w 7467600"/>
              <a:gd name="connsiteY735" fmla="*/ 1980766 h 6858000"/>
              <a:gd name="connsiteX736" fmla="*/ 116765 w 7467600"/>
              <a:gd name="connsiteY736" fmla="*/ 1911033 h 6858000"/>
              <a:gd name="connsiteX737" fmla="*/ 16405 w 7467600"/>
              <a:gd name="connsiteY737" fmla="*/ 1803412 h 6858000"/>
              <a:gd name="connsiteX738" fmla="*/ 0 w 7467600"/>
              <a:gd name="connsiteY738" fmla="*/ 1784777 h 6858000"/>
              <a:gd name="connsiteX739" fmla="*/ 0 w 7467600"/>
              <a:gd name="connsiteY739" fmla="*/ 1740082 h 6858000"/>
              <a:gd name="connsiteX740" fmla="*/ 39394 w 7467600"/>
              <a:gd name="connsiteY740" fmla="*/ 1784856 h 6858000"/>
              <a:gd name="connsiteX741" fmla="*/ 135813 w 7467600"/>
              <a:gd name="connsiteY741" fmla="*/ 1888838 h 6858000"/>
              <a:gd name="connsiteX742" fmla="*/ 242575 w 7467600"/>
              <a:gd name="connsiteY742" fmla="*/ 1958841 h 6858000"/>
              <a:gd name="connsiteX743" fmla="*/ 82197 w 7467600"/>
              <a:gd name="connsiteY743" fmla="*/ 1754826 h 6858000"/>
              <a:gd name="connsiteX744" fmla="*/ 0 w 7467600"/>
              <a:gd name="connsiteY744" fmla="*/ 1679650 h 6858000"/>
              <a:gd name="connsiteX745" fmla="*/ 0 w 7467600"/>
              <a:gd name="connsiteY745" fmla="*/ 1602463 h 6858000"/>
              <a:gd name="connsiteX746" fmla="*/ 84689 w 7467600"/>
              <a:gd name="connsiteY746" fmla="*/ 1677442 h 6858000"/>
              <a:gd name="connsiteX747" fmla="*/ 298437 w 7467600"/>
              <a:gd name="connsiteY747" fmla="*/ 1968019 h 6858000"/>
              <a:gd name="connsiteX748" fmla="*/ 227269 w 7467600"/>
              <a:gd name="connsiteY748" fmla="*/ 1114064 h 6858000"/>
              <a:gd name="connsiteX749" fmla="*/ 248003 w 7467600"/>
              <a:gd name="connsiteY749" fmla="*/ 1089613 h 6858000"/>
              <a:gd name="connsiteX750" fmla="*/ 427020 w 7467600"/>
              <a:gd name="connsiteY750" fmla="*/ 1619803 h 6858000"/>
              <a:gd name="connsiteX751" fmla="*/ 340345 w 7467600"/>
              <a:gd name="connsiteY751" fmla="*/ 2027739 h 6858000"/>
              <a:gd name="connsiteX752" fmla="*/ 360865 w 7467600"/>
              <a:gd name="connsiteY752" fmla="*/ 2044827 h 6858000"/>
              <a:gd name="connsiteX753" fmla="*/ 560414 w 7467600"/>
              <a:gd name="connsiteY753" fmla="*/ 2421457 h 6858000"/>
              <a:gd name="connsiteX754" fmla="*/ 1359703 w 7467600"/>
              <a:gd name="connsiteY754" fmla="*/ 2578554 h 6858000"/>
              <a:gd name="connsiteX755" fmla="*/ 1359422 w 7467600"/>
              <a:gd name="connsiteY755" fmla="*/ 2577994 h 6858000"/>
              <a:gd name="connsiteX756" fmla="*/ 828701 w 7467600"/>
              <a:gd name="connsiteY756" fmla="*/ 1839520 h 6858000"/>
              <a:gd name="connsiteX757" fmla="*/ 494427 w 7467600"/>
              <a:gd name="connsiteY757" fmla="*/ 1092333 h 6858000"/>
              <a:gd name="connsiteX758" fmla="*/ 506322 w 7467600"/>
              <a:gd name="connsiteY758" fmla="*/ 1020997 h 6858000"/>
              <a:gd name="connsiteX759" fmla="*/ 4570198 w 7467600"/>
              <a:gd name="connsiteY759" fmla="*/ 978081 h 6858000"/>
              <a:gd name="connsiteX760" fmla="*/ 4523691 w 7467600"/>
              <a:gd name="connsiteY760" fmla="*/ 1127776 h 6858000"/>
              <a:gd name="connsiteX761" fmla="*/ 4509875 w 7467600"/>
              <a:gd name="connsiteY761" fmla="*/ 1167552 h 6858000"/>
              <a:gd name="connsiteX762" fmla="*/ 4478168 w 7467600"/>
              <a:gd name="connsiteY762" fmla="*/ 1260735 h 6858000"/>
              <a:gd name="connsiteX763" fmla="*/ 4409309 w 7467600"/>
              <a:gd name="connsiteY763" fmla="*/ 1666996 h 6858000"/>
              <a:gd name="connsiteX764" fmla="*/ 4370031 w 7467600"/>
              <a:gd name="connsiteY764" fmla="*/ 1955666 h 6858000"/>
              <a:gd name="connsiteX765" fmla="*/ 4570198 w 7467600"/>
              <a:gd name="connsiteY765" fmla="*/ 978081 h 6858000"/>
              <a:gd name="connsiteX766" fmla="*/ 4557898 w 7467600"/>
              <a:gd name="connsiteY766" fmla="*/ 900011 h 6858000"/>
              <a:gd name="connsiteX767" fmla="*/ 4344840 w 7467600"/>
              <a:gd name="connsiteY767" fmla="*/ 1922038 h 6858000"/>
              <a:gd name="connsiteX768" fmla="*/ 4378710 w 7467600"/>
              <a:gd name="connsiteY768" fmla="*/ 1665516 h 6858000"/>
              <a:gd name="connsiteX769" fmla="*/ 4448798 w 7467600"/>
              <a:gd name="connsiteY769" fmla="*/ 1253024 h 6858000"/>
              <a:gd name="connsiteX770" fmla="*/ 4480315 w 7467600"/>
              <a:gd name="connsiteY770" fmla="*/ 1158454 h 6858000"/>
              <a:gd name="connsiteX771" fmla="*/ 4494133 w 7467600"/>
              <a:gd name="connsiteY771" fmla="*/ 1118676 h 6858000"/>
              <a:gd name="connsiteX772" fmla="*/ 4557898 w 7467600"/>
              <a:gd name="connsiteY772" fmla="*/ 900011 h 6858000"/>
              <a:gd name="connsiteX773" fmla="*/ 5870151 w 7467600"/>
              <a:gd name="connsiteY773" fmla="*/ 898890 h 6858000"/>
              <a:gd name="connsiteX774" fmla="*/ 5861335 w 7467600"/>
              <a:gd name="connsiteY774" fmla="*/ 899177 h 6858000"/>
              <a:gd name="connsiteX775" fmla="*/ 5843702 w 7467600"/>
              <a:gd name="connsiteY775" fmla="*/ 899748 h 6858000"/>
              <a:gd name="connsiteX776" fmla="*/ 5651107 w 7467600"/>
              <a:gd name="connsiteY776" fmla="*/ 920306 h 6858000"/>
              <a:gd name="connsiteX777" fmla="*/ 5459407 w 7467600"/>
              <a:gd name="connsiteY777" fmla="*/ 940975 h 6858000"/>
              <a:gd name="connsiteX778" fmla="*/ 5374846 w 7467600"/>
              <a:gd name="connsiteY778" fmla="*/ 941988 h 6858000"/>
              <a:gd name="connsiteX779" fmla="*/ 5256105 w 7467600"/>
              <a:gd name="connsiteY779" fmla="*/ 945632 h 6858000"/>
              <a:gd name="connsiteX780" fmla="*/ 5107071 w 7467600"/>
              <a:gd name="connsiteY780" fmla="*/ 969720 h 6858000"/>
              <a:gd name="connsiteX781" fmla="*/ 4998681 w 7467600"/>
              <a:gd name="connsiteY781" fmla="*/ 988771 h 6858000"/>
              <a:gd name="connsiteX782" fmla="*/ 5870151 w 7467600"/>
              <a:gd name="connsiteY782" fmla="*/ 898890 h 6858000"/>
              <a:gd name="connsiteX783" fmla="*/ 5504425 w 7467600"/>
              <a:gd name="connsiteY783" fmla="*/ 848067 h 6858000"/>
              <a:gd name="connsiteX784" fmla="*/ 4968849 w 7467600"/>
              <a:gd name="connsiteY784" fmla="*/ 962318 h 6858000"/>
              <a:gd name="connsiteX785" fmla="*/ 5104039 w 7467600"/>
              <a:gd name="connsiteY785" fmla="*/ 940634 h 6858000"/>
              <a:gd name="connsiteX786" fmla="*/ 5256311 w 7467600"/>
              <a:gd name="connsiteY786" fmla="*/ 916490 h 6858000"/>
              <a:gd name="connsiteX787" fmla="*/ 5377381 w 7467600"/>
              <a:gd name="connsiteY787" fmla="*/ 912671 h 6858000"/>
              <a:gd name="connsiteX788" fmla="*/ 5460148 w 7467600"/>
              <a:gd name="connsiteY788" fmla="*/ 911442 h 6858000"/>
              <a:gd name="connsiteX789" fmla="*/ 5648971 w 7467600"/>
              <a:gd name="connsiteY789" fmla="*/ 891331 h 6858000"/>
              <a:gd name="connsiteX790" fmla="*/ 5844807 w 7467600"/>
              <a:gd name="connsiteY790" fmla="*/ 870718 h 6858000"/>
              <a:gd name="connsiteX791" fmla="*/ 5862975 w 7467600"/>
              <a:gd name="connsiteY791" fmla="*/ 869756 h 6858000"/>
              <a:gd name="connsiteX792" fmla="*/ 5920887 w 7467600"/>
              <a:gd name="connsiteY792" fmla="*/ 865929 h 6858000"/>
              <a:gd name="connsiteX793" fmla="*/ 5504425 w 7467600"/>
              <a:gd name="connsiteY793" fmla="*/ 848067 h 6858000"/>
              <a:gd name="connsiteX794" fmla="*/ 3607114 w 7467600"/>
              <a:gd name="connsiteY794" fmla="*/ 467441 h 6858000"/>
              <a:gd name="connsiteX795" fmla="*/ 3296242 w 7467600"/>
              <a:gd name="connsiteY795" fmla="*/ 807991 h 6858000"/>
              <a:gd name="connsiteX796" fmla="*/ 3174674 w 7467600"/>
              <a:gd name="connsiteY796" fmla="*/ 919759 h 6858000"/>
              <a:gd name="connsiteX797" fmla="*/ 3042978 w 7467600"/>
              <a:gd name="connsiteY797" fmla="*/ 1054894 h 6858000"/>
              <a:gd name="connsiteX798" fmla="*/ 2968914 w 7467600"/>
              <a:gd name="connsiteY798" fmla="*/ 1133756 h 6858000"/>
              <a:gd name="connsiteX799" fmla="*/ 3103823 w 7467600"/>
              <a:gd name="connsiteY799" fmla="*/ 1026814 h 6858000"/>
              <a:gd name="connsiteX800" fmla="*/ 3607114 w 7467600"/>
              <a:gd name="connsiteY800" fmla="*/ 467441 h 6858000"/>
              <a:gd name="connsiteX801" fmla="*/ 3744487 w 7467600"/>
              <a:gd name="connsiteY801" fmla="*/ 383136 h 6858000"/>
              <a:gd name="connsiteX802" fmla="*/ 3970213 w 7467600"/>
              <a:gd name="connsiteY802" fmla="*/ 995559 h 6858000"/>
              <a:gd name="connsiteX803" fmla="*/ 3744487 w 7467600"/>
              <a:gd name="connsiteY803" fmla="*/ 383136 h 6858000"/>
              <a:gd name="connsiteX804" fmla="*/ 3624562 w 7467600"/>
              <a:gd name="connsiteY804" fmla="*/ 367041 h 6858000"/>
              <a:gd name="connsiteX805" fmla="*/ 3489712 w 7467600"/>
              <a:gd name="connsiteY805" fmla="*/ 485386 h 6858000"/>
              <a:gd name="connsiteX806" fmla="*/ 3182994 w 7467600"/>
              <a:gd name="connsiteY806" fmla="*/ 828265 h 6858000"/>
              <a:gd name="connsiteX807" fmla="*/ 2892114 w 7467600"/>
              <a:gd name="connsiteY807" fmla="*/ 1172635 h 6858000"/>
              <a:gd name="connsiteX808" fmla="*/ 3021459 w 7467600"/>
              <a:gd name="connsiteY808" fmla="*/ 1035385 h 6858000"/>
              <a:gd name="connsiteX809" fmla="*/ 3153873 w 7467600"/>
              <a:gd name="connsiteY809" fmla="*/ 898971 h 6858000"/>
              <a:gd name="connsiteX810" fmla="*/ 3276511 w 7467600"/>
              <a:gd name="connsiteY810" fmla="*/ 786423 h 6858000"/>
              <a:gd name="connsiteX811" fmla="*/ 3584154 w 7467600"/>
              <a:gd name="connsiteY811" fmla="*/ 448218 h 6858000"/>
              <a:gd name="connsiteX812" fmla="*/ 3624562 w 7467600"/>
              <a:gd name="connsiteY812" fmla="*/ 367041 h 6858000"/>
              <a:gd name="connsiteX813" fmla="*/ 3766672 w 7467600"/>
              <a:gd name="connsiteY813" fmla="*/ 359429 h 6858000"/>
              <a:gd name="connsiteX814" fmla="*/ 3996338 w 7467600"/>
              <a:gd name="connsiteY814" fmla="*/ 968237 h 6858000"/>
              <a:gd name="connsiteX815" fmla="*/ 3766672 w 7467600"/>
              <a:gd name="connsiteY815" fmla="*/ 359429 h 6858000"/>
              <a:gd name="connsiteX816" fmla="*/ 5805386 w 7467600"/>
              <a:gd name="connsiteY816" fmla="*/ 239240 h 6858000"/>
              <a:gd name="connsiteX817" fmla="*/ 5736947 w 7467600"/>
              <a:gd name="connsiteY817" fmla="*/ 261367 h 6858000"/>
              <a:gd name="connsiteX818" fmla="*/ 5427012 w 7467600"/>
              <a:gd name="connsiteY818" fmla="*/ 311272 h 6858000"/>
              <a:gd name="connsiteX819" fmla="*/ 5147818 w 7467600"/>
              <a:gd name="connsiteY819" fmla="*/ 322112 h 6858000"/>
              <a:gd name="connsiteX820" fmla="*/ 5060854 w 7467600"/>
              <a:gd name="connsiteY820" fmla="*/ 311882 h 6858000"/>
              <a:gd name="connsiteX821" fmla="*/ 4945989 w 7467600"/>
              <a:gd name="connsiteY821" fmla="*/ 300516 h 6858000"/>
              <a:gd name="connsiteX822" fmla="*/ 5410479 w 7467600"/>
              <a:gd name="connsiteY822" fmla="*/ 348434 h 6858000"/>
              <a:gd name="connsiteX823" fmla="*/ 5805386 w 7467600"/>
              <a:gd name="connsiteY823" fmla="*/ 239240 h 6858000"/>
              <a:gd name="connsiteX824" fmla="*/ 5905192 w 7467600"/>
              <a:gd name="connsiteY824" fmla="*/ 163079 h 6858000"/>
              <a:gd name="connsiteX825" fmla="*/ 5865655 w 7467600"/>
              <a:gd name="connsiteY825" fmla="*/ 171901 h 6858000"/>
              <a:gd name="connsiteX826" fmla="*/ 5259740 w 7467600"/>
              <a:gd name="connsiteY826" fmla="*/ 257013 h 6858000"/>
              <a:gd name="connsiteX827" fmla="*/ 5208466 w 7467600"/>
              <a:gd name="connsiteY827" fmla="*/ 257550 h 6858000"/>
              <a:gd name="connsiteX828" fmla="*/ 4980204 w 7467600"/>
              <a:gd name="connsiteY828" fmla="*/ 271903 h 6858000"/>
              <a:gd name="connsiteX829" fmla="*/ 5068068 w 7467600"/>
              <a:gd name="connsiteY829" fmla="*/ 282244 h 6858000"/>
              <a:gd name="connsiteX830" fmla="*/ 5153231 w 7467600"/>
              <a:gd name="connsiteY830" fmla="*/ 292240 h 6858000"/>
              <a:gd name="connsiteX831" fmla="*/ 5426491 w 7467600"/>
              <a:gd name="connsiteY831" fmla="*/ 281128 h 6858000"/>
              <a:gd name="connsiteX832" fmla="*/ 5731212 w 7467600"/>
              <a:gd name="connsiteY832" fmla="*/ 231951 h 6858000"/>
              <a:gd name="connsiteX833" fmla="*/ 5905192 w 7467600"/>
              <a:gd name="connsiteY833" fmla="*/ 163079 h 6858000"/>
              <a:gd name="connsiteX834" fmla="*/ 5944437 w 7467600"/>
              <a:gd name="connsiteY834" fmla="*/ 113829 h 6858000"/>
              <a:gd name="connsiteX835" fmla="*/ 5825032 w 7467600"/>
              <a:gd name="connsiteY835" fmla="*/ 146405 h 6858000"/>
              <a:gd name="connsiteX836" fmla="*/ 4955599 w 7467600"/>
              <a:gd name="connsiteY836" fmla="*/ 247008 h 6858000"/>
              <a:gd name="connsiteX837" fmla="*/ 5210104 w 7467600"/>
              <a:gd name="connsiteY837" fmla="*/ 228123 h 6858000"/>
              <a:gd name="connsiteX838" fmla="*/ 5261015 w 7467600"/>
              <a:gd name="connsiteY838" fmla="*/ 227087 h 6858000"/>
              <a:gd name="connsiteX839" fmla="*/ 5861181 w 7467600"/>
              <a:gd name="connsiteY839" fmla="*/ 143093 h 6858000"/>
              <a:gd name="connsiteX840" fmla="*/ 5961252 w 7467600"/>
              <a:gd name="connsiteY840" fmla="*/ 114820 h 6858000"/>
              <a:gd name="connsiteX841" fmla="*/ 5944437 w 7467600"/>
              <a:gd name="connsiteY841" fmla="*/ 113829 h 6858000"/>
              <a:gd name="connsiteX842" fmla="*/ 3882765 w 7467600"/>
              <a:gd name="connsiteY842" fmla="*/ 0 h 6858000"/>
              <a:gd name="connsiteX843" fmla="*/ 3995099 w 7467600"/>
              <a:gd name="connsiteY843" fmla="*/ 0 h 6858000"/>
              <a:gd name="connsiteX844" fmla="*/ 4163818 w 7467600"/>
              <a:gd name="connsiteY844" fmla="*/ 234104 h 6858000"/>
              <a:gd name="connsiteX845" fmla="*/ 4172099 w 7467600"/>
              <a:gd name="connsiteY845" fmla="*/ 234207 h 6858000"/>
              <a:gd name="connsiteX846" fmla="*/ 4784282 w 7467600"/>
              <a:gd name="connsiteY846" fmla="*/ 276561 h 6858000"/>
              <a:gd name="connsiteX847" fmla="*/ 4801687 w 7467600"/>
              <a:gd name="connsiteY847" fmla="*/ 267764 h 6858000"/>
              <a:gd name="connsiteX848" fmla="*/ 6082788 w 7467600"/>
              <a:gd name="connsiteY848" fmla="*/ 64119 h 6858000"/>
              <a:gd name="connsiteX849" fmla="*/ 6099442 w 7467600"/>
              <a:gd name="connsiteY849" fmla="*/ 82568 h 6858000"/>
              <a:gd name="connsiteX850" fmla="*/ 4804137 w 7467600"/>
              <a:gd name="connsiteY850" fmla="*/ 320931 h 6858000"/>
              <a:gd name="connsiteX851" fmla="*/ 4227047 w 7467600"/>
              <a:gd name="connsiteY851" fmla="*/ 313415 h 6858000"/>
              <a:gd name="connsiteX852" fmla="*/ 4346041 w 7467600"/>
              <a:gd name="connsiteY852" fmla="*/ 456086 h 6858000"/>
              <a:gd name="connsiteX853" fmla="*/ 4870967 w 7467600"/>
              <a:gd name="connsiteY853" fmla="*/ 963061 h 6858000"/>
              <a:gd name="connsiteX854" fmla="*/ 4889647 w 7467600"/>
              <a:gd name="connsiteY854" fmla="*/ 957147 h 6858000"/>
              <a:gd name="connsiteX855" fmla="*/ 5422504 w 7467600"/>
              <a:gd name="connsiteY855" fmla="*/ 805191 h 6858000"/>
              <a:gd name="connsiteX856" fmla="*/ 6087656 w 7467600"/>
              <a:gd name="connsiteY856" fmla="*/ 826703 h 6858000"/>
              <a:gd name="connsiteX857" fmla="*/ 6058717 w 7467600"/>
              <a:gd name="connsiteY857" fmla="*/ 865992 h 6858000"/>
              <a:gd name="connsiteX858" fmla="*/ 4974153 w 7467600"/>
              <a:gd name="connsiteY858" fmla="*/ 1045456 h 6858000"/>
              <a:gd name="connsiteX859" fmla="*/ 5627835 w 7467600"/>
              <a:gd name="connsiteY859" fmla="*/ 1472077 h 6858000"/>
              <a:gd name="connsiteX860" fmla="*/ 5629817 w 7467600"/>
              <a:gd name="connsiteY860" fmla="*/ 1471412 h 6858000"/>
              <a:gd name="connsiteX861" fmla="*/ 5634124 w 7467600"/>
              <a:gd name="connsiteY861" fmla="*/ 1470572 h 6858000"/>
              <a:gd name="connsiteX862" fmla="*/ 5755832 w 7467600"/>
              <a:gd name="connsiteY862" fmla="*/ 1383886 h 6858000"/>
              <a:gd name="connsiteX863" fmla="*/ 6014186 w 7467600"/>
              <a:gd name="connsiteY863" fmla="*/ 1279799 h 6858000"/>
              <a:gd name="connsiteX864" fmla="*/ 6901619 w 7467600"/>
              <a:gd name="connsiteY864" fmla="*/ 1047874 h 6858000"/>
              <a:gd name="connsiteX865" fmla="*/ 6931566 w 7467600"/>
              <a:gd name="connsiteY865" fmla="*/ 1062034 h 6858000"/>
              <a:gd name="connsiteX866" fmla="*/ 5790982 w 7467600"/>
              <a:gd name="connsiteY866" fmla="*/ 1561380 h 6858000"/>
              <a:gd name="connsiteX867" fmla="*/ 6188971 w 7467600"/>
              <a:gd name="connsiteY867" fmla="*/ 1755168 h 6858000"/>
              <a:gd name="connsiteX868" fmla="*/ 6202446 w 7467600"/>
              <a:gd name="connsiteY868" fmla="*/ 1752268 h 6858000"/>
              <a:gd name="connsiteX869" fmla="*/ 7179560 w 7467600"/>
              <a:gd name="connsiteY869" fmla="*/ 1467551 h 6858000"/>
              <a:gd name="connsiteX870" fmla="*/ 7158730 w 7467600"/>
              <a:gd name="connsiteY870" fmla="*/ 1507835 h 6858000"/>
              <a:gd name="connsiteX871" fmla="*/ 6326959 w 7467600"/>
              <a:gd name="connsiteY871" fmla="*/ 1817686 h 6858000"/>
              <a:gd name="connsiteX872" fmla="*/ 6537433 w 7467600"/>
              <a:gd name="connsiteY872" fmla="*/ 1907790 h 6858000"/>
              <a:gd name="connsiteX873" fmla="*/ 6550221 w 7467600"/>
              <a:gd name="connsiteY873" fmla="*/ 1910729 h 6858000"/>
              <a:gd name="connsiteX874" fmla="*/ 6964438 w 7467600"/>
              <a:gd name="connsiteY874" fmla="*/ 2209505 h 6858000"/>
              <a:gd name="connsiteX875" fmla="*/ 7367862 w 7467600"/>
              <a:gd name="connsiteY875" fmla="*/ 2806833 h 6858000"/>
              <a:gd name="connsiteX876" fmla="*/ 7364329 w 7467600"/>
              <a:gd name="connsiteY876" fmla="*/ 2826907 h 6858000"/>
              <a:gd name="connsiteX877" fmla="*/ 7290545 w 7467600"/>
              <a:gd name="connsiteY877" fmla="*/ 2850663 h 6858000"/>
              <a:gd name="connsiteX878" fmla="*/ 6472036 w 7467600"/>
              <a:gd name="connsiteY878" fmla="*/ 1959003 h 6858000"/>
              <a:gd name="connsiteX879" fmla="*/ 5792897 w 7467600"/>
              <a:gd name="connsiteY879" fmla="*/ 1647747 h 6858000"/>
              <a:gd name="connsiteX880" fmla="*/ 5842751 w 7467600"/>
              <a:gd name="connsiteY880" fmla="*/ 1816112 h 6858000"/>
              <a:gd name="connsiteX881" fmla="*/ 5847424 w 7467600"/>
              <a:gd name="connsiteY881" fmla="*/ 1815776 h 6858000"/>
              <a:gd name="connsiteX882" fmla="*/ 6399821 w 7467600"/>
              <a:gd name="connsiteY882" fmla="*/ 2344799 h 6858000"/>
              <a:gd name="connsiteX883" fmla="*/ 6323232 w 7467600"/>
              <a:gd name="connsiteY883" fmla="*/ 2389634 h 6858000"/>
              <a:gd name="connsiteX884" fmla="*/ 5942958 w 7467600"/>
              <a:gd name="connsiteY884" fmla="*/ 2077708 h 6858000"/>
              <a:gd name="connsiteX885" fmla="*/ 5921559 w 7467600"/>
              <a:gd name="connsiteY885" fmla="*/ 2378596 h 6858000"/>
              <a:gd name="connsiteX886" fmla="*/ 5817651 w 7467600"/>
              <a:gd name="connsiteY886" fmla="*/ 3023919 h 6858000"/>
              <a:gd name="connsiteX887" fmla="*/ 5729634 w 7467600"/>
              <a:gd name="connsiteY887" fmla="*/ 3051849 h 6858000"/>
              <a:gd name="connsiteX888" fmla="*/ 5611018 w 7467600"/>
              <a:gd name="connsiteY888" fmla="*/ 2316769 h 6858000"/>
              <a:gd name="connsiteX889" fmla="*/ 5687608 w 7467600"/>
              <a:gd name="connsiteY889" fmla="*/ 2039972 h 6858000"/>
              <a:gd name="connsiteX890" fmla="*/ 5657554 w 7467600"/>
              <a:gd name="connsiteY890" fmla="*/ 1576445 h 6858000"/>
              <a:gd name="connsiteX891" fmla="*/ 5150475 w 7467600"/>
              <a:gd name="connsiteY891" fmla="*/ 1274012 h 6858000"/>
              <a:gd name="connsiteX892" fmla="*/ 5349142 w 7467600"/>
              <a:gd name="connsiteY892" fmla="*/ 2204405 h 6858000"/>
              <a:gd name="connsiteX893" fmla="*/ 5262214 w 7467600"/>
              <a:gd name="connsiteY893" fmla="*/ 2233836 h 6858000"/>
              <a:gd name="connsiteX894" fmla="*/ 4981539 w 7467600"/>
              <a:gd name="connsiteY894" fmla="*/ 1542201 h 6858000"/>
              <a:gd name="connsiteX895" fmla="*/ 4958461 w 7467600"/>
              <a:gd name="connsiteY895" fmla="*/ 1136957 h 6858000"/>
              <a:gd name="connsiteX896" fmla="*/ 4655015 w 7467600"/>
              <a:gd name="connsiteY896" fmla="*/ 891426 h 6858000"/>
              <a:gd name="connsiteX897" fmla="*/ 4348002 w 7467600"/>
              <a:gd name="connsiteY897" fmla="*/ 2205895 h 6858000"/>
              <a:gd name="connsiteX898" fmla="*/ 4262250 w 7467600"/>
              <a:gd name="connsiteY898" fmla="*/ 2219972 h 6858000"/>
              <a:gd name="connsiteX899" fmla="*/ 4550611 w 7467600"/>
              <a:gd name="connsiteY899" fmla="*/ 817540 h 6858000"/>
              <a:gd name="connsiteX900" fmla="*/ 4564418 w 7467600"/>
              <a:gd name="connsiteY900" fmla="*/ 808293 h 6858000"/>
              <a:gd name="connsiteX901" fmla="*/ 4266388 w 7467600"/>
              <a:gd name="connsiteY901" fmla="*/ 500083 h 6858000"/>
              <a:gd name="connsiteX902" fmla="*/ 4032842 w 7467600"/>
              <a:gd name="connsiteY902" fmla="*/ 211809 h 6858000"/>
              <a:gd name="connsiteX903" fmla="*/ 3882765 w 7467600"/>
              <a:gd name="connsiteY903" fmla="*/ 0 h 6858000"/>
              <a:gd name="connsiteX904" fmla="*/ 3721337 w 7467600"/>
              <a:gd name="connsiteY904" fmla="*/ 0 h 6858000"/>
              <a:gd name="connsiteX905" fmla="*/ 3797544 w 7467600"/>
              <a:gd name="connsiteY905" fmla="*/ 0 h 6858000"/>
              <a:gd name="connsiteX906" fmla="*/ 3775734 w 7467600"/>
              <a:gd name="connsiteY906" fmla="*/ 95131 h 6858000"/>
              <a:gd name="connsiteX907" fmla="*/ 3724807 w 7467600"/>
              <a:gd name="connsiteY907" fmla="*/ 272257 h 6858000"/>
              <a:gd name="connsiteX908" fmla="*/ 3726844 w 7467600"/>
              <a:gd name="connsiteY908" fmla="*/ 282988 h 6858000"/>
              <a:gd name="connsiteX909" fmla="*/ 3742664 w 7467600"/>
              <a:gd name="connsiteY909" fmla="*/ 279918 h 6858000"/>
              <a:gd name="connsiteX910" fmla="*/ 4103910 w 7467600"/>
              <a:gd name="connsiteY910" fmla="*/ 1161917 h 6858000"/>
              <a:gd name="connsiteX911" fmla="*/ 4020269 w 7467600"/>
              <a:gd name="connsiteY911" fmla="*/ 1200406 h 6858000"/>
              <a:gd name="connsiteX912" fmla="*/ 3674882 w 7467600"/>
              <a:gd name="connsiteY912" fmla="*/ 488524 h 6858000"/>
              <a:gd name="connsiteX913" fmla="*/ 3132682 w 7467600"/>
              <a:gd name="connsiteY913" fmla="*/ 1072284 h 6858000"/>
              <a:gd name="connsiteX914" fmla="*/ 2716346 w 7467600"/>
              <a:gd name="connsiteY914" fmla="*/ 1276376 h 6858000"/>
              <a:gd name="connsiteX915" fmla="*/ 2716772 w 7467600"/>
              <a:gd name="connsiteY915" fmla="*/ 1255462 h 6858000"/>
              <a:gd name="connsiteX916" fmla="*/ 3471096 w 7467600"/>
              <a:gd name="connsiteY916" fmla="*/ 437072 h 6858000"/>
              <a:gd name="connsiteX917" fmla="*/ 3639057 w 7467600"/>
              <a:gd name="connsiteY917" fmla="*/ 286334 h 6858000"/>
              <a:gd name="connsiteX918" fmla="*/ 3640309 w 7467600"/>
              <a:gd name="connsiteY918" fmla="*/ 284664 h 6858000"/>
              <a:gd name="connsiteX919" fmla="*/ 3646022 w 7467600"/>
              <a:gd name="connsiteY919" fmla="*/ 276711 h 6858000"/>
              <a:gd name="connsiteX920" fmla="*/ 3707943 w 7467600"/>
              <a:gd name="connsiteY920" fmla="*/ 65958 h 6858000"/>
              <a:gd name="connsiteX921" fmla="*/ 3721337 w 7467600"/>
              <a:gd name="connsiteY921" fmla="*/ 0 h 6858000"/>
              <a:gd name="connsiteX922" fmla="*/ 2867960 w 7467600"/>
              <a:gd name="connsiteY922" fmla="*/ 0 h 6858000"/>
              <a:gd name="connsiteX923" fmla="*/ 2926351 w 7467600"/>
              <a:gd name="connsiteY923" fmla="*/ 0 h 6858000"/>
              <a:gd name="connsiteX924" fmla="*/ 2902823 w 7467600"/>
              <a:gd name="connsiteY924" fmla="*/ 262929 h 6858000"/>
              <a:gd name="connsiteX925" fmla="*/ 2940663 w 7467600"/>
              <a:gd name="connsiteY925" fmla="*/ 140884 h 6858000"/>
              <a:gd name="connsiteX926" fmla="*/ 2947039 w 7467600"/>
              <a:gd name="connsiteY926" fmla="*/ 122524 h 6858000"/>
              <a:gd name="connsiteX927" fmla="*/ 2984316 w 7467600"/>
              <a:gd name="connsiteY927" fmla="*/ 0 h 6858000"/>
              <a:gd name="connsiteX928" fmla="*/ 3016114 w 7467600"/>
              <a:gd name="connsiteY928" fmla="*/ 0 h 6858000"/>
              <a:gd name="connsiteX929" fmla="*/ 2979949 w 7467600"/>
              <a:gd name="connsiteY929" fmla="*/ 119274 h 6858000"/>
              <a:gd name="connsiteX930" fmla="*/ 3023879 w 7467600"/>
              <a:gd name="connsiteY930" fmla="*/ 0 h 6858000"/>
              <a:gd name="connsiteX931" fmla="*/ 3105400 w 7467600"/>
              <a:gd name="connsiteY931" fmla="*/ 0 h 6858000"/>
              <a:gd name="connsiteX932" fmla="*/ 3094669 w 7467600"/>
              <a:gd name="connsiteY932" fmla="*/ 30308 h 6858000"/>
              <a:gd name="connsiteX933" fmla="*/ 2901945 w 7467600"/>
              <a:gd name="connsiteY933" fmla="*/ 466538 h 6858000"/>
              <a:gd name="connsiteX934" fmla="*/ 2815209 w 7467600"/>
              <a:gd name="connsiteY934" fmla="*/ 497361 h 6858000"/>
              <a:gd name="connsiteX935" fmla="*/ 2844845 w 7467600"/>
              <a:gd name="connsiteY935" fmla="*/ 127638 h 6858000"/>
              <a:gd name="connsiteX936" fmla="*/ 2867960 w 7467600"/>
              <a:gd name="connsiteY936" fmla="*/ 0 h 6858000"/>
              <a:gd name="connsiteX937" fmla="*/ 1057230 w 7467600"/>
              <a:gd name="connsiteY937" fmla="*/ 0 h 6858000"/>
              <a:gd name="connsiteX938" fmla="*/ 1111003 w 7467600"/>
              <a:gd name="connsiteY938" fmla="*/ 0 h 6858000"/>
              <a:gd name="connsiteX939" fmla="*/ 1125553 w 7467600"/>
              <a:gd name="connsiteY939" fmla="*/ 52588 h 6858000"/>
              <a:gd name="connsiteX940" fmla="*/ 1304276 w 7467600"/>
              <a:gd name="connsiteY940" fmla="*/ 476275 h 6858000"/>
              <a:gd name="connsiteX941" fmla="*/ 1492066 w 7467600"/>
              <a:gd name="connsiteY941" fmla="*/ 886333 h 6858000"/>
              <a:gd name="connsiteX942" fmla="*/ 1423698 w 7467600"/>
              <a:gd name="connsiteY942" fmla="*/ 710817 h 6858000"/>
              <a:gd name="connsiteX943" fmla="*/ 1357609 w 7467600"/>
              <a:gd name="connsiteY943" fmla="*/ 532892 h 6858000"/>
              <a:gd name="connsiteX944" fmla="*/ 1309550 w 7467600"/>
              <a:gd name="connsiteY944" fmla="*/ 374031 h 6858000"/>
              <a:gd name="connsiteX945" fmla="*/ 1193673 w 7467600"/>
              <a:gd name="connsiteY945" fmla="*/ 49533 h 6858000"/>
              <a:gd name="connsiteX946" fmla="*/ 1164391 w 7467600"/>
              <a:gd name="connsiteY946" fmla="*/ 0 h 6858000"/>
              <a:gd name="connsiteX947" fmla="*/ 1200666 w 7467600"/>
              <a:gd name="connsiteY947" fmla="*/ 0 h 6858000"/>
              <a:gd name="connsiteX948" fmla="*/ 1223408 w 7467600"/>
              <a:gd name="connsiteY948" fmla="*/ 38996 h 6858000"/>
              <a:gd name="connsiteX949" fmla="*/ 1339635 w 7467600"/>
              <a:gd name="connsiteY949" fmla="*/ 365517 h 6858000"/>
              <a:gd name="connsiteX950" fmla="*/ 1387469 w 7467600"/>
              <a:gd name="connsiteY950" fmla="*/ 523079 h 6858000"/>
              <a:gd name="connsiteX951" fmla="*/ 1452685 w 7467600"/>
              <a:gd name="connsiteY951" fmla="*/ 699806 h 6858000"/>
              <a:gd name="connsiteX952" fmla="*/ 1492092 w 7467600"/>
              <a:gd name="connsiteY952" fmla="*/ 800424 h 6858000"/>
              <a:gd name="connsiteX953" fmla="*/ 1455302 w 7467600"/>
              <a:gd name="connsiteY953" fmla="*/ 632913 h 6858000"/>
              <a:gd name="connsiteX954" fmla="*/ 1222336 w 7467600"/>
              <a:gd name="connsiteY954" fmla="*/ 9480 h 6858000"/>
              <a:gd name="connsiteX955" fmla="*/ 1214634 w 7467600"/>
              <a:gd name="connsiteY955" fmla="*/ 0 h 6858000"/>
              <a:gd name="connsiteX956" fmla="*/ 1289827 w 7467600"/>
              <a:gd name="connsiteY956" fmla="*/ 0 h 6858000"/>
              <a:gd name="connsiteX957" fmla="*/ 1321076 w 7467600"/>
              <a:gd name="connsiteY957" fmla="*/ 59722 h 6858000"/>
              <a:gd name="connsiteX958" fmla="*/ 1512579 w 7467600"/>
              <a:gd name="connsiteY958" fmla="*/ 626441 h 6858000"/>
              <a:gd name="connsiteX959" fmla="*/ 1506076 w 7467600"/>
              <a:gd name="connsiteY959" fmla="*/ 1089289 h 6858000"/>
              <a:gd name="connsiteX960" fmla="*/ 1486346 w 7467600"/>
              <a:gd name="connsiteY960" fmla="*/ 1079919 h 6858000"/>
              <a:gd name="connsiteX961" fmla="*/ 1070511 w 7467600"/>
              <a:gd name="connsiteY961" fmla="*/ 48609 h 6858000"/>
              <a:gd name="connsiteX962" fmla="*/ 1057230 w 7467600"/>
              <a:gd name="connsiteY962" fmla="*/ 0 h 6858000"/>
              <a:gd name="connsiteX963" fmla="*/ 43151 w 7467600"/>
              <a:gd name="connsiteY963" fmla="*/ 0 h 6858000"/>
              <a:gd name="connsiteX964" fmla="*/ 95283 w 7467600"/>
              <a:gd name="connsiteY964" fmla="*/ 0 h 6858000"/>
              <a:gd name="connsiteX965" fmla="*/ 300708 w 7467600"/>
              <a:gd name="connsiteY965" fmla="*/ 154571 h 6858000"/>
              <a:gd name="connsiteX966" fmla="*/ 530414 w 7467600"/>
              <a:gd name="connsiteY966" fmla="*/ 354673 h 6858000"/>
              <a:gd name="connsiteX967" fmla="*/ 333785 w 7467600"/>
              <a:gd name="connsiteY967" fmla="*/ 161564 h 6858000"/>
              <a:gd name="connsiteX968" fmla="*/ 147005 w 7467600"/>
              <a:gd name="connsiteY968" fmla="*/ 0 h 6858000"/>
              <a:gd name="connsiteX969" fmla="*/ 272509 w 7467600"/>
              <a:gd name="connsiteY969" fmla="*/ 0 h 6858000"/>
              <a:gd name="connsiteX970" fmla="*/ 326276 w 7467600"/>
              <a:gd name="connsiteY970" fmla="*/ 45847 h 6858000"/>
              <a:gd name="connsiteX971" fmla="*/ 823759 w 7467600"/>
              <a:gd name="connsiteY971" fmla="*/ 574145 h 6858000"/>
              <a:gd name="connsiteX972" fmla="*/ 811254 w 7467600"/>
              <a:gd name="connsiteY972" fmla="*/ 665546 h 6858000"/>
              <a:gd name="connsiteX973" fmla="*/ 154042 w 7467600"/>
              <a:gd name="connsiteY973" fmla="*/ 261522 h 6858000"/>
              <a:gd name="connsiteX974" fmla="*/ 13550 w 7467600"/>
              <a:gd name="connsiteY974" fmla="*/ 158423 h 6858000"/>
              <a:gd name="connsiteX975" fmla="*/ 0 w 7467600"/>
              <a:gd name="connsiteY975" fmla="*/ 146618 h 6858000"/>
              <a:gd name="connsiteX976" fmla="*/ 0 w 7467600"/>
              <a:gd name="connsiteY976" fmla="*/ 59161 h 6858000"/>
              <a:gd name="connsiteX977" fmla="*/ 45427 w 7467600"/>
              <a:gd name="connsiteY977" fmla="*/ 101078 h 6858000"/>
              <a:gd name="connsiteX978" fmla="*/ 630103 w 7467600"/>
              <a:gd name="connsiteY978" fmla="*/ 485885 h 6858000"/>
              <a:gd name="connsiteX979" fmla="*/ 532040 w 7467600"/>
              <a:gd name="connsiteY979" fmla="*/ 399359 h 6858000"/>
              <a:gd name="connsiteX980" fmla="*/ 517618 w 7467600"/>
              <a:gd name="connsiteY980" fmla="*/ 385726 h 6858000"/>
              <a:gd name="connsiteX981" fmla="*/ 285074 w 7467600"/>
              <a:gd name="connsiteY981" fmla="*/ 182755 h 6858000"/>
              <a:gd name="connsiteX982" fmla="*/ 43151 w 7467600"/>
              <a:gd name="connsiteY98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1456157 w 7467600"/>
              <a:gd name="connsiteY103" fmla="*/ 5371404 h 6858000"/>
              <a:gd name="connsiteX104" fmla="*/ 1244432 w 7467600"/>
              <a:gd name="connsiteY104" fmla="*/ 5385601 h 6858000"/>
              <a:gd name="connsiteX105" fmla="*/ 973990 w 7467600"/>
              <a:gd name="connsiteY105" fmla="*/ 5424940 h 6858000"/>
              <a:gd name="connsiteX106" fmla="*/ 1103809 w 7467600"/>
              <a:gd name="connsiteY106" fmla="*/ 5433720 h 6858000"/>
              <a:gd name="connsiteX107" fmla="*/ 1123454 w 7467600"/>
              <a:gd name="connsiteY107" fmla="*/ 5435727 h 6858000"/>
              <a:gd name="connsiteX108" fmla="*/ 1737017 w 7467600"/>
              <a:gd name="connsiteY108" fmla="*/ 5452183 h 6858000"/>
              <a:gd name="connsiteX109" fmla="*/ 1824397 w 7467600"/>
              <a:gd name="connsiteY109" fmla="*/ 5447757 h 6858000"/>
              <a:gd name="connsiteX110" fmla="*/ 2070059 w 7467600"/>
              <a:gd name="connsiteY110" fmla="*/ 5441660 h 6858000"/>
              <a:gd name="connsiteX111" fmla="*/ 1456157 w 7467600"/>
              <a:gd name="connsiteY111" fmla="*/ 5371404 h 6858000"/>
              <a:gd name="connsiteX112" fmla="*/ 4988186 w 7467600"/>
              <a:gd name="connsiteY112" fmla="*/ 5216467 h 6858000"/>
              <a:gd name="connsiteX113" fmla="*/ 4777334 w 7467600"/>
              <a:gd name="connsiteY113" fmla="*/ 5406072 h 6858000"/>
              <a:gd name="connsiteX114" fmla="*/ 4718341 w 7467600"/>
              <a:gd name="connsiteY114" fmla="*/ 5468043 h 6858000"/>
              <a:gd name="connsiteX115" fmla="*/ 4604655 w 7467600"/>
              <a:gd name="connsiteY115" fmla="*/ 5583434 h 6858000"/>
              <a:gd name="connsiteX116" fmla="*/ 4565074 w 7467600"/>
              <a:gd name="connsiteY116" fmla="*/ 5618550 h 6858000"/>
              <a:gd name="connsiteX117" fmla="*/ 4988186 w 7467600"/>
              <a:gd name="connsiteY117" fmla="*/ 5216467 h 6858000"/>
              <a:gd name="connsiteX118" fmla="*/ 4978032 w 7467600"/>
              <a:gd name="connsiteY118" fmla="*/ 5183809 h 6858000"/>
              <a:gd name="connsiteX119" fmla="*/ 4463413 w 7467600"/>
              <a:gd name="connsiteY119" fmla="*/ 5615162 h 6858000"/>
              <a:gd name="connsiteX120" fmla="*/ 4358134 w 7467600"/>
              <a:gd name="connsiteY120" fmla="*/ 5742791 h 6858000"/>
              <a:gd name="connsiteX121" fmla="*/ 4376219 w 7467600"/>
              <a:gd name="connsiteY121" fmla="*/ 5729027 h 6858000"/>
              <a:gd name="connsiteX122" fmla="*/ 4582340 w 7467600"/>
              <a:gd name="connsiteY122" fmla="*/ 5561037 h 6858000"/>
              <a:gd name="connsiteX123" fmla="*/ 4694684 w 7467600"/>
              <a:gd name="connsiteY123" fmla="*/ 5447098 h 6858000"/>
              <a:gd name="connsiteX124" fmla="*/ 4754123 w 7467600"/>
              <a:gd name="connsiteY124" fmla="*/ 5384643 h 6858000"/>
              <a:gd name="connsiteX125" fmla="*/ 4978032 w 7467600"/>
              <a:gd name="connsiteY125" fmla="*/ 5183809 h 6858000"/>
              <a:gd name="connsiteX126" fmla="*/ 1903353 w 7467600"/>
              <a:gd name="connsiteY126" fmla="*/ 5044827 h 6858000"/>
              <a:gd name="connsiteX127" fmla="*/ 1936931 w 7467600"/>
              <a:gd name="connsiteY127" fmla="*/ 5093954 h 6858000"/>
              <a:gd name="connsiteX128" fmla="*/ 2195868 w 7467600"/>
              <a:gd name="connsiteY128" fmla="*/ 5396574 h 6858000"/>
              <a:gd name="connsiteX129" fmla="*/ 2088852 w 7467600"/>
              <a:gd name="connsiteY129" fmla="*/ 5166123 h 6858000"/>
              <a:gd name="connsiteX130" fmla="*/ 1958241 w 7467600"/>
              <a:gd name="connsiteY130" fmla="*/ 5067955 h 6858000"/>
              <a:gd name="connsiteX131" fmla="*/ 1903353 w 7467600"/>
              <a:gd name="connsiteY131" fmla="*/ 5044827 h 6858000"/>
              <a:gd name="connsiteX132" fmla="*/ 1979378 w 7467600"/>
              <a:gd name="connsiteY132" fmla="*/ 4769504 h 6858000"/>
              <a:gd name="connsiteX133" fmla="*/ 2882120 w 7467600"/>
              <a:gd name="connsiteY133" fmla="*/ 5064547 h 6858000"/>
              <a:gd name="connsiteX134" fmla="*/ 2793103 w 7467600"/>
              <a:gd name="connsiteY134" fmla="*/ 5039699 h 6858000"/>
              <a:gd name="connsiteX135" fmla="*/ 2770041 w 7467600"/>
              <a:gd name="connsiteY135" fmla="*/ 5033634 h 6858000"/>
              <a:gd name="connsiteX136" fmla="*/ 1979378 w 7467600"/>
              <a:gd name="connsiteY136" fmla="*/ 4769504 h 6858000"/>
              <a:gd name="connsiteX137" fmla="*/ 1927410 w 7467600"/>
              <a:gd name="connsiteY137" fmla="*/ 4716164 h 6858000"/>
              <a:gd name="connsiteX138" fmla="*/ 1959587 w 7467600"/>
              <a:gd name="connsiteY138" fmla="*/ 4728849 h 6858000"/>
              <a:gd name="connsiteX139" fmla="*/ 2777707 w 7467600"/>
              <a:gd name="connsiteY139" fmla="*/ 5003991 h 6858000"/>
              <a:gd name="connsiteX140" fmla="*/ 2800768 w 7467600"/>
              <a:gd name="connsiteY140" fmla="*/ 5010056 h 6858000"/>
              <a:gd name="connsiteX141" fmla="*/ 2879408 w 7467600"/>
              <a:gd name="connsiteY141" fmla="*/ 5031590 h 6858000"/>
              <a:gd name="connsiteX142" fmla="*/ 2862295 w 7467600"/>
              <a:gd name="connsiteY142" fmla="*/ 5022958 h 6858000"/>
              <a:gd name="connsiteX143" fmla="*/ 2813343 w 7467600"/>
              <a:gd name="connsiteY143" fmla="*/ 4998369 h 6858000"/>
              <a:gd name="connsiteX144" fmla="*/ 2646245 w 7467600"/>
              <a:gd name="connsiteY144" fmla="*/ 4930999 h 6858000"/>
              <a:gd name="connsiteX145" fmla="*/ 1999243 w 7467600"/>
              <a:gd name="connsiteY145" fmla="*/ 4730524 h 6858000"/>
              <a:gd name="connsiteX146" fmla="*/ 1979527 w 7467600"/>
              <a:gd name="connsiteY146" fmla="*/ 4726651 h 6858000"/>
              <a:gd name="connsiteX147" fmla="*/ 1927410 w 7467600"/>
              <a:gd name="connsiteY147" fmla="*/ 4716164 h 6858000"/>
              <a:gd name="connsiteX148" fmla="*/ 1997014 w 7467600"/>
              <a:gd name="connsiteY148" fmla="*/ 4698007 h 6858000"/>
              <a:gd name="connsiteX149" fmla="*/ 2005458 w 7467600"/>
              <a:gd name="connsiteY149" fmla="*/ 4699540 h 6858000"/>
              <a:gd name="connsiteX150" fmla="*/ 2657186 w 7467600"/>
              <a:gd name="connsiteY150" fmla="*/ 4901687 h 6858000"/>
              <a:gd name="connsiteX151" fmla="*/ 2826662 w 7467600"/>
              <a:gd name="connsiteY151" fmla="*/ 4970362 h 6858000"/>
              <a:gd name="connsiteX152" fmla="*/ 2876100 w 7467600"/>
              <a:gd name="connsiteY152" fmla="*/ 4995397 h 6858000"/>
              <a:gd name="connsiteX153" fmla="*/ 3042600 w 7467600"/>
              <a:gd name="connsiteY153" fmla="*/ 5059532 h 6858000"/>
              <a:gd name="connsiteX154" fmla="*/ 1997014 w 7467600"/>
              <a:gd name="connsiteY154" fmla="*/ 4698007 h 6858000"/>
              <a:gd name="connsiteX155" fmla="*/ 2305292 w 7467600"/>
              <a:gd name="connsiteY155" fmla="*/ 4219492 h 6858000"/>
              <a:gd name="connsiteX156" fmla="*/ 3360922 w 7467600"/>
              <a:gd name="connsiteY156" fmla="*/ 4529373 h 6858000"/>
              <a:gd name="connsiteX157" fmla="*/ 3492420 w 7467600"/>
              <a:gd name="connsiteY157" fmla="*/ 4510145 h 6858000"/>
              <a:gd name="connsiteX158" fmla="*/ 3364086 w 7467600"/>
              <a:gd name="connsiteY158" fmla="*/ 4480340 h 6858000"/>
              <a:gd name="connsiteX159" fmla="*/ 3225818 w 7467600"/>
              <a:gd name="connsiteY159" fmla="*/ 4411822 h 6858000"/>
              <a:gd name="connsiteX160" fmla="*/ 3129696 w 7467600"/>
              <a:gd name="connsiteY160" fmla="*/ 4360704 h 6858000"/>
              <a:gd name="connsiteX161" fmla="*/ 2814545 w 7467600"/>
              <a:gd name="connsiteY161" fmla="*/ 4282955 h 6858000"/>
              <a:gd name="connsiteX162" fmla="*/ 2305292 w 7467600"/>
              <a:gd name="connsiteY162" fmla="*/ 4219492 h 6858000"/>
              <a:gd name="connsiteX163" fmla="*/ 2626982 w 7467600"/>
              <a:gd name="connsiteY163" fmla="*/ 4206450 h 6858000"/>
              <a:gd name="connsiteX164" fmla="*/ 2490617 w 7467600"/>
              <a:gd name="connsiteY164" fmla="*/ 4206951 h 6858000"/>
              <a:gd name="connsiteX165" fmla="*/ 2819869 w 7467600"/>
              <a:gd name="connsiteY165" fmla="*/ 4252936 h 6858000"/>
              <a:gd name="connsiteX166" fmla="*/ 3143018 w 7467600"/>
              <a:gd name="connsiteY166" fmla="*/ 4332698 h 6858000"/>
              <a:gd name="connsiteX167" fmla="*/ 3241520 w 7467600"/>
              <a:gd name="connsiteY167" fmla="*/ 4385112 h 6858000"/>
              <a:gd name="connsiteX168" fmla="*/ 3374575 w 7467600"/>
              <a:gd name="connsiteY168" fmla="*/ 4451517 h 6858000"/>
              <a:gd name="connsiteX169" fmla="*/ 3505221 w 7467600"/>
              <a:gd name="connsiteY169" fmla="*/ 4480757 h 6858000"/>
              <a:gd name="connsiteX170" fmla="*/ 2626982 w 7467600"/>
              <a:gd name="connsiteY170" fmla="*/ 4206450 h 6858000"/>
              <a:gd name="connsiteX171" fmla="*/ 1310106 w 7467600"/>
              <a:gd name="connsiteY171" fmla="*/ 3943217 h 6858000"/>
              <a:gd name="connsiteX172" fmla="*/ 854994 w 7467600"/>
              <a:gd name="connsiteY172" fmla="*/ 4399136 h 6858000"/>
              <a:gd name="connsiteX173" fmla="*/ 742462 w 7467600"/>
              <a:gd name="connsiteY173" fmla="*/ 4594648 h 6858000"/>
              <a:gd name="connsiteX174" fmla="*/ 820602 w 7467600"/>
              <a:gd name="connsiteY174" fmla="*/ 4485915 h 6858000"/>
              <a:gd name="connsiteX175" fmla="*/ 878295 w 7467600"/>
              <a:gd name="connsiteY175" fmla="*/ 4403594 h 6858000"/>
              <a:gd name="connsiteX176" fmla="*/ 1240607 w 7467600"/>
              <a:gd name="connsiteY176" fmla="*/ 4010401 h 6858000"/>
              <a:gd name="connsiteX177" fmla="*/ 1310106 w 7467600"/>
              <a:gd name="connsiteY177" fmla="*/ 3943217 h 6858000"/>
              <a:gd name="connsiteX178" fmla="*/ 1423113 w 7467600"/>
              <a:gd name="connsiteY178" fmla="*/ 3874565 h 6858000"/>
              <a:gd name="connsiteX179" fmla="*/ 1260565 w 7467600"/>
              <a:gd name="connsiteY179" fmla="*/ 4031982 h 6858000"/>
              <a:gd name="connsiteX180" fmla="*/ 901900 w 7467600"/>
              <a:gd name="connsiteY180" fmla="*/ 4421236 h 6858000"/>
              <a:gd name="connsiteX181" fmla="*/ 845044 w 7467600"/>
              <a:gd name="connsiteY181" fmla="*/ 4502436 h 6858000"/>
              <a:gd name="connsiteX182" fmla="*/ 685926 w 7467600"/>
              <a:gd name="connsiteY182" fmla="*/ 4703069 h 6858000"/>
              <a:gd name="connsiteX183" fmla="*/ 684248 w 7467600"/>
              <a:gd name="connsiteY183" fmla="*/ 4706721 h 6858000"/>
              <a:gd name="connsiteX184" fmla="*/ 1423113 w 7467600"/>
              <a:gd name="connsiteY184" fmla="*/ 3874565 h 6858000"/>
              <a:gd name="connsiteX185" fmla="*/ 3316479 w 7467600"/>
              <a:gd name="connsiteY185" fmla="*/ 3872136 h 6858000"/>
              <a:gd name="connsiteX186" fmla="*/ 3546806 w 7467600"/>
              <a:gd name="connsiteY186" fmla="*/ 4356139 h 6858000"/>
              <a:gd name="connsiteX187" fmla="*/ 3364433 w 7467600"/>
              <a:gd name="connsiteY187" fmla="*/ 3953121 h 6858000"/>
              <a:gd name="connsiteX188" fmla="*/ 3316479 w 7467600"/>
              <a:gd name="connsiteY188" fmla="*/ 3872136 h 6858000"/>
              <a:gd name="connsiteX189" fmla="*/ 3291335 w 7467600"/>
              <a:gd name="connsiteY189" fmla="*/ 3767420 h 6858000"/>
              <a:gd name="connsiteX190" fmla="*/ 3390805 w 7467600"/>
              <a:gd name="connsiteY190" fmla="*/ 3937163 h 6858000"/>
              <a:gd name="connsiteX191" fmla="*/ 3579062 w 7467600"/>
              <a:gd name="connsiteY191" fmla="*/ 4359040 h 6858000"/>
              <a:gd name="connsiteX192" fmla="*/ 3467355 w 7467600"/>
              <a:gd name="connsiteY192" fmla="*/ 3988130 h 6858000"/>
              <a:gd name="connsiteX193" fmla="*/ 3310753 w 7467600"/>
              <a:gd name="connsiteY193" fmla="*/ 3787140 h 6858000"/>
              <a:gd name="connsiteX194" fmla="*/ 3291335 w 7467600"/>
              <a:gd name="connsiteY194" fmla="*/ 3767420 h 6858000"/>
              <a:gd name="connsiteX195" fmla="*/ 1635889 w 7467600"/>
              <a:gd name="connsiteY195" fmla="*/ 3709494 h 6858000"/>
              <a:gd name="connsiteX196" fmla="*/ 1634800 w 7467600"/>
              <a:gd name="connsiteY196" fmla="*/ 3731111 h 6858000"/>
              <a:gd name="connsiteX197" fmla="*/ 1635889 w 7467600"/>
              <a:gd name="connsiteY197" fmla="*/ 3709494 h 6858000"/>
              <a:gd name="connsiteX198" fmla="*/ 1510397 w 7467600"/>
              <a:gd name="connsiteY198" fmla="*/ 3684705 h 6858000"/>
              <a:gd name="connsiteX199" fmla="*/ 1146550 w 7467600"/>
              <a:gd name="connsiteY199" fmla="*/ 3802012 h 6858000"/>
              <a:gd name="connsiteX200" fmla="*/ 698834 w 7467600"/>
              <a:gd name="connsiteY200" fmla="*/ 3952272 h 6858000"/>
              <a:gd name="connsiteX201" fmla="*/ 34256 w 7467600"/>
              <a:gd name="connsiteY201" fmla="*/ 4347603 h 6858000"/>
              <a:gd name="connsiteX202" fmla="*/ 527241 w 7467600"/>
              <a:gd name="connsiteY202" fmla="*/ 4065078 h 6858000"/>
              <a:gd name="connsiteX203" fmla="*/ 1510397 w 7467600"/>
              <a:gd name="connsiteY203" fmla="*/ 3684705 h 6858000"/>
              <a:gd name="connsiteX204" fmla="*/ 1313114 w 7467600"/>
              <a:gd name="connsiteY204" fmla="*/ 3655216 h 6858000"/>
              <a:gd name="connsiteX205" fmla="*/ 1109304 w 7467600"/>
              <a:gd name="connsiteY205" fmla="*/ 3669030 h 6858000"/>
              <a:gd name="connsiteX206" fmla="*/ 8129 w 7467600"/>
              <a:gd name="connsiteY206" fmla="*/ 4330519 h 6858000"/>
              <a:gd name="connsiteX207" fmla="*/ 687572 w 7467600"/>
              <a:gd name="connsiteY207" fmla="*/ 3925629 h 6858000"/>
              <a:gd name="connsiteX208" fmla="*/ 1138365 w 7467600"/>
              <a:gd name="connsiteY208" fmla="*/ 3774515 h 6858000"/>
              <a:gd name="connsiteX209" fmla="*/ 1505579 w 7467600"/>
              <a:gd name="connsiteY209" fmla="*/ 3655526 h 6858000"/>
              <a:gd name="connsiteX210" fmla="*/ 1313114 w 7467600"/>
              <a:gd name="connsiteY210" fmla="*/ 3655216 h 6858000"/>
              <a:gd name="connsiteX211" fmla="*/ 3655073 w 7467600"/>
              <a:gd name="connsiteY211" fmla="*/ 3650884 h 6858000"/>
              <a:gd name="connsiteX212" fmla="*/ 3989938 w 7467600"/>
              <a:gd name="connsiteY212" fmla="*/ 3991685 h 6858000"/>
              <a:gd name="connsiteX213" fmla="*/ 4393907 w 7467600"/>
              <a:gd name="connsiteY213" fmla="*/ 4261258 h 6858000"/>
              <a:gd name="connsiteX214" fmla="*/ 4648051 w 7467600"/>
              <a:gd name="connsiteY214" fmla="*/ 4374051 h 6858000"/>
              <a:gd name="connsiteX215" fmla="*/ 4383389 w 7467600"/>
              <a:gd name="connsiteY215" fmla="*/ 4184369 h 6858000"/>
              <a:gd name="connsiteX216" fmla="*/ 4165508 w 7467600"/>
              <a:gd name="connsiteY216" fmla="*/ 4035196 h 6858000"/>
              <a:gd name="connsiteX217" fmla="*/ 4068162 w 7467600"/>
              <a:gd name="connsiteY217" fmla="*/ 3953394 h 6858000"/>
              <a:gd name="connsiteX218" fmla="*/ 3981416 w 7467600"/>
              <a:gd name="connsiteY218" fmla="*/ 3880482 h 6858000"/>
              <a:gd name="connsiteX219" fmla="*/ 3800147 w 7467600"/>
              <a:gd name="connsiteY219" fmla="*/ 3749872 h 6858000"/>
              <a:gd name="connsiteX220" fmla="*/ 3655073 w 7467600"/>
              <a:gd name="connsiteY220" fmla="*/ 3650884 h 6858000"/>
              <a:gd name="connsiteX221" fmla="*/ 3670252 w 7467600"/>
              <a:gd name="connsiteY221" fmla="*/ 3622798 h 6858000"/>
              <a:gd name="connsiteX222" fmla="*/ 3817258 w 7467600"/>
              <a:gd name="connsiteY222" fmla="*/ 3723577 h 6858000"/>
              <a:gd name="connsiteX223" fmla="*/ 4000461 w 7467600"/>
              <a:gd name="connsiteY223" fmla="*/ 3855966 h 6858000"/>
              <a:gd name="connsiteX224" fmla="*/ 4088180 w 7467600"/>
              <a:gd name="connsiteY224" fmla="*/ 3929774 h 6858000"/>
              <a:gd name="connsiteX225" fmla="*/ 4184555 w 7467600"/>
              <a:gd name="connsiteY225" fmla="*/ 4010683 h 6858000"/>
              <a:gd name="connsiteX226" fmla="*/ 4399563 w 7467600"/>
              <a:gd name="connsiteY226" fmla="*/ 4158106 h 6858000"/>
              <a:gd name="connsiteX227" fmla="*/ 4684469 w 7467600"/>
              <a:gd name="connsiteY227" fmla="*/ 4364680 h 6858000"/>
              <a:gd name="connsiteX228" fmla="*/ 4690271 w 7467600"/>
              <a:gd name="connsiteY228" fmla="*/ 4370034 h 6858000"/>
              <a:gd name="connsiteX229" fmla="*/ 4136093 w 7467600"/>
              <a:gd name="connsiteY229" fmla="*/ 3858466 h 6858000"/>
              <a:gd name="connsiteX230" fmla="*/ 3670252 w 7467600"/>
              <a:gd name="connsiteY230" fmla="*/ 3622798 h 6858000"/>
              <a:gd name="connsiteX231" fmla="*/ 4440129 w 7467600"/>
              <a:gd name="connsiteY231" fmla="*/ 3448571 h 6858000"/>
              <a:gd name="connsiteX232" fmla="*/ 4856525 w 7467600"/>
              <a:gd name="connsiteY232" fmla="*/ 3915351 h 6858000"/>
              <a:gd name="connsiteX233" fmla="*/ 5059055 w 7467600"/>
              <a:gd name="connsiteY233" fmla="*/ 4108918 h 6858000"/>
              <a:gd name="connsiteX234" fmla="*/ 5290070 w 7467600"/>
              <a:gd name="connsiteY234" fmla="*/ 4263619 h 6858000"/>
              <a:gd name="connsiteX235" fmla="*/ 4834991 w 7467600"/>
              <a:gd name="connsiteY235" fmla="*/ 3830985 h 6858000"/>
              <a:gd name="connsiteX236" fmla="*/ 4440129 w 7467600"/>
              <a:gd name="connsiteY236" fmla="*/ 3448571 h 6858000"/>
              <a:gd name="connsiteX237" fmla="*/ 4441737 w 7467600"/>
              <a:gd name="connsiteY237" fmla="*/ 3399734 h 6858000"/>
              <a:gd name="connsiteX238" fmla="*/ 4431236 w 7467600"/>
              <a:gd name="connsiteY238" fmla="*/ 3400954 h 6858000"/>
              <a:gd name="connsiteX239" fmla="*/ 4557150 w 7467600"/>
              <a:gd name="connsiteY239" fmla="*/ 3510023 h 6858000"/>
              <a:gd name="connsiteX240" fmla="*/ 4856936 w 7467600"/>
              <a:gd name="connsiteY240" fmla="*/ 3809146 h 6858000"/>
              <a:gd name="connsiteX241" fmla="*/ 5111996 w 7467600"/>
              <a:gd name="connsiteY241" fmla="*/ 4065759 h 6858000"/>
              <a:gd name="connsiteX242" fmla="*/ 5388878 w 7467600"/>
              <a:gd name="connsiteY242" fmla="*/ 4300185 h 6858000"/>
              <a:gd name="connsiteX243" fmla="*/ 5425556 w 7467600"/>
              <a:gd name="connsiteY243" fmla="*/ 4308967 h 6858000"/>
              <a:gd name="connsiteX244" fmla="*/ 4943646 w 7467600"/>
              <a:gd name="connsiteY244" fmla="*/ 3822916 h 6858000"/>
              <a:gd name="connsiteX245" fmla="*/ 4594837 w 7467600"/>
              <a:gd name="connsiteY245" fmla="*/ 3532274 h 6858000"/>
              <a:gd name="connsiteX246" fmla="*/ 4441737 w 7467600"/>
              <a:gd name="connsiteY246" fmla="*/ 3399734 h 6858000"/>
              <a:gd name="connsiteX247" fmla="*/ 5425834 w 7467600"/>
              <a:gd name="connsiteY247" fmla="*/ 3162785 h 6858000"/>
              <a:gd name="connsiteX248" fmla="*/ 5401644 w 7467600"/>
              <a:gd name="connsiteY248" fmla="*/ 3617847 h 6858000"/>
              <a:gd name="connsiteX249" fmla="*/ 5467256 w 7467600"/>
              <a:gd name="connsiteY249" fmla="*/ 4175494 h 6858000"/>
              <a:gd name="connsiteX250" fmla="*/ 5448069 w 7467600"/>
              <a:gd name="connsiteY250" fmla="*/ 3567554 h 6858000"/>
              <a:gd name="connsiteX251" fmla="*/ 5425834 w 7467600"/>
              <a:gd name="connsiteY251" fmla="*/ 3162785 h 6858000"/>
              <a:gd name="connsiteX252" fmla="*/ 1318687 w 7467600"/>
              <a:gd name="connsiteY252" fmla="*/ 3113840 h 6858000"/>
              <a:gd name="connsiteX253" fmla="*/ 1066793 w 7467600"/>
              <a:gd name="connsiteY253" fmla="*/ 3212171 h 6858000"/>
              <a:gd name="connsiteX254" fmla="*/ 993319 w 7467600"/>
              <a:gd name="connsiteY254" fmla="*/ 3247648 h 6858000"/>
              <a:gd name="connsiteX255" fmla="*/ 853081 w 7467600"/>
              <a:gd name="connsiteY255" fmla="*/ 3312410 h 6858000"/>
              <a:gd name="connsiteX256" fmla="*/ 805957 w 7467600"/>
              <a:gd name="connsiteY256" fmla="*/ 3330443 h 6858000"/>
              <a:gd name="connsiteX257" fmla="*/ 1318687 w 7467600"/>
              <a:gd name="connsiteY257" fmla="*/ 3113840 h 6858000"/>
              <a:gd name="connsiteX258" fmla="*/ 5453702 w 7467600"/>
              <a:gd name="connsiteY258" fmla="*/ 3090882 h 6858000"/>
              <a:gd name="connsiteX259" fmla="*/ 5480135 w 7467600"/>
              <a:gd name="connsiteY259" fmla="*/ 3565802 h 6858000"/>
              <a:gd name="connsiteX260" fmla="*/ 5499023 w 7467600"/>
              <a:gd name="connsiteY260" fmla="*/ 4166310 h 6858000"/>
              <a:gd name="connsiteX261" fmla="*/ 5547022 w 7467600"/>
              <a:gd name="connsiteY261" fmla="*/ 3607838 h 6858000"/>
              <a:gd name="connsiteX262" fmla="*/ 5515964 w 7467600"/>
              <a:gd name="connsiteY262" fmla="*/ 3378541 h 6858000"/>
              <a:gd name="connsiteX263" fmla="*/ 5453702 w 7467600"/>
              <a:gd name="connsiteY263" fmla="*/ 3090882 h 6858000"/>
              <a:gd name="connsiteX264" fmla="*/ 1238695 w 7467600"/>
              <a:gd name="connsiteY264" fmla="*/ 3076820 h 6858000"/>
              <a:gd name="connsiteX265" fmla="*/ 716371 w 7467600"/>
              <a:gd name="connsiteY265" fmla="*/ 3293249 h 6858000"/>
              <a:gd name="connsiteX266" fmla="*/ 579522 w 7467600"/>
              <a:gd name="connsiteY266" fmla="*/ 3371759 h 6858000"/>
              <a:gd name="connsiteX267" fmla="*/ 600288 w 7467600"/>
              <a:gd name="connsiteY267" fmla="*/ 3365555 h 6858000"/>
              <a:gd name="connsiteX268" fmla="*/ 840692 w 7467600"/>
              <a:gd name="connsiteY268" fmla="*/ 3284921 h 6858000"/>
              <a:gd name="connsiteX269" fmla="*/ 979248 w 7467600"/>
              <a:gd name="connsiteY269" fmla="*/ 3221003 h 6858000"/>
              <a:gd name="connsiteX270" fmla="*/ 1053282 w 7467600"/>
              <a:gd name="connsiteY270" fmla="*/ 3185247 h 6858000"/>
              <a:gd name="connsiteX271" fmla="*/ 1320603 w 7467600"/>
              <a:gd name="connsiteY271" fmla="*/ 3081281 h 6858000"/>
              <a:gd name="connsiteX272" fmla="*/ 1238695 w 7467600"/>
              <a:gd name="connsiteY272" fmla="*/ 3076820 h 6858000"/>
              <a:gd name="connsiteX273" fmla="*/ 5425627 w 7467600"/>
              <a:gd name="connsiteY273" fmla="*/ 2954192 h 6858000"/>
              <a:gd name="connsiteX274" fmla="*/ 5470770 w 7467600"/>
              <a:gd name="connsiteY274" fmla="*/ 3005435 h 6858000"/>
              <a:gd name="connsiteX275" fmla="*/ 5519779 w 7467600"/>
              <a:gd name="connsiteY275" fmla="*/ 4359223 h 6858000"/>
              <a:gd name="connsiteX276" fmla="*/ 5520293 w 7467600"/>
              <a:gd name="connsiteY276" fmla="*/ 4360602 h 6858000"/>
              <a:gd name="connsiteX277" fmla="*/ 5767221 w 7467600"/>
              <a:gd name="connsiteY277" fmla="*/ 4665564 h 6858000"/>
              <a:gd name="connsiteX278" fmla="*/ 6937169 w 7467600"/>
              <a:gd name="connsiteY278" fmla="*/ 4815941 h 6858000"/>
              <a:gd name="connsiteX279" fmla="*/ 6953922 w 7467600"/>
              <a:gd name="connsiteY279" fmla="*/ 4890068 h 6858000"/>
              <a:gd name="connsiteX280" fmla="*/ 6071359 w 7467600"/>
              <a:gd name="connsiteY280" fmla="*/ 4770770 h 6858000"/>
              <a:gd name="connsiteX281" fmla="*/ 6038839 w 7467600"/>
              <a:gd name="connsiteY281" fmla="*/ 4764474 h 6858000"/>
              <a:gd name="connsiteX282" fmla="*/ 6038706 w 7467600"/>
              <a:gd name="connsiteY282" fmla="*/ 4763847 h 6858000"/>
              <a:gd name="connsiteX283" fmla="*/ 6037784 w 7467600"/>
              <a:gd name="connsiteY283" fmla="*/ 4764270 h 6858000"/>
              <a:gd name="connsiteX284" fmla="*/ 6038839 w 7467600"/>
              <a:gd name="connsiteY284" fmla="*/ 4764474 h 6858000"/>
              <a:gd name="connsiteX285" fmla="*/ 6040338 w 7467600"/>
              <a:gd name="connsiteY285" fmla="*/ 4771418 h 6858000"/>
              <a:gd name="connsiteX286" fmla="*/ 6024488 w 7467600"/>
              <a:gd name="connsiteY286" fmla="*/ 4809903 h 6858000"/>
              <a:gd name="connsiteX287" fmla="*/ 5599771 w 7467600"/>
              <a:gd name="connsiteY287" fmla="*/ 5509652 h 6858000"/>
              <a:gd name="connsiteX288" fmla="*/ 5548843 w 7467600"/>
              <a:gd name="connsiteY288" fmla="*/ 5563845 h 6858000"/>
              <a:gd name="connsiteX289" fmla="*/ 5940952 w 7467600"/>
              <a:gd name="connsiteY289" fmla="*/ 6250028 h 6858000"/>
              <a:gd name="connsiteX290" fmla="*/ 6043441 w 7467600"/>
              <a:gd name="connsiteY290" fmla="*/ 6665847 h 6858000"/>
              <a:gd name="connsiteX291" fmla="*/ 6093432 w 7467600"/>
              <a:gd name="connsiteY291" fmla="*/ 6858000 h 6858000"/>
              <a:gd name="connsiteX292" fmla="*/ 6034344 w 7467600"/>
              <a:gd name="connsiteY292" fmla="*/ 6858000 h 6858000"/>
              <a:gd name="connsiteX293" fmla="*/ 6026679 w 7467600"/>
              <a:gd name="connsiteY293" fmla="*/ 6836959 h 6858000"/>
              <a:gd name="connsiteX294" fmla="*/ 5800441 w 7467600"/>
              <a:gd name="connsiteY294" fmla="*/ 6335286 h 6858000"/>
              <a:gd name="connsiteX295" fmla="*/ 5526562 w 7467600"/>
              <a:gd name="connsiteY295" fmla="*/ 5705388 h 6858000"/>
              <a:gd name="connsiteX296" fmla="*/ 5519640 w 7467600"/>
              <a:gd name="connsiteY296" fmla="*/ 5683774 h 6858000"/>
              <a:gd name="connsiteX297" fmla="*/ 5844559 w 7467600"/>
              <a:gd name="connsiteY297" fmla="*/ 6553349 h 6858000"/>
              <a:gd name="connsiteX298" fmla="*/ 5975994 w 7467600"/>
              <a:gd name="connsiteY298" fmla="*/ 6858000 h 6858000"/>
              <a:gd name="connsiteX299" fmla="*/ 5898547 w 7467600"/>
              <a:gd name="connsiteY299" fmla="*/ 6858000 h 6858000"/>
              <a:gd name="connsiteX300" fmla="*/ 5682041 w 7467600"/>
              <a:gd name="connsiteY300" fmla="*/ 6355860 h 6858000"/>
              <a:gd name="connsiteX301" fmla="*/ 5461758 w 7467600"/>
              <a:gd name="connsiteY301" fmla="*/ 5820220 h 6858000"/>
              <a:gd name="connsiteX302" fmla="*/ 5237282 w 7467600"/>
              <a:gd name="connsiteY302" fmla="*/ 6579086 h 6858000"/>
              <a:gd name="connsiteX303" fmla="*/ 5115009 w 7467600"/>
              <a:gd name="connsiteY303" fmla="*/ 6858000 h 6858000"/>
              <a:gd name="connsiteX304" fmla="*/ 5028074 w 7467600"/>
              <a:gd name="connsiteY304" fmla="*/ 6858000 h 6858000"/>
              <a:gd name="connsiteX305" fmla="*/ 5079508 w 7467600"/>
              <a:gd name="connsiteY305" fmla="*/ 6749074 h 6858000"/>
              <a:gd name="connsiteX306" fmla="*/ 5371846 w 7467600"/>
              <a:gd name="connsiteY306" fmla="*/ 5924413 h 6858000"/>
              <a:gd name="connsiteX307" fmla="*/ 5270512 w 7467600"/>
              <a:gd name="connsiteY307" fmla="*/ 6138975 h 6858000"/>
              <a:gd name="connsiteX308" fmla="*/ 5062409 w 7467600"/>
              <a:gd name="connsiteY308" fmla="*/ 6653544 h 6858000"/>
              <a:gd name="connsiteX309" fmla="*/ 5036628 w 7467600"/>
              <a:gd name="connsiteY309" fmla="*/ 6754247 h 6858000"/>
              <a:gd name="connsiteX310" fmla="*/ 5009112 w 7467600"/>
              <a:gd name="connsiteY310" fmla="*/ 6858000 h 6858000"/>
              <a:gd name="connsiteX311" fmla="*/ 4976679 w 7467600"/>
              <a:gd name="connsiteY311" fmla="*/ 6858000 h 6858000"/>
              <a:gd name="connsiteX312" fmla="*/ 5006537 w 7467600"/>
              <a:gd name="connsiteY312" fmla="*/ 6747068 h 6858000"/>
              <a:gd name="connsiteX313" fmla="*/ 5032723 w 7467600"/>
              <a:gd name="connsiteY313" fmla="*/ 6644957 h 6858000"/>
              <a:gd name="connsiteX314" fmla="*/ 5242949 w 7467600"/>
              <a:gd name="connsiteY314" fmla="*/ 6125175 h 6858000"/>
              <a:gd name="connsiteX315" fmla="*/ 5286321 w 7467600"/>
              <a:gd name="connsiteY315" fmla="*/ 6033555 h 6858000"/>
              <a:gd name="connsiteX316" fmla="*/ 5008210 w 7467600"/>
              <a:gd name="connsiteY316" fmla="*/ 6649194 h 6858000"/>
              <a:gd name="connsiteX317" fmla="*/ 4986321 w 7467600"/>
              <a:gd name="connsiteY317" fmla="*/ 6765687 h 6858000"/>
              <a:gd name="connsiteX318" fmla="*/ 4973474 w 7467600"/>
              <a:gd name="connsiteY318" fmla="*/ 6858000 h 6858000"/>
              <a:gd name="connsiteX319" fmla="*/ 4907178 w 7467600"/>
              <a:gd name="connsiteY319" fmla="*/ 6858000 h 6858000"/>
              <a:gd name="connsiteX320" fmla="*/ 4910810 w 7467600"/>
              <a:gd name="connsiteY320" fmla="*/ 6829660 h 6858000"/>
              <a:gd name="connsiteX321" fmla="*/ 4987461 w 7467600"/>
              <a:gd name="connsiteY321" fmla="*/ 6432994 h 6858000"/>
              <a:gd name="connsiteX322" fmla="*/ 5179262 w 7467600"/>
              <a:gd name="connsiteY322" fmla="*/ 6035044 h 6858000"/>
              <a:gd name="connsiteX323" fmla="*/ 4689678 w 7467600"/>
              <a:gd name="connsiteY323" fmla="*/ 6440241 h 6858000"/>
              <a:gd name="connsiteX324" fmla="*/ 4477543 w 7467600"/>
              <a:gd name="connsiteY324" fmla="*/ 6674836 h 6858000"/>
              <a:gd name="connsiteX325" fmla="*/ 4329957 w 7467600"/>
              <a:gd name="connsiteY325" fmla="*/ 6858000 h 6858000"/>
              <a:gd name="connsiteX326" fmla="*/ 4218595 w 7467600"/>
              <a:gd name="connsiteY326" fmla="*/ 6858000 h 6858000"/>
              <a:gd name="connsiteX327" fmla="*/ 4368888 w 7467600"/>
              <a:gd name="connsiteY327" fmla="*/ 6668412 h 6858000"/>
              <a:gd name="connsiteX328" fmla="*/ 4563091 w 7467600"/>
              <a:gd name="connsiteY328" fmla="*/ 6442508 h 6858000"/>
              <a:gd name="connsiteX329" fmla="*/ 5387324 w 7467600"/>
              <a:gd name="connsiteY329" fmla="*/ 5705830 h 6858000"/>
              <a:gd name="connsiteX330" fmla="*/ 5073620 w 7467600"/>
              <a:gd name="connsiteY330" fmla="*/ 5955437 h 6858000"/>
              <a:gd name="connsiteX331" fmla="*/ 4689789 w 7467600"/>
              <a:gd name="connsiteY331" fmla="*/ 6268382 h 6858000"/>
              <a:gd name="connsiteX332" fmla="*/ 4418722 w 7467600"/>
              <a:gd name="connsiteY332" fmla="*/ 6570886 h 6858000"/>
              <a:gd name="connsiteX333" fmla="*/ 4214944 w 7467600"/>
              <a:gd name="connsiteY333" fmla="*/ 6858000 h 6858000"/>
              <a:gd name="connsiteX334" fmla="*/ 4177898 w 7467600"/>
              <a:gd name="connsiteY334" fmla="*/ 6858000 h 6858000"/>
              <a:gd name="connsiteX335" fmla="*/ 4391597 w 7467600"/>
              <a:gd name="connsiteY335" fmla="*/ 6556370 h 6858000"/>
              <a:gd name="connsiteX336" fmla="*/ 4668889 w 7467600"/>
              <a:gd name="connsiteY336" fmla="*/ 6246399 h 6858000"/>
              <a:gd name="connsiteX337" fmla="*/ 5055427 w 7467600"/>
              <a:gd name="connsiteY337" fmla="*/ 5931476 h 6858000"/>
              <a:gd name="connsiteX338" fmla="*/ 5371814 w 7467600"/>
              <a:gd name="connsiteY338" fmla="*/ 5678975 h 6858000"/>
              <a:gd name="connsiteX339" fmla="*/ 4987918 w 7467600"/>
              <a:gd name="connsiteY339" fmla="*/ 5838701 h 6858000"/>
              <a:gd name="connsiteX340" fmla="*/ 4317146 w 7467600"/>
              <a:gd name="connsiteY340" fmla="*/ 6587716 h 6858000"/>
              <a:gd name="connsiteX341" fmla="*/ 4171627 w 7467600"/>
              <a:gd name="connsiteY341" fmla="*/ 6858000 h 6858000"/>
              <a:gd name="connsiteX342" fmla="*/ 4081585 w 7467600"/>
              <a:gd name="connsiteY342" fmla="*/ 6858000 h 6858000"/>
              <a:gd name="connsiteX343" fmla="*/ 4238603 w 7467600"/>
              <a:gd name="connsiteY343" fmla="*/ 6559341 h 6858000"/>
              <a:gd name="connsiteX344" fmla="*/ 4778333 w 7467600"/>
              <a:gd name="connsiteY344" fmla="*/ 5873626 h 6858000"/>
              <a:gd name="connsiteX345" fmla="*/ 5414185 w 7467600"/>
              <a:gd name="connsiteY345" fmla="*/ 5573882 h 6858000"/>
              <a:gd name="connsiteX346" fmla="*/ 5959648 w 7467600"/>
              <a:gd name="connsiteY346" fmla="*/ 4760797 h 6858000"/>
              <a:gd name="connsiteX347" fmla="*/ 5355019 w 7467600"/>
              <a:gd name="connsiteY347" fmla="*/ 4734672 h 6858000"/>
              <a:gd name="connsiteX348" fmla="*/ 5083565 w 7467600"/>
              <a:gd name="connsiteY348" fmla="*/ 5179121 h 6858000"/>
              <a:gd name="connsiteX349" fmla="*/ 4713577 w 7467600"/>
              <a:gd name="connsiteY349" fmla="*/ 5616803 h 6858000"/>
              <a:gd name="connsiteX350" fmla="*/ 3989559 w 7467600"/>
              <a:gd name="connsiteY350" fmla="*/ 6145945 h 6858000"/>
              <a:gd name="connsiteX351" fmla="*/ 3939824 w 7467600"/>
              <a:gd name="connsiteY351" fmla="*/ 6066900 h 6858000"/>
              <a:gd name="connsiteX352" fmla="*/ 4584537 w 7467600"/>
              <a:gd name="connsiteY352" fmla="*/ 5324826 h 6858000"/>
              <a:gd name="connsiteX353" fmla="*/ 5037105 w 7467600"/>
              <a:gd name="connsiteY353" fmla="*/ 5088765 h 6858000"/>
              <a:gd name="connsiteX354" fmla="*/ 5039930 w 7467600"/>
              <a:gd name="connsiteY354" fmla="*/ 5089585 h 6858000"/>
              <a:gd name="connsiteX355" fmla="*/ 5263764 w 7467600"/>
              <a:gd name="connsiteY355" fmla="*/ 4735525 h 6858000"/>
              <a:gd name="connsiteX356" fmla="*/ 4086300 w 7467600"/>
              <a:gd name="connsiteY356" fmla="*/ 4884599 h 6858000"/>
              <a:gd name="connsiteX357" fmla="*/ 4085485 w 7467600"/>
              <a:gd name="connsiteY357" fmla="*/ 4899070 h 6858000"/>
              <a:gd name="connsiteX358" fmla="*/ 3871915 w 7467600"/>
              <a:gd name="connsiteY358" fmla="*/ 5253645 h 6858000"/>
              <a:gd name="connsiteX359" fmla="*/ 3799374 w 7467600"/>
              <a:gd name="connsiteY359" fmla="*/ 5466127 h 6858000"/>
              <a:gd name="connsiteX360" fmla="*/ 3498850 w 7467600"/>
              <a:gd name="connsiteY360" fmla="*/ 6661888 h 6858000"/>
              <a:gd name="connsiteX361" fmla="*/ 3399216 w 7467600"/>
              <a:gd name="connsiteY361" fmla="*/ 6858000 h 6858000"/>
              <a:gd name="connsiteX362" fmla="*/ 3303688 w 7467600"/>
              <a:gd name="connsiteY362" fmla="*/ 6858000 h 6858000"/>
              <a:gd name="connsiteX363" fmla="*/ 3391774 w 7467600"/>
              <a:gd name="connsiteY363" fmla="*/ 6697181 h 6858000"/>
              <a:gd name="connsiteX364" fmla="*/ 3735540 w 7467600"/>
              <a:gd name="connsiteY364" fmla="*/ 5546923 h 6858000"/>
              <a:gd name="connsiteX365" fmla="*/ 3729438 w 7467600"/>
              <a:gd name="connsiteY365" fmla="*/ 5569058 h 6858000"/>
              <a:gd name="connsiteX366" fmla="*/ 3707782 w 7467600"/>
              <a:gd name="connsiteY366" fmla="*/ 5644908 h 6858000"/>
              <a:gd name="connsiteX367" fmla="*/ 3583827 w 7467600"/>
              <a:gd name="connsiteY367" fmla="*/ 6039215 h 6858000"/>
              <a:gd name="connsiteX368" fmla="*/ 3547861 w 7467600"/>
              <a:gd name="connsiteY368" fmla="*/ 6129609 h 6858000"/>
              <a:gd name="connsiteX369" fmla="*/ 3490905 w 7467600"/>
              <a:gd name="connsiteY369" fmla="*/ 6277660 h 6858000"/>
              <a:gd name="connsiteX370" fmla="*/ 3455859 w 7467600"/>
              <a:gd name="connsiteY370" fmla="*/ 6391301 h 6858000"/>
              <a:gd name="connsiteX371" fmla="*/ 3429112 w 7467600"/>
              <a:gd name="connsiteY371" fmla="*/ 6479469 h 6858000"/>
              <a:gd name="connsiteX372" fmla="*/ 3304862 w 7467600"/>
              <a:gd name="connsiteY372" fmla="*/ 6796476 h 6858000"/>
              <a:gd name="connsiteX373" fmla="*/ 3276071 w 7467600"/>
              <a:gd name="connsiteY373" fmla="*/ 6858000 h 6858000"/>
              <a:gd name="connsiteX374" fmla="*/ 3240805 w 7467600"/>
              <a:gd name="connsiteY374" fmla="*/ 6858000 h 6858000"/>
              <a:gd name="connsiteX375" fmla="*/ 3275917 w 7467600"/>
              <a:gd name="connsiteY375" fmla="*/ 6783192 h 6858000"/>
              <a:gd name="connsiteX376" fmla="*/ 3399358 w 7467600"/>
              <a:gd name="connsiteY376" fmla="*/ 6469011 h 6858000"/>
              <a:gd name="connsiteX377" fmla="*/ 3425650 w 7467600"/>
              <a:gd name="connsiteY377" fmla="*/ 6381333 h 6858000"/>
              <a:gd name="connsiteX378" fmla="*/ 3460661 w 7467600"/>
              <a:gd name="connsiteY378" fmla="*/ 6266763 h 6858000"/>
              <a:gd name="connsiteX379" fmla="*/ 3518021 w 7467600"/>
              <a:gd name="connsiteY379" fmla="*/ 6117298 h 6858000"/>
              <a:gd name="connsiteX380" fmla="*/ 3554035 w 7467600"/>
              <a:gd name="connsiteY380" fmla="*/ 6027832 h 6858000"/>
              <a:gd name="connsiteX381" fmla="*/ 3677174 w 7467600"/>
              <a:gd name="connsiteY381" fmla="*/ 5636351 h 6858000"/>
              <a:gd name="connsiteX382" fmla="*/ 3698819 w 7467600"/>
              <a:gd name="connsiteY382" fmla="*/ 5560503 h 6858000"/>
              <a:gd name="connsiteX383" fmla="*/ 3702094 w 7467600"/>
              <a:gd name="connsiteY383" fmla="*/ 5549194 h 6858000"/>
              <a:gd name="connsiteX384" fmla="*/ 3398355 w 7467600"/>
              <a:gd name="connsiteY384" fmla="*/ 6094603 h 6858000"/>
              <a:gd name="connsiteX385" fmla="*/ 3193941 w 7467600"/>
              <a:gd name="connsiteY385" fmla="*/ 6798775 h 6858000"/>
              <a:gd name="connsiteX386" fmla="*/ 3184140 w 7467600"/>
              <a:gd name="connsiteY386" fmla="*/ 6858000 h 6858000"/>
              <a:gd name="connsiteX387" fmla="*/ 3099978 w 7467600"/>
              <a:gd name="connsiteY387" fmla="*/ 6858000 h 6858000"/>
              <a:gd name="connsiteX388" fmla="*/ 3101556 w 7467600"/>
              <a:gd name="connsiteY388" fmla="*/ 6843337 h 6858000"/>
              <a:gd name="connsiteX389" fmla="*/ 3370162 w 7467600"/>
              <a:gd name="connsiteY389" fmla="*/ 5785550 h 6858000"/>
              <a:gd name="connsiteX390" fmla="*/ 3746477 w 7467600"/>
              <a:gd name="connsiteY390" fmla="*/ 5377889 h 6858000"/>
              <a:gd name="connsiteX391" fmla="*/ 3863399 w 7467600"/>
              <a:gd name="connsiteY391" fmla="*/ 5087257 h 6858000"/>
              <a:gd name="connsiteX392" fmla="*/ 3968712 w 7467600"/>
              <a:gd name="connsiteY392" fmla="*/ 4913989 h 6858000"/>
              <a:gd name="connsiteX393" fmla="*/ 2792390 w 7467600"/>
              <a:gd name="connsiteY393" fmla="*/ 5382974 h 6858000"/>
              <a:gd name="connsiteX394" fmla="*/ 2714982 w 7467600"/>
              <a:gd name="connsiteY394" fmla="*/ 5427051 h 6858000"/>
              <a:gd name="connsiteX395" fmla="*/ 2813361 w 7467600"/>
              <a:gd name="connsiteY395" fmla="*/ 6023912 h 6858000"/>
              <a:gd name="connsiteX396" fmla="*/ 2688430 w 7467600"/>
              <a:gd name="connsiteY396" fmla="*/ 6801564 h 6858000"/>
              <a:gd name="connsiteX397" fmla="*/ 2629626 w 7467600"/>
              <a:gd name="connsiteY397" fmla="*/ 6763394 h 6858000"/>
              <a:gd name="connsiteX398" fmla="*/ 2565328 w 7467600"/>
              <a:gd name="connsiteY398" fmla="*/ 5516399 h 6858000"/>
              <a:gd name="connsiteX399" fmla="*/ 1922999 w 7467600"/>
              <a:gd name="connsiteY399" fmla="*/ 5980343 h 6858000"/>
              <a:gd name="connsiteX400" fmla="*/ 1950261 w 7467600"/>
              <a:gd name="connsiteY400" fmla="*/ 6405858 h 6858000"/>
              <a:gd name="connsiteX401" fmla="*/ 2365554 w 7467600"/>
              <a:gd name="connsiteY401" fmla="*/ 6759107 h 6858000"/>
              <a:gd name="connsiteX402" fmla="*/ 2424142 w 7467600"/>
              <a:gd name="connsiteY402" fmla="*/ 6858000 h 6858000"/>
              <a:gd name="connsiteX403" fmla="*/ 2395994 w 7467600"/>
              <a:gd name="connsiteY403" fmla="*/ 6858000 h 6858000"/>
              <a:gd name="connsiteX404" fmla="*/ 2392863 w 7467600"/>
              <a:gd name="connsiteY404" fmla="*/ 6852964 h 6858000"/>
              <a:gd name="connsiteX405" fmla="*/ 2017589 w 7467600"/>
              <a:gd name="connsiteY405" fmla="*/ 6493982 h 6858000"/>
              <a:gd name="connsiteX406" fmla="*/ 2147336 w 7467600"/>
              <a:gd name="connsiteY406" fmla="*/ 6594052 h 6858000"/>
              <a:gd name="connsiteX407" fmla="*/ 2207047 w 7467600"/>
              <a:gd name="connsiteY407" fmla="*/ 6654540 h 6858000"/>
              <a:gd name="connsiteX408" fmla="*/ 2299106 w 7467600"/>
              <a:gd name="connsiteY408" fmla="*/ 6778931 h 6858000"/>
              <a:gd name="connsiteX409" fmla="*/ 2314430 w 7467600"/>
              <a:gd name="connsiteY409" fmla="*/ 6801144 h 6858000"/>
              <a:gd name="connsiteX410" fmla="*/ 2352406 w 7467600"/>
              <a:gd name="connsiteY410" fmla="*/ 6858000 h 6858000"/>
              <a:gd name="connsiteX411" fmla="*/ 2314492 w 7467600"/>
              <a:gd name="connsiteY411" fmla="*/ 6858000 h 6858000"/>
              <a:gd name="connsiteX412" fmla="*/ 2288095 w 7467600"/>
              <a:gd name="connsiteY412" fmla="*/ 6818030 h 6858000"/>
              <a:gd name="connsiteX413" fmla="*/ 2272768 w 7467600"/>
              <a:gd name="connsiteY413" fmla="*/ 6795822 h 6858000"/>
              <a:gd name="connsiteX414" fmla="*/ 2182715 w 7467600"/>
              <a:gd name="connsiteY414" fmla="*/ 6675071 h 6858000"/>
              <a:gd name="connsiteX415" fmla="*/ 2032061 w 7467600"/>
              <a:gd name="connsiteY415" fmla="*/ 6541380 h 6858000"/>
              <a:gd name="connsiteX416" fmla="*/ 2257220 w 7467600"/>
              <a:gd name="connsiteY416" fmla="*/ 6826257 h 6858000"/>
              <a:gd name="connsiteX417" fmla="*/ 2281324 w 7467600"/>
              <a:gd name="connsiteY417" fmla="*/ 6858000 h 6858000"/>
              <a:gd name="connsiteX418" fmla="*/ 2242860 w 7467600"/>
              <a:gd name="connsiteY418" fmla="*/ 6858000 h 6858000"/>
              <a:gd name="connsiteX419" fmla="*/ 2232818 w 7467600"/>
              <a:gd name="connsiteY419" fmla="*/ 6844926 h 6858000"/>
              <a:gd name="connsiteX420" fmla="*/ 1990172 w 7467600"/>
              <a:gd name="connsiteY420" fmla="*/ 6542121 h 6858000"/>
              <a:gd name="connsiteX421" fmla="*/ 2124090 w 7467600"/>
              <a:gd name="connsiteY421" fmla="*/ 6761017 h 6858000"/>
              <a:gd name="connsiteX422" fmla="*/ 2200380 w 7467600"/>
              <a:gd name="connsiteY422" fmla="*/ 6858000 h 6858000"/>
              <a:gd name="connsiteX423" fmla="*/ 2147507 w 7467600"/>
              <a:gd name="connsiteY423" fmla="*/ 6858000 h 6858000"/>
              <a:gd name="connsiteX424" fmla="*/ 2070668 w 7467600"/>
              <a:gd name="connsiteY424" fmla="*/ 6761520 h 6858000"/>
              <a:gd name="connsiteX425" fmla="*/ 1975142 w 7467600"/>
              <a:gd name="connsiteY425" fmla="*/ 6585570 h 6858000"/>
              <a:gd name="connsiteX426" fmla="*/ 2050035 w 7467600"/>
              <a:gd name="connsiteY426" fmla="*/ 6813345 h 6858000"/>
              <a:gd name="connsiteX427" fmla="*/ 2063025 w 7467600"/>
              <a:gd name="connsiteY427" fmla="*/ 6858000 h 6858000"/>
              <a:gd name="connsiteX428" fmla="*/ 2021675 w 7467600"/>
              <a:gd name="connsiteY428" fmla="*/ 6858000 h 6858000"/>
              <a:gd name="connsiteX429" fmla="*/ 2019308 w 7467600"/>
              <a:gd name="connsiteY429" fmla="*/ 6847118 h 6858000"/>
              <a:gd name="connsiteX430" fmla="*/ 1938835 w 7467600"/>
              <a:gd name="connsiteY430" fmla="*/ 6551160 h 6858000"/>
              <a:gd name="connsiteX431" fmla="*/ 1953230 w 7467600"/>
              <a:gd name="connsiteY431" fmla="*/ 6759699 h 6858000"/>
              <a:gd name="connsiteX432" fmla="*/ 1956763 w 7467600"/>
              <a:gd name="connsiteY432" fmla="*/ 6778191 h 6858000"/>
              <a:gd name="connsiteX433" fmla="*/ 1967925 w 7467600"/>
              <a:gd name="connsiteY433" fmla="*/ 6858000 h 6858000"/>
              <a:gd name="connsiteX434" fmla="*/ 1936622 w 7467600"/>
              <a:gd name="connsiteY434" fmla="*/ 6858000 h 6858000"/>
              <a:gd name="connsiteX435" fmla="*/ 1926261 w 7467600"/>
              <a:gd name="connsiteY435" fmla="*/ 6784064 h 6858000"/>
              <a:gd name="connsiteX436" fmla="*/ 1922724 w 7467600"/>
              <a:gd name="connsiteY436" fmla="*/ 6765577 h 6858000"/>
              <a:gd name="connsiteX437" fmla="*/ 1904650 w 7467600"/>
              <a:gd name="connsiteY437" fmla="*/ 6639616 h 6858000"/>
              <a:gd name="connsiteX438" fmla="*/ 1885273 w 7467600"/>
              <a:gd name="connsiteY438" fmla="*/ 6858000 h 6858000"/>
              <a:gd name="connsiteX439" fmla="*/ 1854363 w 7467600"/>
              <a:gd name="connsiteY439" fmla="*/ 6858000 h 6858000"/>
              <a:gd name="connsiteX440" fmla="*/ 1880391 w 7467600"/>
              <a:gd name="connsiteY440" fmla="*/ 6603796 h 6858000"/>
              <a:gd name="connsiteX441" fmla="*/ 1818273 w 7467600"/>
              <a:gd name="connsiteY441" fmla="*/ 6715729 h 6858000"/>
              <a:gd name="connsiteX442" fmla="*/ 1794691 w 7467600"/>
              <a:gd name="connsiteY442" fmla="*/ 6843239 h 6858000"/>
              <a:gd name="connsiteX443" fmla="*/ 1794914 w 7467600"/>
              <a:gd name="connsiteY443" fmla="*/ 6858000 h 6858000"/>
              <a:gd name="connsiteX444" fmla="*/ 1746128 w 7467600"/>
              <a:gd name="connsiteY444" fmla="*/ 6858000 h 6858000"/>
              <a:gd name="connsiteX445" fmla="*/ 1753934 w 7467600"/>
              <a:gd name="connsiteY445" fmla="*/ 6724796 h 6858000"/>
              <a:gd name="connsiteX446" fmla="*/ 1792053 w 7467600"/>
              <a:gd name="connsiteY446" fmla="*/ 6572396 h 6858000"/>
              <a:gd name="connsiteX447" fmla="*/ 1862248 w 7467600"/>
              <a:gd name="connsiteY447" fmla="*/ 6266397 h 6858000"/>
              <a:gd name="connsiteX448" fmla="*/ 1862250 w 7467600"/>
              <a:gd name="connsiteY448" fmla="*/ 6033531 h 6858000"/>
              <a:gd name="connsiteX449" fmla="*/ 1211999 w 7467600"/>
              <a:gd name="connsiteY449" fmla="*/ 6683610 h 6858000"/>
              <a:gd name="connsiteX450" fmla="*/ 1213266 w 7467600"/>
              <a:gd name="connsiteY450" fmla="*/ 6691947 h 6858000"/>
              <a:gd name="connsiteX451" fmla="*/ 1203370 w 7467600"/>
              <a:gd name="connsiteY451" fmla="*/ 6850676 h 6858000"/>
              <a:gd name="connsiteX452" fmla="*/ 1203671 w 7467600"/>
              <a:gd name="connsiteY452" fmla="*/ 6858000 h 6858000"/>
              <a:gd name="connsiteX453" fmla="*/ 1143180 w 7467600"/>
              <a:gd name="connsiteY453" fmla="*/ 6858000 h 6858000"/>
              <a:gd name="connsiteX454" fmla="*/ 1142176 w 7467600"/>
              <a:gd name="connsiteY454" fmla="*/ 6766045 h 6858000"/>
              <a:gd name="connsiteX455" fmla="*/ 1067484 w 7467600"/>
              <a:gd name="connsiteY455" fmla="*/ 6858000 h 6858000"/>
              <a:gd name="connsiteX456" fmla="*/ 953928 w 7467600"/>
              <a:gd name="connsiteY456" fmla="*/ 6858000 h 6858000"/>
              <a:gd name="connsiteX457" fmla="*/ 959715 w 7467600"/>
              <a:gd name="connsiteY457" fmla="*/ 6850185 h 6858000"/>
              <a:gd name="connsiteX458" fmla="*/ 1483788 w 7467600"/>
              <a:gd name="connsiteY458" fmla="*/ 6259174 h 6858000"/>
              <a:gd name="connsiteX459" fmla="*/ 1100671 w 7467600"/>
              <a:gd name="connsiteY459" fmla="*/ 6252137 h 6858000"/>
              <a:gd name="connsiteX460" fmla="*/ 1090144 w 7467600"/>
              <a:gd name="connsiteY460" fmla="*/ 6256748 h 6858000"/>
              <a:gd name="connsiteX461" fmla="*/ 1095872 w 7467600"/>
              <a:gd name="connsiteY461" fmla="*/ 6271892 h 6858000"/>
              <a:gd name="connsiteX462" fmla="*/ 262785 w 7467600"/>
              <a:gd name="connsiteY462" fmla="*/ 6845450 h 6858000"/>
              <a:gd name="connsiteX463" fmla="*/ 209968 w 7467600"/>
              <a:gd name="connsiteY463" fmla="*/ 6770713 h 6858000"/>
              <a:gd name="connsiteX464" fmla="*/ 873460 w 7467600"/>
              <a:gd name="connsiteY464" fmla="*/ 6253768 h 6858000"/>
              <a:gd name="connsiteX465" fmla="*/ 192686 w 7467600"/>
              <a:gd name="connsiteY465" fmla="*/ 5849257 h 6858000"/>
              <a:gd name="connsiteX466" fmla="*/ 4696 w 7467600"/>
              <a:gd name="connsiteY466" fmla="*/ 5697668 h 6858000"/>
              <a:gd name="connsiteX467" fmla="*/ 0 w 7467600"/>
              <a:gd name="connsiteY467" fmla="*/ 5689984 h 6858000"/>
              <a:gd name="connsiteX468" fmla="*/ 0 w 7467600"/>
              <a:gd name="connsiteY468" fmla="*/ 5513472 h 6858000"/>
              <a:gd name="connsiteX469" fmla="*/ 174101 w 7467600"/>
              <a:gd name="connsiteY469" fmla="*/ 5620277 h 6858000"/>
              <a:gd name="connsiteX470" fmla="*/ 891800 w 7467600"/>
              <a:gd name="connsiteY470" fmla="*/ 6036935 h 6858000"/>
              <a:gd name="connsiteX471" fmla="*/ 1072219 w 7467600"/>
              <a:gd name="connsiteY471" fmla="*/ 6169443 h 6858000"/>
              <a:gd name="connsiteX472" fmla="*/ 1074117 w 7467600"/>
              <a:gd name="connsiteY472" fmla="*/ 6170301 h 6858000"/>
              <a:gd name="connsiteX473" fmla="*/ 1083114 w 7467600"/>
              <a:gd name="connsiteY473" fmla="*/ 6174131 h 6858000"/>
              <a:gd name="connsiteX474" fmla="*/ 1543010 w 7467600"/>
              <a:gd name="connsiteY474" fmla="*/ 6191140 h 6858000"/>
              <a:gd name="connsiteX475" fmla="*/ 1551080 w 7467600"/>
              <a:gd name="connsiteY475" fmla="*/ 6195006 h 6858000"/>
              <a:gd name="connsiteX476" fmla="*/ 2345443 w 7467600"/>
              <a:gd name="connsiteY476" fmla="*/ 5549882 h 6858000"/>
              <a:gd name="connsiteX477" fmla="*/ 1721499 w 7467600"/>
              <a:gd name="connsiteY477" fmla="*/ 5599969 h 6858000"/>
              <a:gd name="connsiteX478" fmla="*/ 767716 w 7467600"/>
              <a:gd name="connsiteY478" fmla="*/ 5472768 h 6858000"/>
              <a:gd name="connsiteX479" fmla="*/ 722147 w 7467600"/>
              <a:gd name="connsiteY479" fmla="*/ 5393091 h 6858000"/>
              <a:gd name="connsiteX480" fmla="*/ 1485552 w 7467600"/>
              <a:gd name="connsiteY480" fmla="*/ 5313202 h 6858000"/>
              <a:gd name="connsiteX481" fmla="*/ 2143004 w 7467600"/>
              <a:gd name="connsiteY481" fmla="*/ 5402420 h 6858000"/>
              <a:gd name="connsiteX482" fmla="*/ 1933391 w 7467600"/>
              <a:gd name="connsiteY482" fmla="*/ 5156971 h 6858000"/>
              <a:gd name="connsiteX483" fmla="*/ 1827118 w 7467600"/>
              <a:gd name="connsiteY483" fmla="*/ 4968410 h 6858000"/>
              <a:gd name="connsiteX484" fmla="*/ 1837349 w 7467600"/>
              <a:gd name="connsiteY484" fmla="*/ 4956357 h 6858000"/>
              <a:gd name="connsiteX485" fmla="*/ 2162835 w 7467600"/>
              <a:gd name="connsiteY485" fmla="*/ 5187853 h 6858000"/>
              <a:gd name="connsiteX486" fmla="*/ 2257167 w 7467600"/>
              <a:gd name="connsiteY486" fmla="*/ 5462123 h 6858000"/>
              <a:gd name="connsiteX487" fmla="*/ 2261598 w 7467600"/>
              <a:gd name="connsiteY487" fmla="*/ 5467998 h 6858000"/>
              <a:gd name="connsiteX488" fmla="*/ 2437177 w 7467600"/>
              <a:gd name="connsiteY488" fmla="*/ 5479608 h 6858000"/>
              <a:gd name="connsiteX489" fmla="*/ 2445247 w 7467600"/>
              <a:gd name="connsiteY489" fmla="*/ 5483476 h 6858000"/>
              <a:gd name="connsiteX490" fmla="*/ 2743626 w 7467600"/>
              <a:gd name="connsiteY490" fmla="*/ 5304819 h 6858000"/>
              <a:gd name="connsiteX491" fmla="*/ 3048102 w 7467600"/>
              <a:gd name="connsiteY491" fmla="*/ 5150595 h 6858000"/>
              <a:gd name="connsiteX492" fmla="*/ 1799414 w 7467600"/>
              <a:gd name="connsiteY492" fmla="*/ 4694732 h 6858000"/>
              <a:gd name="connsiteX493" fmla="*/ 1771735 w 7467600"/>
              <a:gd name="connsiteY493" fmla="*/ 4619929 h 6858000"/>
              <a:gd name="connsiteX494" fmla="*/ 3104273 w 7467600"/>
              <a:gd name="connsiteY494" fmla="*/ 5076159 h 6858000"/>
              <a:gd name="connsiteX495" fmla="*/ 3113245 w 7467600"/>
              <a:gd name="connsiteY495" fmla="*/ 5090705 h 6858000"/>
              <a:gd name="connsiteX496" fmla="*/ 3126294 w 7467600"/>
              <a:gd name="connsiteY496" fmla="*/ 5114400 h 6858000"/>
              <a:gd name="connsiteX497" fmla="*/ 3937433 w 7467600"/>
              <a:gd name="connsiteY497" fmla="*/ 4830473 h 6858000"/>
              <a:gd name="connsiteX498" fmla="*/ 3590475 w 7467600"/>
              <a:gd name="connsiteY498" fmla="*/ 4597974 h 6858000"/>
              <a:gd name="connsiteX499" fmla="*/ 3100264 w 7467600"/>
              <a:gd name="connsiteY499" fmla="*/ 4579845 h 6858000"/>
              <a:gd name="connsiteX500" fmla="*/ 2183576 w 7467600"/>
              <a:gd name="connsiteY500" fmla="*/ 4227150 h 6858000"/>
              <a:gd name="connsiteX501" fmla="*/ 2151029 w 7467600"/>
              <a:gd name="connsiteY501" fmla="*/ 4146947 h 6858000"/>
              <a:gd name="connsiteX502" fmla="*/ 3563434 w 7467600"/>
              <a:gd name="connsiteY502" fmla="*/ 4469115 h 6858000"/>
              <a:gd name="connsiteX503" fmla="*/ 3177952 w 7467600"/>
              <a:gd name="connsiteY503" fmla="*/ 3657386 h 6858000"/>
              <a:gd name="connsiteX504" fmla="*/ 3189263 w 7467600"/>
              <a:gd name="connsiteY504" fmla="*/ 3625726 h 6858000"/>
              <a:gd name="connsiteX505" fmla="*/ 3560912 w 7467600"/>
              <a:gd name="connsiteY505" fmla="*/ 4079863 h 6858000"/>
              <a:gd name="connsiteX506" fmla="*/ 3626636 w 7467600"/>
              <a:gd name="connsiteY506" fmla="*/ 4512230 h 6858000"/>
              <a:gd name="connsiteX507" fmla="*/ 3653088 w 7467600"/>
              <a:gd name="connsiteY507" fmla="*/ 4521417 h 6858000"/>
              <a:gd name="connsiteX508" fmla="*/ 3988128 w 7467600"/>
              <a:gd name="connsiteY508" fmla="*/ 4817267 h 6858000"/>
              <a:gd name="connsiteX509" fmla="*/ 4830582 w 7467600"/>
              <a:gd name="connsiteY509" fmla="*/ 4676000 h 6858000"/>
              <a:gd name="connsiteX510" fmla="*/ 4830100 w 7467600"/>
              <a:gd name="connsiteY510" fmla="*/ 4675554 h 6858000"/>
              <a:gd name="connsiteX511" fmla="*/ 4036318 w 7467600"/>
              <a:gd name="connsiteY511" fmla="*/ 4147013 h 6858000"/>
              <a:gd name="connsiteX512" fmla="*/ 3432098 w 7467600"/>
              <a:gd name="connsiteY512" fmla="*/ 3537312 h 6858000"/>
              <a:gd name="connsiteX513" fmla="*/ 3446761 w 7467600"/>
              <a:gd name="connsiteY513" fmla="*/ 3461278 h 6858000"/>
              <a:gd name="connsiteX514" fmla="*/ 4419733 w 7467600"/>
              <a:gd name="connsiteY514" fmla="*/ 3963555 h 6858000"/>
              <a:gd name="connsiteX515" fmla="*/ 4781371 w 7467600"/>
              <a:gd name="connsiteY515" fmla="*/ 4458604 h 6858000"/>
              <a:gd name="connsiteX516" fmla="*/ 4780440 w 7467600"/>
              <a:gd name="connsiteY516" fmla="*/ 4470290 h 6858000"/>
              <a:gd name="connsiteX517" fmla="*/ 4898954 w 7467600"/>
              <a:gd name="connsiteY517" fmla="*/ 4662092 h 6858000"/>
              <a:gd name="connsiteX518" fmla="*/ 4900699 w 7467600"/>
              <a:gd name="connsiteY518" fmla="*/ 4670867 h 6858000"/>
              <a:gd name="connsiteX519" fmla="*/ 5714511 w 7467600"/>
              <a:gd name="connsiteY519" fmla="*/ 4663483 h 6858000"/>
              <a:gd name="connsiteX520" fmla="*/ 5464793 w 7467600"/>
              <a:gd name="connsiteY520" fmla="*/ 4393556 h 6858000"/>
              <a:gd name="connsiteX521" fmla="*/ 5461897 w 7467600"/>
              <a:gd name="connsiteY521" fmla="*/ 4390879 h 6858000"/>
              <a:gd name="connsiteX522" fmla="*/ 4294126 w 7467600"/>
              <a:gd name="connsiteY522" fmla="*/ 3303048 h 6858000"/>
              <a:gd name="connsiteX523" fmla="*/ 4305321 w 7467600"/>
              <a:gd name="connsiteY523" fmla="*/ 3256953 h 6858000"/>
              <a:gd name="connsiteX524" fmla="*/ 4949299 w 7467600"/>
              <a:gd name="connsiteY524" fmla="*/ 3766336 h 6858000"/>
              <a:gd name="connsiteX525" fmla="*/ 5291452 w 7467600"/>
              <a:gd name="connsiteY525" fmla="*/ 4076801 h 6858000"/>
              <a:gd name="connsiteX526" fmla="*/ 5434998 w 7467600"/>
              <a:gd name="connsiteY526" fmla="*/ 4254100 h 6858000"/>
              <a:gd name="connsiteX527" fmla="*/ 5351015 w 7467600"/>
              <a:gd name="connsiteY527" fmla="*/ 3760989 h 6858000"/>
              <a:gd name="connsiteX528" fmla="*/ 5413780 w 7467600"/>
              <a:gd name="connsiteY528" fmla="*/ 2966265 h 6858000"/>
              <a:gd name="connsiteX529" fmla="*/ 5425627 w 7467600"/>
              <a:gd name="connsiteY529" fmla="*/ 2954192 h 6858000"/>
              <a:gd name="connsiteX530" fmla="*/ 6604735 w 7467600"/>
              <a:gd name="connsiteY530" fmla="*/ 2041381 h 6858000"/>
              <a:gd name="connsiteX531" fmla="*/ 7204487 w 7467600"/>
              <a:gd name="connsiteY531" fmla="*/ 2742112 h 6858000"/>
              <a:gd name="connsiteX532" fmla="*/ 7131592 w 7467600"/>
              <a:gd name="connsiteY532" fmla="*/ 2672096 h 6858000"/>
              <a:gd name="connsiteX533" fmla="*/ 6996344 w 7467600"/>
              <a:gd name="connsiteY533" fmla="*/ 2518310 h 6858000"/>
              <a:gd name="connsiteX534" fmla="*/ 6735495 w 7467600"/>
              <a:gd name="connsiteY534" fmla="*/ 2196890 h 6858000"/>
              <a:gd name="connsiteX535" fmla="*/ 6721901 w 7467600"/>
              <a:gd name="connsiteY535" fmla="*/ 2179274 h 6858000"/>
              <a:gd name="connsiteX536" fmla="*/ 6604735 w 7467600"/>
              <a:gd name="connsiteY536" fmla="*/ 2041381 h 6858000"/>
              <a:gd name="connsiteX537" fmla="*/ 6591670 w 7467600"/>
              <a:gd name="connsiteY537" fmla="*/ 1988277 h 6858000"/>
              <a:gd name="connsiteX538" fmla="*/ 6747349 w 7467600"/>
              <a:gd name="connsiteY538" fmla="*/ 2160069 h 6858000"/>
              <a:gd name="connsiteX539" fmla="*/ 6760943 w 7467600"/>
              <a:gd name="connsiteY539" fmla="*/ 2177686 h 6858000"/>
              <a:gd name="connsiteX540" fmla="*/ 7021065 w 7467600"/>
              <a:gd name="connsiteY540" fmla="*/ 2498102 h 6858000"/>
              <a:gd name="connsiteX541" fmla="*/ 7155223 w 7467600"/>
              <a:gd name="connsiteY541" fmla="*/ 2650386 h 6858000"/>
              <a:gd name="connsiteX542" fmla="*/ 7203167 w 7467600"/>
              <a:gd name="connsiteY542" fmla="*/ 2697288 h 6858000"/>
              <a:gd name="connsiteX543" fmla="*/ 6937703 w 7467600"/>
              <a:gd name="connsiteY543" fmla="*/ 2321981 h 6858000"/>
              <a:gd name="connsiteX544" fmla="*/ 6591670 w 7467600"/>
              <a:gd name="connsiteY544" fmla="*/ 1988277 h 6858000"/>
              <a:gd name="connsiteX545" fmla="*/ 5798671 w 7467600"/>
              <a:gd name="connsiteY545" fmla="*/ 1981601 h 6858000"/>
              <a:gd name="connsiteX546" fmla="*/ 5754709 w 7467600"/>
              <a:gd name="connsiteY546" fmla="*/ 2071454 h 6858000"/>
              <a:gd name="connsiteX547" fmla="*/ 5763044 w 7467600"/>
              <a:gd name="connsiteY547" fmla="*/ 2842206 h 6858000"/>
              <a:gd name="connsiteX548" fmla="*/ 5764974 w 7467600"/>
              <a:gd name="connsiteY548" fmla="*/ 2799609 h 6858000"/>
              <a:gd name="connsiteX549" fmla="*/ 5767665 w 7467600"/>
              <a:gd name="connsiteY549" fmla="*/ 2666409 h 6858000"/>
              <a:gd name="connsiteX550" fmla="*/ 5763055 w 7467600"/>
              <a:gd name="connsiteY550" fmla="*/ 2579705 h 6858000"/>
              <a:gd name="connsiteX551" fmla="*/ 5758079 w 7467600"/>
              <a:gd name="connsiteY551" fmla="*/ 2492508 h 6858000"/>
              <a:gd name="connsiteX552" fmla="*/ 5779325 w 7467600"/>
              <a:gd name="connsiteY552" fmla="*/ 2197069 h 6858000"/>
              <a:gd name="connsiteX553" fmla="*/ 5798671 w 7467600"/>
              <a:gd name="connsiteY553" fmla="*/ 1981601 h 6858000"/>
              <a:gd name="connsiteX554" fmla="*/ 5829202 w 7467600"/>
              <a:gd name="connsiteY554" fmla="*/ 1971679 h 6858000"/>
              <a:gd name="connsiteX555" fmla="*/ 5809558 w 7467600"/>
              <a:gd name="connsiteY555" fmla="*/ 2198043 h 6858000"/>
              <a:gd name="connsiteX556" fmla="*/ 5788653 w 7467600"/>
              <a:gd name="connsiteY556" fmla="*/ 2489430 h 6858000"/>
              <a:gd name="connsiteX557" fmla="*/ 5793439 w 7467600"/>
              <a:gd name="connsiteY557" fmla="*/ 2575235 h 6858000"/>
              <a:gd name="connsiteX558" fmla="*/ 5796837 w 7467600"/>
              <a:gd name="connsiteY558" fmla="*/ 2637633 h 6858000"/>
              <a:gd name="connsiteX559" fmla="*/ 5818614 w 7467600"/>
              <a:gd name="connsiteY559" fmla="*/ 2473055 h 6858000"/>
              <a:gd name="connsiteX560" fmla="*/ 5829202 w 7467600"/>
              <a:gd name="connsiteY560" fmla="*/ 1971679 h 6858000"/>
              <a:gd name="connsiteX561" fmla="*/ 5911389 w 7467600"/>
              <a:gd name="connsiteY561" fmla="*/ 1898371 h 6858000"/>
              <a:gd name="connsiteX562" fmla="*/ 6237627 w 7467600"/>
              <a:gd name="connsiteY562" fmla="*/ 2231921 h 6858000"/>
              <a:gd name="connsiteX563" fmla="*/ 5911389 w 7467600"/>
              <a:gd name="connsiteY563" fmla="*/ 1898371 h 6858000"/>
              <a:gd name="connsiteX564" fmla="*/ 6944437 w 7467600"/>
              <a:gd name="connsiteY564" fmla="*/ 1575402 h 6858000"/>
              <a:gd name="connsiteX565" fmla="*/ 6304730 w 7467600"/>
              <a:gd name="connsiteY565" fmla="*/ 1766654 h 6858000"/>
              <a:gd name="connsiteX566" fmla="*/ 6944437 w 7467600"/>
              <a:gd name="connsiteY566" fmla="*/ 1575402 h 6858000"/>
              <a:gd name="connsiteX567" fmla="*/ 7019523 w 7467600"/>
              <a:gd name="connsiteY567" fmla="*/ 1519450 h 6858000"/>
              <a:gd name="connsiteX568" fmla="*/ 6298091 w 7467600"/>
              <a:gd name="connsiteY568" fmla="*/ 1737122 h 6858000"/>
              <a:gd name="connsiteX569" fmla="*/ 7019523 w 7467600"/>
              <a:gd name="connsiteY569" fmla="*/ 1519450 h 6858000"/>
              <a:gd name="connsiteX570" fmla="*/ 2399523 w 7467600"/>
              <a:gd name="connsiteY570" fmla="*/ 1428234 h 6858000"/>
              <a:gd name="connsiteX571" fmla="*/ 2224982 w 7467600"/>
              <a:gd name="connsiteY571" fmla="*/ 1826201 h 6858000"/>
              <a:gd name="connsiteX572" fmla="*/ 2096099 w 7467600"/>
              <a:gd name="connsiteY572" fmla="*/ 2345900 h 6858000"/>
              <a:gd name="connsiteX573" fmla="*/ 2283317 w 7467600"/>
              <a:gd name="connsiteY573" fmla="*/ 1796925 h 6858000"/>
              <a:gd name="connsiteX574" fmla="*/ 2399523 w 7467600"/>
              <a:gd name="connsiteY574" fmla="*/ 1428234 h 6858000"/>
              <a:gd name="connsiteX575" fmla="*/ 2448558 w 7467600"/>
              <a:gd name="connsiteY575" fmla="*/ 1373435 h 6858000"/>
              <a:gd name="connsiteX576" fmla="*/ 2312521 w 7467600"/>
              <a:gd name="connsiteY576" fmla="*/ 1806140 h 6858000"/>
              <a:gd name="connsiteX577" fmla="*/ 2127533 w 7467600"/>
              <a:gd name="connsiteY577" fmla="*/ 2348380 h 6858000"/>
              <a:gd name="connsiteX578" fmla="*/ 2358080 w 7467600"/>
              <a:gd name="connsiteY578" fmla="*/ 1866134 h 6858000"/>
              <a:gd name="connsiteX579" fmla="*/ 2407436 w 7467600"/>
              <a:gd name="connsiteY579" fmla="*/ 1651070 h 6858000"/>
              <a:gd name="connsiteX580" fmla="*/ 2448558 w 7467600"/>
              <a:gd name="connsiteY580" fmla="*/ 1373435 h 6858000"/>
              <a:gd name="connsiteX581" fmla="*/ 278707 w 7467600"/>
              <a:gd name="connsiteY581" fmla="*/ 1352270 h 6858000"/>
              <a:gd name="connsiteX582" fmla="*/ 321570 w 7467600"/>
              <a:gd name="connsiteY582" fmla="*/ 1861610 h 6858000"/>
              <a:gd name="connsiteX583" fmla="*/ 294281 w 7467600"/>
              <a:gd name="connsiteY583" fmla="*/ 1440658 h 6858000"/>
              <a:gd name="connsiteX584" fmla="*/ 278707 w 7467600"/>
              <a:gd name="connsiteY584" fmla="*/ 1352270 h 6858000"/>
              <a:gd name="connsiteX585" fmla="*/ 1423821 w 7467600"/>
              <a:gd name="connsiteY585" fmla="*/ 1351958 h 6858000"/>
              <a:gd name="connsiteX586" fmla="*/ 1638521 w 7467600"/>
              <a:gd name="connsiteY586" fmla="*/ 1908470 h 6858000"/>
              <a:gd name="connsiteX587" fmla="*/ 1754199 w 7467600"/>
              <a:gd name="connsiteY587" fmla="*/ 2149284 h 6858000"/>
              <a:gd name="connsiteX588" fmla="*/ 1908359 w 7467600"/>
              <a:gd name="connsiteY588" fmla="*/ 2364988 h 6858000"/>
              <a:gd name="connsiteX589" fmla="*/ 1647661 w 7467600"/>
              <a:gd name="connsiteY589" fmla="*/ 1825945 h 6858000"/>
              <a:gd name="connsiteX590" fmla="*/ 1423821 w 7467600"/>
              <a:gd name="connsiteY590" fmla="*/ 1351958 h 6858000"/>
              <a:gd name="connsiteX591" fmla="*/ 1431890 w 7467600"/>
              <a:gd name="connsiteY591" fmla="*/ 1306475 h 6858000"/>
              <a:gd name="connsiteX592" fmla="*/ 1507597 w 7467600"/>
              <a:gd name="connsiteY592" fmla="*/ 1446132 h 6858000"/>
              <a:gd name="connsiteX593" fmla="*/ 1674586 w 7467600"/>
              <a:gd name="connsiteY593" fmla="*/ 1813832 h 6858000"/>
              <a:gd name="connsiteX594" fmla="*/ 1815950 w 7467600"/>
              <a:gd name="connsiteY594" fmla="*/ 2128564 h 6858000"/>
              <a:gd name="connsiteX595" fmla="*/ 1984242 w 7467600"/>
              <a:gd name="connsiteY595" fmla="*/ 2430829 h 6858000"/>
              <a:gd name="connsiteX596" fmla="*/ 2014023 w 7467600"/>
              <a:gd name="connsiteY596" fmla="*/ 2450995 h 6858000"/>
              <a:gd name="connsiteX597" fmla="*/ 1747337 w 7467600"/>
              <a:gd name="connsiteY597" fmla="*/ 1855264 h 6858000"/>
              <a:gd name="connsiteX598" fmla="*/ 1533749 w 7467600"/>
              <a:gd name="connsiteY598" fmla="*/ 1478656 h 6858000"/>
              <a:gd name="connsiteX599" fmla="*/ 1431890 w 7467600"/>
              <a:gd name="connsiteY599" fmla="*/ 1306475 h 6858000"/>
              <a:gd name="connsiteX600" fmla="*/ 5052692 w 7467600"/>
              <a:gd name="connsiteY600" fmla="*/ 1292994 h 6858000"/>
              <a:gd name="connsiteX601" fmla="*/ 5200661 w 7467600"/>
              <a:gd name="connsiteY601" fmla="*/ 1635186 h 6858000"/>
              <a:gd name="connsiteX602" fmla="*/ 5297138 w 7467600"/>
              <a:gd name="connsiteY602" fmla="*/ 1906351 h 6858000"/>
              <a:gd name="connsiteX603" fmla="*/ 5052692 w 7467600"/>
              <a:gd name="connsiteY603" fmla="*/ 1292994 h 6858000"/>
              <a:gd name="connsiteX604" fmla="*/ 5009948 w 7467600"/>
              <a:gd name="connsiteY604" fmla="*/ 1273619 h 6858000"/>
              <a:gd name="connsiteX605" fmla="*/ 5121777 w 7467600"/>
              <a:gd name="connsiteY605" fmla="*/ 1654213 h 6858000"/>
              <a:gd name="connsiteX606" fmla="*/ 5293545 w 7467600"/>
              <a:gd name="connsiteY606" fmla="*/ 2072247 h 6858000"/>
              <a:gd name="connsiteX607" fmla="*/ 5294042 w 7467600"/>
              <a:gd name="connsiteY607" fmla="*/ 2065019 h 6858000"/>
              <a:gd name="connsiteX608" fmla="*/ 5171936 w 7467600"/>
              <a:gd name="connsiteY608" fmla="*/ 1647613 h 6858000"/>
              <a:gd name="connsiteX609" fmla="*/ 5009948 w 7467600"/>
              <a:gd name="connsiteY609" fmla="*/ 1273619 h 6858000"/>
              <a:gd name="connsiteX610" fmla="*/ 655236 w 7467600"/>
              <a:gd name="connsiteY610" fmla="*/ 1268632 h 6858000"/>
              <a:gd name="connsiteX611" fmla="*/ 839521 w 7467600"/>
              <a:gd name="connsiteY611" fmla="*/ 1685315 h 6858000"/>
              <a:gd name="connsiteX612" fmla="*/ 1109416 w 7467600"/>
              <a:gd name="connsiteY612" fmla="*/ 2061663 h 6858000"/>
              <a:gd name="connsiteX613" fmla="*/ 1298300 w 7467600"/>
              <a:gd name="connsiteY613" fmla="*/ 2247742 h 6858000"/>
              <a:gd name="connsiteX614" fmla="*/ 1125871 w 7467600"/>
              <a:gd name="connsiteY614" fmla="*/ 1989513 h 6858000"/>
              <a:gd name="connsiteX615" fmla="*/ 981574 w 7467600"/>
              <a:gd name="connsiteY615" fmla="*/ 1783157 h 6858000"/>
              <a:gd name="connsiteX616" fmla="*/ 922198 w 7467600"/>
              <a:gd name="connsiteY616" fmla="*/ 1677437 h 6858000"/>
              <a:gd name="connsiteX617" fmla="*/ 869293 w 7467600"/>
              <a:gd name="connsiteY617" fmla="*/ 1583214 h 6858000"/>
              <a:gd name="connsiteX618" fmla="*/ 751431 w 7467600"/>
              <a:gd name="connsiteY618" fmla="*/ 1405731 h 6858000"/>
              <a:gd name="connsiteX619" fmla="*/ 655236 w 7467600"/>
              <a:gd name="connsiteY619" fmla="*/ 1268632 h 6858000"/>
              <a:gd name="connsiteX620" fmla="*/ 6516292 w 7467600"/>
              <a:gd name="connsiteY620" fmla="*/ 1263064 h 6858000"/>
              <a:gd name="connsiteX621" fmla="*/ 5736320 w 7467600"/>
              <a:gd name="connsiteY621" fmla="*/ 1501803 h 6858000"/>
              <a:gd name="connsiteX622" fmla="*/ 6516292 w 7467600"/>
              <a:gd name="connsiteY622" fmla="*/ 1263064 h 6858000"/>
              <a:gd name="connsiteX623" fmla="*/ 291466 w 7467600"/>
              <a:gd name="connsiteY623" fmla="*/ 1250369 h 6858000"/>
              <a:gd name="connsiteX624" fmla="*/ 323180 w 7467600"/>
              <a:gd name="connsiteY624" fmla="*/ 1435283 h 6858000"/>
              <a:gd name="connsiteX625" fmla="*/ 349381 w 7467600"/>
              <a:gd name="connsiteY625" fmla="*/ 1875041 h 6858000"/>
              <a:gd name="connsiteX626" fmla="*/ 374363 w 7467600"/>
              <a:gd name="connsiteY626" fmla="*/ 1506494 h 6858000"/>
              <a:gd name="connsiteX627" fmla="*/ 302168 w 7467600"/>
              <a:gd name="connsiteY627" fmla="*/ 1274495 h 6858000"/>
              <a:gd name="connsiteX628" fmla="*/ 291466 w 7467600"/>
              <a:gd name="connsiteY628" fmla="*/ 1250369 h 6858000"/>
              <a:gd name="connsiteX629" fmla="*/ 678222 w 7467600"/>
              <a:gd name="connsiteY629" fmla="*/ 1248670 h 6858000"/>
              <a:gd name="connsiteX630" fmla="*/ 775536 w 7467600"/>
              <a:gd name="connsiteY630" fmla="*/ 1388015 h 6858000"/>
              <a:gd name="connsiteX631" fmla="*/ 894529 w 7467600"/>
              <a:gd name="connsiteY631" fmla="*/ 1567739 h 6858000"/>
              <a:gd name="connsiteX632" fmla="*/ 948000 w 7467600"/>
              <a:gd name="connsiteY632" fmla="*/ 1663088 h 6858000"/>
              <a:gd name="connsiteX633" fmla="*/ 1006812 w 7467600"/>
              <a:gd name="connsiteY633" fmla="*/ 1767683 h 6858000"/>
              <a:gd name="connsiteX634" fmla="*/ 1149133 w 7467600"/>
              <a:gd name="connsiteY634" fmla="*/ 1971513 h 6858000"/>
              <a:gd name="connsiteX635" fmla="*/ 1333952 w 7467600"/>
              <a:gd name="connsiteY635" fmla="*/ 2251620 h 6858000"/>
              <a:gd name="connsiteX636" fmla="*/ 1337329 w 7467600"/>
              <a:gd name="connsiteY636" fmla="*/ 2258350 h 6858000"/>
              <a:gd name="connsiteX637" fmla="*/ 1014726 w 7467600"/>
              <a:gd name="connsiteY637" fmla="*/ 1615556 h 6858000"/>
              <a:gd name="connsiteX638" fmla="*/ 678222 w 7467600"/>
              <a:gd name="connsiteY638" fmla="*/ 1248670 h 6858000"/>
              <a:gd name="connsiteX639" fmla="*/ 6691602 w 7467600"/>
              <a:gd name="connsiteY639" fmla="*/ 1140573 h 6858000"/>
              <a:gd name="connsiteX640" fmla="*/ 6571100 w 7467600"/>
              <a:gd name="connsiteY640" fmla="*/ 1183662 h 6858000"/>
              <a:gd name="connsiteX641" fmla="*/ 6241687 w 7467600"/>
              <a:gd name="connsiteY641" fmla="*/ 1257600 h 6858000"/>
              <a:gd name="connsiteX642" fmla="*/ 5693009 w 7467600"/>
              <a:gd name="connsiteY642" fmla="*/ 1478256 h 6858000"/>
              <a:gd name="connsiteX643" fmla="*/ 6548420 w 7467600"/>
              <a:gd name="connsiteY643" fmla="*/ 1214599 h 6858000"/>
              <a:gd name="connsiteX644" fmla="*/ 6605473 w 7467600"/>
              <a:gd name="connsiteY644" fmla="*/ 1184686 h 6858000"/>
              <a:gd name="connsiteX645" fmla="*/ 6691602 w 7467600"/>
              <a:gd name="connsiteY645" fmla="*/ 1140573 h 6858000"/>
              <a:gd name="connsiteX646" fmla="*/ 4002475 w 7467600"/>
              <a:gd name="connsiteY646" fmla="*/ 1037802 h 6858000"/>
              <a:gd name="connsiteX647" fmla="*/ 4000324 w 7467600"/>
              <a:gd name="connsiteY647" fmla="*/ 1039362 h 6858000"/>
              <a:gd name="connsiteX648" fmla="*/ 4002862 w 7467600"/>
              <a:gd name="connsiteY648" fmla="*/ 1042866 h 6858000"/>
              <a:gd name="connsiteX649" fmla="*/ 4002475 w 7467600"/>
              <a:gd name="connsiteY649" fmla="*/ 1037802 h 6858000"/>
              <a:gd name="connsiteX650" fmla="*/ 506322 w 7467600"/>
              <a:gd name="connsiteY650" fmla="*/ 1020997 h 6858000"/>
              <a:gd name="connsiteX651" fmla="*/ 533068 w 7467600"/>
              <a:gd name="connsiteY651" fmla="*/ 1029409 h 6858000"/>
              <a:gd name="connsiteX652" fmla="*/ 1232525 w 7467600"/>
              <a:gd name="connsiteY652" fmla="*/ 1804675 h 6858000"/>
              <a:gd name="connsiteX653" fmla="*/ 1388858 w 7467600"/>
              <a:gd name="connsiteY653" fmla="*/ 2368011 h 6858000"/>
              <a:gd name="connsiteX654" fmla="*/ 1384098 w 7467600"/>
              <a:gd name="connsiteY654" fmla="*/ 2378125 h 6858000"/>
              <a:gd name="connsiteX655" fmla="*/ 1425393 w 7467600"/>
              <a:gd name="connsiteY655" fmla="*/ 2589124 h 6858000"/>
              <a:gd name="connsiteX656" fmla="*/ 1424001 w 7467600"/>
              <a:gd name="connsiteY656" fmla="*/ 2597541 h 6858000"/>
              <a:gd name="connsiteX657" fmla="*/ 2152729 w 7467600"/>
              <a:gd name="connsiteY657" fmla="*/ 2864487 h 6858000"/>
              <a:gd name="connsiteX658" fmla="*/ 2020609 w 7467600"/>
              <a:gd name="connsiteY658" fmla="*/ 2539671 h 6858000"/>
              <a:gd name="connsiteX659" fmla="*/ 2018920 w 7467600"/>
              <a:gd name="connsiteY659" fmla="*/ 2536309 h 6858000"/>
              <a:gd name="connsiteX660" fmla="*/ 1342441 w 7467600"/>
              <a:gd name="connsiteY660" fmla="*/ 1173017 h 6858000"/>
              <a:gd name="connsiteX661" fmla="*/ 1367925 w 7467600"/>
              <a:gd name="connsiteY661" fmla="*/ 1135648 h 6858000"/>
              <a:gd name="connsiteX662" fmla="*/ 1771401 w 7467600"/>
              <a:gd name="connsiteY662" fmla="*/ 1806673 h 6858000"/>
              <a:gd name="connsiteX663" fmla="*/ 1972385 w 7467600"/>
              <a:gd name="connsiteY663" fmla="*/ 2198735 h 6858000"/>
              <a:gd name="connsiteX664" fmla="*/ 2040892 w 7467600"/>
              <a:gd name="connsiteY664" fmla="*/ 2405205 h 6858000"/>
              <a:gd name="connsiteX665" fmla="*/ 2131689 w 7467600"/>
              <a:gd name="connsiteY665" fmla="*/ 1936926 h 6858000"/>
              <a:gd name="connsiteX666" fmla="*/ 2454820 w 7467600"/>
              <a:gd name="connsiteY666" fmla="*/ 1248808 h 6858000"/>
              <a:gd name="connsiteX667" fmla="*/ 2492512 w 7467600"/>
              <a:gd name="connsiteY667" fmla="*/ 1302920 h 6858000"/>
              <a:gd name="connsiteX668" fmla="*/ 2081216 w 7467600"/>
              <a:gd name="connsiteY668" fmla="*/ 2527513 h 6858000"/>
              <a:gd name="connsiteX669" fmla="*/ 2081211 w 7467600"/>
              <a:gd name="connsiteY669" fmla="*/ 2528916 h 6858000"/>
              <a:gd name="connsiteX670" fmla="*/ 2199067 w 7467600"/>
              <a:gd name="connsiteY670" fmla="*/ 2884061 h 6858000"/>
              <a:gd name="connsiteX671" fmla="*/ 3192586 w 7467600"/>
              <a:gd name="connsiteY671" fmla="*/ 3411496 h 6858000"/>
              <a:gd name="connsiteX672" fmla="*/ 3182620 w 7467600"/>
              <a:gd name="connsiteY672" fmla="*/ 3483279 h 6858000"/>
              <a:gd name="connsiteX673" fmla="*/ 2435119 w 7467600"/>
              <a:gd name="connsiteY673" fmla="*/ 3080173 h 6858000"/>
              <a:gd name="connsiteX674" fmla="*/ 2410152 w 7467600"/>
              <a:gd name="connsiteY674" fmla="*/ 3063751 h 6858000"/>
              <a:gd name="connsiteX675" fmla="*/ 2408099 w 7467600"/>
              <a:gd name="connsiteY675" fmla="*/ 3064403 h 6858000"/>
              <a:gd name="connsiteX676" fmla="*/ 2407218 w 7467600"/>
              <a:gd name="connsiteY676" fmla="*/ 3070324 h 6858000"/>
              <a:gd name="connsiteX677" fmla="*/ 2380138 w 7467600"/>
              <a:gd name="connsiteY677" fmla="*/ 3099341 h 6858000"/>
              <a:gd name="connsiteX678" fmla="*/ 1765923 w 7467600"/>
              <a:gd name="connsiteY678" fmla="*/ 3581043 h 6858000"/>
              <a:gd name="connsiteX679" fmla="*/ 1702258 w 7467600"/>
              <a:gd name="connsiteY679" fmla="*/ 3612286 h 6858000"/>
              <a:gd name="connsiteX680" fmla="*/ 1538370 w 7467600"/>
              <a:gd name="connsiteY680" fmla="*/ 3811804 h 6858000"/>
              <a:gd name="connsiteX681" fmla="*/ 542867 w 7467600"/>
              <a:gd name="connsiteY681" fmla="*/ 4944092 h 6858000"/>
              <a:gd name="connsiteX682" fmla="*/ 515800 w 7467600"/>
              <a:gd name="connsiteY682" fmla="*/ 4862180 h 6858000"/>
              <a:gd name="connsiteX683" fmla="*/ 909145 w 7467600"/>
              <a:gd name="connsiteY683" fmla="*/ 4199225 h 6858000"/>
              <a:gd name="connsiteX684" fmla="*/ 1214067 w 7467600"/>
              <a:gd name="connsiteY684" fmla="*/ 3908561 h 6858000"/>
              <a:gd name="connsiteX685" fmla="*/ 640967 w 7467600"/>
              <a:gd name="connsiteY685" fmla="*/ 4105601 h 6858000"/>
              <a:gd name="connsiteX686" fmla="*/ 112563 w 7467600"/>
              <a:gd name="connsiteY686" fmla="*/ 4396952 h 6858000"/>
              <a:gd name="connsiteX687" fmla="*/ 0 w 7467600"/>
              <a:gd name="connsiteY687" fmla="*/ 4466006 h 6858000"/>
              <a:gd name="connsiteX688" fmla="*/ 0 w 7467600"/>
              <a:gd name="connsiteY688" fmla="*/ 4233763 h 6858000"/>
              <a:gd name="connsiteX689" fmla="*/ 36881 w 7467600"/>
              <a:gd name="connsiteY689" fmla="*/ 4200118 h 6858000"/>
              <a:gd name="connsiteX690" fmla="*/ 910534 w 7467600"/>
              <a:gd name="connsiteY690" fmla="*/ 3629753 h 6858000"/>
              <a:gd name="connsiteX691" fmla="*/ 1578717 w 7467600"/>
              <a:gd name="connsiteY691" fmla="*/ 3575982 h 6858000"/>
              <a:gd name="connsiteX692" fmla="*/ 2338780 w 7467600"/>
              <a:gd name="connsiteY692" fmla="*/ 3033725 h 6858000"/>
              <a:gd name="connsiteX693" fmla="*/ 1807991 w 7467600"/>
              <a:gd name="connsiteY693" fmla="*/ 2807184 h 6858000"/>
              <a:gd name="connsiteX694" fmla="*/ 1416358 w 7467600"/>
              <a:gd name="connsiteY694" fmla="*/ 3112571 h 6858000"/>
              <a:gd name="connsiteX695" fmla="*/ 939066 w 7467600"/>
              <a:gd name="connsiteY695" fmla="*/ 3378798 h 6858000"/>
              <a:gd name="connsiteX696" fmla="*/ 115099 w 7467600"/>
              <a:gd name="connsiteY696" fmla="*/ 3607650 h 6858000"/>
              <a:gd name="connsiteX697" fmla="*/ 97284 w 7467600"/>
              <a:gd name="connsiteY697" fmla="*/ 3520393 h 6858000"/>
              <a:gd name="connsiteX698" fmla="*/ 922050 w 7467600"/>
              <a:gd name="connsiteY698" fmla="*/ 3074867 h 6858000"/>
              <a:gd name="connsiteX699" fmla="*/ 1405265 w 7467600"/>
              <a:gd name="connsiteY699" fmla="*/ 3016319 h 6858000"/>
              <a:gd name="connsiteX700" fmla="*/ 1407512 w 7467600"/>
              <a:gd name="connsiteY700" fmla="*/ 3018001 h 6858000"/>
              <a:gd name="connsiteX701" fmla="*/ 1726266 w 7467600"/>
              <a:gd name="connsiteY701" fmla="*/ 2777274 h 6858000"/>
              <a:gd name="connsiteX702" fmla="*/ 625390 w 7467600"/>
              <a:gd name="connsiteY702" fmla="*/ 2514541 h 6858000"/>
              <a:gd name="connsiteX703" fmla="*/ 619799 w 7467600"/>
              <a:gd name="connsiteY703" fmla="*/ 2527180 h 6858000"/>
              <a:gd name="connsiteX704" fmla="*/ 310030 w 7467600"/>
              <a:gd name="connsiteY704" fmla="*/ 2771818 h 6858000"/>
              <a:gd name="connsiteX705" fmla="*/ 173877 w 7467600"/>
              <a:gd name="connsiteY705" fmla="*/ 2937056 h 6858000"/>
              <a:gd name="connsiteX706" fmla="*/ 77889 w 7467600"/>
              <a:gd name="connsiteY706" fmla="*/ 3138440 h 6858000"/>
              <a:gd name="connsiteX707" fmla="*/ 0 w 7467600"/>
              <a:gd name="connsiteY707" fmla="*/ 3271395 h 6858000"/>
              <a:gd name="connsiteX708" fmla="*/ 0 w 7467600"/>
              <a:gd name="connsiteY708" fmla="*/ 3153002 h 6858000"/>
              <a:gd name="connsiteX709" fmla="*/ 2386 w 7467600"/>
              <a:gd name="connsiteY709" fmla="*/ 3149203 h 6858000"/>
              <a:gd name="connsiteX710" fmla="*/ 89753 w 7467600"/>
              <a:gd name="connsiteY710" fmla="*/ 2987702 h 6858000"/>
              <a:gd name="connsiteX711" fmla="*/ 76869 w 7467600"/>
              <a:gd name="connsiteY711" fmla="*/ 3005404 h 6858000"/>
              <a:gd name="connsiteX712" fmla="*/ 32049 w 7467600"/>
              <a:gd name="connsiteY712" fmla="*/ 3065814 h 6858000"/>
              <a:gd name="connsiteX713" fmla="*/ 0 w 7467600"/>
              <a:gd name="connsiteY713" fmla="*/ 3108744 h 6858000"/>
              <a:gd name="connsiteX714" fmla="*/ 0 w 7467600"/>
              <a:gd name="connsiteY714" fmla="*/ 3058059 h 6858000"/>
              <a:gd name="connsiteX715" fmla="*/ 7610 w 7467600"/>
              <a:gd name="connsiteY715" fmla="*/ 3047889 h 6858000"/>
              <a:gd name="connsiteX716" fmla="*/ 52419 w 7467600"/>
              <a:gd name="connsiteY716" fmla="*/ 2987479 h 6858000"/>
              <a:gd name="connsiteX717" fmla="*/ 59142 w 7467600"/>
              <a:gd name="connsiteY717" fmla="*/ 2978488 h 6858000"/>
              <a:gd name="connsiteX718" fmla="*/ 0 w 7467600"/>
              <a:gd name="connsiteY718" fmla="*/ 3015334 h 6858000"/>
              <a:gd name="connsiteX719" fmla="*/ 0 w 7467600"/>
              <a:gd name="connsiteY719" fmla="*/ 2914286 h 6858000"/>
              <a:gd name="connsiteX720" fmla="*/ 36383 w 7467600"/>
              <a:gd name="connsiteY720" fmla="*/ 2901128 h 6858000"/>
              <a:gd name="connsiteX721" fmla="*/ 156329 w 7467600"/>
              <a:gd name="connsiteY721" fmla="*/ 2840533 h 6858000"/>
              <a:gd name="connsiteX722" fmla="*/ 358355 w 7467600"/>
              <a:gd name="connsiteY722" fmla="*/ 2620471 h 6858000"/>
              <a:gd name="connsiteX723" fmla="*/ 510577 w 7467600"/>
              <a:gd name="connsiteY723" fmla="*/ 2501244 h 6858000"/>
              <a:gd name="connsiteX724" fmla="*/ 211967 w 7467600"/>
              <a:gd name="connsiteY724" fmla="*/ 2479171 h 6858000"/>
              <a:gd name="connsiteX725" fmla="*/ 0 w 7467600"/>
              <a:gd name="connsiteY725" fmla="*/ 2476398 h 6858000"/>
              <a:gd name="connsiteX726" fmla="*/ 0 w 7467600"/>
              <a:gd name="connsiteY726" fmla="*/ 2389189 h 6858000"/>
              <a:gd name="connsiteX727" fmla="*/ 103062 w 7467600"/>
              <a:gd name="connsiteY727" fmla="*/ 2389518 h 6858000"/>
              <a:gd name="connsiteX728" fmla="*/ 510734 w 7467600"/>
              <a:gd name="connsiteY728" fmla="*/ 2416201 h 6858000"/>
              <a:gd name="connsiteX729" fmla="*/ 279257 w 7467600"/>
              <a:gd name="connsiteY729" fmla="*/ 2092102 h 6858000"/>
              <a:gd name="connsiteX730" fmla="*/ 65265 w 7467600"/>
              <a:gd name="connsiteY730" fmla="*/ 2006049 h 6858000"/>
              <a:gd name="connsiteX731" fmla="*/ 0 w 7467600"/>
              <a:gd name="connsiteY731" fmla="*/ 1982532 h 6858000"/>
              <a:gd name="connsiteX732" fmla="*/ 0 w 7467600"/>
              <a:gd name="connsiteY732" fmla="*/ 1912789 h 6858000"/>
              <a:gd name="connsiteX733" fmla="*/ 97460 w 7467600"/>
              <a:gd name="connsiteY733" fmla="*/ 1953725 h 6858000"/>
              <a:gd name="connsiteX734" fmla="*/ 221272 w 7467600"/>
              <a:gd name="connsiteY734" fmla="*/ 1980766 h 6858000"/>
              <a:gd name="connsiteX735" fmla="*/ 116765 w 7467600"/>
              <a:gd name="connsiteY735" fmla="*/ 1911033 h 6858000"/>
              <a:gd name="connsiteX736" fmla="*/ 16405 w 7467600"/>
              <a:gd name="connsiteY736" fmla="*/ 1803412 h 6858000"/>
              <a:gd name="connsiteX737" fmla="*/ 0 w 7467600"/>
              <a:gd name="connsiteY737" fmla="*/ 1784777 h 6858000"/>
              <a:gd name="connsiteX738" fmla="*/ 0 w 7467600"/>
              <a:gd name="connsiteY738" fmla="*/ 1740082 h 6858000"/>
              <a:gd name="connsiteX739" fmla="*/ 39394 w 7467600"/>
              <a:gd name="connsiteY739" fmla="*/ 1784856 h 6858000"/>
              <a:gd name="connsiteX740" fmla="*/ 135813 w 7467600"/>
              <a:gd name="connsiteY740" fmla="*/ 1888838 h 6858000"/>
              <a:gd name="connsiteX741" fmla="*/ 242575 w 7467600"/>
              <a:gd name="connsiteY741" fmla="*/ 1958841 h 6858000"/>
              <a:gd name="connsiteX742" fmla="*/ 82197 w 7467600"/>
              <a:gd name="connsiteY742" fmla="*/ 1754826 h 6858000"/>
              <a:gd name="connsiteX743" fmla="*/ 0 w 7467600"/>
              <a:gd name="connsiteY743" fmla="*/ 1679650 h 6858000"/>
              <a:gd name="connsiteX744" fmla="*/ 0 w 7467600"/>
              <a:gd name="connsiteY744" fmla="*/ 1602463 h 6858000"/>
              <a:gd name="connsiteX745" fmla="*/ 84689 w 7467600"/>
              <a:gd name="connsiteY745" fmla="*/ 1677442 h 6858000"/>
              <a:gd name="connsiteX746" fmla="*/ 298437 w 7467600"/>
              <a:gd name="connsiteY746" fmla="*/ 1968019 h 6858000"/>
              <a:gd name="connsiteX747" fmla="*/ 227269 w 7467600"/>
              <a:gd name="connsiteY747" fmla="*/ 1114064 h 6858000"/>
              <a:gd name="connsiteX748" fmla="*/ 248003 w 7467600"/>
              <a:gd name="connsiteY748" fmla="*/ 1089613 h 6858000"/>
              <a:gd name="connsiteX749" fmla="*/ 427020 w 7467600"/>
              <a:gd name="connsiteY749" fmla="*/ 1619803 h 6858000"/>
              <a:gd name="connsiteX750" fmla="*/ 340345 w 7467600"/>
              <a:gd name="connsiteY750" fmla="*/ 2027739 h 6858000"/>
              <a:gd name="connsiteX751" fmla="*/ 360865 w 7467600"/>
              <a:gd name="connsiteY751" fmla="*/ 2044827 h 6858000"/>
              <a:gd name="connsiteX752" fmla="*/ 560414 w 7467600"/>
              <a:gd name="connsiteY752" fmla="*/ 2421457 h 6858000"/>
              <a:gd name="connsiteX753" fmla="*/ 1359703 w 7467600"/>
              <a:gd name="connsiteY753" fmla="*/ 2578554 h 6858000"/>
              <a:gd name="connsiteX754" fmla="*/ 1359422 w 7467600"/>
              <a:gd name="connsiteY754" fmla="*/ 2577994 h 6858000"/>
              <a:gd name="connsiteX755" fmla="*/ 828701 w 7467600"/>
              <a:gd name="connsiteY755" fmla="*/ 1839520 h 6858000"/>
              <a:gd name="connsiteX756" fmla="*/ 494427 w 7467600"/>
              <a:gd name="connsiteY756" fmla="*/ 1092333 h 6858000"/>
              <a:gd name="connsiteX757" fmla="*/ 506322 w 7467600"/>
              <a:gd name="connsiteY757" fmla="*/ 1020997 h 6858000"/>
              <a:gd name="connsiteX758" fmla="*/ 4570198 w 7467600"/>
              <a:gd name="connsiteY758" fmla="*/ 978081 h 6858000"/>
              <a:gd name="connsiteX759" fmla="*/ 4523691 w 7467600"/>
              <a:gd name="connsiteY759" fmla="*/ 1127776 h 6858000"/>
              <a:gd name="connsiteX760" fmla="*/ 4509875 w 7467600"/>
              <a:gd name="connsiteY760" fmla="*/ 1167552 h 6858000"/>
              <a:gd name="connsiteX761" fmla="*/ 4478168 w 7467600"/>
              <a:gd name="connsiteY761" fmla="*/ 1260735 h 6858000"/>
              <a:gd name="connsiteX762" fmla="*/ 4409309 w 7467600"/>
              <a:gd name="connsiteY762" fmla="*/ 1666996 h 6858000"/>
              <a:gd name="connsiteX763" fmla="*/ 4370031 w 7467600"/>
              <a:gd name="connsiteY763" fmla="*/ 1955666 h 6858000"/>
              <a:gd name="connsiteX764" fmla="*/ 4570198 w 7467600"/>
              <a:gd name="connsiteY764" fmla="*/ 978081 h 6858000"/>
              <a:gd name="connsiteX765" fmla="*/ 4557898 w 7467600"/>
              <a:gd name="connsiteY765" fmla="*/ 900011 h 6858000"/>
              <a:gd name="connsiteX766" fmla="*/ 4344840 w 7467600"/>
              <a:gd name="connsiteY766" fmla="*/ 1922038 h 6858000"/>
              <a:gd name="connsiteX767" fmla="*/ 4378710 w 7467600"/>
              <a:gd name="connsiteY767" fmla="*/ 1665516 h 6858000"/>
              <a:gd name="connsiteX768" fmla="*/ 4448798 w 7467600"/>
              <a:gd name="connsiteY768" fmla="*/ 1253024 h 6858000"/>
              <a:gd name="connsiteX769" fmla="*/ 4480315 w 7467600"/>
              <a:gd name="connsiteY769" fmla="*/ 1158454 h 6858000"/>
              <a:gd name="connsiteX770" fmla="*/ 4494133 w 7467600"/>
              <a:gd name="connsiteY770" fmla="*/ 1118676 h 6858000"/>
              <a:gd name="connsiteX771" fmla="*/ 4557898 w 7467600"/>
              <a:gd name="connsiteY771" fmla="*/ 900011 h 6858000"/>
              <a:gd name="connsiteX772" fmla="*/ 5870151 w 7467600"/>
              <a:gd name="connsiteY772" fmla="*/ 898890 h 6858000"/>
              <a:gd name="connsiteX773" fmla="*/ 5861335 w 7467600"/>
              <a:gd name="connsiteY773" fmla="*/ 899177 h 6858000"/>
              <a:gd name="connsiteX774" fmla="*/ 5843702 w 7467600"/>
              <a:gd name="connsiteY774" fmla="*/ 899748 h 6858000"/>
              <a:gd name="connsiteX775" fmla="*/ 5651107 w 7467600"/>
              <a:gd name="connsiteY775" fmla="*/ 920306 h 6858000"/>
              <a:gd name="connsiteX776" fmla="*/ 5459407 w 7467600"/>
              <a:gd name="connsiteY776" fmla="*/ 940975 h 6858000"/>
              <a:gd name="connsiteX777" fmla="*/ 5374846 w 7467600"/>
              <a:gd name="connsiteY777" fmla="*/ 941988 h 6858000"/>
              <a:gd name="connsiteX778" fmla="*/ 5256105 w 7467600"/>
              <a:gd name="connsiteY778" fmla="*/ 945632 h 6858000"/>
              <a:gd name="connsiteX779" fmla="*/ 5107071 w 7467600"/>
              <a:gd name="connsiteY779" fmla="*/ 969720 h 6858000"/>
              <a:gd name="connsiteX780" fmla="*/ 4998681 w 7467600"/>
              <a:gd name="connsiteY780" fmla="*/ 988771 h 6858000"/>
              <a:gd name="connsiteX781" fmla="*/ 5870151 w 7467600"/>
              <a:gd name="connsiteY781" fmla="*/ 898890 h 6858000"/>
              <a:gd name="connsiteX782" fmla="*/ 5504425 w 7467600"/>
              <a:gd name="connsiteY782" fmla="*/ 848067 h 6858000"/>
              <a:gd name="connsiteX783" fmla="*/ 4968849 w 7467600"/>
              <a:gd name="connsiteY783" fmla="*/ 962318 h 6858000"/>
              <a:gd name="connsiteX784" fmla="*/ 5104039 w 7467600"/>
              <a:gd name="connsiteY784" fmla="*/ 940634 h 6858000"/>
              <a:gd name="connsiteX785" fmla="*/ 5256311 w 7467600"/>
              <a:gd name="connsiteY785" fmla="*/ 916490 h 6858000"/>
              <a:gd name="connsiteX786" fmla="*/ 5377381 w 7467600"/>
              <a:gd name="connsiteY786" fmla="*/ 912671 h 6858000"/>
              <a:gd name="connsiteX787" fmla="*/ 5460148 w 7467600"/>
              <a:gd name="connsiteY787" fmla="*/ 911442 h 6858000"/>
              <a:gd name="connsiteX788" fmla="*/ 5648971 w 7467600"/>
              <a:gd name="connsiteY788" fmla="*/ 891331 h 6858000"/>
              <a:gd name="connsiteX789" fmla="*/ 5844807 w 7467600"/>
              <a:gd name="connsiteY789" fmla="*/ 870718 h 6858000"/>
              <a:gd name="connsiteX790" fmla="*/ 5862975 w 7467600"/>
              <a:gd name="connsiteY790" fmla="*/ 869756 h 6858000"/>
              <a:gd name="connsiteX791" fmla="*/ 5920887 w 7467600"/>
              <a:gd name="connsiteY791" fmla="*/ 865929 h 6858000"/>
              <a:gd name="connsiteX792" fmla="*/ 5504425 w 7467600"/>
              <a:gd name="connsiteY792" fmla="*/ 848067 h 6858000"/>
              <a:gd name="connsiteX793" fmla="*/ 3607114 w 7467600"/>
              <a:gd name="connsiteY793" fmla="*/ 467441 h 6858000"/>
              <a:gd name="connsiteX794" fmla="*/ 3296242 w 7467600"/>
              <a:gd name="connsiteY794" fmla="*/ 807991 h 6858000"/>
              <a:gd name="connsiteX795" fmla="*/ 3174674 w 7467600"/>
              <a:gd name="connsiteY795" fmla="*/ 919759 h 6858000"/>
              <a:gd name="connsiteX796" fmla="*/ 3042978 w 7467600"/>
              <a:gd name="connsiteY796" fmla="*/ 1054894 h 6858000"/>
              <a:gd name="connsiteX797" fmla="*/ 2968914 w 7467600"/>
              <a:gd name="connsiteY797" fmla="*/ 1133756 h 6858000"/>
              <a:gd name="connsiteX798" fmla="*/ 3103823 w 7467600"/>
              <a:gd name="connsiteY798" fmla="*/ 1026814 h 6858000"/>
              <a:gd name="connsiteX799" fmla="*/ 3607114 w 7467600"/>
              <a:gd name="connsiteY799" fmla="*/ 467441 h 6858000"/>
              <a:gd name="connsiteX800" fmla="*/ 3744487 w 7467600"/>
              <a:gd name="connsiteY800" fmla="*/ 383136 h 6858000"/>
              <a:gd name="connsiteX801" fmla="*/ 3970213 w 7467600"/>
              <a:gd name="connsiteY801" fmla="*/ 995559 h 6858000"/>
              <a:gd name="connsiteX802" fmla="*/ 3744487 w 7467600"/>
              <a:gd name="connsiteY802" fmla="*/ 383136 h 6858000"/>
              <a:gd name="connsiteX803" fmla="*/ 3624562 w 7467600"/>
              <a:gd name="connsiteY803" fmla="*/ 367041 h 6858000"/>
              <a:gd name="connsiteX804" fmla="*/ 3489712 w 7467600"/>
              <a:gd name="connsiteY804" fmla="*/ 485386 h 6858000"/>
              <a:gd name="connsiteX805" fmla="*/ 3182994 w 7467600"/>
              <a:gd name="connsiteY805" fmla="*/ 828265 h 6858000"/>
              <a:gd name="connsiteX806" fmla="*/ 2892114 w 7467600"/>
              <a:gd name="connsiteY806" fmla="*/ 1172635 h 6858000"/>
              <a:gd name="connsiteX807" fmla="*/ 3021459 w 7467600"/>
              <a:gd name="connsiteY807" fmla="*/ 1035385 h 6858000"/>
              <a:gd name="connsiteX808" fmla="*/ 3153873 w 7467600"/>
              <a:gd name="connsiteY808" fmla="*/ 898971 h 6858000"/>
              <a:gd name="connsiteX809" fmla="*/ 3276511 w 7467600"/>
              <a:gd name="connsiteY809" fmla="*/ 786423 h 6858000"/>
              <a:gd name="connsiteX810" fmla="*/ 3584154 w 7467600"/>
              <a:gd name="connsiteY810" fmla="*/ 448218 h 6858000"/>
              <a:gd name="connsiteX811" fmla="*/ 3624562 w 7467600"/>
              <a:gd name="connsiteY811" fmla="*/ 367041 h 6858000"/>
              <a:gd name="connsiteX812" fmla="*/ 3766672 w 7467600"/>
              <a:gd name="connsiteY812" fmla="*/ 359429 h 6858000"/>
              <a:gd name="connsiteX813" fmla="*/ 3996338 w 7467600"/>
              <a:gd name="connsiteY813" fmla="*/ 968237 h 6858000"/>
              <a:gd name="connsiteX814" fmla="*/ 3766672 w 7467600"/>
              <a:gd name="connsiteY814" fmla="*/ 359429 h 6858000"/>
              <a:gd name="connsiteX815" fmla="*/ 5805386 w 7467600"/>
              <a:gd name="connsiteY815" fmla="*/ 239240 h 6858000"/>
              <a:gd name="connsiteX816" fmla="*/ 5736947 w 7467600"/>
              <a:gd name="connsiteY816" fmla="*/ 261367 h 6858000"/>
              <a:gd name="connsiteX817" fmla="*/ 5427012 w 7467600"/>
              <a:gd name="connsiteY817" fmla="*/ 311272 h 6858000"/>
              <a:gd name="connsiteX818" fmla="*/ 5147818 w 7467600"/>
              <a:gd name="connsiteY818" fmla="*/ 322112 h 6858000"/>
              <a:gd name="connsiteX819" fmla="*/ 5060854 w 7467600"/>
              <a:gd name="connsiteY819" fmla="*/ 311882 h 6858000"/>
              <a:gd name="connsiteX820" fmla="*/ 4945989 w 7467600"/>
              <a:gd name="connsiteY820" fmla="*/ 300516 h 6858000"/>
              <a:gd name="connsiteX821" fmla="*/ 5410479 w 7467600"/>
              <a:gd name="connsiteY821" fmla="*/ 348434 h 6858000"/>
              <a:gd name="connsiteX822" fmla="*/ 5805386 w 7467600"/>
              <a:gd name="connsiteY822" fmla="*/ 239240 h 6858000"/>
              <a:gd name="connsiteX823" fmla="*/ 5905192 w 7467600"/>
              <a:gd name="connsiteY823" fmla="*/ 163079 h 6858000"/>
              <a:gd name="connsiteX824" fmla="*/ 5865655 w 7467600"/>
              <a:gd name="connsiteY824" fmla="*/ 171901 h 6858000"/>
              <a:gd name="connsiteX825" fmla="*/ 5259740 w 7467600"/>
              <a:gd name="connsiteY825" fmla="*/ 257013 h 6858000"/>
              <a:gd name="connsiteX826" fmla="*/ 5208466 w 7467600"/>
              <a:gd name="connsiteY826" fmla="*/ 257550 h 6858000"/>
              <a:gd name="connsiteX827" fmla="*/ 4980204 w 7467600"/>
              <a:gd name="connsiteY827" fmla="*/ 271903 h 6858000"/>
              <a:gd name="connsiteX828" fmla="*/ 5068068 w 7467600"/>
              <a:gd name="connsiteY828" fmla="*/ 282244 h 6858000"/>
              <a:gd name="connsiteX829" fmla="*/ 5153231 w 7467600"/>
              <a:gd name="connsiteY829" fmla="*/ 292240 h 6858000"/>
              <a:gd name="connsiteX830" fmla="*/ 5426491 w 7467600"/>
              <a:gd name="connsiteY830" fmla="*/ 281128 h 6858000"/>
              <a:gd name="connsiteX831" fmla="*/ 5731212 w 7467600"/>
              <a:gd name="connsiteY831" fmla="*/ 231951 h 6858000"/>
              <a:gd name="connsiteX832" fmla="*/ 5905192 w 7467600"/>
              <a:gd name="connsiteY832" fmla="*/ 163079 h 6858000"/>
              <a:gd name="connsiteX833" fmla="*/ 5944437 w 7467600"/>
              <a:gd name="connsiteY833" fmla="*/ 113829 h 6858000"/>
              <a:gd name="connsiteX834" fmla="*/ 5825032 w 7467600"/>
              <a:gd name="connsiteY834" fmla="*/ 146405 h 6858000"/>
              <a:gd name="connsiteX835" fmla="*/ 4955599 w 7467600"/>
              <a:gd name="connsiteY835" fmla="*/ 247008 h 6858000"/>
              <a:gd name="connsiteX836" fmla="*/ 5210104 w 7467600"/>
              <a:gd name="connsiteY836" fmla="*/ 228123 h 6858000"/>
              <a:gd name="connsiteX837" fmla="*/ 5261015 w 7467600"/>
              <a:gd name="connsiteY837" fmla="*/ 227087 h 6858000"/>
              <a:gd name="connsiteX838" fmla="*/ 5861181 w 7467600"/>
              <a:gd name="connsiteY838" fmla="*/ 143093 h 6858000"/>
              <a:gd name="connsiteX839" fmla="*/ 5961252 w 7467600"/>
              <a:gd name="connsiteY839" fmla="*/ 114820 h 6858000"/>
              <a:gd name="connsiteX840" fmla="*/ 5944437 w 7467600"/>
              <a:gd name="connsiteY840" fmla="*/ 113829 h 6858000"/>
              <a:gd name="connsiteX841" fmla="*/ 3882765 w 7467600"/>
              <a:gd name="connsiteY841" fmla="*/ 0 h 6858000"/>
              <a:gd name="connsiteX842" fmla="*/ 3995099 w 7467600"/>
              <a:gd name="connsiteY842" fmla="*/ 0 h 6858000"/>
              <a:gd name="connsiteX843" fmla="*/ 4163818 w 7467600"/>
              <a:gd name="connsiteY843" fmla="*/ 234104 h 6858000"/>
              <a:gd name="connsiteX844" fmla="*/ 4172099 w 7467600"/>
              <a:gd name="connsiteY844" fmla="*/ 234207 h 6858000"/>
              <a:gd name="connsiteX845" fmla="*/ 4784282 w 7467600"/>
              <a:gd name="connsiteY845" fmla="*/ 276561 h 6858000"/>
              <a:gd name="connsiteX846" fmla="*/ 4801687 w 7467600"/>
              <a:gd name="connsiteY846" fmla="*/ 267764 h 6858000"/>
              <a:gd name="connsiteX847" fmla="*/ 6082788 w 7467600"/>
              <a:gd name="connsiteY847" fmla="*/ 64119 h 6858000"/>
              <a:gd name="connsiteX848" fmla="*/ 6099442 w 7467600"/>
              <a:gd name="connsiteY848" fmla="*/ 82568 h 6858000"/>
              <a:gd name="connsiteX849" fmla="*/ 4804137 w 7467600"/>
              <a:gd name="connsiteY849" fmla="*/ 320931 h 6858000"/>
              <a:gd name="connsiteX850" fmla="*/ 4227047 w 7467600"/>
              <a:gd name="connsiteY850" fmla="*/ 313415 h 6858000"/>
              <a:gd name="connsiteX851" fmla="*/ 4346041 w 7467600"/>
              <a:gd name="connsiteY851" fmla="*/ 456086 h 6858000"/>
              <a:gd name="connsiteX852" fmla="*/ 4870967 w 7467600"/>
              <a:gd name="connsiteY852" fmla="*/ 963061 h 6858000"/>
              <a:gd name="connsiteX853" fmla="*/ 4889647 w 7467600"/>
              <a:gd name="connsiteY853" fmla="*/ 957147 h 6858000"/>
              <a:gd name="connsiteX854" fmla="*/ 5422504 w 7467600"/>
              <a:gd name="connsiteY854" fmla="*/ 805191 h 6858000"/>
              <a:gd name="connsiteX855" fmla="*/ 6087656 w 7467600"/>
              <a:gd name="connsiteY855" fmla="*/ 826703 h 6858000"/>
              <a:gd name="connsiteX856" fmla="*/ 6058717 w 7467600"/>
              <a:gd name="connsiteY856" fmla="*/ 865992 h 6858000"/>
              <a:gd name="connsiteX857" fmla="*/ 4974153 w 7467600"/>
              <a:gd name="connsiteY857" fmla="*/ 1045456 h 6858000"/>
              <a:gd name="connsiteX858" fmla="*/ 5627835 w 7467600"/>
              <a:gd name="connsiteY858" fmla="*/ 1472077 h 6858000"/>
              <a:gd name="connsiteX859" fmla="*/ 5629817 w 7467600"/>
              <a:gd name="connsiteY859" fmla="*/ 1471412 h 6858000"/>
              <a:gd name="connsiteX860" fmla="*/ 5634124 w 7467600"/>
              <a:gd name="connsiteY860" fmla="*/ 1470572 h 6858000"/>
              <a:gd name="connsiteX861" fmla="*/ 5755832 w 7467600"/>
              <a:gd name="connsiteY861" fmla="*/ 1383886 h 6858000"/>
              <a:gd name="connsiteX862" fmla="*/ 6014186 w 7467600"/>
              <a:gd name="connsiteY862" fmla="*/ 1279799 h 6858000"/>
              <a:gd name="connsiteX863" fmla="*/ 6901619 w 7467600"/>
              <a:gd name="connsiteY863" fmla="*/ 1047874 h 6858000"/>
              <a:gd name="connsiteX864" fmla="*/ 6931566 w 7467600"/>
              <a:gd name="connsiteY864" fmla="*/ 1062034 h 6858000"/>
              <a:gd name="connsiteX865" fmla="*/ 5790982 w 7467600"/>
              <a:gd name="connsiteY865" fmla="*/ 1561380 h 6858000"/>
              <a:gd name="connsiteX866" fmla="*/ 6188971 w 7467600"/>
              <a:gd name="connsiteY866" fmla="*/ 1755168 h 6858000"/>
              <a:gd name="connsiteX867" fmla="*/ 6202446 w 7467600"/>
              <a:gd name="connsiteY867" fmla="*/ 1752268 h 6858000"/>
              <a:gd name="connsiteX868" fmla="*/ 7179560 w 7467600"/>
              <a:gd name="connsiteY868" fmla="*/ 1467551 h 6858000"/>
              <a:gd name="connsiteX869" fmla="*/ 7158730 w 7467600"/>
              <a:gd name="connsiteY869" fmla="*/ 1507835 h 6858000"/>
              <a:gd name="connsiteX870" fmla="*/ 6326959 w 7467600"/>
              <a:gd name="connsiteY870" fmla="*/ 1817686 h 6858000"/>
              <a:gd name="connsiteX871" fmla="*/ 6537433 w 7467600"/>
              <a:gd name="connsiteY871" fmla="*/ 1907790 h 6858000"/>
              <a:gd name="connsiteX872" fmla="*/ 6550221 w 7467600"/>
              <a:gd name="connsiteY872" fmla="*/ 1910729 h 6858000"/>
              <a:gd name="connsiteX873" fmla="*/ 6964438 w 7467600"/>
              <a:gd name="connsiteY873" fmla="*/ 2209505 h 6858000"/>
              <a:gd name="connsiteX874" fmla="*/ 7367862 w 7467600"/>
              <a:gd name="connsiteY874" fmla="*/ 2806833 h 6858000"/>
              <a:gd name="connsiteX875" fmla="*/ 7364329 w 7467600"/>
              <a:gd name="connsiteY875" fmla="*/ 2826907 h 6858000"/>
              <a:gd name="connsiteX876" fmla="*/ 7290545 w 7467600"/>
              <a:gd name="connsiteY876" fmla="*/ 2850663 h 6858000"/>
              <a:gd name="connsiteX877" fmla="*/ 6472036 w 7467600"/>
              <a:gd name="connsiteY877" fmla="*/ 1959003 h 6858000"/>
              <a:gd name="connsiteX878" fmla="*/ 5792897 w 7467600"/>
              <a:gd name="connsiteY878" fmla="*/ 1647747 h 6858000"/>
              <a:gd name="connsiteX879" fmla="*/ 5842751 w 7467600"/>
              <a:gd name="connsiteY879" fmla="*/ 1816112 h 6858000"/>
              <a:gd name="connsiteX880" fmla="*/ 5847424 w 7467600"/>
              <a:gd name="connsiteY880" fmla="*/ 1815776 h 6858000"/>
              <a:gd name="connsiteX881" fmla="*/ 6399821 w 7467600"/>
              <a:gd name="connsiteY881" fmla="*/ 2344799 h 6858000"/>
              <a:gd name="connsiteX882" fmla="*/ 6323232 w 7467600"/>
              <a:gd name="connsiteY882" fmla="*/ 2389634 h 6858000"/>
              <a:gd name="connsiteX883" fmla="*/ 5942958 w 7467600"/>
              <a:gd name="connsiteY883" fmla="*/ 2077708 h 6858000"/>
              <a:gd name="connsiteX884" fmla="*/ 5921559 w 7467600"/>
              <a:gd name="connsiteY884" fmla="*/ 2378596 h 6858000"/>
              <a:gd name="connsiteX885" fmla="*/ 5817651 w 7467600"/>
              <a:gd name="connsiteY885" fmla="*/ 3023919 h 6858000"/>
              <a:gd name="connsiteX886" fmla="*/ 5729634 w 7467600"/>
              <a:gd name="connsiteY886" fmla="*/ 3051849 h 6858000"/>
              <a:gd name="connsiteX887" fmla="*/ 5611018 w 7467600"/>
              <a:gd name="connsiteY887" fmla="*/ 2316769 h 6858000"/>
              <a:gd name="connsiteX888" fmla="*/ 5687608 w 7467600"/>
              <a:gd name="connsiteY888" fmla="*/ 2039972 h 6858000"/>
              <a:gd name="connsiteX889" fmla="*/ 5657554 w 7467600"/>
              <a:gd name="connsiteY889" fmla="*/ 1576445 h 6858000"/>
              <a:gd name="connsiteX890" fmla="*/ 5150475 w 7467600"/>
              <a:gd name="connsiteY890" fmla="*/ 1274012 h 6858000"/>
              <a:gd name="connsiteX891" fmla="*/ 5349142 w 7467600"/>
              <a:gd name="connsiteY891" fmla="*/ 2204405 h 6858000"/>
              <a:gd name="connsiteX892" fmla="*/ 5262214 w 7467600"/>
              <a:gd name="connsiteY892" fmla="*/ 2233836 h 6858000"/>
              <a:gd name="connsiteX893" fmla="*/ 4981539 w 7467600"/>
              <a:gd name="connsiteY893" fmla="*/ 1542201 h 6858000"/>
              <a:gd name="connsiteX894" fmla="*/ 4958461 w 7467600"/>
              <a:gd name="connsiteY894" fmla="*/ 1136957 h 6858000"/>
              <a:gd name="connsiteX895" fmla="*/ 4655015 w 7467600"/>
              <a:gd name="connsiteY895" fmla="*/ 891426 h 6858000"/>
              <a:gd name="connsiteX896" fmla="*/ 4348002 w 7467600"/>
              <a:gd name="connsiteY896" fmla="*/ 2205895 h 6858000"/>
              <a:gd name="connsiteX897" fmla="*/ 4262250 w 7467600"/>
              <a:gd name="connsiteY897" fmla="*/ 2219972 h 6858000"/>
              <a:gd name="connsiteX898" fmla="*/ 4550611 w 7467600"/>
              <a:gd name="connsiteY898" fmla="*/ 817540 h 6858000"/>
              <a:gd name="connsiteX899" fmla="*/ 4564418 w 7467600"/>
              <a:gd name="connsiteY899" fmla="*/ 808293 h 6858000"/>
              <a:gd name="connsiteX900" fmla="*/ 4266388 w 7467600"/>
              <a:gd name="connsiteY900" fmla="*/ 500083 h 6858000"/>
              <a:gd name="connsiteX901" fmla="*/ 4032842 w 7467600"/>
              <a:gd name="connsiteY901" fmla="*/ 211809 h 6858000"/>
              <a:gd name="connsiteX902" fmla="*/ 3882765 w 7467600"/>
              <a:gd name="connsiteY902" fmla="*/ 0 h 6858000"/>
              <a:gd name="connsiteX903" fmla="*/ 3721337 w 7467600"/>
              <a:gd name="connsiteY903" fmla="*/ 0 h 6858000"/>
              <a:gd name="connsiteX904" fmla="*/ 3797544 w 7467600"/>
              <a:gd name="connsiteY904" fmla="*/ 0 h 6858000"/>
              <a:gd name="connsiteX905" fmla="*/ 3775734 w 7467600"/>
              <a:gd name="connsiteY905" fmla="*/ 95131 h 6858000"/>
              <a:gd name="connsiteX906" fmla="*/ 3724807 w 7467600"/>
              <a:gd name="connsiteY906" fmla="*/ 272257 h 6858000"/>
              <a:gd name="connsiteX907" fmla="*/ 3726844 w 7467600"/>
              <a:gd name="connsiteY907" fmla="*/ 282988 h 6858000"/>
              <a:gd name="connsiteX908" fmla="*/ 3742664 w 7467600"/>
              <a:gd name="connsiteY908" fmla="*/ 279918 h 6858000"/>
              <a:gd name="connsiteX909" fmla="*/ 4103910 w 7467600"/>
              <a:gd name="connsiteY909" fmla="*/ 1161917 h 6858000"/>
              <a:gd name="connsiteX910" fmla="*/ 4020269 w 7467600"/>
              <a:gd name="connsiteY910" fmla="*/ 1200406 h 6858000"/>
              <a:gd name="connsiteX911" fmla="*/ 3674882 w 7467600"/>
              <a:gd name="connsiteY911" fmla="*/ 488524 h 6858000"/>
              <a:gd name="connsiteX912" fmla="*/ 3132682 w 7467600"/>
              <a:gd name="connsiteY912" fmla="*/ 1072284 h 6858000"/>
              <a:gd name="connsiteX913" fmla="*/ 2716346 w 7467600"/>
              <a:gd name="connsiteY913" fmla="*/ 1276376 h 6858000"/>
              <a:gd name="connsiteX914" fmla="*/ 2716772 w 7467600"/>
              <a:gd name="connsiteY914" fmla="*/ 1255462 h 6858000"/>
              <a:gd name="connsiteX915" fmla="*/ 3471096 w 7467600"/>
              <a:gd name="connsiteY915" fmla="*/ 437072 h 6858000"/>
              <a:gd name="connsiteX916" fmla="*/ 3639057 w 7467600"/>
              <a:gd name="connsiteY916" fmla="*/ 286334 h 6858000"/>
              <a:gd name="connsiteX917" fmla="*/ 3640309 w 7467600"/>
              <a:gd name="connsiteY917" fmla="*/ 284664 h 6858000"/>
              <a:gd name="connsiteX918" fmla="*/ 3646022 w 7467600"/>
              <a:gd name="connsiteY918" fmla="*/ 276711 h 6858000"/>
              <a:gd name="connsiteX919" fmla="*/ 3707943 w 7467600"/>
              <a:gd name="connsiteY919" fmla="*/ 65958 h 6858000"/>
              <a:gd name="connsiteX920" fmla="*/ 3721337 w 7467600"/>
              <a:gd name="connsiteY920" fmla="*/ 0 h 6858000"/>
              <a:gd name="connsiteX921" fmla="*/ 2867960 w 7467600"/>
              <a:gd name="connsiteY921" fmla="*/ 0 h 6858000"/>
              <a:gd name="connsiteX922" fmla="*/ 2926351 w 7467600"/>
              <a:gd name="connsiteY922" fmla="*/ 0 h 6858000"/>
              <a:gd name="connsiteX923" fmla="*/ 2902823 w 7467600"/>
              <a:gd name="connsiteY923" fmla="*/ 262929 h 6858000"/>
              <a:gd name="connsiteX924" fmla="*/ 2940663 w 7467600"/>
              <a:gd name="connsiteY924" fmla="*/ 140884 h 6858000"/>
              <a:gd name="connsiteX925" fmla="*/ 2947039 w 7467600"/>
              <a:gd name="connsiteY925" fmla="*/ 122524 h 6858000"/>
              <a:gd name="connsiteX926" fmla="*/ 2984316 w 7467600"/>
              <a:gd name="connsiteY926" fmla="*/ 0 h 6858000"/>
              <a:gd name="connsiteX927" fmla="*/ 3016114 w 7467600"/>
              <a:gd name="connsiteY927" fmla="*/ 0 h 6858000"/>
              <a:gd name="connsiteX928" fmla="*/ 2979949 w 7467600"/>
              <a:gd name="connsiteY928" fmla="*/ 119274 h 6858000"/>
              <a:gd name="connsiteX929" fmla="*/ 3023879 w 7467600"/>
              <a:gd name="connsiteY929" fmla="*/ 0 h 6858000"/>
              <a:gd name="connsiteX930" fmla="*/ 3105400 w 7467600"/>
              <a:gd name="connsiteY930" fmla="*/ 0 h 6858000"/>
              <a:gd name="connsiteX931" fmla="*/ 3094669 w 7467600"/>
              <a:gd name="connsiteY931" fmla="*/ 30308 h 6858000"/>
              <a:gd name="connsiteX932" fmla="*/ 2901945 w 7467600"/>
              <a:gd name="connsiteY932" fmla="*/ 466538 h 6858000"/>
              <a:gd name="connsiteX933" fmla="*/ 2815209 w 7467600"/>
              <a:gd name="connsiteY933" fmla="*/ 497361 h 6858000"/>
              <a:gd name="connsiteX934" fmla="*/ 2844845 w 7467600"/>
              <a:gd name="connsiteY934" fmla="*/ 127638 h 6858000"/>
              <a:gd name="connsiteX935" fmla="*/ 2867960 w 7467600"/>
              <a:gd name="connsiteY935" fmla="*/ 0 h 6858000"/>
              <a:gd name="connsiteX936" fmla="*/ 1057230 w 7467600"/>
              <a:gd name="connsiteY936" fmla="*/ 0 h 6858000"/>
              <a:gd name="connsiteX937" fmla="*/ 1111003 w 7467600"/>
              <a:gd name="connsiteY937" fmla="*/ 0 h 6858000"/>
              <a:gd name="connsiteX938" fmla="*/ 1125553 w 7467600"/>
              <a:gd name="connsiteY938" fmla="*/ 52588 h 6858000"/>
              <a:gd name="connsiteX939" fmla="*/ 1304276 w 7467600"/>
              <a:gd name="connsiteY939" fmla="*/ 476275 h 6858000"/>
              <a:gd name="connsiteX940" fmla="*/ 1492066 w 7467600"/>
              <a:gd name="connsiteY940" fmla="*/ 886333 h 6858000"/>
              <a:gd name="connsiteX941" fmla="*/ 1423698 w 7467600"/>
              <a:gd name="connsiteY941" fmla="*/ 710817 h 6858000"/>
              <a:gd name="connsiteX942" fmla="*/ 1357609 w 7467600"/>
              <a:gd name="connsiteY942" fmla="*/ 532892 h 6858000"/>
              <a:gd name="connsiteX943" fmla="*/ 1309550 w 7467600"/>
              <a:gd name="connsiteY943" fmla="*/ 374031 h 6858000"/>
              <a:gd name="connsiteX944" fmla="*/ 1193673 w 7467600"/>
              <a:gd name="connsiteY944" fmla="*/ 49533 h 6858000"/>
              <a:gd name="connsiteX945" fmla="*/ 1164391 w 7467600"/>
              <a:gd name="connsiteY945" fmla="*/ 0 h 6858000"/>
              <a:gd name="connsiteX946" fmla="*/ 1200666 w 7467600"/>
              <a:gd name="connsiteY946" fmla="*/ 0 h 6858000"/>
              <a:gd name="connsiteX947" fmla="*/ 1223408 w 7467600"/>
              <a:gd name="connsiteY947" fmla="*/ 38996 h 6858000"/>
              <a:gd name="connsiteX948" fmla="*/ 1339635 w 7467600"/>
              <a:gd name="connsiteY948" fmla="*/ 365517 h 6858000"/>
              <a:gd name="connsiteX949" fmla="*/ 1387469 w 7467600"/>
              <a:gd name="connsiteY949" fmla="*/ 523079 h 6858000"/>
              <a:gd name="connsiteX950" fmla="*/ 1452685 w 7467600"/>
              <a:gd name="connsiteY950" fmla="*/ 699806 h 6858000"/>
              <a:gd name="connsiteX951" fmla="*/ 1492092 w 7467600"/>
              <a:gd name="connsiteY951" fmla="*/ 800424 h 6858000"/>
              <a:gd name="connsiteX952" fmla="*/ 1455302 w 7467600"/>
              <a:gd name="connsiteY952" fmla="*/ 632913 h 6858000"/>
              <a:gd name="connsiteX953" fmla="*/ 1222336 w 7467600"/>
              <a:gd name="connsiteY953" fmla="*/ 9480 h 6858000"/>
              <a:gd name="connsiteX954" fmla="*/ 1214634 w 7467600"/>
              <a:gd name="connsiteY954" fmla="*/ 0 h 6858000"/>
              <a:gd name="connsiteX955" fmla="*/ 1289827 w 7467600"/>
              <a:gd name="connsiteY955" fmla="*/ 0 h 6858000"/>
              <a:gd name="connsiteX956" fmla="*/ 1321076 w 7467600"/>
              <a:gd name="connsiteY956" fmla="*/ 59722 h 6858000"/>
              <a:gd name="connsiteX957" fmla="*/ 1512579 w 7467600"/>
              <a:gd name="connsiteY957" fmla="*/ 626441 h 6858000"/>
              <a:gd name="connsiteX958" fmla="*/ 1506076 w 7467600"/>
              <a:gd name="connsiteY958" fmla="*/ 1089289 h 6858000"/>
              <a:gd name="connsiteX959" fmla="*/ 1486346 w 7467600"/>
              <a:gd name="connsiteY959" fmla="*/ 1079919 h 6858000"/>
              <a:gd name="connsiteX960" fmla="*/ 1070511 w 7467600"/>
              <a:gd name="connsiteY960" fmla="*/ 48609 h 6858000"/>
              <a:gd name="connsiteX961" fmla="*/ 1057230 w 7467600"/>
              <a:gd name="connsiteY961" fmla="*/ 0 h 6858000"/>
              <a:gd name="connsiteX962" fmla="*/ 43151 w 7467600"/>
              <a:gd name="connsiteY962" fmla="*/ 0 h 6858000"/>
              <a:gd name="connsiteX963" fmla="*/ 95283 w 7467600"/>
              <a:gd name="connsiteY963" fmla="*/ 0 h 6858000"/>
              <a:gd name="connsiteX964" fmla="*/ 300708 w 7467600"/>
              <a:gd name="connsiteY964" fmla="*/ 154571 h 6858000"/>
              <a:gd name="connsiteX965" fmla="*/ 530414 w 7467600"/>
              <a:gd name="connsiteY965" fmla="*/ 354673 h 6858000"/>
              <a:gd name="connsiteX966" fmla="*/ 333785 w 7467600"/>
              <a:gd name="connsiteY966" fmla="*/ 161564 h 6858000"/>
              <a:gd name="connsiteX967" fmla="*/ 147005 w 7467600"/>
              <a:gd name="connsiteY967" fmla="*/ 0 h 6858000"/>
              <a:gd name="connsiteX968" fmla="*/ 272509 w 7467600"/>
              <a:gd name="connsiteY968" fmla="*/ 0 h 6858000"/>
              <a:gd name="connsiteX969" fmla="*/ 326276 w 7467600"/>
              <a:gd name="connsiteY969" fmla="*/ 45847 h 6858000"/>
              <a:gd name="connsiteX970" fmla="*/ 823759 w 7467600"/>
              <a:gd name="connsiteY970" fmla="*/ 574145 h 6858000"/>
              <a:gd name="connsiteX971" fmla="*/ 811254 w 7467600"/>
              <a:gd name="connsiteY971" fmla="*/ 665546 h 6858000"/>
              <a:gd name="connsiteX972" fmla="*/ 154042 w 7467600"/>
              <a:gd name="connsiteY972" fmla="*/ 261522 h 6858000"/>
              <a:gd name="connsiteX973" fmla="*/ 13550 w 7467600"/>
              <a:gd name="connsiteY973" fmla="*/ 158423 h 6858000"/>
              <a:gd name="connsiteX974" fmla="*/ 0 w 7467600"/>
              <a:gd name="connsiteY974" fmla="*/ 146618 h 6858000"/>
              <a:gd name="connsiteX975" fmla="*/ 0 w 7467600"/>
              <a:gd name="connsiteY975" fmla="*/ 59161 h 6858000"/>
              <a:gd name="connsiteX976" fmla="*/ 45427 w 7467600"/>
              <a:gd name="connsiteY976" fmla="*/ 101078 h 6858000"/>
              <a:gd name="connsiteX977" fmla="*/ 630103 w 7467600"/>
              <a:gd name="connsiteY977" fmla="*/ 485885 h 6858000"/>
              <a:gd name="connsiteX978" fmla="*/ 532040 w 7467600"/>
              <a:gd name="connsiteY978" fmla="*/ 399359 h 6858000"/>
              <a:gd name="connsiteX979" fmla="*/ 517618 w 7467600"/>
              <a:gd name="connsiteY979" fmla="*/ 385726 h 6858000"/>
              <a:gd name="connsiteX980" fmla="*/ 285074 w 7467600"/>
              <a:gd name="connsiteY980" fmla="*/ 182755 h 6858000"/>
              <a:gd name="connsiteX981" fmla="*/ 43151 w 7467600"/>
              <a:gd name="connsiteY98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356878 w 7467600"/>
              <a:gd name="connsiteY90" fmla="*/ 5981332 h 6858000"/>
              <a:gd name="connsiteX91" fmla="*/ 7467600 w 7467600"/>
              <a:gd name="connsiteY91" fmla="*/ 6117703 h 6858000"/>
              <a:gd name="connsiteX92" fmla="*/ 7467600 w 7467600"/>
              <a:gd name="connsiteY92" fmla="*/ 6163634 h 6858000"/>
              <a:gd name="connsiteX93" fmla="*/ 7403637 w 7467600"/>
              <a:gd name="connsiteY93" fmla="*/ 6083957 h 6858000"/>
              <a:gd name="connsiteX94" fmla="*/ 7254615 w 7467600"/>
              <a:gd name="connsiteY94" fmla="*/ 5911918 h 6858000"/>
              <a:gd name="connsiteX95" fmla="*/ 7312589 w 7467600"/>
              <a:gd name="connsiteY95" fmla="*/ 5982309 h 6858000"/>
              <a:gd name="connsiteX96" fmla="*/ 7448321 w 7467600"/>
              <a:gd name="connsiteY96" fmla="*/ 6190991 h 6858000"/>
              <a:gd name="connsiteX97" fmla="*/ 7467600 w 7467600"/>
              <a:gd name="connsiteY97" fmla="*/ 6221686 h 6858000"/>
              <a:gd name="connsiteX98" fmla="*/ 7467600 w 7467600"/>
              <a:gd name="connsiteY98" fmla="*/ 6334256 h 6858000"/>
              <a:gd name="connsiteX99" fmla="*/ 7454976 w 7467600"/>
              <a:gd name="connsiteY99" fmla="*/ 6318297 h 6858000"/>
              <a:gd name="connsiteX100" fmla="*/ 7042773 w 7467600"/>
              <a:gd name="connsiteY100" fmla="*/ 5734011 h 6858000"/>
              <a:gd name="connsiteX101" fmla="*/ 6844835 w 7467600"/>
              <a:gd name="connsiteY101" fmla="*/ 5424988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1903353 w 7467600"/>
              <a:gd name="connsiteY125" fmla="*/ 5044827 h 6858000"/>
              <a:gd name="connsiteX126" fmla="*/ 1936931 w 7467600"/>
              <a:gd name="connsiteY126" fmla="*/ 5093954 h 6858000"/>
              <a:gd name="connsiteX127" fmla="*/ 2195868 w 7467600"/>
              <a:gd name="connsiteY127" fmla="*/ 5396574 h 6858000"/>
              <a:gd name="connsiteX128" fmla="*/ 2088852 w 7467600"/>
              <a:gd name="connsiteY128" fmla="*/ 5166123 h 6858000"/>
              <a:gd name="connsiteX129" fmla="*/ 1958241 w 7467600"/>
              <a:gd name="connsiteY129" fmla="*/ 5067955 h 6858000"/>
              <a:gd name="connsiteX130" fmla="*/ 1903353 w 7467600"/>
              <a:gd name="connsiteY130" fmla="*/ 5044827 h 6858000"/>
              <a:gd name="connsiteX131" fmla="*/ 1979378 w 7467600"/>
              <a:gd name="connsiteY131" fmla="*/ 4769504 h 6858000"/>
              <a:gd name="connsiteX132" fmla="*/ 2882120 w 7467600"/>
              <a:gd name="connsiteY132" fmla="*/ 5064547 h 6858000"/>
              <a:gd name="connsiteX133" fmla="*/ 2793103 w 7467600"/>
              <a:gd name="connsiteY133" fmla="*/ 5039699 h 6858000"/>
              <a:gd name="connsiteX134" fmla="*/ 2770041 w 7467600"/>
              <a:gd name="connsiteY134" fmla="*/ 5033634 h 6858000"/>
              <a:gd name="connsiteX135" fmla="*/ 1979378 w 7467600"/>
              <a:gd name="connsiteY135" fmla="*/ 4769504 h 6858000"/>
              <a:gd name="connsiteX136" fmla="*/ 1927410 w 7467600"/>
              <a:gd name="connsiteY136" fmla="*/ 4716164 h 6858000"/>
              <a:gd name="connsiteX137" fmla="*/ 1959587 w 7467600"/>
              <a:gd name="connsiteY137" fmla="*/ 4728849 h 6858000"/>
              <a:gd name="connsiteX138" fmla="*/ 2777707 w 7467600"/>
              <a:gd name="connsiteY138" fmla="*/ 5003991 h 6858000"/>
              <a:gd name="connsiteX139" fmla="*/ 2800768 w 7467600"/>
              <a:gd name="connsiteY139" fmla="*/ 5010056 h 6858000"/>
              <a:gd name="connsiteX140" fmla="*/ 2879408 w 7467600"/>
              <a:gd name="connsiteY140" fmla="*/ 5031590 h 6858000"/>
              <a:gd name="connsiteX141" fmla="*/ 2862295 w 7467600"/>
              <a:gd name="connsiteY141" fmla="*/ 5022958 h 6858000"/>
              <a:gd name="connsiteX142" fmla="*/ 2813343 w 7467600"/>
              <a:gd name="connsiteY142" fmla="*/ 4998369 h 6858000"/>
              <a:gd name="connsiteX143" fmla="*/ 2646245 w 7467600"/>
              <a:gd name="connsiteY143" fmla="*/ 4930999 h 6858000"/>
              <a:gd name="connsiteX144" fmla="*/ 1999243 w 7467600"/>
              <a:gd name="connsiteY144" fmla="*/ 4730524 h 6858000"/>
              <a:gd name="connsiteX145" fmla="*/ 1979527 w 7467600"/>
              <a:gd name="connsiteY145" fmla="*/ 4726651 h 6858000"/>
              <a:gd name="connsiteX146" fmla="*/ 1927410 w 7467600"/>
              <a:gd name="connsiteY146" fmla="*/ 4716164 h 6858000"/>
              <a:gd name="connsiteX147" fmla="*/ 1997014 w 7467600"/>
              <a:gd name="connsiteY147" fmla="*/ 4698007 h 6858000"/>
              <a:gd name="connsiteX148" fmla="*/ 2005458 w 7467600"/>
              <a:gd name="connsiteY148" fmla="*/ 4699540 h 6858000"/>
              <a:gd name="connsiteX149" fmla="*/ 2657186 w 7467600"/>
              <a:gd name="connsiteY149" fmla="*/ 4901687 h 6858000"/>
              <a:gd name="connsiteX150" fmla="*/ 2826662 w 7467600"/>
              <a:gd name="connsiteY150" fmla="*/ 4970362 h 6858000"/>
              <a:gd name="connsiteX151" fmla="*/ 2876100 w 7467600"/>
              <a:gd name="connsiteY151" fmla="*/ 4995397 h 6858000"/>
              <a:gd name="connsiteX152" fmla="*/ 3042600 w 7467600"/>
              <a:gd name="connsiteY152" fmla="*/ 5059532 h 6858000"/>
              <a:gd name="connsiteX153" fmla="*/ 1997014 w 7467600"/>
              <a:gd name="connsiteY153" fmla="*/ 4698007 h 6858000"/>
              <a:gd name="connsiteX154" fmla="*/ 2305292 w 7467600"/>
              <a:gd name="connsiteY154" fmla="*/ 4219492 h 6858000"/>
              <a:gd name="connsiteX155" fmla="*/ 3360922 w 7467600"/>
              <a:gd name="connsiteY155" fmla="*/ 4529373 h 6858000"/>
              <a:gd name="connsiteX156" fmla="*/ 3492420 w 7467600"/>
              <a:gd name="connsiteY156" fmla="*/ 4510145 h 6858000"/>
              <a:gd name="connsiteX157" fmla="*/ 3364086 w 7467600"/>
              <a:gd name="connsiteY157" fmla="*/ 4480340 h 6858000"/>
              <a:gd name="connsiteX158" fmla="*/ 3225818 w 7467600"/>
              <a:gd name="connsiteY158" fmla="*/ 4411822 h 6858000"/>
              <a:gd name="connsiteX159" fmla="*/ 3129696 w 7467600"/>
              <a:gd name="connsiteY159" fmla="*/ 4360704 h 6858000"/>
              <a:gd name="connsiteX160" fmla="*/ 2814545 w 7467600"/>
              <a:gd name="connsiteY160" fmla="*/ 4282955 h 6858000"/>
              <a:gd name="connsiteX161" fmla="*/ 2305292 w 7467600"/>
              <a:gd name="connsiteY161" fmla="*/ 4219492 h 6858000"/>
              <a:gd name="connsiteX162" fmla="*/ 2626982 w 7467600"/>
              <a:gd name="connsiteY162" fmla="*/ 4206450 h 6858000"/>
              <a:gd name="connsiteX163" fmla="*/ 2490617 w 7467600"/>
              <a:gd name="connsiteY163" fmla="*/ 4206951 h 6858000"/>
              <a:gd name="connsiteX164" fmla="*/ 2819869 w 7467600"/>
              <a:gd name="connsiteY164" fmla="*/ 4252936 h 6858000"/>
              <a:gd name="connsiteX165" fmla="*/ 3143018 w 7467600"/>
              <a:gd name="connsiteY165" fmla="*/ 4332698 h 6858000"/>
              <a:gd name="connsiteX166" fmla="*/ 3241520 w 7467600"/>
              <a:gd name="connsiteY166" fmla="*/ 4385112 h 6858000"/>
              <a:gd name="connsiteX167" fmla="*/ 3374575 w 7467600"/>
              <a:gd name="connsiteY167" fmla="*/ 4451517 h 6858000"/>
              <a:gd name="connsiteX168" fmla="*/ 3505221 w 7467600"/>
              <a:gd name="connsiteY168" fmla="*/ 4480757 h 6858000"/>
              <a:gd name="connsiteX169" fmla="*/ 2626982 w 7467600"/>
              <a:gd name="connsiteY169" fmla="*/ 4206450 h 6858000"/>
              <a:gd name="connsiteX170" fmla="*/ 1310106 w 7467600"/>
              <a:gd name="connsiteY170" fmla="*/ 3943217 h 6858000"/>
              <a:gd name="connsiteX171" fmla="*/ 854994 w 7467600"/>
              <a:gd name="connsiteY171" fmla="*/ 4399136 h 6858000"/>
              <a:gd name="connsiteX172" fmla="*/ 742462 w 7467600"/>
              <a:gd name="connsiteY172" fmla="*/ 4594648 h 6858000"/>
              <a:gd name="connsiteX173" fmla="*/ 820602 w 7467600"/>
              <a:gd name="connsiteY173" fmla="*/ 4485915 h 6858000"/>
              <a:gd name="connsiteX174" fmla="*/ 878295 w 7467600"/>
              <a:gd name="connsiteY174" fmla="*/ 4403594 h 6858000"/>
              <a:gd name="connsiteX175" fmla="*/ 1240607 w 7467600"/>
              <a:gd name="connsiteY175" fmla="*/ 4010401 h 6858000"/>
              <a:gd name="connsiteX176" fmla="*/ 1310106 w 7467600"/>
              <a:gd name="connsiteY176" fmla="*/ 3943217 h 6858000"/>
              <a:gd name="connsiteX177" fmla="*/ 1423113 w 7467600"/>
              <a:gd name="connsiteY177" fmla="*/ 3874565 h 6858000"/>
              <a:gd name="connsiteX178" fmla="*/ 1260565 w 7467600"/>
              <a:gd name="connsiteY178" fmla="*/ 4031982 h 6858000"/>
              <a:gd name="connsiteX179" fmla="*/ 901900 w 7467600"/>
              <a:gd name="connsiteY179" fmla="*/ 4421236 h 6858000"/>
              <a:gd name="connsiteX180" fmla="*/ 845044 w 7467600"/>
              <a:gd name="connsiteY180" fmla="*/ 4502436 h 6858000"/>
              <a:gd name="connsiteX181" fmla="*/ 685926 w 7467600"/>
              <a:gd name="connsiteY181" fmla="*/ 4703069 h 6858000"/>
              <a:gd name="connsiteX182" fmla="*/ 684248 w 7467600"/>
              <a:gd name="connsiteY182" fmla="*/ 4706721 h 6858000"/>
              <a:gd name="connsiteX183" fmla="*/ 1423113 w 7467600"/>
              <a:gd name="connsiteY183" fmla="*/ 3874565 h 6858000"/>
              <a:gd name="connsiteX184" fmla="*/ 3316479 w 7467600"/>
              <a:gd name="connsiteY184" fmla="*/ 3872136 h 6858000"/>
              <a:gd name="connsiteX185" fmla="*/ 3546806 w 7467600"/>
              <a:gd name="connsiteY185" fmla="*/ 4356139 h 6858000"/>
              <a:gd name="connsiteX186" fmla="*/ 3364433 w 7467600"/>
              <a:gd name="connsiteY186" fmla="*/ 3953121 h 6858000"/>
              <a:gd name="connsiteX187" fmla="*/ 3316479 w 7467600"/>
              <a:gd name="connsiteY187" fmla="*/ 3872136 h 6858000"/>
              <a:gd name="connsiteX188" fmla="*/ 3291335 w 7467600"/>
              <a:gd name="connsiteY188" fmla="*/ 3767420 h 6858000"/>
              <a:gd name="connsiteX189" fmla="*/ 3390805 w 7467600"/>
              <a:gd name="connsiteY189" fmla="*/ 3937163 h 6858000"/>
              <a:gd name="connsiteX190" fmla="*/ 3579062 w 7467600"/>
              <a:gd name="connsiteY190" fmla="*/ 4359040 h 6858000"/>
              <a:gd name="connsiteX191" fmla="*/ 3467355 w 7467600"/>
              <a:gd name="connsiteY191" fmla="*/ 3988130 h 6858000"/>
              <a:gd name="connsiteX192" fmla="*/ 3310753 w 7467600"/>
              <a:gd name="connsiteY192" fmla="*/ 3787140 h 6858000"/>
              <a:gd name="connsiteX193" fmla="*/ 3291335 w 7467600"/>
              <a:gd name="connsiteY193" fmla="*/ 3767420 h 6858000"/>
              <a:gd name="connsiteX194" fmla="*/ 1635889 w 7467600"/>
              <a:gd name="connsiteY194" fmla="*/ 3709494 h 6858000"/>
              <a:gd name="connsiteX195" fmla="*/ 1634800 w 7467600"/>
              <a:gd name="connsiteY195" fmla="*/ 3731111 h 6858000"/>
              <a:gd name="connsiteX196" fmla="*/ 1635889 w 7467600"/>
              <a:gd name="connsiteY196" fmla="*/ 3709494 h 6858000"/>
              <a:gd name="connsiteX197" fmla="*/ 1510397 w 7467600"/>
              <a:gd name="connsiteY197" fmla="*/ 3684705 h 6858000"/>
              <a:gd name="connsiteX198" fmla="*/ 1146550 w 7467600"/>
              <a:gd name="connsiteY198" fmla="*/ 3802012 h 6858000"/>
              <a:gd name="connsiteX199" fmla="*/ 698834 w 7467600"/>
              <a:gd name="connsiteY199" fmla="*/ 3952272 h 6858000"/>
              <a:gd name="connsiteX200" fmla="*/ 34256 w 7467600"/>
              <a:gd name="connsiteY200" fmla="*/ 4347603 h 6858000"/>
              <a:gd name="connsiteX201" fmla="*/ 527241 w 7467600"/>
              <a:gd name="connsiteY201" fmla="*/ 4065078 h 6858000"/>
              <a:gd name="connsiteX202" fmla="*/ 1510397 w 7467600"/>
              <a:gd name="connsiteY202" fmla="*/ 3684705 h 6858000"/>
              <a:gd name="connsiteX203" fmla="*/ 1313114 w 7467600"/>
              <a:gd name="connsiteY203" fmla="*/ 3655216 h 6858000"/>
              <a:gd name="connsiteX204" fmla="*/ 1109304 w 7467600"/>
              <a:gd name="connsiteY204" fmla="*/ 3669030 h 6858000"/>
              <a:gd name="connsiteX205" fmla="*/ 8129 w 7467600"/>
              <a:gd name="connsiteY205" fmla="*/ 4330519 h 6858000"/>
              <a:gd name="connsiteX206" fmla="*/ 687572 w 7467600"/>
              <a:gd name="connsiteY206" fmla="*/ 3925629 h 6858000"/>
              <a:gd name="connsiteX207" fmla="*/ 1138365 w 7467600"/>
              <a:gd name="connsiteY207" fmla="*/ 3774515 h 6858000"/>
              <a:gd name="connsiteX208" fmla="*/ 1505579 w 7467600"/>
              <a:gd name="connsiteY208" fmla="*/ 3655526 h 6858000"/>
              <a:gd name="connsiteX209" fmla="*/ 1313114 w 7467600"/>
              <a:gd name="connsiteY209" fmla="*/ 3655216 h 6858000"/>
              <a:gd name="connsiteX210" fmla="*/ 3655073 w 7467600"/>
              <a:gd name="connsiteY210" fmla="*/ 3650884 h 6858000"/>
              <a:gd name="connsiteX211" fmla="*/ 3989938 w 7467600"/>
              <a:gd name="connsiteY211" fmla="*/ 3991685 h 6858000"/>
              <a:gd name="connsiteX212" fmla="*/ 4393907 w 7467600"/>
              <a:gd name="connsiteY212" fmla="*/ 4261258 h 6858000"/>
              <a:gd name="connsiteX213" fmla="*/ 4648051 w 7467600"/>
              <a:gd name="connsiteY213" fmla="*/ 4374051 h 6858000"/>
              <a:gd name="connsiteX214" fmla="*/ 4383389 w 7467600"/>
              <a:gd name="connsiteY214" fmla="*/ 4184369 h 6858000"/>
              <a:gd name="connsiteX215" fmla="*/ 4165508 w 7467600"/>
              <a:gd name="connsiteY215" fmla="*/ 4035196 h 6858000"/>
              <a:gd name="connsiteX216" fmla="*/ 4068162 w 7467600"/>
              <a:gd name="connsiteY216" fmla="*/ 3953394 h 6858000"/>
              <a:gd name="connsiteX217" fmla="*/ 3981416 w 7467600"/>
              <a:gd name="connsiteY217" fmla="*/ 3880482 h 6858000"/>
              <a:gd name="connsiteX218" fmla="*/ 3800147 w 7467600"/>
              <a:gd name="connsiteY218" fmla="*/ 3749872 h 6858000"/>
              <a:gd name="connsiteX219" fmla="*/ 3655073 w 7467600"/>
              <a:gd name="connsiteY219" fmla="*/ 3650884 h 6858000"/>
              <a:gd name="connsiteX220" fmla="*/ 3670252 w 7467600"/>
              <a:gd name="connsiteY220" fmla="*/ 3622798 h 6858000"/>
              <a:gd name="connsiteX221" fmla="*/ 3817258 w 7467600"/>
              <a:gd name="connsiteY221" fmla="*/ 3723577 h 6858000"/>
              <a:gd name="connsiteX222" fmla="*/ 4000461 w 7467600"/>
              <a:gd name="connsiteY222" fmla="*/ 3855966 h 6858000"/>
              <a:gd name="connsiteX223" fmla="*/ 4088180 w 7467600"/>
              <a:gd name="connsiteY223" fmla="*/ 3929774 h 6858000"/>
              <a:gd name="connsiteX224" fmla="*/ 4184555 w 7467600"/>
              <a:gd name="connsiteY224" fmla="*/ 4010683 h 6858000"/>
              <a:gd name="connsiteX225" fmla="*/ 4399563 w 7467600"/>
              <a:gd name="connsiteY225" fmla="*/ 4158106 h 6858000"/>
              <a:gd name="connsiteX226" fmla="*/ 4684469 w 7467600"/>
              <a:gd name="connsiteY226" fmla="*/ 4364680 h 6858000"/>
              <a:gd name="connsiteX227" fmla="*/ 4690271 w 7467600"/>
              <a:gd name="connsiteY227" fmla="*/ 4370034 h 6858000"/>
              <a:gd name="connsiteX228" fmla="*/ 4136093 w 7467600"/>
              <a:gd name="connsiteY228" fmla="*/ 3858466 h 6858000"/>
              <a:gd name="connsiteX229" fmla="*/ 3670252 w 7467600"/>
              <a:gd name="connsiteY229" fmla="*/ 3622798 h 6858000"/>
              <a:gd name="connsiteX230" fmla="*/ 4440129 w 7467600"/>
              <a:gd name="connsiteY230" fmla="*/ 3448571 h 6858000"/>
              <a:gd name="connsiteX231" fmla="*/ 4856525 w 7467600"/>
              <a:gd name="connsiteY231" fmla="*/ 3915351 h 6858000"/>
              <a:gd name="connsiteX232" fmla="*/ 5059055 w 7467600"/>
              <a:gd name="connsiteY232" fmla="*/ 4108918 h 6858000"/>
              <a:gd name="connsiteX233" fmla="*/ 5290070 w 7467600"/>
              <a:gd name="connsiteY233" fmla="*/ 4263619 h 6858000"/>
              <a:gd name="connsiteX234" fmla="*/ 4834991 w 7467600"/>
              <a:gd name="connsiteY234" fmla="*/ 3830985 h 6858000"/>
              <a:gd name="connsiteX235" fmla="*/ 4440129 w 7467600"/>
              <a:gd name="connsiteY235" fmla="*/ 3448571 h 6858000"/>
              <a:gd name="connsiteX236" fmla="*/ 4441737 w 7467600"/>
              <a:gd name="connsiteY236" fmla="*/ 3399734 h 6858000"/>
              <a:gd name="connsiteX237" fmla="*/ 4431236 w 7467600"/>
              <a:gd name="connsiteY237" fmla="*/ 3400954 h 6858000"/>
              <a:gd name="connsiteX238" fmla="*/ 4557150 w 7467600"/>
              <a:gd name="connsiteY238" fmla="*/ 3510023 h 6858000"/>
              <a:gd name="connsiteX239" fmla="*/ 4856936 w 7467600"/>
              <a:gd name="connsiteY239" fmla="*/ 3809146 h 6858000"/>
              <a:gd name="connsiteX240" fmla="*/ 5111996 w 7467600"/>
              <a:gd name="connsiteY240" fmla="*/ 4065759 h 6858000"/>
              <a:gd name="connsiteX241" fmla="*/ 5388878 w 7467600"/>
              <a:gd name="connsiteY241" fmla="*/ 4300185 h 6858000"/>
              <a:gd name="connsiteX242" fmla="*/ 5425556 w 7467600"/>
              <a:gd name="connsiteY242" fmla="*/ 4308967 h 6858000"/>
              <a:gd name="connsiteX243" fmla="*/ 4943646 w 7467600"/>
              <a:gd name="connsiteY243" fmla="*/ 3822916 h 6858000"/>
              <a:gd name="connsiteX244" fmla="*/ 4594837 w 7467600"/>
              <a:gd name="connsiteY244" fmla="*/ 3532274 h 6858000"/>
              <a:gd name="connsiteX245" fmla="*/ 4441737 w 7467600"/>
              <a:gd name="connsiteY245" fmla="*/ 3399734 h 6858000"/>
              <a:gd name="connsiteX246" fmla="*/ 5425834 w 7467600"/>
              <a:gd name="connsiteY246" fmla="*/ 3162785 h 6858000"/>
              <a:gd name="connsiteX247" fmla="*/ 5401644 w 7467600"/>
              <a:gd name="connsiteY247" fmla="*/ 3617847 h 6858000"/>
              <a:gd name="connsiteX248" fmla="*/ 5467256 w 7467600"/>
              <a:gd name="connsiteY248" fmla="*/ 4175494 h 6858000"/>
              <a:gd name="connsiteX249" fmla="*/ 5448069 w 7467600"/>
              <a:gd name="connsiteY249" fmla="*/ 3567554 h 6858000"/>
              <a:gd name="connsiteX250" fmla="*/ 5425834 w 7467600"/>
              <a:gd name="connsiteY250" fmla="*/ 3162785 h 6858000"/>
              <a:gd name="connsiteX251" fmla="*/ 1318687 w 7467600"/>
              <a:gd name="connsiteY251" fmla="*/ 3113840 h 6858000"/>
              <a:gd name="connsiteX252" fmla="*/ 1066793 w 7467600"/>
              <a:gd name="connsiteY252" fmla="*/ 3212171 h 6858000"/>
              <a:gd name="connsiteX253" fmla="*/ 993319 w 7467600"/>
              <a:gd name="connsiteY253" fmla="*/ 3247648 h 6858000"/>
              <a:gd name="connsiteX254" fmla="*/ 853081 w 7467600"/>
              <a:gd name="connsiteY254" fmla="*/ 3312410 h 6858000"/>
              <a:gd name="connsiteX255" fmla="*/ 805957 w 7467600"/>
              <a:gd name="connsiteY255" fmla="*/ 3330443 h 6858000"/>
              <a:gd name="connsiteX256" fmla="*/ 1318687 w 7467600"/>
              <a:gd name="connsiteY256" fmla="*/ 3113840 h 6858000"/>
              <a:gd name="connsiteX257" fmla="*/ 5453702 w 7467600"/>
              <a:gd name="connsiteY257" fmla="*/ 3090882 h 6858000"/>
              <a:gd name="connsiteX258" fmla="*/ 5480135 w 7467600"/>
              <a:gd name="connsiteY258" fmla="*/ 3565802 h 6858000"/>
              <a:gd name="connsiteX259" fmla="*/ 5499023 w 7467600"/>
              <a:gd name="connsiteY259" fmla="*/ 4166310 h 6858000"/>
              <a:gd name="connsiteX260" fmla="*/ 5547022 w 7467600"/>
              <a:gd name="connsiteY260" fmla="*/ 3607838 h 6858000"/>
              <a:gd name="connsiteX261" fmla="*/ 5515964 w 7467600"/>
              <a:gd name="connsiteY261" fmla="*/ 3378541 h 6858000"/>
              <a:gd name="connsiteX262" fmla="*/ 5453702 w 7467600"/>
              <a:gd name="connsiteY262" fmla="*/ 3090882 h 6858000"/>
              <a:gd name="connsiteX263" fmla="*/ 1238695 w 7467600"/>
              <a:gd name="connsiteY263" fmla="*/ 3076820 h 6858000"/>
              <a:gd name="connsiteX264" fmla="*/ 716371 w 7467600"/>
              <a:gd name="connsiteY264" fmla="*/ 3293249 h 6858000"/>
              <a:gd name="connsiteX265" fmla="*/ 579522 w 7467600"/>
              <a:gd name="connsiteY265" fmla="*/ 3371759 h 6858000"/>
              <a:gd name="connsiteX266" fmla="*/ 600288 w 7467600"/>
              <a:gd name="connsiteY266" fmla="*/ 3365555 h 6858000"/>
              <a:gd name="connsiteX267" fmla="*/ 840692 w 7467600"/>
              <a:gd name="connsiteY267" fmla="*/ 3284921 h 6858000"/>
              <a:gd name="connsiteX268" fmla="*/ 979248 w 7467600"/>
              <a:gd name="connsiteY268" fmla="*/ 3221003 h 6858000"/>
              <a:gd name="connsiteX269" fmla="*/ 1053282 w 7467600"/>
              <a:gd name="connsiteY269" fmla="*/ 3185247 h 6858000"/>
              <a:gd name="connsiteX270" fmla="*/ 1320603 w 7467600"/>
              <a:gd name="connsiteY270" fmla="*/ 3081281 h 6858000"/>
              <a:gd name="connsiteX271" fmla="*/ 1238695 w 7467600"/>
              <a:gd name="connsiteY271" fmla="*/ 3076820 h 6858000"/>
              <a:gd name="connsiteX272" fmla="*/ 5425627 w 7467600"/>
              <a:gd name="connsiteY272" fmla="*/ 2954192 h 6858000"/>
              <a:gd name="connsiteX273" fmla="*/ 5470770 w 7467600"/>
              <a:gd name="connsiteY273" fmla="*/ 3005435 h 6858000"/>
              <a:gd name="connsiteX274" fmla="*/ 5519779 w 7467600"/>
              <a:gd name="connsiteY274" fmla="*/ 4359223 h 6858000"/>
              <a:gd name="connsiteX275" fmla="*/ 5520293 w 7467600"/>
              <a:gd name="connsiteY275" fmla="*/ 4360602 h 6858000"/>
              <a:gd name="connsiteX276" fmla="*/ 5767221 w 7467600"/>
              <a:gd name="connsiteY276" fmla="*/ 4665564 h 6858000"/>
              <a:gd name="connsiteX277" fmla="*/ 6937169 w 7467600"/>
              <a:gd name="connsiteY277" fmla="*/ 4815941 h 6858000"/>
              <a:gd name="connsiteX278" fmla="*/ 6953922 w 7467600"/>
              <a:gd name="connsiteY278" fmla="*/ 4890068 h 6858000"/>
              <a:gd name="connsiteX279" fmla="*/ 6071359 w 7467600"/>
              <a:gd name="connsiteY279" fmla="*/ 4770770 h 6858000"/>
              <a:gd name="connsiteX280" fmla="*/ 6038839 w 7467600"/>
              <a:gd name="connsiteY280" fmla="*/ 4764474 h 6858000"/>
              <a:gd name="connsiteX281" fmla="*/ 6038706 w 7467600"/>
              <a:gd name="connsiteY281" fmla="*/ 4763847 h 6858000"/>
              <a:gd name="connsiteX282" fmla="*/ 6037784 w 7467600"/>
              <a:gd name="connsiteY282" fmla="*/ 4764270 h 6858000"/>
              <a:gd name="connsiteX283" fmla="*/ 6038839 w 7467600"/>
              <a:gd name="connsiteY283" fmla="*/ 4764474 h 6858000"/>
              <a:gd name="connsiteX284" fmla="*/ 6040338 w 7467600"/>
              <a:gd name="connsiteY284" fmla="*/ 4771418 h 6858000"/>
              <a:gd name="connsiteX285" fmla="*/ 6024488 w 7467600"/>
              <a:gd name="connsiteY285" fmla="*/ 4809903 h 6858000"/>
              <a:gd name="connsiteX286" fmla="*/ 5599771 w 7467600"/>
              <a:gd name="connsiteY286" fmla="*/ 5509652 h 6858000"/>
              <a:gd name="connsiteX287" fmla="*/ 5548843 w 7467600"/>
              <a:gd name="connsiteY287" fmla="*/ 5563845 h 6858000"/>
              <a:gd name="connsiteX288" fmla="*/ 5940952 w 7467600"/>
              <a:gd name="connsiteY288" fmla="*/ 6250028 h 6858000"/>
              <a:gd name="connsiteX289" fmla="*/ 6043441 w 7467600"/>
              <a:gd name="connsiteY289" fmla="*/ 6665847 h 6858000"/>
              <a:gd name="connsiteX290" fmla="*/ 6093432 w 7467600"/>
              <a:gd name="connsiteY290" fmla="*/ 6858000 h 6858000"/>
              <a:gd name="connsiteX291" fmla="*/ 6034344 w 7467600"/>
              <a:gd name="connsiteY291" fmla="*/ 6858000 h 6858000"/>
              <a:gd name="connsiteX292" fmla="*/ 6026679 w 7467600"/>
              <a:gd name="connsiteY292" fmla="*/ 6836959 h 6858000"/>
              <a:gd name="connsiteX293" fmla="*/ 5800441 w 7467600"/>
              <a:gd name="connsiteY293" fmla="*/ 6335286 h 6858000"/>
              <a:gd name="connsiteX294" fmla="*/ 5526562 w 7467600"/>
              <a:gd name="connsiteY294" fmla="*/ 5705388 h 6858000"/>
              <a:gd name="connsiteX295" fmla="*/ 5519640 w 7467600"/>
              <a:gd name="connsiteY295" fmla="*/ 5683774 h 6858000"/>
              <a:gd name="connsiteX296" fmla="*/ 5844559 w 7467600"/>
              <a:gd name="connsiteY296" fmla="*/ 6553349 h 6858000"/>
              <a:gd name="connsiteX297" fmla="*/ 5975994 w 7467600"/>
              <a:gd name="connsiteY297" fmla="*/ 6858000 h 6858000"/>
              <a:gd name="connsiteX298" fmla="*/ 5898547 w 7467600"/>
              <a:gd name="connsiteY298" fmla="*/ 6858000 h 6858000"/>
              <a:gd name="connsiteX299" fmla="*/ 5682041 w 7467600"/>
              <a:gd name="connsiteY299" fmla="*/ 6355860 h 6858000"/>
              <a:gd name="connsiteX300" fmla="*/ 5461758 w 7467600"/>
              <a:gd name="connsiteY300" fmla="*/ 5820220 h 6858000"/>
              <a:gd name="connsiteX301" fmla="*/ 5237282 w 7467600"/>
              <a:gd name="connsiteY301" fmla="*/ 6579086 h 6858000"/>
              <a:gd name="connsiteX302" fmla="*/ 5115009 w 7467600"/>
              <a:gd name="connsiteY302" fmla="*/ 6858000 h 6858000"/>
              <a:gd name="connsiteX303" fmla="*/ 5028074 w 7467600"/>
              <a:gd name="connsiteY303" fmla="*/ 6858000 h 6858000"/>
              <a:gd name="connsiteX304" fmla="*/ 5079508 w 7467600"/>
              <a:gd name="connsiteY304" fmla="*/ 6749074 h 6858000"/>
              <a:gd name="connsiteX305" fmla="*/ 5371846 w 7467600"/>
              <a:gd name="connsiteY305" fmla="*/ 5924413 h 6858000"/>
              <a:gd name="connsiteX306" fmla="*/ 5270512 w 7467600"/>
              <a:gd name="connsiteY306" fmla="*/ 6138975 h 6858000"/>
              <a:gd name="connsiteX307" fmla="*/ 5062409 w 7467600"/>
              <a:gd name="connsiteY307" fmla="*/ 6653544 h 6858000"/>
              <a:gd name="connsiteX308" fmla="*/ 5036628 w 7467600"/>
              <a:gd name="connsiteY308" fmla="*/ 6754247 h 6858000"/>
              <a:gd name="connsiteX309" fmla="*/ 5009112 w 7467600"/>
              <a:gd name="connsiteY309" fmla="*/ 6858000 h 6858000"/>
              <a:gd name="connsiteX310" fmla="*/ 4976679 w 7467600"/>
              <a:gd name="connsiteY310" fmla="*/ 6858000 h 6858000"/>
              <a:gd name="connsiteX311" fmla="*/ 5006537 w 7467600"/>
              <a:gd name="connsiteY311" fmla="*/ 6747068 h 6858000"/>
              <a:gd name="connsiteX312" fmla="*/ 5032723 w 7467600"/>
              <a:gd name="connsiteY312" fmla="*/ 6644957 h 6858000"/>
              <a:gd name="connsiteX313" fmla="*/ 5242949 w 7467600"/>
              <a:gd name="connsiteY313" fmla="*/ 6125175 h 6858000"/>
              <a:gd name="connsiteX314" fmla="*/ 5286321 w 7467600"/>
              <a:gd name="connsiteY314" fmla="*/ 6033555 h 6858000"/>
              <a:gd name="connsiteX315" fmla="*/ 5008210 w 7467600"/>
              <a:gd name="connsiteY315" fmla="*/ 6649194 h 6858000"/>
              <a:gd name="connsiteX316" fmla="*/ 4986321 w 7467600"/>
              <a:gd name="connsiteY316" fmla="*/ 6765687 h 6858000"/>
              <a:gd name="connsiteX317" fmla="*/ 4973474 w 7467600"/>
              <a:gd name="connsiteY317" fmla="*/ 6858000 h 6858000"/>
              <a:gd name="connsiteX318" fmla="*/ 4907178 w 7467600"/>
              <a:gd name="connsiteY318" fmla="*/ 6858000 h 6858000"/>
              <a:gd name="connsiteX319" fmla="*/ 4910810 w 7467600"/>
              <a:gd name="connsiteY319" fmla="*/ 6829660 h 6858000"/>
              <a:gd name="connsiteX320" fmla="*/ 4987461 w 7467600"/>
              <a:gd name="connsiteY320" fmla="*/ 6432994 h 6858000"/>
              <a:gd name="connsiteX321" fmla="*/ 5179262 w 7467600"/>
              <a:gd name="connsiteY321" fmla="*/ 6035044 h 6858000"/>
              <a:gd name="connsiteX322" fmla="*/ 4689678 w 7467600"/>
              <a:gd name="connsiteY322" fmla="*/ 6440241 h 6858000"/>
              <a:gd name="connsiteX323" fmla="*/ 4477543 w 7467600"/>
              <a:gd name="connsiteY323" fmla="*/ 6674836 h 6858000"/>
              <a:gd name="connsiteX324" fmla="*/ 4329957 w 7467600"/>
              <a:gd name="connsiteY324" fmla="*/ 6858000 h 6858000"/>
              <a:gd name="connsiteX325" fmla="*/ 4218595 w 7467600"/>
              <a:gd name="connsiteY325" fmla="*/ 6858000 h 6858000"/>
              <a:gd name="connsiteX326" fmla="*/ 4368888 w 7467600"/>
              <a:gd name="connsiteY326" fmla="*/ 6668412 h 6858000"/>
              <a:gd name="connsiteX327" fmla="*/ 4563091 w 7467600"/>
              <a:gd name="connsiteY327" fmla="*/ 6442508 h 6858000"/>
              <a:gd name="connsiteX328" fmla="*/ 5387324 w 7467600"/>
              <a:gd name="connsiteY328" fmla="*/ 5705830 h 6858000"/>
              <a:gd name="connsiteX329" fmla="*/ 5073620 w 7467600"/>
              <a:gd name="connsiteY329" fmla="*/ 5955437 h 6858000"/>
              <a:gd name="connsiteX330" fmla="*/ 4689789 w 7467600"/>
              <a:gd name="connsiteY330" fmla="*/ 6268382 h 6858000"/>
              <a:gd name="connsiteX331" fmla="*/ 4418722 w 7467600"/>
              <a:gd name="connsiteY331" fmla="*/ 6570886 h 6858000"/>
              <a:gd name="connsiteX332" fmla="*/ 4214944 w 7467600"/>
              <a:gd name="connsiteY332" fmla="*/ 6858000 h 6858000"/>
              <a:gd name="connsiteX333" fmla="*/ 4177898 w 7467600"/>
              <a:gd name="connsiteY333" fmla="*/ 6858000 h 6858000"/>
              <a:gd name="connsiteX334" fmla="*/ 4391597 w 7467600"/>
              <a:gd name="connsiteY334" fmla="*/ 6556370 h 6858000"/>
              <a:gd name="connsiteX335" fmla="*/ 4668889 w 7467600"/>
              <a:gd name="connsiteY335" fmla="*/ 6246399 h 6858000"/>
              <a:gd name="connsiteX336" fmla="*/ 5055427 w 7467600"/>
              <a:gd name="connsiteY336" fmla="*/ 5931476 h 6858000"/>
              <a:gd name="connsiteX337" fmla="*/ 5371814 w 7467600"/>
              <a:gd name="connsiteY337" fmla="*/ 5678975 h 6858000"/>
              <a:gd name="connsiteX338" fmla="*/ 4987918 w 7467600"/>
              <a:gd name="connsiteY338" fmla="*/ 5838701 h 6858000"/>
              <a:gd name="connsiteX339" fmla="*/ 4317146 w 7467600"/>
              <a:gd name="connsiteY339" fmla="*/ 6587716 h 6858000"/>
              <a:gd name="connsiteX340" fmla="*/ 4171627 w 7467600"/>
              <a:gd name="connsiteY340" fmla="*/ 6858000 h 6858000"/>
              <a:gd name="connsiteX341" fmla="*/ 4081585 w 7467600"/>
              <a:gd name="connsiteY341" fmla="*/ 6858000 h 6858000"/>
              <a:gd name="connsiteX342" fmla="*/ 4238603 w 7467600"/>
              <a:gd name="connsiteY342" fmla="*/ 6559341 h 6858000"/>
              <a:gd name="connsiteX343" fmla="*/ 4778333 w 7467600"/>
              <a:gd name="connsiteY343" fmla="*/ 5873626 h 6858000"/>
              <a:gd name="connsiteX344" fmla="*/ 5414185 w 7467600"/>
              <a:gd name="connsiteY344" fmla="*/ 5573882 h 6858000"/>
              <a:gd name="connsiteX345" fmla="*/ 5959648 w 7467600"/>
              <a:gd name="connsiteY345" fmla="*/ 4760797 h 6858000"/>
              <a:gd name="connsiteX346" fmla="*/ 5355019 w 7467600"/>
              <a:gd name="connsiteY346" fmla="*/ 4734672 h 6858000"/>
              <a:gd name="connsiteX347" fmla="*/ 5083565 w 7467600"/>
              <a:gd name="connsiteY347" fmla="*/ 5179121 h 6858000"/>
              <a:gd name="connsiteX348" fmla="*/ 4713577 w 7467600"/>
              <a:gd name="connsiteY348" fmla="*/ 5616803 h 6858000"/>
              <a:gd name="connsiteX349" fmla="*/ 3989559 w 7467600"/>
              <a:gd name="connsiteY349" fmla="*/ 6145945 h 6858000"/>
              <a:gd name="connsiteX350" fmla="*/ 3939824 w 7467600"/>
              <a:gd name="connsiteY350" fmla="*/ 6066900 h 6858000"/>
              <a:gd name="connsiteX351" fmla="*/ 4584537 w 7467600"/>
              <a:gd name="connsiteY351" fmla="*/ 5324826 h 6858000"/>
              <a:gd name="connsiteX352" fmla="*/ 5037105 w 7467600"/>
              <a:gd name="connsiteY352" fmla="*/ 5088765 h 6858000"/>
              <a:gd name="connsiteX353" fmla="*/ 5039930 w 7467600"/>
              <a:gd name="connsiteY353" fmla="*/ 5089585 h 6858000"/>
              <a:gd name="connsiteX354" fmla="*/ 5263764 w 7467600"/>
              <a:gd name="connsiteY354" fmla="*/ 4735525 h 6858000"/>
              <a:gd name="connsiteX355" fmla="*/ 4086300 w 7467600"/>
              <a:gd name="connsiteY355" fmla="*/ 4884599 h 6858000"/>
              <a:gd name="connsiteX356" fmla="*/ 4085485 w 7467600"/>
              <a:gd name="connsiteY356" fmla="*/ 4899070 h 6858000"/>
              <a:gd name="connsiteX357" fmla="*/ 3871915 w 7467600"/>
              <a:gd name="connsiteY357" fmla="*/ 5253645 h 6858000"/>
              <a:gd name="connsiteX358" fmla="*/ 3799374 w 7467600"/>
              <a:gd name="connsiteY358" fmla="*/ 5466127 h 6858000"/>
              <a:gd name="connsiteX359" fmla="*/ 3498850 w 7467600"/>
              <a:gd name="connsiteY359" fmla="*/ 6661888 h 6858000"/>
              <a:gd name="connsiteX360" fmla="*/ 3399216 w 7467600"/>
              <a:gd name="connsiteY360" fmla="*/ 6858000 h 6858000"/>
              <a:gd name="connsiteX361" fmla="*/ 3303688 w 7467600"/>
              <a:gd name="connsiteY361" fmla="*/ 6858000 h 6858000"/>
              <a:gd name="connsiteX362" fmla="*/ 3391774 w 7467600"/>
              <a:gd name="connsiteY362" fmla="*/ 6697181 h 6858000"/>
              <a:gd name="connsiteX363" fmla="*/ 3735540 w 7467600"/>
              <a:gd name="connsiteY363" fmla="*/ 5546923 h 6858000"/>
              <a:gd name="connsiteX364" fmla="*/ 3729438 w 7467600"/>
              <a:gd name="connsiteY364" fmla="*/ 5569058 h 6858000"/>
              <a:gd name="connsiteX365" fmla="*/ 3707782 w 7467600"/>
              <a:gd name="connsiteY365" fmla="*/ 5644908 h 6858000"/>
              <a:gd name="connsiteX366" fmla="*/ 3583827 w 7467600"/>
              <a:gd name="connsiteY366" fmla="*/ 6039215 h 6858000"/>
              <a:gd name="connsiteX367" fmla="*/ 3547861 w 7467600"/>
              <a:gd name="connsiteY367" fmla="*/ 6129609 h 6858000"/>
              <a:gd name="connsiteX368" fmla="*/ 3490905 w 7467600"/>
              <a:gd name="connsiteY368" fmla="*/ 6277660 h 6858000"/>
              <a:gd name="connsiteX369" fmla="*/ 3455859 w 7467600"/>
              <a:gd name="connsiteY369" fmla="*/ 6391301 h 6858000"/>
              <a:gd name="connsiteX370" fmla="*/ 3429112 w 7467600"/>
              <a:gd name="connsiteY370" fmla="*/ 6479469 h 6858000"/>
              <a:gd name="connsiteX371" fmla="*/ 3304862 w 7467600"/>
              <a:gd name="connsiteY371" fmla="*/ 6796476 h 6858000"/>
              <a:gd name="connsiteX372" fmla="*/ 3276071 w 7467600"/>
              <a:gd name="connsiteY372" fmla="*/ 6858000 h 6858000"/>
              <a:gd name="connsiteX373" fmla="*/ 3240805 w 7467600"/>
              <a:gd name="connsiteY373" fmla="*/ 6858000 h 6858000"/>
              <a:gd name="connsiteX374" fmla="*/ 3275917 w 7467600"/>
              <a:gd name="connsiteY374" fmla="*/ 6783192 h 6858000"/>
              <a:gd name="connsiteX375" fmla="*/ 3399358 w 7467600"/>
              <a:gd name="connsiteY375" fmla="*/ 6469011 h 6858000"/>
              <a:gd name="connsiteX376" fmla="*/ 3425650 w 7467600"/>
              <a:gd name="connsiteY376" fmla="*/ 6381333 h 6858000"/>
              <a:gd name="connsiteX377" fmla="*/ 3460661 w 7467600"/>
              <a:gd name="connsiteY377" fmla="*/ 6266763 h 6858000"/>
              <a:gd name="connsiteX378" fmla="*/ 3518021 w 7467600"/>
              <a:gd name="connsiteY378" fmla="*/ 6117298 h 6858000"/>
              <a:gd name="connsiteX379" fmla="*/ 3554035 w 7467600"/>
              <a:gd name="connsiteY379" fmla="*/ 6027832 h 6858000"/>
              <a:gd name="connsiteX380" fmla="*/ 3677174 w 7467600"/>
              <a:gd name="connsiteY380" fmla="*/ 5636351 h 6858000"/>
              <a:gd name="connsiteX381" fmla="*/ 3698819 w 7467600"/>
              <a:gd name="connsiteY381" fmla="*/ 5560503 h 6858000"/>
              <a:gd name="connsiteX382" fmla="*/ 3702094 w 7467600"/>
              <a:gd name="connsiteY382" fmla="*/ 5549194 h 6858000"/>
              <a:gd name="connsiteX383" fmla="*/ 3398355 w 7467600"/>
              <a:gd name="connsiteY383" fmla="*/ 6094603 h 6858000"/>
              <a:gd name="connsiteX384" fmla="*/ 3193941 w 7467600"/>
              <a:gd name="connsiteY384" fmla="*/ 6798775 h 6858000"/>
              <a:gd name="connsiteX385" fmla="*/ 3184140 w 7467600"/>
              <a:gd name="connsiteY385" fmla="*/ 6858000 h 6858000"/>
              <a:gd name="connsiteX386" fmla="*/ 3099978 w 7467600"/>
              <a:gd name="connsiteY386" fmla="*/ 6858000 h 6858000"/>
              <a:gd name="connsiteX387" fmla="*/ 3101556 w 7467600"/>
              <a:gd name="connsiteY387" fmla="*/ 6843337 h 6858000"/>
              <a:gd name="connsiteX388" fmla="*/ 3370162 w 7467600"/>
              <a:gd name="connsiteY388" fmla="*/ 5785550 h 6858000"/>
              <a:gd name="connsiteX389" fmla="*/ 3746477 w 7467600"/>
              <a:gd name="connsiteY389" fmla="*/ 5377889 h 6858000"/>
              <a:gd name="connsiteX390" fmla="*/ 3863399 w 7467600"/>
              <a:gd name="connsiteY390" fmla="*/ 5087257 h 6858000"/>
              <a:gd name="connsiteX391" fmla="*/ 3968712 w 7467600"/>
              <a:gd name="connsiteY391" fmla="*/ 4913989 h 6858000"/>
              <a:gd name="connsiteX392" fmla="*/ 2792390 w 7467600"/>
              <a:gd name="connsiteY392" fmla="*/ 5382974 h 6858000"/>
              <a:gd name="connsiteX393" fmla="*/ 2714982 w 7467600"/>
              <a:gd name="connsiteY393" fmla="*/ 5427051 h 6858000"/>
              <a:gd name="connsiteX394" fmla="*/ 2813361 w 7467600"/>
              <a:gd name="connsiteY394" fmla="*/ 6023912 h 6858000"/>
              <a:gd name="connsiteX395" fmla="*/ 2688430 w 7467600"/>
              <a:gd name="connsiteY395" fmla="*/ 6801564 h 6858000"/>
              <a:gd name="connsiteX396" fmla="*/ 2629626 w 7467600"/>
              <a:gd name="connsiteY396" fmla="*/ 6763394 h 6858000"/>
              <a:gd name="connsiteX397" fmla="*/ 2565328 w 7467600"/>
              <a:gd name="connsiteY397" fmla="*/ 5516399 h 6858000"/>
              <a:gd name="connsiteX398" fmla="*/ 1922999 w 7467600"/>
              <a:gd name="connsiteY398" fmla="*/ 5980343 h 6858000"/>
              <a:gd name="connsiteX399" fmla="*/ 1950261 w 7467600"/>
              <a:gd name="connsiteY399" fmla="*/ 6405858 h 6858000"/>
              <a:gd name="connsiteX400" fmla="*/ 2365554 w 7467600"/>
              <a:gd name="connsiteY400" fmla="*/ 6759107 h 6858000"/>
              <a:gd name="connsiteX401" fmla="*/ 2424142 w 7467600"/>
              <a:gd name="connsiteY401" fmla="*/ 6858000 h 6858000"/>
              <a:gd name="connsiteX402" fmla="*/ 2395994 w 7467600"/>
              <a:gd name="connsiteY402" fmla="*/ 6858000 h 6858000"/>
              <a:gd name="connsiteX403" fmla="*/ 2392863 w 7467600"/>
              <a:gd name="connsiteY403" fmla="*/ 6852964 h 6858000"/>
              <a:gd name="connsiteX404" fmla="*/ 2017589 w 7467600"/>
              <a:gd name="connsiteY404" fmla="*/ 6493982 h 6858000"/>
              <a:gd name="connsiteX405" fmla="*/ 2147336 w 7467600"/>
              <a:gd name="connsiteY405" fmla="*/ 6594052 h 6858000"/>
              <a:gd name="connsiteX406" fmla="*/ 2207047 w 7467600"/>
              <a:gd name="connsiteY406" fmla="*/ 6654540 h 6858000"/>
              <a:gd name="connsiteX407" fmla="*/ 2299106 w 7467600"/>
              <a:gd name="connsiteY407" fmla="*/ 6778931 h 6858000"/>
              <a:gd name="connsiteX408" fmla="*/ 2314430 w 7467600"/>
              <a:gd name="connsiteY408" fmla="*/ 6801144 h 6858000"/>
              <a:gd name="connsiteX409" fmla="*/ 2352406 w 7467600"/>
              <a:gd name="connsiteY409" fmla="*/ 6858000 h 6858000"/>
              <a:gd name="connsiteX410" fmla="*/ 2314492 w 7467600"/>
              <a:gd name="connsiteY410" fmla="*/ 6858000 h 6858000"/>
              <a:gd name="connsiteX411" fmla="*/ 2288095 w 7467600"/>
              <a:gd name="connsiteY411" fmla="*/ 6818030 h 6858000"/>
              <a:gd name="connsiteX412" fmla="*/ 2272768 w 7467600"/>
              <a:gd name="connsiteY412" fmla="*/ 6795822 h 6858000"/>
              <a:gd name="connsiteX413" fmla="*/ 2182715 w 7467600"/>
              <a:gd name="connsiteY413" fmla="*/ 6675071 h 6858000"/>
              <a:gd name="connsiteX414" fmla="*/ 2032061 w 7467600"/>
              <a:gd name="connsiteY414" fmla="*/ 6541380 h 6858000"/>
              <a:gd name="connsiteX415" fmla="*/ 2257220 w 7467600"/>
              <a:gd name="connsiteY415" fmla="*/ 6826257 h 6858000"/>
              <a:gd name="connsiteX416" fmla="*/ 2281324 w 7467600"/>
              <a:gd name="connsiteY416" fmla="*/ 6858000 h 6858000"/>
              <a:gd name="connsiteX417" fmla="*/ 2242860 w 7467600"/>
              <a:gd name="connsiteY417" fmla="*/ 6858000 h 6858000"/>
              <a:gd name="connsiteX418" fmla="*/ 2232818 w 7467600"/>
              <a:gd name="connsiteY418" fmla="*/ 6844926 h 6858000"/>
              <a:gd name="connsiteX419" fmla="*/ 1990172 w 7467600"/>
              <a:gd name="connsiteY419" fmla="*/ 6542121 h 6858000"/>
              <a:gd name="connsiteX420" fmla="*/ 2124090 w 7467600"/>
              <a:gd name="connsiteY420" fmla="*/ 6761017 h 6858000"/>
              <a:gd name="connsiteX421" fmla="*/ 2200380 w 7467600"/>
              <a:gd name="connsiteY421" fmla="*/ 6858000 h 6858000"/>
              <a:gd name="connsiteX422" fmla="*/ 2147507 w 7467600"/>
              <a:gd name="connsiteY422" fmla="*/ 6858000 h 6858000"/>
              <a:gd name="connsiteX423" fmla="*/ 2070668 w 7467600"/>
              <a:gd name="connsiteY423" fmla="*/ 6761520 h 6858000"/>
              <a:gd name="connsiteX424" fmla="*/ 1975142 w 7467600"/>
              <a:gd name="connsiteY424" fmla="*/ 6585570 h 6858000"/>
              <a:gd name="connsiteX425" fmla="*/ 2050035 w 7467600"/>
              <a:gd name="connsiteY425" fmla="*/ 6813345 h 6858000"/>
              <a:gd name="connsiteX426" fmla="*/ 2063025 w 7467600"/>
              <a:gd name="connsiteY426" fmla="*/ 6858000 h 6858000"/>
              <a:gd name="connsiteX427" fmla="*/ 2021675 w 7467600"/>
              <a:gd name="connsiteY427" fmla="*/ 6858000 h 6858000"/>
              <a:gd name="connsiteX428" fmla="*/ 2019308 w 7467600"/>
              <a:gd name="connsiteY428" fmla="*/ 6847118 h 6858000"/>
              <a:gd name="connsiteX429" fmla="*/ 1938835 w 7467600"/>
              <a:gd name="connsiteY429" fmla="*/ 6551160 h 6858000"/>
              <a:gd name="connsiteX430" fmla="*/ 1953230 w 7467600"/>
              <a:gd name="connsiteY430" fmla="*/ 6759699 h 6858000"/>
              <a:gd name="connsiteX431" fmla="*/ 1956763 w 7467600"/>
              <a:gd name="connsiteY431" fmla="*/ 6778191 h 6858000"/>
              <a:gd name="connsiteX432" fmla="*/ 1967925 w 7467600"/>
              <a:gd name="connsiteY432" fmla="*/ 6858000 h 6858000"/>
              <a:gd name="connsiteX433" fmla="*/ 1936622 w 7467600"/>
              <a:gd name="connsiteY433" fmla="*/ 6858000 h 6858000"/>
              <a:gd name="connsiteX434" fmla="*/ 1926261 w 7467600"/>
              <a:gd name="connsiteY434" fmla="*/ 6784064 h 6858000"/>
              <a:gd name="connsiteX435" fmla="*/ 1922724 w 7467600"/>
              <a:gd name="connsiteY435" fmla="*/ 6765577 h 6858000"/>
              <a:gd name="connsiteX436" fmla="*/ 1904650 w 7467600"/>
              <a:gd name="connsiteY436" fmla="*/ 6639616 h 6858000"/>
              <a:gd name="connsiteX437" fmla="*/ 1885273 w 7467600"/>
              <a:gd name="connsiteY437" fmla="*/ 6858000 h 6858000"/>
              <a:gd name="connsiteX438" fmla="*/ 1854363 w 7467600"/>
              <a:gd name="connsiteY438" fmla="*/ 6858000 h 6858000"/>
              <a:gd name="connsiteX439" fmla="*/ 1880391 w 7467600"/>
              <a:gd name="connsiteY439" fmla="*/ 6603796 h 6858000"/>
              <a:gd name="connsiteX440" fmla="*/ 1818273 w 7467600"/>
              <a:gd name="connsiteY440" fmla="*/ 6715729 h 6858000"/>
              <a:gd name="connsiteX441" fmla="*/ 1794691 w 7467600"/>
              <a:gd name="connsiteY441" fmla="*/ 6843239 h 6858000"/>
              <a:gd name="connsiteX442" fmla="*/ 1794914 w 7467600"/>
              <a:gd name="connsiteY442" fmla="*/ 6858000 h 6858000"/>
              <a:gd name="connsiteX443" fmla="*/ 1746128 w 7467600"/>
              <a:gd name="connsiteY443" fmla="*/ 6858000 h 6858000"/>
              <a:gd name="connsiteX444" fmla="*/ 1753934 w 7467600"/>
              <a:gd name="connsiteY444" fmla="*/ 6724796 h 6858000"/>
              <a:gd name="connsiteX445" fmla="*/ 1792053 w 7467600"/>
              <a:gd name="connsiteY445" fmla="*/ 6572396 h 6858000"/>
              <a:gd name="connsiteX446" fmla="*/ 1862248 w 7467600"/>
              <a:gd name="connsiteY446" fmla="*/ 6266397 h 6858000"/>
              <a:gd name="connsiteX447" fmla="*/ 1862250 w 7467600"/>
              <a:gd name="connsiteY447" fmla="*/ 6033531 h 6858000"/>
              <a:gd name="connsiteX448" fmla="*/ 1211999 w 7467600"/>
              <a:gd name="connsiteY448" fmla="*/ 6683610 h 6858000"/>
              <a:gd name="connsiteX449" fmla="*/ 1213266 w 7467600"/>
              <a:gd name="connsiteY449" fmla="*/ 6691947 h 6858000"/>
              <a:gd name="connsiteX450" fmla="*/ 1203370 w 7467600"/>
              <a:gd name="connsiteY450" fmla="*/ 6850676 h 6858000"/>
              <a:gd name="connsiteX451" fmla="*/ 1203671 w 7467600"/>
              <a:gd name="connsiteY451" fmla="*/ 6858000 h 6858000"/>
              <a:gd name="connsiteX452" fmla="*/ 1143180 w 7467600"/>
              <a:gd name="connsiteY452" fmla="*/ 6858000 h 6858000"/>
              <a:gd name="connsiteX453" fmla="*/ 1142176 w 7467600"/>
              <a:gd name="connsiteY453" fmla="*/ 6766045 h 6858000"/>
              <a:gd name="connsiteX454" fmla="*/ 1067484 w 7467600"/>
              <a:gd name="connsiteY454" fmla="*/ 6858000 h 6858000"/>
              <a:gd name="connsiteX455" fmla="*/ 953928 w 7467600"/>
              <a:gd name="connsiteY455" fmla="*/ 6858000 h 6858000"/>
              <a:gd name="connsiteX456" fmla="*/ 959715 w 7467600"/>
              <a:gd name="connsiteY456" fmla="*/ 6850185 h 6858000"/>
              <a:gd name="connsiteX457" fmla="*/ 1483788 w 7467600"/>
              <a:gd name="connsiteY457" fmla="*/ 6259174 h 6858000"/>
              <a:gd name="connsiteX458" fmla="*/ 1100671 w 7467600"/>
              <a:gd name="connsiteY458" fmla="*/ 6252137 h 6858000"/>
              <a:gd name="connsiteX459" fmla="*/ 1090144 w 7467600"/>
              <a:gd name="connsiteY459" fmla="*/ 6256748 h 6858000"/>
              <a:gd name="connsiteX460" fmla="*/ 1095872 w 7467600"/>
              <a:gd name="connsiteY460" fmla="*/ 6271892 h 6858000"/>
              <a:gd name="connsiteX461" fmla="*/ 262785 w 7467600"/>
              <a:gd name="connsiteY461" fmla="*/ 6845450 h 6858000"/>
              <a:gd name="connsiteX462" fmla="*/ 209968 w 7467600"/>
              <a:gd name="connsiteY462" fmla="*/ 6770713 h 6858000"/>
              <a:gd name="connsiteX463" fmla="*/ 873460 w 7467600"/>
              <a:gd name="connsiteY463" fmla="*/ 6253768 h 6858000"/>
              <a:gd name="connsiteX464" fmla="*/ 192686 w 7467600"/>
              <a:gd name="connsiteY464" fmla="*/ 5849257 h 6858000"/>
              <a:gd name="connsiteX465" fmla="*/ 4696 w 7467600"/>
              <a:gd name="connsiteY465" fmla="*/ 5697668 h 6858000"/>
              <a:gd name="connsiteX466" fmla="*/ 0 w 7467600"/>
              <a:gd name="connsiteY466" fmla="*/ 5689984 h 6858000"/>
              <a:gd name="connsiteX467" fmla="*/ 0 w 7467600"/>
              <a:gd name="connsiteY467" fmla="*/ 5513472 h 6858000"/>
              <a:gd name="connsiteX468" fmla="*/ 174101 w 7467600"/>
              <a:gd name="connsiteY468" fmla="*/ 5620277 h 6858000"/>
              <a:gd name="connsiteX469" fmla="*/ 891800 w 7467600"/>
              <a:gd name="connsiteY469" fmla="*/ 6036935 h 6858000"/>
              <a:gd name="connsiteX470" fmla="*/ 1072219 w 7467600"/>
              <a:gd name="connsiteY470" fmla="*/ 6169443 h 6858000"/>
              <a:gd name="connsiteX471" fmla="*/ 1074117 w 7467600"/>
              <a:gd name="connsiteY471" fmla="*/ 6170301 h 6858000"/>
              <a:gd name="connsiteX472" fmla="*/ 1083114 w 7467600"/>
              <a:gd name="connsiteY472" fmla="*/ 6174131 h 6858000"/>
              <a:gd name="connsiteX473" fmla="*/ 1543010 w 7467600"/>
              <a:gd name="connsiteY473" fmla="*/ 6191140 h 6858000"/>
              <a:gd name="connsiteX474" fmla="*/ 1551080 w 7467600"/>
              <a:gd name="connsiteY474" fmla="*/ 6195006 h 6858000"/>
              <a:gd name="connsiteX475" fmla="*/ 2345443 w 7467600"/>
              <a:gd name="connsiteY475" fmla="*/ 5549882 h 6858000"/>
              <a:gd name="connsiteX476" fmla="*/ 1721499 w 7467600"/>
              <a:gd name="connsiteY476" fmla="*/ 5599969 h 6858000"/>
              <a:gd name="connsiteX477" fmla="*/ 767716 w 7467600"/>
              <a:gd name="connsiteY477" fmla="*/ 5472768 h 6858000"/>
              <a:gd name="connsiteX478" fmla="*/ 722147 w 7467600"/>
              <a:gd name="connsiteY478" fmla="*/ 5393091 h 6858000"/>
              <a:gd name="connsiteX479" fmla="*/ 1485552 w 7467600"/>
              <a:gd name="connsiteY479" fmla="*/ 5313202 h 6858000"/>
              <a:gd name="connsiteX480" fmla="*/ 2143004 w 7467600"/>
              <a:gd name="connsiteY480" fmla="*/ 5402420 h 6858000"/>
              <a:gd name="connsiteX481" fmla="*/ 1933391 w 7467600"/>
              <a:gd name="connsiteY481" fmla="*/ 5156971 h 6858000"/>
              <a:gd name="connsiteX482" fmla="*/ 1827118 w 7467600"/>
              <a:gd name="connsiteY482" fmla="*/ 4968410 h 6858000"/>
              <a:gd name="connsiteX483" fmla="*/ 1837349 w 7467600"/>
              <a:gd name="connsiteY483" fmla="*/ 4956357 h 6858000"/>
              <a:gd name="connsiteX484" fmla="*/ 2162835 w 7467600"/>
              <a:gd name="connsiteY484" fmla="*/ 5187853 h 6858000"/>
              <a:gd name="connsiteX485" fmla="*/ 2257167 w 7467600"/>
              <a:gd name="connsiteY485" fmla="*/ 5462123 h 6858000"/>
              <a:gd name="connsiteX486" fmla="*/ 2261598 w 7467600"/>
              <a:gd name="connsiteY486" fmla="*/ 5467998 h 6858000"/>
              <a:gd name="connsiteX487" fmla="*/ 2437177 w 7467600"/>
              <a:gd name="connsiteY487" fmla="*/ 5479608 h 6858000"/>
              <a:gd name="connsiteX488" fmla="*/ 2445247 w 7467600"/>
              <a:gd name="connsiteY488" fmla="*/ 5483476 h 6858000"/>
              <a:gd name="connsiteX489" fmla="*/ 2743626 w 7467600"/>
              <a:gd name="connsiteY489" fmla="*/ 5304819 h 6858000"/>
              <a:gd name="connsiteX490" fmla="*/ 3048102 w 7467600"/>
              <a:gd name="connsiteY490" fmla="*/ 5150595 h 6858000"/>
              <a:gd name="connsiteX491" fmla="*/ 1799414 w 7467600"/>
              <a:gd name="connsiteY491" fmla="*/ 4694732 h 6858000"/>
              <a:gd name="connsiteX492" fmla="*/ 1771735 w 7467600"/>
              <a:gd name="connsiteY492" fmla="*/ 4619929 h 6858000"/>
              <a:gd name="connsiteX493" fmla="*/ 3104273 w 7467600"/>
              <a:gd name="connsiteY493" fmla="*/ 5076159 h 6858000"/>
              <a:gd name="connsiteX494" fmla="*/ 3113245 w 7467600"/>
              <a:gd name="connsiteY494" fmla="*/ 5090705 h 6858000"/>
              <a:gd name="connsiteX495" fmla="*/ 3126294 w 7467600"/>
              <a:gd name="connsiteY495" fmla="*/ 5114400 h 6858000"/>
              <a:gd name="connsiteX496" fmla="*/ 3937433 w 7467600"/>
              <a:gd name="connsiteY496" fmla="*/ 4830473 h 6858000"/>
              <a:gd name="connsiteX497" fmla="*/ 3590475 w 7467600"/>
              <a:gd name="connsiteY497" fmla="*/ 4597974 h 6858000"/>
              <a:gd name="connsiteX498" fmla="*/ 3100264 w 7467600"/>
              <a:gd name="connsiteY498" fmla="*/ 4579845 h 6858000"/>
              <a:gd name="connsiteX499" fmla="*/ 2183576 w 7467600"/>
              <a:gd name="connsiteY499" fmla="*/ 4227150 h 6858000"/>
              <a:gd name="connsiteX500" fmla="*/ 2151029 w 7467600"/>
              <a:gd name="connsiteY500" fmla="*/ 4146947 h 6858000"/>
              <a:gd name="connsiteX501" fmla="*/ 3563434 w 7467600"/>
              <a:gd name="connsiteY501" fmla="*/ 4469115 h 6858000"/>
              <a:gd name="connsiteX502" fmla="*/ 3177952 w 7467600"/>
              <a:gd name="connsiteY502" fmla="*/ 3657386 h 6858000"/>
              <a:gd name="connsiteX503" fmla="*/ 3189263 w 7467600"/>
              <a:gd name="connsiteY503" fmla="*/ 3625726 h 6858000"/>
              <a:gd name="connsiteX504" fmla="*/ 3560912 w 7467600"/>
              <a:gd name="connsiteY504" fmla="*/ 4079863 h 6858000"/>
              <a:gd name="connsiteX505" fmla="*/ 3626636 w 7467600"/>
              <a:gd name="connsiteY505" fmla="*/ 4512230 h 6858000"/>
              <a:gd name="connsiteX506" fmla="*/ 3653088 w 7467600"/>
              <a:gd name="connsiteY506" fmla="*/ 4521417 h 6858000"/>
              <a:gd name="connsiteX507" fmla="*/ 3988128 w 7467600"/>
              <a:gd name="connsiteY507" fmla="*/ 4817267 h 6858000"/>
              <a:gd name="connsiteX508" fmla="*/ 4830582 w 7467600"/>
              <a:gd name="connsiteY508" fmla="*/ 4676000 h 6858000"/>
              <a:gd name="connsiteX509" fmla="*/ 4830100 w 7467600"/>
              <a:gd name="connsiteY509" fmla="*/ 4675554 h 6858000"/>
              <a:gd name="connsiteX510" fmla="*/ 4036318 w 7467600"/>
              <a:gd name="connsiteY510" fmla="*/ 4147013 h 6858000"/>
              <a:gd name="connsiteX511" fmla="*/ 3432098 w 7467600"/>
              <a:gd name="connsiteY511" fmla="*/ 3537312 h 6858000"/>
              <a:gd name="connsiteX512" fmla="*/ 3446761 w 7467600"/>
              <a:gd name="connsiteY512" fmla="*/ 3461278 h 6858000"/>
              <a:gd name="connsiteX513" fmla="*/ 4419733 w 7467600"/>
              <a:gd name="connsiteY513" fmla="*/ 3963555 h 6858000"/>
              <a:gd name="connsiteX514" fmla="*/ 4781371 w 7467600"/>
              <a:gd name="connsiteY514" fmla="*/ 4458604 h 6858000"/>
              <a:gd name="connsiteX515" fmla="*/ 4780440 w 7467600"/>
              <a:gd name="connsiteY515" fmla="*/ 4470290 h 6858000"/>
              <a:gd name="connsiteX516" fmla="*/ 4898954 w 7467600"/>
              <a:gd name="connsiteY516" fmla="*/ 4662092 h 6858000"/>
              <a:gd name="connsiteX517" fmla="*/ 4900699 w 7467600"/>
              <a:gd name="connsiteY517" fmla="*/ 4670867 h 6858000"/>
              <a:gd name="connsiteX518" fmla="*/ 5714511 w 7467600"/>
              <a:gd name="connsiteY518" fmla="*/ 4663483 h 6858000"/>
              <a:gd name="connsiteX519" fmla="*/ 5464793 w 7467600"/>
              <a:gd name="connsiteY519" fmla="*/ 4393556 h 6858000"/>
              <a:gd name="connsiteX520" fmla="*/ 5461897 w 7467600"/>
              <a:gd name="connsiteY520" fmla="*/ 4390879 h 6858000"/>
              <a:gd name="connsiteX521" fmla="*/ 4294126 w 7467600"/>
              <a:gd name="connsiteY521" fmla="*/ 3303048 h 6858000"/>
              <a:gd name="connsiteX522" fmla="*/ 4305321 w 7467600"/>
              <a:gd name="connsiteY522" fmla="*/ 3256953 h 6858000"/>
              <a:gd name="connsiteX523" fmla="*/ 4949299 w 7467600"/>
              <a:gd name="connsiteY523" fmla="*/ 3766336 h 6858000"/>
              <a:gd name="connsiteX524" fmla="*/ 5291452 w 7467600"/>
              <a:gd name="connsiteY524" fmla="*/ 4076801 h 6858000"/>
              <a:gd name="connsiteX525" fmla="*/ 5434998 w 7467600"/>
              <a:gd name="connsiteY525" fmla="*/ 4254100 h 6858000"/>
              <a:gd name="connsiteX526" fmla="*/ 5351015 w 7467600"/>
              <a:gd name="connsiteY526" fmla="*/ 3760989 h 6858000"/>
              <a:gd name="connsiteX527" fmla="*/ 5413780 w 7467600"/>
              <a:gd name="connsiteY527" fmla="*/ 2966265 h 6858000"/>
              <a:gd name="connsiteX528" fmla="*/ 5425627 w 7467600"/>
              <a:gd name="connsiteY528" fmla="*/ 2954192 h 6858000"/>
              <a:gd name="connsiteX529" fmla="*/ 6604735 w 7467600"/>
              <a:gd name="connsiteY529" fmla="*/ 2041381 h 6858000"/>
              <a:gd name="connsiteX530" fmla="*/ 7204487 w 7467600"/>
              <a:gd name="connsiteY530" fmla="*/ 2742112 h 6858000"/>
              <a:gd name="connsiteX531" fmla="*/ 7131592 w 7467600"/>
              <a:gd name="connsiteY531" fmla="*/ 2672096 h 6858000"/>
              <a:gd name="connsiteX532" fmla="*/ 6996344 w 7467600"/>
              <a:gd name="connsiteY532" fmla="*/ 2518310 h 6858000"/>
              <a:gd name="connsiteX533" fmla="*/ 6735495 w 7467600"/>
              <a:gd name="connsiteY533" fmla="*/ 2196890 h 6858000"/>
              <a:gd name="connsiteX534" fmla="*/ 6721901 w 7467600"/>
              <a:gd name="connsiteY534" fmla="*/ 2179274 h 6858000"/>
              <a:gd name="connsiteX535" fmla="*/ 6604735 w 7467600"/>
              <a:gd name="connsiteY535" fmla="*/ 2041381 h 6858000"/>
              <a:gd name="connsiteX536" fmla="*/ 6591670 w 7467600"/>
              <a:gd name="connsiteY536" fmla="*/ 1988277 h 6858000"/>
              <a:gd name="connsiteX537" fmla="*/ 6747349 w 7467600"/>
              <a:gd name="connsiteY537" fmla="*/ 2160069 h 6858000"/>
              <a:gd name="connsiteX538" fmla="*/ 6760943 w 7467600"/>
              <a:gd name="connsiteY538" fmla="*/ 2177686 h 6858000"/>
              <a:gd name="connsiteX539" fmla="*/ 7021065 w 7467600"/>
              <a:gd name="connsiteY539" fmla="*/ 2498102 h 6858000"/>
              <a:gd name="connsiteX540" fmla="*/ 7155223 w 7467600"/>
              <a:gd name="connsiteY540" fmla="*/ 2650386 h 6858000"/>
              <a:gd name="connsiteX541" fmla="*/ 7203167 w 7467600"/>
              <a:gd name="connsiteY541" fmla="*/ 2697288 h 6858000"/>
              <a:gd name="connsiteX542" fmla="*/ 6937703 w 7467600"/>
              <a:gd name="connsiteY542" fmla="*/ 2321981 h 6858000"/>
              <a:gd name="connsiteX543" fmla="*/ 6591670 w 7467600"/>
              <a:gd name="connsiteY543" fmla="*/ 1988277 h 6858000"/>
              <a:gd name="connsiteX544" fmla="*/ 5798671 w 7467600"/>
              <a:gd name="connsiteY544" fmla="*/ 1981601 h 6858000"/>
              <a:gd name="connsiteX545" fmla="*/ 5754709 w 7467600"/>
              <a:gd name="connsiteY545" fmla="*/ 2071454 h 6858000"/>
              <a:gd name="connsiteX546" fmla="*/ 5763044 w 7467600"/>
              <a:gd name="connsiteY546" fmla="*/ 2842206 h 6858000"/>
              <a:gd name="connsiteX547" fmla="*/ 5764974 w 7467600"/>
              <a:gd name="connsiteY547" fmla="*/ 2799609 h 6858000"/>
              <a:gd name="connsiteX548" fmla="*/ 5767665 w 7467600"/>
              <a:gd name="connsiteY548" fmla="*/ 2666409 h 6858000"/>
              <a:gd name="connsiteX549" fmla="*/ 5763055 w 7467600"/>
              <a:gd name="connsiteY549" fmla="*/ 2579705 h 6858000"/>
              <a:gd name="connsiteX550" fmla="*/ 5758079 w 7467600"/>
              <a:gd name="connsiteY550" fmla="*/ 2492508 h 6858000"/>
              <a:gd name="connsiteX551" fmla="*/ 5779325 w 7467600"/>
              <a:gd name="connsiteY551" fmla="*/ 2197069 h 6858000"/>
              <a:gd name="connsiteX552" fmla="*/ 5798671 w 7467600"/>
              <a:gd name="connsiteY552" fmla="*/ 1981601 h 6858000"/>
              <a:gd name="connsiteX553" fmla="*/ 5829202 w 7467600"/>
              <a:gd name="connsiteY553" fmla="*/ 1971679 h 6858000"/>
              <a:gd name="connsiteX554" fmla="*/ 5809558 w 7467600"/>
              <a:gd name="connsiteY554" fmla="*/ 2198043 h 6858000"/>
              <a:gd name="connsiteX555" fmla="*/ 5788653 w 7467600"/>
              <a:gd name="connsiteY555" fmla="*/ 2489430 h 6858000"/>
              <a:gd name="connsiteX556" fmla="*/ 5793439 w 7467600"/>
              <a:gd name="connsiteY556" fmla="*/ 2575235 h 6858000"/>
              <a:gd name="connsiteX557" fmla="*/ 5796837 w 7467600"/>
              <a:gd name="connsiteY557" fmla="*/ 2637633 h 6858000"/>
              <a:gd name="connsiteX558" fmla="*/ 5818614 w 7467600"/>
              <a:gd name="connsiteY558" fmla="*/ 2473055 h 6858000"/>
              <a:gd name="connsiteX559" fmla="*/ 5829202 w 7467600"/>
              <a:gd name="connsiteY559" fmla="*/ 1971679 h 6858000"/>
              <a:gd name="connsiteX560" fmla="*/ 5911389 w 7467600"/>
              <a:gd name="connsiteY560" fmla="*/ 1898371 h 6858000"/>
              <a:gd name="connsiteX561" fmla="*/ 6237627 w 7467600"/>
              <a:gd name="connsiteY561" fmla="*/ 2231921 h 6858000"/>
              <a:gd name="connsiteX562" fmla="*/ 5911389 w 7467600"/>
              <a:gd name="connsiteY562" fmla="*/ 1898371 h 6858000"/>
              <a:gd name="connsiteX563" fmla="*/ 6944437 w 7467600"/>
              <a:gd name="connsiteY563" fmla="*/ 1575402 h 6858000"/>
              <a:gd name="connsiteX564" fmla="*/ 6304730 w 7467600"/>
              <a:gd name="connsiteY564" fmla="*/ 1766654 h 6858000"/>
              <a:gd name="connsiteX565" fmla="*/ 6944437 w 7467600"/>
              <a:gd name="connsiteY565" fmla="*/ 1575402 h 6858000"/>
              <a:gd name="connsiteX566" fmla="*/ 7019523 w 7467600"/>
              <a:gd name="connsiteY566" fmla="*/ 1519450 h 6858000"/>
              <a:gd name="connsiteX567" fmla="*/ 6298091 w 7467600"/>
              <a:gd name="connsiteY567" fmla="*/ 1737122 h 6858000"/>
              <a:gd name="connsiteX568" fmla="*/ 7019523 w 7467600"/>
              <a:gd name="connsiteY568" fmla="*/ 1519450 h 6858000"/>
              <a:gd name="connsiteX569" fmla="*/ 2399523 w 7467600"/>
              <a:gd name="connsiteY569" fmla="*/ 1428234 h 6858000"/>
              <a:gd name="connsiteX570" fmla="*/ 2224982 w 7467600"/>
              <a:gd name="connsiteY570" fmla="*/ 1826201 h 6858000"/>
              <a:gd name="connsiteX571" fmla="*/ 2096099 w 7467600"/>
              <a:gd name="connsiteY571" fmla="*/ 2345900 h 6858000"/>
              <a:gd name="connsiteX572" fmla="*/ 2283317 w 7467600"/>
              <a:gd name="connsiteY572" fmla="*/ 1796925 h 6858000"/>
              <a:gd name="connsiteX573" fmla="*/ 2399523 w 7467600"/>
              <a:gd name="connsiteY573" fmla="*/ 1428234 h 6858000"/>
              <a:gd name="connsiteX574" fmla="*/ 2448558 w 7467600"/>
              <a:gd name="connsiteY574" fmla="*/ 1373435 h 6858000"/>
              <a:gd name="connsiteX575" fmla="*/ 2312521 w 7467600"/>
              <a:gd name="connsiteY575" fmla="*/ 1806140 h 6858000"/>
              <a:gd name="connsiteX576" fmla="*/ 2127533 w 7467600"/>
              <a:gd name="connsiteY576" fmla="*/ 2348380 h 6858000"/>
              <a:gd name="connsiteX577" fmla="*/ 2358080 w 7467600"/>
              <a:gd name="connsiteY577" fmla="*/ 1866134 h 6858000"/>
              <a:gd name="connsiteX578" fmla="*/ 2407436 w 7467600"/>
              <a:gd name="connsiteY578" fmla="*/ 1651070 h 6858000"/>
              <a:gd name="connsiteX579" fmla="*/ 2448558 w 7467600"/>
              <a:gd name="connsiteY579" fmla="*/ 1373435 h 6858000"/>
              <a:gd name="connsiteX580" fmla="*/ 278707 w 7467600"/>
              <a:gd name="connsiteY580" fmla="*/ 1352270 h 6858000"/>
              <a:gd name="connsiteX581" fmla="*/ 321570 w 7467600"/>
              <a:gd name="connsiteY581" fmla="*/ 1861610 h 6858000"/>
              <a:gd name="connsiteX582" fmla="*/ 294281 w 7467600"/>
              <a:gd name="connsiteY582" fmla="*/ 1440658 h 6858000"/>
              <a:gd name="connsiteX583" fmla="*/ 278707 w 7467600"/>
              <a:gd name="connsiteY583" fmla="*/ 1352270 h 6858000"/>
              <a:gd name="connsiteX584" fmla="*/ 1423821 w 7467600"/>
              <a:gd name="connsiteY584" fmla="*/ 1351958 h 6858000"/>
              <a:gd name="connsiteX585" fmla="*/ 1638521 w 7467600"/>
              <a:gd name="connsiteY585" fmla="*/ 1908470 h 6858000"/>
              <a:gd name="connsiteX586" fmla="*/ 1754199 w 7467600"/>
              <a:gd name="connsiteY586" fmla="*/ 2149284 h 6858000"/>
              <a:gd name="connsiteX587" fmla="*/ 1908359 w 7467600"/>
              <a:gd name="connsiteY587" fmla="*/ 2364988 h 6858000"/>
              <a:gd name="connsiteX588" fmla="*/ 1647661 w 7467600"/>
              <a:gd name="connsiteY588" fmla="*/ 1825945 h 6858000"/>
              <a:gd name="connsiteX589" fmla="*/ 1423821 w 7467600"/>
              <a:gd name="connsiteY589" fmla="*/ 1351958 h 6858000"/>
              <a:gd name="connsiteX590" fmla="*/ 1431890 w 7467600"/>
              <a:gd name="connsiteY590" fmla="*/ 1306475 h 6858000"/>
              <a:gd name="connsiteX591" fmla="*/ 1507597 w 7467600"/>
              <a:gd name="connsiteY591" fmla="*/ 1446132 h 6858000"/>
              <a:gd name="connsiteX592" fmla="*/ 1674586 w 7467600"/>
              <a:gd name="connsiteY592" fmla="*/ 1813832 h 6858000"/>
              <a:gd name="connsiteX593" fmla="*/ 1815950 w 7467600"/>
              <a:gd name="connsiteY593" fmla="*/ 2128564 h 6858000"/>
              <a:gd name="connsiteX594" fmla="*/ 1984242 w 7467600"/>
              <a:gd name="connsiteY594" fmla="*/ 2430829 h 6858000"/>
              <a:gd name="connsiteX595" fmla="*/ 2014023 w 7467600"/>
              <a:gd name="connsiteY595" fmla="*/ 2450995 h 6858000"/>
              <a:gd name="connsiteX596" fmla="*/ 1747337 w 7467600"/>
              <a:gd name="connsiteY596" fmla="*/ 1855264 h 6858000"/>
              <a:gd name="connsiteX597" fmla="*/ 1533749 w 7467600"/>
              <a:gd name="connsiteY597" fmla="*/ 1478656 h 6858000"/>
              <a:gd name="connsiteX598" fmla="*/ 1431890 w 7467600"/>
              <a:gd name="connsiteY598" fmla="*/ 1306475 h 6858000"/>
              <a:gd name="connsiteX599" fmla="*/ 5052692 w 7467600"/>
              <a:gd name="connsiteY599" fmla="*/ 1292994 h 6858000"/>
              <a:gd name="connsiteX600" fmla="*/ 5200661 w 7467600"/>
              <a:gd name="connsiteY600" fmla="*/ 1635186 h 6858000"/>
              <a:gd name="connsiteX601" fmla="*/ 5297138 w 7467600"/>
              <a:gd name="connsiteY601" fmla="*/ 1906351 h 6858000"/>
              <a:gd name="connsiteX602" fmla="*/ 5052692 w 7467600"/>
              <a:gd name="connsiteY602" fmla="*/ 1292994 h 6858000"/>
              <a:gd name="connsiteX603" fmla="*/ 5009948 w 7467600"/>
              <a:gd name="connsiteY603" fmla="*/ 1273619 h 6858000"/>
              <a:gd name="connsiteX604" fmla="*/ 5121777 w 7467600"/>
              <a:gd name="connsiteY604" fmla="*/ 1654213 h 6858000"/>
              <a:gd name="connsiteX605" fmla="*/ 5293545 w 7467600"/>
              <a:gd name="connsiteY605" fmla="*/ 2072247 h 6858000"/>
              <a:gd name="connsiteX606" fmla="*/ 5294042 w 7467600"/>
              <a:gd name="connsiteY606" fmla="*/ 2065019 h 6858000"/>
              <a:gd name="connsiteX607" fmla="*/ 5171936 w 7467600"/>
              <a:gd name="connsiteY607" fmla="*/ 1647613 h 6858000"/>
              <a:gd name="connsiteX608" fmla="*/ 5009948 w 7467600"/>
              <a:gd name="connsiteY608" fmla="*/ 1273619 h 6858000"/>
              <a:gd name="connsiteX609" fmla="*/ 655236 w 7467600"/>
              <a:gd name="connsiteY609" fmla="*/ 1268632 h 6858000"/>
              <a:gd name="connsiteX610" fmla="*/ 839521 w 7467600"/>
              <a:gd name="connsiteY610" fmla="*/ 1685315 h 6858000"/>
              <a:gd name="connsiteX611" fmla="*/ 1109416 w 7467600"/>
              <a:gd name="connsiteY611" fmla="*/ 2061663 h 6858000"/>
              <a:gd name="connsiteX612" fmla="*/ 1298300 w 7467600"/>
              <a:gd name="connsiteY612" fmla="*/ 2247742 h 6858000"/>
              <a:gd name="connsiteX613" fmla="*/ 1125871 w 7467600"/>
              <a:gd name="connsiteY613" fmla="*/ 1989513 h 6858000"/>
              <a:gd name="connsiteX614" fmla="*/ 981574 w 7467600"/>
              <a:gd name="connsiteY614" fmla="*/ 1783157 h 6858000"/>
              <a:gd name="connsiteX615" fmla="*/ 922198 w 7467600"/>
              <a:gd name="connsiteY615" fmla="*/ 1677437 h 6858000"/>
              <a:gd name="connsiteX616" fmla="*/ 869293 w 7467600"/>
              <a:gd name="connsiteY616" fmla="*/ 1583214 h 6858000"/>
              <a:gd name="connsiteX617" fmla="*/ 751431 w 7467600"/>
              <a:gd name="connsiteY617" fmla="*/ 1405731 h 6858000"/>
              <a:gd name="connsiteX618" fmla="*/ 655236 w 7467600"/>
              <a:gd name="connsiteY618" fmla="*/ 1268632 h 6858000"/>
              <a:gd name="connsiteX619" fmla="*/ 6516292 w 7467600"/>
              <a:gd name="connsiteY619" fmla="*/ 1263064 h 6858000"/>
              <a:gd name="connsiteX620" fmla="*/ 5736320 w 7467600"/>
              <a:gd name="connsiteY620" fmla="*/ 1501803 h 6858000"/>
              <a:gd name="connsiteX621" fmla="*/ 6516292 w 7467600"/>
              <a:gd name="connsiteY621" fmla="*/ 1263064 h 6858000"/>
              <a:gd name="connsiteX622" fmla="*/ 291466 w 7467600"/>
              <a:gd name="connsiteY622" fmla="*/ 1250369 h 6858000"/>
              <a:gd name="connsiteX623" fmla="*/ 323180 w 7467600"/>
              <a:gd name="connsiteY623" fmla="*/ 1435283 h 6858000"/>
              <a:gd name="connsiteX624" fmla="*/ 349381 w 7467600"/>
              <a:gd name="connsiteY624" fmla="*/ 1875041 h 6858000"/>
              <a:gd name="connsiteX625" fmla="*/ 374363 w 7467600"/>
              <a:gd name="connsiteY625" fmla="*/ 1506494 h 6858000"/>
              <a:gd name="connsiteX626" fmla="*/ 302168 w 7467600"/>
              <a:gd name="connsiteY626" fmla="*/ 1274495 h 6858000"/>
              <a:gd name="connsiteX627" fmla="*/ 291466 w 7467600"/>
              <a:gd name="connsiteY627" fmla="*/ 1250369 h 6858000"/>
              <a:gd name="connsiteX628" fmla="*/ 678222 w 7467600"/>
              <a:gd name="connsiteY628" fmla="*/ 1248670 h 6858000"/>
              <a:gd name="connsiteX629" fmla="*/ 775536 w 7467600"/>
              <a:gd name="connsiteY629" fmla="*/ 1388015 h 6858000"/>
              <a:gd name="connsiteX630" fmla="*/ 894529 w 7467600"/>
              <a:gd name="connsiteY630" fmla="*/ 1567739 h 6858000"/>
              <a:gd name="connsiteX631" fmla="*/ 948000 w 7467600"/>
              <a:gd name="connsiteY631" fmla="*/ 1663088 h 6858000"/>
              <a:gd name="connsiteX632" fmla="*/ 1006812 w 7467600"/>
              <a:gd name="connsiteY632" fmla="*/ 1767683 h 6858000"/>
              <a:gd name="connsiteX633" fmla="*/ 1149133 w 7467600"/>
              <a:gd name="connsiteY633" fmla="*/ 1971513 h 6858000"/>
              <a:gd name="connsiteX634" fmla="*/ 1333952 w 7467600"/>
              <a:gd name="connsiteY634" fmla="*/ 2251620 h 6858000"/>
              <a:gd name="connsiteX635" fmla="*/ 1337329 w 7467600"/>
              <a:gd name="connsiteY635" fmla="*/ 2258350 h 6858000"/>
              <a:gd name="connsiteX636" fmla="*/ 1014726 w 7467600"/>
              <a:gd name="connsiteY636" fmla="*/ 1615556 h 6858000"/>
              <a:gd name="connsiteX637" fmla="*/ 678222 w 7467600"/>
              <a:gd name="connsiteY637" fmla="*/ 1248670 h 6858000"/>
              <a:gd name="connsiteX638" fmla="*/ 6691602 w 7467600"/>
              <a:gd name="connsiteY638" fmla="*/ 1140573 h 6858000"/>
              <a:gd name="connsiteX639" fmla="*/ 6571100 w 7467600"/>
              <a:gd name="connsiteY639" fmla="*/ 1183662 h 6858000"/>
              <a:gd name="connsiteX640" fmla="*/ 6241687 w 7467600"/>
              <a:gd name="connsiteY640" fmla="*/ 1257600 h 6858000"/>
              <a:gd name="connsiteX641" fmla="*/ 5693009 w 7467600"/>
              <a:gd name="connsiteY641" fmla="*/ 1478256 h 6858000"/>
              <a:gd name="connsiteX642" fmla="*/ 6548420 w 7467600"/>
              <a:gd name="connsiteY642" fmla="*/ 1214599 h 6858000"/>
              <a:gd name="connsiteX643" fmla="*/ 6605473 w 7467600"/>
              <a:gd name="connsiteY643" fmla="*/ 1184686 h 6858000"/>
              <a:gd name="connsiteX644" fmla="*/ 6691602 w 7467600"/>
              <a:gd name="connsiteY644" fmla="*/ 1140573 h 6858000"/>
              <a:gd name="connsiteX645" fmla="*/ 4002475 w 7467600"/>
              <a:gd name="connsiteY645" fmla="*/ 1037802 h 6858000"/>
              <a:gd name="connsiteX646" fmla="*/ 4000324 w 7467600"/>
              <a:gd name="connsiteY646" fmla="*/ 1039362 h 6858000"/>
              <a:gd name="connsiteX647" fmla="*/ 4002862 w 7467600"/>
              <a:gd name="connsiteY647" fmla="*/ 1042866 h 6858000"/>
              <a:gd name="connsiteX648" fmla="*/ 4002475 w 7467600"/>
              <a:gd name="connsiteY648" fmla="*/ 1037802 h 6858000"/>
              <a:gd name="connsiteX649" fmla="*/ 506322 w 7467600"/>
              <a:gd name="connsiteY649" fmla="*/ 1020997 h 6858000"/>
              <a:gd name="connsiteX650" fmla="*/ 533068 w 7467600"/>
              <a:gd name="connsiteY650" fmla="*/ 1029409 h 6858000"/>
              <a:gd name="connsiteX651" fmla="*/ 1232525 w 7467600"/>
              <a:gd name="connsiteY651" fmla="*/ 1804675 h 6858000"/>
              <a:gd name="connsiteX652" fmla="*/ 1388858 w 7467600"/>
              <a:gd name="connsiteY652" fmla="*/ 2368011 h 6858000"/>
              <a:gd name="connsiteX653" fmla="*/ 1384098 w 7467600"/>
              <a:gd name="connsiteY653" fmla="*/ 2378125 h 6858000"/>
              <a:gd name="connsiteX654" fmla="*/ 1425393 w 7467600"/>
              <a:gd name="connsiteY654" fmla="*/ 2589124 h 6858000"/>
              <a:gd name="connsiteX655" fmla="*/ 1424001 w 7467600"/>
              <a:gd name="connsiteY655" fmla="*/ 2597541 h 6858000"/>
              <a:gd name="connsiteX656" fmla="*/ 2152729 w 7467600"/>
              <a:gd name="connsiteY656" fmla="*/ 2864487 h 6858000"/>
              <a:gd name="connsiteX657" fmla="*/ 2020609 w 7467600"/>
              <a:gd name="connsiteY657" fmla="*/ 2539671 h 6858000"/>
              <a:gd name="connsiteX658" fmla="*/ 2018920 w 7467600"/>
              <a:gd name="connsiteY658" fmla="*/ 2536309 h 6858000"/>
              <a:gd name="connsiteX659" fmla="*/ 1342441 w 7467600"/>
              <a:gd name="connsiteY659" fmla="*/ 1173017 h 6858000"/>
              <a:gd name="connsiteX660" fmla="*/ 1367925 w 7467600"/>
              <a:gd name="connsiteY660" fmla="*/ 1135648 h 6858000"/>
              <a:gd name="connsiteX661" fmla="*/ 1771401 w 7467600"/>
              <a:gd name="connsiteY661" fmla="*/ 1806673 h 6858000"/>
              <a:gd name="connsiteX662" fmla="*/ 1972385 w 7467600"/>
              <a:gd name="connsiteY662" fmla="*/ 2198735 h 6858000"/>
              <a:gd name="connsiteX663" fmla="*/ 2040892 w 7467600"/>
              <a:gd name="connsiteY663" fmla="*/ 2405205 h 6858000"/>
              <a:gd name="connsiteX664" fmla="*/ 2131689 w 7467600"/>
              <a:gd name="connsiteY664" fmla="*/ 1936926 h 6858000"/>
              <a:gd name="connsiteX665" fmla="*/ 2454820 w 7467600"/>
              <a:gd name="connsiteY665" fmla="*/ 1248808 h 6858000"/>
              <a:gd name="connsiteX666" fmla="*/ 2492512 w 7467600"/>
              <a:gd name="connsiteY666" fmla="*/ 1302920 h 6858000"/>
              <a:gd name="connsiteX667" fmla="*/ 2081216 w 7467600"/>
              <a:gd name="connsiteY667" fmla="*/ 2527513 h 6858000"/>
              <a:gd name="connsiteX668" fmla="*/ 2081211 w 7467600"/>
              <a:gd name="connsiteY668" fmla="*/ 2528916 h 6858000"/>
              <a:gd name="connsiteX669" fmla="*/ 2199067 w 7467600"/>
              <a:gd name="connsiteY669" fmla="*/ 2884061 h 6858000"/>
              <a:gd name="connsiteX670" fmla="*/ 3192586 w 7467600"/>
              <a:gd name="connsiteY670" fmla="*/ 3411496 h 6858000"/>
              <a:gd name="connsiteX671" fmla="*/ 3182620 w 7467600"/>
              <a:gd name="connsiteY671" fmla="*/ 3483279 h 6858000"/>
              <a:gd name="connsiteX672" fmla="*/ 2435119 w 7467600"/>
              <a:gd name="connsiteY672" fmla="*/ 3080173 h 6858000"/>
              <a:gd name="connsiteX673" fmla="*/ 2410152 w 7467600"/>
              <a:gd name="connsiteY673" fmla="*/ 3063751 h 6858000"/>
              <a:gd name="connsiteX674" fmla="*/ 2408099 w 7467600"/>
              <a:gd name="connsiteY674" fmla="*/ 3064403 h 6858000"/>
              <a:gd name="connsiteX675" fmla="*/ 2407218 w 7467600"/>
              <a:gd name="connsiteY675" fmla="*/ 3070324 h 6858000"/>
              <a:gd name="connsiteX676" fmla="*/ 2380138 w 7467600"/>
              <a:gd name="connsiteY676" fmla="*/ 3099341 h 6858000"/>
              <a:gd name="connsiteX677" fmla="*/ 1765923 w 7467600"/>
              <a:gd name="connsiteY677" fmla="*/ 3581043 h 6858000"/>
              <a:gd name="connsiteX678" fmla="*/ 1702258 w 7467600"/>
              <a:gd name="connsiteY678" fmla="*/ 3612286 h 6858000"/>
              <a:gd name="connsiteX679" fmla="*/ 1538370 w 7467600"/>
              <a:gd name="connsiteY679" fmla="*/ 3811804 h 6858000"/>
              <a:gd name="connsiteX680" fmla="*/ 542867 w 7467600"/>
              <a:gd name="connsiteY680" fmla="*/ 4944092 h 6858000"/>
              <a:gd name="connsiteX681" fmla="*/ 515800 w 7467600"/>
              <a:gd name="connsiteY681" fmla="*/ 4862180 h 6858000"/>
              <a:gd name="connsiteX682" fmla="*/ 909145 w 7467600"/>
              <a:gd name="connsiteY682" fmla="*/ 4199225 h 6858000"/>
              <a:gd name="connsiteX683" fmla="*/ 1214067 w 7467600"/>
              <a:gd name="connsiteY683" fmla="*/ 3908561 h 6858000"/>
              <a:gd name="connsiteX684" fmla="*/ 640967 w 7467600"/>
              <a:gd name="connsiteY684" fmla="*/ 4105601 h 6858000"/>
              <a:gd name="connsiteX685" fmla="*/ 112563 w 7467600"/>
              <a:gd name="connsiteY685" fmla="*/ 4396952 h 6858000"/>
              <a:gd name="connsiteX686" fmla="*/ 0 w 7467600"/>
              <a:gd name="connsiteY686" fmla="*/ 4466006 h 6858000"/>
              <a:gd name="connsiteX687" fmla="*/ 0 w 7467600"/>
              <a:gd name="connsiteY687" fmla="*/ 4233763 h 6858000"/>
              <a:gd name="connsiteX688" fmla="*/ 36881 w 7467600"/>
              <a:gd name="connsiteY688" fmla="*/ 4200118 h 6858000"/>
              <a:gd name="connsiteX689" fmla="*/ 910534 w 7467600"/>
              <a:gd name="connsiteY689" fmla="*/ 3629753 h 6858000"/>
              <a:gd name="connsiteX690" fmla="*/ 1578717 w 7467600"/>
              <a:gd name="connsiteY690" fmla="*/ 3575982 h 6858000"/>
              <a:gd name="connsiteX691" fmla="*/ 2338780 w 7467600"/>
              <a:gd name="connsiteY691" fmla="*/ 3033725 h 6858000"/>
              <a:gd name="connsiteX692" fmla="*/ 1807991 w 7467600"/>
              <a:gd name="connsiteY692" fmla="*/ 2807184 h 6858000"/>
              <a:gd name="connsiteX693" fmla="*/ 1416358 w 7467600"/>
              <a:gd name="connsiteY693" fmla="*/ 3112571 h 6858000"/>
              <a:gd name="connsiteX694" fmla="*/ 939066 w 7467600"/>
              <a:gd name="connsiteY694" fmla="*/ 3378798 h 6858000"/>
              <a:gd name="connsiteX695" fmla="*/ 115099 w 7467600"/>
              <a:gd name="connsiteY695" fmla="*/ 3607650 h 6858000"/>
              <a:gd name="connsiteX696" fmla="*/ 97284 w 7467600"/>
              <a:gd name="connsiteY696" fmla="*/ 3520393 h 6858000"/>
              <a:gd name="connsiteX697" fmla="*/ 922050 w 7467600"/>
              <a:gd name="connsiteY697" fmla="*/ 3074867 h 6858000"/>
              <a:gd name="connsiteX698" fmla="*/ 1405265 w 7467600"/>
              <a:gd name="connsiteY698" fmla="*/ 3016319 h 6858000"/>
              <a:gd name="connsiteX699" fmla="*/ 1407512 w 7467600"/>
              <a:gd name="connsiteY699" fmla="*/ 3018001 h 6858000"/>
              <a:gd name="connsiteX700" fmla="*/ 1726266 w 7467600"/>
              <a:gd name="connsiteY700" fmla="*/ 2777274 h 6858000"/>
              <a:gd name="connsiteX701" fmla="*/ 625390 w 7467600"/>
              <a:gd name="connsiteY701" fmla="*/ 2514541 h 6858000"/>
              <a:gd name="connsiteX702" fmla="*/ 619799 w 7467600"/>
              <a:gd name="connsiteY702" fmla="*/ 2527180 h 6858000"/>
              <a:gd name="connsiteX703" fmla="*/ 310030 w 7467600"/>
              <a:gd name="connsiteY703" fmla="*/ 2771818 h 6858000"/>
              <a:gd name="connsiteX704" fmla="*/ 173877 w 7467600"/>
              <a:gd name="connsiteY704" fmla="*/ 2937056 h 6858000"/>
              <a:gd name="connsiteX705" fmla="*/ 77889 w 7467600"/>
              <a:gd name="connsiteY705" fmla="*/ 3138440 h 6858000"/>
              <a:gd name="connsiteX706" fmla="*/ 0 w 7467600"/>
              <a:gd name="connsiteY706" fmla="*/ 3271395 h 6858000"/>
              <a:gd name="connsiteX707" fmla="*/ 0 w 7467600"/>
              <a:gd name="connsiteY707" fmla="*/ 3153002 h 6858000"/>
              <a:gd name="connsiteX708" fmla="*/ 2386 w 7467600"/>
              <a:gd name="connsiteY708" fmla="*/ 3149203 h 6858000"/>
              <a:gd name="connsiteX709" fmla="*/ 89753 w 7467600"/>
              <a:gd name="connsiteY709" fmla="*/ 2987702 h 6858000"/>
              <a:gd name="connsiteX710" fmla="*/ 76869 w 7467600"/>
              <a:gd name="connsiteY710" fmla="*/ 3005404 h 6858000"/>
              <a:gd name="connsiteX711" fmla="*/ 32049 w 7467600"/>
              <a:gd name="connsiteY711" fmla="*/ 3065814 h 6858000"/>
              <a:gd name="connsiteX712" fmla="*/ 0 w 7467600"/>
              <a:gd name="connsiteY712" fmla="*/ 3108744 h 6858000"/>
              <a:gd name="connsiteX713" fmla="*/ 0 w 7467600"/>
              <a:gd name="connsiteY713" fmla="*/ 3058059 h 6858000"/>
              <a:gd name="connsiteX714" fmla="*/ 7610 w 7467600"/>
              <a:gd name="connsiteY714" fmla="*/ 3047889 h 6858000"/>
              <a:gd name="connsiteX715" fmla="*/ 52419 w 7467600"/>
              <a:gd name="connsiteY715" fmla="*/ 2987479 h 6858000"/>
              <a:gd name="connsiteX716" fmla="*/ 59142 w 7467600"/>
              <a:gd name="connsiteY716" fmla="*/ 2978488 h 6858000"/>
              <a:gd name="connsiteX717" fmla="*/ 0 w 7467600"/>
              <a:gd name="connsiteY717" fmla="*/ 3015334 h 6858000"/>
              <a:gd name="connsiteX718" fmla="*/ 0 w 7467600"/>
              <a:gd name="connsiteY718" fmla="*/ 2914286 h 6858000"/>
              <a:gd name="connsiteX719" fmla="*/ 36383 w 7467600"/>
              <a:gd name="connsiteY719" fmla="*/ 2901128 h 6858000"/>
              <a:gd name="connsiteX720" fmla="*/ 156329 w 7467600"/>
              <a:gd name="connsiteY720" fmla="*/ 2840533 h 6858000"/>
              <a:gd name="connsiteX721" fmla="*/ 358355 w 7467600"/>
              <a:gd name="connsiteY721" fmla="*/ 2620471 h 6858000"/>
              <a:gd name="connsiteX722" fmla="*/ 510577 w 7467600"/>
              <a:gd name="connsiteY722" fmla="*/ 2501244 h 6858000"/>
              <a:gd name="connsiteX723" fmla="*/ 211967 w 7467600"/>
              <a:gd name="connsiteY723" fmla="*/ 2479171 h 6858000"/>
              <a:gd name="connsiteX724" fmla="*/ 0 w 7467600"/>
              <a:gd name="connsiteY724" fmla="*/ 2476398 h 6858000"/>
              <a:gd name="connsiteX725" fmla="*/ 0 w 7467600"/>
              <a:gd name="connsiteY725" fmla="*/ 2389189 h 6858000"/>
              <a:gd name="connsiteX726" fmla="*/ 103062 w 7467600"/>
              <a:gd name="connsiteY726" fmla="*/ 2389518 h 6858000"/>
              <a:gd name="connsiteX727" fmla="*/ 510734 w 7467600"/>
              <a:gd name="connsiteY727" fmla="*/ 2416201 h 6858000"/>
              <a:gd name="connsiteX728" fmla="*/ 279257 w 7467600"/>
              <a:gd name="connsiteY728" fmla="*/ 2092102 h 6858000"/>
              <a:gd name="connsiteX729" fmla="*/ 65265 w 7467600"/>
              <a:gd name="connsiteY729" fmla="*/ 2006049 h 6858000"/>
              <a:gd name="connsiteX730" fmla="*/ 0 w 7467600"/>
              <a:gd name="connsiteY730" fmla="*/ 1982532 h 6858000"/>
              <a:gd name="connsiteX731" fmla="*/ 0 w 7467600"/>
              <a:gd name="connsiteY731" fmla="*/ 1912789 h 6858000"/>
              <a:gd name="connsiteX732" fmla="*/ 97460 w 7467600"/>
              <a:gd name="connsiteY732" fmla="*/ 1953725 h 6858000"/>
              <a:gd name="connsiteX733" fmla="*/ 221272 w 7467600"/>
              <a:gd name="connsiteY733" fmla="*/ 1980766 h 6858000"/>
              <a:gd name="connsiteX734" fmla="*/ 116765 w 7467600"/>
              <a:gd name="connsiteY734" fmla="*/ 1911033 h 6858000"/>
              <a:gd name="connsiteX735" fmla="*/ 16405 w 7467600"/>
              <a:gd name="connsiteY735" fmla="*/ 1803412 h 6858000"/>
              <a:gd name="connsiteX736" fmla="*/ 0 w 7467600"/>
              <a:gd name="connsiteY736" fmla="*/ 1784777 h 6858000"/>
              <a:gd name="connsiteX737" fmla="*/ 0 w 7467600"/>
              <a:gd name="connsiteY737" fmla="*/ 1740082 h 6858000"/>
              <a:gd name="connsiteX738" fmla="*/ 39394 w 7467600"/>
              <a:gd name="connsiteY738" fmla="*/ 1784856 h 6858000"/>
              <a:gd name="connsiteX739" fmla="*/ 135813 w 7467600"/>
              <a:gd name="connsiteY739" fmla="*/ 1888838 h 6858000"/>
              <a:gd name="connsiteX740" fmla="*/ 242575 w 7467600"/>
              <a:gd name="connsiteY740" fmla="*/ 1958841 h 6858000"/>
              <a:gd name="connsiteX741" fmla="*/ 82197 w 7467600"/>
              <a:gd name="connsiteY741" fmla="*/ 1754826 h 6858000"/>
              <a:gd name="connsiteX742" fmla="*/ 0 w 7467600"/>
              <a:gd name="connsiteY742" fmla="*/ 1679650 h 6858000"/>
              <a:gd name="connsiteX743" fmla="*/ 0 w 7467600"/>
              <a:gd name="connsiteY743" fmla="*/ 1602463 h 6858000"/>
              <a:gd name="connsiteX744" fmla="*/ 84689 w 7467600"/>
              <a:gd name="connsiteY744" fmla="*/ 1677442 h 6858000"/>
              <a:gd name="connsiteX745" fmla="*/ 298437 w 7467600"/>
              <a:gd name="connsiteY745" fmla="*/ 1968019 h 6858000"/>
              <a:gd name="connsiteX746" fmla="*/ 227269 w 7467600"/>
              <a:gd name="connsiteY746" fmla="*/ 1114064 h 6858000"/>
              <a:gd name="connsiteX747" fmla="*/ 248003 w 7467600"/>
              <a:gd name="connsiteY747" fmla="*/ 1089613 h 6858000"/>
              <a:gd name="connsiteX748" fmla="*/ 427020 w 7467600"/>
              <a:gd name="connsiteY748" fmla="*/ 1619803 h 6858000"/>
              <a:gd name="connsiteX749" fmla="*/ 340345 w 7467600"/>
              <a:gd name="connsiteY749" fmla="*/ 2027739 h 6858000"/>
              <a:gd name="connsiteX750" fmla="*/ 360865 w 7467600"/>
              <a:gd name="connsiteY750" fmla="*/ 2044827 h 6858000"/>
              <a:gd name="connsiteX751" fmla="*/ 560414 w 7467600"/>
              <a:gd name="connsiteY751" fmla="*/ 2421457 h 6858000"/>
              <a:gd name="connsiteX752" fmla="*/ 1359703 w 7467600"/>
              <a:gd name="connsiteY752" fmla="*/ 2578554 h 6858000"/>
              <a:gd name="connsiteX753" fmla="*/ 1359422 w 7467600"/>
              <a:gd name="connsiteY753" fmla="*/ 2577994 h 6858000"/>
              <a:gd name="connsiteX754" fmla="*/ 828701 w 7467600"/>
              <a:gd name="connsiteY754" fmla="*/ 1839520 h 6858000"/>
              <a:gd name="connsiteX755" fmla="*/ 494427 w 7467600"/>
              <a:gd name="connsiteY755" fmla="*/ 1092333 h 6858000"/>
              <a:gd name="connsiteX756" fmla="*/ 506322 w 7467600"/>
              <a:gd name="connsiteY756" fmla="*/ 1020997 h 6858000"/>
              <a:gd name="connsiteX757" fmla="*/ 4570198 w 7467600"/>
              <a:gd name="connsiteY757" fmla="*/ 978081 h 6858000"/>
              <a:gd name="connsiteX758" fmla="*/ 4523691 w 7467600"/>
              <a:gd name="connsiteY758" fmla="*/ 1127776 h 6858000"/>
              <a:gd name="connsiteX759" fmla="*/ 4509875 w 7467600"/>
              <a:gd name="connsiteY759" fmla="*/ 1167552 h 6858000"/>
              <a:gd name="connsiteX760" fmla="*/ 4478168 w 7467600"/>
              <a:gd name="connsiteY760" fmla="*/ 1260735 h 6858000"/>
              <a:gd name="connsiteX761" fmla="*/ 4409309 w 7467600"/>
              <a:gd name="connsiteY761" fmla="*/ 1666996 h 6858000"/>
              <a:gd name="connsiteX762" fmla="*/ 4370031 w 7467600"/>
              <a:gd name="connsiteY762" fmla="*/ 1955666 h 6858000"/>
              <a:gd name="connsiteX763" fmla="*/ 4570198 w 7467600"/>
              <a:gd name="connsiteY763" fmla="*/ 978081 h 6858000"/>
              <a:gd name="connsiteX764" fmla="*/ 4557898 w 7467600"/>
              <a:gd name="connsiteY764" fmla="*/ 900011 h 6858000"/>
              <a:gd name="connsiteX765" fmla="*/ 4344840 w 7467600"/>
              <a:gd name="connsiteY765" fmla="*/ 1922038 h 6858000"/>
              <a:gd name="connsiteX766" fmla="*/ 4378710 w 7467600"/>
              <a:gd name="connsiteY766" fmla="*/ 1665516 h 6858000"/>
              <a:gd name="connsiteX767" fmla="*/ 4448798 w 7467600"/>
              <a:gd name="connsiteY767" fmla="*/ 1253024 h 6858000"/>
              <a:gd name="connsiteX768" fmla="*/ 4480315 w 7467600"/>
              <a:gd name="connsiteY768" fmla="*/ 1158454 h 6858000"/>
              <a:gd name="connsiteX769" fmla="*/ 4494133 w 7467600"/>
              <a:gd name="connsiteY769" fmla="*/ 1118676 h 6858000"/>
              <a:gd name="connsiteX770" fmla="*/ 4557898 w 7467600"/>
              <a:gd name="connsiteY770" fmla="*/ 900011 h 6858000"/>
              <a:gd name="connsiteX771" fmla="*/ 5870151 w 7467600"/>
              <a:gd name="connsiteY771" fmla="*/ 898890 h 6858000"/>
              <a:gd name="connsiteX772" fmla="*/ 5861335 w 7467600"/>
              <a:gd name="connsiteY772" fmla="*/ 899177 h 6858000"/>
              <a:gd name="connsiteX773" fmla="*/ 5843702 w 7467600"/>
              <a:gd name="connsiteY773" fmla="*/ 899748 h 6858000"/>
              <a:gd name="connsiteX774" fmla="*/ 5651107 w 7467600"/>
              <a:gd name="connsiteY774" fmla="*/ 920306 h 6858000"/>
              <a:gd name="connsiteX775" fmla="*/ 5459407 w 7467600"/>
              <a:gd name="connsiteY775" fmla="*/ 940975 h 6858000"/>
              <a:gd name="connsiteX776" fmla="*/ 5374846 w 7467600"/>
              <a:gd name="connsiteY776" fmla="*/ 941988 h 6858000"/>
              <a:gd name="connsiteX777" fmla="*/ 5256105 w 7467600"/>
              <a:gd name="connsiteY777" fmla="*/ 945632 h 6858000"/>
              <a:gd name="connsiteX778" fmla="*/ 5107071 w 7467600"/>
              <a:gd name="connsiteY778" fmla="*/ 969720 h 6858000"/>
              <a:gd name="connsiteX779" fmla="*/ 4998681 w 7467600"/>
              <a:gd name="connsiteY779" fmla="*/ 988771 h 6858000"/>
              <a:gd name="connsiteX780" fmla="*/ 5870151 w 7467600"/>
              <a:gd name="connsiteY780" fmla="*/ 898890 h 6858000"/>
              <a:gd name="connsiteX781" fmla="*/ 5504425 w 7467600"/>
              <a:gd name="connsiteY781" fmla="*/ 848067 h 6858000"/>
              <a:gd name="connsiteX782" fmla="*/ 4968849 w 7467600"/>
              <a:gd name="connsiteY782" fmla="*/ 962318 h 6858000"/>
              <a:gd name="connsiteX783" fmla="*/ 5104039 w 7467600"/>
              <a:gd name="connsiteY783" fmla="*/ 940634 h 6858000"/>
              <a:gd name="connsiteX784" fmla="*/ 5256311 w 7467600"/>
              <a:gd name="connsiteY784" fmla="*/ 916490 h 6858000"/>
              <a:gd name="connsiteX785" fmla="*/ 5377381 w 7467600"/>
              <a:gd name="connsiteY785" fmla="*/ 912671 h 6858000"/>
              <a:gd name="connsiteX786" fmla="*/ 5460148 w 7467600"/>
              <a:gd name="connsiteY786" fmla="*/ 911442 h 6858000"/>
              <a:gd name="connsiteX787" fmla="*/ 5648971 w 7467600"/>
              <a:gd name="connsiteY787" fmla="*/ 891331 h 6858000"/>
              <a:gd name="connsiteX788" fmla="*/ 5844807 w 7467600"/>
              <a:gd name="connsiteY788" fmla="*/ 870718 h 6858000"/>
              <a:gd name="connsiteX789" fmla="*/ 5862975 w 7467600"/>
              <a:gd name="connsiteY789" fmla="*/ 869756 h 6858000"/>
              <a:gd name="connsiteX790" fmla="*/ 5920887 w 7467600"/>
              <a:gd name="connsiteY790" fmla="*/ 865929 h 6858000"/>
              <a:gd name="connsiteX791" fmla="*/ 5504425 w 7467600"/>
              <a:gd name="connsiteY791" fmla="*/ 848067 h 6858000"/>
              <a:gd name="connsiteX792" fmla="*/ 3607114 w 7467600"/>
              <a:gd name="connsiteY792" fmla="*/ 467441 h 6858000"/>
              <a:gd name="connsiteX793" fmla="*/ 3296242 w 7467600"/>
              <a:gd name="connsiteY793" fmla="*/ 807991 h 6858000"/>
              <a:gd name="connsiteX794" fmla="*/ 3174674 w 7467600"/>
              <a:gd name="connsiteY794" fmla="*/ 919759 h 6858000"/>
              <a:gd name="connsiteX795" fmla="*/ 3042978 w 7467600"/>
              <a:gd name="connsiteY795" fmla="*/ 1054894 h 6858000"/>
              <a:gd name="connsiteX796" fmla="*/ 2968914 w 7467600"/>
              <a:gd name="connsiteY796" fmla="*/ 1133756 h 6858000"/>
              <a:gd name="connsiteX797" fmla="*/ 3103823 w 7467600"/>
              <a:gd name="connsiteY797" fmla="*/ 1026814 h 6858000"/>
              <a:gd name="connsiteX798" fmla="*/ 3607114 w 7467600"/>
              <a:gd name="connsiteY798" fmla="*/ 467441 h 6858000"/>
              <a:gd name="connsiteX799" fmla="*/ 3744487 w 7467600"/>
              <a:gd name="connsiteY799" fmla="*/ 383136 h 6858000"/>
              <a:gd name="connsiteX800" fmla="*/ 3970213 w 7467600"/>
              <a:gd name="connsiteY800" fmla="*/ 995559 h 6858000"/>
              <a:gd name="connsiteX801" fmla="*/ 3744487 w 7467600"/>
              <a:gd name="connsiteY801" fmla="*/ 383136 h 6858000"/>
              <a:gd name="connsiteX802" fmla="*/ 3624562 w 7467600"/>
              <a:gd name="connsiteY802" fmla="*/ 367041 h 6858000"/>
              <a:gd name="connsiteX803" fmla="*/ 3489712 w 7467600"/>
              <a:gd name="connsiteY803" fmla="*/ 485386 h 6858000"/>
              <a:gd name="connsiteX804" fmla="*/ 3182994 w 7467600"/>
              <a:gd name="connsiteY804" fmla="*/ 828265 h 6858000"/>
              <a:gd name="connsiteX805" fmla="*/ 2892114 w 7467600"/>
              <a:gd name="connsiteY805" fmla="*/ 1172635 h 6858000"/>
              <a:gd name="connsiteX806" fmla="*/ 3021459 w 7467600"/>
              <a:gd name="connsiteY806" fmla="*/ 1035385 h 6858000"/>
              <a:gd name="connsiteX807" fmla="*/ 3153873 w 7467600"/>
              <a:gd name="connsiteY807" fmla="*/ 898971 h 6858000"/>
              <a:gd name="connsiteX808" fmla="*/ 3276511 w 7467600"/>
              <a:gd name="connsiteY808" fmla="*/ 786423 h 6858000"/>
              <a:gd name="connsiteX809" fmla="*/ 3584154 w 7467600"/>
              <a:gd name="connsiteY809" fmla="*/ 448218 h 6858000"/>
              <a:gd name="connsiteX810" fmla="*/ 3624562 w 7467600"/>
              <a:gd name="connsiteY810" fmla="*/ 367041 h 6858000"/>
              <a:gd name="connsiteX811" fmla="*/ 3766672 w 7467600"/>
              <a:gd name="connsiteY811" fmla="*/ 359429 h 6858000"/>
              <a:gd name="connsiteX812" fmla="*/ 3996338 w 7467600"/>
              <a:gd name="connsiteY812" fmla="*/ 968237 h 6858000"/>
              <a:gd name="connsiteX813" fmla="*/ 3766672 w 7467600"/>
              <a:gd name="connsiteY813" fmla="*/ 359429 h 6858000"/>
              <a:gd name="connsiteX814" fmla="*/ 5805386 w 7467600"/>
              <a:gd name="connsiteY814" fmla="*/ 239240 h 6858000"/>
              <a:gd name="connsiteX815" fmla="*/ 5736947 w 7467600"/>
              <a:gd name="connsiteY815" fmla="*/ 261367 h 6858000"/>
              <a:gd name="connsiteX816" fmla="*/ 5427012 w 7467600"/>
              <a:gd name="connsiteY816" fmla="*/ 311272 h 6858000"/>
              <a:gd name="connsiteX817" fmla="*/ 5147818 w 7467600"/>
              <a:gd name="connsiteY817" fmla="*/ 322112 h 6858000"/>
              <a:gd name="connsiteX818" fmla="*/ 5060854 w 7467600"/>
              <a:gd name="connsiteY818" fmla="*/ 311882 h 6858000"/>
              <a:gd name="connsiteX819" fmla="*/ 4945989 w 7467600"/>
              <a:gd name="connsiteY819" fmla="*/ 300516 h 6858000"/>
              <a:gd name="connsiteX820" fmla="*/ 5410479 w 7467600"/>
              <a:gd name="connsiteY820" fmla="*/ 348434 h 6858000"/>
              <a:gd name="connsiteX821" fmla="*/ 5805386 w 7467600"/>
              <a:gd name="connsiteY821" fmla="*/ 239240 h 6858000"/>
              <a:gd name="connsiteX822" fmla="*/ 5905192 w 7467600"/>
              <a:gd name="connsiteY822" fmla="*/ 163079 h 6858000"/>
              <a:gd name="connsiteX823" fmla="*/ 5865655 w 7467600"/>
              <a:gd name="connsiteY823" fmla="*/ 171901 h 6858000"/>
              <a:gd name="connsiteX824" fmla="*/ 5259740 w 7467600"/>
              <a:gd name="connsiteY824" fmla="*/ 257013 h 6858000"/>
              <a:gd name="connsiteX825" fmla="*/ 5208466 w 7467600"/>
              <a:gd name="connsiteY825" fmla="*/ 257550 h 6858000"/>
              <a:gd name="connsiteX826" fmla="*/ 4980204 w 7467600"/>
              <a:gd name="connsiteY826" fmla="*/ 271903 h 6858000"/>
              <a:gd name="connsiteX827" fmla="*/ 5068068 w 7467600"/>
              <a:gd name="connsiteY827" fmla="*/ 282244 h 6858000"/>
              <a:gd name="connsiteX828" fmla="*/ 5153231 w 7467600"/>
              <a:gd name="connsiteY828" fmla="*/ 292240 h 6858000"/>
              <a:gd name="connsiteX829" fmla="*/ 5426491 w 7467600"/>
              <a:gd name="connsiteY829" fmla="*/ 281128 h 6858000"/>
              <a:gd name="connsiteX830" fmla="*/ 5731212 w 7467600"/>
              <a:gd name="connsiteY830" fmla="*/ 231951 h 6858000"/>
              <a:gd name="connsiteX831" fmla="*/ 5905192 w 7467600"/>
              <a:gd name="connsiteY831" fmla="*/ 163079 h 6858000"/>
              <a:gd name="connsiteX832" fmla="*/ 5944437 w 7467600"/>
              <a:gd name="connsiteY832" fmla="*/ 113829 h 6858000"/>
              <a:gd name="connsiteX833" fmla="*/ 5825032 w 7467600"/>
              <a:gd name="connsiteY833" fmla="*/ 146405 h 6858000"/>
              <a:gd name="connsiteX834" fmla="*/ 4955599 w 7467600"/>
              <a:gd name="connsiteY834" fmla="*/ 247008 h 6858000"/>
              <a:gd name="connsiteX835" fmla="*/ 5210104 w 7467600"/>
              <a:gd name="connsiteY835" fmla="*/ 228123 h 6858000"/>
              <a:gd name="connsiteX836" fmla="*/ 5261015 w 7467600"/>
              <a:gd name="connsiteY836" fmla="*/ 227087 h 6858000"/>
              <a:gd name="connsiteX837" fmla="*/ 5861181 w 7467600"/>
              <a:gd name="connsiteY837" fmla="*/ 143093 h 6858000"/>
              <a:gd name="connsiteX838" fmla="*/ 5961252 w 7467600"/>
              <a:gd name="connsiteY838" fmla="*/ 114820 h 6858000"/>
              <a:gd name="connsiteX839" fmla="*/ 5944437 w 7467600"/>
              <a:gd name="connsiteY839" fmla="*/ 113829 h 6858000"/>
              <a:gd name="connsiteX840" fmla="*/ 3882765 w 7467600"/>
              <a:gd name="connsiteY840" fmla="*/ 0 h 6858000"/>
              <a:gd name="connsiteX841" fmla="*/ 3995099 w 7467600"/>
              <a:gd name="connsiteY841" fmla="*/ 0 h 6858000"/>
              <a:gd name="connsiteX842" fmla="*/ 4163818 w 7467600"/>
              <a:gd name="connsiteY842" fmla="*/ 234104 h 6858000"/>
              <a:gd name="connsiteX843" fmla="*/ 4172099 w 7467600"/>
              <a:gd name="connsiteY843" fmla="*/ 234207 h 6858000"/>
              <a:gd name="connsiteX844" fmla="*/ 4784282 w 7467600"/>
              <a:gd name="connsiteY844" fmla="*/ 276561 h 6858000"/>
              <a:gd name="connsiteX845" fmla="*/ 4801687 w 7467600"/>
              <a:gd name="connsiteY845" fmla="*/ 267764 h 6858000"/>
              <a:gd name="connsiteX846" fmla="*/ 6082788 w 7467600"/>
              <a:gd name="connsiteY846" fmla="*/ 64119 h 6858000"/>
              <a:gd name="connsiteX847" fmla="*/ 6099442 w 7467600"/>
              <a:gd name="connsiteY847" fmla="*/ 82568 h 6858000"/>
              <a:gd name="connsiteX848" fmla="*/ 4804137 w 7467600"/>
              <a:gd name="connsiteY848" fmla="*/ 320931 h 6858000"/>
              <a:gd name="connsiteX849" fmla="*/ 4227047 w 7467600"/>
              <a:gd name="connsiteY849" fmla="*/ 313415 h 6858000"/>
              <a:gd name="connsiteX850" fmla="*/ 4346041 w 7467600"/>
              <a:gd name="connsiteY850" fmla="*/ 456086 h 6858000"/>
              <a:gd name="connsiteX851" fmla="*/ 4870967 w 7467600"/>
              <a:gd name="connsiteY851" fmla="*/ 963061 h 6858000"/>
              <a:gd name="connsiteX852" fmla="*/ 4889647 w 7467600"/>
              <a:gd name="connsiteY852" fmla="*/ 957147 h 6858000"/>
              <a:gd name="connsiteX853" fmla="*/ 5422504 w 7467600"/>
              <a:gd name="connsiteY853" fmla="*/ 805191 h 6858000"/>
              <a:gd name="connsiteX854" fmla="*/ 6087656 w 7467600"/>
              <a:gd name="connsiteY854" fmla="*/ 826703 h 6858000"/>
              <a:gd name="connsiteX855" fmla="*/ 6058717 w 7467600"/>
              <a:gd name="connsiteY855" fmla="*/ 865992 h 6858000"/>
              <a:gd name="connsiteX856" fmla="*/ 4974153 w 7467600"/>
              <a:gd name="connsiteY856" fmla="*/ 1045456 h 6858000"/>
              <a:gd name="connsiteX857" fmla="*/ 5627835 w 7467600"/>
              <a:gd name="connsiteY857" fmla="*/ 1472077 h 6858000"/>
              <a:gd name="connsiteX858" fmla="*/ 5629817 w 7467600"/>
              <a:gd name="connsiteY858" fmla="*/ 1471412 h 6858000"/>
              <a:gd name="connsiteX859" fmla="*/ 5634124 w 7467600"/>
              <a:gd name="connsiteY859" fmla="*/ 1470572 h 6858000"/>
              <a:gd name="connsiteX860" fmla="*/ 5755832 w 7467600"/>
              <a:gd name="connsiteY860" fmla="*/ 1383886 h 6858000"/>
              <a:gd name="connsiteX861" fmla="*/ 6014186 w 7467600"/>
              <a:gd name="connsiteY861" fmla="*/ 1279799 h 6858000"/>
              <a:gd name="connsiteX862" fmla="*/ 6901619 w 7467600"/>
              <a:gd name="connsiteY862" fmla="*/ 1047874 h 6858000"/>
              <a:gd name="connsiteX863" fmla="*/ 6931566 w 7467600"/>
              <a:gd name="connsiteY863" fmla="*/ 1062034 h 6858000"/>
              <a:gd name="connsiteX864" fmla="*/ 5790982 w 7467600"/>
              <a:gd name="connsiteY864" fmla="*/ 1561380 h 6858000"/>
              <a:gd name="connsiteX865" fmla="*/ 6188971 w 7467600"/>
              <a:gd name="connsiteY865" fmla="*/ 1755168 h 6858000"/>
              <a:gd name="connsiteX866" fmla="*/ 6202446 w 7467600"/>
              <a:gd name="connsiteY866" fmla="*/ 1752268 h 6858000"/>
              <a:gd name="connsiteX867" fmla="*/ 7179560 w 7467600"/>
              <a:gd name="connsiteY867" fmla="*/ 1467551 h 6858000"/>
              <a:gd name="connsiteX868" fmla="*/ 7158730 w 7467600"/>
              <a:gd name="connsiteY868" fmla="*/ 1507835 h 6858000"/>
              <a:gd name="connsiteX869" fmla="*/ 6326959 w 7467600"/>
              <a:gd name="connsiteY869" fmla="*/ 1817686 h 6858000"/>
              <a:gd name="connsiteX870" fmla="*/ 6537433 w 7467600"/>
              <a:gd name="connsiteY870" fmla="*/ 1907790 h 6858000"/>
              <a:gd name="connsiteX871" fmla="*/ 6550221 w 7467600"/>
              <a:gd name="connsiteY871" fmla="*/ 1910729 h 6858000"/>
              <a:gd name="connsiteX872" fmla="*/ 6964438 w 7467600"/>
              <a:gd name="connsiteY872" fmla="*/ 2209505 h 6858000"/>
              <a:gd name="connsiteX873" fmla="*/ 7367862 w 7467600"/>
              <a:gd name="connsiteY873" fmla="*/ 2806833 h 6858000"/>
              <a:gd name="connsiteX874" fmla="*/ 7364329 w 7467600"/>
              <a:gd name="connsiteY874" fmla="*/ 2826907 h 6858000"/>
              <a:gd name="connsiteX875" fmla="*/ 7290545 w 7467600"/>
              <a:gd name="connsiteY875" fmla="*/ 2850663 h 6858000"/>
              <a:gd name="connsiteX876" fmla="*/ 6472036 w 7467600"/>
              <a:gd name="connsiteY876" fmla="*/ 1959003 h 6858000"/>
              <a:gd name="connsiteX877" fmla="*/ 5792897 w 7467600"/>
              <a:gd name="connsiteY877" fmla="*/ 1647747 h 6858000"/>
              <a:gd name="connsiteX878" fmla="*/ 5842751 w 7467600"/>
              <a:gd name="connsiteY878" fmla="*/ 1816112 h 6858000"/>
              <a:gd name="connsiteX879" fmla="*/ 5847424 w 7467600"/>
              <a:gd name="connsiteY879" fmla="*/ 1815776 h 6858000"/>
              <a:gd name="connsiteX880" fmla="*/ 6399821 w 7467600"/>
              <a:gd name="connsiteY880" fmla="*/ 2344799 h 6858000"/>
              <a:gd name="connsiteX881" fmla="*/ 6323232 w 7467600"/>
              <a:gd name="connsiteY881" fmla="*/ 2389634 h 6858000"/>
              <a:gd name="connsiteX882" fmla="*/ 5942958 w 7467600"/>
              <a:gd name="connsiteY882" fmla="*/ 2077708 h 6858000"/>
              <a:gd name="connsiteX883" fmla="*/ 5921559 w 7467600"/>
              <a:gd name="connsiteY883" fmla="*/ 2378596 h 6858000"/>
              <a:gd name="connsiteX884" fmla="*/ 5817651 w 7467600"/>
              <a:gd name="connsiteY884" fmla="*/ 3023919 h 6858000"/>
              <a:gd name="connsiteX885" fmla="*/ 5729634 w 7467600"/>
              <a:gd name="connsiteY885" fmla="*/ 3051849 h 6858000"/>
              <a:gd name="connsiteX886" fmla="*/ 5611018 w 7467600"/>
              <a:gd name="connsiteY886" fmla="*/ 2316769 h 6858000"/>
              <a:gd name="connsiteX887" fmla="*/ 5687608 w 7467600"/>
              <a:gd name="connsiteY887" fmla="*/ 2039972 h 6858000"/>
              <a:gd name="connsiteX888" fmla="*/ 5657554 w 7467600"/>
              <a:gd name="connsiteY888" fmla="*/ 1576445 h 6858000"/>
              <a:gd name="connsiteX889" fmla="*/ 5150475 w 7467600"/>
              <a:gd name="connsiteY889" fmla="*/ 1274012 h 6858000"/>
              <a:gd name="connsiteX890" fmla="*/ 5349142 w 7467600"/>
              <a:gd name="connsiteY890" fmla="*/ 2204405 h 6858000"/>
              <a:gd name="connsiteX891" fmla="*/ 5262214 w 7467600"/>
              <a:gd name="connsiteY891" fmla="*/ 2233836 h 6858000"/>
              <a:gd name="connsiteX892" fmla="*/ 4981539 w 7467600"/>
              <a:gd name="connsiteY892" fmla="*/ 1542201 h 6858000"/>
              <a:gd name="connsiteX893" fmla="*/ 4958461 w 7467600"/>
              <a:gd name="connsiteY893" fmla="*/ 1136957 h 6858000"/>
              <a:gd name="connsiteX894" fmla="*/ 4655015 w 7467600"/>
              <a:gd name="connsiteY894" fmla="*/ 891426 h 6858000"/>
              <a:gd name="connsiteX895" fmla="*/ 4348002 w 7467600"/>
              <a:gd name="connsiteY895" fmla="*/ 2205895 h 6858000"/>
              <a:gd name="connsiteX896" fmla="*/ 4262250 w 7467600"/>
              <a:gd name="connsiteY896" fmla="*/ 2219972 h 6858000"/>
              <a:gd name="connsiteX897" fmla="*/ 4550611 w 7467600"/>
              <a:gd name="connsiteY897" fmla="*/ 817540 h 6858000"/>
              <a:gd name="connsiteX898" fmla="*/ 4564418 w 7467600"/>
              <a:gd name="connsiteY898" fmla="*/ 808293 h 6858000"/>
              <a:gd name="connsiteX899" fmla="*/ 4266388 w 7467600"/>
              <a:gd name="connsiteY899" fmla="*/ 500083 h 6858000"/>
              <a:gd name="connsiteX900" fmla="*/ 4032842 w 7467600"/>
              <a:gd name="connsiteY900" fmla="*/ 211809 h 6858000"/>
              <a:gd name="connsiteX901" fmla="*/ 3882765 w 7467600"/>
              <a:gd name="connsiteY901" fmla="*/ 0 h 6858000"/>
              <a:gd name="connsiteX902" fmla="*/ 3721337 w 7467600"/>
              <a:gd name="connsiteY902" fmla="*/ 0 h 6858000"/>
              <a:gd name="connsiteX903" fmla="*/ 3797544 w 7467600"/>
              <a:gd name="connsiteY903" fmla="*/ 0 h 6858000"/>
              <a:gd name="connsiteX904" fmla="*/ 3775734 w 7467600"/>
              <a:gd name="connsiteY904" fmla="*/ 95131 h 6858000"/>
              <a:gd name="connsiteX905" fmla="*/ 3724807 w 7467600"/>
              <a:gd name="connsiteY905" fmla="*/ 272257 h 6858000"/>
              <a:gd name="connsiteX906" fmla="*/ 3726844 w 7467600"/>
              <a:gd name="connsiteY906" fmla="*/ 282988 h 6858000"/>
              <a:gd name="connsiteX907" fmla="*/ 3742664 w 7467600"/>
              <a:gd name="connsiteY907" fmla="*/ 279918 h 6858000"/>
              <a:gd name="connsiteX908" fmla="*/ 4103910 w 7467600"/>
              <a:gd name="connsiteY908" fmla="*/ 1161917 h 6858000"/>
              <a:gd name="connsiteX909" fmla="*/ 4020269 w 7467600"/>
              <a:gd name="connsiteY909" fmla="*/ 1200406 h 6858000"/>
              <a:gd name="connsiteX910" fmla="*/ 3674882 w 7467600"/>
              <a:gd name="connsiteY910" fmla="*/ 488524 h 6858000"/>
              <a:gd name="connsiteX911" fmla="*/ 3132682 w 7467600"/>
              <a:gd name="connsiteY911" fmla="*/ 1072284 h 6858000"/>
              <a:gd name="connsiteX912" fmla="*/ 2716346 w 7467600"/>
              <a:gd name="connsiteY912" fmla="*/ 1276376 h 6858000"/>
              <a:gd name="connsiteX913" fmla="*/ 2716772 w 7467600"/>
              <a:gd name="connsiteY913" fmla="*/ 1255462 h 6858000"/>
              <a:gd name="connsiteX914" fmla="*/ 3471096 w 7467600"/>
              <a:gd name="connsiteY914" fmla="*/ 437072 h 6858000"/>
              <a:gd name="connsiteX915" fmla="*/ 3639057 w 7467600"/>
              <a:gd name="connsiteY915" fmla="*/ 286334 h 6858000"/>
              <a:gd name="connsiteX916" fmla="*/ 3640309 w 7467600"/>
              <a:gd name="connsiteY916" fmla="*/ 284664 h 6858000"/>
              <a:gd name="connsiteX917" fmla="*/ 3646022 w 7467600"/>
              <a:gd name="connsiteY917" fmla="*/ 276711 h 6858000"/>
              <a:gd name="connsiteX918" fmla="*/ 3707943 w 7467600"/>
              <a:gd name="connsiteY918" fmla="*/ 65958 h 6858000"/>
              <a:gd name="connsiteX919" fmla="*/ 3721337 w 7467600"/>
              <a:gd name="connsiteY919" fmla="*/ 0 h 6858000"/>
              <a:gd name="connsiteX920" fmla="*/ 2867960 w 7467600"/>
              <a:gd name="connsiteY920" fmla="*/ 0 h 6858000"/>
              <a:gd name="connsiteX921" fmla="*/ 2926351 w 7467600"/>
              <a:gd name="connsiteY921" fmla="*/ 0 h 6858000"/>
              <a:gd name="connsiteX922" fmla="*/ 2902823 w 7467600"/>
              <a:gd name="connsiteY922" fmla="*/ 262929 h 6858000"/>
              <a:gd name="connsiteX923" fmla="*/ 2940663 w 7467600"/>
              <a:gd name="connsiteY923" fmla="*/ 140884 h 6858000"/>
              <a:gd name="connsiteX924" fmla="*/ 2947039 w 7467600"/>
              <a:gd name="connsiteY924" fmla="*/ 122524 h 6858000"/>
              <a:gd name="connsiteX925" fmla="*/ 2984316 w 7467600"/>
              <a:gd name="connsiteY925" fmla="*/ 0 h 6858000"/>
              <a:gd name="connsiteX926" fmla="*/ 3016114 w 7467600"/>
              <a:gd name="connsiteY926" fmla="*/ 0 h 6858000"/>
              <a:gd name="connsiteX927" fmla="*/ 2979949 w 7467600"/>
              <a:gd name="connsiteY927" fmla="*/ 119274 h 6858000"/>
              <a:gd name="connsiteX928" fmla="*/ 3023879 w 7467600"/>
              <a:gd name="connsiteY928" fmla="*/ 0 h 6858000"/>
              <a:gd name="connsiteX929" fmla="*/ 3105400 w 7467600"/>
              <a:gd name="connsiteY929" fmla="*/ 0 h 6858000"/>
              <a:gd name="connsiteX930" fmla="*/ 3094669 w 7467600"/>
              <a:gd name="connsiteY930" fmla="*/ 30308 h 6858000"/>
              <a:gd name="connsiteX931" fmla="*/ 2901945 w 7467600"/>
              <a:gd name="connsiteY931" fmla="*/ 466538 h 6858000"/>
              <a:gd name="connsiteX932" fmla="*/ 2815209 w 7467600"/>
              <a:gd name="connsiteY932" fmla="*/ 497361 h 6858000"/>
              <a:gd name="connsiteX933" fmla="*/ 2844845 w 7467600"/>
              <a:gd name="connsiteY933" fmla="*/ 127638 h 6858000"/>
              <a:gd name="connsiteX934" fmla="*/ 2867960 w 7467600"/>
              <a:gd name="connsiteY934" fmla="*/ 0 h 6858000"/>
              <a:gd name="connsiteX935" fmla="*/ 1057230 w 7467600"/>
              <a:gd name="connsiteY935" fmla="*/ 0 h 6858000"/>
              <a:gd name="connsiteX936" fmla="*/ 1111003 w 7467600"/>
              <a:gd name="connsiteY936" fmla="*/ 0 h 6858000"/>
              <a:gd name="connsiteX937" fmla="*/ 1125553 w 7467600"/>
              <a:gd name="connsiteY937" fmla="*/ 52588 h 6858000"/>
              <a:gd name="connsiteX938" fmla="*/ 1304276 w 7467600"/>
              <a:gd name="connsiteY938" fmla="*/ 476275 h 6858000"/>
              <a:gd name="connsiteX939" fmla="*/ 1492066 w 7467600"/>
              <a:gd name="connsiteY939" fmla="*/ 886333 h 6858000"/>
              <a:gd name="connsiteX940" fmla="*/ 1423698 w 7467600"/>
              <a:gd name="connsiteY940" fmla="*/ 710817 h 6858000"/>
              <a:gd name="connsiteX941" fmla="*/ 1357609 w 7467600"/>
              <a:gd name="connsiteY941" fmla="*/ 532892 h 6858000"/>
              <a:gd name="connsiteX942" fmla="*/ 1309550 w 7467600"/>
              <a:gd name="connsiteY942" fmla="*/ 374031 h 6858000"/>
              <a:gd name="connsiteX943" fmla="*/ 1193673 w 7467600"/>
              <a:gd name="connsiteY943" fmla="*/ 49533 h 6858000"/>
              <a:gd name="connsiteX944" fmla="*/ 1164391 w 7467600"/>
              <a:gd name="connsiteY944" fmla="*/ 0 h 6858000"/>
              <a:gd name="connsiteX945" fmla="*/ 1200666 w 7467600"/>
              <a:gd name="connsiteY945" fmla="*/ 0 h 6858000"/>
              <a:gd name="connsiteX946" fmla="*/ 1223408 w 7467600"/>
              <a:gd name="connsiteY946" fmla="*/ 38996 h 6858000"/>
              <a:gd name="connsiteX947" fmla="*/ 1339635 w 7467600"/>
              <a:gd name="connsiteY947" fmla="*/ 365517 h 6858000"/>
              <a:gd name="connsiteX948" fmla="*/ 1387469 w 7467600"/>
              <a:gd name="connsiteY948" fmla="*/ 523079 h 6858000"/>
              <a:gd name="connsiteX949" fmla="*/ 1452685 w 7467600"/>
              <a:gd name="connsiteY949" fmla="*/ 699806 h 6858000"/>
              <a:gd name="connsiteX950" fmla="*/ 1492092 w 7467600"/>
              <a:gd name="connsiteY950" fmla="*/ 800424 h 6858000"/>
              <a:gd name="connsiteX951" fmla="*/ 1455302 w 7467600"/>
              <a:gd name="connsiteY951" fmla="*/ 632913 h 6858000"/>
              <a:gd name="connsiteX952" fmla="*/ 1222336 w 7467600"/>
              <a:gd name="connsiteY952" fmla="*/ 9480 h 6858000"/>
              <a:gd name="connsiteX953" fmla="*/ 1214634 w 7467600"/>
              <a:gd name="connsiteY953" fmla="*/ 0 h 6858000"/>
              <a:gd name="connsiteX954" fmla="*/ 1289827 w 7467600"/>
              <a:gd name="connsiteY954" fmla="*/ 0 h 6858000"/>
              <a:gd name="connsiteX955" fmla="*/ 1321076 w 7467600"/>
              <a:gd name="connsiteY955" fmla="*/ 59722 h 6858000"/>
              <a:gd name="connsiteX956" fmla="*/ 1512579 w 7467600"/>
              <a:gd name="connsiteY956" fmla="*/ 626441 h 6858000"/>
              <a:gd name="connsiteX957" fmla="*/ 1506076 w 7467600"/>
              <a:gd name="connsiteY957" fmla="*/ 1089289 h 6858000"/>
              <a:gd name="connsiteX958" fmla="*/ 1486346 w 7467600"/>
              <a:gd name="connsiteY958" fmla="*/ 1079919 h 6858000"/>
              <a:gd name="connsiteX959" fmla="*/ 1070511 w 7467600"/>
              <a:gd name="connsiteY959" fmla="*/ 48609 h 6858000"/>
              <a:gd name="connsiteX960" fmla="*/ 1057230 w 7467600"/>
              <a:gd name="connsiteY960" fmla="*/ 0 h 6858000"/>
              <a:gd name="connsiteX961" fmla="*/ 43151 w 7467600"/>
              <a:gd name="connsiteY961" fmla="*/ 0 h 6858000"/>
              <a:gd name="connsiteX962" fmla="*/ 95283 w 7467600"/>
              <a:gd name="connsiteY962" fmla="*/ 0 h 6858000"/>
              <a:gd name="connsiteX963" fmla="*/ 300708 w 7467600"/>
              <a:gd name="connsiteY963" fmla="*/ 154571 h 6858000"/>
              <a:gd name="connsiteX964" fmla="*/ 530414 w 7467600"/>
              <a:gd name="connsiteY964" fmla="*/ 354673 h 6858000"/>
              <a:gd name="connsiteX965" fmla="*/ 333785 w 7467600"/>
              <a:gd name="connsiteY965" fmla="*/ 161564 h 6858000"/>
              <a:gd name="connsiteX966" fmla="*/ 147005 w 7467600"/>
              <a:gd name="connsiteY966" fmla="*/ 0 h 6858000"/>
              <a:gd name="connsiteX967" fmla="*/ 272509 w 7467600"/>
              <a:gd name="connsiteY967" fmla="*/ 0 h 6858000"/>
              <a:gd name="connsiteX968" fmla="*/ 326276 w 7467600"/>
              <a:gd name="connsiteY968" fmla="*/ 45847 h 6858000"/>
              <a:gd name="connsiteX969" fmla="*/ 823759 w 7467600"/>
              <a:gd name="connsiteY969" fmla="*/ 574145 h 6858000"/>
              <a:gd name="connsiteX970" fmla="*/ 811254 w 7467600"/>
              <a:gd name="connsiteY970" fmla="*/ 665546 h 6858000"/>
              <a:gd name="connsiteX971" fmla="*/ 154042 w 7467600"/>
              <a:gd name="connsiteY971" fmla="*/ 261522 h 6858000"/>
              <a:gd name="connsiteX972" fmla="*/ 13550 w 7467600"/>
              <a:gd name="connsiteY972" fmla="*/ 158423 h 6858000"/>
              <a:gd name="connsiteX973" fmla="*/ 0 w 7467600"/>
              <a:gd name="connsiteY973" fmla="*/ 146618 h 6858000"/>
              <a:gd name="connsiteX974" fmla="*/ 0 w 7467600"/>
              <a:gd name="connsiteY974" fmla="*/ 59161 h 6858000"/>
              <a:gd name="connsiteX975" fmla="*/ 45427 w 7467600"/>
              <a:gd name="connsiteY975" fmla="*/ 101078 h 6858000"/>
              <a:gd name="connsiteX976" fmla="*/ 630103 w 7467600"/>
              <a:gd name="connsiteY976" fmla="*/ 485885 h 6858000"/>
              <a:gd name="connsiteX977" fmla="*/ 532040 w 7467600"/>
              <a:gd name="connsiteY977" fmla="*/ 399359 h 6858000"/>
              <a:gd name="connsiteX978" fmla="*/ 517618 w 7467600"/>
              <a:gd name="connsiteY978" fmla="*/ 385726 h 6858000"/>
              <a:gd name="connsiteX979" fmla="*/ 285074 w 7467600"/>
              <a:gd name="connsiteY979" fmla="*/ 182755 h 6858000"/>
              <a:gd name="connsiteX980" fmla="*/ 43151 w 7467600"/>
              <a:gd name="connsiteY98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103333 w 7467600"/>
              <a:gd name="connsiteY34" fmla="*/ 5699602 h 6858000"/>
              <a:gd name="connsiteX35" fmla="*/ 5539432 w 7467600"/>
              <a:gd name="connsiteY35" fmla="*/ 5642928 h 6858000"/>
              <a:gd name="connsiteX36" fmla="*/ 5555462 w 7467600"/>
              <a:gd name="connsiteY36" fmla="*/ 5694454 h 6858000"/>
              <a:gd name="connsiteX37" fmla="*/ 5828270 w 7467600"/>
              <a:gd name="connsiteY37" fmla="*/ 6320663 h 6858000"/>
              <a:gd name="connsiteX38" fmla="*/ 5947416 w 7467600"/>
              <a:gd name="connsiteY38" fmla="*/ 6574846 h 6858000"/>
              <a:gd name="connsiteX39" fmla="*/ 5539432 w 7467600"/>
              <a:gd name="connsiteY39" fmla="*/ 5642928 h 6858000"/>
              <a:gd name="connsiteX40" fmla="*/ 51253 w 7467600"/>
              <a:gd name="connsiteY40" fmla="*/ 5631825 h 6858000"/>
              <a:gd name="connsiteX41" fmla="*/ 211622 w 7467600"/>
              <a:gd name="connsiteY41" fmla="*/ 5728803 h 6858000"/>
              <a:gd name="connsiteX42" fmla="*/ 371652 w 7467600"/>
              <a:gd name="connsiteY42" fmla="*/ 5829062 h 6858000"/>
              <a:gd name="connsiteX43" fmla="*/ 505903 w 7467600"/>
              <a:gd name="connsiteY43" fmla="*/ 5925221 h 6858000"/>
              <a:gd name="connsiteX44" fmla="*/ 899240 w 7467600"/>
              <a:gd name="connsiteY44" fmla="*/ 6153068 h 6858000"/>
              <a:gd name="connsiteX45" fmla="*/ 988114 w 7467600"/>
              <a:gd name="connsiteY45" fmla="*/ 6174204 h 6858000"/>
              <a:gd name="connsiteX46" fmla="*/ 845971 w 7467600"/>
              <a:gd name="connsiteY46" fmla="*/ 6067177 h 6858000"/>
              <a:gd name="connsiteX47" fmla="*/ 448057 w 7467600"/>
              <a:gd name="connsiteY47" fmla="*/ 5841376 h 6858000"/>
              <a:gd name="connsiteX48" fmla="*/ 51253 w 7467600"/>
              <a:gd name="connsiteY48" fmla="*/ 5631825 h 6858000"/>
              <a:gd name="connsiteX49" fmla="*/ 2606687 w 7467600"/>
              <a:gd name="connsiteY49" fmla="*/ 5630718 h 6858000"/>
              <a:gd name="connsiteX50" fmla="*/ 2645658 w 7467600"/>
              <a:gd name="connsiteY50" fmla="*/ 6640259 h 6858000"/>
              <a:gd name="connsiteX51" fmla="*/ 2606687 w 7467600"/>
              <a:gd name="connsiteY51" fmla="*/ 5630718 h 6858000"/>
              <a:gd name="connsiteX52" fmla="*/ 3642057 w 7467600"/>
              <a:gd name="connsiteY52" fmla="*/ 5573487 h 6858000"/>
              <a:gd name="connsiteX53" fmla="*/ 3632981 w 7467600"/>
              <a:gd name="connsiteY53" fmla="*/ 5579437 h 6858000"/>
              <a:gd name="connsiteX54" fmla="*/ 3382436 w 7467600"/>
              <a:gd name="connsiteY54" fmla="*/ 5952726 h 6858000"/>
              <a:gd name="connsiteX55" fmla="*/ 3191929 w 7467600"/>
              <a:gd name="connsiteY55" fmla="*/ 6662669 h 6858000"/>
              <a:gd name="connsiteX56" fmla="*/ 3369898 w 7467600"/>
              <a:gd name="connsiteY56" fmla="*/ 6081771 h 6858000"/>
              <a:gd name="connsiteX57" fmla="*/ 3642057 w 7467600"/>
              <a:gd name="connsiteY57" fmla="*/ 5573487 h 6858000"/>
              <a:gd name="connsiteX58" fmla="*/ 2650666 w 7467600"/>
              <a:gd name="connsiteY58" fmla="*/ 5530686 h 6858000"/>
              <a:gd name="connsiteX59" fmla="*/ 2650249 w 7467600"/>
              <a:gd name="connsiteY59" fmla="*/ 5532101 h 6858000"/>
              <a:gd name="connsiteX60" fmla="*/ 2663808 w 7467600"/>
              <a:gd name="connsiteY60" fmla="*/ 6535215 h 6858000"/>
              <a:gd name="connsiteX61" fmla="*/ 2665418 w 7467600"/>
              <a:gd name="connsiteY61" fmla="*/ 6132756 h 6858000"/>
              <a:gd name="connsiteX62" fmla="*/ 2650666 w 7467600"/>
              <a:gd name="connsiteY62" fmla="*/ 5530686 h 6858000"/>
              <a:gd name="connsiteX63" fmla="*/ 2680277 w 7467600"/>
              <a:gd name="connsiteY63" fmla="*/ 5479204 h 6858000"/>
              <a:gd name="connsiteX64" fmla="*/ 2678972 w 7467600"/>
              <a:gd name="connsiteY64" fmla="*/ 5481582 h 6858000"/>
              <a:gd name="connsiteX65" fmla="*/ 2696666 w 7467600"/>
              <a:gd name="connsiteY65" fmla="*/ 6133836 h 6858000"/>
              <a:gd name="connsiteX66" fmla="*/ 2695769 w 7467600"/>
              <a:gd name="connsiteY66" fmla="*/ 6390955 h 6858000"/>
              <a:gd name="connsiteX67" fmla="*/ 2739893 w 7467600"/>
              <a:gd name="connsiteY67" fmla="*/ 6108357 h 6858000"/>
              <a:gd name="connsiteX68" fmla="*/ 2680277 w 7467600"/>
              <a:gd name="connsiteY68" fmla="*/ 5479204 h 6858000"/>
              <a:gd name="connsiteX69" fmla="*/ 1132195 w 7467600"/>
              <a:gd name="connsiteY69" fmla="*/ 5467980 h 6858000"/>
              <a:gd name="connsiteX70" fmla="*/ 1679056 w 7467600"/>
              <a:gd name="connsiteY70" fmla="*/ 5516907 h 6858000"/>
              <a:gd name="connsiteX71" fmla="*/ 2128648 w 7467600"/>
              <a:gd name="connsiteY71" fmla="*/ 5474249 h 6858000"/>
              <a:gd name="connsiteX72" fmla="*/ 1825619 w 7467600"/>
              <a:gd name="connsiteY72" fmla="*/ 5478447 h 6858000"/>
              <a:gd name="connsiteX73" fmla="*/ 1737798 w 7467600"/>
              <a:gd name="connsiteY73" fmla="*/ 5483353 h 6858000"/>
              <a:gd name="connsiteX74" fmla="*/ 1132195 w 7467600"/>
              <a:gd name="connsiteY74" fmla="*/ 5467980 h 6858000"/>
              <a:gd name="connsiteX75" fmla="*/ 6844835 w 7467600"/>
              <a:gd name="connsiteY75" fmla="*/ 5424988 h 6858000"/>
              <a:gd name="connsiteX76" fmla="*/ 6879594 w 7467600"/>
              <a:gd name="connsiteY76" fmla="*/ 5424547 h 6858000"/>
              <a:gd name="connsiteX77" fmla="*/ 7379510 w 7467600"/>
              <a:gd name="connsiteY77" fmla="*/ 5755454 h 6858000"/>
              <a:gd name="connsiteX78" fmla="*/ 7467600 w 7467600"/>
              <a:gd name="connsiteY78" fmla="*/ 5845526 h 6858000"/>
              <a:gd name="connsiteX79" fmla="*/ 7467600 w 7467600"/>
              <a:gd name="connsiteY79" fmla="*/ 5925131 h 6858000"/>
              <a:gd name="connsiteX80" fmla="*/ 7271900 w 7467600"/>
              <a:gd name="connsiteY80" fmla="*/ 5734551 h 6858000"/>
              <a:gd name="connsiteX81" fmla="*/ 7015907 w 7467600"/>
              <a:gd name="connsiteY81" fmla="*/ 5541548 h 6858000"/>
              <a:gd name="connsiteX82" fmla="*/ 7259646 w 7467600"/>
              <a:gd name="connsiteY82" fmla="*/ 5765985 h 6858000"/>
              <a:gd name="connsiteX83" fmla="*/ 7467600 w 7467600"/>
              <a:gd name="connsiteY83" fmla="*/ 5971257 h 6858000"/>
              <a:gd name="connsiteX84" fmla="*/ 7467600 w 7467600"/>
              <a:gd name="connsiteY84" fmla="*/ 6012219 h 6858000"/>
              <a:gd name="connsiteX85" fmla="*/ 7240170 w 7467600"/>
              <a:gd name="connsiteY85" fmla="*/ 5787985 h 6858000"/>
              <a:gd name="connsiteX86" fmla="*/ 6946849 w 7467600"/>
              <a:gd name="connsiteY86" fmla="*/ 5523271 h 6858000"/>
              <a:gd name="connsiteX87" fmla="*/ 6946972 w 7467600"/>
              <a:gd name="connsiteY87" fmla="*/ 5526491 h 6858000"/>
              <a:gd name="connsiteX88" fmla="*/ 7105827 w 7467600"/>
              <a:gd name="connsiteY88" fmla="*/ 5718700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1456157 w 7467600"/>
              <a:gd name="connsiteY101" fmla="*/ 5371404 h 6858000"/>
              <a:gd name="connsiteX102" fmla="*/ 1244432 w 7467600"/>
              <a:gd name="connsiteY102" fmla="*/ 5385601 h 6858000"/>
              <a:gd name="connsiteX103" fmla="*/ 973990 w 7467600"/>
              <a:gd name="connsiteY103" fmla="*/ 5424940 h 6858000"/>
              <a:gd name="connsiteX104" fmla="*/ 1103809 w 7467600"/>
              <a:gd name="connsiteY104" fmla="*/ 5433720 h 6858000"/>
              <a:gd name="connsiteX105" fmla="*/ 1123454 w 7467600"/>
              <a:gd name="connsiteY105" fmla="*/ 5435727 h 6858000"/>
              <a:gd name="connsiteX106" fmla="*/ 1737017 w 7467600"/>
              <a:gd name="connsiteY106" fmla="*/ 5452183 h 6858000"/>
              <a:gd name="connsiteX107" fmla="*/ 1824397 w 7467600"/>
              <a:gd name="connsiteY107" fmla="*/ 5447757 h 6858000"/>
              <a:gd name="connsiteX108" fmla="*/ 2070059 w 7467600"/>
              <a:gd name="connsiteY108" fmla="*/ 5441660 h 6858000"/>
              <a:gd name="connsiteX109" fmla="*/ 1456157 w 7467600"/>
              <a:gd name="connsiteY109" fmla="*/ 5371404 h 6858000"/>
              <a:gd name="connsiteX110" fmla="*/ 4988186 w 7467600"/>
              <a:gd name="connsiteY110" fmla="*/ 5216467 h 6858000"/>
              <a:gd name="connsiteX111" fmla="*/ 4777334 w 7467600"/>
              <a:gd name="connsiteY111" fmla="*/ 5406072 h 6858000"/>
              <a:gd name="connsiteX112" fmla="*/ 4718341 w 7467600"/>
              <a:gd name="connsiteY112" fmla="*/ 5468043 h 6858000"/>
              <a:gd name="connsiteX113" fmla="*/ 4604655 w 7467600"/>
              <a:gd name="connsiteY113" fmla="*/ 5583434 h 6858000"/>
              <a:gd name="connsiteX114" fmla="*/ 4565074 w 7467600"/>
              <a:gd name="connsiteY114" fmla="*/ 5618550 h 6858000"/>
              <a:gd name="connsiteX115" fmla="*/ 4988186 w 7467600"/>
              <a:gd name="connsiteY115" fmla="*/ 5216467 h 6858000"/>
              <a:gd name="connsiteX116" fmla="*/ 4978032 w 7467600"/>
              <a:gd name="connsiteY116" fmla="*/ 5183809 h 6858000"/>
              <a:gd name="connsiteX117" fmla="*/ 4463413 w 7467600"/>
              <a:gd name="connsiteY117" fmla="*/ 5615162 h 6858000"/>
              <a:gd name="connsiteX118" fmla="*/ 4358134 w 7467600"/>
              <a:gd name="connsiteY118" fmla="*/ 5742791 h 6858000"/>
              <a:gd name="connsiteX119" fmla="*/ 4376219 w 7467600"/>
              <a:gd name="connsiteY119" fmla="*/ 5729027 h 6858000"/>
              <a:gd name="connsiteX120" fmla="*/ 4582340 w 7467600"/>
              <a:gd name="connsiteY120" fmla="*/ 5561037 h 6858000"/>
              <a:gd name="connsiteX121" fmla="*/ 4694684 w 7467600"/>
              <a:gd name="connsiteY121" fmla="*/ 5447098 h 6858000"/>
              <a:gd name="connsiteX122" fmla="*/ 4754123 w 7467600"/>
              <a:gd name="connsiteY122" fmla="*/ 5384643 h 6858000"/>
              <a:gd name="connsiteX123" fmla="*/ 4978032 w 7467600"/>
              <a:gd name="connsiteY123" fmla="*/ 5183809 h 6858000"/>
              <a:gd name="connsiteX124" fmla="*/ 1903353 w 7467600"/>
              <a:gd name="connsiteY124" fmla="*/ 5044827 h 6858000"/>
              <a:gd name="connsiteX125" fmla="*/ 1936931 w 7467600"/>
              <a:gd name="connsiteY125" fmla="*/ 5093954 h 6858000"/>
              <a:gd name="connsiteX126" fmla="*/ 2195868 w 7467600"/>
              <a:gd name="connsiteY126" fmla="*/ 5396574 h 6858000"/>
              <a:gd name="connsiteX127" fmla="*/ 2088852 w 7467600"/>
              <a:gd name="connsiteY127" fmla="*/ 5166123 h 6858000"/>
              <a:gd name="connsiteX128" fmla="*/ 1958241 w 7467600"/>
              <a:gd name="connsiteY128" fmla="*/ 5067955 h 6858000"/>
              <a:gd name="connsiteX129" fmla="*/ 1903353 w 7467600"/>
              <a:gd name="connsiteY129" fmla="*/ 5044827 h 6858000"/>
              <a:gd name="connsiteX130" fmla="*/ 1979378 w 7467600"/>
              <a:gd name="connsiteY130" fmla="*/ 4769504 h 6858000"/>
              <a:gd name="connsiteX131" fmla="*/ 2882120 w 7467600"/>
              <a:gd name="connsiteY131" fmla="*/ 5064547 h 6858000"/>
              <a:gd name="connsiteX132" fmla="*/ 2793103 w 7467600"/>
              <a:gd name="connsiteY132" fmla="*/ 5039699 h 6858000"/>
              <a:gd name="connsiteX133" fmla="*/ 2770041 w 7467600"/>
              <a:gd name="connsiteY133" fmla="*/ 5033634 h 6858000"/>
              <a:gd name="connsiteX134" fmla="*/ 1979378 w 7467600"/>
              <a:gd name="connsiteY134" fmla="*/ 4769504 h 6858000"/>
              <a:gd name="connsiteX135" fmla="*/ 1927410 w 7467600"/>
              <a:gd name="connsiteY135" fmla="*/ 4716164 h 6858000"/>
              <a:gd name="connsiteX136" fmla="*/ 1959587 w 7467600"/>
              <a:gd name="connsiteY136" fmla="*/ 4728849 h 6858000"/>
              <a:gd name="connsiteX137" fmla="*/ 2777707 w 7467600"/>
              <a:gd name="connsiteY137" fmla="*/ 5003991 h 6858000"/>
              <a:gd name="connsiteX138" fmla="*/ 2800768 w 7467600"/>
              <a:gd name="connsiteY138" fmla="*/ 5010056 h 6858000"/>
              <a:gd name="connsiteX139" fmla="*/ 2879408 w 7467600"/>
              <a:gd name="connsiteY139" fmla="*/ 5031590 h 6858000"/>
              <a:gd name="connsiteX140" fmla="*/ 2862295 w 7467600"/>
              <a:gd name="connsiteY140" fmla="*/ 5022958 h 6858000"/>
              <a:gd name="connsiteX141" fmla="*/ 2813343 w 7467600"/>
              <a:gd name="connsiteY141" fmla="*/ 4998369 h 6858000"/>
              <a:gd name="connsiteX142" fmla="*/ 2646245 w 7467600"/>
              <a:gd name="connsiteY142" fmla="*/ 4930999 h 6858000"/>
              <a:gd name="connsiteX143" fmla="*/ 1999243 w 7467600"/>
              <a:gd name="connsiteY143" fmla="*/ 4730524 h 6858000"/>
              <a:gd name="connsiteX144" fmla="*/ 1979527 w 7467600"/>
              <a:gd name="connsiteY144" fmla="*/ 4726651 h 6858000"/>
              <a:gd name="connsiteX145" fmla="*/ 1927410 w 7467600"/>
              <a:gd name="connsiteY145" fmla="*/ 4716164 h 6858000"/>
              <a:gd name="connsiteX146" fmla="*/ 1997014 w 7467600"/>
              <a:gd name="connsiteY146" fmla="*/ 4698007 h 6858000"/>
              <a:gd name="connsiteX147" fmla="*/ 2005458 w 7467600"/>
              <a:gd name="connsiteY147" fmla="*/ 4699540 h 6858000"/>
              <a:gd name="connsiteX148" fmla="*/ 2657186 w 7467600"/>
              <a:gd name="connsiteY148" fmla="*/ 4901687 h 6858000"/>
              <a:gd name="connsiteX149" fmla="*/ 2826662 w 7467600"/>
              <a:gd name="connsiteY149" fmla="*/ 4970362 h 6858000"/>
              <a:gd name="connsiteX150" fmla="*/ 2876100 w 7467600"/>
              <a:gd name="connsiteY150" fmla="*/ 4995397 h 6858000"/>
              <a:gd name="connsiteX151" fmla="*/ 3042600 w 7467600"/>
              <a:gd name="connsiteY151" fmla="*/ 5059532 h 6858000"/>
              <a:gd name="connsiteX152" fmla="*/ 1997014 w 7467600"/>
              <a:gd name="connsiteY152" fmla="*/ 4698007 h 6858000"/>
              <a:gd name="connsiteX153" fmla="*/ 2305292 w 7467600"/>
              <a:gd name="connsiteY153" fmla="*/ 4219492 h 6858000"/>
              <a:gd name="connsiteX154" fmla="*/ 3360922 w 7467600"/>
              <a:gd name="connsiteY154" fmla="*/ 4529373 h 6858000"/>
              <a:gd name="connsiteX155" fmla="*/ 3492420 w 7467600"/>
              <a:gd name="connsiteY155" fmla="*/ 4510145 h 6858000"/>
              <a:gd name="connsiteX156" fmla="*/ 3364086 w 7467600"/>
              <a:gd name="connsiteY156" fmla="*/ 4480340 h 6858000"/>
              <a:gd name="connsiteX157" fmla="*/ 3225818 w 7467600"/>
              <a:gd name="connsiteY157" fmla="*/ 4411822 h 6858000"/>
              <a:gd name="connsiteX158" fmla="*/ 3129696 w 7467600"/>
              <a:gd name="connsiteY158" fmla="*/ 4360704 h 6858000"/>
              <a:gd name="connsiteX159" fmla="*/ 2814545 w 7467600"/>
              <a:gd name="connsiteY159" fmla="*/ 4282955 h 6858000"/>
              <a:gd name="connsiteX160" fmla="*/ 2305292 w 7467600"/>
              <a:gd name="connsiteY160" fmla="*/ 4219492 h 6858000"/>
              <a:gd name="connsiteX161" fmla="*/ 2626982 w 7467600"/>
              <a:gd name="connsiteY161" fmla="*/ 4206450 h 6858000"/>
              <a:gd name="connsiteX162" fmla="*/ 2490617 w 7467600"/>
              <a:gd name="connsiteY162" fmla="*/ 4206951 h 6858000"/>
              <a:gd name="connsiteX163" fmla="*/ 2819869 w 7467600"/>
              <a:gd name="connsiteY163" fmla="*/ 4252936 h 6858000"/>
              <a:gd name="connsiteX164" fmla="*/ 3143018 w 7467600"/>
              <a:gd name="connsiteY164" fmla="*/ 4332698 h 6858000"/>
              <a:gd name="connsiteX165" fmla="*/ 3241520 w 7467600"/>
              <a:gd name="connsiteY165" fmla="*/ 4385112 h 6858000"/>
              <a:gd name="connsiteX166" fmla="*/ 3374575 w 7467600"/>
              <a:gd name="connsiteY166" fmla="*/ 4451517 h 6858000"/>
              <a:gd name="connsiteX167" fmla="*/ 3505221 w 7467600"/>
              <a:gd name="connsiteY167" fmla="*/ 4480757 h 6858000"/>
              <a:gd name="connsiteX168" fmla="*/ 2626982 w 7467600"/>
              <a:gd name="connsiteY168" fmla="*/ 4206450 h 6858000"/>
              <a:gd name="connsiteX169" fmla="*/ 1310106 w 7467600"/>
              <a:gd name="connsiteY169" fmla="*/ 3943217 h 6858000"/>
              <a:gd name="connsiteX170" fmla="*/ 854994 w 7467600"/>
              <a:gd name="connsiteY170" fmla="*/ 4399136 h 6858000"/>
              <a:gd name="connsiteX171" fmla="*/ 742462 w 7467600"/>
              <a:gd name="connsiteY171" fmla="*/ 4594648 h 6858000"/>
              <a:gd name="connsiteX172" fmla="*/ 820602 w 7467600"/>
              <a:gd name="connsiteY172" fmla="*/ 4485915 h 6858000"/>
              <a:gd name="connsiteX173" fmla="*/ 878295 w 7467600"/>
              <a:gd name="connsiteY173" fmla="*/ 4403594 h 6858000"/>
              <a:gd name="connsiteX174" fmla="*/ 1240607 w 7467600"/>
              <a:gd name="connsiteY174" fmla="*/ 4010401 h 6858000"/>
              <a:gd name="connsiteX175" fmla="*/ 1310106 w 7467600"/>
              <a:gd name="connsiteY175" fmla="*/ 3943217 h 6858000"/>
              <a:gd name="connsiteX176" fmla="*/ 1423113 w 7467600"/>
              <a:gd name="connsiteY176" fmla="*/ 3874565 h 6858000"/>
              <a:gd name="connsiteX177" fmla="*/ 1260565 w 7467600"/>
              <a:gd name="connsiteY177" fmla="*/ 4031982 h 6858000"/>
              <a:gd name="connsiteX178" fmla="*/ 901900 w 7467600"/>
              <a:gd name="connsiteY178" fmla="*/ 4421236 h 6858000"/>
              <a:gd name="connsiteX179" fmla="*/ 845044 w 7467600"/>
              <a:gd name="connsiteY179" fmla="*/ 4502436 h 6858000"/>
              <a:gd name="connsiteX180" fmla="*/ 685926 w 7467600"/>
              <a:gd name="connsiteY180" fmla="*/ 4703069 h 6858000"/>
              <a:gd name="connsiteX181" fmla="*/ 684248 w 7467600"/>
              <a:gd name="connsiteY181" fmla="*/ 4706721 h 6858000"/>
              <a:gd name="connsiteX182" fmla="*/ 1423113 w 7467600"/>
              <a:gd name="connsiteY182" fmla="*/ 3874565 h 6858000"/>
              <a:gd name="connsiteX183" fmla="*/ 3316479 w 7467600"/>
              <a:gd name="connsiteY183" fmla="*/ 3872136 h 6858000"/>
              <a:gd name="connsiteX184" fmla="*/ 3546806 w 7467600"/>
              <a:gd name="connsiteY184" fmla="*/ 4356139 h 6858000"/>
              <a:gd name="connsiteX185" fmla="*/ 3364433 w 7467600"/>
              <a:gd name="connsiteY185" fmla="*/ 3953121 h 6858000"/>
              <a:gd name="connsiteX186" fmla="*/ 3316479 w 7467600"/>
              <a:gd name="connsiteY186" fmla="*/ 3872136 h 6858000"/>
              <a:gd name="connsiteX187" fmla="*/ 3291335 w 7467600"/>
              <a:gd name="connsiteY187" fmla="*/ 3767420 h 6858000"/>
              <a:gd name="connsiteX188" fmla="*/ 3390805 w 7467600"/>
              <a:gd name="connsiteY188" fmla="*/ 3937163 h 6858000"/>
              <a:gd name="connsiteX189" fmla="*/ 3579062 w 7467600"/>
              <a:gd name="connsiteY189" fmla="*/ 4359040 h 6858000"/>
              <a:gd name="connsiteX190" fmla="*/ 3467355 w 7467600"/>
              <a:gd name="connsiteY190" fmla="*/ 3988130 h 6858000"/>
              <a:gd name="connsiteX191" fmla="*/ 3310753 w 7467600"/>
              <a:gd name="connsiteY191" fmla="*/ 3787140 h 6858000"/>
              <a:gd name="connsiteX192" fmla="*/ 3291335 w 7467600"/>
              <a:gd name="connsiteY192" fmla="*/ 3767420 h 6858000"/>
              <a:gd name="connsiteX193" fmla="*/ 1635889 w 7467600"/>
              <a:gd name="connsiteY193" fmla="*/ 3709494 h 6858000"/>
              <a:gd name="connsiteX194" fmla="*/ 1634800 w 7467600"/>
              <a:gd name="connsiteY194" fmla="*/ 3731111 h 6858000"/>
              <a:gd name="connsiteX195" fmla="*/ 1635889 w 7467600"/>
              <a:gd name="connsiteY195" fmla="*/ 3709494 h 6858000"/>
              <a:gd name="connsiteX196" fmla="*/ 1510397 w 7467600"/>
              <a:gd name="connsiteY196" fmla="*/ 3684705 h 6858000"/>
              <a:gd name="connsiteX197" fmla="*/ 1146550 w 7467600"/>
              <a:gd name="connsiteY197" fmla="*/ 3802012 h 6858000"/>
              <a:gd name="connsiteX198" fmla="*/ 698834 w 7467600"/>
              <a:gd name="connsiteY198" fmla="*/ 3952272 h 6858000"/>
              <a:gd name="connsiteX199" fmla="*/ 34256 w 7467600"/>
              <a:gd name="connsiteY199" fmla="*/ 4347603 h 6858000"/>
              <a:gd name="connsiteX200" fmla="*/ 527241 w 7467600"/>
              <a:gd name="connsiteY200" fmla="*/ 4065078 h 6858000"/>
              <a:gd name="connsiteX201" fmla="*/ 1510397 w 7467600"/>
              <a:gd name="connsiteY201" fmla="*/ 3684705 h 6858000"/>
              <a:gd name="connsiteX202" fmla="*/ 1313114 w 7467600"/>
              <a:gd name="connsiteY202" fmla="*/ 3655216 h 6858000"/>
              <a:gd name="connsiteX203" fmla="*/ 1109304 w 7467600"/>
              <a:gd name="connsiteY203" fmla="*/ 3669030 h 6858000"/>
              <a:gd name="connsiteX204" fmla="*/ 8129 w 7467600"/>
              <a:gd name="connsiteY204" fmla="*/ 4330519 h 6858000"/>
              <a:gd name="connsiteX205" fmla="*/ 687572 w 7467600"/>
              <a:gd name="connsiteY205" fmla="*/ 3925629 h 6858000"/>
              <a:gd name="connsiteX206" fmla="*/ 1138365 w 7467600"/>
              <a:gd name="connsiteY206" fmla="*/ 3774515 h 6858000"/>
              <a:gd name="connsiteX207" fmla="*/ 1505579 w 7467600"/>
              <a:gd name="connsiteY207" fmla="*/ 3655526 h 6858000"/>
              <a:gd name="connsiteX208" fmla="*/ 1313114 w 7467600"/>
              <a:gd name="connsiteY208" fmla="*/ 3655216 h 6858000"/>
              <a:gd name="connsiteX209" fmla="*/ 3655073 w 7467600"/>
              <a:gd name="connsiteY209" fmla="*/ 3650884 h 6858000"/>
              <a:gd name="connsiteX210" fmla="*/ 3989938 w 7467600"/>
              <a:gd name="connsiteY210" fmla="*/ 3991685 h 6858000"/>
              <a:gd name="connsiteX211" fmla="*/ 4393907 w 7467600"/>
              <a:gd name="connsiteY211" fmla="*/ 4261258 h 6858000"/>
              <a:gd name="connsiteX212" fmla="*/ 4648051 w 7467600"/>
              <a:gd name="connsiteY212" fmla="*/ 4374051 h 6858000"/>
              <a:gd name="connsiteX213" fmla="*/ 4383389 w 7467600"/>
              <a:gd name="connsiteY213" fmla="*/ 4184369 h 6858000"/>
              <a:gd name="connsiteX214" fmla="*/ 4165508 w 7467600"/>
              <a:gd name="connsiteY214" fmla="*/ 4035196 h 6858000"/>
              <a:gd name="connsiteX215" fmla="*/ 4068162 w 7467600"/>
              <a:gd name="connsiteY215" fmla="*/ 3953394 h 6858000"/>
              <a:gd name="connsiteX216" fmla="*/ 3981416 w 7467600"/>
              <a:gd name="connsiteY216" fmla="*/ 3880482 h 6858000"/>
              <a:gd name="connsiteX217" fmla="*/ 3800147 w 7467600"/>
              <a:gd name="connsiteY217" fmla="*/ 3749872 h 6858000"/>
              <a:gd name="connsiteX218" fmla="*/ 3655073 w 7467600"/>
              <a:gd name="connsiteY218" fmla="*/ 3650884 h 6858000"/>
              <a:gd name="connsiteX219" fmla="*/ 3670252 w 7467600"/>
              <a:gd name="connsiteY219" fmla="*/ 3622798 h 6858000"/>
              <a:gd name="connsiteX220" fmla="*/ 3817258 w 7467600"/>
              <a:gd name="connsiteY220" fmla="*/ 3723577 h 6858000"/>
              <a:gd name="connsiteX221" fmla="*/ 4000461 w 7467600"/>
              <a:gd name="connsiteY221" fmla="*/ 3855966 h 6858000"/>
              <a:gd name="connsiteX222" fmla="*/ 4088180 w 7467600"/>
              <a:gd name="connsiteY222" fmla="*/ 3929774 h 6858000"/>
              <a:gd name="connsiteX223" fmla="*/ 4184555 w 7467600"/>
              <a:gd name="connsiteY223" fmla="*/ 4010683 h 6858000"/>
              <a:gd name="connsiteX224" fmla="*/ 4399563 w 7467600"/>
              <a:gd name="connsiteY224" fmla="*/ 4158106 h 6858000"/>
              <a:gd name="connsiteX225" fmla="*/ 4684469 w 7467600"/>
              <a:gd name="connsiteY225" fmla="*/ 4364680 h 6858000"/>
              <a:gd name="connsiteX226" fmla="*/ 4690271 w 7467600"/>
              <a:gd name="connsiteY226" fmla="*/ 4370034 h 6858000"/>
              <a:gd name="connsiteX227" fmla="*/ 4136093 w 7467600"/>
              <a:gd name="connsiteY227" fmla="*/ 3858466 h 6858000"/>
              <a:gd name="connsiteX228" fmla="*/ 3670252 w 7467600"/>
              <a:gd name="connsiteY228" fmla="*/ 3622798 h 6858000"/>
              <a:gd name="connsiteX229" fmla="*/ 4440129 w 7467600"/>
              <a:gd name="connsiteY229" fmla="*/ 3448571 h 6858000"/>
              <a:gd name="connsiteX230" fmla="*/ 4856525 w 7467600"/>
              <a:gd name="connsiteY230" fmla="*/ 3915351 h 6858000"/>
              <a:gd name="connsiteX231" fmla="*/ 5059055 w 7467600"/>
              <a:gd name="connsiteY231" fmla="*/ 4108918 h 6858000"/>
              <a:gd name="connsiteX232" fmla="*/ 5290070 w 7467600"/>
              <a:gd name="connsiteY232" fmla="*/ 4263619 h 6858000"/>
              <a:gd name="connsiteX233" fmla="*/ 4834991 w 7467600"/>
              <a:gd name="connsiteY233" fmla="*/ 3830985 h 6858000"/>
              <a:gd name="connsiteX234" fmla="*/ 4440129 w 7467600"/>
              <a:gd name="connsiteY234" fmla="*/ 3448571 h 6858000"/>
              <a:gd name="connsiteX235" fmla="*/ 4441737 w 7467600"/>
              <a:gd name="connsiteY235" fmla="*/ 3399734 h 6858000"/>
              <a:gd name="connsiteX236" fmla="*/ 4431236 w 7467600"/>
              <a:gd name="connsiteY236" fmla="*/ 3400954 h 6858000"/>
              <a:gd name="connsiteX237" fmla="*/ 4557150 w 7467600"/>
              <a:gd name="connsiteY237" fmla="*/ 3510023 h 6858000"/>
              <a:gd name="connsiteX238" fmla="*/ 4856936 w 7467600"/>
              <a:gd name="connsiteY238" fmla="*/ 3809146 h 6858000"/>
              <a:gd name="connsiteX239" fmla="*/ 5111996 w 7467600"/>
              <a:gd name="connsiteY239" fmla="*/ 4065759 h 6858000"/>
              <a:gd name="connsiteX240" fmla="*/ 5388878 w 7467600"/>
              <a:gd name="connsiteY240" fmla="*/ 4300185 h 6858000"/>
              <a:gd name="connsiteX241" fmla="*/ 5425556 w 7467600"/>
              <a:gd name="connsiteY241" fmla="*/ 4308967 h 6858000"/>
              <a:gd name="connsiteX242" fmla="*/ 4943646 w 7467600"/>
              <a:gd name="connsiteY242" fmla="*/ 3822916 h 6858000"/>
              <a:gd name="connsiteX243" fmla="*/ 4594837 w 7467600"/>
              <a:gd name="connsiteY243" fmla="*/ 3532274 h 6858000"/>
              <a:gd name="connsiteX244" fmla="*/ 4441737 w 7467600"/>
              <a:gd name="connsiteY244" fmla="*/ 3399734 h 6858000"/>
              <a:gd name="connsiteX245" fmla="*/ 5425834 w 7467600"/>
              <a:gd name="connsiteY245" fmla="*/ 3162785 h 6858000"/>
              <a:gd name="connsiteX246" fmla="*/ 5401644 w 7467600"/>
              <a:gd name="connsiteY246" fmla="*/ 3617847 h 6858000"/>
              <a:gd name="connsiteX247" fmla="*/ 5467256 w 7467600"/>
              <a:gd name="connsiteY247" fmla="*/ 4175494 h 6858000"/>
              <a:gd name="connsiteX248" fmla="*/ 5448069 w 7467600"/>
              <a:gd name="connsiteY248" fmla="*/ 3567554 h 6858000"/>
              <a:gd name="connsiteX249" fmla="*/ 5425834 w 7467600"/>
              <a:gd name="connsiteY249" fmla="*/ 3162785 h 6858000"/>
              <a:gd name="connsiteX250" fmla="*/ 1318687 w 7467600"/>
              <a:gd name="connsiteY250" fmla="*/ 3113840 h 6858000"/>
              <a:gd name="connsiteX251" fmla="*/ 1066793 w 7467600"/>
              <a:gd name="connsiteY251" fmla="*/ 3212171 h 6858000"/>
              <a:gd name="connsiteX252" fmla="*/ 993319 w 7467600"/>
              <a:gd name="connsiteY252" fmla="*/ 3247648 h 6858000"/>
              <a:gd name="connsiteX253" fmla="*/ 853081 w 7467600"/>
              <a:gd name="connsiteY253" fmla="*/ 3312410 h 6858000"/>
              <a:gd name="connsiteX254" fmla="*/ 805957 w 7467600"/>
              <a:gd name="connsiteY254" fmla="*/ 3330443 h 6858000"/>
              <a:gd name="connsiteX255" fmla="*/ 1318687 w 7467600"/>
              <a:gd name="connsiteY255" fmla="*/ 3113840 h 6858000"/>
              <a:gd name="connsiteX256" fmla="*/ 5453702 w 7467600"/>
              <a:gd name="connsiteY256" fmla="*/ 3090882 h 6858000"/>
              <a:gd name="connsiteX257" fmla="*/ 5480135 w 7467600"/>
              <a:gd name="connsiteY257" fmla="*/ 3565802 h 6858000"/>
              <a:gd name="connsiteX258" fmla="*/ 5499023 w 7467600"/>
              <a:gd name="connsiteY258" fmla="*/ 4166310 h 6858000"/>
              <a:gd name="connsiteX259" fmla="*/ 5547022 w 7467600"/>
              <a:gd name="connsiteY259" fmla="*/ 3607838 h 6858000"/>
              <a:gd name="connsiteX260" fmla="*/ 5515964 w 7467600"/>
              <a:gd name="connsiteY260" fmla="*/ 3378541 h 6858000"/>
              <a:gd name="connsiteX261" fmla="*/ 5453702 w 7467600"/>
              <a:gd name="connsiteY261" fmla="*/ 3090882 h 6858000"/>
              <a:gd name="connsiteX262" fmla="*/ 1238695 w 7467600"/>
              <a:gd name="connsiteY262" fmla="*/ 3076820 h 6858000"/>
              <a:gd name="connsiteX263" fmla="*/ 716371 w 7467600"/>
              <a:gd name="connsiteY263" fmla="*/ 3293249 h 6858000"/>
              <a:gd name="connsiteX264" fmla="*/ 579522 w 7467600"/>
              <a:gd name="connsiteY264" fmla="*/ 3371759 h 6858000"/>
              <a:gd name="connsiteX265" fmla="*/ 600288 w 7467600"/>
              <a:gd name="connsiteY265" fmla="*/ 3365555 h 6858000"/>
              <a:gd name="connsiteX266" fmla="*/ 840692 w 7467600"/>
              <a:gd name="connsiteY266" fmla="*/ 3284921 h 6858000"/>
              <a:gd name="connsiteX267" fmla="*/ 979248 w 7467600"/>
              <a:gd name="connsiteY267" fmla="*/ 3221003 h 6858000"/>
              <a:gd name="connsiteX268" fmla="*/ 1053282 w 7467600"/>
              <a:gd name="connsiteY268" fmla="*/ 3185247 h 6858000"/>
              <a:gd name="connsiteX269" fmla="*/ 1320603 w 7467600"/>
              <a:gd name="connsiteY269" fmla="*/ 3081281 h 6858000"/>
              <a:gd name="connsiteX270" fmla="*/ 1238695 w 7467600"/>
              <a:gd name="connsiteY270" fmla="*/ 3076820 h 6858000"/>
              <a:gd name="connsiteX271" fmla="*/ 5425627 w 7467600"/>
              <a:gd name="connsiteY271" fmla="*/ 2954192 h 6858000"/>
              <a:gd name="connsiteX272" fmla="*/ 5470770 w 7467600"/>
              <a:gd name="connsiteY272" fmla="*/ 3005435 h 6858000"/>
              <a:gd name="connsiteX273" fmla="*/ 5519779 w 7467600"/>
              <a:gd name="connsiteY273" fmla="*/ 4359223 h 6858000"/>
              <a:gd name="connsiteX274" fmla="*/ 5520293 w 7467600"/>
              <a:gd name="connsiteY274" fmla="*/ 4360602 h 6858000"/>
              <a:gd name="connsiteX275" fmla="*/ 5767221 w 7467600"/>
              <a:gd name="connsiteY275" fmla="*/ 4665564 h 6858000"/>
              <a:gd name="connsiteX276" fmla="*/ 6937169 w 7467600"/>
              <a:gd name="connsiteY276" fmla="*/ 4815941 h 6858000"/>
              <a:gd name="connsiteX277" fmla="*/ 6953922 w 7467600"/>
              <a:gd name="connsiteY277" fmla="*/ 4890068 h 6858000"/>
              <a:gd name="connsiteX278" fmla="*/ 6071359 w 7467600"/>
              <a:gd name="connsiteY278" fmla="*/ 4770770 h 6858000"/>
              <a:gd name="connsiteX279" fmla="*/ 6038839 w 7467600"/>
              <a:gd name="connsiteY279" fmla="*/ 4764474 h 6858000"/>
              <a:gd name="connsiteX280" fmla="*/ 6038706 w 7467600"/>
              <a:gd name="connsiteY280" fmla="*/ 4763847 h 6858000"/>
              <a:gd name="connsiteX281" fmla="*/ 6037784 w 7467600"/>
              <a:gd name="connsiteY281" fmla="*/ 4764270 h 6858000"/>
              <a:gd name="connsiteX282" fmla="*/ 6038839 w 7467600"/>
              <a:gd name="connsiteY282" fmla="*/ 4764474 h 6858000"/>
              <a:gd name="connsiteX283" fmla="*/ 6040338 w 7467600"/>
              <a:gd name="connsiteY283" fmla="*/ 4771418 h 6858000"/>
              <a:gd name="connsiteX284" fmla="*/ 6024488 w 7467600"/>
              <a:gd name="connsiteY284" fmla="*/ 4809903 h 6858000"/>
              <a:gd name="connsiteX285" fmla="*/ 5599771 w 7467600"/>
              <a:gd name="connsiteY285" fmla="*/ 5509652 h 6858000"/>
              <a:gd name="connsiteX286" fmla="*/ 5548843 w 7467600"/>
              <a:gd name="connsiteY286" fmla="*/ 5563845 h 6858000"/>
              <a:gd name="connsiteX287" fmla="*/ 5940952 w 7467600"/>
              <a:gd name="connsiteY287" fmla="*/ 6250028 h 6858000"/>
              <a:gd name="connsiteX288" fmla="*/ 6043441 w 7467600"/>
              <a:gd name="connsiteY288" fmla="*/ 6665847 h 6858000"/>
              <a:gd name="connsiteX289" fmla="*/ 6093432 w 7467600"/>
              <a:gd name="connsiteY289" fmla="*/ 6858000 h 6858000"/>
              <a:gd name="connsiteX290" fmla="*/ 6034344 w 7467600"/>
              <a:gd name="connsiteY290" fmla="*/ 6858000 h 6858000"/>
              <a:gd name="connsiteX291" fmla="*/ 6026679 w 7467600"/>
              <a:gd name="connsiteY291" fmla="*/ 6836959 h 6858000"/>
              <a:gd name="connsiteX292" fmla="*/ 5800441 w 7467600"/>
              <a:gd name="connsiteY292" fmla="*/ 6335286 h 6858000"/>
              <a:gd name="connsiteX293" fmla="*/ 5526562 w 7467600"/>
              <a:gd name="connsiteY293" fmla="*/ 5705388 h 6858000"/>
              <a:gd name="connsiteX294" fmla="*/ 5519640 w 7467600"/>
              <a:gd name="connsiteY294" fmla="*/ 5683774 h 6858000"/>
              <a:gd name="connsiteX295" fmla="*/ 5844559 w 7467600"/>
              <a:gd name="connsiteY295" fmla="*/ 6553349 h 6858000"/>
              <a:gd name="connsiteX296" fmla="*/ 5975994 w 7467600"/>
              <a:gd name="connsiteY296" fmla="*/ 6858000 h 6858000"/>
              <a:gd name="connsiteX297" fmla="*/ 5898547 w 7467600"/>
              <a:gd name="connsiteY297" fmla="*/ 6858000 h 6858000"/>
              <a:gd name="connsiteX298" fmla="*/ 5682041 w 7467600"/>
              <a:gd name="connsiteY298" fmla="*/ 6355860 h 6858000"/>
              <a:gd name="connsiteX299" fmla="*/ 5461758 w 7467600"/>
              <a:gd name="connsiteY299" fmla="*/ 5820220 h 6858000"/>
              <a:gd name="connsiteX300" fmla="*/ 5237282 w 7467600"/>
              <a:gd name="connsiteY300" fmla="*/ 6579086 h 6858000"/>
              <a:gd name="connsiteX301" fmla="*/ 5115009 w 7467600"/>
              <a:gd name="connsiteY301" fmla="*/ 6858000 h 6858000"/>
              <a:gd name="connsiteX302" fmla="*/ 5028074 w 7467600"/>
              <a:gd name="connsiteY302" fmla="*/ 6858000 h 6858000"/>
              <a:gd name="connsiteX303" fmla="*/ 5079508 w 7467600"/>
              <a:gd name="connsiteY303" fmla="*/ 6749074 h 6858000"/>
              <a:gd name="connsiteX304" fmla="*/ 5371846 w 7467600"/>
              <a:gd name="connsiteY304" fmla="*/ 5924413 h 6858000"/>
              <a:gd name="connsiteX305" fmla="*/ 5270512 w 7467600"/>
              <a:gd name="connsiteY305" fmla="*/ 6138975 h 6858000"/>
              <a:gd name="connsiteX306" fmla="*/ 5062409 w 7467600"/>
              <a:gd name="connsiteY306" fmla="*/ 6653544 h 6858000"/>
              <a:gd name="connsiteX307" fmla="*/ 5036628 w 7467600"/>
              <a:gd name="connsiteY307" fmla="*/ 6754247 h 6858000"/>
              <a:gd name="connsiteX308" fmla="*/ 5009112 w 7467600"/>
              <a:gd name="connsiteY308" fmla="*/ 6858000 h 6858000"/>
              <a:gd name="connsiteX309" fmla="*/ 4976679 w 7467600"/>
              <a:gd name="connsiteY309" fmla="*/ 6858000 h 6858000"/>
              <a:gd name="connsiteX310" fmla="*/ 5006537 w 7467600"/>
              <a:gd name="connsiteY310" fmla="*/ 6747068 h 6858000"/>
              <a:gd name="connsiteX311" fmla="*/ 5032723 w 7467600"/>
              <a:gd name="connsiteY311" fmla="*/ 6644957 h 6858000"/>
              <a:gd name="connsiteX312" fmla="*/ 5242949 w 7467600"/>
              <a:gd name="connsiteY312" fmla="*/ 6125175 h 6858000"/>
              <a:gd name="connsiteX313" fmla="*/ 5286321 w 7467600"/>
              <a:gd name="connsiteY313" fmla="*/ 6033555 h 6858000"/>
              <a:gd name="connsiteX314" fmla="*/ 5008210 w 7467600"/>
              <a:gd name="connsiteY314" fmla="*/ 6649194 h 6858000"/>
              <a:gd name="connsiteX315" fmla="*/ 4986321 w 7467600"/>
              <a:gd name="connsiteY315" fmla="*/ 6765687 h 6858000"/>
              <a:gd name="connsiteX316" fmla="*/ 4973474 w 7467600"/>
              <a:gd name="connsiteY316" fmla="*/ 6858000 h 6858000"/>
              <a:gd name="connsiteX317" fmla="*/ 4907178 w 7467600"/>
              <a:gd name="connsiteY317" fmla="*/ 6858000 h 6858000"/>
              <a:gd name="connsiteX318" fmla="*/ 4910810 w 7467600"/>
              <a:gd name="connsiteY318" fmla="*/ 6829660 h 6858000"/>
              <a:gd name="connsiteX319" fmla="*/ 4987461 w 7467600"/>
              <a:gd name="connsiteY319" fmla="*/ 6432994 h 6858000"/>
              <a:gd name="connsiteX320" fmla="*/ 5179262 w 7467600"/>
              <a:gd name="connsiteY320" fmla="*/ 6035044 h 6858000"/>
              <a:gd name="connsiteX321" fmla="*/ 4689678 w 7467600"/>
              <a:gd name="connsiteY321" fmla="*/ 6440241 h 6858000"/>
              <a:gd name="connsiteX322" fmla="*/ 4477543 w 7467600"/>
              <a:gd name="connsiteY322" fmla="*/ 6674836 h 6858000"/>
              <a:gd name="connsiteX323" fmla="*/ 4329957 w 7467600"/>
              <a:gd name="connsiteY323" fmla="*/ 6858000 h 6858000"/>
              <a:gd name="connsiteX324" fmla="*/ 4218595 w 7467600"/>
              <a:gd name="connsiteY324" fmla="*/ 6858000 h 6858000"/>
              <a:gd name="connsiteX325" fmla="*/ 4368888 w 7467600"/>
              <a:gd name="connsiteY325" fmla="*/ 6668412 h 6858000"/>
              <a:gd name="connsiteX326" fmla="*/ 4563091 w 7467600"/>
              <a:gd name="connsiteY326" fmla="*/ 6442508 h 6858000"/>
              <a:gd name="connsiteX327" fmla="*/ 5387324 w 7467600"/>
              <a:gd name="connsiteY327" fmla="*/ 5705830 h 6858000"/>
              <a:gd name="connsiteX328" fmla="*/ 5073620 w 7467600"/>
              <a:gd name="connsiteY328" fmla="*/ 5955437 h 6858000"/>
              <a:gd name="connsiteX329" fmla="*/ 4689789 w 7467600"/>
              <a:gd name="connsiteY329" fmla="*/ 6268382 h 6858000"/>
              <a:gd name="connsiteX330" fmla="*/ 4418722 w 7467600"/>
              <a:gd name="connsiteY330" fmla="*/ 6570886 h 6858000"/>
              <a:gd name="connsiteX331" fmla="*/ 4214944 w 7467600"/>
              <a:gd name="connsiteY331" fmla="*/ 6858000 h 6858000"/>
              <a:gd name="connsiteX332" fmla="*/ 4177898 w 7467600"/>
              <a:gd name="connsiteY332" fmla="*/ 6858000 h 6858000"/>
              <a:gd name="connsiteX333" fmla="*/ 4391597 w 7467600"/>
              <a:gd name="connsiteY333" fmla="*/ 6556370 h 6858000"/>
              <a:gd name="connsiteX334" fmla="*/ 4668889 w 7467600"/>
              <a:gd name="connsiteY334" fmla="*/ 6246399 h 6858000"/>
              <a:gd name="connsiteX335" fmla="*/ 5055427 w 7467600"/>
              <a:gd name="connsiteY335" fmla="*/ 5931476 h 6858000"/>
              <a:gd name="connsiteX336" fmla="*/ 5371814 w 7467600"/>
              <a:gd name="connsiteY336" fmla="*/ 5678975 h 6858000"/>
              <a:gd name="connsiteX337" fmla="*/ 4987918 w 7467600"/>
              <a:gd name="connsiteY337" fmla="*/ 5838701 h 6858000"/>
              <a:gd name="connsiteX338" fmla="*/ 4317146 w 7467600"/>
              <a:gd name="connsiteY338" fmla="*/ 6587716 h 6858000"/>
              <a:gd name="connsiteX339" fmla="*/ 4171627 w 7467600"/>
              <a:gd name="connsiteY339" fmla="*/ 6858000 h 6858000"/>
              <a:gd name="connsiteX340" fmla="*/ 4081585 w 7467600"/>
              <a:gd name="connsiteY340" fmla="*/ 6858000 h 6858000"/>
              <a:gd name="connsiteX341" fmla="*/ 4238603 w 7467600"/>
              <a:gd name="connsiteY341" fmla="*/ 6559341 h 6858000"/>
              <a:gd name="connsiteX342" fmla="*/ 4778333 w 7467600"/>
              <a:gd name="connsiteY342" fmla="*/ 5873626 h 6858000"/>
              <a:gd name="connsiteX343" fmla="*/ 5414185 w 7467600"/>
              <a:gd name="connsiteY343" fmla="*/ 5573882 h 6858000"/>
              <a:gd name="connsiteX344" fmla="*/ 5959648 w 7467600"/>
              <a:gd name="connsiteY344" fmla="*/ 4760797 h 6858000"/>
              <a:gd name="connsiteX345" fmla="*/ 5355019 w 7467600"/>
              <a:gd name="connsiteY345" fmla="*/ 4734672 h 6858000"/>
              <a:gd name="connsiteX346" fmla="*/ 5083565 w 7467600"/>
              <a:gd name="connsiteY346" fmla="*/ 5179121 h 6858000"/>
              <a:gd name="connsiteX347" fmla="*/ 4713577 w 7467600"/>
              <a:gd name="connsiteY347" fmla="*/ 5616803 h 6858000"/>
              <a:gd name="connsiteX348" fmla="*/ 3989559 w 7467600"/>
              <a:gd name="connsiteY348" fmla="*/ 6145945 h 6858000"/>
              <a:gd name="connsiteX349" fmla="*/ 3939824 w 7467600"/>
              <a:gd name="connsiteY349" fmla="*/ 6066900 h 6858000"/>
              <a:gd name="connsiteX350" fmla="*/ 4584537 w 7467600"/>
              <a:gd name="connsiteY350" fmla="*/ 5324826 h 6858000"/>
              <a:gd name="connsiteX351" fmla="*/ 5037105 w 7467600"/>
              <a:gd name="connsiteY351" fmla="*/ 5088765 h 6858000"/>
              <a:gd name="connsiteX352" fmla="*/ 5039930 w 7467600"/>
              <a:gd name="connsiteY352" fmla="*/ 5089585 h 6858000"/>
              <a:gd name="connsiteX353" fmla="*/ 5263764 w 7467600"/>
              <a:gd name="connsiteY353" fmla="*/ 4735525 h 6858000"/>
              <a:gd name="connsiteX354" fmla="*/ 4086300 w 7467600"/>
              <a:gd name="connsiteY354" fmla="*/ 4884599 h 6858000"/>
              <a:gd name="connsiteX355" fmla="*/ 4085485 w 7467600"/>
              <a:gd name="connsiteY355" fmla="*/ 4899070 h 6858000"/>
              <a:gd name="connsiteX356" fmla="*/ 3871915 w 7467600"/>
              <a:gd name="connsiteY356" fmla="*/ 5253645 h 6858000"/>
              <a:gd name="connsiteX357" fmla="*/ 3799374 w 7467600"/>
              <a:gd name="connsiteY357" fmla="*/ 5466127 h 6858000"/>
              <a:gd name="connsiteX358" fmla="*/ 3498850 w 7467600"/>
              <a:gd name="connsiteY358" fmla="*/ 6661888 h 6858000"/>
              <a:gd name="connsiteX359" fmla="*/ 3399216 w 7467600"/>
              <a:gd name="connsiteY359" fmla="*/ 6858000 h 6858000"/>
              <a:gd name="connsiteX360" fmla="*/ 3303688 w 7467600"/>
              <a:gd name="connsiteY360" fmla="*/ 6858000 h 6858000"/>
              <a:gd name="connsiteX361" fmla="*/ 3391774 w 7467600"/>
              <a:gd name="connsiteY361" fmla="*/ 6697181 h 6858000"/>
              <a:gd name="connsiteX362" fmla="*/ 3735540 w 7467600"/>
              <a:gd name="connsiteY362" fmla="*/ 5546923 h 6858000"/>
              <a:gd name="connsiteX363" fmla="*/ 3729438 w 7467600"/>
              <a:gd name="connsiteY363" fmla="*/ 5569058 h 6858000"/>
              <a:gd name="connsiteX364" fmla="*/ 3707782 w 7467600"/>
              <a:gd name="connsiteY364" fmla="*/ 5644908 h 6858000"/>
              <a:gd name="connsiteX365" fmla="*/ 3583827 w 7467600"/>
              <a:gd name="connsiteY365" fmla="*/ 6039215 h 6858000"/>
              <a:gd name="connsiteX366" fmla="*/ 3547861 w 7467600"/>
              <a:gd name="connsiteY366" fmla="*/ 6129609 h 6858000"/>
              <a:gd name="connsiteX367" fmla="*/ 3490905 w 7467600"/>
              <a:gd name="connsiteY367" fmla="*/ 6277660 h 6858000"/>
              <a:gd name="connsiteX368" fmla="*/ 3455859 w 7467600"/>
              <a:gd name="connsiteY368" fmla="*/ 6391301 h 6858000"/>
              <a:gd name="connsiteX369" fmla="*/ 3429112 w 7467600"/>
              <a:gd name="connsiteY369" fmla="*/ 6479469 h 6858000"/>
              <a:gd name="connsiteX370" fmla="*/ 3304862 w 7467600"/>
              <a:gd name="connsiteY370" fmla="*/ 6796476 h 6858000"/>
              <a:gd name="connsiteX371" fmla="*/ 3276071 w 7467600"/>
              <a:gd name="connsiteY371" fmla="*/ 6858000 h 6858000"/>
              <a:gd name="connsiteX372" fmla="*/ 3240805 w 7467600"/>
              <a:gd name="connsiteY372" fmla="*/ 6858000 h 6858000"/>
              <a:gd name="connsiteX373" fmla="*/ 3275917 w 7467600"/>
              <a:gd name="connsiteY373" fmla="*/ 6783192 h 6858000"/>
              <a:gd name="connsiteX374" fmla="*/ 3399358 w 7467600"/>
              <a:gd name="connsiteY374" fmla="*/ 6469011 h 6858000"/>
              <a:gd name="connsiteX375" fmla="*/ 3425650 w 7467600"/>
              <a:gd name="connsiteY375" fmla="*/ 6381333 h 6858000"/>
              <a:gd name="connsiteX376" fmla="*/ 3460661 w 7467600"/>
              <a:gd name="connsiteY376" fmla="*/ 6266763 h 6858000"/>
              <a:gd name="connsiteX377" fmla="*/ 3518021 w 7467600"/>
              <a:gd name="connsiteY377" fmla="*/ 6117298 h 6858000"/>
              <a:gd name="connsiteX378" fmla="*/ 3554035 w 7467600"/>
              <a:gd name="connsiteY378" fmla="*/ 6027832 h 6858000"/>
              <a:gd name="connsiteX379" fmla="*/ 3677174 w 7467600"/>
              <a:gd name="connsiteY379" fmla="*/ 5636351 h 6858000"/>
              <a:gd name="connsiteX380" fmla="*/ 3698819 w 7467600"/>
              <a:gd name="connsiteY380" fmla="*/ 5560503 h 6858000"/>
              <a:gd name="connsiteX381" fmla="*/ 3702094 w 7467600"/>
              <a:gd name="connsiteY381" fmla="*/ 5549194 h 6858000"/>
              <a:gd name="connsiteX382" fmla="*/ 3398355 w 7467600"/>
              <a:gd name="connsiteY382" fmla="*/ 6094603 h 6858000"/>
              <a:gd name="connsiteX383" fmla="*/ 3193941 w 7467600"/>
              <a:gd name="connsiteY383" fmla="*/ 6798775 h 6858000"/>
              <a:gd name="connsiteX384" fmla="*/ 3184140 w 7467600"/>
              <a:gd name="connsiteY384" fmla="*/ 6858000 h 6858000"/>
              <a:gd name="connsiteX385" fmla="*/ 3099978 w 7467600"/>
              <a:gd name="connsiteY385" fmla="*/ 6858000 h 6858000"/>
              <a:gd name="connsiteX386" fmla="*/ 3101556 w 7467600"/>
              <a:gd name="connsiteY386" fmla="*/ 6843337 h 6858000"/>
              <a:gd name="connsiteX387" fmla="*/ 3370162 w 7467600"/>
              <a:gd name="connsiteY387" fmla="*/ 5785550 h 6858000"/>
              <a:gd name="connsiteX388" fmla="*/ 3746477 w 7467600"/>
              <a:gd name="connsiteY388" fmla="*/ 5377889 h 6858000"/>
              <a:gd name="connsiteX389" fmla="*/ 3863399 w 7467600"/>
              <a:gd name="connsiteY389" fmla="*/ 5087257 h 6858000"/>
              <a:gd name="connsiteX390" fmla="*/ 3968712 w 7467600"/>
              <a:gd name="connsiteY390" fmla="*/ 4913989 h 6858000"/>
              <a:gd name="connsiteX391" fmla="*/ 2792390 w 7467600"/>
              <a:gd name="connsiteY391" fmla="*/ 5382974 h 6858000"/>
              <a:gd name="connsiteX392" fmla="*/ 2714982 w 7467600"/>
              <a:gd name="connsiteY392" fmla="*/ 5427051 h 6858000"/>
              <a:gd name="connsiteX393" fmla="*/ 2813361 w 7467600"/>
              <a:gd name="connsiteY393" fmla="*/ 6023912 h 6858000"/>
              <a:gd name="connsiteX394" fmla="*/ 2688430 w 7467600"/>
              <a:gd name="connsiteY394" fmla="*/ 6801564 h 6858000"/>
              <a:gd name="connsiteX395" fmla="*/ 2629626 w 7467600"/>
              <a:gd name="connsiteY395" fmla="*/ 6763394 h 6858000"/>
              <a:gd name="connsiteX396" fmla="*/ 2565328 w 7467600"/>
              <a:gd name="connsiteY396" fmla="*/ 5516399 h 6858000"/>
              <a:gd name="connsiteX397" fmla="*/ 1922999 w 7467600"/>
              <a:gd name="connsiteY397" fmla="*/ 5980343 h 6858000"/>
              <a:gd name="connsiteX398" fmla="*/ 1950261 w 7467600"/>
              <a:gd name="connsiteY398" fmla="*/ 6405858 h 6858000"/>
              <a:gd name="connsiteX399" fmla="*/ 2365554 w 7467600"/>
              <a:gd name="connsiteY399" fmla="*/ 6759107 h 6858000"/>
              <a:gd name="connsiteX400" fmla="*/ 2424142 w 7467600"/>
              <a:gd name="connsiteY400" fmla="*/ 6858000 h 6858000"/>
              <a:gd name="connsiteX401" fmla="*/ 2395994 w 7467600"/>
              <a:gd name="connsiteY401" fmla="*/ 6858000 h 6858000"/>
              <a:gd name="connsiteX402" fmla="*/ 2392863 w 7467600"/>
              <a:gd name="connsiteY402" fmla="*/ 6852964 h 6858000"/>
              <a:gd name="connsiteX403" fmla="*/ 2017589 w 7467600"/>
              <a:gd name="connsiteY403" fmla="*/ 6493982 h 6858000"/>
              <a:gd name="connsiteX404" fmla="*/ 2147336 w 7467600"/>
              <a:gd name="connsiteY404" fmla="*/ 6594052 h 6858000"/>
              <a:gd name="connsiteX405" fmla="*/ 2207047 w 7467600"/>
              <a:gd name="connsiteY405" fmla="*/ 6654540 h 6858000"/>
              <a:gd name="connsiteX406" fmla="*/ 2299106 w 7467600"/>
              <a:gd name="connsiteY406" fmla="*/ 6778931 h 6858000"/>
              <a:gd name="connsiteX407" fmla="*/ 2314430 w 7467600"/>
              <a:gd name="connsiteY407" fmla="*/ 6801144 h 6858000"/>
              <a:gd name="connsiteX408" fmla="*/ 2352406 w 7467600"/>
              <a:gd name="connsiteY408" fmla="*/ 6858000 h 6858000"/>
              <a:gd name="connsiteX409" fmla="*/ 2314492 w 7467600"/>
              <a:gd name="connsiteY409" fmla="*/ 6858000 h 6858000"/>
              <a:gd name="connsiteX410" fmla="*/ 2288095 w 7467600"/>
              <a:gd name="connsiteY410" fmla="*/ 6818030 h 6858000"/>
              <a:gd name="connsiteX411" fmla="*/ 2272768 w 7467600"/>
              <a:gd name="connsiteY411" fmla="*/ 6795822 h 6858000"/>
              <a:gd name="connsiteX412" fmla="*/ 2182715 w 7467600"/>
              <a:gd name="connsiteY412" fmla="*/ 6675071 h 6858000"/>
              <a:gd name="connsiteX413" fmla="*/ 2032061 w 7467600"/>
              <a:gd name="connsiteY413" fmla="*/ 6541380 h 6858000"/>
              <a:gd name="connsiteX414" fmla="*/ 2257220 w 7467600"/>
              <a:gd name="connsiteY414" fmla="*/ 6826257 h 6858000"/>
              <a:gd name="connsiteX415" fmla="*/ 2281324 w 7467600"/>
              <a:gd name="connsiteY415" fmla="*/ 6858000 h 6858000"/>
              <a:gd name="connsiteX416" fmla="*/ 2242860 w 7467600"/>
              <a:gd name="connsiteY416" fmla="*/ 6858000 h 6858000"/>
              <a:gd name="connsiteX417" fmla="*/ 2232818 w 7467600"/>
              <a:gd name="connsiteY417" fmla="*/ 6844926 h 6858000"/>
              <a:gd name="connsiteX418" fmla="*/ 1990172 w 7467600"/>
              <a:gd name="connsiteY418" fmla="*/ 6542121 h 6858000"/>
              <a:gd name="connsiteX419" fmla="*/ 2124090 w 7467600"/>
              <a:gd name="connsiteY419" fmla="*/ 6761017 h 6858000"/>
              <a:gd name="connsiteX420" fmla="*/ 2200380 w 7467600"/>
              <a:gd name="connsiteY420" fmla="*/ 6858000 h 6858000"/>
              <a:gd name="connsiteX421" fmla="*/ 2147507 w 7467600"/>
              <a:gd name="connsiteY421" fmla="*/ 6858000 h 6858000"/>
              <a:gd name="connsiteX422" fmla="*/ 2070668 w 7467600"/>
              <a:gd name="connsiteY422" fmla="*/ 6761520 h 6858000"/>
              <a:gd name="connsiteX423" fmla="*/ 1975142 w 7467600"/>
              <a:gd name="connsiteY423" fmla="*/ 6585570 h 6858000"/>
              <a:gd name="connsiteX424" fmla="*/ 2050035 w 7467600"/>
              <a:gd name="connsiteY424" fmla="*/ 6813345 h 6858000"/>
              <a:gd name="connsiteX425" fmla="*/ 2063025 w 7467600"/>
              <a:gd name="connsiteY425" fmla="*/ 6858000 h 6858000"/>
              <a:gd name="connsiteX426" fmla="*/ 2021675 w 7467600"/>
              <a:gd name="connsiteY426" fmla="*/ 6858000 h 6858000"/>
              <a:gd name="connsiteX427" fmla="*/ 2019308 w 7467600"/>
              <a:gd name="connsiteY427" fmla="*/ 6847118 h 6858000"/>
              <a:gd name="connsiteX428" fmla="*/ 1938835 w 7467600"/>
              <a:gd name="connsiteY428" fmla="*/ 6551160 h 6858000"/>
              <a:gd name="connsiteX429" fmla="*/ 1953230 w 7467600"/>
              <a:gd name="connsiteY429" fmla="*/ 6759699 h 6858000"/>
              <a:gd name="connsiteX430" fmla="*/ 1956763 w 7467600"/>
              <a:gd name="connsiteY430" fmla="*/ 6778191 h 6858000"/>
              <a:gd name="connsiteX431" fmla="*/ 1967925 w 7467600"/>
              <a:gd name="connsiteY431" fmla="*/ 6858000 h 6858000"/>
              <a:gd name="connsiteX432" fmla="*/ 1936622 w 7467600"/>
              <a:gd name="connsiteY432" fmla="*/ 6858000 h 6858000"/>
              <a:gd name="connsiteX433" fmla="*/ 1926261 w 7467600"/>
              <a:gd name="connsiteY433" fmla="*/ 6784064 h 6858000"/>
              <a:gd name="connsiteX434" fmla="*/ 1922724 w 7467600"/>
              <a:gd name="connsiteY434" fmla="*/ 6765577 h 6858000"/>
              <a:gd name="connsiteX435" fmla="*/ 1904650 w 7467600"/>
              <a:gd name="connsiteY435" fmla="*/ 6639616 h 6858000"/>
              <a:gd name="connsiteX436" fmla="*/ 1885273 w 7467600"/>
              <a:gd name="connsiteY436" fmla="*/ 6858000 h 6858000"/>
              <a:gd name="connsiteX437" fmla="*/ 1854363 w 7467600"/>
              <a:gd name="connsiteY437" fmla="*/ 6858000 h 6858000"/>
              <a:gd name="connsiteX438" fmla="*/ 1880391 w 7467600"/>
              <a:gd name="connsiteY438" fmla="*/ 6603796 h 6858000"/>
              <a:gd name="connsiteX439" fmla="*/ 1818273 w 7467600"/>
              <a:gd name="connsiteY439" fmla="*/ 6715729 h 6858000"/>
              <a:gd name="connsiteX440" fmla="*/ 1794691 w 7467600"/>
              <a:gd name="connsiteY440" fmla="*/ 6843239 h 6858000"/>
              <a:gd name="connsiteX441" fmla="*/ 1794914 w 7467600"/>
              <a:gd name="connsiteY441" fmla="*/ 6858000 h 6858000"/>
              <a:gd name="connsiteX442" fmla="*/ 1746128 w 7467600"/>
              <a:gd name="connsiteY442" fmla="*/ 6858000 h 6858000"/>
              <a:gd name="connsiteX443" fmla="*/ 1753934 w 7467600"/>
              <a:gd name="connsiteY443" fmla="*/ 6724796 h 6858000"/>
              <a:gd name="connsiteX444" fmla="*/ 1792053 w 7467600"/>
              <a:gd name="connsiteY444" fmla="*/ 6572396 h 6858000"/>
              <a:gd name="connsiteX445" fmla="*/ 1862248 w 7467600"/>
              <a:gd name="connsiteY445" fmla="*/ 6266397 h 6858000"/>
              <a:gd name="connsiteX446" fmla="*/ 1862250 w 7467600"/>
              <a:gd name="connsiteY446" fmla="*/ 6033531 h 6858000"/>
              <a:gd name="connsiteX447" fmla="*/ 1211999 w 7467600"/>
              <a:gd name="connsiteY447" fmla="*/ 6683610 h 6858000"/>
              <a:gd name="connsiteX448" fmla="*/ 1213266 w 7467600"/>
              <a:gd name="connsiteY448" fmla="*/ 6691947 h 6858000"/>
              <a:gd name="connsiteX449" fmla="*/ 1203370 w 7467600"/>
              <a:gd name="connsiteY449" fmla="*/ 6850676 h 6858000"/>
              <a:gd name="connsiteX450" fmla="*/ 1203671 w 7467600"/>
              <a:gd name="connsiteY450" fmla="*/ 6858000 h 6858000"/>
              <a:gd name="connsiteX451" fmla="*/ 1143180 w 7467600"/>
              <a:gd name="connsiteY451" fmla="*/ 6858000 h 6858000"/>
              <a:gd name="connsiteX452" fmla="*/ 1142176 w 7467600"/>
              <a:gd name="connsiteY452" fmla="*/ 6766045 h 6858000"/>
              <a:gd name="connsiteX453" fmla="*/ 1067484 w 7467600"/>
              <a:gd name="connsiteY453" fmla="*/ 6858000 h 6858000"/>
              <a:gd name="connsiteX454" fmla="*/ 953928 w 7467600"/>
              <a:gd name="connsiteY454" fmla="*/ 6858000 h 6858000"/>
              <a:gd name="connsiteX455" fmla="*/ 959715 w 7467600"/>
              <a:gd name="connsiteY455" fmla="*/ 6850185 h 6858000"/>
              <a:gd name="connsiteX456" fmla="*/ 1483788 w 7467600"/>
              <a:gd name="connsiteY456" fmla="*/ 6259174 h 6858000"/>
              <a:gd name="connsiteX457" fmla="*/ 1100671 w 7467600"/>
              <a:gd name="connsiteY457" fmla="*/ 6252137 h 6858000"/>
              <a:gd name="connsiteX458" fmla="*/ 1090144 w 7467600"/>
              <a:gd name="connsiteY458" fmla="*/ 6256748 h 6858000"/>
              <a:gd name="connsiteX459" fmla="*/ 1095872 w 7467600"/>
              <a:gd name="connsiteY459" fmla="*/ 6271892 h 6858000"/>
              <a:gd name="connsiteX460" fmla="*/ 262785 w 7467600"/>
              <a:gd name="connsiteY460" fmla="*/ 6845450 h 6858000"/>
              <a:gd name="connsiteX461" fmla="*/ 209968 w 7467600"/>
              <a:gd name="connsiteY461" fmla="*/ 6770713 h 6858000"/>
              <a:gd name="connsiteX462" fmla="*/ 873460 w 7467600"/>
              <a:gd name="connsiteY462" fmla="*/ 6253768 h 6858000"/>
              <a:gd name="connsiteX463" fmla="*/ 192686 w 7467600"/>
              <a:gd name="connsiteY463" fmla="*/ 5849257 h 6858000"/>
              <a:gd name="connsiteX464" fmla="*/ 4696 w 7467600"/>
              <a:gd name="connsiteY464" fmla="*/ 5697668 h 6858000"/>
              <a:gd name="connsiteX465" fmla="*/ 0 w 7467600"/>
              <a:gd name="connsiteY465" fmla="*/ 5689984 h 6858000"/>
              <a:gd name="connsiteX466" fmla="*/ 0 w 7467600"/>
              <a:gd name="connsiteY466" fmla="*/ 5513472 h 6858000"/>
              <a:gd name="connsiteX467" fmla="*/ 174101 w 7467600"/>
              <a:gd name="connsiteY467" fmla="*/ 5620277 h 6858000"/>
              <a:gd name="connsiteX468" fmla="*/ 891800 w 7467600"/>
              <a:gd name="connsiteY468" fmla="*/ 6036935 h 6858000"/>
              <a:gd name="connsiteX469" fmla="*/ 1072219 w 7467600"/>
              <a:gd name="connsiteY469" fmla="*/ 6169443 h 6858000"/>
              <a:gd name="connsiteX470" fmla="*/ 1074117 w 7467600"/>
              <a:gd name="connsiteY470" fmla="*/ 6170301 h 6858000"/>
              <a:gd name="connsiteX471" fmla="*/ 1083114 w 7467600"/>
              <a:gd name="connsiteY471" fmla="*/ 6174131 h 6858000"/>
              <a:gd name="connsiteX472" fmla="*/ 1543010 w 7467600"/>
              <a:gd name="connsiteY472" fmla="*/ 6191140 h 6858000"/>
              <a:gd name="connsiteX473" fmla="*/ 1551080 w 7467600"/>
              <a:gd name="connsiteY473" fmla="*/ 6195006 h 6858000"/>
              <a:gd name="connsiteX474" fmla="*/ 2345443 w 7467600"/>
              <a:gd name="connsiteY474" fmla="*/ 5549882 h 6858000"/>
              <a:gd name="connsiteX475" fmla="*/ 1721499 w 7467600"/>
              <a:gd name="connsiteY475" fmla="*/ 5599969 h 6858000"/>
              <a:gd name="connsiteX476" fmla="*/ 767716 w 7467600"/>
              <a:gd name="connsiteY476" fmla="*/ 5472768 h 6858000"/>
              <a:gd name="connsiteX477" fmla="*/ 722147 w 7467600"/>
              <a:gd name="connsiteY477" fmla="*/ 5393091 h 6858000"/>
              <a:gd name="connsiteX478" fmla="*/ 1485552 w 7467600"/>
              <a:gd name="connsiteY478" fmla="*/ 5313202 h 6858000"/>
              <a:gd name="connsiteX479" fmla="*/ 2143004 w 7467600"/>
              <a:gd name="connsiteY479" fmla="*/ 5402420 h 6858000"/>
              <a:gd name="connsiteX480" fmla="*/ 1933391 w 7467600"/>
              <a:gd name="connsiteY480" fmla="*/ 5156971 h 6858000"/>
              <a:gd name="connsiteX481" fmla="*/ 1827118 w 7467600"/>
              <a:gd name="connsiteY481" fmla="*/ 4968410 h 6858000"/>
              <a:gd name="connsiteX482" fmla="*/ 1837349 w 7467600"/>
              <a:gd name="connsiteY482" fmla="*/ 4956357 h 6858000"/>
              <a:gd name="connsiteX483" fmla="*/ 2162835 w 7467600"/>
              <a:gd name="connsiteY483" fmla="*/ 5187853 h 6858000"/>
              <a:gd name="connsiteX484" fmla="*/ 2257167 w 7467600"/>
              <a:gd name="connsiteY484" fmla="*/ 5462123 h 6858000"/>
              <a:gd name="connsiteX485" fmla="*/ 2261598 w 7467600"/>
              <a:gd name="connsiteY485" fmla="*/ 5467998 h 6858000"/>
              <a:gd name="connsiteX486" fmla="*/ 2437177 w 7467600"/>
              <a:gd name="connsiteY486" fmla="*/ 5479608 h 6858000"/>
              <a:gd name="connsiteX487" fmla="*/ 2445247 w 7467600"/>
              <a:gd name="connsiteY487" fmla="*/ 5483476 h 6858000"/>
              <a:gd name="connsiteX488" fmla="*/ 2743626 w 7467600"/>
              <a:gd name="connsiteY488" fmla="*/ 5304819 h 6858000"/>
              <a:gd name="connsiteX489" fmla="*/ 3048102 w 7467600"/>
              <a:gd name="connsiteY489" fmla="*/ 5150595 h 6858000"/>
              <a:gd name="connsiteX490" fmla="*/ 1799414 w 7467600"/>
              <a:gd name="connsiteY490" fmla="*/ 4694732 h 6858000"/>
              <a:gd name="connsiteX491" fmla="*/ 1771735 w 7467600"/>
              <a:gd name="connsiteY491" fmla="*/ 4619929 h 6858000"/>
              <a:gd name="connsiteX492" fmla="*/ 3104273 w 7467600"/>
              <a:gd name="connsiteY492" fmla="*/ 5076159 h 6858000"/>
              <a:gd name="connsiteX493" fmla="*/ 3113245 w 7467600"/>
              <a:gd name="connsiteY493" fmla="*/ 5090705 h 6858000"/>
              <a:gd name="connsiteX494" fmla="*/ 3126294 w 7467600"/>
              <a:gd name="connsiteY494" fmla="*/ 5114400 h 6858000"/>
              <a:gd name="connsiteX495" fmla="*/ 3937433 w 7467600"/>
              <a:gd name="connsiteY495" fmla="*/ 4830473 h 6858000"/>
              <a:gd name="connsiteX496" fmla="*/ 3590475 w 7467600"/>
              <a:gd name="connsiteY496" fmla="*/ 4597974 h 6858000"/>
              <a:gd name="connsiteX497" fmla="*/ 3100264 w 7467600"/>
              <a:gd name="connsiteY497" fmla="*/ 4579845 h 6858000"/>
              <a:gd name="connsiteX498" fmla="*/ 2183576 w 7467600"/>
              <a:gd name="connsiteY498" fmla="*/ 4227150 h 6858000"/>
              <a:gd name="connsiteX499" fmla="*/ 2151029 w 7467600"/>
              <a:gd name="connsiteY499" fmla="*/ 4146947 h 6858000"/>
              <a:gd name="connsiteX500" fmla="*/ 3563434 w 7467600"/>
              <a:gd name="connsiteY500" fmla="*/ 4469115 h 6858000"/>
              <a:gd name="connsiteX501" fmla="*/ 3177952 w 7467600"/>
              <a:gd name="connsiteY501" fmla="*/ 3657386 h 6858000"/>
              <a:gd name="connsiteX502" fmla="*/ 3189263 w 7467600"/>
              <a:gd name="connsiteY502" fmla="*/ 3625726 h 6858000"/>
              <a:gd name="connsiteX503" fmla="*/ 3560912 w 7467600"/>
              <a:gd name="connsiteY503" fmla="*/ 4079863 h 6858000"/>
              <a:gd name="connsiteX504" fmla="*/ 3626636 w 7467600"/>
              <a:gd name="connsiteY504" fmla="*/ 4512230 h 6858000"/>
              <a:gd name="connsiteX505" fmla="*/ 3653088 w 7467600"/>
              <a:gd name="connsiteY505" fmla="*/ 4521417 h 6858000"/>
              <a:gd name="connsiteX506" fmla="*/ 3988128 w 7467600"/>
              <a:gd name="connsiteY506" fmla="*/ 4817267 h 6858000"/>
              <a:gd name="connsiteX507" fmla="*/ 4830582 w 7467600"/>
              <a:gd name="connsiteY507" fmla="*/ 4676000 h 6858000"/>
              <a:gd name="connsiteX508" fmla="*/ 4830100 w 7467600"/>
              <a:gd name="connsiteY508" fmla="*/ 4675554 h 6858000"/>
              <a:gd name="connsiteX509" fmla="*/ 4036318 w 7467600"/>
              <a:gd name="connsiteY509" fmla="*/ 4147013 h 6858000"/>
              <a:gd name="connsiteX510" fmla="*/ 3432098 w 7467600"/>
              <a:gd name="connsiteY510" fmla="*/ 3537312 h 6858000"/>
              <a:gd name="connsiteX511" fmla="*/ 3446761 w 7467600"/>
              <a:gd name="connsiteY511" fmla="*/ 3461278 h 6858000"/>
              <a:gd name="connsiteX512" fmla="*/ 4419733 w 7467600"/>
              <a:gd name="connsiteY512" fmla="*/ 3963555 h 6858000"/>
              <a:gd name="connsiteX513" fmla="*/ 4781371 w 7467600"/>
              <a:gd name="connsiteY513" fmla="*/ 4458604 h 6858000"/>
              <a:gd name="connsiteX514" fmla="*/ 4780440 w 7467600"/>
              <a:gd name="connsiteY514" fmla="*/ 4470290 h 6858000"/>
              <a:gd name="connsiteX515" fmla="*/ 4898954 w 7467600"/>
              <a:gd name="connsiteY515" fmla="*/ 4662092 h 6858000"/>
              <a:gd name="connsiteX516" fmla="*/ 4900699 w 7467600"/>
              <a:gd name="connsiteY516" fmla="*/ 4670867 h 6858000"/>
              <a:gd name="connsiteX517" fmla="*/ 5714511 w 7467600"/>
              <a:gd name="connsiteY517" fmla="*/ 4663483 h 6858000"/>
              <a:gd name="connsiteX518" fmla="*/ 5464793 w 7467600"/>
              <a:gd name="connsiteY518" fmla="*/ 4393556 h 6858000"/>
              <a:gd name="connsiteX519" fmla="*/ 5461897 w 7467600"/>
              <a:gd name="connsiteY519" fmla="*/ 4390879 h 6858000"/>
              <a:gd name="connsiteX520" fmla="*/ 4294126 w 7467600"/>
              <a:gd name="connsiteY520" fmla="*/ 3303048 h 6858000"/>
              <a:gd name="connsiteX521" fmla="*/ 4305321 w 7467600"/>
              <a:gd name="connsiteY521" fmla="*/ 3256953 h 6858000"/>
              <a:gd name="connsiteX522" fmla="*/ 4949299 w 7467600"/>
              <a:gd name="connsiteY522" fmla="*/ 3766336 h 6858000"/>
              <a:gd name="connsiteX523" fmla="*/ 5291452 w 7467600"/>
              <a:gd name="connsiteY523" fmla="*/ 4076801 h 6858000"/>
              <a:gd name="connsiteX524" fmla="*/ 5434998 w 7467600"/>
              <a:gd name="connsiteY524" fmla="*/ 4254100 h 6858000"/>
              <a:gd name="connsiteX525" fmla="*/ 5351015 w 7467600"/>
              <a:gd name="connsiteY525" fmla="*/ 3760989 h 6858000"/>
              <a:gd name="connsiteX526" fmla="*/ 5413780 w 7467600"/>
              <a:gd name="connsiteY526" fmla="*/ 2966265 h 6858000"/>
              <a:gd name="connsiteX527" fmla="*/ 5425627 w 7467600"/>
              <a:gd name="connsiteY527" fmla="*/ 2954192 h 6858000"/>
              <a:gd name="connsiteX528" fmla="*/ 6604735 w 7467600"/>
              <a:gd name="connsiteY528" fmla="*/ 2041381 h 6858000"/>
              <a:gd name="connsiteX529" fmla="*/ 7204487 w 7467600"/>
              <a:gd name="connsiteY529" fmla="*/ 2742112 h 6858000"/>
              <a:gd name="connsiteX530" fmla="*/ 7131592 w 7467600"/>
              <a:gd name="connsiteY530" fmla="*/ 2672096 h 6858000"/>
              <a:gd name="connsiteX531" fmla="*/ 6996344 w 7467600"/>
              <a:gd name="connsiteY531" fmla="*/ 2518310 h 6858000"/>
              <a:gd name="connsiteX532" fmla="*/ 6735495 w 7467600"/>
              <a:gd name="connsiteY532" fmla="*/ 2196890 h 6858000"/>
              <a:gd name="connsiteX533" fmla="*/ 6721901 w 7467600"/>
              <a:gd name="connsiteY533" fmla="*/ 2179274 h 6858000"/>
              <a:gd name="connsiteX534" fmla="*/ 6604735 w 7467600"/>
              <a:gd name="connsiteY534" fmla="*/ 2041381 h 6858000"/>
              <a:gd name="connsiteX535" fmla="*/ 6591670 w 7467600"/>
              <a:gd name="connsiteY535" fmla="*/ 1988277 h 6858000"/>
              <a:gd name="connsiteX536" fmla="*/ 6747349 w 7467600"/>
              <a:gd name="connsiteY536" fmla="*/ 2160069 h 6858000"/>
              <a:gd name="connsiteX537" fmla="*/ 6760943 w 7467600"/>
              <a:gd name="connsiteY537" fmla="*/ 2177686 h 6858000"/>
              <a:gd name="connsiteX538" fmla="*/ 7021065 w 7467600"/>
              <a:gd name="connsiteY538" fmla="*/ 2498102 h 6858000"/>
              <a:gd name="connsiteX539" fmla="*/ 7155223 w 7467600"/>
              <a:gd name="connsiteY539" fmla="*/ 2650386 h 6858000"/>
              <a:gd name="connsiteX540" fmla="*/ 7203167 w 7467600"/>
              <a:gd name="connsiteY540" fmla="*/ 2697288 h 6858000"/>
              <a:gd name="connsiteX541" fmla="*/ 6937703 w 7467600"/>
              <a:gd name="connsiteY541" fmla="*/ 2321981 h 6858000"/>
              <a:gd name="connsiteX542" fmla="*/ 6591670 w 7467600"/>
              <a:gd name="connsiteY542" fmla="*/ 1988277 h 6858000"/>
              <a:gd name="connsiteX543" fmla="*/ 5798671 w 7467600"/>
              <a:gd name="connsiteY543" fmla="*/ 1981601 h 6858000"/>
              <a:gd name="connsiteX544" fmla="*/ 5754709 w 7467600"/>
              <a:gd name="connsiteY544" fmla="*/ 2071454 h 6858000"/>
              <a:gd name="connsiteX545" fmla="*/ 5763044 w 7467600"/>
              <a:gd name="connsiteY545" fmla="*/ 2842206 h 6858000"/>
              <a:gd name="connsiteX546" fmla="*/ 5764974 w 7467600"/>
              <a:gd name="connsiteY546" fmla="*/ 2799609 h 6858000"/>
              <a:gd name="connsiteX547" fmla="*/ 5767665 w 7467600"/>
              <a:gd name="connsiteY547" fmla="*/ 2666409 h 6858000"/>
              <a:gd name="connsiteX548" fmla="*/ 5763055 w 7467600"/>
              <a:gd name="connsiteY548" fmla="*/ 2579705 h 6858000"/>
              <a:gd name="connsiteX549" fmla="*/ 5758079 w 7467600"/>
              <a:gd name="connsiteY549" fmla="*/ 2492508 h 6858000"/>
              <a:gd name="connsiteX550" fmla="*/ 5779325 w 7467600"/>
              <a:gd name="connsiteY550" fmla="*/ 2197069 h 6858000"/>
              <a:gd name="connsiteX551" fmla="*/ 5798671 w 7467600"/>
              <a:gd name="connsiteY551" fmla="*/ 1981601 h 6858000"/>
              <a:gd name="connsiteX552" fmla="*/ 5829202 w 7467600"/>
              <a:gd name="connsiteY552" fmla="*/ 1971679 h 6858000"/>
              <a:gd name="connsiteX553" fmla="*/ 5809558 w 7467600"/>
              <a:gd name="connsiteY553" fmla="*/ 2198043 h 6858000"/>
              <a:gd name="connsiteX554" fmla="*/ 5788653 w 7467600"/>
              <a:gd name="connsiteY554" fmla="*/ 2489430 h 6858000"/>
              <a:gd name="connsiteX555" fmla="*/ 5793439 w 7467600"/>
              <a:gd name="connsiteY555" fmla="*/ 2575235 h 6858000"/>
              <a:gd name="connsiteX556" fmla="*/ 5796837 w 7467600"/>
              <a:gd name="connsiteY556" fmla="*/ 2637633 h 6858000"/>
              <a:gd name="connsiteX557" fmla="*/ 5818614 w 7467600"/>
              <a:gd name="connsiteY557" fmla="*/ 2473055 h 6858000"/>
              <a:gd name="connsiteX558" fmla="*/ 5829202 w 7467600"/>
              <a:gd name="connsiteY558" fmla="*/ 1971679 h 6858000"/>
              <a:gd name="connsiteX559" fmla="*/ 5911389 w 7467600"/>
              <a:gd name="connsiteY559" fmla="*/ 1898371 h 6858000"/>
              <a:gd name="connsiteX560" fmla="*/ 6237627 w 7467600"/>
              <a:gd name="connsiteY560" fmla="*/ 2231921 h 6858000"/>
              <a:gd name="connsiteX561" fmla="*/ 5911389 w 7467600"/>
              <a:gd name="connsiteY561" fmla="*/ 1898371 h 6858000"/>
              <a:gd name="connsiteX562" fmla="*/ 6944437 w 7467600"/>
              <a:gd name="connsiteY562" fmla="*/ 1575402 h 6858000"/>
              <a:gd name="connsiteX563" fmla="*/ 6304730 w 7467600"/>
              <a:gd name="connsiteY563" fmla="*/ 1766654 h 6858000"/>
              <a:gd name="connsiteX564" fmla="*/ 6944437 w 7467600"/>
              <a:gd name="connsiteY564" fmla="*/ 1575402 h 6858000"/>
              <a:gd name="connsiteX565" fmla="*/ 7019523 w 7467600"/>
              <a:gd name="connsiteY565" fmla="*/ 1519450 h 6858000"/>
              <a:gd name="connsiteX566" fmla="*/ 6298091 w 7467600"/>
              <a:gd name="connsiteY566" fmla="*/ 1737122 h 6858000"/>
              <a:gd name="connsiteX567" fmla="*/ 7019523 w 7467600"/>
              <a:gd name="connsiteY567" fmla="*/ 1519450 h 6858000"/>
              <a:gd name="connsiteX568" fmla="*/ 2399523 w 7467600"/>
              <a:gd name="connsiteY568" fmla="*/ 1428234 h 6858000"/>
              <a:gd name="connsiteX569" fmla="*/ 2224982 w 7467600"/>
              <a:gd name="connsiteY569" fmla="*/ 1826201 h 6858000"/>
              <a:gd name="connsiteX570" fmla="*/ 2096099 w 7467600"/>
              <a:gd name="connsiteY570" fmla="*/ 2345900 h 6858000"/>
              <a:gd name="connsiteX571" fmla="*/ 2283317 w 7467600"/>
              <a:gd name="connsiteY571" fmla="*/ 1796925 h 6858000"/>
              <a:gd name="connsiteX572" fmla="*/ 2399523 w 7467600"/>
              <a:gd name="connsiteY572" fmla="*/ 1428234 h 6858000"/>
              <a:gd name="connsiteX573" fmla="*/ 2448558 w 7467600"/>
              <a:gd name="connsiteY573" fmla="*/ 1373435 h 6858000"/>
              <a:gd name="connsiteX574" fmla="*/ 2312521 w 7467600"/>
              <a:gd name="connsiteY574" fmla="*/ 1806140 h 6858000"/>
              <a:gd name="connsiteX575" fmla="*/ 2127533 w 7467600"/>
              <a:gd name="connsiteY575" fmla="*/ 2348380 h 6858000"/>
              <a:gd name="connsiteX576" fmla="*/ 2358080 w 7467600"/>
              <a:gd name="connsiteY576" fmla="*/ 1866134 h 6858000"/>
              <a:gd name="connsiteX577" fmla="*/ 2407436 w 7467600"/>
              <a:gd name="connsiteY577" fmla="*/ 1651070 h 6858000"/>
              <a:gd name="connsiteX578" fmla="*/ 2448558 w 7467600"/>
              <a:gd name="connsiteY578" fmla="*/ 1373435 h 6858000"/>
              <a:gd name="connsiteX579" fmla="*/ 278707 w 7467600"/>
              <a:gd name="connsiteY579" fmla="*/ 1352270 h 6858000"/>
              <a:gd name="connsiteX580" fmla="*/ 321570 w 7467600"/>
              <a:gd name="connsiteY580" fmla="*/ 1861610 h 6858000"/>
              <a:gd name="connsiteX581" fmla="*/ 294281 w 7467600"/>
              <a:gd name="connsiteY581" fmla="*/ 1440658 h 6858000"/>
              <a:gd name="connsiteX582" fmla="*/ 278707 w 7467600"/>
              <a:gd name="connsiteY582" fmla="*/ 1352270 h 6858000"/>
              <a:gd name="connsiteX583" fmla="*/ 1423821 w 7467600"/>
              <a:gd name="connsiteY583" fmla="*/ 1351958 h 6858000"/>
              <a:gd name="connsiteX584" fmla="*/ 1638521 w 7467600"/>
              <a:gd name="connsiteY584" fmla="*/ 1908470 h 6858000"/>
              <a:gd name="connsiteX585" fmla="*/ 1754199 w 7467600"/>
              <a:gd name="connsiteY585" fmla="*/ 2149284 h 6858000"/>
              <a:gd name="connsiteX586" fmla="*/ 1908359 w 7467600"/>
              <a:gd name="connsiteY586" fmla="*/ 2364988 h 6858000"/>
              <a:gd name="connsiteX587" fmla="*/ 1647661 w 7467600"/>
              <a:gd name="connsiteY587" fmla="*/ 1825945 h 6858000"/>
              <a:gd name="connsiteX588" fmla="*/ 1423821 w 7467600"/>
              <a:gd name="connsiteY588" fmla="*/ 1351958 h 6858000"/>
              <a:gd name="connsiteX589" fmla="*/ 1431890 w 7467600"/>
              <a:gd name="connsiteY589" fmla="*/ 1306475 h 6858000"/>
              <a:gd name="connsiteX590" fmla="*/ 1507597 w 7467600"/>
              <a:gd name="connsiteY590" fmla="*/ 1446132 h 6858000"/>
              <a:gd name="connsiteX591" fmla="*/ 1674586 w 7467600"/>
              <a:gd name="connsiteY591" fmla="*/ 1813832 h 6858000"/>
              <a:gd name="connsiteX592" fmla="*/ 1815950 w 7467600"/>
              <a:gd name="connsiteY592" fmla="*/ 2128564 h 6858000"/>
              <a:gd name="connsiteX593" fmla="*/ 1984242 w 7467600"/>
              <a:gd name="connsiteY593" fmla="*/ 2430829 h 6858000"/>
              <a:gd name="connsiteX594" fmla="*/ 2014023 w 7467600"/>
              <a:gd name="connsiteY594" fmla="*/ 2450995 h 6858000"/>
              <a:gd name="connsiteX595" fmla="*/ 1747337 w 7467600"/>
              <a:gd name="connsiteY595" fmla="*/ 1855264 h 6858000"/>
              <a:gd name="connsiteX596" fmla="*/ 1533749 w 7467600"/>
              <a:gd name="connsiteY596" fmla="*/ 1478656 h 6858000"/>
              <a:gd name="connsiteX597" fmla="*/ 1431890 w 7467600"/>
              <a:gd name="connsiteY597" fmla="*/ 1306475 h 6858000"/>
              <a:gd name="connsiteX598" fmla="*/ 5052692 w 7467600"/>
              <a:gd name="connsiteY598" fmla="*/ 1292994 h 6858000"/>
              <a:gd name="connsiteX599" fmla="*/ 5200661 w 7467600"/>
              <a:gd name="connsiteY599" fmla="*/ 1635186 h 6858000"/>
              <a:gd name="connsiteX600" fmla="*/ 5297138 w 7467600"/>
              <a:gd name="connsiteY600" fmla="*/ 1906351 h 6858000"/>
              <a:gd name="connsiteX601" fmla="*/ 5052692 w 7467600"/>
              <a:gd name="connsiteY601" fmla="*/ 1292994 h 6858000"/>
              <a:gd name="connsiteX602" fmla="*/ 5009948 w 7467600"/>
              <a:gd name="connsiteY602" fmla="*/ 1273619 h 6858000"/>
              <a:gd name="connsiteX603" fmla="*/ 5121777 w 7467600"/>
              <a:gd name="connsiteY603" fmla="*/ 1654213 h 6858000"/>
              <a:gd name="connsiteX604" fmla="*/ 5293545 w 7467600"/>
              <a:gd name="connsiteY604" fmla="*/ 2072247 h 6858000"/>
              <a:gd name="connsiteX605" fmla="*/ 5294042 w 7467600"/>
              <a:gd name="connsiteY605" fmla="*/ 2065019 h 6858000"/>
              <a:gd name="connsiteX606" fmla="*/ 5171936 w 7467600"/>
              <a:gd name="connsiteY606" fmla="*/ 1647613 h 6858000"/>
              <a:gd name="connsiteX607" fmla="*/ 5009948 w 7467600"/>
              <a:gd name="connsiteY607" fmla="*/ 1273619 h 6858000"/>
              <a:gd name="connsiteX608" fmla="*/ 655236 w 7467600"/>
              <a:gd name="connsiteY608" fmla="*/ 1268632 h 6858000"/>
              <a:gd name="connsiteX609" fmla="*/ 839521 w 7467600"/>
              <a:gd name="connsiteY609" fmla="*/ 1685315 h 6858000"/>
              <a:gd name="connsiteX610" fmla="*/ 1109416 w 7467600"/>
              <a:gd name="connsiteY610" fmla="*/ 2061663 h 6858000"/>
              <a:gd name="connsiteX611" fmla="*/ 1298300 w 7467600"/>
              <a:gd name="connsiteY611" fmla="*/ 2247742 h 6858000"/>
              <a:gd name="connsiteX612" fmla="*/ 1125871 w 7467600"/>
              <a:gd name="connsiteY612" fmla="*/ 1989513 h 6858000"/>
              <a:gd name="connsiteX613" fmla="*/ 981574 w 7467600"/>
              <a:gd name="connsiteY613" fmla="*/ 1783157 h 6858000"/>
              <a:gd name="connsiteX614" fmla="*/ 922198 w 7467600"/>
              <a:gd name="connsiteY614" fmla="*/ 1677437 h 6858000"/>
              <a:gd name="connsiteX615" fmla="*/ 869293 w 7467600"/>
              <a:gd name="connsiteY615" fmla="*/ 1583214 h 6858000"/>
              <a:gd name="connsiteX616" fmla="*/ 751431 w 7467600"/>
              <a:gd name="connsiteY616" fmla="*/ 1405731 h 6858000"/>
              <a:gd name="connsiteX617" fmla="*/ 655236 w 7467600"/>
              <a:gd name="connsiteY617" fmla="*/ 1268632 h 6858000"/>
              <a:gd name="connsiteX618" fmla="*/ 6516292 w 7467600"/>
              <a:gd name="connsiteY618" fmla="*/ 1263064 h 6858000"/>
              <a:gd name="connsiteX619" fmla="*/ 5736320 w 7467600"/>
              <a:gd name="connsiteY619" fmla="*/ 1501803 h 6858000"/>
              <a:gd name="connsiteX620" fmla="*/ 6516292 w 7467600"/>
              <a:gd name="connsiteY620" fmla="*/ 1263064 h 6858000"/>
              <a:gd name="connsiteX621" fmla="*/ 291466 w 7467600"/>
              <a:gd name="connsiteY621" fmla="*/ 1250369 h 6858000"/>
              <a:gd name="connsiteX622" fmla="*/ 323180 w 7467600"/>
              <a:gd name="connsiteY622" fmla="*/ 1435283 h 6858000"/>
              <a:gd name="connsiteX623" fmla="*/ 349381 w 7467600"/>
              <a:gd name="connsiteY623" fmla="*/ 1875041 h 6858000"/>
              <a:gd name="connsiteX624" fmla="*/ 374363 w 7467600"/>
              <a:gd name="connsiteY624" fmla="*/ 1506494 h 6858000"/>
              <a:gd name="connsiteX625" fmla="*/ 302168 w 7467600"/>
              <a:gd name="connsiteY625" fmla="*/ 1274495 h 6858000"/>
              <a:gd name="connsiteX626" fmla="*/ 291466 w 7467600"/>
              <a:gd name="connsiteY626" fmla="*/ 1250369 h 6858000"/>
              <a:gd name="connsiteX627" fmla="*/ 678222 w 7467600"/>
              <a:gd name="connsiteY627" fmla="*/ 1248670 h 6858000"/>
              <a:gd name="connsiteX628" fmla="*/ 775536 w 7467600"/>
              <a:gd name="connsiteY628" fmla="*/ 1388015 h 6858000"/>
              <a:gd name="connsiteX629" fmla="*/ 894529 w 7467600"/>
              <a:gd name="connsiteY629" fmla="*/ 1567739 h 6858000"/>
              <a:gd name="connsiteX630" fmla="*/ 948000 w 7467600"/>
              <a:gd name="connsiteY630" fmla="*/ 1663088 h 6858000"/>
              <a:gd name="connsiteX631" fmla="*/ 1006812 w 7467600"/>
              <a:gd name="connsiteY631" fmla="*/ 1767683 h 6858000"/>
              <a:gd name="connsiteX632" fmla="*/ 1149133 w 7467600"/>
              <a:gd name="connsiteY632" fmla="*/ 1971513 h 6858000"/>
              <a:gd name="connsiteX633" fmla="*/ 1333952 w 7467600"/>
              <a:gd name="connsiteY633" fmla="*/ 2251620 h 6858000"/>
              <a:gd name="connsiteX634" fmla="*/ 1337329 w 7467600"/>
              <a:gd name="connsiteY634" fmla="*/ 2258350 h 6858000"/>
              <a:gd name="connsiteX635" fmla="*/ 1014726 w 7467600"/>
              <a:gd name="connsiteY635" fmla="*/ 1615556 h 6858000"/>
              <a:gd name="connsiteX636" fmla="*/ 678222 w 7467600"/>
              <a:gd name="connsiteY636" fmla="*/ 1248670 h 6858000"/>
              <a:gd name="connsiteX637" fmla="*/ 6691602 w 7467600"/>
              <a:gd name="connsiteY637" fmla="*/ 1140573 h 6858000"/>
              <a:gd name="connsiteX638" fmla="*/ 6571100 w 7467600"/>
              <a:gd name="connsiteY638" fmla="*/ 1183662 h 6858000"/>
              <a:gd name="connsiteX639" fmla="*/ 6241687 w 7467600"/>
              <a:gd name="connsiteY639" fmla="*/ 1257600 h 6858000"/>
              <a:gd name="connsiteX640" fmla="*/ 5693009 w 7467600"/>
              <a:gd name="connsiteY640" fmla="*/ 1478256 h 6858000"/>
              <a:gd name="connsiteX641" fmla="*/ 6548420 w 7467600"/>
              <a:gd name="connsiteY641" fmla="*/ 1214599 h 6858000"/>
              <a:gd name="connsiteX642" fmla="*/ 6605473 w 7467600"/>
              <a:gd name="connsiteY642" fmla="*/ 1184686 h 6858000"/>
              <a:gd name="connsiteX643" fmla="*/ 6691602 w 7467600"/>
              <a:gd name="connsiteY643" fmla="*/ 1140573 h 6858000"/>
              <a:gd name="connsiteX644" fmla="*/ 4002475 w 7467600"/>
              <a:gd name="connsiteY644" fmla="*/ 1037802 h 6858000"/>
              <a:gd name="connsiteX645" fmla="*/ 4000324 w 7467600"/>
              <a:gd name="connsiteY645" fmla="*/ 1039362 h 6858000"/>
              <a:gd name="connsiteX646" fmla="*/ 4002862 w 7467600"/>
              <a:gd name="connsiteY646" fmla="*/ 1042866 h 6858000"/>
              <a:gd name="connsiteX647" fmla="*/ 4002475 w 7467600"/>
              <a:gd name="connsiteY647" fmla="*/ 1037802 h 6858000"/>
              <a:gd name="connsiteX648" fmla="*/ 506322 w 7467600"/>
              <a:gd name="connsiteY648" fmla="*/ 1020997 h 6858000"/>
              <a:gd name="connsiteX649" fmla="*/ 533068 w 7467600"/>
              <a:gd name="connsiteY649" fmla="*/ 1029409 h 6858000"/>
              <a:gd name="connsiteX650" fmla="*/ 1232525 w 7467600"/>
              <a:gd name="connsiteY650" fmla="*/ 1804675 h 6858000"/>
              <a:gd name="connsiteX651" fmla="*/ 1388858 w 7467600"/>
              <a:gd name="connsiteY651" fmla="*/ 2368011 h 6858000"/>
              <a:gd name="connsiteX652" fmla="*/ 1384098 w 7467600"/>
              <a:gd name="connsiteY652" fmla="*/ 2378125 h 6858000"/>
              <a:gd name="connsiteX653" fmla="*/ 1425393 w 7467600"/>
              <a:gd name="connsiteY653" fmla="*/ 2589124 h 6858000"/>
              <a:gd name="connsiteX654" fmla="*/ 1424001 w 7467600"/>
              <a:gd name="connsiteY654" fmla="*/ 2597541 h 6858000"/>
              <a:gd name="connsiteX655" fmla="*/ 2152729 w 7467600"/>
              <a:gd name="connsiteY655" fmla="*/ 2864487 h 6858000"/>
              <a:gd name="connsiteX656" fmla="*/ 2020609 w 7467600"/>
              <a:gd name="connsiteY656" fmla="*/ 2539671 h 6858000"/>
              <a:gd name="connsiteX657" fmla="*/ 2018920 w 7467600"/>
              <a:gd name="connsiteY657" fmla="*/ 2536309 h 6858000"/>
              <a:gd name="connsiteX658" fmla="*/ 1342441 w 7467600"/>
              <a:gd name="connsiteY658" fmla="*/ 1173017 h 6858000"/>
              <a:gd name="connsiteX659" fmla="*/ 1367925 w 7467600"/>
              <a:gd name="connsiteY659" fmla="*/ 1135648 h 6858000"/>
              <a:gd name="connsiteX660" fmla="*/ 1771401 w 7467600"/>
              <a:gd name="connsiteY660" fmla="*/ 1806673 h 6858000"/>
              <a:gd name="connsiteX661" fmla="*/ 1972385 w 7467600"/>
              <a:gd name="connsiteY661" fmla="*/ 2198735 h 6858000"/>
              <a:gd name="connsiteX662" fmla="*/ 2040892 w 7467600"/>
              <a:gd name="connsiteY662" fmla="*/ 2405205 h 6858000"/>
              <a:gd name="connsiteX663" fmla="*/ 2131689 w 7467600"/>
              <a:gd name="connsiteY663" fmla="*/ 1936926 h 6858000"/>
              <a:gd name="connsiteX664" fmla="*/ 2454820 w 7467600"/>
              <a:gd name="connsiteY664" fmla="*/ 1248808 h 6858000"/>
              <a:gd name="connsiteX665" fmla="*/ 2492512 w 7467600"/>
              <a:gd name="connsiteY665" fmla="*/ 1302920 h 6858000"/>
              <a:gd name="connsiteX666" fmla="*/ 2081216 w 7467600"/>
              <a:gd name="connsiteY666" fmla="*/ 2527513 h 6858000"/>
              <a:gd name="connsiteX667" fmla="*/ 2081211 w 7467600"/>
              <a:gd name="connsiteY667" fmla="*/ 2528916 h 6858000"/>
              <a:gd name="connsiteX668" fmla="*/ 2199067 w 7467600"/>
              <a:gd name="connsiteY668" fmla="*/ 2884061 h 6858000"/>
              <a:gd name="connsiteX669" fmla="*/ 3192586 w 7467600"/>
              <a:gd name="connsiteY669" fmla="*/ 3411496 h 6858000"/>
              <a:gd name="connsiteX670" fmla="*/ 3182620 w 7467600"/>
              <a:gd name="connsiteY670" fmla="*/ 3483279 h 6858000"/>
              <a:gd name="connsiteX671" fmla="*/ 2435119 w 7467600"/>
              <a:gd name="connsiteY671" fmla="*/ 3080173 h 6858000"/>
              <a:gd name="connsiteX672" fmla="*/ 2410152 w 7467600"/>
              <a:gd name="connsiteY672" fmla="*/ 3063751 h 6858000"/>
              <a:gd name="connsiteX673" fmla="*/ 2408099 w 7467600"/>
              <a:gd name="connsiteY673" fmla="*/ 3064403 h 6858000"/>
              <a:gd name="connsiteX674" fmla="*/ 2407218 w 7467600"/>
              <a:gd name="connsiteY674" fmla="*/ 3070324 h 6858000"/>
              <a:gd name="connsiteX675" fmla="*/ 2380138 w 7467600"/>
              <a:gd name="connsiteY675" fmla="*/ 3099341 h 6858000"/>
              <a:gd name="connsiteX676" fmla="*/ 1765923 w 7467600"/>
              <a:gd name="connsiteY676" fmla="*/ 3581043 h 6858000"/>
              <a:gd name="connsiteX677" fmla="*/ 1702258 w 7467600"/>
              <a:gd name="connsiteY677" fmla="*/ 3612286 h 6858000"/>
              <a:gd name="connsiteX678" fmla="*/ 1538370 w 7467600"/>
              <a:gd name="connsiteY678" fmla="*/ 3811804 h 6858000"/>
              <a:gd name="connsiteX679" fmla="*/ 542867 w 7467600"/>
              <a:gd name="connsiteY679" fmla="*/ 4944092 h 6858000"/>
              <a:gd name="connsiteX680" fmla="*/ 515800 w 7467600"/>
              <a:gd name="connsiteY680" fmla="*/ 4862180 h 6858000"/>
              <a:gd name="connsiteX681" fmla="*/ 909145 w 7467600"/>
              <a:gd name="connsiteY681" fmla="*/ 4199225 h 6858000"/>
              <a:gd name="connsiteX682" fmla="*/ 1214067 w 7467600"/>
              <a:gd name="connsiteY682" fmla="*/ 3908561 h 6858000"/>
              <a:gd name="connsiteX683" fmla="*/ 640967 w 7467600"/>
              <a:gd name="connsiteY683" fmla="*/ 4105601 h 6858000"/>
              <a:gd name="connsiteX684" fmla="*/ 112563 w 7467600"/>
              <a:gd name="connsiteY684" fmla="*/ 4396952 h 6858000"/>
              <a:gd name="connsiteX685" fmla="*/ 0 w 7467600"/>
              <a:gd name="connsiteY685" fmla="*/ 4466006 h 6858000"/>
              <a:gd name="connsiteX686" fmla="*/ 0 w 7467600"/>
              <a:gd name="connsiteY686" fmla="*/ 4233763 h 6858000"/>
              <a:gd name="connsiteX687" fmla="*/ 36881 w 7467600"/>
              <a:gd name="connsiteY687" fmla="*/ 4200118 h 6858000"/>
              <a:gd name="connsiteX688" fmla="*/ 910534 w 7467600"/>
              <a:gd name="connsiteY688" fmla="*/ 3629753 h 6858000"/>
              <a:gd name="connsiteX689" fmla="*/ 1578717 w 7467600"/>
              <a:gd name="connsiteY689" fmla="*/ 3575982 h 6858000"/>
              <a:gd name="connsiteX690" fmla="*/ 2338780 w 7467600"/>
              <a:gd name="connsiteY690" fmla="*/ 3033725 h 6858000"/>
              <a:gd name="connsiteX691" fmla="*/ 1807991 w 7467600"/>
              <a:gd name="connsiteY691" fmla="*/ 2807184 h 6858000"/>
              <a:gd name="connsiteX692" fmla="*/ 1416358 w 7467600"/>
              <a:gd name="connsiteY692" fmla="*/ 3112571 h 6858000"/>
              <a:gd name="connsiteX693" fmla="*/ 939066 w 7467600"/>
              <a:gd name="connsiteY693" fmla="*/ 3378798 h 6858000"/>
              <a:gd name="connsiteX694" fmla="*/ 115099 w 7467600"/>
              <a:gd name="connsiteY694" fmla="*/ 3607650 h 6858000"/>
              <a:gd name="connsiteX695" fmla="*/ 97284 w 7467600"/>
              <a:gd name="connsiteY695" fmla="*/ 3520393 h 6858000"/>
              <a:gd name="connsiteX696" fmla="*/ 922050 w 7467600"/>
              <a:gd name="connsiteY696" fmla="*/ 3074867 h 6858000"/>
              <a:gd name="connsiteX697" fmla="*/ 1405265 w 7467600"/>
              <a:gd name="connsiteY697" fmla="*/ 3016319 h 6858000"/>
              <a:gd name="connsiteX698" fmla="*/ 1407512 w 7467600"/>
              <a:gd name="connsiteY698" fmla="*/ 3018001 h 6858000"/>
              <a:gd name="connsiteX699" fmla="*/ 1726266 w 7467600"/>
              <a:gd name="connsiteY699" fmla="*/ 2777274 h 6858000"/>
              <a:gd name="connsiteX700" fmla="*/ 625390 w 7467600"/>
              <a:gd name="connsiteY700" fmla="*/ 2514541 h 6858000"/>
              <a:gd name="connsiteX701" fmla="*/ 619799 w 7467600"/>
              <a:gd name="connsiteY701" fmla="*/ 2527180 h 6858000"/>
              <a:gd name="connsiteX702" fmla="*/ 310030 w 7467600"/>
              <a:gd name="connsiteY702" fmla="*/ 2771818 h 6858000"/>
              <a:gd name="connsiteX703" fmla="*/ 173877 w 7467600"/>
              <a:gd name="connsiteY703" fmla="*/ 2937056 h 6858000"/>
              <a:gd name="connsiteX704" fmla="*/ 77889 w 7467600"/>
              <a:gd name="connsiteY704" fmla="*/ 3138440 h 6858000"/>
              <a:gd name="connsiteX705" fmla="*/ 0 w 7467600"/>
              <a:gd name="connsiteY705" fmla="*/ 3271395 h 6858000"/>
              <a:gd name="connsiteX706" fmla="*/ 0 w 7467600"/>
              <a:gd name="connsiteY706" fmla="*/ 3153002 h 6858000"/>
              <a:gd name="connsiteX707" fmla="*/ 2386 w 7467600"/>
              <a:gd name="connsiteY707" fmla="*/ 3149203 h 6858000"/>
              <a:gd name="connsiteX708" fmla="*/ 89753 w 7467600"/>
              <a:gd name="connsiteY708" fmla="*/ 2987702 h 6858000"/>
              <a:gd name="connsiteX709" fmla="*/ 76869 w 7467600"/>
              <a:gd name="connsiteY709" fmla="*/ 3005404 h 6858000"/>
              <a:gd name="connsiteX710" fmla="*/ 32049 w 7467600"/>
              <a:gd name="connsiteY710" fmla="*/ 3065814 h 6858000"/>
              <a:gd name="connsiteX711" fmla="*/ 0 w 7467600"/>
              <a:gd name="connsiteY711" fmla="*/ 3108744 h 6858000"/>
              <a:gd name="connsiteX712" fmla="*/ 0 w 7467600"/>
              <a:gd name="connsiteY712" fmla="*/ 3058059 h 6858000"/>
              <a:gd name="connsiteX713" fmla="*/ 7610 w 7467600"/>
              <a:gd name="connsiteY713" fmla="*/ 3047889 h 6858000"/>
              <a:gd name="connsiteX714" fmla="*/ 52419 w 7467600"/>
              <a:gd name="connsiteY714" fmla="*/ 2987479 h 6858000"/>
              <a:gd name="connsiteX715" fmla="*/ 59142 w 7467600"/>
              <a:gd name="connsiteY715" fmla="*/ 2978488 h 6858000"/>
              <a:gd name="connsiteX716" fmla="*/ 0 w 7467600"/>
              <a:gd name="connsiteY716" fmla="*/ 3015334 h 6858000"/>
              <a:gd name="connsiteX717" fmla="*/ 0 w 7467600"/>
              <a:gd name="connsiteY717" fmla="*/ 2914286 h 6858000"/>
              <a:gd name="connsiteX718" fmla="*/ 36383 w 7467600"/>
              <a:gd name="connsiteY718" fmla="*/ 2901128 h 6858000"/>
              <a:gd name="connsiteX719" fmla="*/ 156329 w 7467600"/>
              <a:gd name="connsiteY719" fmla="*/ 2840533 h 6858000"/>
              <a:gd name="connsiteX720" fmla="*/ 358355 w 7467600"/>
              <a:gd name="connsiteY720" fmla="*/ 2620471 h 6858000"/>
              <a:gd name="connsiteX721" fmla="*/ 510577 w 7467600"/>
              <a:gd name="connsiteY721" fmla="*/ 2501244 h 6858000"/>
              <a:gd name="connsiteX722" fmla="*/ 211967 w 7467600"/>
              <a:gd name="connsiteY722" fmla="*/ 2479171 h 6858000"/>
              <a:gd name="connsiteX723" fmla="*/ 0 w 7467600"/>
              <a:gd name="connsiteY723" fmla="*/ 2476398 h 6858000"/>
              <a:gd name="connsiteX724" fmla="*/ 0 w 7467600"/>
              <a:gd name="connsiteY724" fmla="*/ 2389189 h 6858000"/>
              <a:gd name="connsiteX725" fmla="*/ 103062 w 7467600"/>
              <a:gd name="connsiteY725" fmla="*/ 2389518 h 6858000"/>
              <a:gd name="connsiteX726" fmla="*/ 510734 w 7467600"/>
              <a:gd name="connsiteY726" fmla="*/ 2416201 h 6858000"/>
              <a:gd name="connsiteX727" fmla="*/ 279257 w 7467600"/>
              <a:gd name="connsiteY727" fmla="*/ 2092102 h 6858000"/>
              <a:gd name="connsiteX728" fmla="*/ 65265 w 7467600"/>
              <a:gd name="connsiteY728" fmla="*/ 2006049 h 6858000"/>
              <a:gd name="connsiteX729" fmla="*/ 0 w 7467600"/>
              <a:gd name="connsiteY729" fmla="*/ 1982532 h 6858000"/>
              <a:gd name="connsiteX730" fmla="*/ 0 w 7467600"/>
              <a:gd name="connsiteY730" fmla="*/ 1912789 h 6858000"/>
              <a:gd name="connsiteX731" fmla="*/ 97460 w 7467600"/>
              <a:gd name="connsiteY731" fmla="*/ 1953725 h 6858000"/>
              <a:gd name="connsiteX732" fmla="*/ 221272 w 7467600"/>
              <a:gd name="connsiteY732" fmla="*/ 1980766 h 6858000"/>
              <a:gd name="connsiteX733" fmla="*/ 116765 w 7467600"/>
              <a:gd name="connsiteY733" fmla="*/ 1911033 h 6858000"/>
              <a:gd name="connsiteX734" fmla="*/ 16405 w 7467600"/>
              <a:gd name="connsiteY734" fmla="*/ 1803412 h 6858000"/>
              <a:gd name="connsiteX735" fmla="*/ 0 w 7467600"/>
              <a:gd name="connsiteY735" fmla="*/ 1784777 h 6858000"/>
              <a:gd name="connsiteX736" fmla="*/ 0 w 7467600"/>
              <a:gd name="connsiteY736" fmla="*/ 1740082 h 6858000"/>
              <a:gd name="connsiteX737" fmla="*/ 39394 w 7467600"/>
              <a:gd name="connsiteY737" fmla="*/ 1784856 h 6858000"/>
              <a:gd name="connsiteX738" fmla="*/ 135813 w 7467600"/>
              <a:gd name="connsiteY738" fmla="*/ 1888838 h 6858000"/>
              <a:gd name="connsiteX739" fmla="*/ 242575 w 7467600"/>
              <a:gd name="connsiteY739" fmla="*/ 1958841 h 6858000"/>
              <a:gd name="connsiteX740" fmla="*/ 82197 w 7467600"/>
              <a:gd name="connsiteY740" fmla="*/ 1754826 h 6858000"/>
              <a:gd name="connsiteX741" fmla="*/ 0 w 7467600"/>
              <a:gd name="connsiteY741" fmla="*/ 1679650 h 6858000"/>
              <a:gd name="connsiteX742" fmla="*/ 0 w 7467600"/>
              <a:gd name="connsiteY742" fmla="*/ 1602463 h 6858000"/>
              <a:gd name="connsiteX743" fmla="*/ 84689 w 7467600"/>
              <a:gd name="connsiteY743" fmla="*/ 1677442 h 6858000"/>
              <a:gd name="connsiteX744" fmla="*/ 298437 w 7467600"/>
              <a:gd name="connsiteY744" fmla="*/ 1968019 h 6858000"/>
              <a:gd name="connsiteX745" fmla="*/ 227269 w 7467600"/>
              <a:gd name="connsiteY745" fmla="*/ 1114064 h 6858000"/>
              <a:gd name="connsiteX746" fmla="*/ 248003 w 7467600"/>
              <a:gd name="connsiteY746" fmla="*/ 1089613 h 6858000"/>
              <a:gd name="connsiteX747" fmla="*/ 427020 w 7467600"/>
              <a:gd name="connsiteY747" fmla="*/ 1619803 h 6858000"/>
              <a:gd name="connsiteX748" fmla="*/ 340345 w 7467600"/>
              <a:gd name="connsiteY748" fmla="*/ 2027739 h 6858000"/>
              <a:gd name="connsiteX749" fmla="*/ 360865 w 7467600"/>
              <a:gd name="connsiteY749" fmla="*/ 2044827 h 6858000"/>
              <a:gd name="connsiteX750" fmla="*/ 560414 w 7467600"/>
              <a:gd name="connsiteY750" fmla="*/ 2421457 h 6858000"/>
              <a:gd name="connsiteX751" fmla="*/ 1359703 w 7467600"/>
              <a:gd name="connsiteY751" fmla="*/ 2578554 h 6858000"/>
              <a:gd name="connsiteX752" fmla="*/ 1359422 w 7467600"/>
              <a:gd name="connsiteY752" fmla="*/ 2577994 h 6858000"/>
              <a:gd name="connsiteX753" fmla="*/ 828701 w 7467600"/>
              <a:gd name="connsiteY753" fmla="*/ 1839520 h 6858000"/>
              <a:gd name="connsiteX754" fmla="*/ 494427 w 7467600"/>
              <a:gd name="connsiteY754" fmla="*/ 1092333 h 6858000"/>
              <a:gd name="connsiteX755" fmla="*/ 506322 w 7467600"/>
              <a:gd name="connsiteY755" fmla="*/ 1020997 h 6858000"/>
              <a:gd name="connsiteX756" fmla="*/ 4570198 w 7467600"/>
              <a:gd name="connsiteY756" fmla="*/ 978081 h 6858000"/>
              <a:gd name="connsiteX757" fmla="*/ 4523691 w 7467600"/>
              <a:gd name="connsiteY757" fmla="*/ 1127776 h 6858000"/>
              <a:gd name="connsiteX758" fmla="*/ 4509875 w 7467600"/>
              <a:gd name="connsiteY758" fmla="*/ 1167552 h 6858000"/>
              <a:gd name="connsiteX759" fmla="*/ 4478168 w 7467600"/>
              <a:gd name="connsiteY759" fmla="*/ 1260735 h 6858000"/>
              <a:gd name="connsiteX760" fmla="*/ 4409309 w 7467600"/>
              <a:gd name="connsiteY760" fmla="*/ 1666996 h 6858000"/>
              <a:gd name="connsiteX761" fmla="*/ 4370031 w 7467600"/>
              <a:gd name="connsiteY761" fmla="*/ 1955666 h 6858000"/>
              <a:gd name="connsiteX762" fmla="*/ 4570198 w 7467600"/>
              <a:gd name="connsiteY762" fmla="*/ 978081 h 6858000"/>
              <a:gd name="connsiteX763" fmla="*/ 4557898 w 7467600"/>
              <a:gd name="connsiteY763" fmla="*/ 900011 h 6858000"/>
              <a:gd name="connsiteX764" fmla="*/ 4344840 w 7467600"/>
              <a:gd name="connsiteY764" fmla="*/ 1922038 h 6858000"/>
              <a:gd name="connsiteX765" fmla="*/ 4378710 w 7467600"/>
              <a:gd name="connsiteY765" fmla="*/ 1665516 h 6858000"/>
              <a:gd name="connsiteX766" fmla="*/ 4448798 w 7467600"/>
              <a:gd name="connsiteY766" fmla="*/ 1253024 h 6858000"/>
              <a:gd name="connsiteX767" fmla="*/ 4480315 w 7467600"/>
              <a:gd name="connsiteY767" fmla="*/ 1158454 h 6858000"/>
              <a:gd name="connsiteX768" fmla="*/ 4494133 w 7467600"/>
              <a:gd name="connsiteY768" fmla="*/ 1118676 h 6858000"/>
              <a:gd name="connsiteX769" fmla="*/ 4557898 w 7467600"/>
              <a:gd name="connsiteY769" fmla="*/ 900011 h 6858000"/>
              <a:gd name="connsiteX770" fmla="*/ 5870151 w 7467600"/>
              <a:gd name="connsiteY770" fmla="*/ 898890 h 6858000"/>
              <a:gd name="connsiteX771" fmla="*/ 5861335 w 7467600"/>
              <a:gd name="connsiteY771" fmla="*/ 899177 h 6858000"/>
              <a:gd name="connsiteX772" fmla="*/ 5843702 w 7467600"/>
              <a:gd name="connsiteY772" fmla="*/ 899748 h 6858000"/>
              <a:gd name="connsiteX773" fmla="*/ 5651107 w 7467600"/>
              <a:gd name="connsiteY773" fmla="*/ 920306 h 6858000"/>
              <a:gd name="connsiteX774" fmla="*/ 5459407 w 7467600"/>
              <a:gd name="connsiteY774" fmla="*/ 940975 h 6858000"/>
              <a:gd name="connsiteX775" fmla="*/ 5374846 w 7467600"/>
              <a:gd name="connsiteY775" fmla="*/ 941988 h 6858000"/>
              <a:gd name="connsiteX776" fmla="*/ 5256105 w 7467600"/>
              <a:gd name="connsiteY776" fmla="*/ 945632 h 6858000"/>
              <a:gd name="connsiteX777" fmla="*/ 5107071 w 7467600"/>
              <a:gd name="connsiteY777" fmla="*/ 969720 h 6858000"/>
              <a:gd name="connsiteX778" fmla="*/ 4998681 w 7467600"/>
              <a:gd name="connsiteY778" fmla="*/ 988771 h 6858000"/>
              <a:gd name="connsiteX779" fmla="*/ 5870151 w 7467600"/>
              <a:gd name="connsiteY779" fmla="*/ 898890 h 6858000"/>
              <a:gd name="connsiteX780" fmla="*/ 5504425 w 7467600"/>
              <a:gd name="connsiteY780" fmla="*/ 848067 h 6858000"/>
              <a:gd name="connsiteX781" fmla="*/ 4968849 w 7467600"/>
              <a:gd name="connsiteY781" fmla="*/ 962318 h 6858000"/>
              <a:gd name="connsiteX782" fmla="*/ 5104039 w 7467600"/>
              <a:gd name="connsiteY782" fmla="*/ 940634 h 6858000"/>
              <a:gd name="connsiteX783" fmla="*/ 5256311 w 7467600"/>
              <a:gd name="connsiteY783" fmla="*/ 916490 h 6858000"/>
              <a:gd name="connsiteX784" fmla="*/ 5377381 w 7467600"/>
              <a:gd name="connsiteY784" fmla="*/ 912671 h 6858000"/>
              <a:gd name="connsiteX785" fmla="*/ 5460148 w 7467600"/>
              <a:gd name="connsiteY785" fmla="*/ 911442 h 6858000"/>
              <a:gd name="connsiteX786" fmla="*/ 5648971 w 7467600"/>
              <a:gd name="connsiteY786" fmla="*/ 891331 h 6858000"/>
              <a:gd name="connsiteX787" fmla="*/ 5844807 w 7467600"/>
              <a:gd name="connsiteY787" fmla="*/ 870718 h 6858000"/>
              <a:gd name="connsiteX788" fmla="*/ 5862975 w 7467600"/>
              <a:gd name="connsiteY788" fmla="*/ 869756 h 6858000"/>
              <a:gd name="connsiteX789" fmla="*/ 5920887 w 7467600"/>
              <a:gd name="connsiteY789" fmla="*/ 865929 h 6858000"/>
              <a:gd name="connsiteX790" fmla="*/ 5504425 w 7467600"/>
              <a:gd name="connsiteY790" fmla="*/ 848067 h 6858000"/>
              <a:gd name="connsiteX791" fmla="*/ 3607114 w 7467600"/>
              <a:gd name="connsiteY791" fmla="*/ 467441 h 6858000"/>
              <a:gd name="connsiteX792" fmla="*/ 3296242 w 7467600"/>
              <a:gd name="connsiteY792" fmla="*/ 807991 h 6858000"/>
              <a:gd name="connsiteX793" fmla="*/ 3174674 w 7467600"/>
              <a:gd name="connsiteY793" fmla="*/ 919759 h 6858000"/>
              <a:gd name="connsiteX794" fmla="*/ 3042978 w 7467600"/>
              <a:gd name="connsiteY794" fmla="*/ 1054894 h 6858000"/>
              <a:gd name="connsiteX795" fmla="*/ 2968914 w 7467600"/>
              <a:gd name="connsiteY795" fmla="*/ 1133756 h 6858000"/>
              <a:gd name="connsiteX796" fmla="*/ 3103823 w 7467600"/>
              <a:gd name="connsiteY796" fmla="*/ 1026814 h 6858000"/>
              <a:gd name="connsiteX797" fmla="*/ 3607114 w 7467600"/>
              <a:gd name="connsiteY797" fmla="*/ 467441 h 6858000"/>
              <a:gd name="connsiteX798" fmla="*/ 3744487 w 7467600"/>
              <a:gd name="connsiteY798" fmla="*/ 383136 h 6858000"/>
              <a:gd name="connsiteX799" fmla="*/ 3970213 w 7467600"/>
              <a:gd name="connsiteY799" fmla="*/ 995559 h 6858000"/>
              <a:gd name="connsiteX800" fmla="*/ 3744487 w 7467600"/>
              <a:gd name="connsiteY800" fmla="*/ 383136 h 6858000"/>
              <a:gd name="connsiteX801" fmla="*/ 3624562 w 7467600"/>
              <a:gd name="connsiteY801" fmla="*/ 367041 h 6858000"/>
              <a:gd name="connsiteX802" fmla="*/ 3489712 w 7467600"/>
              <a:gd name="connsiteY802" fmla="*/ 485386 h 6858000"/>
              <a:gd name="connsiteX803" fmla="*/ 3182994 w 7467600"/>
              <a:gd name="connsiteY803" fmla="*/ 828265 h 6858000"/>
              <a:gd name="connsiteX804" fmla="*/ 2892114 w 7467600"/>
              <a:gd name="connsiteY804" fmla="*/ 1172635 h 6858000"/>
              <a:gd name="connsiteX805" fmla="*/ 3021459 w 7467600"/>
              <a:gd name="connsiteY805" fmla="*/ 1035385 h 6858000"/>
              <a:gd name="connsiteX806" fmla="*/ 3153873 w 7467600"/>
              <a:gd name="connsiteY806" fmla="*/ 898971 h 6858000"/>
              <a:gd name="connsiteX807" fmla="*/ 3276511 w 7467600"/>
              <a:gd name="connsiteY807" fmla="*/ 786423 h 6858000"/>
              <a:gd name="connsiteX808" fmla="*/ 3584154 w 7467600"/>
              <a:gd name="connsiteY808" fmla="*/ 448218 h 6858000"/>
              <a:gd name="connsiteX809" fmla="*/ 3624562 w 7467600"/>
              <a:gd name="connsiteY809" fmla="*/ 367041 h 6858000"/>
              <a:gd name="connsiteX810" fmla="*/ 3766672 w 7467600"/>
              <a:gd name="connsiteY810" fmla="*/ 359429 h 6858000"/>
              <a:gd name="connsiteX811" fmla="*/ 3996338 w 7467600"/>
              <a:gd name="connsiteY811" fmla="*/ 968237 h 6858000"/>
              <a:gd name="connsiteX812" fmla="*/ 3766672 w 7467600"/>
              <a:gd name="connsiteY812" fmla="*/ 359429 h 6858000"/>
              <a:gd name="connsiteX813" fmla="*/ 5805386 w 7467600"/>
              <a:gd name="connsiteY813" fmla="*/ 239240 h 6858000"/>
              <a:gd name="connsiteX814" fmla="*/ 5736947 w 7467600"/>
              <a:gd name="connsiteY814" fmla="*/ 261367 h 6858000"/>
              <a:gd name="connsiteX815" fmla="*/ 5427012 w 7467600"/>
              <a:gd name="connsiteY815" fmla="*/ 311272 h 6858000"/>
              <a:gd name="connsiteX816" fmla="*/ 5147818 w 7467600"/>
              <a:gd name="connsiteY816" fmla="*/ 322112 h 6858000"/>
              <a:gd name="connsiteX817" fmla="*/ 5060854 w 7467600"/>
              <a:gd name="connsiteY817" fmla="*/ 311882 h 6858000"/>
              <a:gd name="connsiteX818" fmla="*/ 4945989 w 7467600"/>
              <a:gd name="connsiteY818" fmla="*/ 300516 h 6858000"/>
              <a:gd name="connsiteX819" fmla="*/ 5410479 w 7467600"/>
              <a:gd name="connsiteY819" fmla="*/ 348434 h 6858000"/>
              <a:gd name="connsiteX820" fmla="*/ 5805386 w 7467600"/>
              <a:gd name="connsiteY820" fmla="*/ 239240 h 6858000"/>
              <a:gd name="connsiteX821" fmla="*/ 5905192 w 7467600"/>
              <a:gd name="connsiteY821" fmla="*/ 163079 h 6858000"/>
              <a:gd name="connsiteX822" fmla="*/ 5865655 w 7467600"/>
              <a:gd name="connsiteY822" fmla="*/ 171901 h 6858000"/>
              <a:gd name="connsiteX823" fmla="*/ 5259740 w 7467600"/>
              <a:gd name="connsiteY823" fmla="*/ 257013 h 6858000"/>
              <a:gd name="connsiteX824" fmla="*/ 5208466 w 7467600"/>
              <a:gd name="connsiteY824" fmla="*/ 257550 h 6858000"/>
              <a:gd name="connsiteX825" fmla="*/ 4980204 w 7467600"/>
              <a:gd name="connsiteY825" fmla="*/ 271903 h 6858000"/>
              <a:gd name="connsiteX826" fmla="*/ 5068068 w 7467600"/>
              <a:gd name="connsiteY826" fmla="*/ 282244 h 6858000"/>
              <a:gd name="connsiteX827" fmla="*/ 5153231 w 7467600"/>
              <a:gd name="connsiteY827" fmla="*/ 292240 h 6858000"/>
              <a:gd name="connsiteX828" fmla="*/ 5426491 w 7467600"/>
              <a:gd name="connsiteY828" fmla="*/ 281128 h 6858000"/>
              <a:gd name="connsiteX829" fmla="*/ 5731212 w 7467600"/>
              <a:gd name="connsiteY829" fmla="*/ 231951 h 6858000"/>
              <a:gd name="connsiteX830" fmla="*/ 5905192 w 7467600"/>
              <a:gd name="connsiteY830" fmla="*/ 163079 h 6858000"/>
              <a:gd name="connsiteX831" fmla="*/ 5944437 w 7467600"/>
              <a:gd name="connsiteY831" fmla="*/ 113829 h 6858000"/>
              <a:gd name="connsiteX832" fmla="*/ 5825032 w 7467600"/>
              <a:gd name="connsiteY832" fmla="*/ 146405 h 6858000"/>
              <a:gd name="connsiteX833" fmla="*/ 4955599 w 7467600"/>
              <a:gd name="connsiteY833" fmla="*/ 247008 h 6858000"/>
              <a:gd name="connsiteX834" fmla="*/ 5210104 w 7467600"/>
              <a:gd name="connsiteY834" fmla="*/ 228123 h 6858000"/>
              <a:gd name="connsiteX835" fmla="*/ 5261015 w 7467600"/>
              <a:gd name="connsiteY835" fmla="*/ 227087 h 6858000"/>
              <a:gd name="connsiteX836" fmla="*/ 5861181 w 7467600"/>
              <a:gd name="connsiteY836" fmla="*/ 143093 h 6858000"/>
              <a:gd name="connsiteX837" fmla="*/ 5961252 w 7467600"/>
              <a:gd name="connsiteY837" fmla="*/ 114820 h 6858000"/>
              <a:gd name="connsiteX838" fmla="*/ 5944437 w 7467600"/>
              <a:gd name="connsiteY838" fmla="*/ 113829 h 6858000"/>
              <a:gd name="connsiteX839" fmla="*/ 3882765 w 7467600"/>
              <a:gd name="connsiteY839" fmla="*/ 0 h 6858000"/>
              <a:gd name="connsiteX840" fmla="*/ 3995099 w 7467600"/>
              <a:gd name="connsiteY840" fmla="*/ 0 h 6858000"/>
              <a:gd name="connsiteX841" fmla="*/ 4163818 w 7467600"/>
              <a:gd name="connsiteY841" fmla="*/ 234104 h 6858000"/>
              <a:gd name="connsiteX842" fmla="*/ 4172099 w 7467600"/>
              <a:gd name="connsiteY842" fmla="*/ 234207 h 6858000"/>
              <a:gd name="connsiteX843" fmla="*/ 4784282 w 7467600"/>
              <a:gd name="connsiteY843" fmla="*/ 276561 h 6858000"/>
              <a:gd name="connsiteX844" fmla="*/ 4801687 w 7467600"/>
              <a:gd name="connsiteY844" fmla="*/ 267764 h 6858000"/>
              <a:gd name="connsiteX845" fmla="*/ 6082788 w 7467600"/>
              <a:gd name="connsiteY845" fmla="*/ 64119 h 6858000"/>
              <a:gd name="connsiteX846" fmla="*/ 6099442 w 7467600"/>
              <a:gd name="connsiteY846" fmla="*/ 82568 h 6858000"/>
              <a:gd name="connsiteX847" fmla="*/ 4804137 w 7467600"/>
              <a:gd name="connsiteY847" fmla="*/ 320931 h 6858000"/>
              <a:gd name="connsiteX848" fmla="*/ 4227047 w 7467600"/>
              <a:gd name="connsiteY848" fmla="*/ 313415 h 6858000"/>
              <a:gd name="connsiteX849" fmla="*/ 4346041 w 7467600"/>
              <a:gd name="connsiteY849" fmla="*/ 456086 h 6858000"/>
              <a:gd name="connsiteX850" fmla="*/ 4870967 w 7467600"/>
              <a:gd name="connsiteY850" fmla="*/ 963061 h 6858000"/>
              <a:gd name="connsiteX851" fmla="*/ 4889647 w 7467600"/>
              <a:gd name="connsiteY851" fmla="*/ 957147 h 6858000"/>
              <a:gd name="connsiteX852" fmla="*/ 5422504 w 7467600"/>
              <a:gd name="connsiteY852" fmla="*/ 805191 h 6858000"/>
              <a:gd name="connsiteX853" fmla="*/ 6087656 w 7467600"/>
              <a:gd name="connsiteY853" fmla="*/ 826703 h 6858000"/>
              <a:gd name="connsiteX854" fmla="*/ 6058717 w 7467600"/>
              <a:gd name="connsiteY854" fmla="*/ 865992 h 6858000"/>
              <a:gd name="connsiteX855" fmla="*/ 4974153 w 7467600"/>
              <a:gd name="connsiteY855" fmla="*/ 1045456 h 6858000"/>
              <a:gd name="connsiteX856" fmla="*/ 5627835 w 7467600"/>
              <a:gd name="connsiteY856" fmla="*/ 1472077 h 6858000"/>
              <a:gd name="connsiteX857" fmla="*/ 5629817 w 7467600"/>
              <a:gd name="connsiteY857" fmla="*/ 1471412 h 6858000"/>
              <a:gd name="connsiteX858" fmla="*/ 5634124 w 7467600"/>
              <a:gd name="connsiteY858" fmla="*/ 1470572 h 6858000"/>
              <a:gd name="connsiteX859" fmla="*/ 5755832 w 7467600"/>
              <a:gd name="connsiteY859" fmla="*/ 1383886 h 6858000"/>
              <a:gd name="connsiteX860" fmla="*/ 6014186 w 7467600"/>
              <a:gd name="connsiteY860" fmla="*/ 1279799 h 6858000"/>
              <a:gd name="connsiteX861" fmla="*/ 6901619 w 7467600"/>
              <a:gd name="connsiteY861" fmla="*/ 1047874 h 6858000"/>
              <a:gd name="connsiteX862" fmla="*/ 6931566 w 7467600"/>
              <a:gd name="connsiteY862" fmla="*/ 1062034 h 6858000"/>
              <a:gd name="connsiteX863" fmla="*/ 5790982 w 7467600"/>
              <a:gd name="connsiteY863" fmla="*/ 1561380 h 6858000"/>
              <a:gd name="connsiteX864" fmla="*/ 6188971 w 7467600"/>
              <a:gd name="connsiteY864" fmla="*/ 1755168 h 6858000"/>
              <a:gd name="connsiteX865" fmla="*/ 6202446 w 7467600"/>
              <a:gd name="connsiteY865" fmla="*/ 1752268 h 6858000"/>
              <a:gd name="connsiteX866" fmla="*/ 7179560 w 7467600"/>
              <a:gd name="connsiteY866" fmla="*/ 1467551 h 6858000"/>
              <a:gd name="connsiteX867" fmla="*/ 7158730 w 7467600"/>
              <a:gd name="connsiteY867" fmla="*/ 1507835 h 6858000"/>
              <a:gd name="connsiteX868" fmla="*/ 6326959 w 7467600"/>
              <a:gd name="connsiteY868" fmla="*/ 1817686 h 6858000"/>
              <a:gd name="connsiteX869" fmla="*/ 6537433 w 7467600"/>
              <a:gd name="connsiteY869" fmla="*/ 1907790 h 6858000"/>
              <a:gd name="connsiteX870" fmla="*/ 6550221 w 7467600"/>
              <a:gd name="connsiteY870" fmla="*/ 1910729 h 6858000"/>
              <a:gd name="connsiteX871" fmla="*/ 6964438 w 7467600"/>
              <a:gd name="connsiteY871" fmla="*/ 2209505 h 6858000"/>
              <a:gd name="connsiteX872" fmla="*/ 7367862 w 7467600"/>
              <a:gd name="connsiteY872" fmla="*/ 2806833 h 6858000"/>
              <a:gd name="connsiteX873" fmla="*/ 7364329 w 7467600"/>
              <a:gd name="connsiteY873" fmla="*/ 2826907 h 6858000"/>
              <a:gd name="connsiteX874" fmla="*/ 7290545 w 7467600"/>
              <a:gd name="connsiteY874" fmla="*/ 2850663 h 6858000"/>
              <a:gd name="connsiteX875" fmla="*/ 6472036 w 7467600"/>
              <a:gd name="connsiteY875" fmla="*/ 1959003 h 6858000"/>
              <a:gd name="connsiteX876" fmla="*/ 5792897 w 7467600"/>
              <a:gd name="connsiteY876" fmla="*/ 1647747 h 6858000"/>
              <a:gd name="connsiteX877" fmla="*/ 5842751 w 7467600"/>
              <a:gd name="connsiteY877" fmla="*/ 1816112 h 6858000"/>
              <a:gd name="connsiteX878" fmla="*/ 5847424 w 7467600"/>
              <a:gd name="connsiteY878" fmla="*/ 1815776 h 6858000"/>
              <a:gd name="connsiteX879" fmla="*/ 6399821 w 7467600"/>
              <a:gd name="connsiteY879" fmla="*/ 2344799 h 6858000"/>
              <a:gd name="connsiteX880" fmla="*/ 6323232 w 7467600"/>
              <a:gd name="connsiteY880" fmla="*/ 2389634 h 6858000"/>
              <a:gd name="connsiteX881" fmla="*/ 5942958 w 7467600"/>
              <a:gd name="connsiteY881" fmla="*/ 2077708 h 6858000"/>
              <a:gd name="connsiteX882" fmla="*/ 5921559 w 7467600"/>
              <a:gd name="connsiteY882" fmla="*/ 2378596 h 6858000"/>
              <a:gd name="connsiteX883" fmla="*/ 5817651 w 7467600"/>
              <a:gd name="connsiteY883" fmla="*/ 3023919 h 6858000"/>
              <a:gd name="connsiteX884" fmla="*/ 5729634 w 7467600"/>
              <a:gd name="connsiteY884" fmla="*/ 3051849 h 6858000"/>
              <a:gd name="connsiteX885" fmla="*/ 5611018 w 7467600"/>
              <a:gd name="connsiteY885" fmla="*/ 2316769 h 6858000"/>
              <a:gd name="connsiteX886" fmla="*/ 5687608 w 7467600"/>
              <a:gd name="connsiteY886" fmla="*/ 2039972 h 6858000"/>
              <a:gd name="connsiteX887" fmla="*/ 5657554 w 7467600"/>
              <a:gd name="connsiteY887" fmla="*/ 1576445 h 6858000"/>
              <a:gd name="connsiteX888" fmla="*/ 5150475 w 7467600"/>
              <a:gd name="connsiteY888" fmla="*/ 1274012 h 6858000"/>
              <a:gd name="connsiteX889" fmla="*/ 5349142 w 7467600"/>
              <a:gd name="connsiteY889" fmla="*/ 2204405 h 6858000"/>
              <a:gd name="connsiteX890" fmla="*/ 5262214 w 7467600"/>
              <a:gd name="connsiteY890" fmla="*/ 2233836 h 6858000"/>
              <a:gd name="connsiteX891" fmla="*/ 4981539 w 7467600"/>
              <a:gd name="connsiteY891" fmla="*/ 1542201 h 6858000"/>
              <a:gd name="connsiteX892" fmla="*/ 4958461 w 7467600"/>
              <a:gd name="connsiteY892" fmla="*/ 1136957 h 6858000"/>
              <a:gd name="connsiteX893" fmla="*/ 4655015 w 7467600"/>
              <a:gd name="connsiteY893" fmla="*/ 891426 h 6858000"/>
              <a:gd name="connsiteX894" fmla="*/ 4348002 w 7467600"/>
              <a:gd name="connsiteY894" fmla="*/ 2205895 h 6858000"/>
              <a:gd name="connsiteX895" fmla="*/ 4262250 w 7467600"/>
              <a:gd name="connsiteY895" fmla="*/ 2219972 h 6858000"/>
              <a:gd name="connsiteX896" fmla="*/ 4550611 w 7467600"/>
              <a:gd name="connsiteY896" fmla="*/ 817540 h 6858000"/>
              <a:gd name="connsiteX897" fmla="*/ 4564418 w 7467600"/>
              <a:gd name="connsiteY897" fmla="*/ 808293 h 6858000"/>
              <a:gd name="connsiteX898" fmla="*/ 4266388 w 7467600"/>
              <a:gd name="connsiteY898" fmla="*/ 500083 h 6858000"/>
              <a:gd name="connsiteX899" fmla="*/ 4032842 w 7467600"/>
              <a:gd name="connsiteY899" fmla="*/ 211809 h 6858000"/>
              <a:gd name="connsiteX900" fmla="*/ 3882765 w 7467600"/>
              <a:gd name="connsiteY900" fmla="*/ 0 h 6858000"/>
              <a:gd name="connsiteX901" fmla="*/ 3721337 w 7467600"/>
              <a:gd name="connsiteY901" fmla="*/ 0 h 6858000"/>
              <a:gd name="connsiteX902" fmla="*/ 3797544 w 7467600"/>
              <a:gd name="connsiteY902" fmla="*/ 0 h 6858000"/>
              <a:gd name="connsiteX903" fmla="*/ 3775734 w 7467600"/>
              <a:gd name="connsiteY903" fmla="*/ 95131 h 6858000"/>
              <a:gd name="connsiteX904" fmla="*/ 3724807 w 7467600"/>
              <a:gd name="connsiteY904" fmla="*/ 272257 h 6858000"/>
              <a:gd name="connsiteX905" fmla="*/ 3726844 w 7467600"/>
              <a:gd name="connsiteY905" fmla="*/ 282988 h 6858000"/>
              <a:gd name="connsiteX906" fmla="*/ 3742664 w 7467600"/>
              <a:gd name="connsiteY906" fmla="*/ 279918 h 6858000"/>
              <a:gd name="connsiteX907" fmla="*/ 4103910 w 7467600"/>
              <a:gd name="connsiteY907" fmla="*/ 1161917 h 6858000"/>
              <a:gd name="connsiteX908" fmla="*/ 4020269 w 7467600"/>
              <a:gd name="connsiteY908" fmla="*/ 1200406 h 6858000"/>
              <a:gd name="connsiteX909" fmla="*/ 3674882 w 7467600"/>
              <a:gd name="connsiteY909" fmla="*/ 488524 h 6858000"/>
              <a:gd name="connsiteX910" fmla="*/ 3132682 w 7467600"/>
              <a:gd name="connsiteY910" fmla="*/ 1072284 h 6858000"/>
              <a:gd name="connsiteX911" fmla="*/ 2716346 w 7467600"/>
              <a:gd name="connsiteY911" fmla="*/ 1276376 h 6858000"/>
              <a:gd name="connsiteX912" fmla="*/ 2716772 w 7467600"/>
              <a:gd name="connsiteY912" fmla="*/ 1255462 h 6858000"/>
              <a:gd name="connsiteX913" fmla="*/ 3471096 w 7467600"/>
              <a:gd name="connsiteY913" fmla="*/ 437072 h 6858000"/>
              <a:gd name="connsiteX914" fmla="*/ 3639057 w 7467600"/>
              <a:gd name="connsiteY914" fmla="*/ 286334 h 6858000"/>
              <a:gd name="connsiteX915" fmla="*/ 3640309 w 7467600"/>
              <a:gd name="connsiteY915" fmla="*/ 284664 h 6858000"/>
              <a:gd name="connsiteX916" fmla="*/ 3646022 w 7467600"/>
              <a:gd name="connsiteY916" fmla="*/ 276711 h 6858000"/>
              <a:gd name="connsiteX917" fmla="*/ 3707943 w 7467600"/>
              <a:gd name="connsiteY917" fmla="*/ 65958 h 6858000"/>
              <a:gd name="connsiteX918" fmla="*/ 3721337 w 7467600"/>
              <a:gd name="connsiteY918" fmla="*/ 0 h 6858000"/>
              <a:gd name="connsiteX919" fmla="*/ 2867960 w 7467600"/>
              <a:gd name="connsiteY919" fmla="*/ 0 h 6858000"/>
              <a:gd name="connsiteX920" fmla="*/ 2926351 w 7467600"/>
              <a:gd name="connsiteY920" fmla="*/ 0 h 6858000"/>
              <a:gd name="connsiteX921" fmla="*/ 2902823 w 7467600"/>
              <a:gd name="connsiteY921" fmla="*/ 262929 h 6858000"/>
              <a:gd name="connsiteX922" fmla="*/ 2940663 w 7467600"/>
              <a:gd name="connsiteY922" fmla="*/ 140884 h 6858000"/>
              <a:gd name="connsiteX923" fmla="*/ 2947039 w 7467600"/>
              <a:gd name="connsiteY923" fmla="*/ 122524 h 6858000"/>
              <a:gd name="connsiteX924" fmla="*/ 2984316 w 7467600"/>
              <a:gd name="connsiteY924" fmla="*/ 0 h 6858000"/>
              <a:gd name="connsiteX925" fmla="*/ 3016114 w 7467600"/>
              <a:gd name="connsiteY925" fmla="*/ 0 h 6858000"/>
              <a:gd name="connsiteX926" fmla="*/ 2979949 w 7467600"/>
              <a:gd name="connsiteY926" fmla="*/ 119274 h 6858000"/>
              <a:gd name="connsiteX927" fmla="*/ 3023879 w 7467600"/>
              <a:gd name="connsiteY927" fmla="*/ 0 h 6858000"/>
              <a:gd name="connsiteX928" fmla="*/ 3105400 w 7467600"/>
              <a:gd name="connsiteY928" fmla="*/ 0 h 6858000"/>
              <a:gd name="connsiteX929" fmla="*/ 3094669 w 7467600"/>
              <a:gd name="connsiteY929" fmla="*/ 30308 h 6858000"/>
              <a:gd name="connsiteX930" fmla="*/ 2901945 w 7467600"/>
              <a:gd name="connsiteY930" fmla="*/ 466538 h 6858000"/>
              <a:gd name="connsiteX931" fmla="*/ 2815209 w 7467600"/>
              <a:gd name="connsiteY931" fmla="*/ 497361 h 6858000"/>
              <a:gd name="connsiteX932" fmla="*/ 2844845 w 7467600"/>
              <a:gd name="connsiteY932" fmla="*/ 127638 h 6858000"/>
              <a:gd name="connsiteX933" fmla="*/ 2867960 w 7467600"/>
              <a:gd name="connsiteY933" fmla="*/ 0 h 6858000"/>
              <a:gd name="connsiteX934" fmla="*/ 1057230 w 7467600"/>
              <a:gd name="connsiteY934" fmla="*/ 0 h 6858000"/>
              <a:gd name="connsiteX935" fmla="*/ 1111003 w 7467600"/>
              <a:gd name="connsiteY935" fmla="*/ 0 h 6858000"/>
              <a:gd name="connsiteX936" fmla="*/ 1125553 w 7467600"/>
              <a:gd name="connsiteY936" fmla="*/ 52588 h 6858000"/>
              <a:gd name="connsiteX937" fmla="*/ 1304276 w 7467600"/>
              <a:gd name="connsiteY937" fmla="*/ 476275 h 6858000"/>
              <a:gd name="connsiteX938" fmla="*/ 1492066 w 7467600"/>
              <a:gd name="connsiteY938" fmla="*/ 886333 h 6858000"/>
              <a:gd name="connsiteX939" fmla="*/ 1423698 w 7467600"/>
              <a:gd name="connsiteY939" fmla="*/ 710817 h 6858000"/>
              <a:gd name="connsiteX940" fmla="*/ 1357609 w 7467600"/>
              <a:gd name="connsiteY940" fmla="*/ 532892 h 6858000"/>
              <a:gd name="connsiteX941" fmla="*/ 1309550 w 7467600"/>
              <a:gd name="connsiteY941" fmla="*/ 374031 h 6858000"/>
              <a:gd name="connsiteX942" fmla="*/ 1193673 w 7467600"/>
              <a:gd name="connsiteY942" fmla="*/ 49533 h 6858000"/>
              <a:gd name="connsiteX943" fmla="*/ 1164391 w 7467600"/>
              <a:gd name="connsiteY943" fmla="*/ 0 h 6858000"/>
              <a:gd name="connsiteX944" fmla="*/ 1200666 w 7467600"/>
              <a:gd name="connsiteY944" fmla="*/ 0 h 6858000"/>
              <a:gd name="connsiteX945" fmla="*/ 1223408 w 7467600"/>
              <a:gd name="connsiteY945" fmla="*/ 38996 h 6858000"/>
              <a:gd name="connsiteX946" fmla="*/ 1339635 w 7467600"/>
              <a:gd name="connsiteY946" fmla="*/ 365517 h 6858000"/>
              <a:gd name="connsiteX947" fmla="*/ 1387469 w 7467600"/>
              <a:gd name="connsiteY947" fmla="*/ 523079 h 6858000"/>
              <a:gd name="connsiteX948" fmla="*/ 1452685 w 7467600"/>
              <a:gd name="connsiteY948" fmla="*/ 699806 h 6858000"/>
              <a:gd name="connsiteX949" fmla="*/ 1492092 w 7467600"/>
              <a:gd name="connsiteY949" fmla="*/ 800424 h 6858000"/>
              <a:gd name="connsiteX950" fmla="*/ 1455302 w 7467600"/>
              <a:gd name="connsiteY950" fmla="*/ 632913 h 6858000"/>
              <a:gd name="connsiteX951" fmla="*/ 1222336 w 7467600"/>
              <a:gd name="connsiteY951" fmla="*/ 9480 h 6858000"/>
              <a:gd name="connsiteX952" fmla="*/ 1214634 w 7467600"/>
              <a:gd name="connsiteY952" fmla="*/ 0 h 6858000"/>
              <a:gd name="connsiteX953" fmla="*/ 1289827 w 7467600"/>
              <a:gd name="connsiteY953" fmla="*/ 0 h 6858000"/>
              <a:gd name="connsiteX954" fmla="*/ 1321076 w 7467600"/>
              <a:gd name="connsiteY954" fmla="*/ 59722 h 6858000"/>
              <a:gd name="connsiteX955" fmla="*/ 1512579 w 7467600"/>
              <a:gd name="connsiteY955" fmla="*/ 626441 h 6858000"/>
              <a:gd name="connsiteX956" fmla="*/ 1506076 w 7467600"/>
              <a:gd name="connsiteY956" fmla="*/ 1089289 h 6858000"/>
              <a:gd name="connsiteX957" fmla="*/ 1486346 w 7467600"/>
              <a:gd name="connsiteY957" fmla="*/ 1079919 h 6858000"/>
              <a:gd name="connsiteX958" fmla="*/ 1070511 w 7467600"/>
              <a:gd name="connsiteY958" fmla="*/ 48609 h 6858000"/>
              <a:gd name="connsiteX959" fmla="*/ 1057230 w 7467600"/>
              <a:gd name="connsiteY959" fmla="*/ 0 h 6858000"/>
              <a:gd name="connsiteX960" fmla="*/ 43151 w 7467600"/>
              <a:gd name="connsiteY960" fmla="*/ 0 h 6858000"/>
              <a:gd name="connsiteX961" fmla="*/ 95283 w 7467600"/>
              <a:gd name="connsiteY961" fmla="*/ 0 h 6858000"/>
              <a:gd name="connsiteX962" fmla="*/ 300708 w 7467600"/>
              <a:gd name="connsiteY962" fmla="*/ 154571 h 6858000"/>
              <a:gd name="connsiteX963" fmla="*/ 530414 w 7467600"/>
              <a:gd name="connsiteY963" fmla="*/ 354673 h 6858000"/>
              <a:gd name="connsiteX964" fmla="*/ 333785 w 7467600"/>
              <a:gd name="connsiteY964" fmla="*/ 161564 h 6858000"/>
              <a:gd name="connsiteX965" fmla="*/ 147005 w 7467600"/>
              <a:gd name="connsiteY965" fmla="*/ 0 h 6858000"/>
              <a:gd name="connsiteX966" fmla="*/ 272509 w 7467600"/>
              <a:gd name="connsiteY966" fmla="*/ 0 h 6858000"/>
              <a:gd name="connsiteX967" fmla="*/ 326276 w 7467600"/>
              <a:gd name="connsiteY967" fmla="*/ 45847 h 6858000"/>
              <a:gd name="connsiteX968" fmla="*/ 823759 w 7467600"/>
              <a:gd name="connsiteY968" fmla="*/ 574145 h 6858000"/>
              <a:gd name="connsiteX969" fmla="*/ 811254 w 7467600"/>
              <a:gd name="connsiteY969" fmla="*/ 665546 h 6858000"/>
              <a:gd name="connsiteX970" fmla="*/ 154042 w 7467600"/>
              <a:gd name="connsiteY970" fmla="*/ 261522 h 6858000"/>
              <a:gd name="connsiteX971" fmla="*/ 13550 w 7467600"/>
              <a:gd name="connsiteY971" fmla="*/ 158423 h 6858000"/>
              <a:gd name="connsiteX972" fmla="*/ 0 w 7467600"/>
              <a:gd name="connsiteY972" fmla="*/ 146618 h 6858000"/>
              <a:gd name="connsiteX973" fmla="*/ 0 w 7467600"/>
              <a:gd name="connsiteY973" fmla="*/ 59161 h 6858000"/>
              <a:gd name="connsiteX974" fmla="*/ 45427 w 7467600"/>
              <a:gd name="connsiteY974" fmla="*/ 101078 h 6858000"/>
              <a:gd name="connsiteX975" fmla="*/ 630103 w 7467600"/>
              <a:gd name="connsiteY975" fmla="*/ 485885 h 6858000"/>
              <a:gd name="connsiteX976" fmla="*/ 532040 w 7467600"/>
              <a:gd name="connsiteY976" fmla="*/ 399359 h 6858000"/>
              <a:gd name="connsiteX977" fmla="*/ 517618 w 7467600"/>
              <a:gd name="connsiteY977" fmla="*/ 385726 h 6858000"/>
              <a:gd name="connsiteX978" fmla="*/ 285074 w 7467600"/>
              <a:gd name="connsiteY978" fmla="*/ 182755 h 6858000"/>
              <a:gd name="connsiteX979" fmla="*/ 43151 w 7467600"/>
              <a:gd name="connsiteY97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356878 w 7467600"/>
              <a:gd name="connsiteY88" fmla="*/ 5981332 h 6858000"/>
              <a:gd name="connsiteX89" fmla="*/ 7467600 w 7467600"/>
              <a:gd name="connsiteY89" fmla="*/ 6117703 h 6858000"/>
              <a:gd name="connsiteX90" fmla="*/ 7467600 w 7467600"/>
              <a:gd name="connsiteY90" fmla="*/ 6163634 h 6858000"/>
              <a:gd name="connsiteX91" fmla="*/ 7403637 w 7467600"/>
              <a:gd name="connsiteY91" fmla="*/ 6083957 h 6858000"/>
              <a:gd name="connsiteX92" fmla="*/ 7254615 w 7467600"/>
              <a:gd name="connsiteY92" fmla="*/ 5911918 h 6858000"/>
              <a:gd name="connsiteX93" fmla="*/ 7312589 w 7467600"/>
              <a:gd name="connsiteY93" fmla="*/ 5982309 h 6858000"/>
              <a:gd name="connsiteX94" fmla="*/ 7448321 w 7467600"/>
              <a:gd name="connsiteY94" fmla="*/ 6190991 h 6858000"/>
              <a:gd name="connsiteX95" fmla="*/ 7467600 w 7467600"/>
              <a:gd name="connsiteY95" fmla="*/ 6221686 h 6858000"/>
              <a:gd name="connsiteX96" fmla="*/ 7467600 w 7467600"/>
              <a:gd name="connsiteY96" fmla="*/ 6334256 h 6858000"/>
              <a:gd name="connsiteX97" fmla="*/ 7454976 w 7467600"/>
              <a:gd name="connsiteY97" fmla="*/ 6318297 h 6858000"/>
              <a:gd name="connsiteX98" fmla="*/ 7042773 w 7467600"/>
              <a:gd name="connsiteY98" fmla="*/ 5734011 h 6858000"/>
              <a:gd name="connsiteX99" fmla="*/ 6844835 w 7467600"/>
              <a:gd name="connsiteY99" fmla="*/ 5424988 h 6858000"/>
              <a:gd name="connsiteX100" fmla="*/ 1456157 w 7467600"/>
              <a:gd name="connsiteY100" fmla="*/ 5371404 h 6858000"/>
              <a:gd name="connsiteX101" fmla="*/ 1244432 w 7467600"/>
              <a:gd name="connsiteY101" fmla="*/ 5385601 h 6858000"/>
              <a:gd name="connsiteX102" fmla="*/ 973990 w 7467600"/>
              <a:gd name="connsiteY102" fmla="*/ 5424940 h 6858000"/>
              <a:gd name="connsiteX103" fmla="*/ 1103809 w 7467600"/>
              <a:gd name="connsiteY103" fmla="*/ 5433720 h 6858000"/>
              <a:gd name="connsiteX104" fmla="*/ 1123454 w 7467600"/>
              <a:gd name="connsiteY104" fmla="*/ 5435727 h 6858000"/>
              <a:gd name="connsiteX105" fmla="*/ 1737017 w 7467600"/>
              <a:gd name="connsiteY105" fmla="*/ 5452183 h 6858000"/>
              <a:gd name="connsiteX106" fmla="*/ 1824397 w 7467600"/>
              <a:gd name="connsiteY106" fmla="*/ 5447757 h 6858000"/>
              <a:gd name="connsiteX107" fmla="*/ 2070059 w 7467600"/>
              <a:gd name="connsiteY107" fmla="*/ 5441660 h 6858000"/>
              <a:gd name="connsiteX108" fmla="*/ 1456157 w 7467600"/>
              <a:gd name="connsiteY108" fmla="*/ 5371404 h 6858000"/>
              <a:gd name="connsiteX109" fmla="*/ 4988186 w 7467600"/>
              <a:gd name="connsiteY109" fmla="*/ 5216467 h 6858000"/>
              <a:gd name="connsiteX110" fmla="*/ 4777334 w 7467600"/>
              <a:gd name="connsiteY110" fmla="*/ 5406072 h 6858000"/>
              <a:gd name="connsiteX111" fmla="*/ 4718341 w 7467600"/>
              <a:gd name="connsiteY111" fmla="*/ 5468043 h 6858000"/>
              <a:gd name="connsiteX112" fmla="*/ 4604655 w 7467600"/>
              <a:gd name="connsiteY112" fmla="*/ 5583434 h 6858000"/>
              <a:gd name="connsiteX113" fmla="*/ 4565074 w 7467600"/>
              <a:gd name="connsiteY113" fmla="*/ 5618550 h 6858000"/>
              <a:gd name="connsiteX114" fmla="*/ 4988186 w 7467600"/>
              <a:gd name="connsiteY114" fmla="*/ 5216467 h 6858000"/>
              <a:gd name="connsiteX115" fmla="*/ 4978032 w 7467600"/>
              <a:gd name="connsiteY115" fmla="*/ 5183809 h 6858000"/>
              <a:gd name="connsiteX116" fmla="*/ 4463413 w 7467600"/>
              <a:gd name="connsiteY116" fmla="*/ 5615162 h 6858000"/>
              <a:gd name="connsiteX117" fmla="*/ 4358134 w 7467600"/>
              <a:gd name="connsiteY117" fmla="*/ 5742791 h 6858000"/>
              <a:gd name="connsiteX118" fmla="*/ 4376219 w 7467600"/>
              <a:gd name="connsiteY118" fmla="*/ 5729027 h 6858000"/>
              <a:gd name="connsiteX119" fmla="*/ 4582340 w 7467600"/>
              <a:gd name="connsiteY119" fmla="*/ 5561037 h 6858000"/>
              <a:gd name="connsiteX120" fmla="*/ 4694684 w 7467600"/>
              <a:gd name="connsiteY120" fmla="*/ 5447098 h 6858000"/>
              <a:gd name="connsiteX121" fmla="*/ 4754123 w 7467600"/>
              <a:gd name="connsiteY121" fmla="*/ 5384643 h 6858000"/>
              <a:gd name="connsiteX122" fmla="*/ 4978032 w 7467600"/>
              <a:gd name="connsiteY122" fmla="*/ 5183809 h 6858000"/>
              <a:gd name="connsiteX123" fmla="*/ 1903353 w 7467600"/>
              <a:gd name="connsiteY123" fmla="*/ 5044827 h 6858000"/>
              <a:gd name="connsiteX124" fmla="*/ 1936931 w 7467600"/>
              <a:gd name="connsiteY124" fmla="*/ 5093954 h 6858000"/>
              <a:gd name="connsiteX125" fmla="*/ 2195868 w 7467600"/>
              <a:gd name="connsiteY125" fmla="*/ 5396574 h 6858000"/>
              <a:gd name="connsiteX126" fmla="*/ 2088852 w 7467600"/>
              <a:gd name="connsiteY126" fmla="*/ 5166123 h 6858000"/>
              <a:gd name="connsiteX127" fmla="*/ 1958241 w 7467600"/>
              <a:gd name="connsiteY127" fmla="*/ 5067955 h 6858000"/>
              <a:gd name="connsiteX128" fmla="*/ 1903353 w 7467600"/>
              <a:gd name="connsiteY128" fmla="*/ 5044827 h 6858000"/>
              <a:gd name="connsiteX129" fmla="*/ 1979378 w 7467600"/>
              <a:gd name="connsiteY129" fmla="*/ 4769504 h 6858000"/>
              <a:gd name="connsiteX130" fmla="*/ 2882120 w 7467600"/>
              <a:gd name="connsiteY130" fmla="*/ 5064547 h 6858000"/>
              <a:gd name="connsiteX131" fmla="*/ 2793103 w 7467600"/>
              <a:gd name="connsiteY131" fmla="*/ 5039699 h 6858000"/>
              <a:gd name="connsiteX132" fmla="*/ 2770041 w 7467600"/>
              <a:gd name="connsiteY132" fmla="*/ 5033634 h 6858000"/>
              <a:gd name="connsiteX133" fmla="*/ 1979378 w 7467600"/>
              <a:gd name="connsiteY133" fmla="*/ 4769504 h 6858000"/>
              <a:gd name="connsiteX134" fmla="*/ 1927410 w 7467600"/>
              <a:gd name="connsiteY134" fmla="*/ 4716164 h 6858000"/>
              <a:gd name="connsiteX135" fmla="*/ 1959587 w 7467600"/>
              <a:gd name="connsiteY135" fmla="*/ 4728849 h 6858000"/>
              <a:gd name="connsiteX136" fmla="*/ 2777707 w 7467600"/>
              <a:gd name="connsiteY136" fmla="*/ 5003991 h 6858000"/>
              <a:gd name="connsiteX137" fmla="*/ 2800768 w 7467600"/>
              <a:gd name="connsiteY137" fmla="*/ 5010056 h 6858000"/>
              <a:gd name="connsiteX138" fmla="*/ 2879408 w 7467600"/>
              <a:gd name="connsiteY138" fmla="*/ 5031590 h 6858000"/>
              <a:gd name="connsiteX139" fmla="*/ 2862295 w 7467600"/>
              <a:gd name="connsiteY139" fmla="*/ 5022958 h 6858000"/>
              <a:gd name="connsiteX140" fmla="*/ 2813343 w 7467600"/>
              <a:gd name="connsiteY140" fmla="*/ 4998369 h 6858000"/>
              <a:gd name="connsiteX141" fmla="*/ 2646245 w 7467600"/>
              <a:gd name="connsiteY141" fmla="*/ 4930999 h 6858000"/>
              <a:gd name="connsiteX142" fmla="*/ 1999243 w 7467600"/>
              <a:gd name="connsiteY142" fmla="*/ 4730524 h 6858000"/>
              <a:gd name="connsiteX143" fmla="*/ 1979527 w 7467600"/>
              <a:gd name="connsiteY143" fmla="*/ 4726651 h 6858000"/>
              <a:gd name="connsiteX144" fmla="*/ 1927410 w 7467600"/>
              <a:gd name="connsiteY144" fmla="*/ 4716164 h 6858000"/>
              <a:gd name="connsiteX145" fmla="*/ 1997014 w 7467600"/>
              <a:gd name="connsiteY145" fmla="*/ 4698007 h 6858000"/>
              <a:gd name="connsiteX146" fmla="*/ 2005458 w 7467600"/>
              <a:gd name="connsiteY146" fmla="*/ 4699540 h 6858000"/>
              <a:gd name="connsiteX147" fmla="*/ 2657186 w 7467600"/>
              <a:gd name="connsiteY147" fmla="*/ 4901687 h 6858000"/>
              <a:gd name="connsiteX148" fmla="*/ 2826662 w 7467600"/>
              <a:gd name="connsiteY148" fmla="*/ 4970362 h 6858000"/>
              <a:gd name="connsiteX149" fmla="*/ 2876100 w 7467600"/>
              <a:gd name="connsiteY149" fmla="*/ 4995397 h 6858000"/>
              <a:gd name="connsiteX150" fmla="*/ 3042600 w 7467600"/>
              <a:gd name="connsiteY150" fmla="*/ 5059532 h 6858000"/>
              <a:gd name="connsiteX151" fmla="*/ 1997014 w 7467600"/>
              <a:gd name="connsiteY151" fmla="*/ 4698007 h 6858000"/>
              <a:gd name="connsiteX152" fmla="*/ 2305292 w 7467600"/>
              <a:gd name="connsiteY152" fmla="*/ 4219492 h 6858000"/>
              <a:gd name="connsiteX153" fmla="*/ 3360922 w 7467600"/>
              <a:gd name="connsiteY153" fmla="*/ 4529373 h 6858000"/>
              <a:gd name="connsiteX154" fmla="*/ 3492420 w 7467600"/>
              <a:gd name="connsiteY154" fmla="*/ 4510145 h 6858000"/>
              <a:gd name="connsiteX155" fmla="*/ 3364086 w 7467600"/>
              <a:gd name="connsiteY155" fmla="*/ 4480340 h 6858000"/>
              <a:gd name="connsiteX156" fmla="*/ 3225818 w 7467600"/>
              <a:gd name="connsiteY156" fmla="*/ 4411822 h 6858000"/>
              <a:gd name="connsiteX157" fmla="*/ 3129696 w 7467600"/>
              <a:gd name="connsiteY157" fmla="*/ 4360704 h 6858000"/>
              <a:gd name="connsiteX158" fmla="*/ 2814545 w 7467600"/>
              <a:gd name="connsiteY158" fmla="*/ 4282955 h 6858000"/>
              <a:gd name="connsiteX159" fmla="*/ 2305292 w 7467600"/>
              <a:gd name="connsiteY159" fmla="*/ 4219492 h 6858000"/>
              <a:gd name="connsiteX160" fmla="*/ 2626982 w 7467600"/>
              <a:gd name="connsiteY160" fmla="*/ 4206450 h 6858000"/>
              <a:gd name="connsiteX161" fmla="*/ 2490617 w 7467600"/>
              <a:gd name="connsiteY161" fmla="*/ 4206951 h 6858000"/>
              <a:gd name="connsiteX162" fmla="*/ 2819869 w 7467600"/>
              <a:gd name="connsiteY162" fmla="*/ 4252936 h 6858000"/>
              <a:gd name="connsiteX163" fmla="*/ 3143018 w 7467600"/>
              <a:gd name="connsiteY163" fmla="*/ 4332698 h 6858000"/>
              <a:gd name="connsiteX164" fmla="*/ 3241520 w 7467600"/>
              <a:gd name="connsiteY164" fmla="*/ 4385112 h 6858000"/>
              <a:gd name="connsiteX165" fmla="*/ 3374575 w 7467600"/>
              <a:gd name="connsiteY165" fmla="*/ 4451517 h 6858000"/>
              <a:gd name="connsiteX166" fmla="*/ 3505221 w 7467600"/>
              <a:gd name="connsiteY166" fmla="*/ 4480757 h 6858000"/>
              <a:gd name="connsiteX167" fmla="*/ 2626982 w 7467600"/>
              <a:gd name="connsiteY167" fmla="*/ 4206450 h 6858000"/>
              <a:gd name="connsiteX168" fmla="*/ 1310106 w 7467600"/>
              <a:gd name="connsiteY168" fmla="*/ 3943217 h 6858000"/>
              <a:gd name="connsiteX169" fmla="*/ 854994 w 7467600"/>
              <a:gd name="connsiteY169" fmla="*/ 4399136 h 6858000"/>
              <a:gd name="connsiteX170" fmla="*/ 742462 w 7467600"/>
              <a:gd name="connsiteY170" fmla="*/ 4594648 h 6858000"/>
              <a:gd name="connsiteX171" fmla="*/ 820602 w 7467600"/>
              <a:gd name="connsiteY171" fmla="*/ 4485915 h 6858000"/>
              <a:gd name="connsiteX172" fmla="*/ 878295 w 7467600"/>
              <a:gd name="connsiteY172" fmla="*/ 4403594 h 6858000"/>
              <a:gd name="connsiteX173" fmla="*/ 1240607 w 7467600"/>
              <a:gd name="connsiteY173" fmla="*/ 4010401 h 6858000"/>
              <a:gd name="connsiteX174" fmla="*/ 1310106 w 7467600"/>
              <a:gd name="connsiteY174" fmla="*/ 3943217 h 6858000"/>
              <a:gd name="connsiteX175" fmla="*/ 1423113 w 7467600"/>
              <a:gd name="connsiteY175" fmla="*/ 3874565 h 6858000"/>
              <a:gd name="connsiteX176" fmla="*/ 1260565 w 7467600"/>
              <a:gd name="connsiteY176" fmla="*/ 4031982 h 6858000"/>
              <a:gd name="connsiteX177" fmla="*/ 901900 w 7467600"/>
              <a:gd name="connsiteY177" fmla="*/ 4421236 h 6858000"/>
              <a:gd name="connsiteX178" fmla="*/ 845044 w 7467600"/>
              <a:gd name="connsiteY178" fmla="*/ 4502436 h 6858000"/>
              <a:gd name="connsiteX179" fmla="*/ 685926 w 7467600"/>
              <a:gd name="connsiteY179" fmla="*/ 4703069 h 6858000"/>
              <a:gd name="connsiteX180" fmla="*/ 684248 w 7467600"/>
              <a:gd name="connsiteY180" fmla="*/ 4706721 h 6858000"/>
              <a:gd name="connsiteX181" fmla="*/ 1423113 w 7467600"/>
              <a:gd name="connsiteY181" fmla="*/ 3874565 h 6858000"/>
              <a:gd name="connsiteX182" fmla="*/ 3316479 w 7467600"/>
              <a:gd name="connsiteY182" fmla="*/ 3872136 h 6858000"/>
              <a:gd name="connsiteX183" fmla="*/ 3546806 w 7467600"/>
              <a:gd name="connsiteY183" fmla="*/ 4356139 h 6858000"/>
              <a:gd name="connsiteX184" fmla="*/ 3364433 w 7467600"/>
              <a:gd name="connsiteY184" fmla="*/ 3953121 h 6858000"/>
              <a:gd name="connsiteX185" fmla="*/ 3316479 w 7467600"/>
              <a:gd name="connsiteY185" fmla="*/ 3872136 h 6858000"/>
              <a:gd name="connsiteX186" fmla="*/ 3291335 w 7467600"/>
              <a:gd name="connsiteY186" fmla="*/ 3767420 h 6858000"/>
              <a:gd name="connsiteX187" fmla="*/ 3390805 w 7467600"/>
              <a:gd name="connsiteY187" fmla="*/ 3937163 h 6858000"/>
              <a:gd name="connsiteX188" fmla="*/ 3579062 w 7467600"/>
              <a:gd name="connsiteY188" fmla="*/ 4359040 h 6858000"/>
              <a:gd name="connsiteX189" fmla="*/ 3467355 w 7467600"/>
              <a:gd name="connsiteY189" fmla="*/ 3988130 h 6858000"/>
              <a:gd name="connsiteX190" fmla="*/ 3310753 w 7467600"/>
              <a:gd name="connsiteY190" fmla="*/ 3787140 h 6858000"/>
              <a:gd name="connsiteX191" fmla="*/ 3291335 w 7467600"/>
              <a:gd name="connsiteY191" fmla="*/ 3767420 h 6858000"/>
              <a:gd name="connsiteX192" fmla="*/ 1635889 w 7467600"/>
              <a:gd name="connsiteY192" fmla="*/ 3709494 h 6858000"/>
              <a:gd name="connsiteX193" fmla="*/ 1634800 w 7467600"/>
              <a:gd name="connsiteY193" fmla="*/ 3731111 h 6858000"/>
              <a:gd name="connsiteX194" fmla="*/ 1635889 w 7467600"/>
              <a:gd name="connsiteY194" fmla="*/ 3709494 h 6858000"/>
              <a:gd name="connsiteX195" fmla="*/ 1510397 w 7467600"/>
              <a:gd name="connsiteY195" fmla="*/ 3684705 h 6858000"/>
              <a:gd name="connsiteX196" fmla="*/ 1146550 w 7467600"/>
              <a:gd name="connsiteY196" fmla="*/ 3802012 h 6858000"/>
              <a:gd name="connsiteX197" fmla="*/ 698834 w 7467600"/>
              <a:gd name="connsiteY197" fmla="*/ 3952272 h 6858000"/>
              <a:gd name="connsiteX198" fmla="*/ 34256 w 7467600"/>
              <a:gd name="connsiteY198" fmla="*/ 4347603 h 6858000"/>
              <a:gd name="connsiteX199" fmla="*/ 527241 w 7467600"/>
              <a:gd name="connsiteY199" fmla="*/ 4065078 h 6858000"/>
              <a:gd name="connsiteX200" fmla="*/ 1510397 w 7467600"/>
              <a:gd name="connsiteY200" fmla="*/ 3684705 h 6858000"/>
              <a:gd name="connsiteX201" fmla="*/ 1313114 w 7467600"/>
              <a:gd name="connsiteY201" fmla="*/ 3655216 h 6858000"/>
              <a:gd name="connsiteX202" fmla="*/ 1109304 w 7467600"/>
              <a:gd name="connsiteY202" fmla="*/ 3669030 h 6858000"/>
              <a:gd name="connsiteX203" fmla="*/ 8129 w 7467600"/>
              <a:gd name="connsiteY203" fmla="*/ 4330519 h 6858000"/>
              <a:gd name="connsiteX204" fmla="*/ 687572 w 7467600"/>
              <a:gd name="connsiteY204" fmla="*/ 3925629 h 6858000"/>
              <a:gd name="connsiteX205" fmla="*/ 1138365 w 7467600"/>
              <a:gd name="connsiteY205" fmla="*/ 3774515 h 6858000"/>
              <a:gd name="connsiteX206" fmla="*/ 1505579 w 7467600"/>
              <a:gd name="connsiteY206" fmla="*/ 3655526 h 6858000"/>
              <a:gd name="connsiteX207" fmla="*/ 1313114 w 7467600"/>
              <a:gd name="connsiteY207" fmla="*/ 3655216 h 6858000"/>
              <a:gd name="connsiteX208" fmla="*/ 3655073 w 7467600"/>
              <a:gd name="connsiteY208" fmla="*/ 3650884 h 6858000"/>
              <a:gd name="connsiteX209" fmla="*/ 3989938 w 7467600"/>
              <a:gd name="connsiteY209" fmla="*/ 3991685 h 6858000"/>
              <a:gd name="connsiteX210" fmla="*/ 4393907 w 7467600"/>
              <a:gd name="connsiteY210" fmla="*/ 4261258 h 6858000"/>
              <a:gd name="connsiteX211" fmla="*/ 4648051 w 7467600"/>
              <a:gd name="connsiteY211" fmla="*/ 4374051 h 6858000"/>
              <a:gd name="connsiteX212" fmla="*/ 4383389 w 7467600"/>
              <a:gd name="connsiteY212" fmla="*/ 4184369 h 6858000"/>
              <a:gd name="connsiteX213" fmla="*/ 4165508 w 7467600"/>
              <a:gd name="connsiteY213" fmla="*/ 4035196 h 6858000"/>
              <a:gd name="connsiteX214" fmla="*/ 4068162 w 7467600"/>
              <a:gd name="connsiteY214" fmla="*/ 3953394 h 6858000"/>
              <a:gd name="connsiteX215" fmla="*/ 3981416 w 7467600"/>
              <a:gd name="connsiteY215" fmla="*/ 3880482 h 6858000"/>
              <a:gd name="connsiteX216" fmla="*/ 3800147 w 7467600"/>
              <a:gd name="connsiteY216" fmla="*/ 3749872 h 6858000"/>
              <a:gd name="connsiteX217" fmla="*/ 3655073 w 7467600"/>
              <a:gd name="connsiteY217" fmla="*/ 3650884 h 6858000"/>
              <a:gd name="connsiteX218" fmla="*/ 3670252 w 7467600"/>
              <a:gd name="connsiteY218" fmla="*/ 3622798 h 6858000"/>
              <a:gd name="connsiteX219" fmla="*/ 3817258 w 7467600"/>
              <a:gd name="connsiteY219" fmla="*/ 3723577 h 6858000"/>
              <a:gd name="connsiteX220" fmla="*/ 4000461 w 7467600"/>
              <a:gd name="connsiteY220" fmla="*/ 3855966 h 6858000"/>
              <a:gd name="connsiteX221" fmla="*/ 4088180 w 7467600"/>
              <a:gd name="connsiteY221" fmla="*/ 3929774 h 6858000"/>
              <a:gd name="connsiteX222" fmla="*/ 4184555 w 7467600"/>
              <a:gd name="connsiteY222" fmla="*/ 4010683 h 6858000"/>
              <a:gd name="connsiteX223" fmla="*/ 4399563 w 7467600"/>
              <a:gd name="connsiteY223" fmla="*/ 4158106 h 6858000"/>
              <a:gd name="connsiteX224" fmla="*/ 4684469 w 7467600"/>
              <a:gd name="connsiteY224" fmla="*/ 4364680 h 6858000"/>
              <a:gd name="connsiteX225" fmla="*/ 4690271 w 7467600"/>
              <a:gd name="connsiteY225" fmla="*/ 4370034 h 6858000"/>
              <a:gd name="connsiteX226" fmla="*/ 4136093 w 7467600"/>
              <a:gd name="connsiteY226" fmla="*/ 3858466 h 6858000"/>
              <a:gd name="connsiteX227" fmla="*/ 3670252 w 7467600"/>
              <a:gd name="connsiteY227" fmla="*/ 3622798 h 6858000"/>
              <a:gd name="connsiteX228" fmla="*/ 4440129 w 7467600"/>
              <a:gd name="connsiteY228" fmla="*/ 3448571 h 6858000"/>
              <a:gd name="connsiteX229" fmla="*/ 4856525 w 7467600"/>
              <a:gd name="connsiteY229" fmla="*/ 3915351 h 6858000"/>
              <a:gd name="connsiteX230" fmla="*/ 5059055 w 7467600"/>
              <a:gd name="connsiteY230" fmla="*/ 4108918 h 6858000"/>
              <a:gd name="connsiteX231" fmla="*/ 5290070 w 7467600"/>
              <a:gd name="connsiteY231" fmla="*/ 4263619 h 6858000"/>
              <a:gd name="connsiteX232" fmla="*/ 4834991 w 7467600"/>
              <a:gd name="connsiteY232" fmla="*/ 3830985 h 6858000"/>
              <a:gd name="connsiteX233" fmla="*/ 4440129 w 7467600"/>
              <a:gd name="connsiteY233" fmla="*/ 3448571 h 6858000"/>
              <a:gd name="connsiteX234" fmla="*/ 4441737 w 7467600"/>
              <a:gd name="connsiteY234" fmla="*/ 3399734 h 6858000"/>
              <a:gd name="connsiteX235" fmla="*/ 4431236 w 7467600"/>
              <a:gd name="connsiteY235" fmla="*/ 3400954 h 6858000"/>
              <a:gd name="connsiteX236" fmla="*/ 4557150 w 7467600"/>
              <a:gd name="connsiteY236" fmla="*/ 3510023 h 6858000"/>
              <a:gd name="connsiteX237" fmla="*/ 4856936 w 7467600"/>
              <a:gd name="connsiteY237" fmla="*/ 3809146 h 6858000"/>
              <a:gd name="connsiteX238" fmla="*/ 5111996 w 7467600"/>
              <a:gd name="connsiteY238" fmla="*/ 4065759 h 6858000"/>
              <a:gd name="connsiteX239" fmla="*/ 5388878 w 7467600"/>
              <a:gd name="connsiteY239" fmla="*/ 4300185 h 6858000"/>
              <a:gd name="connsiteX240" fmla="*/ 5425556 w 7467600"/>
              <a:gd name="connsiteY240" fmla="*/ 4308967 h 6858000"/>
              <a:gd name="connsiteX241" fmla="*/ 4943646 w 7467600"/>
              <a:gd name="connsiteY241" fmla="*/ 3822916 h 6858000"/>
              <a:gd name="connsiteX242" fmla="*/ 4594837 w 7467600"/>
              <a:gd name="connsiteY242" fmla="*/ 3532274 h 6858000"/>
              <a:gd name="connsiteX243" fmla="*/ 4441737 w 7467600"/>
              <a:gd name="connsiteY243" fmla="*/ 3399734 h 6858000"/>
              <a:gd name="connsiteX244" fmla="*/ 5425834 w 7467600"/>
              <a:gd name="connsiteY244" fmla="*/ 3162785 h 6858000"/>
              <a:gd name="connsiteX245" fmla="*/ 5401644 w 7467600"/>
              <a:gd name="connsiteY245" fmla="*/ 3617847 h 6858000"/>
              <a:gd name="connsiteX246" fmla="*/ 5467256 w 7467600"/>
              <a:gd name="connsiteY246" fmla="*/ 4175494 h 6858000"/>
              <a:gd name="connsiteX247" fmla="*/ 5448069 w 7467600"/>
              <a:gd name="connsiteY247" fmla="*/ 3567554 h 6858000"/>
              <a:gd name="connsiteX248" fmla="*/ 5425834 w 7467600"/>
              <a:gd name="connsiteY248" fmla="*/ 3162785 h 6858000"/>
              <a:gd name="connsiteX249" fmla="*/ 1318687 w 7467600"/>
              <a:gd name="connsiteY249" fmla="*/ 3113840 h 6858000"/>
              <a:gd name="connsiteX250" fmla="*/ 1066793 w 7467600"/>
              <a:gd name="connsiteY250" fmla="*/ 3212171 h 6858000"/>
              <a:gd name="connsiteX251" fmla="*/ 993319 w 7467600"/>
              <a:gd name="connsiteY251" fmla="*/ 3247648 h 6858000"/>
              <a:gd name="connsiteX252" fmla="*/ 853081 w 7467600"/>
              <a:gd name="connsiteY252" fmla="*/ 3312410 h 6858000"/>
              <a:gd name="connsiteX253" fmla="*/ 805957 w 7467600"/>
              <a:gd name="connsiteY253" fmla="*/ 3330443 h 6858000"/>
              <a:gd name="connsiteX254" fmla="*/ 1318687 w 7467600"/>
              <a:gd name="connsiteY254" fmla="*/ 3113840 h 6858000"/>
              <a:gd name="connsiteX255" fmla="*/ 5453702 w 7467600"/>
              <a:gd name="connsiteY255" fmla="*/ 3090882 h 6858000"/>
              <a:gd name="connsiteX256" fmla="*/ 5480135 w 7467600"/>
              <a:gd name="connsiteY256" fmla="*/ 3565802 h 6858000"/>
              <a:gd name="connsiteX257" fmla="*/ 5499023 w 7467600"/>
              <a:gd name="connsiteY257" fmla="*/ 4166310 h 6858000"/>
              <a:gd name="connsiteX258" fmla="*/ 5547022 w 7467600"/>
              <a:gd name="connsiteY258" fmla="*/ 3607838 h 6858000"/>
              <a:gd name="connsiteX259" fmla="*/ 5515964 w 7467600"/>
              <a:gd name="connsiteY259" fmla="*/ 3378541 h 6858000"/>
              <a:gd name="connsiteX260" fmla="*/ 5453702 w 7467600"/>
              <a:gd name="connsiteY260" fmla="*/ 3090882 h 6858000"/>
              <a:gd name="connsiteX261" fmla="*/ 1238695 w 7467600"/>
              <a:gd name="connsiteY261" fmla="*/ 3076820 h 6858000"/>
              <a:gd name="connsiteX262" fmla="*/ 716371 w 7467600"/>
              <a:gd name="connsiteY262" fmla="*/ 3293249 h 6858000"/>
              <a:gd name="connsiteX263" fmla="*/ 579522 w 7467600"/>
              <a:gd name="connsiteY263" fmla="*/ 3371759 h 6858000"/>
              <a:gd name="connsiteX264" fmla="*/ 600288 w 7467600"/>
              <a:gd name="connsiteY264" fmla="*/ 3365555 h 6858000"/>
              <a:gd name="connsiteX265" fmla="*/ 840692 w 7467600"/>
              <a:gd name="connsiteY265" fmla="*/ 3284921 h 6858000"/>
              <a:gd name="connsiteX266" fmla="*/ 979248 w 7467600"/>
              <a:gd name="connsiteY266" fmla="*/ 3221003 h 6858000"/>
              <a:gd name="connsiteX267" fmla="*/ 1053282 w 7467600"/>
              <a:gd name="connsiteY267" fmla="*/ 3185247 h 6858000"/>
              <a:gd name="connsiteX268" fmla="*/ 1320603 w 7467600"/>
              <a:gd name="connsiteY268" fmla="*/ 3081281 h 6858000"/>
              <a:gd name="connsiteX269" fmla="*/ 1238695 w 7467600"/>
              <a:gd name="connsiteY269" fmla="*/ 3076820 h 6858000"/>
              <a:gd name="connsiteX270" fmla="*/ 5425627 w 7467600"/>
              <a:gd name="connsiteY270" fmla="*/ 2954192 h 6858000"/>
              <a:gd name="connsiteX271" fmla="*/ 5470770 w 7467600"/>
              <a:gd name="connsiteY271" fmla="*/ 3005435 h 6858000"/>
              <a:gd name="connsiteX272" fmla="*/ 5519779 w 7467600"/>
              <a:gd name="connsiteY272" fmla="*/ 4359223 h 6858000"/>
              <a:gd name="connsiteX273" fmla="*/ 5520293 w 7467600"/>
              <a:gd name="connsiteY273" fmla="*/ 4360602 h 6858000"/>
              <a:gd name="connsiteX274" fmla="*/ 5767221 w 7467600"/>
              <a:gd name="connsiteY274" fmla="*/ 4665564 h 6858000"/>
              <a:gd name="connsiteX275" fmla="*/ 6937169 w 7467600"/>
              <a:gd name="connsiteY275" fmla="*/ 4815941 h 6858000"/>
              <a:gd name="connsiteX276" fmla="*/ 6953922 w 7467600"/>
              <a:gd name="connsiteY276" fmla="*/ 4890068 h 6858000"/>
              <a:gd name="connsiteX277" fmla="*/ 6071359 w 7467600"/>
              <a:gd name="connsiteY277" fmla="*/ 4770770 h 6858000"/>
              <a:gd name="connsiteX278" fmla="*/ 6038839 w 7467600"/>
              <a:gd name="connsiteY278" fmla="*/ 4764474 h 6858000"/>
              <a:gd name="connsiteX279" fmla="*/ 6038706 w 7467600"/>
              <a:gd name="connsiteY279" fmla="*/ 4763847 h 6858000"/>
              <a:gd name="connsiteX280" fmla="*/ 6037784 w 7467600"/>
              <a:gd name="connsiteY280" fmla="*/ 4764270 h 6858000"/>
              <a:gd name="connsiteX281" fmla="*/ 6038839 w 7467600"/>
              <a:gd name="connsiteY281" fmla="*/ 4764474 h 6858000"/>
              <a:gd name="connsiteX282" fmla="*/ 6040338 w 7467600"/>
              <a:gd name="connsiteY282" fmla="*/ 4771418 h 6858000"/>
              <a:gd name="connsiteX283" fmla="*/ 6024488 w 7467600"/>
              <a:gd name="connsiteY283" fmla="*/ 4809903 h 6858000"/>
              <a:gd name="connsiteX284" fmla="*/ 5599771 w 7467600"/>
              <a:gd name="connsiteY284" fmla="*/ 5509652 h 6858000"/>
              <a:gd name="connsiteX285" fmla="*/ 5548843 w 7467600"/>
              <a:gd name="connsiteY285" fmla="*/ 5563845 h 6858000"/>
              <a:gd name="connsiteX286" fmla="*/ 5940952 w 7467600"/>
              <a:gd name="connsiteY286" fmla="*/ 6250028 h 6858000"/>
              <a:gd name="connsiteX287" fmla="*/ 6043441 w 7467600"/>
              <a:gd name="connsiteY287" fmla="*/ 6665847 h 6858000"/>
              <a:gd name="connsiteX288" fmla="*/ 6093432 w 7467600"/>
              <a:gd name="connsiteY288" fmla="*/ 6858000 h 6858000"/>
              <a:gd name="connsiteX289" fmla="*/ 6034344 w 7467600"/>
              <a:gd name="connsiteY289" fmla="*/ 6858000 h 6858000"/>
              <a:gd name="connsiteX290" fmla="*/ 6026679 w 7467600"/>
              <a:gd name="connsiteY290" fmla="*/ 6836959 h 6858000"/>
              <a:gd name="connsiteX291" fmla="*/ 5800441 w 7467600"/>
              <a:gd name="connsiteY291" fmla="*/ 6335286 h 6858000"/>
              <a:gd name="connsiteX292" fmla="*/ 5526562 w 7467600"/>
              <a:gd name="connsiteY292" fmla="*/ 5705388 h 6858000"/>
              <a:gd name="connsiteX293" fmla="*/ 5519640 w 7467600"/>
              <a:gd name="connsiteY293" fmla="*/ 5683774 h 6858000"/>
              <a:gd name="connsiteX294" fmla="*/ 5844559 w 7467600"/>
              <a:gd name="connsiteY294" fmla="*/ 6553349 h 6858000"/>
              <a:gd name="connsiteX295" fmla="*/ 5975994 w 7467600"/>
              <a:gd name="connsiteY295" fmla="*/ 6858000 h 6858000"/>
              <a:gd name="connsiteX296" fmla="*/ 5898547 w 7467600"/>
              <a:gd name="connsiteY296" fmla="*/ 6858000 h 6858000"/>
              <a:gd name="connsiteX297" fmla="*/ 5682041 w 7467600"/>
              <a:gd name="connsiteY297" fmla="*/ 6355860 h 6858000"/>
              <a:gd name="connsiteX298" fmla="*/ 5461758 w 7467600"/>
              <a:gd name="connsiteY298" fmla="*/ 5820220 h 6858000"/>
              <a:gd name="connsiteX299" fmla="*/ 5237282 w 7467600"/>
              <a:gd name="connsiteY299" fmla="*/ 6579086 h 6858000"/>
              <a:gd name="connsiteX300" fmla="*/ 5115009 w 7467600"/>
              <a:gd name="connsiteY300" fmla="*/ 6858000 h 6858000"/>
              <a:gd name="connsiteX301" fmla="*/ 5028074 w 7467600"/>
              <a:gd name="connsiteY301" fmla="*/ 6858000 h 6858000"/>
              <a:gd name="connsiteX302" fmla="*/ 5079508 w 7467600"/>
              <a:gd name="connsiteY302" fmla="*/ 6749074 h 6858000"/>
              <a:gd name="connsiteX303" fmla="*/ 5371846 w 7467600"/>
              <a:gd name="connsiteY303" fmla="*/ 5924413 h 6858000"/>
              <a:gd name="connsiteX304" fmla="*/ 5270512 w 7467600"/>
              <a:gd name="connsiteY304" fmla="*/ 6138975 h 6858000"/>
              <a:gd name="connsiteX305" fmla="*/ 5062409 w 7467600"/>
              <a:gd name="connsiteY305" fmla="*/ 6653544 h 6858000"/>
              <a:gd name="connsiteX306" fmla="*/ 5036628 w 7467600"/>
              <a:gd name="connsiteY306" fmla="*/ 6754247 h 6858000"/>
              <a:gd name="connsiteX307" fmla="*/ 5009112 w 7467600"/>
              <a:gd name="connsiteY307" fmla="*/ 6858000 h 6858000"/>
              <a:gd name="connsiteX308" fmla="*/ 4976679 w 7467600"/>
              <a:gd name="connsiteY308" fmla="*/ 6858000 h 6858000"/>
              <a:gd name="connsiteX309" fmla="*/ 5006537 w 7467600"/>
              <a:gd name="connsiteY309" fmla="*/ 6747068 h 6858000"/>
              <a:gd name="connsiteX310" fmla="*/ 5032723 w 7467600"/>
              <a:gd name="connsiteY310" fmla="*/ 6644957 h 6858000"/>
              <a:gd name="connsiteX311" fmla="*/ 5242949 w 7467600"/>
              <a:gd name="connsiteY311" fmla="*/ 6125175 h 6858000"/>
              <a:gd name="connsiteX312" fmla="*/ 5286321 w 7467600"/>
              <a:gd name="connsiteY312" fmla="*/ 6033555 h 6858000"/>
              <a:gd name="connsiteX313" fmla="*/ 5008210 w 7467600"/>
              <a:gd name="connsiteY313" fmla="*/ 6649194 h 6858000"/>
              <a:gd name="connsiteX314" fmla="*/ 4986321 w 7467600"/>
              <a:gd name="connsiteY314" fmla="*/ 6765687 h 6858000"/>
              <a:gd name="connsiteX315" fmla="*/ 4973474 w 7467600"/>
              <a:gd name="connsiteY315" fmla="*/ 6858000 h 6858000"/>
              <a:gd name="connsiteX316" fmla="*/ 4907178 w 7467600"/>
              <a:gd name="connsiteY316" fmla="*/ 6858000 h 6858000"/>
              <a:gd name="connsiteX317" fmla="*/ 4910810 w 7467600"/>
              <a:gd name="connsiteY317" fmla="*/ 6829660 h 6858000"/>
              <a:gd name="connsiteX318" fmla="*/ 4987461 w 7467600"/>
              <a:gd name="connsiteY318" fmla="*/ 6432994 h 6858000"/>
              <a:gd name="connsiteX319" fmla="*/ 5179262 w 7467600"/>
              <a:gd name="connsiteY319" fmla="*/ 6035044 h 6858000"/>
              <a:gd name="connsiteX320" fmla="*/ 4689678 w 7467600"/>
              <a:gd name="connsiteY320" fmla="*/ 6440241 h 6858000"/>
              <a:gd name="connsiteX321" fmla="*/ 4477543 w 7467600"/>
              <a:gd name="connsiteY321" fmla="*/ 6674836 h 6858000"/>
              <a:gd name="connsiteX322" fmla="*/ 4329957 w 7467600"/>
              <a:gd name="connsiteY322" fmla="*/ 6858000 h 6858000"/>
              <a:gd name="connsiteX323" fmla="*/ 4218595 w 7467600"/>
              <a:gd name="connsiteY323" fmla="*/ 6858000 h 6858000"/>
              <a:gd name="connsiteX324" fmla="*/ 4368888 w 7467600"/>
              <a:gd name="connsiteY324" fmla="*/ 6668412 h 6858000"/>
              <a:gd name="connsiteX325" fmla="*/ 4563091 w 7467600"/>
              <a:gd name="connsiteY325" fmla="*/ 6442508 h 6858000"/>
              <a:gd name="connsiteX326" fmla="*/ 5387324 w 7467600"/>
              <a:gd name="connsiteY326" fmla="*/ 5705830 h 6858000"/>
              <a:gd name="connsiteX327" fmla="*/ 5073620 w 7467600"/>
              <a:gd name="connsiteY327" fmla="*/ 5955437 h 6858000"/>
              <a:gd name="connsiteX328" fmla="*/ 4689789 w 7467600"/>
              <a:gd name="connsiteY328" fmla="*/ 6268382 h 6858000"/>
              <a:gd name="connsiteX329" fmla="*/ 4418722 w 7467600"/>
              <a:gd name="connsiteY329" fmla="*/ 6570886 h 6858000"/>
              <a:gd name="connsiteX330" fmla="*/ 4214944 w 7467600"/>
              <a:gd name="connsiteY330" fmla="*/ 6858000 h 6858000"/>
              <a:gd name="connsiteX331" fmla="*/ 4177898 w 7467600"/>
              <a:gd name="connsiteY331" fmla="*/ 6858000 h 6858000"/>
              <a:gd name="connsiteX332" fmla="*/ 4391597 w 7467600"/>
              <a:gd name="connsiteY332" fmla="*/ 6556370 h 6858000"/>
              <a:gd name="connsiteX333" fmla="*/ 4668889 w 7467600"/>
              <a:gd name="connsiteY333" fmla="*/ 6246399 h 6858000"/>
              <a:gd name="connsiteX334" fmla="*/ 5055427 w 7467600"/>
              <a:gd name="connsiteY334" fmla="*/ 5931476 h 6858000"/>
              <a:gd name="connsiteX335" fmla="*/ 5371814 w 7467600"/>
              <a:gd name="connsiteY335" fmla="*/ 5678975 h 6858000"/>
              <a:gd name="connsiteX336" fmla="*/ 4987918 w 7467600"/>
              <a:gd name="connsiteY336" fmla="*/ 5838701 h 6858000"/>
              <a:gd name="connsiteX337" fmla="*/ 4317146 w 7467600"/>
              <a:gd name="connsiteY337" fmla="*/ 6587716 h 6858000"/>
              <a:gd name="connsiteX338" fmla="*/ 4171627 w 7467600"/>
              <a:gd name="connsiteY338" fmla="*/ 6858000 h 6858000"/>
              <a:gd name="connsiteX339" fmla="*/ 4081585 w 7467600"/>
              <a:gd name="connsiteY339" fmla="*/ 6858000 h 6858000"/>
              <a:gd name="connsiteX340" fmla="*/ 4238603 w 7467600"/>
              <a:gd name="connsiteY340" fmla="*/ 6559341 h 6858000"/>
              <a:gd name="connsiteX341" fmla="*/ 4778333 w 7467600"/>
              <a:gd name="connsiteY341" fmla="*/ 5873626 h 6858000"/>
              <a:gd name="connsiteX342" fmla="*/ 5414185 w 7467600"/>
              <a:gd name="connsiteY342" fmla="*/ 5573882 h 6858000"/>
              <a:gd name="connsiteX343" fmla="*/ 5959648 w 7467600"/>
              <a:gd name="connsiteY343" fmla="*/ 4760797 h 6858000"/>
              <a:gd name="connsiteX344" fmla="*/ 5355019 w 7467600"/>
              <a:gd name="connsiteY344" fmla="*/ 4734672 h 6858000"/>
              <a:gd name="connsiteX345" fmla="*/ 5083565 w 7467600"/>
              <a:gd name="connsiteY345" fmla="*/ 5179121 h 6858000"/>
              <a:gd name="connsiteX346" fmla="*/ 4713577 w 7467600"/>
              <a:gd name="connsiteY346" fmla="*/ 5616803 h 6858000"/>
              <a:gd name="connsiteX347" fmla="*/ 3989559 w 7467600"/>
              <a:gd name="connsiteY347" fmla="*/ 6145945 h 6858000"/>
              <a:gd name="connsiteX348" fmla="*/ 3939824 w 7467600"/>
              <a:gd name="connsiteY348" fmla="*/ 6066900 h 6858000"/>
              <a:gd name="connsiteX349" fmla="*/ 4584537 w 7467600"/>
              <a:gd name="connsiteY349" fmla="*/ 5324826 h 6858000"/>
              <a:gd name="connsiteX350" fmla="*/ 5037105 w 7467600"/>
              <a:gd name="connsiteY350" fmla="*/ 5088765 h 6858000"/>
              <a:gd name="connsiteX351" fmla="*/ 5039930 w 7467600"/>
              <a:gd name="connsiteY351" fmla="*/ 5089585 h 6858000"/>
              <a:gd name="connsiteX352" fmla="*/ 5263764 w 7467600"/>
              <a:gd name="connsiteY352" fmla="*/ 4735525 h 6858000"/>
              <a:gd name="connsiteX353" fmla="*/ 4086300 w 7467600"/>
              <a:gd name="connsiteY353" fmla="*/ 4884599 h 6858000"/>
              <a:gd name="connsiteX354" fmla="*/ 4085485 w 7467600"/>
              <a:gd name="connsiteY354" fmla="*/ 4899070 h 6858000"/>
              <a:gd name="connsiteX355" fmla="*/ 3871915 w 7467600"/>
              <a:gd name="connsiteY355" fmla="*/ 5253645 h 6858000"/>
              <a:gd name="connsiteX356" fmla="*/ 3799374 w 7467600"/>
              <a:gd name="connsiteY356" fmla="*/ 5466127 h 6858000"/>
              <a:gd name="connsiteX357" fmla="*/ 3498850 w 7467600"/>
              <a:gd name="connsiteY357" fmla="*/ 6661888 h 6858000"/>
              <a:gd name="connsiteX358" fmla="*/ 3399216 w 7467600"/>
              <a:gd name="connsiteY358" fmla="*/ 6858000 h 6858000"/>
              <a:gd name="connsiteX359" fmla="*/ 3303688 w 7467600"/>
              <a:gd name="connsiteY359" fmla="*/ 6858000 h 6858000"/>
              <a:gd name="connsiteX360" fmla="*/ 3391774 w 7467600"/>
              <a:gd name="connsiteY360" fmla="*/ 6697181 h 6858000"/>
              <a:gd name="connsiteX361" fmla="*/ 3735540 w 7467600"/>
              <a:gd name="connsiteY361" fmla="*/ 5546923 h 6858000"/>
              <a:gd name="connsiteX362" fmla="*/ 3729438 w 7467600"/>
              <a:gd name="connsiteY362" fmla="*/ 5569058 h 6858000"/>
              <a:gd name="connsiteX363" fmla="*/ 3707782 w 7467600"/>
              <a:gd name="connsiteY363" fmla="*/ 5644908 h 6858000"/>
              <a:gd name="connsiteX364" fmla="*/ 3583827 w 7467600"/>
              <a:gd name="connsiteY364" fmla="*/ 6039215 h 6858000"/>
              <a:gd name="connsiteX365" fmla="*/ 3547861 w 7467600"/>
              <a:gd name="connsiteY365" fmla="*/ 6129609 h 6858000"/>
              <a:gd name="connsiteX366" fmla="*/ 3490905 w 7467600"/>
              <a:gd name="connsiteY366" fmla="*/ 6277660 h 6858000"/>
              <a:gd name="connsiteX367" fmla="*/ 3455859 w 7467600"/>
              <a:gd name="connsiteY367" fmla="*/ 6391301 h 6858000"/>
              <a:gd name="connsiteX368" fmla="*/ 3429112 w 7467600"/>
              <a:gd name="connsiteY368" fmla="*/ 6479469 h 6858000"/>
              <a:gd name="connsiteX369" fmla="*/ 3304862 w 7467600"/>
              <a:gd name="connsiteY369" fmla="*/ 6796476 h 6858000"/>
              <a:gd name="connsiteX370" fmla="*/ 3276071 w 7467600"/>
              <a:gd name="connsiteY370" fmla="*/ 6858000 h 6858000"/>
              <a:gd name="connsiteX371" fmla="*/ 3240805 w 7467600"/>
              <a:gd name="connsiteY371" fmla="*/ 6858000 h 6858000"/>
              <a:gd name="connsiteX372" fmla="*/ 3275917 w 7467600"/>
              <a:gd name="connsiteY372" fmla="*/ 6783192 h 6858000"/>
              <a:gd name="connsiteX373" fmla="*/ 3399358 w 7467600"/>
              <a:gd name="connsiteY373" fmla="*/ 6469011 h 6858000"/>
              <a:gd name="connsiteX374" fmla="*/ 3425650 w 7467600"/>
              <a:gd name="connsiteY374" fmla="*/ 6381333 h 6858000"/>
              <a:gd name="connsiteX375" fmla="*/ 3460661 w 7467600"/>
              <a:gd name="connsiteY375" fmla="*/ 6266763 h 6858000"/>
              <a:gd name="connsiteX376" fmla="*/ 3518021 w 7467600"/>
              <a:gd name="connsiteY376" fmla="*/ 6117298 h 6858000"/>
              <a:gd name="connsiteX377" fmla="*/ 3554035 w 7467600"/>
              <a:gd name="connsiteY377" fmla="*/ 6027832 h 6858000"/>
              <a:gd name="connsiteX378" fmla="*/ 3677174 w 7467600"/>
              <a:gd name="connsiteY378" fmla="*/ 5636351 h 6858000"/>
              <a:gd name="connsiteX379" fmla="*/ 3698819 w 7467600"/>
              <a:gd name="connsiteY379" fmla="*/ 5560503 h 6858000"/>
              <a:gd name="connsiteX380" fmla="*/ 3702094 w 7467600"/>
              <a:gd name="connsiteY380" fmla="*/ 5549194 h 6858000"/>
              <a:gd name="connsiteX381" fmla="*/ 3398355 w 7467600"/>
              <a:gd name="connsiteY381" fmla="*/ 6094603 h 6858000"/>
              <a:gd name="connsiteX382" fmla="*/ 3193941 w 7467600"/>
              <a:gd name="connsiteY382" fmla="*/ 6798775 h 6858000"/>
              <a:gd name="connsiteX383" fmla="*/ 3184140 w 7467600"/>
              <a:gd name="connsiteY383" fmla="*/ 6858000 h 6858000"/>
              <a:gd name="connsiteX384" fmla="*/ 3099978 w 7467600"/>
              <a:gd name="connsiteY384" fmla="*/ 6858000 h 6858000"/>
              <a:gd name="connsiteX385" fmla="*/ 3101556 w 7467600"/>
              <a:gd name="connsiteY385" fmla="*/ 6843337 h 6858000"/>
              <a:gd name="connsiteX386" fmla="*/ 3370162 w 7467600"/>
              <a:gd name="connsiteY386" fmla="*/ 5785550 h 6858000"/>
              <a:gd name="connsiteX387" fmla="*/ 3746477 w 7467600"/>
              <a:gd name="connsiteY387" fmla="*/ 5377889 h 6858000"/>
              <a:gd name="connsiteX388" fmla="*/ 3863399 w 7467600"/>
              <a:gd name="connsiteY388" fmla="*/ 5087257 h 6858000"/>
              <a:gd name="connsiteX389" fmla="*/ 3968712 w 7467600"/>
              <a:gd name="connsiteY389" fmla="*/ 4913989 h 6858000"/>
              <a:gd name="connsiteX390" fmla="*/ 2792390 w 7467600"/>
              <a:gd name="connsiteY390" fmla="*/ 5382974 h 6858000"/>
              <a:gd name="connsiteX391" fmla="*/ 2714982 w 7467600"/>
              <a:gd name="connsiteY391" fmla="*/ 5427051 h 6858000"/>
              <a:gd name="connsiteX392" fmla="*/ 2813361 w 7467600"/>
              <a:gd name="connsiteY392" fmla="*/ 6023912 h 6858000"/>
              <a:gd name="connsiteX393" fmla="*/ 2688430 w 7467600"/>
              <a:gd name="connsiteY393" fmla="*/ 6801564 h 6858000"/>
              <a:gd name="connsiteX394" fmla="*/ 2629626 w 7467600"/>
              <a:gd name="connsiteY394" fmla="*/ 6763394 h 6858000"/>
              <a:gd name="connsiteX395" fmla="*/ 2565328 w 7467600"/>
              <a:gd name="connsiteY395" fmla="*/ 5516399 h 6858000"/>
              <a:gd name="connsiteX396" fmla="*/ 1922999 w 7467600"/>
              <a:gd name="connsiteY396" fmla="*/ 5980343 h 6858000"/>
              <a:gd name="connsiteX397" fmla="*/ 1950261 w 7467600"/>
              <a:gd name="connsiteY397" fmla="*/ 6405858 h 6858000"/>
              <a:gd name="connsiteX398" fmla="*/ 2365554 w 7467600"/>
              <a:gd name="connsiteY398" fmla="*/ 6759107 h 6858000"/>
              <a:gd name="connsiteX399" fmla="*/ 2424142 w 7467600"/>
              <a:gd name="connsiteY399" fmla="*/ 6858000 h 6858000"/>
              <a:gd name="connsiteX400" fmla="*/ 2395994 w 7467600"/>
              <a:gd name="connsiteY400" fmla="*/ 6858000 h 6858000"/>
              <a:gd name="connsiteX401" fmla="*/ 2392863 w 7467600"/>
              <a:gd name="connsiteY401" fmla="*/ 6852964 h 6858000"/>
              <a:gd name="connsiteX402" fmla="*/ 2017589 w 7467600"/>
              <a:gd name="connsiteY402" fmla="*/ 6493982 h 6858000"/>
              <a:gd name="connsiteX403" fmla="*/ 2147336 w 7467600"/>
              <a:gd name="connsiteY403" fmla="*/ 6594052 h 6858000"/>
              <a:gd name="connsiteX404" fmla="*/ 2207047 w 7467600"/>
              <a:gd name="connsiteY404" fmla="*/ 6654540 h 6858000"/>
              <a:gd name="connsiteX405" fmla="*/ 2299106 w 7467600"/>
              <a:gd name="connsiteY405" fmla="*/ 6778931 h 6858000"/>
              <a:gd name="connsiteX406" fmla="*/ 2314430 w 7467600"/>
              <a:gd name="connsiteY406" fmla="*/ 6801144 h 6858000"/>
              <a:gd name="connsiteX407" fmla="*/ 2352406 w 7467600"/>
              <a:gd name="connsiteY407" fmla="*/ 6858000 h 6858000"/>
              <a:gd name="connsiteX408" fmla="*/ 2314492 w 7467600"/>
              <a:gd name="connsiteY408" fmla="*/ 6858000 h 6858000"/>
              <a:gd name="connsiteX409" fmla="*/ 2288095 w 7467600"/>
              <a:gd name="connsiteY409" fmla="*/ 6818030 h 6858000"/>
              <a:gd name="connsiteX410" fmla="*/ 2272768 w 7467600"/>
              <a:gd name="connsiteY410" fmla="*/ 6795822 h 6858000"/>
              <a:gd name="connsiteX411" fmla="*/ 2182715 w 7467600"/>
              <a:gd name="connsiteY411" fmla="*/ 6675071 h 6858000"/>
              <a:gd name="connsiteX412" fmla="*/ 2032061 w 7467600"/>
              <a:gd name="connsiteY412" fmla="*/ 6541380 h 6858000"/>
              <a:gd name="connsiteX413" fmla="*/ 2257220 w 7467600"/>
              <a:gd name="connsiteY413" fmla="*/ 6826257 h 6858000"/>
              <a:gd name="connsiteX414" fmla="*/ 2281324 w 7467600"/>
              <a:gd name="connsiteY414" fmla="*/ 6858000 h 6858000"/>
              <a:gd name="connsiteX415" fmla="*/ 2242860 w 7467600"/>
              <a:gd name="connsiteY415" fmla="*/ 6858000 h 6858000"/>
              <a:gd name="connsiteX416" fmla="*/ 2232818 w 7467600"/>
              <a:gd name="connsiteY416" fmla="*/ 6844926 h 6858000"/>
              <a:gd name="connsiteX417" fmla="*/ 1990172 w 7467600"/>
              <a:gd name="connsiteY417" fmla="*/ 6542121 h 6858000"/>
              <a:gd name="connsiteX418" fmla="*/ 2124090 w 7467600"/>
              <a:gd name="connsiteY418" fmla="*/ 6761017 h 6858000"/>
              <a:gd name="connsiteX419" fmla="*/ 2200380 w 7467600"/>
              <a:gd name="connsiteY419" fmla="*/ 6858000 h 6858000"/>
              <a:gd name="connsiteX420" fmla="*/ 2147507 w 7467600"/>
              <a:gd name="connsiteY420" fmla="*/ 6858000 h 6858000"/>
              <a:gd name="connsiteX421" fmla="*/ 2070668 w 7467600"/>
              <a:gd name="connsiteY421" fmla="*/ 6761520 h 6858000"/>
              <a:gd name="connsiteX422" fmla="*/ 1975142 w 7467600"/>
              <a:gd name="connsiteY422" fmla="*/ 6585570 h 6858000"/>
              <a:gd name="connsiteX423" fmla="*/ 2050035 w 7467600"/>
              <a:gd name="connsiteY423" fmla="*/ 6813345 h 6858000"/>
              <a:gd name="connsiteX424" fmla="*/ 2063025 w 7467600"/>
              <a:gd name="connsiteY424" fmla="*/ 6858000 h 6858000"/>
              <a:gd name="connsiteX425" fmla="*/ 2021675 w 7467600"/>
              <a:gd name="connsiteY425" fmla="*/ 6858000 h 6858000"/>
              <a:gd name="connsiteX426" fmla="*/ 2019308 w 7467600"/>
              <a:gd name="connsiteY426" fmla="*/ 6847118 h 6858000"/>
              <a:gd name="connsiteX427" fmla="*/ 1938835 w 7467600"/>
              <a:gd name="connsiteY427" fmla="*/ 6551160 h 6858000"/>
              <a:gd name="connsiteX428" fmla="*/ 1953230 w 7467600"/>
              <a:gd name="connsiteY428" fmla="*/ 6759699 h 6858000"/>
              <a:gd name="connsiteX429" fmla="*/ 1956763 w 7467600"/>
              <a:gd name="connsiteY429" fmla="*/ 6778191 h 6858000"/>
              <a:gd name="connsiteX430" fmla="*/ 1967925 w 7467600"/>
              <a:gd name="connsiteY430" fmla="*/ 6858000 h 6858000"/>
              <a:gd name="connsiteX431" fmla="*/ 1936622 w 7467600"/>
              <a:gd name="connsiteY431" fmla="*/ 6858000 h 6858000"/>
              <a:gd name="connsiteX432" fmla="*/ 1926261 w 7467600"/>
              <a:gd name="connsiteY432" fmla="*/ 6784064 h 6858000"/>
              <a:gd name="connsiteX433" fmla="*/ 1922724 w 7467600"/>
              <a:gd name="connsiteY433" fmla="*/ 6765577 h 6858000"/>
              <a:gd name="connsiteX434" fmla="*/ 1904650 w 7467600"/>
              <a:gd name="connsiteY434" fmla="*/ 6639616 h 6858000"/>
              <a:gd name="connsiteX435" fmla="*/ 1885273 w 7467600"/>
              <a:gd name="connsiteY435" fmla="*/ 6858000 h 6858000"/>
              <a:gd name="connsiteX436" fmla="*/ 1854363 w 7467600"/>
              <a:gd name="connsiteY436" fmla="*/ 6858000 h 6858000"/>
              <a:gd name="connsiteX437" fmla="*/ 1880391 w 7467600"/>
              <a:gd name="connsiteY437" fmla="*/ 6603796 h 6858000"/>
              <a:gd name="connsiteX438" fmla="*/ 1818273 w 7467600"/>
              <a:gd name="connsiteY438" fmla="*/ 6715729 h 6858000"/>
              <a:gd name="connsiteX439" fmla="*/ 1794691 w 7467600"/>
              <a:gd name="connsiteY439" fmla="*/ 6843239 h 6858000"/>
              <a:gd name="connsiteX440" fmla="*/ 1794914 w 7467600"/>
              <a:gd name="connsiteY440" fmla="*/ 6858000 h 6858000"/>
              <a:gd name="connsiteX441" fmla="*/ 1746128 w 7467600"/>
              <a:gd name="connsiteY441" fmla="*/ 6858000 h 6858000"/>
              <a:gd name="connsiteX442" fmla="*/ 1753934 w 7467600"/>
              <a:gd name="connsiteY442" fmla="*/ 6724796 h 6858000"/>
              <a:gd name="connsiteX443" fmla="*/ 1792053 w 7467600"/>
              <a:gd name="connsiteY443" fmla="*/ 6572396 h 6858000"/>
              <a:gd name="connsiteX444" fmla="*/ 1862248 w 7467600"/>
              <a:gd name="connsiteY444" fmla="*/ 6266397 h 6858000"/>
              <a:gd name="connsiteX445" fmla="*/ 1862250 w 7467600"/>
              <a:gd name="connsiteY445" fmla="*/ 6033531 h 6858000"/>
              <a:gd name="connsiteX446" fmla="*/ 1211999 w 7467600"/>
              <a:gd name="connsiteY446" fmla="*/ 6683610 h 6858000"/>
              <a:gd name="connsiteX447" fmla="*/ 1213266 w 7467600"/>
              <a:gd name="connsiteY447" fmla="*/ 6691947 h 6858000"/>
              <a:gd name="connsiteX448" fmla="*/ 1203370 w 7467600"/>
              <a:gd name="connsiteY448" fmla="*/ 6850676 h 6858000"/>
              <a:gd name="connsiteX449" fmla="*/ 1203671 w 7467600"/>
              <a:gd name="connsiteY449" fmla="*/ 6858000 h 6858000"/>
              <a:gd name="connsiteX450" fmla="*/ 1143180 w 7467600"/>
              <a:gd name="connsiteY450" fmla="*/ 6858000 h 6858000"/>
              <a:gd name="connsiteX451" fmla="*/ 1142176 w 7467600"/>
              <a:gd name="connsiteY451" fmla="*/ 6766045 h 6858000"/>
              <a:gd name="connsiteX452" fmla="*/ 1067484 w 7467600"/>
              <a:gd name="connsiteY452" fmla="*/ 6858000 h 6858000"/>
              <a:gd name="connsiteX453" fmla="*/ 953928 w 7467600"/>
              <a:gd name="connsiteY453" fmla="*/ 6858000 h 6858000"/>
              <a:gd name="connsiteX454" fmla="*/ 959715 w 7467600"/>
              <a:gd name="connsiteY454" fmla="*/ 6850185 h 6858000"/>
              <a:gd name="connsiteX455" fmla="*/ 1483788 w 7467600"/>
              <a:gd name="connsiteY455" fmla="*/ 6259174 h 6858000"/>
              <a:gd name="connsiteX456" fmla="*/ 1100671 w 7467600"/>
              <a:gd name="connsiteY456" fmla="*/ 6252137 h 6858000"/>
              <a:gd name="connsiteX457" fmla="*/ 1090144 w 7467600"/>
              <a:gd name="connsiteY457" fmla="*/ 6256748 h 6858000"/>
              <a:gd name="connsiteX458" fmla="*/ 1095872 w 7467600"/>
              <a:gd name="connsiteY458" fmla="*/ 6271892 h 6858000"/>
              <a:gd name="connsiteX459" fmla="*/ 262785 w 7467600"/>
              <a:gd name="connsiteY459" fmla="*/ 6845450 h 6858000"/>
              <a:gd name="connsiteX460" fmla="*/ 209968 w 7467600"/>
              <a:gd name="connsiteY460" fmla="*/ 6770713 h 6858000"/>
              <a:gd name="connsiteX461" fmla="*/ 873460 w 7467600"/>
              <a:gd name="connsiteY461" fmla="*/ 6253768 h 6858000"/>
              <a:gd name="connsiteX462" fmla="*/ 192686 w 7467600"/>
              <a:gd name="connsiteY462" fmla="*/ 5849257 h 6858000"/>
              <a:gd name="connsiteX463" fmla="*/ 4696 w 7467600"/>
              <a:gd name="connsiteY463" fmla="*/ 5697668 h 6858000"/>
              <a:gd name="connsiteX464" fmla="*/ 0 w 7467600"/>
              <a:gd name="connsiteY464" fmla="*/ 5689984 h 6858000"/>
              <a:gd name="connsiteX465" fmla="*/ 0 w 7467600"/>
              <a:gd name="connsiteY465" fmla="*/ 5513472 h 6858000"/>
              <a:gd name="connsiteX466" fmla="*/ 174101 w 7467600"/>
              <a:gd name="connsiteY466" fmla="*/ 5620277 h 6858000"/>
              <a:gd name="connsiteX467" fmla="*/ 891800 w 7467600"/>
              <a:gd name="connsiteY467" fmla="*/ 6036935 h 6858000"/>
              <a:gd name="connsiteX468" fmla="*/ 1072219 w 7467600"/>
              <a:gd name="connsiteY468" fmla="*/ 6169443 h 6858000"/>
              <a:gd name="connsiteX469" fmla="*/ 1074117 w 7467600"/>
              <a:gd name="connsiteY469" fmla="*/ 6170301 h 6858000"/>
              <a:gd name="connsiteX470" fmla="*/ 1083114 w 7467600"/>
              <a:gd name="connsiteY470" fmla="*/ 6174131 h 6858000"/>
              <a:gd name="connsiteX471" fmla="*/ 1543010 w 7467600"/>
              <a:gd name="connsiteY471" fmla="*/ 6191140 h 6858000"/>
              <a:gd name="connsiteX472" fmla="*/ 1551080 w 7467600"/>
              <a:gd name="connsiteY472" fmla="*/ 6195006 h 6858000"/>
              <a:gd name="connsiteX473" fmla="*/ 2345443 w 7467600"/>
              <a:gd name="connsiteY473" fmla="*/ 5549882 h 6858000"/>
              <a:gd name="connsiteX474" fmla="*/ 1721499 w 7467600"/>
              <a:gd name="connsiteY474" fmla="*/ 5599969 h 6858000"/>
              <a:gd name="connsiteX475" fmla="*/ 767716 w 7467600"/>
              <a:gd name="connsiteY475" fmla="*/ 5472768 h 6858000"/>
              <a:gd name="connsiteX476" fmla="*/ 722147 w 7467600"/>
              <a:gd name="connsiteY476" fmla="*/ 5393091 h 6858000"/>
              <a:gd name="connsiteX477" fmla="*/ 1485552 w 7467600"/>
              <a:gd name="connsiteY477" fmla="*/ 5313202 h 6858000"/>
              <a:gd name="connsiteX478" fmla="*/ 2143004 w 7467600"/>
              <a:gd name="connsiteY478" fmla="*/ 5402420 h 6858000"/>
              <a:gd name="connsiteX479" fmla="*/ 1933391 w 7467600"/>
              <a:gd name="connsiteY479" fmla="*/ 5156971 h 6858000"/>
              <a:gd name="connsiteX480" fmla="*/ 1827118 w 7467600"/>
              <a:gd name="connsiteY480" fmla="*/ 4968410 h 6858000"/>
              <a:gd name="connsiteX481" fmla="*/ 1837349 w 7467600"/>
              <a:gd name="connsiteY481" fmla="*/ 4956357 h 6858000"/>
              <a:gd name="connsiteX482" fmla="*/ 2162835 w 7467600"/>
              <a:gd name="connsiteY482" fmla="*/ 5187853 h 6858000"/>
              <a:gd name="connsiteX483" fmla="*/ 2257167 w 7467600"/>
              <a:gd name="connsiteY483" fmla="*/ 5462123 h 6858000"/>
              <a:gd name="connsiteX484" fmla="*/ 2261598 w 7467600"/>
              <a:gd name="connsiteY484" fmla="*/ 5467998 h 6858000"/>
              <a:gd name="connsiteX485" fmla="*/ 2437177 w 7467600"/>
              <a:gd name="connsiteY485" fmla="*/ 5479608 h 6858000"/>
              <a:gd name="connsiteX486" fmla="*/ 2445247 w 7467600"/>
              <a:gd name="connsiteY486" fmla="*/ 5483476 h 6858000"/>
              <a:gd name="connsiteX487" fmla="*/ 2743626 w 7467600"/>
              <a:gd name="connsiteY487" fmla="*/ 5304819 h 6858000"/>
              <a:gd name="connsiteX488" fmla="*/ 3048102 w 7467600"/>
              <a:gd name="connsiteY488" fmla="*/ 5150595 h 6858000"/>
              <a:gd name="connsiteX489" fmla="*/ 1799414 w 7467600"/>
              <a:gd name="connsiteY489" fmla="*/ 4694732 h 6858000"/>
              <a:gd name="connsiteX490" fmla="*/ 1771735 w 7467600"/>
              <a:gd name="connsiteY490" fmla="*/ 4619929 h 6858000"/>
              <a:gd name="connsiteX491" fmla="*/ 3104273 w 7467600"/>
              <a:gd name="connsiteY491" fmla="*/ 5076159 h 6858000"/>
              <a:gd name="connsiteX492" fmla="*/ 3113245 w 7467600"/>
              <a:gd name="connsiteY492" fmla="*/ 5090705 h 6858000"/>
              <a:gd name="connsiteX493" fmla="*/ 3126294 w 7467600"/>
              <a:gd name="connsiteY493" fmla="*/ 5114400 h 6858000"/>
              <a:gd name="connsiteX494" fmla="*/ 3937433 w 7467600"/>
              <a:gd name="connsiteY494" fmla="*/ 4830473 h 6858000"/>
              <a:gd name="connsiteX495" fmla="*/ 3590475 w 7467600"/>
              <a:gd name="connsiteY495" fmla="*/ 4597974 h 6858000"/>
              <a:gd name="connsiteX496" fmla="*/ 3100264 w 7467600"/>
              <a:gd name="connsiteY496" fmla="*/ 4579845 h 6858000"/>
              <a:gd name="connsiteX497" fmla="*/ 2183576 w 7467600"/>
              <a:gd name="connsiteY497" fmla="*/ 4227150 h 6858000"/>
              <a:gd name="connsiteX498" fmla="*/ 2151029 w 7467600"/>
              <a:gd name="connsiteY498" fmla="*/ 4146947 h 6858000"/>
              <a:gd name="connsiteX499" fmla="*/ 3563434 w 7467600"/>
              <a:gd name="connsiteY499" fmla="*/ 4469115 h 6858000"/>
              <a:gd name="connsiteX500" fmla="*/ 3177952 w 7467600"/>
              <a:gd name="connsiteY500" fmla="*/ 3657386 h 6858000"/>
              <a:gd name="connsiteX501" fmla="*/ 3189263 w 7467600"/>
              <a:gd name="connsiteY501" fmla="*/ 3625726 h 6858000"/>
              <a:gd name="connsiteX502" fmla="*/ 3560912 w 7467600"/>
              <a:gd name="connsiteY502" fmla="*/ 4079863 h 6858000"/>
              <a:gd name="connsiteX503" fmla="*/ 3626636 w 7467600"/>
              <a:gd name="connsiteY503" fmla="*/ 4512230 h 6858000"/>
              <a:gd name="connsiteX504" fmla="*/ 3653088 w 7467600"/>
              <a:gd name="connsiteY504" fmla="*/ 4521417 h 6858000"/>
              <a:gd name="connsiteX505" fmla="*/ 3988128 w 7467600"/>
              <a:gd name="connsiteY505" fmla="*/ 4817267 h 6858000"/>
              <a:gd name="connsiteX506" fmla="*/ 4830582 w 7467600"/>
              <a:gd name="connsiteY506" fmla="*/ 4676000 h 6858000"/>
              <a:gd name="connsiteX507" fmla="*/ 4830100 w 7467600"/>
              <a:gd name="connsiteY507" fmla="*/ 4675554 h 6858000"/>
              <a:gd name="connsiteX508" fmla="*/ 4036318 w 7467600"/>
              <a:gd name="connsiteY508" fmla="*/ 4147013 h 6858000"/>
              <a:gd name="connsiteX509" fmla="*/ 3432098 w 7467600"/>
              <a:gd name="connsiteY509" fmla="*/ 3537312 h 6858000"/>
              <a:gd name="connsiteX510" fmla="*/ 3446761 w 7467600"/>
              <a:gd name="connsiteY510" fmla="*/ 3461278 h 6858000"/>
              <a:gd name="connsiteX511" fmla="*/ 4419733 w 7467600"/>
              <a:gd name="connsiteY511" fmla="*/ 3963555 h 6858000"/>
              <a:gd name="connsiteX512" fmla="*/ 4781371 w 7467600"/>
              <a:gd name="connsiteY512" fmla="*/ 4458604 h 6858000"/>
              <a:gd name="connsiteX513" fmla="*/ 4780440 w 7467600"/>
              <a:gd name="connsiteY513" fmla="*/ 4470290 h 6858000"/>
              <a:gd name="connsiteX514" fmla="*/ 4898954 w 7467600"/>
              <a:gd name="connsiteY514" fmla="*/ 4662092 h 6858000"/>
              <a:gd name="connsiteX515" fmla="*/ 4900699 w 7467600"/>
              <a:gd name="connsiteY515" fmla="*/ 4670867 h 6858000"/>
              <a:gd name="connsiteX516" fmla="*/ 5714511 w 7467600"/>
              <a:gd name="connsiteY516" fmla="*/ 4663483 h 6858000"/>
              <a:gd name="connsiteX517" fmla="*/ 5464793 w 7467600"/>
              <a:gd name="connsiteY517" fmla="*/ 4393556 h 6858000"/>
              <a:gd name="connsiteX518" fmla="*/ 5461897 w 7467600"/>
              <a:gd name="connsiteY518" fmla="*/ 4390879 h 6858000"/>
              <a:gd name="connsiteX519" fmla="*/ 4294126 w 7467600"/>
              <a:gd name="connsiteY519" fmla="*/ 3303048 h 6858000"/>
              <a:gd name="connsiteX520" fmla="*/ 4305321 w 7467600"/>
              <a:gd name="connsiteY520" fmla="*/ 3256953 h 6858000"/>
              <a:gd name="connsiteX521" fmla="*/ 4949299 w 7467600"/>
              <a:gd name="connsiteY521" fmla="*/ 3766336 h 6858000"/>
              <a:gd name="connsiteX522" fmla="*/ 5291452 w 7467600"/>
              <a:gd name="connsiteY522" fmla="*/ 4076801 h 6858000"/>
              <a:gd name="connsiteX523" fmla="*/ 5434998 w 7467600"/>
              <a:gd name="connsiteY523" fmla="*/ 4254100 h 6858000"/>
              <a:gd name="connsiteX524" fmla="*/ 5351015 w 7467600"/>
              <a:gd name="connsiteY524" fmla="*/ 3760989 h 6858000"/>
              <a:gd name="connsiteX525" fmla="*/ 5413780 w 7467600"/>
              <a:gd name="connsiteY525" fmla="*/ 2966265 h 6858000"/>
              <a:gd name="connsiteX526" fmla="*/ 5425627 w 7467600"/>
              <a:gd name="connsiteY526" fmla="*/ 2954192 h 6858000"/>
              <a:gd name="connsiteX527" fmla="*/ 6604735 w 7467600"/>
              <a:gd name="connsiteY527" fmla="*/ 2041381 h 6858000"/>
              <a:gd name="connsiteX528" fmla="*/ 7204487 w 7467600"/>
              <a:gd name="connsiteY528" fmla="*/ 2742112 h 6858000"/>
              <a:gd name="connsiteX529" fmla="*/ 7131592 w 7467600"/>
              <a:gd name="connsiteY529" fmla="*/ 2672096 h 6858000"/>
              <a:gd name="connsiteX530" fmla="*/ 6996344 w 7467600"/>
              <a:gd name="connsiteY530" fmla="*/ 2518310 h 6858000"/>
              <a:gd name="connsiteX531" fmla="*/ 6735495 w 7467600"/>
              <a:gd name="connsiteY531" fmla="*/ 2196890 h 6858000"/>
              <a:gd name="connsiteX532" fmla="*/ 6721901 w 7467600"/>
              <a:gd name="connsiteY532" fmla="*/ 2179274 h 6858000"/>
              <a:gd name="connsiteX533" fmla="*/ 6604735 w 7467600"/>
              <a:gd name="connsiteY533" fmla="*/ 2041381 h 6858000"/>
              <a:gd name="connsiteX534" fmla="*/ 6591670 w 7467600"/>
              <a:gd name="connsiteY534" fmla="*/ 1988277 h 6858000"/>
              <a:gd name="connsiteX535" fmla="*/ 6747349 w 7467600"/>
              <a:gd name="connsiteY535" fmla="*/ 2160069 h 6858000"/>
              <a:gd name="connsiteX536" fmla="*/ 6760943 w 7467600"/>
              <a:gd name="connsiteY536" fmla="*/ 2177686 h 6858000"/>
              <a:gd name="connsiteX537" fmla="*/ 7021065 w 7467600"/>
              <a:gd name="connsiteY537" fmla="*/ 2498102 h 6858000"/>
              <a:gd name="connsiteX538" fmla="*/ 7155223 w 7467600"/>
              <a:gd name="connsiteY538" fmla="*/ 2650386 h 6858000"/>
              <a:gd name="connsiteX539" fmla="*/ 7203167 w 7467600"/>
              <a:gd name="connsiteY539" fmla="*/ 2697288 h 6858000"/>
              <a:gd name="connsiteX540" fmla="*/ 6937703 w 7467600"/>
              <a:gd name="connsiteY540" fmla="*/ 2321981 h 6858000"/>
              <a:gd name="connsiteX541" fmla="*/ 6591670 w 7467600"/>
              <a:gd name="connsiteY541" fmla="*/ 1988277 h 6858000"/>
              <a:gd name="connsiteX542" fmla="*/ 5798671 w 7467600"/>
              <a:gd name="connsiteY542" fmla="*/ 1981601 h 6858000"/>
              <a:gd name="connsiteX543" fmla="*/ 5754709 w 7467600"/>
              <a:gd name="connsiteY543" fmla="*/ 2071454 h 6858000"/>
              <a:gd name="connsiteX544" fmla="*/ 5763044 w 7467600"/>
              <a:gd name="connsiteY544" fmla="*/ 2842206 h 6858000"/>
              <a:gd name="connsiteX545" fmla="*/ 5764974 w 7467600"/>
              <a:gd name="connsiteY545" fmla="*/ 2799609 h 6858000"/>
              <a:gd name="connsiteX546" fmla="*/ 5767665 w 7467600"/>
              <a:gd name="connsiteY546" fmla="*/ 2666409 h 6858000"/>
              <a:gd name="connsiteX547" fmla="*/ 5763055 w 7467600"/>
              <a:gd name="connsiteY547" fmla="*/ 2579705 h 6858000"/>
              <a:gd name="connsiteX548" fmla="*/ 5758079 w 7467600"/>
              <a:gd name="connsiteY548" fmla="*/ 2492508 h 6858000"/>
              <a:gd name="connsiteX549" fmla="*/ 5779325 w 7467600"/>
              <a:gd name="connsiteY549" fmla="*/ 2197069 h 6858000"/>
              <a:gd name="connsiteX550" fmla="*/ 5798671 w 7467600"/>
              <a:gd name="connsiteY550" fmla="*/ 1981601 h 6858000"/>
              <a:gd name="connsiteX551" fmla="*/ 5829202 w 7467600"/>
              <a:gd name="connsiteY551" fmla="*/ 1971679 h 6858000"/>
              <a:gd name="connsiteX552" fmla="*/ 5809558 w 7467600"/>
              <a:gd name="connsiteY552" fmla="*/ 2198043 h 6858000"/>
              <a:gd name="connsiteX553" fmla="*/ 5788653 w 7467600"/>
              <a:gd name="connsiteY553" fmla="*/ 2489430 h 6858000"/>
              <a:gd name="connsiteX554" fmla="*/ 5793439 w 7467600"/>
              <a:gd name="connsiteY554" fmla="*/ 2575235 h 6858000"/>
              <a:gd name="connsiteX555" fmla="*/ 5796837 w 7467600"/>
              <a:gd name="connsiteY555" fmla="*/ 2637633 h 6858000"/>
              <a:gd name="connsiteX556" fmla="*/ 5818614 w 7467600"/>
              <a:gd name="connsiteY556" fmla="*/ 2473055 h 6858000"/>
              <a:gd name="connsiteX557" fmla="*/ 5829202 w 7467600"/>
              <a:gd name="connsiteY557" fmla="*/ 1971679 h 6858000"/>
              <a:gd name="connsiteX558" fmla="*/ 5911389 w 7467600"/>
              <a:gd name="connsiteY558" fmla="*/ 1898371 h 6858000"/>
              <a:gd name="connsiteX559" fmla="*/ 6237627 w 7467600"/>
              <a:gd name="connsiteY559" fmla="*/ 2231921 h 6858000"/>
              <a:gd name="connsiteX560" fmla="*/ 5911389 w 7467600"/>
              <a:gd name="connsiteY560" fmla="*/ 1898371 h 6858000"/>
              <a:gd name="connsiteX561" fmla="*/ 6944437 w 7467600"/>
              <a:gd name="connsiteY561" fmla="*/ 1575402 h 6858000"/>
              <a:gd name="connsiteX562" fmla="*/ 6304730 w 7467600"/>
              <a:gd name="connsiteY562" fmla="*/ 1766654 h 6858000"/>
              <a:gd name="connsiteX563" fmla="*/ 6944437 w 7467600"/>
              <a:gd name="connsiteY563" fmla="*/ 1575402 h 6858000"/>
              <a:gd name="connsiteX564" fmla="*/ 7019523 w 7467600"/>
              <a:gd name="connsiteY564" fmla="*/ 1519450 h 6858000"/>
              <a:gd name="connsiteX565" fmla="*/ 6298091 w 7467600"/>
              <a:gd name="connsiteY565" fmla="*/ 1737122 h 6858000"/>
              <a:gd name="connsiteX566" fmla="*/ 7019523 w 7467600"/>
              <a:gd name="connsiteY566" fmla="*/ 1519450 h 6858000"/>
              <a:gd name="connsiteX567" fmla="*/ 2399523 w 7467600"/>
              <a:gd name="connsiteY567" fmla="*/ 1428234 h 6858000"/>
              <a:gd name="connsiteX568" fmla="*/ 2224982 w 7467600"/>
              <a:gd name="connsiteY568" fmla="*/ 1826201 h 6858000"/>
              <a:gd name="connsiteX569" fmla="*/ 2096099 w 7467600"/>
              <a:gd name="connsiteY569" fmla="*/ 2345900 h 6858000"/>
              <a:gd name="connsiteX570" fmla="*/ 2283317 w 7467600"/>
              <a:gd name="connsiteY570" fmla="*/ 1796925 h 6858000"/>
              <a:gd name="connsiteX571" fmla="*/ 2399523 w 7467600"/>
              <a:gd name="connsiteY571" fmla="*/ 1428234 h 6858000"/>
              <a:gd name="connsiteX572" fmla="*/ 2448558 w 7467600"/>
              <a:gd name="connsiteY572" fmla="*/ 1373435 h 6858000"/>
              <a:gd name="connsiteX573" fmla="*/ 2312521 w 7467600"/>
              <a:gd name="connsiteY573" fmla="*/ 1806140 h 6858000"/>
              <a:gd name="connsiteX574" fmla="*/ 2127533 w 7467600"/>
              <a:gd name="connsiteY574" fmla="*/ 2348380 h 6858000"/>
              <a:gd name="connsiteX575" fmla="*/ 2358080 w 7467600"/>
              <a:gd name="connsiteY575" fmla="*/ 1866134 h 6858000"/>
              <a:gd name="connsiteX576" fmla="*/ 2407436 w 7467600"/>
              <a:gd name="connsiteY576" fmla="*/ 1651070 h 6858000"/>
              <a:gd name="connsiteX577" fmla="*/ 2448558 w 7467600"/>
              <a:gd name="connsiteY577" fmla="*/ 1373435 h 6858000"/>
              <a:gd name="connsiteX578" fmla="*/ 278707 w 7467600"/>
              <a:gd name="connsiteY578" fmla="*/ 1352270 h 6858000"/>
              <a:gd name="connsiteX579" fmla="*/ 321570 w 7467600"/>
              <a:gd name="connsiteY579" fmla="*/ 1861610 h 6858000"/>
              <a:gd name="connsiteX580" fmla="*/ 294281 w 7467600"/>
              <a:gd name="connsiteY580" fmla="*/ 1440658 h 6858000"/>
              <a:gd name="connsiteX581" fmla="*/ 278707 w 7467600"/>
              <a:gd name="connsiteY581" fmla="*/ 1352270 h 6858000"/>
              <a:gd name="connsiteX582" fmla="*/ 1423821 w 7467600"/>
              <a:gd name="connsiteY582" fmla="*/ 1351958 h 6858000"/>
              <a:gd name="connsiteX583" fmla="*/ 1638521 w 7467600"/>
              <a:gd name="connsiteY583" fmla="*/ 1908470 h 6858000"/>
              <a:gd name="connsiteX584" fmla="*/ 1754199 w 7467600"/>
              <a:gd name="connsiteY584" fmla="*/ 2149284 h 6858000"/>
              <a:gd name="connsiteX585" fmla="*/ 1908359 w 7467600"/>
              <a:gd name="connsiteY585" fmla="*/ 2364988 h 6858000"/>
              <a:gd name="connsiteX586" fmla="*/ 1647661 w 7467600"/>
              <a:gd name="connsiteY586" fmla="*/ 1825945 h 6858000"/>
              <a:gd name="connsiteX587" fmla="*/ 1423821 w 7467600"/>
              <a:gd name="connsiteY587" fmla="*/ 1351958 h 6858000"/>
              <a:gd name="connsiteX588" fmla="*/ 1431890 w 7467600"/>
              <a:gd name="connsiteY588" fmla="*/ 1306475 h 6858000"/>
              <a:gd name="connsiteX589" fmla="*/ 1507597 w 7467600"/>
              <a:gd name="connsiteY589" fmla="*/ 1446132 h 6858000"/>
              <a:gd name="connsiteX590" fmla="*/ 1674586 w 7467600"/>
              <a:gd name="connsiteY590" fmla="*/ 1813832 h 6858000"/>
              <a:gd name="connsiteX591" fmla="*/ 1815950 w 7467600"/>
              <a:gd name="connsiteY591" fmla="*/ 2128564 h 6858000"/>
              <a:gd name="connsiteX592" fmla="*/ 1984242 w 7467600"/>
              <a:gd name="connsiteY592" fmla="*/ 2430829 h 6858000"/>
              <a:gd name="connsiteX593" fmla="*/ 2014023 w 7467600"/>
              <a:gd name="connsiteY593" fmla="*/ 2450995 h 6858000"/>
              <a:gd name="connsiteX594" fmla="*/ 1747337 w 7467600"/>
              <a:gd name="connsiteY594" fmla="*/ 1855264 h 6858000"/>
              <a:gd name="connsiteX595" fmla="*/ 1533749 w 7467600"/>
              <a:gd name="connsiteY595" fmla="*/ 1478656 h 6858000"/>
              <a:gd name="connsiteX596" fmla="*/ 1431890 w 7467600"/>
              <a:gd name="connsiteY596" fmla="*/ 1306475 h 6858000"/>
              <a:gd name="connsiteX597" fmla="*/ 5052692 w 7467600"/>
              <a:gd name="connsiteY597" fmla="*/ 1292994 h 6858000"/>
              <a:gd name="connsiteX598" fmla="*/ 5200661 w 7467600"/>
              <a:gd name="connsiteY598" fmla="*/ 1635186 h 6858000"/>
              <a:gd name="connsiteX599" fmla="*/ 5297138 w 7467600"/>
              <a:gd name="connsiteY599" fmla="*/ 1906351 h 6858000"/>
              <a:gd name="connsiteX600" fmla="*/ 5052692 w 7467600"/>
              <a:gd name="connsiteY600" fmla="*/ 1292994 h 6858000"/>
              <a:gd name="connsiteX601" fmla="*/ 5009948 w 7467600"/>
              <a:gd name="connsiteY601" fmla="*/ 1273619 h 6858000"/>
              <a:gd name="connsiteX602" fmla="*/ 5121777 w 7467600"/>
              <a:gd name="connsiteY602" fmla="*/ 1654213 h 6858000"/>
              <a:gd name="connsiteX603" fmla="*/ 5293545 w 7467600"/>
              <a:gd name="connsiteY603" fmla="*/ 2072247 h 6858000"/>
              <a:gd name="connsiteX604" fmla="*/ 5294042 w 7467600"/>
              <a:gd name="connsiteY604" fmla="*/ 2065019 h 6858000"/>
              <a:gd name="connsiteX605" fmla="*/ 5171936 w 7467600"/>
              <a:gd name="connsiteY605" fmla="*/ 1647613 h 6858000"/>
              <a:gd name="connsiteX606" fmla="*/ 5009948 w 7467600"/>
              <a:gd name="connsiteY606" fmla="*/ 1273619 h 6858000"/>
              <a:gd name="connsiteX607" fmla="*/ 655236 w 7467600"/>
              <a:gd name="connsiteY607" fmla="*/ 1268632 h 6858000"/>
              <a:gd name="connsiteX608" fmla="*/ 839521 w 7467600"/>
              <a:gd name="connsiteY608" fmla="*/ 1685315 h 6858000"/>
              <a:gd name="connsiteX609" fmla="*/ 1109416 w 7467600"/>
              <a:gd name="connsiteY609" fmla="*/ 2061663 h 6858000"/>
              <a:gd name="connsiteX610" fmla="*/ 1298300 w 7467600"/>
              <a:gd name="connsiteY610" fmla="*/ 2247742 h 6858000"/>
              <a:gd name="connsiteX611" fmla="*/ 1125871 w 7467600"/>
              <a:gd name="connsiteY611" fmla="*/ 1989513 h 6858000"/>
              <a:gd name="connsiteX612" fmla="*/ 981574 w 7467600"/>
              <a:gd name="connsiteY612" fmla="*/ 1783157 h 6858000"/>
              <a:gd name="connsiteX613" fmla="*/ 922198 w 7467600"/>
              <a:gd name="connsiteY613" fmla="*/ 1677437 h 6858000"/>
              <a:gd name="connsiteX614" fmla="*/ 869293 w 7467600"/>
              <a:gd name="connsiteY614" fmla="*/ 1583214 h 6858000"/>
              <a:gd name="connsiteX615" fmla="*/ 751431 w 7467600"/>
              <a:gd name="connsiteY615" fmla="*/ 1405731 h 6858000"/>
              <a:gd name="connsiteX616" fmla="*/ 655236 w 7467600"/>
              <a:gd name="connsiteY616" fmla="*/ 1268632 h 6858000"/>
              <a:gd name="connsiteX617" fmla="*/ 6516292 w 7467600"/>
              <a:gd name="connsiteY617" fmla="*/ 1263064 h 6858000"/>
              <a:gd name="connsiteX618" fmla="*/ 5736320 w 7467600"/>
              <a:gd name="connsiteY618" fmla="*/ 1501803 h 6858000"/>
              <a:gd name="connsiteX619" fmla="*/ 6516292 w 7467600"/>
              <a:gd name="connsiteY619" fmla="*/ 1263064 h 6858000"/>
              <a:gd name="connsiteX620" fmla="*/ 291466 w 7467600"/>
              <a:gd name="connsiteY620" fmla="*/ 1250369 h 6858000"/>
              <a:gd name="connsiteX621" fmla="*/ 323180 w 7467600"/>
              <a:gd name="connsiteY621" fmla="*/ 1435283 h 6858000"/>
              <a:gd name="connsiteX622" fmla="*/ 349381 w 7467600"/>
              <a:gd name="connsiteY622" fmla="*/ 1875041 h 6858000"/>
              <a:gd name="connsiteX623" fmla="*/ 374363 w 7467600"/>
              <a:gd name="connsiteY623" fmla="*/ 1506494 h 6858000"/>
              <a:gd name="connsiteX624" fmla="*/ 302168 w 7467600"/>
              <a:gd name="connsiteY624" fmla="*/ 1274495 h 6858000"/>
              <a:gd name="connsiteX625" fmla="*/ 291466 w 7467600"/>
              <a:gd name="connsiteY625" fmla="*/ 1250369 h 6858000"/>
              <a:gd name="connsiteX626" fmla="*/ 678222 w 7467600"/>
              <a:gd name="connsiteY626" fmla="*/ 1248670 h 6858000"/>
              <a:gd name="connsiteX627" fmla="*/ 775536 w 7467600"/>
              <a:gd name="connsiteY627" fmla="*/ 1388015 h 6858000"/>
              <a:gd name="connsiteX628" fmla="*/ 894529 w 7467600"/>
              <a:gd name="connsiteY628" fmla="*/ 1567739 h 6858000"/>
              <a:gd name="connsiteX629" fmla="*/ 948000 w 7467600"/>
              <a:gd name="connsiteY629" fmla="*/ 1663088 h 6858000"/>
              <a:gd name="connsiteX630" fmla="*/ 1006812 w 7467600"/>
              <a:gd name="connsiteY630" fmla="*/ 1767683 h 6858000"/>
              <a:gd name="connsiteX631" fmla="*/ 1149133 w 7467600"/>
              <a:gd name="connsiteY631" fmla="*/ 1971513 h 6858000"/>
              <a:gd name="connsiteX632" fmla="*/ 1333952 w 7467600"/>
              <a:gd name="connsiteY632" fmla="*/ 2251620 h 6858000"/>
              <a:gd name="connsiteX633" fmla="*/ 1337329 w 7467600"/>
              <a:gd name="connsiteY633" fmla="*/ 2258350 h 6858000"/>
              <a:gd name="connsiteX634" fmla="*/ 1014726 w 7467600"/>
              <a:gd name="connsiteY634" fmla="*/ 1615556 h 6858000"/>
              <a:gd name="connsiteX635" fmla="*/ 678222 w 7467600"/>
              <a:gd name="connsiteY635" fmla="*/ 1248670 h 6858000"/>
              <a:gd name="connsiteX636" fmla="*/ 6691602 w 7467600"/>
              <a:gd name="connsiteY636" fmla="*/ 1140573 h 6858000"/>
              <a:gd name="connsiteX637" fmla="*/ 6571100 w 7467600"/>
              <a:gd name="connsiteY637" fmla="*/ 1183662 h 6858000"/>
              <a:gd name="connsiteX638" fmla="*/ 6241687 w 7467600"/>
              <a:gd name="connsiteY638" fmla="*/ 1257600 h 6858000"/>
              <a:gd name="connsiteX639" fmla="*/ 5693009 w 7467600"/>
              <a:gd name="connsiteY639" fmla="*/ 1478256 h 6858000"/>
              <a:gd name="connsiteX640" fmla="*/ 6548420 w 7467600"/>
              <a:gd name="connsiteY640" fmla="*/ 1214599 h 6858000"/>
              <a:gd name="connsiteX641" fmla="*/ 6605473 w 7467600"/>
              <a:gd name="connsiteY641" fmla="*/ 1184686 h 6858000"/>
              <a:gd name="connsiteX642" fmla="*/ 6691602 w 7467600"/>
              <a:gd name="connsiteY642" fmla="*/ 1140573 h 6858000"/>
              <a:gd name="connsiteX643" fmla="*/ 4002475 w 7467600"/>
              <a:gd name="connsiteY643" fmla="*/ 1037802 h 6858000"/>
              <a:gd name="connsiteX644" fmla="*/ 4000324 w 7467600"/>
              <a:gd name="connsiteY644" fmla="*/ 1039362 h 6858000"/>
              <a:gd name="connsiteX645" fmla="*/ 4002862 w 7467600"/>
              <a:gd name="connsiteY645" fmla="*/ 1042866 h 6858000"/>
              <a:gd name="connsiteX646" fmla="*/ 4002475 w 7467600"/>
              <a:gd name="connsiteY646" fmla="*/ 1037802 h 6858000"/>
              <a:gd name="connsiteX647" fmla="*/ 506322 w 7467600"/>
              <a:gd name="connsiteY647" fmla="*/ 1020997 h 6858000"/>
              <a:gd name="connsiteX648" fmla="*/ 533068 w 7467600"/>
              <a:gd name="connsiteY648" fmla="*/ 1029409 h 6858000"/>
              <a:gd name="connsiteX649" fmla="*/ 1232525 w 7467600"/>
              <a:gd name="connsiteY649" fmla="*/ 1804675 h 6858000"/>
              <a:gd name="connsiteX650" fmla="*/ 1388858 w 7467600"/>
              <a:gd name="connsiteY650" fmla="*/ 2368011 h 6858000"/>
              <a:gd name="connsiteX651" fmla="*/ 1384098 w 7467600"/>
              <a:gd name="connsiteY651" fmla="*/ 2378125 h 6858000"/>
              <a:gd name="connsiteX652" fmla="*/ 1425393 w 7467600"/>
              <a:gd name="connsiteY652" fmla="*/ 2589124 h 6858000"/>
              <a:gd name="connsiteX653" fmla="*/ 1424001 w 7467600"/>
              <a:gd name="connsiteY653" fmla="*/ 2597541 h 6858000"/>
              <a:gd name="connsiteX654" fmla="*/ 2152729 w 7467600"/>
              <a:gd name="connsiteY654" fmla="*/ 2864487 h 6858000"/>
              <a:gd name="connsiteX655" fmla="*/ 2020609 w 7467600"/>
              <a:gd name="connsiteY655" fmla="*/ 2539671 h 6858000"/>
              <a:gd name="connsiteX656" fmla="*/ 2018920 w 7467600"/>
              <a:gd name="connsiteY656" fmla="*/ 2536309 h 6858000"/>
              <a:gd name="connsiteX657" fmla="*/ 1342441 w 7467600"/>
              <a:gd name="connsiteY657" fmla="*/ 1173017 h 6858000"/>
              <a:gd name="connsiteX658" fmla="*/ 1367925 w 7467600"/>
              <a:gd name="connsiteY658" fmla="*/ 1135648 h 6858000"/>
              <a:gd name="connsiteX659" fmla="*/ 1771401 w 7467600"/>
              <a:gd name="connsiteY659" fmla="*/ 1806673 h 6858000"/>
              <a:gd name="connsiteX660" fmla="*/ 1972385 w 7467600"/>
              <a:gd name="connsiteY660" fmla="*/ 2198735 h 6858000"/>
              <a:gd name="connsiteX661" fmla="*/ 2040892 w 7467600"/>
              <a:gd name="connsiteY661" fmla="*/ 2405205 h 6858000"/>
              <a:gd name="connsiteX662" fmla="*/ 2131689 w 7467600"/>
              <a:gd name="connsiteY662" fmla="*/ 1936926 h 6858000"/>
              <a:gd name="connsiteX663" fmla="*/ 2454820 w 7467600"/>
              <a:gd name="connsiteY663" fmla="*/ 1248808 h 6858000"/>
              <a:gd name="connsiteX664" fmla="*/ 2492512 w 7467600"/>
              <a:gd name="connsiteY664" fmla="*/ 1302920 h 6858000"/>
              <a:gd name="connsiteX665" fmla="*/ 2081216 w 7467600"/>
              <a:gd name="connsiteY665" fmla="*/ 2527513 h 6858000"/>
              <a:gd name="connsiteX666" fmla="*/ 2081211 w 7467600"/>
              <a:gd name="connsiteY666" fmla="*/ 2528916 h 6858000"/>
              <a:gd name="connsiteX667" fmla="*/ 2199067 w 7467600"/>
              <a:gd name="connsiteY667" fmla="*/ 2884061 h 6858000"/>
              <a:gd name="connsiteX668" fmla="*/ 3192586 w 7467600"/>
              <a:gd name="connsiteY668" fmla="*/ 3411496 h 6858000"/>
              <a:gd name="connsiteX669" fmla="*/ 3182620 w 7467600"/>
              <a:gd name="connsiteY669" fmla="*/ 3483279 h 6858000"/>
              <a:gd name="connsiteX670" fmla="*/ 2435119 w 7467600"/>
              <a:gd name="connsiteY670" fmla="*/ 3080173 h 6858000"/>
              <a:gd name="connsiteX671" fmla="*/ 2410152 w 7467600"/>
              <a:gd name="connsiteY671" fmla="*/ 3063751 h 6858000"/>
              <a:gd name="connsiteX672" fmla="*/ 2408099 w 7467600"/>
              <a:gd name="connsiteY672" fmla="*/ 3064403 h 6858000"/>
              <a:gd name="connsiteX673" fmla="*/ 2407218 w 7467600"/>
              <a:gd name="connsiteY673" fmla="*/ 3070324 h 6858000"/>
              <a:gd name="connsiteX674" fmla="*/ 2380138 w 7467600"/>
              <a:gd name="connsiteY674" fmla="*/ 3099341 h 6858000"/>
              <a:gd name="connsiteX675" fmla="*/ 1765923 w 7467600"/>
              <a:gd name="connsiteY675" fmla="*/ 3581043 h 6858000"/>
              <a:gd name="connsiteX676" fmla="*/ 1702258 w 7467600"/>
              <a:gd name="connsiteY676" fmla="*/ 3612286 h 6858000"/>
              <a:gd name="connsiteX677" fmla="*/ 1538370 w 7467600"/>
              <a:gd name="connsiteY677" fmla="*/ 3811804 h 6858000"/>
              <a:gd name="connsiteX678" fmla="*/ 542867 w 7467600"/>
              <a:gd name="connsiteY678" fmla="*/ 4944092 h 6858000"/>
              <a:gd name="connsiteX679" fmla="*/ 515800 w 7467600"/>
              <a:gd name="connsiteY679" fmla="*/ 4862180 h 6858000"/>
              <a:gd name="connsiteX680" fmla="*/ 909145 w 7467600"/>
              <a:gd name="connsiteY680" fmla="*/ 4199225 h 6858000"/>
              <a:gd name="connsiteX681" fmla="*/ 1214067 w 7467600"/>
              <a:gd name="connsiteY681" fmla="*/ 3908561 h 6858000"/>
              <a:gd name="connsiteX682" fmla="*/ 640967 w 7467600"/>
              <a:gd name="connsiteY682" fmla="*/ 4105601 h 6858000"/>
              <a:gd name="connsiteX683" fmla="*/ 112563 w 7467600"/>
              <a:gd name="connsiteY683" fmla="*/ 4396952 h 6858000"/>
              <a:gd name="connsiteX684" fmla="*/ 0 w 7467600"/>
              <a:gd name="connsiteY684" fmla="*/ 4466006 h 6858000"/>
              <a:gd name="connsiteX685" fmla="*/ 0 w 7467600"/>
              <a:gd name="connsiteY685" fmla="*/ 4233763 h 6858000"/>
              <a:gd name="connsiteX686" fmla="*/ 36881 w 7467600"/>
              <a:gd name="connsiteY686" fmla="*/ 4200118 h 6858000"/>
              <a:gd name="connsiteX687" fmla="*/ 910534 w 7467600"/>
              <a:gd name="connsiteY687" fmla="*/ 3629753 h 6858000"/>
              <a:gd name="connsiteX688" fmla="*/ 1578717 w 7467600"/>
              <a:gd name="connsiteY688" fmla="*/ 3575982 h 6858000"/>
              <a:gd name="connsiteX689" fmla="*/ 2338780 w 7467600"/>
              <a:gd name="connsiteY689" fmla="*/ 3033725 h 6858000"/>
              <a:gd name="connsiteX690" fmla="*/ 1807991 w 7467600"/>
              <a:gd name="connsiteY690" fmla="*/ 2807184 h 6858000"/>
              <a:gd name="connsiteX691" fmla="*/ 1416358 w 7467600"/>
              <a:gd name="connsiteY691" fmla="*/ 3112571 h 6858000"/>
              <a:gd name="connsiteX692" fmla="*/ 939066 w 7467600"/>
              <a:gd name="connsiteY692" fmla="*/ 3378798 h 6858000"/>
              <a:gd name="connsiteX693" fmla="*/ 115099 w 7467600"/>
              <a:gd name="connsiteY693" fmla="*/ 3607650 h 6858000"/>
              <a:gd name="connsiteX694" fmla="*/ 97284 w 7467600"/>
              <a:gd name="connsiteY694" fmla="*/ 3520393 h 6858000"/>
              <a:gd name="connsiteX695" fmla="*/ 922050 w 7467600"/>
              <a:gd name="connsiteY695" fmla="*/ 3074867 h 6858000"/>
              <a:gd name="connsiteX696" fmla="*/ 1405265 w 7467600"/>
              <a:gd name="connsiteY696" fmla="*/ 3016319 h 6858000"/>
              <a:gd name="connsiteX697" fmla="*/ 1407512 w 7467600"/>
              <a:gd name="connsiteY697" fmla="*/ 3018001 h 6858000"/>
              <a:gd name="connsiteX698" fmla="*/ 1726266 w 7467600"/>
              <a:gd name="connsiteY698" fmla="*/ 2777274 h 6858000"/>
              <a:gd name="connsiteX699" fmla="*/ 625390 w 7467600"/>
              <a:gd name="connsiteY699" fmla="*/ 2514541 h 6858000"/>
              <a:gd name="connsiteX700" fmla="*/ 619799 w 7467600"/>
              <a:gd name="connsiteY700" fmla="*/ 2527180 h 6858000"/>
              <a:gd name="connsiteX701" fmla="*/ 310030 w 7467600"/>
              <a:gd name="connsiteY701" fmla="*/ 2771818 h 6858000"/>
              <a:gd name="connsiteX702" fmla="*/ 173877 w 7467600"/>
              <a:gd name="connsiteY702" fmla="*/ 2937056 h 6858000"/>
              <a:gd name="connsiteX703" fmla="*/ 77889 w 7467600"/>
              <a:gd name="connsiteY703" fmla="*/ 3138440 h 6858000"/>
              <a:gd name="connsiteX704" fmla="*/ 0 w 7467600"/>
              <a:gd name="connsiteY704" fmla="*/ 3271395 h 6858000"/>
              <a:gd name="connsiteX705" fmla="*/ 0 w 7467600"/>
              <a:gd name="connsiteY705" fmla="*/ 3153002 h 6858000"/>
              <a:gd name="connsiteX706" fmla="*/ 2386 w 7467600"/>
              <a:gd name="connsiteY706" fmla="*/ 3149203 h 6858000"/>
              <a:gd name="connsiteX707" fmla="*/ 89753 w 7467600"/>
              <a:gd name="connsiteY707" fmla="*/ 2987702 h 6858000"/>
              <a:gd name="connsiteX708" fmla="*/ 76869 w 7467600"/>
              <a:gd name="connsiteY708" fmla="*/ 3005404 h 6858000"/>
              <a:gd name="connsiteX709" fmla="*/ 32049 w 7467600"/>
              <a:gd name="connsiteY709" fmla="*/ 3065814 h 6858000"/>
              <a:gd name="connsiteX710" fmla="*/ 0 w 7467600"/>
              <a:gd name="connsiteY710" fmla="*/ 3108744 h 6858000"/>
              <a:gd name="connsiteX711" fmla="*/ 0 w 7467600"/>
              <a:gd name="connsiteY711" fmla="*/ 3058059 h 6858000"/>
              <a:gd name="connsiteX712" fmla="*/ 7610 w 7467600"/>
              <a:gd name="connsiteY712" fmla="*/ 3047889 h 6858000"/>
              <a:gd name="connsiteX713" fmla="*/ 52419 w 7467600"/>
              <a:gd name="connsiteY713" fmla="*/ 2987479 h 6858000"/>
              <a:gd name="connsiteX714" fmla="*/ 59142 w 7467600"/>
              <a:gd name="connsiteY714" fmla="*/ 2978488 h 6858000"/>
              <a:gd name="connsiteX715" fmla="*/ 0 w 7467600"/>
              <a:gd name="connsiteY715" fmla="*/ 3015334 h 6858000"/>
              <a:gd name="connsiteX716" fmla="*/ 0 w 7467600"/>
              <a:gd name="connsiteY716" fmla="*/ 2914286 h 6858000"/>
              <a:gd name="connsiteX717" fmla="*/ 36383 w 7467600"/>
              <a:gd name="connsiteY717" fmla="*/ 2901128 h 6858000"/>
              <a:gd name="connsiteX718" fmla="*/ 156329 w 7467600"/>
              <a:gd name="connsiteY718" fmla="*/ 2840533 h 6858000"/>
              <a:gd name="connsiteX719" fmla="*/ 358355 w 7467600"/>
              <a:gd name="connsiteY719" fmla="*/ 2620471 h 6858000"/>
              <a:gd name="connsiteX720" fmla="*/ 510577 w 7467600"/>
              <a:gd name="connsiteY720" fmla="*/ 2501244 h 6858000"/>
              <a:gd name="connsiteX721" fmla="*/ 211967 w 7467600"/>
              <a:gd name="connsiteY721" fmla="*/ 2479171 h 6858000"/>
              <a:gd name="connsiteX722" fmla="*/ 0 w 7467600"/>
              <a:gd name="connsiteY722" fmla="*/ 2476398 h 6858000"/>
              <a:gd name="connsiteX723" fmla="*/ 0 w 7467600"/>
              <a:gd name="connsiteY723" fmla="*/ 2389189 h 6858000"/>
              <a:gd name="connsiteX724" fmla="*/ 103062 w 7467600"/>
              <a:gd name="connsiteY724" fmla="*/ 2389518 h 6858000"/>
              <a:gd name="connsiteX725" fmla="*/ 510734 w 7467600"/>
              <a:gd name="connsiteY725" fmla="*/ 2416201 h 6858000"/>
              <a:gd name="connsiteX726" fmla="*/ 279257 w 7467600"/>
              <a:gd name="connsiteY726" fmla="*/ 2092102 h 6858000"/>
              <a:gd name="connsiteX727" fmla="*/ 65265 w 7467600"/>
              <a:gd name="connsiteY727" fmla="*/ 2006049 h 6858000"/>
              <a:gd name="connsiteX728" fmla="*/ 0 w 7467600"/>
              <a:gd name="connsiteY728" fmla="*/ 1982532 h 6858000"/>
              <a:gd name="connsiteX729" fmla="*/ 0 w 7467600"/>
              <a:gd name="connsiteY729" fmla="*/ 1912789 h 6858000"/>
              <a:gd name="connsiteX730" fmla="*/ 97460 w 7467600"/>
              <a:gd name="connsiteY730" fmla="*/ 1953725 h 6858000"/>
              <a:gd name="connsiteX731" fmla="*/ 221272 w 7467600"/>
              <a:gd name="connsiteY731" fmla="*/ 1980766 h 6858000"/>
              <a:gd name="connsiteX732" fmla="*/ 116765 w 7467600"/>
              <a:gd name="connsiteY732" fmla="*/ 1911033 h 6858000"/>
              <a:gd name="connsiteX733" fmla="*/ 16405 w 7467600"/>
              <a:gd name="connsiteY733" fmla="*/ 1803412 h 6858000"/>
              <a:gd name="connsiteX734" fmla="*/ 0 w 7467600"/>
              <a:gd name="connsiteY734" fmla="*/ 1784777 h 6858000"/>
              <a:gd name="connsiteX735" fmla="*/ 0 w 7467600"/>
              <a:gd name="connsiteY735" fmla="*/ 1740082 h 6858000"/>
              <a:gd name="connsiteX736" fmla="*/ 39394 w 7467600"/>
              <a:gd name="connsiteY736" fmla="*/ 1784856 h 6858000"/>
              <a:gd name="connsiteX737" fmla="*/ 135813 w 7467600"/>
              <a:gd name="connsiteY737" fmla="*/ 1888838 h 6858000"/>
              <a:gd name="connsiteX738" fmla="*/ 242575 w 7467600"/>
              <a:gd name="connsiteY738" fmla="*/ 1958841 h 6858000"/>
              <a:gd name="connsiteX739" fmla="*/ 82197 w 7467600"/>
              <a:gd name="connsiteY739" fmla="*/ 1754826 h 6858000"/>
              <a:gd name="connsiteX740" fmla="*/ 0 w 7467600"/>
              <a:gd name="connsiteY740" fmla="*/ 1679650 h 6858000"/>
              <a:gd name="connsiteX741" fmla="*/ 0 w 7467600"/>
              <a:gd name="connsiteY741" fmla="*/ 1602463 h 6858000"/>
              <a:gd name="connsiteX742" fmla="*/ 84689 w 7467600"/>
              <a:gd name="connsiteY742" fmla="*/ 1677442 h 6858000"/>
              <a:gd name="connsiteX743" fmla="*/ 298437 w 7467600"/>
              <a:gd name="connsiteY743" fmla="*/ 1968019 h 6858000"/>
              <a:gd name="connsiteX744" fmla="*/ 227269 w 7467600"/>
              <a:gd name="connsiteY744" fmla="*/ 1114064 h 6858000"/>
              <a:gd name="connsiteX745" fmla="*/ 248003 w 7467600"/>
              <a:gd name="connsiteY745" fmla="*/ 1089613 h 6858000"/>
              <a:gd name="connsiteX746" fmla="*/ 427020 w 7467600"/>
              <a:gd name="connsiteY746" fmla="*/ 1619803 h 6858000"/>
              <a:gd name="connsiteX747" fmla="*/ 340345 w 7467600"/>
              <a:gd name="connsiteY747" fmla="*/ 2027739 h 6858000"/>
              <a:gd name="connsiteX748" fmla="*/ 360865 w 7467600"/>
              <a:gd name="connsiteY748" fmla="*/ 2044827 h 6858000"/>
              <a:gd name="connsiteX749" fmla="*/ 560414 w 7467600"/>
              <a:gd name="connsiteY749" fmla="*/ 2421457 h 6858000"/>
              <a:gd name="connsiteX750" fmla="*/ 1359703 w 7467600"/>
              <a:gd name="connsiteY750" fmla="*/ 2578554 h 6858000"/>
              <a:gd name="connsiteX751" fmla="*/ 1359422 w 7467600"/>
              <a:gd name="connsiteY751" fmla="*/ 2577994 h 6858000"/>
              <a:gd name="connsiteX752" fmla="*/ 828701 w 7467600"/>
              <a:gd name="connsiteY752" fmla="*/ 1839520 h 6858000"/>
              <a:gd name="connsiteX753" fmla="*/ 494427 w 7467600"/>
              <a:gd name="connsiteY753" fmla="*/ 1092333 h 6858000"/>
              <a:gd name="connsiteX754" fmla="*/ 506322 w 7467600"/>
              <a:gd name="connsiteY754" fmla="*/ 1020997 h 6858000"/>
              <a:gd name="connsiteX755" fmla="*/ 4570198 w 7467600"/>
              <a:gd name="connsiteY755" fmla="*/ 978081 h 6858000"/>
              <a:gd name="connsiteX756" fmla="*/ 4523691 w 7467600"/>
              <a:gd name="connsiteY756" fmla="*/ 1127776 h 6858000"/>
              <a:gd name="connsiteX757" fmla="*/ 4509875 w 7467600"/>
              <a:gd name="connsiteY757" fmla="*/ 1167552 h 6858000"/>
              <a:gd name="connsiteX758" fmla="*/ 4478168 w 7467600"/>
              <a:gd name="connsiteY758" fmla="*/ 1260735 h 6858000"/>
              <a:gd name="connsiteX759" fmla="*/ 4409309 w 7467600"/>
              <a:gd name="connsiteY759" fmla="*/ 1666996 h 6858000"/>
              <a:gd name="connsiteX760" fmla="*/ 4370031 w 7467600"/>
              <a:gd name="connsiteY760" fmla="*/ 1955666 h 6858000"/>
              <a:gd name="connsiteX761" fmla="*/ 4570198 w 7467600"/>
              <a:gd name="connsiteY761" fmla="*/ 978081 h 6858000"/>
              <a:gd name="connsiteX762" fmla="*/ 4557898 w 7467600"/>
              <a:gd name="connsiteY762" fmla="*/ 900011 h 6858000"/>
              <a:gd name="connsiteX763" fmla="*/ 4344840 w 7467600"/>
              <a:gd name="connsiteY763" fmla="*/ 1922038 h 6858000"/>
              <a:gd name="connsiteX764" fmla="*/ 4378710 w 7467600"/>
              <a:gd name="connsiteY764" fmla="*/ 1665516 h 6858000"/>
              <a:gd name="connsiteX765" fmla="*/ 4448798 w 7467600"/>
              <a:gd name="connsiteY765" fmla="*/ 1253024 h 6858000"/>
              <a:gd name="connsiteX766" fmla="*/ 4480315 w 7467600"/>
              <a:gd name="connsiteY766" fmla="*/ 1158454 h 6858000"/>
              <a:gd name="connsiteX767" fmla="*/ 4494133 w 7467600"/>
              <a:gd name="connsiteY767" fmla="*/ 1118676 h 6858000"/>
              <a:gd name="connsiteX768" fmla="*/ 4557898 w 7467600"/>
              <a:gd name="connsiteY768" fmla="*/ 900011 h 6858000"/>
              <a:gd name="connsiteX769" fmla="*/ 5870151 w 7467600"/>
              <a:gd name="connsiteY769" fmla="*/ 898890 h 6858000"/>
              <a:gd name="connsiteX770" fmla="*/ 5861335 w 7467600"/>
              <a:gd name="connsiteY770" fmla="*/ 899177 h 6858000"/>
              <a:gd name="connsiteX771" fmla="*/ 5843702 w 7467600"/>
              <a:gd name="connsiteY771" fmla="*/ 899748 h 6858000"/>
              <a:gd name="connsiteX772" fmla="*/ 5651107 w 7467600"/>
              <a:gd name="connsiteY772" fmla="*/ 920306 h 6858000"/>
              <a:gd name="connsiteX773" fmla="*/ 5459407 w 7467600"/>
              <a:gd name="connsiteY773" fmla="*/ 940975 h 6858000"/>
              <a:gd name="connsiteX774" fmla="*/ 5374846 w 7467600"/>
              <a:gd name="connsiteY774" fmla="*/ 941988 h 6858000"/>
              <a:gd name="connsiteX775" fmla="*/ 5256105 w 7467600"/>
              <a:gd name="connsiteY775" fmla="*/ 945632 h 6858000"/>
              <a:gd name="connsiteX776" fmla="*/ 5107071 w 7467600"/>
              <a:gd name="connsiteY776" fmla="*/ 969720 h 6858000"/>
              <a:gd name="connsiteX777" fmla="*/ 4998681 w 7467600"/>
              <a:gd name="connsiteY777" fmla="*/ 988771 h 6858000"/>
              <a:gd name="connsiteX778" fmla="*/ 5870151 w 7467600"/>
              <a:gd name="connsiteY778" fmla="*/ 898890 h 6858000"/>
              <a:gd name="connsiteX779" fmla="*/ 5504425 w 7467600"/>
              <a:gd name="connsiteY779" fmla="*/ 848067 h 6858000"/>
              <a:gd name="connsiteX780" fmla="*/ 4968849 w 7467600"/>
              <a:gd name="connsiteY780" fmla="*/ 962318 h 6858000"/>
              <a:gd name="connsiteX781" fmla="*/ 5104039 w 7467600"/>
              <a:gd name="connsiteY781" fmla="*/ 940634 h 6858000"/>
              <a:gd name="connsiteX782" fmla="*/ 5256311 w 7467600"/>
              <a:gd name="connsiteY782" fmla="*/ 916490 h 6858000"/>
              <a:gd name="connsiteX783" fmla="*/ 5377381 w 7467600"/>
              <a:gd name="connsiteY783" fmla="*/ 912671 h 6858000"/>
              <a:gd name="connsiteX784" fmla="*/ 5460148 w 7467600"/>
              <a:gd name="connsiteY784" fmla="*/ 911442 h 6858000"/>
              <a:gd name="connsiteX785" fmla="*/ 5648971 w 7467600"/>
              <a:gd name="connsiteY785" fmla="*/ 891331 h 6858000"/>
              <a:gd name="connsiteX786" fmla="*/ 5844807 w 7467600"/>
              <a:gd name="connsiteY786" fmla="*/ 870718 h 6858000"/>
              <a:gd name="connsiteX787" fmla="*/ 5862975 w 7467600"/>
              <a:gd name="connsiteY787" fmla="*/ 869756 h 6858000"/>
              <a:gd name="connsiteX788" fmla="*/ 5920887 w 7467600"/>
              <a:gd name="connsiteY788" fmla="*/ 865929 h 6858000"/>
              <a:gd name="connsiteX789" fmla="*/ 5504425 w 7467600"/>
              <a:gd name="connsiteY789" fmla="*/ 848067 h 6858000"/>
              <a:gd name="connsiteX790" fmla="*/ 3607114 w 7467600"/>
              <a:gd name="connsiteY790" fmla="*/ 467441 h 6858000"/>
              <a:gd name="connsiteX791" fmla="*/ 3296242 w 7467600"/>
              <a:gd name="connsiteY791" fmla="*/ 807991 h 6858000"/>
              <a:gd name="connsiteX792" fmla="*/ 3174674 w 7467600"/>
              <a:gd name="connsiteY792" fmla="*/ 919759 h 6858000"/>
              <a:gd name="connsiteX793" fmla="*/ 3042978 w 7467600"/>
              <a:gd name="connsiteY793" fmla="*/ 1054894 h 6858000"/>
              <a:gd name="connsiteX794" fmla="*/ 2968914 w 7467600"/>
              <a:gd name="connsiteY794" fmla="*/ 1133756 h 6858000"/>
              <a:gd name="connsiteX795" fmla="*/ 3103823 w 7467600"/>
              <a:gd name="connsiteY795" fmla="*/ 1026814 h 6858000"/>
              <a:gd name="connsiteX796" fmla="*/ 3607114 w 7467600"/>
              <a:gd name="connsiteY796" fmla="*/ 467441 h 6858000"/>
              <a:gd name="connsiteX797" fmla="*/ 3744487 w 7467600"/>
              <a:gd name="connsiteY797" fmla="*/ 383136 h 6858000"/>
              <a:gd name="connsiteX798" fmla="*/ 3970213 w 7467600"/>
              <a:gd name="connsiteY798" fmla="*/ 995559 h 6858000"/>
              <a:gd name="connsiteX799" fmla="*/ 3744487 w 7467600"/>
              <a:gd name="connsiteY799" fmla="*/ 383136 h 6858000"/>
              <a:gd name="connsiteX800" fmla="*/ 3624562 w 7467600"/>
              <a:gd name="connsiteY800" fmla="*/ 367041 h 6858000"/>
              <a:gd name="connsiteX801" fmla="*/ 3489712 w 7467600"/>
              <a:gd name="connsiteY801" fmla="*/ 485386 h 6858000"/>
              <a:gd name="connsiteX802" fmla="*/ 3182994 w 7467600"/>
              <a:gd name="connsiteY802" fmla="*/ 828265 h 6858000"/>
              <a:gd name="connsiteX803" fmla="*/ 2892114 w 7467600"/>
              <a:gd name="connsiteY803" fmla="*/ 1172635 h 6858000"/>
              <a:gd name="connsiteX804" fmla="*/ 3021459 w 7467600"/>
              <a:gd name="connsiteY804" fmla="*/ 1035385 h 6858000"/>
              <a:gd name="connsiteX805" fmla="*/ 3153873 w 7467600"/>
              <a:gd name="connsiteY805" fmla="*/ 898971 h 6858000"/>
              <a:gd name="connsiteX806" fmla="*/ 3276511 w 7467600"/>
              <a:gd name="connsiteY806" fmla="*/ 786423 h 6858000"/>
              <a:gd name="connsiteX807" fmla="*/ 3584154 w 7467600"/>
              <a:gd name="connsiteY807" fmla="*/ 448218 h 6858000"/>
              <a:gd name="connsiteX808" fmla="*/ 3624562 w 7467600"/>
              <a:gd name="connsiteY808" fmla="*/ 367041 h 6858000"/>
              <a:gd name="connsiteX809" fmla="*/ 3766672 w 7467600"/>
              <a:gd name="connsiteY809" fmla="*/ 359429 h 6858000"/>
              <a:gd name="connsiteX810" fmla="*/ 3996338 w 7467600"/>
              <a:gd name="connsiteY810" fmla="*/ 968237 h 6858000"/>
              <a:gd name="connsiteX811" fmla="*/ 3766672 w 7467600"/>
              <a:gd name="connsiteY811" fmla="*/ 359429 h 6858000"/>
              <a:gd name="connsiteX812" fmla="*/ 5805386 w 7467600"/>
              <a:gd name="connsiteY812" fmla="*/ 239240 h 6858000"/>
              <a:gd name="connsiteX813" fmla="*/ 5736947 w 7467600"/>
              <a:gd name="connsiteY813" fmla="*/ 261367 h 6858000"/>
              <a:gd name="connsiteX814" fmla="*/ 5427012 w 7467600"/>
              <a:gd name="connsiteY814" fmla="*/ 311272 h 6858000"/>
              <a:gd name="connsiteX815" fmla="*/ 5147818 w 7467600"/>
              <a:gd name="connsiteY815" fmla="*/ 322112 h 6858000"/>
              <a:gd name="connsiteX816" fmla="*/ 5060854 w 7467600"/>
              <a:gd name="connsiteY816" fmla="*/ 311882 h 6858000"/>
              <a:gd name="connsiteX817" fmla="*/ 4945989 w 7467600"/>
              <a:gd name="connsiteY817" fmla="*/ 300516 h 6858000"/>
              <a:gd name="connsiteX818" fmla="*/ 5410479 w 7467600"/>
              <a:gd name="connsiteY818" fmla="*/ 348434 h 6858000"/>
              <a:gd name="connsiteX819" fmla="*/ 5805386 w 7467600"/>
              <a:gd name="connsiteY819" fmla="*/ 239240 h 6858000"/>
              <a:gd name="connsiteX820" fmla="*/ 5905192 w 7467600"/>
              <a:gd name="connsiteY820" fmla="*/ 163079 h 6858000"/>
              <a:gd name="connsiteX821" fmla="*/ 5865655 w 7467600"/>
              <a:gd name="connsiteY821" fmla="*/ 171901 h 6858000"/>
              <a:gd name="connsiteX822" fmla="*/ 5259740 w 7467600"/>
              <a:gd name="connsiteY822" fmla="*/ 257013 h 6858000"/>
              <a:gd name="connsiteX823" fmla="*/ 5208466 w 7467600"/>
              <a:gd name="connsiteY823" fmla="*/ 257550 h 6858000"/>
              <a:gd name="connsiteX824" fmla="*/ 4980204 w 7467600"/>
              <a:gd name="connsiteY824" fmla="*/ 271903 h 6858000"/>
              <a:gd name="connsiteX825" fmla="*/ 5068068 w 7467600"/>
              <a:gd name="connsiteY825" fmla="*/ 282244 h 6858000"/>
              <a:gd name="connsiteX826" fmla="*/ 5153231 w 7467600"/>
              <a:gd name="connsiteY826" fmla="*/ 292240 h 6858000"/>
              <a:gd name="connsiteX827" fmla="*/ 5426491 w 7467600"/>
              <a:gd name="connsiteY827" fmla="*/ 281128 h 6858000"/>
              <a:gd name="connsiteX828" fmla="*/ 5731212 w 7467600"/>
              <a:gd name="connsiteY828" fmla="*/ 231951 h 6858000"/>
              <a:gd name="connsiteX829" fmla="*/ 5905192 w 7467600"/>
              <a:gd name="connsiteY829" fmla="*/ 163079 h 6858000"/>
              <a:gd name="connsiteX830" fmla="*/ 5944437 w 7467600"/>
              <a:gd name="connsiteY830" fmla="*/ 113829 h 6858000"/>
              <a:gd name="connsiteX831" fmla="*/ 5825032 w 7467600"/>
              <a:gd name="connsiteY831" fmla="*/ 146405 h 6858000"/>
              <a:gd name="connsiteX832" fmla="*/ 4955599 w 7467600"/>
              <a:gd name="connsiteY832" fmla="*/ 247008 h 6858000"/>
              <a:gd name="connsiteX833" fmla="*/ 5210104 w 7467600"/>
              <a:gd name="connsiteY833" fmla="*/ 228123 h 6858000"/>
              <a:gd name="connsiteX834" fmla="*/ 5261015 w 7467600"/>
              <a:gd name="connsiteY834" fmla="*/ 227087 h 6858000"/>
              <a:gd name="connsiteX835" fmla="*/ 5861181 w 7467600"/>
              <a:gd name="connsiteY835" fmla="*/ 143093 h 6858000"/>
              <a:gd name="connsiteX836" fmla="*/ 5961252 w 7467600"/>
              <a:gd name="connsiteY836" fmla="*/ 114820 h 6858000"/>
              <a:gd name="connsiteX837" fmla="*/ 5944437 w 7467600"/>
              <a:gd name="connsiteY837" fmla="*/ 113829 h 6858000"/>
              <a:gd name="connsiteX838" fmla="*/ 3882765 w 7467600"/>
              <a:gd name="connsiteY838" fmla="*/ 0 h 6858000"/>
              <a:gd name="connsiteX839" fmla="*/ 3995099 w 7467600"/>
              <a:gd name="connsiteY839" fmla="*/ 0 h 6858000"/>
              <a:gd name="connsiteX840" fmla="*/ 4163818 w 7467600"/>
              <a:gd name="connsiteY840" fmla="*/ 234104 h 6858000"/>
              <a:gd name="connsiteX841" fmla="*/ 4172099 w 7467600"/>
              <a:gd name="connsiteY841" fmla="*/ 234207 h 6858000"/>
              <a:gd name="connsiteX842" fmla="*/ 4784282 w 7467600"/>
              <a:gd name="connsiteY842" fmla="*/ 276561 h 6858000"/>
              <a:gd name="connsiteX843" fmla="*/ 4801687 w 7467600"/>
              <a:gd name="connsiteY843" fmla="*/ 267764 h 6858000"/>
              <a:gd name="connsiteX844" fmla="*/ 6082788 w 7467600"/>
              <a:gd name="connsiteY844" fmla="*/ 64119 h 6858000"/>
              <a:gd name="connsiteX845" fmla="*/ 6099442 w 7467600"/>
              <a:gd name="connsiteY845" fmla="*/ 82568 h 6858000"/>
              <a:gd name="connsiteX846" fmla="*/ 4804137 w 7467600"/>
              <a:gd name="connsiteY846" fmla="*/ 320931 h 6858000"/>
              <a:gd name="connsiteX847" fmla="*/ 4227047 w 7467600"/>
              <a:gd name="connsiteY847" fmla="*/ 313415 h 6858000"/>
              <a:gd name="connsiteX848" fmla="*/ 4346041 w 7467600"/>
              <a:gd name="connsiteY848" fmla="*/ 456086 h 6858000"/>
              <a:gd name="connsiteX849" fmla="*/ 4870967 w 7467600"/>
              <a:gd name="connsiteY849" fmla="*/ 963061 h 6858000"/>
              <a:gd name="connsiteX850" fmla="*/ 4889647 w 7467600"/>
              <a:gd name="connsiteY850" fmla="*/ 957147 h 6858000"/>
              <a:gd name="connsiteX851" fmla="*/ 5422504 w 7467600"/>
              <a:gd name="connsiteY851" fmla="*/ 805191 h 6858000"/>
              <a:gd name="connsiteX852" fmla="*/ 6087656 w 7467600"/>
              <a:gd name="connsiteY852" fmla="*/ 826703 h 6858000"/>
              <a:gd name="connsiteX853" fmla="*/ 6058717 w 7467600"/>
              <a:gd name="connsiteY853" fmla="*/ 865992 h 6858000"/>
              <a:gd name="connsiteX854" fmla="*/ 4974153 w 7467600"/>
              <a:gd name="connsiteY854" fmla="*/ 1045456 h 6858000"/>
              <a:gd name="connsiteX855" fmla="*/ 5627835 w 7467600"/>
              <a:gd name="connsiteY855" fmla="*/ 1472077 h 6858000"/>
              <a:gd name="connsiteX856" fmla="*/ 5629817 w 7467600"/>
              <a:gd name="connsiteY856" fmla="*/ 1471412 h 6858000"/>
              <a:gd name="connsiteX857" fmla="*/ 5634124 w 7467600"/>
              <a:gd name="connsiteY857" fmla="*/ 1470572 h 6858000"/>
              <a:gd name="connsiteX858" fmla="*/ 5755832 w 7467600"/>
              <a:gd name="connsiteY858" fmla="*/ 1383886 h 6858000"/>
              <a:gd name="connsiteX859" fmla="*/ 6014186 w 7467600"/>
              <a:gd name="connsiteY859" fmla="*/ 1279799 h 6858000"/>
              <a:gd name="connsiteX860" fmla="*/ 6901619 w 7467600"/>
              <a:gd name="connsiteY860" fmla="*/ 1047874 h 6858000"/>
              <a:gd name="connsiteX861" fmla="*/ 6931566 w 7467600"/>
              <a:gd name="connsiteY861" fmla="*/ 1062034 h 6858000"/>
              <a:gd name="connsiteX862" fmla="*/ 5790982 w 7467600"/>
              <a:gd name="connsiteY862" fmla="*/ 1561380 h 6858000"/>
              <a:gd name="connsiteX863" fmla="*/ 6188971 w 7467600"/>
              <a:gd name="connsiteY863" fmla="*/ 1755168 h 6858000"/>
              <a:gd name="connsiteX864" fmla="*/ 6202446 w 7467600"/>
              <a:gd name="connsiteY864" fmla="*/ 1752268 h 6858000"/>
              <a:gd name="connsiteX865" fmla="*/ 7179560 w 7467600"/>
              <a:gd name="connsiteY865" fmla="*/ 1467551 h 6858000"/>
              <a:gd name="connsiteX866" fmla="*/ 7158730 w 7467600"/>
              <a:gd name="connsiteY866" fmla="*/ 1507835 h 6858000"/>
              <a:gd name="connsiteX867" fmla="*/ 6326959 w 7467600"/>
              <a:gd name="connsiteY867" fmla="*/ 1817686 h 6858000"/>
              <a:gd name="connsiteX868" fmla="*/ 6537433 w 7467600"/>
              <a:gd name="connsiteY868" fmla="*/ 1907790 h 6858000"/>
              <a:gd name="connsiteX869" fmla="*/ 6550221 w 7467600"/>
              <a:gd name="connsiteY869" fmla="*/ 1910729 h 6858000"/>
              <a:gd name="connsiteX870" fmla="*/ 6964438 w 7467600"/>
              <a:gd name="connsiteY870" fmla="*/ 2209505 h 6858000"/>
              <a:gd name="connsiteX871" fmla="*/ 7367862 w 7467600"/>
              <a:gd name="connsiteY871" fmla="*/ 2806833 h 6858000"/>
              <a:gd name="connsiteX872" fmla="*/ 7364329 w 7467600"/>
              <a:gd name="connsiteY872" fmla="*/ 2826907 h 6858000"/>
              <a:gd name="connsiteX873" fmla="*/ 7290545 w 7467600"/>
              <a:gd name="connsiteY873" fmla="*/ 2850663 h 6858000"/>
              <a:gd name="connsiteX874" fmla="*/ 6472036 w 7467600"/>
              <a:gd name="connsiteY874" fmla="*/ 1959003 h 6858000"/>
              <a:gd name="connsiteX875" fmla="*/ 5792897 w 7467600"/>
              <a:gd name="connsiteY875" fmla="*/ 1647747 h 6858000"/>
              <a:gd name="connsiteX876" fmla="*/ 5842751 w 7467600"/>
              <a:gd name="connsiteY876" fmla="*/ 1816112 h 6858000"/>
              <a:gd name="connsiteX877" fmla="*/ 5847424 w 7467600"/>
              <a:gd name="connsiteY877" fmla="*/ 1815776 h 6858000"/>
              <a:gd name="connsiteX878" fmla="*/ 6399821 w 7467600"/>
              <a:gd name="connsiteY878" fmla="*/ 2344799 h 6858000"/>
              <a:gd name="connsiteX879" fmla="*/ 6323232 w 7467600"/>
              <a:gd name="connsiteY879" fmla="*/ 2389634 h 6858000"/>
              <a:gd name="connsiteX880" fmla="*/ 5942958 w 7467600"/>
              <a:gd name="connsiteY880" fmla="*/ 2077708 h 6858000"/>
              <a:gd name="connsiteX881" fmla="*/ 5921559 w 7467600"/>
              <a:gd name="connsiteY881" fmla="*/ 2378596 h 6858000"/>
              <a:gd name="connsiteX882" fmla="*/ 5817651 w 7467600"/>
              <a:gd name="connsiteY882" fmla="*/ 3023919 h 6858000"/>
              <a:gd name="connsiteX883" fmla="*/ 5729634 w 7467600"/>
              <a:gd name="connsiteY883" fmla="*/ 3051849 h 6858000"/>
              <a:gd name="connsiteX884" fmla="*/ 5611018 w 7467600"/>
              <a:gd name="connsiteY884" fmla="*/ 2316769 h 6858000"/>
              <a:gd name="connsiteX885" fmla="*/ 5687608 w 7467600"/>
              <a:gd name="connsiteY885" fmla="*/ 2039972 h 6858000"/>
              <a:gd name="connsiteX886" fmla="*/ 5657554 w 7467600"/>
              <a:gd name="connsiteY886" fmla="*/ 1576445 h 6858000"/>
              <a:gd name="connsiteX887" fmla="*/ 5150475 w 7467600"/>
              <a:gd name="connsiteY887" fmla="*/ 1274012 h 6858000"/>
              <a:gd name="connsiteX888" fmla="*/ 5349142 w 7467600"/>
              <a:gd name="connsiteY888" fmla="*/ 2204405 h 6858000"/>
              <a:gd name="connsiteX889" fmla="*/ 5262214 w 7467600"/>
              <a:gd name="connsiteY889" fmla="*/ 2233836 h 6858000"/>
              <a:gd name="connsiteX890" fmla="*/ 4981539 w 7467600"/>
              <a:gd name="connsiteY890" fmla="*/ 1542201 h 6858000"/>
              <a:gd name="connsiteX891" fmla="*/ 4958461 w 7467600"/>
              <a:gd name="connsiteY891" fmla="*/ 1136957 h 6858000"/>
              <a:gd name="connsiteX892" fmla="*/ 4655015 w 7467600"/>
              <a:gd name="connsiteY892" fmla="*/ 891426 h 6858000"/>
              <a:gd name="connsiteX893" fmla="*/ 4348002 w 7467600"/>
              <a:gd name="connsiteY893" fmla="*/ 2205895 h 6858000"/>
              <a:gd name="connsiteX894" fmla="*/ 4262250 w 7467600"/>
              <a:gd name="connsiteY894" fmla="*/ 2219972 h 6858000"/>
              <a:gd name="connsiteX895" fmla="*/ 4550611 w 7467600"/>
              <a:gd name="connsiteY895" fmla="*/ 817540 h 6858000"/>
              <a:gd name="connsiteX896" fmla="*/ 4564418 w 7467600"/>
              <a:gd name="connsiteY896" fmla="*/ 808293 h 6858000"/>
              <a:gd name="connsiteX897" fmla="*/ 4266388 w 7467600"/>
              <a:gd name="connsiteY897" fmla="*/ 500083 h 6858000"/>
              <a:gd name="connsiteX898" fmla="*/ 4032842 w 7467600"/>
              <a:gd name="connsiteY898" fmla="*/ 211809 h 6858000"/>
              <a:gd name="connsiteX899" fmla="*/ 3882765 w 7467600"/>
              <a:gd name="connsiteY899" fmla="*/ 0 h 6858000"/>
              <a:gd name="connsiteX900" fmla="*/ 3721337 w 7467600"/>
              <a:gd name="connsiteY900" fmla="*/ 0 h 6858000"/>
              <a:gd name="connsiteX901" fmla="*/ 3797544 w 7467600"/>
              <a:gd name="connsiteY901" fmla="*/ 0 h 6858000"/>
              <a:gd name="connsiteX902" fmla="*/ 3775734 w 7467600"/>
              <a:gd name="connsiteY902" fmla="*/ 95131 h 6858000"/>
              <a:gd name="connsiteX903" fmla="*/ 3724807 w 7467600"/>
              <a:gd name="connsiteY903" fmla="*/ 272257 h 6858000"/>
              <a:gd name="connsiteX904" fmla="*/ 3726844 w 7467600"/>
              <a:gd name="connsiteY904" fmla="*/ 282988 h 6858000"/>
              <a:gd name="connsiteX905" fmla="*/ 3742664 w 7467600"/>
              <a:gd name="connsiteY905" fmla="*/ 279918 h 6858000"/>
              <a:gd name="connsiteX906" fmla="*/ 4103910 w 7467600"/>
              <a:gd name="connsiteY906" fmla="*/ 1161917 h 6858000"/>
              <a:gd name="connsiteX907" fmla="*/ 4020269 w 7467600"/>
              <a:gd name="connsiteY907" fmla="*/ 1200406 h 6858000"/>
              <a:gd name="connsiteX908" fmla="*/ 3674882 w 7467600"/>
              <a:gd name="connsiteY908" fmla="*/ 488524 h 6858000"/>
              <a:gd name="connsiteX909" fmla="*/ 3132682 w 7467600"/>
              <a:gd name="connsiteY909" fmla="*/ 1072284 h 6858000"/>
              <a:gd name="connsiteX910" fmla="*/ 2716346 w 7467600"/>
              <a:gd name="connsiteY910" fmla="*/ 1276376 h 6858000"/>
              <a:gd name="connsiteX911" fmla="*/ 2716772 w 7467600"/>
              <a:gd name="connsiteY911" fmla="*/ 1255462 h 6858000"/>
              <a:gd name="connsiteX912" fmla="*/ 3471096 w 7467600"/>
              <a:gd name="connsiteY912" fmla="*/ 437072 h 6858000"/>
              <a:gd name="connsiteX913" fmla="*/ 3639057 w 7467600"/>
              <a:gd name="connsiteY913" fmla="*/ 286334 h 6858000"/>
              <a:gd name="connsiteX914" fmla="*/ 3640309 w 7467600"/>
              <a:gd name="connsiteY914" fmla="*/ 284664 h 6858000"/>
              <a:gd name="connsiteX915" fmla="*/ 3646022 w 7467600"/>
              <a:gd name="connsiteY915" fmla="*/ 276711 h 6858000"/>
              <a:gd name="connsiteX916" fmla="*/ 3707943 w 7467600"/>
              <a:gd name="connsiteY916" fmla="*/ 65958 h 6858000"/>
              <a:gd name="connsiteX917" fmla="*/ 3721337 w 7467600"/>
              <a:gd name="connsiteY917" fmla="*/ 0 h 6858000"/>
              <a:gd name="connsiteX918" fmla="*/ 2867960 w 7467600"/>
              <a:gd name="connsiteY918" fmla="*/ 0 h 6858000"/>
              <a:gd name="connsiteX919" fmla="*/ 2926351 w 7467600"/>
              <a:gd name="connsiteY919" fmla="*/ 0 h 6858000"/>
              <a:gd name="connsiteX920" fmla="*/ 2902823 w 7467600"/>
              <a:gd name="connsiteY920" fmla="*/ 262929 h 6858000"/>
              <a:gd name="connsiteX921" fmla="*/ 2940663 w 7467600"/>
              <a:gd name="connsiteY921" fmla="*/ 140884 h 6858000"/>
              <a:gd name="connsiteX922" fmla="*/ 2947039 w 7467600"/>
              <a:gd name="connsiteY922" fmla="*/ 122524 h 6858000"/>
              <a:gd name="connsiteX923" fmla="*/ 2984316 w 7467600"/>
              <a:gd name="connsiteY923" fmla="*/ 0 h 6858000"/>
              <a:gd name="connsiteX924" fmla="*/ 3016114 w 7467600"/>
              <a:gd name="connsiteY924" fmla="*/ 0 h 6858000"/>
              <a:gd name="connsiteX925" fmla="*/ 2979949 w 7467600"/>
              <a:gd name="connsiteY925" fmla="*/ 119274 h 6858000"/>
              <a:gd name="connsiteX926" fmla="*/ 3023879 w 7467600"/>
              <a:gd name="connsiteY926" fmla="*/ 0 h 6858000"/>
              <a:gd name="connsiteX927" fmla="*/ 3105400 w 7467600"/>
              <a:gd name="connsiteY927" fmla="*/ 0 h 6858000"/>
              <a:gd name="connsiteX928" fmla="*/ 3094669 w 7467600"/>
              <a:gd name="connsiteY928" fmla="*/ 30308 h 6858000"/>
              <a:gd name="connsiteX929" fmla="*/ 2901945 w 7467600"/>
              <a:gd name="connsiteY929" fmla="*/ 466538 h 6858000"/>
              <a:gd name="connsiteX930" fmla="*/ 2815209 w 7467600"/>
              <a:gd name="connsiteY930" fmla="*/ 497361 h 6858000"/>
              <a:gd name="connsiteX931" fmla="*/ 2844845 w 7467600"/>
              <a:gd name="connsiteY931" fmla="*/ 127638 h 6858000"/>
              <a:gd name="connsiteX932" fmla="*/ 2867960 w 7467600"/>
              <a:gd name="connsiteY932" fmla="*/ 0 h 6858000"/>
              <a:gd name="connsiteX933" fmla="*/ 1057230 w 7467600"/>
              <a:gd name="connsiteY933" fmla="*/ 0 h 6858000"/>
              <a:gd name="connsiteX934" fmla="*/ 1111003 w 7467600"/>
              <a:gd name="connsiteY934" fmla="*/ 0 h 6858000"/>
              <a:gd name="connsiteX935" fmla="*/ 1125553 w 7467600"/>
              <a:gd name="connsiteY935" fmla="*/ 52588 h 6858000"/>
              <a:gd name="connsiteX936" fmla="*/ 1304276 w 7467600"/>
              <a:gd name="connsiteY936" fmla="*/ 476275 h 6858000"/>
              <a:gd name="connsiteX937" fmla="*/ 1492066 w 7467600"/>
              <a:gd name="connsiteY937" fmla="*/ 886333 h 6858000"/>
              <a:gd name="connsiteX938" fmla="*/ 1423698 w 7467600"/>
              <a:gd name="connsiteY938" fmla="*/ 710817 h 6858000"/>
              <a:gd name="connsiteX939" fmla="*/ 1357609 w 7467600"/>
              <a:gd name="connsiteY939" fmla="*/ 532892 h 6858000"/>
              <a:gd name="connsiteX940" fmla="*/ 1309550 w 7467600"/>
              <a:gd name="connsiteY940" fmla="*/ 374031 h 6858000"/>
              <a:gd name="connsiteX941" fmla="*/ 1193673 w 7467600"/>
              <a:gd name="connsiteY941" fmla="*/ 49533 h 6858000"/>
              <a:gd name="connsiteX942" fmla="*/ 1164391 w 7467600"/>
              <a:gd name="connsiteY942" fmla="*/ 0 h 6858000"/>
              <a:gd name="connsiteX943" fmla="*/ 1200666 w 7467600"/>
              <a:gd name="connsiteY943" fmla="*/ 0 h 6858000"/>
              <a:gd name="connsiteX944" fmla="*/ 1223408 w 7467600"/>
              <a:gd name="connsiteY944" fmla="*/ 38996 h 6858000"/>
              <a:gd name="connsiteX945" fmla="*/ 1339635 w 7467600"/>
              <a:gd name="connsiteY945" fmla="*/ 365517 h 6858000"/>
              <a:gd name="connsiteX946" fmla="*/ 1387469 w 7467600"/>
              <a:gd name="connsiteY946" fmla="*/ 523079 h 6858000"/>
              <a:gd name="connsiteX947" fmla="*/ 1452685 w 7467600"/>
              <a:gd name="connsiteY947" fmla="*/ 699806 h 6858000"/>
              <a:gd name="connsiteX948" fmla="*/ 1492092 w 7467600"/>
              <a:gd name="connsiteY948" fmla="*/ 800424 h 6858000"/>
              <a:gd name="connsiteX949" fmla="*/ 1455302 w 7467600"/>
              <a:gd name="connsiteY949" fmla="*/ 632913 h 6858000"/>
              <a:gd name="connsiteX950" fmla="*/ 1222336 w 7467600"/>
              <a:gd name="connsiteY950" fmla="*/ 9480 h 6858000"/>
              <a:gd name="connsiteX951" fmla="*/ 1214634 w 7467600"/>
              <a:gd name="connsiteY951" fmla="*/ 0 h 6858000"/>
              <a:gd name="connsiteX952" fmla="*/ 1289827 w 7467600"/>
              <a:gd name="connsiteY952" fmla="*/ 0 h 6858000"/>
              <a:gd name="connsiteX953" fmla="*/ 1321076 w 7467600"/>
              <a:gd name="connsiteY953" fmla="*/ 59722 h 6858000"/>
              <a:gd name="connsiteX954" fmla="*/ 1512579 w 7467600"/>
              <a:gd name="connsiteY954" fmla="*/ 626441 h 6858000"/>
              <a:gd name="connsiteX955" fmla="*/ 1506076 w 7467600"/>
              <a:gd name="connsiteY955" fmla="*/ 1089289 h 6858000"/>
              <a:gd name="connsiteX956" fmla="*/ 1486346 w 7467600"/>
              <a:gd name="connsiteY956" fmla="*/ 1079919 h 6858000"/>
              <a:gd name="connsiteX957" fmla="*/ 1070511 w 7467600"/>
              <a:gd name="connsiteY957" fmla="*/ 48609 h 6858000"/>
              <a:gd name="connsiteX958" fmla="*/ 1057230 w 7467600"/>
              <a:gd name="connsiteY958" fmla="*/ 0 h 6858000"/>
              <a:gd name="connsiteX959" fmla="*/ 43151 w 7467600"/>
              <a:gd name="connsiteY959" fmla="*/ 0 h 6858000"/>
              <a:gd name="connsiteX960" fmla="*/ 95283 w 7467600"/>
              <a:gd name="connsiteY960" fmla="*/ 0 h 6858000"/>
              <a:gd name="connsiteX961" fmla="*/ 300708 w 7467600"/>
              <a:gd name="connsiteY961" fmla="*/ 154571 h 6858000"/>
              <a:gd name="connsiteX962" fmla="*/ 530414 w 7467600"/>
              <a:gd name="connsiteY962" fmla="*/ 354673 h 6858000"/>
              <a:gd name="connsiteX963" fmla="*/ 333785 w 7467600"/>
              <a:gd name="connsiteY963" fmla="*/ 161564 h 6858000"/>
              <a:gd name="connsiteX964" fmla="*/ 147005 w 7467600"/>
              <a:gd name="connsiteY964" fmla="*/ 0 h 6858000"/>
              <a:gd name="connsiteX965" fmla="*/ 272509 w 7467600"/>
              <a:gd name="connsiteY965" fmla="*/ 0 h 6858000"/>
              <a:gd name="connsiteX966" fmla="*/ 326276 w 7467600"/>
              <a:gd name="connsiteY966" fmla="*/ 45847 h 6858000"/>
              <a:gd name="connsiteX967" fmla="*/ 823759 w 7467600"/>
              <a:gd name="connsiteY967" fmla="*/ 574145 h 6858000"/>
              <a:gd name="connsiteX968" fmla="*/ 811254 w 7467600"/>
              <a:gd name="connsiteY968" fmla="*/ 665546 h 6858000"/>
              <a:gd name="connsiteX969" fmla="*/ 154042 w 7467600"/>
              <a:gd name="connsiteY969" fmla="*/ 261522 h 6858000"/>
              <a:gd name="connsiteX970" fmla="*/ 13550 w 7467600"/>
              <a:gd name="connsiteY970" fmla="*/ 158423 h 6858000"/>
              <a:gd name="connsiteX971" fmla="*/ 0 w 7467600"/>
              <a:gd name="connsiteY971" fmla="*/ 146618 h 6858000"/>
              <a:gd name="connsiteX972" fmla="*/ 0 w 7467600"/>
              <a:gd name="connsiteY972" fmla="*/ 59161 h 6858000"/>
              <a:gd name="connsiteX973" fmla="*/ 45427 w 7467600"/>
              <a:gd name="connsiteY973" fmla="*/ 101078 h 6858000"/>
              <a:gd name="connsiteX974" fmla="*/ 630103 w 7467600"/>
              <a:gd name="connsiteY974" fmla="*/ 485885 h 6858000"/>
              <a:gd name="connsiteX975" fmla="*/ 532040 w 7467600"/>
              <a:gd name="connsiteY975" fmla="*/ 399359 h 6858000"/>
              <a:gd name="connsiteX976" fmla="*/ 517618 w 7467600"/>
              <a:gd name="connsiteY976" fmla="*/ 385726 h 6858000"/>
              <a:gd name="connsiteX977" fmla="*/ 285074 w 7467600"/>
              <a:gd name="connsiteY977" fmla="*/ 182755 h 6858000"/>
              <a:gd name="connsiteX978" fmla="*/ 43151 w 7467600"/>
              <a:gd name="connsiteY97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6946849 w 7467600"/>
              <a:gd name="connsiteY84" fmla="*/ 5523271 h 6858000"/>
              <a:gd name="connsiteX85" fmla="*/ 6946972 w 7467600"/>
              <a:gd name="connsiteY85" fmla="*/ 5526491 h 6858000"/>
              <a:gd name="connsiteX86" fmla="*/ 7105827 w 7467600"/>
              <a:gd name="connsiteY86" fmla="*/ 5718700 h 6858000"/>
              <a:gd name="connsiteX87" fmla="*/ 7356878 w 7467600"/>
              <a:gd name="connsiteY87" fmla="*/ 5981332 h 6858000"/>
              <a:gd name="connsiteX88" fmla="*/ 7467600 w 7467600"/>
              <a:gd name="connsiteY88" fmla="*/ 6117703 h 6858000"/>
              <a:gd name="connsiteX89" fmla="*/ 7467600 w 7467600"/>
              <a:gd name="connsiteY89" fmla="*/ 6163634 h 6858000"/>
              <a:gd name="connsiteX90" fmla="*/ 7403637 w 7467600"/>
              <a:gd name="connsiteY90" fmla="*/ 6083957 h 6858000"/>
              <a:gd name="connsiteX91" fmla="*/ 7254615 w 7467600"/>
              <a:gd name="connsiteY91" fmla="*/ 5911918 h 6858000"/>
              <a:gd name="connsiteX92" fmla="*/ 7312589 w 7467600"/>
              <a:gd name="connsiteY92" fmla="*/ 5982309 h 6858000"/>
              <a:gd name="connsiteX93" fmla="*/ 7448321 w 7467600"/>
              <a:gd name="connsiteY93" fmla="*/ 6190991 h 6858000"/>
              <a:gd name="connsiteX94" fmla="*/ 7467600 w 7467600"/>
              <a:gd name="connsiteY94" fmla="*/ 6221686 h 6858000"/>
              <a:gd name="connsiteX95" fmla="*/ 7467600 w 7467600"/>
              <a:gd name="connsiteY95" fmla="*/ 6334256 h 6858000"/>
              <a:gd name="connsiteX96" fmla="*/ 7454976 w 7467600"/>
              <a:gd name="connsiteY96" fmla="*/ 6318297 h 6858000"/>
              <a:gd name="connsiteX97" fmla="*/ 7042773 w 7467600"/>
              <a:gd name="connsiteY97" fmla="*/ 5734011 h 6858000"/>
              <a:gd name="connsiteX98" fmla="*/ 6844835 w 7467600"/>
              <a:gd name="connsiteY98" fmla="*/ 5424988 h 6858000"/>
              <a:gd name="connsiteX99" fmla="*/ 1456157 w 7467600"/>
              <a:gd name="connsiteY99" fmla="*/ 5371404 h 6858000"/>
              <a:gd name="connsiteX100" fmla="*/ 1244432 w 7467600"/>
              <a:gd name="connsiteY100" fmla="*/ 5385601 h 6858000"/>
              <a:gd name="connsiteX101" fmla="*/ 973990 w 7467600"/>
              <a:gd name="connsiteY101" fmla="*/ 5424940 h 6858000"/>
              <a:gd name="connsiteX102" fmla="*/ 1103809 w 7467600"/>
              <a:gd name="connsiteY102" fmla="*/ 5433720 h 6858000"/>
              <a:gd name="connsiteX103" fmla="*/ 1123454 w 7467600"/>
              <a:gd name="connsiteY103" fmla="*/ 5435727 h 6858000"/>
              <a:gd name="connsiteX104" fmla="*/ 1737017 w 7467600"/>
              <a:gd name="connsiteY104" fmla="*/ 5452183 h 6858000"/>
              <a:gd name="connsiteX105" fmla="*/ 1824397 w 7467600"/>
              <a:gd name="connsiteY105" fmla="*/ 5447757 h 6858000"/>
              <a:gd name="connsiteX106" fmla="*/ 2070059 w 7467600"/>
              <a:gd name="connsiteY106" fmla="*/ 5441660 h 6858000"/>
              <a:gd name="connsiteX107" fmla="*/ 1456157 w 7467600"/>
              <a:gd name="connsiteY107" fmla="*/ 5371404 h 6858000"/>
              <a:gd name="connsiteX108" fmla="*/ 4988186 w 7467600"/>
              <a:gd name="connsiteY108" fmla="*/ 5216467 h 6858000"/>
              <a:gd name="connsiteX109" fmla="*/ 4777334 w 7467600"/>
              <a:gd name="connsiteY109" fmla="*/ 5406072 h 6858000"/>
              <a:gd name="connsiteX110" fmla="*/ 4718341 w 7467600"/>
              <a:gd name="connsiteY110" fmla="*/ 5468043 h 6858000"/>
              <a:gd name="connsiteX111" fmla="*/ 4604655 w 7467600"/>
              <a:gd name="connsiteY111" fmla="*/ 5583434 h 6858000"/>
              <a:gd name="connsiteX112" fmla="*/ 4565074 w 7467600"/>
              <a:gd name="connsiteY112" fmla="*/ 5618550 h 6858000"/>
              <a:gd name="connsiteX113" fmla="*/ 4988186 w 7467600"/>
              <a:gd name="connsiteY113" fmla="*/ 5216467 h 6858000"/>
              <a:gd name="connsiteX114" fmla="*/ 4978032 w 7467600"/>
              <a:gd name="connsiteY114" fmla="*/ 5183809 h 6858000"/>
              <a:gd name="connsiteX115" fmla="*/ 4463413 w 7467600"/>
              <a:gd name="connsiteY115" fmla="*/ 5615162 h 6858000"/>
              <a:gd name="connsiteX116" fmla="*/ 4358134 w 7467600"/>
              <a:gd name="connsiteY116" fmla="*/ 5742791 h 6858000"/>
              <a:gd name="connsiteX117" fmla="*/ 4376219 w 7467600"/>
              <a:gd name="connsiteY117" fmla="*/ 5729027 h 6858000"/>
              <a:gd name="connsiteX118" fmla="*/ 4582340 w 7467600"/>
              <a:gd name="connsiteY118" fmla="*/ 5561037 h 6858000"/>
              <a:gd name="connsiteX119" fmla="*/ 4694684 w 7467600"/>
              <a:gd name="connsiteY119" fmla="*/ 5447098 h 6858000"/>
              <a:gd name="connsiteX120" fmla="*/ 4754123 w 7467600"/>
              <a:gd name="connsiteY120" fmla="*/ 5384643 h 6858000"/>
              <a:gd name="connsiteX121" fmla="*/ 4978032 w 7467600"/>
              <a:gd name="connsiteY121" fmla="*/ 5183809 h 6858000"/>
              <a:gd name="connsiteX122" fmla="*/ 1903353 w 7467600"/>
              <a:gd name="connsiteY122" fmla="*/ 5044827 h 6858000"/>
              <a:gd name="connsiteX123" fmla="*/ 1936931 w 7467600"/>
              <a:gd name="connsiteY123" fmla="*/ 5093954 h 6858000"/>
              <a:gd name="connsiteX124" fmla="*/ 2195868 w 7467600"/>
              <a:gd name="connsiteY124" fmla="*/ 5396574 h 6858000"/>
              <a:gd name="connsiteX125" fmla="*/ 2088852 w 7467600"/>
              <a:gd name="connsiteY125" fmla="*/ 5166123 h 6858000"/>
              <a:gd name="connsiteX126" fmla="*/ 1958241 w 7467600"/>
              <a:gd name="connsiteY126" fmla="*/ 5067955 h 6858000"/>
              <a:gd name="connsiteX127" fmla="*/ 1903353 w 7467600"/>
              <a:gd name="connsiteY127" fmla="*/ 5044827 h 6858000"/>
              <a:gd name="connsiteX128" fmla="*/ 1979378 w 7467600"/>
              <a:gd name="connsiteY128" fmla="*/ 4769504 h 6858000"/>
              <a:gd name="connsiteX129" fmla="*/ 2882120 w 7467600"/>
              <a:gd name="connsiteY129" fmla="*/ 5064547 h 6858000"/>
              <a:gd name="connsiteX130" fmla="*/ 2793103 w 7467600"/>
              <a:gd name="connsiteY130" fmla="*/ 5039699 h 6858000"/>
              <a:gd name="connsiteX131" fmla="*/ 2770041 w 7467600"/>
              <a:gd name="connsiteY131" fmla="*/ 5033634 h 6858000"/>
              <a:gd name="connsiteX132" fmla="*/ 1979378 w 7467600"/>
              <a:gd name="connsiteY132" fmla="*/ 4769504 h 6858000"/>
              <a:gd name="connsiteX133" fmla="*/ 1927410 w 7467600"/>
              <a:gd name="connsiteY133" fmla="*/ 4716164 h 6858000"/>
              <a:gd name="connsiteX134" fmla="*/ 1959587 w 7467600"/>
              <a:gd name="connsiteY134" fmla="*/ 4728849 h 6858000"/>
              <a:gd name="connsiteX135" fmla="*/ 2777707 w 7467600"/>
              <a:gd name="connsiteY135" fmla="*/ 5003991 h 6858000"/>
              <a:gd name="connsiteX136" fmla="*/ 2800768 w 7467600"/>
              <a:gd name="connsiteY136" fmla="*/ 5010056 h 6858000"/>
              <a:gd name="connsiteX137" fmla="*/ 2879408 w 7467600"/>
              <a:gd name="connsiteY137" fmla="*/ 5031590 h 6858000"/>
              <a:gd name="connsiteX138" fmla="*/ 2862295 w 7467600"/>
              <a:gd name="connsiteY138" fmla="*/ 5022958 h 6858000"/>
              <a:gd name="connsiteX139" fmla="*/ 2813343 w 7467600"/>
              <a:gd name="connsiteY139" fmla="*/ 4998369 h 6858000"/>
              <a:gd name="connsiteX140" fmla="*/ 2646245 w 7467600"/>
              <a:gd name="connsiteY140" fmla="*/ 4930999 h 6858000"/>
              <a:gd name="connsiteX141" fmla="*/ 1999243 w 7467600"/>
              <a:gd name="connsiteY141" fmla="*/ 4730524 h 6858000"/>
              <a:gd name="connsiteX142" fmla="*/ 1979527 w 7467600"/>
              <a:gd name="connsiteY142" fmla="*/ 4726651 h 6858000"/>
              <a:gd name="connsiteX143" fmla="*/ 1927410 w 7467600"/>
              <a:gd name="connsiteY143" fmla="*/ 4716164 h 6858000"/>
              <a:gd name="connsiteX144" fmla="*/ 1997014 w 7467600"/>
              <a:gd name="connsiteY144" fmla="*/ 4698007 h 6858000"/>
              <a:gd name="connsiteX145" fmla="*/ 2005458 w 7467600"/>
              <a:gd name="connsiteY145" fmla="*/ 4699540 h 6858000"/>
              <a:gd name="connsiteX146" fmla="*/ 2657186 w 7467600"/>
              <a:gd name="connsiteY146" fmla="*/ 4901687 h 6858000"/>
              <a:gd name="connsiteX147" fmla="*/ 2826662 w 7467600"/>
              <a:gd name="connsiteY147" fmla="*/ 4970362 h 6858000"/>
              <a:gd name="connsiteX148" fmla="*/ 2876100 w 7467600"/>
              <a:gd name="connsiteY148" fmla="*/ 4995397 h 6858000"/>
              <a:gd name="connsiteX149" fmla="*/ 3042600 w 7467600"/>
              <a:gd name="connsiteY149" fmla="*/ 5059532 h 6858000"/>
              <a:gd name="connsiteX150" fmla="*/ 1997014 w 7467600"/>
              <a:gd name="connsiteY150" fmla="*/ 4698007 h 6858000"/>
              <a:gd name="connsiteX151" fmla="*/ 2305292 w 7467600"/>
              <a:gd name="connsiteY151" fmla="*/ 4219492 h 6858000"/>
              <a:gd name="connsiteX152" fmla="*/ 3360922 w 7467600"/>
              <a:gd name="connsiteY152" fmla="*/ 4529373 h 6858000"/>
              <a:gd name="connsiteX153" fmla="*/ 3492420 w 7467600"/>
              <a:gd name="connsiteY153" fmla="*/ 4510145 h 6858000"/>
              <a:gd name="connsiteX154" fmla="*/ 3364086 w 7467600"/>
              <a:gd name="connsiteY154" fmla="*/ 4480340 h 6858000"/>
              <a:gd name="connsiteX155" fmla="*/ 3225818 w 7467600"/>
              <a:gd name="connsiteY155" fmla="*/ 4411822 h 6858000"/>
              <a:gd name="connsiteX156" fmla="*/ 3129696 w 7467600"/>
              <a:gd name="connsiteY156" fmla="*/ 4360704 h 6858000"/>
              <a:gd name="connsiteX157" fmla="*/ 2814545 w 7467600"/>
              <a:gd name="connsiteY157" fmla="*/ 4282955 h 6858000"/>
              <a:gd name="connsiteX158" fmla="*/ 2305292 w 7467600"/>
              <a:gd name="connsiteY158" fmla="*/ 4219492 h 6858000"/>
              <a:gd name="connsiteX159" fmla="*/ 2626982 w 7467600"/>
              <a:gd name="connsiteY159" fmla="*/ 4206450 h 6858000"/>
              <a:gd name="connsiteX160" fmla="*/ 2490617 w 7467600"/>
              <a:gd name="connsiteY160" fmla="*/ 4206951 h 6858000"/>
              <a:gd name="connsiteX161" fmla="*/ 2819869 w 7467600"/>
              <a:gd name="connsiteY161" fmla="*/ 4252936 h 6858000"/>
              <a:gd name="connsiteX162" fmla="*/ 3143018 w 7467600"/>
              <a:gd name="connsiteY162" fmla="*/ 4332698 h 6858000"/>
              <a:gd name="connsiteX163" fmla="*/ 3241520 w 7467600"/>
              <a:gd name="connsiteY163" fmla="*/ 4385112 h 6858000"/>
              <a:gd name="connsiteX164" fmla="*/ 3374575 w 7467600"/>
              <a:gd name="connsiteY164" fmla="*/ 4451517 h 6858000"/>
              <a:gd name="connsiteX165" fmla="*/ 3505221 w 7467600"/>
              <a:gd name="connsiteY165" fmla="*/ 4480757 h 6858000"/>
              <a:gd name="connsiteX166" fmla="*/ 2626982 w 7467600"/>
              <a:gd name="connsiteY166" fmla="*/ 4206450 h 6858000"/>
              <a:gd name="connsiteX167" fmla="*/ 1310106 w 7467600"/>
              <a:gd name="connsiteY167" fmla="*/ 3943217 h 6858000"/>
              <a:gd name="connsiteX168" fmla="*/ 854994 w 7467600"/>
              <a:gd name="connsiteY168" fmla="*/ 4399136 h 6858000"/>
              <a:gd name="connsiteX169" fmla="*/ 742462 w 7467600"/>
              <a:gd name="connsiteY169" fmla="*/ 4594648 h 6858000"/>
              <a:gd name="connsiteX170" fmla="*/ 820602 w 7467600"/>
              <a:gd name="connsiteY170" fmla="*/ 4485915 h 6858000"/>
              <a:gd name="connsiteX171" fmla="*/ 878295 w 7467600"/>
              <a:gd name="connsiteY171" fmla="*/ 4403594 h 6858000"/>
              <a:gd name="connsiteX172" fmla="*/ 1240607 w 7467600"/>
              <a:gd name="connsiteY172" fmla="*/ 4010401 h 6858000"/>
              <a:gd name="connsiteX173" fmla="*/ 1310106 w 7467600"/>
              <a:gd name="connsiteY173" fmla="*/ 3943217 h 6858000"/>
              <a:gd name="connsiteX174" fmla="*/ 1423113 w 7467600"/>
              <a:gd name="connsiteY174" fmla="*/ 3874565 h 6858000"/>
              <a:gd name="connsiteX175" fmla="*/ 1260565 w 7467600"/>
              <a:gd name="connsiteY175" fmla="*/ 4031982 h 6858000"/>
              <a:gd name="connsiteX176" fmla="*/ 901900 w 7467600"/>
              <a:gd name="connsiteY176" fmla="*/ 4421236 h 6858000"/>
              <a:gd name="connsiteX177" fmla="*/ 845044 w 7467600"/>
              <a:gd name="connsiteY177" fmla="*/ 4502436 h 6858000"/>
              <a:gd name="connsiteX178" fmla="*/ 685926 w 7467600"/>
              <a:gd name="connsiteY178" fmla="*/ 4703069 h 6858000"/>
              <a:gd name="connsiteX179" fmla="*/ 684248 w 7467600"/>
              <a:gd name="connsiteY179" fmla="*/ 4706721 h 6858000"/>
              <a:gd name="connsiteX180" fmla="*/ 1423113 w 7467600"/>
              <a:gd name="connsiteY180" fmla="*/ 3874565 h 6858000"/>
              <a:gd name="connsiteX181" fmla="*/ 3316479 w 7467600"/>
              <a:gd name="connsiteY181" fmla="*/ 3872136 h 6858000"/>
              <a:gd name="connsiteX182" fmla="*/ 3546806 w 7467600"/>
              <a:gd name="connsiteY182" fmla="*/ 4356139 h 6858000"/>
              <a:gd name="connsiteX183" fmla="*/ 3364433 w 7467600"/>
              <a:gd name="connsiteY183" fmla="*/ 3953121 h 6858000"/>
              <a:gd name="connsiteX184" fmla="*/ 3316479 w 7467600"/>
              <a:gd name="connsiteY184" fmla="*/ 3872136 h 6858000"/>
              <a:gd name="connsiteX185" fmla="*/ 3291335 w 7467600"/>
              <a:gd name="connsiteY185" fmla="*/ 3767420 h 6858000"/>
              <a:gd name="connsiteX186" fmla="*/ 3390805 w 7467600"/>
              <a:gd name="connsiteY186" fmla="*/ 3937163 h 6858000"/>
              <a:gd name="connsiteX187" fmla="*/ 3579062 w 7467600"/>
              <a:gd name="connsiteY187" fmla="*/ 4359040 h 6858000"/>
              <a:gd name="connsiteX188" fmla="*/ 3467355 w 7467600"/>
              <a:gd name="connsiteY188" fmla="*/ 3988130 h 6858000"/>
              <a:gd name="connsiteX189" fmla="*/ 3310753 w 7467600"/>
              <a:gd name="connsiteY189" fmla="*/ 3787140 h 6858000"/>
              <a:gd name="connsiteX190" fmla="*/ 3291335 w 7467600"/>
              <a:gd name="connsiteY190" fmla="*/ 3767420 h 6858000"/>
              <a:gd name="connsiteX191" fmla="*/ 1635889 w 7467600"/>
              <a:gd name="connsiteY191" fmla="*/ 3709494 h 6858000"/>
              <a:gd name="connsiteX192" fmla="*/ 1634800 w 7467600"/>
              <a:gd name="connsiteY192" fmla="*/ 3731111 h 6858000"/>
              <a:gd name="connsiteX193" fmla="*/ 1635889 w 7467600"/>
              <a:gd name="connsiteY193" fmla="*/ 3709494 h 6858000"/>
              <a:gd name="connsiteX194" fmla="*/ 1510397 w 7467600"/>
              <a:gd name="connsiteY194" fmla="*/ 3684705 h 6858000"/>
              <a:gd name="connsiteX195" fmla="*/ 1146550 w 7467600"/>
              <a:gd name="connsiteY195" fmla="*/ 3802012 h 6858000"/>
              <a:gd name="connsiteX196" fmla="*/ 698834 w 7467600"/>
              <a:gd name="connsiteY196" fmla="*/ 3952272 h 6858000"/>
              <a:gd name="connsiteX197" fmla="*/ 34256 w 7467600"/>
              <a:gd name="connsiteY197" fmla="*/ 4347603 h 6858000"/>
              <a:gd name="connsiteX198" fmla="*/ 527241 w 7467600"/>
              <a:gd name="connsiteY198" fmla="*/ 4065078 h 6858000"/>
              <a:gd name="connsiteX199" fmla="*/ 1510397 w 7467600"/>
              <a:gd name="connsiteY199" fmla="*/ 3684705 h 6858000"/>
              <a:gd name="connsiteX200" fmla="*/ 1313114 w 7467600"/>
              <a:gd name="connsiteY200" fmla="*/ 3655216 h 6858000"/>
              <a:gd name="connsiteX201" fmla="*/ 1109304 w 7467600"/>
              <a:gd name="connsiteY201" fmla="*/ 3669030 h 6858000"/>
              <a:gd name="connsiteX202" fmla="*/ 8129 w 7467600"/>
              <a:gd name="connsiteY202" fmla="*/ 4330519 h 6858000"/>
              <a:gd name="connsiteX203" fmla="*/ 687572 w 7467600"/>
              <a:gd name="connsiteY203" fmla="*/ 3925629 h 6858000"/>
              <a:gd name="connsiteX204" fmla="*/ 1138365 w 7467600"/>
              <a:gd name="connsiteY204" fmla="*/ 3774515 h 6858000"/>
              <a:gd name="connsiteX205" fmla="*/ 1505579 w 7467600"/>
              <a:gd name="connsiteY205" fmla="*/ 3655526 h 6858000"/>
              <a:gd name="connsiteX206" fmla="*/ 1313114 w 7467600"/>
              <a:gd name="connsiteY206" fmla="*/ 3655216 h 6858000"/>
              <a:gd name="connsiteX207" fmla="*/ 3655073 w 7467600"/>
              <a:gd name="connsiteY207" fmla="*/ 3650884 h 6858000"/>
              <a:gd name="connsiteX208" fmla="*/ 3989938 w 7467600"/>
              <a:gd name="connsiteY208" fmla="*/ 3991685 h 6858000"/>
              <a:gd name="connsiteX209" fmla="*/ 4393907 w 7467600"/>
              <a:gd name="connsiteY209" fmla="*/ 4261258 h 6858000"/>
              <a:gd name="connsiteX210" fmla="*/ 4648051 w 7467600"/>
              <a:gd name="connsiteY210" fmla="*/ 4374051 h 6858000"/>
              <a:gd name="connsiteX211" fmla="*/ 4383389 w 7467600"/>
              <a:gd name="connsiteY211" fmla="*/ 4184369 h 6858000"/>
              <a:gd name="connsiteX212" fmla="*/ 4165508 w 7467600"/>
              <a:gd name="connsiteY212" fmla="*/ 4035196 h 6858000"/>
              <a:gd name="connsiteX213" fmla="*/ 4068162 w 7467600"/>
              <a:gd name="connsiteY213" fmla="*/ 3953394 h 6858000"/>
              <a:gd name="connsiteX214" fmla="*/ 3981416 w 7467600"/>
              <a:gd name="connsiteY214" fmla="*/ 3880482 h 6858000"/>
              <a:gd name="connsiteX215" fmla="*/ 3800147 w 7467600"/>
              <a:gd name="connsiteY215" fmla="*/ 3749872 h 6858000"/>
              <a:gd name="connsiteX216" fmla="*/ 3655073 w 7467600"/>
              <a:gd name="connsiteY216" fmla="*/ 3650884 h 6858000"/>
              <a:gd name="connsiteX217" fmla="*/ 3670252 w 7467600"/>
              <a:gd name="connsiteY217" fmla="*/ 3622798 h 6858000"/>
              <a:gd name="connsiteX218" fmla="*/ 3817258 w 7467600"/>
              <a:gd name="connsiteY218" fmla="*/ 3723577 h 6858000"/>
              <a:gd name="connsiteX219" fmla="*/ 4000461 w 7467600"/>
              <a:gd name="connsiteY219" fmla="*/ 3855966 h 6858000"/>
              <a:gd name="connsiteX220" fmla="*/ 4088180 w 7467600"/>
              <a:gd name="connsiteY220" fmla="*/ 3929774 h 6858000"/>
              <a:gd name="connsiteX221" fmla="*/ 4184555 w 7467600"/>
              <a:gd name="connsiteY221" fmla="*/ 4010683 h 6858000"/>
              <a:gd name="connsiteX222" fmla="*/ 4399563 w 7467600"/>
              <a:gd name="connsiteY222" fmla="*/ 4158106 h 6858000"/>
              <a:gd name="connsiteX223" fmla="*/ 4684469 w 7467600"/>
              <a:gd name="connsiteY223" fmla="*/ 4364680 h 6858000"/>
              <a:gd name="connsiteX224" fmla="*/ 4690271 w 7467600"/>
              <a:gd name="connsiteY224" fmla="*/ 4370034 h 6858000"/>
              <a:gd name="connsiteX225" fmla="*/ 4136093 w 7467600"/>
              <a:gd name="connsiteY225" fmla="*/ 3858466 h 6858000"/>
              <a:gd name="connsiteX226" fmla="*/ 3670252 w 7467600"/>
              <a:gd name="connsiteY226" fmla="*/ 3622798 h 6858000"/>
              <a:gd name="connsiteX227" fmla="*/ 4440129 w 7467600"/>
              <a:gd name="connsiteY227" fmla="*/ 3448571 h 6858000"/>
              <a:gd name="connsiteX228" fmla="*/ 4856525 w 7467600"/>
              <a:gd name="connsiteY228" fmla="*/ 3915351 h 6858000"/>
              <a:gd name="connsiteX229" fmla="*/ 5059055 w 7467600"/>
              <a:gd name="connsiteY229" fmla="*/ 4108918 h 6858000"/>
              <a:gd name="connsiteX230" fmla="*/ 5290070 w 7467600"/>
              <a:gd name="connsiteY230" fmla="*/ 4263619 h 6858000"/>
              <a:gd name="connsiteX231" fmla="*/ 4834991 w 7467600"/>
              <a:gd name="connsiteY231" fmla="*/ 3830985 h 6858000"/>
              <a:gd name="connsiteX232" fmla="*/ 4440129 w 7467600"/>
              <a:gd name="connsiteY232" fmla="*/ 3448571 h 6858000"/>
              <a:gd name="connsiteX233" fmla="*/ 4441737 w 7467600"/>
              <a:gd name="connsiteY233" fmla="*/ 3399734 h 6858000"/>
              <a:gd name="connsiteX234" fmla="*/ 4431236 w 7467600"/>
              <a:gd name="connsiteY234" fmla="*/ 3400954 h 6858000"/>
              <a:gd name="connsiteX235" fmla="*/ 4557150 w 7467600"/>
              <a:gd name="connsiteY235" fmla="*/ 3510023 h 6858000"/>
              <a:gd name="connsiteX236" fmla="*/ 4856936 w 7467600"/>
              <a:gd name="connsiteY236" fmla="*/ 3809146 h 6858000"/>
              <a:gd name="connsiteX237" fmla="*/ 5111996 w 7467600"/>
              <a:gd name="connsiteY237" fmla="*/ 4065759 h 6858000"/>
              <a:gd name="connsiteX238" fmla="*/ 5388878 w 7467600"/>
              <a:gd name="connsiteY238" fmla="*/ 4300185 h 6858000"/>
              <a:gd name="connsiteX239" fmla="*/ 5425556 w 7467600"/>
              <a:gd name="connsiteY239" fmla="*/ 4308967 h 6858000"/>
              <a:gd name="connsiteX240" fmla="*/ 4943646 w 7467600"/>
              <a:gd name="connsiteY240" fmla="*/ 3822916 h 6858000"/>
              <a:gd name="connsiteX241" fmla="*/ 4594837 w 7467600"/>
              <a:gd name="connsiteY241" fmla="*/ 3532274 h 6858000"/>
              <a:gd name="connsiteX242" fmla="*/ 4441737 w 7467600"/>
              <a:gd name="connsiteY242" fmla="*/ 3399734 h 6858000"/>
              <a:gd name="connsiteX243" fmla="*/ 5425834 w 7467600"/>
              <a:gd name="connsiteY243" fmla="*/ 3162785 h 6858000"/>
              <a:gd name="connsiteX244" fmla="*/ 5401644 w 7467600"/>
              <a:gd name="connsiteY244" fmla="*/ 3617847 h 6858000"/>
              <a:gd name="connsiteX245" fmla="*/ 5467256 w 7467600"/>
              <a:gd name="connsiteY245" fmla="*/ 4175494 h 6858000"/>
              <a:gd name="connsiteX246" fmla="*/ 5448069 w 7467600"/>
              <a:gd name="connsiteY246" fmla="*/ 3567554 h 6858000"/>
              <a:gd name="connsiteX247" fmla="*/ 5425834 w 7467600"/>
              <a:gd name="connsiteY247" fmla="*/ 3162785 h 6858000"/>
              <a:gd name="connsiteX248" fmla="*/ 1318687 w 7467600"/>
              <a:gd name="connsiteY248" fmla="*/ 3113840 h 6858000"/>
              <a:gd name="connsiteX249" fmla="*/ 1066793 w 7467600"/>
              <a:gd name="connsiteY249" fmla="*/ 3212171 h 6858000"/>
              <a:gd name="connsiteX250" fmla="*/ 993319 w 7467600"/>
              <a:gd name="connsiteY250" fmla="*/ 3247648 h 6858000"/>
              <a:gd name="connsiteX251" fmla="*/ 853081 w 7467600"/>
              <a:gd name="connsiteY251" fmla="*/ 3312410 h 6858000"/>
              <a:gd name="connsiteX252" fmla="*/ 805957 w 7467600"/>
              <a:gd name="connsiteY252" fmla="*/ 3330443 h 6858000"/>
              <a:gd name="connsiteX253" fmla="*/ 1318687 w 7467600"/>
              <a:gd name="connsiteY253" fmla="*/ 3113840 h 6858000"/>
              <a:gd name="connsiteX254" fmla="*/ 5453702 w 7467600"/>
              <a:gd name="connsiteY254" fmla="*/ 3090882 h 6858000"/>
              <a:gd name="connsiteX255" fmla="*/ 5480135 w 7467600"/>
              <a:gd name="connsiteY255" fmla="*/ 3565802 h 6858000"/>
              <a:gd name="connsiteX256" fmla="*/ 5499023 w 7467600"/>
              <a:gd name="connsiteY256" fmla="*/ 4166310 h 6858000"/>
              <a:gd name="connsiteX257" fmla="*/ 5547022 w 7467600"/>
              <a:gd name="connsiteY257" fmla="*/ 3607838 h 6858000"/>
              <a:gd name="connsiteX258" fmla="*/ 5515964 w 7467600"/>
              <a:gd name="connsiteY258" fmla="*/ 3378541 h 6858000"/>
              <a:gd name="connsiteX259" fmla="*/ 5453702 w 7467600"/>
              <a:gd name="connsiteY259" fmla="*/ 3090882 h 6858000"/>
              <a:gd name="connsiteX260" fmla="*/ 1238695 w 7467600"/>
              <a:gd name="connsiteY260" fmla="*/ 3076820 h 6858000"/>
              <a:gd name="connsiteX261" fmla="*/ 716371 w 7467600"/>
              <a:gd name="connsiteY261" fmla="*/ 3293249 h 6858000"/>
              <a:gd name="connsiteX262" fmla="*/ 579522 w 7467600"/>
              <a:gd name="connsiteY262" fmla="*/ 3371759 h 6858000"/>
              <a:gd name="connsiteX263" fmla="*/ 600288 w 7467600"/>
              <a:gd name="connsiteY263" fmla="*/ 3365555 h 6858000"/>
              <a:gd name="connsiteX264" fmla="*/ 840692 w 7467600"/>
              <a:gd name="connsiteY264" fmla="*/ 3284921 h 6858000"/>
              <a:gd name="connsiteX265" fmla="*/ 979248 w 7467600"/>
              <a:gd name="connsiteY265" fmla="*/ 3221003 h 6858000"/>
              <a:gd name="connsiteX266" fmla="*/ 1053282 w 7467600"/>
              <a:gd name="connsiteY266" fmla="*/ 3185247 h 6858000"/>
              <a:gd name="connsiteX267" fmla="*/ 1320603 w 7467600"/>
              <a:gd name="connsiteY267" fmla="*/ 3081281 h 6858000"/>
              <a:gd name="connsiteX268" fmla="*/ 1238695 w 7467600"/>
              <a:gd name="connsiteY268" fmla="*/ 3076820 h 6858000"/>
              <a:gd name="connsiteX269" fmla="*/ 5425627 w 7467600"/>
              <a:gd name="connsiteY269" fmla="*/ 2954192 h 6858000"/>
              <a:gd name="connsiteX270" fmla="*/ 5470770 w 7467600"/>
              <a:gd name="connsiteY270" fmla="*/ 3005435 h 6858000"/>
              <a:gd name="connsiteX271" fmla="*/ 5519779 w 7467600"/>
              <a:gd name="connsiteY271" fmla="*/ 4359223 h 6858000"/>
              <a:gd name="connsiteX272" fmla="*/ 5520293 w 7467600"/>
              <a:gd name="connsiteY272" fmla="*/ 4360602 h 6858000"/>
              <a:gd name="connsiteX273" fmla="*/ 5767221 w 7467600"/>
              <a:gd name="connsiteY273" fmla="*/ 4665564 h 6858000"/>
              <a:gd name="connsiteX274" fmla="*/ 6937169 w 7467600"/>
              <a:gd name="connsiteY274" fmla="*/ 4815941 h 6858000"/>
              <a:gd name="connsiteX275" fmla="*/ 6953922 w 7467600"/>
              <a:gd name="connsiteY275" fmla="*/ 4890068 h 6858000"/>
              <a:gd name="connsiteX276" fmla="*/ 6071359 w 7467600"/>
              <a:gd name="connsiteY276" fmla="*/ 4770770 h 6858000"/>
              <a:gd name="connsiteX277" fmla="*/ 6038839 w 7467600"/>
              <a:gd name="connsiteY277" fmla="*/ 4764474 h 6858000"/>
              <a:gd name="connsiteX278" fmla="*/ 6038706 w 7467600"/>
              <a:gd name="connsiteY278" fmla="*/ 4763847 h 6858000"/>
              <a:gd name="connsiteX279" fmla="*/ 6037784 w 7467600"/>
              <a:gd name="connsiteY279" fmla="*/ 4764270 h 6858000"/>
              <a:gd name="connsiteX280" fmla="*/ 6038839 w 7467600"/>
              <a:gd name="connsiteY280" fmla="*/ 4764474 h 6858000"/>
              <a:gd name="connsiteX281" fmla="*/ 6040338 w 7467600"/>
              <a:gd name="connsiteY281" fmla="*/ 4771418 h 6858000"/>
              <a:gd name="connsiteX282" fmla="*/ 6024488 w 7467600"/>
              <a:gd name="connsiteY282" fmla="*/ 4809903 h 6858000"/>
              <a:gd name="connsiteX283" fmla="*/ 5599771 w 7467600"/>
              <a:gd name="connsiteY283" fmla="*/ 5509652 h 6858000"/>
              <a:gd name="connsiteX284" fmla="*/ 5548843 w 7467600"/>
              <a:gd name="connsiteY284" fmla="*/ 5563845 h 6858000"/>
              <a:gd name="connsiteX285" fmla="*/ 5940952 w 7467600"/>
              <a:gd name="connsiteY285" fmla="*/ 6250028 h 6858000"/>
              <a:gd name="connsiteX286" fmla="*/ 6043441 w 7467600"/>
              <a:gd name="connsiteY286" fmla="*/ 6665847 h 6858000"/>
              <a:gd name="connsiteX287" fmla="*/ 6093432 w 7467600"/>
              <a:gd name="connsiteY287" fmla="*/ 6858000 h 6858000"/>
              <a:gd name="connsiteX288" fmla="*/ 6034344 w 7467600"/>
              <a:gd name="connsiteY288" fmla="*/ 6858000 h 6858000"/>
              <a:gd name="connsiteX289" fmla="*/ 6026679 w 7467600"/>
              <a:gd name="connsiteY289" fmla="*/ 6836959 h 6858000"/>
              <a:gd name="connsiteX290" fmla="*/ 5800441 w 7467600"/>
              <a:gd name="connsiteY290" fmla="*/ 6335286 h 6858000"/>
              <a:gd name="connsiteX291" fmla="*/ 5526562 w 7467600"/>
              <a:gd name="connsiteY291" fmla="*/ 5705388 h 6858000"/>
              <a:gd name="connsiteX292" fmla="*/ 5519640 w 7467600"/>
              <a:gd name="connsiteY292" fmla="*/ 5683774 h 6858000"/>
              <a:gd name="connsiteX293" fmla="*/ 5844559 w 7467600"/>
              <a:gd name="connsiteY293" fmla="*/ 6553349 h 6858000"/>
              <a:gd name="connsiteX294" fmla="*/ 5975994 w 7467600"/>
              <a:gd name="connsiteY294" fmla="*/ 6858000 h 6858000"/>
              <a:gd name="connsiteX295" fmla="*/ 5898547 w 7467600"/>
              <a:gd name="connsiteY295" fmla="*/ 6858000 h 6858000"/>
              <a:gd name="connsiteX296" fmla="*/ 5682041 w 7467600"/>
              <a:gd name="connsiteY296" fmla="*/ 6355860 h 6858000"/>
              <a:gd name="connsiteX297" fmla="*/ 5461758 w 7467600"/>
              <a:gd name="connsiteY297" fmla="*/ 5820220 h 6858000"/>
              <a:gd name="connsiteX298" fmla="*/ 5237282 w 7467600"/>
              <a:gd name="connsiteY298" fmla="*/ 6579086 h 6858000"/>
              <a:gd name="connsiteX299" fmla="*/ 5115009 w 7467600"/>
              <a:gd name="connsiteY299" fmla="*/ 6858000 h 6858000"/>
              <a:gd name="connsiteX300" fmla="*/ 5028074 w 7467600"/>
              <a:gd name="connsiteY300" fmla="*/ 6858000 h 6858000"/>
              <a:gd name="connsiteX301" fmla="*/ 5079508 w 7467600"/>
              <a:gd name="connsiteY301" fmla="*/ 6749074 h 6858000"/>
              <a:gd name="connsiteX302" fmla="*/ 5371846 w 7467600"/>
              <a:gd name="connsiteY302" fmla="*/ 5924413 h 6858000"/>
              <a:gd name="connsiteX303" fmla="*/ 5270512 w 7467600"/>
              <a:gd name="connsiteY303" fmla="*/ 6138975 h 6858000"/>
              <a:gd name="connsiteX304" fmla="*/ 5062409 w 7467600"/>
              <a:gd name="connsiteY304" fmla="*/ 6653544 h 6858000"/>
              <a:gd name="connsiteX305" fmla="*/ 5036628 w 7467600"/>
              <a:gd name="connsiteY305" fmla="*/ 6754247 h 6858000"/>
              <a:gd name="connsiteX306" fmla="*/ 5009112 w 7467600"/>
              <a:gd name="connsiteY306" fmla="*/ 6858000 h 6858000"/>
              <a:gd name="connsiteX307" fmla="*/ 4976679 w 7467600"/>
              <a:gd name="connsiteY307" fmla="*/ 6858000 h 6858000"/>
              <a:gd name="connsiteX308" fmla="*/ 5006537 w 7467600"/>
              <a:gd name="connsiteY308" fmla="*/ 6747068 h 6858000"/>
              <a:gd name="connsiteX309" fmla="*/ 5032723 w 7467600"/>
              <a:gd name="connsiteY309" fmla="*/ 6644957 h 6858000"/>
              <a:gd name="connsiteX310" fmla="*/ 5242949 w 7467600"/>
              <a:gd name="connsiteY310" fmla="*/ 6125175 h 6858000"/>
              <a:gd name="connsiteX311" fmla="*/ 5286321 w 7467600"/>
              <a:gd name="connsiteY311" fmla="*/ 6033555 h 6858000"/>
              <a:gd name="connsiteX312" fmla="*/ 5008210 w 7467600"/>
              <a:gd name="connsiteY312" fmla="*/ 6649194 h 6858000"/>
              <a:gd name="connsiteX313" fmla="*/ 4986321 w 7467600"/>
              <a:gd name="connsiteY313" fmla="*/ 6765687 h 6858000"/>
              <a:gd name="connsiteX314" fmla="*/ 4973474 w 7467600"/>
              <a:gd name="connsiteY314" fmla="*/ 6858000 h 6858000"/>
              <a:gd name="connsiteX315" fmla="*/ 4907178 w 7467600"/>
              <a:gd name="connsiteY315" fmla="*/ 6858000 h 6858000"/>
              <a:gd name="connsiteX316" fmla="*/ 4910810 w 7467600"/>
              <a:gd name="connsiteY316" fmla="*/ 6829660 h 6858000"/>
              <a:gd name="connsiteX317" fmla="*/ 4987461 w 7467600"/>
              <a:gd name="connsiteY317" fmla="*/ 6432994 h 6858000"/>
              <a:gd name="connsiteX318" fmla="*/ 5179262 w 7467600"/>
              <a:gd name="connsiteY318" fmla="*/ 6035044 h 6858000"/>
              <a:gd name="connsiteX319" fmla="*/ 4689678 w 7467600"/>
              <a:gd name="connsiteY319" fmla="*/ 6440241 h 6858000"/>
              <a:gd name="connsiteX320" fmla="*/ 4477543 w 7467600"/>
              <a:gd name="connsiteY320" fmla="*/ 6674836 h 6858000"/>
              <a:gd name="connsiteX321" fmla="*/ 4329957 w 7467600"/>
              <a:gd name="connsiteY321" fmla="*/ 6858000 h 6858000"/>
              <a:gd name="connsiteX322" fmla="*/ 4218595 w 7467600"/>
              <a:gd name="connsiteY322" fmla="*/ 6858000 h 6858000"/>
              <a:gd name="connsiteX323" fmla="*/ 4368888 w 7467600"/>
              <a:gd name="connsiteY323" fmla="*/ 6668412 h 6858000"/>
              <a:gd name="connsiteX324" fmla="*/ 4563091 w 7467600"/>
              <a:gd name="connsiteY324" fmla="*/ 6442508 h 6858000"/>
              <a:gd name="connsiteX325" fmla="*/ 5387324 w 7467600"/>
              <a:gd name="connsiteY325" fmla="*/ 5705830 h 6858000"/>
              <a:gd name="connsiteX326" fmla="*/ 5073620 w 7467600"/>
              <a:gd name="connsiteY326" fmla="*/ 5955437 h 6858000"/>
              <a:gd name="connsiteX327" fmla="*/ 4689789 w 7467600"/>
              <a:gd name="connsiteY327" fmla="*/ 6268382 h 6858000"/>
              <a:gd name="connsiteX328" fmla="*/ 4418722 w 7467600"/>
              <a:gd name="connsiteY328" fmla="*/ 6570886 h 6858000"/>
              <a:gd name="connsiteX329" fmla="*/ 4214944 w 7467600"/>
              <a:gd name="connsiteY329" fmla="*/ 6858000 h 6858000"/>
              <a:gd name="connsiteX330" fmla="*/ 4177898 w 7467600"/>
              <a:gd name="connsiteY330" fmla="*/ 6858000 h 6858000"/>
              <a:gd name="connsiteX331" fmla="*/ 4391597 w 7467600"/>
              <a:gd name="connsiteY331" fmla="*/ 6556370 h 6858000"/>
              <a:gd name="connsiteX332" fmla="*/ 4668889 w 7467600"/>
              <a:gd name="connsiteY332" fmla="*/ 6246399 h 6858000"/>
              <a:gd name="connsiteX333" fmla="*/ 5055427 w 7467600"/>
              <a:gd name="connsiteY333" fmla="*/ 5931476 h 6858000"/>
              <a:gd name="connsiteX334" fmla="*/ 5371814 w 7467600"/>
              <a:gd name="connsiteY334" fmla="*/ 5678975 h 6858000"/>
              <a:gd name="connsiteX335" fmla="*/ 4987918 w 7467600"/>
              <a:gd name="connsiteY335" fmla="*/ 5838701 h 6858000"/>
              <a:gd name="connsiteX336" fmla="*/ 4317146 w 7467600"/>
              <a:gd name="connsiteY336" fmla="*/ 6587716 h 6858000"/>
              <a:gd name="connsiteX337" fmla="*/ 4171627 w 7467600"/>
              <a:gd name="connsiteY337" fmla="*/ 6858000 h 6858000"/>
              <a:gd name="connsiteX338" fmla="*/ 4081585 w 7467600"/>
              <a:gd name="connsiteY338" fmla="*/ 6858000 h 6858000"/>
              <a:gd name="connsiteX339" fmla="*/ 4238603 w 7467600"/>
              <a:gd name="connsiteY339" fmla="*/ 6559341 h 6858000"/>
              <a:gd name="connsiteX340" fmla="*/ 4778333 w 7467600"/>
              <a:gd name="connsiteY340" fmla="*/ 5873626 h 6858000"/>
              <a:gd name="connsiteX341" fmla="*/ 5414185 w 7467600"/>
              <a:gd name="connsiteY341" fmla="*/ 5573882 h 6858000"/>
              <a:gd name="connsiteX342" fmla="*/ 5959648 w 7467600"/>
              <a:gd name="connsiteY342" fmla="*/ 4760797 h 6858000"/>
              <a:gd name="connsiteX343" fmla="*/ 5355019 w 7467600"/>
              <a:gd name="connsiteY343" fmla="*/ 4734672 h 6858000"/>
              <a:gd name="connsiteX344" fmla="*/ 5083565 w 7467600"/>
              <a:gd name="connsiteY344" fmla="*/ 5179121 h 6858000"/>
              <a:gd name="connsiteX345" fmla="*/ 4713577 w 7467600"/>
              <a:gd name="connsiteY345" fmla="*/ 5616803 h 6858000"/>
              <a:gd name="connsiteX346" fmla="*/ 3989559 w 7467600"/>
              <a:gd name="connsiteY346" fmla="*/ 6145945 h 6858000"/>
              <a:gd name="connsiteX347" fmla="*/ 3939824 w 7467600"/>
              <a:gd name="connsiteY347" fmla="*/ 6066900 h 6858000"/>
              <a:gd name="connsiteX348" fmla="*/ 4584537 w 7467600"/>
              <a:gd name="connsiteY348" fmla="*/ 5324826 h 6858000"/>
              <a:gd name="connsiteX349" fmla="*/ 5037105 w 7467600"/>
              <a:gd name="connsiteY349" fmla="*/ 5088765 h 6858000"/>
              <a:gd name="connsiteX350" fmla="*/ 5039930 w 7467600"/>
              <a:gd name="connsiteY350" fmla="*/ 5089585 h 6858000"/>
              <a:gd name="connsiteX351" fmla="*/ 5263764 w 7467600"/>
              <a:gd name="connsiteY351" fmla="*/ 4735525 h 6858000"/>
              <a:gd name="connsiteX352" fmla="*/ 4086300 w 7467600"/>
              <a:gd name="connsiteY352" fmla="*/ 4884599 h 6858000"/>
              <a:gd name="connsiteX353" fmla="*/ 4085485 w 7467600"/>
              <a:gd name="connsiteY353" fmla="*/ 4899070 h 6858000"/>
              <a:gd name="connsiteX354" fmla="*/ 3871915 w 7467600"/>
              <a:gd name="connsiteY354" fmla="*/ 5253645 h 6858000"/>
              <a:gd name="connsiteX355" fmla="*/ 3799374 w 7467600"/>
              <a:gd name="connsiteY355" fmla="*/ 5466127 h 6858000"/>
              <a:gd name="connsiteX356" fmla="*/ 3498850 w 7467600"/>
              <a:gd name="connsiteY356" fmla="*/ 6661888 h 6858000"/>
              <a:gd name="connsiteX357" fmla="*/ 3399216 w 7467600"/>
              <a:gd name="connsiteY357" fmla="*/ 6858000 h 6858000"/>
              <a:gd name="connsiteX358" fmla="*/ 3303688 w 7467600"/>
              <a:gd name="connsiteY358" fmla="*/ 6858000 h 6858000"/>
              <a:gd name="connsiteX359" fmla="*/ 3391774 w 7467600"/>
              <a:gd name="connsiteY359" fmla="*/ 6697181 h 6858000"/>
              <a:gd name="connsiteX360" fmla="*/ 3735540 w 7467600"/>
              <a:gd name="connsiteY360" fmla="*/ 5546923 h 6858000"/>
              <a:gd name="connsiteX361" fmla="*/ 3729438 w 7467600"/>
              <a:gd name="connsiteY361" fmla="*/ 5569058 h 6858000"/>
              <a:gd name="connsiteX362" fmla="*/ 3707782 w 7467600"/>
              <a:gd name="connsiteY362" fmla="*/ 5644908 h 6858000"/>
              <a:gd name="connsiteX363" fmla="*/ 3583827 w 7467600"/>
              <a:gd name="connsiteY363" fmla="*/ 6039215 h 6858000"/>
              <a:gd name="connsiteX364" fmla="*/ 3547861 w 7467600"/>
              <a:gd name="connsiteY364" fmla="*/ 6129609 h 6858000"/>
              <a:gd name="connsiteX365" fmla="*/ 3490905 w 7467600"/>
              <a:gd name="connsiteY365" fmla="*/ 6277660 h 6858000"/>
              <a:gd name="connsiteX366" fmla="*/ 3455859 w 7467600"/>
              <a:gd name="connsiteY366" fmla="*/ 6391301 h 6858000"/>
              <a:gd name="connsiteX367" fmla="*/ 3429112 w 7467600"/>
              <a:gd name="connsiteY367" fmla="*/ 6479469 h 6858000"/>
              <a:gd name="connsiteX368" fmla="*/ 3304862 w 7467600"/>
              <a:gd name="connsiteY368" fmla="*/ 6796476 h 6858000"/>
              <a:gd name="connsiteX369" fmla="*/ 3276071 w 7467600"/>
              <a:gd name="connsiteY369" fmla="*/ 6858000 h 6858000"/>
              <a:gd name="connsiteX370" fmla="*/ 3240805 w 7467600"/>
              <a:gd name="connsiteY370" fmla="*/ 6858000 h 6858000"/>
              <a:gd name="connsiteX371" fmla="*/ 3275917 w 7467600"/>
              <a:gd name="connsiteY371" fmla="*/ 6783192 h 6858000"/>
              <a:gd name="connsiteX372" fmla="*/ 3399358 w 7467600"/>
              <a:gd name="connsiteY372" fmla="*/ 6469011 h 6858000"/>
              <a:gd name="connsiteX373" fmla="*/ 3425650 w 7467600"/>
              <a:gd name="connsiteY373" fmla="*/ 6381333 h 6858000"/>
              <a:gd name="connsiteX374" fmla="*/ 3460661 w 7467600"/>
              <a:gd name="connsiteY374" fmla="*/ 6266763 h 6858000"/>
              <a:gd name="connsiteX375" fmla="*/ 3518021 w 7467600"/>
              <a:gd name="connsiteY375" fmla="*/ 6117298 h 6858000"/>
              <a:gd name="connsiteX376" fmla="*/ 3554035 w 7467600"/>
              <a:gd name="connsiteY376" fmla="*/ 6027832 h 6858000"/>
              <a:gd name="connsiteX377" fmla="*/ 3677174 w 7467600"/>
              <a:gd name="connsiteY377" fmla="*/ 5636351 h 6858000"/>
              <a:gd name="connsiteX378" fmla="*/ 3698819 w 7467600"/>
              <a:gd name="connsiteY378" fmla="*/ 5560503 h 6858000"/>
              <a:gd name="connsiteX379" fmla="*/ 3702094 w 7467600"/>
              <a:gd name="connsiteY379" fmla="*/ 5549194 h 6858000"/>
              <a:gd name="connsiteX380" fmla="*/ 3398355 w 7467600"/>
              <a:gd name="connsiteY380" fmla="*/ 6094603 h 6858000"/>
              <a:gd name="connsiteX381" fmla="*/ 3193941 w 7467600"/>
              <a:gd name="connsiteY381" fmla="*/ 6798775 h 6858000"/>
              <a:gd name="connsiteX382" fmla="*/ 3184140 w 7467600"/>
              <a:gd name="connsiteY382" fmla="*/ 6858000 h 6858000"/>
              <a:gd name="connsiteX383" fmla="*/ 3099978 w 7467600"/>
              <a:gd name="connsiteY383" fmla="*/ 6858000 h 6858000"/>
              <a:gd name="connsiteX384" fmla="*/ 3101556 w 7467600"/>
              <a:gd name="connsiteY384" fmla="*/ 6843337 h 6858000"/>
              <a:gd name="connsiteX385" fmla="*/ 3370162 w 7467600"/>
              <a:gd name="connsiteY385" fmla="*/ 5785550 h 6858000"/>
              <a:gd name="connsiteX386" fmla="*/ 3746477 w 7467600"/>
              <a:gd name="connsiteY386" fmla="*/ 5377889 h 6858000"/>
              <a:gd name="connsiteX387" fmla="*/ 3863399 w 7467600"/>
              <a:gd name="connsiteY387" fmla="*/ 5087257 h 6858000"/>
              <a:gd name="connsiteX388" fmla="*/ 3968712 w 7467600"/>
              <a:gd name="connsiteY388" fmla="*/ 4913989 h 6858000"/>
              <a:gd name="connsiteX389" fmla="*/ 2792390 w 7467600"/>
              <a:gd name="connsiteY389" fmla="*/ 5382974 h 6858000"/>
              <a:gd name="connsiteX390" fmla="*/ 2714982 w 7467600"/>
              <a:gd name="connsiteY390" fmla="*/ 5427051 h 6858000"/>
              <a:gd name="connsiteX391" fmla="*/ 2813361 w 7467600"/>
              <a:gd name="connsiteY391" fmla="*/ 6023912 h 6858000"/>
              <a:gd name="connsiteX392" fmla="*/ 2688430 w 7467600"/>
              <a:gd name="connsiteY392" fmla="*/ 6801564 h 6858000"/>
              <a:gd name="connsiteX393" fmla="*/ 2629626 w 7467600"/>
              <a:gd name="connsiteY393" fmla="*/ 6763394 h 6858000"/>
              <a:gd name="connsiteX394" fmla="*/ 2565328 w 7467600"/>
              <a:gd name="connsiteY394" fmla="*/ 5516399 h 6858000"/>
              <a:gd name="connsiteX395" fmla="*/ 1922999 w 7467600"/>
              <a:gd name="connsiteY395" fmla="*/ 5980343 h 6858000"/>
              <a:gd name="connsiteX396" fmla="*/ 1950261 w 7467600"/>
              <a:gd name="connsiteY396" fmla="*/ 6405858 h 6858000"/>
              <a:gd name="connsiteX397" fmla="*/ 2365554 w 7467600"/>
              <a:gd name="connsiteY397" fmla="*/ 6759107 h 6858000"/>
              <a:gd name="connsiteX398" fmla="*/ 2424142 w 7467600"/>
              <a:gd name="connsiteY398" fmla="*/ 6858000 h 6858000"/>
              <a:gd name="connsiteX399" fmla="*/ 2395994 w 7467600"/>
              <a:gd name="connsiteY399" fmla="*/ 6858000 h 6858000"/>
              <a:gd name="connsiteX400" fmla="*/ 2392863 w 7467600"/>
              <a:gd name="connsiteY400" fmla="*/ 6852964 h 6858000"/>
              <a:gd name="connsiteX401" fmla="*/ 2017589 w 7467600"/>
              <a:gd name="connsiteY401" fmla="*/ 6493982 h 6858000"/>
              <a:gd name="connsiteX402" fmla="*/ 2147336 w 7467600"/>
              <a:gd name="connsiteY402" fmla="*/ 6594052 h 6858000"/>
              <a:gd name="connsiteX403" fmla="*/ 2207047 w 7467600"/>
              <a:gd name="connsiteY403" fmla="*/ 6654540 h 6858000"/>
              <a:gd name="connsiteX404" fmla="*/ 2299106 w 7467600"/>
              <a:gd name="connsiteY404" fmla="*/ 6778931 h 6858000"/>
              <a:gd name="connsiteX405" fmla="*/ 2314430 w 7467600"/>
              <a:gd name="connsiteY405" fmla="*/ 6801144 h 6858000"/>
              <a:gd name="connsiteX406" fmla="*/ 2352406 w 7467600"/>
              <a:gd name="connsiteY406" fmla="*/ 6858000 h 6858000"/>
              <a:gd name="connsiteX407" fmla="*/ 2314492 w 7467600"/>
              <a:gd name="connsiteY407" fmla="*/ 6858000 h 6858000"/>
              <a:gd name="connsiteX408" fmla="*/ 2288095 w 7467600"/>
              <a:gd name="connsiteY408" fmla="*/ 6818030 h 6858000"/>
              <a:gd name="connsiteX409" fmla="*/ 2272768 w 7467600"/>
              <a:gd name="connsiteY409" fmla="*/ 6795822 h 6858000"/>
              <a:gd name="connsiteX410" fmla="*/ 2182715 w 7467600"/>
              <a:gd name="connsiteY410" fmla="*/ 6675071 h 6858000"/>
              <a:gd name="connsiteX411" fmla="*/ 2032061 w 7467600"/>
              <a:gd name="connsiteY411" fmla="*/ 6541380 h 6858000"/>
              <a:gd name="connsiteX412" fmla="*/ 2257220 w 7467600"/>
              <a:gd name="connsiteY412" fmla="*/ 6826257 h 6858000"/>
              <a:gd name="connsiteX413" fmla="*/ 2281324 w 7467600"/>
              <a:gd name="connsiteY413" fmla="*/ 6858000 h 6858000"/>
              <a:gd name="connsiteX414" fmla="*/ 2242860 w 7467600"/>
              <a:gd name="connsiteY414" fmla="*/ 6858000 h 6858000"/>
              <a:gd name="connsiteX415" fmla="*/ 2232818 w 7467600"/>
              <a:gd name="connsiteY415" fmla="*/ 6844926 h 6858000"/>
              <a:gd name="connsiteX416" fmla="*/ 1990172 w 7467600"/>
              <a:gd name="connsiteY416" fmla="*/ 6542121 h 6858000"/>
              <a:gd name="connsiteX417" fmla="*/ 2124090 w 7467600"/>
              <a:gd name="connsiteY417" fmla="*/ 6761017 h 6858000"/>
              <a:gd name="connsiteX418" fmla="*/ 2200380 w 7467600"/>
              <a:gd name="connsiteY418" fmla="*/ 6858000 h 6858000"/>
              <a:gd name="connsiteX419" fmla="*/ 2147507 w 7467600"/>
              <a:gd name="connsiteY419" fmla="*/ 6858000 h 6858000"/>
              <a:gd name="connsiteX420" fmla="*/ 2070668 w 7467600"/>
              <a:gd name="connsiteY420" fmla="*/ 6761520 h 6858000"/>
              <a:gd name="connsiteX421" fmla="*/ 1975142 w 7467600"/>
              <a:gd name="connsiteY421" fmla="*/ 6585570 h 6858000"/>
              <a:gd name="connsiteX422" fmla="*/ 2050035 w 7467600"/>
              <a:gd name="connsiteY422" fmla="*/ 6813345 h 6858000"/>
              <a:gd name="connsiteX423" fmla="*/ 2063025 w 7467600"/>
              <a:gd name="connsiteY423" fmla="*/ 6858000 h 6858000"/>
              <a:gd name="connsiteX424" fmla="*/ 2021675 w 7467600"/>
              <a:gd name="connsiteY424" fmla="*/ 6858000 h 6858000"/>
              <a:gd name="connsiteX425" fmla="*/ 2019308 w 7467600"/>
              <a:gd name="connsiteY425" fmla="*/ 6847118 h 6858000"/>
              <a:gd name="connsiteX426" fmla="*/ 1938835 w 7467600"/>
              <a:gd name="connsiteY426" fmla="*/ 6551160 h 6858000"/>
              <a:gd name="connsiteX427" fmla="*/ 1953230 w 7467600"/>
              <a:gd name="connsiteY427" fmla="*/ 6759699 h 6858000"/>
              <a:gd name="connsiteX428" fmla="*/ 1956763 w 7467600"/>
              <a:gd name="connsiteY428" fmla="*/ 6778191 h 6858000"/>
              <a:gd name="connsiteX429" fmla="*/ 1967925 w 7467600"/>
              <a:gd name="connsiteY429" fmla="*/ 6858000 h 6858000"/>
              <a:gd name="connsiteX430" fmla="*/ 1936622 w 7467600"/>
              <a:gd name="connsiteY430" fmla="*/ 6858000 h 6858000"/>
              <a:gd name="connsiteX431" fmla="*/ 1926261 w 7467600"/>
              <a:gd name="connsiteY431" fmla="*/ 6784064 h 6858000"/>
              <a:gd name="connsiteX432" fmla="*/ 1922724 w 7467600"/>
              <a:gd name="connsiteY432" fmla="*/ 6765577 h 6858000"/>
              <a:gd name="connsiteX433" fmla="*/ 1904650 w 7467600"/>
              <a:gd name="connsiteY433" fmla="*/ 6639616 h 6858000"/>
              <a:gd name="connsiteX434" fmla="*/ 1885273 w 7467600"/>
              <a:gd name="connsiteY434" fmla="*/ 6858000 h 6858000"/>
              <a:gd name="connsiteX435" fmla="*/ 1854363 w 7467600"/>
              <a:gd name="connsiteY435" fmla="*/ 6858000 h 6858000"/>
              <a:gd name="connsiteX436" fmla="*/ 1880391 w 7467600"/>
              <a:gd name="connsiteY436" fmla="*/ 6603796 h 6858000"/>
              <a:gd name="connsiteX437" fmla="*/ 1818273 w 7467600"/>
              <a:gd name="connsiteY437" fmla="*/ 6715729 h 6858000"/>
              <a:gd name="connsiteX438" fmla="*/ 1794691 w 7467600"/>
              <a:gd name="connsiteY438" fmla="*/ 6843239 h 6858000"/>
              <a:gd name="connsiteX439" fmla="*/ 1794914 w 7467600"/>
              <a:gd name="connsiteY439" fmla="*/ 6858000 h 6858000"/>
              <a:gd name="connsiteX440" fmla="*/ 1746128 w 7467600"/>
              <a:gd name="connsiteY440" fmla="*/ 6858000 h 6858000"/>
              <a:gd name="connsiteX441" fmla="*/ 1753934 w 7467600"/>
              <a:gd name="connsiteY441" fmla="*/ 6724796 h 6858000"/>
              <a:gd name="connsiteX442" fmla="*/ 1792053 w 7467600"/>
              <a:gd name="connsiteY442" fmla="*/ 6572396 h 6858000"/>
              <a:gd name="connsiteX443" fmla="*/ 1862248 w 7467600"/>
              <a:gd name="connsiteY443" fmla="*/ 6266397 h 6858000"/>
              <a:gd name="connsiteX444" fmla="*/ 1862250 w 7467600"/>
              <a:gd name="connsiteY444" fmla="*/ 6033531 h 6858000"/>
              <a:gd name="connsiteX445" fmla="*/ 1211999 w 7467600"/>
              <a:gd name="connsiteY445" fmla="*/ 6683610 h 6858000"/>
              <a:gd name="connsiteX446" fmla="*/ 1213266 w 7467600"/>
              <a:gd name="connsiteY446" fmla="*/ 6691947 h 6858000"/>
              <a:gd name="connsiteX447" fmla="*/ 1203370 w 7467600"/>
              <a:gd name="connsiteY447" fmla="*/ 6850676 h 6858000"/>
              <a:gd name="connsiteX448" fmla="*/ 1203671 w 7467600"/>
              <a:gd name="connsiteY448" fmla="*/ 6858000 h 6858000"/>
              <a:gd name="connsiteX449" fmla="*/ 1143180 w 7467600"/>
              <a:gd name="connsiteY449" fmla="*/ 6858000 h 6858000"/>
              <a:gd name="connsiteX450" fmla="*/ 1142176 w 7467600"/>
              <a:gd name="connsiteY450" fmla="*/ 6766045 h 6858000"/>
              <a:gd name="connsiteX451" fmla="*/ 1067484 w 7467600"/>
              <a:gd name="connsiteY451" fmla="*/ 6858000 h 6858000"/>
              <a:gd name="connsiteX452" fmla="*/ 953928 w 7467600"/>
              <a:gd name="connsiteY452" fmla="*/ 6858000 h 6858000"/>
              <a:gd name="connsiteX453" fmla="*/ 959715 w 7467600"/>
              <a:gd name="connsiteY453" fmla="*/ 6850185 h 6858000"/>
              <a:gd name="connsiteX454" fmla="*/ 1483788 w 7467600"/>
              <a:gd name="connsiteY454" fmla="*/ 6259174 h 6858000"/>
              <a:gd name="connsiteX455" fmla="*/ 1100671 w 7467600"/>
              <a:gd name="connsiteY455" fmla="*/ 6252137 h 6858000"/>
              <a:gd name="connsiteX456" fmla="*/ 1090144 w 7467600"/>
              <a:gd name="connsiteY456" fmla="*/ 6256748 h 6858000"/>
              <a:gd name="connsiteX457" fmla="*/ 1095872 w 7467600"/>
              <a:gd name="connsiteY457" fmla="*/ 6271892 h 6858000"/>
              <a:gd name="connsiteX458" fmla="*/ 262785 w 7467600"/>
              <a:gd name="connsiteY458" fmla="*/ 6845450 h 6858000"/>
              <a:gd name="connsiteX459" fmla="*/ 209968 w 7467600"/>
              <a:gd name="connsiteY459" fmla="*/ 6770713 h 6858000"/>
              <a:gd name="connsiteX460" fmla="*/ 873460 w 7467600"/>
              <a:gd name="connsiteY460" fmla="*/ 6253768 h 6858000"/>
              <a:gd name="connsiteX461" fmla="*/ 192686 w 7467600"/>
              <a:gd name="connsiteY461" fmla="*/ 5849257 h 6858000"/>
              <a:gd name="connsiteX462" fmla="*/ 4696 w 7467600"/>
              <a:gd name="connsiteY462" fmla="*/ 5697668 h 6858000"/>
              <a:gd name="connsiteX463" fmla="*/ 0 w 7467600"/>
              <a:gd name="connsiteY463" fmla="*/ 5689984 h 6858000"/>
              <a:gd name="connsiteX464" fmla="*/ 0 w 7467600"/>
              <a:gd name="connsiteY464" fmla="*/ 5513472 h 6858000"/>
              <a:gd name="connsiteX465" fmla="*/ 174101 w 7467600"/>
              <a:gd name="connsiteY465" fmla="*/ 5620277 h 6858000"/>
              <a:gd name="connsiteX466" fmla="*/ 891800 w 7467600"/>
              <a:gd name="connsiteY466" fmla="*/ 6036935 h 6858000"/>
              <a:gd name="connsiteX467" fmla="*/ 1072219 w 7467600"/>
              <a:gd name="connsiteY467" fmla="*/ 6169443 h 6858000"/>
              <a:gd name="connsiteX468" fmla="*/ 1074117 w 7467600"/>
              <a:gd name="connsiteY468" fmla="*/ 6170301 h 6858000"/>
              <a:gd name="connsiteX469" fmla="*/ 1083114 w 7467600"/>
              <a:gd name="connsiteY469" fmla="*/ 6174131 h 6858000"/>
              <a:gd name="connsiteX470" fmla="*/ 1543010 w 7467600"/>
              <a:gd name="connsiteY470" fmla="*/ 6191140 h 6858000"/>
              <a:gd name="connsiteX471" fmla="*/ 1551080 w 7467600"/>
              <a:gd name="connsiteY471" fmla="*/ 6195006 h 6858000"/>
              <a:gd name="connsiteX472" fmla="*/ 2345443 w 7467600"/>
              <a:gd name="connsiteY472" fmla="*/ 5549882 h 6858000"/>
              <a:gd name="connsiteX473" fmla="*/ 1721499 w 7467600"/>
              <a:gd name="connsiteY473" fmla="*/ 5599969 h 6858000"/>
              <a:gd name="connsiteX474" fmla="*/ 767716 w 7467600"/>
              <a:gd name="connsiteY474" fmla="*/ 5472768 h 6858000"/>
              <a:gd name="connsiteX475" fmla="*/ 722147 w 7467600"/>
              <a:gd name="connsiteY475" fmla="*/ 5393091 h 6858000"/>
              <a:gd name="connsiteX476" fmla="*/ 1485552 w 7467600"/>
              <a:gd name="connsiteY476" fmla="*/ 5313202 h 6858000"/>
              <a:gd name="connsiteX477" fmla="*/ 2143004 w 7467600"/>
              <a:gd name="connsiteY477" fmla="*/ 5402420 h 6858000"/>
              <a:gd name="connsiteX478" fmla="*/ 1933391 w 7467600"/>
              <a:gd name="connsiteY478" fmla="*/ 5156971 h 6858000"/>
              <a:gd name="connsiteX479" fmla="*/ 1827118 w 7467600"/>
              <a:gd name="connsiteY479" fmla="*/ 4968410 h 6858000"/>
              <a:gd name="connsiteX480" fmla="*/ 1837349 w 7467600"/>
              <a:gd name="connsiteY480" fmla="*/ 4956357 h 6858000"/>
              <a:gd name="connsiteX481" fmla="*/ 2162835 w 7467600"/>
              <a:gd name="connsiteY481" fmla="*/ 5187853 h 6858000"/>
              <a:gd name="connsiteX482" fmla="*/ 2257167 w 7467600"/>
              <a:gd name="connsiteY482" fmla="*/ 5462123 h 6858000"/>
              <a:gd name="connsiteX483" fmla="*/ 2261598 w 7467600"/>
              <a:gd name="connsiteY483" fmla="*/ 5467998 h 6858000"/>
              <a:gd name="connsiteX484" fmla="*/ 2437177 w 7467600"/>
              <a:gd name="connsiteY484" fmla="*/ 5479608 h 6858000"/>
              <a:gd name="connsiteX485" fmla="*/ 2445247 w 7467600"/>
              <a:gd name="connsiteY485" fmla="*/ 5483476 h 6858000"/>
              <a:gd name="connsiteX486" fmla="*/ 2743626 w 7467600"/>
              <a:gd name="connsiteY486" fmla="*/ 5304819 h 6858000"/>
              <a:gd name="connsiteX487" fmla="*/ 3048102 w 7467600"/>
              <a:gd name="connsiteY487" fmla="*/ 5150595 h 6858000"/>
              <a:gd name="connsiteX488" fmla="*/ 1799414 w 7467600"/>
              <a:gd name="connsiteY488" fmla="*/ 4694732 h 6858000"/>
              <a:gd name="connsiteX489" fmla="*/ 1771735 w 7467600"/>
              <a:gd name="connsiteY489" fmla="*/ 4619929 h 6858000"/>
              <a:gd name="connsiteX490" fmla="*/ 3104273 w 7467600"/>
              <a:gd name="connsiteY490" fmla="*/ 5076159 h 6858000"/>
              <a:gd name="connsiteX491" fmla="*/ 3113245 w 7467600"/>
              <a:gd name="connsiteY491" fmla="*/ 5090705 h 6858000"/>
              <a:gd name="connsiteX492" fmla="*/ 3126294 w 7467600"/>
              <a:gd name="connsiteY492" fmla="*/ 5114400 h 6858000"/>
              <a:gd name="connsiteX493" fmla="*/ 3937433 w 7467600"/>
              <a:gd name="connsiteY493" fmla="*/ 4830473 h 6858000"/>
              <a:gd name="connsiteX494" fmla="*/ 3590475 w 7467600"/>
              <a:gd name="connsiteY494" fmla="*/ 4597974 h 6858000"/>
              <a:gd name="connsiteX495" fmla="*/ 3100264 w 7467600"/>
              <a:gd name="connsiteY495" fmla="*/ 4579845 h 6858000"/>
              <a:gd name="connsiteX496" fmla="*/ 2183576 w 7467600"/>
              <a:gd name="connsiteY496" fmla="*/ 4227150 h 6858000"/>
              <a:gd name="connsiteX497" fmla="*/ 2151029 w 7467600"/>
              <a:gd name="connsiteY497" fmla="*/ 4146947 h 6858000"/>
              <a:gd name="connsiteX498" fmla="*/ 3563434 w 7467600"/>
              <a:gd name="connsiteY498" fmla="*/ 4469115 h 6858000"/>
              <a:gd name="connsiteX499" fmla="*/ 3177952 w 7467600"/>
              <a:gd name="connsiteY499" fmla="*/ 3657386 h 6858000"/>
              <a:gd name="connsiteX500" fmla="*/ 3189263 w 7467600"/>
              <a:gd name="connsiteY500" fmla="*/ 3625726 h 6858000"/>
              <a:gd name="connsiteX501" fmla="*/ 3560912 w 7467600"/>
              <a:gd name="connsiteY501" fmla="*/ 4079863 h 6858000"/>
              <a:gd name="connsiteX502" fmla="*/ 3626636 w 7467600"/>
              <a:gd name="connsiteY502" fmla="*/ 4512230 h 6858000"/>
              <a:gd name="connsiteX503" fmla="*/ 3653088 w 7467600"/>
              <a:gd name="connsiteY503" fmla="*/ 4521417 h 6858000"/>
              <a:gd name="connsiteX504" fmla="*/ 3988128 w 7467600"/>
              <a:gd name="connsiteY504" fmla="*/ 4817267 h 6858000"/>
              <a:gd name="connsiteX505" fmla="*/ 4830582 w 7467600"/>
              <a:gd name="connsiteY505" fmla="*/ 4676000 h 6858000"/>
              <a:gd name="connsiteX506" fmla="*/ 4830100 w 7467600"/>
              <a:gd name="connsiteY506" fmla="*/ 4675554 h 6858000"/>
              <a:gd name="connsiteX507" fmla="*/ 4036318 w 7467600"/>
              <a:gd name="connsiteY507" fmla="*/ 4147013 h 6858000"/>
              <a:gd name="connsiteX508" fmla="*/ 3432098 w 7467600"/>
              <a:gd name="connsiteY508" fmla="*/ 3537312 h 6858000"/>
              <a:gd name="connsiteX509" fmla="*/ 3446761 w 7467600"/>
              <a:gd name="connsiteY509" fmla="*/ 3461278 h 6858000"/>
              <a:gd name="connsiteX510" fmla="*/ 4419733 w 7467600"/>
              <a:gd name="connsiteY510" fmla="*/ 3963555 h 6858000"/>
              <a:gd name="connsiteX511" fmla="*/ 4781371 w 7467600"/>
              <a:gd name="connsiteY511" fmla="*/ 4458604 h 6858000"/>
              <a:gd name="connsiteX512" fmla="*/ 4780440 w 7467600"/>
              <a:gd name="connsiteY512" fmla="*/ 4470290 h 6858000"/>
              <a:gd name="connsiteX513" fmla="*/ 4898954 w 7467600"/>
              <a:gd name="connsiteY513" fmla="*/ 4662092 h 6858000"/>
              <a:gd name="connsiteX514" fmla="*/ 4900699 w 7467600"/>
              <a:gd name="connsiteY514" fmla="*/ 4670867 h 6858000"/>
              <a:gd name="connsiteX515" fmla="*/ 5714511 w 7467600"/>
              <a:gd name="connsiteY515" fmla="*/ 4663483 h 6858000"/>
              <a:gd name="connsiteX516" fmla="*/ 5464793 w 7467600"/>
              <a:gd name="connsiteY516" fmla="*/ 4393556 h 6858000"/>
              <a:gd name="connsiteX517" fmla="*/ 5461897 w 7467600"/>
              <a:gd name="connsiteY517" fmla="*/ 4390879 h 6858000"/>
              <a:gd name="connsiteX518" fmla="*/ 4294126 w 7467600"/>
              <a:gd name="connsiteY518" fmla="*/ 3303048 h 6858000"/>
              <a:gd name="connsiteX519" fmla="*/ 4305321 w 7467600"/>
              <a:gd name="connsiteY519" fmla="*/ 3256953 h 6858000"/>
              <a:gd name="connsiteX520" fmla="*/ 4949299 w 7467600"/>
              <a:gd name="connsiteY520" fmla="*/ 3766336 h 6858000"/>
              <a:gd name="connsiteX521" fmla="*/ 5291452 w 7467600"/>
              <a:gd name="connsiteY521" fmla="*/ 4076801 h 6858000"/>
              <a:gd name="connsiteX522" fmla="*/ 5434998 w 7467600"/>
              <a:gd name="connsiteY522" fmla="*/ 4254100 h 6858000"/>
              <a:gd name="connsiteX523" fmla="*/ 5351015 w 7467600"/>
              <a:gd name="connsiteY523" fmla="*/ 3760989 h 6858000"/>
              <a:gd name="connsiteX524" fmla="*/ 5413780 w 7467600"/>
              <a:gd name="connsiteY524" fmla="*/ 2966265 h 6858000"/>
              <a:gd name="connsiteX525" fmla="*/ 5425627 w 7467600"/>
              <a:gd name="connsiteY525" fmla="*/ 2954192 h 6858000"/>
              <a:gd name="connsiteX526" fmla="*/ 6604735 w 7467600"/>
              <a:gd name="connsiteY526" fmla="*/ 2041381 h 6858000"/>
              <a:gd name="connsiteX527" fmla="*/ 7204487 w 7467600"/>
              <a:gd name="connsiteY527" fmla="*/ 2742112 h 6858000"/>
              <a:gd name="connsiteX528" fmla="*/ 7131592 w 7467600"/>
              <a:gd name="connsiteY528" fmla="*/ 2672096 h 6858000"/>
              <a:gd name="connsiteX529" fmla="*/ 6996344 w 7467600"/>
              <a:gd name="connsiteY529" fmla="*/ 2518310 h 6858000"/>
              <a:gd name="connsiteX530" fmla="*/ 6735495 w 7467600"/>
              <a:gd name="connsiteY530" fmla="*/ 2196890 h 6858000"/>
              <a:gd name="connsiteX531" fmla="*/ 6721901 w 7467600"/>
              <a:gd name="connsiteY531" fmla="*/ 2179274 h 6858000"/>
              <a:gd name="connsiteX532" fmla="*/ 6604735 w 7467600"/>
              <a:gd name="connsiteY532" fmla="*/ 2041381 h 6858000"/>
              <a:gd name="connsiteX533" fmla="*/ 6591670 w 7467600"/>
              <a:gd name="connsiteY533" fmla="*/ 1988277 h 6858000"/>
              <a:gd name="connsiteX534" fmla="*/ 6747349 w 7467600"/>
              <a:gd name="connsiteY534" fmla="*/ 2160069 h 6858000"/>
              <a:gd name="connsiteX535" fmla="*/ 6760943 w 7467600"/>
              <a:gd name="connsiteY535" fmla="*/ 2177686 h 6858000"/>
              <a:gd name="connsiteX536" fmla="*/ 7021065 w 7467600"/>
              <a:gd name="connsiteY536" fmla="*/ 2498102 h 6858000"/>
              <a:gd name="connsiteX537" fmla="*/ 7155223 w 7467600"/>
              <a:gd name="connsiteY537" fmla="*/ 2650386 h 6858000"/>
              <a:gd name="connsiteX538" fmla="*/ 7203167 w 7467600"/>
              <a:gd name="connsiteY538" fmla="*/ 2697288 h 6858000"/>
              <a:gd name="connsiteX539" fmla="*/ 6937703 w 7467600"/>
              <a:gd name="connsiteY539" fmla="*/ 2321981 h 6858000"/>
              <a:gd name="connsiteX540" fmla="*/ 6591670 w 7467600"/>
              <a:gd name="connsiteY540" fmla="*/ 1988277 h 6858000"/>
              <a:gd name="connsiteX541" fmla="*/ 5798671 w 7467600"/>
              <a:gd name="connsiteY541" fmla="*/ 1981601 h 6858000"/>
              <a:gd name="connsiteX542" fmla="*/ 5754709 w 7467600"/>
              <a:gd name="connsiteY542" fmla="*/ 2071454 h 6858000"/>
              <a:gd name="connsiteX543" fmla="*/ 5763044 w 7467600"/>
              <a:gd name="connsiteY543" fmla="*/ 2842206 h 6858000"/>
              <a:gd name="connsiteX544" fmla="*/ 5764974 w 7467600"/>
              <a:gd name="connsiteY544" fmla="*/ 2799609 h 6858000"/>
              <a:gd name="connsiteX545" fmla="*/ 5767665 w 7467600"/>
              <a:gd name="connsiteY545" fmla="*/ 2666409 h 6858000"/>
              <a:gd name="connsiteX546" fmla="*/ 5763055 w 7467600"/>
              <a:gd name="connsiteY546" fmla="*/ 2579705 h 6858000"/>
              <a:gd name="connsiteX547" fmla="*/ 5758079 w 7467600"/>
              <a:gd name="connsiteY547" fmla="*/ 2492508 h 6858000"/>
              <a:gd name="connsiteX548" fmla="*/ 5779325 w 7467600"/>
              <a:gd name="connsiteY548" fmla="*/ 2197069 h 6858000"/>
              <a:gd name="connsiteX549" fmla="*/ 5798671 w 7467600"/>
              <a:gd name="connsiteY549" fmla="*/ 1981601 h 6858000"/>
              <a:gd name="connsiteX550" fmla="*/ 5829202 w 7467600"/>
              <a:gd name="connsiteY550" fmla="*/ 1971679 h 6858000"/>
              <a:gd name="connsiteX551" fmla="*/ 5809558 w 7467600"/>
              <a:gd name="connsiteY551" fmla="*/ 2198043 h 6858000"/>
              <a:gd name="connsiteX552" fmla="*/ 5788653 w 7467600"/>
              <a:gd name="connsiteY552" fmla="*/ 2489430 h 6858000"/>
              <a:gd name="connsiteX553" fmla="*/ 5793439 w 7467600"/>
              <a:gd name="connsiteY553" fmla="*/ 2575235 h 6858000"/>
              <a:gd name="connsiteX554" fmla="*/ 5796837 w 7467600"/>
              <a:gd name="connsiteY554" fmla="*/ 2637633 h 6858000"/>
              <a:gd name="connsiteX555" fmla="*/ 5818614 w 7467600"/>
              <a:gd name="connsiteY555" fmla="*/ 2473055 h 6858000"/>
              <a:gd name="connsiteX556" fmla="*/ 5829202 w 7467600"/>
              <a:gd name="connsiteY556" fmla="*/ 1971679 h 6858000"/>
              <a:gd name="connsiteX557" fmla="*/ 5911389 w 7467600"/>
              <a:gd name="connsiteY557" fmla="*/ 1898371 h 6858000"/>
              <a:gd name="connsiteX558" fmla="*/ 6237627 w 7467600"/>
              <a:gd name="connsiteY558" fmla="*/ 2231921 h 6858000"/>
              <a:gd name="connsiteX559" fmla="*/ 5911389 w 7467600"/>
              <a:gd name="connsiteY559" fmla="*/ 1898371 h 6858000"/>
              <a:gd name="connsiteX560" fmla="*/ 6944437 w 7467600"/>
              <a:gd name="connsiteY560" fmla="*/ 1575402 h 6858000"/>
              <a:gd name="connsiteX561" fmla="*/ 6304730 w 7467600"/>
              <a:gd name="connsiteY561" fmla="*/ 1766654 h 6858000"/>
              <a:gd name="connsiteX562" fmla="*/ 6944437 w 7467600"/>
              <a:gd name="connsiteY562" fmla="*/ 1575402 h 6858000"/>
              <a:gd name="connsiteX563" fmla="*/ 7019523 w 7467600"/>
              <a:gd name="connsiteY563" fmla="*/ 1519450 h 6858000"/>
              <a:gd name="connsiteX564" fmla="*/ 6298091 w 7467600"/>
              <a:gd name="connsiteY564" fmla="*/ 1737122 h 6858000"/>
              <a:gd name="connsiteX565" fmla="*/ 7019523 w 7467600"/>
              <a:gd name="connsiteY565" fmla="*/ 1519450 h 6858000"/>
              <a:gd name="connsiteX566" fmla="*/ 2399523 w 7467600"/>
              <a:gd name="connsiteY566" fmla="*/ 1428234 h 6858000"/>
              <a:gd name="connsiteX567" fmla="*/ 2224982 w 7467600"/>
              <a:gd name="connsiteY567" fmla="*/ 1826201 h 6858000"/>
              <a:gd name="connsiteX568" fmla="*/ 2096099 w 7467600"/>
              <a:gd name="connsiteY568" fmla="*/ 2345900 h 6858000"/>
              <a:gd name="connsiteX569" fmla="*/ 2283317 w 7467600"/>
              <a:gd name="connsiteY569" fmla="*/ 1796925 h 6858000"/>
              <a:gd name="connsiteX570" fmla="*/ 2399523 w 7467600"/>
              <a:gd name="connsiteY570" fmla="*/ 1428234 h 6858000"/>
              <a:gd name="connsiteX571" fmla="*/ 2448558 w 7467600"/>
              <a:gd name="connsiteY571" fmla="*/ 1373435 h 6858000"/>
              <a:gd name="connsiteX572" fmla="*/ 2312521 w 7467600"/>
              <a:gd name="connsiteY572" fmla="*/ 1806140 h 6858000"/>
              <a:gd name="connsiteX573" fmla="*/ 2127533 w 7467600"/>
              <a:gd name="connsiteY573" fmla="*/ 2348380 h 6858000"/>
              <a:gd name="connsiteX574" fmla="*/ 2358080 w 7467600"/>
              <a:gd name="connsiteY574" fmla="*/ 1866134 h 6858000"/>
              <a:gd name="connsiteX575" fmla="*/ 2407436 w 7467600"/>
              <a:gd name="connsiteY575" fmla="*/ 1651070 h 6858000"/>
              <a:gd name="connsiteX576" fmla="*/ 2448558 w 7467600"/>
              <a:gd name="connsiteY576" fmla="*/ 1373435 h 6858000"/>
              <a:gd name="connsiteX577" fmla="*/ 278707 w 7467600"/>
              <a:gd name="connsiteY577" fmla="*/ 1352270 h 6858000"/>
              <a:gd name="connsiteX578" fmla="*/ 321570 w 7467600"/>
              <a:gd name="connsiteY578" fmla="*/ 1861610 h 6858000"/>
              <a:gd name="connsiteX579" fmla="*/ 294281 w 7467600"/>
              <a:gd name="connsiteY579" fmla="*/ 1440658 h 6858000"/>
              <a:gd name="connsiteX580" fmla="*/ 278707 w 7467600"/>
              <a:gd name="connsiteY580" fmla="*/ 1352270 h 6858000"/>
              <a:gd name="connsiteX581" fmla="*/ 1423821 w 7467600"/>
              <a:gd name="connsiteY581" fmla="*/ 1351958 h 6858000"/>
              <a:gd name="connsiteX582" fmla="*/ 1638521 w 7467600"/>
              <a:gd name="connsiteY582" fmla="*/ 1908470 h 6858000"/>
              <a:gd name="connsiteX583" fmla="*/ 1754199 w 7467600"/>
              <a:gd name="connsiteY583" fmla="*/ 2149284 h 6858000"/>
              <a:gd name="connsiteX584" fmla="*/ 1908359 w 7467600"/>
              <a:gd name="connsiteY584" fmla="*/ 2364988 h 6858000"/>
              <a:gd name="connsiteX585" fmla="*/ 1647661 w 7467600"/>
              <a:gd name="connsiteY585" fmla="*/ 1825945 h 6858000"/>
              <a:gd name="connsiteX586" fmla="*/ 1423821 w 7467600"/>
              <a:gd name="connsiteY586" fmla="*/ 1351958 h 6858000"/>
              <a:gd name="connsiteX587" fmla="*/ 1431890 w 7467600"/>
              <a:gd name="connsiteY587" fmla="*/ 1306475 h 6858000"/>
              <a:gd name="connsiteX588" fmla="*/ 1507597 w 7467600"/>
              <a:gd name="connsiteY588" fmla="*/ 1446132 h 6858000"/>
              <a:gd name="connsiteX589" fmla="*/ 1674586 w 7467600"/>
              <a:gd name="connsiteY589" fmla="*/ 1813832 h 6858000"/>
              <a:gd name="connsiteX590" fmla="*/ 1815950 w 7467600"/>
              <a:gd name="connsiteY590" fmla="*/ 2128564 h 6858000"/>
              <a:gd name="connsiteX591" fmla="*/ 1984242 w 7467600"/>
              <a:gd name="connsiteY591" fmla="*/ 2430829 h 6858000"/>
              <a:gd name="connsiteX592" fmla="*/ 2014023 w 7467600"/>
              <a:gd name="connsiteY592" fmla="*/ 2450995 h 6858000"/>
              <a:gd name="connsiteX593" fmla="*/ 1747337 w 7467600"/>
              <a:gd name="connsiteY593" fmla="*/ 1855264 h 6858000"/>
              <a:gd name="connsiteX594" fmla="*/ 1533749 w 7467600"/>
              <a:gd name="connsiteY594" fmla="*/ 1478656 h 6858000"/>
              <a:gd name="connsiteX595" fmla="*/ 1431890 w 7467600"/>
              <a:gd name="connsiteY595" fmla="*/ 1306475 h 6858000"/>
              <a:gd name="connsiteX596" fmla="*/ 5052692 w 7467600"/>
              <a:gd name="connsiteY596" fmla="*/ 1292994 h 6858000"/>
              <a:gd name="connsiteX597" fmla="*/ 5200661 w 7467600"/>
              <a:gd name="connsiteY597" fmla="*/ 1635186 h 6858000"/>
              <a:gd name="connsiteX598" fmla="*/ 5297138 w 7467600"/>
              <a:gd name="connsiteY598" fmla="*/ 1906351 h 6858000"/>
              <a:gd name="connsiteX599" fmla="*/ 5052692 w 7467600"/>
              <a:gd name="connsiteY599" fmla="*/ 1292994 h 6858000"/>
              <a:gd name="connsiteX600" fmla="*/ 5009948 w 7467600"/>
              <a:gd name="connsiteY600" fmla="*/ 1273619 h 6858000"/>
              <a:gd name="connsiteX601" fmla="*/ 5121777 w 7467600"/>
              <a:gd name="connsiteY601" fmla="*/ 1654213 h 6858000"/>
              <a:gd name="connsiteX602" fmla="*/ 5293545 w 7467600"/>
              <a:gd name="connsiteY602" fmla="*/ 2072247 h 6858000"/>
              <a:gd name="connsiteX603" fmla="*/ 5294042 w 7467600"/>
              <a:gd name="connsiteY603" fmla="*/ 2065019 h 6858000"/>
              <a:gd name="connsiteX604" fmla="*/ 5171936 w 7467600"/>
              <a:gd name="connsiteY604" fmla="*/ 1647613 h 6858000"/>
              <a:gd name="connsiteX605" fmla="*/ 5009948 w 7467600"/>
              <a:gd name="connsiteY605" fmla="*/ 1273619 h 6858000"/>
              <a:gd name="connsiteX606" fmla="*/ 655236 w 7467600"/>
              <a:gd name="connsiteY606" fmla="*/ 1268632 h 6858000"/>
              <a:gd name="connsiteX607" fmla="*/ 839521 w 7467600"/>
              <a:gd name="connsiteY607" fmla="*/ 1685315 h 6858000"/>
              <a:gd name="connsiteX608" fmla="*/ 1109416 w 7467600"/>
              <a:gd name="connsiteY608" fmla="*/ 2061663 h 6858000"/>
              <a:gd name="connsiteX609" fmla="*/ 1298300 w 7467600"/>
              <a:gd name="connsiteY609" fmla="*/ 2247742 h 6858000"/>
              <a:gd name="connsiteX610" fmla="*/ 1125871 w 7467600"/>
              <a:gd name="connsiteY610" fmla="*/ 1989513 h 6858000"/>
              <a:gd name="connsiteX611" fmla="*/ 981574 w 7467600"/>
              <a:gd name="connsiteY611" fmla="*/ 1783157 h 6858000"/>
              <a:gd name="connsiteX612" fmla="*/ 922198 w 7467600"/>
              <a:gd name="connsiteY612" fmla="*/ 1677437 h 6858000"/>
              <a:gd name="connsiteX613" fmla="*/ 869293 w 7467600"/>
              <a:gd name="connsiteY613" fmla="*/ 1583214 h 6858000"/>
              <a:gd name="connsiteX614" fmla="*/ 751431 w 7467600"/>
              <a:gd name="connsiteY614" fmla="*/ 1405731 h 6858000"/>
              <a:gd name="connsiteX615" fmla="*/ 655236 w 7467600"/>
              <a:gd name="connsiteY615" fmla="*/ 1268632 h 6858000"/>
              <a:gd name="connsiteX616" fmla="*/ 6516292 w 7467600"/>
              <a:gd name="connsiteY616" fmla="*/ 1263064 h 6858000"/>
              <a:gd name="connsiteX617" fmla="*/ 5736320 w 7467600"/>
              <a:gd name="connsiteY617" fmla="*/ 1501803 h 6858000"/>
              <a:gd name="connsiteX618" fmla="*/ 6516292 w 7467600"/>
              <a:gd name="connsiteY618" fmla="*/ 1263064 h 6858000"/>
              <a:gd name="connsiteX619" fmla="*/ 291466 w 7467600"/>
              <a:gd name="connsiteY619" fmla="*/ 1250369 h 6858000"/>
              <a:gd name="connsiteX620" fmla="*/ 323180 w 7467600"/>
              <a:gd name="connsiteY620" fmla="*/ 1435283 h 6858000"/>
              <a:gd name="connsiteX621" fmla="*/ 349381 w 7467600"/>
              <a:gd name="connsiteY621" fmla="*/ 1875041 h 6858000"/>
              <a:gd name="connsiteX622" fmla="*/ 374363 w 7467600"/>
              <a:gd name="connsiteY622" fmla="*/ 1506494 h 6858000"/>
              <a:gd name="connsiteX623" fmla="*/ 302168 w 7467600"/>
              <a:gd name="connsiteY623" fmla="*/ 1274495 h 6858000"/>
              <a:gd name="connsiteX624" fmla="*/ 291466 w 7467600"/>
              <a:gd name="connsiteY624" fmla="*/ 1250369 h 6858000"/>
              <a:gd name="connsiteX625" fmla="*/ 678222 w 7467600"/>
              <a:gd name="connsiteY625" fmla="*/ 1248670 h 6858000"/>
              <a:gd name="connsiteX626" fmla="*/ 775536 w 7467600"/>
              <a:gd name="connsiteY626" fmla="*/ 1388015 h 6858000"/>
              <a:gd name="connsiteX627" fmla="*/ 894529 w 7467600"/>
              <a:gd name="connsiteY627" fmla="*/ 1567739 h 6858000"/>
              <a:gd name="connsiteX628" fmla="*/ 948000 w 7467600"/>
              <a:gd name="connsiteY628" fmla="*/ 1663088 h 6858000"/>
              <a:gd name="connsiteX629" fmla="*/ 1006812 w 7467600"/>
              <a:gd name="connsiteY629" fmla="*/ 1767683 h 6858000"/>
              <a:gd name="connsiteX630" fmla="*/ 1149133 w 7467600"/>
              <a:gd name="connsiteY630" fmla="*/ 1971513 h 6858000"/>
              <a:gd name="connsiteX631" fmla="*/ 1333952 w 7467600"/>
              <a:gd name="connsiteY631" fmla="*/ 2251620 h 6858000"/>
              <a:gd name="connsiteX632" fmla="*/ 1337329 w 7467600"/>
              <a:gd name="connsiteY632" fmla="*/ 2258350 h 6858000"/>
              <a:gd name="connsiteX633" fmla="*/ 1014726 w 7467600"/>
              <a:gd name="connsiteY633" fmla="*/ 1615556 h 6858000"/>
              <a:gd name="connsiteX634" fmla="*/ 678222 w 7467600"/>
              <a:gd name="connsiteY634" fmla="*/ 1248670 h 6858000"/>
              <a:gd name="connsiteX635" fmla="*/ 6691602 w 7467600"/>
              <a:gd name="connsiteY635" fmla="*/ 1140573 h 6858000"/>
              <a:gd name="connsiteX636" fmla="*/ 6571100 w 7467600"/>
              <a:gd name="connsiteY636" fmla="*/ 1183662 h 6858000"/>
              <a:gd name="connsiteX637" fmla="*/ 6241687 w 7467600"/>
              <a:gd name="connsiteY637" fmla="*/ 1257600 h 6858000"/>
              <a:gd name="connsiteX638" fmla="*/ 5693009 w 7467600"/>
              <a:gd name="connsiteY638" fmla="*/ 1478256 h 6858000"/>
              <a:gd name="connsiteX639" fmla="*/ 6548420 w 7467600"/>
              <a:gd name="connsiteY639" fmla="*/ 1214599 h 6858000"/>
              <a:gd name="connsiteX640" fmla="*/ 6605473 w 7467600"/>
              <a:gd name="connsiteY640" fmla="*/ 1184686 h 6858000"/>
              <a:gd name="connsiteX641" fmla="*/ 6691602 w 7467600"/>
              <a:gd name="connsiteY641" fmla="*/ 1140573 h 6858000"/>
              <a:gd name="connsiteX642" fmla="*/ 4002475 w 7467600"/>
              <a:gd name="connsiteY642" fmla="*/ 1037802 h 6858000"/>
              <a:gd name="connsiteX643" fmla="*/ 4000324 w 7467600"/>
              <a:gd name="connsiteY643" fmla="*/ 1039362 h 6858000"/>
              <a:gd name="connsiteX644" fmla="*/ 4002862 w 7467600"/>
              <a:gd name="connsiteY644" fmla="*/ 1042866 h 6858000"/>
              <a:gd name="connsiteX645" fmla="*/ 4002475 w 7467600"/>
              <a:gd name="connsiteY645" fmla="*/ 1037802 h 6858000"/>
              <a:gd name="connsiteX646" fmla="*/ 506322 w 7467600"/>
              <a:gd name="connsiteY646" fmla="*/ 1020997 h 6858000"/>
              <a:gd name="connsiteX647" fmla="*/ 533068 w 7467600"/>
              <a:gd name="connsiteY647" fmla="*/ 1029409 h 6858000"/>
              <a:gd name="connsiteX648" fmla="*/ 1232525 w 7467600"/>
              <a:gd name="connsiteY648" fmla="*/ 1804675 h 6858000"/>
              <a:gd name="connsiteX649" fmla="*/ 1388858 w 7467600"/>
              <a:gd name="connsiteY649" fmla="*/ 2368011 h 6858000"/>
              <a:gd name="connsiteX650" fmla="*/ 1384098 w 7467600"/>
              <a:gd name="connsiteY650" fmla="*/ 2378125 h 6858000"/>
              <a:gd name="connsiteX651" fmla="*/ 1425393 w 7467600"/>
              <a:gd name="connsiteY651" fmla="*/ 2589124 h 6858000"/>
              <a:gd name="connsiteX652" fmla="*/ 1424001 w 7467600"/>
              <a:gd name="connsiteY652" fmla="*/ 2597541 h 6858000"/>
              <a:gd name="connsiteX653" fmla="*/ 2152729 w 7467600"/>
              <a:gd name="connsiteY653" fmla="*/ 2864487 h 6858000"/>
              <a:gd name="connsiteX654" fmla="*/ 2020609 w 7467600"/>
              <a:gd name="connsiteY654" fmla="*/ 2539671 h 6858000"/>
              <a:gd name="connsiteX655" fmla="*/ 2018920 w 7467600"/>
              <a:gd name="connsiteY655" fmla="*/ 2536309 h 6858000"/>
              <a:gd name="connsiteX656" fmla="*/ 1342441 w 7467600"/>
              <a:gd name="connsiteY656" fmla="*/ 1173017 h 6858000"/>
              <a:gd name="connsiteX657" fmla="*/ 1367925 w 7467600"/>
              <a:gd name="connsiteY657" fmla="*/ 1135648 h 6858000"/>
              <a:gd name="connsiteX658" fmla="*/ 1771401 w 7467600"/>
              <a:gd name="connsiteY658" fmla="*/ 1806673 h 6858000"/>
              <a:gd name="connsiteX659" fmla="*/ 1972385 w 7467600"/>
              <a:gd name="connsiteY659" fmla="*/ 2198735 h 6858000"/>
              <a:gd name="connsiteX660" fmla="*/ 2040892 w 7467600"/>
              <a:gd name="connsiteY660" fmla="*/ 2405205 h 6858000"/>
              <a:gd name="connsiteX661" fmla="*/ 2131689 w 7467600"/>
              <a:gd name="connsiteY661" fmla="*/ 1936926 h 6858000"/>
              <a:gd name="connsiteX662" fmla="*/ 2454820 w 7467600"/>
              <a:gd name="connsiteY662" fmla="*/ 1248808 h 6858000"/>
              <a:gd name="connsiteX663" fmla="*/ 2492512 w 7467600"/>
              <a:gd name="connsiteY663" fmla="*/ 1302920 h 6858000"/>
              <a:gd name="connsiteX664" fmla="*/ 2081216 w 7467600"/>
              <a:gd name="connsiteY664" fmla="*/ 2527513 h 6858000"/>
              <a:gd name="connsiteX665" fmla="*/ 2081211 w 7467600"/>
              <a:gd name="connsiteY665" fmla="*/ 2528916 h 6858000"/>
              <a:gd name="connsiteX666" fmla="*/ 2199067 w 7467600"/>
              <a:gd name="connsiteY666" fmla="*/ 2884061 h 6858000"/>
              <a:gd name="connsiteX667" fmla="*/ 3192586 w 7467600"/>
              <a:gd name="connsiteY667" fmla="*/ 3411496 h 6858000"/>
              <a:gd name="connsiteX668" fmla="*/ 3182620 w 7467600"/>
              <a:gd name="connsiteY668" fmla="*/ 3483279 h 6858000"/>
              <a:gd name="connsiteX669" fmla="*/ 2435119 w 7467600"/>
              <a:gd name="connsiteY669" fmla="*/ 3080173 h 6858000"/>
              <a:gd name="connsiteX670" fmla="*/ 2410152 w 7467600"/>
              <a:gd name="connsiteY670" fmla="*/ 3063751 h 6858000"/>
              <a:gd name="connsiteX671" fmla="*/ 2408099 w 7467600"/>
              <a:gd name="connsiteY671" fmla="*/ 3064403 h 6858000"/>
              <a:gd name="connsiteX672" fmla="*/ 2407218 w 7467600"/>
              <a:gd name="connsiteY672" fmla="*/ 3070324 h 6858000"/>
              <a:gd name="connsiteX673" fmla="*/ 2380138 w 7467600"/>
              <a:gd name="connsiteY673" fmla="*/ 3099341 h 6858000"/>
              <a:gd name="connsiteX674" fmla="*/ 1765923 w 7467600"/>
              <a:gd name="connsiteY674" fmla="*/ 3581043 h 6858000"/>
              <a:gd name="connsiteX675" fmla="*/ 1702258 w 7467600"/>
              <a:gd name="connsiteY675" fmla="*/ 3612286 h 6858000"/>
              <a:gd name="connsiteX676" fmla="*/ 1538370 w 7467600"/>
              <a:gd name="connsiteY676" fmla="*/ 3811804 h 6858000"/>
              <a:gd name="connsiteX677" fmla="*/ 542867 w 7467600"/>
              <a:gd name="connsiteY677" fmla="*/ 4944092 h 6858000"/>
              <a:gd name="connsiteX678" fmla="*/ 515800 w 7467600"/>
              <a:gd name="connsiteY678" fmla="*/ 4862180 h 6858000"/>
              <a:gd name="connsiteX679" fmla="*/ 909145 w 7467600"/>
              <a:gd name="connsiteY679" fmla="*/ 4199225 h 6858000"/>
              <a:gd name="connsiteX680" fmla="*/ 1214067 w 7467600"/>
              <a:gd name="connsiteY680" fmla="*/ 3908561 h 6858000"/>
              <a:gd name="connsiteX681" fmla="*/ 640967 w 7467600"/>
              <a:gd name="connsiteY681" fmla="*/ 4105601 h 6858000"/>
              <a:gd name="connsiteX682" fmla="*/ 112563 w 7467600"/>
              <a:gd name="connsiteY682" fmla="*/ 4396952 h 6858000"/>
              <a:gd name="connsiteX683" fmla="*/ 0 w 7467600"/>
              <a:gd name="connsiteY683" fmla="*/ 4466006 h 6858000"/>
              <a:gd name="connsiteX684" fmla="*/ 0 w 7467600"/>
              <a:gd name="connsiteY684" fmla="*/ 4233763 h 6858000"/>
              <a:gd name="connsiteX685" fmla="*/ 36881 w 7467600"/>
              <a:gd name="connsiteY685" fmla="*/ 4200118 h 6858000"/>
              <a:gd name="connsiteX686" fmla="*/ 910534 w 7467600"/>
              <a:gd name="connsiteY686" fmla="*/ 3629753 h 6858000"/>
              <a:gd name="connsiteX687" fmla="*/ 1578717 w 7467600"/>
              <a:gd name="connsiteY687" fmla="*/ 3575982 h 6858000"/>
              <a:gd name="connsiteX688" fmla="*/ 2338780 w 7467600"/>
              <a:gd name="connsiteY688" fmla="*/ 3033725 h 6858000"/>
              <a:gd name="connsiteX689" fmla="*/ 1807991 w 7467600"/>
              <a:gd name="connsiteY689" fmla="*/ 2807184 h 6858000"/>
              <a:gd name="connsiteX690" fmla="*/ 1416358 w 7467600"/>
              <a:gd name="connsiteY690" fmla="*/ 3112571 h 6858000"/>
              <a:gd name="connsiteX691" fmla="*/ 939066 w 7467600"/>
              <a:gd name="connsiteY691" fmla="*/ 3378798 h 6858000"/>
              <a:gd name="connsiteX692" fmla="*/ 115099 w 7467600"/>
              <a:gd name="connsiteY692" fmla="*/ 3607650 h 6858000"/>
              <a:gd name="connsiteX693" fmla="*/ 97284 w 7467600"/>
              <a:gd name="connsiteY693" fmla="*/ 3520393 h 6858000"/>
              <a:gd name="connsiteX694" fmla="*/ 922050 w 7467600"/>
              <a:gd name="connsiteY694" fmla="*/ 3074867 h 6858000"/>
              <a:gd name="connsiteX695" fmla="*/ 1405265 w 7467600"/>
              <a:gd name="connsiteY695" fmla="*/ 3016319 h 6858000"/>
              <a:gd name="connsiteX696" fmla="*/ 1407512 w 7467600"/>
              <a:gd name="connsiteY696" fmla="*/ 3018001 h 6858000"/>
              <a:gd name="connsiteX697" fmla="*/ 1726266 w 7467600"/>
              <a:gd name="connsiteY697" fmla="*/ 2777274 h 6858000"/>
              <a:gd name="connsiteX698" fmla="*/ 625390 w 7467600"/>
              <a:gd name="connsiteY698" fmla="*/ 2514541 h 6858000"/>
              <a:gd name="connsiteX699" fmla="*/ 619799 w 7467600"/>
              <a:gd name="connsiteY699" fmla="*/ 2527180 h 6858000"/>
              <a:gd name="connsiteX700" fmla="*/ 310030 w 7467600"/>
              <a:gd name="connsiteY700" fmla="*/ 2771818 h 6858000"/>
              <a:gd name="connsiteX701" fmla="*/ 173877 w 7467600"/>
              <a:gd name="connsiteY701" fmla="*/ 2937056 h 6858000"/>
              <a:gd name="connsiteX702" fmla="*/ 77889 w 7467600"/>
              <a:gd name="connsiteY702" fmla="*/ 3138440 h 6858000"/>
              <a:gd name="connsiteX703" fmla="*/ 0 w 7467600"/>
              <a:gd name="connsiteY703" fmla="*/ 3271395 h 6858000"/>
              <a:gd name="connsiteX704" fmla="*/ 0 w 7467600"/>
              <a:gd name="connsiteY704" fmla="*/ 3153002 h 6858000"/>
              <a:gd name="connsiteX705" fmla="*/ 2386 w 7467600"/>
              <a:gd name="connsiteY705" fmla="*/ 3149203 h 6858000"/>
              <a:gd name="connsiteX706" fmla="*/ 89753 w 7467600"/>
              <a:gd name="connsiteY706" fmla="*/ 2987702 h 6858000"/>
              <a:gd name="connsiteX707" fmla="*/ 76869 w 7467600"/>
              <a:gd name="connsiteY707" fmla="*/ 3005404 h 6858000"/>
              <a:gd name="connsiteX708" fmla="*/ 32049 w 7467600"/>
              <a:gd name="connsiteY708" fmla="*/ 3065814 h 6858000"/>
              <a:gd name="connsiteX709" fmla="*/ 0 w 7467600"/>
              <a:gd name="connsiteY709" fmla="*/ 3108744 h 6858000"/>
              <a:gd name="connsiteX710" fmla="*/ 0 w 7467600"/>
              <a:gd name="connsiteY710" fmla="*/ 3058059 h 6858000"/>
              <a:gd name="connsiteX711" fmla="*/ 7610 w 7467600"/>
              <a:gd name="connsiteY711" fmla="*/ 3047889 h 6858000"/>
              <a:gd name="connsiteX712" fmla="*/ 52419 w 7467600"/>
              <a:gd name="connsiteY712" fmla="*/ 2987479 h 6858000"/>
              <a:gd name="connsiteX713" fmla="*/ 59142 w 7467600"/>
              <a:gd name="connsiteY713" fmla="*/ 2978488 h 6858000"/>
              <a:gd name="connsiteX714" fmla="*/ 0 w 7467600"/>
              <a:gd name="connsiteY714" fmla="*/ 3015334 h 6858000"/>
              <a:gd name="connsiteX715" fmla="*/ 0 w 7467600"/>
              <a:gd name="connsiteY715" fmla="*/ 2914286 h 6858000"/>
              <a:gd name="connsiteX716" fmla="*/ 36383 w 7467600"/>
              <a:gd name="connsiteY716" fmla="*/ 2901128 h 6858000"/>
              <a:gd name="connsiteX717" fmla="*/ 156329 w 7467600"/>
              <a:gd name="connsiteY717" fmla="*/ 2840533 h 6858000"/>
              <a:gd name="connsiteX718" fmla="*/ 358355 w 7467600"/>
              <a:gd name="connsiteY718" fmla="*/ 2620471 h 6858000"/>
              <a:gd name="connsiteX719" fmla="*/ 510577 w 7467600"/>
              <a:gd name="connsiteY719" fmla="*/ 2501244 h 6858000"/>
              <a:gd name="connsiteX720" fmla="*/ 211967 w 7467600"/>
              <a:gd name="connsiteY720" fmla="*/ 2479171 h 6858000"/>
              <a:gd name="connsiteX721" fmla="*/ 0 w 7467600"/>
              <a:gd name="connsiteY721" fmla="*/ 2476398 h 6858000"/>
              <a:gd name="connsiteX722" fmla="*/ 0 w 7467600"/>
              <a:gd name="connsiteY722" fmla="*/ 2389189 h 6858000"/>
              <a:gd name="connsiteX723" fmla="*/ 103062 w 7467600"/>
              <a:gd name="connsiteY723" fmla="*/ 2389518 h 6858000"/>
              <a:gd name="connsiteX724" fmla="*/ 510734 w 7467600"/>
              <a:gd name="connsiteY724" fmla="*/ 2416201 h 6858000"/>
              <a:gd name="connsiteX725" fmla="*/ 279257 w 7467600"/>
              <a:gd name="connsiteY725" fmla="*/ 2092102 h 6858000"/>
              <a:gd name="connsiteX726" fmla="*/ 65265 w 7467600"/>
              <a:gd name="connsiteY726" fmla="*/ 2006049 h 6858000"/>
              <a:gd name="connsiteX727" fmla="*/ 0 w 7467600"/>
              <a:gd name="connsiteY727" fmla="*/ 1982532 h 6858000"/>
              <a:gd name="connsiteX728" fmla="*/ 0 w 7467600"/>
              <a:gd name="connsiteY728" fmla="*/ 1912789 h 6858000"/>
              <a:gd name="connsiteX729" fmla="*/ 97460 w 7467600"/>
              <a:gd name="connsiteY729" fmla="*/ 1953725 h 6858000"/>
              <a:gd name="connsiteX730" fmla="*/ 221272 w 7467600"/>
              <a:gd name="connsiteY730" fmla="*/ 1980766 h 6858000"/>
              <a:gd name="connsiteX731" fmla="*/ 116765 w 7467600"/>
              <a:gd name="connsiteY731" fmla="*/ 1911033 h 6858000"/>
              <a:gd name="connsiteX732" fmla="*/ 16405 w 7467600"/>
              <a:gd name="connsiteY732" fmla="*/ 1803412 h 6858000"/>
              <a:gd name="connsiteX733" fmla="*/ 0 w 7467600"/>
              <a:gd name="connsiteY733" fmla="*/ 1784777 h 6858000"/>
              <a:gd name="connsiteX734" fmla="*/ 0 w 7467600"/>
              <a:gd name="connsiteY734" fmla="*/ 1740082 h 6858000"/>
              <a:gd name="connsiteX735" fmla="*/ 39394 w 7467600"/>
              <a:gd name="connsiteY735" fmla="*/ 1784856 h 6858000"/>
              <a:gd name="connsiteX736" fmla="*/ 135813 w 7467600"/>
              <a:gd name="connsiteY736" fmla="*/ 1888838 h 6858000"/>
              <a:gd name="connsiteX737" fmla="*/ 242575 w 7467600"/>
              <a:gd name="connsiteY737" fmla="*/ 1958841 h 6858000"/>
              <a:gd name="connsiteX738" fmla="*/ 82197 w 7467600"/>
              <a:gd name="connsiteY738" fmla="*/ 1754826 h 6858000"/>
              <a:gd name="connsiteX739" fmla="*/ 0 w 7467600"/>
              <a:gd name="connsiteY739" fmla="*/ 1679650 h 6858000"/>
              <a:gd name="connsiteX740" fmla="*/ 0 w 7467600"/>
              <a:gd name="connsiteY740" fmla="*/ 1602463 h 6858000"/>
              <a:gd name="connsiteX741" fmla="*/ 84689 w 7467600"/>
              <a:gd name="connsiteY741" fmla="*/ 1677442 h 6858000"/>
              <a:gd name="connsiteX742" fmla="*/ 298437 w 7467600"/>
              <a:gd name="connsiteY742" fmla="*/ 1968019 h 6858000"/>
              <a:gd name="connsiteX743" fmla="*/ 227269 w 7467600"/>
              <a:gd name="connsiteY743" fmla="*/ 1114064 h 6858000"/>
              <a:gd name="connsiteX744" fmla="*/ 248003 w 7467600"/>
              <a:gd name="connsiteY744" fmla="*/ 1089613 h 6858000"/>
              <a:gd name="connsiteX745" fmla="*/ 427020 w 7467600"/>
              <a:gd name="connsiteY745" fmla="*/ 1619803 h 6858000"/>
              <a:gd name="connsiteX746" fmla="*/ 340345 w 7467600"/>
              <a:gd name="connsiteY746" fmla="*/ 2027739 h 6858000"/>
              <a:gd name="connsiteX747" fmla="*/ 360865 w 7467600"/>
              <a:gd name="connsiteY747" fmla="*/ 2044827 h 6858000"/>
              <a:gd name="connsiteX748" fmla="*/ 560414 w 7467600"/>
              <a:gd name="connsiteY748" fmla="*/ 2421457 h 6858000"/>
              <a:gd name="connsiteX749" fmla="*/ 1359703 w 7467600"/>
              <a:gd name="connsiteY749" fmla="*/ 2578554 h 6858000"/>
              <a:gd name="connsiteX750" fmla="*/ 1359422 w 7467600"/>
              <a:gd name="connsiteY750" fmla="*/ 2577994 h 6858000"/>
              <a:gd name="connsiteX751" fmla="*/ 828701 w 7467600"/>
              <a:gd name="connsiteY751" fmla="*/ 1839520 h 6858000"/>
              <a:gd name="connsiteX752" fmla="*/ 494427 w 7467600"/>
              <a:gd name="connsiteY752" fmla="*/ 1092333 h 6858000"/>
              <a:gd name="connsiteX753" fmla="*/ 506322 w 7467600"/>
              <a:gd name="connsiteY753" fmla="*/ 1020997 h 6858000"/>
              <a:gd name="connsiteX754" fmla="*/ 4570198 w 7467600"/>
              <a:gd name="connsiteY754" fmla="*/ 978081 h 6858000"/>
              <a:gd name="connsiteX755" fmla="*/ 4523691 w 7467600"/>
              <a:gd name="connsiteY755" fmla="*/ 1127776 h 6858000"/>
              <a:gd name="connsiteX756" fmla="*/ 4509875 w 7467600"/>
              <a:gd name="connsiteY756" fmla="*/ 1167552 h 6858000"/>
              <a:gd name="connsiteX757" fmla="*/ 4478168 w 7467600"/>
              <a:gd name="connsiteY757" fmla="*/ 1260735 h 6858000"/>
              <a:gd name="connsiteX758" fmla="*/ 4409309 w 7467600"/>
              <a:gd name="connsiteY758" fmla="*/ 1666996 h 6858000"/>
              <a:gd name="connsiteX759" fmla="*/ 4370031 w 7467600"/>
              <a:gd name="connsiteY759" fmla="*/ 1955666 h 6858000"/>
              <a:gd name="connsiteX760" fmla="*/ 4570198 w 7467600"/>
              <a:gd name="connsiteY760" fmla="*/ 978081 h 6858000"/>
              <a:gd name="connsiteX761" fmla="*/ 4557898 w 7467600"/>
              <a:gd name="connsiteY761" fmla="*/ 900011 h 6858000"/>
              <a:gd name="connsiteX762" fmla="*/ 4344840 w 7467600"/>
              <a:gd name="connsiteY762" fmla="*/ 1922038 h 6858000"/>
              <a:gd name="connsiteX763" fmla="*/ 4378710 w 7467600"/>
              <a:gd name="connsiteY763" fmla="*/ 1665516 h 6858000"/>
              <a:gd name="connsiteX764" fmla="*/ 4448798 w 7467600"/>
              <a:gd name="connsiteY764" fmla="*/ 1253024 h 6858000"/>
              <a:gd name="connsiteX765" fmla="*/ 4480315 w 7467600"/>
              <a:gd name="connsiteY765" fmla="*/ 1158454 h 6858000"/>
              <a:gd name="connsiteX766" fmla="*/ 4494133 w 7467600"/>
              <a:gd name="connsiteY766" fmla="*/ 1118676 h 6858000"/>
              <a:gd name="connsiteX767" fmla="*/ 4557898 w 7467600"/>
              <a:gd name="connsiteY767" fmla="*/ 900011 h 6858000"/>
              <a:gd name="connsiteX768" fmla="*/ 5870151 w 7467600"/>
              <a:gd name="connsiteY768" fmla="*/ 898890 h 6858000"/>
              <a:gd name="connsiteX769" fmla="*/ 5861335 w 7467600"/>
              <a:gd name="connsiteY769" fmla="*/ 899177 h 6858000"/>
              <a:gd name="connsiteX770" fmla="*/ 5843702 w 7467600"/>
              <a:gd name="connsiteY770" fmla="*/ 899748 h 6858000"/>
              <a:gd name="connsiteX771" fmla="*/ 5651107 w 7467600"/>
              <a:gd name="connsiteY771" fmla="*/ 920306 h 6858000"/>
              <a:gd name="connsiteX772" fmla="*/ 5459407 w 7467600"/>
              <a:gd name="connsiteY772" fmla="*/ 940975 h 6858000"/>
              <a:gd name="connsiteX773" fmla="*/ 5374846 w 7467600"/>
              <a:gd name="connsiteY773" fmla="*/ 941988 h 6858000"/>
              <a:gd name="connsiteX774" fmla="*/ 5256105 w 7467600"/>
              <a:gd name="connsiteY774" fmla="*/ 945632 h 6858000"/>
              <a:gd name="connsiteX775" fmla="*/ 5107071 w 7467600"/>
              <a:gd name="connsiteY775" fmla="*/ 969720 h 6858000"/>
              <a:gd name="connsiteX776" fmla="*/ 4998681 w 7467600"/>
              <a:gd name="connsiteY776" fmla="*/ 988771 h 6858000"/>
              <a:gd name="connsiteX777" fmla="*/ 5870151 w 7467600"/>
              <a:gd name="connsiteY777" fmla="*/ 898890 h 6858000"/>
              <a:gd name="connsiteX778" fmla="*/ 5504425 w 7467600"/>
              <a:gd name="connsiteY778" fmla="*/ 848067 h 6858000"/>
              <a:gd name="connsiteX779" fmla="*/ 4968849 w 7467600"/>
              <a:gd name="connsiteY779" fmla="*/ 962318 h 6858000"/>
              <a:gd name="connsiteX780" fmla="*/ 5104039 w 7467600"/>
              <a:gd name="connsiteY780" fmla="*/ 940634 h 6858000"/>
              <a:gd name="connsiteX781" fmla="*/ 5256311 w 7467600"/>
              <a:gd name="connsiteY781" fmla="*/ 916490 h 6858000"/>
              <a:gd name="connsiteX782" fmla="*/ 5377381 w 7467600"/>
              <a:gd name="connsiteY782" fmla="*/ 912671 h 6858000"/>
              <a:gd name="connsiteX783" fmla="*/ 5460148 w 7467600"/>
              <a:gd name="connsiteY783" fmla="*/ 911442 h 6858000"/>
              <a:gd name="connsiteX784" fmla="*/ 5648971 w 7467600"/>
              <a:gd name="connsiteY784" fmla="*/ 891331 h 6858000"/>
              <a:gd name="connsiteX785" fmla="*/ 5844807 w 7467600"/>
              <a:gd name="connsiteY785" fmla="*/ 870718 h 6858000"/>
              <a:gd name="connsiteX786" fmla="*/ 5862975 w 7467600"/>
              <a:gd name="connsiteY786" fmla="*/ 869756 h 6858000"/>
              <a:gd name="connsiteX787" fmla="*/ 5920887 w 7467600"/>
              <a:gd name="connsiteY787" fmla="*/ 865929 h 6858000"/>
              <a:gd name="connsiteX788" fmla="*/ 5504425 w 7467600"/>
              <a:gd name="connsiteY788" fmla="*/ 848067 h 6858000"/>
              <a:gd name="connsiteX789" fmla="*/ 3607114 w 7467600"/>
              <a:gd name="connsiteY789" fmla="*/ 467441 h 6858000"/>
              <a:gd name="connsiteX790" fmla="*/ 3296242 w 7467600"/>
              <a:gd name="connsiteY790" fmla="*/ 807991 h 6858000"/>
              <a:gd name="connsiteX791" fmla="*/ 3174674 w 7467600"/>
              <a:gd name="connsiteY791" fmla="*/ 919759 h 6858000"/>
              <a:gd name="connsiteX792" fmla="*/ 3042978 w 7467600"/>
              <a:gd name="connsiteY792" fmla="*/ 1054894 h 6858000"/>
              <a:gd name="connsiteX793" fmla="*/ 2968914 w 7467600"/>
              <a:gd name="connsiteY793" fmla="*/ 1133756 h 6858000"/>
              <a:gd name="connsiteX794" fmla="*/ 3103823 w 7467600"/>
              <a:gd name="connsiteY794" fmla="*/ 1026814 h 6858000"/>
              <a:gd name="connsiteX795" fmla="*/ 3607114 w 7467600"/>
              <a:gd name="connsiteY795" fmla="*/ 467441 h 6858000"/>
              <a:gd name="connsiteX796" fmla="*/ 3744487 w 7467600"/>
              <a:gd name="connsiteY796" fmla="*/ 383136 h 6858000"/>
              <a:gd name="connsiteX797" fmla="*/ 3970213 w 7467600"/>
              <a:gd name="connsiteY797" fmla="*/ 995559 h 6858000"/>
              <a:gd name="connsiteX798" fmla="*/ 3744487 w 7467600"/>
              <a:gd name="connsiteY798" fmla="*/ 383136 h 6858000"/>
              <a:gd name="connsiteX799" fmla="*/ 3624562 w 7467600"/>
              <a:gd name="connsiteY799" fmla="*/ 367041 h 6858000"/>
              <a:gd name="connsiteX800" fmla="*/ 3489712 w 7467600"/>
              <a:gd name="connsiteY800" fmla="*/ 485386 h 6858000"/>
              <a:gd name="connsiteX801" fmla="*/ 3182994 w 7467600"/>
              <a:gd name="connsiteY801" fmla="*/ 828265 h 6858000"/>
              <a:gd name="connsiteX802" fmla="*/ 2892114 w 7467600"/>
              <a:gd name="connsiteY802" fmla="*/ 1172635 h 6858000"/>
              <a:gd name="connsiteX803" fmla="*/ 3021459 w 7467600"/>
              <a:gd name="connsiteY803" fmla="*/ 1035385 h 6858000"/>
              <a:gd name="connsiteX804" fmla="*/ 3153873 w 7467600"/>
              <a:gd name="connsiteY804" fmla="*/ 898971 h 6858000"/>
              <a:gd name="connsiteX805" fmla="*/ 3276511 w 7467600"/>
              <a:gd name="connsiteY805" fmla="*/ 786423 h 6858000"/>
              <a:gd name="connsiteX806" fmla="*/ 3584154 w 7467600"/>
              <a:gd name="connsiteY806" fmla="*/ 448218 h 6858000"/>
              <a:gd name="connsiteX807" fmla="*/ 3624562 w 7467600"/>
              <a:gd name="connsiteY807" fmla="*/ 367041 h 6858000"/>
              <a:gd name="connsiteX808" fmla="*/ 3766672 w 7467600"/>
              <a:gd name="connsiteY808" fmla="*/ 359429 h 6858000"/>
              <a:gd name="connsiteX809" fmla="*/ 3996338 w 7467600"/>
              <a:gd name="connsiteY809" fmla="*/ 968237 h 6858000"/>
              <a:gd name="connsiteX810" fmla="*/ 3766672 w 7467600"/>
              <a:gd name="connsiteY810" fmla="*/ 359429 h 6858000"/>
              <a:gd name="connsiteX811" fmla="*/ 5805386 w 7467600"/>
              <a:gd name="connsiteY811" fmla="*/ 239240 h 6858000"/>
              <a:gd name="connsiteX812" fmla="*/ 5736947 w 7467600"/>
              <a:gd name="connsiteY812" fmla="*/ 261367 h 6858000"/>
              <a:gd name="connsiteX813" fmla="*/ 5427012 w 7467600"/>
              <a:gd name="connsiteY813" fmla="*/ 311272 h 6858000"/>
              <a:gd name="connsiteX814" fmla="*/ 5147818 w 7467600"/>
              <a:gd name="connsiteY814" fmla="*/ 322112 h 6858000"/>
              <a:gd name="connsiteX815" fmla="*/ 5060854 w 7467600"/>
              <a:gd name="connsiteY815" fmla="*/ 311882 h 6858000"/>
              <a:gd name="connsiteX816" fmla="*/ 4945989 w 7467600"/>
              <a:gd name="connsiteY816" fmla="*/ 300516 h 6858000"/>
              <a:gd name="connsiteX817" fmla="*/ 5410479 w 7467600"/>
              <a:gd name="connsiteY817" fmla="*/ 348434 h 6858000"/>
              <a:gd name="connsiteX818" fmla="*/ 5805386 w 7467600"/>
              <a:gd name="connsiteY818" fmla="*/ 239240 h 6858000"/>
              <a:gd name="connsiteX819" fmla="*/ 5905192 w 7467600"/>
              <a:gd name="connsiteY819" fmla="*/ 163079 h 6858000"/>
              <a:gd name="connsiteX820" fmla="*/ 5865655 w 7467600"/>
              <a:gd name="connsiteY820" fmla="*/ 171901 h 6858000"/>
              <a:gd name="connsiteX821" fmla="*/ 5259740 w 7467600"/>
              <a:gd name="connsiteY821" fmla="*/ 257013 h 6858000"/>
              <a:gd name="connsiteX822" fmla="*/ 5208466 w 7467600"/>
              <a:gd name="connsiteY822" fmla="*/ 257550 h 6858000"/>
              <a:gd name="connsiteX823" fmla="*/ 4980204 w 7467600"/>
              <a:gd name="connsiteY823" fmla="*/ 271903 h 6858000"/>
              <a:gd name="connsiteX824" fmla="*/ 5068068 w 7467600"/>
              <a:gd name="connsiteY824" fmla="*/ 282244 h 6858000"/>
              <a:gd name="connsiteX825" fmla="*/ 5153231 w 7467600"/>
              <a:gd name="connsiteY825" fmla="*/ 292240 h 6858000"/>
              <a:gd name="connsiteX826" fmla="*/ 5426491 w 7467600"/>
              <a:gd name="connsiteY826" fmla="*/ 281128 h 6858000"/>
              <a:gd name="connsiteX827" fmla="*/ 5731212 w 7467600"/>
              <a:gd name="connsiteY827" fmla="*/ 231951 h 6858000"/>
              <a:gd name="connsiteX828" fmla="*/ 5905192 w 7467600"/>
              <a:gd name="connsiteY828" fmla="*/ 163079 h 6858000"/>
              <a:gd name="connsiteX829" fmla="*/ 5944437 w 7467600"/>
              <a:gd name="connsiteY829" fmla="*/ 113829 h 6858000"/>
              <a:gd name="connsiteX830" fmla="*/ 5825032 w 7467600"/>
              <a:gd name="connsiteY830" fmla="*/ 146405 h 6858000"/>
              <a:gd name="connsiteX831" fmla="*/ 4955599 w 7467600"/>
              <a:gd name="connsiteY831" fmla="*/ 247008 h 6858000"/>
              <a:gd name="connsiteX832" fmla="*/ 5210104 w 7467600"/>
              <a:gd name="connsiteY832" fmla="*/ 228123 h 6858000"/>
              <a:gd name="connsiteX833" fmla="*/ 5261015 w 7467600"/>
              <a:gd name="connsiteY833" fmla="*/ 227087 h 6858000"/>
              <a:gd name="connsiteX834" fmla="*/ 5861181 w 7467600"/>
              <a:gd name="connsiteY834" fmla="*/ 143093 h 6858000"/>
              <a:gd name="connsiteX835" fmla="*/ 5961252 w 7467600"/>
              <a:gd name="connsiteY835" fmla="*/ 114820 h 6858000"/>
              <a:gd name="connsiteX836" fmla="*/ 5944437 w 7467600"/>
              <a:gd name="connsiteY836" fmla="*/ 113829 h 6858000"/>
              <a:gd name="connsiteX837" fmla="*/ 3882765 w 7467600"/>
              <a:gd name="connsiteY837" fmla="*/ 0 h 6858000"/>
              <a:gd name="connsiteX838" fmla="*/ 3995099 w 7467600"/>
              <a:gd name="connsiteY838" fmla="*/ 0 h 6858000"/>
              <a:gd name="connsiteX839" fmla="*/ 4163818 w 7467600"/>
              <a:gd name="connsiteY839" fmla="*/ 234104 h 6858000"/>
              <a:gd name="connsiteX840" fmla="*/ 4172099 w 7467600"/>
              <a:gd name="connsiteY840" fmla="*/ 234207 h 6858000"/>
              <a:gd name="connsiteX841" fmla="*/ 4784282 w 7467600"/>
              <a:gd name="connsiteY841" fmla="*/ 276561 h 6858000"/>
              <a:gd name="connsiteX842" fmla="*/ 4801687 w 7467600"/>
              <a:gd name="connsiteY842" fmla="*/ 267764 h 6858000"/>
              <a:gd name="connsiteX843" fmla="*/ 6082788 w 7467600"/>
              <a:gd name="connsiteY843" fmla="*/ 64119 h 6858000"/>
              <a:gd name="connsiteX844" fmla="*/ 6099442 w 7467600"/>
              <a:gd name="connsiteY844" fmla="*/ 82568 h 6858000"/>
              <a:gd name="connsiteX845" fmla="*/ 4804137 w 7467600"/>
              <a:gd name="connsiteY845" fmla="*/ 320931 h 6858000"/>
              <a:gd name="connsiteX846" fmla="*/ 4227047 w 7467600"/>
              <a:gd name="connsiteY846" fmla="*/ 313415 h 6858000"/>
              <a:gd name="connsiteX847" fmla="*/ 4346041 w 7467600"/>
              <a:gd name="connsiteY847" fmla="*/ 456086 h 6858000"/>
              <a:gd name="connsiteX848" fmla="*/ 4870967 w 7467600"/>
              <a:gd name="connsiteY848" fmla="*/ 963061 h 6858000"/>
              <a:gd name="connsiteX849" fmla="*/ 4889647 w 7467600"/>
              <a:gd name="connsiteY849" fmla="*/ 957147 h 6858000"/>
              <a:gd name="connsiteX850" fmla="*/ 5422504 w 7467600"/>
              <a:gd name="connsiteY850" fmla="*/ 805191 h 6858000"/>
              <a:gd name="connsiteX851" fmla="*/ 6087656 w 7467600"/>
              <a:gd name="connsiteY851" fmla="*/ 826703 h 6858000"/>
              <a:gd name="connsiteX852" fmla="*/ 6058717 w 7467600"/>
              <a:gd name="connsiteY852" fmla="*/ 865992 h 6858000"/>
              <a:gd name="connsiteX853" fmla="*/ 4974153 w 7467600"/>
              <a:gd name="connsiteY853" fmla="*/ 1045456 h 6858000"/>
              <a:gd name="connsiteX854" fmla="*/ 5627835 w 7467600"/>
              <a:gd name="connsiteY854" fmla="*/ 1472077 h 6858000"/>
              <a:gd name="connsiteX855" fmla="*/ 5629817 w 7467600"/>
              <a:gd name="connsiteY855" fmla="*/ 1471412 h 6858000"/>
              <a:gd name="connsiteX856" fmla="*/ 5634124 w 7467600"/>
              <a:gd name="connsiteY856" fmla="*/ 1470572 h 6858000"/>
              <a:gd name="connsiteX857" fmla="*/ 5755832 w 7467600"/>
              <a:gd name="connsiteY857" fmla="*/ 1383886 h 6858000"/>
              <a:gd name="connsiteX858" fmla="*/ 6014186 w 7467600"/>
              <a:gd name="connsiteY858" fmla="*/ 1279799 h 6858000"/>
              <a:gd name="connsiteX859" fmla="*/ 6901619 w 7467600"/>
              <a:gd name="connsiteY859" fmla="*/ 1047874 h 6858000"/>
              <a:gd name="connsiteX860" fmla="*/ 6931566 w 7467600"/>
              <a:gd name="connsiteY860" fmla="*/ 1062034 h 6858000"/>
              <a:gd name="connsiteX861" fmla="*/ 5790982 w 7467600"/>
              <a:gd name="connsiteY861" fmla="*/ 1561380 h 6858000"/>
              <a:gd name="connsiteX862" fmla="*/ 6188971 w 7467600"/>
              <a:gd name="connsiteY862" fmla="*/ 1755168 h 6858000"/>
              <a:gd name="connsiteX863" fmla="*/ 6202446 w 7467600"/>
              <a:gd name="connsiteY863" fmla="*/ 1752268 h 6858000"/>
              <a:gd name="connsiteX864" fmla="*/ 7179560 w 7467600"/>
              <a:gd name="connsiteY864" fmla="*/ 1467551 h 6858000"/>
              <a:gd name="connsiteX865" fmla="*/ 7158730 w 7467600"/>
              <a:gd name="connsiteY865" fmla="*/ 1507835 h 6858000"/>
              <a:gd name="connsiteX866" fmla="*/ 6326959 w 7467600"/>
              <a:gd name="connsiteY866" fmla="*/ 1817686 h 6858000"/>
              <a:gd name="connsiteX867" fmla="*/ 6537433 w 7467600"/>
              <a:gd name="connsiteY867" fmla="*/ 1907790 h 6858000"/>
              <a:gd name="connsiteX868" fmla="*/ 6550221 w 7467600"/>
              <a:gd name="connsiteY868" fmla="*/ 1910729 h 6858000"/>
              <a:gd name="connsiteX869" fmla="*/ 6964438 w 7467600"/>
              <a:gd name="connsiteY869" fmla="*/ 2209505 h 6858000"/>
              <a:gd name="connsiteX870" fmla="*/ 7367862 w 7467600"/>
              <a:gd name="connsiteY870" fmla="*/ 2806833 h 6858000"/>
              <a:gd name="connsiteX871" fmla="*/ 7364329 w 7467600"/>
              <a:gd name="connsiteY871" fmla="*/ 2826907 h 6858000"/>
              <a:gd name="connsiteX872" fmla="*/ 7290545 w 7467600"/>
              <a:gd name="connsiteY872" fmla="*/ 2850663 h 6858000"/>
              <a:gd name="connsiteX873" fmla="*/ 6472036 w 7467600"/>
              <a:gd name="connsiteY873" fmla="*/ 1959003 h 6858000"/>
              <a:gd name="connsiteX874" fmla="*/ 5792897 w 7467600"/>
              <a:gd name="connsiteY874" fmla="*/ 1647747 h 6858000"/>
              <a:gd name="connsiteX875" fmla="*/ 5842751 w 7467600"/>
              <a:gd name="connsiteY875" fmla="*/ 1816112 h 6858000"/>
              <a:gd name="connsiteX876" fmla="*/ 5847424 w 7467600"/>
              <a:gd name="connsiteY876" fmla="*/ 1815776 h 6858000"/>
              <a:gd name="connsiteX877" fmla="*/ 6399821 w 7467600"/>
              <a:gd name="connsiteY877" fmla="*/ 2344799 h 6858000"/>
              <a:gd name="connsiteX878" fmla="*/ 6323232 w 7467600"/>
              <a:gd name="connsiteY878" fmla="*/ 2389634 h 6858000"/>
              <a:gd name="connsiteX879" fmla="*/ 5942958 w 7467600"/>
              <a:gd name="connsiteY879" fmla="*/ 2077708 h 6858000"/>
              <a:gd name="connsiteX880" fmla="*/ 5921559 w 7467600"/>
              <a:gd name="connsiteY880" fmla="*/ 2378596 h 6858000"/>
              <a:gd name="connsiteX881" fmla="*/ 5817651 w 7467600"/>
              <a:gd name="connsiteY881" fmla="*/ 3023919 h 6858000"/>
              <a:gd name="connsiteX882" fmla="*/ 5729634 w 7467600"/>
              <a:gd name="connsiteY882" fmla="*/ 3051849 h 6858000"/>
              <a:gd name="connsiteX883" fmla="*/ 5611018 w 7467600"/>
              <a:gd name="connsiteY883" fmla="*/ 2316769 h 6858000"/>
              <a:gd name="connsiteX884" fmla="*/ 5687608 w 7467600"/>
              <a:gd name="connsiteY884" fmla="*/ 2039972 h 6858000"/>
              <a:gd name="connsiteX885" fmla="*/ 5657554 w 7467600"/>
              <a:gd name="connsiteY885" fmla="*/ 1576445 h 6858000"/>
              <a:gd name="connsiteX886" fmla="*/ 5150475 w 7467600"/>
              <a:gd name="connsiteY886" fmla="*/ 1274012 h 6858000"/>
              <a:gd name="connsiteX887" fmla="*/ 5349142 w 7467600"/>
              <a:gd name="connsiteY887" fmla="*/ 2204405 h 6858000"/>
              <a:gd name="connsiteX888" fmla="*/ 5262214 w 7467600"/>
              <a:gd name="connsiteY888" fmla="*/ 2233836 h 6858000"/>
              <a:gd name="connsiteX889" fmla="*/ 4981539 w 7467600"/>
              <a:gd name="connsiteY889" fmla="*/ 1542201 h 6858000"/>
              <a:gd name="connsiteX890" fmla="*/ 4958461 w 7467600"/>
              <a:gd name="connsiteY890" fmla="*/ 1136957 h 6858000"/>
              <a:gd name="connsiteX891" fmla="*/ 4655015 w 7467600"/>
              <a:gd name="connsiteY891" fmla="*/ 891426 h 6858000"/>
              <a:gd name="connsiteX892" fmla="*/ 4348002 w 7467600"/>
              <a:gd name="connsiteY892" fmla="*/ 2205895 h 6858000"/>
              <a:gd name="connsiteX893" fmla="*/ 4262250 w 7467600"/>
              <a:gd name="connsiteY893" fmla="*/ 2219972 h 6858000"/>
              <a:gd name="connsiteX894" fmla="*/ 4550611 w 7467600"/>
              <a:gd name="connsiteY894" fmla="*/ 817540 h 6858000"/>
              <a:gd name="connsiteX895" fmla="*/ 4564418 w 7467600"/>
              <a:gd name="connsiteY895" fmla="*/ 808293 h 6858000"/>
              <a:gd name="connsiteX896" fmla="*/ 4266388 w 7467600"/>
              <a:gd name="connsiteY896" fmla="*/ 500083 h 6858000"/>
              <a:gd name="connsiteX897" fmla="*/ 4032842 w 7467600"/>
              <a:gd name="connsiteY897" fmla="*/ 211809 h 6858000"/>
              <a:gd name="connsiteX898" fmla="*/ 3882765 w 7467600"/>
              <a:gd name="connsiteY898" fmla="*/ 0 h 6858000"/>
              <a:gd name="connsiteX899" fmla="*/ 3721337 w 7467600"/>
              <a:gd name="connsiteY899" fmla="*/ 0 h 6858000"/>
              <a:gd name="connsiteX900" fmla="*/ 3797544 w 7467600"/>
              <a:gd name="connsiteY900" fmla="*/ 0 h 6858000"/>
              <a:gd name="connsiteX901" fmla="*/ 3775734 w 7467600"/>
              <a:gd name="connsiteY901" fmla="*/ 95131 h 6858000"/>
              <a:gd name="connsiteX902" fmla="*/ 3724807 w 7467600"/>
              <a:gd name="connsiteY902" fmla="*/ 272257 h 6858000"/>
              <a:gd name="connsiteX903" fmla="*/ 3726844 w 7467600"/>
              <a:gd name="connsiteY903" fmla="*/ 282988 h 6858000"/>
              <a:gd name="connsiteX904" fmla="*/ 3742664 w 7467600"/>
              <a:gd name="connsiteY904" fmla="*/ 279918 h 6858000"/>
              <a:gd name="connsiteX905" fmla="*/ 4103910 w 7467600"/>
              <a:gd name="connsiteY905" fmla="*/ 1161917 h 6858000"/>
              <a:gd name="connsiteX906" fmla="*/ 4020269 w 7467600"/>
              <a:gd name="connsiteY906" fmla="*/ 1200406 h 6858000"/>
              <a:gd name="connsiteX907" fmla="*/ 3674882 w 7467600"/>
              <a:gd name="connsiteY907" fmla="*/ 488524 h 6858000"/>
              <a:gd name="connsiteX908" fmla="*/ 3132682 w 7467600"/>
              <a:gd name="connsiteY908" fmla="*/ 1072284 h 6858000"/>
              <a:gd name="connsiteX909" fmla="*/ 2716346 w 7467600"/>
              <a:gd name="connsiteY909" fmla="*/ 1276376 h 6858000"/>
              <a:gd name="connsiteX910" fmla="*/ 2716772 w 7467600"/>
              <a:gd name="connsiteY910" fmla="*/ 1255462 h 6858000"/>
              <a:gd name="connsiteX911" fmla="*/ 3471096 w 7467600"/>
              <a:gd name="connsiteY911" fmla="*/ 437072 h 6858000"/>
              <a:gd name="connsiteX912" fmla="*/ 3639057 w 7467600"/>
              <a:gd name="connsiteY912" fmla="*/ 286334 h 6858000"/>
              <a:gd name="connsiteX913" fmla="*/ 3640309 w 7467600"/>
              <a:gd name="connsiteY913" fmla="*/ 284664 h 6858000"/>
              <a:gd name="connsiteX914" fmla="*/ 3646022 w 7467600"/>
              <a:gd name="connsiteY914" fmla="*/ 276711 h 6858000"/>
              <a:gd name="connsiteX915" fmla="*/ 3707943 w 7467600"/>
              <a:gd name="connsiteY915" fmla="*/ 65958 h 6858000"/>
              <a:gd name="connsiteX916" fmla="*/ 3721337 w 7467600"/>
              <a:gd name="connsiteY916" fmla="*/ 0 h 6858000"/>
              <a:gd name="connsiteX917" fmla="*/ 2867960 w 7467600"/>
              <a:gd name="connsiteY917" fmla="*/ 0 h 6858000"/>
              <a:gd name="connsiteX918" fmla="*/ 2926351 w 7467600"/>
              <a:gd name="connsiteY918" fmla="*/ 0 h 6858000"/>
              <a:gd name="connsiteX919" fmla="*/ 2902823 w 7467600"/>
              <a:gd name="connsiteY919" fmla="*/ 262929 h 6858000"/>
              <a:gd name="connsiteX920" fmla="*/ 2940663 w 7467600"/>
              <a:gd name="connsiteY920" fmla="*/ 140884 h 6858000"/>
              <a:gd name="connsiteX921" fmla="*/ 2947039 w 7467600"/>
              <a:gd name="connsiteY921" fmla="*/ 122524 h 6858000"/>
              <a:gd name="connsiteX922" fmla="*/ 2984316 w 7467600"/>
              <a:gd name="connsiteY922" fmla="*/ 0 h 6858000"/>
              <a:gd name="connsiteX923" fmla="*/ 3016114 w 7467600"/>
              <a:gd name="connsiteY923" fmla="*/ 0 h 6858000"/>
              <a:gd name="connsiteX924" fmla="*/ 2979949 w 7467600"/>
              <a:gd name="connsiteY924" fmla="*/ 119274 h 6858000"/>
              <a:gd name="connsiteX925" fmla="*/ 3023879 w 7467600"/>
              <a:gd name="connsiteY925" fmla="*/ 0 h 6858000"/>
              <a:gd name="connsiteX926" fmla="*/ 3105400 w 7467600"/>
              <a:gd name="connsiteY926" fmla="*/ 0 h 6858000"/>
              <a:gd name="connsiteX927" fmla="*/ 3094669 w 7467600"/>
              <a:gd name="connsiteY927" fmla="*/ 30308 h 6858000"/>
              <a:gd name="connsiteX928" fmla="*/ 2901945 w 7467600"/>
              <a:gd name="connsiteY928" fmla="*/ 466538 h 6858000"/>
              <a:gd name="connsiteX929" fmla="*/ 2815209 w 7467600"/>
              <a:gd name="connsiteY929" fmla="*/ 497361 h 6858000"/>
              <a:gd name="connsiteX930" fmla="*/ 2844845 w 7467600"/>
              <a:gd name="connsiteY930" fmla="*/ 127638 h 6858000"/>
              <a:gd name="connsiteX931" fmla="*/ 2867960 w 7467600"/>
              <a:gd name="connsiteY931" fmla="*/ 0 h 6858000"/>
              <a:gd name="connsiteX932" fmla="*/ 1057230 w 7467600"/>
              <a:gd name="connsiteY932" fmla="*/ 0 h 6858000"/>
              <a:gd name="connsiteX933" fmla="*/ 1111003 w 7467600"/>
              <a:gd name="connsiteY933" fmla="*/ 0 h 6858000"/>
              <a:gd name="connsiteX934" fmla="*/ 1125553 w 7467600"/>
              <a:gd name="connsiteY934" fmla="*/ 52588 h 6858000"/>
              <a:gd name="connsiteX935" fmla="*/ 1304276 w 7467600"/>
              <a:gd name="connsiteY935" fmla="*/ 476275 h 6858000"/>
              <a:gd name="connsiteX936" fmla="*/ 1492066 w 7467600"/>
              <a:gd name="connsiteY936" fmla="*/ 886333 h 6858000"/>
              <a:gd name="connsiteX937" fmla="*/ 1423698 w 7467600"/>
              <a:gd name="connsiteY937" fmla="*/ 710817 h 6858000"/>
              <a:gd name="connsiteX938" fmla="*/ 1357609 w 7467600"/>
              <a:gd name="connsiteY938" fmla="*/ 532892 h 6858000"/>
              <a:gd name="connsiteX939" fmla="*/ 1309550 w 7467600"/>
              <a:gd name="connsiteY939" fmla="*/ 374031 h 6858000"/>
              <a:gd name="connsiteX940" fmla="*/ 1193673 w 7467600"/>
              <a:gd name="connsiteY940" fmla="*/ 49533 h 6858000"/>
              <a:gd name="connsiteX941" fmla="*/ 1164391 w 7467600"/>
              <a:gd name="connsiteY941" fmla="*/ 0 h 6858000"/>
              <a:gd name="connsiteX942" fmla="*/ 1200666 w 7467600"/>
              <a:gd name="connsiteY942" fmla="*/ 0 h 6858000"/>
              <a:gd name="connsiteX943" fmla="*/ 1223408 w 7467600"/>
              <a:gd name="connsiteY943" fmla="*/ 38996 h 6858000"/>
              <a:gd name="connsiteX944" fmla="*/ 1339635 w 7467600"/>
              <a:gd name="connsiteY944" fmla="*/ 365517 h 6858000"/>
              <a:gd name="connsiteX945" fmla="*/ 1387469 w 7467600"/>
              <a:gd name="connsiteY945" fmla="*/ 523079 h 6858000"/>
              <a:gd name="connsiteX946" fmla="*/ 1452685 w 7467600"/>
              <a:gd name="connsiteY946" fmla="*/ 699806 h 6858000"/>
              <a:gd name="connsiteX947" fmla="*/ 1492092 w 7467600"/>
              <a:gd name="connsiteY947" fmla="*/ 800424 h 6858000"/>
              <a:gd name="connsiteX948" fmla="*/ 1455302 w 7467600"/>
              <a:gd name="connsiteY948" fmla="*/ 632913 h 6858000"/>
              <a:gd name="connsiteX949" fmla="*/ 1222336 w 7467600"/>
              <a:gd name="connsiteY949" fmla="*/ 9480 h 6858000"/>
              <a:gd name="connsiteX950" fmla="*/ 1214634 w 7467600"/>
              <a:gd name="connsiteY950" fmla="*/ 0 h 6858000"/>
              <a:gd name="connsiteX951" fmla="*/ 1289827 w 7467600"/>
              <a:gd name="connsiteY951" fmla="*/ 0 h 6858000"/>
              <a:gd name="connsiteX952" fmla="*/ 1321076 w 7467600"/>
              <a:gd name="connsiteY952" fmla="*/ 59722 h 6858000"/>
              <a:gd name="connsiteX953" fmla="*/ 1512579 w 7467600"/>
              <a:gd name="connsiteY953" fmla="*/ 626441 h 6858000"/>
              <a:gd name="connsiteX954" fmla="*/ 1506076 w 7467600"/>
              <a:gd name="connsiteY954" fmla="*/ 1089289 h 6858000"/>
              <a:gd name="connsiteX955" fmla="*/ 1486346 w 7467600"/>
              <a:gd name="connsiteY955" fmla="*/ 1079919 h 6858000"/>
              <a:gd name="connsiteX956" fmla="*/ 1070511 w 7467600"/>
              <a:gd name="connsiteY956" fmla="*/ 48609 h 6858000"/>
              <a:gd name="connsiteX957" fmla="*/ 1057230 w 7467600"/>
              <a:gd name="connsiteY957" fmla="*/ 0 h 6858000"/>
              <a:gd name="connsiteX958" fmla="*/ 43151 w 7467600"/>
              <a:gd name="connsiteY958" fmla="*/ 0 h 6858000"/>
              <a:gd name="connsiteX959" fmla="*/ 95283 w 7467600"/>
              <a:gd name="connsiteY959" fmla="*/ 0 h 6858000"/>
              <a:gd name="connsiteX960" fmla="*/ 300708 w 7467600"/>
              <a:gd name="connsiteY960" fmla="*/ 154571 h 6858000"/>
              <a:gd name="connsiteX961" fmla="*/ 530414 w 7467600"/>
              <a:gd name="connsiteY961" fmla="*/ 354673 h 6858000"/>
              <a:gd name="connsiteX962" fmla="*/ 333785 w 7467600"/>
              <a:gd name="connsiteY962" fmla="*/ 161564 h 6858000"/>
              <a:gd name="connsiteX963" fmla="*/ 147005 w 7467600"/>
              <a:gd name="connsiteY963" fmla="*/ 0 h 6858000"/>
              <a:gd name="connsiteX964" fmla="*/ 272509 w 7467600"/>
              <a:gd name="connsiteY964" fmla="*/ 0 h 6858000"/>
              <a:gd name="connsiteX965" fmla="*/ 326276 w 7467600"/>
              <a:gd name="connsiteY965" fmla="*/ 45847 h 6858000"/>
              <a:gd name="connsiteX966" fmla="*/ 823759 w 7467600"/>
              <a:gd name="connsiteY966" fmla="*/ 574145 h 6858000"/>
              <a:gd name="connsiteX967" fmla="*/ 811254 w 7467600"/>
              <a:gd name="connsiteY967" fmla="*/ 665546 h 6858000"/>
              <a:gd name="connsiteX968" fmla="*/ 154042 w 7467600"/>
              <a:gd name="connsiteY968" fmla="*/ 261522 h 6858000"/>
              <a:gd name="connsiteX969" fmla="*/ 13550 w 7467600"/>
              <a:gd name="connsiteY969" fmla="*/ 158423 h 6858000"/>
              <a:gd name="connsiteX970" fmla="*/ 0 w 7467600"/>
              <a:gd name="connsiteY970" fmla="*/ 146618 h 6858000"/>
              <a:gd name="connsiteX971" fmla="*/ 0 w 7467600"/>
              <a:gd name="connsiteY971" fmla="*/ 59161 h 6858000"/>
              <a:gd name="connsiteX972" fmla="*/ 45427 w 7467600"/>
              <a:gd name="connsiteY972" fmla="*/ 101078 h 6858000"/>
              <a:gd name="connsiteX973" fmla="*/ 630103 w 7467600"/>
              <a:gd name="connsiteY973" fmla="*/ 485885 h 6858000"/>
              <a:gd name="connsiteX974" fmla="*/ 532040 w 7467600"/>
              <a:gd name="connsiteY974" fmla="*/ 399359 h 6858000"/>
              <a:gd name="connsiteX975" fmla="*/ 517618 w 7467600"/>
              <a:gd name="connsiteY975" fmla="*/ 385726 h 6858000"/>
              <a:gd name="connsiteX976" fmla="*/ 285074 w 7467600"/>
              <a:gd name="connsiteY976" fmla="*/ 182755 h 6858000"/>
              <a:gd name="connsiteX977" fmla="*/ 43151 w 7467600"/>
              <a:gd name="connsiteY97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6012219 h 6858000"/>
              <a:gd name="connsiteX83" fmla="*/ 6946849 w 7467600"/>
              <a:gd name="connsiteY83" fmla="*/ 5523271 h 6858000"/>
              <a:gd name="connsiteX84" fmla="*/ 6946972 w 7467600"/>
              <a:gd name="connsiteY84" fmla="*/ 5526491 h 6858000"/>
              <a:gd name="connsiteX85" fmla="*/ 7105827 w 7467600"/>
              <a:gd name="connsiteY85" fmla="*/ 5718700 h 6858000"/>
              <a:gd name="connsiteX86" fmla="*/ 7356878 w 7467600"/>
              <a:gd name="connsiteY86" fmla="*/ 5981332 h 6858000"/>
              <a:gd name="connsiteX87" fmla="*/ 7467600 w 7467600"/>
              <a:gd name="connsiteY87" fmla="*/ 6117703 h 6858000"/>
              <a:gd name="connsiteX88" fmla="*/ 7467600 w 7467600"/>
              <a:gd name="connsiteY88" fmla="*/ 6163634 h 6858000"/>
              <a:gd name="connsiteX89" fmla="*/ 7403637 w 7467600"/>
              <a:gd name="connsiteY89" fmla="*/ 6083957 h 6858000"/>
              <a:gd name="connsiteX90" fmla="*/ 7254615 w 7467600"/>
              <a:gd name="connsiteY90" fmla="*/ 5911918 h 6858000"/>
              <a:gd name="connsiteX91" fmla="*/ 7312589 w 7467600"/>
              <a:gd name="connsiteY91" fmla="*/ 5982309 h 6858000"/>
              <a:gd name="connsiteX92" fmla="*/ 7448321 w 7467600"/>
              <a:gd name="connsiteY92" fmla="*/ 6190991 h 6858000"/>
              <a:gd name="connsiteX93" fmla="*/ 7467600 w 7467600"/>
              <a:gd name="connsiteY93" fmla="*/ 6221686 h 6858000"/>
              <a:gd name="connsiteX94" fmla="*/ 7467600 w 7467600"/>
              <a:gd name="connsiteY94" fmla="*/ 6334256 h 6858000"/>
              <a:gd name="connsiteX95" fmla="*/ 7454976 w 7467600"/>
              <a:gd name="connsiteY95" fmla="*/ 6318297 h 6858000"/>
              <a:gd name="connsiteX96" fmla="*/ 7042773 w 7467600"/>
              <a:gd name="connsiteY96" fmla="*/ 5734011 h 6858000"/>
              <a:gd name="connsiteX97" fmla="*/ 6844835 w 7467600"/>
              <a:gd name="connsiteY97" fmla="*/ 5424988 h 6858000"/>
              <a:gd name="connsiteX98" fmla="*/ 1456157 w 7467600"/>
              <a:gd name="connsiteY98" fmla="*/ 5371404 h 6858000"/>
              <a:gd name="connsiteX99" fmla="*/ 1244432 w 7467600"/>
              <a:gd name="connsiteY99" fmla="*/ 5385601 h 6858000"/>
              <a:gd name="connsiteX100" fmla="*/ 973990 w 7467600"/>
              <a:gd name="connsiteY100" fmla="*/ 5424940 h 6858000"/>
              <a:gd name="connsiteX101" fmla="*/ 1103809 w 7467600"/>
              <a:gd name="connsiteY101" fmla="*/ 5433720 h 6858000"/>
              <a:gd name="connsiteX102" fmla="*/ 1123454 w 7467600"/>
              <a:gd name="connsiteY102" fmla="*/ 5435727 h 6858000"/>
              <a:gd name="connsiteX103" fmla="*/ 1737017 w 7467600"/>
              <a:gd name="connsiteY103" fmla="*/ 5452183 h 6858000"/>
              <a:gd name="connsiteX104" fmla="*/ 1824397 w 7467600"/>
              <a:gd name="connsiteY104" fmla="*/ 5447757 h 6858000"/>
              <a:gd name="connsiteX105" fmla="*/ 2070059 w 7467600"/>
              <a:gd name="connsiteY105" fmla="*/ 5441660 h 6858000"/>
              <a:gd name="connsiteX106" fmla="*/ 1456157 w 7467600"/>
              <a:gd name="connsiteY106" fmla="*/ 5371404 h 6858000"/>
              <a:gd name="connsiteX107" fmla="*/ 4988186 w 7467600"/>
              <a:gd name="connsiteY107" fmla="*/ 5216467 h 6858000"/>
              <a:gd name="connsiteX108" fmla="*/ 4777334 w 7467600"/>
              <a:gd name="connsiteY108" fmla="*/ 5406072 h 6858000"/>
              <a:gd name="connsiteX109" fmla="*/ 4718341 w 7467600"/>
              <a:gd name="connsiteY109" fmla="*/ 5468043 h 6858000"/>
              <a:gd name="connsiteX110" fmla="*/ 4604655 w 7467600"/>
              <a:gd name="connsiteY110" fmla="*/ 5583434 h 6858000"/>
              <a:gd name="connsiteX111" fmla="*/ 4565074 w 7467600"/>
              <a:gd name="connsiteY111" fmla="*/ 5618550 h 6858000"/>
              <a:gd name="connsiteX112" fmla="*/ 4988186 w 7467600"/>
              <a:gd name="connsiteY112" fmla="*/ 5216467 h 6858000"/>
              <a:gd name="connsiteX113" fmla="*/ 4978032 w 7467600"/>
              <a:gd name="connsiteY113" fmla="*/ 5183809 h 6858000"/>
              <a:gd name="connsiteX114" fmla="*/ 4463413 w 7467600"/>
              <a:gd name="connsiteY114" fmla="*/ 5615162 h 6858000"/>
              <a:gd name="connsiteX115" fmla="*/ 4358134 w 7467600"/>
              <a:gd name="connsiteY115" fmla="*/ 5742791 h 6858000"/>
              <a:gd name="connsiteX116" fmla="*/ 4376219 w 7467600"/>
              <a:gd name="connsiteY116" fmla="*/ 5729027 h 6858000"/>
              <a:gd name="connsiteX117" fmla="*/ 4582340 w 7467600"/>
              <a:gd name="connsiteY117" fmla="*/ 5561037 h 6858000"/>
              <a:gd name="connsiteX118" fmla="*/ 4694684 w 7467600"/>
              <a:gd name="connsiteY118" fmla="*/ 5447098 h 6858000"/>
              <a:gd name="connsiteX119" fmla="*/ 4754123 w 7467600"/>
              <a:gd name="connsiteY119" fmla="*/ 5384643 h 6858000"/>
              <a:gd name="connsiteX120" fmla="*/ 4978032 w 7467600"/>
              <a:gd name="connsiteY120" fmla="*/ 5183809 h 6858000"/>
              <a:gd name="connsiteX121" fmla="*/ 1903353 w 7467600"/>
              <a:gd name="connsiteY121" fmla="*/ 5044827 h 6858000"/>
              <a:gd name="connsiteX122" fmla="*/ 1936931 w 7467600"/>
              <a:gd name="connsiteY122" fmla="*/ 5093954 h 6858000"/>
              <a:gd name="connsiteX123" fmla="*/ 2195868 w 7467600"/>
              <a:gd name="connsiteY123" fmla="*/ 5396574 h 6858000"/>
              <a:gd name="connsiteX124" fmla="*/ 2088852 w 7467600"/>
              <a:gd name="connsiteY124" fmla="*/ 5166123 h 6858000"/>
              <a:gd name="connsiteX125" fmla="*/ 1958241 w 7467600"/>
              <a:gd name="connsiteY125" fmla="*/ 5067955 h 6858000"/>
              <a:gd name="connsiteX126" fmla="*/ 1903353 w 7467600"/>
              <a:gd name="connsiteY126" fmla="*/ 5044827 h 6858000"/>
              <a:gd name="connsiteX127" fmla="*/ 1979378 w 7467600"/>
              <a:gd name="connsiteY127" fmla="*/ 4769504 h 6858000"/>
              <a:gd name="connsiteX128" fmla="*/ 2882120 w 7467600"/>
              <a:gd name="connsiteY128" fmla="*/ 5064547 h 6858000"/>
              <a:gd name="connsiteX129" fmla="*/ 2793103 w 7467600"/>
              <a:gd name="connsiteY129" fmla="*/ 5039699 h 6858000"/>
              <a:gd name="connsiteX130" fmla="*/ 2770041 w 7467600"/>
              <a:gd name="connsiteY130" fmla="*/ 5033634 h 6858000"/>
              <a:gd name="connsiteX131" fmla="*/ 1979378 w 7467600"/>
              <a:gd name="connsiteY131" fmla="*/ 4769504 h 6858000"/>
              <a:gd name="connsiteX132" fmla="*/ 1927410 w 7467600"/>
              <a:gd name="connsiteY132" fmla="*/ 4716164 h 6858000"/>
              <a:gd name="connsiteX133" fmla="*/ 1959587 w 7467600"/>
              <a:gd name="connsiteY133" fmla="*/ 4728849 h 6858000"/>
              <a:gd name="connsiteX134" fmla="*/ 2777707 w 7467600"/>
              <a:gd name="connsiteY134" fmla="*/ 5003991 h 6858000"/>
              <a:gd name="connsiteX135" fmla="*/ 2800768 w 7467600"/>
              <a:gd name="connsiteY135" fmla="*/ 5010056 h 6858000"/>
              <a:gd name="connsiteX136" fmla="*/ 2879408 w 7467600"/>
              <a:gd name="connsiteY136" fmla="*/ 5031590 h 6858000"/>
              <a:gd name="connsiteX137" fmla="*/ 2862295 w 7467600"/>
              <a:gd name="connsiteY137" fmla="*/ 5022958 h 6858000"/>
              <a:gd name="connsiteX138" fmla="*/ 2813343 w 7467600"/>
              <a:gd name="connsiteY138" fmla="*/ 4998369 h 6858000"/>
              <a:gd name="connsiteX139" fmla="*/ 2646245 w 7467600"/>
              <a:gd name="connsiteY139" fmla="*/ 4930999 h 6858000"/>
              <a:gd name="connsiteX140" fmla="*/ 1999243 w 7467600"/>
              <a:gd name="connsiteY140" fmla="*/ 4730524 h 6858000"/>
              <a:gd name="connsiteX141" fmla="*/ 1979527 w 7467600"/>
              <a:gd name="connsiteY141" fmla="*/ 4726651 h 6858000"/>
              <a:gd name="connsiteX142" fmla="*/ 1927410 w 7467600"/>
              <a:gd name="connsiteY142" fmla="*/ 4716164 h 6858000"/>
              <a:gd name="connsiteX143" fmla="*/ 1997014 w 7467600"/>
              <a:gd name="connsiteY143" fmla="*/ 4698007 h 6858000"/>
              <a:gd name="connsiteX144" fmla="*/ 2005458 w 7467600"/>
              <a:gd name="connsiteY144" fmla="*/ 4699540 h 6858000"/>
              <a:gd name="connsiteX145" fmla="*/ 2657186 w 7467600"/>
              <a:gd name="connsiteY145" fmla="*/ 4901687 h 6858000"/>
              <a:gd name="connsiteX146" fmla="*/ 2826662 w 7467600"/>
              <a:gd name="connsiteY146" fmla="*/ 4970362 h 6858000"/>
              <a:gd name="connsiteX147" fmla="*/ 2876100 w 7467600"/>
              <a:gd name="connsiteY147" fmla="*/ 4995397 h 6858000"/>
              <a:gd name="connsiteX148" fmla="*/ 3042600 w 7467600"/>
              <a:gd name="connsiteY148" fmla="*/ 5059532 h 6858000"/>
              <a:gd name="connsiteX149" fmla="*/ 1997014 w 7467600"/>
              <a:gd name="connsiteY149" fmla="*/ 4698007 h 6858000"/>
              <a:gd name="connsiteX150" fmla="*/ 2305292 w 7467600"/>
              <a:gd name="connsiteY150" fmla="*/ 4219492 h 6858000"/>
              <a:gd name="connsiteX151" fmla="*/ 3360922 w 7467600"/>
              <a:gd name="connsiteY151" fmla="*/ 4529373 h 6858000"/>
              <a:gd name="connsiteX152" fmla="*/ 3492420 w 7467600"/>
              <a:gd name="connsiteY152" fmla="*/ 4510145 h 6858000"/>
              <a:gd name="connsiteX153" fmla="*/ 3364086 w 7467600"/>
              <a:gd name="connsiteY153" fmla="*/ 4480340 h 6858000"/>
              <a:gd name="connsiteX154" fmla="*/ 3225818 w 7467600"/>
              <a:gd name="connsiteY154" fmla="*/ 4411822 h 6858000"/>
              <a:gd name="connsiteX155" fmla="*/ 3129696 w 7467600"/>
              <a:gd name="connsiteY155" fmla="*/ 4360704 h 6858000"/>
              <a:gd name="connsiteX156" fmla="*/ 2814545 w 7467600"/>
              <a:gd name="connsiteY156" fmla="*/ 4282955 h 6858000"/>
              <a:gd name="connsiteX157" fmla="*/ 2305292 w 7467600"/>
              <a:gd name="connsiteY157" fmla="*/ 4219492 h 6858000"/>
              <a:gd name="connsiteX158" fmla="*/ 2626982 w 7467600"/>
              <a:gd name="connsiteY158" fmla="*/ 4206450 h 6858000"/>
              <a:gd name="connsiteX159" fmla="*/ 2490617 w 7467600"/>
              <a:gd name="connsiteY159" fmla="*/ 4206951 h 6858000"/>
              <a:gd name="connsiteX160" fmla="*/ 2819869 w 7467600"/>
              <a:gd name="connsiteY160" fmla="*/ 4252936 h 6858000"/>
              <a:gd name="connsiteX161" fmla="*/ 3143018 w 7467600"/>
              <a:gd name="connsiteY161" fmla="*/ 4332698 h 6858000"/>
              <a:gd name="connsiteX162" fmla="*/ 3241520 w 7467600"/>
              <a:gd name="connsiteY162" fmla="*/ 4385112 h 6858000"/>
              <a:gd name="connsiteX163" fmla="*/ 3374575 w 7467600"/>
              <a:gd name="connsiteY163" fmla="*/ 4451517 h 6858000"/>
              <a:gd name="connsiteX164" fmla="*/ 3505221 w 7467600"/>
              <a:gd name="connsiteY164" fmla="*/ 4480757 h 6858000"/>
              <a:gd name="connsiteX165" fmla="*/ 2626982 w 7467600"/>
              <a:gd name="connsiteY165" fmla="*/ 4206450 h 6858000"/>
              <a:gd name="connsiteX166" fmla="*/ 1310106 w 7467600"/>
              <a:gd name="connsiteY166" fmla="*/ 3943217 h 6858000"/>
              <a:gd name="connsiteX167" fmla="*/ 854994 w 7467600"/>
              <a:gd name="connsiteY167" fmla="*/ 4399136 h 6858000"/>
              <a:gd name="connsiteX168" fmla="*/ 742462 w 7467600"/>
              <a:gd name="connsiteY168" fmla="*/ 4594648 h 6858000"/>
              <a:gd name="connsiteX169" fmla="*/ 820602 w 7467600"/>
              <a:gd name="connsiteY169" fmla="*/ 4485915 h 6858000"/>
              <a:gd name="connsiteX170" fmla="*/ 878295 w 7467600"/>
              <a:gd name="connsiteY170" fmla="*/ 4403594 h 6858000"/>
              <a:gd name="connsiteX171" fmla="*/ 1240607 w 7467600"/>
              <a:gd name="connsiteY171" fmla="*/ 4010401 h 6858000"/>
              <a:gd name="connsiteX172" fmla="*/ 1310106 w 7467600"/>
              <a:gd name="connsiteY172" fmla="*/ 3943217 h 6858000"/>
              <a:gd name="connsiteX173" fmla="*/ 1423113 w 7467600"/>
              <a:gd name="connsiteY173" fmla="*/ 3874565 h 6858000"/>
              <a:gd name="connsiteX174" fmla="*/ 1260565 w 7467600"/>
              <a:gd name="connsiteY174" fmla="*/ 4031982 h 6858000"/>
              <a:gd name="connsiteX175" fmla="*/ 901900 w 7467600"/>
              <a:gd name="connsiteY175" fmla="*/ 4421236 h 6858000"/>
              <a:gd name="connsiteX176" fmla="*/ 845044 w 7467600"/>
              <a:gd name="connsiteY176" fmla="*/ 4502436 h 6858000"/>
              <a:gd name="connsiteX177" fmla="*/ 685926 w 7467600"/>
              <a:gd name="connsiteY177" fmla="*/ 4703069 h 6858000"/>
              <a:gd name="connsiteX178" fmla="*/ 684248 w 7467600"/>
              <a:gd name="connsiteY178" fmla="*/ 4706721 h 6858000"/>
              <a:gd name="connsiteX179" fmla="*/ 1423113 w 7467600"/>
              <a:gd name="connsiteY179" fmla="*/ 3874565 h 6858000"/>
              <a:gd name="connsiteX180" fmla="*/ 3316479 w 7467600"/>
              <a:gd name="connsiteY180" fmla="*/ 3872136 h 6858000"/>
              <a:gd name="connsiteX181" fmla="*/ 3546806 w 7467600"/>
              <a:gd name="connsiteY181" fmla="*/ 4356139 h 6858000"/>
              <a:gd name="connsiteX182" fmla="*/ 3364433 w 7467600"/>
              <a:gd name="connsiteY182" fmla="*/ 3953121 h 6858000"/>
              <a:gd name="connsiteX183" fmla="*/ 3316479 w 7467600"/>
              <a:gd name="connsiteY183" fmla="*/ 3872136 h 6858000"/>
              <a:gd name="connsiteX184" fmla="*/ 3291335 w 7467600"/>
              <a:gd name="connsiteY184" fmla="*/ 3767420 h 6858000"/>
              <a:gd name="connsiteX185" fmla="*/ 3390805 w 7467600"/>
              <a:gd name="connsiteY185" fmla="*/ 3937163 h 6858000"/>
              <a:gd name="connsiteX186" fmla="*/ 3579062 w 7467600"/>
              <a:gd name="connsiteY186" fmla="*/ 4359040 h 6858000"/>
              <a:gd name="connsiteX187" fmla="*/ 3467355 w 7467600"/>
              <a:gd name="connsiteY187" fmla="*/ 3988130 h 6858000"/>
              <a:gd name="connsiteX188" fmla="*/ 3310753 w 7467600"/>
              <a:gd name="connsiteY188" fmla="*/ 3787140 h 6858000"/>
              <a:gd name="connsiteX189" fmla="*/ 3291335 w 7467600"/>
              <a:gd name="connsiteY189" fmla="*/ 3767420 h 6858000"/>
              <a:gd name="connsiteX190" fmla="*/ 1635889 w 7467600"/>
              <a:gd name="connsiteY190" fmla="*/ 3709494 h 6858000"/>
              <a:gd name="connsiteX191" fmla="*/ 1634800 w 7467600"/>
              <a:gd name="connsiteY191" fmla="*/ 3731111 h 6858000"/>
              <a:gd name="connsiteX192" fmla="*/ 1635889 w 7467600"/>
              <a:gd name="connsiteY192" fmla="*/ 3709494 h 6858000"/>
              <a:gd name="connsiteX193" fmla="*/ 1510397 w 7467600"/>
              <a:gd name="connsiteY193" fmla="*/ 3684705 h 6858000"/>
              <a:gd name="connsiteX194" fmla="*/ 1146550 w 7467600"/>
              <a:gd name="connsiteY194" fmla="*/ 3802012 h 6858000"/>
              <a:gd name="connsiteX195" fmla="*/ 698834 w 7467600"/>
              <a:gd name="connsiteY195" fmla="*/ 3952272 h 6858000"/>
              <a:gd name="connsiteX196" fmla="*/ 34256 w 7467600"/>
              <a:gd name="connsiteY196" fmla="*/ 4347603 h 6858000"/>
              <a:gd name="connsiteX197" fmla="*/ 527241 w 7467600"/>
              <a:gd name="connsiteY197" fmla="*/ 4065078 h 6858000"/>
              <a:gd name="connsiteX198" fmla="*/ 1510397 w 7467600"/>
              <a:gd name="connsiteY198" fmla="*/ 3684705 h 6858000"/>
              <a:gd name="connsiteX199" fmla="*/ 1313114 w 7467600"/>
              <a:gd name="connsiteY199" fmla="*/ 3655216 h 6858000"/>
              <a:gd name="connsiteX200" fmla="*/ 1109304 w 7467600"/>
              <a:gd name="connsiteY200" fmla="*/ 3669030 h 6858000"/>
              <a:gd name="connsiteX201" fmla="*/ 8129 w 7467600"/>
              <a:gd name="connsiteY201" fmla="*/ 4330519 h 6858000"/>
              <a:gd name="connsiteX202" fmla="*/ 687572 w 7467600"/>
              <a:gd name="connsiteY202" fmla="*/ 3925629 h 6858000"/>
              <a:gd name="connsiteX203" fmla="*/ 1138365 w 7467600"/>
              <a:gd name="connsiteY203" fmla="*/ 3774515 h 6858000"/>
              <a:gd name="connsiteX204" fmla="*/ 1505579 w 7467600"/>
              <a:gd name="connsiteY204" fmla="*/ 3655526 h 6858000"/>
              <a:gd name="connsiteX205" fmla="*/ 1313114 w 7467600"/>
              <a:gd name="connsiteY205" fmla="*/ 3655216 h 6858000"/>
              <a:gd name="connsiteX206" fmla="*/ 3655073 w 7467600"/>
              <a:gd name="connsiteY206" fmla="*/ 3650884 h 6858000"/>
              <a:gd name="connsiteX207" fmla="*/ 3989938 w 7467600"/>
              <a:gd name="connsiteY207" fmla="*/ 3991685 h 6858000"/>
              <a:gd name="connsiteX208" fmla="*/ 4393907 w 7467600"/>
              <a:gd name="connsiteY208" fmla="*/ 4261258 h 6858000"/>
              <a:gd name="connsiteX209" fmla="*/ 4648051 w 7467600"/>
              <a:gd name="connsiteY209" fmla="*/ 4374051 h 6858000"/>
              <a:gd name="connsiteX210" fmla="*/ 4383389 w 7467600"/>
              <a:gd name="connsiteY210" fmla="*/ 4184369 h 6858000"/>
              <a:gd name="connsiteX211" fmla="*/ 4165508 w 7467600"/>
              <a:gd name="connsiteY211" fmla="*/ 4035196 h 6858000"/>
              <a:gd name="connsiteX212" fmla="*/ 4068162 w 7467600"/>
              <a:gd name="connsiteY212" fmla="*/ 3953394 h 6858000"/>
              <a:gd name="connsiteX213" fmla="*/ 3981416 w 7467600"/>
              <a:gd name="connsiteY213" fmla="*/ 3880482 h 6858000"/>
              <a:gd name="connsiteX214" fmla="*/ 3800147 w 7467600"/>
              <a:gd name="connsiteY214" fmla="*/ 3749872 h 6858000"/>
              <a:gd name="connsiteX215" fmla="*/ 3655073 w 7467600"/>
              <a:gd name="connsiteY215" fmla="*/ 3650884 h 6858000"/>
              <a:gd name="connsiteX216" fmla="*/ 3670252 w 7467600"/>
              <a:gd name="connsiteY216" fmla="*/ 3622798 h 6858000"/>
              <a:gd name="connsiteX217" fmla="*/ 3817258 w 7467600"/>
              <a:gd name="connsiteY217" fmla="*/ 3723577 h 6858000"/>
              <a:gd name="connsiteX218" fmla="*/ 4000461 w 7467600"/>
              <a:gd name="connsiteY218" fmla="*/ 3855966 h 6858000"/>
              <a:gd name="connsiteX219" fmla="*/ 4088180 w 7467600"/>
              <a:gd name="connsiteY219" fmla="*/ 3929774 h 6858000"/>
              <a:gd name="connsiteX220" fmla="*/ 4184555 w 7467600"/>
              <a:gd name="connsiteY220" fmla="*/ 4010683 h 6858000"/>
              <a:gd name="connsiteX221" fmla="*/ 4399563 w 7467600"/>
              <a:gd name="connsiteY221" fmla="*/ 4158106 h 6858000"/>
              <a:gd name="connsiteX222" fmla="*/ 4684469 w 7467600"/>
              <a:gd name="connsiteY222" fmla="*/ 4364680 h 6858000"/>
              <a:gd name="connsiteX223" fmla="*/ 4690271 w 7467600"/>
              <a:gd name="connsiteY223" fmla="*/ 4370034 h 6858000"/>
              <a:gd name="connsiteX224" fmla="*/ 4136093 w 7467600"/>
              <a:gd name="connsiteY224" fmla="*/ 3858466 h 6858000"/>
              <a:gd name="connsiteX225" fmla="*/ 3670252 w 7467600"/>
              <a:gd name="connsiteY225" fmla="*/ 3622798 h 6858000"/>
              <a:gd name="connsiteX226" fmla="*/ 4440129 w 7467600"/>
              <a:gd name="connsiteY226" fmla="*/ 3448571 h 6858000"/>
              <a:gd name="connsiteX227" fmla="*/ 4856525 w 7467600"/>
              <a:gd name="connsiteY227" fmla="*/ 3915351 h 6858000"/>
              <a:gd name="connsiteX228" fmla="*/ 5059055 w 7467600"/>
              <a:gd name="connsiteY228" fmla="*/ 4108918 h 6858000"/>
              <a:gd name="connsiteX229" fmla="*/ 5290070 w 7467600"/>
              <a:gd name="connsiteY229" fmla="*/ 4263619 h 6858000"/>
              <a:gd name="connsiteX230" fmla="*/ 4834991 w 7467600"/>
              <a:gd name="connsiteY230" fmla="*/ 3830985 h 6858000"/>
              <a:gd name="connsiteX231" fmla="*/ 4440129 w 7467600"/>
              <a:gd name="connsiteY231" fmla="*/ 3448571 h 6858000"/>
              <a:gd name="connsiteX232" fmla="*/ 4441737 w 7467600"/>
              <a:gd name="connsiteY232" fmla="*/ 3399734 h 6858000"/>
              <a:gd name="connsiteX233" fmla="*/ 4431236 w 7467600"/>
              <a:gd name="connsiteY233" fmla="*/ 3400954 h 6858000"/>
              <a:gd name="connsiteX234" fmla="*/ 4557150 w 7467600"/>
              <a:gd name="connsiteY234" fmla="*/ 3510023 h 6858000"/>
              <a:gd name="connsiteX235" fmla="*/ 4856936 w 7467600"/>
              <a:gd name="connsiteY235" fmla="*/ 3809146 h 6858000"/>
              <a:gd name="connsiteX236" fmla="*/ 5111996 w 7467600"/>
              <a:gd name="connsiteY236" fmla="*/ 4065759 h 6858000"/>
              <a:gd name="connsiteX237" fmla="*/ 5388878 w 7467600"/>
              <a:gd name="connsiteY237" fmla="*/ 4300185 h 6858000"/>
              <a:gd name="connsiteX238" fmla="*/ 5425556 w 7467600"/>
              <a:gd name="connsiteY238" fmla="*/ 4308967 h 6858000"/>
              <a:gd name="connsiteX239" fmla="*/ 4943646 w 7467600"/>
              <a:gd name="connsiteY239" fmla="*/ 3822916 h 6858000"/>
              <a:gd name="connsiteX240" fmla="*/ 4594837 w 7467600"/>
              <a:gd name="connsiteY240" fmla="*/ 3532274 h 6858000"/>
              <a:gd name="connsiteX241" fmla="*/ 4441737 w 7467600"/>
              <a:gd name="connsiteY241" fmla="*/ 3399734 h 6858000"/>
              <a:gd name="connsiteX242" fmla="*/ 5425834 w 7467600"/>
              <a:gd name="connsiteY242" fmla="*/ 3162785 h 6858000"/>
              <a:gd name="connsiteX243" fmla="*/ 5401644 w 7467600"/>
              <a:gd name="connsiteY243" fmla="*/ 3617847 h 6858000"/>
              <a:gd name="connsiteX244" fmla="*/ 5467256 w 7467600"/>
              <a:gd name="connsiteY244" fmla="*/ 4175494 h 6858000"/>
              <a:gd name="connsiteX245" fmla="*/ 5448069 w 7467600"/>
              <a:gd name="connsiteY245" fmla="*/ 3567554 h 6858000"/>
              <a:gd name="connsiteX246" fmla="*/ 5425834 w 7467600"/>
              <a:gd name="connsiteY246" fmla="*/ 3162785 h 6858000"/>
              <a:gd name="connsiteX247" fmla="*/ 1318687 w 7467600"/>
              <a:gd name="connsiteY247" fmla="*/ 3113840 h 6858000"/>
              <a:gd name="connsiteX248" fmla="*/ 1066793 w 7467600"/>
              <a:gd name="connsiteY248" fmla="*/ 3212171 h 6858000"/>
              <a:gd name="connsiteX249" fmla="*/ 993319 w 7467600"/>
              <a:gd name="connsiteY249" fmla="*/ 3247648 h 6858000"/>
              <a:gd name="connsiteX250" fmla="*/ 853081 w 7467600"/>
              <a:gd name="connsiteY250" fmla="*/ 3312410 h 6858000"/>
              <a:gd name="connsiteX251" fmla="*/ 805957 w 7467600"/>
              <a:gd name="connsiteY251" fmla="*/ 3330443 h 6858000"/>
              <a:gd name="connsiteX252" fmla="*/ 1318687 w 7467600"/>
              <a:gd name="connsiteY252" fmla="*/ 3113840 h 6858000"/>
              <a:gd name="connsiteX253" fmla="*/ 5453702 w 7467600"/>
              <a:gd name="connsiteY253" fmla="*/ 3090882 h 6858000"/>
              <a:gd name="connsiteX254" fmla="*/ 5480135 w 7467600"/>
              <a:gd name="connsiteY254" fmla="*/ 3565802 h 6858000"/>
              <a:gd name="connsiteX255" fmla="*/ 5499023 w 7467600"/>
              <a:gd name="connsiteY255" fmla="*/ 4166310 h 6858000"/>
              <a:gd name="connsiteX256" fmla="*/ 5547022 w 7467600"/>
              <a:gd name="connsiteY256" fmla="*/ 3607838 h 6858000"/>
              <a:gd name="connsiteX257" fmla="*/ 5515964 w 7467600"/>
              <a:gd name="connsiteY257" fmla="*/ 3378541 h 6858000"/>
              <a:gd name="connsiteX258" fmla="*/ 5453702 w 7467600"/>
              <a:gd name="connsiteY258" fmla="*/ 3090882 h 6858000"/>
              <a:gd name="connsiteX259" fmla="*/ 1238695 w 7467600"/>
              <a:gd name="connsiteY259" fmla="*/ 3076820 h 6858000"/>
              <a:gd name="connsiteX260" fmla="*/ 716371 w 7467600"/>
              <a:gd name="connsiteY260" fmla="*/ 3293249 h 6858000"/>
              <a:gd name="connsiteX261" fmla="*/ 579522 w 7467600"/>
              <a:gd name="connsiteY261" fmla="*/ 3371759 h 6858000"/>
              <a:gd name="connsiteX262" fmla="*/ 600288 w 7467600"/>
              <a:gd name="connsiteY262" fmla="*/ 3365555 h 6858000"/>
              <a:gd name="connsiteX263" fmla="*/ 840692 w 7467600"/>
              <a:gd name="connsiteY263" fmla="*/ 3284921 h 6858000"/>
              <a:gd name="connsiteX264" fmla="*/ 979248 w 7467600"/>
              <a:gd name="connsiteY264" fmla="*/ 3221003 h 6858000"/>
              <a:gd name="connsiteX265" fmla="*/ 1053282 w 7467600"/>
              <a:gd name="connsiteY265" fmla="*/ 3185247 h 6858000"/>
              <a:gd name="connsiteX266" fmla="*/ 1320603 w 7467600"/>
              <a:gd name="connsiteY266" fmla="*/ 3081281 h 6858000"/>
              <a:gd name="connsiteX267" fmla="*/ 1238695 w 7467600"/>
              <a:gd name="connsiteY267" fmla="*/ 3076820 h 6858000"/>
              <a:gd name="connsiteX268" fmla="*/ 5425627 w 7467600"/>
              <a:gd name="connsiteY268" fmla="*/ 2954192 h 6858000"/>
              <a:gd name="connsiteX269" fmla="*/ 5470770 w 7467600"/>
              <a:gd name="connsiteY269" fmla="*/ 3005435 h 6858000"/>
              <a:gd name="connsiteX270" fmla="*/ 5519779 w 7467600"/>
              <a:gd name="connsiteY270" fmla="*/ 4359223 h 6858000"/>
              <a:gd name="connsiteX271" fmla="*/ 5520293 w 7467600"/>
              <a:gd name="connsiteY271" fmla="*/ 4360602 h 6858000"/>
              <a:gd name="connsiteX272" fmla="*/ 5767221 w 7467600"/>
              <a:gd name="connsiteY272" fmla="*/ 4665564 h 6858000"/>
              <a:gd name="connsiteX273" fmla="*/ 6937169 w 7467600"/>
              <a:gd name="connsiteY273" fmla="*/ 4815941 h 6858000"/>
              <a:gd name="connsiteX274" fmla="*/ 6953922 w 7467600"/>
              <a:gd name="connsiteY274" fmla="*/ 4890068 h 6858000"/>
              <a:gd name="connsiteX275" fmla="*/ 6071359 w 7467600"/>
              <a:gd name="connsiteY275" fmla="*/ 4770770 h 6858000"/>
              <a:gd name="connsiteX276" fmla="*/ 6038839 w 7467600"/>
              <a:gd name="connsiteY276" fmla="*/ 4764474 h 6858000"/>
              <a:gd name="connsiteX277" fmla="*/ 6038706 w 7467600"/>
              <a:gd name="connsiteY277" fmla="*/ 4763847 h 6858000"/>
              <a:gd name="connsiteX278" fmla="*/ 6037784 w 7467600"/>
              <a:gd name="connsiteY278" fmla="*/ 4764270 h 6858000"/>
              <a:gd name="connsiteX279" fmla="*/ 6038839 w 7467600"/>
              <a:gd name="connsiteY279" fmla="*/ 4764474 h 6858000"/>
              <a:gd name="connsiteX280" fmla="*/ 6040338 w 7467600"/>
              <a:gd name="connsiteY280" fmla="*/ 4771418 h 6858000"/>
              <a:gd name="connsiteX281" fmla="*/ 6024488 w 7467600"/>
              <a:gd name="connsiteY281" fmla="*/ 4809903 h 6858000"/>
              <a:gd name="connsiteX282" fmla="*/ 5599771 w 7467600"/>
              <a:gd name="connsiteY282" fmla="*/ 5509652 h 6858000"/>
              <a:gd name="connsiteX283" fmla="*/ 5548843 w 7467600"/>
              <a:gd name="connsiteY283" fmla="*/ 5563845 h 6858000"/>
              <a:gd name="connsiteX284" fmla="*/ 5940952 w 7467600"/>
              <a:gd name="connsiteY284" fmla="*/ 6250028 h 6858000"/>
              <a:gd name="connsiteX285" fmla="*/ 6043441 w 7467600"/>
              <a:gd name="connsiteY285" fmla="*/ 6665847 h 6858000"/>
              <a:gd name="connsiteX286" fmla="*/ 6093432 w 7467600"/>
              <a:gd name="connsiteY286" fmla="*/ 6858000 h 6858000"/>
              <a:gd name="connsiteX287" fmla="*/ 6034344 w 7467600"/>
              <a:gd name="connsiteY287" fmla="*/ 6858000 h 6858000"/>
              <a:gd name="connsiteX288" fmla="*/ 6026679 w 7467600"/>
              <a:gd name="connsiteY288" fmla="*/ 6836959 h 6858000"/>
              <a:gd name="connsiteX289" fmla="*/ 5800441 w 7467600"/>
              <a:gd name="connsiteY289" fmla="*/ 6335286 h 6858000"/>
              <a:gd name="connsiteX290" fmla="*/ 5526562 w 7467600"/>
              <a:gd name="connsiteY290" fmla="*/ 5705388 h 6858000"/>
              <a:gd name="connsiteX291" fmla="*/ 5519640 w 7467600"/>
              <a:gd name="connsiteY291" fmla="*/ 5683774 h 6858000"/>
              <a:gd name="connsiteX292" fmla="*/ 5844559 w 7467600"/>
              <a:gd name="connsiteY292" fmla="*/ 6553349 h 6858000"/>
              <a:gd name="connsiteX293" fmla="*/ 5975994 w 7467600"/>
              <a:gd name="connsiteY293" fmla="*/ 6858000 h 6858000"/>
              <a:gd name="connsiteX294" fmla="*/ 5898547 w 7467600"/>
              <a:gd name="connsiteY294" fmla="*/ 6858000 h 6858000"/>
              <a:gd name="connsiteX295" fmla="*/ 5682041 w 7467600"/>
              <a:gd name="connsiteY295" fmla="*/ 6355860 h 6858000"/>
              <a:gd name="connsiteX296" fmla="*/ 5461758 w 7467600"/>
              <a:gd name="connsiteY296" fmla="*/ 5820220 h 6858000"/>
              <a:gd name="connsiteX297" fmla="*/ 5237282 w 7467600"/>
              <a:gd name="connsiteY297" fmla="*/ 6579086 h 6858000"/>
              <a:gd name="connsiteX298" fmla="*/ 5115009 w 7467600"/>
              <a:gd name="connsiteY298" fmla="*/ 6858000 h 6858000"/>
              <a:gd name="connsiteX299" fmla="*/ 5028074 w 7467600"/>
              <a:gd name="connsiteY299" fmla="*/ 6858000 h 6858000"/>
              <a:gd name="connsiteX300" fmla="*/ 5079508 w 7467600"/>
              <a:gd name="connsiteY300" fmla="*/ 6749074 h 6858000"/>
              <a:gd name="connsiteX301" fmla="*/ 5371846 w 7467600"/>
              <a:gd name="connsiteY301" fmla="*/ 5924413 h 6858000"/>
              <a:gd name="connsiteX302" fmla="*/ 5270512 w 7467600"/>
              <a:gd name="connsiteY302" fmla="*/ 6138975 h 6858000"/>
              <a:gd name="connsiteX303" fmla="*/ 5062409 w 7467600"/>
              <a:gd name="connsiteY303" fmla="*/ 6653544 h 6858000"/>
              <a:gd name="connsiteX304" fmla="*/ 5036628 w 7467600"/>
              <a:gd name="connsiteY304" fmla="*/ 6754247 h 6858000"/>
              <a:gd name="connsiteX305" fmla="*/ 5009112 w 7467600"/>
              <a:gd name="connsiteY305" fmla="*/ 6858000 h 6858000"/>
              <a:gd name="connsiteX306" fmla="*/ 4976679 w 7467600"/>
              <a:gd name="connsiteY306" fmla="*/ 6858000 h 6858000"/>
              <a:gd name="connsiteX307" fmla="*/ 5006537 w 7467600"/>
              <a:gd name="connsiteY307" fmla="*/ 6747068 h 6858000"/>
              <a:gd name="connsiteX308" fmla="*/ 5032723 w 7467600"/>
              <a:gd name="connsiteY308" fmla="*/ 6644957 h 6858000"/>
              <a:gd name="connsiteX309" fmla="*/ 5242949 w 7467600"/>
              <a:gd name="connsiteY309" fmla="*/ 6125175 h 6858000"/>
              <a:gd name="connsiteX310" fmla="*/ 5286321 w 7467600"/>
              <a:gd name="connsiteY310" fmla="*/ 6033555 h 6858000"/>
              <a:gd name="connsiteX311" fmla="*/ 5008210 w 7467600"/>
              <a:gd name="connsiteY311" fmla="*/ 6649194 h 6858000"/>
              <a:gd name="connsiteX312" fmla="*/ 4986321 w 7467600"/>
              <a:gd name="connsiteY312" fmla="*/ 6765687 h 6858000"/>
              <a:gd name="connsiteX313" fmla="*/ 4973474 w 7467600"/>
              <a:gd name="connsiteY313" fmla="*/ 6858000 h 6858000"/>
              <a:gd name="connsiteX314" fmla="*/ 4907178 w 7467600"/>
              <a:gd name="connsiteY314" fmla="*/ 6858000 h 6858000"/>
              <a:gd name="connsiteX315" fmla="*/ 4910810 w 7467600"/>
              <a:gd name="connsiteY315" fmla="*/ 6829660 h 6858000"/>
              <a:gd name="connsiteX316" fmla="*/ 4987461 w 7467600"/>
              <a:gd name="connsiteY316" fmla="*/ 6432994 h 6858000"/>
              <a:gd name="connsiteX317" fmla="*/ 5179262 w 7467600"/>
              <a:gd name="connsiteY317" fmla="*/ 6035044 h 6858000"/>
              <a:gd name="connsiteX318" fmla="*/ 4689678 w 7467600"/>
              <a:gd name="connsiteY318" fmla="*/ 6440241 h 6858000"/>
              <a:gd name="connsiteX319" fmla="*/ 4477543 w 7467600"/>
              <a:gd name="connsiteY319" fmla="*/ 6674836 h 6858000"/>
              <a:gd name="connsiteX320" fmla="*/ 4329957 w 7467600"/>
              <a:gd name="connsiteY320" fmla="*/ 6858000 h 6858000"/>
              <a:gd name="connsiteX321" fmla="*/ 4218595 w 7467600"/>
              <a:gd name="connsiteY321" fmla="*/ 6858000 h 6858000"/>
              <a:gd name="connsiteX322" fmla="*/ 4368888 w 7467600"/>
              <a:gd name="connsiteY322" fmla="*/ 6668412 h 6858000"/>
              <a:gd name="connsiteX323" fmla="*/ 4563091 w 7467600"/>
              <a:gd name="connsiteY323" fmla="*/ 6442508 h 6858000"/>
              <a:gd name="connsiteX324" fmla="*/ 5387324 w 7467600"/>
              <a:gd name="connsiteY324" fmla="*/ 5705830 h 6858000"/>
              <a:gd name="connsiteX325" fmla="*/ 5073620 w 7467600"/>
              <a:gd name="connsiteY325" fmla="*/ 5955437 h 6858000"/>
              <a:gd name="connsiteX326" fmla="*/ 4689789 w 7467600"/>
              <a:gd name="connsiteY326" fmla="*/ 6268382 h 6858000"/>
              <a:gd name="connsiteX327" fmla="*/ 4418722 w 7467600"/>
              <a:gd name="connsiteY327" fmla="*/ 6570886 h 6858000"/>
              <a:gd name="connsiteX328" fmla="*/ 4214944 w 7467600"/>
              <a:gd name="connsiteY328" fmla="*/ 6858000 h 6858000"/>
              <a:gd name="connsiteX329" fmla="*/ 4177898 w 7467600"/>
              <a:gd name="connsiteY329" fmla="*/ 6858000 h 6858000"/>
              <a:gd name="connsiteX330" fmla="*/ 4391597 w 7467600"/>
              <a:gd name="connsiteY330" fmla="*/ 6556370 h 6858000"/>
              <a:gd name="connsiteX331" fmla="*/ 4668889 w 7467600"/>
              <a:gd name="connsiteY331" fmla="*/ 6246399 h 6858000"/>
              <a:gd name="connsiteX332" fmla="*/ 5055427 w 7467600"/>
              <a:gd name="connsiteY332" fmla="*/ 5931476 h 6858000"/>
              <a:gd name="connsiteX333" fmla="*/ 5371814 w 7467600"/>
              <a:gd name="connsiteY333" fmla="*/ 5678975 h 6858000"/>
              <a:gd name="connsiteX334" fmla="*/ 4987918 w 7467600"/>
              <a:gd name="connsiteY334" fmla="*/ 5838701 h 6858000"/>
              <a:gd name="connsiteX335" fmla="*/ 4317146 w 7467600"/>
              <a:gd name="connsiteY335" fmla="*/ 6587716 h 6858000"/>
              <a:gd name="connsiteX336" fmla="*/ 4171627 w 7467600"/>
              <a:gd name="connsiteY336" fmla="*/ 6858000 h 6858000"/>
              <a:gd name="connsiteX337" fmla="*/ 4081585 w 7467600"/>
              <a:gd name="connsiteY337" fmla="*/ 6858000 h 6858000"/>
              <a:gd name="connsiteX338" fmla="*/ 4238603 w 7467600"/>
              <a:gd name="connsiteY338" fmla="*/ 6559341 h 6858000"/>
              <a:gd name="connsiteX339" fmla="*/ 4778333 w 7467600"/>
              <a:gd name="connsiteY339" fmla="*/ 5873626 h 6858000"/>
              <a:gd name="connsiteX340" fmla="*/ 5414185 w 7467600"/>
              <a:gd name="connsiteY340" fmla="*/ 5573882 h 6858000"/>
              <a:gd name="connsiteX341" fmla="*/ 5959648 w 7467600"/>
              <a:gd name="connsiteY341" fmla="*/ 4760797 h 6858000"/>
              <a:gd name="connsiteX342" fmla="*/ 5355019 w 7467600"/>
              <a:gd name="connsiteY342" fmla="*/ 4734672 h 6858000"/>
              <a:gd name="connsiteX343" fmla="*/ 5083565 w 7467600"/>
              <a:gd name="connsiteY343" fmla="*/ 5179121 h 6858000"/>
              <a:gd name="connsiteX344" fmla="*/ 4713577 w 7467600"/>
              <a:gd name="connsiteY344" fmla="*/ 5616803 h 6858000"/>
              <a:gd name="connsiteX345" fmla="*/ 3989559 w 7467600"/>
              <a:gd name="connsiteY345" fmla="*/ 6145945 h 6858000"/>
              <a:gd name="connsiteX346" fmla="*/ 3939824 w 7467600"/>
              <a:gd name="connsiteY346" fmla="*/ 6066900 h 6858000"/>
              <a:gd name="connsiteX347" fmla="*/ 4584537 w 7467600"/>
              <a:gd name="connsiteY347" fmla="*/ 5324826 h 6858000"/>
              <a:gd name="connsiteX348" fmla="*/ 5037105 w 7467600"/>
              <a:gd name="connsiteY348" fmla="*/ 5088765 h 6858000"/>
              <a:gd name="connsiteX349" fmla="*/ 5039930 w 7467600"/>
              <a:gd name="connsiteY349" fmla="*/ 5089585 h 6858000"/>
              <a:gd name="connsiteX350" fmla="*/ 5263764 w 7467600"/>
              <a:gd name="connsiteY350" fmla="*/ 4735525 h 6858000"/>
              <a:gd name="connsiteX351" fmla="*/ 4086300 w 7467600"/>
              <a:gd name="connsiteY351" fmla="*/ 4884599 h 6858000"/>
              <a:gd name="connsiteX352" fmla="*/ 4085485 w 7467600"/>
              <a:gd name="connsiteY352" fmla="*/ 4899070 h 6858000"/>
              <a:gd name="connsiteX353" fmla="*/ 3871915 w 7467600"/>
              <a:gd name="connsiteY353" fmla="*/ 5253645 h 6858000"/>
              <a:gd name="connsiteX354" fmla="*/ 3799374 w 7467600"/>
              <a:gd name="connsiteY354" fmla="*/ 5466127 h 6858000"/>
              <a:gd name="connsiteX355" fmla="*/ 3498850 w 7467600"/>
              <a:gd name="connsiteY355" fmla="*/ 6661888 h 6858000"/>
              <a:gd name="connsiteX356" fmla="*/ 3399216 w 7467600"/>
              <a:gd name="connsiteY356" fmla="*/ 6858000 h 6858000"/>
              <a:gd name="connsiteX357" fmla="*/ 3303688 w 7467600"/>
              <a:gd name="connsiteY357" fmla="*/ 6858000 h 6858000"/>
              <a:gd name="connsiteX358" fmla="*/ 3391774 w 7467600"/>
              <a:gd name="connsiteY358" fmla="*/ 6697181 h 6858000"/>
              <a:gd name="connsiteX359" fmla="*/ 3735540 w 7467600"/>
              <a:gd name="connsiteY359" fmla="*/ 5546923 h 6858000"/>
              <a:gd name="connsiteX360" fmla="*/ 3729438 w 7467600"/>
              <a:gd name="connsiteY360" fmla="*/ 5569058 h 6858000"/>
              <a:gd name="connsiteX361" fmla="*/ 3707782 w 7467600"/>
              <a:gd name="connsiteY361" fmla="*/ 5644908 h 6858000"/>
              <a:gd name="connsiteX362" fmla="*/ 3583827 w 7467600"/>
              <a:gd name="connsiteY362" fmla="*/ 6039215 h 6858000"/>
              <a:gd name="connsiteX363" fmla="*/ 3547861 w 7467600"/>
              <a:gd name="connsiteY363" fmla="*/ 6129609 h 6858000"/>
              <a:gd name="connsiteX364" fmla="*/ 3490905 w 7467600"/>
              <a:gd name="connsiteY364" fmla="*/ 6277660 h 6858000"/>
              <a:gd name="connsiteX365" fmla="*/ 3455859 w 7467600"/>
              <a:gd name="connsiteY365" fmla="*/ 6391301 h 6858000"/>
              <a:gd name="connsiteX366" fmla="*/ 3429112 w 7467600"/>
              <a:gd name="connsiteY366" fmla="*/ 6479469 h 6858000"/>
              <a:gd name="connsiteX367" fmla="*/ 3304862 w 7467600"/>
              <a:gd name="connsiteY367" fmla="*/ 6796476 h 6858000"/>
              <a:gd name="connsiteX368" fmla="*/ 3276071 w 7467600"/>
              <a:gd name="connsiteY368" fmla="*/ 6858000 h 6858000"/>
              <a:gd name="connsiteX369" fmla="*/ 3240805 w 7467600"/>
              <a:gd name="connsiteY369" fmla="*/ 6858000 h 6858000"/>
              <a:gd name="connsiteX370" fmla="*/ 3275917 w 7467600"/>
              <a:gd name="connsiteY370" fmla="*/ 6783192 h 6858000"/>
              <a:gd name="connsiteX371" fmla="*/ 3399358 w 7467600"/>
              <a:gd name="connsiteY371" fmla="*/ 6469011 h 6858000"/>
              <a:gd name="connsiteX372" fmla="*/ 3425650 w 7467600"/>
              <a:gd name="connsiteY372" fmla="*/ 6381333 h 6858000"/>
              <a:gd name="connsiteX373" fmla="*/ 3460661 w 7467600"/>
              <a:gd name="connsiteY373" fmla="*/ 6266763 h 6858000"/>
              <a:gd name="connsiteX374" fmla="*/ 3518021 w 7467600"/>
              <a:gd name="connsiteY374" fmla="*/ 6117298 h 6858000"/>
              <a:gd name="connsiteX375" fmla="*/ 3554035 w 7467600"/>
              <a:gd name="connsiteY375" fmla="*/ 6027832 h 6858000"/>
              <a:gd name="connsiteX376" fmla="*/ 3677174 w 7467600"/>
              <a:gd name="connsiteY376" fmla="*/ 5636351 h 6858000"/>
              <a:gd name="connsiteX377" fmla="*/ 3698819 w 7467600"/>
              <a:gd name="connsiteY377" fmla="*/ 5560503 h 6858000"/>
              <a:gd name="connsiteX378" fmla="*/ 3702094 w 7467600"/>
              <a:gd name="connsiteY378" fmla="*/ 5549194 h 6858000"/>
              <a:gd name="connsiteX379" fmla="*/ 3398355 w 7467600"/>
              <a:gd name="connsiteY379" fmla="*/ 6094603 h 6858000"/>
              <a:gd name="connsiteX380" fmla="*/ 3193941 w 7467600"/>
              <a:gd name="connsiteY380" fmla="*/ 6798775 h 6858000"/>
              <a:gd name="connsiteX381" fmla="*/ 3184140 w 7467600"/>
              <a:gd name="connsiteY381" fmla="*/ 6858000 h 6858000"/>
              <a:gd name="connsiteX382" fmla="*/ 3099978 w 7467600"/>
              <a:gd name="connsiteY382" fmla="*/ 6858000 h 6858000"/>
              <a:gd name="connsiteX383" fmla="*/ 3101556 w 7467600"/>
              <a:gd name="connsiteY383" fmla="*/ 6843337 h 6858000"/>
              <a:gd name="connsiteX384" fmla="*/ 3370162 w 7467600"/>
              <a:gd name="connsiteY384" fmla="*/ 5785550 h 6858000"/>
              <a:gd name="connsiteX385" fmla="*/ 3746477 w 7467600"/>
              <a:gd name="connsiteY385" fmla="*/ 5377889 h 6858000"/>
              <a:gd name="connsiteX386" fmla="*/ 3863399 w 7467600"/>
              <a:gd name="connsiteY386" fmla="*/ 5087257 h 6858000"/>
              <a:gd name="connsiteX387" fmla="*/ 3968712 w 7467600"/>
              <a:gd name="connsiteY387" fmla="*/ 4913989 h 6858000"/>
              <a:gd name="connsiteX388" fmla="*/ 2792390 w 7467600"/>
              <a:gd name="connsiteY388" fmla="*/ 5382974 h 6858000"/>
              <a:gd name="connsiteX389" fmla="*/ 2714982 w 7467600"/>
              <a:gd name="connsiteY389" fmla="*/ 5427051 h 6858000"/>
              <a:gd name="connsiteX390" fmla="*/ 2813361 w 7467600"/>
              <a:gd name="connsiteY390" fmla="*/ 6023912 h 6858000"/>
              <a:gd name="connsiteX391" fmla="*/ 2688430 w 7467600"/>
              <a:gd name="connsiteY391" fmla="*/ 6801564 h 6858000"/>
              <a:gd name="connsiteX392" fmla="*/ 2629626 w 7467600"/>
              <a:gd name="connsiteY392" fmla="*/ 6763394 h 6858000"/>
              <a:gd name="connsiteX393" fmla="*/ 2565328 w 7467600"/>
              <a:gd name="connsiteY393" fmla="*/ 5516399 h 6858000"/>
              <a:gd name="connsiteX394" fmla="*/ 1922999 w 7467600"/>
              <a:gd name="connsiteY394" fmla="*/ 5980343 h 6858000"/>
              <a:gd name="connsiteX395" fmla="*/ 1950261 w 7467600"/>
              <a:gd name="connsiteY395" fmla="*/ 6405858 h 6858000"/>
              <a:gd name="connsiteX396" fmla="*/ 2365554 w 7467600"/>
              <a:gd name="connsiteY396" fmla="*/ 6759107 h 6858000"/>
              <a:gd name="connsiteX397" fmla="*/ 2424142 w 7467600"/>
              <a:gd name="connsiteY397" fmla="*/ 6858000 h 6858000"/>
              <a:gd name="connsiteX398" fmla="*/ 2395994 w 7467600"/>
              <a:gd name="connsiteY398" fmla="*/ 6858000 h 6858000"/>
              <a:gd name="connsiteX399" fmla="*/ 2392863 w 7467600"/>
              <a:gd name="connsiteY399" fmla="*/ 6852964 h 6858000"/>
              <a:gd name="connsiteX400" fmla="*/ 2017589 w 7467600"/>
              <a:gd name="connsiteY400" fmla="*/ 6493982 h 6858000"/>
              <a:gd name="connsiteX401" fmla="*/ 2147336 w 7467600"/>
              <a:gd name="connsiteY401" fmla="*/ 6594052 h 6858000"/>
              <a:gd name="connsiteX402" fmla="*/ 2207047 w 7467600"/>
              <a:gd name="connsiteY402" fmla="*/ 6654540 h 6858000"/>
              <a:gd name="connsiteX403" fmla="*/ 2299106 w 7467600"/>
              <a:gd name="connsiteY403" fmla="*/ 6778931 h 6858000"/>
              <a:gd name="connsiteX404" fmla="*/ 2314430 w 7467600"/>
              <a:gd name="connsiteY404" fmla="*/ 6801144 h 6858000"/>
              <a:gd name="connsiteX405" fmla="*/ 2352406 w 7467600"/>
              <a:gd name="connsiteY405" fmla="*/ 6858000 h 6858000"/>
              <a:gd name="connsiteX406" fmla="*/ 2314492 w 7467600"/>
              <a:gd name="connsiteY406" fmla="*/ 6858000 h 6858000"/>
              <a:gd name="connsiteX407" fmla="*/ 2288095 w 7467600"/>
              <a:gd name="connsiteY407" fmla="*/ 6818030 h 6858000"/>
              <a:gd name="connsiteX408" fmla="*/ 2272768 w 7467600"/>
              <a:gd name="connsiteY408" fmla="*/ 6795822 h 6858000"/>
              <a:gd name="connsiteX409" fmla="*/ 2182715 w 7467600"/>
              <a:gd name="connsiteY409" fmla="*/ 6675071 h 6858000"/>
              <a:gd name="connsiteX410" fmla="*/ 2032061 w 7467600"/>
              <a:gd name="connsiteY410" fmla="*/ 6541380 h 6858000"/>
              <a:gd name="connsiteX411" fmla="*/ 2257220 w 7467600"/>
              <a:gd name="connsiteY411" fmla="*/ 6826257 h 6858000"/>
              <a:gd name="connsiteX412" fmla="*/ 2281324 w 7467600"/>
              <a:gd name="connsiteY412" fmla="*/ 6858000 h 6858000"/>
              <a:gd name="connsiteX413" fmla="*/ 2242860 w 7467600"/>
              <a:gd name="connsiteY413" fmla="*/ 6858000 h 6858000"/>
              <a:gd name="connsiteX414" fmla="*/ 2232818 w 7467600"/>
              <a:gd name="connsiteY414" fmla="*/ 6844926 h 6858000"/>
              <a:gd name="connsiteX415" fmla="*/ 1990172 w 7467600"/>
              <a:gd name="connsiteY415" fmla="*/ 6542121 h 6858000"/>
              <a:gd name="connsiteX416" fmla="*/ 2124090 w 7467600"/>
              <a:gd name="connsiteY416" fmla="*/ 6761017 h 6858000"/>
              <a:gd name="connsiteX417" fmla="*/ 2200380 w 7467600"/>
              <a:gd name="connsiteY417" fmla="*/ 6858000 h 6858000"/>
              <a:gd name="connsiteX418" fmla="*/ 2147507 w 7467600"/>
              <a:gd name="connsiteY418" fmla="*/ 6858000 h 6858000"/>
              <a:gd name="connsiteX419" fmla="*/ 2070668 w 7467600"/>
              <a:gd name="connsiteY419" fmla="*/ 6761520 h 6858000"/>
              <a:gd name="connsiteX420" fmla="*/ 1975142 w 7467600"/>
              <a:gd name="connsiteY420" fmla="*/ 6585570 h 6858000"/>
              <a:gd name="connsiteX421" fmla="*/ 2050035 w 7467600"/>
              <a:gd name="connsiteY421" fmla="*/ 6813345 h 6858000"/>
              <a:gd name="connsiteX422" fmla="*/ 2063025 w 7467600"/>
              <a:gd name="connsiteY422" fmla="*/ 6858000 h 6858000"/>
              <a:gd name="connsiteX423" fmla="*/ 2021675 w 7467600"/>
              <a:gd name="connsiteY423" fmla="*/ 6858000 h 6858000"/>
              <a:gd name="connsiteX424" fmla="*/ 2019308 w 7467600"/>
              <a:gd name="connsiteY424" fmla="*/ 6847118 h 6858000"/>
              <a:gd name="connsiteX425" fmla="*/ 1938835 w 7467600"/>
              <a:gd name="connsiteY425" fmla="*/ 6551160 h 6858000"/>
              <a:gd name="connsiteX426" fmla="*/ 1953230 w 7467600"/>
              <a:gd name="connsiteY426" fmla="*/ 6759699 h 6858000"/>
              <a:gd name="connsiteX427" fmla="*/ 1956763 w 7467600"/>
              <a:gd name="connsiteY427" fmla="*/ 6778191 h 6858000"/>
              <a:gd name="connsiteX428" fmla="*/ 1967925 w 7467600"/>
              <a:gd name="connsiteY428" fmla="*/ 6858000 h 6858000"/>
              <a:gd name="connsiteX429" fmla="*/ 1936622 w 7467600"/>
              <a:gd name="connsiteY429" fmla="*/ 6858000 h 6858000"/>
              <a:gd name="connsiteX430" fmla="*/ 1926261 w 7467600"/>
              <a:gd name="connsiteY430" fmla="*/ 6784064 h 6858000"/>
              <a:gd name="connsiteX431" fmla="*/ 1922724 w 7467600"/>
              <a:gd name="connsiteY431" fmla="*/ 6765577 h 6858000"/>
              <a:gd name="connsiteX432" fmla="*/ 1904650 w 7467600"/>
              <a:gd name="connsiteY432" fmla="*/ 6639616 h 6858000"/>
              <a:gd name="connsiteX433" fmla="*/ 1885273 w 7467600"/>
              <a:gd name="connsiteY433" fmla="*/ 6858000 h 6858000"/>
              <a:gd name="connsiteX434" fmla="*/ 1854363 w 7467600"/>
              <a:gd name="connsiteY434" fmla="*/ 6858000 h 6858000"/>
              <a:gd name="connsiteX435" fmla="*/ 1880391 w 7467600"/>
              <a:gd name="connsiteY435" fmla="*/ 6603796 h 6858000"/>
              <a:gd name="connsiteX436" fmla="*/ 1818273 w 7467600"/>
              <a:gd name="connsiteY436" fmla="*/ 6715729 h 6858000"/>
              <a:gd name="connsiteX437" fmla="*/ 1794691 w 7467600"/>
              <a:gd name="connsiteY437" fmla="*/ 6843239 h 6858000"/>
              <a:gd name="connsiteX438" fmla="*/ 1794914 w 7467600"/>
              <a:gd name="connsiteY438" fmla="*/ 6858000 h 6858000"/>
              <a:gd name="connsiteX439" fmla="*/ 1746128 w 7467600"/>
              <a:gd name="connsiteY439" fmla="*/ 6858000 h 6858000"/>
              <a:gd name="connsiteX440" fmla="*/ 1753934 w 7467600"/>
              <a:gd name="connsiteY440" fmla="*/ 6724796 h 6858000"/>
              <a:gd name="connsiteX441" fmla="*/ 1792053 w 7467600"/>
              <a:gd name="connsiteY441" fmla="*/ 6572396 h 6858000"/>
              <a:gd name="connsiteX442" fmla="*/ 1862248 w 7467600"/>
              <a:gd name="connsiteY442" fmla="*/ 6266397 h 6858000"/>
              <a:gd name="connsiteX443" fmla="*/ 1862250 w 7467600"/>
              <a:gd name="connsiteY443" fmla="*/ 6033531 h 6858000"/>
              <a:gd name="connsiteX444" fmla="*/ 1211999 w 7467600"/>
              <a:gd name="connsiteY444" fmla="*/ 6683610 h 6858000"/>
              <a:gd name="connsiteX445" fmla="*/ 1213266 w 7467600"/>
              <a:gd name="connsiteY445" fmla="*/ 6691947 h 6858000"/>
              <a:gd name="connsiteX446" fmla="*/ 1203370 w 7467600"/>
              <a:gd name="connsiteY446" fmla="*/ 6850676 h 6858000"/>
              <a:gd name="connsiteX447" fmla="*/ 1203671 w 7467600"/>
              <a:gd name="connsiteY447" fmla="*/ 6858000 h 6858000"/>
              <a:gd name="connsiteX448" fmla="*/ 1143180 w 7467600"/>
              <a:gd name="connsiteY448" fmla="*/ 6858000 h 6858000"/>
              <a:gd name="connsiteX449" fmla="*/ 1142176 w 7467600"/>
              <a:gd name="connsiteY449" fmla="*/ 6766045 h 6858000"/>
              <a:gd name="connsiteX450" fmla="*/ 1067484 w 7467600"/>
              <a:gd name="connsiteY450" fmla="*/ 6858000 h 6858000"/>
              <a:gd name="connsiteX451" fmla="*/ 953928 w 7467600"/>
              <a:gd name="connsiteY451" fmla="*/ 6858000 h 6858000"/>
              <a:gd name="connsiteX452" fmla="*/ 959715 w 7467600"/>
              <a:gd name="connsiteY452" fmla="*/ 6850185 h 6858000"/>
              <a:gd name="connsiteX453" fmla="*/ 1483788 w 7467600"/>
              <a:gd name="connsiteY453" fmla="*/ 6259174 h 6858000"/>
              <a:gd name="connsiteX454" fmla="*/ 1100671 w 7467600"/>
              <a:gd name="connsiteY454" fmla="*/ 6252137 h 6858000"/>
              <a:gd name="connsiteX455" fmla="*/ 1090144 w 7467600"/>
              <a:gd name="connsiteY455" fmla="*/ 6256748 h 6858000"/>
              <a:gd name="connsiteX456" fmla="*/ 1095872 w 7467600"/>
              <a:gd name="connsiteY456" fmla="*/ 6271892 h 6858000"/>
              <a:gd name="connsiteX457" fmla="*/ 262785 w 7467600"/>
              <a:gd name="connsiteY457" fmla="*/ 6845450 h 6858000"/>
              <a:gd name="connsiteX458" fmla="*/ 209968 w 7467600"/>
              <a:gd name="connsiteY458" fmla="*/ 6770713 h 6858000"/>
              <a:gd name="connsiteX459" fmla="*/ 873460 w 7467600"/>
              <a:gd name="connsiteY459" fmla="*/ 6253768 h 6858000"/>
              <a:gd name="connsiteX460" fmla="*/ 192686 w 7467600"/>
              <a:gd name="connsiteY460" fmla="*/ 5849257 h 6858000"/>
              <a:gd name="connsiteX461" fmla="*/ 4696 w 7467600"/>
              <a:gd name="connsiteY461" fmla="*/ 5697668 h 6858000"/>
              <a:gd name="connsiteX462" fmla="*/ 0 w 7467600"/>
              <a:gd name="connsiteY462" fmla="*/ 5689984 h 6858000"/>
              <a:gd name="connsiteX463" fmla="*/ 0 w 7467600"/>
              <a:gd name="connsiteY463" fmla="*/ 5513472 h 6858000"/>
              <a:gd name="connsiteX464" fmla="*/ 174101 w 7467600"/>
              <a:gd name="connsiteY464" fmla="*/ 5620277 h 6858000"/>
              <a:gd name="connsiteX465" fmla="*/ 891800 w 7467600"/>
              <a:gd name="connsiteY465" fmla="*/ 6036935 h 6858000"/>
              <a:gd name="connsiteX466" fmla="*/ 1072219 w 7467600"/>
              <a:gd name="connsiteY466" fmla="*/ 6169443 h 6858000"/>
              <a:gd name="connsiteX467" fmla="*/ 1074117 w 7467600"/>
              <a:gd name="connsiteY467" fmla="*/ 6170301 h 6858000"/>
              <a:gd name="connsiteX468" fmla="*/ 1083114 w 7467600"/>
              <a:gd name="connsiteY468" fmla="*/ 6174131 h 6858000"/>
              <a:gd name="connsiteX469" fmla="*/ 1543010 w 7467600"/>
              <a:gd name="connsiteY469" fmla="*/ 6191140 h 6858000"/>
              <a:gd name="connsiteX470" fmla="*/ 1551080 w 7467600"/>
              <a:gd name="connsiteY470" fmla="*/ 6195006 h 6858000"/>
              <a:gd name="connsiteX471" fmla="*/ 2345443 w 7467600"/>
              <a:gd name="connsiteY471" fmla="*/ 5549882 h 6858000"/>
              <a:gd name="connsiteX472" fmla="*/ 1721499 w 7467600"/>
              <a:gd name="connsiteY472" fmla="*/ 5599969 h 6858000"/>
              <a:gd name="connsiteX473" fmla="*/ 767716 w 7467600"/>
              <a:gd name="connsiteY473" fmla="*/ 5472768 h 6858000"/>
              <a:gd name="connsiteX474" fmla="*/ 722147 w 7467600"/>
              <a:gd name="connsiteY474" fmla="*/ 5393091 h 6858000"/>
              <a:gd name="connsiteX475" fmla="*/ 1485552 w 7467600"/>
              <a:gd name="connsiteY475" fmla="*/ 5313202 h 6858000"/>
              <a:gd name="connsiteX476" fmla="*/ 2143004 w 7467600"/>
              <a:gd name="connsiteY476" fmla="*/ 5402420 h 6858000"/>
              <a:gd name="connsiteX477" fmla="*/ 1933391 w 7467600"/>
              <a:gd name="connsiteY477" fmla="*/ 5156971 h 6858000"/>
              <a:gd name="connsiteX478" fmla="*/ 1827118 w 7467600"/>
              <a:gd name="connsiteY478" fmla="*/ 4968410 h 6858000"/>
              <a:gd name="connsiteX479" fmla="*/ 1837349 w 7467600"/>
              <a:gd name="connsiteY479" fmla="*/ 4956357 h 6858000"/>
              <a:gd name="connsiteX480" fmla="*/ 2162835 w 7467600"/>
              <a:gd name="connsiteY480" fmla="*/ 5187853 h 6858000"/>
              <a:gd name="connsiteX481" fmla="*/ 2257167 w 7467600"/>
              <a:gd name="connsiteY481" fmla="*/ 5462123 h 6858000"/>
              <a:gd name="connsiteX482" fmla="*/ 2261598 w 7467600"/>
              <a:gd name="connsiteY482" fmla="*/ 5467998 h 6858000"/>
              <a:gd name="connsiteX483" fmla="*/ 2437177 w 7467600"/>
              <a:gd name="connsiteY483" fmla="*/ 5479608 h 6858000"/>
              <a:gd name="connsiteX484" fmla="*/ 2445247 w 7467600"/>
              <a:gd name="connsiteY484" fmla="*/ 5483476 h 6858000"/>
              <a:gd name="connsiteX485" fmla="*/ 2743626 w 7467600"/>
              <a:gd name="connsiteY485" fmla="*/ 5304819 h 6858000"/>
              <a:gd name="connsiteX486" fmla="*/ 3048102 w 7467600"/>
              <a:gd name="connsiteY486" fmla="*/ 5150595 h 6858000"/>
              <a:gd name="connsiteX487" fmla="*/ 1799414 w 7467600"/>
              <a:gd name="connsiteY487" fmla="*/ 4694732 h 6858000"/>
              <a:gd name="connsiteX488" fmla="*/ 1771735 w 7467600"/>
              <a:gd name="connsiteY488" fmla="*/ 4619929 h 6858000"/>
              <a:gd name="connsiteX489" fmla="*/ 3104273 w 7467600"/>
              <a:gd name="connsiteY489" fmla="*/ 5076159 h 6858000"/>
              <a:gd name="connsiteX490" fmla="*/ 3113245 w 7467600"/>
              <a:gd name="connsiteY490" fmla="*/ 5090705 h 6858000"/>
              <a:gd name="connsiteX491" fmla="*/ 3126294 w 7467600"/>
              <a:gd name="connsiteY491" fmla="*/ 5114400 h 6858000"/>
              <a:gd name="connsiteX492" fmla="*/ 3937433 w 7467600"/>
              <a:gd name="connsiteY492" fmla="*/ 4830473 h 6858000"/>
              <a:gd name="connsiteX493" fmla="*/ 3590475 w 7467600"/>
              <a:gd name="connsiteY493" fmla="*/ 4597974 h 6858000"/>
              <a:gd name="connsiteX494" fmla="*/ 3100264 w 7467600"/>
              <a:gd name="connsiteY494" fmla="*/ 4579845 h 6858000"/>
              <a:gd name="connsiteX495" fmla="*/ 2183576 w 7467600"/>
              <a:gd name="connsiteY495" fmla="*/ 4227150 h 6858000"/>
              <a:gd name="connsiteX496" fmla="*/ 2151029 w 7467600"/>
              <a:gd name="connsiteY496" fmla="*/ 4146947 h 6858000"/>
              <a:gd name="connsiteX497" fmla="*/ 3563434 w 7467600"/>
              <a:gd name="connsiteY497" fmla="*/ 4469115 h 6858000"/>
              <a:gd name="connsiteX498" fmla="*/ 3177952 w 7467600"/>
              <a:gd name="connsiteY498" fmla="*/ 3657386 h 6858000"/>
              <a:gd name="connsiteX499" fmla="*/ 3189263 w 7467600"/>
              <a:gd name="connsiteY499" fmla="*/ 3625726 h 6858000"/>
              <a:gd name="connsiteX500" fmla="*/ 3560912 w 7467600"/>
              <a:gd name="connsiteY500" fmla="*/ 4079863 h 6858000"/>
              <a:gd name="connsiteX501" fmla="*/ 3626636 w 7467600"/>
              <a:gd name="connsiteY501" fmla="*/ 4512230 h 6858000"/>
              <a:gd name="connsiteX502" fmla="*/ 3653088 w 7467600"/>
              <a:gd name="connsiteY502" fmla="*/ 4521417 h 6858000"/>
              <a:gd name="connsiteX503" fmla="*/ 3988128 w 7467600"/>
              <a:gd name="connsiteY503" fmla="*/ 4817267 h 6858000"/>
              <a:gd name="connsiteX504" fmla="*/ 4830582 w 7467600"/>
              <a:gd name="connsiteY504" fmla="*/ 4676000 h 6858000"/>
              <a:gd name="connsiteX505" fmla="*/ 4830100 w 7467600"/>
              <a:gd name="connsiteY505" fmla="*/ 4675554 h 6858000"/>
              <a:gd name="connsiteX506" fmla="*/ 4036318 w 7467600"/>
              <a:gd name="connsiteY506" fmla="*/ 4147013 h 6858000"/>
              <a:gd name="connsiteX507" fmla="*/ 3432098 w 7467600"/>
              <a:gd name="connsiteY507" fmla="*/ 3537312 h 6858000"/>
              <a:gd name="connsiteX508" fmla="*/ 3446761 w 7467600"/>
              <a:gd name="connsiteY508" fmla="*/ 3461278 h 6858000"/>
              <a:gd name="connsiteX509" fmla="*/ 4419733 w 7467600"/>
              <a:gd name="connsiteY509" fmla="*/ 3963555 h 6858000"/>
              <a:gd name="connsiteX510" fmla="*/ 4781371 w 7467600"/>
              <a:gd name="connsiteY510" fmla="*/ 4458604 h 6858000"/>
              <a:gd name="connsiteX511" fmla="*/ 4780440 w 7467600"/>
              <a:gd name="connsiteY511" fmla="*/ 4470290 h 6858000"/>
              <a:gd name="connsiteX512" fmla="*/ 4898954 w 7467600"/>
              <a:gd name="connsiteY512" fmla="*/ 4662092 h 6858000"/>
              <a:gd name="connsiteX513" fmla="*/ 4900699 w 7467600"/>
              <a:gd name="connsiteY513" fmla="*/ 4670867 h 6858000"/>
              <a:gd name="connsiteX514" fmla="*/ 5714511 w 7467600"/>
              <a:gd name="connsiteY514" fmla="*/ 4663483 h 6858000"/>
              <a:gd name="connsiteX515" fmla="*/ 5464793 w 7467600"/>
              <a:gd name="connsiteY515" fmla="*/ 4393556 h 6858000"/>
              <a:gd name="connsiteX516" fmla="*/ 5461897 w 7467600"/>
              <a:gd name="connsiteY516" fmla="*/ 4390879 h 6858000"/>
              <a:gd name="connsiteX517" fmla="*/ 4294126 w 7467600"/>
              <a:gd name="connsiteY517" fmla="*/ 3303048 h 6858000"/>
              <a:gd name="connsiteX518" fmla="*/ 4305321 w 7467600"/>
              <a:gd name="connsiteY518" fmla="*/ 3256953 h 6858000"/>
              <a:gd name="connsiteX519" fmla="*/ 4949299 w 7467600"/>
              <a:gd name="connsiteY519" fmla="*/ 3766336 h 6858000"/>
              <a:gd name="connsiteX520" fmla="*/ 5291452 w 7467600"/>
              <a:gd name="connsiteY520" fmla="*/ 4076801 h 6858000"/>
              <a:gd name="connsiteX521" fmla="*/ 5434998 w 7467600"/>
              <a:gd name="connsiteY521" fmla="*/ 4254100 h 6858000"/>
              <a:gd name="connsiteX522" fmla="*/ 5351015 w 7467600"/>
              <a:gd name="connsiteY522" fmla="*/ 3760989 h 6858000"/>
              <a:gd name="connsiteX523" fmla="*/ 5413780 w 7467600"/>
              <a:gd name="connsiteY523" fmla="*/ 2966265 h 6858000"/>
              <a:gd name="connsiteX524" fmla="*/ 5425627 w 7467600"/>
              <a:gd name="connsiteY524" fmla="*/ 2954192 h 6858000"/>
              <a:gd name="connsiteX525" fmla="*/ 6604735 w 7467600"/>
              <a:gd name="connsiteY525" fmla="*/ 2041381 h 6858000"/>
              <a:gd name="connsiteX526" fmla="*/ 7204487 w 7467600"/>
              <a:gd name="connsiteY526" fmla="*/ 2742112 h 6858000"/>
              <a:gd name="connsiteX527" fmla="*/ 7131592 w 7467600"/>
              <a:gd name="connsiteY527" fmla="*/ 2672096 h 6858000"/>
              <a:gd name="connsiteX528" fmla="*/ 6996344 w 7467600"/>
              <a:gd name="connsiteY528" fmla="*/ 2518310 h 6858000"/>
              <a:gd name="connsiteX529" fmla="*/ 6735495 w 7467600"/>
              <a:gd name="connsiteY529" fmla="*/ 2196890 h 6858000"/>
              <a:gd name="connsiteX530" fmla="*/ 6721901 w 7467600"/>
              <a:gd name="connsiteY530" fmla="*/ 2179274 h 6858000"/>
              <a:gd name="connsiteX531" fmla="*/ 6604735 w 7467600"/>
              <a:gd name="connsiteY531" fmla="*/ 2041381 h 6858000"/>
              <a:gd name="connsiteX532" fmla="*/ 6591670 w 7467600"/>
              <a:gd name="connsiteY532" fmla="*/ 1988277 h 6858000"/>
              <a:gd name="connsiteX533" fmla="*/ 6747349 w 7467600"/>
              <a:gd name="connsiteY533" fmla="*/ 2160069 h 6858000"/>
              <a:gd name="connsiteX534" fmla="*/ 6760943 w 7467600"/>
              <a:gd name="connsiteY534" fmla="*/ 2177686 h 6858000"/>
              <a:gd name="connsiteX535" fmla="*/ 7021065 w 7467600"/>
              <a:gd name="connsiteY535" fmla="*/ 2498102 h 6858000"/>
              <a:gd name="connsiteX536" fmla="*/ 7155223 w 7467600"/>
              <a:gd name="connsiteY536" fmla="*/ 2650386 h 6858000"/>
              <a:gd name="connsiteX537" fmla="*/ 7203167 w 7467600"/>
              <a:gd name="connsiteY537" fmla="*/ 2697288 h 6858000"/>
              <a:gd name="connsiteX538" fmla="*/ 6937703 w 7467600"/>
              <a:gd name="connsiteY538" fmla="*/ 2321981 h 6858000"/>
              <a:gd name="connsiteX539" fmla="*/ 6591670 w 7467600"/>
              <a:gd name="connsiteY539" fmla="*/ 1988277 h 6858000"/>
              <a:gd name="connsiteX540" fmla="*/ 5798671 w 7467600"/>
              <a:gd name="connsiteY540" fmla="*/ 1981601 h 6858000"/>
              <a:gd name="connsiteX541" fmla="*/ 5754709 w 7467600"/>
              <a:gd name="connsiteY541" fmla="*/ 2071454 h 6858000"/>
              <a:gd name="connsiteX542" fmla="*/ 5763044 w 7467600"/>
              <a:gd name="connsiteY542" fmla="*/ 2842206 h 6858000"/>
              <a:gd name="connsiteX543" fmla="*/ 5764974 w 7467600"/>
              <a:gd name="connsiteY543" fmla="*/ 2799609 h 6858000"/>
              <a:gd name="connsiteX544" fmla="*/ 5767665 w 7467600"/>
              <a:gd name="connsiteY544" fmla="*/ 2666409 h 6858000"/>
              <a:gd name="connsiteX545" fmla="*/ 5763055 w 7467600"/>
              <a:gd name="connsiteY545" fmla="*/ 2579705 h 6858000"/>
              <a:gd name="connsiteX546" fmla="*/ 5758079 w 7467600"/>
              <a:gd name="connsiteY546" fmla="*/ 2492508 h 6858000"/>
              <a:gd name="connsiteX547" fmla="*/ 5779325 w 7467600"/>
              <a:gd name="connsiteY547" fmla="*/ 2197069 h 6858000"/>
              <a:gd name="connsiteX548" fmla="*/ 5798671 w 7467600"/>
              <a:gd name="connsiteY548" fmla="*/ 1981601 h 6858000"/>
              <a:gd name="connsiteX549" fmla="*/ 5829202 w 7467600"/>
              <a:gd name="connsiteY549" fmla="*/ 1971679 h 6858000"/>
              <a:gd name="connsiteX550" fmla="*/ 5809558 w 7467600"/>
              <a:gd name="connsiteY550" fmla="*/ 2198043 h 6858000"/>
              <a:gd name="connsiteX551" fmla="*/ 5788653 w 7467600"/>
              <a:gd name="connsiteY551" fmla="*/ 2489430 h 6858000"/>
              <a:gd name="connsiteX552" fmla="*/ 5793439 w 7467600"/>
              <a:gd name="connsiteY552" fmla="*/ 2575235 h 6858000"/>
              <a:gd name="connsiteX553" fmla="*/ 5796837 w 7467600"/>
              <a:gd name="connsiteY553" fmla="*/ 2637633 h 6858000"/>
              <a:gd name="connsiteX554" fmla="*/ 5818614 w 7467600"/>
              <a:gd name="connsiteY554" fmla="*/ 2473055 h 6858000"/>
              <a:gd name="connsiteX555" fmla="*/ 5829202 w 7467600"/>
              <a:gd name="connsiteY555" fmla="*/ 1971679 h 6858000"/>
              <a:gd name="connsiteX556" fmla="*/ 5911389 w 7467600"/>
              <a:gd name="connsiteY556" fmla="*/ 1898371 h 6858000"/>
              <a:gd name="connsiteX557" fmla="*/ 6237627 w 7467600"/>
              <a:gd name="connsiteY557" fmla="*/ 2231921 h 6858000"/>
              <a:gd name="connsiteX558" fmla="*/ 5911389 w 7467600"/>
              <a:gd name="connsiteY558" fmla="*/ 1898371 h 6858000"/>
              <a:gd name="connsiteX559" fmla="*/ 6944437 w 7467600"/>
              <a:gd name="connsiteY559" fmla="*/ 1575402 h 6858000"/>
              <a:gd name="connsiteX560" fmla="*/ 6304730 w 7467600"/>
              <a:gd name="connsiteY560" fmla="*/ 1766654 h 6858000"/>
              <a:gd name="connsiteX561" fmla="*/ 6944437 w 7467600"/>
              <a:gd name="connsiteY561" fmla="*/ 1575402 h 6858000"/>
              <a:gd name="connsiteX562" fmla="*/ 7019523 w 7467600"/>
              <a:gd name="connsiteY562" fmla="*/ 1519450 h 6858000"/>
              <a:gd name="connsiteX563" fmla="*/ 6298091 w 7467600"/>
              <a:gd name="connsiteY563" fmla="*/ 1737122 h 6858000"/>
              <a:gd name="connsiteX564" fmla="*/ 7019523 w 7467600"/>
              <a:gd name="connsiteY564" fmla="*/ 1519450 h 6858000"/>
              <a:gd name="connsiteX565" fmla="*/ 2399523 w 7467600"/>
              <a:gd name="connsiteY565" fmla="*/ 1428234 h 6858000"/>
              <a:gd name="connsiteX566" fmla="*/ 2224982 w 7467600"/>
              <a:gd name="connsiteY566" fmla="*/ 1826201 h 6858000"/>
              <a:gd name="connsiteX567" fmla="*/ 2096099 w 7467600"/>
              <a:gd name="connsiteY567" fmla="*/ 2345900 h 6858000"/>
              <a:gd name="connsiteX568" fmla="*/ 2283317 w 7467600"/>
              <a:gd name="connsiteY568" fmla="*/ 1796925 h 6858000"/>
              <a:gd name="connsiteX569" fmla="*/ 2399523 w 7467600"/>
              <a:gd name="connsiteY569" fmla="*/ 1428234 h 6858000"/>
              <a:gd name="connsiteX570" fmla="*/ 2448558 w 7467600"/>
              <a:gd name="connsiteY570" fmla="*/ 1373435 h 6858000"/>
              <a:gd name="connsiteX571" fmla="*/ 2312521 w 7467600"/>
              <a:gd name="connsiteY571" fmla="*/ 1806140 h 6858000"/>
              <a:gd name="connsiteX572" fmla="*/ 2127533 w 7467600"/>
              <a:gd name="connsiteY572" fmla="*/ 2348380 h 6858000"/>
              <a:gd name="connsiteX573" fmla="*/ 2358080 w 7467600"/>
              <a:gd name="connsiteY573" fmla="*/ 1866134 h 6858000"/>
              <a:gd name="connsiteX574" fmla="*/ 2407436 w 7467600"/>
              <a:gd name="connsiteY574" fmla="*/ 1651070 h 6858000"/>
              <a:gd name="connsiteX575" fmla="*/ 2448558 w 7467600"/>
              <a:gd name="connsiteY575" fmla="*/ 1373435 h 6858000"/>
              <a:gd name="connsiteX576" fmla="*/ 278707 w 7467600"/>
              <a:gd name="connsiteY576" fmla="*/ 1352270 h 6858000"/>
              <a:gd name="connsiteX577" fmla="*/ 321570 w 7467600"/>
              <a:gd name="connsiteY577" fmla="*/ 1861610 h 6858000"/>
              <a:gd name="connsiteX578" fmla="*/ 294281 w 7467600"/>
              <a:gd name="connsiteY578" fmla="*/ 1440658 h 6858000"/>
              <a:gd name="connsiteX579" fmla="*/ 278707 w 7467600"/>
              <a:gd name="connsiteY579" fmla="*/ 1352270 h 6858000"/>
              <a:gd name="connsiteX580" fmla="*/ 1423821 w 7467600"/>
              <a:gd name="connsiteY580" fmla="*/ 1351958 h 6858000"/>
              <a:gd name="connsiteX581" fmla="*/ 1638521 w 7467600"/>
              <a:gd name="connsiteY581" fmla="*/ 1908470 h 6858000"/>
              <a:gd name="connsiteX582" fmla="*/ 1754199 w 7467600"/>
              <a:gd name="connsiteY582" fmla="*/ 2149284 h 6858000"/>
              <a:gd name="connsiteX583" fmla="*/ 1908359 w 7467600"/>
              <a:gd name="connsiteY583" fmla="*/ 2364988 h 6858000"/>
              <a:gd name="connsiteX584" fmla="*/ 1647661 w 7467600"/>
              <a:gd name="connsiteY584" fmla="*/ 1825945 h 6858000"/>
              <a:gd name="connsiteX585" fmla="*/ 1423821 w 7467600"/>
              <a:gd name="connsiteY585" fmla="*/ 1351958 h 6858000"/>
              <a:gd name="connsiteX586" fmla="*/ 1431890 w 7467600"/>
              <a:gd name="connsiteY586" fmla="*/ 1306475 h 6858000"/>
              <a:gd name="connsiteX587" fmla="*/ 1507597 w 7467600"/>
              <a:gd name="connsiteY587" fmla="*/ 1446132 h 6858000"/>
              <a:gd name="connsiteX588" fmla="*/ 1674586 w 7467600"/>
              <a:gd name="connsiteY588" fmla="*/ 1813832 h 6858000"/>
              <a:gd name="connsiteX589" fmla="*/ 1815950 w 7467600"/>
              <a:gd name="connsiteY589" fmla="*/ 2128564 h 6858000"/>
              <a:gd name="connsiteX590" fmla="*/ 1984242 w 7467600"/>
              <a:gd name="connsiteY590" fmla="*/ 2430829 h 6858000"/>
              <a:gd name="connsiteX591" fmla="*/ 2014023 w 7467600"/>
              <a:gd name="connsiteY591" fmla="*/ 2450995 h 6858000"/>
              <a:gd name="connsiteX592" fmla="*/ 1747337 w 7467600"/>
              <a:gd name="connsiteY592" fmla="*/ 1855264 h 6858000"/>
              <a:gd name="connsiteX593" fmla="*/ 1533749 w 7467600"/>
              <a:gd name="connsiteY593" fmla="*/ 1478656 h 6858000"/>
              <a:gd name="connsiteX594" fmla="*/ 1431890 w 7467600"/>
              <a:gd name="connsiteY594" fmla="*/ 1306475 h 6858000"/>
              <a:gd name="connsiteX595" fmla="*/ 5052692 w 7467600"/>
              <a:gd name="connsiteY595" fmla="*/ 1292994 h 6858000"/>
              <a:gd name="connsiteX596" fmla="*/ 5200661 w 7467600"/>
              <a:gd name="connsiteY596" fmla="*/ 1635186 h 6858000"/>
              <a:gd name="connsiteX597" fmla="*/ 5297138 w 7467600"/>
              <a:gd name="connsiteY597" fmla="*/ 1906351 h 6858000"/>
              <a:gd name="connsiteX598" fmla="*/ 5052692 w 7467600"/>
              <a:gd name="connsiteY598" fmla="*/ 1292994 h 6858000"/>
              <a:gd name="connsiteX599" fmla="*/ 5009948 w 7467600"/>
              <a:gd name="connsiteY599" fmla="*/ 1273619 h 6858000"/>
              <a:gd name="connsiteX600" fmla="*/ 5121777 w 7467600"/>
              <a:gd name="connsiteY600" fmla="*/ 1654213 h 6858000"/>
              <a:gd name="connsiteX601" fmla="*/ 5293545 w 7467600"/>
              <a:gd name="connsiteY601" fmla="*/ 2072247 h 6858000"/>
              <a:gd name="connsiteX602" fmla="*/ 5294042 w 7467600"/>
              <a:gd name="connsiteY602" fmla="*/ 2065019 h 6858000"/>
              <a:gd name="connsiteX603" fmla="*/ 5171936 w 7467600"/>
              <a:gd name="connsiteY603" fmla="*/ 1647613 h 6858000"/>
              <a:gd name="connsiteX604" fmla="*/ 5009948 w 7467600"/>
              <a:gd name="connsiteY604" fmla="*/ 1273619 h 6858000"/>
              <a:gd name="connsiteX605" fmla="*/ 655236 w 7467600"/>
              <a:gd name="connsiteY605" fmla="*/ 1268632 h 6858000"/>
              <a:gd name="connsiteX606" fmla="*/ 839521 w 7467600"/>
              <a:gd name="connsiteY606" fmla="*/ 1685315 h 6858000"/>
              <a:gd name="connsiteX607" fmla="*/ 1109416 w 7467600"/>
              <a:gd name="connsiteY607" fmla="*/ 2061663 h 6858000"/>
              <a:gd name="connsiteX608" fmla="*/ 1298300 w 7467600"/>
              <a:gd name="connsiteY608" fmla="*/ 2247742 h 6858000"/>
              <a:gd name="connsiteX609" fmla="*/ 1125871 w 7467600"/>
              <a:gd name="connsiteY609" fmla="*/ 1989513 h 6858000"/>
              <a:gd name="connsiteX610" fmla="*/ 981574 w 7467600"/>
              <a:gd name="connsiteY610" fmla="*/ 1783157 h 6858000"/>
              <a:gd name="connsiteX611" fmla="*/ 922198 w 7467600"/>
              <a:gd name="connsiteY611" fmla="*/ 1677437 h 6858000"/>
              <a:gd name="connsiteX612" fmla="*/ 869293 w 7467600"/>
              <a:gd name="connsiteY612" fmla="*/ 1583214 h 6858000"/>
              <a:gd name="connsiteX613" fmla="*/ 751431 w 7467600"/>
              <a:gd name="connsiteY613" fmla="*/ 1405731 h 6858000"/>
              <a:gd name="connsiteX614" fmla="*/ 655236 w 7467600"/>
              <a:gd name="connsiteY614" fmla="*/ 1268632 h 6858000"/>
              <a:gd name="connsiteX615" fmla="*/ 6516292 w 7467600"/>
              <a:gd name="connsiteY615" fmla="*/ 1263064 h 6858000"/>
              <a:gd name="connsiteX616" fmla="*/ 5736320 w 7467600"/>
              <a:gd name="connsiteY616" fmla="*/ 1501803 h 6858000"/>
              <a:gd name="connsiteX617" fmla="*/ 6516292 w 7467600"/>
              <a:gd name="connsiteY617" fmla="*/ 1263064 h 6858000"/>
              <a:gd name="connsiteX618" fmla="*/ 291466 w 7467600"/>
              <a:gd name="connsiteY618" fmla="*/ 1250369 h 6858000"/>
              <a:gd name="connsiteX619" fmla="*/ 323180 w 7467600"/>
              <a:gd name="connsiteY619" fmla="*/ 1435283 h 6858000"/>
              <a:gd name="connsiteX620" fmla="*/ 349381 w 7467600"/>
              <a:gd name="connsiteY620" fmla="*/ 1875041 h 6858000"/>
              <a:gd name="connsiteX621" fmla="*/ 374363 w 7467600"/>
              <a:gd name="connsiteY621" fmla="*/ 1506494 h 6858000"/>
              <a:gd name="connsiteX622" fmla="*/ 302168 w 7467600"/>
              <a:gd name="connsiteY622" fmla="*/ 1274495 h 6858000"/>
              <a:gd name="connsiteX623" fmla="*/ 291466 w 7467600"/>
              <a:gd name="connsiteY623" fmla="*/ 1250369 h 6858000"/>
              <a:gd name="connsiteX624" fmla="*/ 678222 w 7467600"/>
              <a:gd name="connsiteY624" fmla="*/ 1248670 h 6858000"/>
              <a:gd name="connsiteX625" fmla="*/ 775536 w 7467600"/>
              <a:gd name="connsiteY625" fmla="*/ 1388015 h 6858000"/>
              <a:gd name="connsiteX626" fmla="*/ 894529 w 7467600"/>
              <a:gd name="connsiteY626" fmla="*/ 1567739 h 6858000"/>
              <a:gd name="connsiteX627" fmla="*/ 948000 w 7467600"/>
              <a:gd name="connsiteY627" fmla="*/ 1663088 h 6858000"/>
              <a:gd name="connsiteX628" fmla="*/ 1006812 w 7467600"/>
              <a:gd name="connsiteY628" fmla="*/ 1767683 h 6858000"/>
              <a:gd name="connsiteX629" fmla="*/ 1149133 w 7467600"/>
              <a:gd name="connsiteY629" fmla="*/ 1971513 h 6858000"/>
              <a:gd name="connsiteX630" fmla="*/ 1333952 w 7467600"/>
              <a:gd name="connsiteY630" fmla="*/ 2251620 h 6858000"/>
              <a:gd name="connsiteX631" fmla="*/ 1337329 w 7467600"/>
              <a:gd name="connsiteY631" fmla="*/ 2258350 h 6858000"/>
              <a:gd name="connsiteX632" fmla="*/ 1014726 w 7467600"/>
              <a:gd name="connsiteY632" fmla="*/ 1615556 h 6858000"/>
              <a:gd name="connsiteX633" fmla="*/ 678222 w 7467600"/>
              <a:gd name="connsiteY633" fmla="*/ 1248670 h 6858000"/>
              <a:gd name="connsiteX634" fmla="*/ 6691602 w 7467600"/>
              <a:gd name="connsiteY634" fmla="*/ 1140573 h 6858000"/>
              <a:gd name="connsiteX635" fmla="*/ 6571100 w 7467600"/>
              <a:gd name="connsiteY635" fmla="*/ 1183662 h 6858000"/>
              <a:gd name="connsiteX636" fmla="*/ 6241687 w 7467600"/>
              <a:gd name="connsiteY636" fmla="*/ 1257600 h 6858000"/>
              <a:gd name="connsiteX637" fmla="*/ 5693009 w 7467600"/>
              <a:gd name="connsiteY637" fmla="*/ 1478256 h 6858000"/>
              <a:gd name="connsiteX638" fmla="*/ 6548420 w 7467600"/>
              <a:gd name="connsiteY638" fmla="*/ 1214599 h 6858000"/>
              <a:gd name="connsiteX639" fmla="*/ 6605473 w 7467600"/>
              <a:gd name="connsiteY639" fmla="*/ 1184686 h 6858000"/>
              <a:gd name="connsiteX640" fmla="*/ 6691602 w 7467600"/>
              <a:gd name="connsiteY640" fmla="*/ 1140573 h 6858000"/>
              <a:gd name="connsiteX641" fmla="*/ 4002475 w 7467600"/>
              <a:gd name="connsiteY641" fmla="*/ 1037802 h 6858000"/>
              <a:gd name="connsiteX642" fmla="*/ 4000324 w 7467600"/>
              <a:gd name="connsiteY642" fmla="*/ 1039362 h 6858000"/>
              <a:gd name="connsiteX643" fmla="*/ 4002862 w 7467600"/>
              <a:gd name="connsiteY643" fmla="*/ 1042866 h 6858000"/>
              <a:gd name="connsiteX644" fmla="*/ 4002475 w 7467600"/>
              <a:gd name="connsiteY644" fmla="*/ 1037802 h 6858000"/>
              <a:gd name="connsiteX645" fmla="*/ 506322 w 7467600"/>
              <a:gd name="connsiteY645" fmla="*/ 1020997 h 6858000"/>
              <a:gd name="connsiteX646" fmla="*/ 533068 w 7467600"/>
              <a:gd name="connsiteY646" fmla="*/ 1029409 h 6858000"/>
              <a:gd name="connsiteX647" fmla="*/ 1232525 w 7467600"/>
              <a:gd name="connsiteY647" fmla="*/ 1804675 h 6858000"/>
              <a:gd name="connsiteX648" fmla="*/ 1388858 w 7467600"/>
              <a:gd name="connsiteY648" fmla="*/ 2368011 h 6858000"/>
              <a:gd name="connsiteX649" fmla="*/ 1384098 w 7467600"/>
              <a:gd name="connsiteY649" fmla="*/ 2378125 h 6858000"/>
              <a:gd name="connsiteX650" fmla="*/ 1425393 w 7467600"/>
              <a:gd name="connsiteY650" fmla="*/ 2589124 h 6858000"/>
              <a:gd name="connsiteX651" fmla="*/ 1424001 w 7467600"/>
              <a:gd name="connsiteY651" fmla="*/ 2597541 h 6858000"/>
              <a:gd name="connsiteX652" fmla="*/ 2152729 w 7467600"/>
              <a:gd name="connsiteY652" fmla="*/ 2864487 h 6858000"/>
              <a:gd name="connsiteX653" fmla="*/ 2020609 w 7467600"/>
              <a:gd name="connsiteY653" fmla="*/ 2539671 h 6858000"/>
              <a:gd name="connsiteX654" fmla="*/ 2018920 w 7467600"/>
              <a:gd name="connsiteY654" fmla="*/ 2536309 h 6858000"/>
              <a:gd name="connsiteX655" fmla="*/ 1342441 w 7467600"/>
              <a:gd name="connsiteY655" fmla="*/ 1173017 h 6858000"/>
              <a:gd name="connsiteX656" fmla="*/ 1367925 w 7467600"/>
              <a:gd name="connsiteY656" fmla="*/ 1135648 h 6858000"/>
              <a:gd name="connsiteX657" fmla="*/ 1771401 w 7467600"/>
              <a:gd name="connsiteY657" fmla="*/ 1806673 h 6858000"/>
              <a:gd name="connsiteX658" fmla="*/ 1972385 w 7467600"/>
              <a:gd name="connsiteY658" fmla="*/ 2198735 h 6858000"/>
              <a:gd name="connsiteX659" fmla="*/ 2040892 w 7467600"/>
              <a:gd name="connsiteY659" fmla="*/ 2405205 h 6858000"/>
              <a:gd name="connsiteX660" fmla="*/ 2131689 w 7467600"/>
              <a:gd name="connsiteY660" fmla="*/ 1936926 h 6858000"/>
              <a:gd name="connsiteX661" fmla="*/ 2454820 w 7467600"/>
              <a:gd name="connsiteY661" fmla="*/ 1248808 h 6858000"/>
              <a:gd name="connsiteX662" fmla="*/ 2492512 w 7467600"/>
              <a:gd name="connsiteY662" fmla="*/ 1302920 h 6858000"/>
              <a:gd name="connsiteX663" fmla="*/ 2081216 w 7467600"/>
              <a:gd name="connsiteY663" fmla="*/ 2527513 h 6858000"/>
              <a:gd name="connsiteX664" fmla="*/ 2081211 w 7467600"/>
              <a:gd name="connsiteY664" fmla="*/ 2528916 h 6858000"/>
              <a:gd name="connsiteX665" fmla="*/ 2199067 w 7467600"/>
              <a:gd name="connsiteY665" fmla="*/ 2884061 h 6858000"/>
              <a:gd name="connsiteX666" fmla="*/ 3192586 w 7467600"/>
              <a:gd name="connsiteY666" fmla="*/ 3411496 h 6858000"/>
              <a:gd name="connsiteX667" fmla="*/ 3182620 w 7467600"/>
              <a:gd name="connsiteY667" fmla="*/ 3483279 h 6858000"/>
              <a:gd name="connsiteX668" fmla="*/ 2435119 w 7467600"/>
              <a:gd name="connsiteY668" fmla="*/ 3080173 h 6858000"/>
              <a:gd name="connsiteX669" fmla="*/ 2410152 w 7467600"/>
              <a:gd name="connsiteY669" fmla="*/ 3063751 h 6858000"/>
              <a:gd name="connsiteX670" fmla="*/ 2408099 w 7467600"/>
              <a:gd name="connsiteY670" fmla="*/ 3064403 h 6858000"/>
              <a:gd name="connsiteX671" fmla="*/ 2407218 w 7467600"/>
              <a:gd name="connsiteY671" fmla="*/ 3070324 h 6858000"/>
              <a:gd name="connsiteX672" fmla="*/ 2380138 w 7467600"/>
              <a:gd name="connsiteY672" fmla="*/ 3099341 h 6858000"/>
              <a:gd name="connsiteX673" fmla="*/ 1765923 w 7467600"/>
              <a:gd name="connsiteY673" fmla="*/ 3581043 h 6858000"/>
              <a:gd name="connsiteX674" fmla="*/ 1702258 w 7467600"/>
              <a:gd name="connsiteY674" fmla="*/ 3612286 h 6858000"/>
              <a:gd name="connsiteX675" fmla="*/ 1538370 w 7467600"/>
              <a:gd name="connsiteY675" fmla="*/ 3811804 h 6858000"/>
              <a:gd name="connsiteX676" fmla="*/ 542867 w 7467600"/>
              <a:gd name="connsiteY676" fmla="*/ 4944092 h 6858000"/>
              <a:gd name="connsiteX677" fmla="*/ 515800 w 7467600"/>
              <a:gd name="connsiteY677" fmla="*/ 4862180 h 6858000"/>
              <a:gd name="connsiteX678" fmla="*/ 909145 w 7467600"/>
              <a:gd name="connsiteY678" fmla="*/ 4199225 h 6858000"/>
              <a:gd name="connsiteX679" fmla="*/ 1214067 w 7467600"/>
              <a:gd name="connsiteY679" fmla="*/ 3908561 h 6858000"/>
              <a:gd name="connsiteX680" fmla="*/ 640967 w 7467600"/>
              <a:gd name="connsiteY680" fmla="*/ 4105601 h 6858000"/>
              <a:gd name="connsiteX681" fmla="*/ 112563 w 7467600"/>
              <a:gd name="connsiteY681" fmla="*/ 4396952 h 6858000"/>
              <a:gd name="connsiteX682" fmla="*/ 0 w 7467600"/>
              <a:gd name="connsiteY682" fmla="*/ 4466006 h 6858000"/>
              <a:gd name="connsiteX683" fmla="*/ 0 w 7467600"/>
              <a:gd name="connsiteY683" fmla="*/ 4233763 h 6858000"/>
              <a:gd name="connsiteX684" fmla="*/ 36881 w 7467600"/>
              <a:gd name="connsiteY684" fmla="*/ 4200118 h 6858000"/>
              <a:gd name="connsiteX685" fmla="*/ 910534 w 7467600"/>
              <a:gd name="connsiteY685" fmla="*/ 3629753 h 6858000"/>
              <a:gd name="connsiteX686" fmla="*/ 1578717 w 7467600"/>
              <a:gd name="connsiteY686" fmla="*/ 3575982 h 6858000"/>
              <a:gd name="connsiteX687" fmla="*/ 2338780 w 7467600"/>
              <a:gd name="connsiteY687" fmla="*/ 3033725 h 6858000"/>
              <a:gd name="connsiteX688" fmla="*/ 1807991 w 7467600"/>
              <a:gd name="connsiteY688" fmla="*/ 2807184 h 6858000"/>
              <a:gd name="connsiteX689" fmla="*/ 1416358 w 7467600"/>
              <a:gd name="connsiteY689" fmla="*/ 3112571 h 6858000"/>
              <a:gd name="connsiteX690" fmla="*/ 939066 w 7467600"/>
              <a:gd name="connsiteY690" fmla="*/ 3378798 h 6858000"/>
              <a:gd name="connsiteX691" fmla="*/ 115099 w 7467600"/>
              <a:gd name="connsiteY691" fmla="*/ 3607650 h 6858000"/>
              <a:gd name="connsiteX692" fmla="*/ 97284 w 7467600"/>
              <a:gd name="connsiteY692" fmla="*/ 3520393 h 6858000"/>
              <a:gd name="connsiteX693" fmla="*/ 922050 w 7467600"/>
              <a:gd name="connsiteY693" fmla="*/ 3074867 h 6858000"/>
              <a:gd name="connsiteX694" fmla="*/ 1405265 w 7467600"/>
              <a:gd name="connsiteY694" fmla="*/ 3016319 h 6858000"/>
              <a:gd name="connsiteX695" fmla="*/ 1407512 w 7467600"/>
              <a:gd name="connsiteY695" fmla="*/ 3018001 h 6858000"/>
              <a:gd name="connsiteX696" fmla="*/ 1726266 w 7467600"/>
              <a:gd name="connsiteY696" fmla="*/ 2777274 h 6858000"/>
              <a:gd name="connsiteX697" fmla="*/ 625390 w 7467600"/>
              <a:gd name="connsiteY697" fmla="*/ 2514541 h 6858000"/>
              <a:gd name="connsiteX698" fmla="*/ 619799 w 7467600"/>
              <a:gd name="connsiteY698" fmla="*/ 2527180 h 6858000"/>
              <a:gd name="connsiteX699" fmla="*/ 310030 w 7467600"/>
              <a:gd name="connsiteY699" fmla="*/ 2771818 h 6858000"/>
              <a:gd name="connsiteX700" fmla="*/ 173877 w 7467600"/>
              <a:gd name="connsiteY700" fmla="*/ 2937056 h 6858000"/>
              <a:gd name="connsiteX701" fmla="*/ 77889 w 7467600"/>
              <a:gd name="connsiteY701" fmla="*/ 3138440 h 6858000"/>
              <a:gd name="connsiteX702" fmla="*/ 0 w 7467600"/>
              <a:gd name="connsiteY702" fmla="*/ 3271395 h 6858000"/>
              <a:gd name="connsiteX703" fmla="*/ 0 w 7467600"/>
              <a:gd name="connsiteY703" fmla="*/ 3153002 h 6858000"/>
              <a:gd name="connsiteX704" fmla="*/ 2386 w 7467600"/>
              <a:gd name="connsiteY704" fmla="*/ 3149203 h 6858000"/>
              <a:gd name="connsiteX705" fmla="*/ 89753 w 7467600"/>
              <a:gd name="connsiteY705" fmla="*/ 2987702 h 6858000"/>
              <a:gd name="connsiteX706" fmla="*/ 76869 w 7467600"/>
              <a:gd name="connsiteY706" fmla="*/ 3005404 h 6858000"/>
              <a:gd name="connsiteX707" fmla="*/ 32049 w 7467600"/>
              <a:gd name="connsiteY707" fmla="*/ 3065814 h 6858000"/>
              <a:gd name="connsiteX708" fmla="*/ 0 w 7467600"/>
              <a:gd name="connsiteY708" fmla="*/ 3108744 h 6858000"/>
              <a:gd name="connsiteX709" fmla="*/ 0 w 7467600"/>
              <a:gd name="connsiteY709" fmla="*/ 3058059 h 6858000"/>
              <a:gd name="connsiteX710" fmla="*/ 7610 w 7467600"/>
              <a:gd name="connsiteY710" fmla="*/ 3047889 h 6858000"/>
              <a:gd name="connsiteX711" fmla="*/ 52419 w 7467600"/>
              <a:gd name="connsiteY711" fmla="*/ 2987479 h 6858000"/>
              <a:gd name="connsiteX712" fmla="*/ 59142 w 7467600"/>
              <a:gd name="connsiteY712" fmla="*/ 2978488 h 6858000"/>
              <a:gd name="connsiteX713" fmla="*/ 0 w 7467600"/>
              <a:gd name="connsiteY713" fmla="*/ 3015334 h 6858000"/>
              <a:gd name="connsiteX714" fmla="*/ 0 w 7467600"/>
              <a:gd name="connsiteY714" fmla="*/ 2914286 h 6858000"/>
              <a:gd name="connsiteX715" fmla="*/ 36383 w 7467600"/>
              <a:gd name="connsiteY715" fmla="*/ 2901128 h 6858000"/>
              <a:gd name="connsiteX716" fmla="*/ 156329 w 7467600"/>
              <a:gd name="connsiteY716" fmla="*/ 2840533 h 6858000"/>
              <a:gd name="connsiteX717" fmla="*/ 358355 w 7467600"/>
              <a:gd name="connsiteY717" fmla="*/ 2620471 h 6858000"/>
              <a:gd name="connsiteX718" fmla="*/ 510577 w 7467600"/>
              <a:gd name="connsiteY718" fmla="*/ 2501244 h 6858000"/>
              <a:gd name="connsiteX719" fmla="*/ 211967 w 7467600"/>
              <a:gd name="connsiteY719" fmla="*/ 2479171 h 6858000"/>
              <a:gd name="connsiteX720" fmla="*/ 0 w 7467600"/>
              <a:gd name="connsiteY720" fmla="*/ 2476398 h 6858000"/>
              <a:gd name="connsiteX721" fmla="*/ 0 w 7467600"/>
              <a:gd name="connsiteY721" fmla="*/ 2389189 h 6858000"/>
              <a:gd name="connsiteX722" fmla="*/ 103062 w 7467600"/>
              <a:gd name="connsiteY722" fmla="*/ 2389518 h 6858000"/>
              <a:gd name="connsiteX723" fmla="*/ 510734 w 7467600"/>
              <a:gd name="connsiteY723" fmla="*/ 2416201 h 6858000"/>
              <a:gd name="connsiteX724" fmla="*/ 279257 w 7467600"/>
              <a:gd name="connsiteY724" fmla="*/ 2092102 h 6858000"/>
              <a:gd name="connsiteX725" fmla="*/ 65265 w 7467600"/>
              <a:gd name="connsiteY725" fmla="*/ 2006049 h 6858000"/>
              <a:gd name="connsiteX726" fmla="*/ 0 w 7467600"/>
              <a:gd name="connsiteY726" fmla="*/ 1982532 h 6858000"/>
              <a:gd name="connsiteX727" fmla="*/ 0 w 7467600"/>
              <a:gd name="connsiteY727" fmla="*/ 1912789 h 6858000"/>
              <a:gd name="connsiteX728" fmla="*/ 97460 w 7467600"/>
              <a:gd name="connsiteY728" fmla="*/ 1953725 h 6858000"/>
              <a:gd name="connsiteX729" fmla="*/ 221272 w 7467600"/>
              <a:gd name="connsiteY729" fmla="*/ 1980766 h 6858000"/>
              <a:gd name="connsiteX730" fmla="*/ 116765 w 7467600"/>
              <a:gd name="connsiteY730" fmla="*/ 1911033 h 6858000"/>
              <a:gd name="connsiteX731" fmla="*/ 16405 w 7467600"/>
              <a:gd name="connsiteY731" fmla="*/ 1803412 h 6858000"/>
              <a:gd name="connsiteX732" fmla="*/ 0 w 7467600"/>
              <a:gd name="connsiteY732" fmla="*/ 1784777 h 6858000"/>
              <a:gd name="connsiteX733" fmla="*/ 0 w 7467600"/>
              <a:gd name="connsiteY733" fmla="*/ 1740082 h 6858000"/>
              <a:gd name="connsiteX734" fmla="*/ 39394 w 7467600"/>
              <a:gd name="connsiteY734" fmla="*/ 1784856 h 6858000"/>
              <a:gd name="connsiteX735" fmla="*/ 135813 w 7467600"/>
              <a:gd name="connsiteY735" fmla="*/ 1888838 h 6858000"/>
              <a:gd name="connsiteX736" fmla="*/ 242575 w 7467600"/>
              <a:gd name="connsiteY736" fmla="*/ 1958841 h 6858000"/>
              <a:gd name="connsiteX737" fmla="*/ 82197 w 7467600"/>
              <a:gd name="connsiteY737" fmla="*/ 1754826 h 6858000"/>
              <a:gd name="connsiteX738" fmla="*/ 0 w 7467600"/>
              <a:gd name="connsiteY738" fmla="*/ 1679650 h 6858000"/>
              <a:gd name="connsiteX739" fmla="*/ 0 w 7467600"/>
              <a:gd name="connsiteY739" fmla="*/ 1602463 h 6858000"/>
              <a:gd name="connsiteX740" fmla="*/ 84689 w 7467600"/>
              <a:gd name="connsiteY740" fmla="*/ 1677442 h 6858000"/>
              <a:gd name="connsiteX741" fmla="*/ 298437 w 7467600"/>
              <a:gd name="connsiteY741" fmla="*/ 1968019 h 6858000"/>
              <a:gd name="connsiteX742" fmla="*/ 227269 w 7467600"/>
              <a:gd name="connsiteY742" fmla="*/ 1114064 h 6858000"/>
              <a:gd name="connsiteX743" fmla="*/ 248003 w 7467600"/>
              <a:gd name="connsiteY743" fmla="*/ 1089613 h 6858000"/>
              <a:gd name="connsiteX744" fmla="*/ 427020 w 7467600"/>
              <a:gd name="connsiteY744" fmla="*/ 1619803 h 6858000"/>
              <a:gd name="connsiteX745" fmla="*/ 340345 w 7467600"/>
              <a:gd name="connsiteY745" fmla="*/ 2027739 h 6858000"/>
              <a:gd name="connsiteX746" fmla="*/ 360865 w 7467600"/>
              <a:gd name="connsiteY746" fmla="*/ 2044827 h 6858000"/>
              <a:gd name="connsiteX747" fmla="*/ 560414 w 7467600"/>
              <a:gd name="connsiteY747" fmla="*/ 2421457 h 6858000"/>
              <a:gd name="connsiteX748" fmla="*/ 1359703 w 7467600"/>
              <a:gd name="connsiteY748" fmla="*/ 2578554 h 6858000"/>
              <a:gd name="connsiteX749" fmla="*/ 1359422 w 7467600"/>
              <a:gd name="connsiteY749" fmla="*/ 2577994 h 6858000"/>
              <a:gd name="connsiteX750" fmla="*/ 828701 w 7467600"/>
              <a:gd name="connsiteY750" fmla="*/ 1839520 h 6858000"/>
              <a:gd name="connsiteX751" fmla="*/ 494427 w 7467600"/>
              <a:gd name="connsiteY751" fmla="*/ 1092333 h 6858000"/>
              <a:gd name="connsiteX752" fmla="*/ 506322 w 7467600"/>
              <a:gd name="connsiteY752" fmla="*/ 1020997 h 6858000"/>
              <a:gd name="connsiteX753" fmla="*/ 4570198 w 7467600"/>
              <a:gd name="connsiteY753" fmla="*/ 978081 h 6858000"/>
              <a:gd name="connsiteX754" fmla="*/ 4523691 w 7467600"/>
              <a:gd name="connsiteY754" fmla="*/ 1127776 h 6858000"/>
              <a:gd name="connsiteX755" fmla="*/ 4509875 w 7467600"/>
              <a:gd name="connsiteY755" fmla="*/ 1167552 h 6858000"/>
              <a:gd name="connsiteX756" fmla="*/ 4478168 w 7467600"/>
              <a:gd name="connsiteY756" fmla="*/ 1260735 h 6858000"/>
              <a:gd name="connsiteX757" fmla="*/ 4409309 w 7467600"/>
              <a:gd name="connsiteY757" fmla="*/ 1666996 h 6858000"/>
              <a:gd name="connsiteX758" fmla="*/ 4370031 w 7467600"/>
              <a:gd name="connsiteY758" fmla="*/ 1955666 h 6858000"/>
              <a:gd name="connsiteX759" fmla="*/ 4570198 w 7467600"/>
              <a:gd name="connsiteY759" fmla="*/ 978081 h 6858000"/>
              <a:gd name="connsiteX760" fmla="*/ 4557898 w 7467600"/>
              <a:gd name="connsiteY760" fmla="*/ 900011 h 6858000"/>
              <a:gd name="connsiteX761" fmla="*/ 4344840 w 7467600"/>
              <a:gd name="connsiteY761" fmla="*/ 1922038 h 6858000"/>
              <a:gd name="connsiteX762" fmla="*/ 4378710 w 7467600"/>
              <a:gd name="connsiteY762" fmla="*/ 1665516 h 6858000"/>
              <a:gd name="connsiteX763" fmla="*/ 4448798 w 7467600"/>
              <a:gd name="connsiteY763" fmla="*/ 1253024 h 6858000"/>
              <a:gd name="connsiteX764" fmla="*/ 4480315 w 7467600"/>
              <a:gd name="connsiteY764" fmla="*/ 1158454 h 6858000"/>
              <a:gd name="connsiteX765" fmla="*/ 4494133 w 7467600"/>
              <a:gd name="connsiteY765" fmla="*/ 1118676 h 6858000"/>
              <a:gd name="connsiteX766" fmla="*/ 4557898 w 7467600"/>
              <a:gd name="connsiteY766" fmla="*/ 900011 h 6858000"/>
              <a:gd name="connsiteX767" fmla="*/ 5870151 w 7467600"/>
              <a:gd name="connsiteY767" fmla="*/ 898890 h 6858000"/>
              <a:gd name="connsiteX768" fmla="*/ 5861335 w 7467600"/>
              <a:gd name="connsiteY768" fmla="*/ 899177 h 6858000"/>
              <a:gd name="connsiteX769" fmla="*/ 5843702 w 7467600"/>
              <a:gd name="connsiteY769" fmla="*/ 899748 h 6858000"/>
              <a:gd name="connsiteX770" fmla="*/ 5651107 w 7467600"/>
              <a:gd name="connsiteY770" fmla="*/ 920306 h 6858000"/>
              <a:gd name="connsiteX771" fmla="*/ 5459407 w 7467600"/>
              <a:gd name="connsiteY771" fmla="*/ 940975 h 6858000"/>
              <a:gd name="connsiteX772" fmla="*/ 5374846 w 7467600"/>
              <a:gd name="connsiteY772" fmla="*/ 941988 h 6858000"/>
              <a:gd name="connsiteX773" fmla="*/ 5256105 w 7467600"/>
              <a:gd name="connsiteY773" fmla="*/ 945632 h 6858000"/>
              <a:gd name="connsiteX774" fmla="*/ 5107071 w 7467600"/>
              <a:gd name="connsiteY774" fmla="*/ 969720 h 6858000"/>
              <a:gd name="connsiteX775" fmla="*/ 4998681 w 7467600"/>
              <a:gd name="connsiteY775" fmla="*/ 988771 h 6858000"/>
              <a:gd name="connsiteX776" fmla="*/ 5870151 w 7467600"/>
              <a:gd name="connsiteY776" fmla="*/ 898890 h 6858000"/>
              <a:gd name="connsiteX777" fmla="*/ 5504425 w 7467600"/>
              <a:gd name="connsiteY777" fmla="*/ 848067 h 6858000"/>
              <a:gd name="connsiteX778" fmla="*/ 4968849 w 7467600"/>
              <a:gd name="connsiteY778" fmla="*/ 962318 h 6858000"/>
              <a:gd name="connsiteX779" fmla="*/ 5104039 w 7467600"/>
              <a:gd name="connsiteY779" fmla="*/ 940634 h 6858000"/>
              <a:gd name="connsiteX780" fmla="*/ 5256311 w 7467600"/>
              <a:gd name="connsiteY780" fmla="*/ 916490 h 6858000"/>
              <a:gd name="connsiteX781" fmla="*/ 5377381 w 7467600"/>
              <a:gd name="connsiteY781" fmla="*/ 912671 h 6858000"/>
              <a:gd name="connsiteX782" fmla="*/ 5460148 w 7467600"/>
              <a:gd name="connsiteY782" fmla="*/ 911442 h 6858000"/>
              <a:gd name="connsiteX783" fmla="*/ 5648971 w 7467600"/>
              <a:gd name="connsiteY783" fmla="*/ 891331 h 6858000"/>
              <a:gd name="connsiteX784" fmla="*/ 5844807 w 7467600"/>
              <a:gd name="connsiteY784" fmla="*/ 870718 h 6858000"/>
              <a:gd name="connsiteX785" fmla="*/ 5862975 w 7467600"/>
              <a:gd name="connsiteY785" fmla="*/ 869756 h 6858000"/>
              <a:gd name="connsiteX786" fmla="*/ 5920887 w 7467600"/>
              <a:gd name="connsiteY786" fmla="*/ 865929 h 6858000"/>
              <a:gd name="connsiteX787" fmla="*/ 5504425 w 7467600"/>
              <a:gd name="connsiteY787" fmla="*/ 848067 h 6858000"/>
              <a:gd name="connsiteX788" fmla="*/ 3607114 w 7467600"/>
              <a:gd name="connsiteY788" fmla="*/ 467441 h 6858000"/>
              <a:gd name="connsiteX789" fmla="*/ 3296242 w 7467600"/>
              <a:gd name="connsiteY789" fmla="*/ 807991 h 6858000"/>
              <a:gd name="connsiteX790" fmla="*/ 3174674 w 7467600"/>
              <a:gd name="connsiteY790" fmla="*/ 919759 h 6858000"/>
              <a:gd name="connsiteX791" fmla="*/ 3042978 w 7467600"/>
              <a:gd name="connsiteY791" fmla="*/ 1054894 h 6858000"/>
              <a:gd name="connsiteX792" fmla="*/ 2968914 w 7467600"/>
              <a:gd name="connsiteY792" fmla="*/ 1133756 h 6858000"/>
              <a:gd name="connsiteX793" fmla="*/ 3103823 w 7467600"/>
              <a:gd name="connsiteY793" fmla="*/ 1026814 h 6858000"/>
              <a:gd name="connsiteX794" fmla="*/ 3607114 w 7467600"/>
              <a:gd name="connsiteY794" fmla="*/ 467441 h 6858000"/>
              <a:gd name="connsiteX795" fmla="*/ 3744487 w 7467600"/>
              <a:gd name="connsiteY795" fmla="*/ 383136 h 6858000"/>
              <a:gd name="connsiteX796" fmla="*/ 3970213 w 7467600"/>
              <a:gd name="connsiteY796" fmla="*/ 995559 h 6858000"/>
              <a:gd name="connsiteX797" fmla="*/ 3744487 w 7467600"/>
              <a:gd name="connsiteY797" fmla="*/ 383136 h 6858000"/>
              <a:gd name="connsiteX798" fmla="*/ 3624562 w 7467600"/>
              <a:gd name="connsiteY798" fmla="*/ 367041 h 6858000"/>
              <a:gd name="connsiteX799" fmla="*/ 3489712 w 7467600"/>
              <a:gd name="connsiteY799" fmla="*/ 485386 h 6858000"/>
              <a:gd name="connsiteX800" fmla="*/ 3182994 w 7467600"/>
              <a:gd name="connsiteY800" fmla="*/ 828265 h 6858000"/>
              <a:gd name="connsiteX801" fmla="*/ 2892114 w 7467600"/>
              <a:gd name="connsiteY801" fmla="*/ 1172635 h 6858000"/>
              <a:gd name="connsiteX802" fmla="*/ 3021459 w 7467600"/>
              <a:gd name="connsiteY802" fmla="*/ 1035385 h 6858000"/>
              <a:gd name="connsiteX803" fmla="*/ 3153873 w 7467600"/>
              <a:gd name="connsiteY803" fmla="*/ 898971 h 6858000"/>
              <a:gd name="connsiteX804" fmla="*/ 3276511 w 7467600"/>
              <a:gd name="connsiteY804" fmla="*/ 786423 h 6858000"/>
              <a:gd name="connsiteX805" fmla="*/ 3584154 w 7467600"/>
              <a:gd name="connsiteY805" fmla="*/ 448218 h 6858000"/>
              <a:gd name="connsiteX806" fmla="*/ 3624562 w 7467600"/>
              <a:gd name="connsiteY806" fmla="*/ 367041 h 6858000"/>
              <a:gd name="connsiteX807" fmla="*/ 3766672 w 7467600"/>
              <a:gd name="connsiteY807" fmla="*/ 359429 h 6858000"/>
              <a:gd name="connsiteX808" fmla="*/ 3996338 w 7467600"/>
              <a:gd name="connsiteY808" fmla="*/ 968237 h 6858000"/>
              <a:gd name="connsiteX809" fmla="*/ 3766672 w 7467600"/>
              <a:gd name="connsiteY809" fmla="*/ 359429 h 6858000"/>
              <a:gd name="connsiteX810" fmla="*/ 5805386 w 7467600"/>
              <a:gd name="connsiteY810" fmla="*/ 239240 h 6858000"/>
              <a:gd name="connsiteX811" fmla="*/ 5736947 w 7467600"/>
              <a:gd name="connsiteY811" fmla="*/ 261367 h 6858000"/>
              <a:gd name="connsiteX812" fmla="*/ 5427012 w 7467600"/>
              <a:gd name="connsiteY812" fmla="*/ 311272 h 6858000"/>
              <a:gd name="connsiteX813" fmla="*/ 5147818 w 7467600"/>
              <a:gd name="connsiteY813" fmla="*/ 322112 h 6858000"/>
              <a:gd name="connsiteX814" fmla="*/ 5060854 w 7467600"/>
              <a:gd name="connsiteY814" fmla="*/ 311882 h 6858000"/>
              <a:gd name="connsiteX815" fmla="*/ 4945989 w 7467600"/>
              <a:gd name="connsiteY815" fmla="*/ 300516 h 6858000"/>
              <a:gd name="connsiteX816" fmla="*/ 5410479 w 7467600"/>
              <a:gd name="connsiteY816" fmla="*/ 348434 h 6858000"/>
              <a:gd name="connsiteX817" fmla="*/ 5805386 w 7467600"/>
              <a:gd name="connsiteY817" fmla="*/ 239240 h 6858000"/>
              <a:gd name="connsiteX818" fmla="*/ 5905192 w 7467600"/>
              <a:gd name="connsiteY818" fmla="*/ 163079 h 6858000"/>
              <a:gd name="connsiteX819" fmla="*/ 5865655 w 7467600"/>
              <a:gd name="connsiteY819" fmla="*/ 171901 h 6858000"/>
              <a:gd name="connsiteX820" fmla="*/ 5259740 w 7467600"/>
              <a:gd name="connsiteY820" fmla="*/ 257013 h 6858000"/>
              <a:gd name="connsiteX821" fmla="*/ 5208466 w 7467600"/>
              <a:gd name="connsiteY821" fmla="*/ 257550 h 6858000"/>
              <a:gd name="connsiteX822" fmla="*/ 4980204 w 7467600"/>
              <a:gd name="connsiteY822" fmla="*/ 271903 h 6858000"/>
              <a:gd name="connsiteX823" fmla="*/ 5068068 w 7467600"/>
              <a:gd name="connsiteY823" fmla="*/ 282244 h 6858000"/>
              <a:gd name="connsiteX824" fmla="*/ 5153231 w 7467600"/>
              <a:gd name="connsiteY824" fmla="*/ 292240 h 6858000"/>
              <a:gd name="connsiteX825" fmla="*/ 5426491 w 7467600"/>
              <a:gd name="connsiteY825" fmla="*/ 281128 h 6858000"/>
              <a:gd name="connsiteX826" fmla="*/ 5731212 w 7467600"/>
              <a:gd name="connsiteY826" fmla="*/ 231951 h 6858000"/>
              <a:gd name="connsiteX827" fmla="*/ 5905192 w 7467600"/>
              <a:gd name="connsiteY827" fmla="*/ 163079 h 6858000"/>
              <a:gd name="connsiteX828" fmla="*/ 5944437 w 7467600"/>
              <a:gd name="connsiteY828" fmla="*/ 113829 h 6858000"/>
              <a:gd name="connsiteX829" fmla="*/ 5825032 w 7467600"/>
              <a:gd name="connsiteY829" fmla="*/ 146405 h 6858000"/>
              <a:gd name="connsiteX830" fmla="*/ 4955599 w 7467600"/>
              <a:gd name="connsiteY830" fmla="*/ 247008 h 6858000"/>
              <a:gd name="connsiteX831" fmla="*/ 5210104 w 7467600"/>
              <a:gd name="connsiteY831" fmla="*/ 228123 h 6858000"/>
              <a:gd name="connsiteX832" fmla="*/ 5261015 w 7467600"/>
              <a:gd name="connsiteY832" fmla="*/ 227087 h 6858000"/>
              <a:gd name="connsiteX833" fmla="*/ 5861181 w 7467600"/>
              <a:gd name="connsiteY833" fmla="*/ 143093 h 6858000"/>
              <a:gd name="connsiteX834" fmla="*/ 5961252 w 7467600"/>
              <a:gd name="connsiteY834" fmla="*/ 114820 h 6858000"/>
              <a:gd name="connsiteX835" fmla="*/ 5944437 w 7467600"/>
              <a:gd name="connsiteY835" fmla="*/ 113829 h 6858000"/>
              <a:gd name="connsiteX836" fmla="*/ 3882765 w 7467600"/>
              <a:gd name="connsiteY836" fmla="*/ 0 h 6858000"/>
              <a:gd name="connsiteX837" fmla="*/ 3995099 w 7467600"/>
              <a:gd name="connsiteY837" fmla="*/ 0 h 6858000"/>
              <a:gd name="connsiteX838" fmla="*/ 4163818 w 7467600"/>
              <a:gd name="connsiteY838" fmla="*/ 234104 h 6858000"/>
              <a:gd name="connsiteX839" fmla="*/ 4172099 w 7467600"/>
              <a:gd name="connsiteY839" fmla="*/ 234207 h 6858000"/>
              <a:gd name="connsiteX840" fmla="*/ 4784282 w 7467600"/>
              <a:gd name="connsiteY840" fmla="*/ 276561 h 6858000"/>
              <a:gd name="connsiteX841" fmla="*/ 4801687 w 7467600"/>
              <a:gd name="connsiteY841" fmla="*/ 267764 h 6858000"/>
              <a:gd name="connsiteX842" fmla="*/ 6082788 w 7467600"/>
              <a:gd name="connsiteY842" fmla="*/ 64119 h 6858000"/>
              <a:gd name="connsiteX843" fmla="*/ 6099442 w 7467600"/>
              <a:gd name="connsiteY843" fmla="*/ 82568 h 6858000"/>
              <a:gd name="connsiteX844" fmla="*/ 4804137 w 7467600"/>
              <a:gd name="connsiteY844" fmla="*/ 320931 h 6858000"/>
              <a:gd name="connsiteX845" fmla="*/ 4227047 w 7467600"/>
              <a:gd name="connsiteY845" fmla="*/ 313415 h 6858000"/>
              <a:gd name="connsiteX846" fmla="*/ 4346041 w 7467600"/>
              <a:gd name="connsiteY846" fmla="*/ 456086 h 6858000"/>
              <a:gd name="connsiteX847" fmla="*/ 4870967 w 7467600"/>
              <a:gd name="connsiteY847" fmla="*/ 963061 h 6858000"/>
              <a:gd name="connsiteX848" fmla="*/ 4889647 w 7467600"/>
              <a:gd name="connsiteY848" fmla="*/ 957147 h 6858000"/>
              <a:gd name="connsiteX849" fmla="*/ 5422504 w 7467600"/>
              <a:gd name="connsiteY849" fmla="*/ 805191 h 6858000"/>
              <a:gd name="connsiteX850" fmla="*/ 6087656 w 7467600"/>
              <a:gd name="connsiteY850" fmla="*/ 826703 h 6858000"/>
              <a:gd name="connsiteX851" fmla="*/ 6058717 w 7467600"/>
              <a:gd name="connsiteY851" fmla="*/ 865992 h 6858000"/>
              <a:gd name="connsiteX852" fmla="*/ 4974153 w 7467600"/>
              <a:gd name="connsiteY852" fmla="*/ 1045456 h 6858000"/>
              <a:gd name="connsiteX853" fmla="*/ 5627835 w 7467600"/>
              <a:gd name="connsiteY853" fmla="*/ 1472077 h 6858000"/>
              <a:gd name="connsiteX854" fmla="*/ 5629817 w 7467600"/>
              <a:gd name="connsiteY854" fmla="*/ 1471412 h 6858000"/>
              <a:gd name="connsiteX855" fmla="*/ 5634124 w 7467600"/>
              <a:gd name="connsiteY855" fmla="*/ 1470572 h 6858000"/>
              <a:gd name="connsiteX856" fmla="*/ 5755832 w 7467600"/>
              <a:gd name="connsiteY856" fmla="*/ 1383886 h 6858000"/>
              <a:gd name="connsiteX857" fmla="*/ 6014186 w 7467600"/>
              <a:gd name="connsiteY857" fmla="*/ 1279799 h 6858000"/>
              <a:gd name="connsiteX858" fmla="*/ 6901619 w 7467600"/>
              <a:gd name="connsiteY858" fmla="*/ 1047874 h 6858000"/>
              <a:gd name="connsiteX859" fmla="*/ 6931566 w 7467600"/>
              <a:gd name="connsiteY859" fmla="*/ 1062034 h 6858000"/>
              <a:gd name="connsiteX860" fmla="*/ 5790982 w 7467600"/>
              <a:gd name="connsiteY860" fmla="*/ 1561380 h 6858000"/>
              <a:gd name="connsiteX861" fmla="*/ 6188971 w 7467600"/>
              <a:gd name="connsiteY861" fmla="*/ 1755168 h 6858000"/>
              <a:gd name="connsiteX862" fmla="*/ 6202446 w 7467600"/>
              <a:gd name="connsiteY862" fmla="*/ 1752268 h 6858000"/>
              <a:gd name="connsiteX863" fmla="*/ 7179560 w 7467600"/>
              <a:gd name="connsiteY863" fmla="*/ 1467551 h 6858000"/>
              <a:gd name="connsiteX864" fmla="*/ 7158730 w 7467600"/>
              <a:gd name="connsiteY864" fmla="*/ 1507835 h 6858000"/>
              <a:gd name="connsiteX865" fmla="*/ 6326959 w 7467600"/>
              <a:gd name="connsiteY865" fmla="*/ 1817686 h 6858000"/>
              <a:gd name="connsiteX866" fmla="*/ 6537433 w 7467600"/>
              <a:gd name="connsiteY866" fmla="*/ 1907790 h 6858000"/>
              <a:gd name="connsiteX867" fmla="*/ 6550221 w 7467600"/>
              <a:gd name="connsiteY867" fmla="*/ 1910729 h 6858000"/>
              <a:gd name="connsiteX868" fmla="*/ 6964438 w 7467600"/>
              <a:gd name="connsiteY868" fmla="*/ 2209505 h 6858000"/>
              <a:gd name="connsiteX869" fmla="*/ 7367862 w 7467600"/>
              <a:gd name="connsiteY869" fmla="*/ 2806833 h 6858000"/>
              <a:gd name="connsiteX870" fmla="*/ 7364329 w 7467600"/>
              <a:gd name="connsiteY870" fmla="*/ 2826907 h 6858000"/>
              <a:gd name="connsiteX871" fmla="*/ 7290545 w 7467600"/>
              <a:gd name="connsiteY871" fmla="*/ 2850663 h 6858000"/>
              <a:gd name="connsiteX872" fmla="*/ 6472036 w 7467600"/>
              <a:gd name="connsiteY872" fmla="*/ 1959003 h 6858000"/>
              <a:gd name="connsiteX873" fmla="*/ 5792897 w 7467600"/>
              <a:gd name="connsiteY873" fmla="*/ 1647747 h 6858000"/>
              <a:gd name="connsiteX874" fmla="*/ 5842751 w 7467600"/>
              <a:gd name="connsiteY874" fmla="*/ 1816112 h 6858000"/>
              <a:gd name="connsiteX875" fmla="*/ 5847424 w 7467600"/>
              <a:gd name="connsiteY875" fmla="*/ 1815776 h 6858000"/>
              <a:gd name="connsiteX876" fmla="*/ 6399821 w 7467600"/>
              <a:gd name="connsiteY876" fmla="*/ 2344799 h 6858000"/>
              <a:gd name="connsiteX877" fmla="*/ 6323232 w 7467600"/>
              <a:gd name="connsiteY877" fmla="*/ 2389634 h 6858000"/>
              <a:gd name="connsiteX878" fmla="*/ 5942958 w 7467600"/>
              <a:gd name="connsiteY878" fmla="*/ 2077708 h 6858000"/>
              <a:gd name="connsiteX879" fmla="*/ 5921559 w 7467600"/>
              <a:gd name="connsiteY879" fmla="*/ 2378596 h 6858000"/>
              <a:gd name="connsiteX880" fmla="*/ 5817651 w 7467600"/>
              <a:gd name="connsiteY880" fmla="*/ 3023919 h 6858000"/>
              <a:gd name="connsiteX881" fmla="*/ 5729634 w 7467600"/>
              <a:gd name="connsiteY881" fmla="*/ 3051849 h 6858000"/>
              <a:gd name="connsiteX882" fmla="*/ 5611018 w 7467600"/>
              <a:gd name="connsiteY882" fmla="*/ 2316769 h 6858000"/>
              <a:gd name="connsiteX883" fmla="*/ 5687608 w 7467600"/>
              <a:gd name="connsiteY883" fmla="*/ 2039972 h 6858000"/>
              <a:gd name="connsiteX884" fmla="*/ 5657554 w 7467600"/>
              <a:gd name="connsiteY884" fmla="*/ 1576445 h 6858000"/>
              <a:gd name="connsiteX885" fmla="*/ 5150475 w 7467600"/>
              <a:gd name="connsiteY885" fmla="*/ 1274012 h 6858000"/>
              <a:gd name="connsiteX886" fmla="*/ 5349142 w 7467600"/>
              <a:gd name="connsiteY886" fmla="*/ 2204405 h 6858000"/>
              <a:gd name="connsiteX887" fmla="*/ 5262214 w 7467600"/>
              <a:gd name="connsiteY887" fmla="*/ 2233836 h 6858000"/>
              <a:gd name="connsiteX888" fmla="*/ 4981539 w 7467600"/>
              <a:gd name="connsiteY888" fmla="*/ 1542201 h 6858000"/>
              <a:gd name="connsiteX889" fmla="*/ 4958461 w 7467600"/>
              <a:gd name="connsiteY889" fmla="*/ 1136957 h 6858000"/>
              <a:gd name="connsiteX890" fmla="*/ 4655015 w 7467600"/>
              <a:gd name="connsiteY890" fmla="*/ 891426 h 6858000"/>
              <a:gd name="connsiteX891" fmla="*/ 4348002 w 7467600"/>
              <a:gd name="connsiteY891" fmla="*/ 2205895 h 6858000"/>
              <a:gd name="connsiteX892" fmla="*/ 4262250 w 7467600"/>
              <a:gd name="connsiteY892" fmla="*/ 2219972 h 6858000"/>
              <a:gd name="connsiteX893" fmla="*/ 4550611 w 7467600"/>
              <a:gd name="connsiteY893" fmla="*/ 817540 h 6858000"/>
              <a:gd name="connsiteX894" fmla="*/ 4564418 w 7467600"/>
              <a:gd name="connsiteY894" fmla="*/ 808293 h 6858000"/>
              <a:gd name="connsiteX895" fmla="*/ 4266388 w 7467600"/>
              <a:gd name="connsiteY895" fmla="*/ 500083 h 6858000"/>
              <a:gd name="connsiteX896" fmla="*/ 4032842 w 7467600"/>
              <a:gd name="connsiteY896" fmla="*/ 211809 h 6858000"/>
              <a:gd name="connsiteX897" fmla="*/ 3882765 w 7467600"/>
              <a:gd name="connsiteY897" fmla="*/ 0 h 6858000"/>
              <a:gd name="connsiteX898" fmla="*/ 3721337 w 7467600"/>
              <a:gd name="connsiteY898" fmla="*/ 0 h 6858000"/>
              <a:gd name="connsiteX899" fmla="*/ 3797544 w 7467600"/>
              <a:gd name="connsiteY899" fmla="*/ 0 h 6858000"/>
              <a:gd name="connsiteX900" fmla="*/ 3775734 w 7467600"/>
              <a:gd name="connsiteY900" fmla="*/ 95131 h 6858000"/>
              <a:gd name="connsiteX901" fmla="*/ 3724807 w 7467600"/>
              <a:gd name="connsiteY901" fmla="*/ 272257 h 6858000"/>
              <a:gd name="connsiteX902" fmla="*/ 3726844 w 7467600"/>
              <a:gd name="connsiteY902" fmla="*/ 282988 h 6858000"/>
              <a:gd name="connsiteX903" fmla="*/ 3742664 w 7467600"/>
              <a:gd name="connsiteY903" fmla="*/ 279918 h 6858000"/>
              <a:gd name="connsiteX904" fmla="*/ 4103910 w 7467600"/>
              <a:gd name="connsiteY904" fmla="*/ 1161917 h 6858000"/>
              <a:gd name="connsiteX905" fmla="*/ 4020269 w 7467600"/>
              <a:gd name="connsiteY905" fmla="*/ 1200406 h 6858000"/>
              <a:gd name="connsiteX906" fmla="*/ 3674882 w 7467600"/>
              <a:gd name="connsiteY906" fmla="*/ 488524 h 6858000"/>
              <a:gd name="connsiteX907" fmla="*/ 3132682 w 7467600"/>
              <a:gd name="connsiteY907" fmla="*/ 1072284 h 6858000"/>
              <a:gd name="connsiteX908" fmla="*/ 2716346 w 7467600"/>
              <a:gd name="connsiteY908" fmla="*/ 1276376 h 6858000"/>
              <a:gd name="connsiteX909" fmla="*/ 2716772 w 7467600"/>
              <a:gd name="connsiteY909" fmla="*/ 1255462 h 6858000"/>
              <a:gd name="connsiteX910" fmla="*/ 3471096 w 7467600"/>
              <a:gd name="connsiteY910" fmla="*/ 437072 h 6858000"/>
              <a:gd name="connsiteX911" fmla="*/ 3639057 w 7467600"/>
              <a:gd name="connsiteY911" fmla="*/ 286334 h 6858000"/>
              <a:gd name="connsiteX912" fmla="*/ 3640309 w 7467600"/>
              <a:gd name="connsiteY912" fmla="*/ 284664 h 6858000"/>
              <a:gd name="connsiteX913" fmla="*/ 3646022 w 7467600"/>
              <a:gd name="connsiteY913" fmla="*/ 276711 h 6858000"/>
              <a:gd name="connsiteX914" fmla="*/ 3707943 w 7467600"/>
              <a:gd name="connsiteY914" fmla="*/ 65958 h 6858000"/>
              <a:gd name="connsiteX915" fmla="*/ 3721337 w 7467600"/>
              <a:gd name="connsiteY915" fmla="*/ 0 h 6858000"/>
              <a:gd name="connsiteX916" fmla="*/ 2867960 w 7467600"/>
              <a:gd name="connsiteY916" fmla="*/ 0 h 6858000"/>
              <a:gd name="connsiteX917" fmla="*/ 2926351 w 7467600"/>
              <a:gd name="connsiteY917" fmla="*/ 0 h 6858000"/>
              <a:gd name="connsiteX918" fmla="*/ 2902823 w 7467600"/>
              <a:gd name="connsiteY918" fmla="*/ 262929 h 6858000"/>
              <a:gd name="connsiteX919" fmla="*/ 2940663 w 7467600"/>
              <a:gd name="connsiteY919" fmla="*/ 140884 h 6858000"/>
              <a:gd name="connsiteX920" fmla="*/ 2947039 w 7467600"/>
              <a:gd name="connsiteY920" fmla="*/ 122524 h 6858000"/>
              <a:gd name="connsiteX921" fmla="*/ 2984316 w 7467600"/>
              <a:gd name="connsiteY921" fmla="*/ 0 h 6858000"/>
              <a:gd name="connsiteX922" fmla="*/ 3016114 w 7467600"/>
              <a:gd name="connsiteY922" fmla="*/ 0 h 6858000"/>
              <a:gd name="connsiteX923" fmla="*/ 2979949 w 7467600"/>
              <a:gd name="connsiteY923" fmla="*/ 119274 h 6858000"/>
              <a:gd name="connsiteX924" fmla="*/ 3023879 w 7467600"/>
              <a:gd name="connsiteY924" fmla="*/ 0 h 6858000"/>
              <a:gd name="connsiteX925" fmla="*/ 3105400 w 7467600"/>
              <a:gd name="connsiteY925" fmla="*/ 0 h 6858000"/>
              <a:gd name="connsiteX926" fmla="*/ 3094669 w 7467600"/>
              <a:gd name="connsiteY926" fmla="*/ 30308 h 6858000"/>
              <a:gd name="connsiteX927" fmla="*/ 2901945 w 7467600"/>
              <a:gd name="connsiteY927" fmla="*/ 466538 h 6858000"/>
              <a:gd name="connsiteX928" fmla="*/ 2815209 w 7467600"/>
              <a:gd name="connsiteY928" fmla="*/ 497361 h 6858000"/>
              <a:gd name="connsiteX929" fmla="*/ 2844845 w 7467600"/>
              <a:gd name="connsiteY929" fmla="*/ 127638 h 6858000"/>
              <a:gd name="connsiteX930" fmla="*/ 2867960 w 7467600"/>
              <a:gd name="connsiteY930" fmla="*/ 0 h 6858000"/>
              <a:gd name="connsiteX931" fmla="*/ 1057230 w 7467600"/>
              <a:gd name="connsiteY931" fmla="*/ 0 h 6858000"/>
              <a:gd name="connsiteX932" fmla="*/ 1111003 w 7467600"/>
              <a:gd name="connsiteY932" fmla="*/ 0 h 6858000"/>
              <a:gd name="connsiteX933" fmla="*/ 1125553 w 7467600"/>
              <a:gd name="connsiteY933" fmla="*/ 52588 h 6858000"/>
              <a:gd name="connsiteX934" fmla="*/ 1304276 w 7467600"/>
              <a:gd name="connsiteY934" fmla="*/ 476275 h 6858000"/>
              <a:gd name="connsiteX935" fmla="*/ 1492066 w 7467600"/>
              <a:gd name="connsiteY935" fmla="*/ 886333 h 6858000"/>
              <a:gd name="connsiteX936" fmla="*/ 1423698 w 7467600"/>
              <a:gd name="connsiteY936" fmla="*/ 710817 h 6858000"/>
              <a:gd name="connsiteX937" fmla="*/ 1357609 w 7467600"/>
              <a:gd name="connsiteY937" fmla="*/ 532892 h 6858000"/>
              <a:gd name="connsiteX938" fmla="*/ 1309550 w 7467600"/>
              <a:gd name="connsiteY938" fmla="*/ 374031 h 6858000"/>
              <a:gd name="connsiteX939" fmla="*/ 1193673 w 7467600"/>
              <a:gd name="connsiteY939" fmla="*/ 49533 h 6858000"/>
              <a:gd name="connsiteX940" fmla="*/ 1164391 w 7467600"/>
              <a:gd name="connsiteY940" fmla="*/ 0 h 6858000"/>
              <a:gd name="connsiteX941" fmla="*/ 1200666 w 7467600"/>
              <a:gd name="connsiteY941" fmla="*/ 0 h 6858000"/>
              <a:gd name="connsiteX942" fmla="*/ 1223408 w 7467600"/>
              <a:gd name="connsiteY942" fmla="*/ 38996 h 6858000"/>
              <a:gd name="connsiteX943" fmla="*/ 1339635 w 7467600"/>
              <a:gd name="connsiteY943" fmla="*/ 365517 h 6858000"/>
              <a:gd name="connsiteX944" fmla="*/ 1387469 w 7467600"/>
              <a:gd name="connsiteY944" fmla="*/ 523079 h 6858000"/>
              <a:gd name="connsiteX945" fmla="*/ 1452685 w 7467600"/>
              <a:gd name="connsiteY945" fmla="*/ 699806 h 6858000"/>
              <a:gd name="connsiteX946" fmla="*/ 1492092 w 7467600"/>
              <a:gd name="connsiteY946" fmla="*/ 800424 h 6858000"/>
              <a:gd name="connsiteX947" fmla="*/ 1455302 w 7467600"/>
              <a:gd name="connsiteY947" fmla="*/ 632913 h 6858000"/>
              <a:gd name="connsiteX948" fmla="*/ 1222336 w 7467600"/>
              <a:gd name="connsiteY948" fmla="*/ 9480 h 6858000"/>
              <a:gd name="connsiteX949" fmla="*/ 1214634 w 7467600"/>
              <a:gd name="connsiteY949" fmla="*/ 0 h 6858000"/>
              <a:gd name="connsiteX950" fmla="*/ 1289827 w 7467600"/>
              <a:gd name="connsiteY950" fmla="*/ 0 h 6858000"/>
              <a:gd name="connsiteX951" fmla="*/ 1321076 w 7467600"/>
              <a:gd name="connsiteY951" fmla="*/ 59722 h 6858000"/>
              <a:gd name="connsiteX952" fmla="*/ 1512579 w 7467600"/>
              <a:gd name="connsiteY952" fmla="*/ 626441 h 6858000"/>
              <a:gd name="connsiteX953" fmla="*/ 1506076 w 7467600"/>
              <a:gd name="connsiteY953" fmla="*/ 1089289 h 6858000"/>
              <a:gd name="connsiteX954" fmla="*/ 1486346 w 7467600"/>
              <a:gd name="connsiteY954" fmla="*/ 1079919 h 6858000"/>
              <a:gd name="connsiteX955" fmla="*/ 1070511 w 7467600"/>
              <a:gd name="connsiteY955" fmla="*/ 48609 h 6858000"/>
              <a:gd name="connsiteX956" fmla="*/ 1057230 w 7467600"/>
              <a:gd name="connsiteY956" fmla="*/ 0 h 6858000"/>
              <a:gd name="connsiteX957" fmla="*/ 43151 w 7467600"/>
              <a:gd name="connsiteY957" fmla="*/ 0 h 6858000"/>
              <a:gd name="connsiteX958" fmla="*/ 95283 w 7467600"/>
              <a:gd name="connsiteY958" fmla="*/ 0 h 6858000"/>
              <a:gd name="connsiteX959" fmla="*/ 300708 w 7467600"/>
              <a:gd name="connsiteY959" fmla="*/ 154571 h 6858000"/>
              <a:gd name="connsiteX960" fmla="*/ 530414 w 7467600"/>
              <a:gd name="connsiteY960" fmla="*/ 354673 h 6858000"/>
              <a:gd name="connsiteX961" fmla="*/ 333785 w 7467600"/>
              <a:gd name="connsiteY961" fmla="*/ 161564 h 6858000"/>
              <a:gd name="connsiteX962" fmla="*/ 147005 w 7467600"/>
              <a:gd name="connsiteY962" fmla="*/ 0 h 6858000"/>
              <a:gd name="connsiteX963" fmla="*/ 272509 w 7467600"/>
              <a:gd name="connsiteY963" fmla="*/ 0 h 6858000"/>
              <a:gd name="connsiteX964" fmla="*/ 326276 w 7467600"/>
              <a:gd name="connsiteY964" fmla="*/ 45847 h 6858000"/>
              <a:gd name="connsiteX965" fmla="*/ 823759 w 7467600"/>
              <a:gd name="connsiteY965" fmla="*/ 574145 h 6858000"/>
              <a:gd name="connsiteX966" fmla="*/ 811254 w 7467600"/>
              <a:gd name="connsiteY966" fmla="*/ 665546 h 6858000"/>
              <a:gd name="connsiteX967" fmla="*/ 154042 w 7467600"/>
              <a:gd name="connsiteY967" fmla="*/ 261522 h 6858000"/>
              <a:gd name="connsiteX968" fmla="*/ 13550 w 7467600"/>
              <a:gd name="connsiteY968" fmla="*/ 158423 h 6858000"/>
              <a:gd name="connsiteX969" fmla="*/ 0 w 7467600"/>
              <a:gd name="connsiteY969" fmla="*/ 146618 h 6858000"/>
              <a:gd name="connsiteX970" fmla="*/ 0 w 7467600"/>
              <a:gd name="connsiteY970" fmla="*/ 59161 h 6858000"/>
              <a:gd name="connsiteX971" fmla="*/ 45427 w 7467600"/>
              <a:gd name="connsiteY971" fmla="*/ 101078 h 6858000"/>
              <a:gd name="connsiteX972" fmla="*/ 630103 w 7467600"/>
              <a:gd name="connsiteY972" fmla="*/ 485885 h 6858000"/>
              <a:gd name="connsiteX973" fmla="*/ 532040 w 7467600"/>
              <a:gd name="connsiteY973" fmla="*/ 399359 h 6858000"/>
              <a:gd name="connsiteX974" fmla="*/ 517618 w 7467600"/>
              <a:gd name="connsiteY974" fmla="*/ 385726 h 6858000"/>
              <a:gd name="connsiteX975" fmla="*/ 285074 w 7467600"/>
              <a:gd name="connsiteY975" fmla="*/ 182755 h 6858000"/>
              <a:gd name="connsiteX976" fmla="*/ 43151 w 7467600"/>
              <a:gd name="connsiteY97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6844835 w 7467600"/>
              <a:gd name="connsiteY96" fmla="*/ 5424988 h 6858000"/>
              <a:gd name="connsiteX97" fmla="*/ 1456157 w 7467600"/>
              <a:gd name="connsiteY97" fmla="*/ 5371404 h 6858000"/>
              <a:gd name="connsiteX98" fmla="*/ 1244432 w 7467600"/>
              <a:gd name="connsiteY98" fmla="*/ 5385601 h 6858000"/>
              <a:gd name="connsiteX99" fmla="*/ 973990 w 7467600"/>
              <a:gd name="connsiteY99" fmla="*/ 5424940 h 6858000"/>
              <a:gd name="connsiteX100" fmla="*/ 1103809 w 7467600"/>
              <a:gd name="connsiteY100" fmla="*/ 5433720 h 6858000"/>
              <a:gd name="connsiteX101" fmla="*/ 1123454 w 7467600"/>
              <a:gd name="connsiteY101" fmla="*/ 5435727 h 6858000"/>
              <a:gd name="connsiteX102" fmla="*/ 1737017 w 7467600"/>
              <a:gd name="connsiteY102" fmla="*/ 5452183 h 6858000"/>
              <a:gd name="connsiteX103" fmla="*/ 1824397 w 7467600"/>
              <a:gd name="connsiteY103" fmla="*/ 5447757 h 6858000"/>
              <a:gd name="connsiteX104" fmla="*/ 2070059 w 7467600"/>
              <a:gd name="connsiteY104" fmla="*/ 5441660 h 6858000"/>
              <a:gd name="connsiteX105" fmla="*/ 1456157 w 7467600"/>
              <a:gd name="connsiteY105" fmla="*/ 5371404 h 6858000"/>
              <a:gd name="connsiteX106" fmla="*/ 4988186 w 7467600"/>
              <a:gd name="connsiteY106" fmla="*/ 5216467 h 6858000"/>
              <a:gd name="connsiteX107" fmla="*/ 4777334 w 7467600"/>
              <a:gd name="connsiteY107" fmla="*/ 5406072 h 6858000"/>
              <a:gd name="connsiteX108" fmla="*/ 4718341 w 7467600"/>
              <a:gd name="connsiteY108" fmla="*/ 5468043 h 6858000"/>
              <a:gd name="connsiteX109" fmla="*/ 4604655 w 7467600"/>
              <a:gd name="connsiteY109" fmla="*/ 5583434 h 6858000"/>
              <a:gd name="connsiteX110" fmla="*/ 4565074 w 7467600"/>
              <a:gd name="connsiteY110" fmla="*/ 5618550 h 6858000"/>
              <a:gd name="connsiteX111" fmla="*/ 4988186 w 7467600"/>
              <a:gd name="connsiteY111" fmla="*/ 5216467 h 6858000"/>
              <a:gd name="connsiteX112" fmla="*/ 4978032 w 7467600"/>
              <a:gd name="connsiteY112" fmla="*/ 5183809 h 6858000"/>
              <a:gd name="connsiteX113" fmla="*/ 4463413 w 7467600"/>
              <a:gd name="connsiteY113" fmla="*/ 5615162 h 6858000"/>
              <a:gd name="connsiteX114" fmla="*/ 4358134 w 7467600"/>
              <a:gd name="connsiteY114" fmla="*/ 5742791 h 6858000"/>
              <a:gd name="connsiteX115" fmla="*/ 4376219 w 7467600"/>
              <a:gd name="connsiteY115" fmla="*/ 5729027 h 6858000"/>
              <a:gd name="connsiteX116" fmla="*/ 4582340 w 7467600"/>
              <a:gd name="connsiteY116" fmla="*/ 5561037 h 6858000"/>
              <a:gd name="connsiteX117" fmla="*/ 4694684 w 7467600"/>
              <a:gd name="connsiteY117" fmla="*/ 5447098 h 6858000"/>
              <a:gd name="connsiteX118" fmla="*/ 4754123 w 7467600"/>
              <a:gd name="connsiteY118" fmla="*/ 5384643 h 6858000"/>
              <a:gd name="connsiteX119" fmla="*/ 4978032 w 7467600"/>
              <a:gd name="connsiteY119" fmla="*/ 5183809 h 6858000"/>
              <a:gd name="connsiteX120" fmla="*/ 1903353 w 7467600"/>
              <a:gd name="connsiteY120" fmla="*/ 5044827 h 6858000"/>
              <a:gd name="connsiteX121" fmla="*/ 1936931 w 7467600"/>
              <a:gd name="connsiteY121" fmla="*/ 5093954 h 6858000"/>
              <a:gd name="connsiteX122" fmla="*/ 2195868 w 7467600"/>
              <a:gd name="connsiteY122" fmla="*/ 5396574 h 6858000"/>
              <a:gd name="connsiteX123" fmla="*/ 2088852 w 7467600"/>
              <a:gd name="connsiteY123" fmla="*/ 5166123 h 6858000"/>
              <a:gd name="connsiteX124" fmla="*/ 1958241 w 7467600"/>
              <a:gd name="connsiteY124" fmla="*/ 5067955 h 6858000"/>
              <a:gd name="connsiteX125" fmla="*/ 1903353 w 7467600"/>
              <a:gd name="connsiteY125" fmla="*/ 5044827 h 6858000"/>
              <a:gd name="connsiteX126" fmla="*/ 1979378 w 7467600"/>
              <a:gd name="connsiteY126" fmla="*/ 4769504 h 6858000"/>
              <a:gd name="connsiteX127" fmla="*/ 2882120 w 7467600"/>
              <a:gd name="connsiteY127" fmla="*/ 5064547 h 6858000"/>
              <a:gd name="connsiteX128" fmla="*/ 2793103 w 7467600"/>
              <a:gd name="connsiteY128" fmla="*/ 5039699 h 6858000"/>
              <a:gd name="connsiteX129" fmla="*/ 2770041 w 7467600"/>
              <a:gd name="connsiteY129" fmla="*/ 5033634 h 6858000"/>
              <a:gd name="connsiteX130" fmla="*/ 1979378 w 7467600"/>
              <a:gd name="connsiteY130" fmla="*/ 4769504 h 6858000"/>
              <a:gd name="connsiteX131" fmla="*/ 1927410 w 7467600"/>
              <a:gd name="connsiteY131" fmla="*/ 4716164 h 6858000"/>
              <a:gd name="connsiteX132" fmla="*/ 1959587 w 7467600"/>
              <a:gd name="connsiteY132" fmla="*/ 4728849 h 6858000"/>
              <a:gd name="connsiteX133" fmla="*/ 2777707 w 7467600"/>
              <a:gd name="connsiteY133" fmla="*/ 5003991 h 6858000"/>
              <a:gd name="connsiteX134" fmla="*/ 2800768 w 7467600"/>
              <a:gd name="connsiteY134" fmla="*/ 5010056 h 6858000"/>
              <a:gd name="connsiteX135" fmla="*/ 2879408 w 7467600"/>
              <a:gd name="connsiteY135" fmla="*/ 5031590 h 6858000"/>
              <a:gd name="connsiteX136" fmla="*/ 2862295 w 7467600"/>
              <a:gd name="connsiteY136" fmla="*/ 5022958 h 6858000"/>
              <a:gd name="connsiteX137" fmla="*/ 2813343 w 7467600"/>
              <a:gd name="connsiteY137" fmla="*/ 4998369 h 6858000"/>
              <a:gd name="connsiteX138" fmla="*/ 2646245 w 7467600"/>
              <a:gd name="connsiteY138" fmla="*/ 4930999 h 6858000"/>
              <a:gd name="connsiteX139" fmla="*/ 1999243 w 7467600"/>
              <a:gd name="connsiteY139" fmla="*/ 4730524 h 6858000"/>
              <a:gd name="connsiteX140" fmla="*/ 1979527 w 7467600"/>
              <a:gd name="connsiteY140" fmla="*/ 4726651 h 6858000"/>
              <a:gd name="connsiteX141" fmla="*/ 1927410 w 7467600"/>
              <a:gd name="connsiteY141" fmla="*/ 4716164 h 6858000"/>
              <a:gd name="connsiteX142" fmla="*/ 1997014 w 7467600"/>
              <a:gd name="connsiteY142" fmla="*/ 4698007 h 6858000"/>
              <a:gd name="connsiteX143" fmla="*/ 2005458 w 7467600"/>
              <a:gd name="connsiteY143" fmla="*/ 4699540 h 6858000"/>
              <a:gd name="connsiteX144" fmla="*/ 2657186 w 7467600"/>
              <a:gd name="connsiteY144" fmla="*/ 4901687 h 6858000"/>
              <a:gd name="connsiteX145" fmla="*/ 2826662 w 7467600"/>
              <a:gd name="connsiteY145" fmla="*/ 4970362 h 6858000"/>
              <a:gd name="connsiteX146" fmla="*/ 2876100 w 7467600"/>
              <a:gd name="connsiteY146" fmla="*/ 4995397 h 6858000"/>
              <a:gd name="connsiteX147" fmla="*/ 3042600 w 7467600"/>
              <a:gd name="connsiteY147" fmla="*/ 5059532 h 6858000"/>
              <a:gd name="connsiteX148" fmla="*/ 1997014 w 7467600"/>
              <a:gd name="connsiteY148" fmla="*/ 4698007 h 6858000"/>
              <a:gd name="connsiteX149" fmla="*/ 2305292 w 7467600"/>
              <a:gd name="connsiteY149" fmla="*/ 4219492 h 6858000"/>
              <a:gd name="connsiteX150" fmla="*/ 3360922 w 7467600"/>
              <a:gd name="connsiteY150" fmla="*/ 4529373 h 6858000"/>
              <a:gd name="connsiteX151" fmla="*/ 3492420 w 7467600"/>
              <a:gd name="connsiteY151" fmla="*/ 4510145 h 6858000"/>
              <a:gd name="connsiteX152" fmla="*/ 3364086 w 7467600"/>
              <a:gd name="connsiteY152" fmla="*/ 4480340 h 6858000"/>
              <a:gd name="connsiteX153" fmla="*/ 3225818 w 7467600"/>
              <a:gd name="connsiteY153" fmla="*/ 4411822 h 6858000"/>
              <a:gd name="connsiteX154" fmla="*/ 3129696 w 7467600"/>
              <a:gd name="connsiteY154" fmla="*/ 4360704 h 6858000"/>
              <a:gd name="connsiteX155" fmla="*/ 2814545 w 7467600"/>
              <a:gd name="connsiteY155" fmla="*/ 4282955 h 6858000"/>
              <a:gd name="connsiteX156" fmla="*/ 2305292 w 7467600"/>
              <a:gd name="connsiteY156" fmla="*/ 4219492 h 6858000"/>
              <a:gd name="connsiteX157" fmla="*/ 2626982 w 7467600"/>
              <a:gd name="connsiteY157" fmla="*/ 4206450 h 6858000"/>
              <a:gd name="connsiteX158" fmla="*/ 2490617 w 7467600"/>
              <a:gd name="connsiteY158" fmla="*/ 4206951 h 6858000"/>
              <a:gd name="connsiteX159" fmla="*/ 2819869 w 7467600"/>
              <a:gd name="connsiteY159" fmla="*/ 4252936 h 6858000"/>
              <a:gd name="connsiteX160" fmla="*/ 3143018 w 7467600"/>
              <a:gd name="connsiteY160" fmla="*/ 4332698 h 6858000"/>
              <a:gd name="connsiteX161" fmla="*/ 3241520 w 7467600"/>
              <a:gd name="connsiteY161" fmla="*/ 4385112 h 6858000"/>
              <a:gd name="connsiteX162" fmla="*/ 3374575 w 7467600"/>
              <a:gd name="connsiteY162" fmla="*/ 4451517 h 6858000"/>
              <a:gd name="connsiteX163" fmla="*/ 3505221 w 7467600"/>
              <a:gd name="connsiteY163" fmla="*/ 4480757 h 6858000"/>
              <a:gd name="connsiteX164" fmla="*/ 2626982 w 7467600"/>
              <a:gd name="connsiteY164" fmla="*/ 4206450 h 6858000"/>
              <a:gd name="connsiteX165" fmla="*/ 1310106 w 7467600"/>
              <a:gd name="connsiteY165" fmla="*/ 3943217 h 6858000"/>
              <a:gd name="connsiteX166" fmla="*/ 854994 w 7467600"/>
              <a:gd name="connsiteY166" fmla="*/ 4399136 h 6858000"/>
              <a:gd name="connsiteX167" fmla="*/ 742462 w 7467600"/>
              <a:gd name="connsiteY167" fmla="*/ 4594648 h 6858000"/>
              <a:gd name="connsiteX168" fmla="*/ 820602 w 7467600"/>
              <a:gd name="connsiteY168" fmla="*/ 4485915 h 6858000"/>
              <a:gd name="connsiteX169" fmla="*/ 878295 w 7467600"/>
              <a:gd name="connsiteY169" fmla="*/ 4403594 h 6858000"/>
              <a:gd name="connsiteX170" fmla="*/ 1240607 w 7467600"/>
              <a:gd name="connsiteY170" fmla="*/ 4010401 h 6858000"/>
              <a:gd name="connsiteX171" fmla="*/ 1310106 w 7467600"/>
              <a:gd name="connsiteY171" fmla="*/ 3943217 h 6858000"/>
              <a:gd name="connsiteX172" fmla="*/ 1423113 w 7467600"/>
              <a:gd name="connsiteY172" fmla="*/ 3874565 h 6858000"/>
              <a:gd name="connsiteX173" fmla="*/ 1260565 w 7467600"/>
              <a:gd name="connsiteY173" fmla="*/ 4031982 h 6858000"/>
              <a:gd name="connsiteX174" fmla="*/ 901900 w 7467600"/>
              <a:gd name="connsiteY174" fmla="*/ 4421236 h 6858000"/>
              <a:gd name="connsiteX175" fmla="*/ 845044 w 7467600"/>
              <a:gd name="connsiteY175" fmla="*/ 4502436 h 6858000"/>
              <a:gd name="connsiteX176" fmla="*/ 685926 w 7467600"/>
              <a:gd name="connsiteY176" fmla="*/ 4703069 h 6858000"/>
              <a:gd name="connsiteX177" fmla="*/ 684248 w 7467600"/>
              <a:gd name="connsiteY177" fmla="*/ 4706721 h 6858000"/>
              <a:gd name="connsiteX178" fmla="*/ 1423113 w 7467600"/>
              <a:gd name="connsiteY178" fmla="*/ 3874565 h 6858000"/>
              <a:gd name="connsiteX179" fmla="*/ 3316479 w 7467600"/>
              <a:gd name="connsiteY179" fmla="*/ 3872136 h 6858000"/>
              <a:gd name="connsiteX180" fmla="*/ 3546806 w 7467600"/>
              <a:gd name="connsiteY180" fmla="*/ 4356139 h 6858000"/>
              <a:gd name="connsiteX181" fmla="*/ 3364433 w 7467600"/>
              <a:gd name="connsiteY181" fmla="*/ 3953121 h 6858000"/>
              <a:gd name="connsiteX182" fmla="*/ 3316479 w 7467600"/>
              <a:gd name="connsiteY182" fmla="*/ 3872136 h 6858000"/>
              <a:gd name="connsiteX183" fmla="*/ 3291335 w 7467600"/>
              <a:gd name="connsiteY183" fmla="*/ 3767420 h 6858000"/>
              <a:gd name="connsiteX184" fmla="*/ 3390805 w 7467600"/>
              <a:gd name="connsiteY184" fmla="*/ 3937163 h 6858000"/>
              <a:gd name="connsiteX185" fmla="*/ 3579062 w 7467600"/>
              <a:gd name="connsiteY185" fmla="*/ 4359040 h 6858000"/>
              <a:gd name="connsiteX186" fmla="*/ 3467355 w 7467600"/>
              <a:gd name="connsiteY186" fmla="*/ 3988130 h 6858000"/>
              <a:gd name="connsiteX187" fmla="*/ 3310753 w 7467600"/>
              <a:gd name="connsiteY187" fmla="*/ 3787140 h 6858000"/>
              <a:gd name="connsiteX188" fmla="*/ 3291335 w 7467600"/>
              <a:gd name="connsiteY188" fmla="*/ 3767420 h 6858000"/>
              <a:gd name="connsiteX189" fmla="*/ 1635889 w 7467600"/>
              <a:gd name="connsiteY189" fmla="*/ 3709494 h 6858000"/>
              <a:gd name="connsiteX190" fmla="*/ 1634800 w 7467600"/>
              <a:gd name="connsiteY190" fmla="*/ 3731111 h 6858000"/>
              <a:gd name="connsiteX191" fmla="*/ 1635889 w 7467600"/>
              <a:gd name="connsiteY191" fmla="*/ 3709494 h 6858000"/>
              <a:gd name="connsiteX192" fmla="*/ 1510397 w 7467600"/>
              <a:gd name="connsiteY192" fmla="*/ 3684705 h 6858000"/>
              <a:gd name="connsiteX193" fmla="*/ 1146550 w 7467600"/>
              <a:gd name="connsiteY193" fmla="*/ 3802012 h 6858000"/>
              <a:gd name="connsiteX194" fmla="*/ 698834 w 7467600"/>
              <a:gd name="connsiteY194" fmla="*/ 3952272 h 6858000"/>
              <a:gd name="connsiteX195" fmla="*/ 34256 w 7467600"/>
              <a:gd name="connsiteY195" fmla="*/ 4347603 h 6858000"/>
              <a:gd name="connsiteX196" fmla="*/ 527241 w 7467600"/>
              <a:gd name="connsiteY196" fmla="*/ 4065078 h 6858000"/>
              <a:gd name="connsiteX197" fmla="*/ 1510397 w 7467600"/>
              <a:gd name="connsiteY197" fmla="*/ 3684705 h 6858000"/>
              <a:gd name="connsiteX198" fmla="*/ 1313114 w 7467600"/>
              <a:gd name="connsiteY198" fmla="*/ 3655216 h 6858000"/>
              <a:gd name="connsiteX199" fmla="*/ 1109304 w 7467600"/>
              <a:gd name="connsiteY199" fmla="*/ 3669030 h 6858000"/>
              <a:gd name="connsiteX200" fmla="*/ 8129 w 7467600"/>
              <a:gd name="connsiteY200" fmla="*/ 4330519 h 6858000"/>
              <a:gd name="connsiteX201" fmla="*/ 687572 w 7467600"/>
              <a:gd name="connsiteY201" fmla="*/ 3925629 h 6858000"/>
              <a:gd name="connsiteX202" fmla="*/ 1138365 w 7467600"/>
              <a:gd name="connsiteY202" fmla="*/ 3774515 h 6858000"/>
              <a:gd name="connsiteX203" fmla="*/ 1505579 w 7467600"/>
              <a:gd name="connsiteY203" fmla="*/ 3655526 h 6858000"/>
              <a:gd name="connsiteX204" fmla="*/ 1313114 w 7467600"/>
              <a:gd name="connsiteY204" fmla="*/ 3655216 h 6858000"/>
              <a:gd name="connsiteX205" fmla="*/ 3655073 w 7467600"/>
              <a:gd name="connsiteY205" fmla="*/ 3650884 h 6858000"/>
              <a:gd name="connsiteX206" fmla="*/ 3989938 w 7467600"/>
              <a:gd name="connsiteY206" fmla="*/ 3991685 h 6858000"/>
              <a:gd name="connsiteX207" fmla="*/ 4393907 w 7467600"/>
              <a:gd name="connsiteY207" fmla="*/ 4261258 h 6858000"/>
              <a:gd name="connsiteX208" fmla="*/ 4648051 w 7467600"/>
              <a:gd name="connsiteY208" fmla="*/ 4374051 h 6858000"/>
              <a:gd name="connsiteX209" fmla="*/ 4383389 w 7467600"/>
              <a:gd name="connsiteY209" fmla="*/ 4184369 h 6858000"/>
              <a:gd name="connsiteX210" fmla="*/ 4165508 w 7467600"/>
              <a:gd name="connsiteY210" fmla="*/ 4035196 h 6858000"/>
              <a:gd name="connsiteX211" fmla="*/ 4068162 w 7467600"/>
              <a:gd name="connsiteY211" fmla="*/ 3953394 h 6858000"/>
              <a:gd name="connsiteX212" fmla="*/ 3981416 w 7467600"/>
              <a:gd name="connsiteY212" fmla="*/ 3880482 h 6858000"/>
              <a:gd name="connsiteX213" fmla="*/ 3800147 w 7467600"/>
              <a:gd name="connsiteY213" fmla="*/ 3749872 h 6858000"/>
              <a:gd name="connsiteX214" fmla="*/ 3655073 w 7467600"/>
              <a:gd name="connsiteY214" fmla="*/ 3650884 h 6858000"/>
              <a:gd name="connsiteX215" fmla="*/ 3670252 w 7467600"/>
              <a:gd name="connsiteY215" fmla="*/ 3622798 h 6858000"/>
              <a:gd name="connsiteX216" fmla="*/ 3817258 w 7467600"/>
              <a:gd name="connsiteY216" fmla="*/ 3723577 h 6858000"/>
              <a:gd name="connsiteX217" fmla="*/ 4000461 w 7467600"/>
              <a:gd name="connsiteY217" fmla="*/ 3855966 h 6858000"/>
              <a:gd name="connsiteX218" fmla="*/ 4088180 w 7467600"/>
              <a:gd name="connsiteY218" fmla="*/ 3929774 h 6858000"/>
              <a:gd name="connsiteX219" fmla="*/ 4184555 w 7467600"/>
              <a:gd name="connsiteY219" fmla="*/ 4010683 h 6858000"/>
              <a:gd name="connsiteX220" fmla="*/ 4399563 w 7467600"/>
              <a:gd name="connsiteY220" fmla="*/ 4158106 h 6858000"/>
              <a:gd name="connsiteX221" fmla="*/ 4684469 w 7467600"/>
              <a:gd name="connsiteY221" fmla="*/ 4364680 h 6858000"/>
              <a:gd name="connsiteX222" fmla="*/ 4690271 w 7467600"/>
              <a:gd name="connsiteY222" fmla="*/ 4370034 h 6858000"/>
              <a:gd name="connsiteX223" fmla="*/ 4136093 w 7467600"/>
              <a:gd name="connsiteY223" fmla="*/ 3858466 h 6858000"/>
              <a:gd name="connsiteX224" fmla="*/ 3670252 w 7467600"/>
              <a:gd name="connsiteY224" fmla="*/ 3622798 h 6858000"/>
              <a:gd name="connsiteX225" fmla="*/ 4440129 w 7467600"/>
              <a:gd name="connsiteY225" fmla="*/ 3448571 h 6858000"/>
              <a:gd name="connsiteX226" fmla="*/ 4856525 w 7467600"/>
              <a:gd name="connsiteY226" fmla="*/ 3915351 h 6858000"/>
              <a:gd name="connsiteX227" fmla="*/ 5059055 w 7467600"/>
              <a:gd name="connsiteY227" fmla="*/ 4108918 h 6858000"/>
              <a:gd name="connsiteX228" fmla="*/ 5290070 w 7467600"/>
              <a:gd name="connsiteY228" fmla="*/ 4263619 h 6858000"/>
              <a:gd name="connsiteX229" fmla="*/ 4834991 w 7467600"/>
              <a:gd name="connsiteY229" fmla="*/ 3830985 h 6858000"/>
              <a:gd name="connsiteX230" fmla="*/ 4440129 w 7467600"/>
              <a:gd name="connsiteY230" fmla="*/ 3448571 h 6858000"/>
              <a:gd name="connsiteX231" fmla="*/ 4441737 w 7467600"/>
              <a:gd name="connsiteY231" fmla="*/ 3399734 h 6858000"/>
              <a:gd name="connsiteX232" fmla="*/ 4431236 w 7467600"/>
              <a:gd name="connsiteY232" fmla="*/ 3400954 h 6858000"/>
              <a:gd name="connsiteX233" fmla="*/ 4557150 w 7467600"/>
              <a:gd name="connsiteY233" fmla="*/ 3510023 h 6858000"/>
              <a:gd name="connsiteX234" fmla="*/ 4856936 w 7467600"/>
              <a:gd name="connsiteY234" fmla="*/ 3809146 h 6858000"/>
              <a:gd name="connsiteX235" fmla="*/ 5111996 w 7467600"/>
              <a:gd name="connsiteY235" fmla="*/ 4065759 h 6858000"/>
              <a:gd name="connsiteX236" fmla="*/ 5388878 w 7467600"/>
              <a:gd name="connsiteY236" fmla="*/ 4300185 h 6858000"/>
              <a:gd name="connsiteX237" fmla="*/ 5425556 w 7467600"/>
              <a:gd name="connsiteY237" fmla="*/ 4308967 h 6858000"/>
              <a:gd name="connsiteX238" fmla="*/ 4943646 w 7467600"/>
              <a:gd name="connsiteY238" fmla="*/ 3822916 h 6858000"/>
              <a:gd name="connsiteX239" fmla="*/ 4594837 w 7467600"/>
              <a:gd name="connsiteY239" fmla="*/ 3532274 h 6858000"/>
              <a:gd name="connsiteX240" fmla="*/ 4441737 w 7467600"/>
              <a:gd name="connsiteY240" fmla="*/ 3399734 h 6858000"/>
              <a:gd name="connsiteX241" fmla="*/ 5425834 w 7467600"/>
              <a:gd name="connsiteY241" fmla="*/ 3162785 h 6858000"/>
              <a:gd name="connsiteX242" fmla="*/ 5401644 w 7467600"/>
              <a:gd name="connsiteY242" fmla="*/ 3617847 h 6858000"/>
              <a:gd name="connsiteX243" fmla="*/ 5467256 w 7467600"/>
              <a:gd name="connsiteY243" fmla="*/ 4175494 h 6858000"/>
              <a:gd name="connsiteX244" fmla="*/ 5448069 w 7467600"/>
              <a:gd name="connsiteY244" fmla="*/ 3567554 h 6858000"/>
              <a:gd name="connsiteX245" fmla="*/ 5425834 w 7467600"/>
              <a:gd name="connsiteY245" fmla="*/ 3162785 h 6858000"/>
              <a:gd name="connsiteX246" fmla="*/ 1318687 w 7467600"/>
              <a:gd name="connsiteY246" fmla="*/ 3113840 h 6858000"/>
              <a:gd name="connsiteX247" fmla="*/ 1066793 w 7467600"/>
              <a:gd name="connsiteY247" fmla="*/ 3212171 h 6858000"/>
              <a:gd name="connsiteX248" fmla="*/ 993319 w 7467600"/>
              <a:gd name="connsiteY248" fmla="*/ 3247648 h 6858000"/>
              <a:gd name="connsiteX249" fmla="*/ 853081 w 7467600"/>
              <a:gd name="connsiteY249" fmla="*/ 3312410 h 6858000"/>
              <a:gd name="connsiteX250" fmla="*/ 805957 w 7467600"/>
              <a:gd name="connsiteY250" fmla="*/ 3330443 h 6858000"/>
              <a:gd name="connsiteX251" fmla="*/ 1318687 w 7467600"/>
              <a:gd name="connsiteY251" fmla="*/ 3113840 h 6858000"/>
              <a:gd name="connsiteX252" fmla="*/ 5453702 w 7467600"/>
              <a:gd name="connsiteY252" fmla="*/ 3090882 h 6858000"/>
              <a:gd name="connsiteX253" fmla="*/ 5480135 w 7467600"/>
              <a:gd name="connsiteY253" fmla="*/ 3565802 h 6858000"/>
              <a:gd name="connsiteX254" fmla="*/ 5499023 w 7467600"/>
              <a:gd name="connsiteY254" fmla="*/ 4166310 h 6858000"/>
              <a:gd name="connsiteX255" fmla="*/ 5547022 w 7467600"/>
              <a:gd name="connsiteY255" fmla="*/ 3607838 h 6858000"/>
              <a:gd name="connsiteX256" fmla="*/ 5515964 w 7467600"/>
              <a:gd name="connsiteY256" fmla="*/ 3378541 h 6858000"/>
              <a:gd name="connsiteX257" fmla="*/ 5453702 w 7467600"/>
              <a:gd name="connsiteY257" fmla="*/ 3090882 h 6858000"/>
              <a:gd name="connsiteX258" fmla="*/ 1238695 w 7467600"/>
              <a:gd name="connsiteY258" fmla="*/ 3076820 h 6858000"/>
              <a:gd name="connsiteX259" fmla="*/ 716371 w 7467600"/>
              <a:gd name="connsiteY259" fmla="*/ 3293249 h 6858000"/>
              <a:gd name="connsiteX260" fmla="*/ 579522 w 7467600"/>
              <a:gd name="connsiteY260" fmla="*/ 3371759 h 6858000"/>
              <a:gd name="connsiteX261" fmla="*/ 600288 w 7467600"/>
              <a:gd name="connsiteY261" fmla="*/ 3365555 h 6858000"/>
              <a:gd name="connsiteX262" fmla="*/ 840692 w 7467600"/>
              <a:gd name="connsiteY262" fmla="*/ 3284921 h 6858000"/>
              <a:gd name="connsiteX263" fmla="*/ 979248 w 7467600"/>
              <a:gd name="connsiteY263" fmla="*/ 3221003 h 6858000"/>
              <a:gd name="connsiteX264" fmla="*/ 1053282 w 7467600"/>
              <a:gd name="connsiteY264" fmla="*/ 3185247 h 6858000"/>
              <a:gd name="connsiteX265" fmla="*/ 1320603 w 7467600"/>
              <a:gd name="connsiteY265" fmla="*/ 3081281 h 6858000"/>
              <a:gd name="connsiteX266" fmla="*/ 1238695 w 7467600"/>
              <a:gd name="connsiteY266" fmla="*/ 3076820 h 6858000"/>
              <a:gd name="connsiteX267" fmla="*/ 5425627 w 7467600"/>
              <a:gd name="connsiteY267" fmla="*/ 2954192 h 6858000"/>
              <a:gd name="connsiteX268" fmla="*/ 5470770 w 7467600"/>
              <a:gd name="connsiteY268" fmla="*/ 3005435 h 6858000"/>
              <a:gd name="connsiteX269" fmla="*/ 5519779 w 7467600"/>
              <a:gd name="connsiteY269" fmla="*/ 4359223 h 6858000"/>
              <a:gd name="connsiteX270" fmla="*/ 5520293 w 7467600"/>
              <a:gd name="connsiteY270" fmla="*/ 4360602 h 6858000"/>
              <a:gd name="connsiteX271" fmla="*/ 5767221 w 7467600"/>
              <a:gd name="connsiteY271" fmla="*/ 4665564 h 6858000"/>
              <a:gd name="connsiteX272" fmla="*/ 6937169 w 7467600"/>
              <a:gd name="connsiteY272" fmla="*/ 4815941 h 6858000"/>
              <a:gd name="connsiteX273" fmla="*/ 6953922 w 7467600"/>
              <a:gd name="connsiteY273" fmla="*/ 4890068 h 6858000"/>
              <a:gd name="connsiteX274" fmla="*/ 6071359 w 7467600"/>
              <a:gd name="connsiteY274" fmla="*/ 4770770 h 6858000"/>
              <a:gd name="connsiteX275" fmla="*/ 6038839 w 7467600"/>
              <a:gd name="connsiteY275" fmla="*/ 4764474 h 6858000"/>
              <a:gd name="connsiteX276" fmla="*/ 6038706 w 7467600"/>
              <a:gd name="connsiteY276" fmla="*/ 4763847 h 6858000"/>
              <a:gd name="connsiteX277" fmla="*/ 6037784 w 7467600"/>
              <a:gd name="connsiteY277" fmla="*/ 4764270 h 6858000"/>
              <a:gd name="connsiteX278" fmla="*/ 6038839 w 7467600"/>
              <a:gd name="connsiteY278" fmla="*/ 4764474 h 6858000"/>
              <a:gd name="connsiteX279" fmla="*/ 6040338 w 7467600"/>
              <a:gd name="connsiteY279" fmla="*/ 4771418 h 6858000"/>
              <a:gd name="connsiteX280" fmla="*/ 6024488 w 7467600"/>
              <a:gd name="connsiteY280" fmla="*/ 4809903 h 6858000"/>
              <a:gd name="connsiteX281" fmla="*/ 5599771 w 7467600"/>
              <a:gd name="connsiteY281" fmla="*/ 5509652 h 6858000"/>
              <a:gd name="connsiteX282" fmla="*/ 5548843 w 7467600"/>
              <a:gd name="connsiteY282" fmla="*/ 5563845 h 6858000"/>
              <a:gd name="connsiteX283" fmla="*/ 5940952 w 7467600"/>
              <a:gd name="connsiteY283" fmla="*/ 6250028 h 6858000"/>
              <a:gd name="connsiteX284" fmla="*/ 6043441 w 7467600"/>
              <a:gd name="connsiteY284" fmla="*/ 6665847 h 6858000"/>
              <a:gd name="connsiteX285" fmla="*/ 6093432 w 7467600"/>
              <a:gd name="connsiteY285" fmla="*/ 6858000 h 6858000"/>
              <a:gd name="connsiteX286" fmla="*/ 6034344 w 7467600"/>
              <a:gd name="connsiteY286" fmla="*/ 6858000 h 6858000"/>
              <a:gd name="connsiteX287" fmla="*/ 6026679 w 7467600"/>
              <a:gd name="connsiteY287" fmla="*/ 6836959 h 6858000"/>
              <a:gd name="connsiteX288" fmla="*/ 5800441 w 7467600"/>
              <a:gd name="connsiteY288" fmla="*/ 6335286 h 6858000"/>
              <a:gd name="connsiteX289" fmla="*/ 5526562 w 7467600"/>
              <a:gd name="connsiteY289" fmla="*/ 5705388 h 6858000"/>
              <a:gd name="connsiteX290" fmla="*/ 5519640 w 7467600"/>
              <a:gd name="connsiteY290" fmla="*/ 5683774 h 6858000"/>
              <a:gd name="connsiteX291" fmla="*/ 5844559 w 7467600"/>
              <a:gd name="connsiteY291" fmla="*/ 6553349 h 6858000"/>
              <a:gd name="connsiteX292" fmla="*/ 5975994 w 7467600"/>
              <a:gd name="connsiteY292" fmla="*/ 6858000 h 6858000"/>
              <a:gd name="connsiteX293" fmla="*/ 5898547 w 7467600"/>
              <a:gd name="connsiteY293" fmla="*/ 6858000 h 6858000"/>
              <a:gd name="connsiteX294" fmla="*/ 5682041 w 7467600"/>
              <a:gd name="connsiteY294" fmla="*/ 6355860 h 6858000"/>
              <a:gd name="connsiteX295" fmla="*/ 5461758 w 7467600"/>
              <a:gd name="connsiteY295" fmla="*/ 5820220 h 6858000"/>
              <a:gd name="connsiteX296" fmla="*/ 5237282 w 7467600"/>
              <a:gd name="connsiteY296" fmla="*/ 6579086 h 6858000"/>
              <a:gd name="connsiteX297" fmla="*/ 5115009 w 7467600"/>
              <a:gd name="connsiteY297" fmla="*/ 6858000 h 6858000"/>
              <a:gd name="connsiteX298" fmla="*/ 5028074 w 7467600"/>
              <a:gd name="connsiteY298" fmla="*/ 6858000 h 6858000"/>
              <a:gd name="connsiteX299" fmla="*/ 5079508 w 7467600"/>
              <a:gd name="connsiteY299" fmla="*/ 6749074 h 6858000"/>
              <a:gd name="connsiteX300" fmla="*/ 5371846 w 7467600"/>
              <a:gd name="connsiteY300" fmla="*/ 5924413 h 6858000"/>
              <a:gd name="connsiteX301" fmla="*/ 5270512 w 7467600"/>
              <a:gd name="connsiteY301" fmla="*/ 6138975 h 6858000"/>
              <a:gd name="connsiteX302" fmla="*/ 5062409 w 7467600"/>
              <a:gd name="connsiteY302" fmla="*/ 6653544 h 6858000"/>
              <a:gd name="connsiteX303" fmla="*/ 5036628 w 7467600"/>
              <a:gd name="connsiteY303" fmla="*/ 6754247 h 6858000"/>
              <a:gd name="connsiteX304" fmla="*/ 5009112 w 7467600"/>
              <a:gd name="connsiteY304" fmla="*/ 6858000 h 6858000"/>
              <a:gd name="connsiteX305" fmla="*/ 4976679 w 7467600"/>
              <a:gd name="connsiteY305" fmla="*/ 6858000 h 6858000"/>
              <a:gd name="connsiteX306" fmla="*/ 5006537 w 7467600"/>
              <a:gd name="connsiteY306" fmla="*/ 6747068 h 6858000"/>
              <a:gd name="connsiteX307" fmla="*/ 5032723 w 7467600"/>
              <a:gd name="connsiteY307" fmla="*/ 6644957 h 6858000"/>
              <a:gd name="connsiteX308" fmla="*/ 5242949 w 7467600"/>
              <a:gd name="connsiteY308" fmla="*/ 6125175 h 6858000"/>
              <a:gd name="connsiteX309" fmla="*/ 5286321 w 7467600"/>
              <a:gd name="connsiteY309" fmla="*/ 6033555 h 6858000"/>
              <a:gd name="connsiteX310" fmla="*/ 5008210 w 7467600"/>
              <a:gd name="connsiteY310" fmla="*/ 6649194 h 6858000"/>
              <a:gd name="connsiteX311" fmla="*/ 4986321 w 7467600"/>
              <a:gd name="connsiteY311" fmla="*/ 6765687 h 6858000"/>
              <a:gd name="connsiteX312" fmla="*/ 4973474 w 7467600"/>
              <a:gd name="connsiteY312" fmla="*/ 6858000 h 6858000"/>
              <a:gd name="connsiteX313" fmla="*/ 4907178 w 7467600"/>
              <a:gd name="connsiteY313" fmla="*/ 6858000 h 6858000"/>
              <a:gd name="connsiteX314" fmla="*/ 4910810 w 7467600"/>
              <a:gd name="connsiteY314" fmla="*/ 6829660 h 6858000"/>
              <a:gd name="connsiteX315" fmla="*/ 4987461 w 7467600"/>
              <a:gd name="connsiteY315" fmla="*/ 6432994 h 6858000"/>
              <a:gd name="connsiteX316" fmla="*/ 5179262 w 7467600"/>
              <a:gd name="connsiteY316" fmla="*/ 6035044 h 6858000"/>
              <a:gd name="connsiteX317" fmla="*/ 4689678 w 7467600"/>
              <a:gd name="connsiteY317" fmla="*/ 6440241 h 6858000"/>
              <a:gd name="connsiteX318" fmla="*/ 4477543 w 7467600"/>
              <a:gd name="connsiteY318" fmla="*/ 6674836 h 6858000"/>
              <a:gd name="connsiteX319" fmla="*/ 4329957 w 7467600"/>
              <a:gd name="connsiteY319" fmla="*/ 6858000 h 6858000"/>
              <a:gd name="connsiteX320" fmla="*/ 4218595 w 7467600"/>
              <a:gd name="connsiteY320" fmla="*/ 6858000 h 6858000"/>
              <a:gd name="connsiteX321" fmla="*/ 4368888 w 7467600"/>
              <a:gd name="connsiteY321" fmla="*/ 6668412 h 6858000"/>
              <a:gd name="connsiteX322" fmla="*/ 4563091 w 7467600"/>
              <a:gd name="connsiteY322" fmla="*/ 6442508 h 6858000"/>
              <a:gd name="connsiteX323" fmla="*/ 5387324 w 7467600"/>
              <a:gd name="connsiteY323" fmla="*/ 5705830 h 6858000"/>
              <a:gd name="connsiteX324" fmla="*/ 5073620 w 7467600"/>
              <a:gd name="connsiteY324" fmla="*/ 5955437 h 6858000"/>
              <a:gd name="connsiteX325" fmla="*/ 4689789 w 7467600"/>
              <a:gd name="connsiteY325" fmla="*/ 6268382 h 6858000"/>
              <a:gd name="connsiteX326" fmla="*/ 4418722 w 7467600"/>
              <a:gd name="connsiteY326" fmla="*/ 6570886 h 6858000"/>
              <a:gd name="connsiteX327" fmla="*/ 4214944 w 7467600"/>
              <a:gd name="connsiteY327" fmla="*/ 6858000 h 6858000"/>
              <a:gd name="connsiteX328" fmla="*/ 4177898 w 7467600"/>
              <a:gd name="connsiteY328" fmla="*/ 6858000 h 6858000"/>
              <a:gd name="connsiteX329" fmla="*/ 4391597 w 7467600"/>
              <a:gd name="connsiteY329" fmla="*/ 6556370 h 6858000"/>
              <a:gd name="connsiteX330" fmla="*/ 4668889 w 7467600"/>
              <a:gd name="connsiteY330" fmla="*/ 6246399 h 6858000"/>
              <a:gd name="connsiteX331" fmla="*/ 5055427 w 7467600"/>
              <a:gd name="connsiteY331" fmla="*/ 5931476 h 6858000"/>
              <a:gd name="connsiteX332" fmla="*/ 5371814 w 7467600"/>
              <a:gd name="connsiteY332" fmla="*/ 5678975 h 6858000"/>
              <a:gd name="connsiteX333" fmla="*/ 4987918 w 7467600"/>
              <a:gd name="connsiteY333" fmla="*/ 5838701 h 6858000"/>
              <a:gd name="connsiteX334" fmla="*/ 4317146 w 7467600"/>
              <a:gd name="connsiteY334" fmla="*/ 6587716 h 6858000"/>
              <a:gd name="connsiteX335" fmla="*/ 4171627 w 7467600"/>
              <a:gd name="connsiteY335" fmla="*/ 6858000 h 6858000"/>
              <a:gd name="connsiteX336" fmla="*/ 4081585 w 7467600"/>
              <a:gd name="connsiteY336" fmla="*/ 6858000 h 6858000"/>
              <a:gd name="connsiteX337" fmla="*/ 4238603 w 7467600"/>
              <a:gd name="connsiteY337" fmla="*/ 6559341 h 6858000"/>
              <a:gd name="connsiteX338" fmla="*/ 4778333 w 7467600"/>
              <a:gd name="connsiteY338" fmla="*/ 5873626 h 6858000"/>
              <a:gd name="connsiteX339" fmla="*/ 5414185 w 7467600"/>
              <a:gd name="connsiteY339" fmla="*/ 5573882 h 6858000"/>
              <a:gd name="connsiteX340" fmla="*/ 5959648 w 7467600"/>
              <a:gd name="connsiteY340" fmla="*/ 4760797 h 6858000"/>
              <a:gd name="connsiteX341" fmla="*/ 5355019 w 7467600"/>
              <a:gd name="connsiteY341" fmla="*/ 4734672 h 6858000"/>
              <a:gd name="connsiteX342" fmla="*/ 5083565 w 7467600"/>
              <a:gd name="connsiteY342" fmla="*/ 5179121 h 6858000"/>
              <a:gd name="connsiteX343" fmla="*/ 4713577 w 7467600"/>
              <a:gd name="connsiteY343" fmla="*/ 5616803 h 6858000"/>
              <a:gd name="connsiteX344" fmla="*/ 3989559 w 7467600"/>
              <a:gd name="connsiteY344" fmla="*/ 6145945 h 6858000"/>
              <a:gd name="connsiteX345" fmla="*/ 3939824 w 7467600"/>
              <a:gd name="connsiteY345" fmla="*/ 6066900 h 6858000"/>
              <a:gd name="connsiteX346" fmla="*/ 4584537 w 7467600"/>
              <a:gd name="connsiteY346" fmla="*/ 5324826 h 6858000"/>
              <a:gd name="connsiteX347" fmla="*/ 5037105 w 7467600"/>
              <a:gd name="connsiteY347" fmla="*/ 5088765 h 6858000"/>
              <a:gd name="connsiteX348" fmla="*/ 5039930 w 7467600"/>
              <a:gd name="connsiteY348" fmla="*/ 5089585 h 6858000"/>
              <a:gd name="connsiteX349" fmla="*/ 5263764 w 7467600"/>
              <a:gd name="connsiteY349" fmla="*/ 4735525 h 6858000"/>
              <a:gd name="connsiteX350" fmla="*/ 4086300 w 7467600"/>
              <a:gd name="connsiteY350" fmla="*/ 4884599 h 6858000"/>
              <a:gd name="connsiteX351" fmla="*/ 4085485 w 7467600"/>
              <a:gd name="connsiteY351" fmla="*/ 4899070 h 6858000"/>
              <a:gd name="connsiteX352" fmla="*/ 3871915 w 7467600"/>
              <a:gd name="connsiteY352" fmla="*/ 5253645 h 6858000"/>
              <a:gd name="connsiteX353" fmla="*/ 3799374 w 7467600"/>
              <a:gd name="connsiteY353" fmla="*/ 5466127 h 6858000"/>
              <a:gd name="connsiteX354" fmla="*/ 3498850 w 7467600"/>
              <a:gd name="connsiteY354" fmla="*/ 6661888 h 6858000"/>
              <a:gd name="connsiteX355" fmla="*/ 3399216 w 7467600"/>
              <a:gd name="connsiteY355" fmla="*/ 6858000 h 6858000"/>
              <a:gd name="connsiteX356" fmla="*/ 3303688 w 7467600"/>
              <a:gd name="connsiteY356" fmla="*/ 6858000 h 6858000"/>
              <a:gd name="connsiteX357" fmla="*/ 3391774 w 7467600"/>
              <a:gd name="connsiteY357" fmla="*/ 6697181 h 6858000"/>
              <a:gd name="connsiteX358" fmla="*/ 3735540 w 7467600"/>
              <a:gd name="connsiteY358" fmla="*/ 5546923 h 6858000"/>
              <a:gd name="connsiteX359" fmla="*/ 3729438 w 7467600"/>
              <a:gd name="connsiteY359" fmla="*/ 5569058 h 6858000"/>
              <a:gd name="connsiteX360" fmla="*/ 3707782 w 7467600"/>
              <a:gd name="connsiteY360" fmla="*/ 5644908 h 6858000"/>
              <a:gd name="connsiteX361" fmla="*/ 3583827 w 7467600"/>
              <a:gd name="connsiteY361" fmla="*/ 6039215 h 6858000"/>
              <a:gd name="connsiteX362" fmla="*/ 3547861 w 7467600"/>
              <a:gd name="connsiteY362" fmla="*/ 6129609 h 6858000"/>
              <a:gd name="connsiteX363" fmla="*/ 3490905 w 7467600"/>
              <a:gd name="connsiteY363" fmla="*/ 6277660 h 6858000"/>
              <a:gd name="connsiteX364" fmla="*/ 3455859 w 7467600"/>
              <a:gd name="connsiteY364" fmla="*/ 6391301 h 6858000"/>
              <a:gd name="connsiteX365" fmla="*/ 3429112 w 7467600"/>
              <a:gd name="connsiteY365" fmla="*/ 6479469 h 6858000"/>
              <a:gd name="connsiteX366" fmla="*/ 3304862 w 7467600"/>
              <a:gd name="connsiteY366" fmla="*/ 6796476 h 6858000"/>
              <a:gd name="connsiteX367" fmla="*/ 3276071 w 7467600"/>
              <a:gd name="connsiteY367" fmla="*/ 6858000 h 6858000"/>
              <a:gd name="connsiteX368" fmla="*/ 3240805 w 7467600"/>
              <a:gd name="connsiteY368" fmla="*/ 6858000 h 6858000"/>
              <a:gd name="connsiteX369" fmla="*/ 3275917 w 7467600"/>
              <a:gd name="connsiteY369" fmla="*/ 6783192 h 6858000"/>
              <a:gd name="connsiteX370" fmla="*/ 3399358 w 7467600"/>
              <a:gd name="connsiteY370" fmla="*/ 6469011 h 6858000"/>
              <a:gd name="connsiteX371" fmla="*/ 3425650 w 7467600"/>
              <a:gd name="connsiteY371" fmla="*/ 6381333 h 6858000"/>
              <a:gd name="connsiteX372" fmla="*/ 3460661 w 7467600"/>
              <a:gd name="connsiteY372" fmla="*/ 6266763 h 6858000"/>
              <a:gd name="connsiteX373" fmla="*/ 3518021 w 7467600"/>
              <a:gd name="connsiteY373" fmla="*/ 6117298 h 6858000"/>
              <a:gd name="connsiteX374" fmla="*/ 3554035 w 7467600"/>
              <a:gd name="connsiteY374" fmla="*/ 6027832 h 6858000"/>
              <a:gd name="connsiteX375" fmla="*/ 3677174 w 7467600"/>
              <a:gd name="connsiteY375" fmla="*/ 5636351 h 6858000"/>
              <a:gd name="connsiteX376" fmla="*/ 3698819 w 7467600"/>
              <a:gd name="connsiteY376" fmla="*/ 5560503 h 6858000"/>
              <a:gd name="connsiteX377" fmla="*/ 3702094 w 7467600"/>
              <a:gd name="connsiteY377" fmla="*/ 5549194 h 6858000"/>
              <a:gd name="connsiteX378" fmla="*/ 3398355 w 7467600"/>
              <a:gd name="connsiteY378" fmla="*/ 6094603 h 6858000"/>
              <a:gd name="connsiteX379" fmla="*/ 3193941 w 7467600"/>
              <a:gd name="connsiteY379" fmla="*/ 6798775 h 6858000"/>
              <a:gd name="connsiteX380" fmla="*/ 3184140 w 7467600"/>
              <a:gd name="connsiteY380" fmla="*/ 6858000 h 6858000"/>
              <a:gd name="connsiteX381" fmla="*/ 3099978 w 7467600"/>
              <a:gd name="connsiteY381" fmla="*/ 6858000 h 6858000"/>
              <a:gd name="connsiteX382" fmla="*/ 3101556 w 7467600"/>
              <a:gd name="connsiteY382" fmla="*/ 6843337 h 6858000"/>
              <a:gd name="connsiteX383" fmla="*/ 3370162 w 7467600"/>
              <a:gd name="connsiteY383" fmla="*/ 5785550 h 6858000"/>
              <a:gd name="connsiteX384" fmla="*/ 3746477 w 7467600"/>
              <a:gd name="connsiteY384" fmla="*/ 5377889 h 6858000"/>
              <a:gd name="connsiteX385" fmla="*/ 3863399 w 7467600"/>
              <a:gd name="connsiteY385" fmla="*/ 5087257 h 6858000"/>
              <a:gd name="connsiteX386" fmla="*/ 3968712 w 7467600"/>
              <a:gd name="connsiteY386" fmla="*/ 4913989 h 6858000"/>
              <a:gd name="connsiteX387" fmla="*/ 2792390 w 7467600"/>
              <a:gd name="connsiteY387" fmla="*/ 5382974 h 6858000"/>
              <a:gd name="connsiteX388" fmla="*/ 2714982 w 7467600"/>
              <a:gd name="connsiteY388" fmla="*/ 5427051 h 6858000"/>
              <a:gd name="connsiteX389" fmla="*/ 2813361 w 7467600"/>
              <a:gd name="connsiteY389" fmla="*/ 6023912 h 6858000"/>
              <a:gd name="connsiteX390" fmla="*/ 2688430 w 7467600"/>
              <a:gd name="connsiteY390" fmla="*/ 6801564 h 6858000"/>
              <a:gd name="connsiteX391" fmla="*/ 2629626 w 7467600"/>
              <a:gd name="connsiteY391" fmla="*/ 6763394 h 6858000"/>
              <a:gd name="connsiteX392" fmla="*/ 2565328 w 7467600"/>
              <a:gd name="connsiteY392" fmla="*/ 5516399 h 6858000"/>
              <a:gd name="connsiteX393" fmla="*/ 1922999 w 7467600"/>
              <a:gd name="connsiteY393" fmla="*/ 5980343 h 6858000"/>
              <a:gd name="connsiteX394" fmla="*/ 1950261 w 7467600"/>
              <a:gd name="connsiteY394" fmla="*/ 6405858 h 6858000"/>
              <a:gd name="connsiteX395" fmla="*/ 2365554 w 7467600"/>
              <a:gd name="connsiteY395" fmla="*/ 6759107 h 6858000"/>
              <a:gd name="connsiteX396" fmla="*/ 2424142 w 7467600"/>
              <a:gd name="connsiteY396" fmla="*/ 6858000 h 6858000"/>
              <a:gd name="connsiteX397" fmla="*/ 2395994 w 7467600"/>
              <a:gd name="connsiteY397" fmla="*/ 6858000 h 6858000"/>
              <a:gd name="connsiteX398" fmla="*/ 2392863 w 7467600"/>
              <a:gd name="connsiteY398" fmla="*/ 6852964 h 6858000"/>
              <a:gd name="connsiteX399" fmla="*/ 2017589 w 7467600"/>
              <a:gd name="connsiteY399" fmla="*/ 6493982 h 6858000"/>
              <a:gd name="connsiteX400" fmla="*/ 2147336 w 7467600"/>
              <a:gd name="connsiteY400" fmla="*/ 6594052 h 6858000"/>
              <a:gd name="connsiteX401" fmla="*/ 2207047 w 7467600"/>
              <a:gd name="connsiteY401" fmla="*/ 6654540 h 6858000"/>
              <a:gd name="connsiteX402" fmla="*/ 2299106 w 7467600"/>
              <a:gd name="connsiteY402" fmla="*/ 6778931 h 6858000"/>
              <a:gd name="connsiteX403" fmla="*/ 2314430 w 7467600"/>
              <a:gd name="connsiteY403" fmla="*/ 6801144 h 6858000"/>
              <a:gd name="connsiteX404" fmla="*/ 2352406 w 7467600"/>
              <a:gd name="connsiteY404" fmla="*/ 6858000 h 6858000"/>
              <a:gd name="connsiteX405" fmla="*/ 2314492 w 7467600"/>
              <a:gd name="connsiteY405" fmla="*/ 6858000 h 6858000"/>
              <a:gd name="connsiteX406" fmla="*/ 2288095 w 7467600"/>
              <a:gd name="connsiteY406" fmla="*/ 6818030 h 6858000"/>
              <a:gd name="connsiteX407" fmla="*/ 2272768 w 7467600"/>
              <a:gd name="connsiteY407" fmla="*/ 6795822 h 6858000"/>
              <a:gd name="connsiteX408" fmla="*/ 2182715 w 7467600"/>
              <a:gd name="connsiteY408" fmla="*/ 6675071 h 6858000"/>
              <a:gd name="connsiteX409" fmla="*/ 2032061 w 7467600"/>
              <a:gd name="connsiteY409" fmla="*/ 6541380 h 6858000"/>
              <a:gd name="connsiteX410" fmla="*/ 2257220 w 7467600"/>
              <a:gd name="connsiteY410" fmla="*/ 6826257 h 6858000"/>
              <a:gd name="connsiteX411" fmla="*/ 2281324 w 7467600"/>
              <a:gd name="connsiteY411" fmla="*/ 6858000 h 6858000"/>
              <a:gd name="connsiteX412" fmla="*/ 2242860 w 7467600"/>
              <a:gd name="connsiteY412" fmla="*/ 6858000 h 6858000"/>
              <a:gd name="connsiteX413" fmla="*/ 2232818 w 7467600"/>
              <a:gd name="connsiteY413" fmla="*/ 6844926 h 6858000"/>
              <a:gd name="connsiteX414" fmla="*/ 1990172 w 7467600"/>
              <a:gd name="connsiteY414" fmla="*/ 6542121 h 6858000"/>
              <a:gd name="connsiteX415" fmla="*/ 2124090 w 7467600"/>
              <a:gd name="connsiteY415" fmla="*/ 6761017 h 6858000"/>
              <a:gd name="connsiteX416" fmla="*/ 2200380 w 7467600"/>
              <a:gd name="connsiteY416" fmla="*/ 6858000 h 6858000"/>
              <a:gd name="connsiteX417" fmla="*/ 2147507 w 7467600"/>
              <a:gd name="connsiteY417" fmla="*/ 6858000 h 6858000"/>
              <a:gd name="connsiteX418" fmla="*/ 2070668 w 7467600"/>
              <a:gd name="connsiteY418" fmla="*/ 6761520 h 6858000"/>
              <a:gd name="connsiteX419" fmla="*/ 1975142 w 7467600"/>
              <a:gd name="connsiteY419" fmla="*/ 6585570 h 6858000"/>
              <a:gd name="connsiteX420" fmla="*/ 2050035 w 7467600"/>
              <a:gd name="connsiteY420" fmla="*/ 6813345 h 6858000"/>
              <a:gd name="connsiteX421" fmla="*/ 2063025 w 7467600"/>
              <a:gd name="connsiteY421" fmla="*/ 6858000 h 6858000"/>
              <a:gd name="connsiteX422" fmla="*/ 2021675 w 7467600"/>
              <a:gd name="connsiteY422" fmla="*/ 6858000 h 6858000"/>
              <a:gd name="connsiteX423" fmla="*/ 2019308 w 7467600"/>
              <a:gd name="connsiteY423" fmla="*/ 6847118 h 6858000"/>
              <a:gd name="connsiteX424" fmla="*/ 1938835 w 7467600"/>
              <a:gd name="connsiteY424" fmla="*/ 6551160 h 6858000"/>
              <a:gd name="connsiteX425" fmla="*/ 1953230 w 7467600"/>
              <a:gd name="connsiteY425" fmla="*/ 6759699 h 6858000"/>
              <a:gd name="connsiteX426" fmla="*/ 1956763 w 7467600"/>
              <a:gd name="connsiteY426" fmla="*/ 6778191 h 6858000"/>
              <a:gd name="connsiteX427" fmla="*/ 1967925 w 7467600"/>
              <a:gd name="connsiteY427" fmla="*/ 6858000 h 6858000"/>
              <a:gd name="connsiteX428" fmla="*/ 1936622 w 7467600"/>
              <a:gd name="connsiteY428" fmla="*/ 6858000 h 6858000"/>
              <a:gd name="connsiteX429" fmla="*/ 1926261 w 7467600"/>
              <a:gd name="connsiteY429" fmla="*/ 6784064 h 6858000"/>
              <a:gd name="connsiteX430" fmla="*/ 1922724 w 7467600"/>
              <a:gd name="connsiteY430" fmla="*/ 6765577 h 6858000"/>
              <a:gd name="connsiteX431" fmla="*/ 1904650 w 7467600"/>
              <a:gd name="connsiteY431" fmla="*/ 6639616 h 6858000"/>
              <a:gd name="connsiteX432" fmla="*/ 1885273 w 7467600"/>
              <a:gd name="connsiteY432" fmla="*/ 6858000 h 6858000"/>
              <a:gd name="connsiteX433" fmla="*/ 1854363 w 7467600"/>
              <a:gd name="connsiteY433" fmla="*/ 6858000 h 6858000"/>
              <a:gd name="connsiteX434" fmla="*/ 1880391 w 7467600"/>
              <a:gd name="connsiteY434" fmla="*/ 6603796 h 6858000"/>
              <a:gd name="connsiteX435" fmla="*/ 1818273 w 7467600"/>
              <a:gd name="connsiteY435" fmla="*/ 6715729 h 6858000"/>
              <a:gd name="connsiteX436" fmla="*/ 1794691 w 7467600"/>
              <a:gd name="connsiteY436" fmla="*/ 6843239 h 6858000"/>
              <a:gd name="connsiteX437" fmla="*/ 1794914 w 7467600"/>
              <a:gd name="connsiteY437" fmla="*/ 6858000 h 6858000"/>
              <a:gd name="connsiteX438" fmla="*/ 1746128 w 7467600"/>
              <a:gd name="connsiteY438" fmla="*/ 6858000 h 6858000"/>
              <a:gd name="connsiteX439" fmla="*/ 1753934 w 7467600"/>
              <a:gd name="connsiteY439" fmla="*/ 6724796 h 6858000"/>
              <a:gd name="connsiteX440" fmla="*/ 1792053 w 7467600"/>
              <a:gd name="connsiteY440" fmla="*/ 6572396 h 6858000"/>
              <a:gd name="connsiteX441" fmla="*/ 1862248 w 7467600"/>
              <a:gd name="connsiteY441" fmla="*/ 6266397 h 6858000"/>
              <a:gd name="connsiteX442" fmla="*/ 1862250 w 7467600"/>
              <a:gd name="connsiteY442" fmla="*/ 6033531 h 6858000"/>
              <a:gd name="connsiteX443" fmla="*/ 1211999 w 7467600"/>
              <a:gd name="connsiteY443" fmla="*/ 6683610 h 6858000"/>
              <a:gd name="connsiteX444" fmla="*/ 1213266 w 7467600"/>
              <a:gd name="connsiteY444" fmla="*/ 6691947 h 6858000"/>
              <a:gd name="connsiteX445" fmla="*/ 1203370 w 7467600"/>
              <a:gd name="connsiteY445" fmla="*/ 6850676 h 6858000"/>
              <a:gd name="connsiteX446" fmla="*/ 1203671 w 7467600"/>
              <a:gd name="connsiteY446" fmla="*/ 6858000 h 6858000"/>
              <a:gd name="connsiteX447" fmla="*/ 1143180 w 7467600"/>
              <a:gd name="connsiteY447" fmla="*/ 6858000 h 6858000"/>
              <a:gd name="connsiteX448" fmla="*/ 1142176 w 7467600"/>
              <a:gd name="connsiteY448" fmla="*/ 6766045 h 6858000"/>
              <a:gd name="connsiteX449" fmla="*/ 1067484 w 7467600"/>
              <a:gd name="connsiteY449" fmla="*/ 6858000 h 6858000"/>
              <a:gd name="connsiteX450" fmla="*/ 953928 w 7467600"/>
              <a:gd name="connsiteY450" fmla="*/ 6858000 h 6858000"/>
              <a:gd name="connsiteX451" fmla="*/ 959715 w 7467600"/>
              <a:gd name="connsiteY451" fmla="*/ 6850185 h 6858000"/>
              <a:gd name="connsiteX452" fmla="*/ 1483788 w 7467600"/>
              <a:gd name="connsiteY452" fmla="*/ 6259174 h 6858000"/>
              <a:gd name="connsiteX453" fmla="*/ 1100671 w 7467600"/>
              <a:gd name="connsiteY453" fmla="*/ 6252137 h 6858000"/>
              <a:gd name="connsiteX454" fmla="*/ 1090144 w 7467600"/>
              <a:gd name="connsiteY454" fmla="*/ 6256748 h 6858000"/>
              <a:gd name="connsiteX455" fmla="*/ 1095872 w 7467600"/>
              <a:gd name="connsiteY455" fmla="*/ 6271892 h 6858000"/>
              <a:gd name="connsiteX456" fmla="*/ 262785 w 7467600"/>
              <a:gd name="connsiteY456" fmla="*/ 6845450 h 6858000"/>
              <a:gd name="connsiteX457" fmla="*/ 209968 w 7467600"/>
              <a:gd name="connsiteY457" fmla="*/ 6770713 h 6858000"/>
              <a:gd name="connsiteX458" fmla="*/ 873460 w 7467600"/>
              <a:gd name="connsiteY458" fmla="*/ 6253768 h 6858000"/>
              <a:gd name="connsiteX459" fmla="*/ 192686 w 7467600"/>
              <a:gd name="connsiteY459" fmla="*/ 5849257 h 6858000"/>
              <a:gd name="connsiteX460" fmla="*/ 4696 w 7467600"/>
              <a:gd name="connsiteY460" fmla="*/ 5697668 h 6858000"/>
              <a:gd name="connsiteX461" fmla="*/ 0 w 7467600"/>
              <a:gd name="connsiteY461" fmla="*/ 5689984 h 6858000"/>
              <a:gd name="connsiteX462" fmla="*/ 0 w 7467600"/>
              <a:gd name="connsiteY462" fmla="*/ 5513472 h 6858000"/>
              <a:gd name="connsiteX463" fmla="*/ 174101 w 7467600"/>
              <a:gd name="connsiteY463" fmla="*/ 5620277 h 6858000"/>
              <a:gd name="connsiteX464" fmla="*/ 891800 w 7467600"/>
              <a:gd name="connsiteY464" fmla="*/ 6036935 h 6858000"/>
              <a:gd name="connsiteX465" fmla="*/ 1072219 w 7467600"/>
              <a:gd name="connsiteY465" fmla="*/ 6169443 h 6858000"/>
              <a:gd name="connsiteX466" fmla="*/ 1074117 w 7467600"/>
              <a:gd name="connsiteY466" fmla="*/ 6170301 h 6858000"/>
              <a:gd name="connsiteX467" fmla="*/ 1083114 w 7467600"/>
              <a:gd name="connsiteY467" fmla="*/ 6174131 h 6858000"/>
              <a:gd name="connsiteX468" fmla="*/ 1543010 w 7467600"/>
              <a:gd name="connsiteY468" fmla="*/ 6191140 h 6858000"/>
              <a:gd name="connsiteX469" fmla="*/ 1551080 w 7467600"/>
              <a:gd name="connsiteY469" fmla="*/ 6195006 h 6858000"/>
              <a:gd name="connsiteX470" fmla="*/ 2345443 w 7467600"/>
              <a:gd name="connsiteY470" fmla="*/ 5549882 h 6858000"/>
              <a:gd name="connsiteX471" fmla="*/ 1721499 w 7467600"/>
              <a:gd name="connsiteY471" fmla="*/ 5599969 h 6858000"/>
              <a:gd name="connsiteX472" fmla="*/ 767716 w 7467600"/>
              <a:gd name="connsiteY472" fmla="*/ 5472768 h 6858000"/>
              <a:gd name="connsiteX473" fmla="*/ 722147 w 7467600"/>
              <a:gd name="connsiteY473" fmla="*/ 5393091 h 6858000"/>
              <a:gd name="connsiteX474" fmla="*/ 1485552 w 7467600"/>
              <a:gd name="connsiteY474" fmla="*/ 5313202 h 6858000"/>
              <a:gd name="connsiteX475" fmla="*/ 2143004 w 7467600"/>
              <a:gd name="connsiteY475" fmla="*/ 5402420 h 6858000"/>
              <a:gd name="connsiteX476" fmla="*/ 1933391 w 7467600"/>
              <a:gd name="connsiteY476" fmla="*/ 5156971 h 6858000"/>
              <a:gd name="connsiteX477" fmla="*/ 1827118 w 7467600"/>
              <a:gd name="connsiteY477" fmla="*/ 4968410 h 6858000"/>
              <a:gd name="connsiteX478" fmla="*/ 1837349 w 7467600"/>
              <a:gd name="connsiteY478" fmla="*/ 4956357 h 6858000"/>
              <a:gd name="connsiteX479" fmla="*/ 2162835 w 7467600"/>
              <a:gd name="connsiteY479" fmla="*/ 5187853 h 6858000"/>
              <a:gd name="connsiteX480" fmla="*/ 2257167 w 7467600"/>
              <a:gd name="connsiteY480" fmla="*/ 5462123 h 6858000"/>
              <a:gd name="connsiteX481" fmla="*/ 2261598 w 7467600"/>
              <a:gd name="connsiteY481" fmla="*/ 5467998 h 6858000"/>
              <a:gd name="connsiteX482" fmla="*/ 2437177 w 7467600"/>
              <a:gd name="connsiteY482" fmla="*/ 5479608 h 6858000"/>
              <a:gd name="connsiteX483" fmla="*/ 2445247 w 7467600"/>
              <a:gd name="connsiteY483" fmla="*/ 5483476 h 6858000"/>
              <a:gd name="connsiteX484" fmla="*/ 2743626 w 7467600"/>
              <a:gd name="connsiteY484" fmla="*/ 5304819 h 6858000"/>
              <a:gd name="connsiteX485" fmla="*/ 3048102 w 7467600"/>
              <a:gd name="connsiteY485" fmla="*/ 5150595 h 6858000"/>
              <a:gd name="connsiteX486" fmla="*/ 1799414 w 7467600"/>
              <a:gd name="connsiteY486" fmla="*/ 4694732 h 6858000"/>
              <a:gd name="connsiteX487" fmla="*/ 1771735 w 7467600"/>
              <a:gd name="connsiteY487" fmla="*/ 4619929 h 6858000"/>
              <a:gd name="connsiteX488" fmla="*/ 3104273 w 7467600"/>
              <a:gd name="connsiteY488" fmla="*/ 5076159 h 6858000"/>
              <a:gd name="connsiteX489" fmla="*/ 3113245 w 7467600"/>
              <a:gd name="connsiteY489" fmla="*/ 5090705 h 6858000"/>
              <a:gd name="connsiteX490" fmla="*/ 3126294 w 7467600"/>
              <a:gd name="connsiteY490" fmla="*/ 5114400 h 6858000"/>
              <a:gd name="connsiteX491" fmla="*/ 3937433 w 7467600"/>
              <a:gd name="connsiteY491" fmla="*/ 4830473 h 6858000"/>
              <a:gd name="connsiteX492" fmla="*/ 3590475 w 7467600"/>
              <a:gd name="connsiteY492" fmla="*/ 4597974 h 6858000"/>
              <a:gd name="connsiteX493" fmla="*/ 3100264 w 7467600"/>
              <a:gd name="connsiteY493" fmla="*/ 4579845 h 6858000"/>
              <a:gd name="connsiteX494" fmla="*/ 2183576 w 7467600"/>
              <a:gd name="connsiteY494" fmla="*/ 4227150 h 6858000"/>
              <a:gd name="connsiteX495" fmla="*/ 2151029 w 7467600"/>
              <a:gd name="connsiteY495" fmla="*/ 4146947 h 6858000"/>
              <a:gd name="connsiteX496" fmla="*/ 3563434 w 7467600"/>
              <a:gd name="connsiteY496" fmla="*/ 4469115 h 6858000"/>
              <a:gd name="connsiteX497" fmla="*/ 3177952 w 7467600"/>
              <a:gd name="connsiteY497" fmla="*/ 3657386 h 6858000"/>
              <a:gd name="connsiteX498" fmla="*/ 3189263 w 7467600"/>
              <a:gd name="connsiteY498" fmla="*/ 3625726 h 6858000"/>
              <a:gd name="connsiteX499" fmla="*/ 3560912 w 7467600"/>
              <a:gd name="connsiteY499" fmla="*/ 4079863 h 6858000"/>
              <a:gd name="connsiteX500" fmla="*/ 3626636 w 7467600"/>
              <a:gd name="connsiteY500" fmla="*/ 4512230 h 6858000"/>
              <a:gd name="connsiteX501" fmla="*/ 3653088 w 7467600"/>
              <a:gd name="connsiteY501" fmla="*/ 4521417 h 6858000"/>
              <a:gd name="connsiteX502" fmla="*/ 3988128 w 7467600"/>
              <a:gd name="connsiteY502" fmla="*/ 4817267 h 6858000"/>
              <a:gd name="connsiteX503" fmla="*/ 4830582 w 7467600"/>
              <a:gd name="connsiteY503" fmla="*/ 4676000 h 6858000"/>
              <a:gd name="connsiteX504" fmla="*/ 4830100 w 7467600"/>
              <a:gd name="connsiteY504" fmla="*/ 4675554 h 6858000"/>
              <a:gd name="connsiteX505" fmla="*/ 4036318 w 7467600"/>
              <a:gd name="connsiteY505" fmla="*/ 4147013 h 6858000"/>
              <a:gd name="connsiteX506" fmla="*/ 3432098 w 7467600"/>
              <a:gd name="connsiteY506" fmla="*/ 3537312 h 6858000"/>
              <a:gd name="connsiteX507" fmla="*/ 3446761 w 7467600"/>
              <a:gd name="connsiteY507" fmla="*/ 3461278 h 6858000"/>
              <a:gd name="connsiteX508" fmla="*/ 4419733 w 7467600"/>
              <a:gd name="connsiteY508" fmla="*/ 3963555 h 6858000"/>
              <a:gd name="connsiteX509" fmla="*/ 4781371 w 7467600"/>
              <a:gd name="connsiteY509" fmla="*/ 4458604 h 6858000"/>
              <a:gd name="connsiteX510" fmla="*/ 4780440 w 7467600"/>
              <a:gd name="connsiteY510" fmla="*/ 4470290 h 6858000"/>
              <a:gd name="connsiteX511" fmla="*/ 4898954 w 7467600"/>
              <a:gd name="connsiteY511" fmla="*/ 4662092 h 6858000"/>
              <a:gd name="connsiteX512" fmla="*/ 4900699 w 7467600"/>
              <a:gd name="connsiteY512" fmla="*/ 4670867 h 6858000"/>
              <a:gd name="connsiteX513" fmla="*/ 5714511 w 7467600"/>
              <a:gd name="connsiteY513" fmla="*/ 4663483 h 6858000"/>
              <a:gd name="connsiteX514" fmla="*/ 5464793 w 7467600"/>
              <a:gd name="connsiteY514" fmla="*/ 4393556 h 6858000"/>
              <a:gd name="connsiteX515" fmla="*/ 5461897 w 7467600"/>
              <a:gd name="connsiteY515" fmla="*/ 4390879 h 6858000"/>
              <a:gd name="connsiteX516" fmla="*/ 4294126 w 7467600"/>
              <a:gd name="connsiteY516" fmla="*/ 3303048 h 6858000"/>
              <a:gd name="connsiteX517" fmla="*/ 4305321 w 7467600"/>
              <a:gd name="connsiteY517" fmla="*/ 3256953 h 6858000"/>
              <a:gd name="connsiteX518" fmla="*/ 4949299 w 7467600"/>
              <a:gd name="connsiteY518" fmla="*/ 3766336 h 6858000"/>
              <a:gd name="connsiteX519" fmla="*/ 5291452 w 7467600"/>
              <a:gd name="connsiteY519" fmla="*/ 4076801 h 6858000"/>
              <a:gd name="connsiteX520" fmla="*/ 5434998 w 7467600"/>
              <a:gd name="connsiteY520" fmla="*/ 4254100 h 6858000"/>
              <a:gd name="connsiteX521" fmla="*/ 5351015 w 7467600"/>
              <a:gd name="connsiteY521" fmla="*/ 3760989 h 6858000"/>
              <a:gd name="connsiteX522" fmla="*/ 5413780 w 7467600"/>
              <a:gd name="connsiteY522" fmla="*/ 2966265 h 6858000"/>
              <a:gd name="connsiteX523" fmla="*/ 5425627 w 7467600"/>
              <a:gd name="connsiteY523" fmla="*/ 2954192 h 6858000"/>
              <a:gd name="connsiteX524" fmla="*/ 6604735 w 7467600"/>
              <a:gd name="connsiteY524" fmla="*/ 2041381 h 6858000"/>
              <a:gd name="connsiteX525" fmla="*/ 7204487 w 7467600"/>
              <a:gd name="connsiteY525" fmla="*/ 2742112 h 6858000"/>
              <a:gd name="connsiteX526" fmla="*/ 7131592 w 7467600"/>
              <a:gd name="connsiteY526" fmla="*/ 2672096 h 6858000"/>
              <a:gd name="connsiteX527" fmla="*/ 6996344 w 7467600"/>
              <a:gd name="connsiteY527" fmla="*/ 2518310 h 6858000"/>
              <a:gd name="connsiteX528" fmla="*/ 6735495 w 7467600"/>
              <a:gd name="connsiteY528" fmla="*/ 2196890 h 6858000"/>
              <a:gd name="connsiteX529" fmla="*/ 6721901 w 7467600"/>
              <a:gd name="connsiteY529" fmla="*/ 2179274 h 6858000"/>
              <a:gd name="connsiteX530" fmla="*/ 6604735 w 7467600"/>
              <a:gd name="connsiteY530" fmla="*/ 2041381 h 6858000"/>
              <a:gd name="connsiteX531" fmla="*/ 6591670 w 7467600"/>
              <a:gd name="connsiteY531" fmla="*/ 1988277 h 6858000"/>
              <a:gd name="connsiteX532" fmla="*/ 6747349 w 7467600"/>
              <a:gd name="connsiteY532" fmla="*/ 2160069 h 6858000"/>
              <a:gd name="connsiteX533" fmla="*/ 6760943 w 7467600"/>
              <a:gd name="connsiteY533" fmla="*/ 2177686 h 6858000"/>
              <a:gd name="connsiteX534" fmla="*/ 7021065 w 7467600"/>
              <a:gd name="connsiteY534" fmla="*/ 2498102 h 6858000"/>
              <a:gd name="connsiteX535" fmla="*/ 7155223 w 7467600"/>
              <a:gd name="connsiteY535" fmla="*/ 2650386 h 6858000"/>
              <a:gd name="connsiteX536" fmla="*/ 7203167 w 7467600"/>
              <a:gd name="connsiteY536" fmla="*/ 2697288 h 6858000"/>
              <a:gd name="connsiteX537" fmla="*/ 6937703 w 7467600"/>
              <a:gd name="connsiteY537" fmla="*/ 2321981 h 6858000"/>
              <a:gd name="connsiteX538" fmla="*/ 6591670 w 7467600"/>
              <a:gd name="connsiteY538" fmla="*/ 1988277 h 6858000"/>
              <a:gd name="connsiteX539" fmla="*/ 5798671 w 7467600"/>
              <a:gd name="connsiteY539" fmla="*/ 1981601 h 6858000"/>
              <a:gd name="connsiteX540" fmla="*/ 5754709 w 7467600"/>
              <a:gd name="connsiteY540" fmla="*/ 2071454 h 6858000"/>
              <a:gd name="connsiteX541" fmla="*/ 5763044 w 7467600"/>
              <a:gd name="connsiteY541" fmla="*/ 2842206 h 6858000"/>
              <a:gd name="connsiteX542" fmla="*/ 5764974 w 7467600"/>
              <a:gd name="connsiteY542" fmla="*/ 2799609 h 6858000"/>
              <a:gd name="connsiteX543" fmla="*/ 5767665 w 7467600"/>
              <a:gd name="connsiteY543" fmla="*/ 2666409 h 6858000"/>
              <a:gd name="connsiteX544" fmla="*/ 5763055 w 7467600"/>
              <a:gd name="connsiteY544" fmla="*/ 2579705 h 6858000"/>
              <a:gd name="connsiteX545" fmla="*/ 5758079 w 7467600"/>
              <a:gd name="connsiteY545" fmla="*/ 2492508 h 6858000"/>
              <a:gd name="connsiteX546" fmla="*/ 5779325 w 7467600"/>
              <a:gd name="connsiteY546" fmla="*/ 2197069 h 6858000"/>
              <a:gd name="connsiteX547" fmla="*/ 5798671 w 7467600"/>
              <a:gd name="connsiteY547" fmla="*/ 1981601 h 6858000"/>
              <a:gd name="connsiteX548" fmla="*/ 5829202 w 7467600"/>
              <a:gd name="connsiteY548" fmla="*/ 1971679 h 6858000"/>
              <a:gd name="connsiteX549" fmla="*/ 5809558 w 7467600"/>
              <a:gd name="connsiteY549" fmla="*/ 2198043 h 6858000"/>
              <a:gd name="connsiteX550" fmla="*/ 5788653 w 7467600"/>
              <a:gd name="connsiteY550" fmla="*/ 2489430 h 6858000"/>
              <a:gd name="connsiteX551" fmla="*/ 5793439 w 7467600"/>
              <a:gd name="connsiteY551" fmla="*/ 2575235 h 6858000"/>
              <a:gd name="connsiteX552" fmla="*/ 5796837 w 7467600"/>
              <a:gd name="connsiteY552" fmla="*/ 2637633 h 6858000"/>
              <a:gd name="connsiteX553" fmla="*/ 5818614 w 7467600"/>
              <a:gd name="connsiteY553" fmla="*/ 2473055 h 6858000"/>
              <a:gd name="connsiteX554" fmla="*/ 5829202 w 7467600"/>
              <a:gd name="connsiteY554" fmla="*/ 1971679 h 6858000"/>
              <a:gd name="connsiteX555" fmla="*/ 5911389 w 7467600"/>
              <a:gd name="connsiteY555" fmla="*/ 1898371 h 6858000"/>
              <a:gd name="connsiteX556" fmla="*/ 6237627 w 7467600"/>
              <a:gd name="connsiteY556" fmla="*/ 2231921 h 6858000"/>
              <a:gd name="connsiteX557" fmla="*/ 5911389 w 7467600"/>
              <a:gd name="connsiteY557" fmla="*/ 1898371 h 6858000"/>
              <a:gd name="connsiteX558" fmla="*/ 6944437 w 7467600"/>
              <a:gd name="connsiteY558" fmla="*/ 1575402 h 6858000"/>
              <a:gd name="connsiteX559" fmla="*/ 6304730 w 7467600"/>
              <a:gd name="connsiteY559" fmla="*/ 1766654 h 6858000"/>
              <a:gd name="connsiteX560" fmla="*/ 6944437 w 7467600"/>
              <a:gd name="connsiteY560" fmla="*/ 1575402 h 6858000"/>
              <a:gd name="connsiteX561" fmla="*/ 7019523 w 7467600"/>
              <a:gd name="connsiteY561" fmla="*/ 1519450 h 6858000"/>
              <a:gd name="connsiteX562" fmla="*/ 6298091 w 7467600"/>
              <a:gd name="connsiteY562" fmla="*/ 1737122 h 6858000"/>
              <a:gd name="connsiteX563" fmla="*/ 7019523 w 7467600"/>
              <a:gd name="connsiteY563" fmla="*/ 1519450 h 6858000"/>
              <a:gd name="connsiteX564" fmla="*/ 2399523 w 7467600"/>
              <a:gd name="connsiteY564" fmla="*/ 1428234 h 6858000"/>
              <a:gd name="connsiteX565" fmla="*/ 2224982 w 7467600"/>
              <a:gd name="connsiteY565" fmla="*/ 1826201 h 6858000"/>
              <a:gd name="connsiteX566" fmla="*/ 2096099 w 7467600"/>
              <a:gd name="connsiteY566" fmla="*/ 2345900 h 6858000"/>
              <a:gd name="connsiteX567" fmla="*/ 2283317 w 7467600"/>
              <a:gd name="connsiteY567" fmla="*/ 1796925 h 6858000"/>
              <a:gd name="connsiteX568" fmla="*/ 2399523 w 7467600"/>
              <a:gd name="connsiteY568" fmla="*/ 1428234 h 6858000"/>
              <a:gd name="connsiteX569" fmla="*/ 2448558 w 7467600"/>
              <a:gd name="connsiteY569" fmla="*/ 1373435 h 6858000"/>
              <a:gd name="connsiteX570" fmla="*/ 2312521 w 7467600"/>
              <a:gd name="connsiteY570" fmla="*/ 1806140 h 6858000"/>
              <a:gd name="connsiteX571" fmla="*/ 2127533 w 7467600"/>
              <a:gd name="connsiteY571" fmla="*/ 2348380 h 6858000"/>
              <a:gd name="connsiteX572" fmla="*/ 2358080 w 7467600"/>
              <a:gd name="connsiteY572" fmla="*/ 1866134 h 6858000"/>
              <a:gd name="connsiteX573" fmla="*/ 2407436 w 7467600"/>
              <a:gd name="connsiteY573" fmla="*/ 1651070 h 6858000"/>
              <a:gd name="connsiteX574" fmla="*/ 2448558 w 7467600"/>
              <a:gd name="connsiteY574" fmla="*/ 1373435 h 6858000"/>
              <a:gd name="connsiteX575" fmla="*/ 278707 w 7467600"/>
              <a:gd name="connsiteY575" fmla="*/ 1352270 h 6858000"/>
              <a:gd name="connsiteX576" fmla="*/ 321570 w 7467600"/>
              <a:gd name="connsiteY576" fmla="*/ 1861610 h 6858000"/>
              <a:gd name="connsiteX577" fmla="*/ 294281 w 7467600"/>
              <a:gd name="connsiteY577" fmla="*/ 1440658 h 6858000"/>
              <a:gd name="connsiteX578" fmla="*/ 278707 w 7467600"/>
              <a:gd name="connsiteY578" fmla="*/ 1352270 h 6858000"/>
              <a:gd name="connsiteX579" fmla="*/ 1423821 w 7467600"/>
              <a:gd name="connsiteY579" fmla="*/ 1351958 h 6858000"/>
              <a:gd name="connsiteX580" fmla="*/ 1638521 w 7467600"/>
              <a:gd name="connsiteY580" fmla="*/ 1908470 h 6858000"/>
              <a:gd name="connsiteX581" fmla="*/ 1754199 w 7467600"/>
              <a:gd name="connsiteY581" fmla="*/ 2149284 h 6858000"/>
              <a:gd name="connsiteX582" fmla="*/ 1908359 w 7467600"/>
              <a:gd name="connsiteY582" fmla="*/ 2364988 h 6858000"/>
              <a:gd name="connsiteX583" fmla="*/ 1647661 w 7467600"/>
              <a:gd name="connsiteY583" fmla="*/ 1825945 h 6858000"/>
              <a:gd name="connsiteX584" fmla="*/ 1423821 w 7467600"/>
              <a:gd name="connsiteY584" fmla="*/ 1351958 h 6858000"/>
              <a:gd name="connsiteX585" fmla="*/ 1431890 w 7467600"/>
              <a:gd name="connsiteY585" fmla="*/ 1306475 h 6858000"/>
              <a:gd name="connsiteX586" fmla="*/ 1507597 w 7467600"/>
              <a:gd name="connsiteY586" fmla="*/ 1446132 h 6858000"/>
              <a:gd name="connsiteX587" fmla="*/ 1674586 w 7467600"/>
              <a:gd name="connsiteY587" fmla="*/ 1813832 h 6858000"/>
              <a:gd name="connsiteX588" fmla="*/ 1815950 w 7467600"/>
              <a:gd name="connsiteY588" fmla="*/ 2128564 h 6858000"/>
              <a:gd name="connsiteX589" fmla="*/ 1984242 w 7467600"/>
              <a:gd name="connsiteY589" fmla="*/ 2430829 h 6858000"/>
              <a:gd name="connsiteX590" fmla="*/ 2014023 w 7467600"/>
              <a:gd name="connsiteY590" fmla="*/ 2450995 h 6858000"/>
              <a:gd name="connsiteX591" fmla="*/ 1747337 w 7467600"/>
              <a:gd name="connsiteY591" fmla="*/ 1855264 h 6858000"/>
              <a:gd name="connsiteX592" fmla="*/ 1533749 w 7467600"/>
              <a:gd name="connsiteY592" fmla="*/ 1478656 h 6858000"/>
              <a:gd name="connsiteX593" fmla="*/ 1431890 w 7467600"/>
              <a:gd name="connsiteY593" fmla="*/ 1306475 h 6858000"/>
              <a:gd name="connsiteX594" fmla="*/ 5052692 w 7467600"/>
              <a:gd name="connsiteY594" fmla="*/ 1292994 h 6858000"/>
              <a:gd name="connsiteX595" fmla="*/ 5200661 w 7467600"/>
              <a:gd name="connsiteY595" fmla="*/ 1635186 h 6858000"/>
              <a:gd name="connsiteX596" fmla="*/ 5297138 w 7467600"/>
              <a:gd name="connsiteY596" fmla="*/ 1906351 h 6858000"/>
              <a:gd name="connsiteX597" fmla="*/ 5052692 w 7467600"/>
              <a:gd name="connsiteY597" fmla="*/ 1292994 h 6858000"/>
              <a:gd name="connsiteX598" fmla="*/ 5009948 w 7467600"/>
              <a:gd name="connsiteY598" fmla="*/ 1273619 h 6858000"/>
              <a:gd name="connsiteX599" fmla="*/ 5121777 w 7467600"/>
              <a:gd name="connsiteY599" fmla="*/ 1654213 h 6858000"/>
              <a:gd name="connsiteX600" fmla="*/ 5293545 w 7467600"/>
              <a:gd name="connsiteY600" fmla="*/ 2072247 h 6858000"/>
              <a:gd name="connsiteX601" fmla="*/ 5294042 w 7467600"/>
              <a:gd name="connsiteY601" fmla="*/ 2065019 h 6858000"/>
              <a:gd name="connsiteX602" fmla="*/ 5171936 w 7467600"/>
              <a:gd name="connsiteY602" fmla="*/ 1647613 h 6858000"/>
              <a:gd name="connsiteX603" fmla="*/ 5009948 w 7467600"/>
              <a:gd name="connsiteY603" fmla="*/ 1273619 h 6858000"/>
              <a:gd name="connsiteX604" fmla="*/ 655236 w 7467600"/>
              <a:gd name="connsiteY604" fmla="*/ 1268632 h 6858000"/>
              <a:gd name="connsiteX605" fmla="*/ 839521 w 7467600"/>
              <a:gd name="connsiteY605" fmla="*/ 1685315 h 6858000"/>
              <a:gd name="connsiteX606" fmla="*/ 1109416 w 7467600"/>
              <a:gd name="connsiteY606" fmla="*/ 2061663 h 6858000"/>
              <a:gd name="connsiteX607" fmla="*/ 1298300 w 7467600"/>
              <a:gd name="connsiteY607" fmla="*/ 2247742 h 6858000"/>
              <a:gd name="connsiteX608" fmla="*/ 1125871 w 7467600"/>
              <a:gd name="connsiteY608" fmla="*/ 1989513 h 6858000"/>
              <a:gd name="connsiteX609" fmla="*/ 981574 w 7467600"/>
              <a:gd name="connsiteY609" fmla="*/ 1783157 h 6858000"/>
              <a:gd name="connsiteX610" fmla="*/ 922198 w 7467600"/>
              <a:gd name="connsiteY610" fmla="*/ 1677437 h 6858000"/>
              <a:gd name="connsiteX611" fmla="*/ 869293 w 7467600"/>
              <a:gd name="connsiteY611" fmla="*/ 1583214 h 6858000"/>
              <a:gd name="connsiteX612" fmla="*/ 751431 w 7467600"/>
              <a:gd name="connsiteY612" fmla="*/ 1405731 h 6858000"/>
              <a:gd name="connsiteX613" fmla="*/ 655236 w 7467600"/>
              <a:gd name="connsiteY613" fmla="*/ 1268632 h 6858000"/>
              <a:gd name="connsiteX614" fmla="*/ 6516292 w 7467600"/>
              <a:gd name="connsiteY614" fmla="*/ 1263064 h 6858000"/>
              <a:gd name="connsiteX615" fmla="*/ 5736320 w 7467600"/>
              <a:gd name="connsiteY615" fmla="*/ 1501803 h 6858000"/>
              <a:gd name="connsiteX616" fmla="*/ 6516292 w 7467600"/>
              <a:gd name="connsiteY616" fmla="*/ 1263064 h 6858000"/>
              <a:gd name="connsiteX617" fmla="*/ 291466 w 7467600"/>
              <a:gd name="connsiteY617" fmla="*/ 1250369 h 6858000"/>
              <a:gd name="connsiteX618" fmla="*/ 323180 w 7467600"/>
              <a:gd name="connsiteY618" fmla="*/ 1435283 h 6858000"/>
              <a:gd name="connsiteX619" fmla="*/ 349381 w 7467600"/>
              <a:gd name="connsiteY619" fmla="*/ 1875041 h 6858000"/>
              <a:gd name="connsiteX620" fmla="*/ 374363 w 7467600"/>
              <a:gd name="connsiteY620" fmla="*/ 1506494 h 6858000"/>
              <a:gd name="connsiteX621" fmla="*/ 302168 w 7467600"/>
              <a:gd name="connsiteY621" fmla="*/ 1274495 h 6858000"/>
              <a:gd name="connsiteX622" fmla="*/ 291466 w 7467600"/>
              <a:gd name="connsiteY622" fmla="*/ 1250369 h 6858000"/>
              <a:gd name="connsiteX623" fmla="*/ 678222 w 7467600"/>
              <a:gd name="connsiteY623" fmla="*/ 1248670 h 6858000"/>
              <a:gd name="connsiteX624" fmla="*/ 775536 w 7467600"/>
              <a:gd name="connsiteY624" fmla="*/ 1388015 h 6858000"/>
              <a:gd name="connsiteX625" fmla="*/ 894529 w 7467600"/>
              <a:gd name="connsiteY625" fmla="*/ 1567739 h 6858000"/>
              <a:gd name="connsiteX626" fmla="*/ 948000 w 7467600"/>
              <a:gd name="connsiteY626" fmla="*/ 1663088 h 6858000"/>
              <a:gd name="connsiteX627" fmla="*/ 1006812 w 7467600"/>
              <a:gd name="connsiteY627" fmla="*/ 1767683 h 6858000"/>
              <a:gd name="connsiteX628" fmla="*/ 1149133 w 7467600"/>
              <a:gd name="connsiteY628" fmla="*/ 1971513 h 6858000"/>
              <a:gd name="connsiteX629" fmla="*/ 1333952 w 7467600"/>
              <a:gd name="connsiteY629" fmla="*/ 2251620 h 6858000"/>
              <a:gd name="connsiteX630" fmla="*/ 1337329 w 7467600"/>
              <a:gd name="connsiteY630" fmla="*/ 2258350 h 6858000"/>
              <a:gd name="connsiteX631" fmla="*/ 1014726 w 7467600"/>
              <a:gd name="connsiteY631" fmla="*/ 1615556 h 6858000"/>
              <a:gd name="connsiteX632" fmla="*/ 678222 w 7467600"/>
              <a:gd name="connsiteY632" fmla="*/ 1248670 h 6858000"/>
              <a:gd name="connsiteX633" fmla="*/ 6691602 w 7467600"/>
              <a:gd name="connsiteY633" fmla="*/ 1140573 h 6858000"/>
              <a:gd name="connsiteX634" fmla="*/ 6571100 w 7467600"/>
              <a:gd name="connsiteY634" fmla="*/ 1183662 h 6858000"/>
              <a:gd name="connsiteX635" fmla="*/ 6241687 w 7467600"/>
              <a:gd name="connsiteY635" fmla="*/ 1257600 h 6858000"/>
              <a:gd name="connsiteX636" fmla="*/ 5693009 w 7467600"/>
              <a:gd name="connsiteY636" fmla="*/ 1478256 h 6858000"/>
              <a:gd name="connsiteX637" fmla="*/ 6548420 w 7467600"/>
              <a:gd name="connsiteY637" fmla="*/ 1214599 h 6858000"/>
              <a:gd name="connsiteX638" fmla="*/ 6605473 w 7467600"/>
              <a:gd name="connsiteY638" fmla="*/ 1184686 h 6858000"/>
              <a:gd name="connsiteX639" fmla="*/ 6691602 w 7467600"/>
              <a:gd name="connsiteY639" fmla="*/ 1140573 h 6858000"/>
              <a:gd name="connsiteX640" fmla="*/ 4002475 w 7467600"/>
              <a:gd name="connsiteY640" fmla="*/ 1037802 h 6858000"/>
              <a:gd name="connsiteX641" fmla="*/ 4000324 w 7467600"/>
              <a:gd name="connsiteY641" fmla="*/ 1039362 h 6858000"/>
              <a:gd name="connsiteX642" fmla="*/ 4002862 w 7467600"/>
              <a:gd name="connsiteY642" fmla="*/ 1042866 h 6858000"/>
              <a:gd name="connsiteX643" fmla="*/ 4002475 w 7467600"/>
              <a:gd name="connsiteY643" fmla="*/ 1037802 h 6858000"/>
              <a:gd name="connsiteX644" fmla="*/ 506322 w 7467600"/>
              <a:gd name="connsiteY644" fmla="*/ 1020997 h 6858000"/>
              <a:gd name="connsiteX645" fmla="*/ 533068 w 7467600"/>
              <a:gd name="connsiteY645" fmla="*/ 1029409 h 6858000"/>
              <a:gd name="connsiteX646" fmla="*/ 1232525 w 7467600"/>
              <a:gd name="connsiteY646" fmla="*/ 1804675 h 6858000"/>
              <a:gd name="connsiteX647" fmla="*/ 1388858 w 7467600"/>
              <a:gd name="connsiteY647" fmla="*/ 2368011 h 6858000"/>
              <a:gd name="connsiteX648" fmla="*/ 1384098 w 7467600"/>
              <a:gd name="connsiteY648" fmla="*/ 2378125 h 6858000"/>
              <a:gd name="connsiteX649" fmla="*/ 1425393 w 7467600"/>
              <a:gd name="connsiteY649" fmla="*/ 2589124 h 6858000"/>
              <a:gd name="connsiteX650" fmla="*/ 1424001 w 7467600"/>
              <a:gd name="connsiteY650" fmla="*/ 2597541 h 6858000"/>
              <a:gd name="connsiteX651" fmla="*/ 2152729 w 7467600"/>
              <a:gd name="connsiteY651" fmla="*/ 2864487 h 6858000"/>
              <a:gd name="connsiteX652" fmla="*/ 2020609 w 7467600"/>
              <a:gd name="connsiteY652" fmla="*/ 2539671 h 6858000"/>
              <a:gd name="connsiteX653" fmla="*/ 2018920 w 7467600"/>
              <a:gd name="connsiteY653" fmla="*/ 2536309 h 6858000"/>
              <a:gd name="connsiteX654" fmla="*/ 1342441 w 7467600"/>
              <a:gd name="connsiteY654" fmla="*/ 1173017 h 6858000"/>
              <a:gd name="connsiteX655" fmla="*/ 1367925 w 7467600"/>
              <a:gd name="connsiteY655" fmla="*/ 1135648 h 6858000"/>
              <a:gd name="connsiteX656" fmla="*/ 1771401 w 7467600"/>
              <a:gd name="connsiteY656" fmla="*/ 1806673 h 6858000"/>
              <a:gd name="connsiteX657" fmla="*/ 1972385 w 7467600"/>
              <a:gd name="connsiteY657" fmla="*/ 2198735 h 6858000"/>
              <a:gd name="connsiteX658" fmla="*/ 2040892 w 7467600"/>
              <a:gd name="connsiteY658" fmla="*/ 2405205 h 6858000"/>
              <a:gd name="connsiteX659" fmla="*/ 2131689 w 7467600"/>
              <a:gd name="connsiteY659" fmla="*/ 1936926 h 6858000"/>
              <a:gd name="connsiteX660" fmla="*/ 2454820 w 7467600"/>
              <a:gd name="connsiteY660" fmla="*/ 1248808 h 6858000"/>
              <a:gd name="connsiteX661" fmla="*/ 2492512 w 7467600"/>
              <a:gd name="connsiteY661" fmla="*/ 1302920 h 6858000"/>
              <a:gd name="connsiteX662" fmla="*/ 2081216 w 7467600"/>
              <a:gd name="connsiteY662" fmla="*/ 2527513 h 6858000"/>
              <a:gd name="connsiteX663" fmla="*/ 2081211 w 7467600"/>
              <a:gd name="connsiteY663" fmla="*/ 2528916 h 6858000"/>
              <a:gd name="connsiteX664" fmla="*/ 2199067 w 7467600"/>
              <a:gd name="connsiteY664" fmla="*/ 2884061 h 6858000"/>
              <a:gd name="connsiteX665" fmla="*/ 3192586 w 7467600"/>
              <a:gd name="connsiteY665" fmla="*/ 3411496 h 6858000"/>
              <a:gd name="connsiteX666" fmla="*/ 3182620 w 7467600"/>
              <a:gd name="connsiteY666" fmla="*/ 3483279 h 6858000"/>
              <a:gd name="connsiteX667" fmla="*/ 2435119 w 7467600"/>
              <a:gd name="connsiteY667" fmla="*/ 3080173 h 6858000"/>
              <a:gd name="connsiteX668" fmla="*/ 2410152 w 7467600"/>
              <a:gd name="connsiteY668" fmla="*/ 3063751 h 6858000"/>
              <a:gd name="connsiteX669" fmla="*/ 2408099 w 7467600"/>
              <a:gd name="connsiteY669" fmla="*/ 3064403 h 6858000"/>
              <a:gd name="connsiteX670" fmla="*/ 2407218 w 7467600"/>
              <a:gd name="connsiteY670" fmla="*/ 3070324 h 6858000"/>
              <a:gd name="connsiteX671" fmla="*/ 2380138 w 7467600"/>
              <a:gd name="connsiteY671" fmla="*/ 3099341 h 6858000"/>
              <a:gd name="connsiteX672" fmla="*/ 1765923 w 7467600"/>
              <a:gd name="connsiteY672" fmla="*/ 3581043 h 6858000"/>
              <a:gd name="connsiteX673" fmla="*/ 1702258 w 7467600"/>
              <a:gd name="connsiteY673" fmla="*/ 3612286 h 6858000"/>
              <a:gd name="connsiteX674" fmla="*/ 1538370 w 7467600"/>
              <a:gd name="connsiteY674" fmla="*/ 3811804 h 6858000"/>
              <a:gd name="connsiteX675" fmla="*/ 542867 w 7467600"/>
              <a:gd name="connsiteY675" fmla="*/ 4944092 h 6858000"/>
              <a:gd name="connsiteX676" fmla="*/ 515800 w 7467600"/>
              <a:gd name="connsiteY676" fmla="*/ 4862180 h 6858000"/>
              <a:gd name="connsiteX677" fmla="*/ 909145 w 7467600"/>
              <a:gd name="connsiteY677" fmla="*/ 4199225 h 6858000"/>
              <a:gd name="connsiteX678" fmla="*/ 1214067 w 7467600"/>
              <a:gd name="connsiteY678" fmla="*/ 3908561 h 6858000"/>
              <a:gd name="connsiteX679" fmla="*/ 640967 w 7467600"/>
              <a:gd name="connsiteY679" fmla="*/ 4105601 h 6858000"/>
              <a:gd name="connsiteX680" fmla="*/ 112563 w 7467600"/>
              <a:gd name="connsiteY680" fmla="*/ 4396952 h 6858000"/>
              <a:gd name="connsiteX681" fmla="*/ 0 w 7467600"/>
              <a:gd name="connsiteY681" fmla="*/ 4466006 h 6858000"/>
              <a:gd name="connsiteX682" fmla="*/ 0 w 7467600"/>
              <a:gd name="connsiteY682" fmla="*/ 4233763 h 6858000"/>
              <a:gd name="connsiteX683" fmla="*/ 36881 w 7467600"/>
              <a:gd name="connsiteY683" fmla="*/ 4200118 h 6858000"/>
              <a:gd name="connsiteX684" fmla="*/ 910534 w 7467600"/>
              <a:gd name="connsiteY684" fmla="*/ 3629753 h 6858000"/>
              <a:gd name="connsiteX685" fmla="*/ 1578717 w 7467600"/>
              <a:gd name="connsiteY685" fmla="*/ 3575982 h 6858000"/>
              <a:gd name="connsiteX686" fmla="*/ 2338780 w 7467600"/>
              <a:gd name="connsiteY686" fmla="*/ 3033725 h 6858000"/>
              <a:gd name="connsiteX687" fmla="*/ 1807991 w 7467600"/>
              <a:gd name="connsiteY687" fmla="*/ 2807184 h 6858000"/>
              <a:gd name="connsiteX688" fmla="*/ 1416358 w 7467600"/>
              <a:gd name="connsiteY688" fmla="*/ 3112571 h 6858000"/>
              <a:gd name="connsiteX689" fmla="*/ 939066 w 7467600"/>
              <a:gd name="connsiteY689" fmla="*/ 3378798 h 6858000"/>
              <a:gd name="connsiteX690" fmla="*/ 115099 w 7467600"/>
              <a:gd name="connsiteY690" fmla="*/ 3607650 h 6858000"/>
              <a:gd name="connsiteX691" fmla="*/ 97284 w 7467600"/>
              <a:gd name="connsiteY691" fmla="*/ 3520393 h 6858000"/>
              <a:gd name="connsiteX692" fmla="*/ 922050 w 7467600"/>
              <a:gd name="connsiteY692" fmla="*/ 3074867 h 6858000"/>
              <a:gd name="connsiteX693" fmla="*/ 1405265 w 7467600"/>
              <a:gd name="connsiteY693" fmla="*/ 3016319 h 6858000"/>
              <a:gd name="connsiteX694" fmla="*/ 1407512 w 7467600"/>
              <a:gd name="connsiteY694" fmla="*/ 3018001 h 6858000"/>
              <a:gd name="connsiteX695" fmla="*/ 1726266 w 7467600"/>
              <a:gd name="connsiteY695" fmla="*/ 2777274 h 6858000"/>
              <a:gd name="connsiteX696" fmla="*/ 625390 w 7467600"/>
              <a:gd name="connsiteY696" fmla="*/ 2514541 h 6858000"/>
              <a:gd name="connsiteX697" fmla="*/ 619799 w 7467600"/>
              <a:gd name="connsiteY697" fmla="*/ 2527180 h 6858000"/>
              <a:gd name="connsiteX698" fmla="*/ 310030 w 7467600"/>
              <a:gd name="connsiteY698" fmla="*/ 2771818 h 6858000"/>
              <a:gd name="connsiteX699" fmla="*/ 173877 w 7467600"/>
              <a:gd name="connsiteY699" fmla="*/ 2937056 h 6858000"/>
              <a:gd name="connsiteX700" fmla="*/ 77889 w 7467600"/>
              <a:gd name="connsiteY700" fmla="*/ 3138440 h 6858000"/>
              <a:gd name="connsiteX701" fmla="*/ 0 w 7467600"/>
              <a:gd name="connsiteY701" fmla="*/ 3271395 h 6858000"/>
              <a:gd name="connsiteX702" fmla="*/ 0 w 7467600"/>
              <a:gd name="connsiteY702" fmla="*/ 3153002 h 6858000"/>
              <a:gd name="connsiteX703" fmla="*/ 2386 w 7467600"/>
              <a:gd name="connsiteY703" fmla="*/ 3149203 h 6858000"/>
              <a:gd name="connsiteX704" fmla="*/ 89753 w 7467600"/>
              <a:gd name="connsiteY704" fmla="*/ 2987702 h 6858000"/>
              <a:gd name="connsiteX705" fmla="*/ 76869 w 7467600"/>
              <a:gd name="connsiteY705" fmla="*/ 3005404 h 6858000"/>
              <a:gd name="connsiteX706" fmla="*/ 32049 w 7467600"/>
              <a:gd name="connsiteY706" fmla="*/ 3065814 h 6858000"/>
              <a:gd name="connsiteX707" fmla="*/ 0 w 7467600"/>
              <a:gd name="connsiteY707" fmla="*/ 3108744 h 6858000"/>
              <a:gd name="connsiteX708" fmla="*/ 0 w 7467600"/>
              <a:gd name="connsiteY708" fmla="*/ 3058059 h 6858000"/>
              <a:gd name="connsiteX709" fmla="*/ 7610 w 7467600"/>
              <a:gd name="connsiteY709" fmla="*/ 3047889 h 6858000"/>
              <a:gd name="connsiteX710" fmla="*/ 52419 w 7467600"/>
              <a:gd name="connsiteY710" fmla="*/ 2987479 h 6858000"/>
              <a:gd name="connsiteX711" fmla="*/ 59142 w 7467600"/>
              <a:gd name="connsiteY711" fmla="*/ 2978488 h 6858000"/>
              <a:gd name="connsiteX712" fmla="*/ 0 w 7467600"/>
              <a:gd name="connsiteY712" fmla="*/ 3015334 h 6858000"/>
              <a:gd name="connsiteX713" fmla="*/ 0 w 7467600"/>
              <a:gd name="connsiteY713" fmla="*/ 2914286 h 6858000"/>
              <a:gd name="connsiteX714" fmla="*/ 36383 w 7467600"/>
              <a:gd name="connsiteY714" fmla="*/ 2901128 h 6858000"/>
              <a:gd name="connsiteX715" fmla="*/ 156329 w 7467600"/>
              <a:gd name="connsiteY715" fmla="*/ 2840533 h 6858000"/>
              <a:gd name="connsiteX716" fmla="*/ 358355 w 7467600"/>
              <a:gd name="connsiteY716" fmla="*/ 2620471 h 6858000"/>
              <a:gd name="connsiteX717" fmla="*/ 510577 w 7467600"/>
              <a:gd name="connsiteY717" fmla="*/ 2501244 h 6858000"/>
              <a:gd name="connsiteX718" fmla="*/ 211967 w 7467600"/>
              <a:gd name="connsiteY718" fmla="*/ 2479171 h 6858000"/>
              <a:gd name="connsiteX719" fmla="*/ 0 w 7467600"/>
              <a:gd name="connsiteY719" fmla="*/ 2476398 h 6858000"/>
              <a:gd name="connsiteX720" fmla="*/ 0 w 7467600"/>
              <a:gd name="connsiteY720" fmla="*/ 2389189 h 6858000"/>
              <a:gd name="connsiteX721" fmla="*/ 103062 w 7467600"/>
              <a:gd name="connsiteY721" fmla="*/ 2389518 h 6858000"/>
              <a:gd name="connsiteX722" fmla="*/ 510734 w 7467600"/>
              <a:gd name="connsiteY722" fmla="*/ 2416201 h 6858000"/>
              <a:gd name="connsiteX723" fmla="*/ 279257 w 7467600"/>
              <a:gd name="connsiteY723" fmla="*/ 2092102 h 6858000"/>
              <a:gd name="connsiteX724" fmla="*/ 65265 w 7467600"/>
              <a:gd name="connsiteY724" fmla="*/ 2006049 h 6858000"/>
              <a:gd name="connsiteX725" fmla="*/ 0 w 7467600"/>
              <a:gd name="connsiteY725" fmla="*/ 1982532 h 6858000"/>
              <a:gd name="connsiteX726" fmla="*/ 0 w 7467600"/>
              <a:gd name="connsiteY726" fmla="*/ 1912789 h 6858000"/>
              <a:gd name="connsiteX727" fmla="*/ 97460 w 7467600"/>
              <a:gd name="connsiteY727" fmla="*/ 1953725 h 6858000"/>
              <a:gd name="connsiteX728" fmla="*/ 221272 w 7467600"/>
              <a:gd name="connsiteY728" fmla="*/ 1980766 h 6858000"/>
              <a:gd name="connsiteX729" fmla="*/ 116765 w 7467600"/>
              <a:gd name="connsiteY729" fmla="*/ 1911033 h 6858000"/>
              <a:gd name="connsiteX730" fmla="*/ 16405 w 7467600"/>
              <a:gd name="connsiteY730" fmla="*/ 1803412 h 6858000"/>
              <a:gd name="connsiteX731" fmla="*/ 0 w 7467600"/>
              <a:gd name="connsiteY731" fmla="*/ 1784777 h 6858000"/>
              <a:gd name="connsiteX732" fmla="*/ 0 w 7467600"/>
              <a:gd name="connsiteY732" fmla="*/ 1740082 h 6858000"/>
              <a:gd name="connsiteX733" fmla="*/ 39394 w 7467600"/>
              <a:gd name="connsiteY733" fmla="*/ 1784856 h 6858000"/>
              <a:gd name="connsiteX734" fmla="*/ 135813 w 7467600"/>
              <a:gd name="connsiteY734" fmla="*/ 1888838 h 6858000"/>
              <a:gd name="connsiteX735" fmla="*/ 242575 w 7467600"/>
              <a:gd name="connsiteY735" fmla="*/ 1958841 h 6858000"/>
              <a:gd name="connsiteX736" fmla="*/ 82197 w 7467600"/>
              <a:gd name="connsiteY736" fmla="*/ 1754826 h 6858000"/>
              <a:gd name="connsiteX737" fmla="*/ 0 w 7467600"/>
              <a:gd name="connsiteY737" fmla="*/ 1679650 h 6858000"/>
              <a:gd name="connsiteX738" fmla="*/ 0 w 7467600"/>
              <a:gd name="connsiteY738" fmla="*/ 1602463 h 6858000"/>
              <a:gd name="connsiteX739" fmla="*/ 84689 w 7467600"/>
              <a:gd name="connsiteY739" fmla="*/ 1677442 h 6858000"/>
              <a:gd name="connsiteX740" fmla="*/ 298437 w 7467600"/>
              <a:gd name="connsiteY740" fmla="*/ 1968019 h 6858000"/>
              <a:gd name="connsiteX741" fmla="*/ 227269 w 7467600"/>
              <a:gd name="connsiteY741" fmla="*/ 1114064 h 6858000"/>
              <a:gd name="connsiteX742" fmla="*/ 248003 w 7467600"/>
              <a:gd name="connsiteY742" fmla="*/ 1089613 h 6858000"/>
              <a:gd name="connsiteX743" fmla="*/ 427020 w 7467600"/>
              <a:gd name="connsiteY743" fmla="*/ 1619803 h 6858000"/>
              <a:gd name="connsiteX744" fmla="*/ 340345 w 7467600"/>
              <a:gd name="connsiteY744" fmla="*/ 2027739 h 6858000"/>
              <a:gd name="connsiteX745" fmla="*/ 360865 w 7467600"/>
              <a:gd name="connsiteY745" fmla="*/ 2044827 h 6858000"/>
              <a:gd name="connsiteX746" fmla="*/ 560414 w 7467600"/>
              <a:gd name="connsiteY746" fmla="*/ 2421457 h 6858000"/>
              <a:gd name="connsiteX747" fmla="*/ 1359703 w 7467600"/>
              <a:gd name="connsiteY747" fmla="*/ 2578554 h 6858000"/>
              <a:gd name="connsiteX748" fmla="*/ 1359422 w 7467600"/>
              <a:gd name="connsiteY748" fmla="*/ 2577994 h 6858000"/>
              <a:gd name="connsiteX749" fmla="*/ 828701 w 7467600"/>
              <a:gd name="connsiteY749" fmla="*/ 1839520 h 6858000"/>
              <a:gd name="connsiteX750" fmla="*/ 494427 w 7467600"/>
              <a:gd name="connsiteY750" fmla="*/ 1092333 h 6858000"/>
              <a:gd name="connsiteX751" fmla="*/ 506322 w 7467600"/>
              <a:gd name="connsiteY751" fmla="*/ 1020997 h 6858000"/>
              <a:gd name="connsiteX752" fmla="*/ 4570198 w 7467600"/>
              <a:gd name="connsiteY752" fmla="*/ 978081 h 6858000"/>
              <a:gd name="connsiteX753" fmla="*/ 4523691 w 7467600"/>
              <a:gd name="connsiteY753" fmla="*/ 1127776 h 6858000"/>
              <a:gd name="connsiteX754" fmla="*/ 4509875 w 7467600"/>
              <a:gd name="connsiteY754" fmla="*/ 1167552 h 6858000"/>
              <a:gd name="connsiteX755" fmla="*/ 4478168 w 7467600"/>
              <a:gd name="connsiteY755" fmla="*/ 1260735 h 6858000"/>
              <a:gd name="connsiteX756" fmla="*/ 4409309 w 7467600"/>
              <a:gd name="connsiteY756" fmla="*/ 1666996 h 6858000"/>
              <a:gd name="connsiteX757" fmla="*/ 4370031 w 7467600"/>
              <a:gd name="connsiteY757" fmla="*/ 1955666 h 6858000"/>
              <a:gd name="connsiteX758" fmla="*/ 4570198 w 7467600"/>
              <a:gd name="connsiteY758" fmla="*/ 978081 h 6858000"/>
              <a:gd name="connsiteX759" fmla="*/ 4557898 w 7467600"/>
              <a:gd name="connsiteY759" fmla="*/ 900011 h 6858000"/>
              <a:gd name="connsiteX760" fmla="*/ 4344840 w 7467600"/>
              <a:gd name="connsiteY760" fmla="*/ 1922038 h 6858000"/>
              <a:gd name="connsiteX761" fmla="*/ 4378710 w 7467600"/>
              <a:gd name="connsiteY761" fmla="*/ 1665516 h 6858000"/>
              <a:gd name="connsiteX762" fmla="*/ 4448798 w 7467600"/>
              <a:gd name="connsiteY762" fmla="*/ 1253024 h 6858000"/>
              <a:gd name="connsiteX763" fmla="*/ 4480315 w 7467600"/>
              <a:gd name="connsiteY763" fmla="*/ 1158454 h 6858000"/>
              <a:gd name="connsiteX764" fmla="*/ 4494133 w 7467600"/>
              <a:gd name="connsiteY764" fmla="*/ 1118676 h 6858000"/>
              <a:gd name="connsiteX765" fmla="*/ 4557898 w 7467600"/>
              <a:gd name="connsiteY765" fmla="*/ 900011 h 6858000"/>
              <a:gd name="connsiteX766" fmla="*/ 5870151 w 7467600"/>
              <a:gd name="connsiteY766" fmla="*/ 898890 h 6858000"/>
              <a:gd name="connsiteX767" fmla="*/ 5861335 w 7467600"/>
              <a:gd name="connsiteY767" fmla="*/ 899177 h 6858000"/>
              <a:gd name="connsiteX768" fmla="*/ 5843702 w 7467600"/>
              <a:gd name="connsiteY768" fmla="*/ 899748 h 6858000"/>
              <a:gd name="connsiteX769" fmla="*/ 5651107 w 7467600"/>
              <a:gd name="connsiteY769" fmla="*/ 920306 h 6858000"/>
              <a:gd name="connsiteX770" fmla="*/ 5459407 w 7467600"/>
              <a:gd name="connsiteY770" fmla="*/ 940975 h 6858000"/>
              <a:gd name="connsiteX771" fmla="*/ 5374846 w 7467600"/>
              <a:gd name="connsiteY771" fmla="*/ 941988 h 6858000"/>
              <a:gd name="connsiteX772" fmla="*/ 5256105 w 7467600"/>
              <a:gd name="connsiteY772" fmla="*/ 945632 h 6858000"/>
              <a:gd name="connsiteX773" fmla="*/ 5107071 w 7467600"/>
              <a:gd name="connsiteY773" fmla="*/ 969720 h 6858000"/>
              <a:gd name="connsiteX774" fmla="*/ 4998681 w 7467600"/>
              <a:gd name="connsiteY774" fmla="*/ 988771 h 6858000"/>
              <a:gd name="connsiteX775" fmla="*/ 5870151 w 7467600"/>
              <a:gd name="connsiteY775" fmla="*/ 898890 h 6858000"/>
              <a:gd name="connsiteX776" fmla="*/ 5504425 w 7467600"/>
              <a:gd name="connsiteY776" fmla="*/ 848067 h 6858000"/>
              <a:gd name="connsiteX777" fmla="*/ 4968849 w 7467600"/>
              <a:gd name="connsiteY777" fmla="*/ 962318 h 6858000"/>
              <a:gd name="connsiteX778" fmla="*/ 5104039 w 7467600"/>
              <a:gd name="connsiteY778" fmla="*/ 940634 h 6858000"/>
              <a:gd name="connsiteX779" fmla="*/ 5256311 w 7467600"/>
              <a:gd name="connsiteY779" fmla="*/ 916490 h 6858000"/>
              <a:gd name="connsiteX780" fmla="*/ 5377381 w 7467600"/>
              <a:gd name="connsiteY780" fmla="*/ 912671 h 6858000"/>
              <a:gd name="connsiteX781" fmla="*/ 5460148 w 7467600"/>
              <a:gd name="connsiteY781" fmla="*/ 911442 h 6858000"/>
              <a:gd name="connsiteX782" fmla="*/ 5648971 w 7467600"/>
              <a:gd name="connsiteY782" fmla="*/ 891331 h 6858000"/>
              <a:gd name="connsiteX783" fmla="*/ 5844807 w 7467600"/>
              <a:gd name="connsiteY783" fmla="*/ 870718 h 6858000"/>
              <a:gd name="connsiteX784" fmla="*/ 5862975 w 7467600"/>
              <a:gd name="connsiteY784" fmla="*/ 869756 h 6858000"/>
              <a:gd name="connsiteX785" fmla="*/ 5920887 w 7467600"/>
              <a:gd name="connsiteY785" fmla="*/ 865929 h 6858000"/>
              <a:gd name="connsiteX786" fmla="*/ 5504425 w 7467600"/>
              <a:gd name="connsiteY786" fmla="*/ 848067 h 6858000"/>
              <a:gd name="connsiteX787" fmla="*/ 3607114 w 7467600"/>
              <a:gd name="connsiteY787" fmla="*/ 467441 h 6858000"/>
              <a:gd name="connsiteX788" fmla="*/ 3296242 w 7467600"/>
              <a:gd name="connsiteY788" fmla="*/ 807991 h 6858000"/>
              <a:gd name="connsiteX789" fmla="*/ 3174674 w 7467600"/>
              <a:gd name="connsiteY789" fmla="*/ 919759 h 6858000"/>
              <a:gd name="connsiteX790" fmla="*/ 3042978 w 7467600"/>
              <a:gd name="connsiteY790" fmla="*/ 1054894 h 6858000"/>
              <a:gd name="connsiteX791" fmla="*/ 2968914 w 7467600"/>
              <a:gd name="connsiteY791" fmla="*/ 1133756 h 6858000"/>
              <a:gd name="connsiteX792" fmla="*/ 3103823 w 7467600"/>
              <a:gd name="connsiteY792" fmla="*/ 1026814 h 6858000"/>
              <a:gd name="connsiteX793" fmla="*/ 3607114 w 7467600"/>
              <a:gd name="connsiteY793" fmla="*/ 467441 h 6858000"/>
              <a:gd name="connsiteX794" fmla="*/ 3744487 w 7467600"/>
              <a:gd name="connsiteY794" fmla="*/ 383136 h 6858000"/>
              <a:gd name="connsiteX795" fmla="*/ 3970213 w 7467600"/>
              <a:gd name="connsiteY795" fmla="*/ 995559 h 6858000"/>
              <a:gd name="connsiteX796" fmla="*/ 3744487 w 7467600"/>
              <a:gd name="connsiteY796" fmla="*/ 383136 h 6858000"/>
              <a:gd name="connsiteX797" fmla="*/ 3624562 w 7467600"/>
              <a:gd name="connsiteY797" fmla="*/ 367041 h 6858000"/>
              <a:gd name="connsiteX798" fmla="*/ 3489712 w 7467600"/>
              <a:gd name="connsiteY798" fmla="*/ 485386 h 6858000"/>
              <a:gd name="connsiteX799" fmla="*/ 3182994 w 7467600"/>
              <a:gd name="connsiteY799" fmla="*/ 828265 h 6858000"/>
              <a:gd name="connsiteX800" fmla="*/ 2892114 w 7467600"/>
              <a:gd name="connsiteY800" fmla="*/ 1172635 h 6858000"/>
              <a:gd name="connsiteX801" fmla="*/ 3021459 w 7467600"/>
              <a:gd name="connsiteY801" fmla="*/ 1035385 h 6858000"/>
              <a:gd name="connsiteX802" fmla="*/ 3153873 w 7467600"/>
              <a:gd name="connsiteY802" fmla="*/ 898971 h 6858000"/>
              <a:gd name="connsiteX803" fmla="*/ 3276511 w 7467600"/>
              <a:gd name="connsiteY803" fmla="*/ 786423 h 6858000"/>
              <a:gd name="connsiteX804" fmla="*/ 3584154 w 7467600"/>
              <a:gd name="connsiteY804" fmla="*/ 448218 h 6858000"/>
              <a:gd name="connsiteX805" fmla="*/ 3624562 w 7467600"/>
              <a:gd name="connsiteY805" fmla="*/ 367041 h 6858000"/>
              <a:gd name="connsiteX806" fmla="*/ 3766672 w 7467600"/>
              <a:gd name="connsiteY806" fmla="*/ 359429 h 6858000"/>
              <a:gd name="connsiteX807" fmla="*/ 3996338 w 7467600"/>
              <a:gd name="connsiteY807" fmla="*/ 968237 h 6858000"/>
              <a:gd name="connsiteX808" fmla="*/ 3766672 w 7467600"/>
              <a:gd name="connsiteY808" fmla="*/ 359429 h 6858000"/>
              <a:gd name="connsiteX809" fmla="*/ 5805386 w 7467600"/>
              <a:gd name="connsiteY809" fmla="*/ 239240 h 6858000"/>
              <a:gd name="connsiteX810" fmla="*/ 5736947 w 7467600"/>
              <a:gd name="connsiteY810" fmla="*/ 261367 h 6858000"/>
              <a:gd name="connsiteX811" fmla="*/ 5427012 w 7467600"/>
              <a:gd name="connsiteY811" fmla="*/ 311272 h 6858000"/>
              <a:gd name="connsiteX812" fmla="*/ 5147818 w 7467600"/>
              <a:gd name="connsiteY812" fmla="*/ 322112 h 6858000"/>
              <a:gd name="connsiteX813" fmla="*/ 5060854 w 7467600"/>
              <a:gd name="connsiteY813" fmla="*/ 311882 h 6858000"/>
              <a:gd name="connsiteX814" fmla="*/ 4945989 w 7467600"/>
              <a:gd name="connsiteY814" fmla="*/ 300516 h 6858000"/>
              <a:gd name="connsiteX815" fmla="*/ 5410479 w 7467600"/>
              <a:gd name="connsiteY815" fmla="*/ 348434 h 6858000"/>
              <a:gd name="connsiteX816" fmla="*/ 5805386 w 7467600"/>
              <a:gd name="connsiteY816" fmla="*/ 239240 h 6858000"/>
              <a:gd name="connsiteX817" fmla="*/ 5905192 w 7467600"/>
              <a:gd name="connsiteY817" fmla="*/ 163079 h 6858000"/>
              <a:gd name="connsiteX818" fmla="*/ 5865655 w 7467600"/>
              <a:gd name="connsiteY818" fmla="*/ 171901 h 6858000"/>
              <a:gd name="connsiteX819" fmla="*/ 5259740 w 7467600"/>
              <a:gd name="connsiteY819" fmla="*/ 257013 h 6858000"/>
              <a:gd name="connsiteX820" fmla="*/ 5208466 w 7467600"/>
              <a:gd name="connsiteY820" fmla="*/ 257550 h 6858000"/>
              <a:gd name="connsiteX821" fmla="*/ 4980204 w 7467600"/>
              <a:gd name="connsiteY821" fmla="*/ 271903 h 6858000"/>
              <a:gd name="connsiteX822" fmla="*/ 5068068 w 7467600"/>
              <a:gd name="connsiteY822" fmla="*/ 282244 h 6858000"/>
              <a:gd name="connsiteX823" fmla="*/ 5153231 w 7467600"/>
              <a:gd name="connsiteY823" fmla="*/ 292240 h 6858000"/>
              <a:gd name="connsiteX824" fmla="*/ 5426491 w 7467600"/>
              <a:gd name="connsiteY824" fmla="*/ 281128 h 6858000"/>
              <a:gd name="connsiteX825" fmla="*/ 5731212 w 7467600"/>
              <a:gd name="connsiteY825" fmla="*/ 231951 h 6858000"/>
              <a:gd name="connsiteX826" fmla="*/ 5905192 w 7467600"/>
              <a:gd name="connsiteY826" fmla="*/ 163079 h 6858000"/>
              <a:gd name="connsiteX827" fmla="*/ 5944437 w 7467600"/>
              <a:gd name="connsiteY827" fmla="*/ 113829 h 6858000"/>
              <a:gd name="connsiteX828" fmla="*/ 5825032 w 7467600"/>
              <a:gd name="connsiteY828" fmla="*/ 146405 h 6858000"/>
              <a:gd name="connsiteX829" fmla="*/ 4955599 w 7467600"/>
              <a:gd name="connsiteY829" fmla="*/ 247008 h 6858000"/>
              <a:gd name="connsiteX830" fmla="*/ 5210104 w 7467600"/>
              <a:gd name="connsiteY830" fmla="*/ 228123 h 6858000"/>
              <a:gd name="connsiteX831" fmla="*/ 5261015 w 7467600"/>
              <a:gd name="connsiteY831" fmla="*/ 227087 h 6858000"/>
              <a:gd name="connsiteX832" fmla="*/ 5861181 w 7467600"/>
              <a:gd name="connsiteY832" fmla="*/ 143093 h 6858000"/>
              <a:gd name="connsiteX833" fmla="*/ 5961252 w 7467600"/>
              <a:gd name="connsiteY833" fmla="*/ 114820 h 6858000"/>
              <a:gd name="connsiteX834" fmla="*/ 5944437 w 7467600"/>
              <a:gd name="connsiteY834" fmla="*/ 113829 h 6858000"/>
              <a:gd name="connsiteX835" fmla="*/ 3882765 w 7467600"/>
              <a:gd name="connsiteY835" fmla="*/ 0 h 6858000"/>
              <a:gd name="connsiteX836" fmla="*/ 3995099 w 7467600"/>
              <a:gd name="connsiteY836" fmla="*/ 0 h 6858000"/>
              <a:gd name="connsiteX837" fmla="*/ 4163818 w 7467600"/>
              <a:gd name="connsiteY837" fmla="*/ 234104 h 6858000"/>
              <a:gd name="connsiteX838" fmla="*/ 4172099 w 7467600"/>
              <a:gd name="connsiteY838" fmla="*/ 234207 h 6858000"/>
              <a:gd name="connsiteX839" fmla="*/ 4784282 w 7467600"/>
              <a:gd name="connsiteY839" fmla="*/ 276561 h 6858000"/>
              <a:gd name="connsiteX840" fmla="*/ 4801687 w 7467600"/>
              <a:gd name="connsiteY840" fmla="*/ 267764 h 6858000"/>
              <a:gd name="connsiteX841" fmla="*/ 6082788 w 7467600"/>
              <a:gd name="connsiteY841" fmla="*/ 64119 h 6858000"/>
              <a:gd name="connsiteX842" fmla="*/ 6099442 w 7467600"/>
              <a:gd name="connsiteY842" fmla="*/ 82568 h 6858000"/>
              <a:gd name="connsiteX843" fmla="*/ 4804137 w 7467600"/>
              <a:gd name="connsiteY843" fmla="*/ 320931 h 6858000"/>
              <a:gd name="connsiteX844" fmla="*/ 4227047 w 7467600"/>
              <a:gd name="connsiteY844" fmla="*/ 313415 h 6858000"/>
              <a:gd name="connsiteX845" fmla="*/ 4346041 w 7467600"/>
              <a:gd name="connsiteY845" fmla="*/ 456086 h 6858000"/>
              <a:gd name="connsiteX846" fmla="*/ 4870967 w 7467600"/>
              <a:gd name="connsiteY846" fmla="*/ 963061 h 6858000"/>
              <a:gd name="connsiteX847" fmla="*/ 4889647 w 7467600"/>
              <a:gd name="connsiteY847" fmla="*/ 957147 h 6858000"/>
              <a:gd name="connsiteX848" fmla="*/ 5422504 w 7467600"/>
              <a:gd name="connsiteY848" fmla="*/ 805191 h 6858000"/>
              <a:gd name="connsiteX849" fmla="*/ 6087656 w 7467600"/>
              <a:gd name="connsiteY849" fmla="*/ 826703 h 6858000"/>
              <a:gd name="connsiteX850" fmla="*/ 6058717 w 7467600"/>
              <a:gd name="connsiteY850" fmla="*/ 865992 h 6858000"/>
              <a:gd name="connsiteX851" fmla="*/ 4974153 w 7467600"/>
              <a:gd name="connsiteY851" fmla="*/ 1045456 h 6858000"/>
              <a:gd name="connsiteX852" fmla="*/ 5627835 w 7467600"/>
              <a:gd name="connsiteY852" fmla="*/ 1472077 h 6858000"/>
              <a:gd name="connsiteX853" fmla="*/ 5629817 w 7467600"/>
              <a:gd name="connsiteY853" fmla="*/ 1471412 h 6858000"/>
              <a:gd name="connsiteX854" fmla="*/ 5634124 w 7467600"/>
              <a:gd name="connsiteY854" fmla="*/ 1470572 h 6858000"/>
              <a:gd name="connsiteX855" fmla="*/ 5755832 w 7467600"/>
              <a:gd name="connsiteY855" fmla="*/ 1383886 h 6858000"/>
              <a:gd name="connsiteX856" fmla="*/ 6014186 w 7467600"/>
              <a:gd name="connsiteY856" fmla="*/ 1279799 h 6858000"/>
              <a:gd name="connsiteX857" fmla="*/ 6901619 w 7467600"/>
              <a:gd name="connsiteY857" fmla="*/ 1047874 h 6858000"/>
              <a:gd name="connsiteX858" fmla="*/ 6931566 w 7467600"/>
              <a:gd name="connsiteY858" fmla="*/ 1062034 h 6858000"/>
              <a:gd name="connsiteX859" fmla="*/ 5790982 w 7467600"/>
              <a:gd name="connsiteY859" fmla="*/ 1561380 h 6858000"/>
              <a:gd name="connsiteX860" fmla="*/ 6188971 w 7467600"/>
              <a:gd name="connsiteY860" fmla="*/ 1755168 h 6858000"/>
              <a:gd name="connsiteX861" fmla="*/ 6202446 w 7467600"/>
              <a:gd name="connsiteY861" fmla="*/ 1752268 h 6858000"/>
              <a:gd name="connsiteX862" fmla="*/ 7179560 w 7467600"/>
              <a:gd name="connsiteY862" fmla="*/ 1467551 h 6858000"/>
              <a:gd name="connsiteX863" fmla="*/ 7158730 w 7467600"/>
              <a:gd name="connsiteY863" fmla="*/ 1507835 h 6858000"/>
              <a:gd name="connsiteX864" fmla="*/ 6326959 w 7467600"/>
              <a:gd name="connsiteY864" fmla="*/ 1817686 h 6858000"/>
              <a:gd name="connsiteX865" fmla="*/ 6537433 w 7467600"/>
              <a:gd name="connsiteY865" fmla="*/ 1907790 h 6858000"/>
              <a:gd name="connsiteX866" fmla="*/ 6550221 w 7467600"/>
              <a:gd name="connsiteY866" fmla="*/ 1910729 h 6858000"/>
              <a:gd name="connsiteX867" fmla="*/ 6964438 w 7467600"/>
              <a:gd name="connsiteY867" fmla="*/ 2209505 h 6858000"/>
              <a:gd name="connsiteX868" fmla="*/ 7367862 w 7467600"/>
              <a:gd name="connsiteY868" fmla="*/ 2806833 h 6858000"/>
              <a:gd name="connsiteX869" fmla="*/ 7364329 w 7467600"/>
              <a:gd name="connsiteY869" fmla="*/ 2826907 h 6858000"/>
              <a:gd name="connsiteX870" fmla="*/ 7290545 w 7467600"/>
              <a:gd name="connsiteY870" fmla="*/ 2850663 h 6858000"/>
              <a:gd name="connsiteX871" fmla="*/ 6472036 w 7467600"/>
              <a:gd name="connsiteY871" fmla="*/ 1959003 h 6858000"/>
              <a:gd name="connsiteX872" fmla="*/ 5792897 w 7467600"/>
              <a:gd name="connsiteY872" fmla="*/ 1647747 h 6858000"/>
              <a:gd name="connsiteX873" fmla="*/ 5842751 w 7467600"/>
              <a:gd name="connsiteY873" fmla="*/ 1816112 h 6858000"/>
              <a:gd name="connsiteX874" fmla="*/ 5847424 w 7467600"/>
              <a:gd name="connsiteY874" fmla="*/ 1815776 h 6858000"/>
              <a:gd name="connsiteX875" fmla="*/ 6399821 w 7467600"/>
              <a:gd name="connsiteY875" fmla="*/ 2344799 h 6858000"/>
              <a:gd name="connsiteX876" fmla="*/ 6323232 w 7467600"/>
              <a:gd name="connsiteY876" fmla="*/ 2389634 h 6858000"/>
              <a:gd name="connsiteX877" fmla="*/ 5942958 w 7467600"/>
              <a:gd name="connsiteY877" fmla="*/ 2077708 h 6858000"/>
              <a:gd name="connsiteX878" fmla="*/ 5921559 w 7467600"/>
              <a:gd name="connsiteY878" fmla="*/ 2378596 h 6858000"/>
              <a:gd name="connsiteX879" fmla="*/ 5817651 w 7467600"/>
              <a:gd name="connsiteY879" fmla="*/ 3023919 h 6858000"/>
              <a:gd name="connsiteX880" fmla="*/ 5729634 w 7467600"/>
              <a:gd name="connsiteY880" fmla="*/ 3051849 h 6858000"/>
              <a:gd name="connsiteX881" fmla="*/ 5611018 w 7467600"/>
              <a:gd name="connsiteY881" fmla="*/ 2316769 h 6858000"/>
              <a:gd name="connsiteX882" fmla="*/ 5687608 w 7467600"/>
              <a:gd name="connsiteY882" fmla="*/ 2039972 h 6858000"/>
              <a:gd name="connsiteX883" fmla="*/ 5657554 w 7467600"/>
              <a:gd name="connsiteY883" fmla="*/ 1576445 h 6858000"/>
              <a:gd name="connsiteX884" fmla="*/ 5150475 w 7467600"/>
              <a:gd name="connsiteY884" fmla="*/ 1274012 h 6858000"/>
              <a:gd name="connsiteX885" fmla="*/ 5349142 w 7467600"/>
              <a:gd name="connsiteY885" fmla="*/ 2204405 h 6858000"/>
              <a:gd name="connsiteX886" fmla="*/ 5262214 w 7467600"/>
              <a:gd name="connsiteY886" fmla="*/ 2233836 h 6858000"/>
              <a:gd name="connsiteX887" fmla="*/ 4981539 w 7467600"/>
              <a:gd name="connsiteY887" fmla="*/ 1542201 h 6858000"/>
              <a:gd name="connsiteX888" fmla="*/ 4958461 w 7467600"/>
              <a:gd name="connsiteY888" fmla="*/ 1136957 h 6858000"/>
              <a:gd name="connsiteX889" fmla="*/ 4655015 w 7467600"/>
              <a:gd name="connsiteY889" fmla="*/ 891426 h 6858000"/>
              <a:gd name="connsiteX890" fmla="*/ 4348002 w 7467600"/>
              <a:gd name="connsiteY890" fmla="*/ 2205895 h 6858000"/>
              <a:gd name="connsiteX891" fmla="*/ 4262250 w 7467600"/>
              <a:gd name="connsiteY891" fmla="*/ 2219972 h 6858000"/>
              <a:gd name="connsiteX892" fmla="*/ 4550611 w 7467600"/>
              <a:gd name="connsiteY892" fmla="*/ 817540 h 6858000"/>
              <a:gd name="connsiteX893" fmla="*/ 4564418 w 7467600"/>
              <a:gd name="connsiteY893" fmla="*/ 808293 h 6858000"/>
              <a:gd name="connsiteX894" fmla="*/ 4266388 w 7467600"/>
              <a:gd name="connsiteY894" fmla="*/ 500083 h 6858000"/>
              <a:gd name="connsiteX895" fmla="*/ 4032842 w 7467600"/>
              <a:gd name="connsiteY895" fmla="*/ 211809 h 6858000"/>
              <a:gd name="connsiteX896" fmla="*/ 3882765 w 7467600"/>
              <a:gd name="connsiteY896" fmla="*/ 0 h 6858000"/>
              <a:gd name="connsiteX897" fmla="*/ 3721337 w 7467600"/>
              <a:gd name="connsiteY897" fmla="*/ 0 h 6858000"/>
              <a:gd name="connsiteX898" fmla="*/ 3797544 w 7467600"/>
              <a:gd name="connsiteY898" fmla="*/ 0 h 6858000"/>
              <a:gd name="connsiteX899" fmla="*/ 3775734 w 7467600"/>
              <a:gd name="connsiteY899" fmla="*/ 95131 h 6858000"/>
              <a:gd name="connsiteX900" fmla="*/ 3724807 w 7467600"/>
              <a:gd name="connsiteY900" fmla="*/ 272257 h 6858000"/>
              <a:gd name="connsiteX901" fmla="*/ 3726844 w 7467600"/>
              <a:gd name="connsiteY901" fmla="*/ 282988 h 6858000"/>
              <a:gd name="connsiteX902" fmla="*/ 3742664 w 7467600"/>
              <a:gd name="connsiteY902" fmla="*/ 279918 h 6858000"/>
              <a:gd name="connsiteX903" fmla="*/ 4103910 w 7467600"/>
              <a:gd name="connsiteY903" fmla="*/ 1161917 h 6858000"/>
              <a:gd name="connsiteX904" fmla="*/ 4020269 w 7467600"/>
              <a:gd name="connsiteY904" fmla="*/ 1200406 h 6858000"/>
              <a:gd name="connsiteX905" fmla="*/ 3674882 w 7467600"/>
              <a:gd name="connsiteY905" fmla="*/ 488524 h 6858000"/>
              <a:gd name="connsiteX906" fmla="*/ 3132682 w 7467600"/>
              <a:gd name="connsiteY906" fmla="*/ 1072284 h 6858000"/>
              <a:gd name="connsiteX907" fmla="*/ 2716346 w 7467600"/>
              <a:gd name="connsiteY907" fmla="*/ 1276376 h 6858000"/>
              <a:gd name="connsiteX908" fmla="*/ 2716772 w 7467600"/>
              <a:gd name="connsiteY908" fmla="*/ 1255462 h 6858000"/>
              <a:gd name="connsiteX909" fmla="*/ 3471096 w 7467600"/>
              <a:gd name="connsiteY909" fmla="*/ 437072 h 6858000"/>
              <a:gd name="connsiteX910" fmla="*/ 3639057 w 7467600"/>
              <a:gd name="connsiteY910" fmla="*/ 286334 h 6858000"/>
              <a:gd name="connsiteX911" fmla="*/ 3640309 w 7467600"/>
              <a:gd name="connsiteY911" fmla="*/ 284664 h 6858000"/>
              <a:gd name="connsiteX912" fmla="*/ 3646022 w 7467600"/>
              <a:gd name="connsiteY912" fmla="*/ 276711 h 6858000"/>
              <a:gd name="connsiteX913" fmla="*/ 3707943 w 7467600"/>
              <a:gd name="connsiteY913" fmla="*/ 65958 h 6858000"/>
              <a:gd name="connsiteX914" fmla="*/ 3721337 w 7467600"/>
              <a:gd name="connsiteY914" fmla="*/ 0 h 6858000"/>
              <a:gd name="connsiteX915" fmla="*/ 2867960 w 7467600"/>
              <a:gd name="connsiteY915" fmla="*/ 0 h 6858000"/>
              <a:gd name="connsiteX916" fmla="*/ 2926351 w 7467600"/>
              <a:gd name="connsiteY916" fmla="*/ 0 h 6858000"/>
              <a:gd name="connsiteX917" fmla="*/ 2902823 w 7467600"/>
              <a:gd name="connsiteY917" fmla="*/ 262929 h 6858000"/>
              <a:gd name="connsiteX918" fmla="*/ 2940663 w 7467600"/>
              <a:gd name="connsiteY918" fmla="*/ 140884 h 6858000"/>
              <a:gd name="connsiteX919" fmla="*/ 2947039 w 7467600"/>
              <a:gd name="connsiteY919" fmla="*/ 122524 h 6858000"/>
              <a:gd name="connsiteX920" fmla="*/ 2984316 w 7467600"/>
              <a:gd name="connsiteY920" fmla="*/ 0 h 6858000"/>
              <a:gd name="connsiteX921" fmla="*/ 3016114 w 7467600"/>
              <a:gd name="connsiteY921" fmla="*/ 0 h 6858000"/>
              <a:gd name="connsiteX922" fmla="*/ 2979949 w 7467600"/>
              <a:gd name="connsiteY922" fmla="*/ 119274 h 6858000"/>
              <a:gd name="connsiteX923" fmla="*/ 3023879 w 7467600"/>
              <a:gd name="connsiteY923" fmla="*/ 0 h 6858000"/>
              <a:gd name="connsiteX924" fmla="*/ 3105400 w 7467600"/>
              <a:gd name="connsiteY924" fmla="*/ 0 h 6858000"/>
              <a:gd name="connsiteX925" fmla="*/ 3094669 w 7467600"/>
              <a:gd name="connsiteY925" fmla="*/ 30308 h 6858000"/>
              <a:gd name="connsiteX926" fmla="*/ 2901945 w 7467600"/>
              <a:gd name="connsiteY926" fmla="*/ 466538 h 6858000"/>
              <a:gd name="connsiteX927" fmla="*/ 2815209 w 7467600"/>
              <a:gd name="connsiteY927" fmla="*/ 497361 h 6858000"/>
              <a:gd name="connsiteX928" fmla="*/ 2844845 w 7467600"/>
              <a:gd name="connsiteY928" fmla="*/ 127638 h 6858000"/>
              <a:gd name="connsiteX929" fmla="*/ 2867960 w 7467600"/>
              <a:gd name="connsiteY929" fmla="*/ 0 h 6858000"/>
              <a:gd name="connsiteX930" fmla="*/ 1057230 w 7467600"/>
              <a:gd name="connsiteY930" fmla="*/ 0 h 6858000"/>
              <a:gd name="connsiteX931" fmla="*/ 1111003 w 7467600"/>
              <a:gd name="connsiteY931" fmla="*/ 0 h 6858000"/>
              <a:gd name="connsiteX932" fmla="*/ 1125553 w 7467600"/>
              <a:gd name="connsiteY932" fmla="*/ 52588 h 6858000"/>
              <a:gd name="connsiteX933" fmla="*/ 1304276 w 7467600"/>
              <a:gd name="connsiteY933" fmla="*/ 476275 h 6858000"/>
              <a:gd name="connsiteX934" fmla="*/ 1492066 w 7467600"/>
              <a:gd name="connsiteY934" fmla="*/ 886333 h 6858000"/>
              <a:gd name="connsiteX935" fmla="*/ 1423698 w 7467600"/>
              <a:gd name="connsiteY935" fmla="*/ 710817 h 6858000"/>
              <a:gd name="connsiteX936" fmla="*/ 1357609 w 7467600"/>
              <a:gd name="connsiteY936" fmla="*/ 532892 h 6858000"/>
              <a:gd name="connsiteX937" fmla="*/ 1309550 w 7467600"/>
              <a:gd name="connsiteY937" fmla="*/ 374031 h 6858000"/>
              <a:gd name="connsiteX938" fmla="*/ 1193673 w 7467600"/>
              <a:gd name="connsiteY938" fmla="*/ 49533 h 6858000"/>
              <a:gd name="connsiteX939" fmla="*/ 1164391 w 7467600"/>
              <a:gd name="connsiteY939" fmla="*/ 0 h 6858000"/>
              <a:gd name="connsiteX940" fmla="*/ 1200666 w 7467600"/>
              <a:gd name="connsiteY940" fmla="*/ 0 h 6858000"/>
              <a:gd name="connsiteX941" fmla="*/ 1223408 w 7467600"/>
              <a:gd name="connsiteY941" fmla="*/ 38996 h 6858000"/>
              <a:gd name="connsiteX942" fmla="*/ 1339635 w 7467600"/>
              <a:gd name="connsiteY942" fmla="*/ 365517 h 6858000"/>
              <a:gd name="connsiteX943" fmla="*/ 1387469 w 7467600"/>
              <a:gd name="connsiteY943" fmla="*/ 523079 h 6858000"/>
              <a:gd name="connsiteX944" fmla="*/ 1452685 w 7467600"/>
              <a:gd name="connsiteY944" fmla="*/ 699806 h 6858000"/>
              <a:gd name="connsiteX945" fmla="*/ 1492092 w 7467600"/>
              <a:gd name="connsiteY945" fmla="*/ 800424 h 6858000"/>
              <a:gd name="connsiteX946" fmla="*/ 1455302 w 7467600"/>
              <a:gd name="connsiteY946" fmla="*/ 632913 h 6858000"/>
              <a:gd name="connsiteX947" fmla="*/ 1222336 w 7467600"/>
              <a:gd name="connsiteY947" fmla="*/ 9480 h 6858000"/>
              <a:gd name="connsiteX948" fmla="*/ 1214634 w 7467600"/>
              <a:gd name="connsiteY948" fmla="*/ 0 h 6858000"/>
              <a:gd name="connsiteX949" fmla="*/ 1289827 w 7467600"/>
              <a:gd name="connsiteY949" fmla="*/ 0 h 6858000"/>
              <a:gd name="connsiteX950" fmla="*/ 1321076 w 7467600"/>
              <a:gd name="connsiteY950" fmla="*/ 59722 h 6858000"/>
              <a:gd name="connsiteX951" fmla="*/ 1512579 w 7467600"/>
              <a:gd name="connsiteY951" fmla="*/ 626441 h 6858000"/>
              <a:gd name="connsiteX952" fmla="*/ 1506076 w 7467600"/>
              <a:gd name="connsiteY952" fmla="*/ 1089289 h 6858000"/>
              <a:gd name="connsiteX953" fmla="*/ 1486346 w 7467600"/>
              <a:gd name="connsiteY953" fmla="*/ 1079919 h 6858000"/>
              <a:gd name="connsiteX954" fmla="*/ 1070511 w 7467600"/>
              <a:gd name="connsiteY954" fmla="*/ 48609 h 6858000"/>
              <a:gd name="connsiteX955" fmla="*/ 1057230 w 7467600"/>
              <a:gd name="connsiteY955" fmla="*/ 0 h 6858000"/>
              <a:gd name="connsiteX956" fmla="*/ 43151 w 7467600"/>
              <a:gd name="connsiteY956" fmla="*/ 0 h 6858000"/>
              <a:gd name="connsiteX957" fmla="*/ 95283 w 7467600"/>
              <a:gd name="connsiteY957" fmla="*/ 0 h 6858000"/>
              <a:gd name="connsiteX958" fmla="*/ 300708 w 7467600"/>
              <a:gd name="connsiteY958" fmla="*/ 154571 h 6858000"/>
              <a:gd name="connsiteX959" fmla="*/ 530414 w 7467600"/>
              <a:gd name="connsiteY959" fmla="*/ 354673 h 6858000"/>
              <a:gd name="connsiteX960" fmla="*/ 333785 w 7467600"/>
              <a:gd name="connsiteY960" fmla="*/ 161564 h 6858000"/>
              <a:gd name="connsiteX961" fmla="*/ 147005 w 7467600"/>
              <a:gd name="connsiteY961" fmla="*/ 0 h 6858000"/>
              <a:gd name="connsiteX962" fmla="*/ 272509 w 7467600"/>
              <a:gd name="connsiteY962" fmla="*/ 0 h 6858000"/>
              <a:gd name="connsiteX963" fmla="*/ 326276 w 7467600"/>
              <a:gd name="connsiteY963" fmla="*/ 45847 h 6858000"/>
              <a:gd name="connsiteX964" fmla="*/ 823759 w 7467600"/>
              <a:gd name="connsiteY964" fmla="*/ 574145 h 6858000"/>
              <a:gd name="connsiteX965" fmla="*/ 811254 w 7467600"/>
              <a:gd name="connsiteY965" fmla="*/ 665546 h 6858000"/>
              <a:gd name="connsiteX966" fmla="*/ 154042 w 7467600"/>
              <a:gd name="connsiteY966" fmla="*/ 261522 h 6858000"/>
              <a:gd name="connsiteX967" fmla="*/ 13550 w 7467600"/>
              <a:gd name="connsiteY967" fmla="*/ 158423 h 6858000"/>
              <a:gd name="connsiteX968" fmla="*/ 0 w 7467600"/>
              <a:gd name="connsiteY968" fmla="*/ 146618 h 6858000"/>
              <a:gd name="connsiteX969" fmla="*/ 0 w 7467600"/>
              <a:gd name="connsiteY969" fmla="*/ 59161 h 6858000"/>
              <a:gd name="connsiteX970" fmla="*/ 45427 w 7467600"/>
              <a:gd name="connsiteY970" fmla="*/ 101078 h 6858000"/>
              <a:gd name="connsiteX971" fmla="*/ 630103 w 7467600"/>
              <a:gd name="connsiteY971" fmla="*/ 485885 h 6858000"/>
              <a:gd name="connsiteX972" fmla="*/ 532040 w 7467600"/>
              <a:gd name="connsiteY972" fmla="*/ 399359 h 6858000"/>
              <a:gd name="connsiteX973" fmla="*/ 517618 w 7467600"/>
              <a:gd name="connsiteY973" fmla="*/ 385726 h 6858000"/>
              <a:gd name="connsiteX974" fmla="*/ 285074 w 7467600"/>
              <a:gd name="connsiteY974" fmla="*/ 182755 h 6858000"/>
              <a:gd name="connsiteX975" fmla="*/ 43151 w 7467600"/>
              <a:gd name="connsiteY97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1456157 w 7467600"/>
              <a:gd name="connsiteY96" fmla="*/ 5371404 h 6858000"/>
              <a:gd name="connsiteX97" fmla="*/ 1244432 w 7467600"/>
              <a:gd name="connsiteY97" fmla="*/ 5385601 h 6858000"/>
              <a:gd name="connsiteX98" fmla="*/ 973990 w 7467600"/>
              <a:gd name="connsiteY98" fmla="*/ 5424940 h 6858000"/>
              <a:gd name="connsiteX99" fmla="*/ 1103809 w 7467600"/>
              <a:gd name="connsiteY99" fmla="*/ 5433720 h 6858000"/>
              <a:gd name="connsiteX100" fmla="*/ 1123454 w 7467600"/>
              <a:gd name="connsiteY100" fmla="*/ 5435727 h 6858000"/>
              <a:gd name="connsiteX101" fmla="*/ 1737017 w 7467600"/>
              <a:gd name="connsiteY101" fmla="*/ 5452183 h 6858000"/>
              <a:gd name="connsiteX102" fmla="*/ 1824397 w 7467600"/>
              <a:gd name="connsiteY102" fmla="*/ 5447757 h 6858000"/>
              <a:gd name="connsiteX103" fmla="*/ 2070059 w 7467600"/>
              <a:gd name="connsiteY103" fmla="*/ 5441660 h 6858000"/>
              <a:gd name="connsiteX104" fmla="*/ 1456157 w 7467600"/>
              <a:gd name="connsiteY104" fmla="*/ 5371404 h 6858000"/>
              <a:gd name="connsiteX105" fmla="*/ 4988186 w 7467600"/>
              <a:gd name="connsiteY105" fmla="*/ 5216467 h 6858000"/>
              <a:gd name="connsiteX106" fmla="*/ 4777334 w 7467600"/>
              <a:gd name="connsiteY106" fmla="*/ 5406072 h 6858000"/>
              <a:gd name="connsiteX107" fmla="*/ 4718341 w 7467600"/>
              <a:gd name="connsiteY107" fmla="*/ 5468043 h 6858000"/>
              <a:gd name="connsiteX108" fmla="*/ 4604655 w 7467600"/>
              <a:gd name="connsiteY108" fmla="*/ 5583434 h 6858000"/>
              <a:gd name="connsiteX109" fmla="*/ 4565074 w 7467600"/>
              <a:gd name="connsiteY109" fmla="*/ 5618550 h 6858000"/>
              <a:gd name="connsiteX110" fmla="*/ 4988186 w 7467600"/>
              <a:gd name="connsiteY110" fmla="*/ 5216467 h 6858000"/>
              <a:gd name="connsiteX111" fmla="*/ 4978032 w 7467600"/>
              <a:gd name="connsiteY111" fmla="*/ 5183809 h 6858000"/>
              <a:gd name="connsiteX112" fmla="*/ 4463413 w 7467600"/>
              <a:gd name="connsiteY112" fmla="*/ 5615162 h 6858000"/>
              <a:gd name="connsiteX113" fmla="*/ 4358134 w 7467600"/>
              <a:gd name="connsiteY113" fmla="*/ 5742791 h 6858000"/>
              <a:gd name="connsiteX114" fmla="*/ 4376219 w 7467600"/>
              <a:gd name="connsiteY114" fmla="*/ 5729027 h 6858000"/>
              <a:gd name="connsiteX115" fmla="*/ 4582340 w 7467600"/>
              <a:gd name="connsiteY115" fmla="*/ 5561037 h 6858000"/>
              <a:gd name="connsiteX116" fmla="*/ 4694684 w 7467600"/>
              <a:gd name="connsiteY116" fmla="*/ 5447098 h 6858000"/>
              <a:gd name="connsiteX117" fmla="*/ 4754123 w 7467600"/>
              <a:gd name="connsiteY117" fmla="*/ 5384643 h 6858000"/>
              <a:gd name="connsiteX118" fmla="*/ 4978032 w 7467600"/>
              <a:gd name="connsiteY118" fmla="*/ 5183809 h 6858000"/>
              <a:gd name="connsiteX119" fmla="*/ 1903353 w 7467600"/>
              <a:gd name="connsiteY119" fmla="*/ 5044827 h 6858000"/>
              <a:gd name="connsiteX120" fmla="*/ 1936931 w 7467600"/>
              <a:gd name="connsiteY120" fmla="*/ 5093954 h 6858000"/>
              <a:gd name="connsiteX121" fmla="*/ 2195868 w 7467600"/>
              <a:gd name="connsiteY121" fmla="*/ 5396574 h 6858000"/>
              <a:gd name="connsiteX122" fmla="*/ 2088852 w 7467600"/>
              <a:gd name="connsiteY122" fmla="*/ 5166123 h 6858000"/>
              <a:gd name="connsiteX123" fmla="*/ 1958241 w 7467600"/>
              <a:gd name="connsiteY123" fmla="*/ 5067955 h 6858000"/>
              <a:gd name="connsiteX124" fmla="*/ 1903353 w 7467600"/>
              <a:gd name="connsiteY124" fmla="*/ 5044827 h 6858000"/>
              <a:gd name="connsiteX125" fmla="*/ 1979378 w 7467600"/>
              <a:gd name="connsiteY125" fmla="*/ 4769504 h 6858000"/>
              <a:gd name="connsiteX126" fmla="*/ 2882120 w 7467600"/>
              <a:gd name="connsiteY126" fmla="*/ 5064547 h 6858000"/>
              <a:gd name="connsiteX127" fmla="*/ 2793103 w 7467600"/>
              <a:gd name="connsiteY127" fmla="*/ 5039699 h 6858000"/>
              <a:gd name="connsiteX128" fmla="*/ 2770041 w 7467600"/>
              <a:gd name="connsiteY128" fmla="*/ 5033634 h 6858000"/>
              <a:gd name="connsiteX129" fmla="*/ 1979378 w 7467600"/>
              <a:gd name="connsiteY129" fmla="*/ 4769504 h 6858000"/>
              <a:gd name="connsiteX130" fmla="*/ 1927410 w 7467600"/>
              <a:gd name="connsiteY130" fmla="*/ 4716164 h 6858000"/>
              <a:gd name="connsiteX131" fmla="*/ 1959587 w 7467600"/>
              <a:gd name="connsiteY131" fmla="*/ 4728849 h 6858000"/>
              <a:gd name="connsiteX132" fmla="*/ 2777707 w 7467600"/>
              <a:gd name="connsiteY132" fmla="*/ 5003991 h 6858000"/>
              <a:gd name="connsiteX133" fmla="*/ 2800768 w 7467600"/>
              <a:gd name="connsiteY133" fmla="*/ 5010056 h 6858000"/>
              <a:gd name="connsiteX134" fmla="*/ 2879408 w 7467600"/>
              <a:gd name="connsiteY134" fmla="*/ 5031590 h 6858000"/>
              <a:gd name="connsiteX135" fmla="*/ 2862295 w 7467600"/>
              <a:gd name="connsiteY135" fmla="*/ 5022958 h 6858000"/>
              <a:gd name="connsiteX136" fmla="*/ 2813343 w 7467600"/>
              <a:gd name="connsiteY136" fmla="*/ 4998369 h 6858000"/>
              <a:gd name="connsiteX137" fmla="*/ 2646245 w 7467600"/>
              <a:gd name="connsiteY137" fmla="*/ 4930999 h 6858000"/>
              <a:gd name="connsiteX138" fmla="*/ 1999243 w 7467600"/>
              <a:gd name="connsiteY138" fmla="*/ 4730524 h 6858000"/>
              <a:gd name="connsiteX139" fmla="*/ 1979527 w 7467600"/>
              <a:gd name="connsiteY139" fmla="*/ 4726651 h 6858000"/>
              <a:gd name="connsiteX140" fmla="*/ 1927410 w 7467600"/>
              <a:gd name="connsiteY140" fmla="*/ 4716164 h 6858000"/>
              <a:gd name="connsiteX141" fmla="*/ 1997014 w 7467600"/>
              <a:gd name="connsiteY141" fmla="*/ 4698007 h 6858000"/>
              <a:gd name="connsiteX142" fmla="*/ 2005458 w 7467600"/>
              <a:gd name="connsiteY142" fmla="*/ 4699540 h 6858000"/>
              <a:gd name="connsiteX143" fmla="*/ 2657186 w 7467600"/>
              <a:gd name="connsiteY143" fmla="*/ 4901687 h 6858000"/>
              <a:gd name="connsiteX144" fmla="*/ 2826662 w 7467600"/>
              <a:gd name="connsiteY144" fmla="*/ 4970362 h 6858000"/>
              <a:gd name="connsiteX145" fmla="*/ 2876100 w 7467600"/>
              <a:gd name="connsiteY145" fmla="*/ 4995397 h 6858000"/>
              <a:gd name="connsiteX146" fmla="*/ 3042600 w 7467600"/>
              <a:gd name="connsiteY146" fmla="*/ 5059532 h 6858000"/>
              <a:gd name="connsiteX147" fmla="*/ 1997014 w 7467600"/>
              <a:gd name="connsiteY147" fmla="*/ 4698007 h 6858000"/>
              <a:gd name="connsiteX148" fmla="*/ 2305292 w 7467600"/>
              <a:gd name="connsiteY148" fmla="*/ 4219492 h 6858000"/>
              <a:gd name="connsiteX149" fmla="*/ 3360922 w 7467600"/>
              <a:gd name="connsiteY149" fmla="*/ 4529373 h 6858000"/>
              <a:gd name="connsiteX150" fmla="*/ 3492420 w 7467600"/>
              <a:gd name="connsiteY150" fmla="*/ 4510145 h 6858000"/>
              <a:gd name="connsiteX151" fmla="*/ 3364086 w 7467600"/>
              <a:gd name="connsiteY151" fmla="*/ 4480340 h 6858000"/>
              <a:gd name="connsiteX152" fmla="*/ 3225818 w 7467600"/>
              <a:gd name="connsiteY152" fmla="*/ 4411822 h 6858000"/>
              <a:gd name="connsiteX153" fmla="*/ 3129696 w 7467600"/>
              <a:gd name="connsiteY153" fmla="*/ 4360704 h 6858000"/>
              <a:gd name="connsiteX154" fmla="*/ 2814545 w 7467600"/>
              <a:gd name="connsiteY154" fmla="*/ 4282955 h 6858000"/>
              <a:gd name="connsiteX155" fmla="*/ 2305292 w 7467600"/>
              <a:gd name="connsiteY155" fmla="*/ 4219492 h 6858000"/>
              <a:gd name="connsiteX156" fmla="*/ 2626982 w 7467600"/>
              <a:gd name="connsiteY156" fmla="*/ 4206450 h 6858000"/>
              <a:gd name="connsiteX157" fmla="*/ 2490617 w 7467600"/>
              <a:gd name="connsiteY157" fmla="*/ 4206951 h 6858000"/>
              <a:gd name="connsiteX158" fmla="*/ 2819869 w 7467600"/>
              <a:gd name="connsiteY158" fmla="*/ 4252936 h 6858000"/>
              <a:gd name="connsiteX159" fmla="*/ 3143018 w 7467600"/>
              <a:gd name="connsiteY159" fmla="*/ 4332698 h 6858000"/>
              <a:gd name="connsiteX160" fmla="*/ 3241520 w 7467600"/>
              <a:gd name="connsiteY160" fmla="*/ 4385112 h 6858000"/>
              <a:gd name="connsiteX161" fmla="*/ 3374575 w 7467600"/>
              <a:gd name="connsiteY161" fmla="*/ 4451517 h 6858000"/>
              <a:gd name="connsiteX162" fmla="*/ 3505221 w 7467600"/>
              <a:gd name="connsiteY162" fmla="*/ 4480757 h 6858000"/>
              <a:gd name="connsiteX163" fmla="*/ 2626982 w 7467600"/>
              <a:gd name="connsiteY163" fmla="*/ 4206450 h 6858000"/>
              <a:gd name="connsiteX164" fmla="*/ 1310106 w 7467600"/>
              <a:gd name="connsiteY164" fmla="*/ 3943217 h 6858000"/>
              <a:gd name="connsiteX165" fmla="*/ 854994 w 7467600"/>
              <a:gd name="connsiteY165" fmla="*/ 4399136 h 6858000"/>
              <a:gd name="connsiteX166" fmla="*/ 742462 w 7467600"/>
              <a:gd name="connsiteY166" fmla="*/ 4594648 h 6858000"/>
              <a:gd name="connsiteX167" fmla="*/ 820602 w 7467600"/>
              <a:gd name="connsiteY167" fmla="*/ 4485915 h 6858000"/>
              <a:gd name="connsiteX168" fmla="*/ 878295 w 7467600"/>
              <a:gd name="connsiteY168" fmla="*/ 4403594 h 6858000"/>
              <a:gd name="connsiteX169" fmla="*/ 1240607 w 7467600"/>
              <a:gd name="connsiteY169" fmla="*/ 4010401 h 6858000"/>
              <a:gd name="connsiteX170" fmla="*/ 1310106 w 7467600"/>
              <a:gd name="connsiteY170" fmla="*/ 3943217 h 6858000"/>
              <a:gd name="connsiteX171" fmla="*/ 1423113 w 7467600"/>
              <a:gd name="connsiteY171" fmla="*/ 3874565 h 6858000"/>
              <a:gd name="connsiteX172" fmla="*/ 1260565 w 7467600"/>
              <a:gd name="connsiteY172" fmla="*/ 4031982 h 6858000"/>
              <a:gd name="connsiteX173" fmla="*/ 901900 w 7467600"/>
              <a:gd name="connsiteY173" fmla="*/ 4421236 h 6858000"/>
              <a:gd name="connsiteX174" fmla="*/ 845044 w 7467600"/>
              <a:gd name="connsiteY174" fmla="*/ 4502436 h 6858000"/>
              <a:gd name="connsiteX175" fmla="*/ 685926 w 7467600"/>
              <a:gd name="connsiteY175" fmla="*/ 4703069 h 6858000"/>
              <a:gd name="connsiteX176" fmla="*/ 684248 w 7467600"/>
              <a:gd name="connsiteY176" fmla="*/ 4706721 h 6858000"/>
              <a:gd name="connsiteX177" fmla="*/ 1423113 w 7467600"/>
              <a:gd name="connsiteY177" fmla="*/ 3874565 h 6858000"/>
              <a:gd name="connsiteX178" fmla="*/ 3316479 w 7467600"/>
              <a:gd name="connsiteY178" fmla="*/ 3872136 h 6858000"/>
              <a:gd name="connsiteX179" fmla="*/ 3546806 w 7467600"/>
              <a:gd name="connsiteY179" fmla="*/ 4356139 h 6858000"/>
              <a:gd name="connsiteX180" fmla="*/ 3364433 w 7467600"/>
              <a:gd name="connsiteY180" fmla="*/ 3953121 h 6858000"/>
              <a:gd name="connsiteX181" fmla="*/ 3316479 w 7467600"/>
              <a:gd name="connsiteY181" fmla="*/ 3872136 h 6858000"/>
              <a:gd name="connsiteX182" fmla="*/ 3291335 w 7467600"/>
              <a:gd name="connsiteY182" fmla="*/ 3767420 h 6858000"/>
              <a:gd name="connsiteX183" fmla="*/ 3390805 w 7467600"/>
              <a:gd name="connsiteY183" fmla="*/ 3937163 h 6858000"/>
              <a:gd name="connsiteX184" fmla="*/ 3579062 w 7467600"/>
              <a:gd name="connsiteY184" fmla="*/ 4359040 h 6858000"/>
              <a:gd name="connsiteX185" fmla="*/ 3467355 w 7467600"/>
              <a:gd name="connsiteY185" fmla="*/ 3988130 h 6858000"/>
              <a:gd name="connsiteX186" fmla="*/ 3310753 w 7467600"/>
              <a:gd name="connsiteY186" fmla="*/ 3787140 h 6858000"/>
              <a:gd name="connsiteX187" fmla="*/ 3291335 w 7467600"/>
              <a:gd name="connsiteY187" fmla="*/ 3767420 h 6858000"/>
              <a:gd name="connsiteX188" fmla="*/ 1635889 w 7467600"/>
              <a:gd name="connsiteY188" fmla="*/ 3709494 h 6858000"/>
              <a:gd name="connsiteX189" fmla="*/ 1634800 w 7467600"/>
              <a:gd name="connsiteY189" fmla="*/ 3731111 h 6858000"/>
              <a:gd name="connsiteX190" fmla="*/ 1635889 w 7467600"/>
              <a:gd name="connsiteY190" fmla="*/ 3709494 h 6858000"/>
              <a:gd name="connsiteX191" fmla="*/ 1510397 w 7467600"/>
              <a:gd name="connsiteY191" fmla="*/ 3684705 h 6858000"/>
              <a:gd name="connsiteX192" fmla="*/ 1146550 w 7467600"/>
              <a:gd name="connsiteY192" fmla="*/ 3802012 h 6858000"/>
              <a:gd name="connsiteX193" fmla="*/ 698834 w 7467600"/>
              <a:gd name="connsiteY193" fmla="*/ 3952272 h 6858000"/>
              <a:gd name="connsiteX194" fmla="*/ 34256 w 7467600"/>
              <a:gd name="connsiteY194" fmla="*/ 4347603 h 6858000"/>
              <a:gd name="connsiteX195" fmla="*/ 527241 w 7467600"/>
              <a:gd name="connsiteY195" fmla="*/ 4065078 h 6858000"/>
              <a:gd name="connsiteX196" fmla="*/ 1510397 w 7467600"/>
              <a:gd name="connsiteY196" fmla="*/ 3684705 h 6858000"/>
              <a:gd name="connsiteX197" fmla="*/ 1313114 w 7467600"/>
              <a:gd name="connsiteY197" fmla="*/ 3655216 h 6858000"/>
              <a:gd name="connsiteX198" fmla="*/ 1109304 w 7467600"/>
              <a:gd name="connsiteY198" fmla="*/ 3669030 h 6858000"/>
              <a:gd name="connsiteX199" fmla="*/ 8129 w 7467600"/>
              <a:gd name="connsiteY199" fmla="*/ 4330519 h 6858000"/>
              <a:gd name="connsiteX200" fmla="*/ 687572 w 7467600"/>
              <a:gd name="connsiteY200" fmla="*/ 3925629 h 6858000"/>
              <a:gd name="connsiteX201" fmla="*/ 1138365 w 7467600"/>
              <a:gd name="connsiteY201" fmla="*/ 3774515 h 6858000"/>
              <a:gd name="connsiteX202" fmla="*/ 1505579 w 7467600"/>
              <a:gd name="connsiteY202" fmla="*/ 3655526 h 6858000"/>
              <a:gd name="connsiteX203" fmla="*/ 1313114 w 7467600"/>
              <a:gd name="connsiteY203" fmla="*/ 3655216 h 6858000"/>
              <a:gd name="connsiteX204" fmla="*/ 3655073 w 7467600"/>
              <a:gd name="connsiteY204" fmla="*/ 3650884 h 6858000"/>
              <a:gd name="connsiteX205" fmla="*/ 3989938 w 7467600"/>
              <a:gd name="connsiteY205" fmla="*/ 3991685 h 6858000"/>
              <a:gd name="connsiteX206" fmla="*/ 4393907 w 7467600"/>
              <a:gd name="connsiteY206" fmla="*/ 4261258 h 6858000"/>
              <a:gd name="connsiteX207" fmla="*/ 4648051 w 7467600"/>
              <a:gd name="connsiteY207" fmla="*/ 4374051 h 6858000"/>
              <a:gd name="connsiteX208" fmla="*/ 4383389 w 7467600"/>
              <a:gd name="connsiteY208" fmla="*/ 4184369 h 6858000"/>
              <a:gd name="connsiteX209" fmla="*/ 4165508 w 7467600"/>
              <a:gd name="connsiteY209" fmla="*/ 4035196 h 6858000"/>
              <a:gd name="connsiteX210" fmla="*/ 4068162 w 7467600"/>
              <a:gd name="connsiteY210" fmla="*/ 3953394 h 6858000"/>
              <a:gd name="connsiteX211" fmla="*/ 3981416 w 7467600"/>
              <a:gd name="connsiteY211" fmla="*/ 3880482 h 6858000"/>
              <a:gd name="connsiteX212" fmla="*/ 3800147 w 7467600"/>
              <a:gd name="connsiteY212" fmla="*/ 3749872 h 6858000"/>
              <a:gd name="connsiteX213" fmla="*/ 3655073 w 7467600"/>
              <a:gd name="connsiteY213" fmla="*/ 3650884 h 6858000"/>
              <a:gd name="connsiteX214" fmla="*/ 3670252 w 7467600"/>
              <a:gd name="connsiteY214" fmla="*/ 3622798 h 6858000"/>
              <a:gd name="connsiteX215" fmla="*/ 3817258 w 7467600"/>
              <a:gd name="connsiteY215" fmla="*/ 3723577 h 6858000"/>
              <a:gd name="connsiteX216" fmla="*/ 4000461 w 7467600"/>
              <a:gd name="connsiteY216" fmla="*/ 3855966 h 6858000"/>
              <a:gd name="connsiteX217" fmla="*/ 4088180 w 7467600"/>
              <a:gd name="connsiteY217" fmla="*/ 3929774 h 6858000"/>
              <a:gd name="connsiteX218" fmla="*/ 4184555 w 7467600"/>
              <a:gd name="connsiteY218" fmla="*/ 4010683 h 6858000"/>
              <a:gd name="connsiteX219" fmla="*/ 4399563 w 7467600"/>
              <a:gd name="connsiteY219" fmla="*/ 4158106 h 6858000"/>
              <a:gd name="connsiteX220" fmla="*/ 4684469 w 7467600"/>
              <a:gd name="connsiteY220" fmla="*/ 4364680 h 6858000"/>
              <a:gd name="connsiteX221" fmla="*/ 4690271 w 7467600"/>
              <a:gd name="connsiteY221" fmla="*/ 4370034 h 6858000"/>
              <a:gd name="connsiteX222" fmla="*/ 4136093 w 7467600"/>
              <a:gd name="connsiteY222" fmla="*/ 3858466 h 6858000"/>
              <a:gd name="connsiteX223" fmla="*/ 3670252 w 7467600"/>
              <a:gd name="connsiteY223" fmla="*/ 3622798 h 6858000"/>
              <a:gd name="connsiteX224" fmla="*/ 4440129 w 7467600"/>
              <a:gd name="connsiteY224" fmla="*/ 3448571 h 6858000"/>
              <a:gd name="connsiteX225" fmla="*/ 4856525 w 7467600"/>
              <a:gd name="connsiteY225" fmla="*/ 3915351 h 6858000"/>
              <a:gd name="connsiteX226" fmla="*/ 5059055 w 7467600"/>
              <a:gd name="connsiteY226" fmla="*/ 4108918 h 6858000"/>
              <a:gd name="connsiteX227" fmla="*/ 5290070 w 7467600"/>
              <a:gd name="connsiteY227" fmla="*/ 4263619 h 6858000"/>
              <a:gd name="connsiteX228" fmla="*/ 4834991 w 7467600"/>
              <a:gd name="connsiteY228" fmla="*/ 3830985 h 6858000"/>
              <a:gd name="connsiteX229" fmla="*/ 4440129 w 7467600"/>
              <a:gd name="connsiteY229" fmla="*/ 3448571 h 6858000"/>
              <a:gd name="connsiteX230" fmla="*/ 4441737 w 7467600"/>
              <a:gd name="connsiteY230" fmla="*/ 3399734 h 6858000"/>
              <a:gd name="connsiteX231" fmla="*/ 4431236 w 7467600"/>
              <a:gd name="connsiteY231" fmla="*/ 3400954 h 6858000"/>
              <a:gd name="connsiteX232" fmla="*/ 4557150 w 7467600"/>
              <a:gd name="connsiteY232" fmla="*/ 3510023 h 6858000"/>
              <a:gd name="connsiteX233" fmla="*/ 4856936 w 7467600"/>
              <a:gd name="connsiteY233" fmla="*/ 3809146 h 6858000"/>
              <a:gd name="connsiteX234" fmla="*/ 5111996 w 7467600"/>
              <a:gd name="connsiteY234" fmla="*/ 4065759 h 6858000"/>
              <a:gd name="connsiteX235" fmla="*/ 5388878 w 7467600"/>
              <a:gd name="connsiteY235" fmla="*/ 4300185 h 6858000"/>
              <a:gd name="connsiteX236" fmla="*/ 5425556 w 7467600"/>
              <a:gd name="connsiteY236" fmla="*/ 4308967 h 6858000"/>
              <a:gd name="connsiteX237" fmla="*/ 4943646 w 7467600"/>
              <a:gd name="connsiteY237" fmla="*/ 3822916 h 6858000"/>
              <a:gd name="connsiteX238" fmla="*/ 4594837 w 7467600"/>
              <a:gd name="connsiteY238" fmla="*/ 3532274 h 6858000"/>
              <a:gd name="connsiteX239" fmla="*/ 4441737 w 7467600"/>
              <a:gd name="connsiteY239" fmla="*/ 3399734 h 6858000"/>
              <a:gd name="connsiteX240" fmla="*/ 5425834 w 7467600"/>
              <a:gd name="connsiteY240" fmla="*/ 3162785 h 6858000"/>
              <a:gd name="connsiteX241" fmla="*/ 5401644 w 7467600"/>
              <a:gd name="connsiteY241" fmla="*/ 3617847 h 6858000"/>
              <a:gd name="connsiteX242" fmla="*/ 5467256 w 7467600"/>
              <a:gd name="connsiteY242" fmla="*/ 4175494 h 6858000"/>
              <a:gd name="connsiteX243" fmla="*/ 5448069 w 7467600"/>
              <a:gd name="connsiteY243" fmla="*/ 3567554 h 6858000"/>
              <a:gd name="connsiteX244" fmla="*/ 5425834 w 7467600"/>
              <a:gd name="connsiteY244" fmla="*/ 3162785 h 6858000"/>
              <a:gd name="connsiteX245" fmla="*/ 1318687 w 7467600"/>
              <a:gd name="connsiteY245" fmla="*/ 3113840 h 6858000"/>
              <a:gd name="connsiteX246" fmla="*/ 1066793 w 7467600"/>
              <a:gd name="connsiteY246" fmla="*/ 3212171 h 6858000"/>
              <a:gd name="connsiteX247" fmla="*/ 993319 w 7467600"/>
              <a:gd name="connsiteY247" fmla="*/ 3247648 h 6858000"/>
              <a:gd name="connsiteX248" fmla="*/ 853081 w 7467600"/>
              <a:gd name="connsiteY248" fmla="*/ 3312410 h 6858000"/>
              <a:gd name="connsiteX249" fmla="*/ 805957 w 7467600"/>
              <a:gd name="connsiteY249" fmla="*/ 3330443 h 6858000"/>
              <a:gd name="connsiteX250" fmla="*/ 1318687 w 7467600"/>
              <a:gd name="connsiteY250" fmla="*/ 3113840 h 6858000"/>
              <a:gd name="connsiteX251" fmla="*/ 5453702 w 7467600"/>
              <a:gd name="connsiteY251" fmla="*/ 3090882 h 6858000"/>
              <a:gd name="connsiteX252" fmla="*/ 5480135 w 7467600"/>
              <a:gd name="connsiteY252" fmla="*/ 3565802 h 6858000"/>
              <a:gd name="connsiteX253" fmla="*/ 5499023 w 7467600"/>
              <a:gd name="connsiteY253" fmla="*/ 4166310 h 6858000"/>
              <a:gd name="connsiteX254" fmla="*/ 5547022 w 7467600"/>
              <a:gd name="connsiteY254" fmla="*/ 3607838 h 6858000"/>
              <a:gd name="connsiteX255" fmla="*/ 5515964 w 7467600"/>
              <a:gd name="connsiteY255" fmla="*/ 3378541 h 6858000"/>
              <a:gd name="connsiteX256" fmla="*/ 5453702 w 7467600"/>
              <a:gd name="connsiteY256" fmla="*/ 3090882 h 6858000"/>
              <a:gd name="connsiteX257" fmla="*/ 1238695 w 7467600"/>
              <a:gd name="connsiteY257" fmla="*/ 3076820 h 6858000"/>
              <a:gd name="connsiteX258" fmla="*/ 716371 w 7467600"/>
              <a:gd name="connsiteY258" fmla="*/ 3293249 h 6858000"/>
              <a:gd name="connsiteX259" fmla="*/ 579522 w 7467600"/>
              <a:gd name="connsiteY259" fmla="*/ 3371759 h 6858000"/>
              <a:gd name="connsiteX260" fmla="*/ 600288 w 7467600"/>
              <a:gd name="connsiteY260" fmla="*/ 3365555 h 6858000"/>
              <a:gd name="connsiteX261" fmla="*/ 840692 w 7467600"/>
              <a:gd name="connsiteY261" fmla="*/ 3284921 h 6858000"/>
              <a:gd name="connsiteX262" fmla="*/ 979248 w 7467600"/>
              <a:gd name="connsiteY262" fmla="*/ 3221003 h 6858000"/>
              <a:gd name="connsiteX263" fmla="*/ 1053282 w 7467600"/>
              <a:gd name="connsiteY263" fmla="*/ 3185247 h 6858000"/>
              <a:gd name="connsiteX264" fmla="*/ 1320603 w 7467600"/>
              <a:gd name="connsiteY264" fmla="*/ 3081281 h 6858000"/>
              <a:gd name="connsiteX265" fmla="*/ 1238695 w 7467600"/>
              <a:gd name="connsiteY265" fmla="*/ 3076820 h 6858000"/>
              <a:gd name="connsiteX266" fmla="*/ 5425627 w 7467600"/>
              <a:gd name="connsiteY266" fmla="*/ 2954192 h 6858000"/>
              <a:gd name="connsiteX267" fmla="*/ 5470770 w 7467600"/>
              <a:gd name="connsiteY267" fmla="*/ 3005435 h 6858000"/>
              <a:gd name="connsiteX268" fmla="*/ 5519779 w 7467600"/>
              <a:gd name="connsiteY268" fmla="*/ 4359223 h 6858000"/>
              <a:gd name="connsiteX269" fmla="*/ 5520293 w 7467600"/>
              <a:gd name="connsiteY269" fmla="*/ 4360602 h 6858000"/>
              <a:gd name="connsiteX270" fmla="*/ 5767221 w 7467600"/>
              <a:gd name="connsiteY270" fmla="*/ 4665564 h 6858000"/>
              <a:gd name="connsiteX271" fmla="*/ 6937169 w 7467600"/>
              <a:gd name="connsiteY271" fmla="*/ 4815941 h 6858000"/>
              <a:gd name="connsiteX272" fmla="*/ 6953922 w 7467600"/>
              <a:gd name="connsiteY272" fmla="*/ 4890068 h 6858000"/>
              <a:gd name="connsiteX273" fmla="*/ 6071359 w 7467600"/>
              <a:gd name="connsiteY273" fmla="*/ 4770770 h 6858000"/>
              <a:gd name="connsiteX274" fmla="*/ 6038839 w 7467600"/>
              <a:gd name="connsiteY274" fmla="*/ 4764474 h 6858000"/>
              <a:gd name="connsiteX275" fmla="*/ 6038706 w 7467600"/>
              <a:gd name="connsiteY275" fmla="*/ 4763847 h 6858000"/>
              <a:gd name="connsiteX276" fmla="*/ 6037784 w 7467600"/>
              <a:gd name="connsiteY276" fmla="*/ 4764270 h 6858000"/>
              <a:gd name="connsiteX277" fmla="*/ 6038839 w 7467600"/>
              <a:gd name="connsiteY277" fmla="*/ 4764474 h 6858000"/>
              <a:gd name="connsiteX278" fmla="*/ 6040338 w 7467600"/>
              <a:gd name="connsiteY278" fmla="*/ 4771418 h 6858000"/>
              <a:gd name="connsiteX279" fmla="*/ 6024488 w 7467600"/>
              <a:gd name="connsiteY279" fmla="*/ 4809903 h 6858000"/>
              <a:gd name="connsiteX280" fmla="*/ 5599771 w 7467600"/>
              <a:gd name="connsiteY280" fmla="*/ 5509652 h 6858000"/>
              <a:gd name="connsiteX281" fmla="*/ 5548843 w 7467600"/>
              <a:gd name="connsiteY281" fmla="*/ 5563845 h 6858000"/>
              <a:gd name="connsiteX282" fmla="*/ 5940952 w 7467600"/>
              <a:gd name="connsiteY282" fmla="*/ 6250028 h 6858000"/>
              <a:gd name="connsiteX283" fmla="*/ 6043441 w 7467600"/>
              <a:gd name="connsiteY283" fmla="*/ 6665847 h 6858000"/>
              <a:gd name="connsiteX284" fmla="*/ 6093432 w 7467600"/>
              <a:gd name="connsiteY284" fmla="*/ 6858000 h 6858000"/>
              <a:gd name="connsiteX285" fmla="*/ 6034344 w 7467600"/>
              <a:gd name="connsiteY285" fmla="*/ 6858000 h 6858000"/>
              <a:gd name="connsiteX286" fmla="*/ 6026679 w 7467600"/>
              <a:gd name="connsiteY286" fmla="*/ 6836959 h 6858000"/>
              <a:gd name="connsiteX287" fmla="*/ 5800441 w 7467600"/>
              <a:gd name="connsiteY287" fmla="*/ 6335286 h 6858000"/>
              <a:gd name="connsiteX288" fmla="*/ 5526562 w 7467600"/>
              <a:gd name="connsiteY288" fmla="*/ 5705388 h 6858000"/>
              <a:gd name="connsiteX289" fmla="*/ 5519640 w 7467600"/>
              <a:gd name="connsiteY289" fmla="*/ 5683774 h 6858000"/>
              <a:gd name="connsiteX290" fmla="*/ 5844559 w 7467600"/>
              <a:gd name="connsiteY290" fmla="*/ 6553349 h 6858000"/>
              <a:gd name="connsiteX291" fmla="*/ 5975994 w 7467600"/>
              <a:gd name="connsiteY291" fmla="*/ 6858000 h 6858000"/>
              <a:gd name="connsiteX292" fmla="*/ 5898547 w 7467600"/>
              <a:gd name="connsiteY292" fmla="*/ 6858000 h 6858000"/>
              <a:gd name="connsiteX293" fmla="*/ 5682041 w 7467600"/>
              <a:gd name="connsiteY293" fmla="*/ 6355860 h 6858000"/>
              <a:gd name="connsiteX294" fmla="*/ 5461758 w 7467600"/>
              <a:gd name="connsiteY294" fmla="*/ 5820220 h 6858000"/>
              <a:gd name="connsiteX295" fmla="*/ 5237282 w 7467600"/>
              <a:gd name="connsiteY295" fmla="*/ 6579086 h 6858000"/>
              <a:gd name="connsiteX296" fmla="*/ 5115009 w 7467600"/>
              <a:gd name="connsiteY296" fmla="*/ 6858000 h 6858000"/>
              <a:gd name="connsiteX297" fmla="*/ 5028074 w 7467600"/>
              <a:gd name="connsiteY297" fmla="*/ 6858000 h 6858000"/>
              <a:gd name="connsiteX298" fmla="*/ 5079508 w 7467600"/>
              <a:gd name="connsiteY298" fmla="*/ 6749074 h 6858000"/>
              <a:gd name="connsiteX299" fmla="*/ 5371846 w 7467600"/>
              <a:gd name="connsiteY299" fmla="*/ 5924413 h 6858000"/>
              <a:gd name="connsiteX300" fmla="*/ 5270512 w 7467600"/>
              <a:gd name="connsiteY300" fmla="*/ 6138975 h 6858000"/>
              <a:gd name="connsiteX301" fmla="*/ 5062409 w 7467600"/>
              <a:gd name="connsiteY301" fmla="*/ 6653544 h 6858000"/>
              <a:gd name="connsiteX302" fmla="*/ 5036628 w 7467600"/>
              <a:gd name="connsiteY302" fmla="*/ 6754247 h 6858000"/>
              <a:gd name="connsiteX303" fmla="*/ 5009112 w 7467600"/>
              <a:gd name="connsiteY303" fmla="*/ 6858000 h 6858000"/>
              <a:gd name="connsiteX304" fmla="*/ 4976679 w 7467600"/>
              <a:gd name="connsiteY304" fmla="*/ 6858000 h 6858000"/>
              <a:gd name="connsiteX305" fmla="*/ 5006537 w 7467600"/>
              <a:gd name="connsiteY305" fmla="*/ 6747068 h 6858000"/>
              <a:gd name="connsiteX306" fmla="*/ 5032723 w 7467600"/>
              <a:gd name="connsiteY306" fmla="*/ 6644957 h 6858000"/>
              <a:gd name="connsiteX307" fmla="*/ 5242949 w 7467600"/>
              <a:gd name="connsiteY307" fmla="*/ 6125175 h 6858000"/>
              <a:gd name="connsiteX308" fmla="*/ 5286321 w 7467600"/>
              <a:gd name="connsiteY308" fmla="*/ 6033555 h 6858000"/>
              <a:gd name="connsiteX309" fmla="*/ 5008210 w 7467600"/>
              <a:gd name="connsiteY309" fmla="*/ 6649194 h 6858000"/>
              <a:gd name="connsiteX310" fmla="*/ 4986321 w 7467600"/>
              <a:gd name="connsiteY310" fmla="*/ 6765687 h 6858000"/>
              <a:gd name="connsiteX311" fmla="*/ 4973474 w 7467600"/>
              <a:gd name="connsiteY311" fmla="*/ 6858000 h 6858000"/>
              <a:gd name="connsiteX312" fmla="*/ 4907178 w 7467600"/>
              <a:gd name="connsiteY312" fmla="*/ 6858000 h 6858000"/>
              <a:gd name="connsiteX313" fmla="*/ 4910810 w 7467600"/>
              <a:gd name="connsiteY313" fmla="*/ 6829660 h 6858000"/>
              <a:gd name="connsiteX314" fmla="*/ 4987461 w 7467600"/>
              <a:gd name="connsiteY314" fmla="*/ 6432994 h 6858000"/>
              <a:gd name="connsiteX315" fmla="*/ 5179262 w 7467600"/>
              <a:gd name="connsiteY315" fmla="*/ 6035044 h 6858000"/>
              <a:gd name="connsiteX316" fmla="*/ 4689678 w 7467600"/>
              <a:gd name="connsiteY316" fmla="*/ 6440241 h 6858000"/>
              <a:gd name="connsiteX317" fmla="*/ 4477543 w 7467600"/>
              <a:gd name="connsiteY317" fmla="*/ 6674836 h 6858000"/>
              <a:gd name="connsiteX318" fmla="*/ 4329957 w 7467600"/>
              <a:gd name="connsiteY318" fmla="*/ 6858000 h 6858000"/>
              <a:gd name="connsiteX319" fmla="*/ 4218595 w 7467600"/>
              <a:gd name="connsiteY319" fmla="*/ 6858000 h 6858000"/>
              <a:gd name="connsiteX320" fmla="*/ 4368888 w 7467600"/>
              <a:gd name="connsiteY320" fmla="*/ 6668412 h 6858000"/>
              <a:gd name="connsiteX321" fmla="*/ 4563091 w 7467600"/>
              <a:gd name="connsiteY321" fmla="*/ 6442508 h 6858000"/>
              <a:gd name="connsiteX322" fmla="*/ 5387324 w 7467600"/>
              <a:gd name="connsiteY322" fmla="*/ 5705830 h 6858000"/>
              <a:gd name="connsiteX323" fmla="*/ 5073620 w 7467600"/>
              <a:gd name="connsiteY323" fmla="*/ 5955437 h 6858000"/>
              <a:gd name="connsiteX324" fmla="*/ 4689789 w 7467600"/>
              <a:gd name="connsiteY324" fmla="*/ 6268382 h 6858000"/>
              <a:gd name="connsiteX325" fmla="*/ 4418722 w 7467600"/>
              <a:gd name="connsiteY325" fmla="*/ 6570886 h 6858000"/>
              <a:gd name="connsiteX326" fmla="*/ 4214944 w 7467600"/>
              <a:gd name="connsiteY326" fmla="*/ 6858000 h 6858000"/>
              <a:gd name="connsiteX327" fmla="*/ 4177898 w 7467600"/>
              <a:gd name="connsiteY327" fmla="*/ 6858000 h 6858000"/>
              <a:gd name="connsiteX328" fmla="*/ 4391597 w 7467600"/>
              <a:gd name="connsiteY328" fmla="*/ 6556370 h 6858000"/>
              <a:gd name="connsiteX329" fmla="*/ 4668889 w 7467600"/>
              <a:gd name="connsiteY329" fmla="*/ 6246399 h 6858000"/>
              <a:gd name="connsiteX330" fmla="*/ 5055427 w 7467600"/>
              <a:gd name="connsiteY330" fmla="*/ 5931476 h 6858000"/>
              <a:gd name="connsiteX331" fmla="*/ 5371814 w 7467600"/>
              <a:gd name="connsiteY331" fmla="*/ 5678975 h 6858000"/>
              <a:gd name="connsiteX332" fmla="*/ 4987918 w 7467600"/>
              <a:gd name="connsiteY332" fmla="*/ 5838701 h 6858000"/>
              <a:gd name="connsiteX333" fmla="*/ 4317146 w 7467600"/>
              <a:gd name="connsiteY333" fmla="*/ 6587716 h 6858000"/>
              <a:gd name="connsiteX334" fmla="*/ 4171627 w 7467600"/>
              <a:gd name="connsiteY334" fmla="*/ 6858000 h 6858000"/>
              <a:gd name="connsiteX335" fmla="*/ 4081585 w 7467600"/>
              <a:gd name="connsiteY335" fmla="*/ 6858000 h 6858000"/>
              <a:gd name="connsiteX336" fmla="*/ 4238603 w 7467600"/>
              <a:gd name="connsiteY336" fmla="*/ 6559341 h 6858000"/>
              <a:gd name="connsiteX337" fmla="*/ 4778333 w 7467600"/>
              <a:gd name="connsiteY337" fmla="*/ 5873626 h 6858000"/>
              <a:gd name="connsiteX338" fmla="*/ 5414185 w 7467600"/>
              <a:gd name="connsiteY338" fmla="*/ 5573882 h 6858000"/>
              <a:gd name="connsiteX339" fmla="*/ 5959648 w 7467600"/>
              <a:gd name="connsiteY339" fmla="*/ 4760797 h 6858000"/>
              <a:gd name="connsiteX340" fmla="*/ 5355019 w 7467600"/>
              <a:gd name="connsiteY340" fmla="*/ 4734672 h 6858000"/>
              <a:gd name="connsiteX341" fmla="*/ 5083565 w 7467600"/>
              <a:gd name="connsiteY341" fmla="*/ 5179121 h 6858000"/>
              <a:gd name="connsiteX342" fmla="*/ 4713577 w 7467600"/>
              <a:gd name="connsiteY342" fmla="*/ 5616803 h 6858000"/>
              <a:gd name="connsiteX343" fmla="*/ 3989559 w 7467600"/>
              <a:gd name="connsiteY343" fmla="*/ 6145945 h 6858000"/>
              <a:gd name="connsiteX344" fmla="*/ 3939824 w 7467600"/>
              <a:gd name="connsiteY344" fmla="*/ 6066900 h 6858000"/>
              <a:gd name="connsiteX345" fmla="*/ 4584537 w 7467600"/>
              <a:gd name="connsiteY345" fmla="*/ 5324826 h 6858000"/>
              <a:gd name="connsiteX346" fmla="*/ 5037105 w 7467600"/>
              <a:gd name="connsiteY346" fmla="*/ 5088765 h 6858000"/>
              <a:gd name="connsiteX347" fmla="*/ 5039930 w 7467600"/>
              <a:gd name="connsiteY347" fmla="*/ 5089585 h 6858000"/>
              <a:gd name="connsiteX348" fmla="*/ 5263764 w 7467600"/>
              <a:gd name="connsiteY348" fmla="*/ 4735525 h 6858000"/>
              <a:gd name="connsiteX349" fmla="*/ 4086300 w 7467600"/>
              <a:gd name="connsiteY349" fmla="*/ 4884599 h 6858000"/>
              <a:gd name="connsiteX350" fmla="*/ 4085485 w 7467600"/>
              <a:gd name="connsiteY350" fmla="*/ 4899070 h 6858000"/>
              <a:gd name="connsiteX351" fmla="*/ 3871915 w 7467600"/>
              <a:gd name="connsiteY351" fmla="*/ 5253645 h 6858000"/>
              <a:gd name="connsiteX352" fmla="*/ 3799374 w 7467600"/>
              <a:gd name="connsiteY352" fmla="*/ 5466127 h 6858000"/>
              <a:gd name="connsiteX353" fmla="*/ 3498850 w 7467600"/>
              <a:gd name="connsiteY353" fmla="*/ 6661888 h 6858000"/>
              <a:gd name="connsiteX354" fmla="*/ 3399216 w 7467600"/>
              <a:gd name="connsiteY354" fmla="*/ 6858000 h 6858000"/>
              <a:gd name="connsiteX355" fmla="*/ 3303688 w 7467600"/>
              <a:gd name="connsiteY355" fmla="*/ 6858000 h 6858000"/>
              <a:gd name="connsiteX356" fmla="*/ 3391774 w 7467600"/>
              <a:gd name="connsiteY356" fmla="*/ 6697181 h 6858000"/>
              <a:gd name="connsiteX357" fmla="*/ 3735540 w 7467600"/>
              <a:gd name="connsiteY357" fmla="*/ 5546923 h 6858000"/>
              <a:gd name="connsiteX358" fmla="*/ 3729438 w 7467600"/>
              <a:gd name="connsiteY358" fmla="*/ 5569058 h 6858000"/>
              <a:gd name="connsiteX359" fmla="*/ 3707782 w 7467600"/>
              <a:gd name="connsiteY359" fmla="*/ 5644908 h 6858000"/>
              <a:gd name="connsiteX360" fmla="*/ 3583827 w 7467600"/>
              <a:gd name="connsiteY360" fmla="*/ 6039215 h 6858000"/>
              <a:gd name="connsiteX361" fmla="*/ 3547861 w 7467600"/>
              <a:gd name="connsiteY361" fmla="*/ 6129609 h 6858000"/>
              <a:gd name="connsiteX362" fmla="*/ 3490905 w 7467600"/>
              <a:gd name="connsiteY362" fmla="*/ 6277660 h 6858000"/>
              <a:gd name="connsiteX363" fmla="*/ 3455859 w 7467600"/>
              <a:gd name="connsiteY363" fmla="*/ 6391301 h 6858000"/>
              <a:gd name="connsiteX364" fmla="*/ 3429112 w 7467600"/>
              <a:gd name="connsiteY364" fmla="*/ 6479469 h 6858000"/>
              <a:gd name="connsiteX365" fmla="*/ 3304862 w 7467600"/>
              <a:gd name="connsiteY365" fmla="*/ 6796476 h 6858000"/>
              <a:gd name="connsiteX366" fmla="*/ 3276071 w 7467600"/>
              <a:gd name="connsiteY366" fmla="*/ 6858000 h 6858000"/>
              <a:gd name="connsiteX367" fmla="*/ 3240805 w 7467600"/>
              <a:gd name="connsiteY367" fmla="*/ 6858000 h 6858000"/>
              <a:gd name="connsiteX368" fmla="*/ 3275917 w 7467600"/>
              <a:gd name="connsiteY368" fmla="*/ 6783192 h 6858000"/>
              <a:gd name="connsiteX369" fmla="*/ 3399358 w 7467600"/>
              <a:gd name="connsiteY369" fmla="*/ 6469011 h 6858000"/>
              <a:gd name="connsiteX370" fmla="*/ 3425650 w 7467600"/>
              <a:gd name="connsiteY370" fmla="*/ 6381333 h 6858000"/>
              <a:gd name="connsiteX371" fmla="*/ 3460661 w 7467600"/>
              <a:gd name="connsiteY371" fmla="*/ 6266763 h 6858000"/>
              <a:gd name="connsiteX372" fmla="*/ 3518021 w 7467600"/>
              <a:gd name="connsiteY372" fmla="*/ 6117298 h 6858000"/>
              <a:gd name="connsiteX373" fmla="*/ 3554035 w 7467600"/>
              <a:gd name="connsiteY373" fmla="*/ 6027832 h 6858000"/>
              <a:gd name="connsiteX374" fmla="*/ 3677174 w 7467600"/>
              <a:gd name="connsiteY374" fmla="*/ 5636351 h 6858000"/>
              <a:gd name="connsiteX375" fmla="*/ 3698819 w 7467600"/>
              <a:gd name="connsiteY375" fmla="*/ 5560503 h 6858000"/>
              <a:gd name="connsiteX376" fmla="*/ 3702094 w 7467600"/>
              <a:gd name="connsiteY376" fmla="*/ 5549194 h 6858000"/>
              <a:gd name="connsiteX377" fmla="*/ 3398355 w 7467600"/>
              <a:gd name="connsiteY377" fmla="*/ 6094603 h 6858000"/>
              <a:gd name="connsiteX378" fmla="*/ 3193941 w 7467600"/>
              <a:gd name="connsiteY378" fmla="*/ 6798775 h 6858000"/>
              <a:gd name="connsiteX379" fmla="*/ 3184140 w 7467600"/>
              <a:gd name="connsiteY379" fmla="*/ 6858000 h 6858000"/>
              <a:gd name="connsiteX380" fmla="*/ 3099978 w 7467600"/>
              <a:gd name="connsiteY380" fmla="*/ 6858000 h 6858000"/>
              <a:gd name="connsiteX381" fmla="*/ 3101556 w 7467600"/>
              <a:gd name="connsiteY381" fmla="*/ 6843337 h 6858000"/>
              <a:gd name="connsiteX382" fmla="*/ 3370162 w 7467600"/>
              <a:gd name="connsiteY382" fmla="*/ 5785550 h 6858000"/>
              <a:gd name="connsiteX383" fmla="*/ 3746477 w 7467600"/>
              <a:gd name="connsiteY383" fmla="*/ 5377889 h 6858000"/>
              <a:gd name="connsiteX384" fmla="*/ 3863399 w 7467600"/>
              <a:gd name="connsiteY384" fmla="*/ 5087257 h 6858000"/>
              <a:gd name="connsiteX385" fmla="*/ 3968712 w 7467600"/>
              <a:gd name="connsiteY385" fmla="*/ 4913989 h 6858000"/>
              <a:gd name="connsiteX386" fmla="*/ 2792390 w 7467600"/>
              <a:gd name="connsiteY386" fmla="*/ 5382974 h 6858000"/>
              <a:gd name="connsiteX387" fmla="*/ 2714982 w 7467600"/>
              <a:gd name="connsiteY387" fmla="*/ 5427051 h 6858000"/>
              <a:gd name="connsiteX388" fmla="*/ 2813361 w 7467600"/>
              <a:gd name="connsiteY388" fmla="*/ 6023912 h 6858000"/>
              <a:gd name="connsiteX389" fmla="*/ 2688430 w 7467600"/>
              <a:gd name="connsiteY389" fmla="*/ 6801564 h 6858000"/>
              <a:gd name="connsiteX390" fmla="*/ 2629626 w 7467600"/>
              <a:gd name="connsiteY390" fmla="*/ 6763394 h 6858000"/>
              <a:gd name="connsiteX391" fmla="*/ 2565328 w 7467600"/>
              <a:gd name="connsiteY391" fmla="*/ 5516399 h 6858000"/>
              <a:gd name="connsiteX392" fmla="*/ 1922999 w 7467600"/>
              <a:gd name="connsiteY392" fmla="*/ 5980343 h 6858000"/>
              <a:gd name="connsiteX393" fmla="*/ 1950261 w 7467600"/>
              <a:gd name="connsiteY393" fmla="*/ 6405858 h 6858000"/>
              <a:gd name="connsiteX394" fmla="*/ 2365554 w 7467600"/>
              <a:gd name="connsiteY394" fmla="*/ 6759107 h 6858000"/>
              <a:gd name="connsiteX395" fmla="*/ 2424142 w 7467600"/>
              <a:gd name="connsiteY395" fmla="*/ 6858000 h 6858000"/>
              <a:gd name="connsiteX396" fmla="*/ 2395994 w 7467600"/>
              <a:gd name="connsiteY396" fmla="*/ 6858000 h 6858000"/>
              <a:gd name="connsiteX397" fmla="*/ 2392863 w 7467600"/>
              <a:gd name="connsiteY397" fmla="*/ 6852964 h 6858000"/>
              <a:gd name="connsiteX398" fmla="*/ 2017589 w 7467600"/>
              <a:gd name="connsiteY398" fmla="*/ 6493982 h 6858000"/>
              <a:gd name="connsiteX399" fmla="*/ 2147336 w 7467600"/>
              <a:gd name="connsiteY399" fmla="*/ 6594052 h 6858000"/>
              <a:gd name="connsiteX400" fmla="*/ 2207047 w 7467600"/>
              <a:gd name="connsiteY400" fmla="*/ 6654540 h 6858000"/>
              <a:gd name="connsiteX401" fmla="*/ 2299106 w 7467600"/>
              <a:gd name="connsiteY401" fmla="*/ 6778931 h 6858000"/>
              <a:gd name="connsiteX402" fmla="*/ 2314430 w 7467600"/>
              <a:gd name="connsiteY402" fmla="*/ 6801144 h 6858000"/>
              <a:gd name="connsiteX403" fmla="*/ 2352406 w 7467600"/>
              <a:gd name="connsiteY403" fmla="*/ 6858000 h 6858000"/>
              <a:gd name="connsiteX404" fmla="*/ 2314492 w 7467600"/>
              <a:gd name="connsiteY404" fmla="*/ 6858000 h 6858000"/>
              <a:gd name="connsiteX405" fmla="*/ 2288095 w 7467600"/>
              <a:gd name="connsiteY405" fmla="*/ 6818030 h 6858000"/>
              <a:gd name="connsiteX406" fmla="*/ 2272768 w 7467600"/>
              <a:gd name="connsiteY406" fmla="*/ 6795822 h 6858000"/>
              <a:gd name="connsiteX407" fmla="*/ 2182715 w 7467600"/>
              <a:gd name="connsiteY407" fmla="*/ 6675071 h 6858000"/>
              <a:gd name="connsiteX408" fmla="*/ 2032061 w 7467600"/>
              <a:gd name="connsiteY408" fmla="*/ 6541380 h 6858000"/>
              <a:gd name="connsiteX409" fmla="*/ 2257220 w 7467600"/>
              <a:gd name="connsiteY409" fmla="*/ 6826257 h 6858000"/>
              <a:gd name="connsiteX410" fmla="*/ 2281324 w 7467600"/>
              <a:gd name="connsiteY410" fmla="*/ 6858000 h 6858000"/>
              <a:gd name="connsiteX411" fmla="*/ 2242860 w 7467600"/>
              <a:gd name="connsiteY411" fmla="*/ 6858000 h 6858000"/>
              <a:gd name="connsiteX412" fmla="*/ 2232818 w 7467600"/>
              <a:gd name="connsiteY412" fmla="*/ 6844926 h 6858000"/>
              <a:gd name="connsiteX413" fmla="*/ 1990172 w 7467600"/>
              <a:gd name="connsiteY413" fmla="*/ 6542121 h 6858000"/>
              <a:gd name="connsiteX414" fmla="*/ 2124090 w 7467600"/>
              <a:gd name="connsiteY414" fmla="*/ 6761017 h 6858000"/>
              <a:gd name="connsiteX415" fmla="*/ 2200380 w 7467600"/>
              <a:gd name="connsiteY415" fmla="*/ 6858000 h 6858000"/>
              <a:gd name="connsiteX416" fmla="*/ 2147507 w 7467600"/>
              <a:gd name="connsiteY416" fmla="*/ 6858000 h 6858000"/>
              <a:gd name="connsiteX417" fmla="*/ 2070668 w 7467600"/>
              <a:gd name="connsiteY417" fmla="*/ 6761520 h 6858000"/>
              <a:gd name="connsiteX418" fmla="*/ 1975142 w 7467600"/>
              <a:gd name="connsiteY418" fmla="*/ 6585570 h 6858000"/>
              <a:gd name="connsiteX419" fmla="*/ 2050035 w 7467600"/>
              <a:gd name="connsiteY419" fmla="*/ 6813345 h 6858000"/>
              <a:gd name="connsiteX420" fmla="*/ 2063025 w 7467600"/>
              <a:gd name="connsiteY420" fmla="*/ 6858000 h 6858000"/>
              <a:gd name="connsiteX421" fmla="*/ 2021675 w 7467600"/>
              <a:gd name="connsiteY421" fmla="*/ 6858000 h 6858000"/>
              <a:gd name="connsiteX422" fmla="*/ 2019308 w 7467600"/>
              <a:gd name="connsiteY422" fmla="*/ 6847118 h 6858000"/>
              <a:gd name="connsiteX423" fmla="*/ 1938835 w 7467600"/>
              <a:gd name="connsiteY423" fmla="*/ 6551160 h 6858000"/>
              <a:gd name="connsiteX424" fmla="*/ 1953230 w 7467600"/>
              <a:gd name="connsiteY424" fmla="*/ 6759699 h 6858000"/>
              <a:gd name="connsiteX425" fmla="*/ 1956763 w 7467600"/>
              <a:gd name="connsiteY425" fmla="*/ 6778191 h 6858000"/>
              <a:gd name="connsiteX426" fmla="*/ 1967925 w 7467600"/>
              <a:gd name="connsiteY426" fmla="*/ 6858000 h 6858000"/>
              <a:gd name="connsiteX427" fmla="*/ 1936622 w 7467600"/>
              <a:gd name="connsiteY427" fmla="*/ 6858000 h 6858000"/>
              <a:gd name="connsiteX428" fmla="*/ 1926261 w 7467600"/>
              <a:gd name="connsiteY428" fmla="*/ 6784064 h 6858000"/>
              <a:gd name="connsiteX429" fmla="*/ 1922724 w 7467600"/>
              <a:gd name="connsiteY429" fmla="*/ 6765577 h 6858000"/>
              <a:gd name="connsiteX430" fmla="*/ 1904650 w 7467600"/>
              <a:gd name="connsiteY430" fmla="*/ 6639616 h 6858000"/>
              <a:gd name="connsiteX431" fmla="*/ 1885273 w 7467600"/>
              <a:gd name="connsiteY431" fmla="*/ 6858000 h 6858000"/>
              <a:gd name="connsiteX432" fmla="*/ 1854363 w 7467600"/>
              <a:gd name="connsiteY432" fmla="*/ 6858000 h 6858000"/>
              <a:gd name="connsiteX433" fmla="*/ 1880391 w 7467600"/>
              <a:gd name="connsiteY433" fmla="*/ 6603796 h 6858000"/>
              <a:gd name="connsiteX434" fmla="*/ 1818273 w 7467600"/>
              <a:gd name="connsiteY434" fmla="*/ 6715729 h 6858000"/>
              <a:gd name="connsiteX435" fmla="*/ 1794691 w 7467600"/>
              <a:gd name="connsiteY435" fmla="*/ 6843239 h 6858000"/>
              <a:gd name="connsiteX436" fmla="*/ 1794914 w 7467600"/>
              <a:gd name="connsiteY436" fmla="*/ 6858000 h 6858000"/>
              <a:gd name="connsiteX437" fmla="*/ 1746128 w 7467600"/>
              <a:gd name="connsiteY437" fmla="*/ 6858000 h 6858000"/>
              <a:gd name="connsiteX438" fmla="*/ 1753934 w 7467600"/>
              <a:gd name="connsiteY438" fmla="*/ 6724796 h 6858000"/>
              <a:gd name="connsiteX439" fmla="*/ 1792053 w 7467600"/>
              <a:gd name="connsiteY439" fmla="*/ 6572396 h 6858000"/>
              <a:gd name="connsiteX440" fmla="*/ 1862248 w 7467600"/>
              <a:gd name="connsiteY440" fmla="*/ 6266397 h 6858000"/>
              <a:gd name="connsiteX441" fmla="*/ 1862250 w 7467600"/>
              <a:gd name="connsiteY441" fmla="*/ 6033531 h 6858000"/>
              <a:gd name="connsiteX442" fmla="*/ 1211999 w 7467600"/>
              <a:gd name="connsiteY442" fmla="*/ 6683610 h 6858000"/>
              <a:gd name="connsiteX443" fmla="*/ 1213266 w 7467600"/>
              <a:gd name="connsiteY443" fmla="*/ 6691947 h 6858000"/>
              <a:gd name="connsiteX444" fmla="*/ 1203370 w 7467600"/>
              <a:gd name="connsiteY444" fmla="*/ 6850676 h 6858000"/>
              <a:gd name="connsiteX445" fmla="*/ 1203671 w 7467600"/>
              <a:gd name="connsiteY445" fmla="*/ 6858000 h 6858000"/>
              <a:gd name="connsiteX446" fmla="*/ 1143180 w 7467600"/>
              <a:gd name="connsiteY446" fmla="*/ 6858000 h 6858000"/>
              <a:gd name="connsiteX447" fmla="*/ 1142176 w 7467600"/>
              <a:gd name="connsiteY447" fmla="*/ 6766045 h 6858000"/>
              <a:gd name="connsiteX448" fmla="*/ 1067484 w 7467600"/>
              <a:gd name="connsiteY448" fmla="*/ 6858000 h 6858000"/>
              <a:gd name="connsiteX449" fmla="*/ 953928 w 7467600"/>
              <a:gd name="connsiteY449" fmla="*/ 6858000 h 6858000"/>
              <a:gd name="connsiteX450" fmla="*/ 959715 w 7467600"/>
              <a:gd name="connsiteY450" fmla="*/ 6850185 h 6858000"/>
              <a:gd name="connsiteX451" fmla="*/ 1483788 w 7467600"/>
              <a:gd name="connsiteY451" fmla="*/ 6259174 h 6858000"/>
              <a:gd name="connsiteX452" fmla="*/ 1100671 w 7467600"/>
              <a:gd name="connsiteY452" fmla="*/ 6252137 h 6858000"/>
              <a:gd name="connsiteX453" fmla="*/ 1090144 w 7467600"/>
              <a:gd name="connsiteY453" fmla="*/ 6256748 h 6858000"/>
              <a:gd name="connsiteX454" fmla="*/ 1095872 w 7467600"/>
              <a:gd name="connsiteY454" fmla="*/ 6271892 h 6858000"/>
              <a:gd name="connsiteX455" fmla="*/ 262785 w 7467600"/>
              <a:gd name="connsiteY455" fmla="*/ 6845450 h 6858000"/>
              <a:gd name="connsiteX456" fmla="*/ 209968 w 7467600"/>
              <a:gd name="connsiteY456" fmla="*/ 6770713 h 6858000"/>
              <a:gd name="connsiteX457" fmla="*/ 873460 w 7467600"/>
              <a:gd name="connsiteY457" fmla="*/ 6253768 h 6858000"/>
              <a:gd name="connsiteX458" fmla="*/ 192686 w 7467600"/>
              <a:gd name="connsiteY458" fmla="*/ 5849257 h 6858000"/>
              <a:gd name="connsiteX459" fmla="*/ 4696 w 7467600"/>
              <a:gd name="connsiteY459" fmla="*/ 5697668 h 6858000"/>
              <a:gd name="connsiteX460" fmla="*/ 0 w 7467600"/>
              <a:gd name="connsiteY460" fmla="*/ 5689984 h 6858000"/>
              <a:gd name="connsiteX461" fmla="*/ 0 w 7467600"/>
              <a:gd name="connsiteY461" fmla="*/ 5513472 h 6858000"/>
              <a:gd name="connsiteX462" fmla="*/ 174101 w 7467600"/>
              <a:gd name="connsiteY462" fmla="*/ 5620277 h 6858000"/>
              <a:gd name="connsiteX463" fmla="*/ 891800 w 7467600"/>
              <a:gd name="connsiteY463" fmla="*/ 6036935 h 6858000"/>
              <a:gd name="connsiteX464" fmla="*/ 1072219 w 7467600"/>
              <a:gd name="connsiteY464" fmla="*/ 6169443 h 6858000"/>
              <a:gd name="connsiteX465" fmla="*/ 1074117 w 7467600"/>
              <a:gd name="connsiteY465" fmla="*/ 6170301 h 6858000"/>
              <a:gd name="connsiteX466" fmla="*/ 1083114 w 7467600"/>
              <a:gd name="connsiteY466" fmla="*/ 6174131 h 6858000"/>
              <a:gd name="connsiteX467" fmla="*/ 1543010 w 7467600"/>
              <a:gd name="connsiteY467" fmla="*/ 6191140 h 6858000"/>
              <a:gd name="connsiteX468" fmla="*/ 1551080 w 7467600"/>
              <a:gd name="connsiteY468" fmla="*/ 6195006 h 6858000"/>
              <a:gd name="connsiteX469" fmla="*/ 2345443 w 7467600"/>
              <a:gd name="connsiteY469" fmla="*/ 5549882 h 6858000"/>
              <a:gd name="connsiteX470" fmla="*/ 1721499 w 7467600"/>
              <a:gd name="connsiteY470" fmla="*/ 5599969 h 6858000"/>
              <a:gd name="connsiteX471" fmla="*/ 767716 w 7467600"/>
              <a:gd name="connsiteY471" fmla="*/ 5472768 h 6858000"/>
              <a:gd name="connsiteX472" fmla="*/ 722147 w 7467600"/>
              <a:gd name="connsiteY472" fmla="*/ 5393091 h 6858000"/>
              <a:gd name="connsiteX473" fmla="*/ 1485552 w 7467600"/>
              <a:gd name="connsiteY473" fmla="*/ 5313202 h 6858000"/>
              <a:gd name="connsiteX474" fmla="*/ 2143004 w 7467600"/>
              <a:gd name="connsiteY474" fmla="*/ 5402420 h 6858000"/>
              <a:gd name="connsiteX475" fmla="*/ 1933391 w 7467600"/>
              <a:gd name="connsiteY475" fmla="*/ 5156971 h 6858000"/>
              <a:gd name="connsiteX476" fmla="*/ 1827118 w 7467600"/>
              <a:gd name="connsiteY476" fmla="*/ 4968410 h 6858000"/>
              <a:gd name="connsiteX477" fmla="*/ 1837349 w 7467600"/>
              <a:gd name="connsiteY477" fmla="*/ 4956357 h 6858000"/>
              <a:gd name="connsiteX478" fmla="*/ 2162835 w 7467600"/>
              <a:gd name="connsiteY478" fmla="*/ 5187853 h 6858000"/>
              <a:gd name="connsiteX479" fmla="*/ 2257167 w 7467600"/>
              <a:gd name="connsiteY479" fmla="*/ 5462123 h 6858000"/>
              <a:gd name="connsiteX480" fmla="*/ 2261598 w 7467600"/>
              <a:gd name="connsiteY480" fmla="*/ 5467998 h 6858000"/>
              <a:gd name="connsiteX481" fmla="*/ 2437177 w 7467600"/>
              <a:gd name="connsiteY481" fmla="*/ 5479608 h 6858000"/>
              <a:gd name="connsiteX482" fmla="*/ 2445247 w 7467600"/>
              <a:gd name="connsiteY482" fmla="*/ 5483476 h 6858000"/>
              <a:gd name="connsiteX483" fmla="*/ 2743626 w 7467600"/>
              <a:gd name="connsiteY483" fmla="*/ 5304819 h 6858000"/>
              <a:gd name="connsiteX484" fmla="*/ 3048102 w 7467600"/>
              <a:gd name="connsiteY484" fmla="*/ 5150595 h 6858000"/>
              <a:gd name="connsiteX485" fmla="*/ 1799414 w 7467600"/>
              <a:gd name="connsiteY485" fmla="*/ 4694732 h 6858000"/>
              <a:gd name="connsiteX486" fmla="*/ 1771735 w 7467600"/>
              <a:gd name="connsiteY486" fmla="*/ 4619929 h 6858000"/>
              <a:gd name="connsiteX487" fmla="*/ 3104273 w 7467600"/>
              <a:gd name="connsiteY487" fmla="*/ 5076159 h 6858000"/>
              <a:gd name="connsiteX488" fmla="*/ 3113245 w 7467600"/>
              <a:gd name="connsiteY488" fmla="*/ 5090705 h 6858000"/>
              <a:gd name="connsiteX489" fmla="*/ 3126294 w 7467600"/>
              <a:gd name="connsiteY489" fmla="*/ 5114400 h 6858000"/>
              <a:gd name="connsiteX490" fmla="*/ 3937433 w 7467600"/>
              <a:gd name="connsiteY490" fmla="*/ 4830473 h 6858000"/>
              <a:gd name="connsiteX491" fmla="*/ 3590475 w 7467600"/>
              <a:gd name="connsiteY491" fmla="*/ 4597974 h 6858000"/>
              <a:gd name="connsiteX492" fmla="*/ 3100264 w 7467600"/>
              <a:gd name="connsiteY492" fmla="*/ 4579845 h 6858000"/>
              <a:gd name="connsiteX493" fmla="*/ 2183576 w 7467600"/>
              <a:gd name="connsiteY493" fmla="*/ 4227150 h 6858000"/>
              <a:gd name="connsiteX494" fmla="*/ 2151029 w 7467600"/>
              <a:gd name="connsiteY494" fmla="*/ 4146947 h 6858000"/>
              <a:gd name="connsiteX495" fmla="*/ 3563434 w 7467600"/>
              <a:gd name="connsiteY495" fmla="*/ 4469115 h 6858000"/>
              <a:gd name="connsiteX496" fmla="*/ 3177952 w 7467600"/>
              <a:gd name="connsiteY496" fmla="*/ 3657386 h 6858000"/>
              <a:gd name="connsiteX497" fmla="*/ 3189263 w 7467600"/>
              <a:gd name="connsiteY497" fmla="*/ 3625726 h 6858000"/>
              <a:gd name="connsiteX498" fmla="*/ 3560912 w 7467600"/>
              <a:gd name="connsiteY498" fmla="*/ 4079863 h 6858000"/>
              <a:gd name="connsiteX499" fmla="*/ 3626636 w 7467600"/>
              <a:gd name="connsiteY499" fmla="*/ 4512230 h 6858000"/>
              <a:gd name="connsiteX500" fmla="*/ 3653088 w 7467600"/>
              <a:gd name="connsiteY500" fmla="*/ 4521417 h 6858000"/>
              <a:gd name="connsiteX501" fmla="*/ 3988128 w 7467600"/>
              <a:gd name="connsiteY501" fmla="*/ 4817267 h 6858000"/>
              <a:gd name="connsiteX502" fmla="*/ 4830582 w 7467600"/>
              <a:gd name="connsiteY502" fmla="*/ 4676000 h 6858000"/>
              <a:gd name="connsiteX503" fmla="*/ 4830100 w 7467600"/>
              <a:gd name="connsiteY503" fmla="*/ 4675554 h 6858000"/>
              <a:gd name="connsiteX504" fmla="*/ 4036318 w 7467600"/>
              <a:gd name="connsiteY504" fmla="*/ 4147013 h 6858000"/>
              <a:gd name="connsiteX505" fmla="*/ 3432098 w 7467600"/>
              <a:gd name="connsiteY505" fmla="*/ 3537312 h 6858000"/>
              <a:gd name="connsiteX506" fmla="*/ 3446761 w 7467600"/>
              <a:gd name="connsiteY506" fmla="*/ 3461278 h 6858000"/>
              <a:gd name="connsiteX507" fmla="*/ 4419733 w 7467600"/>
              <a:gd name="connsiteY507" fmla="*/ 3963555 h 6858000"/>
              <a:gd name="connsiteX508" fmla="*/ 4781371 w 7467600"/>
              <a:gd name="connsiteY508" fmla="*/ 4458604 h 6858000"/>
              <a:gd name="connsiteX509" fmla="*/ 4780440 w 7467600"/>
              <a:gd name="connsiteY509" fmla="*/ 4470290 h 6858000"/>
              <a:gd name="connsiteX510" fmla="*/ 4898954 w 7467600"/>
              <a:gd name="connsiteY510" fmla="*/ 4662092 h 6858000"/>
              <a:gd name="connsiteX511" fmla="*/ 4900699 w 7467600"/>
              <a:gd name="connsiteY511" fmla="*/ 4670867 h 6858000"/>
              <a:gd name="connsiteX512" fmla="*/ 5714511 w 7467600"/>
              <a:gd name="connsiteY512" fmla="*/ 4663483 h 6858000"/>
              <a:gd name="connsiteX513" fmla="*/ 5464793 w 7467600"/>
              <a:gd name="connsiteY513" fmla="*/ 4393556 h 6858000"/>
              <a:gd name="connsiteX514" fmla="*/ 5461897 w 7467600"/>
              <a:gd name="connsiteY514" fmla="*/ 4390879 h 6858000"/>
              <a:gd name="connsiteX515" fmla="*/ 4294126 w 7467600"/>
              <a:gd name="connsiteY515" fmla="*/ 3303048 h 6858000"/>
              <a:gd name="connsiteX516" fmla="*/ 4305321 w 7467600"/>
              <a:gd name="connsiteY516" fmla="*/ 3256953 h 6858000"/>
              <a:gd name="connsiteX517" fmla="*/ 4949299 w 7467600"/>
              <a:gd name="connsiteY517" fmla="*/ 3766336 h 6858000"/>
              <a:gd name="connsiteX518" fmla="*/ 5291452 w 7467600"/>
              <a:gd name="connsiteY518" fmla="*/ 4076801 h 6858000"/>
              <a:gd name="connsiteX519" fmla="*/ 5434998 w 7467600"/>
              <a:gd name="connsiteY519" fmla="*/ 4254100 h 6858000"/>
              <a:gd name="connsiteX520" fmla="*/ 5351015 w 7467600"/>
              <a:gd name="connsiteY520" fmla="*/ 3760989 h 6858000"/>
              <a:gd name="connsiteX521" fmla="*/ 5413780 w 7467600"/>
              <a:gd name="connsiteY521" fmla="*/ 2966265 h 6858000"/>
              <a:gd name="connsiteX522" fmla="*/ 5425627 w 7467600"/>
              <a:gd name="connsiteY522" fmla="*/ 2954192 h 6858000"/>
              <a:gd name="connsiteX523" fmla="*/ 6604735 w 7467600"/>
              <a:gd name="connsiteY523" fmla="*/ 2041381 h 6858000"/>
              <a:gd name="connsiteX524" fmla="*/ 7204487 w 7467600"/>
              <a:gd name="connsiteY524" fmla="*/ 2742112 h 6858000"/>
              <a:gd name="connsiteX525" fmla="*/ 7131592 w 7467600"/>
              <a:gd name="connsiteY525" fmla="*/ 2672096 h 6858000"/>
              <a:gd name="connsiteX526" fmla="*/ 6996344 w 7467600"/>
              <a:gd name="connsiteY526" fmla="*/ 2518310 h 6858000"/>
              <a:gd name="connsiteX527" fmla="*/ 6735495 w 7467600"/>
              <a:gd name="connsiteY527" fmla="*/ 2196890 h 6858000"/>
              <a:gd name="connsiteX528" fmla="*/ 6721901 w 7467600"/>
              <a:gd name="connsiteY528" fmla="*/ 2179274 h 6858000"/>
              <a:gd name="connsiteX529" fmla="*/ 6604735 w 7467600"/>
              <a:gd name="connsiteY529" fmla="*/ 2041381 h 6858000"/>
              <a:gd name="connsiteX530" fmla="*/ 6591670 w 7467600"/>
              <a:gd name="connsiteY530" fmla="*/ 1988277 h 6858000"/>
              <a:gd name="connsiteX531" fmla="*/ 6747349 w 7467600"/>
              <a:gd name="connsiteY531" fmla="*/ 2160069 h 6858000"/>
              <a:gd name="connsiteX532" fmla="*/ 6760943 w 7467600"/>
              <a:gd name="connsiteY532" fmla="*/ 2177686 h 6858000"/>
              <a:gd name="connsiteX533" fmla="*/ 7021065 w 7467600"/>
              <a:gd name="connsiteY533" fmla="*/ 2498102 h 6858000"/>
              <a:gd name="connsiteX534" fmla="*/ 7155223 w 7467600"/>
              <a:gd name="connsiteY534" fmla="*/ 2650386 h 6858000"/>
              <a:gd name="connsiteX535" fmla="*/ 7203167 w 7467600"/>
              <a:gd name="connsiteY535" fmla="*/ 2697288 h 6858000"/>
              <a:gd name="connsiteX536" fmla="*/ 6937703 w 7467600"/>
              <a:gd name="connsiteY536" fmla="*/ 2321981 h 6858000"/>
              <a:gd name="connsiteX537" fmla="*/ 6591670 w 7467600"/>
              <a:gd name="connsiteY537" fmla="*/ 1988277 h 6858000"/>
              <a:gd name="connsiteX538" fmla="*/ 5798671 w 7467600"/>
              <a:gd name="connsiteY538" fmla="*/ 1981601 h 6858000"/>
              <a:gd name="connsiteX539" fmla="*/ 5754709 w 7467600"/>
              <a:gd name="connsiteY539" fmla="*/ 2071454 h 6858000"/>
              <a:gd name="connsiteX540" fmla="*/ 5763044 w 7467600"/>
              <a:gd name="connsiteY540" fmla="*/ 2842206 h 6858000"/>
              <a:gd name="connsiteX541" fmla="*/ 5764974 w 7467600"/>
              <a:gd name="connsiteY541" fmla="*/ 2799609 h 6858000"/>
              <a:gd name="connsiteX542" fmla="*/ 5767665 w 7467600"/>
              <a:gd name="connsiteY542" fmla="*/ 2666409 h 6858000"/>
              <a:gd name="connsiteX543" fmla="*/ 5763055 w 7467600"/>
              <a:gd name="connsiteY543" fmla="*/ 2579705 h 6858000"/>
              <a:gd name="connsiteX544" fmla="*/ 5758079 w 7467600"/>
              <a:gd name="connsiteY544" fmla="*/ 2492508 h 6858000"/>
              <a:gd name="connsiteX545" fmla="*/ 5779325 w 7467600"/>
              <a:gd name="connsiteY545" fmla="*/ 2197069 h 6858000"/>
              <a:gd name="connsiteX546" fmla="*/ 5798671 w 7467600"/>
              <a:gd name="connsiteY546" fmla="*/ 1981601 h 6858000"/>
              <a:gd name="connsiteX547" fmla="*/ 5829202 w 7467600"/>
              <a:gd name="connsiteY547" fmla="*/ 1971679 h 6858000"/>
              <a:gd name="connsiteX548" fmla="*/ 5809558 w 7467600"/>
              <a:gd name="connsiteY548" fmla="*/ 2198043 h 6858000"/>
              <a:gd name="connsiteX549" fmla="*/ 5788653 w 7467600"/>
              <a:gd name="connsiteY549" fmla="*/ 2489430 h 6858000"/>
              <a:gd name="connsiteX550" fmla="*/ 5793439 w 7467600"/>
              <a:gd name="connsiteY550" fmla="*/ 2575235 h 6858000"/>
              <a:gd name="connsiteX551" fmla="*/ 5796837 w 7467600"/>
              <a:gd name="connsiteY551" fmla="*/ 2637633 h 6858000"/>
              <a:gd name="connsiteX552" fmla="*/ 5818614 w 7467600"/>
              <a:gd name="connsiteY552" fmla="*/ 2473055 h 6858000"/>
              <a:gd name="connsiteX553" fmla="*/ 5829202 w 7467600"/>
              <a:gd name="connsiteY553" fmla="*/ 1971679 h 6858000"/>
              <a:gd name="connsiteX554" fmla="*/ 5911389 w 7467600"/>
              <a:gd name="connsiteY554" fmla="*/ 1898371 h 6858000"/>
              <a:gd name="connsiteX555" fmla="*/ 6237627 w 7467600"/>
              <a:gd name="connsiteY555" fmla="*/ 2231921 h 6858000"/>
              <a:gd name="connsiteX556" fmla="*/ 5911389 w 7467600"/>
              <a:gd name="connsiteY556" fmla="*/ 1898371 h 6858000"/>
              <a:gd name="connsiteX557" fmla="*/ 6944437 w 7467600"/>
              <a:gd name="connsiteY557" fmla="*/ 1575402 h 6858000"/>
              <a:gd name="connsiteX558" fmla="*/ 6304730 w 7467600"/>
              <a:gd name="connsiteY558" fmla="*/ 1766654 h 6858000"/>
              <a:gd name="connsiteX559" fmla="*/ 6944437 w 7467600"/>
              <a:gd name="connsiteY559" fmla="*/ 1575402 h 6858000"/>
              <a:gd name="connsiteX560" fmla="*/ 7019523 w 7467600"/>
              <a:gd name="connsiteY560" fmla="*/ 1519450 h 6858000"/>
              <a:gd name="connsiteX561" fmla="*/ 6298091 w 7467600"/>
              <a:gd name="connsiteY561" fmla="*/ 1737122 h 6858000"/>
              <a:gd name="connsiteX562" fmla="*/ 7019523 w 7467600"/>
              <a:gd name="connsiteY562" fmla="*/ 1519450 h 6858000"/>
              <a:gd name="connsiteX563" fmla="*/ 2399523 w 7467600"/>
              <a:gd name="connsiteY563" fmla="*/ 1428234 h 6858000"/>
              <a:gd name="connsiteX564" fmla="*/ 2224982 w 7467600"/>
              <a:gd name="connsiteY564" fmla="*/ 1826201 h 6858000"/>
              <a:gd name="connsiteX565" fmla="*/ 2096099 w 7467600"/>
              <a:gd name="connsiteY565" fmla="*/ 2345900 h 6858000"/>
              <a:gd name="connsiteX566" fmla="*/ 2283317 w 7467600"/>
              <a:gd name="connsiteY566" fmla="*/ 1796925 h 6858000"/>
              <a:gd name="connsiteX567" fmla="*/ 2399523 w 7467600"/>
              <a:gd name="connsiteY567" fmla="*/ 1428234 h 6858000"/>
              <a:gd name="connsiteX568" fmla="*/ 2448558 w 7467600"/>
              <a:gd name="connsiteY568" fmla="*/ 1373435 h 6858000"/>
              <a:gd name="connsiteX569" fmla="*/ 2312521 w 7467600"/>
              <a:gd name="connsiteY569" fmla="*/ 1806140 h 6858000"/>
              <a:gd name="connsiteX570" fmla="*/ 2127533 w 7467600"/>
              <a:gd name="connsiteY570" fmla="*/ 2348380 h 6858000"/>
              <a:gd name="connsiteX571" fmla="*/ 2358080 w 7467600"/>
              <a:gd name="connsiteY571" fmla="*/ 1866134 h 6858000"/>
              <a:gd name="connsiteX572" fmla="*/ 2407436 w 7467600"/>
              <a:gd name="connsiteY572" fmla="*/ 1651070 h 6858000"/>
              <a:gd name="connsiteX573" fmla="*/ 2448558 w 7467600"/>
              <a:gd name="connsiteY573" fmla="*/ 1373435 h 6858000"/>
              <a:gd name="connsiteX574" fmla="*/ 278707 w 7467600"/>
              <a:gd name="connsiteY574" fmla="*/ 1352270 h 6858000"/>
              <a:gd name="connsiteX575" fmla="*/ 321570 w 7467600"/>
              <a:gd name="connsiteY575" fmla="*/ 1861610 h 6858000"/>
              <a:gd name="connsiteX576" fmla="*/ 294281 w 7467600"/>
              <a:gd name="connsiteY576" fmla="*/ 1440658 h 6858000"/>
              <a:gd name="connsiteX577" fmla="*/ 278707 w 7467600"/>
              <a:gd name="connsiteY577" fmla="*/ 1352270 h 6858000"/>
              <a:gd name="connsiteX578" fmla="*/ 1423821 w 7467600"/>
              <a:gd name="connsiteY578" fmla="*/ 1351958 h 6858000"/>
              <a:gd name="connsiteX579" fmla="*/ 1638521 w 7467600"/>
              <a:gd name="connsiteY579" fmla="*/ 1908470 h 6858000"/>
              <a:gd name="connsiteX580" fmla="*/ 1754199 w 7467600"/>
              <a:gd name="connsiteY580" fmla="*/ 2149284 h 6858000"/>
              <a:gd name="connsiteX581" fmla="*/ 1908359 w 7467600"/>
              <a:gd name="connsiteY581" fmla="*/ 2364988 h 6858000"/>
              <a:gd name="connsiteX582" fmla="*/ 1647661 w 7467600"/>
              <a:gd name="connsiteY582" fmla="*/ 1825945 h 6858000"/>
              <a:gd name="connsiteX583" fmla="*/ 1423821 w 7467600"/>
              <a:gd name="connsiteY583" fmla="*/ 1351958 h 6858000"/>
              <a:gd name="connsiteX584" fmla="*/ 1431890 w 7467600"/>
              <a:gd name="connsiteY584" fmla="*/ 1306475 h 6858000"/>
              <a:gd name="connsiteX585" fmla="*/ 1507597 w 7467600"/>
              <a:gd name="connsiteY585" fmla="*/ 1446132 h 6858000"/>
              <a:gd name="connsiteX586" fmla="*/ 1674586 w 7467600"/>
              <a:gd name="connsiteY586" fmla="*/ 1813832 h 6858000"/>
              <a:gd name="connsiteX587" fmla="*/ 1815950 w 7467600"/>
              <a:gd name="connsiteY587" fmla="*/ 2128564 h 6858000"/>
              <a:gd name="connsiteX588" fmla="*/ 1984242 w 7467600"/>
              <a:gd name="connsiteY588" fmla="*/ 2430829 h 6858000"/>
              <a:gd name="connsiteX589" fmla="*/ 2014023 w 7467600"/>
              <a:gd name="connsiteY589" fmla="*/ 2450995 h 6858000"/>
              <a:gd name="connsiteX590" fmla="*/ 1747337 w 7467600"/>
              <a:gd name="connsiteY590" fmla="*/ 1855264 h 6858000"/>
              <a:gd name="connsiteX591" fmla="*/ 1533749 w 7467600"/>
              <a:gd name="connsiteY591" fmla="*/ 1478656 h 6858000"/>
              <a:gd name="connsiteX592" fmla="*/ 1431890 w 7467600"/>
              <a:gd name="connsiteY592" fmla="*/ 1306475 h 6858000"/>
              <a:gd name="connsiteX593" fmla="*/ 5052692 w 7467600"/>
              <a:gd name="connsiteY593" fmla="*/ 1292994 h 6858000"/>
              <a:gd name="connsiteX594" fmla="*/ 5200661 w 7467600"/>
              <a:gd name="connsiteY594" fmla="*/ 1635186 h 6858000"/>
              <a:gd name="connsiteX595" fmla="*/ 5297138 w 7467600"/>
              <a:gd name="connsiteY595" fmla="*/ 1906351 h 6858000"/>
              <a:gd name="connsiteX596" fmla="*/ 5052692 w 7467600"/>
              <a:gd name="connsiteY596" fmla="*/ 1292994 h 6858000"/>
              <a:gd name="connsiteX597" fmla="*/ 5009948 w 7467600"/>
              <a:gd name="connsiteY597" fmla="*/ 1273619 h 6858000"/>
              <a:gd name="connsiteX598" fmla="*/ 5121777 w 7467600"/>
              <a:gd name="connsiteY598" fmla="*/ 1654213 h 6858000"/>
              <a:gd name="connsiteX599" fmla="*/ 5293545 w 7467600"/>
              <a:gd name="connsiteY599" fmla="*/ 2072247 h 6858000"/>
              <a:gd name="connsiteX600" fmla="*/ 5294042 w 7467600"/>
              <a:gd name="connsiteY600" fmla="*/ 2065019 h 6858000"/>
              <a:gd name="connsiteX601" fmla="*/ 5171936 w 7467600"/>
              <a:gd name="connsiteY601" fmla="*/ 1647613 h 6858000"/>
              <a:gd name="connsiteX602" fmla="*/ 5009948 w 7467600"/>
              <a:gd name="connsiteY602" fmla="*/ 1273619 h 6858000"/>
              <a:gd name="connsiteX603" fmla="*/ 655236 w 7467600"/>
              <a:gd name="connsiteY603" fmla="*/ 1268632 h 6858000"/>
              <a:gd name="connsiteX604" fmla="*/ 839521 w 7467600"/>
              <a:gd name="connsiteY604" fmla="*/ 1685315 h 6858000"/>
              <a:gd name="connsiteX605" fmla="*/ 1109416 w 7467600"/>
              <a:gd name="connsiteY605" fmla="*/ 2061663 h 6858000"/>
              <a:gd name="connsiteX606" fmla="*/ 1298300 w 7467600"/>
              <a:gd name="connsiteY606" fmla="*/ 2247742 h 6858000"/>
              <a:gd name="connsiteX607" fmla="*/ 1125871 w 7467600"/>
              <a:gd name="connsiteY607" fmla="*/ 1989513 h 6858000"/>
              <a:gd name="connsiteX608" fmla="*/ 981574 w 7467600"/>
              <a:gd name="connsiteY608" fmla="*/ 1783157 h 6858000"/>
              <a:gd name="connsiteX609" fmla="*/ 922198 w 7467600"/>
              <a:gd name="connsiteY609" fmla="*/ 1677437 h 6858000"/>
              <a:gd name="connsiteX610" fmla="*/ 869293 w 7467600"/>
              <a:gd name="connsiteY610" fmla="*/ 1583214 h 6858000"/>
              <a:gd name="connsiteX611" fmla="*/ 751431 w 7467600"/>
              <a:gd name="connsiteY611" fmla="*/ 1405731 h 6858000"/>
              <a:gd name="connsiteX612" fmla="*/ 655236 w 7467600"/>
              <a:gd name="connsiteY612" fmla="*/ 1268632 h 6858000"/>
              <a:gd name="connsiteX613" fmla="*/ 6516292 w 7467600"/>
              <a:gd name="connsiteY613" fmla="*/ 1263064 h 6858000"/>
              <a:gd name="connsiteX614" fmla="*/ 5736320 w 7467600"/>
              <a:gd name="connsiteY614" fmla="*/ 1501803 h 6858000"/>
              <a:gd name="connsiteX615" fmla="*/ 6516292 w 7467600"/>
              <a:gd name="connsiteY615" fmla="*/ 1263064 h 6858000"/>
              <a:gd name="connsiteX616" fmla="*/ 291466 w 7467600"/>
              <a:gd name="connsiteY616" fmla="*/ 1250369 h 6858000"/>
              <a:gd name="connsiteX617" fmla="*/ 323180 w 7467600"/>
              <a:gd name="connsiteY617" fmla="*/ 1435283 h 6858000"/>
              <a:gd name="connsiteX618" fmla="*/ 349381 w 7467600"/>
              <a:gd name="connsiteY618" fmla="*/ 1875041 h 6858000"/>
              <a:gd name="connsiteX619" fmla="*/ 374363 w 7467600"/>
              <a:gd name="connsiteY619" fmla="*/ 1506494 h 6858000"/>
              <a:gd name="connsiteX620" fmla="*/ 302168 w 7467600"/>
              <a:gd name="connsiteY620" fmla="*/ 1274495 h 6858000"/>
              <a:gd name="connsiteX621" fmla="*/ 291466 w 7467600"/>
              <a:gd name="connsiteY621" fmla="*/ 1250369 h 6858000"/>
              <a:gd name="connsiteX622" fmla="*/ 678222 w 7467600"/>
              <a:gd name="connsiteY622" fmla="*/ 1248670 h 6858000"/>
              <a:gd name="connsiteX623" fmla="*/ 775536 w 7467600"/>
              <a:gd name="connsiteY623" fmla="*/ 1388015 h 6858000"/>
              <a:gd name="connsiteX624" fmla="*/ 894529 w 7467600"/>
              <a:gd name="connsiteY624" fmla="*/ 1567739 h 6858000"/>
              <a:gd name="connsiteX625" fmla="*/ 948000 w 7467600"/>
              <a:gd name="connsiteY625" fmla="*/ 1663088 h 6858000"/>
              <a:gd name="connsiteX626" fmla="*/ 1006812 w 7467600"/>
              <a:gd name="connsiteY626" fmla="*/ 1767683 h 6858000"/>
              <a:gd name="connsiteX627" fmla="*/ 1149133 w 7467600"/>
              <a:gd name="connsiteY627" fmla="*/ 1971513 h 6858000"/>
              <a:gd name="connsiteX628" fmla="*/ 1333952 w 7467600"/>
              <a:gd name="connsiteY628" fmla="*/ 2251620 h 6858000"/>
              <a:gd name="connsiteX629" fmla="*/ 1337329 w 7467600"/>
              <a:gd name="connsiteY629" fmla="*/ 2258350 h 6858000"/>
              <a:gd name="connsiteX630" fmla="*/ 1014726 w 7467600"/>
              <a:gd name="connsiteY630" fmla="*/ 1615556 h 6858000"/>
              <a:gd name="connsiteX631" fmla="*/ 678222 w 7467600"/>
              <a:gd name="connsiteY631" fmla="*/ 1248670 h 6858000"/>
              <a:gd name="connsiteX632" fmla="*/ 6691602 w 7467600"/>
              <a:gd name="connsiteY632" fmla="*/ 1140573 h 6858000"/>
              <a:gd name="connsiteX633" fmla="*/ 6571100 w 7467600"/>
              <a:gd name="connsiteY633" fmla="*/ 1183662 h 6858000"/>
              <a:gd name="connsiteX634" fmla="*/ 6241687 w 7467600"/>
              <a:gd name="connsiteY634" fmla="*/ 1257600 h 6858000"/>
              <a:gd name="connsiteX635" fmla="*/ 5693009 w 7467600"/>
              <a:gd name="connsiteY635" fmla="*/ 1478256 h 6858000"/>
              <a:gd name="connsiteX636" fmla="*/ 6548420 w 7467600"/>
              <a:gd name="connsiteY636" fmla="*/ 1214599 h 6858000"/>
              <a:gd name="connsiteX637" fmla="*/ 6605473 w 7467600"/>
              <a:gd name="connsiteY637" fmla="*/ 1184686 h 6858000"/>
              <a:gd name="connsiteX638" fmla="*/ 6691602 w 7467600"/>
              <a:gd name="connsiteY638" fmla="*/ 1140573 h 6858000"/>
              <a:gd name="connsiteX639" fmla="*/ 4002475 w 7467600"/>
              <a:gd name="connsiteY639" fmla="*/ 1037802 h 6858000"/>
              <a:gd name="connsiteX640" fmla="*/ 4000324 w 7467600"/>
              <a:gd name="connsiteY640" fmla="*/ 1039362 h 6858000"/>
              <a:gd name="connsiteX641" fmla="*/ 4002862 w 7467600"/>
              <a:gd name="connsiteY641" fmla="*/ 1042866 h 6858000"/>
              <a:gd name="connsiteX642" fmla="*/ 4002475 w 7467600"/>
              <a:gd name="connsiteY642" fmla="*/ 1037802 h 6858000"/>
              <a:gd name="connsiteX643" fmla="*/ 506322 w 7467600"/>
              <a:gd name="connsiteY643" fmla="*/ 1020997 h 6858000"/>
              <a:gd name="connsiteX644" fmla="*/ 533068 w 7467600"/>
              <a:gd name="connsiteY644" fmla="*/ 1029409 h 6858000"/>
              <a:gd name="connsiteX645" fmla="*/ 1232525 w 7467600"/>
              <a:gd name="connsiteY645" fmla="*/ 1804675 h 6858000"/>
              <a:gd name="connsiteX646" fmla="*/ 1388858 w 7467600"/>
              <a:gd name="connsiteY646" fmla="*/ 2368011 h 6858000"/>
              <a:gd name="connsiteX647" fmla="*/ 1384098 w 7467600"/>
              <a:gd name="connsiteY647" fmla="*/ 2378125 h 6858000"/>
              <a:gd name="connsiteX648" fmla="*/ 1425393 w 7467600"/>
              <a:gd name="connsiteY648" fmla="*/ 2589124 h 6858000"/>
              <a:gd name="connsiteX649" fmla="*/ 1424001 w 7467600"/>
              <a:gd name="connsiteY649" fmla="*/ 2597541 h 6858000"/>
              <a:gd name="connsiteX650" fmla="*/ 2152729 w 7467600"/>
              <a:gd name="connsiteY650" fmla="*/ 2864487 h 6858000"/>
              <a:gd name="connsiteX651" fmla="*/ 2020609 w 7467600"/>
              <a:gd name="connsiteY651" fmla="*/ 2539671 h 6858000"/>
              <a:gd name="connsiteX652" fmla="*/ 2018920 w 7467600"/>
              <a:gd name="connsiteY652" fmla="*/ 2536309 h 6858000"/>
              <a:gd name="connsiteX653" fmla="*/ 1342441 w 7467600"/>
              <a:gd name="connsiteY653" fmla="*/ 1173017 h 6858000"/>
              <a:gd name="connsiteX654" fmla="*/ 1367925 w 7467600"/>
              <a:gd name="connsiteY654" fmla="*/ 1135648 h 6858000"/>
              <a:gd name="connsiteX655" fmla="*/ 1771401 w 7467600"/>
              <a:gd name="connsiteY655" fmla="*/ 1806673 h 6858000"/>
              <a:gd name="connsiteX656" fmla="*/ 1972385 w 7467600"/>
              <a:gd name="connsiteY656" fmla="*/ 2198735 h 6858000"/>
              <a:gd name="connsiteX657" fmla="*/ 2040892 w 7467600"/>
              <a:gd name="connsiteY657" fmla="*/ 2405205 h 6858000"/>
              <a:gd name="connsiteX658" fmla="*/ 2131689 w 7467600"/>
              <a:gd name="connsiteY658" fmla="*/ 1936926 h 6858000"/>
              <a:gd name="connsiteX659" fmla="*/ 2454820 w 7467600"/>
              <a:gd name="connsiteY659" fmla="*/ 1248808 h 6858000"/>
              <a:gd name="connsiteX660" fmla="*/ 2492512 w 7467600"/>
              <a:gd name="connsiteY660" fmla="*/ 1302920 h 6858000"/>
              <a:gd name="connsiteX661" fmla="*/ 2081216 w 7467600"/>
              <a:gd name="connsiteY661" fmla="*/ 2527513 h 6858000"/>
              <a:gd name="connsiteX662" fmla="*/ 2081211 w 7467600"/>
              <a:gd name="connsiteY662" fmla="*/ 2528916 h 6858000"/>
              <a:gd name="connsiteX663" fmla="*/ 2199067 w 7467600"/>
              <a:gd name="connsiteY663" fmla="*/ 2884061 h 6858000"/>
              <a:gd name="connsiteX664" fmla="*/ 3192586 w 7467600"/>
              <a:gd name="connsiteY664" fmla="*/ 3411496 h 6858000"/>
              <a:gd name="connsiteX665" fmla="*/ 3182620 w 7467600"/>
              <a:gd name="connsiteY665" fmla="*/ 3483279 h 6858000"/>
              <a:gd name="connsiteX666" fmla="*/ 2435119 w 7467600"/>
              <a:gd name="connsiteY666" fmla="*/ 3080173 h 6858000"/>
              <a:gd name="connsiteX667" fmla="*/ 2410152 w 7467600"/>
              <a:gd name="connsiteY667" fmla="*/ 3063751 h 6858000"/>
              <a:gd name="connsiteX668" fmla="*/ 2408099 w 7467600"/>
              <a:gd name="connsiteY668" fmla="*/ 3064403 h 6858000"/>
              <a:gd name="connsiteX669" fmla="*/ 2407218 w 7467600"/>
              <a:gd name="connsiteY669" fmla="*/ 3070324 h 6858000"/>
              <a:gd name="connsiteX670" fmla="*/ 2380138 w 7467600"/>
              <a:gd name="connsiteY670" fmla="*/ 3099341 h 6858000"/>
              <a:gd name="connsiteX671" fmla="*/ 1765923 w 7467600"/>
              <a:gd name="connsiteY671" fmla="*/ 3581043 h 6858000"/>
              <a:gd name="connsiteX672" fmla="*/ 1702258 w 7467600"/>
              <a:gd name="connsiteY672" fmla="*/ 3612286 h 6858000"/>
              <a:gd name="connsiteX673" fmla="*/ 1538370 w 7467600"/>
              <a:gd name="connsiteY673" fmla="*/ 3811804 h 6858000"/>
              <a:gd name="connsiteX674" fmla="*/ 542867 w 7467600"/>
              <a:gd name="connsiteY674" fmla="*/ 4944092 h 6858000"/>
              <a:gd name="connsiteX675" fmla="*/ 515800 w 7467600"/>
              <a:gd name="connsiteY675" fmla="*/ 4862180 h 6858000"/>
              <a:gd name="connsiteX676" fmla="*/ 909145 w 7467600"/>
              <a:gd name="connsiteY676" fmla="*/ 4199225 h 6858000"/>
              <a:gd name="connsiteX677" fmla="*/ 1214067 w 7467600"/>
              <a:gd name="connsiteY677" fmla="*/ 3908561 h 6858000"/>
              <a:gd name="connsiteX678" fmla="*/ 640967 w 7467600"/>
              <a:gd name="connsiteY678" fmla="*/ 4105601 h 6858000"/>
              <a:gd name="connsiteX679" fmla="*/ 112563 w 7467600"/>
              <a:gd name="connsiteY679" fmla="*/ 4396952 h 6858000"/>
              <a:gd name="connsiteX680" fmla="*/ 0 w 7467600"/>
              <a:gd name="connsiteY680" fmla="*/ 4466006 h 6858000"/>
              <a:gd name="connsiteX681" fmla="*/ 0 w 7467600"/>
              <a:gd name="connsiteY681" fmla="*/ 4233763 h 6858000"/>
              <a:gd name="connsiteX682" fmla="*/ 36881 w 7467600"/>
              <a:gd name="connsiteY682" fmla="*/ 4200118 h 6858000"/>
              <a:gd name="connsiteX683" fmla="*/ 910534 w 7467600"/>
              <a:gd name="connsiteY683" fmla="*/ 3629753 h 6858000"/>
              <a:gd name="connsiteX684" fmla="*/ 1578717 w 7467600"/>
              <a:gd name="connsiteY684" fmla="*/ 3575982 h 6858000"/>
              <a:gd name="connsiteX685" fmla="*/ 2338780 w 7467600"/>
              <a:gd name="connsiteY685" fmla="*/ 3033725 h 6858000"/>
              <a:gd name="connsiteX686" fmla="*/ 1807991 w 7467600"/>
              <a:gd name="connsiteY686" fmla="*/ 2807184 h 6858000"/>
              <a:gd name="connsiteX687" fmla="*/ 1416358 w 7467600"/>
              <a:gd name="connsiteY687" fmla="*/ 3112571 h 6858000"/>
              <a:gd name="connsiteX688" fmla="*/ 939066 w 7467600"/>
              <a:gd name="connsiteY688" fmla="*/ 3378798 h 6858000"/>
              <a:gd name="connsiteX689" fmla="*/ 115099 w 7467600"/>
              <a:gd name="connsiteY689" fmla="*/ 3607650 h 6858000"/>
              <a:gd name="connsiteX690" fmla="*/ 97284 w 7467600"/>
              <a:gd name="connsiteY690" fmla="*/ 3520393 h 6858000"/>
              <a:gd name="connsiteX691" fmla="*/ 922050 w 7467600"/>
              <a:gd name="connsiteY691" fmla="*/ 3074867 h 6858000"/>
              <a:gd name="connsiteX692" fmla="*/ 1405265 w 7467600"/>
              <a:gd name="connsiteY692" fmla="*/ 3016319 h 6858000"/>
              <a:gd name="connsiteX693" fmla="*/ 1407512 w 7467600"/>
              <a:gd name="connsiteY693" fmla="*/ 3018001 h 6858000"/>
              <a:gd name="connsiteX694" fmla="*/ 1726266 w 7467600"/>
              <a:gd name="connsiteY694" fmla="*/ 2777274 h 6858000"/>
              <a:gd name="connsiteX695" fmla="*/ 625390 w 7467600"/>
              <a:gd name="connsiteY695" fmla="*/ 2514541 h 6858000"/>
              <a:gd name="connsiteX696" fmla="*/ 619799 w 7467600"/>
              <a:gd name="connsiteY696" fmla="*/ 2527180 h 6858000"/>
              <a:gd name="connsiteX697" fmla="*/ 310030 w 7467600"/>
              <a:gd name="connsiteY697" fmla="*/ 2771818 h 6858000"/>
              <a:gd name="connsiteX698" fmla="*/ 173877 w 7467600"/>
              <a:gd name="connsiteY698" fmla="*/ 2937056 h 6858000"/>
              <a:gd name="connsiteX699" fmla="*/ 77889 w 7467600"/>
              <a:gd name="connsiteY699" fmla="*/ 3138440 h 6858000"/>
              <a:gd name="connsiteX700" fmla="*/ 0 w 7467600"/>
              <a:gd name="connsiteY700" fmla="*/ 3271395 h 6858000"/>
              <a:gd name="connsiteX701" fmla="*/ 0 w 7467600"/>
              <a:gd name="connsiteY701" fmla="*/ 3153002 h 6858000"/>
              <a:gd name="connsiteX702" fmla="*/ 2386 w 7467600"/>
              <a:gd name="connsiteY702" fmla="*/ 3149203 h 6858000"/>
              <a:gd name="connsiteX703" fmla="*/ 89753 w 7467600"/>
              <a:gd name="connsiteY703" fmla="*/ 2987702 h 6858000"/>
              <a:gd name="connsiteX704" fmla="*/ 76869 w 7467600"/>
              <a:gd name="connsiteY704" fmla="*/ 3005404 h 6858000"/>
              <a:gd name="connsiteX705" fmla="*/ 32049 w 7467600"/>
              <a:gd name="connsiteY705" fmla="*/ 3065814 h 6858000"/>
              <a:gd name="connsiteX706" fmla="*/ 0 w 7467600"/>
              <a:gd name="connsiteY706" fmla="*/ 3108744 h 6858000"/>
              <a:gd name="connsiteX707" fmla="*/ 0 w 7467600"/>
              <a:gd name="connsiteY707" fmla="*/ 3058059 h 6858000"/>
              <a:gd name="connsiteX708" fmla="*/ 7610 w 7467600"/>
              <a:gd name="connsiteY708" fmla="*/ 3047889 h 6858000"/>
              <a:gd name="connsiteX709" fmla="*/ 52419 w 7467600"/>
              <a:gd name="connsiteY709" fmla="*/ 2987479 h 6858000"/>
              <a:gd name="connsiteX710" fmla="*/ 59142 w 7467600"/>
              <a:gd name="connsiteY710" fmla="*/ 2978488 h 6858000"/>
              <a:gd name="connsiteX711" fmla="*/ 0 w 7467600"/>
              <a:gd name="connsiteY711" fmla="*/ 3015334 h 6858000"/>
              <a:gd name="connsiteX712" fmla="*/ 0 w 7467600"/>
              <a:gd name="connsiteY712" fmla="*/ 2914286 h 6858000"/>
              <a:gd name="connsiteX713" fmla="*/ 36383 w 7467600"/>
              <a:gd name="connsiteY713" fmla="*/ 2901128 h 6858000"/>
              <a:gd name="connsiteX714" fmla="*/ 156329 w 7467600"/>
              <a:gd name="connsiteY714" fmla="*/ 2840533 h 6858000"/>
              <a:gd name="connsiteX715" fmla="*/ 358355 w 7467600"/>
              <a:gd name="connsiteY715" fmla="*/ 2620471 h 6858000"/>
              <a:gd name="connsiteX716" fmla="*/ 510577 w 7467600"/>
              <a:gd name="connsiteY716" fmla="*/ 2501244 h 6858000"/>
              <a:gd name="connsiteX717" fmla="*/ 211967 w 7467600"/>
              <a:gd name="connsiteY717" fmla="*/ 2479171 h 6858000"/>
              <a:gd name="connsiteX718" fmla="*/ 0 w 7467600"/>
              <a:gd name="connsiteY718" fmla="*/ 2476398 h 6858000"/>
              <a:gd name="connsiteX719" fmla="*/ 0 w 7467600"/>
              <a:gd name="connsiteY719" fmla="*/ 2389189 h 6858000"/>
              <a:gd name="connsiteX720" fmla="*/ 103062 w 7467600"/>
              <a:gd name="connsiteY720" fmla="*/ 2389518 h 6858000"/>
              <a:gd name="connsiteX721" fmla="*/ 510734 w 7467600"/>
              <a:gd name="connsiteY721" fmla="*/ 2416201 h 6858000"/>
              <a:gd name="connsiteX722" fmla="*/ 279257 w 7467600"/>
              <a:gd name="connsiteY722" fmla="*/ 2092102 h 6858000"/>
              <a:gd name="connsiteX723" fmla="*/ 65265 w 7467600"/>
              <a:gd name="connsiteY723" fmla="*/ 2006049 h 6858000"/>
              <a:gd name="connsiteX724" fmla="*/ 0 w 7467600"/>
              <a:gd name="connsiteY724" fmla="*/ 1982532 h 6858000"/>
              <a:gd name="connsiteX725" fmla="*/ 0 w 7467600"/>
              <a:gd name="connsiteY725" fmla="*/ 1912789 h 6858000"/>
              <a:gd name="connsiteX726" fmla="*/ 97460 w 7467600"/>
              <a:gd name="connsiteY726" fmla="*/ 1953725 h 6858000"/>
              <a:gd name="connsiteX727" fmla="*/ 221272 w 7467600"/>
              <a:gd name="connsiteY727" fmla="*/ 1980766 h 6858000"/>
              <a:gd name="connsiteX728" fmla="*/ 116765 w 7467600"/>
              <a:gd name="connsiteY728" fmla="*/ 1911033 h 6858000"/>
              <a:gd name="connsiteX729" fmla="*/ 16405 w 7467600"/>
              <a:gd name="connsiteY729" fmla="*/ 1803412 h 6858000"/>
              <a:gd name="connsiteX730" fmla="*/ 0 w 7467600"/>
              <a:gd name="connsiteY730" fmla="*/ 1784777 h 6858000"/>
              <a:gd name="connsiteX731" fmla="*/ 0 w 7467600"/>
              <a:gd name="connsiteY731" fmla="*/ 1740082 h 6858000"/>
              <a:gd name="connsiteX732" fmla="*/ 39394 w 7467600"/>
              <a:gd name="connsiteY732" fmla="*/ 1784856 h 6858000"/>
              <a:gd name="connsiteX733" fmla="*/ 135813 w 7467600"/>
              <a:gd name="connsiteY733" fmla="*/ 1888838 h 6858000"/>
              <a:gd name="connsiteX734" fmla="*/ 242575 w 7467600"/>
              <a:gd name="connsiteY734" fmla="*/ 1958841 h 6858000"/>
              <a:gd name="connsiteX735" fmla="*/ 82197 w 7467600"/>
              <a:gd name="connsiteY735" fmla="*/ 1754826 h 6858000"/>
              <a:gd name="connsiteX736" fmla="*/ 0 w 7467600"/>
              <a:gd name="connsiteY736" fmla="*/ 1679650 h 6858000"/>
              <a:gd name="connsiteX737" fmla="*/ 0 w 7467600"/>
              <a:gd name="connsiteY737" fmla="*/ 1602463 h 6858000"/>
              <a:gd name="connsiteX738" fmla="*/ 84689 w 7467600"/>
              <a:gd name="connsiteY738" fmla="*/ 1677442 h 6858000"/>
              <a:gd name="connsiteX739" fmla="*/ 298437 w 7467600"/>
              <a:gd name="connsiteY739" fmla="*/ 1968019 h 6858000"/>
              <a:gd name="connsiteX740" fmla="*/ 227269 w 7467600"/>
              <a:gd name="connsiteY740" fmla="*/ 1114064 h 6858000"/>
              <a:gd name="connsiteX741" fmla="*/ 248003 w 7467600"/>
              <a:gd name="connsiteY741" fmla="*/ 1089613 h 6858000"/>
              <a:gd name="connsiteX742" fmla="*/ 427020 w 7467600"/>
              <a:gd name="connsiteY742" fmla="*/ 1619803 h 6858000"/>
              <a:gd name="connsiteX743" fmla="*/ 340345 w 7467600"/>
              <a:gd name="connsiteY743" fmla="*/ 2027739 h 6858000"/>
              <a:gd name="connsiteX744" fmla="*/ 360865 w 7467600"/>
              <a:gd name="connsiteY744" fmla="*/ 2044827 h 6858000"/>
              <a:gd name="connsiteX745" fmla="*/ 560414 w 7467600"/>
              <a:gd name="connsiteY745" fmla="*/ 2421457 h 6858000"/>
              <a:gd name="connsiteX746" fmla="*/ 1359703 w 7467600"/>
              <a:gd name="connsiteY746" fmla="*/ 2578554 h 6858000"/>
              <a:gd name="connsiteX747" fmla="*/ 1359422 w 7467600"/>
              <a:gd name="connsiteY747" fmla="*/ 2577994 h 6858000"/>
              <a:gd name="connsiteX748" fmla="*/ 828701 w 7467600"/>
              <a:gd name="connsiteY748" fmla="*/ 1839520 h 6858000"/>
              <a:gd name="connsiteX749" fmla="*/ 494427 w 7467600"/>
              <a:gd name="connsiteY749" fmla="*/ 1092333 h 6858000"/>
              <a:gd name="connsiteX750" fmla="*/ 506322 w 7467600"/>
              <a:gd name="connsiteY750" fmla="*/ 1020997 h 6858000"/>
              <a:gd name="connsiteX751" fmla="*/ 4570198 w 7467600"/>
              <a:gd name="connsiteY751" fmla="*/ 978081 h 6858000"/>
              <a:gd name="connsiteX752" fmla="*/ 4523691 w 7467600"/>
              <a:gd name="connsiteY752" fmla="*/ 1127776 h 6858000"/>
              <a:gd name="connsiteX753" fmla="*/ 4509875 w 7467600"/>
              <a:gd name="connsiteY753" fmla="*/ 1167552 h 6858000"/>
              <a:gd name="connsiteX754" fmla="*/ 4478168 w 7467600"/>
              <a:gd name="connsiteY754" fmla="*/ 1260735 h 6858000"/>
              <a:gd name="connsiteX755" fmla="*/ 4409309 w 7467600"/>
              <a:gd name="connsiteY755" fmla="*/ 1666996 h 6858000"/>
              <a:gd name="connsiteX756" fmla="*/ 4370031 w 7467600"/>
              <a:gd name="connsiteY756" fmla="*/ 1955666 h 6858000"/>
              <a:gd name="connsiteX757" fmla="*/ 4570198 w 7467600"/>
              <a:gd name="connsiteY757" fmla="*/ 978081 h 6858000"/>
              <a:gd name="connsiteX758" fmla="*/ 4557898 w 7467600"/>
              <a:gd name="connsiteY758" fmla="*/ 900011 h 6858000"/>
              <a:gd name="connsiteX759" fmla="*/ 4344840 w 7467600"/>
              <a:gd name="connsiteY759" fmla="*/ 1922038 h 6858000"/>
              <a:gd name="connsiteX760" fmla="*/ 4378710 w 7467600"/>
              <a:gd name="connsiteY760" fmla="*/ 1665516 h 6858000"/>
              <a:gd name="connsiteX761" fmla="*/ 4448798 w 7467600"/>
              <a:gd name="connsiteY761" fmla="*/ 1253024 h 6858000"/>
              <a:gd name="connsiteX762" fmla="*/ 4480315 w 7467600"/>
              <a:gd name="connsiteY762" fmla="*/ 1158454 h 6858000"/>
              <a:gd name="connsiteX763" fmla="*/ 4494133 w 7467600"/>
              <a:gd name="connsiteY763" fmla="*/ 1118676 h 6858000"/>
              <a:gd name="connsiteX764" fmla="*/ 4557898 w 7467600"/>
              <a:gd name="connsiteY764" fmla="*/ 900011 h 6858000"/>
              <a:gd name="connsiteX765" fmla="*/ 5870151 w 7467600"/>
              <a:gd name="connsiteY765" fmla="*/ 898890 h 6858000"/>
              <a:gd name="connsiteX766" fmla="*/ 5861335 w 7467600"/>
              <a:gd name="connsiteY766" fmla="*/ 899177 h 6858000"/>
              <a:gd name="connsiteX767" fmla="*/ 5843702 w 7467600"/>
              <a:gd name="connsiteY767" fmla="*/ 899748 h 6858000"/>
              <a:gd name="connsiteX768" fmla="*/ 5651107 w 7467600"/>
              <a:gd name="connsiteY768" fmla="*/ 920306 h 6858000"/>
              <a:gd name="connsiteX769" fmla="*/ 5459407 w 7467600"/>
              <a:gd name="connsiteY769" fmla="*/ 940975 h 6858000"/>
              <a:gd name="connsiteX770" fmla="*/ 5374846 w 7467600"/>
              <a:gd name="connsiteY770" fmla="*/ 941988 h 6858000"/>
              <a:gd name="connsiteX771" fmla="*/ 5256105 w 7467600"/>
              <a:gd name="connsiteY771" fmla="*/ 945632 h 6858000"/>
              <a:gd name="connsiteX772" fmla="*/ 5107071 w 7467600"/>
              <a:gd name="connsiteY772" fmla="*/ 969720 h 6858000"/>
              <a:gd name="connsiteX773" fmla="*/ 4998681 w 7467600"/>
              <a:gd name="connsiteY773" fmla="*/ 988771 h 6858000"/>
              <a:gd name="connsiteX774" fmla="*/ 5870151 w 7467600"/>
              <a:gd name="connsiteY774" fmla="*/ 898890 h 6858000"/>
              <a:gd name="connsiteX775" fmla="*/ 5504425 w 7467600"/>
              <a:gd name="connsiteY775" fmla="*/ 848067 h 6858000"/>
              <a:gd name="connsiteX776" fmla="*/ 4968849 w 7467600"/>
              <a:gd name="connsiteY776" fmla="*/ 962318 h 6858000"/>
              <a:gd name="connsiteX777" fmla="*/ 5104039 w 7467600"/>
              <a:gd name="connsiteY777" fmla="*/ 940634 h 6858000"/>
              <a:gd name="connsiteX778" fmla="*/ 5256311 w 7467600"/>
              <a:gd name="connsiteY778" fmla="*/ 916490 h 6858000"/>
              <a:gd name="connsiteX779" fmla="*/ 5377381 w 7467600"/>
              <a:gd name="connsiteY779" fmla="*/ 912671 h 6858000"/>
              <a:gd name="connsiteX780" fmla="*/ 5460148 w 7467600"/>
              <a:gd name="connsiteY780" fmla="*/ 911442 h 6858000"/>
              <a:gd name="connsiteX781" fmla="*/ 5648971 w 7467600"/>
              <a:gd name="connsiteY781" fmla="*/ 891331 h 6858000"/>
              <a:gd name="connsiteX782" fmla="*/ 5844807 w 7467600"/>
              <a:gd name="connsiteY782" fmla="*/ 870718 h 6858000"/>
              <a:gd name="connsiteX783" fmla="*/ 5862975 w 7467600"/>
              <a:gd name="connsiteY783" fmla="*/ 869756 h 6858000"/>
              <a:gd name="connsiteX784" fmla="*/ 5920887 w 7467600"/>
              <a:gd name="connsiteY784" fmla="*/ 865929 h 6858000"/>
              <a:gd name="connsiteX785" fmla="*/ 5504425 w 7467600"/>
              <a:gd name="connsiteY785" fmla="*/ 848067 h 6858000"/>
              <a:gd name="connsiteX786" fmla="*/ 3607114 w 7467600"/>
              <a:gd name="connsiteY786" fmla="*/ 467441 h 6858000"/>
              <a:gd name="connsiteX787" fmla="*/ 3296242 w 7467600"/>
              <a:gd name="connsiteY787" fmla="*/ 807991 h 6858000"/>
              <a:gd name="connsiteX788" fmla="*/ 3174674 w 7467600"/>
              <a:gd name="connsiteY788" fmla="*/ 919759 h 6858000"/>
              <a:gd name="connsiteX789" fmla="*/ 3042978 w 7467600"/>
              <a:gd name="connsiteY789" fmla="*/ 1054894 h 6858000"/>
              <a:gd name="connsiteX790" fmla="*/ 2968914 w 7467600"/>
              <a:gd name="connsiteY790" fmla="*/ 1133756 h 6858000"/>
              <a:gd name="connsiteX791" fmla="*/ 3103823 w 7467600"/>
              <a:gd name="connsiteY791" fmla="*/ 1026814 h 6858000"/>
              <a:gd name="connsiteX792" fmla="*/ 3607114 w 7467600"/>
              <a:gd name="connsiteY792" fmla="*/ 467441 h 6858000"/>
              <a:gd name="connsiteX793" fmla="*/ 3744487 w 7467600"/>
              <a:gd name="connsiteY793" fmla="*/ 383136 h 6858000"/>
              <a:gd name="connsiteX794" fmla="*/ 3970213 w 7467600"/>
              <a:gd name="connsiteY794" fmla="*/ 995559 h 6858000"/>
              <a:gd name="connsiteX795" fmla="*/ 3744487 w 7467600"/>
              <a:gd name="connsiteY795" fmla="*/ 383136 h 6858000"/>
              <a:gd name="connsiteX796" fmla="*/ 3624562 w 7467600"/>
              <a:gd name="connsiteY796" fmla="*/ 367041 h 6858000"/>
              <a:gd name="connsiteX797" fmla="*/ 3489712 w 7467600"/>
              <a:gd name="connsiteY797" fmla="*/ 485386 h 6858000"/>
              <a:gd name="connsiteX798" fmla="*/ 3182994 w 7467600"/>
              <a:gd name="connsiteY798" fmla="*/ 828265 h 6858000"/>
              <a:gd name="connsiteX799" fmla="*/ 2892114 w 7467600"/>
              <a:gd name="connsiteY799" fmla="*/ 1172635 h 6858000"/>
              <a:gd name="connsiteX800" fmla="*/ 3021459 w 7467600"/>
              <a:gd name="connsiteY800" fmla="*/ 1035385 h 6858000"/>
              <a:gd name="connsiteX801" fmla="*/ 3153873 w 7467600"/>
              <a:gd name="connsiteY801" fmla="*/ 898971 h 6858000"/>
              <a:gd name="connsiteX802" fmla="*/ 3276511 w 7467600"/>
              <a:gd name="connsiteY802" fmla="*/ 786423 h 6858000"/>
              <a:gd name="connsiteX803" fmla="*/ 3584154 w 7467600"/>
              <a:gd name="connsiteY803" fmla="*/ 448218 h 6858000"/>
              <a:gd name="connsiteX804" fmla="*/ 3624562 w 7467600"/>
              <a:gd name="connsiteY804" fmla="*/ 367041 h 6858000"/>
              <a:gd name="connsiteX805" fmla="*/ 3766672 w 7467600"/>
              <a:gd name="connsiteY805" fmla="*/ 359429 h 6858000"/>
              <a:gd name="connsiteX806" fmla="*/ 3996338 w 7467600"/>
              <a:gd name="connsiteY806" fmla="*/ 968237 h 6858000"/>
              <a:gd name="connsiteX807" fmla="*/ 3766672 w 7467600"/>
              <a:gd name="connsiteY807" fmla="*/ 359429 h 6858000"/>
              <a:gd name="connsiteX808" fmla="*/ 5805386 w 7467600"/>
              <a:gd name="connsiteY808" fmla="*/ 239240 h 6858000"/>
              <a:gd name="connsiteX809" fmla="*/ 5736947 w 7467600"/>
              <a:gd name="connsiteY809" fmla="*/ 261367 h 6858000"/>
              <a:gd name="connsiteX810" fmla="*/ 5427012 w 7467600"/>
              <a:gd name="connsiteY810" fmla="*/ 311272 h 6858000"/>
              <a:gd name="connsiteX811" fmla="*/ 5147818 w 7467600"/>
              <a:gd name="connsiteY811" fmla="*/ 322112 h 6858000"/>
              <a:gd name="connsiteX812" fmla="*/ 5060854 w 7467600"/>
              <a:gd name="connsiteY812" fmla="*/ 311882 h 6858000"/>
              <a:gd name="connsiteX813" fmla="*/ 4945989 w 7467600"/>
              <a:gd name="connsiteY813" fmla="*/ 300516 h 6858000"/>
              <a:gd name="connsiteX814" fmla="*/ 5410479 w 7467600"/>
              <a:gd name="connsiteY814" fmla="*/ 348434 h 6858000"/>
              <a:gd name="connsiteX815" fmla="*/ 5805386 w 7467600"/>
              <a:gd name="connsiteY815" fmla="*/ 239240 h 6858000"/>
              <a:gd name="connsiteX816" fmla="*/ 5905192 w 7467600"/>
              <a:gd name="connsiteY816" fmla="*/ 163079 h 6858000"/>
              <a:gd name="connsiteX817" fmla="*/ 5865655 w 7467600"/>
              <a:gd name="connsiteY817" fmla="*/ 171901 h 6858000"/>
              <a:gd name="connsiteX818" fmla="*/ 5259740 w 7467600"/>
              <a:gd name="connsiteY818" fmla="*/ 257013 h 6858000"/>
              <a:gd name="connsiteX819" fmla="*/ 5208466 w 7467600"/>
              <a:gd name="connsiteY819" fmla="*/ 257550 h 6858000"/>
              <a:gd name="connsiteX820" fmla="*/ 4980204 w 7467600"/>
              <a:gd name="connsiteY820" fmla="*/ 271903 h 6858000"/>
              <a:gd name="connsiteX821" fmla="*/ 5068068 w 7467600"/>
              <a:gd name="connsiteY821" fmla="*/ 282244 h 6858000"/>
              <a:gd name="connsiteX822" fmla="*/ 5153231 w 7467600"/>
              <a:gd name="connsiteY822" fmla="*/ 292240 h 6858000"/>
              <a:gd name="connsiteX823" fmla="*/ 5426491 w 7467600"/>
              <a:gd name="connsiteY823" fmla="*/ 281128 h 6858000"/>
              <a:gd name="connsiteX824" fmla="*/ 5731212 w 7467600"/>
              <a:gd name="connsiteY824" fmla="*/ 231951 h 6858000"/>
              <a:gd name="connsiteX825" fmla="*/ 5905192 w 7467600"/>
              <a:gd name="connsiteY825" fmla="*/ 163079 h 6858000"/>
              <a:gd name="connsiteX826" fmla="*/ 5944437 w 7467600"/>
              <a:gd name="connsiteY826" fmla="*/ 113829 h 6858000"/>
              <a:gd name="connsiteX827" fmla="*/ 5825032 w 7467600"/>
              <a:gd name="connsiteY827" fmla="*/ 146405 h 6858000"/>
              <a:gd name="connsiteX828" fmla="*/ 4955599 w 7467600"/>
              <a:gd name="connsiteY828" fmla="*/ 247008 h 6858000"/>
              <a:gd name="connsiteX829" fmla="*/ 5210104 w 7467600"/>
              <a:gd name="connsiteY829" fmla="*/ 228123 h 6858000"/>
              <a:gd name="connsiteX830" fmla="*/ 5261015 w 7467600"/>
              <a:gd name="connsiteY830" fmla="*/ 227087 h 6858000"/>
              <a:gd name="connsiteX831" fmla="*/ 5861181 w 7467600"/>
              <a:gd name="connsiteY831" fmla="*/ 143093 h 6858000"/>
              <a:gd name="connsiteX832" fmla="*/ 5961252 w 7467600"/>
              <a:gd name="connsiteY832" fmla="*/ 114820 h 6858000"/>
              <a:gd name="connsiteX833" fmla="*/ 5944437 w 7467600"/>
              <a:gd name="connsiteY833" fmla="*/ 113829 h 6858000"/>
              <a:gd name="connsiteX834" fmla="*/ 3882765 w 7467600"/>
              <a:gd name="connsiteY834" fmla="*/ 0 h 6858000"/>
              <a:gd name="connsiteX835" fmla="*/ 3995099 w 7467600"/>
              <a:gd name="connsiteY835" fmla="*/ 0 h 6858000"/>
              <a:gd name="connsiteX836" fmla="*/ 4163818 w 7467600"/>
              <a:gd name="connsiteY836" fmla="*/ 234104 h 6858000"/>
              <a:gd name="connsiteX837" fmla="*/ 4172099 w 7467600"/>
              <a:gd name="connsiteY837" fmla="*/ 234207 h 6858000"/>
              <a:gd name="connsiteX838" fmla="*/ 4784282 w 7467600"/>
              <a:gd name="connsiteY838" fmla="*/ 276561 h 6858000"/>
              <a:gd name="connsiteX839" fmla="*/ 4801687 w 7467600"/>
              <a:gd name="connsiteY839" fmla="*/ 267764 h 6858000"/>
              <a:gd name="connsiteX840" fmla="*/ 6082788 w 7467600"/>
              <a:gd name="connsiteY840" fmla="*/ 64119 h 6858000"/>
              <a:gd name="connsiteX841" fmla="*/ 6099442 w 7467600"/>
              <a:gd name="connsiteY841" fmla="*/ 82568 h 6858000"/>
              <a:gd name="connsiteX842" fmla="*/ 4804137 w 7467600"/>
              <a:gd name="connsiteY842" fmla="*/ 320931 h 6858000"/>
              <a:gd name="connsiteX843" fmla="*/ 4227047 w 7467600"/>
              <a:gd name="connsiteY843" fmla="*/ 313415 h 6858000"/>
              <a:gd name="connsiteX844" fmla="*/ 4346041 w 7467600"/>
              <a:gd name="connsiteY844" fmla="*/ 456086 h 6858000"/>
              <a:gd name="connsiteX845" fmla="*/ 4870967 w 7467600"/>
              <a:gd name="connsiteY845" fmla="*/ 963061 h 6858000"/>
              <a:gd name="connsiteX846" fmla="*/ 4889647 w 7467600"/>
              <a:gd name="connsiteY846" fmla="*/ 957147 h 6858000"/>
              <a:gd name="connsiteX847" fmla="*/ 5422504 w 7467600"/>
              <a:gd name="connsiteY847" fmla="*/ 805191 h 6858000"/>
              <a:gd name="connsiteX848" fmla="*/ 6087656 w 7467600"/>
              <a:gd name="connsiteY848" fmla="*/ 826703 h 6858000"/>
              <a:gd name="connsiteX849" fmla="*/ 6058717 w 7467600"/>
              <a:gd name="connsiteY849" fmla="*/ 865992 h 6858000"/>
              <a:gd name="connsiteX850" fmla="*/ 4974153 w 7467600"/>
              <a:gd name="connsiteY850" fmla="*/ 1045456 h 6858000"/>
              <a:gd name="connsiteX851" fmla="*/ 5627835 w 7467600"/>
              <a:gd name="connsiteY851" fmla="*/ 1472077 h 6858000"/>
              <a:gd name="connsiteX852" fmla="*/ 5629817 w 7467600"/>
              <a:gd name="connsiteY852" fmla="*/ 1471412 h 6858000"/>
              <a:gd name="connsiteX853" fmla="*/ 5634124 w 7467600"/>
              <a:gd name="connsiteY853" fmla="*/ 1470572 h 6858000"/>
              <a:gd name="connsiteX854" fmla="*/ 5755832 w 7467600"/>
              <a:gd name="connsiteY854" fmla="*/ 1383886 h 6858000"/>
              <a:gd name="connsiteX855" fmla="*/ 6014186 w 7467600"/>
              <a:gd name="connsiteY855" fmla="*/ 1279799 h 6858000"/>
              <a:gd name="connsiteX856" fmla="*/ 6901619 w 7467600"/>
              <a:gd name="connsiteY856" fmla="*/ 1047874 h 6858000"/>
              <a:gd name="connsiteX857" fmla="*/ 6931566 w 7467600"/>
              <a:gd name="connsiteY857" fmla="*/ 1062034 h 6858000"/>
              <a:gd name="connsiteX858" fmla="*/ 5790982 w 7467600"/>
              <a:gd name="connsiteY858" fmla="*/ 1561380 h 6858000"/>
              <a:gd name="connsiteX859" fmla="*/ 6188971 w 7467600"/>
              <a:gd name="connsiteY859" fmla="*/ 1755168 h 6858000"/>
              <a:gd name="connsiteX860" fmla="*/ 6202446 w 7467600"/>
              <a:gd name="connsiteY860" fmla="*/ 1752268 h 6858000"/>
              <a:gd name="connsiteX861" fmla="*/ 7179560 w 7467600"/>
              <a:gd name="connsiteY861" fmla="*/ 1467551 h 6858000"/>
              <a:gd name="connsiteX862" fmla="*/ 7158730 w 7467600"/>
              <a:gd name="connsiteY862" fmla="*/ 1507835 h 6858000"/>
              <a:gd name="connsiteX863" fmla="*/ 6326959 w 7467600"/>
              <a:gd name="connsiteY863" fmla="*/ 1817686 h 6858000"/>
              <a:gd name="connsiteX864" fmla="*/ 6537433 w 7467600"/>
              <a:gd name="connsiteY864" fmla="*/ 1907790 h 6858000"/>
              <a:gd name="connsiteX865" fmla="*/ 6550221 w 7467600"/>
              <a:gd name="connsiteY865" fmla="*/ 1910729 h 6858000"/>
              <a:gd name="connsiteX866" fmla="*/ 6964438 w 7467600"/>
              <a:gd name="connsiteY866" fmla="*/ 2209505 h 6858000"/>
              <a:gd name="connsiteX867" fmla="*/ 7367862 w 7467600"/>
              <a:gd name="connsiteY867" fmla="*/ 2806833 h 6858000"/>
              <a:gd name="connsiteX868" fmla="*/ 7364329 w 7467600"/>
              <a:gd name="connsiteY868" fmla="*/ 2826907 h 6858000"/>
              <a:gd name="connsiteX869" fmla="*/ 7290545 w 7467600"/>
              <a:gd name="connsiteY869" fmla="*/ 2850663 h 6858000"/>
              <a:gd name="connsiteX870" fmla="*/ 6472036 w 7467600"/>
              <a:gd name="connsiteY870" fmla="*/ 1959003 h 6858000"/>
              <a:gd name="connsiteX871" fmla="*/ 5792897 w 7467600"/>
              <a:gd name="connsiteY871" fmla="*/ 1647747 h 6858000"/>
              <a:gd name="connsiteX872" fmla="*/ 5842751 w 7467600"/>
              <a:gd name="connsiteY872" fmla="*/ 1816112 h 6858000"/>
              <a:gd name="connsiteX873" fmla="*/ 5847424 w 7467600"/>
              <a:gd name="connsiteY873" fmla="*/ 1815776 h 6858000"/>
              <a:gd name="connsiteX874" fmla="*/ 6399821 w 7467600"/>
              <a:gd name="connsiteY874" fmla="*/ 2344799 h 6858000"/>
              <a:gd name="connsiteX875" fmla="*/ 6323232 w 7467600"/>
              <a:gd name="connsiteY875" fmla="*/ 2389634 h 6858000"/>
              <a:gd name="connsiteX876" fmla="*/ 5942958 w 7467600"/>
              <a:gd name="connsiteY876" fmla="*/ 2077708 h 6858000"/>
              <a:gd name="connsiteX877" fmla="*/ 5921559 w 7467600"/>
              <a:gd name="connsiteY877" fmla="*/ 2378596 h 6858000"/>
              <a:gd name="connsiteX878" fmla="*/ 5817651 w 7467600"/>
              <a:gd name="connsiteY878" fmla="*/ 3023919 h 6858000"/>
              <a:gd name="connsiteX879" fmla="*/ 5729634 w 7467600"/>
              <a:gd name="connsiteY879" fmla="*/ 3051849 h 6858000"/>
              <a:gd name="connsiteX880" fmla="*/ 5611018 w 7467600"/>
              <a:gd name="connsiteY880" fmla="*/ 2316769 h 6858000"/>
              <a:gd name="connsiteX881" fmla="*/ 5687608 w 7467600"/>
              <a:gd name="connsiteY881" fmla="*/ 2039972 h 6858000"/>
              <a:gd name="connsiteX882" fmla="*/ 5657554 w 7467600"/>
              <a:gd name="connsiteY882" fmla="*/ 1576445 h 6858000"/>
              <a:gd name="connsiteX883" fmla="*/ 5150475 w 7467600"/>
              <a:gd name="connsiteY883" fmla="*/ 1274012 h 6858000"/>
              <a:gd name="connsiteX884" fmla="*/ 5349142 w 7467600"/>
              <a:gd name="connsiteY884" fmla="*/ 2204405 h 6858000"/>
              <a:gd name="connsiteX885" fmla="*/ 5262214 w 7467600"/>
              <a:gd name="connsiteY885" fmla="*/ 2233836 h 6858000"/>
              <a:gd name="connsiteX886" fmla="*/ 4981539 w 7467600"/>
              <a:gd name="connsiteY886" fmla="*/ 1542201 h 6858000"/>
              <a:gd name="connsiteX887" fmla="*/ 4958461 w 7467600"/>
              <a:gd name="connsiteY887" fmla="*/ 1136957 h 6858000"/>
              <a:gd name="connsiteX888" fmla="*/ 4655015 w 7467600"/>
              <a:gd name="connsiteY888" fmla="*/ 891426 h 6858000"/>
              <a:gd name="connsiteX889" fmla="*/ 4348002 w 7467600"/>
              <a:gd name="connsiteY889" fmla="*/ 2205895 h 6858000"/>
              <a:gd name="connsiteX890" fmla="*/ 4262250 w 7467600"/>
              <a:gd name="connsiteY890" fmla="*/ 2219972 h 6858000"/>
              <a:gd name="connsiteX891" fmla="*/ 4550611 w 7467600"/>
              <a:gd name="connsiteY891" fmla="*/ 817540 h 6858000"/>
              <a:gd name="connsiteX892" fmla="*/ 4564418 w 7467600"/>
              <a:gd name="connsiteY892" fmla="*/ 808293 h 6858000"/>
              <a:gd name="connsiteX893" fmla="*/ 4266388 w 7467600"/>
              <a:gd name="connsiteY893" fmla="*/ 500083 h 6858000"/>
              <a:gd name="connsiteX894" fmla="*/ 4032842 w 7467600"/>
              <a:gd name="connsiteY894" fmla="*/ 211809 h 6858000"/>
              <a:gd name="connsiteX895" fmla="*/ 3882765 w 7467600"/>
              <a:gd name="connsiteY895" fmla="*/ 0 h 6858000"/>
              <a:gd name="connsiteX896" fmla="*/ 3721337 w 7467600"/>
              <a:gd name="connsiteY896" fmla="*/ 0 h 6858000"/>
              <a:gd name="connsiteX897" fmla="*/ 3797544 w 7467600"/>
              <a:gd name="connsiteY897" fmla="*/ 0 h 6858000"/>
              <a:gd name="connsiteX898" fmla="*/ 3775734 w 7467600"/>
              <a:gd name="connsiteY898" fmla="*/ 95131 h 6858000"/>
              <a:gd name="connsiteX899" fmla="*/ 3724807 w 7467600"/>
              <a:gd name="connsiteY899" fmla="*/ 272257 h 6858000"/>
              <a:gd name="connsiteX900" fmla="*/ 3726844 w 7467600"/>
              <a:gd name="connsiteY900" fmla="*/ 282988 h 6858000"/>
              <a:gd name="connsiteX901" fmla="*/ 3742664 w 7467600"/>
              <a:gd name="connsiteY901" fmla="*/ 279918 h 6858000"/>
              <a:gd name="connsiteX902" fmla="*/ 4103910 w 7467600"/>
              <a:gd name="connsiteY902" fmla="*/ 1161917 h 6858000"/>
              <a:gd name="connsiteX903" fmla="*/ 4020269 w 7467600"/>
              <a:gd name="connsiteY903" fmla="*/ 1200406 h 6858000"/>
              <a:gd name="connsiteX904" fmla="*/ 3674882 w 7467600"/>
              <a:gd name="connsiteY904" fmla="*/ 488524 h 6858000"/>
              <a:gd name="connsiteX905" fmla="*/ 3132682 w 7467600"/>
              <a:gd name="connsiteY905" fmla="*/ 1072284 h 6858000"/>
              <a:gd name="connsiteX906" fmla="*/ 2716346 w 7467600"/>
              <a:gd name="connsiteY906" fmla="*/ 1276376 h 6858000"/>
              <a:gd name="connsiteX907" fmla="*/ 2716772 w 7467600"/>
              <a:gd name="connsiteY907" fmla="*/ 1255462 h 6858000"/>
              <a:gd name="connsiteX908" fmla="*/ 3471096 w 7467600"/>
              <a:gd name="connsiteY908" fmla="*/ 437072 h 6858000"/>
              <a:gd name="connsiteX909" fmla="*/ 3639057 w 7467600"/>
              <a:gd name="connsiteY909" fmla="*/ 286334 h 6858000"/>
              <a:gd name="connsiteX910" fmla="*/ 3640309 w 7467600"/>
              <a:gd name="connsiteY910" fmla="*/ 284664 h 6858000"/>
              <a:gd name="connsiteX911" fmla="*/ 3646022 w 7467600"/>
              <a:gd name="connsiteY911" fmla="*/ 276711 h 6858000"/>
              <a:gd name="connsiteX912" fmla="*/ 3707943 w 7467600"/>
              <a:gd name="connsiteY912" fmla="*/ 65958 h 6858000"/>
              <a:gd name="connsiteX913" fmla="*/ 3721337 w 7467600"/>
              <a:gd name="connsiteY913" fmla="*/ 0 h 6858000"/>
              <a:gd name="connsiteX914" fmla="*/ 2867960 w 7467600"/>
              <a:gd name="connsiteY914" fmla="*/ 0 h 6858000"/>
              <a:gd name="connsiteX915" fmla="*/ 2926351 w 7467600"/>
              <a:gd name="connsiteY915" fmla="*/ 0 h 6858000"/>
              <a:gd name="connsiteX916" fmla="*/ 2902823 w 7467600"/>
              <a:gd name="connsiteY916" fmla="*/ 262929 h 6858000"/>
              <a:gd name="connsiteX917" fmla="*/ 2940663 w 7467600"/>
              <a:gd name="connsiteY917" fmla="*/ 140884 h 6858000"/>
              <a:gd name="connsiteX918" fmla="*/ 2947039 w 7467600"/>
              <a:gd name="connsiteY918" fmla="*/ 122524 h 6858000"/>
              <a:gd name="connsiteX919" fmla="*/ 2984316 w 7467600"/>
              <a:gd name="connsiteY919" fmla="*/ 0 h 6858000"/>
              <a:gd name="connsiteX920" fmla="*/ 3016114 w 7467600"/>
              <a:gd name="connsiteY920" fmla="*/ 0 h 6858000"/>
              <a:gd name="connsiteX921" fmla="*/ 2979949 w 7467600"/>
              <a:gd name="connsiteY921" fmla="*/ 119274 h 6858000"/>
              <a:gd name="connsiteX922" fmla="*/ 3023879 w 7467600"/>
              <a:gd name="connsiteY922" fmla="*/ 0 h 6858000"/>
              <a:gd name="connsiteX923" fmla="*/ 3105400 w 7467600"/>
              <a:gd name="connsiteY923" fmla="*/ 0 h 6858000"/>
              <a:gd name="connsiteX924" fmla="*/ 3094669 w 7467600"/>
              <a:gd name="connsiteY924" fmla="*/ 30308 h 6858000"/>
              <a:gd name="connsiteX925" fmla="*/ 2901945 w 7467600"/>
              <a:gd name="connsiteY925" fmla="*/ 466538 h 6858000"/>
              <a:gd name="connsiteX926" fmla="*/ 2815209 w 7467600"/>
              <a:gd name="connsiteY926" fmla="*/ 497361 h 6858000"/>
              <a:gd name="connsiteX927" fmla="*/ 2844845 w 7467600"/>
              <a:gd name="connsiteY927" fmla="*/ 127638 h 6858000"/>
              <a:gd name="connsiteX928" fmla="*/ 2867960 w 7467600"/>
              <a:gd name="connsiteY928" fmla="*/ 0 h 6858000"/>
              <a:gd name="connsiteX929" fmla="*/ 1057230 w 7467600"/>
              <a:gd name="connsiteY929" fmla="*/ 0 h 6858000"/>
              <a:gd name="connsiteX930" fmla="*/ 1111003 w 7467600"/>
              <a:gd name="connsiteY930" fmla="*/ 0 h 6858000"/>
              <a:gd name="connsiteX931" fmla="*/ 1125553 w 7467600"/>
              <a:gd name="connsiteY931" fmla="*/ 52588 h 6858000"/>
              <a:gd name="connsiteX932" fmla="*/ 1304276 w 7467600"/>
              <a:gd name="connsiteY932" fmla="*/ 476275 h 6858000"/>
              <a:gd name="connsiteX933" fmla="*/ 1492066 w 7467600"/>
              <a:gd name="connsiteY933" fmla="*/ 886333 h 6858000"/>
              <a:gd name="connsiteX934" fmla="*/ 1423698 w 7467600"/>
              <a:gd name="connsiteY934" fmla="*/ 710817 h 6858000"/>
              <a:gd name="connsiteX935" fmla="*/ 1357609 w 7467600"/>
              <a:gd name="connsiteY935" fmla="*/ 532892 h 6858000"/>
              <a:gd name="connsiteX936" fmla="*/ 1309550 w 7467600"/>
              <a:gd name="connsiteY936" fmla="*/ 374031 h 6858000"/>
              <a:gd name="connsiteX937" fmla="*/ 1193673 w 7467600"/>
              <a:gd name="connsiteY937" fmla="*/ 49533 h 6858000"/>
              <a:gd name="connsiteX938" fmla="*/ 1164391 w 7467600"/>
              <a:gd name="connsiteY938" fmla="*/ 0 h 6858000"/>
              <a:gd name="connsiteX939" fmla="*/ 1200666 w 7467600"/>
              <a:gd name="connsiteY939" fmla="*/ 0 h 6858000"/>
              <a:gd name="connsiteX940" fmla="*/ 1223408 w 7467600"/>
              <a:gd name="connsiteY940" fmla="*/ 38996 h 6858000"/>
              <a:gd name="connsiteX941" fmla="*/ 1339635 w 7467600"/>
              <a:gd name="connsiteY941" fmla="*/ 365517 h 6858000"/>
              <a:gd name="connsiteX942" fmla="*/ 1387469 w 7467600"/>
              <a:gd name="connsiteY942" fmla="*/ 523079 h 6858000"/>
              <a:gd name="connsiteX943" fmla="*/ 1452685 w 7467600"/>
              <a:gd name="connsiteY943" fmla="*/ 699806 h 6858000"/>
              <a:gd name="connsiteX944" fmla="*/ 1492092 w 7467600"/>
              <a:gd name="connsiteY944" fmla="*/ 800424 h 6858000"/>
              <a:gd name="connsiteX945" fmla="*/ 1455302 w 7467600"/>
              <a:gd name="connsiteY945" fmla="*/ 632913 h 6858000"/>
              <a:gd name="connsiteX946" fmla="*/ 1222336 w 7467600"/>
              <a:gd name="connsiteY946" fmla="*/ 9480 h 6858000"/>
              <a:gd name="connsiteX947" fmla="*/ 1214634 w 7467600"/>
              <a:gd name="connsiteY947" fmla="*/ 0 h 6858000"/>
              <a:gd name="connsiteX948" fmla="*/ 1289827 w 7467600"/>
              <a:gd name="connsiteY948" fmla="*/ 0 h 6858000"/>
              <a:gd name="connsiteX949" fmla="*/ 1321076 w 7467600"/>
              <a:gd name="connsiteY949" fmla="*/ 59722 h 6858000"/>
              <a:gd name="connsiteX950" fmla="*/ 1512579 w 7467600"/>
              <a:gd name="connsiteY950" fmla="*/ 626441 h 6858000"/>
              <a:gd name="connsiteX951" fmla="*/ 1506076 w 7467600"/>
              <a:gd name="connsiteY951" fmla="*/ 1089289 h 6858000"/>
              <a:gd name="connsiteX952" fmla="*/ 1486346 w 7467600"/>
              <a:gd name="connsiteY952" fmla="*/ 1079919 h 6858000"/>
              <a:gd name="connsiteX953" fmla="*/ 1070511 w 7467600"/>
              <a:gd name="connsiteY953" fmla="*/ 48609 h 6858000"/>
              <a:gd name="connsiteX954" fmla="*/ 1057230 w 7467600"/>
              <a:gd name="connsiteY954" fmla="*/ 0 h 6858000"/>
              <a:gd name="connsiteX955" fmla="*/ 43151 w 7467600"/>
              <a:gd name="connsiteY955" fmla="*/ 0 h 6858000"/>
              <a:gd name="connsiteX956" fmla="*/ 95283 w 7467600"/>
              <a:gd name="connsiteY956" fmla="*/ 0 h 6858000"/>
              <a:gd name="connsiteX957" fmla="*/ 300708 w 7467600"/>
              <a:gd name="connsiteY957" fmla="*/ 154571 h 6858000"/>
              <a:gd name="connsiteX958" fmla="*/ 530414 w 7467600"/>
              <a:gd name="connsiteY958" fmla="*/ 354673 h 6858000"/>
              <a:gd name="connsiteX959" fmla="*/ 333785 w 7467600"/>
              <a:gd name="connsiteY959" fmla="*/ 161564 h 6858000"/>
              <a:gd name="connsiteX960" fmla="*/ 147005 w 7467600"/>
              <a:gd name="connsiteY960" fmla="*/ 0 h 6858000"/>
              <a:gd name="connsiteX961" fmla="*/ 272509 w 7467600"/>
              <a:gd name="connsiteY961" fmla="*/ 0 h 6858000"/>
              <a:gd name="connsiteX962" fmla="*/ 326276 w 7467600"/>
              <a:gd name="connsiteY962" fmla="*/ 45847 h 6858000"/>
              <a:gd name="connsiteX963" fmla="*/ 823759 w 7467600"/>
              <a:gd name="connsiteY963" fmla="*/ 574145 h 6858000"/>
              <a:gd name="connsiteX964" fmla="*/ 811254 w 7467600"/>
              <a:gd name="connsiteY964" fmla="*/ 665546 h 6858000"/>
              <a:gd name="connsiteX965" fmla="*/ 154042 w 7467600"/>
              <a:gd name="connsiteY965" fmla="*/ 261522 h 6858000"/>
              <a:gd name="connsiteX966" fmla="*/ 13550 w 7467600"/>
              <a:gd name="connsiteY966" fmla="*/ 158423 h 6858000"/>
              <a:gd name="connsiteX967" fmla="*/ 0 w 7467600"/>
              <a:gd name="connsiteY967" fmla="*/ 146618 h 6858000"/>
              <a:gd name="connsiteX968" fmla="*/ 0 w 7467600"/>
              <a:gd name="connsiteY968" fmla="*/ 59161 h 6858000"/>
              <a:gd name="connsiteX969" fmla="*/ 45427 w 7467600"/>
              <a:gd name="connsiteY969" fmla="*/ 101078 h 6858000"/>
              <a:gd name="connsiteX970" fmla="*/ 630103 w 7467600"/>
              <a:gd name="connsiteY970" fmla="*/ 485885 h 6858000"/>
              <a:gd name="connsiteX971" fmla="*/ 532040 w 7467600"/>
              <a:gd name="connsiteY971" fmla="*/ 399359 h 6858000"/>
              <a:gd name="connsiteX972" fmla="*/ 517618 w 7467600"/>
              <a:gd name="connsiteY972" fmla="*/ 385726 h 6858000"/>
              <a:gd name="connsiteX973" fmla="*/ 285074 w 7467600"/>
              <a:gd name="connsiteY973" fmla="*/ 182755 h 6858000"/>
              <a:gd name="connsiteX974" fmla="*/ 43151 w 7467600"/>
              <a:gd name="connsiteY97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7105827 w 7467600"/>
              <a:gd name="connsiteY83" fmla="*/ 5718700 h 6858000"/>
              <a:gd name="connsiteX84" fmla="*/ 7356878 w 7467600"/>
              <a:gd name="connsiteY84" fmla="*/ 5981332 h 6858000"/>
              <a:gd name="connsiteX85" fmla="*/ 7467600 w 7467600"/>
              <a:gd name="connsiteY85" fmla="*/ 6117703 h 6858000"/>
              <a:gd name="connsiteX86" fmla="*/ 7467600 w 7467600"/>
              <a:gd name="connsiteY86" fmla="*/ 6163634 h 6858000"/>
              <a:gd name="connsiteX87" fmla="*/ 7403637 w 7467600"/>
              <a:gd name="connsiteY87" fmla="*/ 6083957 h 6858000"/>
              <a:gd name="connsiteX88" fmla="*/ 7254615 w 7467600"/>
              <a:gd name="connsiteY88" fmla="*/ 5911918 h 6858000"/>
              <a:gd name="connsiteX89" fmla="*/ 7312589 w 7467600"/>
              <a:gd name="connsiteY89" fmla="*/ 5982309 h 6858000"/>
              <a:gd name="connsiteX90" fmla="*/ 7448321 w 7467600"/>
              <a:gd name="connsiteY90" fmla="*/ 6190991 h 6858000"/>
              <a:gd name="connsiteX91" fmla="*/ 7467600 w 7467600"/>
              <a:gd name="connsiteY91" fmla="*/ 6221686 h 6858000"/>
              <a:gd name="connsiteX92" fmla="*/ 7467600 w 7467600"/>
              <a:gd name="connsiteY92" fmla="*/ 6334256 h 6858000"/>
              <a:gd name="connsiteX93" fmla="*/ 7454976 w 7467600"/>
              <a:gd name="connsiteY93" fmla="*/ 6318297 h 6858000"/>
              <a:gd name="connsiteX94" fmla="*/ 7042773 w 7467600"/>
              <a:gd name="connsiteY94" fmla="*/ 5734011 h 6858000"/>
              <a:gd name="connsiteX95" fmla="*/ 1456157 w 7467600"/>
              <a:gd name="connsiteY95" fmla="*/ 5371404 h 6858000"/>
              <a:gd name="connsiteX96" fmla="*/ 1244432 w 7467600"/>
              <a:gd name="connsiteY96" fmla="*/ 5385601 h 6858000"/>
              <a:gd name="connsiteX97" fmla="*/ 973990 w 7467600"/>
              <a:gd name="connsiteY97" fmla="*/ 5424940 h 6858000"/>
              <a:gd name="connsiteX98" fmla="*/ 1103809 w 7467600"/>
              <a:gd name="connsiteY98" fmla="*/ 5433720 h 6858000"/>
              <a:gd name="connsiteX99" fmla="*/ 1123454 w 7467600"/>
              <a:gd name="connsiteY99" fmla="*/ 5435727 h 6858000"/>
              <a:gd name="connsiteX100" fmla="*/ 1737017 w 7467600"/>
              <a:gd name="connsiteY100" fmla="*/ 5452183 h 6858000"/>
              <a:gd name="connsiteX101" fmla="*/ 1824397 w 7467600"/>
              <a:gd name="connsiteY101" fmla="*/ 5447757 h 6858000"/>
              <a:gd name="connsiteX102" fmla="*/ 2070059 w 7467600"/>
              <a:gd name="connsiteY102" fmla="*/ 5441660 h 6858000"/>
              <a:gd name="connsiteX103" fmla="*/ 1456157 w 7467600"/>
              <a:gd name="connsiteY103" fmla="*/ 5371404 h 6858000"/>
              <a:gd name="connsiteX104" fmla="*/ 4988186 w 7467600"/>
              <a:gd name="connsiteY104" fmla="*/ 5216467 h 6858000"/>
              <a:gd name="connsiteX105" fmla="*/ 4777334 w 7467600"/>
              <a:gd name="connsiteY105" fmla="*/ 5406072 h 6858000"/>
              <a:gd name="connsiteX106" fmla="*/ 4718341 w 7467600"/>
              <a:gd name="connsiteY106" fmla="*/ 5468043 h 6858000"/>
              <a:gd name="connsiteX107" fmla="*/ 4604655 w 7467600"/>
              <a:gd name="connsiteY107" fmla="*/ 5583434 h 6858000"/>
              <a:gd name="connsiteX108" fmla="*/ 4565074 w 7467600"/>
              <a:gd name="connsiteY108" fmla="*/ 5618550 h 6858000"/>
              <a:gd name="connsiteX109" fmla="*/ 4988186 w 7467600"/>
              <a:gd name="connsiteY109" fmla="*/ 5216467 h 6858000"/>
              <a:gd name="connsiteX110" fmla="*/ 4978032 w 7467600"/>
              <a:gd name="connsiteY110" fmla="*/ 5183809 h 6858000"/>
              <a:gd name="connsiteX111" fmla="*/ 4463413 w 7467600"/>
              <a:gd name="connsiteY111" fmla="*/ 5615162 h 6858000"/>
              <a:gd name="connsiteX112" fmla="*/ 4358134 w 7467600"/>
              <a:gd name="connsiteY112" fmla="*/ 5742791 h 6858000"/>
              <a:gd name="connsiteX113" fmla="*/ 4376219 w 7467600"/>
              <a:gd name="connsiteY113" fmla="*/ 5729027 h 6858000"/>
              <a:gd name="connsiteX114" fmla="*/ 4582340 w 7467600"/>
              <a:gd name="connsiteY114" fmla="*/ 5561037 h 6858000"/>
              <a:gd name="connsiteX115" fmla="*/ 4694684 w 7467600"/>
              <a:gd name="connsiteY115" fmla="*/ 5447098 h 6858000"/>
              <a:gd name="connsiteX116" fmla="*/ 4754123 w 7467600"/>
              <a:gd name="connsiteY116" fmla="*/ 5384643 h 6858000"/>
              <a:gd name="connsiteX117" fmla="*/ 4978032 w 7467600"/>
              <a:gd name="connsiteY117" fmla="*/ 5183809 h 6858000"/>
              <a:gd name="connsiteX118" fmla="*/ 1903353 w 7467600"/>
              <a:gd name="connsiteY118" fmla="*/ 5044827 h 6858000"/>
              <a:gd name="connsiteX119" fmla="*/ 1936931 w 7467600"/>
              <a:gd name="connsiteY119" fmla="*/ 5093954 h 6858000"/>
              <a:gd name="connsiteX120" fmla="*/ 2195868 w 7467600"/>
              <a:gd name="connsiteY120" fmla="*/ 5396574 h 6858000"/>
              <a:gd name="connsiteX121" fmla="*/ 2088852 w 7467600"/>
              <a:gd name="connsiteY121" fmla="*/ 5166123 h 6858000"/>
              <a:gd name="connsiteX122" fmla="*/ 1958241 w 7467600"/>
              <a:gd name="connsiteY122" fmla="*/ 5067955 h 6858000"/>
              <a:gd name="connsiteX123" fmla="*/ 1903353 w 7467600"/>
              <a:gd name="connsiteY123" fmla="*/ 5044827 h 6858000"/>
              <a:gd name="connsiteX124" fmla="*/ 1979378 w 7467600"/>
              <a:gd name="connsiteY124" fmla="*/ 4769504 h 6858000"/>
              <a:gd name="connsiteX125" fmla="*/ 2882120 w 7467600"/>
              <a:gd name="connsiteY125" fmla="*/ 5064547 h 6858000"/>
              <a:gd name="connsiteX126" fmla="*/ 2793103 w 7467600"/>
              <a:gd name="connsiteY126" fmla="*/ 5039699 h 6858000"/>
              <a:gd name="connsiteX127" fmla="*/ 2770041 w 7467600"/>
              <a:gd name="connsiteY127" fmla="*/ 5033634 h 6858000"/>
              <a:gd name="connsiteX128" fmla="*/ 1979378 w 7467600"/>
              <a:gd name="connsiteY128" fmla="*/ 4769504 h 6858000"/>
              <a:gd name="connsiteX129" fmla="*/ 1927410 w 7467600"/>
              <a:gd name="connsiteY129" fmla="*/ 4716164 h 6858000"/>
              <a:gd name="connsiteX130" fmla="*/ 1959587 w 7467600"/>
              <a:gd name="connsiteY130" fmla="*/ 4728849 h 6858000"/>
              <a:gd name="connsiteX131" fmla="*/ 2777707 w 7467600"/>
              <a:gd name="connsiteY131" fmla="*/ 5003991 h 6858000"/>
              <a:gd name="connsiteX132" fmla="*/ 2800768 w 7467600"/>
              <a:gd name="connsiteY132" fmla="*/ 5010056 h 6858000"/>
              <a:gd name="connsiteX133" fmla="*/ 2879408 w 7467600"/>
              <a:gd name="connsiteY133" fmla="*/ 5031590 h 6858000"/>
              <a:gd name="connsiteX134" fmla="*/ 2862295 w 7467600"/>
              <a:gd name="connsiteY134" fmla="*/ 5022958 h 6858000"/>
              <a:gd name="connsiteX135" fmla="*/ 2813343 w 7467600"/>
              <a:gd name="connsiteY135" fmla="*/ 4998369 h 6858000"/>
              <a:gd name="connsiteX136" fmla="*/ 2646245 w 7467600"/>
              <a:gd name="connsiteY136" fmla="*/ 4930999 h 6858000"/>
              <a:gd name="connsiteX137" fmla="*/ 1999243 w 7467600"/>
              <a:gd name="connsiteY137" fmla="*/ 4730524 h 6858000"/>
              <a:gd name="connsiteX138" fmla="*/ 1979527 w 7467600"/>
              <a:gd name="connsiteY138" fmla="*/ 4726651 h 6858000"/>
              <a:gd name="connsiteX139" fmla="*/ 1927410 w 7467600"/>
              <a:gd name="connsiteY139" fmla="*/ 4716164 h 6858000"/>
              <a:gd name="connsiteX140" fmla="*/ 1997014 w 7467600"/>
              <a:gd name="connsiteY140" fmla="*/ 4698007 h 6858000"/>
              <a:gd name="connsiteX141" fmla="*/ 2005458 w 7467600"/>
              <a:gd name="connsiteY141" fmla="*/ 4699540 h 6858000"/>
              <a:gd name="connsiteX142" fmla="*/ 2657186 w 7467600"/>
              <a:gd name="connsiteY142" fmla="*/ 4901687 h 6858000"/>
              <a:gd name="connsiteX143" fmla="*/ 2826662 w 7467600"/>
              <a:gd name="connsiteY143" fmla="*/ 4970362 h 6858000"/>
              <a:gd name="connsiteX144" fmla="*/ 2876100 w 7467600"/>
              <a:gd name="connsiteY144" fmla="*/ 4995397 h 6858000"/>
              <a:gd name="connsiteX145" fmla="*/ 3042600 w 7467600"/>
              <a:gd name="connsiteY145" fmla="*/ 5059532 h 6858000"/>
              <a:gd name="connsiteX146" fmla="*/ 1997014 w 7467600"/>
              <a:gd name="connsiteY146" fmla="*/ 4698007 h 6858000"/>
              <a:gd name="connsiteX147" fmla="*/ 2305292 w 7467600"/>
              <a:gd name="connsiteY147" fmla="*/ 4219492 h 6858000"/>
              <a:gd name="connsiteX148" fmla="*/ 3360922 w 7467600"/>
              <a:gd name="connsiteY148" fmla="*/ 4529373 h 6858000"/>
              <a:gd name="connsiteX149" fmla="*/ 3492420 w 7467600"/>
              <a:gd name="connsiteY149" fmla="*/ 4510145 h 6858000"/>
              <a:gd name="connsiteX150" fmla="*/ 3364086 w 7467600"/>
              <a:gd name="connsiteY150" fmla="*/ 4480340 h 6858000"/>
              <a:gd name="connsiteX151" fmla="*/ 3225818 w 7467600"/>
              <a:gd name="connsiteY151" fmla="*/ 4411822 h 6858000"/>
              <a:gd name="connsiteX152" fmla="*/ 3129696 w 7467600"/>
              <a:gd name="connsiteY152" fmla="*/ 4360704 h 6858000"/>
              <a:gd name="connsiteX153" fmla="*/ 2814545 w 7467600"/>
              <a:gd name="connsiteY153" fmla="*/ 4282955 h 6858000"/>
              <a:gd name="connsiteX154" fmla="*/ 2305292 w 7467600"/>
              <a:gd name="connsiteY154" fmla="*/ 4219492 h 6858000"/>
              <a:gd name="connsiteX155" fmla="*/ 2626982 w 7467600"/>
              <a:gd name="connsiteY155" fmla="*/ 4206450 h 6858000"/>
              <a:gd name="connsiteX156" fmla="*/ 2490617 w 7467600"/>
              <a:gd name="connsiteY156" fmla="*/ 4206951 h 6858000"/>
              <a:gd name="connsiteX157" fmla="*/ 2819869 w 7467600"/>
              <a:gd name="connsiteY157" fmla="*/ 4252936 h 6858000"/>
              <a:gd name="connsiteX158" fmla="*/ 3143018 w 7467600"/>
              <a:gd name="connsiteY158" fmla="*/ 4332698 h 6858000"/>
              <a:gd name="connsiteX159" fmla="*/ 3241520 w 7467600"/>
              <a:gd name="connsiteY159" fmla="*/ 4385112 h 6858000"/>
              <a:gd name="connsiteX160" fmla="*/ 3374575 w 7467600"/>
              <a:gd name="connsiteY160" fmla="*/ 4451517 h 6858000"/>
              <a:gd name="connsiteX161" fmla="*/ 3505221 w 7467600"/>
              <a:gd name="connsiteY161" fmla="*/ 4480757 h 6858000"/>
              <a:gd name="connsiteX162" fmla="*/ 2626982 w 7467600"/>
              <a:gd name="connsiteY162" fmla="*/ 4206450 h 6858000"/>
              <a:gd name="connsiteX163" fmla="*/ 1310106 w 7467600"/>
              <a:gd name="connsiteY163" fmla="*/ 3943217 h 6858000"/>
              <a:gd name="connsiteX164" fmla="*/ 854994 w 7467600"/>
              <a:gd name="connsiteY164" fmla="*/ 4399136 h 6858000"/>
              <a:gd name="connsiteX165" fmla="*/ 742462 w 7467600"/>
              <a:gd name="connsiteY165" fmla="*/ 4594648 h 6858000"/>
              <a:gd name="connsiteX166" fmla="*/ 820602 w 7467600"/>
              <a:gd name="connsiteY166" fmla="*/ 4485915 h 6858000"/>
              <a:gd name="connsiteX167" fmla="*/ 878295 w 7467600"/>
              <a:gd name="connsiteY167" fmla="*/ 4403594 h 6858000"/>
              <a:gd name="connsiteX168" fmla="*/ 1240607 w 7467600"/>
              <a:gd name="connsiteY168" fmla="*/ 4010401 h 6858000"/>
              <a:gd name="connsiteX169" fmla="*/ 1310106 w 7467600"/>
              <a:gd name="connsiteY169" fmla="*/ 3943217 h 6858000"/>
              <a:gd name="connsiteX170" fmla="*/ 1423113 w 7467600"/>
              <a:gd name="connsiteY170" fmla="*/ 3874565 h 6858000"/>
              <a:gd name="connsiteX171" fmla="*/ 1260565 w 7467600"/>
              <a:gd name="connsiteY171" fmla="*/ 4031982 h 6858000"/>
              <a:gd name="connsiteX172" fmla="*/ 901900 w 7467600"/>
              <a:gd name="connsiteY172" fmla="*/ 4421236 h 6858000"/>
              <a:gd name="connsiteX173" fmla="*/ 845044 w 7467600"/>
              <a:gd name="connsiteY173" fmla="*/ 4502436 h 6858000"/>
              <a:gd name="connsiteX174" fmla="*/ 685926 w 7467600"/>
              <a:gd name="connsiteY174" fmla="*/ 4703069 h 6858000"/>
              <a:gd name="connsiteX175" fmla="*/ 684248 w 7467600"/>
              <a:gd name="connsiteY175" fmla="*/ 4706721 h 6858000"/>
              <a:gd name="connsiteX176" fmla="*/ 1423113 w 7467600"/>
              <a:gd name="connsiteY176" fmla="*/ 3874565 h 6858000"/>
              <a:gd name="connsiteX177" fmla="*/ 3316479 w 7467600"/>
              <a:gd name="connsiteY177" fmla="*/ 3872136 h 6858000"/>
              <a:gd name="connsiteX178" fmla="*/ 3546806 w 7467600"/>
              <a:gd name="connsiteY178" fmla="*/ 4356139 h 6858000"/>
              <a:gd name="connsiteX179" fmla="*/ 3364433 w 7467600"/>
              <a:gd name="connsiteY179" fmla="*/ 3953121 h 6858000"/>
              <a:gd name="connsiteX180" fmla="*/ 3316479 w 7467600"/>
              <a:gd name="connsiteY180" fmla="*/ 3872136 h 6858000"/>
              <a:gd name="connsiteX181" fmla="*/ 3291335 w 7467600"/>
              <a:gd name="connsiteY181" fmla="*/ 3767420 h 6858000"/>
              <a:gd name="connsiteX182" fmla="*/ 3390805 w 7467600"/>
              <a:gd name="connsiteY182" fmla="*/ 3937163 h 6858000"/>
              <a:gd name="connsiteX183" fmla="*/ 3579062 w 7467600"/>
              <a:gd name="connsiteY183" fmla="*/ 4359040 h 6858000"/>
              <a:gd name="connsiteX184" fmla="*/ 3467355 w 7467600"/>
              <a:gd name="connsiteY184" fmla="*/ 3988130 h 6858000"/>
              <a:gd name="connsiteX185" fmla="*/ 3310753 w 7467600"/>
              <a:gd name="connsiteY185" fmla="*/ 3787140 h 6858000"/>
              <a:gd name="connsiteX186" fmla="*/ 3291335 w 7467600"/>
              <a:gd name="connsiteY186" fmla="*/ 3767420 h 6858000"/>
              <a:gd name="connsiteX187" fmla="*/ 1635889 w 7467600"/>
              <a:gd name="connsiteY187" fmla="*/ 3709494 h 6858000"/>
              <a:gd name="connsiteX188" fmla="*/ 1634800 w 7467600"/>
              <a:gd name="connsiteY188" fmla="*/ 3731111 h 6858000"/>
              <a:gd name="connsiteX189" fmla="*/ 1635889 w 7467600"/>
              <a:gd name="connsiteY189" fmla="*/ 3709494 h 6858000"/>
              <a:gd name="connsiteX190" fmla="*/ 1510397 w 7467600"/>
              <a:gd name="connsiteY190" fmla="*/ 3684705 h 6858000"/>
              <a:gd name="connsiteX191" fmla="*/ 1146550 w 7467600"/>
              <a:gd name="connsiteY191" fmla="*/ 3802012 h 6858000"/>
              <a:gd name="connsiteX192" fmla="*/ 698834 w 7467600"/>
              <a:gd name="connsiteY192" fmla="*/ 3952272 h 6858000"/>
              <a:gd name="connsiteX193" fmla="*/ 34256 w 7467600"/>
              <a:gd name="connsiteY193" fmla="*/ 4347603 h 6858000"/>
              <a:gd name="connsiteX194" fmla="*/ 527241 w 7467600"/>
              <a:gd name="connsiteY194" fmla="*/ 4065078 h 6858000"/>
              <a:gd name="connsiteX195" fmla="*/ 1510397 w 7467600"/>
              <a:gd name="connsiteY195" fmla="*/ 3684705 h 6858000"/>
              <a:gd name="connsiteX196" fmla="*/ 1313114 w 7467600"/>
              <a:gd name="connsiteY196" fmla="*/ 3655216 h 6858000"/>
              <a:gd name="connsiteX197" fmla="*/ 1109304 w 7467600"/>
              <a:gd name="connsiteY197" fmla="*/ 3669030 h 6858000"/>
              <a:gd name="connsiteX198" fmla="*/ 8129 w 7467600"/>
              <a:gd name="connsiteY198" fmla="*/ 4330519 h 6858000"/>
              <a:gd name="connsiteX199" fmla="*/ 687572 w 7467600"/>
              <a:gd name="connsiteY199" fmla="*/ 3925629 h 6858000"/>
              <a:gd name="connsiteX200" fmla="*/ 1138365 w 7467600"/>
              <a:gd name="connsiteY200" fmla="*/ 3774515 h 6858000"/>
              <a:gd name="connsiteX201" fmla="*/ 1505579 w 7467600"/>
              <a:gd name="connsiteY201" fmla="*/ 3655526 h 6858000"/>
              <a:gd name="connsiteX202" fmla="*/ 1313114 w 7467600"/>
              <a:gd name="connsiteY202" fmla="*/ 3655216 h 6858000"/>
              <a:gd name="connsiteX203" fmla="*/ 3655073 w 7467600"/>
              <a:gd name="connsiteY203" fmla="*/ 3650884 h 6858000"/>
              <a:gd name="connsiteX204" fmla="*/ 3989938 w 7467600"/>
              <a:gd name="connsiteY204" fmla="*/ 3991685 h 6858000"/>
              <a:gd name="connsiteX205" fmla="*/ 4393907 w 7467600"/>
              <a:gd name="connsiteY205" fmla="*/ 4261258 h 6858000"/>
              <a:gd name="connsiteX206" fmla="*/ 4648051 w 7467600"/>
              <a:gd name="connsiteY206" fmla="*/ 4374051 h 6858000"/>
              <a:gd name="connsiteX207" fmla="*/ 4383389 w 7467600"/>
              <a:gd name="connsiteY207" fmla="*/ 4184369 h 6858000"/>
              <a:gd name="connsiteX208" fmla="*/ 4165508 w 7467600"/>
              <a:gd name="connsiteY208" fmla="*/ 4035196 h 6858000"/>
              <a:gd name="connsiteX209" fmla="*/ 4068162 w 7467600"/>
              <a:gd name="connsiteY209" fmla="*/ 3953394 h 6858000"/>
              <a:gd name="connsiteX210" fmla="*/ 3981416 w 7467600"/>
              <a:gd name="connsiteY210" fmla="*/ 3880482 h 6858000"/>
              <a:gd name="connsiteX211" fmla="*/ 3800147 w 7467600"/>
              <a:gd name="connsiteY211" fmla="*/ 3749872 h 6858000"/>
              <a:gd name="connsiteX212" fmla="*/ 3655073 w 7467600"/>
              <a:gd name="connsiteY212" fmla="*/ 3650884 h 6858000"/>
              <a:gd name="connsiteX213" fmla="*/ 3670252 w 7467600"/>
              <a:gd name="connsiteY213" fmla="*/ 3622798 h 6858000"/>
              <a:gd name="connsiteX214" fmla="*/ 3817258 w 7467600"/>
              <a:gd name="connsiteY214" fmla="*/ 3723577 h 6858000"/>
              <a:gd name="connsiteX215" fmla="*/ 4000461 w 7467600"/>
              <a:gd name="connsiteY215" fmla="*/ 3855966 h 6858000"/>
              <a:gd name="connsiteX216" fmla="*/ 4088180 w 7467600"/>
              <a:gd name="connsiteY216" fmla="*/ 3929774 h 6858000"/>
              <a:gd name="connsiteX217" fmla="*/ 4184555 w 7467600"/>
              <a:gd name="connsiteY217" fmla="*/ 4010683 h 6858000"/>
              <a:gd name="connsiteX218" fmla="*/ 4399563 w 7467600"/>
              <a:gd name="connsiteY218" fmla="*/ 4158106 h 6858000"/>
              <a:gd name="connsiteX219" fmla="*/ 4684469 w 7467600"/>
              <a:gd name="connsiteY219" fmla="*/ 4364680 h 6858000"/>
              <a:gd name="connsiteX220" fmla="*/ 4690271 w 7467600"/>
              <a:gd name="connsiteY220" fmla="*/ 4370034 h 6858000"/>
              <a:gd name="connsiteX221" fmla="*/ 4136093 w 7467600"/>
              <a:gd name="connsiteY221" fmla="*/ 3858466 h 6858000"/>
              <a:gd name="connsiteX222" fmla="*/ 3670252 w 7467600"/>
              <a:gd name="connsiteY222" fmla="*/ 3622798 h 6858000"/>
              <a:gd name="connsiteX223" fmla="*/ 4440129 w 7467600"/>
              <a:gd name="connsiteY223" fmla="*/ 3448571 h 6858000"/>
              <a:gd name="connsiteX224" fmla="*/ 4856525 w 7467600"/>
              <a:gd name="connsiteY224" fmla="*/ 3915351 h 6858000"/>
              <a:gd name="connsiteX225" fmla="*/ 5059055 w 7467600"/>
              <a:gd name="connsiteY225" fmla="*/ 4108918 h 6858000"/>
              <a:gd name="connsiteX226" fmla="*/ 5290070 w 7467600"/>
              <a:gd name="connsiteY226" fmla="*/ 4263619 h 6858000"/>
              <a:gd name="connsiteX227" fmla="*/ 4834991 w 7467600"/>
              <a:gd name="connsiteY227" fmla="*/ 3830985 h 6858000"/>
              <a:gd name="connsiteX228" fmla="*/ 4440129 w 7467600"/>
              <a:gd name="connsiteY228" fmla="*/ 3448571 h 6858000"/>
              <a:gd name="connsiteX229" fmla="*/ 4441737 w 7467600"/>
              <a:gd name="connsiteY229" fmla="*/ 3399734 h 6858000"/>
              <a:gd name="connsiteX230" fmla="*/ 4431236 w 7467600"/>
              <a:gd name="connsiteY230" fmla="*/ 3400954 h 6858000"/>
              <a:gd name="connsiteX231" fmla="*/ 4557150 w 7467600"/>
              <a:gd name="connsiteY231" fmla="*/ 3510023 h 6858000"/>
              <a:gd name="connsiteX232" fmla="*/ 4856936 w 7467600"/>
              <a:gd name="connsiteY232" fmla="*/ 3809146 h 6858000"/>
              <a:gd name="connsiteX233" fmla="*/ 5111996 w 7467600"/>
              <a:gd name="connsiteY233" fmla="*/ 4065759 h 6858000"/>
              <a:gd name="connsiteX234" fmla="*/ 5388878 w 7467600"/>
              <a:gd name="connsiteY234" fmla="*/ 4300185 h 6858000"/>
              <a:gd name="connsiteX235" fmla="*/ 5425556 w 7467600"/>
              <a:gd name="connsiteY235" fmla="*/ 4308967 h 6858000"/>
              <a:gd name="connsiteX236" fmla="*/ 4943646 w 7467600"/>
              <a:gd name="connsiteY236" fmla="*/ 3822916 h 6858000"/>
              <a:gd name="connsiteX237" fmla="*/ 4594837 w 7467600"/>
              <a:gd name="connsiteY237" fmla="*/ 3532274 h 6858000"/>
              <a:gd name="connsiteX238" fmla="*/ 4441737 w 7467600"/>
              <a:gd name="connsiteY238" fmla="*/ 3399734 h 6858000"/>
              <a:gd name="connsiteX239" fmla="*/ 5425834 w 7467600"/>
              <a:gd name="connsiteY239" fmla="*/ 3162785 h 6858000"/>
              <a:gd name="connsiteX240" fmla="*/ 5401644 w 7467600"/>
              <a:gd name="connsiteY240" fmla="*/ 3617847 h 6858000"/>
              <a:gd name="connsiteX241" fmla="*/ 5467256 w 7467600"/>
              <a:gd name="connsiteY241" fmla="*/ 4175494 h 6858000"/>
              <a:gd name="connsiteX242" fmla="*/ 5448069 w 7467600"/>
              <a:gd name="connsiteY242" fmla="*/ 3567554 h 6858000"/>
              <a:gd name="connsiteX243" fmla="*/ 5425834 w 7467600"/>
              <a:gd name="connsiteY243" fmla="*/ 3162785 h 6858000"/>
              <a:gd name="connsiteX244" fmla="*/ 1318687 w 7467600"/>
              <a:gd name="connsiteY244" fmla="*/ 3113840 h 6858000"/>
              <a:gd name="connsiteX245" fmla="*/ 1066793 w 7467600"/>
              <a:gd name="connsiteY245" fmla="*/ 3212171 h 6858000"/>
              <a:gd name="connsiteX246" fmla="*/ 993319 w 7467600"/>
              <a:gd name="connsiteY246" fmla="*/ 3247648 h 6858000"/>
              <a:gd name="connsiteX247" fmla="*/ 853081 w 7467600"/>
              <a:gd name="connsiteY247" fmla="*/ 3312410 h 6858000"/>
              <a:gd name="connsiteX248" fmla="*/ 805957 w 7467600"/>
              <a:gd name="connsiteY248" fmla="*/ 3330443 h 6858000"/>
              <a:gd name="connsiteX249" fmla="*/ 1318687 w 7467600"/>
              <a:gd name="connsiteY249" fmla="*/ 3113840 h 6858000"/>
              <a:gd name="connsiteX250" fmla="*/ 5453702 w 7467600"/>
              <a:gd name="connsiteY250" fmla="*/ 3090882 h 6858000"/>
              <a:gd name="connsiteX251" fmla="*/ 5480135 w 7467600"/>
              <a:gd name="connsiteY251" fmla="*/ 3565802 h 6858000"/>
              <a:gd name="connsiteX252" fmla="*/ 5499023 w 7467600"/>
              <a:gd name="connsiteY252" fmla="*/ 4166310 h 6858000"/>
              <a:gd name="connsiteX253" fmla="*/ 5547022 w 7467600"/>
              <a:gd name="connsiteY253" fmla="*/ 3607838 h 6858000"/>
              <a:gd name="connsiteX254" fmla="*/ 5515964 w 7467600"/>
              <a:gd name="connsiteY254" fmla="*/ 3378541 h 6858000"/>
              <a:gd name="connsiteX255" fmla="*/ 5453702 w 7467600"/>
              <a:gd name="connsiteY255" fmla="*/ 3090882 h 6858000"/>
              <a:gd name="connsiteX256" fmla="*/ 1238695 w 7467600"/>
              <a:gd name="connsiteY256" fmla="*/ 3076820 h 6858000"/>
              <a:gd name="connsiteX257" fmla="*/ 716371 w 7467600"/>
              <a:gd name="connsiteY257" fmla="*/ 3293249 h 6858000"/>
              <a:gd name="connsiteX258" fmla="*/ 579522 w 7467600"/>
              <a:gd name="connsiteY258" fmla="*/ 3371759 h 6858000"/>
              <a:gd name="connsiteX259" fmla="*/ 600288 w 7467600"/>
              <a:gd name="connsiteY259" fmla="*/ 3365555 h 6858000"/>
              <a:gd name="connsiteX260" fmla="*/ 840692 w 7467600"/>
              <a:gd name="connsiteY260" fmla="*/ 3284921 h 6858000"/>
              <a:gd name="connsiteX261" fmla="*/ 979248 w 7467600"/>
              <a:gd name="connsiteY261" fmla="*/ 3221003 h 6858000"/>
              <a:gd name="connsiteX262" fmla="*/ 1053282 w 7467600"/>
              <a:gd name="connsiteY262" fmla="*/ 3185247 h 6858000"/>
              <a:gd name="connsiteX263" fmla="*/ 1320603 w 7467600"/>
              <a:gd name="connsiteY263" fmla="*/ 3081281 h 6858000"/>
              <a:gd name="connsiteX264" fmla="*/ 1238695 w 7467600"/>
              <a:gd name="connsiteY264" fmla="*/ 3076820 h 6858000"/>
              <a:gd name="connsiteX265" fmla="*/ 5425627 w 7467600"/>
              <a:gd name="connsiteY265" fmla="*/ 2954192 h 6858000"/>
              <a:gd name="connsiteX266" fmla="*/ 5470770 w 7467600"/>
              <a:gd name="connsiteY266" fmla="*/ 3005435 h 6858000"/>
              <a:gd name="connsiteX267" fmla="*/ 5519779 w 7467600"/>
              <a:gd name="connsiteY267" fmla="*/ 4359223 h 6858000"/>
              <a:gd name="connsiteX268" fmla="*/ 5520293 w 7467600"/>
              <a:gd name="connsiteY268" fmla="*/ 4360602 h 6858000"/>
              <a:gd name="connsiteX269" fmla="*/ 5767221 w 7467600"/>
              <a:gd name="connsiteY269" fmla="*/ 4665564 h 6858000"/>
              <a:gd name="connsiteX270" fmla="*/ 6937169 w 7467600"/>
              <a:gd name="connsiteY270" fmla="*/ 4815941 h 6858000"/>
              <a:gd name="connsiteX271" fmla="*/ 6953922 w 7467600"/>
              <a:gd name="connsiteY271" fmla="*/ 4890068 h 6858000"/>
              <a:gd name="connsiteX272" fmla="*/ 6071359 w 7467600"/>
              <a:gd name="connsiteY272" fmla="*/ 4770770 h 6858000"/>
              <a:gd name="connsiteX273" fmla="*/ 6038839 w 7467600"/>
              <a:gd name="connsiteY273" fmla="*/ 4764474 h 6858000"/>
              <a:gd name="connsiteX274" fmla="*/ 6038706 w 7467600"/>
              <a:gd name="connsiteY274" fmla="*/ 4763847 h 6858000"/>
              <a:gd name="connsiteX275" fmla="*/ 6037784 w 7467600"/>
              <a:gd name="connsiteY275" fmla="*/ 4764270 h 6858000"/>
              <a:gd name="connsiteX276" fmla="*/ 6038839 w 7467600"/>
              <a:gd name="connsiteY276" fmla="*/ 4764474 h 6858000"/>
              <a:gd name="connsiteX277" fmla="*/ 6040338 w 7467600"/>
              <a:gd name="connsiteY277" fmla="*/ 4771418 h 6858000"/>
              <a:gd name="connsiteX278" fmla="*/ 6024488 w 7467600"/>
              <a:gd name="connsiteY278" fmla="*/ 4809903 h 6858000"/>
              <a:gd name="connsiteX279" fmla="*/ 5599771 w 7467600"/>
              <a:gd name="connsiteY279" fmla="*/ 5509652 h 6858000"/>
              <a:gd name="connsiteX280" fmla="*/ 5548843 w 7467600"/>
              <a:gd name="connsiteY280" fmla="*/ 5563845 h 6858000"/>
              <a:gd name="connsiteX281" fmla="*/ 5940952 w 7467600"/>
              <a:gd name="connsiteY281" fmla="*/ 6250028 h 6858000"/>
              <a:gd name="connsiteX282" fmla="*/ 6043441 w 7467600"/>
              <a:gd name="connsiteY282" fmla="*/ 6665847 h 6858000"/>
              <a:gd name="connsiteX283" fmla="*/ 6093432 w 7467600"/>
              <a:gd name="connsiteY283" fmla="*/ 6858000 h 6858000"/>
              <a:gd name="connsiteX284" fmla="*/ 6034344 w 7467600"/>
              <a:gd name="connsiteY284" fmla="*/ 6858000 h 6858000"/>
              <a:gd name="connsiteX285" fmla="*/ 6026679 w 7467600"/>
              <a:gd name="connsiteY285" fmla="*/ 6836959 h 6858000"/>
              <a:gd name="connsiteX286" fmla="*/ 5800441 w 7467600"/>
              <a:gd name="connsiteY286" fmla="*/ 6335286 h 6858000"/>
              <a:gd name="connsiteX287" fmla="*/ 5526562 w 7467600"/>
              <a:gd name="connsiteY287" fmla="*/ 5705388 h 6858000"/>
              <a:gd name="connsiteX288" fmla="*/ 5519640 w 7467600"/>
              <a:gd name="connsiteY288" fmla="*/ 5683774 h 6858000"/>
              <a:gd name="connsiteX289" fmla="*/ 5844559 w 7467600"/>
              <a:gd name="connsiteY289" fmla="*/ 6553349 h 6858000"/>
              <a:gd name="connsiteX290" fmla="*/ 5975994 w 7467600"/>
              <a:gd name="connsiteY290" fmla="*/ 6858000 h 6858000"/>
              <a:gd name="connsiteX291" fmla="*/ 5898547 w 7467600"/>
              <a:gd name="connsiteY291" fmla="*/ 6858000 h 6858000"/>
              <a:gd name="connsiteX292" fmla="*/ 5682041 w 7467600"/>
              <a:gd name="connsiteY292" fmla="*/ 6355860 h 6858000"/>
              <a:gd name="connsiteX293" fmla="*/ 5461758 w 7467600"/>
              <a:gd name="connsiteY293" fmla="*/ 5820220 h 6858000"/>
              <a:gd name="connsiteX294" fmla="*/ 5237282 w 7467600"/>
              <a:gd name="connsiteY294" fmla="*/ 6579086 h 6858000"/>
              <a:gd name="connsiteX295" fmla="*/ 5115009 w 7467600"/>
              <a:gd name="connsiteY295" fmla="*/ 6858000 h 6858000"/>
              <a:gd name="connsiteX296" fmla="*/ 5028074 w 7467600"/>
              <a:gd name="connsiteY296" fmla="*/ 6858000 h 6858000"/>
              <a:gd name="connsiteX297" fmla="*/ 5079508 w 7467600"/>
              <a:gd name="connsiteY297" fmla="*/ 6749074 h 6858000"/>
              <a:gd name="connsiteX298" fmla="*/ 5371846 w 7467600"/>
              <a:gd name="connsiteY298" fmla="*/ 5924413 h 6858000"/>
              <a:gd name="connsiteX299" fmla="*/ 5270512 w 7467600"/>
              <a:gd name="connsiteY299" fmla="*/ 6138975 h 6858000"/>
              <a:gd name="connsiteX300" fmla="*/ 5062409 w 7467600"/>
              <a:gd name="connsiteY300" fmla="*/ 6653544 h 6858000"/>
              <a:gd name="connsiteX301" fmla="*/ 5036628 w 7467600"/>
              <a:gd name="connsiteY301" fmla="*/ 6754247 h 6858000"/>
              <a:gd name="connsiteX302" fmla="*/ 5009112 w 7467600"/>
              <a:gd name="connsiteY302" fmla="*/ 6858000 h 6858000"/>
              <a:gd name="connsiteX303" fmla="*/ 4976679 w 7467600"/>
              <a:gd name="connsiteY303" fmla="*/ 6858000 h 6858000"/>
              <a:gd name="connsiteX304" fmla="*/ 5006537 w 7467600"/>
              <a:gd name="connsiteY304" fmla="*/ 6747068 h 6858000"/>
              <a:gd name="connsiteX305" fmla="*/ 5032723 w 7467600"/>
              <a:gd name="connsiteY305" fmla="*/ 6644957 h 6858000"/>
              <a:gd name="connsiteX306" fmla="*/ 5242949 w 7467600"/>
              <a:gd name="connsiteY306" fmla="*/ 6125175 h 6858000"/>
              <a:gd name="connsiteX307" fmla="*/ 5286321 w 7467600"/>
              <a:gd name="connsiteY307" fmla="*/ 6033555 h 6858000"/>
              <a:gd name="connsiteX308" fmla="*/ 5008210 w 7467600"/>
              <a:gd name="connsiteY308" fmla="*/ 6649194 h 6858000"/>
              <a:gd name="connsiteX309" fmla="*/ 4986321 w 7467600"/>
              <a:gd name="connsiteY309" fmla="*/ 6765687 h 6858000"/>
              <a:gd name="connsiteX310" fmla="*/ 4973474 w 7467600"/>
              <a:gd name="connsiteY310" fmla="*/ 6858000 h 6858000"/>
              <a:gd name="connsiteX311" fmla="*/ 4907178 w 7467600"/>
              <a:gd name="connsiteY311" fmla="*/ 6858000 h 6858000"/>
              <a:gd name="connsiteX312" fmla="*/ 4910810 w 7467600"/>
              <a:gd name="connsiteY312" fmla="*/ 6829660 h 6858000"/>
              <a:gd name="connsiteX313" fmla="*/ 4987461 w 7467600"/>
              <a:gd name="connsiteY313" fmla="*/ 6432994 h 6858000"/>
              <a:gd name="connsiteX314" fmla="*/ 5179262 w 7467600"/>
              <a:gd name="connsiteY314" fmla="*/ 6035044 h 6858000"/>
              <a:gd name="connsiteX315" fmla="*/ 4689678 w 7467600"/>
              <a:gd name="connsiteY315" fmla="*/ 6440241 h 6858000"/>
              <a:gd name="connsiteX316" fmla="*/ 4477543 w 7467600"/>
              <a:gd name="connsiteY316" fmla="*/ 6674836 h 6858000"/>
              <a:gd name="connsiteX317" fmla="*/ 4329957 w 7467600"/>
              <a:gd name="connsiteY317" fmla="*/ 6858000 h 6858000"/>
              <a:gd name="connsiteX318" fmla="*/ 4218595 w 7467600"/>
              <a:gd name="connsiteY318" fmla="*/ 6858000 h 6858000"/>
              <a:gd name="connsiteX319" fmla="*/ 4368888 w 7467600"/>
              <a:gd name="connsiteY319" fmla="*/ 6668412 h 6858000"/>
              <a:gd name="connsiteX320" fmla="*/ 4563091 w 7467600"/>
              <a:gd name="connsiteY320" fmla="*/ 6442508 h 6858000"/>
              <a:gd name="connsiteX321" fmla="*/ 5387324 w 7467600"/>
              <a:gd name="connsiteY321" fmla="*/ 5705830 h 6858000"/>
              <a:gd name="connsiteX322" fmla="*/ 5073620 w 7467600"/>
              <a:gd name="connsiteY322" fmla="*/ 5955437 h 6858000"/>
              <a:gd name="connsiteX323" fmla="*/ 4689789 w 7467600"/>
              <a:gd name="connsiteY323" fmla="*/ 6268382 h 6858000"/>
              <a:gd name="connsiteX324" fmla="*/ 4418722 w 7467600"/>
              <a:gd name="connsiteY324" fmla="*/ 6570886 h 6858000"/>
              <a:gd name="connsiteX325" fmla="*/ 4214944 w 7467600"/>
              <a:gd name="connsiteY325" fmla="*/ 6858000 h 6858000"/>
              <a:gd name="connsiteX326" fmla="*/ 4177898 w 7467600"/>
              <a:gd name="connsiteY326" fmla="*/ 6858000 h 6858000"/>
              <a:gd name="connsiteX327" fmla="*/ 4391597 w 7467600"/>
              <a:gd name="connsiteY327" fmla="*/ 6556370 h 6858000"/>
              <a:gd name="connsiteX328" fmla="*/ 4668889 w 7467600"/>
              <a:gd name="connsiteY328" fmla="*/ 6246399 h 6858000"/>
              <a:gd name="connsiteX329" fmla="*/ 5055427 w 7467600"/>
              <a:gd name="connsiteY329" fmla="*/ 5931476 h 6858000"/>
              <a:gd name="connsiteX330" fmla="*/ 5371814 w 7467600"/>
              <a:gd name="connsiteY330" fmla="*/ 5678975 h 6858000"/>
              <a:gd name="connsiteX331" fmla="*/ 4987918 w 7467600"/>
              <a:gd name="connsiteY331" fmla="*/ 5838701 h 6858000"/>
              <a:gd name="connsiteX332" fmla="*/ 4317146 w 7467600"/>
              <a:gd name="connsiteY332" fmla="*/ 6587716 h 6858000"/>
              <a:gd name="connsiteX333" fmla="*/ 4171627 w 7467600"/>
              <a:gd name="connsiteY333" fmla="*/ 6858000 h 6858000"/>
              <a:gd name="connsiteX334" fmla="*/ 4081585 w 7467600"/>
              <a:gd name="connsiteY334" fmla="*/ 6858000 h 6858000"/>
              <a:gd name="connsiteX335" fmla="*/ 4238603 w 7467600"/>
              <a:gd name="connsiteY335" fmla="*/ 6559341 h 6858000"/>
              <a:gd name="connsiteX336" fmla="*/ 4778333 w 7467600"/>
              <a:gd name="connsiteY336" fmla="*/ 5873626 h 6858000"/>
              <a:gd name="connsiteX337" fmla="*/ 5414185 w 7467600"/>
              <a:gd name="connsiteY337" fmla="*/ 5573882 h 6858000"/>
              <a:gd name="connsiteX338" fmla="*/ 5959648 w 7467600"/>
              <a:gd name="connsiteY338" fmla="*/ 4760797 h 6858000"/>
              <a:gd name="connsiteX339" fmla="*/ 5355019 w 7467600"/>
              <a:gd name="connsiteY339" fmla="*/ 4734672 h 6858000"/>
              <a:gd name="connsiteX340" fmla="*/ 5083565 w 7467600"/>
              <a:gd name="connsiteY340" fmla="*/ 5179121 h 6858000"/>
              <a:gd name="connsiteX341" fmla="*/ 4713577 w 7467600"/>
              <a:gd name="connsiteY341" fmla="*/ 5616803 h 6858000"/>
              <a:gd name="connsiteX342" fmla="*/ 3989559 w 7467600"/>
              <a:gd name="connsiteY342" fmla="*/ 6145945 h 6858000"/>
              <a:gd name="connsiteX343" fmla="*/ 3939824 w 7467600"/>
              <a:gd name="connsiteY343" fmla="*/ 6066900 h 6858000"/>
              <a:gd name="connsiteX344" fmla="*/ 4584537 w 7467600"/>
              <a:gd name="connsiteY344" fmla="*/ 5324826 h 6858000"/>
              <a:gd name="connsiteX345" fmla="*/ 5037105 w 7467600"/>
              <a:gd name="connsiteY345" fmla="*/ 5088765 h 6858000"/>
              <a:gd name="connsiteX346" fmla="*/ 5039930 w 7467600"/>
              <a:gd name="connsiteY346" fmla="*/ 5089585 h 6858000"/>
              <a:gd name="connsiteX347" fmla="*/ 5263764 w 7467600"/>
              <a:gd name="connsiteY347" fmla="*/ 4735525 h 6858000"/>
              <a:gd name="connsiteX348" fmla="*/ 4086300 w 7467600"/>
              <a:gd name="connsiteY348" fmla="*/ 4884599 h 6858000"/>
              <a:gd name="connsiteX349" fmla="*/ 4085485 w 7467600"/>
              <a:gd name="connsiteY349" fmla="*/ 4899070 h 6858000"/>
              <a:gd name="connsiteX350" fmla="*/ 3871915 w 7467600"/>
              <a:gd name="connsiteY350" fmla="*/ 5253645 h 6858000"/>
              <a:gd name="connsiteX351" fmla="*/ 3799374 w 7467600"/>
              <a:gd name="connsiteY351" fmla="*/ 5466127 h 6858000"/>
              <a:gd name="connsiteX352" fmla="*/ 3498850 w 7467600"/>
              <a:gd name="connsiteY352" fmla="*/ 6661888 h 6858000"/>
              <a:gd name="connsiteX353" fmla="*/ 3399216 w 7467600"/>
              <a:gd name="connsiteY353" fmla="*/ 6858000 h 6858000"/>
              <a:gd name="connsiteX354" fmla="*/ 3303688 w 7467600"/>
              <a:gd name="connsiteY354" fmla="*/ 6858000 h 6858000"/>
              <a:gd name="connsiteX355" fmla="*/ 3391774 w 7467600"/>
              <a:gd name="connsiteY355" fmla="*/ 6697181 h 6858000"/>
              <a:gd name="connsiteX356" fmla="*/ 3735540 w 7467600"/>
              <a:gd name="connsiteY356" fmla="*/ 5546923 h 6858000"/>
              <a:gd name="connsiteX357" fmla="*/ 3729438 w 7467600"/>
              <a:gd name="connsiteY357" fmla="*/ 5569058 h 6858000"/>
              <a:gd name="connsiteX358" fmla="*/ 3707782 w 7467600"/>
              <a:gd name="connsiteY358" fmla="*/ 5644908 h 6858000"/>
              <a:gd name="connsiteX359" fmla="*/ 3583827 w 7467600"/>
              <a:gd name="connsiteY359" fmla="*/ 6039215 h 6858000"/>
              <a:gd name="connsiteX360" fmla="*/ 3547861 w 7467600"/>
              <a:gd name="connsiteY360" fmla="*/ 6129609 h 6858000"/>
              <a:gd name="connsiteX361" fmla="*/ 3490905 w 7467600"/>
              <a:gd name="connsiteY361" fmla="*/ 6277660 h 6858000"/>
              <a:gd name="connsiteX362" fmla="*/ 3455859 w 7467600"/>
              <a:gd name="connsiteY362" fmla="*/ 6391301 h 6858000"/>
              <a:gd name="connsiteX363" fmla="*/ 3429112 w 7467600"/>
              <a:gd name="connsiteY363" fmla="*/ 6479469 h 6858000"/>
              <a:gd name="connsiteX364" fmla="*/ 3304862 w 7467600"/>
              <a:gd name="connsiteY364" fmla="*/ 6796476 h 6858000"/>
              <a:gd name="connsiteX365" fmla="*/ 3276071 w 7467600"/>
              <a:gd name="connsiteY365" fmla="*/ 6858000 h 6858000"/>
              <a:gd name="connsiteX366" fmla="*/ 3240805 w 7467600"/>
              <a:gd name="connsiteY366" fmla="*/ 6858000 h 6858000"/>
              <a:gd name="connsiteX367" fmla="*/ 3275917 w 7467600"/>
              <a:gd name="connsiteY367" fmla="*/ 6783192 h 6858000"/>
              <a:gd name="connsiteX368" fmla="*/ 3399358 w 7467600"/>
              <a:gd name="connsiteY368" fmla="*/ 6469011 h 6858000"/>
              <a:gd name="connsiteX369" fmla="*/ 3425650 w 7467600"/>
              <a:gd name="connsiteY369" fmla="*/ 6381333 h 6858000"/>
              <a:gd name="connsiteX370" fmla="*/ 3460661 w 7467600"/>
              <a:gd name="connsiteY370" fmla="*/ 6266763 h 6858000"/>
              <a:gd name="connsiteX371" fmla="*/ 3518021 w 7467600"/>
              <a:gd name="connsiteY371" fmla="*/ 6117298 h 6858000"/>
              <a:gd name="connsiteX372" fmla="*/ 3554035 w 7467600"/>
              <a:gd name="connsiteY372" fmla="*/ 6027832 h 6858000"/>
              <a:gd name="connsiteX373" fmla="*/ 3677174 w 7467600"/>
              <a:gd name="connsiteY373" fmla="*/ 5636351 h 6858000"/>
              <a:gd name="connsiteX374" fmla="*/ 3698819 w 7467600"/>
              <a:gd name="connsiteY374" fmla="*/ 5560503 h 6858000"/>
              <a:gd name="connsiteX375" fmla="*/ 3702094 w 7467600"/>
              <a:gd name="connsiteY375" fmla="*/ 5549194 h 6858000"/>
              <a:gd name="connsiteX376" fmla="*/ 3398355 w 7467600"/>
              <a:gd name="connsiteY376" fmla="*/ 6094603 h 6858000"/>
              <a:gd name="connsiteX377" fmla="*/ 3193941 w 7467600"/>
              <a:gd name="connsiteY377" fmla="*/ 6798775 h 6858000"/>
              <a:gd name="connsiteX378" fmla="*/ 3184140 w 7467600"/>
              <a:gd name="connsiteY378" fmla="*/ 6858000 h 6858000"/>
              <a:gd name="connsiteX379" fmla="*/ 3099978 w 7467600"/>
              <a:gd name="connsiteY379" fmla="*/ 6858000 h 6858000"/>
              <a:gd name="connsiteX380" fmla="*/ 3101556 w 7467600"/>
              <a:gd name="connsiteY380" fmla="*/ 6843337 h 6858000"/>
              <a:gd name="connsiteX381" fmla="*/ 3370162 w 7467600"/>
              <a:gd name="connsiteY381" fmla="*/ 5785550 h 6858000"/>
              <a:gd name="connsiteX382" fmla="*/ 3746477 w 7467600"/>
              <a:gd name="connsiteY382" fmla="*/ 5377889 h 6858000"/>
              <a:gd name="connsiteX383" fmla="*/ 3863399 w 7467600"/>
              <a:gd name="connsiteY383" fmla="*/ 5087257 h 6858000"/>
              <a:gd name="connsiteX384" fmla="*/ 3968712 w 7467600"/>
              <a:gd name="connsiteY384" fmla="*/ 4913989 h 6858000"/>
              <a:gd name="connsiteX385" fmla="*/ 2792390 w 7467600"/>
              <a:gd name="connsiteY385" fmla="*/ 5382974 h 6858000"/>
              <a:gd name="connsiteX386" fmla="*/ 2714982 w 7467600"/>
              <a:gd name="connsiteY386" fmla="*/ 5427051 h 6858000"/>
              <a:gd name="connsiteX387" fmla="*/ 2813361 w 7467600"/>
              <a:gd name="connsiteY387" fmla="*/ 6023912 h 6858000"/>
              <a:gd name="connsiteX388" fmla="*/ 2688430 w 7467600"/>
              <a:gd name="connsiteY388" fmla="*/ 6801564 h 6858000"/>
              <a:gd name="connsiteX389" fmla="*/ 2629626 w 7467600"/>
              <a:gd name="connsiteY389" fmla="*/ 6763394 h 6858000"/>
              <a:gd name="connsiteX390" fmla="*/ 2565328 w 7467600"/>
              <a:gd name="connsiteY390" fmla="*/ 5516399 h 6858000"/>
              <a:gd name="connsiteX391" fmla="*/ 1922999 w 7467600"/>
              <a:gd name="connsiteY391" fmla="*/ 5980343 h 6858000"/>
              <a:gd name="connsiteX392" fmla="*/ 1950261 w 7467600"/>
              <a:gd name="connsiteY392" fmla="*/ 6405858 h 6858000"/>
              <a:gd name="connsiteX393" fmla="*/ 2365554 w 7467600"/>
              <a:gd name="connsiteY393" fmla="*/ 6759107 h 6858000"/>
              <a:gd name="connsiteX394" fmla="*/ 2424142 w 7467600"/>
              <a:gd name="connsiteY394" fmla="*/ 6858000 h 6858000"/>
              <a:gd name="connsiteX395" fmla="*/ 2395994 w 7467600"/>
              <a:gd name="connsiteY395" fmla="*/ 6858000 h 6858000"/>
              <a:gd name="connsiteX396" fmla="*/ 2392863 w 7467600"/>
              <a:gd name="connsiteY396" fmla="*/ 6852964 h 6858000"/>
              <a:gd name="connsiteX397" fmla="*/ 2017589 w 7467600"/>
              <a:gd name="connsiteY397" fmla="*/ 6493982 h 6858000"/>
              <a:gd name="connsiteX398" fmla="*/ 2147336 w 7467600"/>
              <a:gd name="connsiteY398" fmla="*/ 6594052 h 6858000"/>
              <a:gd name="connsiteX399" fmla="*/ 2207047 w 7467600"/>
              <a:gd name="connsiteY399" fmla="*/ 6654540 h 6858000"/>
              <a:gd name="connsiteX400" fmla="*/ 2299106 w 7467600"/>
              <a:gd name="connsiteY400" fmla="*/ 6778931 h 6858000"/>
              <a:gd name="connsiteX401" fmla="*/ 2314430 w 7467600"/>
              <a:gd name="connsiteY401" fmla="*/ 6801144 h 6858000"/>
              <a:gd name="connsiteX402" fmla="*/ 2352406 w 7467600"/>
              <a:gd name="connsiteY402" fmla="*/ 6858000 h 6858000"/>
              <a:gd name="connsiteX403" fmla="*/ 2314492 w 7467600"/>
              <a:gd name="connsiteY403" fmla="*/ 6858000 h 6858000"/>
              <a:gd name="connsiteX404" fmla="*/ 2288095 w 7467600"/>
              <a:gd name="connsiteY404" fmla="*/ 6818030 h 6858000"/>
              <a:gd name="connsiteX405" fmla="*/ 2272768 w 7467600"/>
              <a:gd name="connsiteY405" fmla="*/ 6795822 h 6858000"/>
              <a:gd name="connsiteX406" fmla="*/ 2182715 w 7467600"/>
              <a:gd name="connsiteY406" fmla="*/ 6675071 h 6858000"/>
              <a:gd name="connsiteX407" fmla="*/ 2032061 w 7467600"/>
              <a:gd name="connsiteY407" fmla="*/ 6541380 h 6858000"/>
              <a:gd name="connsiteX408" fmla="*/ 2257220 w 7467600"/>
              <a:gd name="connsiteY408" fmla="*/ 6826257 h 6858000"/>
              <a:gd name="connsiteX409" fmla="*/ 2281324 w 7467600"/>
              <a:gd name="connsiteY409" fmla="*/ 6858000 h 6858000"/>
              <a:gd name="connsiteX410" fmla="*/ 2242860 w 7467600"/>
              <a:gd name="connsiteY410" fmla="*/ 6858000 h 6858000"/>
              <a:gd name="connsiteX411" fmla="*/ 2232818 w 7467600"/>
              <a:gd name="connsiteY411" fmla="*/ 6844926 h 6858000"/>
              <a:gd name="connsiteX412" fmla="*/ 1990172 w 7467600"/>
              <a:gd name="connsiteY412" fmla="*/ 6542121 h 6858000"/>
              <a:gd name="connsiteX413" fmla="*/ 2124090 w 7467600"/>
              <a:gd name="connsiteY413" fmla="*/ 6761017 h 6858000"/>
              <a:gd name="connsiteX414" fmla="*/ 2200380 w 7467600"/>
              <a:gd name="connsiteY414" fmla="*/ 6858000 h 6858000"/>
              <a:gd name="connsiteX415" fmla="*/ 2147507 w 7467600"/>
              <a:gd name="connsiteY415" fmla="*/ 6858000 h 6858000"/>
              <a:gd name="connsiteX416" fmla="*/ 2070668 w 7467600"/>
              <a:gd name="connsiteY416" fmla="*/ 6761520 h 6858000"/>
              <a:gd name="connsiteX417" fmla="*/ 1975142 w 7467600"/>
              <a:gd name="connsiteY417" fmla="*/ 6585570 h 6858000"/>
              <a:gd name="connsiteX418" fmla="*/ 2050035 w 7467600"/>
              <a:gd name="connsiteY418" fmla="*/ 6813345 h 6858000"/>
              <a:gd name="connsiteX419" fmla="*/ 2063025 w 7467600"/>
              <a:gd name="connsiteY419" fmla="*/ 6858000 h 6858000"/>
              <a:gd name="connsiteX420" fmla="*/ 2021675 w 7467600"/>
              <a:gd name="connsiteY420" fmla="*/ 6858000 h 6858000"/>
              <a:gd name="connsiteX421" fmla="*/ 2019308 w 7467600"/>
              <a:gd name="connsiteY421" fmla="*/ 6847118 h 6858000"/>
              <a:gd name="connsiteX422" fmla="*/ 1938835 w 7467600"/>
              <a:gd name="connsiteY422" fmla="*/ 6551160 h 6858000"/>
              <a:gd name="connsiteX423" fmla="*/ 1953230 w 7467600"/>
              <a:gd name="connsiteY423" fmla="*/ 6759699 h 6858000"/>
              <a:gd name="connsiteX424" fmla="*/ 1956763 w 7467600"/>
              <a:gd name="connsiteY424" fmla="*/ 6778191 h 6858000"/>
              <a:gd name="connsiteX425" fmla="*/ 1967925 w 7467600"/>
              <a:gd name="connsiteY425" fmla="*/ 6858000 h 6858000"/>
              <a:gd name="connsiteX426" fmla="*/ 1936622 w 7467600"/>
              <a:gd name="connsiteY426" fmla="*/ 6858000 h 6858000"/>
              <a:gd name="connsiteX427" fmla="*/ 1926261 w 7467600"/>
              <a:gd name="connsiteY427" fmla="*/ 6784064 h 6858000"/>
              <a:gd name="connsiteX428" fmla="*/ 1922724 w 7467600"/>
              <a:gd name="connsiteY428" fmla="*/ 6765577 h 6858000"/>
              <a:gd name="connsiteX429" fmla="*/ 1904650 w 7467600"/>
              <a:gd name="connsiteY429" fmla="*/ 6639616 h 6858000"/>
              <a:gd name="connsiteX430" fmla="*/ 1885273 w 7467600"/>
              <a:gd name="connsiteY430" fmla="*/ 6858000 h 6858000"/>
              <a:gd name="connsiteX431" fmla="*/ 1854363 w 7467600"/>
              <a:gd name="connsiteY431" fmla="*/ 6858000 h 6858000"/>
              <a:gd name="connsiteX432" fmla="*/ 1880391 w 7467600"/>
              <a:gd name="connsiteY432" fmla="*/ 6603796 h 6858000"/>
              <a:gd name="connsiteX433" fmla="*/ 1818273 w 7467600"/>
              <a:gd name="connsiteY433" fmla="*/ 6715729 h 6858000"/>
              <a:gd name="connsiteX434" fmla="*/ 1794691 w 7467600"/>
              <a:gd name="connsiteY434" fmla="*/ 6843239 h 6858000"/>
              <a:gd name="connsiteX435" fmla="*/ 1794914 w 7467600"/>
              <a:gd name="connsiteY435" fmla="*/ 6858000 h 6858000"/>
              <a:gd name="connsiteX436" fmla="*/ 1746128 w 7467600"/>
              <a:gd name="connsiteY436" fmla="*/ 6858000 h 6858000"/>
              <a:gd name="connsiteX437" fmla="*/ 1753934 w 7467600"/>
              <a:gd name="connsiteY437" fmla="*/ 6724796 h 6858000"/>
              <a:gd name="connsiteX438" fmla="*/ 1792053 w 7467600"/>
              <a:gd name="connsiteY438" fmla="*/ 6572396 h 6858000"/>
              <a:gd name="connsiteX439" fmla="*/ 1862248 w 7467600"/>
              <a:gd name="connsiteY439" fmla="*/ 6266397 h 6858000"/>
              <a:gd name="connsiteX440" fmla="*/ 1862250 w 7467600"/>
              <a:gd name="connsiteY440" fmla="*/ 6033531 h 6858000"/>
              <a:gd name="connsiteX441" fmla="*/ 1211999 w 7467600"/>
              <a:gd name="connsiteY441" fmla="*/ 6683610 h 6858000"/>
              <a:gd name="connsiteX442" fmla="*/ 1213266 w 7467600"/>
              <a:gd name="connsiteY442" fmla="*/ 6691947 h 6858000"/>
              <a:gd name="connsiteX443" fmla="*/ 1203370 w 7467600"/>
              <a:gd name="connsiteY443" fmla="*/ 6850676 h 6858000"/>
              <a:gd name="connsiteX444" fmla="*/ 1203671 w 7467600"/>
              <a:gd name="connsiteY444" fmla="*/ 6858000 h 6858000"/>
              <a:gd name="connsiteX445" fmla="*/ 1143180 w 7467600"/>
              <a:gd name="connsiteY445" fmla="*/ 6858000 h 6858000"/>
              <a:gd name="connsiteX446" fmla="*/ 1142176 w 7467600"/>
              <a:gd name="connsiteY446" fmla="*/ 6766045 h 6858000"/>
              <a:gd name="connsiteX447" fmla="*/ 1067484 w 7467600"/>
              <a:gd name="connsiteY447" fmla="*/ 6858000 h 6858000"/>
              <a:gd name="connsiteX448" fmla="*/ 953928 w 7467600"/>
              <a:gd name="connsiteY448" fmla="*/ 6858000 h 6858000"/>
              <a:gd name="connsiteX449" fmla="*/ 959715 w 7467600"/>
              <a:gd name="connsiteY449" fmla="*/ 6850185 h 6858000"/>
              <a:gd name="connsiteX450" fmla="*/ 1483788 w 7467600"/>
              <a:gd name="connsiteY450" fmla="*/ 6259174 h 6858000"/>
              <a:gd name="connsiteX451" fmla="*/ 1100671 w 7467600"/>
              <a:gd name="connsiteY451" fmla="*/ 6252137 h 6858000"/>
              <a:gd name="connsiteX452" fmla="*/ 1090144 w 7467600"/>
              <a:gd name="connsiteY452" fmla="*/ 6256748 h 6858000"/>
              <a:gd name="connsiteX453" fmla="*/ 1095872 w 7467600"/>
              <a:gd name="connsiteY453" fmla="*/ 6271892 h 6858000"/>
              <a:gd name="connsiteX454" fmla="*/ 262785 w 7467600"/>
              <a:gd name="connsiteY454" fmla="*/ 6845450 h 6858000"/>
              <a:gd name="connsiteX455" fmla="*/ 209968 w 7467600"/>
              <a:gd name="connsiteY455" fmla="*/ 6770713 h 6858000"/>
              <a:gd name="connsiteX456" fmla="*/ 873460 w 7467600"/>
              <a:gd name="connsiteY456" fmla="*/ 6253768 h 6858000"/>
              <a:gd name="connsiteX457" fmla="*/ 192686 w 7467600"/>
              <a:gd name="connsiteY457" fmla="*/ 5849257 h 6858000"/>
              <a:gd name="connsiteX458" fmla="*/ 4696 w 7467600"/>
              <a:gd name="connsiteY458" fmla="*/ 5697668 h 6858000"/>
              <a:gd name="connsiteX459" fmla="*/ 0 w 7467600"/>
              <a:gd name="connsiteY459" fmla="*/ 5689984 h 6858000"/>
              <a:gd name="connsiteX460" fmla="*/ 0 w 7467600"/>
              <a:gd name="connsiteY460" fmla="*/ 5513472 h 6858000"/>
              <a:gd name="connsiteX461" fmla="*/ 174101 w 7467600"/>
              <a:gd name="connsiteY461" fmla="*/ 5620277 h 6858000"/>
              <a:gd name="connsiteX462" fmla="*/ 891800 w 7467600"/>
              <a:gd name="connsiteY462" fmla="*/ 6036935 h 6858000"/>
              <a:gd name="connsiteX463" fmla="*/ 1072219 w 7467600"/>
              <a:gd name="connsiteY463" fmla="*/ 6169443 h 6858000"/>
              <a:gd name="connsiteX464" fmla="*/ 1074117 w 7467600"/>
              <a:gd name="connsiteY464" fmla="*/ 6170301 h 6858000"/>
              <a:gd name="connsiteX465" fmla="*/ 1083114 w 7467600"/>
              <a:gd name="connsiteY465" fmla="*/ 6174131 h 6858000"/>
              <a:gd name="connsiteX466" fmla="*/ 1543010 w 7467600"/>
              <a:gd name="connsiteY466" fmla="*/ 6191140 h 6858000"/>
              <a:gd name="connsiteX467" fmla="*/ 1551080 w 7467600"/>
              <a:gd name="connsiteY467" fmla="*/ 6195006 h 6858000"/>
              <a:gd name="connsiteX468" fmla="*/ 2345443 w 7467600"/>
              <a:gd name="connsiteY468" fmla="*/ 5549882 h 6858000"/>
              <a:gd name="connsiteX469" fmla="*/ 1721499 w 7467600"/>
              <a:gd name="connsiteY469" fmla="*/ 5599969 h 6858000"/>
              <a:gd name="connsiteX470" fmla="*/ 767716 w 7467600"/>
              <a:gd name="connsiteY470" fmla="*/ 5472768 h 6858000"/>
              <a:gd name="connsiteX471" fmla="*/ 722147 w 7467600"/>
              <a:gd name="connsiteY471" fmla="*/ 5393091 h 6858000"/>
              <a:gd name="connsiteX472" fmla="*/ 1485552 w 7467600"/>
              <a:gd name="connsiteY472" fmla="*/ 5313202 h 6858000"/>
              <a:gd name="connsiteX473" fmla="*/ 2143004 w 7467600"/>
              <a:gd name="connsiteY473" fmla="*/ 5402420 h 6858000"/>
              <a:gd name="connsiteX474" fmla="*/ 1933391 w 7467600"/>
              <a:gd name="connsiteY474" fmla="*/ 5156971 h 6858000"/>
              <a:gd name="connsiteX475" fmla="*/ 1827118 w 7467600"/>
              <a:gd name="connsiteY475" fmla="*/ 4968410 h 6858000"/>
              <a:gd name="connsiteX476" fmla="*/ 1837349 w 7467600"/>
              <a:gd name="connsiteY476" fmla="*/ 4956357 h 6858000"/>
              <a:gd name="connsiteX477" fmla="*/ 2162835 w 7467600"/>
              <a:gd name="connsiteY477" fmla="*/ 5187853 h 6858000"/>
              <a:gd name="connsiteX478" fmla="*/ 2257167 w 7467600"/>
              <a:gd name="connsiteY478" fmla="*/ 5462123 h 6858000"/>
              <a:gd name="connsiteX479" fmla="*/ 2261598 w 7467600"/>
              <a:gd name="connsiteY479" fmla="*/ 5467998 h 6858000"/>
              <a:gd name="connsiteX480" fmla="*/ 2437177 w 7467600"/>
              <a:gd name="connsiteY480" fmla="*/ 5479608 h 6858000"/>
              <a:gd name="connsiteX481" fmla="*/ 2445247 w 7467600"/>
              <a:gd name="connsiteY481" fmla="*/ 5483476 h 6858000"/>
              <a:gd name="connsiteX482" fmla="*/ 2743626 w 7467600"/>
              <a:gd name="connsiteY482" fmla="*/ 5304819 h 6858000"/>
              <a:gd name="connsiteX483" fmla="*/ 3048102 w 7467600"/>
              <a:gd name="connsiteY483" fmla="*/ 5150595 h 6858000"/>
              <a:gd name="connsiteX484" fmla="*/ 1799414 w 7467600"/>
              <a:gd name="connsiteY484" fmla="*/ 4694732 h 6858000"/>
              <a:gd name="connsiteX485" fmla="*/ 1771735 w 7467600"/>
              <a:gd name="connsiteY485" fmla="*/ 4619929 h 6858000"/>
              <a:gd name="connsiteX486" fmla="*/ 3104273 w 7467600"/>
              <a:gd name="connsiteY486" fmla="*/ 5076159 h 6858000"/>
              <a:gd name="connsiteX487" fmla="*/ 3113245 w 7467600"/>
              <a:gd name="connsiteY487" fmla="*/ 5090705 h 6858000"/>
              <a:gd name="connsiteX488" fmla="*/ 3126294 w 7467600"/>
              <a:gd name="connsiteY488" fmla="*/ 5114400 h 6858000"/>
              <a:gd name="connsiteX489" fmla="*/ 3937433 w 7467600"/>
              <a:gd name="connsiteY489" fmla="*/ 4830473 h 6858000"/>
              <a:gd name="connsiteX490" fmla="*/ 3590475 w 7467600"/>
              <a:gd name="connsiteY490" fmla="*/ 4597974 h 6858000"/>
              <a:gd name="connsiteX491" fmla="*/ 3100264 w 7467600"/>
              <a:gd name="connsiteY491" fmla="*/ 4579845 h 6858000"/>
              <a:gd name="connsiteX492" fmla="*/ 2183576 w 7467600"/>
              <a:gd name="connsiteY492" fmla="*/ 4227150 h 6858000"/>
              <a:gd name="connsiteX493" fmla="*/ 2151029 w 7467600"/>
              <a:gd name="connsiteY493" fmla="*/ 4146947 h 6858000"/>
              <a:gd name="connsiteX494" fmla="*/ 3563434 w 7467600"/>
              <a:gd name="connsiteY494" fmla="*/ 4469115 h 6858000"/>
              <a:gd name="connsiteX495" fmla="*/ 3177952 w 7467600"/>
              <a:gd name="connsiteY495" fmla="*/ 3657386 h 6858000"/>
              <a:gd name="connsiteX496" fmla="*/ 3189263 w 7467600"/>
              <a:gd name="connsiteY496" fmla="*/ 3625726 h 6858000"/>
              <a:gd name="connsiteX497" fmla="*/ 3560912 w 7467600"/>
              <a:gd name="connsiteY497" fmla="*/ 4079863 h 6858000"/>
              <a:gd name="connsiteX498" fmla="*/ 3626636 w 7467600"/>
              <a:gd name="connsiteY498" fmla="*/ 4512230 h 6858000"/>
              <a:gd name="connsiteX499" fmla="*/ 3653088 w 7467600"/>
              <a:gd name="connsiteY499" fmla="*/ 4521417 h 6858000"/>
              <a:gd name="connsiteX500" fmla="*/ 3988128 w 7467600"/>
              <a:gd name="connsiteY500" fmla="*/ 4817267 h 6858000"/>
              <a:gd name="connsiteX501" fmla="*/ 4830582 w 7467600"/>
              <a:gd name="connsiteY501" fmla="*/ 4676000 h 6858000"/>
              <a:gd name="connsiteX502" fmla="*/ 4830100 w 7467600"/>
              <a:gd name="connsiteY502" fmla="*/ 4675554 h 6858000"/>
              <a:gd name="connsiteX503" fmla="*/ 4036318 w 7467600"/>
              <a:gd name="connsiteY503" fmla="*/ 4147013 h 6858000"/>
              <a:gd name="connsiteX504" fmla="*/ 3432098 w 7467600"/>
              <a:gd name="connsiteY504" fmla="*/ 3537312 h 6858000"/>
              <a:gd name="connsiteX505" fmla="*/ 3446761 w 7467600"/>
              <a:gd name="connsiteY505" fmla="*/ 3461278 h 6858000"/>
              <a:gd name="connsiteX506" fmla="*/ 4419733 w 7467600"/>
              <a:gd name="connsiteY506" fmla="*/ 3963555 h 6858000"/>
              <a:gd name="connsiteX507" fmla="*/ 4781371 w 7467600"/>
              <a:gd name="connsiteY507" fmla="*/ 4458604 h 6858000"/>
              <a:gd name="connsiteX508" fmla="*/ 4780440 w 7467600"/>
              <a:gd name="connsiteY508" fmla="*/ 4470290 h 6858000"/>
              <a:gd name="connsiteX509" fmla="*/ 4898954 w 7467600"/>
              <a:gd name="connsiteY509" fmla="*/ 4662092 h 6858000"/>
              <a:gd name="connsiteX510" fmla="*/ 4900699 w 7467600"/>
              <a:gd name="connsiteY510" fmla="*/ 4670867 h 6858000"/>
              <a:gd name="connsiteX511" fmla="*/ 5714511 w 7467600"/>
              <a:gd name="connsiteY511" fmla="*/ 4663483 h 6858000"/>
              <a:gd name="connsiteX512" fmla="*/ 5464793 w 7467600"/>
              <a:gd name="connsiteY512" fmla="*/ 4393556 h 6858000"/>
              <a:gd name="connsiteX513" fmla="*/ 5461897 w 7467600"/>
              <a:gd name="connsiteY513" fmla="*/ 4390879 h 6858000"/>
              <a:gd name="connsiteX514" fmla="*/ 4294126 w 7467600"/>
              <a:gd name="connsiteY514" fmla="*/ 3303048 h 6858000"/>
              <a:gd name="connsiteX515" fmla="*/ 4305321 w 7467600"/>
              <a:gd name="connsiteY515" fmla="*/ 3256953 h 6858000"/>
              <a:gd name="connsiteX516" fmla="*/ 4949299 w 7467600"/>
              <a:gd name="connsiteY516" fmla="*/ 3766336 h 6858000"/>
              <a:gd name="connsiteX517" fmla="*/ 5291452 w 7467600"/>
              <a:gd name="connsiteY517" fmla="*/ 4076801 h 6858000"/>
              <a:gd name="connsiteX518" fmla="*/ 5434998 w 7467600"/>
              <a:gd name="connsiteY518" fmla="*/ 4254100 h 6858000"/>
              <a:gd name="connsiteX519" fmla="*/ 5351015 w 7467600"/>
              <a:gd name="connsiteY519" fmla="*/ 3760989 h 6858000"/>
              <a:gd name="connsiteX520" fmla="*/ 5413780 w 7467600"/>
              <a:gd name="connsiteY520" fmla="*/ 2966265 h 6858000"/>
              <a:gd name="connsiteX521" fmla="*/ 5425627 w 7467600"/>
              <a:gd name="connsiteY521" fmla="*/ 2954192 h 6858000"/>
              <a:gd name="connsiteX522" fmla="*/ 6604735 w 7467600"/>
              <a:gd name="connsiteY522" fmla="*/ 2041381 h 6858000"/>
              <a:gd name="connsiteX523" fmla="*/ 7204487 w 7467600"/>
              <a:gd name="connsiteY523" fmla="*/ 2742112 h 6858000"/>
              <a:gd name="connsiteX524" fmla="*/ 7131592 w 7467600"/>
              <a:gd name="connsiteY524" fmla="*/ 2672096 h 6858000"/>
              <a:gd name="connsiteX525" fmla="*/ 6996344 w 7467600"/>
              <a:gd name="connsiteY525" fmla="*/ 2518310 h 6858000"/>
              <a:gd name="connsiteX526" fmla="*/ 6735495 w 7467600"/>
              <a:gd name="connsiteY526" fmla="*/ 2196890 h 6858000"/>
              <a:gd name="connsiteX527" fmla="*/ 6721901 w 7467600"/>
              <a:gd name="connsiteY527" fmla="*/ 2179274 h 6858000"/>
              <a:gd name="connsiteX528" fmla="*/ 6604735 w 7467600"/>
              <a:gd name="connsiteY528" fmla="*/ 2041381 h 6858000"/>
              <a:gd name="connsiteX529" fmla="*/ 6591670 w 7467600"/>
              <a:gd name="connsiteY529" fmla="*/ 1988277 h 6858000"/>
              <a:gd name="connsiteX530" fmla="*/ 6747349 w 7467600"/>
              <a:gd name="connsiteY530" fmla="*/ 2160069 h 6858000"/>
              <a:gd name="connsiteX531" fmla="*/ 6760943 w 7467600"/>
              <a:gd name="connsiteY531" fmla="*/ 2177686 h 6858000"/>
              <a:gd name="connsiteX532" fmla="*/ 7021065 w 7467600"/>
              <a:gd name="connsiteY532" fmla="*/ 2498102 h 6858000"/>
              <a:gd name="connsiteX533" fmla="*/ 7155223 w 7467600"/>
              <a:gd name="connsiteY533" fmla="*/ 2650386 h 6858000"/>
              <a:gd name="connsiteX534" fmla="*/ 7203167 w 7467600"/>
              <a:gd name="connsiteY534" fmla="*/ 2697288 h 6858000"/>
              <a:gd name="connsiteX535" fmla="*/ 6937703 w 7467600"/>
              <a:gd name="connsiteY535" fmla="*/ 2321981 h 6858000"/>
              <a:gd name="connsiteX536" fmla="*/ 6591670 w 7467600"/>
              <a:gd name="connsiteY536" fmla="*/ 1988277 h 6858000"/>
              <a:gd name="connsiteX537" fmla="*/ 5798671 w 7467600"/>
              <a:gd name="connsiteY537" fmla="*/ 1981601 h 6858000"/>
              <a:gd name="connsiteX538" fmla="*/ 5754709 w 7467600"/>
              <a:gd name="connsiteY538" fmla="*/ 2071454 h 6858000"/>
              <a:gd name="connsiteX539" fmla="*/ 5763044 w 7467600"/>
              <a:gd name="connsiteY539" fmla="*/ 2842206 h 6858000"/>
              <a:gd name="connsiteX540" fmla="*/ 5764974 w 7467600"/>
              <a:gd name="connsiteY540" fmla="*/ 2799609 h 6858000"/>
              <a:gd name="connsiteX541" fmla="*/ 5767665 w 7467600"/>
              <a:gd name="connsiteY541" fmla="*/ 2666409 h 6858000"/>
              <a:gd name="connsiteX542" fmla="*/ 5763055 w 7467600"/>
              <a:gd name="connsiteY542" fmla="*/ 2579705 h 6858000"/>
              <a:gd name="connsiteX543" fmla="*/ 5758079 w 7467600"/>
              <a:gd name="connsiteY543" fmla="*/ 2492508 h 6858000"/>
              <a:gd name="connsiteX544" fmla="*/ 5779325 w 7467600"/>
              <a:gd name="connsiteY544" fmla="*/ 2197069 h 6858000"/>
              <a:gd name="connsiteX545" fmla="*/ 5798671 w 7467600"/>
              <a:gd name="connsiteY545" fmla="*/ 1981601 h 6858000"/>
              <a:gd name="connsiteX546" fmla="*/ 5829202 w 7467600"/>
              <a:gd name="connsiteY546" fmla="*/ 1971679 h 6858000"/>
              <a:gd name="connsiteX547" fmla="*/ 5809558 w 7467600"/>
              <a:gd name="connsiteY547" fmla="*/ 2198043 h 6858000"/>
              <a:gd name="connsiteX548" fmla="*/ 5788653 w 7467600"/>
              <a:gd name="connsiteY548" fmla="*/ 2489430 h 6858000"/>
              <a:gd name="connsiteX549" fmla="*/ 5793439 w 7467600"/>
              <a:gd name="connsiteY549" fmla="*/ 2575235 h 6858000"/>
              <a:gd name="connsiteX550" fmla="*/ 5796837 w 7467600"/>
              <a:gd name="connsiteY550" fmla="*/ 2637633 h 6858000"/>
              <a:gd name="connsiteX551" fmla="*/ 5818614 w 7467600"/>
              <a:gd name="connsiteY551" fmla="*/ 2473055 h 6858000"/>
              <a:gd name="connsiteX552" fmla="*/ 5829202 w 7467600"/>
              <a:gd name="connsiteY552" fmla="*/ 1971679 h 6858000"/>
              <a:gd name="connsiteX553" fmla="*/ 5911389 w 7467600"/>
              <a:gd name="connsiteY553" fmla="*/ 1898371 h 6858000"/>
              <a:gd name="connsiteX554" fmla="*/ 6237627 w 7467600"/>
              <a:gd name="connsiteY554" fmla="*/ 2231921 h 6858000"/>
              <a:gd name="connsiteX555" fmla="*/ 5911389 w 7467600"/>
              <a:gd name="connsiteY555" fmla="*/ 1898371 h 6858000"/>
              <a:gd name="connsiteX556" fmla="*/ 6944437 w 7467600"/>
              <a:gd name="connsiteY556" fmla="*/ 1575402 h 6858000"/>
              <a:gd name="connsiteX557" fmla="*/ 6304730 w 7467600"/>
              <a:gd name="connsiteY557" fmla="*/ 1766654 h 6858000"/>
              <a:gd name="connsiteX558" fmla="*/ 6944437 w 7467600"/>
              <a:gd name="connsiteY558" fmla="*/ 1575402 h 6858000"/>
              <a:gd name="connsiteX559" fmla="*/ 7019523 w 7467600"/>
              <a:gd name="connsiteY559" fmla="*/ 1519450 h 6858000"/>
              <a:gd name="connsiteX560" fmla="*/ 6298091 w 7467600"/>
              <a:gd name="connsiteY560" fmla="*/ 1737122 h 6858000"/>
              <a:gd name="connsiteX561" fmla="*/ 7019523 w 7467600"/>
              <a:gd name="connsiteY561" fmla="*/ 1519450 h 6858000"/>
              <a:gd name="connsiteX562" fmla="*/ 2399523 w 7467600"/>
              <a:gd name="connsiteY562" fmla="*/ 1428234 h 6858000"/>
              <a:gd name="connsiteX563" fmla="*/ 2224982 w 7467600"/>
              <a:gd name="connsiteY563" fmla="*/ 1826201 h 6858000"/>
              <a:gd name="connsiteX564" fmla="*/ 2096099 w 7467600"/>
              <a:gd name="connsiteY564" fmla="*/ 2345900 h 6858000"/>
              <a:gd name="connsiteX565" fmla="*/ 2283317 w 7467600"/>
              <a:gd name="connsiteY565" fmla="*/ 1796925 h 6858000"/>
              <a:gd name="connsiteX566" fmla="*/ 2399523 w 7467600"/>
              <a:gd name="connsiteY566" fmla="*/ 1428234 h 6858000"/>
              <a:gd name="connsiteX567" fmla="*/ 2448558 w 7467600"/>
              <a:gd name="connsiteY567" fmla="*/ 1373435 h 6858000"/>
              <a:gd name="connsiteX568" fmla="*/ 2312521 w 7467600"/>
              <a:gd name="connsiteY568" fmla="*/ 1806140 h 6858000"/>
              <a:gd name="connsiteX569" fmla="*/ 2127533 w 7467600"/>
              <a:gd name="connsiteY569" fmla="*/ 2348380 h 6858000"/>
              <a:gd name="connsiteX570" fmla="*/ 2358080 w 7467600"/>
              <a:gd name="connsiteY570" fmla="*/ 1866134 h 6858000"/>
              <a:gd name="connsiteX571" fmla="*/ 2407436 w 7467600"/>
              <a:gd name="connsiteY571" fmla="*/ 1651070 h 6858000"/>
              <a:gd name="connsiteX572" fmla="*/ 2448558 w 7467600"/>
              <a:gd name="connsiteY572" fmla="*/ 1373435 h 6858000"/>
              <a:gd name="connsiteX573" fmla="*/ 278707 w 7467600"/>
              <a:gd name="connsiteY573" fmla="*/ 1352270 h 6858000"/>
              <a:gd name="connsiteX574" fmla="*/ 321570 w 7467600"/>
              <a:gd name="connsiteY574" fmla="*/ 1861610 h 6858000"/>
              <a:gd name="connsiteX575" fmla="*/ 294281 w 7467600"/>
              <a:gd name="connsiteY575" fmla="*/ 1440658 h 6858000"/>
              <a:gd name="connsiteX576" fmla="*/ 278707 w 7467600"/>
              <a:gd name="connsiteY576" fmla="*/ 1352270 h 6858000"/>
              <a:gd name="connsiteX577" fmla="*/ 1423821 w 7467600"/>
              <a:gd name="connsiteY577" fmla="*/ 1351958 h 6858000"/>
              <a:gd name="connsiteX578" fmla="*/ 1638521 w 7467600"/>
              <a:gd name="connsiteY578" fmla="*/ 1908470 h 6858000"/>
              <a:gd name="connsiteX579" fmla="*/ 1754199 w 7467600"/>
              <a:gd name="connsiteY579" fmla="*/ 2149284 h 6858000"/>
              <a:gd name="connsiteX580" fmla="*/ 1908359 w 7467600"/>
              <a:gd name="connsiteY580" fmla="*/ 2364988 h 6858000"/>
              <a:gd name="connsiteX581" fmla="*/ 1647661 w 7467600"/>
              <a:gd name="connsiteY581" fmla="*/ 1825945 h 6858000"/>
              <a:gd name="connsiteX582" fmla="*/ 1423821 w 7467600"/>
              <a:gd name="connsiteY582" fmla="*/ 1351958 h 6858000"/>
              <a:gd name="connsiteX583" fmla="*/ 1431890 w 7467600"/>
              <a:gd name="connsiteY583" fmla="*/ 1306475 h 6858000"/>
              <a:gd name="connsiteX584" fmla="*/ 1507597 w 7467600"/>
              <a:gd name="connsiteY584" fmla="*/ 1446132 h 6858000"/>
              <a:gd name="connsiteX585" fmla="*/ 1674586 w 7467600"/>
              <a:gd name="connsiteY585" fmla="*/ 1813832 h 6858000"/>
              <a:gd name="connsiteX586" fmla="*/ 1815950 w 7467600"/>
              <a:gd name="connsiteY586" fmla="*/ 2128564 h 6858000"/>
              <a:gd name="connsiteX587" fmla="*/ 1984242 w 7467600"/>
              <a:gd name="connsiteY587" fmla="*/ 2430829 h 6858000"/>
              <a:gd name="connsiteX588" fmla="*/ 2014023 w 7467600"/>
              <a:gd name="connsiteY588" fmla="*/ 2450995 h 6858000"/>
              <a:gd name="connsiteX589" fmla="*/ 1747337 w 7467600"/>
              <a:gd name="connsiteY589" fmla="*/ 1855264 h 6858000"/>
              <a:gd name="connsiteX590" fmla="*/ 1533749 w 7467600"/>
              <a:gd name="connsiteY590" fmla="*/ 1478656 h 6858000"/>
              <a:gd name="connsiteX591" fmla="*/ 1431890 w 7467600"/>
              <a:gd name="connsiteY591" fmla="*/ 1306475 h 6858000"/>
              <a:gd name="connsiteX592" fmla="*/ 5052692 w 7467600"/>
              <a:gd name="connsiteY592" fmla="*/ 1292994 h 6858000"/>
              <a:gd name="connsiteX593" fmla="*/ 5200661 w 7467600"/>
              <a:gd name="connsiteY593" fmla="*/ 1635186 h 6858000"/>
              <a:gd name="connsiteX594" fmla="*/ 5297138 w 7467600"/>
              <a:gd name="connsiteY594" fmla="*/ 1906351 h 6858000"/>
              <a:gd name="connsiteX595" fmla="*/ 5052692 w 7467600"/>
              <a:gd name="connsiteY595" fmla="*/ 1292994 h 6858000"/>
              <a:gd name="connsiteX596" fmla="*/ 5009948 w 7467600"/>
              <a:gd name="connsiteY596" fmla="*/ 1273619 h 6858000"/>
              <a:gd name="connsiteX597" fmla="*/ 5121777 w 7467600"/>
              <a:gd name="connsiteY597" fmla="*/ 1654213 h 6858000"/>
              <a:gd name="connsiteX598" fmla="*/ 5293545 w 7467600"/>
              <a:gd name="connsiteY598" fmla="*/ 2072247 h 6858000"/>
              <a:gd name="connsiteX599" fmla="*/ 5294042 w 7467600"/>
              <a:gd name="connsiteY599" fmla="*/ 2065019 h 6858000"/>
              <a:gd name="connsiteX600" fmla="*/ 5171936 w 7467600"/>
              <a:gd name="connsiteY600" fmla="*/ 1647613 h 6858000"/>
              <a:gd name="connsiteX601" fmla="*/ 5009948 w 7467600"/>
              <a:gd name="connsiteY601" fmla="*/ 1273619 h 6858000"/>
              <a:gd name="connsiteX602" fmla="*/ 655236 w 7467600"/>
              <a:gd name="connsiteY602" fmla="*/ 1268632 h 6858000"/>
              <a:gd name="connsiteX603" fmla="*/ 839521 w 7467600"/>
              <a:gd name="connsiteY603" fmla="*/ 1685315 h 6858000"/>
              <a:gd name="connsiteX604" fmla="*/ 1109416 w 7467600"/>
              <a:gd name="connsiteY604" fmla="*/ 2061663 h 6858000"/>
              <a:gd name="connsiteX605" fmla="*/ 1298300 w 7467600"/>
              <a:gd name="connsiteY605" fmla="*/ 2247742 h 6858000"/>
              <a:gd name="connsiteX606" fmla="*/ 1125871 w 7467600"/>
              <a:gd name="connsiteY606" fmla="*/ 1989513 h 6858000"/>
              <a:gd name="connsiteX607" fmla="*/ 981574 w 7467600"/>
              <a:gd name="connsiteY607" fmla="*/ 1783157 h 6858000"/>
              <a:gd name="connsiteX608" fmla="*/ 922198 w 7467600"/>
              <a:gd name="connsiteY608" fmla="*/ 1677437 h 6858000"/>
              <a:gd name="connsiteX609" fmla="*/ 869293 w 7467600"/>
              <a:gd name="connsiteY609" fmla="*/ 1583214 h 6858000"/>
              <a:gd name="connsiteX610" fmla="*/ 751431 w 7467600"/>
              <a:gd name="connsiteY610" fmla="*/ 1405731 h 6858000"/>
              <a:gd name="connsiteX611" fmla="*/ 655236 w 7467600"/>
              <a:gd name="connsiteY611" fmla="*/ 1268632 h 6858000"/>
              <a:gd name="connsiteX612" fmla="*/ 6516292 w 7467600"/>
              <a:gd name="connsiteY612" fmla="*/ 1263064 h 6858000"/>
              <a:gd name="connsiteX613" fmla="*/ 5736320 w 7467600"/>
              <a:gd name="connsiteY613" fmla="*/ 1501803 h 6858000"/>
              <a:gd name="connsiteX614" fmla="*/ 6516292 w 7467600"/>
              <a:gd name="connsiteY614" fmla="*/ 1263064 h 6858000"/>
              <a:gd name="connsiteX615" fmla="*/ 291466 w 7467600"/>
              <a:gd name="connsiteY615" fmla="*/ 1250369 h 6858000"/>
              <a:gd name="connsiteX616" fmla="*/ 323180 w 7467600"/>
              <a:gd name="connsiteY616" fmla="*/ 1435283 h 6858000"/>
              <a:gd name="connsiteX617" fmla="*/ 349381 w 7467600"/>
              <a:gd name="connsiteY617" fmla="*/ 1875041 h 6858000"/>
              <a:gd name="connsiteX618" fmla="*/ 374363 w 7467600"/>
              <a:gd name="connsiteY618" fmla="*/ 1506494 h 6858000"/>
              <a:gd name="connsiteX619" fmla="*/ 302168 w 7467600"/>
              <a:gd name="connsiteY619" fmla="*/ 1274495 h 6858000"/>
              <a:gd name="connsiteX620" fmla="*/ 291466 w 7467600"/>
              <a:gd name="connsiteY620" fmla="*/ 1250369 h 6858000"/>
              <a:gd name="connsiteX621" fmla="*/ 678222 w 7467600"/>
              <a:gd name="connsiteY621" fmla="*/ 1248670 h 6858000"/>
              <a:gd name="connsiteX622" fmla="*/ 775536 w 7467600"/>
              <a:gd name="connsiteY622" fmla="*/ 1388015 h 6858000"/>
              <a:gd name="connsiteX623" fmla="*/ 894529 w 7467600"/>
              <a:gd name="connsiteY623" fmla="*/ 1567739 h 6858000"/>
              <a:gd name="connsiteX624" fmla="*/ 948000 w 7467600"/>
              <a:gd name="connsiteY624" fmla="*/ 1663088 h 6858000"/>
              <a:gd name="connsiteX625" fmla="*/ 1006812 w 7467600"/>
              <a:gd name="connsiteY625" fmla="*/ 1767683 h 6858000"/>
              <a:gd name="connsiteX626" fmla="*/ 1149133 w 7467600"/>
              <a:gd name="connsiteY626" fmla="*/ 1971513 h 6858000"/>
              <a:gd name="connsiteX627" fmla="*/ 1333952 w 7467600"/>
              <a:gd name="connsiteY627" fmla="*/ 2251620 h 6858000"/>
              <a:gd name="connsiteX628" fmla="*/ 1337329 w 7467600"/>
              <a:gd name="connsiteY628" fmla="*/ 2258350 h 6858000"/>
              <a:gd name="connsiteX629" fmla="*/ 1014726 w 7467600"/>
              <a:gd name="connsiteY629" fmla="*/ 1615556 h 6858000"/>
              <a:gd name="connsiteX630" fmla="*/ 678222 w 7467600"/>
              <a:gd name="connsiteY630" fmla="*/ 1248670 h 6858000"/>
              <a:gd name="connsiteX631" fmla="*/ 6691602 w 7467600"/>
              <a:gd name="connsiteY631" fmla="*/ 1140573 h 6858000"/>
              <a:gd name="connsiteX632" fmla="*/ 6571100 w 7467600"/>
              <a:gd name="connsiteY632" fmla="*/ 1183662 h 6858000"/>
              <a:gd name="connsiteX633" fmla="*/ 6241687 w 7467600"/>
              <a:gd name="connsiteY633" fmla="*/ 1257600 h 6858000"/>
              <a:gd name="connsiteX634" fmla="*/ 5693009 w 7467600"/>
              <a:gd name="connsiteY634" fmla="*/ 1478256 h 6858000"/>
              <a:gd name="connsiteX635" fmla="*/ 6548420 w 7467600"/>
              <a:gd name="connsiteY635" fmla="*/ 1214599 h 6858000"/>
              <a:gd name="connsiteX636" fmla="*/ 6605473 w 7467600"/>
              <a:gd name="connsiteY636" fmla="*/ 1184686 h 6858000"/>
              <a:gd name="connsiteX637" fmla="*/ 6691602 w 7467600"/>
              <a:gd name="connsiteY637" fmla="*/ 1140573 h 6858000"/>
              <a:gd name="connsiteX638" fmla="*/ 4002475 w 7467600"/>
              <a:gd name="connsiteY638" fmla="*/ 1037802 h 6858000"/>
              <a:gd name="connsiteX639" fmla="*/ 4000324 w 7467600"/>
              <a:gd name="connsiteY639" fmla="*/ 1039362 h 6858000"/>
              <a:gd name="connsiteX640" fmla="*/ 4002862 w 7467600"/>
              <a:gd name="connsiteY640" fmla="*/ 1042866 h 6858000"/>
              <a:gd name="connsiteX641" fmla="*/ 4002475 w 7467600"/>
              <a:gd name="connsiteY641" fmla="*/ 1037802 h 6858000"/>
              <a:gd name="connsiteX642" fmla="*/ 506322 w 7467600"/>
              <a:gd name="connsiteY642" fmla="*/ 1020997 h 6858000"/>
              <a:gd name="connsiteX643" fmla="*/ 533068 w 7467600"/>
              <a:gd name="connsiteY643" fmla="*/ 1029409 h 6858000"/>
              <a:gd name="connsiteX644" fmla="*/ 1232525 w 7467600"/>
              <a:gd name="connsiteY644" fmla="*/ 1804675 h 6858000"/>
              <a:gd name="connsiteX645" fmla="*/ 1388858 w 7467600"/>
              <a:gd name="connsiteY645" fmla="*/ 2368011 h 6858000"/>
              <a:gd name="connsiteX646" fmla="*/ 1384098 w 7467600"/>
              <a:gd name="connsiteY646" fmla="*/ 2378125 h 6858000"/>
              <a:gd name="connsiteX647" fmla="*/ 1425393 w 7467600"/>
              <a:gd name="connsiteY647" fmla="*/ 2589124 h 6858000"/>
              <a:gd name="connsiteX648" fmla="*/ 1424001 w 7467600"/>
              <a:gd name="connsiteY648" fmla="*/ 2597541 h 6858000"/>
              <a:gd name="connsiteX649" fmla="*/ 2152729 w 7467600"/>
              <a:gd name="connsiteY649" fmla="*/ 2864487 h 6858000"/>
              <a:gd name="connsiteX650" fmla="*/ 2020609 w 7467600"/>
              <a:gd name="connsiteY650" fmla="*/ 2539671 h 6858000"/>
              <a:gd name="connsiteX651" fmla="*/ 2018920 w 7467600"/>
              <a:gd name="connsiteY651" fmla="*/ 2536309 h 6858000"/>
              <a:gd name="connsiteX652" fmla="*/ 1342441 w 7467600"/>
              <a:gd name="connsiteY652" fmla="*/ 1173017 h 6858000"/>
              <a:gd name="connsiteX653" fmla="*/ 1367925 w 7467600"/>
              <a:gd name="connsiteY653" fmla="*/ 1135648 h 6858000"/>
              <a:gd name="connsiteX654" fmla="*/ 1771401 w 7467600"/>
              <a:gd name="connsiteY654" fmla="*/ 1806673 h 6858000"/>
              <a:gd name="connsiteX655" fmla="*/ 1972385 w 7467600"/>
              <a:gd name="connsiteY655" fmla="*/ 2198735 h 6858000"/>
              <a:gd name="connsiteX656" fmla="*/ 2040892 w 7467600"/>
              <a:gd name="connsiteY656" fmla="*/ 2405205 h 6858000"/>
              <a:gd name="connsiteX657" fmla="*/ 2131689 w 7467600"/>
              <a:gd name="connsiteY657" fmla="*/ 1936926 h 6858000"/>
              <a:gd name="connsiteX658" fmla="*/ 2454820 w 7467600"/>
              <a:gd name="connsiteY658" fmla="*/ 1248808 h 6858000"/>
              <a:gd name="connsiteX659" fmla="*/ 2492512 w 7467600"/>
              <a:gd name="connsiteY659" fmla="*/ 1302920 h 6858000"/>
              <a:gd name="connsiteX660" fmla="*/ 2081216 w 7467600"/>
              <a:gd name="connsiteY660" fmla="*/ 2527513 h 6858000"/>
              <a:gd name="connsiteX661" fmla="*/ 2081211 w 7467600"/>
              <a:gd name="connsiteY661" fmla="*/ 2528916 h 6858000"/>
              <a:gd name="connsiteX662" fmla="*/ 2199067 w 7467600"/>
              <a:gd name="connsiteY662" fmla="*/ 2884061 h 6858000"/>
              <a:gd name="connsiteX663" fmla="*/ 3192586 w 7467600"/>
              <a:gd name="connsiteY663" fmla="*/ 3411496 h 6858000"/>
              <a:gd name="connsiteX664" fmla="*/ 3182620 w 7467600"/>
              <a:gd name="connsiteY664" fmla="*/ 3483279 h 6858000"/>
              <a:gd name="connsiteX665" fmla="*/ 2435119 w 7467600"/>
              <a:gd name="connsiteY665" fmla="*/ 3080173 h 6858000"/>
              <a:gd name="connsiteX666" fmla="*/ 2410152 w 7467600"/>
              <a:gd name="connsiteY666" fmla="*/ 3063751 h 6858000"/>
              <a:gd name="connsiteX667" fmla="*/ 2408099 w 7467600"/>
              <a:gd name="connsiteY667" fmla="*/ 3064403 h 6858000"/>
              <a:gd name="connsiteX668" fmla="*/ 2407218 w 7467600"/>
              <a:gd name="connsiteY668" fmla="*/ 3070324 h 6858000"/>
              <a:gd name="connsiteX669" fmla="*/ 2380138 w 7467600"/>
              <a:gd name="connsiteY669" fmla="*/ 3099341 h 6858000"/>
              <a:gd name="connsiteX670" fmla="*/ 1765923 w 7467600"/>
              <a:gd name="connsiteY670" fmla="*/ 3581043 h 6858000"/>
              <a:gd name="connsiteX671" fmla="*/ 1702258 w 7467600"/>
              <a:gd name="connsiteY671" fmla="*/ 3612286 h 6858000"/>
              <a:gd name="connsiteX672" fmla="*/ 1538370 w 7467600"/>
              <a:gd name="connsiteY672" fmla="*/ 3811804 h 6858000"/>
              <a:gd name="connsiteX673" fmla="*/ 542867 w 7467600"/>
              <a:gd name="connsiteY673" fmla="*/ 4944092 h 6858000"/>
              <a:gd name="connsiteX674" fmla="*/ 515800 w 7467600"/>
              <a:gd name="connsiteY674" fmla="*/ 4862180 h 6858000"/>
              <a:gd name="connsiteX675" fmla="*/ 909145 w 7467600"/>
              <a:gd name="connsiteY675" fmla="*/ 4199225 h 6858000"/>
              <a:gd name="connsiteX676" fmla="*/ 1214067 w 7467600"/>
              <a:gd name="connsiteY676" fmla="*/ 3908561 h 6858000"/>
              <a:gd name="connsiteX677" fmla="*/ 640967 w 7467600"/>
              <a:gd name="connsiteY677" fmla="*/ 4105601 h 6858000"/>
              <a:gd name="connsiteX678" fmla="*/ 112563 w 7467600"/>
              <a:gd name="connsiteY678" fmla="*/ 4396952 h 6858000"/>
              <a:gd name="connsiteX679" fmla="*/ 0 w 7467600"/>
              <a:gd name="connsiteY679" fmla="*/ 4466006 h 6858000"/>
              <a:gd name="connsiteX680" fmla="*/ 0 w 7467600"/>
              <a:gd name="connsiteY680" fmla="*/ 4233763 h 6858000"/>
              <a:gd name="connsiteX681" fmla="*/ 36881 w 7467600"/>
              <a:gd name="connsiteY681" fmla="*/ 4200118 h 6858000"/>
              <a:gd name="connsiteX682" fmla="*/ 910534 w 7467600"/>
              <a:gd name="connsiteY682" fmla="*/ 3629753 h 6858000"/>
              <a:gd name="connsiteX683" fmla="*/ 1578717 w 7467600"/>
              <a:gd name="connsiteY683" fmla="*/ 3575982 h 6858000"/>
              <a:gd name="connsiteX684" fmla="*/ 2338780 w 7467600"/>
              <a:gd name="connsiteY684" fmla="*/ 3033725 h 6858000"/>
              <a:gd name="connsiteX685" fmla="*/ 1807991 w 7467600"/>
              <a:gd name="connsiteY685" fmla="*/ 2807184 h 6858000"/>
              <a:gd name="connsiteX686" fmla="*/ 1416358 w 7467600"/>
              <a:gd name="connsiteY686" fmla="*/ 3112571 h 6858000"/>
              <a:gd name="connsiteX687" fmla="*/ 939066 w 7467600"/>
              <a:gd name="connsiteY687" fmla="*/ 3378798 h 6858000"/>
              <a:gd name="connsiteX688" fmla="*/ 115099 w 7467600"/>
              <a:gd name="connsiteY688" fmla="*/ 3607650 h 6858000"/>
              <a:gd name="connsiteX689" fmla="*/ 97284 w 7467600"/>
              <a:gd name="connsiteY689" fmla="*/ 3520393 h 6858000"/>
              <a:gd name="connsiteX690" fmla="*/ 922050 w 7467600"/>
              <a:gd name="connsiteY690" fmla="*/ 3074867 h 6858000"/>
              <a:gd name="connsiteX691" fmla="*/ 1405265 w 7467600"/>
              <a:gd name="connsiteY691" fmla="*/ 3016319 h 6858000"/>
              <a:gd name="connsiteX692" fmla="*/ 1407512 w 7467600"/>
              <a:gd name="connsiteY692" fmla="*/ 3018001 h 6858000"/>
              <a:gd name="connsiteX693" fmla="*/ 1726266 w 7467600"/>
              <a:gd name="connsiteY693" fmla="*/ 2777274 h 6858000"/>
              <a:gd name="connsiteX694" fmla="*/ 625390 w 7467600"/>
              <a:gd name="connsiteY694" fmla="*/ 2514541 h 6858000"/>
              <a:gd name="connsiteX695" fmla="*/ 619799 w 7467600"/>
              <a:gd name="connsiteY695" fmla="*/ 2527180 h 6858000"/>
              <a:gd name="connsiteX696" fmla="*/ 310030 w 7467600"/>
              <a:gd name="connsiteY696" fmla="*/ 2771818 h 6858000"/>
              <a:gd name="connsiteX697" fmla="*/ 173877 w 7467600"/>
              <a:gd name="connsiteY697" fmla="*/ 2937056 h 6858000"/>
              <a:gd name="connsiteX698" fmla="*/ 77889 w 7467600"/>
              <a:gd name="connsiteY698" fmla="*/ 3138440 h 6858000"/>
              <a:gd name="connsiteX699" fmla="*/ 0 w 7467600"/>
              <a:gd name="connsiteY699" fmla="*/ 3271395 h 6858000"/>
              <a:gd name="connsiteX700" fmla="*/ 0 w 7467600"/>
              <a:gd name="connsiteY700" fmla="*/ 3153002 h 6858000"/>
              <a:gd name="connsiteX701" fmla="*/ 2386 w 7467600"/>
              <a:gd name="connsiteY701" fmla="*/ 3149203 h 6858000"/>
              <a:gd name="connsiteX702" fmla="*/ 89753 w 7467600"/>
              <a:gd name="connsiteY702" fmla="*/ 2987702 h 6858000"/>
              <a:gd name="connsiteX703" fmla="*/ 76869 w 7467600"/>
              <a:gd name="connsiteY703" fmla="*/ 3005404 h 6858000"/>
              <a:gd name="connsiteX704" fmla="*/ 32049 w 7467600"/>
              <a:gd name="connsiteY704" fmla="*/ 3065814 h 6858000"/>
              <a:gd name="connsiteX705" fmla="*/ 0 w 7467600"/>
              <a:gd name="connsiteY705" fmla="*/ 3108744 h 6858000"/>
              <a:gd name="connsiteX706" fmla="*/ 0 w 7467600"/>
              <a:gd name="connsiteY706" fmla="*/ 3058059 h 6858000"/>
              <a:gd name="connsiteX707" fmla="*/ 7610 w 7467600"/>
              <a:gd name="connsiteY707" fmla="*/ 3047889 h 6858000"/>
              <a:gd name="connsiteX708" fmla="*/ 52419 w 7467600"/>
              <a:gd name="connsiteY708" fmla="*/ 2987479 h 6858000"/>
              <a:gd name="connsiteX709" fmla="*/ 59142 w 7467600"/>
              <a:gd name="connsiteY709" fmla="*/ 2978488 h 6858000"/>
              <a:gd name="connsiteX710" fmla="*/ 0 w 7467600"/>
              <a:gd name="connsiteY710" fmla="*/ 3015334 h 6858000"/>
              <a:gd name="connsiteX711" fmla="*/ 0 w 7467600"/>
              <a:gd name="connsiteY711" fmla="*/ 2914286 h 6858000"/>
              <a:gd name="connsiteX712" fmla="*/ 36383 w 7467600"/>
              <a:gd name="connsiteY712" fmla="*/ 2901128 h 6858000"/>
              <a:gd name="connsiteX713" fmla="*/ 156329 w 7467600"/>
              <a:gd name="connsiteY713" fmla="*/ 2840533 h 6858000"/>
              <a:gd name="connsiteX714" fmla="*/ 358355 w 7467600"/>
              <a:gd name="connsiteY714" fmla="*/ 2620471 h 6858000"/>
              <a:gd name="connsiteX715" fmla="*/ 510577 w 7467600"/>
              <a:gd name="connsiteY715" fmla="*/ 2501244 h 6858000"/>
              <a:gd name="connsiteX716" fmla="*/ 211967 w 7467600"/>
              <a:gd name="connsiteY716" fmla="*/ 2479171 h 6858000"/>
              <a:gd name="connsiteX717" fmla="*/ 0 w 7467600"/>
              <a:gd name="connsiteY717" fmla="*/ 2476398 h 6858000"/>
              <a:gd name="connsiteX718" fmla="*/ 0 w 7467600"/>
              <a:gd name="connsiteY718" fmla="*/ 2389189 h 6858000"/>
              <a:gd name="connsiteX719" fmla="*/ 103062 w 7467600"/>
              <a:gd name="connsiteY719" fmla="*/ 2389518 h 6858000"/>
              <a:gd name="connsiteX720" fmla="*/ 510734 w 7467600"/>
              <a:gd name="connsiteY720" fmla="*/ 2416201 h 6858000"/>
              <a:gd name="connsiteX721" fmla="*/ 279257 w 7467600"/>
              <a:gd name="connsiteY721" fmla="*/ 2092102 h 6858000"/>
              <a:gd name="connsiteX722" fmla="*/ 65265 w 7467600"/>
              <a:gd name="connsiteY722" fmla="*/ 2006049 h 6858000"/>
              <a:gd name="connsiteX723" fmla="*/ 0 w 7467600"/>
              <a:gd name="connsiteY723" fmla="*/ 1982532 h 6858000"/>
              <a:gd name="connsiteX724" fmla="*/ 0 w 7467600"/>
              <a:gd name="connsiteY724" fmla="*/ 1912789 h 6858000"/>
              <a:gd name="connsiteX725" fmla="*/ 97460 w 7467600"/>
              <a:gd name="connsiteY725" fmla="*/ 1953725 h 6858000"/>
              <a:gd name="connsiteX726" fmla="*/ 221272 w 7467600"/>
              <a:gd name="connsiteY726" fmla="*/ 1980766 h 6858000"/>
              <a:gd name="connsiteX727" fmla="*/ 116765 w 7467600"/>
              <a:gd name="connsiteY727" fmla="*/ 1911033 h 6858000"/>
              <a:gd name="connsiteX728" fmla="*/ 16405 w 7467600"/>
              <a:gd name="connsiteY728" fmla="*/ 1803412 h 6858000"/>
              <a:gd name="connsiteX729" fmla="*/ 0 w 7467600"/>
              <a:gd name="connsiteY729" fmla="*/ 1784777 h 6858000"/>
              <a:gd name="connsiteX730" fmla="*/ 0 w 7467600"/>
              <a:gd name="connsiteY730" fmla="*/ 1740082 h 6858000"/>
              <a:gd name="connsiteX731" fmla="*/ 39394 w 7467600"/>
              <a:gd name="connsiteY731" fmla="*/ 1784856 h 6858000"/>
              <a:gd name="connsiteX732" fmla="*/ 135813 w 7467600"/>
              <a:gd name="connsiteY732" fmla="*/ 1888838 h 6858000"/>
              <a:gd name="connsiteX733" fmla="*/ 242575 w 7467600"/>
              <a:gd name="connsiteY733" fmla="*/ 1958841 h 6858000"/>
              <a:gd name="connsiteX734" fmla="*/ 82197 w 7467600"/>
              <a:gd name="connsiteY734" fmla="*/ 1754826 h 6858000"/>
              <a:gd name="connsiteX735" fmla="*/ 0 w 7467600"/>
              <a:gd name="connsiteY735" fmla="*/ 1679650 h 6858000"/>
              <a:gd name="connsiteX736" fmla="*/ 0 w 7467600"/>
              <a:gd name="connsiteY736" fmla="*/ 1602463 h 6858000"/>
              <a:gd name="connsiteX737" fmla="*/ 84689 w 7467600"/>
              <a:gd name="connsiteY737" fmla="*/ 1677442 h 6858000"/>
              <a:gd name="connsiteX738" fmla="*/ 298437 w 7467600"/>
              <a:gd name="connsiteY738" fmla="*/ 1968019 h 6858000"/>
              <a:gd name="connsiteX739" fmla="*/ 227269 w 7467600"/>
              <a:gd name="connsiteY739" fmla="*/ 1114064 h 6858000"/>
              <a:gd name="connsiteX740" fmla="*/ 248003 w 7467600"/>
              <a:gd name="connsiteY740" fmla="*/ 1089613 h 6858000"/>
              <a:gd name="connsiteX741" fmla="*/ 427020 w 7467600"/>
              <a:gd name="connsiteY741" fmla="*/ 1619803 h 6858000"/>
              <a:gd name="connsiteX742" fmla="*/ 340345 w 7467600"/>
              <a:gd name="connsiteY742" fmla="*/ 2027739 h 6858000"/>
              <a:gd name="connsiteX743" fmla="*/ 360865 w 7467600"/>
              <a:gd name="connsiteY743" fmla="*/ 2044827 h 6858000"/>
              <a:gd name="connsiteX744" fmla="*/ 560414 w 7467600"/>
              <a:gd name="connsiteY744" fmla="*/ 2421457 h 6858000"/>
              <a:gd name="connsiteX745" fmla="*/ 1359703 w 7467600"/>
              <a:gd name="connsiteY745" fmla="*/ 2578554 h 6858000"/>
              <a:gd name="connsiteX746" fmla="*/ 1359422 w 7467600"/>
              <a:gd name="connsiteY746" fmla="*/ 2577994 h 6858000"/>
              <a:gd name="connsiteX747" fmla="*/ 828701 w 7467600"/>
              <a:gd name="connsiteY747" fmla="*/ 1839520 h 6858000"/>
              <a:gd name="connsiteX748" fmla="*/ 494427 w 7467600"/>
              <a:gd name="connsiteY748" fmla="*/ 1092333 h 6858000"/>
              <a:gd name="connsiteX749" fmla="*/ 506322 w 7467600"/>
              <a:gd name="connsiteY749" fmla="*/ 1020997 h 6858000"/>
              <a:gd name="connsiteX750" fmla="*/ 4570198 w 7467600"/>
              <a:gd name="connsiteY750" fmla="*/ 978081 h 6858000"/>
              <a:gd name="connsiteX751" fmla="*/ 4523691 w 7467600"/>
              <a:gd name="connsiteY751" fmla="*/ 1127776 h 6858000"/>
              <a:gd name="connsiteX752" fmla="*/ 4509875 w 7467600"/>
              <a:gd name="connsiteY752" fmla="*/ 1167552 h 6858000"/>
              <a:gd name="connsiteX753" fmla="*/ 4478168 w 7467600"/>
              <a:gd name="connsiteY753" fmla="*/ 1260735 h 6858000"/>
              <a:gd name="connsiteX754" fmla="*/ 4409309 w 7467600"/>
              <a:gd name="connsiteY754" fmla="*/ 1666996 h 6858000"/>
              <a:gd name="connsiteX755" fmla="*/ 4370031 w 7467600"/>
              <a:gd name="connsiteY755" fmla="*/ 1955666 h 6858000"/>
              <a:gd name="connsiteX756" fmla="*/ 4570198 w 7467600"/>
              <a:gd name="connsiteY756" fmla="*/ 978081 h 6858000"/>
              <a:gd name="connsiteX757" fmla="*/ 4557898 w 7467600"/>
              <a:gd name="connsiteY757" fmla="*/ 900011 h 6858000"/>
              <a:gd name="connsiteX758" fmla="*/ 4344840 w 7467600"/>
              <a:gd name="connsiteY758" fmla="*/ 1922038 h 6858000"/>
              <a:gd name="connsiteX759" fmla="*/ 4378710 w 7467600"/>
              <a:gd name="connsiteY759" fmla="*/ 1665516 h 6858000"/>
              <a:gd name="connsiteX760" fmla="*/ 4448798 w 7467600"/>
              <a:gd name="connsiteY760" fmla="*/ 1253024 h 6858000"/>
              <a:gd name="connsiteX761" fmla="*/ 4480315 w 7467600"/>
              <a:gd name="connsiteY761" fmla="*/ 1158454 h 6858000"/>
              <a:gd name="connsiteX762" fmla="*/ 4494133 w 7467600"/>
              <a:gd name="connsiteY762" fmla="*/ 1118676 h 6858000"/>
              <a:gd name="connsiteX763" fmla="*/ 4557898 w 7467600"/>
              <a:gd name="connsiteY763" fmla="*/ 900011 h 6858000"/>
              <a:gd name="connsiteX764" fmla="*/ 5870151 w 7467600"/>
              <a:gd name="connsiteY764" fmla="*/ 898890 h 6858000"/>
              <a:gd name="connsiteX765" fmla="*/ 5861335 w 7467600"/>
              <a:gd name="connsiteY765" fmla="*/ 899177 h 6858000"/>
              <a:gd name="connsiteX766" fmla="*/ 5843702 w 7467600"/>
              <a:gd name="connsiteY766" fmla="*/ 899748 h 6858000"/>
              <a:gd name="connsiteX767" fmla="*/ 5651107 w 7467600"/>
              <a:gd name="connsiteY767" fmla="*/ 920306 h 6858000"/>
              <a:gd name="connsiteX768" fmla="*/ 5459407 w 7467600"/>
              <a:gd name="connsiteY768" fmla="*/ 940975 h 6858000"/>
              <a:gd name="connsiteX769" fmla="*/ 5374846 w 7467600"/>
              <a:gd name="connsiteY769" fmla="*/ 941988 h 6858000"/>
              <a:gd name="connsiteX770" fmla="*/ 5256105 w 7467600"/>
              <a:gd name="connsiteY770" fmla="*/ 945632 h 6858000"/>
              <a:gd name="connsiteX771" fmla="*/ 5107071 w 7467600"/>
              <a:gd name="connsiteY771" fmla="*/ 969720 h 6858000"/>
              <a:gd name="connsiteX772" fmla="*/ 4998681 w 7467600"/>
              <a:gd name="connsiteY772" fmla="*/ 988771 h 6858000"/>
              <a:gd name="connsiteX773" fmla="*/ 5870151 w 7467600"/>
              <a:gd name="connsiteY773" fmla="*/ 898890 h 6858000"/>
              <a:gd name="connsiteX774" fmla="*/ 5504425 w 7467600"/>
              <a:gd name="connsiteY774" fmla="*/ 848067 h 6858000"/>
              <a:gd name="connsiteX775" fmla="*/ 4968849 w 7467600"/>
              <a:gd name="connsiteY775" fmla="*/ 962318 h 6858000"/>
              <a:gd name="connsiteX776" fmla="*/ 5104039 w 7467600"/>
              <a:gd name="connsiteY776" fmla="*/ 940634 h 6858000"/>
              <a:gd name="connsiteX777" fmla="*/ 5256311 w 7467600"/>
              <a:gd name="connsiteY777" fmla="*/ 916490 h 6858000"/>
              <a:gd name="connsiteX778" fmla="*/ 5377381 w 7467600"/>
              <a:gd name="connsiteY778" fmla="*/ 912671 h 6858000"/>
              <a:gd name="connsiteX779" fmla="*/ 5460148 w 7467600"/>
              <a:gd name="connsiteY779" fmla="*/ 911442 h 6858000"/>
              <a:gd name="connsiteX780" fmla="*/ 5648971 w 7467600"/>
              <a:gd name="connsiteY780" fmla="*/ 891331 h 6858000"/>
              <a:gd name="connsiteX781" fmla="*/ 5844807 w 7467600"/>
              <a:gd name="connsiteY781" fmla="*/ 870718 h 6858000"/>
              <a:gd name="connsiteX782" fmla="*/ 5862975 w 7467600"/>
              <a:gd name="connsiteY782" fmla="*/ 869756 h 6858000"/>
              <a:gd name="connsiteX783" fmla="*/ 5920887 w 7467600"/>
              <a:gd name="connsiteY783" fmla="*/ 865929 h 6858000"/>
              <a:gd name="connsiteX784" fmla="*/ 5504425 w 7467600"/>
              <a:gd name="connsiteY784" fmla="*/ 848067 h 6858000"/>
              <a:gd name="connsiteX785" fmla="*/ 3607114 w 7467600"/>
              <a:gd name="connsiteY785" fmla="*/ 467441 h 6858000"/>
              <a:gd name="connsiteX786" fmla="*/ 3296242 w 7467600"/>
              <a:gd name="connsiteY786" fmla="*/ 807991 h 6858000"/>
              <a:gd name="connsiteX787" fmla="*/ 3174674 w 7467600"/>
              <a:gd name="connsiteY787" fmla="*/ 919759 h 6858000"/>
              <a:gd name="connsiteX788" fmla="*/ 3042978 w 7467600"/>
              <a:gd name="connsiteY788" fmla="*/ 1054894 h 6858000"/>
              <a:gd name="connsiteX789" fmla="*/ 2968914 w 7467600"/>
              <a:gd name="connsiteY789" fmla="*/ 1133756 h 6858000"/>
              <a:gd name="connsiteX790" fmla="*/ 3103823 w 7467600"/>
              <a:gd name="connsiteY790" fmla="*/ 1026814 h 6858000"/>
              <a:gd name="connsiteX791" fmla="*/ 3607114 w 7467600"/>
              <a:gd name="connsiteY791" fmla="*/ 467441 h 6858000"/>
              <a:gd name="connsiteX792" fmla="*/ 3744487 w 7467600"/>
              <a:gd name="connsiteY792" fmla="*/ 383136 h 6858000"/>
              <a:gd name="connsiteX793" fmla="*/ 3970213 w 7467600"/>
              <a:gd name="connsiteY793" fmla="*/ 995559 h 6858000"/>
              <a:gd name="connsiteX794" fmla="*/ 3744487 w 7467600"/>
              <a:gd name="connsiteY794" fmla="*/ 383136 h 6858000"/>
              <a:gd name="connsiteX795" fmla="*/ 3624562 w 7467600"/>
              <a:gd name="connsiteY795" fmla="*/ 367041 h 6858000"/>
              <a:gd name="connsiteX796" fmla="*/ 3489712 w 7467600"/>
              <a:gd name="connsiteY796" fmla="*/ 485386 h 6858000"/>
              <a:gd name="connsiteX797" fmla="*/ 3182994 w 7467600"/>
              <a:gd name="connsiteY797" fmla="*/ 828265 h 6858000"/>
              <a:gd name="connsiteX798" fmla="*/ 2892114 w 7467600"/>
              <a:gd name="connsiteY798" fmla="*/ 1172635 h 6858000"/>
              <a:gd name="connsiteX799" fmla="*/ 3021459 w 7467600"/>
              <a:gd name="connsiteY799" fmla="*/ 1035385 h 6858000"/>
              <a:gd name="connsiteX800" fmla="*/ 3153873 w 7467600"/>
              <a:gd name="connsiteY800" fmla="*/ 898971 h 6858000"/>
              <a:gd name="connsiteX801" fmla="*/ 3276511 w 7467600"/>
              <a:gd name="connsiteY801" fmla="*/ 786423 h 6858000"/>
              <a:gd name="connsiteX802" fmla="*/ 3584154 w 7467600"/>
              <a:gd name="connsiteY802" fmla="*/ 448218 h 6858000"/>
              <a:gd name="connsiteX803" fmla="*/ 3624562 w 7467600"/>
              <a:gd name="connsiteY803" fmla="*/ 367041 h 6858000"/>
              <a:gd name="connsiteX804" fmla="*/ 3766672 w 7467600"/>
              <a:gd name="connsiteY804" fmla="*/ 359429 h 6858000"/>
              <a:gd name="connsiteX805" fmla="*/ 3996338 w 7467600"/>
              <a:gd name="connsiteY805" fmla="*/ 968237 h 6858000"/>
              <a:gd name="connsiteX806" fmla="*/ 3766672 w 7467600"/>
              <a:gd name="connsiteY806" fmla="*/ 359429 h 6858000"/>
              <a:gd name="connsiteX807" fmla="*/ 5805386 w 7467600"/>
              <a:gd name="connsiteY807" fmla="*/ 239240 h 6858000"/>
              <a:gd name="connsiteX808" fmla="*/ 5736947 w 7467600"/>
              <a:gd name="connsiteY808" fmla="*/ 261367 h 6858000"/>
              <a:gd name="connsiteX809" fmla="*/ 5427012 w 7467600"/>
              <a:gd name="connsiteY809" fmla="*/ 311272 h 6858000"/>
              <a:gd name="connsiteX810" fmla="*/ 5147818 w 7467600"/>
              <a:gd name="connsiteY810" fmla="*/ 322112 h 6858000"/>
              <a:gd name="connsiteX811" fmla="*/ 5060854 w 7467600"/>
              <a:gd name="connsiteY811" fmla="*/ 311882 h 6858000"/>
              <a:gd name="connsiteX812" fmla="*/ 4945989 w 7467600"/>
              <a:gd name="connsiteY812" fmla="*/ 300516 h 6858000"/>
              <a:gd name="connsiteX813" fmla="*/ 5410479 w 7467600"/>
              <a:gd name="connsiteY813" fmla="*/ 348434 h 6858000"/>
              <a:gd name="connsiteX814" fmla="*/ 5805386 w 7467600"/>
              <a:gd name="connsiteY814" fmla="*/ 239240 h 6858000"/>
              <a:gd name="connsiteX815" fmla="*/ 5905192 w 7467600"/>
              <a:gd name="connsiteY815" fmla="*/ 163079 h 6858000"/>
              <a:gd name="connsiteX816" fmla="*/ 5865655 w 7467600"/>
              <a:gd name="connsiteY816" fmla="*/ 171901 h 6858000"/>
              <a:gd name="connsiteX817" fmla="*/ 5259740 w 7467600"/>
              <a:gd name="connsiteY817" fmla="*/ 257013 h 6858000"/>
              <a:gd name="connsiteX818" fmla="*/ 5208466 w 7467600"/>
              <a:gd name="connsiteY818" fmla="*/ 257550 h 6858000"/>
              <a:gd name="connsiteX819" fmla="*/ 4980204 w 7467600"/>
              <a:gd name="connsiteY819" fmla="*/ 271903 h 6858000"/>
              <a:gd name="connsiteX820" fmla="*/ 5068068 w 7467600"/>
              <a:gd name="connsiteY820" fmla="*/ 282244 h 6858000"/>
              <a:gd name="connsiteX821" fmla="*/ 5153231 w 7467600"/>
              <a:gd name="connsiteY821" fmla="*/ 292240 h 6858000"/>
              <a:gd name="connsiteX822" fmla="*/ 5426491 w 7467600"/>
              <a:gd name="connsiteY822" fmla="*/ 281128 h 6858000"/>
              <a:gd name="connsiteX823" fmla="*/ 5731212 w 7467600"/>
              <a:gd name="connsiteY823" fmla="*/ 231951 h 6858000"/>
              <a:gd name="connsiteX824" fmla="*/ 5905192 w 7467600"/>
              <a:gd name="connsiteY824" fmla="*/ 163079 h 6858000"/>
              <a:gd name="connsiteX825" fmla="*/ 5944437 w 7467600"/>
              <a:gd name="connsiteY825" fmla="*/ 113829 h 6858000"/>
              <a:gd name="connsiteX826" fmla="*/ 5825032 w 7467600"/>
              <a:gd name="connsiteY826" fmla="*/ 146405 h 6858000"/>
              <a:gd name="connsiteX827" fmla="*/ 4955599 w 7467600"/>
              <a:gd name="connsiteY827" fmla="*/ 247008 h 6858000"/>
              <a:gd name="connsiteX828" fmla="*/ 5210104 w 7467600"/>
              <a:gd name="connsiteY828" fmla="*/ 228123 h 6858000"/>
              <a:gd name="connsiteX829" fmla="*/ 5261015 w 7467600"/>
              <a:gd name="connsiteY829" fmla="*/ 227087 h 6858000"/>
              <a:gd name="connsiteX830" fmla="*/ 5861181 w 7467600"/>
              <a:gd name="connsiteY830" fmla="*/ 143093 h 6858000"/>
              <a:gd name="connsiteX831" fmla="*/ 5961252 w 7467600"/>
              <a:gd name="connsiteY831" fmla="*/ 114820 h 6858000"/>
              <a:gd name="connsiteX832" fmla="*/ 5944437 w 7467600"/>
              <a:gd name="connsiteY832" fmla="*/ 113829 h 6858000"/>
              <a:gd name="connsiteX833" fmla="*/ 3882765 w 7467600"/>
              <a:gd name="connsiteY833" fmla="*/ 0 h 6858000"/>
              <a:gd name="connsiteX834" fmla="*/ 3995099 w 7467600"/>
              <a:gd name="connsiteY834" fmla="*/ 0 h 6858000"/>
              <a:gd name="connsiteX835" fmla="*/ 4163818 w 7467600"/>
              <a:gd name="connsiteY835" fmla="*/ 234104 h 6858000"/>
              <a:gd name="connsiteX836" fmla="*/ 4172099 w 7467600"/>
              <a:gd name="connsiteY836" fmla="*/ 234207 h 6858000"/>
              <a:gd name="connsiteX837" fmla="*/ 4784282 w 7467600"/>
              <a:gd name="connsiteY837" fmla="*/ 276561 h 6858000"/>
              <a:gd name="connsiteX838" fmla="*/ 4801687 w 7467600"/>
              <a:gd name="connsiteY838" fmla="*/ 267764 h 6858000"/>
              <a:gd name="connsiteX839" fmla="*/ 6082788 w 7467600"/>
              <a:gd name="connsiteY839" fmla="*/ 64119 h 6858000"/>
              <a:gd name="connsiteX840" fmla="*/ 6099442 w 7467600"/>
              <a:gd name="connsiteY840" fmla="*/ 82568 h 6858000"/>
              <a:gd name="connsiteX841" fmla="*/ 4804137 w 7467600"/>
              <a:gd name="connsiteY841" fmla="*/ 320931 h 6858000"/>
              <a:gd name="connsiteX842" fmla="*/ 4227047 w 7467600"/>
              <a:gd name="connsiteY842" fmla="*/ 313415 h 6858000"/>
              <a:gd name="connsiteX843" fmla="*/ 4346041 w 7467600"/>
              <a:gd name="connsiteY843" fmla="*/ 456086 h 6858000"/>
              <a:gd name="connsiteX844" fmla="*/ 4870967 w 7467600"/>
              <a:gd name="connsiteY844" fmla="*/ 963061 h 6858000"/>
              <a:gd name="connsiteX845" fmla="*/ 4889647 w 7467600"/>
              <a:gd name="connsiteY845" fmla="*/ 957147 h 6858000"/>
              <a:gd name="connsiteX846" fmla="*/ 5422504 w 7467600"/>
              <a:gd name="connsiteY846" fmla="*/ 805191 h 6858000"/>
              <a:gd name="connsiteX847" fmla="*/ 6087656 w 7467600"/>
              <a:gd name="connsiteY847" fmla="*/ 826703 h 6858000"/>
              <a:gd name="connsiteX848" fmla="*/ 6058717 w 7467600"/>
              <a:gd name="connsiteY848" fmla="*/ 865992 h 6858000"/>
              <a:gd name="connsiteX849" fmla="*/ 4974153 w 7467600"/>
              <a:gd name="connsiteY849" fmla="*/ 1045456 h 6858000"/>
              <a:gd name="connsiteX850" fmla="*/ 5627835 w 7467600"/>
              <a:gd name="connsiteY850" fmla="*/ 1472077 h 6858000"/>
              <a:gd name="connsiteX851" fmla="*/ 5629817 w 7467600"/>
              <a:gd name="connsiteY851" fmla="*/ 1471412 h 6858000"/>
              <a:gd name="connsiteX852" fmla="*/ 5634124 w 7467600"/>
              <a:gd name="connsiteY852" fmla="*/ 1470572 h 6858000"/>
              <a:gd name="connsiteX853" fmla="*/ 5755832 w 7467600"/>
              <a:gd name="connsiteY853" fmla="*/ 1383886 h 6858000"/>
              <a:gd name="connsiteX854" fmla="*/ 6014186 w 7467600"/>
              <a:gd name="connsiteY854" fmla="*/ 1279799 h 6858000"/>
              <a:gd name="connsiteX855" fmla="*/ 6901619 w 7467600"/>
              <a:gd name="connsiteY855" fmla="*/ 1047874 h 6858000"/>
              <a:gd name="connsiteX856" fmla="*/ 6931566 w 7467600"/>
              <a:gd name="connsiteY856" fmla="*/ 1062034 h 6858000"/>
              <a:gd name="connsiteX857" fmla="*/ 5790982 w 7467600"/>
              <a:gd name="connsiteY857" fmla="*/ 1561380 h 6858000"/>
              <a:gd name="connsiteX858" fmla="*/ 6188971 w 7467600"/>
              <a:gd name="connsiteY858" fmla="*/ 1755168 h 6858000"/>
              <a:gd name="connsiteX859" fmla="*/ 6202446 w 7467600"/>
              <a:gd name="connsiteY859" fmla="*/ 1752268 h 6858000"/>
              <a:gd name="connsiteX860" fmla="*/ 7179560 w 7467600"/>
              <a:gd name="connsiteY860" fmla="*/ 1467551 h 6858000"/>
              <a:gd name="connsiteX861" fmla="*/ 7158730 w 7467600"/>
              <a:gd name="connsiteY861" fmla="*/ 1507835 h 6858000"/>
              <a:gd name="connsiteX862" fmla="*/ 6326959 w 7467600"/>
              <a:gd name="connsiteY862" fmla="*/ 1817686 h 6858000"/>
              <a:gd name="connsiteX863" fmla="*/ 6537433 w 7467600"/>
              <a:gd name="connsiteY863" fmla="*/ 1907790 h 6858000"/>
              <a:gd name="connsiteX864" fmla="*/ 6550221 w 7467600"/>
              <a:gd name="connsiteY864" fmla="*/ 1910729 h 6858000"/>
              <a:gd name="connsiteX865" fmla="*/ 6964438 w 7467600"/>
              <a:gd name="connsiteY865" fmla="*/ 2209505 h 6858000"/>
              <a:gd name="connsiteX866" fmla="*/ 7367862 w 7467600"/>
              <a:gd name="connsiteY866" fmla="*/ 2806833 h 6858000"/>
              <a:gd name="connsiteX867" fmla="*/ 7364329 w 7467600"/>
              <a:gd name="connsiteY867" fmla="*/ 2826907 h 6858000"/>
              <a:gd name="connsiteX868" fmla="*/ 7290545 w 7467600"/>
              <a:gd name="connsiteY868" fmla="*/ 2850663 h 6858000"/>
              <a:gd name="connsiteX869" fmla="*/ 6472036 w 7467600"/>
              <a:gd name="connsiteY869" fmla="*/ 1959003 h 6858000"/>
              <a:gd name="connsiteX870" fmla="*/ 5792897 w 7467600"/>
              <a:gd name="connsiteY870" fmla="*/ 1647747 h 6858000"/>
              <a:gd name="connsiteX871" fmla="*/ 5842751 w 7467600"/>
              <a:gd name="connsiteY871" fmla="*/ 1816112 h 6858000"/>
              <a:gd name="connsiteX872" fmla="*/ 5847424 w 7467600"/>
              <a:gd name="connsiteY872" fmla="*/ 1815776 h 6858000"/>
              <a:gd name="connsiteX873" fmla="*/ 6399821 w 7467600"/>
              <a:gd name="connsiteY873" fmla="*/ 2344799 h 6858000"/>
              <a:gd name="connsiteX874" fmla="*/ 6323232 w 7467600"/>
              <a:gd name="connsiteY874" fmla="*/ 2389634 h 6858000"/>
              <a:gd name="connsiteX875" fmla="*/ 5942958 w 7467600"/>
              <a:gd name="connsiteY875" fmla="*/ 2077708 h 6858000"/>
              <a:gd name="connsiteX876" fmla="*/ 5921559 w 7467600"/>
              <a:gd name="connsiteY876" fmla="*/ 2378596 h 6858000"/>
              <a:gd name="connsiteX877" fmla="*/ 5817651 w 7467600"/>
              <a:gd name="connsiteY877" fmla="*/ 3023919 h 6858000"/>
              <a:gd name="connsiteX878" fmla="*/ 5729634 w 7467600"/>
              <a:gd name="connsiteY878" fmla="*/ 3051849 h 6858000"/>
              <a:gd name="connsiteX879" fmla="*/ 5611018 w 7467600"/>
              <a:gd name="connsiteY879" fmla="*/ 2316769 h 6858000"/>
              <a:gd name="connsiteX880" fmla="*/ 5687608 w 7467600"/>
              <a:gd name="connsiteY880" fmla="*/ 2039972 h 6858000"/>
              <a:gd name="connsiteX881" fmla="*/ 5657554 w 7467600"/>
              <a:gd name="connsiteY881" fmla="*/ 1576445 h 6858000"/>
              <a:gd name="connsiteX882" fmla="*/ 5150475 w 7467600"/>
              <a:gd name="connsiteY882" fmla="*/ 1274012 h 6858000"/>
              <a:gd name="connsiteX883" fmla="*/ 5349142 w 7467600"/>
              <a:gd name="connsiteY883" fmla="*/ 2204405 h 6858000"/>
              <a:gd name="connsiteX884" fmla="*/ 5262214 w 7467600"/>
              <a:gd name="connsiteY884" fmla="*/ 2233836 h 6858000"/>
              <a:gd name="connsiteX885" fmla="*/ 4981539 w 7467600"/>
              <a:gd name="connsiteY885" fmla="*/ 1542201 h 6858000"/>
              <a:gd name="connsiteX886" fmla="*/ 4958461 w 7467600"/>
              <a:gd name="connsiteY886" fmla="*/ 1136957 h 6858000"/>
              <a:gd name="connsiteX887" fmla="*/ 4655015 w 7467600"/>
              <a:gd name="connsiteY887" fmla="*/ 891426 h 6858000"/>
              <a:gd name="connsiteX888" fmla="*/ 4348002 w 7467600"/>
              <a:gd name="connsiteY888" fmla="*/ 2205895 h 6858000"/>
              <a:gd name="connsiteX889" fmla="*/ 4262250 w 7467600"/>
              <a:gd name="connsiteY889" fmla="*/ 2219972 h 6858000"/>
              <a:gd name="connsiteX890" fmla="*/ 4550611 w 7467600"/>
              <a:gd name="connsiteY890" fmla="*/ 817540 h 6858000"/>
              <a:gd name="connsiteX891" fmla="*/ 4564418 w 7467600"/>
              <a:gd name="connsiteY891" fmla="*/ 808293 h 6858000"/>
              <a:gd name="connsiteX892" fmla="*/ 4266388 w 7467600"/>
              <a:gd name="connsiteY892" fmla="*/ 500083 h 6858000"/>
              <a:gd name="connsiteX893" fmla="*/ 4032842 w 7467600"/>
              <a:gd name="connsiteY893" fmla="*/ 211809 h 6858000"/>
              <a:gd name="connsiteX894" fmla="*/ 3882765 w 7467600"/>
              <a:gd name="connsiteY894" fmla="*/ 0 h 6858000"/>
              <a:gd name="connsiteX895" fmla="*/ 3721337 w 7467600"/>
              <a:gd name="connsiteY895" fmla="*/ 0 h 6858000"/>
              <a:gd name="connsiteX896" fmla="*/ 3797544 w 7467600"/>
              <a:gd name="connsiteY896" fmla="*/ 0 h 6858000"/>
              <a:gd name="connsiteX897" fmla="*/ 3775734 w 7467600"/>
              <a:gd name="connsiteY897" fmla="*/ 95131 h 6858000"/>
              <a:gd name="connsiteX898" fmla="*/ 3724807 w 7467600"/>
              <a:gd name="connsiteY898" fmla="*/ 272257 h 6858000"/>
              <a:gd name="connsiteX899" fmla="*/ 3726844 w 7467600"/>
              <a:gd name="connsiteY899" fmla="*/ 282988 h 6858000"/>
              <a:gd name="connsiteX900" fmla="*/ 3742664 w 7467600"/>
              <a:gd name="connsiteY900" fmla="*/ 279918 h 6858000"/>
              <a:gd name="connsiteX901" fmla="*/ 4103910 w 7467600"/>
              <a:gd name="connsiteY901" fmla="*/ 1161917 h 6858000"/>
              <a:gd name="connsiteX902" fmla="*/ 4020269 w 7467600"/>
              <a:gd name="connsiteY902" fmla="*/ 1200406 h 6858000"/>
              <a:gd name="connsiteX903" fmla="*/ 3674882 w 7467600"/>
              <a:gd name="connsiteY903" fmla="*/ 488524 h 6858000"/>
              <a:gd name="connsiteX904" fmla="*/ 3132682 w 7467600"/>
              <a:gd name="connsiteY904" fmla="*/ 1072284 h 6858000"/>
              <a:gd name="connsiteX905" fmla="*/ 2716346 w 7467600"/>
              <a:gd name="connsiteY905" fmla="*/ 1276376 h 6858000"/>
              <a:gd name="connsiteX906" fmla="*/ 2716772 w 7467600"/>
              <a:gd name="connsiteY906" fmla="*/ 1255462 h 6858000"/>
              <a:gd name="connsiteX907" fmla="*/ 3471096 w 7467600"/>
              <a:gd name="connsiteY907" fmla="*/ 437072 h 6858000"/>
              <a:gd name="connsiteX908" fmla="*/ 3639057 w 7467600"/>
              <a:gd name="connsiteY908" fmla="*/ 286334 h 6858000"/>
              <a:gd name="connsiteX909" fmla="*/ 3640309 w 7467600"/>
              <a:gd name="connsiteY909" fmla="*/ 284664 h 6858000"/>
              <a:gd name="connsiteX910" fmla="*/ 3646022 w 7467600"/>
              <a:gd name="connsiteY910" fmla="*/ 276711 h 6858000"/>
              <a:gd name="connsiteX911" fmla="*/ 3707943 w 7467600"/>
              <a:gd name="connsiteY911" fmla="*/ 65958 h 6858000"/>
              <a:gd name="connsiteX912" fmla="*/ 3721337 w 7467600"/>
              <a:gd name="connsiteY912" fmla="*/ 0 h 6858000"/>
              <a:gd name="connsiteX913" fmla="*/ 2867960 w 7467600"/>
              <a:gd name="connsiteY913" fmla="*/ 0 h 6858000"/>
              <a:gd name="connsiteX914" fmla="*/ 2926351 w 7467600"/>
              <a:gd name="connsiteY914" fmla="*/ 0 h 6858000"/>
              <a:gd name="connsiteX915" fmla="*/ 2902823 w 7467600"/>
              <a:gd name="connsiteY915" fmla="*/ 262929 h 6858000"/>
              <a:gd name="connsiteX916" fmla="*/ 2940663 w 7467600"/>
              <a:gd name="connsiteY916" fmla="*/ 140884 h 6858000"/>
              <a:gd name="connsiteX917" fmla="*/ 2947039 w 7467600"/>
              <a:gd name="connsiteY917" fmla="*/ 122524 h 6858000"/>
              <a:gd name="connsiteX918" fmla="*/ 2984316 w 7467600"/>
              <a:gd name="connsiteY918" fmla="*/ 0 h 6858000"/>
              <a:gd name="connsiteX919" fmla="*/ 3016114 w 7467600"/>
              <a:gd name="connsiteY919" fmla="*/ 0 h 6858000"/>
              <a:gd name="connsiteX920" fmla="*/ 2979949 w 7467600"/>
              <a:gd name="connsiteY920" fmla="*/ 119274 h 6858000"/>
              <a:gd name="connsiteX921" fmla="*/ 3023879 w 7467600"/>
              <a:gd name="connsiteY921" fmla="*/ 0 h 6858000"/>
              <a:gd name="connsiteX922" fmla="*/ 3105400 w 7467600"/>
              <a:gd name="connsiteY922" fmla="*/ 0 h 6858000"/>
              <a:gd name="connsiteX923" fmla="*/ 3094669 w 7467600"/>
              <a:gd name="connsiteY923" fmla="*/ 30308 h 6858000"/>
              <a:gd name="connsiteX924" fmla="*/ 2901945 w 7467600"/>
              <a:gd name="connsiteY924" fmla="*/ 466538 h 6858000"/>
              <a:gd name="connsiteX925" fmla="*/ 2815209 w 7467600"/>
              <a:gd name="connsiteY925" fmla="*/ 497361 h 6858000"/>
              <a:gd name="connsiteX926" fmla="*/ 2844845 w 7467600"/>
              <a:gd name="connsiteY926" fmla="*/ 127638 h 6858000"/>
              <a:gd name="connsiteX927" fmla="*/ 2867960 w 7467600"/>
              <a:gd name="connsiteY927" fmla="*/ 0 h 6858000"/>
              <a:gd name="connsiteX928" fmla="*/ 1057230 w 7467600"/>
              <a:gd name="connsiteY928" fmla="*/ 0 h 6858000"/>
              <a:gd name="connsiteX929" fmla="*/ 1111003 w 7467600"/>
              <a:gd name="connsiteY929" fmla="*/ 0 h 6858000"/>
              <a:gd name="connsiteX930" fmla="*/ 1125553 w 7467600"/>
              <a:gd name="connsiteY930" fmla="*/ 52588 h 6858000"/>
              <a:gd name="connsiteX931" fmla="*/ 1304276 w 7467600"/>
              <a:gd name="connsiteY931" fmla="*/ 476275 h 6858000"/>
              <a:gd name="connsiteX932" fmla="*/ 1492066 w 7467600"/>
              <a:gd name="connsiteY932" fmla="*/ 886333 h 6858000"/>
              <a:gd name="connsiteX933" fmla="*/ 1423698 w 7467600"/>
              <a:gd name="connsiteY933" fmla="*/ 710817 h 6858000"/>
              <a:gd name="connsiteX934" fmla="*/ 1357609 w 7467600"/>
              <a:gd name="connsiteY934" fmla="*/ 532892 h 6858000"/>
              <a:gd name="connsiteX935" fmla="*/ 1309550 w 7467600"/>
              <a:gd name="connsiteY935" fmla="*/ 374031 h 6858000"/>
              <a:gd name="connsiteX936" fmla="*/ 1193673 w 7467600"/>
              <a:gd name="connsiteY936" fmla="*/ 49533 h 6858000"/>
              <a:gd name="connsiteX937" fmla="*/ 1164391 w 7467600"/>
              <a:gd name="connsiteY937" fmla="*/ 0 h 6858000"/>
              <a:gd name="connsiteX938" fmla="*/ 1200666 w 7467600"/>
              <a:gd name="connsiteY938" fmla="*/ 0 h 6858000"/>
              <a:gd name="connsiteX939" fmla="*/ 1223408 w 7467600"/>
              <a:gd name="connsiteY939" fmla="*/ 38996 h 6858000"/>
              <a:gd name="connsiteX940" fmla="*/ 1339635 w 7467600"/>
              <a:gd name="connsiteY940" fmla="*/ 365517 h 6858000"/>
              <a:gd name="connsiteX941" fmla="*/ 1387469 w 7467600"/>
              <a:gd name="connsiteY941" fmla="*/ 523079 h 6858000"/>
              <a:gd name="connsiteX942" fmla="*/ 1452685 w 7467600"/>
              <a:gd name="connsiteY942" fmla="*/ 699806 h 6858000"/>
              <a:gd name="connsiteX943" fmla="*/ 1492092 w 7467600"/>
              <a:gd name="connsiteY943" fmla="*/ 800424 h 6858000"/>
              <a:gd name="connsiteX944" fmla="*/ 1455302 w 7467600"/>
              <a:gd name="connsiteY944" fmla="*/ 632913 h 6858000"/>
              <a:gd name="connsiteX945" fmla="*/ 1222336 w 7467600"/>
              <a:gd name="connsiteY945" fmla="*/ 9480 h 6858000"/>
              <a:gd name="connsiteX946" fmla="*/ 1214634 w 7467600"/>
              <a:gd name="connsiteY946" fmla="*/ 0 h 6858000"/>
              <a:gd name="connsiteX947" fmla="*/ 1289827 w 7467600"/>
              <a:gd name="connsiteY947" fmla="*/ 0 h 6858000"/>
              <a:gd name="connsiteX948" fmla="*/ 1321076 w 7467600"/>
              <a:gd name="connsiteY948" fmla="*/ 59722 h 6858000"/>
              <a:gd name="connsiteX949" fmla="*/ 1512579 w 7467600"/>
              <a:gd name="connsiteY949" fmla="*/ 626441 h 6858000"/>
              <a:gd name="connsiteX950" fmla="*/ 1506076 w 7467600"/>
              <a:gd name="connsiteY950" fmla="*/ 1089289 h 6858000"/>
              <a:gd name="connsiteX951" fmla="*/ 1486346 w 7467600"/>
              <a:gd name="connsiteY951" fmla="*/ 1079919 h 6858000"/>
              <a:gd name="connsiteX952" fmla="*/ 1070511 w 7467600"/>
              <a:gd name="connsiteY952" fmla="*/ 48609 h 6858000"/>
              <a:gd name="connsiteX953" fmla="*/ 1057230 w 7467600"/>
              <a:gd name="connsiteY953" fmla="*/ 0 h 6858000"/>
              <a:gd name="connsiteX954" fmla="*/ 43151 w 7467600"/>
              <a:gd name="connsiteY954" fmla="*/ 0 h 6858000"/>
              <a:gd name="connsiteX955" fmla="*/ 95283 w 7467600"/>
              <a:gd name="connsiteY955" fmla="*/ 0 h 6858000"/>
              <a:gd name="connsiteX956" fmla="*/ 300708 w 7467600"/>
              <a:gd name="connsiteY956" fmla="*/ 154571 h 6858000"/>
              <a:gd name="connsiteX957" fmla="*/ 530414 w 7467600"/>
              <a:gd name="connsiteY957" fmla="*/ 354673 h 6858000"/>
              <a:gd name="connsiteX958" fmla="*/ 333785 w 7467600"/>
              <a:gd name="connsiteY958" fmla="*/ 161564 h 6858000"/>
              <a:gd name="connsiteX959" fmla="*/ 147005 w 7467600"/>
              <a:gd name="connsiteY959" fmla="*/ 0 h 6858000"/>
              <a:gd name="connsiteX960" fmla="*/ 272509 w 7467600"/>
              <a:gd name="connsiteY960" fmla="*/ 0 h 6858000"/>
              <a:gd name="connsiteX961" fmla="*/ 326276 w 7467600"/>
              <a:gd name="connsiteY961" fmla="*/ 45847 h 6858000"/>
              <a:gd name="connsiteX962" fmla="*/ 823759 w 7467600"/>
              <a:gd name="connsiteY962" fmla="*/ 574145 h 6858000"/>
              <a:gd name="connsiteX963" fmla="*/ 811254 w 7467600"/>
              <a:gd name="connsiteY963" fmla="*/ 665546 h 6858000"/>
              <a:gd name="connsiteX964" fmla="*/ 154042 w 7467600"/>
              <a:gd name="connsiteY964" fmla="*/ 261522 h 6858000"/>
              <a:gd name="connsiteX965" fmla="*/ 13550 w 7467600"/>
              <a:gd name="connsiteY965" fmla="*/ 158423 h 6858000"/>
              <a:gd name="connsiteX966" fmla="*/ 0 w 7467600"/>
              <a:gd name="connsiteY966" fmla="*/ 146618 h 6858000"/>
              <a:gd name="connsiteX967" fmla="*/ 0 w 7467600"/>
              <a:gd name="connsiteY967" fmla="*/ 59161 h 6858000"/>
              <a:gd name="connsiteX968" fmla="*/ 45427 w 7467600"/>
              <a:gd name="connsiteY968" fmla="*/ 101078 h 6858000"/>
              <a:gd name="connsiteX969" fmla="*/ 630103 w 7467600"/>
              <a:gd name="connsiteY969" fmla="*/ 485885 h 6858000"/>
              <a:gd name="connsiteX970" fmla="*/ 532040 w 7467600"/>
              <a:gd name="connsiteY970" fmla="*/ 399359 h 6858000"/>
              <a:gd name="connsiteX971" fmla="*/ 517618 w 7467600"/>
              <a:gd name="connsiteY971" fmla="*/ 385726 h 6858000"/>
              <a:gd name="connsiteX972" fmla="*/ 285074 w 7467600"/>
              <a:gd name="connsiteY972" fmla="*/ 182755 h 6858000"/>
              <a:gd name="connsiteX973" fmla="*/ 43151 w 7467600"/>
              <a:gd name="connsiteY97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6946849 w 7467600"/>
              <a:gd name="connsiteY81" fmla="*/ 5523271 h 6858000"/>
              <a:gd name="connsiteX82" fmla="*/ 7105827 w 7467600"/>
              <a:gd name="connsiteY82" fmla="*/ 5718700 h 6858000"/>
              <a:gd name="connsiteX83" fmla="*/ 7356878 w 7467600"/>
              <a:gd name="connsiteY83" fmla="*/ 5981332 h 6858000"/>
              <a:gd name="connsiteX84" fmla="*/ 7467600 w 7467600"/>
              <a:gd name="connsiteY84" fmla="*/ 6117703 h 6858000"/>
              <a:gd name="connsiteX85" fmla="*/ 7467600 w 7467600"/>
              <a:gd name="connsiteY85" fmla="*/ 6163634 h 6858000"/>
              <a:gd name="connsiteX86" fmla="*/ 7403637 w 7467600"/>
              <a:gd name="connsiteY86" fmla="*/ 6083957 h 6858000"/>
              <a:gd name="connsiteX87" fmla="*/ 7254615 w 7467600"/>
              <a:gd name="connsiteY87" fmla="*/ 5911918 h 6858000"/>
              <a:gd name="connsiteX88" fmla="*/ 7312589 w 7467600"/>
              <a:gd name="connsiteY88" fmla="*/ 5982309 h 6858000"/>
              <a:gd name="connsiteX89" fmla="*/ 7448321 w 7467600"/>
              <a:gd name="connsiteY89" fmla="*/ 6190991 h 6858000"/>
              <a:gd name="connsiteX90" fmla="*/ 7467600 w 7467600"/>
              <a:gd name="connsiteY90" fmla="*/ 6221686 h 6858000"/>
              <a:gd name="connsiteX91" fmla="*/ 7467600 w 7467600"/>
              <a:gd name="connsiteY91" fmla="*/ 6334256 h 6858000"/>
              <a:gd name="connsiteX92" fmla="*/ 7454976 w 7467600"/>
              <a:gd name="connsiteY92" fmla="*/ 6318297 h 6858000"/>
              <a:gd name="connsiteX93" fmla="*/ 7042773 w 7467600"/>
              <a:gd name="connsiteY93" fmla="*/ 5734011 h 6858000"/>
              <a:gd name="connsiteX94" fmla="*/ 1456157 w 7467600"/>
              <a:gd name="connsiteY94" fmla="*/ 5371404 h 6858000"/>
              <a:gd name="connsiteX95" fmla="*/ 1244432 w 7467600"/>
              <a:gd name="connsiteY95" fmla="*/ 5385601 h 6858000"/>
              <a:gd name="connsiteX96" fmla="*/ 973990 w 7467600"/>
              <a:gd name="connsiteY96" fmla="*/ 5424940 h 6858000"/>
              <a:gd name="connsiteX97" fmla="*/ 1103809 w 7467600"/>
              <a:gd name="connsiteY97" fmla="*/ 5433720 h 6858000"/>
              <a:gd name="connsiteX98" fmla="*/ 1123454 w 7467600"/>
              <a:gd name="connsiteY98" fmla="*/ 5435727 h 6858000"/>
              <a:gd name="connsiteX99" fmla="*/ 1737017 w 7467600"/>
              <a:gd name="connsiteY99" fmla="*/ 5452183 h 6858000"/>
              <a:gd name="connsiteX100" fmla="*/ 1824397 w 7467600"/>
              <a:gd name="connsiteY100" fmla="*/ 5447757 h 6858000"/>
              <a:gd name="connsiteX101" fmla="*/ 2070059 w 7467600"/>
              <a:gd name="connsiteY101" fmla="*/ 5441660 h 6858000"/>
              <a:gd name="connsiteX102" fmla="*/ 1456157 w 7467600"/>
              <a:gd name="connsiteY102" fmla="*/ 5371404 h 6858000"/>
              <a:gd name="connsiteX103" fmla="*/ 4988186 w 7467600"/>
              <a:gd name="connsiteY103" fmla="*/ 5216467 h 6858000"/>
              <a:gd name="connsiteX104" fmla="*/ 4777334 w 7467600"/>
              <a:gd name="connsiteY104" fmla="*/ 5406072 h 6858000"/>
              <a:gd name="connsiteX105" fmla="*/ 4718341 w 7467600"/>
              <a:gd name="connsiteY105" fmla="*/ 5468043 h 6858000"/>
              <a:gd name="connsiteX106" fmla="*/ 4604655 w 7467600"/>
              <a:gd name="connsiteY106" fmla="*/ 5583434 h 6858000"/>
              <a:gd name="connsiteX107" fmla="*/ 4565074 w 7467600"/>
              <a:gd name="connsiteY107" fmla="*/ 5618550 h 6858000"/>
              <a:gd name="connsiteX108" fmla="*/ 4988186 w 7467600"/>
              <a:gd name="connsiteY108" fmla="*/ 5216467 h 6858000"/>
              <a:gd name="connsiteX109" fmla="*/ 4978032 w 7467600"/>
              <a:gd name="connsiteY109" fmla="*/ 5183809 h 6858000"/>
              <a:gd name="connsiteX110" fmla="*/ 4463413 w 7467600"/>
              <a:gd name="connsiteY110" fmla="*/ 5615162 h 6858000"/>
              <a:gd name="connsiteX111" fmla="*/ 4358134 w 7467600"/>
              <a:gd name="connsiteY111" fmla="*/ 5742791 h 6858000"/>
              <a:gd name="connsiteX112" fmla="*/ 4376219 w 7467600"/>
              <a:gd name="connsiteY112" fmla="*/ 5729027 h 6858000"/>
              <a:gd name="connsiteX113" fmla="*/ 4582340 w 7467600"/>
              <a:gd name="connsiteY113" fmla="*/ 5561037 h 6858000"/>
              <a:gd name="connsiteX114" fmla="*/ 4694684 w 7467600"/>
              <a:gd name="connsiteY114" fmla="*/ 5447098 h 6858000"/>
              <a:gd name="connsiteX115" fmla="*/ 4754123 w 7467600"/>
              <a:gd name="connsiteY115" fmla="*/ 5384643 h 6858000"/>
              <a:gd name="connsiteX116" fmla="*/ 4978032 w 7467600"/>
              <a:gd name="connsiteY116" fmla="*/ 5183809 h 6858000"/>
              <a:gd name="connsiteX117" fmla="*/ 1903353 w 7467600"/>
              <a:gd name="connsiteY117" fmla="*/ 5044827 h 6858000"/>
              <a:gd name="connsiteX118" fmla="*/ 1936931 w 7467600"/>
              <a:gd name="connsiteY118" fmla="*/ 5093954 h 6858000"/>
              <a:gd name="connsiteX119" fmla="*/ 2195868 w 7467600"/>
              <a:gd name="connsiteY119" fmla="*/ 5396574 h 6858000"/>
              <a:gd name="connsiteX120" fmla="*/ 2088852 w 7467600"/>
              <a:gd name="connsiteY120" fmla="*/ 5166123 h 6858000"/>
              <a:gd name="connsiteX121" fmla="*/ 1958241 w 7467600"/>
              <a:gd name="connsiteY121" fmla="*/ 5067955 h 6858000"/>
              <a:gd name="connsiteX122" fmla="*/ 1903353 w 7467600"/>
              <a:gd name="connsiteY122" fmla="*/ 5044827 h 6858000"/>
              <a:gd name="connsiteX123" fmla="*/ 1979378 w 7467600"/>
              <a:gd name="connsiteY123" fmla="*/ 4769504 h 6858000"/>
              <a:gd name="connsiteX124" fmla="*/ 2882120 w 7467600"/>
              <a:gd name="connsiteY124" fmla="*/ 5064547 h 6858000"/>
              <a:gd name="connsiteX125" fmla="*/ 2793103 w 7467600"/>
              <a:gd name="connsiteY125" fmla="*/ 5039699 h 6858000"/>
              <a:gd name="connsiteX126" fmla="*/ 2770041 w 7467600"/>
              <a:gd name="connsiteY126" fmla="*/ 5033634 h 6858000"/>
              <a:gd name="connsiteX127" fmla="*/ 1979378 w 7467600"/>
              <a:gd name="connsiteY127" fmla="*/ 4769504 h 6858000"/>
              <a:gd name="connsiteX128" fmla="*/ 1927410 w 7467600"/>
              <a:gd name="connsiteY128" fmla="*/ 4716164 h 6858000"/>
              <a:gd name="connsiteX129" fmla="*/ 1959587 w 7467600"/>
              <a:gd name="connsiteY129" fmla="*/ 4728849 h 6858000"/>
              <a:gd name="connsiteX130" fmla="*/ 2777707 w 7467600"/>
              <a:gd name="connsiteY130" fmla="*/ 5003991 h 6858000"/>
              <a:gd name="connsiteX131" fmla="*/ 2800768 w 7467600"/>
              <a:gd name="connsiteY131" fmla="*/ 5010056 h 6858000"/>
              <a:gd name="connsiteX132" fmla="*/ 2879408 w 7467600"/>
              <a:gd name="connsiteY132" fmla="*/ 5031590 h 6858000"/>
              <a:gd name="connsiteX133" fmla="*/ 2862295 w 7467600"/>
              <a:gd name="connsiteY133" fmla="*/ 5022958 h 6858000"/>
              <a:gd name="connsiteX134" fmla="*/ 2813343 w 7467600"/>
              <a:gd name="connsiteY134" fmla="*/ 4998369 h 6858000"/>
              <a:gd name="connsiteX135" fmla="*/ 2646245 w 7467600"/>
              <a:gd name="connsiteY135" fmla="*/ 4930999 h 6858000"/>
              <a:gd name="connsiteX136" fmla="*/ 1999243 w 7467600"/>
              <a:gd name="connsiteY136" fmla="*/ 4730524 h 6858000"/>
              <a:gd name="connsiteX137" fmla="*/ 1979527 w 7467600"/>
              <a:gd name="connsiteY137" fmla="*/ 4726651 h 6858000"/>
              <a:gd name="connsiteX138" fmla="*/ 1927410 w 7467600"/>
              <a:gd name="connsiteY138" fmla="*/ 4716164 h 6858000"/>
              <a:gd name="connsiteX139" fmla="*/ 1997014 w 7467600"/>
              <a:gd name="connsiteY139" fmla="*/ 4698007 h 6858000"/>
              <a:gd name="connsiteX140" fmla="*/ 2005458 w 7467600"/>
              <a:gd name="connsiteY140" fmla="*/ 4699540 h 6858000"/>
              <a:gd name="connsiteX141" fmla="*/ 2657186 w 7467600"/>
              <a:gd name="connsiteY141" fmla="*/ 4901687 h 6858000"/>
              <a:gd name="connsiteX142" fmla="*/ 2826662 w 7467600"/>
              <a:gd name="connsiteY142" fmla="*/ 4970362 h 6858000"/>
              <a:gd name="connsiteX143" fmla="*/ 2876100 w 7467600"/>
              <a:gd name="connsiteY143" fmla="*/ 4995397 h 6858000"/>
              <a:gd name="connsiteX144" fmla="*/ 3042600 w 7467600"/>
              <a:gd name="connsiteY144" fmla="*/ 5059532 h 6858000"/>
              <a:gd name="connsiteX145" fmla="*/ 1997014 w 7467600"/>
              <a:gd name="connsiteY145" fmla="*/ 4698007 h 6858000"/>
              <a:gd name="connsiteX146" fmla="*/ 2305292 w 7467600"/>
              <a:gd name="connsiteY146" fmla="*/ 4219492 h 6858000"/>
              <a:gd name="connsiteX147" fmla="*/ 3360922 w 7467600"/>
              <a:gd name="connsiteY147" fmla="*/ 4529373 h 6858000"/>
              <a:gd name="connsiteX148" fmla="*/ 3492420 w 7467600"/>
              <a:gd name="connsiteY148" fmla="*/ 4510145 h 6858000"/>
              <a:gd name="connsiteX149" fmla="*/ 3364086 w 7467600"/>
              <a:gd name="connsiteY149" fmla="*/ 4480340 h 6858000"/>
              <a:gd name="connsiteX150" fmla="*/ 3225818 w 7467600"/>
              <a:gd name="connsiteY150" fmla="*/ 4411822 h 6858000"/>
              <a:gd name="connsiteX151" fmla="*/ 3129696 w 7467600"/>
              <a:gd name="connsiteY151" fmla="*/ 4360704 h 6858000"/>
              <a:gd name="connsiteX152" fmla="*/ 2814545 w 7467600"/>
              <a:gd name="connsiteY152" fmla="*/ 4282955 h 6858000"/>
              <a:gd name="connsiteX153" fmla="*/ 2305292 w 7467600"/>
              <a:gd name="connsiteY153" fmla="*/ 4219492 h 6858000"/>
              <a:gd name="connsiteX154" fmla="*/ 2626982 w 7467600"/>
              <a:gd name="connsiteY154" fmla="*/ 4206450 h 6858000"/>
              <a:gd name="connsiteX155" fmla="*/ 2490617 w 7467600"/>
              <a:gd name="connsiteY155" fmla="*/ 4206951 h 6858000"/>
              <a:gd name="connsiteX156" fmla="*/ 2819869 w 7467600"/>
              <a:gd name="connsiteY156" fmla="*/ 4252936 h 6858000"/>
              <a:gd name="connsiteX157" fmla="*/ 3143018 w 7467600"/>
              <a:gd name="connsiteY157" fmla="*/ 4332698 h 6858000"/>
              <a:gd name="connsiteX158" fmla="*/ 3241520 w 7467600"/>
              <a:gd name="connsiteY158" fmla="*/ 4385112 h 6858000"/>
              <a:gd name="connsiteX159" fmla="*/ 3374575 w 7467600"/>
              <a:gd name="connsiteY159" fmla="*/ 4451517 h 6858000"/>
              <a:gd name="connsiteX160" fmla="*/ 3505221 w 7467600"/>
              <a:gd name="connsiteY160" fmla="*/ 4480757 h 6858000"/>
              <a:gd name="connsiteX161" fmla="*/ 2626982 w 7467600"/>
              <a:gd name="connsiteY161" fmla="*/ 4206450 h 6858000"/>
              <a:gd name="connsiteX162" fmla="*/ 1310106 w 7467600"/>
              <a:gd name="connsiteY162" fmla="*/ 3943217 h 6858000"/>
              <a:gd name="connsiteX163" fmla="*/ 854994 w 7467600"/>
              <a:gd name="connsiteY163" fmla="*/ 4399136 h 6858000"/>
              <a:gd name="connsiteX164" fmla="*/ 742462 w 7467600"/>
              <a:gd name="connsiteY164" fmla="*/ 4594648 h 6858000"/>
              <a:gd name="connsiteX165" fmla="*/ 820602 w 7467600"/>
              <a:gd name="connsiteY165" fmla="*/ 4485915 h 6858000"/>
              <a:gd name="connsiteX166" fmla="*/ 878295 w 7467600"/>
              <a:gd name="connsiteY166" fmla="*/ 4403594 h 6858000"/>
              <a:gd name="connsiteX167" fmla="*/ 1240607 w 7467600"/>
              <a:gd name="connsiteY167" fmla="*/ 4010401 h 6858000"/>
              <a:gd name="connsiteX168" fmla="*/ 1310106 w 7467600"/>
              <a:gd name="connsiteY168" fmla="*/ 3943217 h 6858000"/>
              <a:gd name="connsiteX169" fmla="*/ 1423113 w 7467600"/>
              <a:gd name="connsiteY169" fmla="*/ 3874565 h 6858000"/>
              <a:gd name="connsiteX170" fmla="*/ 1260565 w 7467600"/>
              <a:gd name="connsiteY170" fmla="*/ 4031982 h 6858000"/>
              <a:gd name="connsiteX171" fmla="*/ 901900 w 7467600"/>
              <a:gd name="connsiteY171" fmla="*/ 4421236 h 6858000"/>
              <a:gd name="connsiteX172" fmla="*/ 845044 w 7467600"/>
              <a:gd name="connsiteY172" fmla="*/ 4502436 h 6858000"/>
              <a:gd name="connsiteX173" fmla="*/ 685926 w 7467600"/>
              <a:gd name="connsiteY173" fmla="*/ 4703069 h 6858000"/>
              <a:gd name="connsiteX174" fmla="*/ 684248 w 7467600"/>
              <a:gd name="connsiteY174" fmla="*/ 4706721 h 6858000"/>
              <a:gd name="connsiteX175" fmla="*/ 1423113 w 7467600"/>
              <a:gd name="connsiteY175" fmla="*/ 3874565 h 6858000"/>
              <a:gd name="connsiteX176" fmla="*/ 3316479 w 7467600"/>
              <a:gd name="connsiteY176" fmla="*/ 3872136 h 6858000"/>
              <a:gd name="connsiteX177" fmla="*/ 3546806 w 7467600"/>
              <a:gd name="connsiteY177" fmla="*/ 4356139 h 6858000"/>
              <a:gd name="connsiteX178" fmla="*/ 3364433 w 7467600"/>
              <a:gd name="connsiteY178" fmla="*/ 3953121 h 6858000"/>
              <a:gd name="connsiteX179" fmla="*/ 3316479 w 7467600"/>
              <a:gd name="connsiteY179" fmla="*/ 3872136 h 6858000"/>
              <a:gd name="connsiteX180" fmla="*/ 3291335 w 7467600"/>
              <a:gd name="connsiteY180" fmla="*/ 3767420 h 6858000"/>
              <a:gd name="connsiteX181" fmla="*/ 3390805 w 7467600"/>
              <a:gd name="connsiteY181" fmla="*/ 3937163 h 6858000"/>
              <a:gd name="connsiteX182" fmla="*/ 3579062 w 7467600"/>
              <a:gd name="connsiteY182" fmla="*/ 4359040 h 6858000"/>
              <a:gd name="connsiteX183" fmla="*/ 3467355 w 7467600"/>
              <a:gd name="connsiteY183" fmla="*/ 3988130 h 6858000"/>
              <a:gd name="connsiteX184" fmla="*/ 3310753 w 7467600"/>
              <a:gd name="connsiteY184" fmla="*/ 3787140 h 6858000"/>
              <a:gd name="connsiteX185" fmla="*/ 3291335 w 7467600"/>
              <a:gd name="connsiteY185" fmla="*/ 3767420 h 6858000"/>
              <a:gd name="connsiteX186" fmla="*/ 1635889 w 7467600"/>
              <a:gd name="connsiteY186" fmla="*/ 3709494 h 6858000"/>
              <a:gd name="connsiteX187" fmla="*/ 1634800 w 7467600"/>
              <a:gd name="connsiteY187" fmla="*/ 3731111 h 6858000"/>
              <a:gd name="connsiteX188" fmla="*/ 1635889 w 7467600"/>
              <a:gd name="connsiteY188" fmla="*/ 3709494 h 6858000"/>
              <a:gd name="connsiteX189" fmla="*/ 1510397 w 7467600"/>
              <a:gd name="connsiteY189" fmla="*/ 3684705 h 6858000"/>
              <a:gd name="connsiteX190" fmla="*/ 1146550 w 7467600"/>
              <a:gd name="connsiteY190" fmla="*/ 3802012 h 6858000"/>
              <a:gd name="connsiteX191" fmla="*/ 698834 w 7467600"/>
              <a:gd name="connsiteY191" fmla="*/ 3952272 h 6858000"/>
              <a:gd name="connsiteX192" fmla="*/ 34256 w 7467600"/>
              <a:gd name="connsiteY192" fmla="*/ 4347603 h 6858000"/>
              <a:gd name="connsiteX193" fmla="*/ 527241 w 7467600"/>
              <a:gd name="connsiteY193" fmla="*/ 4065078 h 6858000"/>
              <a:gd name="connsiteX194" fmla="*/ 1510397 w 7467600"/>
              <a:gd name="connsiteY194" fmla="*/ 3684705 h 6858000"/>
              <a:gd name="connsiteX195" fmla="*/ 1313114 w 7467600"/>
              <a:gd name="connsiteY195" fmla="*/ 3655216 h 6858000"/>
              <a:gd name="connsiteX196" fmla="*/ 1109304 w 7467600"/>
              <a:gd name="connsiteY196" fmla="*/ 3669030 h 6858000"/>
              <a:gd name="connsiteX197" fmla="*/ 8129 w 7467600"/>
              <a:gd name="connsiteY197" fmla="*/ 4330519 h 6858000"/>
              <a:gd name="connsiteX198" fmla="*/ 687572 w 7467600"/>
              <a:gd name="connsiteY198" fmla="*/ 3925629 h 6858000"/>
              <a:gd name="connsiteX199" fmla="*/ 1138365 w 7467600"/>
              <a:gd name="connsiteY199" fmla="*/ 3774515 h 6858000"/>
              <a:gd name="connsiteX200" fmla="*/ 1505579 w 7467600"/>
              <a:gd name="connsiteY200" fmla="*/ 3655526 h 6858000"/>
              <a:gd name="connsiteX201" fmla="*/ 1313114 w 7467600"/>
              <a:gd name="connsiteY201" fmla="*/ 3655216 h 6858000"/>
              <a:gd name="connsiteX202" fmla="*/ 3655073 w 7467600"/>
              <a:gd name="connsiteY202" fmla="*/ 3650884 h 6858000"/>
              <a:gd name="connsiteX203" fmla="*/ 3989938 w 7467600"/>
              <a:gd name="connsiteY203" fmla="*/ 3991685 h 6858000"/>
              <a:gd name="connsiteX204" fmla="*/ 4393907 w 7467600"/>
              <a:gd name="connsiteY204" fmla="*/ 4261258 h 6858000"/>
              <a:gd name="connsiteX205" fmla="*/ 4648051 w 7467600"/>
              <a:gd name="connsiteY205" fmla="*/ 4374051 h 6858000"/>
              <a:gd name="connsiteX206" fmla="*/ 4383389 w 7467600"/>
              <a:gd name="connsiteY206" fmla="*/ 4184369 h 6858000"/>
              <a:gd name="connsiteX207" fmla="*/ 4165508 w 7467600"/>
              <a:gd name="connsiteY207" fmla="*/ 4035196 h 6858000"/>
              <a:gd name="connsiteX208" fmla="*/ 4068162 w 7467600"/>
              <a:gd name="connsiteY208" fmla="*/ 3953394 h 6858000"/>
              <a:gd name="connsiteX209" fmla="*/ 3981416 w 7467600"/>
              <a:gd name="connsiteY209" fmla="*/ 3880482 h 6858000"/>
              <a:gd name="connsiteX210" fmla="*/ 3800147 w 7467600"/>
              <a:gd name="connsiteY210" fmla="*/ 3749872 h 6858000"/>
              <a:gd name="connsiteX211" fmla="*/ 3655073 w 7467600"/>
              <a:gd name="connsiteY211" fmla="*/ 3650884 h 6858000"/>
              <a:gd name="connsiteX212" fmla="*/ 3670252 w 7467600"/>
              <a:gd name="connsiteY212" fmla="*/ 3622798 h 6858000"/>
              <a:gd name="connsiteX213" fmla="*/ 3817258 w 7467600"/>
              <a:gd name="connsiteY213" fmla="*/ 3723577 h 6858000"/>
              <a:gd name="connsiteX214" fmla="*/ 4000461 w 7467600"/>
              <a:gd name="connsiteY214" fmla="*/ 3855966 h 6858000"/>
              <a:gd name="connsiteX215" fmla="*/ 4088180 w 7467600"/>
              <a:gd name="connsiteY215" fmla="*/ 3929774 h 6858000"/>
              <a:gd name="connsiteX216" fmla="*/ 4184555 w 7467600"/>
              <a:gd name="connsiteY216" fmla="*/ 4010683 h 6858000"/>
              <a:gd name="connsiteX217" fmla="*/ 4399563 w 7467600"/>
              <a:gd name="connsiteY217" fmla="*/ 4158106 h 6858000"/>
              <a:gd name="connsiteX218" fmla="*/ 4684469 w 7467600"/>
              <a:gd name="connsiteY218" fmla="*/ 4364680 h 6858000"/>
              <a:gd name="connsiteX219" fmla="*/ 4690271 w 7467600"/>
              <a:gd name="connsiteY219" fmla="*/ 4370034 h 6858000"/>
              <a:gd name="connsiteX220" fmla="*/ 4136093 w 7467600"/>
              <a:gd name="connsiteY220" fmla="*/ 3858466 h 6858000"/>
              <a:gd name="connsiteX221" fmla="*/ 3670252 w 7467600"/>
              <a:gd name="connsiteY221" fmla="*/ 3622798 h 6858000"/>
              <a:gd name="connsiteX222" fmla="*/ 4440129 w 7467600"/>
              <a:gd name="connsiteY222" fmla="*/ 3448571 h 6858000"/>
              <a:gd name="connsiteX223" fmla="*/ 4856525 w 7467600"/>
              <a:gd name="connsiteY223" fmla="*/ 3915351 h 6858000"/>
              <a:gd name="connsiteX224" fmla="*/ 5059055 w 7467600"/>
              <a:gd name="connsiteY224" fmla="*/ 4108918 h 6858000"/>
              <a:gd name="connsiteX225" fmla="*/ 5290070 w 7467600"/>
              <a:gd name="connsiteY225" fmla="*/ 4263619 h 6858000"/>
              <a:gd name="connsiteX226" fmla="*/ 4834991 w 7467600"/>
              <a:gd name="connsiteY226" fmla="*/ 3830985 h 6858000"/>
              <a:gd name="connsiteX227" fmla="*/ 4440129 w 7467600"/>
              <a:gd name="connsiteY227" fmla="*/ 3448571 h 6858000"/>
              <a:gd name="connsiteX228" fmla="*/ 4441737 w 7467600"/>
              <a:gd name="connsiteY228" fmla="*/ 3399734 h 6858000"/>
              <a:gd name="connsiteX229" fmla="*/ 4431236 w 7467600"/>
              <a:gd name="connsiteY229" fmla="*/ 3400954 h 6858000"/>
              <a:gd name="connsiteX230" fmla="*/ 4557150 w 7467600"/>
              <a:gd name="connsiteY230" fmla="*/ 3510023 h 6858000"/>
              <a:gd name="connsiteX231" fmla="*/ 4856936 w 7467600"/>
              <a:gd name="connsiteY231" fmla="*/ 3809146 h 6858000"/>
              <a:gd name="connsiteX232" fmla="*/ 5111996 w 7467600"/>
              <a:gd name="connsiteY232" fmla="*/ 4065759 h 6858000"/>
              <a:gd name="connsiteX233" fmla="*/ 5388878 w 7467600"/>
              <a:gd name="connsiteY233" fmla="*/ 4300185 h 6858000"/>
              <a:gd name="connsiteX234" fmla="*/ 5425556 w 7467600"/>
              <a:gd name="connsiteY234" fmla="*/ 4308967 h 6858000"/>
              <a:gd name="connsiteX235" fmla="*/ 4943646 w 7467600"/>
              <a:gd name="connsiteY235" fmla="*/ 3822916 h 6858000"/>
              <a:gd name="connsiteX236" fmla="*/ 4594837 w 7467600"/>
              <a:gd name="connsiteY236" fmla="*/ 3532274 h 6858000"/>
              <a:gd name="connsiteX237" fmla="*/ 4441737 w 7467600"/>
              <a:gd name="connsiteY237" fmla="*/ 3399734 h 6858000"/>
              <a:gd name="connsiteX238" fmla="*/ 5425834 w 7467600"/>
              <a:gd name="connsiteY238" fmla="*/ 3162785 h 6858000"/>
              <a:gd name="connsiteX239" fmla="*/ 5401644 w 7467600"/>
              <a:gd name="connsiteY239" fmla="*/ 3617847 h 6858000"/>
              <a:gd name="connsiteX240" fmla="*/ 5467256 w 7467600"/>
              <a:gd name="connsiteY240" fmla="*/ 4175494 h 6858000"/>
              <a:gd name="connsiteX241" fmla="*/ 5448069 w 7467600"/>
              <a:gd name="connsiteY241" fmla="*/ 3567554 h 6858000"/>
              <a:gd name="connsiteX242" fmla="*/ 5425834 w 7467600"/>
              <a:gd name="connsiteY242" fmla="*/ 3162785 h 6858000"/>
              <a:gd name="connsiteX243" fmla="*/ 1318687 w 7467600"/>
              <a:gd name="connsiteY243" fmla="*/ 3113840 h 6858000"/>
              <a:gd name="connsiteX244" fmla="*/ 1066793 w 7467600"/>
              <a:gd name="connsiteY244" fmla="*/ 3212171 h 6858000"/>
              <a:gd name="connsiteX245" fmla="*/ 993319 w 7467600"/>
              <a:gd name="connsiteY245" fmla="*/ 3247648 h 6858000"/>
              <a:gd name="connsiteX246" fmla="*/ 853081 w 7467600"/>
              <a:gd name="connsiteY246" fmla="*/ 3312410 h 6858000"/>
              <a:gd name="connsiteX247" fmla="*/ 805957 w 7467600"/>
              <a:gd name="connsiteY247" fmla="*/ 3330443 h 6858000"/>
              <a:gd name="connsiteX248" fmla="*/ 1318687 w 7467600"/>
              <a:gd name="connsiteY248" fmla="*/ 3113840 h 6858000"/>
              <a:gd name="connsiteX249" fmla="*/ 5453702 w 7467600"/>
              <a:gd name="connsiteY249" fmla="*/ 3090882 h 6858000"/>
              <a:gd name="connsiteX250" fmla="*/ 5480135 w 7467600"/>
              <a:gd name="connsiteY250" fmla="*/ 3565802 h 6858000"/>
              <a:gd name="connsiteX251" fmla="*/ 5499023 w 7467600"/>
              <a:gd name="connsiteY251" fmla="*/ 4166310 h 6858000"/>
              <a:gd name="connsiteX252" fmla="*/ 5547022 w 7467600"/>
              <a:gd name="connsiteY252" fmla="*/ 3607838 h 6858000"/>
              <a:gd name="connsiteX253" fmla="*/ 5515964 w 7467600"/>
              <a:gd name="connsiteY253" fmla="*/ 3378541 h 6858000"/>
              <a:gd name="connsiteX254" fmla="*/ 5453702 w 7467600"/>
              <a:gd name="connsiteY254" fmla="*/ 3090882 h 6858000"/>
              <a:gd name="connsiteX255" fmla="*/ 1238695 w 7467600"/>
              <a:gd name="connsiteY255" fmla="*/ 3076820 h 6858000"/>
              <a:gd name="connsiteX256" fmla="*/ 716371 w 7467600"/>
              <a:gd name="connsiteY256" fmla="*/ 3293249 h 6858000"/>
              <a:gd name="connsiteX257" fmla="*/ 579522 w 7467600"/>
              <a:gd name="connsiteY257" fmla="*/ 3371759 h 6858000"/>
              <a:gd name="connsiteX258" fmla="*/ 600288 w 7467600"/>
              <a:gd name="connsiteY258" fmla="*/ 3365555 h 6858000"/>
              <a:gd name="connsiteX259" fmla="*/ 840692 w 7467600"/>
              <a:gd name="connsiteY259" fmla="*/ 3284921 h 6858000"/>
              <a:gd name="connsiteX260" fmla="*/ 979248 w 7467600"/>
              <a:gd name="connsiteY260" fmla="*/ 3221003 h 6858000"/>
              <a:gd name="connsiteX261" fmla="*/ 1053282 w 7467600"/>
              <a:gd name="connsiteY261" fmla="*/ 3185247 h 6858000"/>
              <a:gd name="connsiteX262" fmla="*/ 1320603 w 7467600"/>
              <a:gd name="connsiteY262" fmla="*/ 3081281 h 6858000"/>
              <a:gd name="connsiteX263" fmla="*/ 1238695 w 7467600"/>
              <a:gd name="connsiteY263" fmla="*/ 3076820 h 6858000"/>
              <a:gd name="connsiteX264" fmla="*/ 5425627 w 7467600"/>
              <a:gd name="connsiteY264" fmla="*/ 2954192 h 6858000"/>
              <a:gd name="connsiteX265" fmla="*/ 5470770 w 7467600"/>
              <a:gd name="connsiteY265" fmla="*/ 3005435 h 6858000"/>
              <a:gd name="connsiteX266" fmla="*/ 5519779 w 7467600"/>
              <a:gd name="connsiteY266" fmla="*/ 4359223 h 6858000"/>
              <a:gd name="connsiteX267" fmla="*/ 5520293 w 7467600"/>
              <a:gd name="connsiteY267" fmla="*/ 4360602 h 6858000"/>
              <a:gd name="connsiteX268" fmla="*/ 5767221 w 7467600"/>
              <a:gd name="connsiteY268" fmla="*/ 4665564 h 6858000"/>
              <a:gd name="connsiteX269" fmla="*/ 6937169 w 7467600"/>
              <a:gd name="connsiteY269" fmla="*/ 4815941 h 6858000"/>
              <a:gd name="connsiteX270" fmla="*/ 6953922 w 7467600"/>
              <a:gd name="connsiteY270" fmla="*/ 4890068 h 6858000"/>
              <a:gd name="connsiteX271" fmla="*/ 6071359 w 7467600"/>
              <a:gd name="connsiteY271" fmla="*/ 4770770 h 6858000"/>
              <a:gd name="connsiteX272" fmla="*/ 6038839 w 7467600"/>
              <a:gd name="connsiteY272" fmla="*/ 4764474 h 6858000"/>
              <a:gd name="connsiteX273" fmla="*/ 6038706 w 7467600"/>
              <a:gd name="connsiteY273" fmla="*/ 4763847 h 6858000"/>
              <a:gd name="connsiteX274" fmla="*/ 6037784 w 7467600"/>
              <a:gd name="connsiteY274" fmla="*/ 4764270 h 6858000"/>
              <a:gd name="connsiteX275" fmla="*/ 6038839 w 7467600"/>
              <a:gd name="connsiteY275" fmla="*/ 4764474 h 6858000"/>
              <a:gd name="connsiteX276" fmla="*/ 6040338 w 7467600"/>
              <a:gd name="connsiteY276" fmla="*/ 4771418 h 6858000"/>
              <a:gd name="connsiteX277" fmla="*/ 6024488 w 7467600"/>
              <a:gd name="connsiteY277" fmla="*/ 4809903 h 6858000"/>
              <a:gd name="connsiteX278" fmla="*/ 5599771 w 7467600"/>
              <a:gd name="connsiteY278" fmla="*/ 5509652 h 6858000"/>
              <a:gd name="connsiteX279" fmla="*/ 5548843 w 7467600"/>
              <a:gd name="connsiteY279" fmla="*/ 5563845 h 6858000"/>
              <a:gd name="connsiteX280" fmla="*/ 5940952 w 7467600"/>
              <a:gd name="connsiteY280" fmla="*/ 6250028 h 6858000"/>
              <a:gd name="connsiteX281" fmla="*/ 6043441 w 7467600"/>
              <a:gd name="connsiteY281" fmla="*/ 6665847 h 6858000"/>
              <a:gd name="connsiteX282" fmla="*/ 6093432 w 7467600"/>
              <a:gd name="connsiteY282" fmla="*/ 6858000 h 6858000"/>
              <a:gd name="connsiteX283" fmla="*/ 6034344 w 7467600"/>
              <a:gd name="connsiteY283" fmla="*/ 6858000 h 6858000"/>
              <a:gd name="connsiteX284" fmla="*/ 6026679 w 7467600"/>
              <a:gd name="connsiteY284" fmla="*/ 6836959 h 6858000"/>
              <a:gd name="connsiteX285" fmla="*/ 5800441 w 7467600"/>
              <a:gd name="connsiteY285" fmla="*/ 6335286 h 6858000"/>
              <a:gd name="connsiteX286" fmla="*/ 5526562 w 7467600"/>
              <a:gd name="connsiteY286" fmla="*/ 5705388 h 6858000"/>
              <a:gd name="connsiteX287" fmla="*/ 5519640 w 7467600"/>
              <a:gd name="connsiteY287" fmla="*/ 5683774 h 6858000"/>
              <a:gd name="connsiteX288" fmla="*/ 5844559 w 7467600"/>
              <a:gd name="connsiteY288" fmla="*/ 6553349 h 6858000"/>
              <a:gd name="connsiteX289" fmla="*/ 5975994 w 7467600"/>
              <a:gd name="connsiteY289" fmla="*/ 6858000 h 6858000"/>
              <a:gd name="connsiteX290" fmla="*/ 5898547 w 7467600"/>
              <a:gd name="connsiteY290" fmla="*/ 6858000 h 6858000"/>
              <a:gd name="connsiteX291" fmla="*/ 5682041 w 7467600"/>
              <a:gd name="connsiteY291" fmla="*/ 6355860 h 6858000"/>
              <a:gd name="connsiteX292" fmla="*/ 5461758 w 7467600"/>
              <a:gd name="connsiteY292" fmla="*/ 5820220 h 6858000"/>
              <a:gd name="connsiteX293" fmla="*/ 5237282 w 7467600"/>
              <a:gd name="connsiteY293" fmla="*/ 6579086 h 6858000"/>
              <a:gd name="connsiteX294" fmla="*/ 5115009 w 7467600"/>
              <a:gd name="connsiteY294" fmla="*/ 6858000 h 6858000"/>
              <a:gd name="connsiteX295" fmla="*/ 5028074 w 7467600"/>
              <a:gd name="connsiteY295" fmla="*/ 6858000 h 6858000"/>
              <a:gd name="connsiteX296" fmla="*/ 5079508 w 7467600"/>
              <a:gd name="connsiteY296" fmla="*/ 6749074 h 6858000"/>
              <a:gd name="connsiteX297" fmla="*/ 5371846 w 7467600"/>
              <a:gd name="connsiteY297" fmla="*/ 5924413 h 6858000"/>
              <a:gd name="connsiteX298" fmla="*/ 5270512 w 7467600"/>
              <a:gd name="connsiteY298" fmla="*/ 6138975 h 6858000"/>
              <a:gd name="connsiteX299" fmla="*/ 5062409 w 7467600"/>
              <a:gd name="connsiteY299" fmla="*/ 6653544 h 6858000"/>
              <a:gd name="connsiteX300" fmla="*/ 5036628 w 7467600"/>
              <a:gd name="connsiteY300" fmla="*/ 6754247 h 6858000"/>
              <a:gd name="connsiteX301" fmla="*/ 5009112 w 7467600"/>
              <a:gd name="connsiteY301" fmla="*/ 6858000 h 6858000"/>
              <a:gd name="connsiteX302" fmla="*/ 4976679 w 7467600"/>
              <a:gd name="connsiteY302" fmla="*/ 6858000 h 6858000"/>
              <a:gd name="connsiteX303" fmla="*/ 5006537 w 7467600"/>
              <a:gd name="connsiteY303" fmla="*/ 6747068 h 6858000"/>
              <a:gd name="connsiteX304" fmla="*/ 5032723 w 7467600"/>
              <a:gd name="connsiteY304" fmla="*/ 6644957 h 6858000"/>
              <a:gd name="connsiteX305" fmla="*/ 5242949 w 7467600"/>
              <a:gd name="connsiteY305" fmla="*/ 6125175 h 6858000"/>
              <a:gd name="connsiteX306" fmla="*/ 5286321 w 7467600"/>
              <a:gd name="connsiteY306" fmla="*/ 6033555 h 6858000"/>
              <a:gd name="connsiteX307" fmla="*/ 5008210 w 7467600"/>
              <a:gd name="connsiteY307" fmla="*/ 6649194 h 6858000"/>
              <a:gd name="connsiteX308" fmla="*/ 4986321 w 7467600"/>
              <a:gd name="connsiteY308" fmla="*/ 6765687 h 6858000"/>
              <a:gd name="connsiteX309" fmla="*/ 4973474 w 7467600"/>
              <a:gd name="connsiteY309" fmla="*/ 6858000 h 6858000"/>
              <a:gd name="connsiteX310" fmla="*/ 4907178 w 7467600"/>
              <a:gd name="connsiteY310" fmla="*/ 6858000 h 6858000"/>
              <a:gd name="connsiteX311" fmla="*/ 4910810 w 7467600"/>
              <a:gd name="connsiteY311" fmla="*/ 6829660 h 6858000"/>
              <a:gd name="connsiteX312" fmla="*/ 4987461 w 7467600"/>
              <a:gd name="connsiteY312" fmla="*/ 6432994 h 6858000"/>
              <a:gd name="connsiteX313" fmla="*/ 5179262 w 7467600"/>
              <a:gd name="connsiteY313" fmla="*/ 6035044 h 6858000"/>
              <a:gd name="connsiteX314" fmla="*/ 4689678 w 7467600"/>
              <a:gd name="connsiteY314" fmla="*/ 6440241 h 6858000"/>
              <a:gd name="connsiteX315" fmla="*/ 4477543 w 7467600"/>
              <a:gd name="connsiteY315" fmla="*/ 6674836 h 6858000"/>
              <a:gd name="connsiteX316" fmla="*/ 4329957 w 7467600"/>
              <a:gd name="connsiteY316" fmla="*/ 6858000 h 6858000"/>
              <a:gd name="connsiteX317" fmla="*/ 4218595 w 7467600"/>
              <a:gd name="connsiteY317" fmla="*/ 6858000 h 6858000"/>
              <a:gd name="connsiteX318" fmla="*/ 4368888 w 7467600"/>
              <a:gd name="connsiteY318" fmla="*/ 6668412 h 6858000"/>
              <a:gd name="connsiteX319" fmla="*/ 4563091 w 7467600"/>
              <a:gd name="connsiteY319" fmla="*/ 6442508 h 6858000"/>
              <a:gd name="connsiteX320" fmla="*/ 5387324 w 7467600"/>
              <a:gd name="connsiteY320" fmla="*/ 5705830 h 6858000"/>
              <a:gd name="connsiteX321" fmla="*/ 5073620 w 7467600"/>
              <a:gd name="connsiteY321" fmla="*/ 5955437 h 6858000"/>
              <a:gd name="connsiteX322" fmla="*/ 4689789 w 7467600"/>
              <a:gd name="connsiteY322" fmla="*/ 6268382 h 6858000"/>
              <a:gd name="connsiteX323" fmla="*/ 4418722 w 7467600"/>
              <a:gd name="connsiteY323" fmla="*/ 6570886 h 6858000"/>
              <a:gd name="connsiteX324" fmla="*/ 4214944 w 7467600"/>
              <a:gd name="connsiteY324" fmla="*/ 6858000 h 6858000"/>
              <a:gd name="connsiteX325" fmla="*/ 4177898 w 7467600"/>
              <a:gd name="connsiteY325" fmla="*/ 6858000 h 6858000"/>
              <a:gd name="connsiteX326" fmla="*/ 4391597 w 7467600"/>
              <a:gd name="connsiteY326" fmla="*/ 6556370 h 6858000"/>
              <a:gd name="connsiteX327" fmla="*/ 4668889 w 7467600"/>
              <a:gd name="connsiteY327" fmla="*/ 6246399 h 6858000"/>
              <a:gd name="connsiteX328" fmla="*/ 5055427 w 7467600"/>
              <a:gd name="connsiteY328" fmla="*/ 5931476 h 6858000"/>
              <a:gd name="connsiteX329" fmla="*/ 5371814 w 7467600"/>
              <a:gd name="connsiteY329" fmla="*/ 5678975 h 6858000"/>
              <a:gd name="connsiteX330" fmla="*/ 4987918 w 7467600"/>
              <a:gd name="connsiteY330" fmla="*/ 5838701 h 6858000"/>
              <a:gd name="connsiteX331" fmla="*/ 4317146 w 7467600"/>
              <a:gd name="connsiteY331" fmla="*/ 6587716 h 6858000"/>
              <a:gd name="connsiteX332" fmla="*/ 4171627 w 7467600"/>
              <a:gd name="connsiteY332" fmla="*/ 6858000 h 6858000"/>
              <a:gd name="connsiteX333" fmla="*/ 4081585 w 7467600"/>
              <a:gd name="connsiteY333" fmla="*/ 6858000 h 6858000"/>
              <a:gd name="connsiteX334" fmla="*/ 4238603 w 7467600"/>
              <a:gd name="connsiteY334" fmla="*/ 6559341 h 6858000"/>
              <a:gd name="connsiteX335" fmla="*/ 4778333 w 7467600"/>
              <a:gd name="connsiteY335" fmla="*/ 5873626 h 6858000"/>
              <a:gd name="connsiteX336" fmla="*/ 5414185 w 7467600"/>
              <a:gd name="connsiteY336" fmla="*/ 5573882 h 6858000"/>
              <a:gd name="connsiteX337" fmla="*/ 5959648 w 7467600"/>
              <a:gd name="connsiteY337" fmla="*/ 4760797 h 6858000"/>
              <a:gd name="connsiteX338" fmla="*/ 5355019 w 7467600"/>
              <a:gd name="connsiteY338" fmla="*/ 4734672 h 6858000"/>
              <a:gd name="connsiteX339" fmla="*/ 5083565 w 7467600"/>
              <a:gd name="connsiteY339" fmla="*/ 5179121 h 6858000"/>
              <a:gd name="connsiteX340" fmla="*/ 4713577 w 7467600"/>
              <a:gd name="connsiteY340" fmla="*/ 5616803 h 6858000"/>
              <a:gd name="connsiteX341" fmla="*/ 3989559 w 7467600"/>
              <a:gd name="connsiteY341" fmla="*/ 6145945 h 6858000"/>
              <a:gd name="connsiteX342" fmla="*/ 3939824 w 7467600"/>
              <a:gd name="connsiteY342" fmla="*/ 6066900 h 6858000"/>
              <a:gd name="connsiteX343" fmla="*/ 4584537 w 7467600"/>
              <a:gd name="connsiteY343" fmla="*/ 5324826 h 6858000"/>
              <a:gd name="connsiteX344" fmla="*/ 5037105 w 7467600"/>
              <a:gd name="connsiteY344" fmla="*/ 5088765 h 6858000"/>
              <a:gd name="connsiteX345" fmla="*/ 5039930 w 7467600"/>
              <a:gd name="connsiteY345" fmla="*/ 5089585 h 6858000"/>
              <a:gd name="connsiteX346" fmla="*/ 5263764 w 7467600"/>
              <a:gd name="connsiteY346" fmla="*/ 4735525 h 6858000"/>
              <a:gd name="connsiteX347" fmla="*/ 4086300 w 7467600"/>
              <a:gd name="connsiteY347" fmla="*/ 4884599 h 6858000"/>
              <a:gd name="connsiteX348" fmla="*/ 4085485 w 7467600"/>
              <a:gd name="connsiteY348" fmla="*/ 4899070 h 6858000"/>
              <a:gd name="connsiteX349" fmla="*/ 3871915 w 7467600"/>
              <a:gd name="connsiteY349" fmla="*/ 5253645 h 6858000"/>
              <a:gd name="connsiteX350" fmla="*/ 3799374 w 7467600"/>
              <a:gd name="connsiteY350" fmla="*/ 5466127 h 6858000"/>
              <a:gd name="connsiteX351" fmla="*/ 3498850 w 7467600"/>
              <a:gd name="connsiteY351" fmla="*/ 6661888 h 6858000"/>
              <a:gd name="connsiteX352" fmla="*/ 3399216 w 7467600"/>
              <a:gd name="connsiteY352" fmla="*/ 6858000 h 6858000"/>
              <a:gd name="connsiteX353" fmla="*/ 3303688 w 7467600"/>
              <a:gd name="connsiteY353" fmla="*/ 6858000 h 6858000"/>
              <a:gd name="connsiteX354" fmla="*/ 3391774 w 7467600"/>
              <a:gd name="connsiteY354" fmla="*/ 6697181 h 6858000"/>
              <a:gd name="connsiteX355" fmla="*/ 3735540 w 7467600"/>
              <a:gd name="connsiteY355" fmla="*/ 5546923 h 6858000"/>
              <a:gd name="connsiteX356" fmla="*/ 3729438 w 7467600"/>
              <a:gd name="connsiteY356" fmla="*/ 5569058 h 6858000"/>
              <a:gd name="connsiteX357" fmla="*/ 3707782 w 7467600"/>
              <a:gd name="connsiteY357" fmla="*/ 5644908 h 6858000"/>
              <a:gd name="connsiteX358" fmla="*/ 3583827 w 7467600"/>
              <a:gd name="connsiteY358" fmla="*/ 6039215 h 6858000"/>
              <a:gd name="connsiteX359" fmla="*/ 3547861 w 7467600"/>
              <a:gd name="connsiteY359" fmla="*/ 6129609 h 6858000"/>
              <a:gd name="connsiteX360" fmla="*/ 3490905 w 7467600"/>
              <a:gd name="connsiteY360" fmla="*/ 6277660 h 6858000"/>
              <a:gd name="connsiteX361" fmla="*/ 3455859 w 7467600"/>
              <a:gd name="connsiteY361" fmla="*/ 6391301 h 6858000"/>
              <a:gd name="connsiteX362" fmla="*/ 3429112 w 7467600"/>
              <a:gd name="connsiteY362" fmla="*/ 6479469 h 6858000"/>
              <a:gd name="connsiteX363" fmla="*/ 3304862 w 7467600"/>
              <a:gd name="connsiteY363" fmla="*/ 6796476 h 6858000"/>
              <a:gd name="connsiteX364" fmla="*/ 3276071 w 7467600"/>
              <a:gd name="connsiteY364" fmla="*/ 6858000 h 6858000"/>
              <a:gd name="connsiteX365" fmla="*/ 3240805 w 7467600"/>
              <a:gd name="connsiteY365" fmla="*/ 6858000 h 6858000"/>
              <a:gd name="connsiteX366" fmla="*/ 3275917 w 7467600"/>
              <a:gd name="connsiteY366" fmla="*/ 6783192 h 6858000"/>
              <a:gd name="connsiteX367" fmla="*/ 3399358 w 7467600"/>
              <a:gd name="connsiteY367" fmla="*/ 6469011 h 6858000"/>
              <a:gd name="connsiteX368" fmla="*/ 3425650 w 7467600"/>
              <a:gd name="connsiteY368" fmla="*/ 6381333 h 6858000"/>
              <a:gd name="connsiteX369" fmla="*/ 3460661 w 7467600"/>
              <a:gd name="connsiteY369" fmla="*/ 6266763 h 6858000"/>
              <a:gd name="connsiteX370" fmla="*/ 3518021 w 7467600"/>
              <a:gd name="connsiteY370" fmla="*/ 6117298 h 6858000"/>
              <a:gd name="connsiteX371" fmla="*/ 3554035 w 7467600"/>
              <a:gd name="connsiteY371" fmla="*/ 6027832 h 6858000"/>
              <a:gd name="connsiteX372" fmla="*/ 3677174 w 7467600"/>
              <a:gd name="connsiteY372" fmla="*/ 5636351 h 6858000"/>
              <a:gd name="connsiteX373" fmla="*/ 3698819 w 7467600"/>
              <a:gd name="connsiteY373" fmla="*/ 5560503 h 6858000"/>
              <a:gd name="connsiteX374" fmla="*/ 3702094 w 7467600"/>
              <a:gd name="connsiteY374" fmla="*/ 5549194 h 6858000"/>
              <a:gd name="connsiteX375" fmla="*/ 3398355 w 7467600"/>
              <a:gd name="connsiteY375" fmla="*/ 6094603 h 6858000"/>
              <a:gd name="connsiteX376" fmla="*/ 3193941 w 7467600"/>
              <a:gd name="connsiteY376" fmla="*/ 6798775 h 6858000"/>
              <a:gd name="connsiteX377" fmla="*/ 3184140 w 7467600"/>
              <a:gd name="connsiteY377" fmla="*/ 6858000 h 6858000"/>
              <a:gd name="connsiteX378" fmla="*/ 3099978 w 7467600"/>
              <a:gd name="connsiteY378" fmla="*/ 6858000 h 6858000"/>
              <a:gd name="connsiteX379" fmla="*/ 3101556 w 7467600"/>
              <a:gd name="connsiteY379" fmla="*/ 6843337 h 6858000"/>
              <a:gd name="connsiteX380" fmla="*/ 3370162 w 7467600"/>
              <a:gd name="connsiteY380" fmla="*/ 5785550 h 6858000"/>
              <a:gd name="connsiteX381" fmla="*/ 3746477 w 7467600"/>
              <a:gd name="connsiteY381" fmla="*/ 5377889 h 6858000"/>
              <a:gd name="connsiteX382" fmla="*/ 3863399 w 7467600"/>
              <a:gd name="connsiteY382" fmla="*/ 5087257 h 6858000"/>
              <a:gd name="connsiteX383" fmla="*/ 3968712 w 7467600"/>
              <a:gd name="connsiteY383" fmla="*/ 4913989 h 6858000"/>
              <a:gd name="connsiteX384" fmla="*/ 2792390 w 7467600"/>
              <a:gd name="connsiteY384" fmla="*/ 5382974 h 6858000"/>
              <a:gd name="connsiteX385" fmla="*/ 2714982 w 7467600"/>
              <a:gd name="connsiteY385" fmla="*/ 5427051 h 6858000"/>
              <a:gd name="connsiteX386" fmla="*/ 2813361 w 7467600"/>
              <a:gd name="connsiteY386" fmla="*/ 6023912 h 6858000"/>
              <a:gd name="connsiteX387" fmla="*/ 2688430 w 7467600"/>
              <a:gd name="connsiteY387" fmla="*/ 6801564 h 6858000"/>
              <a:gd name="connsiteX388" fmla="*/ 2629626 w 7467600"/>
              <a:gd name="connsiteY388" fmla="*/ 6763394 h 6858000"/>
              <a:gd name="connsiteX389" fmla="*/ 2565328 w 7467600"/>
              <a:gd name="connsiteY389" fmla="*/ 5516399 h 6858000"/>
              <a:gd name="connsiteX390" fmla="*/ 1922999 w 7467600"/>
              <a:gd name="connsiteY390" fmla="*/ 5980343 h 6858000"/>
              <a:gd name="connsiteX391" fmla="*/ 1950261 w 7467600"/>
              <a:gd name="connsiteY391" fmla="*/ 6405858 h 6858000"/>
              <a:gd name="connsiteX392" fmla="*/ 2365554 w 7467600"/>
              <a:gd name="connsiteY392" fmla="*/ 6759107 h 6858000"/>
              <a:gd name="connsiteX393" fmla="*/ 2424142 w 7467600"/>
              <a:gd name="connsiteY393" fmla="*/ 6858000 h 6858000"/>
              <a:gd name="connsiteX394" fmla="*/ 2395994 w 7467600"/>
              <a:gd name="connsiteY394" fmla="*/ 6858000 h 6858000"/>
              <a:gd name="connsiteX395" fmla="*/ 2392863 w 7467600"/>
              <a:gd name="connsiteY395" fmla="*/ 6852964 h 6858000"/>
              <a:gd name="connsiteX396" fmla="*/ 2017589 w 7467600"/>
              <a:gd name="connsiteY396" fmla="*/ 6493982 h 6858000"/>
              <a:gd name="connsiteX397" fmla="*/ 2147336 w 7467600"/>
              <a:gd name="connsiteY397" fmla="*/ 6594052 h 6858000"/>
              <a:gd name="connsiteX398" fmla="*/ 2207047 w 7467600"/>
              <a:gd name="connsiteY398" fmla="*/ 6654540 h 6858000"/>
              <a:gd name="connsiteX399" fmla="*/ 2299106 w 7467600"/>
              <a:gd name="connsiteY399" fmla="*/ 6778931 h 6858000"/>
              <a:gd name="connsiteX400" fmla="*/ 2314430 w 7467600"/>
              <a:gd name="connsiteY400" fmla="*/ 6801144 h 6858000"/>
              <a:gd name="connsiteX401" fmla="*/ 2352406 w 7467600"/>
              <a:gd name="connsiteY401" fmla="*/ 6858000 h 6858000"/>
              <a:gd name="connsiteX402" fmla="*/ 2314492 w 7467600"/>
              <a:gd name="connsiteY402" fmla="*/ 6858000 h 6858000"/>
              <a:gd name="connsiteX403" fmla="*/ 2288095 w 7467600"/>
              <a:gd name="connsiteY403" fmla="*/ 6818030 h 6858000"/>
              <a:gd name="connsiteX404" fmla="*/ 2272768 w 7467600"/>
              <a:gd name="connsiteY404" fmla="*/ 6795822 h 6858000"/>
              <a:gd name="connsiteX405" fmla="*/ 2182715 w 7467600"/>
              <a:gd name="connsiteY405" fmla="*/ 6675071 h 6858000"/>
              <a:gd name="connsiteX406" fmla="*/ 2032061 w 7467600"/>
              <a:gd name="connsiteY406" fmla="*/ 6541380 h 6858000"/>
              <a:gd name="connsiteX407" fmla="*/ 2257220 w 7467600"/>
              <a:gd name="connsiteY407" fmla="*/ 6826257 h 6858000"/>
              <a:gd name="connsiteX408" fmla="*/ 2281324 w 7467600"/>
              <a:gd name="connsiteY408" fmla="*/ 6858000 h 6858000"/>
              <a:gd name="connsiteX409" fmla="*/ 2242860 w 7467600"/>
              <a:gd name="connsiteY409" fmla="*/ 6858000 h 6858000"/>
              <a:gd name="connsiteX410" fmla="*/ 2232818 w 7467600"/>
              <a:gd name="connsiteY410" fmla="*/ 6844926 h 6858000"/>
              <a:gd name="connsiteX411" fmla="*/ 1990172 w 7467600"/>
              <a:gd name="connsiteY411" fmla="*/ 6542121 h 6858000"/>
              <a:gd name="connsiteX412" fmla="*/ 2124090 w 7467600"/>
              <a:gd name="connsiteY412" fmla="*/ 6761017 h 6858000"/>
              <a:gd name="connsiteX413" fmla="*/ 2200380 w 7467600"/>
              <a:gd name="connsiteY413" fmla="*/ 6858000 h 6858000"/>
              <a:gd name="connsiteX414" fmla="*/ 2147507 w 7467600"/>
              <a:gd name="connsiteY414" fmla="*/ 6858000 h 6858000"/>
              <a:gd name="connsiteX415" fmla="*/ 2070668 w 7467600"/>
              <a:gd name="connsiteY415" fmla="*/ 6761520 h 6858000"/>
              <a:gd name="connsiteX416" fmla="*/ 1975142 w 7467600"/>
              <a:gd name="connsiteY416" fmla="*/ 6585570 h 6858000"/>
              <a:gd name="connsiteX417" fmla="*/ 2050035 w 7467600"/>
              <a:gd name="connsiteY417" fmla="*/ 6813345 h 6858000"/>
              <a:gd name="connsiteX418" fmla="*/ 2063025 w 7467600"/>
              <a:gd name="connsiteY418" fmla="*/ 6858000 h 6858000"/>
              <a:gd name="connsiteX419" fmla="*/ 2021675 w 7467600"/>
              <a:gd name="connsiteY419" fmla="*/ 6858000 h 6858000"/>
              <a:gd name="connsiteX420" fmla="*/ 2019308 w 7467600"/>
              <a:gd name="connsiteY420" fmla="*/ 6847118 h 6858000"/>
              <a:gd name="connsiteX421" fmla="*/ 1938835 w 7467600"/>
              <a:gd name="connsiteY421" fmla="*/ 6551160 h 6858000"/>
              <a:gd name="connsiteX422" fmla="*/ 1953230 w 7467600"/>
              <a:gd name="connsiteY422" fmla="*/ 6759699 h 6858000"/>
              <a:gd name="connsiteX423" fmla="*/ 1956763 w 7467600"/>
              <a:gd name="connsiteY423" fmla="*/ 6778191 h 6858000"/>
              <a:gd name="connsiteX424" fmla="*/ 1967925 w 7467600"/>
              <a:gd name="connsiteY424" fmla="*/ 6858000 h 6858000"/>
              <a:gd name="connsiteX425" fmla="*/ 1936622 w 7467600"/>
              <a:gd name="connsiteY425" fmla="*/ 6858000 h 6858000"/>
              <a:gd name="connsiteX426" fmla="*/ 1926261 w 7467600"/>
              <a:gd name="connsiteY426" fmla="*/ 6784064 h 6858000"/>
              <a:gd name="connsiteX427" fmla="*/ 1922724 w 7467600"/>
              <a:gd name="connsiteY427" fmla="*/ 6765577 h 6858000"/>
              <a:gd name="connsiteX428" fmla="*/ 1904650 w 7467600"/>
              <a:gd name="connsiteY428" fmla="*/ 6639616 h 6858000"/>
              <a:gd name="connsiteX429" fmla="*/ 1885273 w 7467600"/>
              <a:gd name="connsiteY429" fmla="*/ 6858000 h 6858000"/>
              <a:gd name="connsiteX430" fmla="*/ 1854363 w 7467600"/>
              <a:gd name="connsiteY430" fmla="*/ 6858000 h 6858000"/>
              <a:gd name="connsiteX431" fmla="*/ 1880391 w 7467600"/>
              <a:gd name="connsiteY431" fmla="*/ 6603796 h 6858000"/>
              <a:gd name="connsiteX432" fmla="*/ 1818273 w 7467600"/>
              <a:gd name="connsiteY432" fmla="*/ 6715729 h 6858000"/>
              <a:gd name="connsiteX433" fmla="*/ 1794691 w 7467600"/>
              <a:gd name="connsiteY433" fmla="*/ 6843239 h 6858000"/>
              <a:gd name="connsiteX434" fmla="*/ 1794914 w 7467600"/>
              <a:gd name="connsiteY434" fmla="*/ 6858000 h 6858000"/>
              <a:gd name="connsiteX435" fmla="*/ 1746128 w 7467600"/>
              <a:gd name="connsiteY435" fmla="*/ 6858000 h 6858000"/>
              <a:gd name="connsiteX436" fmla="*/ 1753934 w 7467600"/>
              <a:gd name="connsiteY436" fmla="*/ 6724796 h 6858000"/>
              <a:gd name="connsiteX437" fmla="*/ 1792053 w 7467600"/>
              <a:gd name="connsiteY437" fmla="*/ 6572396 h 6858000"/>
              <a:gd name="connsiteX438" fmla="*/ 1862248 w 7467600"/>
              <a:gd name="connsiteY438" fmla="*/ 6266397 h 6858000"/>
              <a:gd name="connsiteX439" fmla="*/ 1862250 w 7467600"/>
              <a:gd name="connsiteY439" fmla="*/ 6033531 h 6858000"/>
              <a:gd name="connsiteX440" fmla="*/ 1211999 w 7467600"/>
              <a:gd name="connsiteY440" fmla="*/ 6683610 h 6858000"/>
              <a:gd name="connsiteX441" fmla="*/ 1213266 w 7467600"/>
              <a:gd name="connsiteY441" fmla="*/ 6691947 h 6858000"/>
              <a:gd name="connsiteX442" fmla="*/ 1203370 w 7467600"/>
              <a:gd name="connsiteY442" fmla="*/ 6850676 h 6858000"/>
              <a:gd name="connsiteX443" fmla="*/ 1203671 w 7467600"/>
              <a:gd name="connsiteY443" fmla="*/ 6858000 h 6858000"/>
              <a:gd name="connsiteX444" fmla="*/ 1143180 w 7467600"/>
              <a:gd name="connsiteY444" fmla="*/ 6858000 h 6858000"/>
              <a:gd name="connsiteX445" fmla="*/ 1142176 w 7467600"/>
              <a:gd name="connsiteY445" fmla="*/ 6766045 h 6858000"/>
              <a:gd name="connsiteX446" fmla="*/ 1067484 w 7467600"/>
              <a:gd name="connsiteY446" fmla="*/ 6858000 h 6858000"/>
              <a:gd name="connsiteX447" fmla="*/ 953928 w 7467600"/>
              <a:gd name="connsiteY447" fmla="*/ 6858000 h 6858000"/>
              <a:gd name="connsiteX448" fmla="*/ 959715 w 7467600"/>
              <a:gd name="connsiteY448" fmla="*/ 6850185 h 6858000"/>
              <a:gd name="connsiteX449" fmla="*/ 1483788 w 7467600"/>
              <a:gd name="connsiteY449" fmla="*/ 6259174 h 6858000"/>
              <a:gd name="connsiteX450" fmla="*/ 1100671 w 7467600"/>
              <a:gd name="connsiteY450" fmla="*/ 6252137 h 6858000"/>
              <a:gd name="connsiteX451" fmla="*/ 1090144 w 7467600"/>
              <a:gd name="connsiteY451" fmla="*/ 6256748 h 6858000"/>
              <a:gd name="connsiteX452" fmla="*/ 1095872 w 7467600"/>
              <a:gd name="connsiteY452" fmla="*/ 6271892 h 6858000"/>
              <a:gd name="connsiteX453" fmla="*/ 262785 w 7467600"/>
              <a:gd name="connsiteY453" fmla="*/ 6845450 h 6858000"/>
              <a:gd name="connsiteX454" fmla="*/ 209968 w 7467600"/>
              <a:gd name="connsiteY454" fmla="*/ 6770713 h 6858000"/>
              <a:gd name="connsiteX455" fmla="*/ 873460 w 7467600"/>
              <a:gd name="connsiteY455" fmla="*/ 6253768 h 6858000"/>
              <a:gd name="connsiteX456" fmla="*/ 192686 w 7467600"/>
              <a:gd name="connsiteY456" fmla="*/ 5849257 h 6858000"/>
              <a:gd name="connsiteX457" fmla="*/ 4696 w 7467600"/>
              <a:gd name="connsiteY457" fmla="*/ 5697668 h 6858000"/>
              <a:gd name="connsiteX458" fmla="*/ 0 w 7467600"/>
              <a:gd name="connsiteY458" fmla="*/ 5689984 h 6858000"/>
              <a:gd name="connsiteX459" fmla="*/ 0 w 7467600"/>
              <a:gd name="connsiteY459" fmla="*/ 5513472 h 6858000"/>
              <a:gd name="connsiteX460" fmla="*/ 174101 w 7467600"/>
              <a:gd name="connsiteY460" fmla="*/ 5620277 h 6858000"/>
              <a:gd name="connsiteX461" fmla="*/ 891800 w 7467600"/>
              <a:gd name="connsiteY461" fmla="*/ 6036935 h 6858000"/>
              <a:gd name="connsiteX462" fmla="*/ 1072219 w 7467600"/>
              <a:gd name="connsiteY462" fmla="*/ 6169443 h 6858000"/>
              <a:gd name="connsiteX463" fmla="*/ 1074117 w 7467600"/>
              <a:gd name="connsiteY463" fmla="*/ 6170301 h 6858000"/>
              <a:gd name="connsiteX464" fmla="*/ 1083114 w 7467600"/>
              <a:gd name="connsiteY464" fmla="*/ 6174131 h 6858000"/>
              <a:gd name="connsiteX465" fmla="*/ 1543010 w 7467600"/>
              <a:gd name="connsiteY465" fmla="*/ 6191140 h 6858000"/>
              <a:gd name="connsiteX466" fmla="*/ 1551080 w 7467600"/>
              <a:gd name="connsiteY466" fmla="*/ 6195006 h 6858000"/>
              <a:gd name="connsiteX467" fmla="*/ 2345443 w 7467600"/>
              <a:gd name="connsiteY467" fmla="*/ 5549882 h 6858000"/>
              <a:gd name="connsiteX468" fmla="*/ 1721499 w 7467600"/>
              <a:gd name="connsiteY468" fmla="*/ 5599969 h 6858000"/>
              <a:gd name="connsiteX469" fmla="*/ 767716 w 7467600"/>
              <a:gd name="connsiteY469" fmla="*/ 5472768 h 6858000"/>
              <a:gd name="connsiteX470" fmla="*/ 722147 w 7467600"/>
              <a:gd name="connsiteY470" fmla="*/ 5393091 h 6858000"/>
              <a:gd name="connsiteX471" fmla="*/ 1485552 w 7467600"/>
              <a:gd name="connsiteY471" fmla="*/ 5313202 h 6858000"/>
              <a:gd name="connsiteX472" fmla="*/ 2143004 w 7467600"/>
              <a:gd name="connsiteY472" fmla="*/ 5402420 h 6858000"/>
              <a:gd name="connsiteX473" fmla="*/ 1933391 w 7467600"/>
              <a:gd name="connsiteY473" fmla="*/ 5156971 h 6858000"/>
              <a:gd name="connsiteX474" fmla="*/ 1827118 w 7467600"/>
              <a:gd name="connsiteY474" fmla="*/ 4968410 h 6858000"/>
              <a:gd name="connsiteX475" fmla="*/ 1837349 w 7467600"/>
              <a:gd name="connsiteY475" fmla="*/ 4956357 h 6858000"/>
              <a:gd name="connsiteX476" fmla="*/ 2162835 w 7467600"/>
              <a:gd name="connsiteY476" fmla="*/ 5187853 h 6858000"/>
              <a:gd name="connsiteX477" fmla="*/ 2257167 w 7467600"/>
              <a:gd name="connsiteY477" fmla="*/ 5462123 h 6858000"/>
              <a:gd name="connsiteX478" fmla="*/ 2261598 w 7467600"/>
              <a:gd name="connsiteY478" fmla="*/ 5467998 h 6858000"/>
              <a:gd name="connsiteX479" fmla="*/ 2437177 w 7467600"/>
              <a:gd name="connsiteY479" fmla="*/ 5479608 h 6858000"/>
              <a:gd name="connsiteX480" fmla="*/ 2445247 w 7467600"/>
              <a:gd name="connsiteY480" fmla="*/ 5483476 h 6858000"/>
              <a:gd name="connsiteX481" fmla="*/ 2743626 w 7467600"/>
              <a:gd name="connsiteY481" fmla="*/ 5304819 h 6858000"/>
              <a:gd name="connsiteX482" fmla="*/ 3048102 w 7467600"/>
              <a:gd name="connsiteY482" fmla="*/ 5150595 h 6858000"/>
              <a:gd name="connsiteX483" fmla="*/ 1799414 w 7467600"/>
              <a:gd name="connsiteY483" fmla="*/ 4694732 h 6858000"/>
              <a:gd name="connsiteX484" fmla="*/ 1771735 w 7467600"/>
              <a:gd name="connsiteY484" fmla="*/ 4619929 h 6858000"/>
              <a:gd name="connsiteX485" fmla="*/ 3104273 w 7467600"/>
              <a:gd name="connsiteY485" fmla="*/ 5076159 h 6858000"/>
              <a:gd name="connsiteX486" fmla="*/ 3113245 w 7467600"/>
              <a:gd name="connsiteY486" fmla="*/ 5090705 h 6858000"/>
              <a:gd name="connsiteX487" fmla="*/ 3126294 w 7467600"/>
              <a:gd name="connsiteY487" fmla="*/ 5114400 h 6858000"/>
              <a:gd name="connsiteX488" fmla="*/ 3937433 w 7467600"/>
              <a:gd name="connsiteY488" fmla="*/ 4830473 h 6858000"/>
              <a:gd name="connsiteX489" fmla="*/ 3590475 w 7467600"/>
              <a:gd name="connsiteY489" fmla="*/ 4597974 h 6858000"/>
              <a:gd name="connsiteX490" fmla="*/ 3100264 w 7467600"/>
              <a:gd name="connsiteY490" fmla="*/ 4579845 h 6858000"/>
              <a:gd name="connsiteX491" fmla="*/ 2183576 w 7467600"/>
              <a:gd name="connsiteY491" fmla="*/ 4227150 h 6858000"/>
              <a:gd name="connsiteX492" fmla="*/ 2151029 w 7467600"/>
              <a:gd name="connsiteY492" fmla="*/ 4146947 h 6858000"/>
              <a:gd name="connsiteX493" fmla="*/ 3563434 w 7467600"/>
              <a:gd name="connsiteY493" fmla="*/ 4469115 h 6858000"/>
              <a:gd name="connsiteX494" fmla="*/ 3177952 w 7467600"/>
              <a:gd name="connsiteY494" fmla="*/ 3657386 h 6858000"/>
              <a:gd name="connsiteX495" fmla="*/ 3189263 w 7467600"/>
              <a:gd name="connsiteY495" fmla="*/ 3625726 h 6858000"/>
              <a:gd name="connsiteX496" fmla="*/ 3560912 w 7467600"/>
              <a:gd name="connsiteY496" fmla="*/ 4079863 h 6858000"/>
              <a:gd name="connsiteX497" fmla="*/ 3626636 w 7467600"/>
              <a:gd name="connsiteY497" fmla="*/ 4512230 h 6858000"/>
              <a:gd name="connsiteX498" fmla="*/ 3653088 w 7467600"/>
              <a:gd name="connsiteY498" fmla="*/ 4521417 h 6858000"/>
              <a:gd name="connsiteX499" fmla="*/ 3988128 w 7467600"/>
              <a:gd name="connsiteY499" fmla="*/ 4817267 h 6858000"/>
              <a:gd name="connsiteX500" fmla="*/ 4830582 w 7467600"/>
              <a:gd name="connsiteY500" fmla="*/ 4676000 h 6858000"/>
              <a:gd name="connsiteX501" fmla="*/ 4830100 w 7467600"/>
              <a:gd name="connsiteY501" fmla="*/ 4675554 h 6858000"/>
              <a:gd name="connsiteX502" fmla="*/ 4036318 w 7467600"/>
              <a:gd name="connsiteY502" fmla="*/ 4147013 h 6858000"/>
              <a:gd name="connsiteX503" fmla="*/ 3432098 w 7467600"/>
              <a:gd name="connsiteY503" fmla="*/ 3537312 h 6858000"/>
              <a:gd name="connsiteX504" fmla="*/ 3446761 w 7467600"/>
              <a:gd name="connsiteY504" fmla="*/ 3461278 h 6858000"/>
              <a:gd name="connsiteX505" fmla="*/ 4419733 w 7467600"/>
              <a:gd name="connsiteY505" fmla="*/ 3963555 h 6858000"/>
              <a:gd name="connsiteX506" fmla="*/ 4781371 w 7467600"/>
              <a:gd name="connsiteY506" fmla="*/ 4458604 h 6858000"/>
              <a:gd name="connsiteX507" fmla="*/ 4780440 w 7467600"/>
              <a:gd name="connsiteY507" fmla="*/ 4470290 h 6858000"/>
              <a:gd name="connsiteX508" fmla="*/ 4898954 w 7467600"/>
              <a:gd name="connsiteY508" fmla="*/ 4662092 h 6858000"/>
              <a:gd name="connsiteX509" fmla="*/ 4900699 w 7467600"/>
              <a:gd name="connsiteY509" fmla="*/ 4670867 h 6858000"/>
              <a:gd name="connsiteX510" fmla="*/ 5714511 w 7467600"/>
              <a:gd name="connsiteY510" fmla="*/ 4663483 h 6858000"/>
              <a:gd name="connsiteX511" fmla="*/ 5464793 w 7467600"/>
              <a:gd name="connsiteY511" fmla="*/ 4393556 h 6858000"/>
              <a:gd name="connsiteX512" fmla="*/ 5461897 w 7467600"/>
              <a:gd name="connsiteY512" fmla="*/ 4390879 h 6858000"/>
              <a:gd name="connsiteX513" fmla="*/ 4294126 w 7467600"/>
              <a:gd name="connsiteY513" fmla="*/ 3303048 h 6858000"/>
              <a:gd name="connsiteX514" fmla="*/ 4305321 w 7467600"/>
              <a:gd name="connsiteY514" fmla="*/ 3256953 h 6858000"/>
              <a:gd name="connsiteX515" fmla="*/ 4949299 w 7467600"/>
              <a:gd name="connsiteY515" fmla="*/ 3766336 h 6858000"/>
              <a:gd name="connsiteX516" fmla="*/ 5291452 w 7467600"/>
              <a:gd name="connsiteY516" fmla="*/ 4076801 h 6858000"/>
              <a:gd name="connsiteX517" fmla="*/ 5434998 w 7467600"/>
              <a:gd name="connsiteY517" fmla="*/ 4254100 h 6858000"/>
              <a:gd name="connsiteX518" fmla="*/ 5351015 w 7467600"/>
              <a:gd name="connsiteY518" fmla="*/ 3760989 h 6858000"/>
              <a:gd name="connsiteX519" fmla="*/ 5413780 w 7467600"/>
              <a:gd name="connsiteY519" fmla="*/ 2966265 h 6858000"/>
              <a:gd name="connsiteX520" fmla="*/ 5425627 w 7467600"/>
              <a:gd name="connsiteY520" fmla="*/ 2954192 h 6858000"/>
              <a:gd name="connsiteX521" fmla="*/ 6604735 w 7467600"/>
              <a:gd name="connsiteY521" fmla="*/ 2041381 h 6858000"/>
              <a:gd name="connsiteX522" fmla="*/ 7204487 w 7467600"/>
              <a:gd name="connsiteY522" fmla="*/ 2742112 h 6858000"/>
              <a:gd name="connsiteX523" fmla="*/ 7131592 w 7467600"/>
              <a:gd name="connsiteY523" fmla="*/ 2672096 h 6858000"/>
              <a:gd name="connsiteX524" fmla="*/ 6996344 w 7467600"/>
              <a:gd name="connsiteY524" fmla="*/ 2518310 h 6858000"/>
              <a:gd name="connsiteX525" fmla="*/ 6735495 w 7467600"/>
              <a:gd name="connsiteY525" fmla="*/ 2196890 h 6858000"/>
              <a:gd name="connsiteX526" fmla="*/ 6721901 w 7467600"/>
              <a:gd name="connsiteY526" fmla="*/ 2179274 h 6858000"/>
              <a:gd name="connsiteX527" fmla="*/ 6604735 w 7467600"/>
              <a:gd name="connsiteY527" fmla="*/ 2041381 h 6858000"/>
              <a:gd name="connsiteX528" fmla="*/ 6591670 w 7467600"/>
              <a:gd name="connsiteY528" fmla="*/ 1988277 h 6858000"/>
              <a:gd name="connsiteX529" fmla="*/ 6747349 w 7467600"/>
              <a:gd name="connsiteY529" fmla="*/ 2160069 h 6858000"/>
              <a:gd name="connsiteX530" fmla="*/ 6760943 w 7467600"/>
              <a:gd name="connsiteY530" fmla="*/ 2177686 h 6858000"/>
              <a:gd name="connsiteX531" fmla="*/ 7021065 w 7467600"/>
              <a:gd name="connsiteY531" fmla="*/ 2498102 h 6858000"/>
              <a:gd name="connsiteX532" fmla="*/ 7155223 w 7467600"/>
              <a:gd name="connsiteY532" fmla="*/ 2650386 h 6858000"/>
              <a:gd name="connsiteX533" fmla="*/ 7203167 w 7467600"/>
              <a:gd name="connsiteY533" fmla="*/ 2697288 h 6858000"/>
              <a:gd name="connsiteX534" fmla="*/ 6937703 w 7467600"/>
              <a:gd name="connsiteY534" fmla="*/ 2321981 h 6858000"/>
              <a:gd name="connsiteX535" fmla="*/ 6591670 w 7467600"/>
              <a:gd name="connsiteY535" fmla="*/ 1988277 h 6858000"/>
              <a:gd name="connsiteX536" fmla="*/ 5798671 w 7467600"/>
              <a:gd name="connsiteY536" fmla="*/ 1981601 h 6858000"/>
              <a:gd name="connsiteX537" fmla="*/ 5754709 w 7467600"/>
              <a:gd name="connsiteY537" fmla="*/ 2071454 h 6858000"/>
              <a:gd name="connsiteX538" fmla="*/ 5763044 w 7467600"/>
              <a:gd name="connsiteY538" fmla="*/ 2842206 h 6858000"/>
              <a:gd name="connsiteX539" fmla="*/ 5764974 w 7467600"/>
              <a:gd name="connsiteY539" fmla="*/ 2799609 h 6858000"/>
              <a:gd name="connsiteX540" fmla="*/ 5767665 w 7467600"/>
              <a:gd name="connsiteY540" fmla="*/ 2666409 h 6858000"/>
              <a:gd name="connsiteX541" fmla="*/ 5763055 w 7467600"/>
              <a:gd name="connsiteY541" fmla="*/ 2579705 h 6858000"/>
              <a:gd name="connsiteX542" fmla="*/ 5758079 w 7467600"/>
              <a:gd name="connsiteY542" fmla="*/ 2492508 h 6858000"/>
              <a:gd name="connsiteX543" fmla="*/ 5779325 w 7467600"/>
              <a:gd name="connsiteY543" fmla="*/ 2197069 h 6858000"/>
              <a:gd name="connsiteX544" fmla="*/ 5798671 w 7467600"/>
              <a:gd name="connsiteY544" fmla="*/ 1981601 h 6858000"/>
              <a:gd name="connsiteX545" fmla="*/ 5829202 w 7467600"/>
              <a:gd name="connsiteY545" fmla="*/ 1971679 h 6858000"/>
              <a:gd name="connsiteX546" fmla="*/ 5809558 w 7467600"/>
              <a:gd name="connsiteY546" fmla="*/ 2198043 h 6858000"/>
              <a:gd name="connsiteX547" fmla="*/ 5788653 w 7467600"/>
              <a:gd name="connsiteY547" fmla="*/ 2489430 h 6858000"/>
              <a:gd name="connsiteX548" fmla="*/ 5793439 w 7467600"/>
              <a:gd name="connsiteY548" fmla="*/ 2575235 h 6858000"/>
              <a:gd name="connsiteX549" fmla="*/ 5796837 w 7467600"/>
              <a:gd name="connsiteY549" fmla="*/ 2637633 h 6858000"/>
              <a:gd name="connsiteX550" fmla="*/ 5818614 w 7467600"/>
              <a:gd name="connsiteY550" fmla="*/ 2473055 h 6858000"/>
              <a:gd name="connsiteX551" fmla="*/ 5829202 w 7467600"/>
              <a:gd name="connsiteY551" fmla="*/ 1971679 h 6858000"/>
              <a:gd name="connsiteX552" fmla="*/ 5911389 w 7467600"/>
              <a:gd name="connsiteY552" fmla="*/ 1898371 h 6858000"/>
              <a:gd name="connsiteX553" fmla="*/ 6237627 w 7467600"/>
              <a:gd name="connsiteY553" fmla="*/ 2231921 h 6858000"/>
              <a:gd name="connsiteX554" fmla="*/ 5911389 w 7467600"/>
              <a:gd name="connsiteY554" fmla="*/ 1898371 h 6858000"/>
              <a:gd name="connsiteX555" fmla="*/ 6944437 w 7467600"/>
              <a:gd name="connsiteY555" fmla="*/ 1575402 h 6858000"/>
              <a:gd name="connsiteX556" fmla="*/ 6304730 w 7467600"/>
              <a:gd name="connsiteY556" fmla="*/ 1766654 h 6858000"/>
              <a:gd name="connsiteX557" fmla="*/ 6944437 w 7467600"/>
              <a:gd name="connsiteY557" fmla="*/ 1575402 h 6858000"/>
              <a:gd name="connsiteX558" fmla="*/ 7019523 w 7467600"/>
              <a:gd name="connsiteY558" fmla="*/ 1519450 h 6858000"/>
              <a:gd name="connsiteX559" fmla="*/ 6298091 w 7467600"/>
              <a:gd name="connsiteY559" fmla="*/ 1737122 h 6858000"/>
              <a:gd name="connsiteX560" fmla="*/ 7019523 w 7467600"/>
              <a:gd name="connsiteY560" fmla="*/ 1519450 h 6858000"/>
              <a:gd name="connsiteX561" fmla="*/ 2399523 w 7467600"/>
              <a:gd name="connsiteY561" fmla="*/ 1428234 h 6858000"/>
              <a:gd name="connsiteX562" fmla="*/ 2224982 w 7467600"/>
              <a:gd name="connsiteY562" fmla="*/ 1826201 h 6858000"/>
              <a:gd name="connsiteX563" fmla="*/ 2096099 w 7467600"/>
              <a:gd name="connsiteY563" fmla="*/ 2345900 h 6858000"/>
              <a:gd name="connsiteX564" fmla="*/ 2283317 w 7467600"/>
              <a:gd name="connsiteY564" fmla="*/ 1796925 h 6858000"/>
              <a:gd name="connsiteX565" fmla="*/ 2399523 w 7467600"/>
              <a:gd name="connsiteY565" fmla="*/ 1428234 h 6858000"/>
              <a:gd name="connsiteX566" fmla="*/ 2448558 w 7467600"/>
              <a:gd name="connsiteY566" fmla="*/ 1373435 h 6858000"/>
              <a:gd name="connsiteX567" fmla="*/ 2312521 w 7467600"/>
              <a:gd name="connsiteY567" fmla="*/ 1806140 h 6858000"/>
              <a:gd name="connsiteX568" fmla="*/ 2127533 w 7467600"/>
              <a:gd name="connsiteY568" fmla="*/ 2348380 h 6858000"/>
              <a:gd name="connsiteX569" fmla="*/ 2358080 w 7467600"/>
              <a:gd name="connsiteY569" fmla="*/ 1866134 h 6858000"/>
              <a:gd name="connsiteX570" fmla="*/ 2407436 w 7467600"/>
              <a:gd name="connsiteY570" fmla="*/ 1651070 h 6858000"/>
              <a:gd name="connsiteX571" fmla="*/ 2448558 w 7467600"/>
              <a:gd name="connsiteY571" fmla="*/ 1373435 h 6858000"/>
              <a:gd name="connsiteX572" fmla="*/ 278707 w 7467600"/>
              <a:gd name="connsiteY572" fmla="*/ 1352270 h 6858000"/>
              <a:gd name="connsiteX573" fmla="*/ 321570 w 7467600"/>
              <a:gd name="connsiteY573" fmla="*/ 1861610 h 6858000"/>
              <a:gd name="connsiteX574" fmla="*/ 294281 w 7467600"/>
              <a:gd name="connsiteY574" fmla="*/ 1440658 h 6858000"/>
              <a:gd name="connsiteX575" fmla="*/ 278707 w 7467600"/>
              <a:gd name="connsiteY575" fmla="*/ 1352270 h 6858000"/>
              <a:gd name="connsiteX576" fmla="*/ 1423821 w 7467600"/>
              <a:gd name="connsiteY576" fmla="*/ 1351958 h 6858000"/>
              <a:gd name="connsiteX577" fmla="*/ 1638521 w 7467600"/>
              <a:gd name="connsiteY577" fmla="*/ 1908470 h 6858000"/>
              <a:gd name="connsiteX578" fmla="*/ 1754199 w 7467600"/>
              <a:gd name="connsiteY578" fmla="*/ 2149284 h 6858000"/>
              <a:gd name="connsiteX579" fmla="*/ 1908359 w 7467600"/>
              <a:gd name="connsiteY579" fmla="*/ 2364988 h 6858000"/>
              <a:gd name="connsiteX580" fmla="*/ 1647661 w 7467600"/>
              <a:gd name="connsiteY580" fmla="*/ 1825945 h 6858000"/>
              <a:gd name="connsiteX581" fmla="*/ 1423821 w 7467600"/>
              <a:gd name="connsiteY581" fmla="*/ 1351958 h 6858000"/>
              <a:gd name="connsiteX582" fmla="*/ 1431890 w 7467600"/>
              <a:gd name="connsiteY582" fmla="*/ 1306475 h 6858000"/>
              <a:gd name="connsiteX583" fmla="*/ 1507597 w 7467600"/>
              <a:gd name="connsiteY583" fmla="*/ 1446132 h 6858000"/>
              <a:gd name="connsiteX584" fmla="*/ 1674586 w 7467600"/>
              <a:gd name="connsiteY584" fmla="*/ 1813832 h 6858000"/>
              <a:gd name="connsiteX585" fmla="*/ 1815950 w 7467600"/>
              <a:gd name="connsiteY585" fmla="*/ 2128564 h 6858000"/>
              <a:gd name="connsiteX586" fmla="*/ 1984242 w 7467600"/>
              <a:gd name="connsiteY586" fmla="*/ 2430829 h 6858000"/>
              <a:gd name="connsiteX587" fmla="*/ 2014023 w 7467600"/>
              <a:gd name="connsiteY587" fmla="*/ 2450995 h 6858000"/>
              <a:gd name="connsiteX588" fmla="*/ 1747337 w 7467600"/>
              <a:gd name="connsiteY588" fmla="*/ 1855264 h 6858000"/>
              <a:gd name="connsiteX589" fmla="*/ 1533749 w 7467600"/>
              <a:gd name="connsiteY589" fmla="*/ 1478656 h 6858000"/>
              <a:gd name="connsiteX590" fmla="*/ 1431890 w 7467600"/>
              <a:gd name="connsiteY590" fmla="*/ 1306475 h 6858000"/>
              <a:gd name="connsiteX591" fmla="*/ 5052692 w 7467600"/>
              <a:gd name="connsiteY591" fmla="*/ 1292994 h 6858000"/>
              <a:gd name="connsiteX592" fmla="*/ 5200661 w 7467600"/>
              <a:gd name="connsiteY592" fmla="*/ 1635186 h 6858000"/>
              <a:gd name="connsiteX593" fmla="*/ 5297138 w 7467600"/>
              <a:gd name="connsiteY593" fmla="*/ 1906351 h 6858000"/>
              <a:gd name="connsiteX594" fmla="*/ 5052692 w 7467600"/>
              <a:gd name="connsiteY594" fmla="*/ 1292994 h 6858000"/>
              <a:gd name="connsiteX595" fmla="*/ 5009948 w 7467600"/>
              <a:gd name="connsiteY595" fmla="*/ 1273619 h 6858000"/>
              <a:gd name="connsiteX596" fmla="*/ 5121777 w 7467600"/>
              <a:gd name="connsiteY596" fmla="*/ 1654213 h 6858000"/>
              <a:gd name="connsiteX597" fmla="*/ 5293545 w 7467600"/>
              <a:gd name="connsiteY597" fmla="*/ 2072247 h 6858000"/>
              <a:gd name="connsiteX598" fmla="*/ 5294042 w 7467600"/>
              <a:gd name="connsiteY598" fmla="*/ 2065019 h 6858000"/>
              <a:gd name="connsiteX599" fmla="*/ 5171936 w 7467600"/>
              <a:gd name="connsiteY599" fmla="*/ 1647613 h 6858000"/>
              <a:gd name="connsiteX600" fmla="*/ 5009948 w 7467600"/>
              <a:gd name="connsiteY600" fmla="*/ 1273619 h 6858000"/>
              <a:gd name="connsiteX601" fmla="*/ 655236 w 7467600"/>
              <a:gd name="connsiteY601" fmla="*/ 1268632 h 6858000"/>
              <a:gd name="connsiteX602" fmla="*/ 839521 w 7467600"/>
              <a:gd name="connsiteY602" fmla="*/ 1685315 h 6858000"/>
              <a:gd name="connsiteX603" fmla="*/ 1109416 w 7467600"/>
              <a:gd name="connsiteY603" fmla="*/ 2061663 h 6858000"/>
              <a:gd name="connsiteX604" fmla="*/ 1298300 w 7467600"/>
              <a:gd name="connsiteY604" fmla="*/ 2247742 h 6858000"/>
              <a:gd name="connsiteX605" fmla="*/ 1125871 w 7467600"/>
              <a:gd name="connsiteY605" fmla="*/ 1989513 h 6858000"/>
              <a:gd name="connsiteX606" fmla="*/ 981574 w 7467600"/>
              <a:gd name="connsiteY606" fmla="*/ 1783157 h 6858000"/>
              <a:gd name="connsiteX607" fmla="*/ 922198 w 7467600"/>
              <a:gd name="connsiteY607" fmla="*/ 1677437 h 6858000"/>
              <a:gd name="connsiteX608" fmla="*/ 869293 w 7467600"/>
              <a:gd name="connsiteY608" fmla="*/ 1583214 h 6858000"/>
              <a:gd name="connsiteX609" fmla="*/ 751431 w 7467600"/>
              <a:gd name="connsiteY609" fmla="*/ 1405731 h 6858000"/>
              <a:gd name="connsiteX610" fmla="*/ 655236 w 7467600"/>
              <a:gd name="connsiteY610" fmla="*/ 1268632 h 6858000"/>
              <a:gd name="connsiteX611" fmla="*/ 6516292 w 7467600"/>
              <a:gd name="connsiteY611" fmla="*/ 1263064 h 6858000"/>
              <a:gd name="connsiteX612" fmla="*/ 5736320 w 7467600"/>
              <a:gd name="connsiteY612" fmla="*/ 1501803 h 6858000"/>
              <a:gd name="connsiteX613" fmla="*/ 6516292 w 7467600"/>
              <a:gd name="connsiteY613" fmla="*/ 1263064 h 6858000"/>
              <a:gd name="connsiteX614" fmla="*/ 291466 w 7467600"/>
              <a:gd name="connsiteY614" fmla="*/ 1250369 h 6858000"/>
              <a:gd name="connsiteX615" fmla="*/ 323180 w 7467600"/>
              <a:gd name="connsiteY615" fmla="*/ 1435283 h 6858000"/>
              <a:gd name="connsiteX616" fmla="*/ 349381 w 7467600"/>
              <a:gd name="connsiteY616" fmla="*/ 1875041 h 6858000"/>
              <a:gd name="connsiteX617" fmla="*/ 374363 w 7467600"/>
              <a:gd name="connsiteY617" fmla="*/ 1506494 h 6858000"/>
              <a:gd name="connsiteX618" fmla="*/ 302168 w 7467600"/>
              <a:gd name="connsiteY618" fmla="*/ 1274495 h 6858000"/>
              <a:gd name="connsiteX619" fmla="*/ 291466 w 7467600"/>
              <a:gd name="connsiteY619" fmla="*/ 1250369 h 6858000"/>
              <a:gd name="connsiteX620" fmla="*/ 678222 w 7467600"/>
              <a:gd name="connsiteY620" fmla="*/ 1248670 h 6858000"/>
              <a:gd name="connsiteX621" fmla="*/ 775536 w 7467600"/>
              <a:gd name="connsiteY621" fmla="*/ 1388015 h 6858000"/>
              <a:gd name="connsiteX622" fmla="*/ 894529 w 7467600"/>
              <a:gd name="connsiteY622" fmla="*/ 1567739 h 6858000"/>
              <a:gd name="connsiteX623" fmla="*/ 948000 w 7467600"/>
              <a:gd name="connsiteY623" fmla="*/ 1663088 h 6858000"/>
              <a:gd name="connsiteX624" fmla="*/ 1006812 w 7467600"/>
              <a:gd name="connsiteY624" fmla="*/ 1767683 h 6858000"/>
              <a:gd name="connsiteX625" fmla="*/ 1149133 w 7467600"/>
              <a:gd name="connsiteY625" fmla="*/ 1971513 h 6858000"/>
              <a:gd name="connsiteX626" fmla="*/ 1333952 w 7467600"/>
              <a:gd name="connsiteY626" fmla="*/ 2251620 h 6858000"/>
              <a:gd name="connsiteX627" fmla="*/ 1337329 w 7467600"/>
              <a:gd name="connsiteY627" fmla="*/ 2258350 h 6858000"/>
              <a:gd name="connsiteX628" fmla="*/ 1014726 w 7467600"/>
              <a:gd name="connsiteY628" fmla="*/ 1615556 h 6858000"/>
              <a:gd name="connsiteX629" fmla="*/ 678222 w 7467600"/>
              <a:gd name="connsiteY629" fmla="*/ 1248670 h 6858000"/>
              <a:gd name="connsiteX630" fmla="*/ 6691602 w 7467600"/>
              <a:gd name="connsiteY630" fmla="*/ 1140573 h 6858000"/>
              <a:gd name="connsiteX631" fmla="*/ 6571100 w 7467600"/>
              <a:gd name="connsiteY631" fmla="*/ 1183662 h 6858000"/>
              <a:gd name="connsiteX632" fmla="*/ 6241687 w 7467600"/>
              <a:gd name="connsiteY632" fmla="*/ 1257600 h 6858000"/>
              <a:gd name="connsiteX633" fmla="*/ 5693009 w 7467600"/>
              <a:gd name="connsiteY633" fmla="*/ 1478256 h 6858000"/>
              <a:gd name="connsiteX634" fmla="*/ 6548420 w 7467600"/>
              <a:gd name="connsiteY634" fmla="*/ 1214599 h 6858000"/>
              <a:gd name="connsiteX635" fmla="*/ 6605473 w 7467600"/>
              <a:gd name="connsiteY635" fmla="*/ 1184686 h 6858000"/>
              <a:gd name="connsiteX636" fmla="*/ 6691602 w 7467600"/>
              <a:gd name="connsiteY636" fmla="*/ 1140573 h 6858000"/>
              <a:gd name="connsiteX637" fmla="*/ 4002475 w 7467600"/>
              <a:gd name="connsiteY637" fmla="*/ 1037802 h 6858000"/>
              <a:gd name="connsiteX638" fmla="*/ 4000324 w 7467600"/>
              <a:gd name="connsiteY638" fmla="*/ 1039362 h 6858000"/>
              <a:gd name="connsiteX639" fmla="*/ 4002862 w 7467600"/>
              <a:gd name="connsiteY639" fmla="*/ 1042866 h 6858000"/>
              <a:gd name="connsiteX640" fmla="*/ 4002475 w 7467600"/>
              <a:gd name="connsiteY640" fmla="*/ 1037802 h 6858000"/>
              <a:gd name="connsiteX641" fmla="*/ 506322 w 7467600"/>
              <a:gd name="connsiteY641" fmla="*/ 1020997 h 6858000"/>
              <a:gd name="connsiteX642" fmla="*/ 533068 w 7467600"/>
              <a:gd name="connsiteY642" fmla="*/ 1029409 h 6858000"/>
              <a:gd name="connsiteX643" fmla="*/ 1232525 w 7467600"/>
              <a:gd name="connsiteY643" fmla="*/ 1804675 h 6858000"/>
              <a:gd name="connsiteX644" fmla="*/ 1388858 w 7467600"/>
              <a:gd name="connsiteY644" fmla="*/ 2368011 h 6858000"/>
              <a:gd name="connsiteX645" fmla="*/ 1384098 w 7467600"/>
              <a:gd name="connsiteY645" fmla="*/ 2378125 h 6858000"/>
              <a:gd name="connsiteX646" fmla="*/ 1425393 w 7467600"/>
              <a:gd name="connsiteY646" fmla="*/ 2589124 h 6858000"/>
              <a:gd name="connsiteX647" fmla="*/ 1424001 w 7467600"/>
              <a:gd name="connsiteY647" fmla="*/ 2597541 h 6858000"/>
              <a:gd name="connsiteX648" fmla="*/ 2152729 w 7467600"/>
              <a:gd name="connsiteY648" fmla="*/ 2864487 h 6858000"/>
              <a:gd name="connsiteX649" fmla="*/ 2020609 w 7467600"/>
              <a:gd name="connsiteY649" fmla="*/ 2539671 h 6858000"/>
              <a:gd name="connsiteX650" fmla="*/ 2018920 w 7467600"/>
              <a:gd name="connsiteY650" fmla="*/ 2536309 h 6858000"/>
              <a:gd name="connsiteX651" fmla="*/ 1342441 w 7467600"/>
              <a:gd name="connsiteY651" fmla="*/ 1173017 h 6858000"/>
              <a:gd name="connsiteX652" fmla="*/ 1367925 w 7467600"/>
              <a:gd name="connsiteY652" fmla="*/ 1135648 h 6858000"/>
              <a:gd name="connsiteX653" fmla="*/ 1771401 w 7467600"/>
              <a:gd name="connsiteY653" fmla="*/ 1806673 h 6858000"/>
              <a:gd name="connsiteX654" fmla="*/ 1972385 w 7467600"/>
              <a:gd name="connsiteY654" fmla="*/ 2198735 h 6858000"/>
              <a:gd name="connsiteX655" fmla="*/ 2040892 w 7467600"/>
              <a:gd name="connsiteY655" fmla="*/ 2405205 h 6858000"/>
              <a:gd name="connsiteX656" fmla="*/ 2131689 w 7467600"/>
              <a:gd name="connsiteY656" fmla="*/ 1936926 h 6858000"/>
              <a:gd name="connsiteX657" fmla="*/ 2454820 w 7467600"/>
              <a:gd name="connsiteY657" fmla="*/ 1248808 h 6858000"/>
              <a:gd name="connsiteX658" fmla="*/ 2492512 w 7467600"/>
              <a:gd name="connsiteY658" fmla="*/ 1302920 h 6858000"/>
              <a:gd name="connsiteX659" fmla="*/ 2081216 w 7467600"/>
              <a:gd name="connsiteY659" fmla="*/ 2527513 h 6858000"/>
              <a:gd name="connsiteX660" fmla="*/ 2081211 w 7467600"/>
              <a:gd name="connsiteY660" fmla="*/ 2528916 h 6858000"/>
              <a:gd name="connsiteX661" fmla="*/ 2199067 w 7467600"/>
              <a:gd name="connsiteY661" fmla="*/ 2884061 h 6858000"/>
              <a:gd name="connsiteX662" fmla="*/ 3192586 w 7467600"/>
              <a:gd name="connsiteY662" fmla="*/ 3411496 h 6858000"/>
              <a:gd name="connsiteX663" fmla="*/ 3182620 w 7467600"/>
              <a:gd name="connsiteY663" fmla="*/ 3483279 h 6858000"/>
              <a:gd name="connsiteX664" fmla="*/ 2435119 w 7467600"/>
              <a:gd name="connsiteY664" fmla="*/ 3080173 h 6858000"/>
              <a:gd name="connsiteX665" fmla="*/ 2410152 w 7467600"/>
              <a:gd name="connsiteY665" fmla="*/ 3063751 h 6858000"/>
              <a:gd name="connsiteX666" fmla="*/ 2408099 w 7467600"/>
              <a:gd name="connsiteY666" fmla="*/ 3064403 h 6858000"/>
              <a:gd name="connsiteX667" fmla="*/ 2407218 w 7467600"/>
              <a:gd name="connsiteY667" fmla="*/ 3070324 h 6858000"/>
              <a:gd name="connsiteX668" fmla="*/ 2380138 w 7467600"/>
              <a:gd name="connsiteY668" fmla="*/ 3099341 h 6858000"/>
              <a:gd name="connsiteX669" fmla="*/ 1765923 w 7467600"/>
              <a:gd name="connsiteY669" fmla="*/ 3581043 h 6858000"/>
              <a:gd name="connsiteX670" fmla="*/ 1702258 w 7467600"/>
              <a:gd name="connsiteY670" fmla="*/ 3612286 h 6858000"/>
              <a:gd name="connsiteX671" fmla="*/ 1538370 w 7467600"/>
              <a:gd name="connsiteY671" fmla="*/ 3811804 h 6858000"/>
              <a:gd name="connsiteX672" fmla="*/ 542867 w 7467600"/>
              <a:gd name="connsiteY672" fmla="*/ 4944092 h 6858000"/>
              <a:gd name="connsiteX673" fmla="*/ 515800 w 7467600"/>
              <a:gd name="connsiteY673" fmla="*/ 4862180 h 6858000"/>
              <a:gd name="connsiteX674" fmla="*/ 909145 w 7467600"/>
              <a:gd name="connsiteY674" fmla="*/ 4199225 h 6858000"/>
              <a:gd name="connsiteX675" fmla="*/ 1214067 w 7467600"/>
              <a:gd name="connsiteY675" fmla="*/ 3908561 h 6858000"/>
              <a:gd name="connsiteX676" fmla="*/ 640967 w 7467600"/>
              <a:gd name="connsiteY676" fmla="*/ 4105601 h 6858000"/>
              <a:gd name="connsiteX677" fmla="*/ 112563 w 7467600"/>
              <a:gd name="connsiteY677" fmla="*/ 4396952 h 6858000"/>
              <a:gd name="connsiteX678" fmla="*/ 0 w 7467600"/>
              <a:gd name="connsiteY678" fmla="*/ 4466006 h 6858000"/>
              <a:gd name="connsiteX679" fmla="*/ 0 w 7467600"/>
              <a:gd name="connsiteY679" fmla="*/ 4233763 h 6858000"/>
              <a:gd name="connsiteX680" fmla="*/ 36881 w 7467600"/>
              <a:gd name="connsiteY680" fmla="*/ 4200118 h 6858000"/>
              <a:gd name="connsiteX681" fmla="*/ 910534 w 7467600"/>
              <a:gd name="connsiteY681" fmla="*/ 3629753 h 6858000"/>
              <a:gd name="connsiteX682" fmla="*/ 1578717 w 7467600"/>
              <a:gd name="connsiteY682" fmla="*/ 3575982 h 6858000"/>
              <a:gd name="connsiteX683" fmla="*/ 2338780 w 7467600"/>
              <a:gd name="connsiteY683" fmla="*/ 3033725 h 6858000"/>
              <a:gd name="connsiteX684" fmla="*/ 1807991 w 7467600"/>
              <a:gd name="connsiteY684" fmla="*/ 2807184 h 6858000"/>
              <a:gd name="connsiteX685" fmla="*/ 1416358 w 7467600"/>
              <a:gd name="connsiteY685" fmla="*/ 3112571 h 6858000"/>
              <a:gd name="connsiteX686" fmla="*/ 939066 w 7467600"/>
              <a:gd name="connsiteY686" fmla="*/ 3378798 h 6858000"/>
              <a:gd name="connsiteX687" fmla="*/ 115099 w 7467600"/>
              <a:gd name="connsiteY687" fmla="*/ 3607650 h 6858000"/>
              <a:gd name="connsiteX688" fmla="*/ 97284 w 7467600"/>
              <a:gd name="connsiteY688" fmla="*/ 3520393 h 6858000"/>
              <a:gd name="connsiteX689" fmla="*/ 922050 w 7467600"/>
              <a:gd name="connsiteY689" fmla="*/ 3074867 h 6858000"/>
              <a:gd name="connsiteX690" fmla="*/ 1405265 w 7467600"/>
              <a:gd name="connsiteY690" fmla="*/ 3016319 h 6858000"/>
              <a:gd name="connsiteX691" fmla="*/ 1407512 w 7467600"/>
              <a:gd name="connsiteY691" fmla="*/ 3018001 h 6858000"/>
              <a:gd name="connsiteX692" fmla="*/ 1726266 w 7467600"/>
              <a:gd name="connsiteY692" fmla="*/ 2777274 h 6858000"/>
              <a:gd name="connsiteX693" fmla="*/ 625390 w 7467600"/>
              <a:gd name="connsiteY693" fmla="*/ 2514541 h 6858000"/>
              <a:gd name="connsiteX694" fmla="*/ 619799 w 7467600"/>
              <a:gd name="connsiteY694" fmla="*/ 2527180 h 6858000"/>
              <a:gd name="connsiteX695" fmla="*/ 310030 w 7467600"/>
              <a:gd name="connsiteY695" fmla="*/ 2771818 h 6858000"/>
              <a:gd name="connsiteX696" fmla="*/ 173877 w 7467600"/>
              <a:gd name="connsiteY696" fmla="*/ 2937056 h 6858000"/>
              <a:gd name="connsiteX697" fmla="*/ 77889 w 7467600"/>
              <a:gd name="connsiteY697" fmla="*/ 3138440 h 6858000"/>
              <a:gd name="connsiteX698" fmla="*/ 0 w 7467600"/>
              <a:gd name="connsiteY698" fmla="*/ 3271395 h 6858000"/>
              <a:gd name="connsiteX699" fmla="*/ 0 w 7467600"/>
              <a:gd name="connsiteY699" fmla="*/ 3153002 h 6858000"/>
              <a:gd name="connsiteX700" fmla="*/ 2386 w 7467600"/>
              <a:gd name="connsiteY700" fmla="*/ 3149203 h 6858000"/>
              <a:gd name="connsiteX701" fmla="*/ 89753 w 7467600"/>
              <a:gd name="connsiteY701" fmla="*/ 2987702 h 6858000"/>
              <a:gd name="connsiteX702" fmla="*/ 76869 w 7467600"/>
              <a:gd name="connsiteY702" fmla="*/ 3005404 h 6858000"/>
              <a:gd name="connsiteX703" fmla="*/ 32049 w 7467600"/>
              <a:gd name="connsiteY703" fmla="*/ 3065814 h 6858000"/>
              <a:gd name="connsiteX704" fmla="*/ 0 w 7467600"/>
              <a:gd name="connsiteY704" fmla="*/ 3108744 h 6858000"/>
              <a:gd name="connsiteX705" fmla="*/ 0 w 7467600"/>
              <a:gd name="connsiteY705" fmla="*/ 3058059 h 6858000"/>
              <a:gd name="connsiteX706" fmla="*/ 7610 w 7467600"/>
              <a:gd name="connsiteY706" fmla="*/ 3047889 h 6858000"/>
              <a:gd name="connsiteX707" fmla="*/ 52419 w 7467600"/>
              <a:gd name="connsiteY707" fmla="*/ 2987479 h 6858000"/>
              <a:gd name="connsiteX708" fmla="*/ 59142 w 7467600"/>
              <a:gd name="connsiteY708" fmla="*/ 2978488 h 6858000"/>
              <a:gd name="connsiteX709" fmla="*/ 0 w 7467600"/>
              <a:gd name="connsiteY709" fmla="*/ 3015334 h 6858000"/>
              <a:gd name="connsiteX710" fmla="*/ 0 w 7467600"/>
              <a:gd name="connsiteY710" fmla="*/ 2914286 h 6858000"/>
              <a:gd name="connsiteX711" fmla="*/ 36383 w 7467600"/>
              <a:gd name="connsiteY711" fmla="*/ 2901128 h 6858000"/>
              <a:gd name="connsiteX712" fmla="*/ 156329 w 7467600"/>
              <a:gd name="connsiteY712" fmla="*/ 2840533 h 6858000"/>
              <a:gd name="connsiteX713" fmla="*/ 358355 w 7467600"/>
              <a:gd name="connsiteY713" fmla="*/ 2620471 h 6858000"/>
              <a:gd name="connsiteX714" fmla="*/ 510577 w 7467600"/>
              <a:gd name="connsiteY714" fmla="*/ 2501244 h 6858000"/>
              <a:gd name="connsiteX715" fmla="*/ 211967 w 7467600"/>
              <a:gd name="connsiteY715" fmla="*/ 2479171 h 6858000"/>
              <a:gd name="connsiteX716" fmla="*/ 0 w 7467600"/>
              <a:gd name="connsiteY716" fmla="*/ 2476398 h 6858000"/>
              <a:gd name="connsiteX717" fmla="*/ 0 w 7467600"/>
              <a:gd name="connsiteY717" fmla="*/ 2389189 h 6858000"/>
              <a:gd name="connsiteX718" fmla="*/ 103062 w 7467600"/>
              <a:gd name="connsiteY718" fmla="*/ 2389518 h 6858000"/>
              <a:gd name="connsiteX719" fmla="*/ 510734 w 7467600"/>
              <a:gd name="connsiteY719" fmla="*/ 2416201 h 6858000"/>
              <a:gd name="connsiteX720" fmla="*/ 279257 w 7467600"/>
              <a:gd name="connsiteY720" fmla="*/ 2092102 h 6858000"/>
              <a:gd name="connsiteX721" fmla="*/ 65265 w 7467600"/>
              <a:gd name="connsiteY721" fmla="*/ 2006049 h 6858000"/>
              <a:gd name="connsiteX722" fmla="*/ 0 w 7467600"/>
              <a:gd name="connsiteY722" fmla="*/ 1982532 h 6858000"/>
              <a:gd name="connsiteX723" fmla="*/ 0 w 7467600"/>
              <a:gd name="connsiteY723" fmla="*/ 1912789 h 6858000"/>
              <a:gd name="connsiteX724" fmla="*/ 97460 w 7467600"/>
              <a:gd name="connsiteY724" fmla="*/ 1953725 h 6858000"/>
              <a:gd name="connsiteX725" fmla="*/ 221272 w 7467600"/>
              <a:gd name="connsiteY725" fmla="*/ 1980766 h 6858000"/>
              <a:gd name="connsiteX726" fmla="*/ 116765 w 7467600"/>
              <a:gd name="connsiteY726" fmla="*/ 1911033 h 6858000"/>
              <a:gd name="connsiteX727" fmla="*/ 16405 w 7467600"/>
              <a:gd name="connsiteY727" fmla="*/ 1803412 h 6858000"/>
              <a:gd name="connsiteX728" fmla="*/ 0 w 7467600"/>
              <a:gd name="connsiteY728" fmla="*/ 1784777 h 6858000"/>
              <a:gd name="connsiteX729" fmla="*/ 0 w 7467600"/>
              <a:gd name="connsiteY729" fmla="*/ 1740082 h 6858000"/>
              <a:gd name="connsiteX730" fmla="*/ 39394 w 7467600"/>
              <a:gd name="connsiteY730" fmla="*/ 1784856 h 6858000"/>
              <a:gd name="connsiteX731" fmla="*/ 135813 w 7467600"/>
              <a:gd name="connsiteY731" fmla="*/ 1888838 h 6858000"/>
              <a:gd name="connsiteX732" fmla="*/ 242575 w 7467600"/>
              <a:gd name="connsiteY732" fmla="*/ 1958841 h 6858000"/>
              <a:gd name="connsiteX733" fmla="*/ 82197 w 7467600"/>
              <a:gd name="connsiteY733" fmla="*/ 1754826 h 6858000"/>
              <a:gd name="connsiteX734" fmla="*/ 0 w 7467600"/>
              <a:gd name="connsiteY734" fmla="*/ 1679650 h 6858000"/>
              <a:gd name="connsiteX735" fmla="*/ 0 w 7467600"/>
              <a:gd name="connsiteY735" fmla="*/ 1602463 h 6858000"/>
              <a:gd name="connsiteX736" fmla="*/ 84689 w 7467600"/>
              <a:gd name="connsiteY736" fmla="*/ 1677442 h 6858000"/>
              <a:gd name="connsiteX737" fmla="*/ 298437 w 7467600"/>
              <a:gd name="connsiteY737" fmla="*/ 1968019 h 6858000"/>
              <a:gd name="connsiteX738" fmla="*/ 227269 w 7467600"/>
              <a:gd name="connsiteY738" fmla="*/ 1114064 h 6858000"/>
              <a:gd name="connsiteX739" fmla="*/ 248003 w 7467600"/>
              <a:gd name="connsiteY739" fmla="*/ 1089613 h 6858000"/>
              <a:gd name="connsiteX740" fmla="*/ 427020 w 7467600"/>
              <a:gd name="connsiteY740" fmla="*/ 1619803 h 6858000"/>
              <a:gd name="connsiteX741" fmla="*/ 340345 w 7467600"/>
              <a:gd name="connsiteY741" fmla="*/ 2027739 h 6858000"/>
              <a:gd name="connsiteX742" fmla="*/ 360865 w 7467600"/>
              <a:gd name="connsiteY742" fmla="*/ 2044827 h 6858000"/>
              <a:gd name="connsiteX743" fmla="*/ 560414 w 7467600"/>
              <a:gd name="connsiteY743" fmla="*/ 2421457 h 6858000"/>
              <a:gd name="connsiteX744" fmla="*/ 1359703 w 7467600"/>
              <a:gd name="connsiteY744" fmla="*/ 2578554 h 6858000"/>
              <a:gd name="connsiteX745" fmla="*/ 1359422 w 7467600"/>
              <a:gd name="connsiteY745" fmla="*/ 2577994 h 6858000"/>
              <a:gd name="connsiteX746" fmla="*/ 828701 w 7467600"/>
              <a:gd name="connsiteY746" fmla="*/ 1839520 h 6858000"/>
              <a:gd name="connsiteX747" fmla="*/ 494427 w 7467600"/>
              <a:gd name="connsiteY747" fmla="*/ 1092333 h 6858000"/>
              <a:gd name="connsiteX748" fmla="*/ 506322 w 7467600"/>
              <a:gd name="connsiteY748" fmla="*/ 1020997 h 6858000"/>
              <a:gd name="connsiteX749" fmla="*/ 4570198 w 7467600"/>
              <a:gd name="connsiteY749" fmla="*/ 978081 h 6858000"/>
              <a:gd name="connsiteX750" fmla="*/ 4523691 w 7467600"/>
              <a:gd name="connsiteY750" fmla="*/ 1127776 h 6858000"/>
              <a:gd name="connsiteX751" fmla="*/ 4509875 w 7467600"/>
              <a:gd name="connsiteY751" fmla="*/ 1167552 h 6858000"/>
              <a:gd name="connsiteX752" fmla="*/ 4478168 w 7467600"/>
              <a:gd name="connsiteY752" fmla="*/ 1260735 h 6858000"/>
              <a:gd name="connsiteX753" fmla="*/ 4409309 w 7467600"/>
              <a:gd name="connsiteY753" fmla="*/ 1666996 h 6858000"/>
              <a:gd name="connsiteX754" fmla="*/ 4370031 w 7467600"/>
              <a:gd name="connsiteY754" fmla="*/ 1955666 h 6858000"/>
              <a:gd name="connsiteX755" fmla="*/ 4570198 w 7467600"/>
              <a:gd name="connsiteY755" fmla="*/ 978081 h 6858000"/>
              <a:gd name="connsiteX756" fmla="*/ 4557898 w 7467600"/>
              <a:gd name="connsiteY756" fmla="*/ 900011 h 6858000"/>
              <a:gd name="connsiteX757" fmla="*/ 4344840 w 7467600"/>
              <a:gd name="connsiteY757" fmla="*/ 1922038 h 6858000"/>
              <a:gd name="connsiteX758" fmla="*/ 4378710 w 7467600"/>
              <a:gd name="connsiteY758" fmla="*/ 1665516 h 6858000"/>
              <a:gd name="connsiteX759" fmla="*/ 4448798 w 7467600"/>
              <a:gd name="connsiteY759" fmla="*/ 1253024 h 6858000"/>
              <a:gd name="connsiteX760" fmla="*/ 4480315 w 7467600"/>
              <a:gd name="connsiteY760" fmla="*/ 1158454 h 6858000"/>
              <a:gd name="connsiteX761" fmla="*/ 4494133 w 7467600"/>
              <a:gd name="connsiteY761" fmla="*/ 1118676 h 6858000"/>
              <a:gd name="connsiteX762" fmla="*/ 4557898 w 7467600"/>
              <a:gd name="connsiteY762" fmla="*/ 900011 h 6858000"/>
              <a:gd name="connsiteX763" fmla="*/ 5870151 w 7467600"/>
              <a:gd name="connsiteY763" fmla="*/ 898890 h 6858000"/>
              <a:gd name="connsiteX764" fmla="*/ 5861335 w 7467600"/>
              <a:gd name="connsiteY764" fmla="*/ 899177 h 6858000"/>
              <a:gd name="connsiteX765" fmla="*/ 5843702 w 7467600"/>
              <a:gd name="connsiteY765" fmla="*/ 899748 h 6858000"/>
              <a:gd name="connsiteX766" fmla="*/ 5651107 w 7467600"/>
              <a:gd name="connsiteY766" fmla="*/ 920306 h 6858000"/>
              <a:gd name="connsiteX767" fmla="*/ 5459407 w 7467600"/>
              <a:gd name="connsiteY767" fmla="*/ 940975 h 6858000"/>
              <a:gd name="connsiteX768" fmla="*/ 5374846 w 7467600"/>
              <a:gd name="connsiteY768" fmla="*/ 941988 h 6858000"/>
              <a:gd name="connsiteX769" fmla="*/ 5256105 w 7467600"/>
              <a:gd name="connsiteY769" fmla="*/ 945632 h 6858000"/>
              <a:gd name="connsiteX770" fmla="*/ 5107071 w 7467600"/>
              <a:gd name="connsiteY770" fmla="*/ 969720 h 6858000"/>
              <a:gd name="connsiteX771" fmla="*/ 4998681 w 7467600"/>
              <a:gd name="connsiteY771" fmla="*/ 988771 h 6858000"/>
              <a:gd name="connsiteX772" fmla="*/ 5870151 w 7467600"/>
              <a:gd name="connsiteY772" fmla="*/ 898890 h 6858000"/>
              <a:gd name="connsiteX773" fmla="*/ 5504425 w 7467600"/>
              <a:gd name="connsiteY773" fmla="*/ 848067 h 6858000"/>
              <a:gd name="connsiteX774" fmla="*/ 4968849 w 7467600"/>
              <a:gd name="connsiteY774" fmla="*/ 962318 h 6858000"/>
              <a:gd name="connsiteX775" fmla="*/ 5104039 w 7467600"/>
              <a:gd name="connsiteY775" fmla="*/ 940634 h 6858000"/>
              <a:gd name="connsiteX776" fmla="*/ 5256311 w 7467600"/>
              <a:gd name="connsiteY776" fmla="*/ 916490 h 6858000"/>
              <a:gd name="connsiteX777" fmla="*/ 5377381 w 7467600"/>
              <a:gd name="connsiteY777" fmla="*/ 912671 h 6858000"/>
              <a:gd name="connsiteX778" fmla="*/ 5460148 w 7467600"/>
              <a:gd name="connsiteY778" fmla="*/ 911442 h 6858000"/>
              <a:gd name="connsiteX779" fmla="*/ 5648971 w 7467600"/>
              <a:gd name="connsiteY779" fmla="*/ 891331 h 6858000"/>
              <a:gd name="connsiteX780" fmla="*/ 5844807 w 7467600"/>
              <a:gd name="connsiteY780" fmla="*/ 870718 h 6858000"/>
              <a:gd name="connsiteX781" fmla="*/ 5862975 w 7467600"/>
              <a:gd name="connsiteY781" fmla="*/ 869756 h 6858000"/>
              <a:gd name="connsiteX782" fmla="*/ 5920887 w 7467600"/>
              <a:gd name="connsiteY782" fmla="*/ 865929 h 6858000"/>
              <a:gd name="connsiteX783" fmla="*/ 5504425 w 7467600"/>
              <a:gd name="connsiteY783" fmla="*/ 848067 h 6858000"/>
              <a:gd name="connsiteX784" fmla="*/ 3607114 w 7467600"/>
              <a:gd name="connsiteY784" fmla="*/ 467441 h 6858000"/>
              <a:gd name="connsiteX785" fmla="*/ 3296242 w 7467600"/>
              <a:gd name="connsiteY785" fmla="*/ 807991 h 6858000"/>
              <a:gd name="connsiteX786" fmla="*/ 3174674 w 7467600"/>
              <a:gd name="connsiteY786" fmla="*/ 919759 h 6858000"/>
              <a:gd name="connsiteX787" fmla="*/ 3042978 w 7467600"/>
              <a:gd name="connsiteY787" fmla="*/ 1054894 h 6858000"/>
              <a:gd name="connsiteX788" fmla="*/ 2968914 w 7467600"/>
              <a:gd name="connsiteY788" fmla="*/ 1133756 h 6858000"/>
              <a:gd name="connsiteX789" fmla="*/ 3103823 w 7467600"/>
              <a:gd name="connsiteY789" fmla="*/ 1026814 h 6858000"/>
              <a:gd name="connsiteX790" fmla="*/ 3607114 w 7467600"/>
              <a:gd name="connsiteY790" fmla="*/ 467441 h 6858000"/>
              <a:gd name="connsiteX791" fmla="*/ 3744487 w 7467600"/>
              <a:gd name="connsiteY791" fmla="*/ 383136 h 6858000"/>
              <a:gd name="connsiteX792" fmla="*/ 3970213 w 7467600"/>
              <a:gd name="connsiteY792" fmla="*/ 995559 h 6858000"/>
              <a:gd name="connsiteX793" fmla="*/ 3744487 w 7467600"/>
              <a:gd name="connsiteY793" fmla="*/ 383136 h 6858000"/>
              <a:gd name="connsiteX794" fmla="*/ 3624562 w 7467600"/>
              <a:gd name="connsiteY794" fmla="*/ 367041 h 6858000"/>
              <a:gd name="connsiteX795" fmla="*/ 3489712 w 7467600"/>
              <a:gd name="connsiteY795" fmla="*/ 485386 h 6858000"/>
              <a:gd name="connsiteX796" fmla="*/ 3182994 w 7467600"/>
              <a:gd name="connsiteY796" fmla="*/ 828265 h 6858000"/>
              <a:gd name="connsiteX797" fmla="*/ 2892114 w 7467600"/>
              <a:gd name="connsiteY797" fmla="*/ 1172635 h 6858000"/>
              <a:gd name="connsiteX798" fmla="*/ 3021459 w 7467600"/>
              <a:gd name="connsiteY798" fmla="*/ 1035385 h 6858000"/>
              <a:gd name="connsiteX799" fmla="*/ 3153873 w 7467600"/>
              <a:gd name="connsiteY799" fmla="*/ 898971 h 6858000"/>
              <a:gd name="connsiteX800" fmla="*/ 3276511 w 7467600"/>
              <a:gd name="connsiteY800" fmla="*/ 786423 h 6858000"/>
              <a:gd name="connsiteX801" fmla="*/ 3584154 w 7467600"/>
              <a:gd name="connsiteY801" fmla="*/ 448218 h 6858000"/>
              <a:gd name="connsiteX802" fmla="*/ 3624562 w 7467600"/>
              <a:gd name="connsiteY802" fmla="*/ 367041 h 6858000"/>
              <a:gd name="connsiteX803" fmla="*/ 3766672 w 7467600"/>
              <a:gd name="connsiteY803" fmla="*/ 359429 h 6858000"/>
              <a:gd name="connsiteX804" fmla="*/ 3996338 w 7467600"/>
              <a:gd name="connsiteY804" fmla="*/ 968237 h 6858000"/>
              <a:gd name="connsiteX805" fmla="*/ 3766672 w 7467600"/>
              <a:gd name="connsiteY805" fmla="*/ 359429 h 6858000"/>
              <a:gd name="connsiteX806" fmla="*/ 5805386 w 7467600"/>
              <a:gd name="connsiteY806" fmla="*/ 239240 h 6858000"/>
              <a:gd name="connsiteX807" fmla="*/ 5736947 w 7467600"/>
              <a:gd name="connsiteY807" fmla="*/ 261367 h 6858000"/>
              <a:gd name="connsiteX808" fmla="*/ 5427012 w 7467600"/>
              <a:gd name="connsiteY808" fmla="*/ 311272 h 6858000"/>
              <a:gd name="connsiteX809" fmla="*/ 5147818 w 7467600"/>
              <a:gd name="connsiteY809" fmla="*/ 322112 h 6858000"/>
              <a:gd name="connsiteX810" fmla="*/ 5060854 w 7467600"/>
              <a:gd name="connsiteY810" fmla="*/ 311882 h 6858000"/>
              <a:gd name="connsiteX811" fmla="*/ 4945989 w 7467600"/>
              <a:gd name="connsiteY811" fmla="*/ 300516 h 6858000"/>
              <a:gd name="connsiteX812" fmla="*/ 5410479 w 7467600"/>
              <a:gd name="connsiteY812" fmla="*/ 348434 h 6858000"/>
              <a:gd name="connsiteX813" fmla="*/ 5805386 w 7467600"/>
              <a:gd name="connsiteY813" fmla="*/ 239240 h 6858000"/>
              <a:gd name="connsiteX814" fmla="*/ 5905192 w 7467600"/>
              <a:gd name="connsiteY814" fmla="*/ 163079 h 6858000"/>
              <a:gd name="connsiteX815" fmla="*/ 5865655 w 7467600"/>
              <a:gd name="connsiteY815" fmla="*/ 171901 h 6858000"/>
              <a:gd name="connsiteX816" fmla="*/ 5259740 w 7467600"/>
              <a:gd name="connsiteY816" fmla="*/ 257013 h 6858000"/>
              <a:gd name="connsiteX817" fmla="*/ 5208466 w 7467600"/>
              <a:gd name="connsiteY817" fmla="*/ 257550 h 6858000"/>
              <a:gd name="connsiteX818" fmla="*/ 4980204 w 7467600"/>
              <a:gd name="connsiteY818" fmla="*/ 271903 h 6858000"/>
              <a:gd name="connsiteX819" fmla="*/ 5068068 w 7467600"/>
              <a:gd name="connsiteY819" fmla="*/ 282244 h 6858000"/>
              <a:gd name="connsiteX820" fmla="*/ 5153231 w 7467600"/>
              <a:gd name="connsiteY820" fmla="*/ 292240 h 6858000"/>
              <a:gd name="connsiteX821" fmla="*/ 5426491 w 7467600"/>
              <a:gd name="connsiteY821" fmla="*/ 281128 h 6858000"/>
              <a:gd name="connsiteX822" fmla="*/ 5731212 w 7467600"/>
              <a:gd name="connsiteY822" fmla="*/ 231951 h 6858000"/>
              <a:gd name="connsiteX823" fmla="*/ 5905192 w 7467600"/>
              <a:gd name="connsiteY823" fmla="*/ 163079 h 6858000"/>
              <a:gd name="connsiteX824" fmla="*/ 5944437 w 7467600"/>
              <a:gd name="connsiteY824" fmla="*/ 113829 h 6858000"/>
              <a:gd name="connsiteX825" fmla="*/ 5825032 w 7467600"/>
              <a:gd name="connsiteY825" fmla="*/ 146405 h 6858000"/>
              <a:gd name="connsiteX826" fmla="*/ 4955599 w 7467600"/>
              <a:gd name="connsiteY826" fmla="*/ 247008 h 6858000"/>
              <a:gd name="connsiteX827" fmla="*/ 5210104 w 7467600"/>
              <a:gd name="connsiteY827" fmla="*/ 228123 h 6858000"/>
              <a:gd name="connsiteX828" fmla="*/ 5261015 w 7467600"/>
              <a:gd name="connsiteY828" fmla="*/ 227087 h 6858000"/>
              <a:gd name="connsiteX829" fmla="*/ 5861181 w 7467600"/>
              <a:gd name="connsiteY829" fmla="*/ 143093 h 6858000"/>
              <a:gd name="connsiteX830" fmla="*/ 5961252 w 7467600"/>
              <a:gd name="connsiteY830" fmla="*/ 114820 h 6858000"/>
              <a:gd name="connsiteX831" fmla="*/ 5944437 w 7467600"/>
              <a:gd name="connsiteY831" fmla="*/ 113829 h 6858000"/>
              <a:gd name="connsiteX832" fmla="*/ 3882765 w 7467600"/>
              <a:gd name="connsiteY832" fmla="*/ 0 h 6858000"/>
              <a:gd name="connsiteX833" fmla="*/ 3995099 w 7467600"/>
              <a:gd name="connsiteY833" fmla="*/ 0 h 6858000"/>
              <a:gd name="connsiteX834" fmla="*/ 4163818 w 7467600"/>
              <a:gd name="connsiteY834" fmla="*/ 234104 h 6858000"/>
              <a:gd name="connsiteX835" fmla="*/ 4172099 w 7467600"/>
              <a:gd name="connsiteY835" fmla="*/ 234207 h 6858000"/>
              <a:gd name="connsiteX836" fmla="*/ 4784282 w 7467600"/>
              <a:gd name="connsiteY836" fmla="*/ 276561 h 6858000"/>
              <a:gd name="connsiteX837" fmla="*/ 4801687 w 7467600"/>
              <a:gd name="connsiteY837" fmla="*/ 267764 h 6858000"/>
              <a:gd name="connsiteX838" fmla="*/ 6082788 w 7467600"/>
              <a:gd name="connsiteY838" fmla="*/ 64119 h 6858000"/>
              <a:gd name="connsiteX839" fmla="*/ 6099442 w 7467600"/>
              <a:gd name="connsiteY839" fmla="*/ 82568 h 6858000"/>
              <a:gd name="connsiteX840" fmla="*/ 4804137 w 7467600"/>
              <a:gd name="connsiteY840" fmla="*/ 320931 h 6858000"/>
              <a:gd name="connsiteX841" fmla="*/ 4227047 w 7467600"/>
              <a:gd name="connsiteY841" fmla="*/ 313415 h 6858000"/>
              <a:gd name="connsiteX842" fmla="*/ 4346041 w 7467600"/>
              <a:gd name="connsiteY842" fmla="*/ 456086 h 6858000"/>
              <a:gd name="connsiteX843" fmla="*/ 4870967 w 7467600"/>
              <a:gd name="connsiteY843" fmla="*/ 963061 h 6858000"/>
              <a:gd name="connsiteX844" fmla="*/ 4889647 w 7467600"/>
              <a:gd name="connsiteY844" fmla="*/ 957147 h 6858000"/>
              <a:gd name="connsiteX845" fmla="*/ 5422504 w 7467600"/>
              <a:gd name="connsiteY845" fmla="*/ 805191 h 6858000"/>
              <a:gd name="connsiteX846" fmla="*/ 6087656 w 7467600"/>
              <a:gd name="connsiteY846" fmla="*/ 826703 h 6858000"/>
              <a:gd name="connsiteX847" fmla="*/ 6058717 w 7467600"/>
              <a:gd name="connsiteY847" fmla="*/ 865992 h 6858000"/>
              <a:gd name="connsiteX848" fmla="*/ 4974153 w 7467600"/>
              <a:gd name="connsiteY848" fmla="*/ 1045456 h 6858000"/>
              <a:gd name="connsiteX849" fmla="*/ 5627835 w 7467600"/>
              <a:gd name="connsiteY849" fmla="*/ 1472077 h 6858000"/>
              <a:gd name="connsiteX850" fmla="*/ 5629817 w 7467600"/>
              <a:gd name="connsiteY850" fmla="*/ 1471412 h 6858000"/>
              <a:gd name="connsiteX851" fmla="*/ 5634124 w 7467600"/>
              <a:gd name="connsiteY851" fmla="*/ 1470572 h 6858000"/>
              <a:gd name="connsiteX852" fmla="*/ 5755832 w 7467600"/>
              <a:gd name="connsiteY852" fmla="*/ 1383886 h 6858000"/>
              <a:gd name="connsiteX853" fmla="*/ 6014186 w 7467600"/>
              <a:gd name="connsiteY853" fmla="*/ 1279799 h 6858000"/>
              <a:gd name="connsiteX854" fmla="*/ 6901619 w 7467600"/>
              <a:gd name="connsiteY854" fmla="*/ 1047874 h 6858000"/>
              <a:gd name="connsiteX855" fmla="*/ 6931566 w 7467600"/>
              <a:gd name="connsiteY855" fmla="*/ 1062034 h 6858000"/>
              <a:gd name="connsiteX856" fmla="*/ 5790982 w 7467600"/>
              <a:gd name="connsiteY856" fmla="*/ 1561380 h 6858000"/>
              <a:gd name="connsiteX857" fmla="*/ 6188971 w 7467600"/>
              <a:gd name="connsiteY857" fmla="*/ 1755168 h 6858000"/>
              <a:gd name="connsiteX858" fmla="*/ 6202446 w 7467600"/>
              <a:gd name="connsiteY858" fmla="*/ 1752268 h 6858000"/>
              <a:gd name="connsiteX859" fmla="*/ 7179560 w 7467600"/>
              <a:gd name="connsiteY859" fmla="*/ 1467551 h 6858000"/>
              <a:gd name="connsiteX860" fmla="*/ 7158730 w 7467600"/>
              <a:gd name="connsiteY860" fmla="*/ 1507835 h 6858000"/>
              <a:gd name="connsiteX861" fmla="*/ 6326959 w 7467600"/>
              <a:gd name="connsiteY861" fmla="*/ 1817686 h 6858000"/>
              <a:gd name="connsiteX862" fmla="*/ 6537433 w 7467600"/>
              <a:gd name="connsiteY862" fmla="*/ 1907790 h 6858000"/>
              <a:gd name="connsiteX863" fmla="*/ 6550221 w 7467600"/>
              <a:gd name="connsiteY863" fmla="*/ 1910729 h 6858000"/>
              <a:gd name="connsiteX864" fmla="*/ 6964438 w 7467600"/>
              <a:gd name="connsiteY864" fmla="*/ 2209505 h 6858000"/>
              <a:gd name="connsiteX865" fmla="*/ 7367862 w 7467600"/>
              <a:gd name="connsiteY865" fmla="*/ 2806833 h 6858000"/>
              <a:gd name="connsiteX866" fmla="*/ 7364329 w 7467600"/>
              <a:gd name="connsiteY866" fmla="*/ 2826907 h 6858000"/>
              <a:gd name="connsiteX867" fmla="*/ 7290545 w 7467600"/>
              <a:gd name="connsiteY867" fmla="*/ 2850663 h 6858000"/>
              <a:gd name="connsiteX868" fmla="*/ 6472036 w 7467600"/>
              <a:gd name="connsiteY868" fmla="*/ 1959003 h 6858000"/>
              <a:gd name="connsiteX869" fmla="*/ 5792897 w 7467600"/>
              <a:gd name="connsiteY869" fmla="*/ 1647747 h 6858000"/>
              <a:gd name="connsiteX870" fmla="*/ 5842751 w 7467600"/>
              <a:gd name="connsiteY870" fmla="*/ 1816112 h 6858000"/>
              <a:gd name="connsiteX871" fmla="*/ 5847424 w 7467600"/>
              <a:gd name="connsiteY871" fmla="*/ 1815776 h 6858000"/>
              <a:gd name="connsiteX872" fmla="*/ 6399821 w 7467600"/>
              <a:gd name="connsiteY872" fmla="*/ 2344799 h 6858000"/>
              <a:gd name="connsiteX873" fmla="*/ 6323232 w 7467600"/>
              <a:gd name="connsiteY873" fmla="*/ 2389634 h 6858000"/>
              <a:gd name="connsiteX874" fmla="*/ 5942958 w 7467600"/>
              <a:gd name="connsiteY874" fmla="*/ 2077708 h 6858000"/>
              <a:gd name="connsiteX875" fmla="*/ 5921559 w 7467600"/>
              <a:gd name="connsiteY875" fmla="*/ 2378596 h 6858000"/>
              <a:gd name="connsiteX876" fmla="*/ 5817651 w 7467600"/>
              <a:gd name="connsiteY876" fmla="*/ 3023919 h 6858000"/>
              <a:gd name="connsiteX877" fmla="*/ 5729634 w 7467600"/>
              <a:gd name="connsiteY877" fmla="*/ 3051849 h 6858000"/>
              <a:gd name="connsiteX878" fmla="*/ 5611018 w 7467600"/>
              <a:gd name="connsiteY878" fmla="*/ 2316769 h 6858000"/>
              <a:gd name="connsiteX879" fmla="*/ 5687608 w 7467600"/>
              <a:gd name="connsiteY879" fmla="*/ 2039972 h 6858000"/>
              <a:gd name="connsiteX880" fmla="*/ 5657554 w 7467600"/>
              <a:gd name="connsiteY880" fmla="*/ 1576445 h 6858000"/>
              <a:gd name="connsiteX881" fmla="*/ 5150475 w 7467600"/>
              <a:gd name="connsiteY881" fmla="*/ 1274012 h 6858000"/>
              <a:gd name="connsiteX882" fmla="*/ 5349142 w 7467600"/>
              <a:gd name="connsiteY882" fmla="*/ 2204405 h 6858000"/>
              <a:gd name="connsiteX883" fmla="*/ 5262214 w 7467600"/>
              <a:gd name="connsiteY883" fmla="*/ 2233836 h 6858000"/>
              <a:gd name="connsiteX884" fmla="*/ 4981539 w 7467600"/>
              <a:gd name="connsiteY884" fmla="*/ 1542201 h 6858000"/>
              <a:gd name="connsiteX885" fmla="*/ 4958461 w 7467600"/>
              <a:gd name="connsiteY885" fmla="*/ 1136957 h 6858000"/>
              <a:gd name="connsiteX886" fmla="*/ 4655015 w 7467600"/>
              <a:gd name="connsiteY886" fmla="*/ 891426 h 6858000"/>
              <a:gd name="connsiteX887" fmla="*/ 4348002 w 7467600"/>
              <a:gd name="connsiteY887" fmla="*/ 2205895 h 6858000"/>
              <a:gd name="connsiteX888" fmla="*/ 4262250 w 7467600"/>
              <a:gd name="connsiteY888" fmla="*/ 2219972 h 6858000"/>
              <a:gd name="connsiteX889" fmla="*/ 4550611 w 7467600"/>
              <a:gd name="connsiteY889" fmla="*/ 817540 h 6858000"/>
              <a:gd name="connsiteX890" fmla="*/ 4564418 w 7467600"/>
              <a:gd name="connsiteY890" fmla="*/ 808293 h 6858000"/>
              <a:gd name="connsiteX891" fmla="*/ 4266388 w 7467600"/>
              <a:gd name="connsiteY891" fmla="*/ 500083 h 6858000"/>
              <a:gd name="connsiteX892" fmla="*/ 4032842 w 7467600"/>
              <a:gd name="connsiteY892" fmla="*/ 211809 h 6858000"/>
              <a:gd name="connsiteX893" fmla="*/ 3882765 w 7467600"/>
              <a:gd name="connsiteY893" fmla="*/ 0 h 6858000"/>
              <a:gd name="connsiteX894" fmla="*/ 3721337 w 7467600"/>
              <a:gd name="connsiteY894" fmla="*/ 0 h 6858000"/>
              <a:gd name="connsiteX895" fmla="*/ 3797544 w 7467600"/>
              <a:gd name="connsiteY895" fmla="*/ 0 h 6858000"/>
              <a:gd name="connsiteX896" fmla="*/ 3775734 w 7467600"/>
              <a:gd name="connsiteY896" fmla="*/ 95131 h 6858000"/>
              <a:gd name="connsiteX897" fmla="*/ 3724807 w 7467600"/>
              <a:gd name="connsiteY897" fmla="*/ 272257 h 6858000"/>
              <a:gd name="connsiteX898" fmla="*/ 3726844 w 7467600"/>
              <a:gd name="connsiteY898" fmla="*/ 282988 h 6858000"/>
              <a:gd name="connsiteX899" fmla="*/ 3742664 w 7467600"/>
              <a:gd name="connsiteY899" fmla="*/ 279918 h 6858000"/>
              <a:gd name="connsiteX900" fmla="*/ 4103910 w 7467600"/>
              <a:gd name="connsiteY900" fmla="*/ 1161917 h 6858000"/>
              <a:gd name="connsiteX901" fmla="*/ 4020269 w 7467600"/>
              <a:gd name="connsiteY901" fmla="*/ 1200406 h 6858000"/>
              <a:gd name="connsiteX902" fmla="*/ 3674882 w 7467600"/>
              <a:gd name="connsiteY902" fmla="*/ 488524 h 6858000"/>
              <a:gd name="connsiteX903" fmla="*/ 3132682 w 7467600"/>
              <a:gd name="connsiteY903" fmla="*/ 1072284 h 6858000"/>
              <a:gd name="connsiteX904" fmla="*/ 2716346 w 7467600"/>
              <a:gd name="connsiteY904" fmla="*/ 1276376 h 6858000"/>
              <a:gd name="connsiteX905" fmla="*/ 2716772 w 7467600"/>
              <a:gd name="connsiteY905" fmla="*/ 1255462 h 6858000"/>
              <a:gd name="connsiteX906" fmla="*/ 3471096 w 7467600"/>
              <a:gd name="connsiteY906" fmla="*/ 437072 h 6858000"/>
              <a:gd name="connsiteX907" fmla="*/ 3639057 w 7467600"/>
              <a:gd name="connsiteY907" fmla="*/ 286334 h 6858000"/>
              <a:gd name="connsiteX908" fmla="*/ 3640309 w 7467600"/>
              <a:gd name="connsiteY908" fmla="*/ 284664 h 6858000"/>
              <a:gd name="connsiteX909" fmla="*/ 3646022 w 7467600"/>
              <a:gd name="connsiteY909" fmla="*/ 276711 h 6858000"/>
              <a:gd name="connsiteX910" fmla="*/ 3707943 w 7467600"/>
              <a:gd name="connsiteY910" fmla="*/ 65958 h 6858000"/>
              <a:gd name="connsiteX911" fmla="*/ 3721337 w 7467600"/>
              <a:gd name="connsiteY911" fmla="*/ 0 h 6858000"/>
              <a:gd name="connsiteX912" fmla="*/ 2867960 w 7467600"/>
              <a:gd name="connsiteY912" fmla="*/ 0 h 6858000"/>
              <a:gd name="connsiteX913" fmla="*/ 2926351 w 7467600"/>
              <a:gd name="connsiteY913" fmla="*/ 0 h 6858000"/>
              <a:gd name="connsiteX914" fmla="*/ 2902823 w 7467600"/>
              <a:gd name="connsiteY914" fmla="*/ 262929 h 6858000"/>
              <a:gd name="connsiteX915" fmla="*/ 2940663 w 7467600"/>
              <a:gd name="connsiteY915" fmla="*/ 140884 h 6858000"/>
              <a:gd name="connsiteX916" fmla="*/ 2947039 w 7467600"/>
              <a:gd name="connsiteY916" fmla="*/ 122524 h 6858000"/>
              <a:gd name="connsiteX917" fmla="*/ 2984316 w 7467600"/>
              <a:gd name="connsiteY917" fmla="*/ 0 h 6858000"/>
              <a:gd name="connsiteX918" fmla="*/ 3016114 w 7467600"/>
              <a:gd name="connsiteY918" fmla="*/ 0 h 6858000"/>
              <a:gd name="connsiteX919" fmla="*/ 2979949 w 7467600"/>
              <a:gd name="connsiteY919" fmla="*/ 119274 h 6858000"/>
              <a:gd name="connsiteX920" fmla="*/ 3023879 w 7467600"/>
              <a:gd name="connsiteY920" fmla="*/ 0 h 6858000"/>
              <a:gd name="connsiteX921" fmla="*/ 3105400 w 7467600"/>
              <a:gd name="connsiteY921" fmla="*/ 0 h 6858000"/>
              <a:gd name="connsiteX922" fmla="*/ 3094669 w 7467600"/>
              <a:gd name="connsiteY922" fmla="*/ 30308 h 6858000"/>
              <a:gd name="connsiteX923" fmla="*/ 2901945 w 7467600"/>
              <a:gd name="connsiteY923" fmla="*/ 466538 h 6858000"/>
              <a:gd name="connsiteX924" fmla="*/ 2815209 w 7467600"/>
              <a:gd name="connsiteY924" fmla="*/ 497361 h 6858000"/>
              <a:gd name="connsiteX925" fmla="*/ 2844845 w 7467600"/>
              <a:gd name="connsiteY925" fmla="*/ 127638 h 6858000"/>
              <a:gd name="connsiteX926" fmla="*/ 2867960 w 7467600"/>
              <a:gd name="connsiteY926" fmla="*/ 0 h 6858000"/>
              <a:gd name="connsiteX927" fmla="*/ 1057230 w 7467600"/>
              <a:gd name="connsiteY927" fmla="*/ 0 h 6858000"/>
              <a:gd name="connsiteX928" fmla="*/ 1111003 w 7467600"/>
              <a:gd name="connsiteY928" fmla="*/ 0 h 6858000"/>
              <a:gd name="connsiteX929" fmla="*/ 1125553 w 7467600"/>
              <a:gd name="connsiteY929" fmla="*/ 52588 h 6858000"/>
              <a:gd name="connsiteX930" fmla="*/ 1304276 w 7467600"/>
              <a:gd name="connsiteY930" fmla="*/ 476275 h 6858000"/>
              <a:gd name="connsiteX931" fmla="*/ 1492066 w 7467600"/>
              <a:gd name="connsiteY931" fmla="*/ 886333 h 6858000"/>
              <a:gd name="connsiteX932" fmla="*/ 1423698 w 7467600"/>
              <a:gd name="connsiteY932" fmla="*/ 710817 h 6858000"/>
              <a:gd name="connsiteX933" fmla="*/ 1357609 w 7467600"/>
              <a:gd name="connsiteY933" fmla="*/ 532892 h 6858000"/>
              <a:gd name="connsiteX934" fmla="*/ 1309550 w 7467600"/>
              <a:gd name="connsiteY934" fmla="*/ 374031 h 6858000"/>
              <a:gd name="connsiteX935" fmla="*/ 1193673 w 7467600"/>
              <a:gd name="connsiteY935" fmla="*/ 49533 h 6858000"/>
              <a:gd name="connsiteX936" fmla="*/ 1164391 w 7467600"/>
              <a:gd name="connsiteY936" fmla="*/ 0 h 6858000"/>
              <a:gd name="connsiteX937" fmla="*/ 1200666 w 7467600"/>
              <a:gd name="connsiteY937" fmla="*/ 0 h 6858000"/>
              <a:gd name="connsiteX938" fmla="*/ 1223408 w 7467600"/>
              <a:gd name="connsiteY938" fmla="*/ 38996 h 6858000"/>
              <a:gd name="connsiteX939" fmla="*/ 1339635 w 7467600"/>
              <a:gd name="connsiteY939" fmla="*/ 365517 h 6858000"/>
              <a:gd name="connsiteX940" fmla="*/ 1387469 w 7467600"/>
              <a:gd name="connsiteY940" fmla="*/ 523079 h 6858000"/>
              <a:gd name="connsiteX941" fmla="*/ 1452685 w 7467600"/>
              <a:gd name="connsiteY941" fmla="*/ 699806 h 6858000"/>
              <a:gd name="connsiteX942" fmla="*/ 1492092 w 7467600"/>
              <a:gd name="connsiteY942" fmla="*/ 800424 h 6858000"/>
              <a:gd name="connsiteX943" fmla="*/ 1455302 w 7467600"/>
              <a:gd name="connsiteY943" fmla="*/ 632913 h 6858000"/>
              <a:gd name="connsiteX944" fmla="*/ 1222336 w 7467600"/>
              <a:gd name="connsiteY944" fmla="*/ 9480 h 6858000"/>
              <a:gd name="connsiteX945" fmla="*/ 1214634 w 7467600"/>
              <a:gd name="connsiteY945" fmla="*/ 0 h 6858000"/>
              <a:gd name="connsiteX946" fmla="*/ 1289827 w 7467600"/>
              <a:gd name="connsiteY946" fmla="*/ 0 h 6858000"/>
              <a:gd name="connsiteX947" fmla="*/ 1321076 w 7467600"/>
              <a:gd name="connsiteY947" fmla="*/ 59722 h 6858000"/>
              <a:gd name="connsiteX948" fmla="*/ 1512579 w 7467600"/>
              <a:gd name="connsiteY948" fmla="*/ 626441 h 6858000"/>
              <a:gd name="connsiteX949" fmla="*/ 1506076 w 7467600"/>
              <a:gd name="connsiteY949" fmla="*/ 1089289 h 6858000"/>
              <a:gd name="connsiteX950" fmla="*/ 1486346 w 7467600"/>
              <a:gd name="connsiteY950" fmla="*/ 1079919 h 6858000"/>
              <a:gd name="connsiteX951" fmla="*/ 1070511 w 7467600"/>
              <a:gd name="connsiteY951" fmla="*/ 48609 h 6858000"/>
              <a:gd name="connsiteX952" fmla="*/ 1057230 w 7467600"/>
              <a:gd name="connsiteY952" fmla="*/ 0 h 6858000"/>
              <a:gd name="connsiteX953" fmla="*/ 43151 w 7467600"/>
              <a:gd name="connsiteY953" fmla="*/ 0 h 6858000"/>
              <a:gd name="connsiteX954" fmla="*/ 95283 w 7467600"/>
              <a:gd name="connsiteY954" fmla="*/ 0 h 6858000"/>
              <a:gd name="connsiteX955" fmla="*/ 300708 w 7467600"/>
              <a:gd name="connsiteY955" fmla="*/ 154571 h 6858000"/>
              <a:gd name="connsiteX956" fmla="*/ 530414 w 7467600"/>
              <a:gd name="connsiteY956" fmla="*/ 354673 h 6858000"/>
              <a:gd name="connsiteX957" fmla="*/ 333785 w 7467600"/>
              <a:gd name="connsiteY957" fmla="*/ 161564 h 6858000"/>
              <a:gd name="connsiteX958" fmla="*/ 147005 w 7467600"/>
              <a:gd name="connsiteY958" fmla="*/ 0 h 6858000"/>
              <a:gd name="connsiteX959" fmla="*/ 272509 w 7467600"/>
              <a:gd name="connsiteY959" fmla="*/ 0 h 6858000"/>
              <a:gd name="connsiteX960" fmla="*/ 326276 w 7467600"/>
              <a:gd name="connsiteY960" fmla="*/ 45847 h 6858000"/>
              <a:gd name="connsiteX961" fmla="*/ 823759 w 7467600"/>
              <a:gd name="connsiteY961" fmla="*/ 574145 h 6858000"/>
              <a:gd name="connsiteX962" fmla="*/ 811254 w 7467600"/>
              <a:gd name="connsiteY962" fmla="*/ 665546 h 6858000"/>
              <a:gd name="connsiteX963" fmla="*/ 154042 w 7467600"/>
              <a:gd name="connsiteY963" fmla="*/ 261522 h 6858000"/>
              <a:gd name="connsiteX964" fmla="*/ 13550 w 7467600"/>
              <a:gd name="connsiteY964" fmla="*/ 158423 h 6858000"/>
              <a:gd name="connsiteX965" fmla="*/ 0 w 7467600"/>
              <a:gd name="connsiteY965" fmla="*/ 146618 h 6858000"/>
              <a:gd name="connsiteX966" fmla="*/ 0 w 7467600"/>
              <a:gd name="connsiteY966" fmla="*/ 59161 h 6858000"/>
              <a:gd name="connsiteX967" fmla="*/ 45427 w 7467600"/>
              <a:gd name="connsiteY967" fmla="*/ 101078 h 6858000"/>
              <a:gd name="connsiteX968" fmla="*/ 630103 w 7467600"/>
              <a:gd name="connsiteY968" fmla="*/ 485885 h 6858000"/>
              <a:gd name="connsiteX969" fmla="*/ 532040 w 7467600"/>
              <a:gd name="connsiteY969" fmla="*/ 399359 h 6858000"/>
              <a:gd name="connsiteX970" fmla="*/ 517618 w 7467600"/>
              <a:gd name="connsiteY970" fmla="*/ 385726 h 6858000"/>
              <a:gd name="connsiteX971" fmla="*/ 285074 w 7467600"/>
              <a:gd name="connsiteY971" fmla="*/ 182755 h 6858000"/>
              <a:gd name="connsiteX972" fmla="*/ 43151 w 7467600"/>
              <a:gd name="connsiteY97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7105827 w 7467600"/>
              <a:gd name="connsiteY81" fmla="*/ 5718700 h 6858000"/>
              <a:gd name="connsiteX82" fmla="*/ 7356878 w 7467600"/>
              <a:gd name="connsiteY82" fmla="*/ 5981332 h 6858000"/>
              <a:gd name="connsiteX83" fmla="*/ 7467600 w 7467600"/>
              <a:gd name="connsiteY83" fmla="*/ 6117703 h 6858000"/>
              <a:gd name="connsiteX84" fmla="*/ 7467600 w 7467600"/>
              <a:gd name="connsiteY84" fmla="*/ 6163634 h 6858000"/>
              <a:gd name="connsiteX85" fmla="*/ 7403637 w 7467600"/>
              <a:gd name="connsiteY85" fmla="*/ 6083957 h 6858000"/>
              <a:gd name="connsiteX86" fmla="*/ 7254615 w 7467600"/>
              <a:gd name="connsiteY86" fmla="*/ 5911918 h 6858000"/>
              <a:gd name="connsiteX87" fmla="*/ 7312589 w 7467600"/>
              <a:gd name="connsiteY87" fmla="*/ 5982309 h 6858000"/>
              <a:gd name="connsiteX88" fmla="*/ 7448321 w 7467600"/>
              <a:gd name="connsiteY88" fmla="*/ 6190991 h 6858000"/>
              <a:gd name="connsiteX89" fmla="*/ 7467600 w 7467600"/>
              <a:gd name="connsiteY89" fmla="*/ 6221686 h 6858000"/>
              <a:gd name="connsiteX90" fmla="*/ 7467600 w 7467600"/>
              <a:gd name="connsiteY90" fmla="*/ 6334256 h 6858000"/>
              <a:gd name="connsiteX91" fmla="*/ 7454976 w 7467600"/>
              <a:gd name="connsiteY91" fmla="*/ 6318297 h 6858000"/>
              <a:gd name="connsiteX92" fmla="*/ 7042773 w 7467600"/>
              <a:gd name="connsiteY92" fmla="*/ 5734011 h 6858000"/>
              <a:gd name="connsiteX93" fmla="*/ 1456157 w 7467600"/>
              <a:gd name="connsiteY93" fmla="*/ 5371404 h 6858000"/>
              <a:gd name="connsiteX94" fmla="*/ 1244432 w 7467600"/>
              <a:gd name="connsiteY94" fmla="*/ 5385601 h 6858000"/>
              <a:gd name="connsiteX95" fmla="*/ 973990 w 7467600"/>
              <a:gd name="connsiteY95" fmla="*/ 5424940 h 6858000"/>
              <a:gd name="connsiteX96" fmla="*/ 1103809 w 7467600"/>
              <a:gd name="connsiteY96" fmla="*/ 5433720 h 6858000"/>
              <a:gd name="connsiteX97" fmla="*/ 1123454 w 7467600"/>
              <a:gd name="connsiteY97" fmla="*/ 5435727 h 6858000"/>
              <a:gd name="connsiteX98" fmla="*/ 1737017 w 7467600"/>
              <a:gd name="connsiteY98" fmla="*/ 5452183 h 6858000"/>
              <a:gd name="connsiteX99" fmla="*/ 1824397 w 7467600"/>
              <a:gd name="connsiteY99" fmla="*/ 5447757 h 6858000"/>
              <a:gd name="connsiteX100" fmla="*/ 2070059 w 7467600"/>
              <a:gd name="connsiteY100" fmla="*/ 5441660 h 6858000"/>
              <a:gd name="connsiteX101" fmla="*/ 1456157 w 7467600"/>
              <a:gd name="connsiteY101" fmla="*/ 5371404 h 6858000"/>
              <a:gd name="connsiteX102" fmla="*/ 4988186 w 7467600"/>
              <a:gd name="connsiteY102" fmla="*/ 5216467 h 6858000"/>
              <a:gd name="connsiteX103" fmla="*/ 4777334 w 7467600"/>
              <a:gd name="connsiteY103" fmla="*/ 5406072 h 6858000"/>
              <a:gd name="connsiteX104" fmla="*/ 4718341 w 7467600"/>
              <a:gd name="connsiteY104" fmla="*/ 5468043 h 6858000"/>
              <a:gd name="connsiteX105" fmla="*/ 4604655 w 7467600"/>
              <a:gd name="connsiteY105" fmla="*/ 5583434 h 6858000"/>
              <a:gd name="connsiteX106" fmla="*/ 4565074 w 7467600"/>
              <a:gd name="connsiteY106" fmla="*/ 5618550 h 6858000"/>
              <a:gd name="connsiteX107" fmla="*/ 4988186 w 7467600"/>
              <a:gd name="connsiteY107" fmla="*/ 5216467 h 6858000"/>
              <a:gd name="connsiteX108" fmla="*/ 4978032 w 7467600"/>
              <a:gd name="connsiteY108" fmla="*/ 5183809 h 6858000"/>
              <a:gd name="connsiteX109" fmla="*/ 4463413 w 7467600"/>
              <a:gd name="connsiteY109" fmla="*/ 5615162 h 6858000"/>
              <a:gd name="connsiteX110" fmla="*/ 4358134 w 7467600"/>
              <a:gd name="connsiteY110" fmla="*/ 5742791 h 6858000"/>
              <a:gd name="connsiteX111" fmla="*/ 4376219 w 7467600"/>
              <a:gd name="connsiteY111" fmla="*/ 5729027 h 6858000"/>
              <a:gd name="connsiteX112" fmla="*/ 4582340 w 7467600"/>
              <a:gd name="connsiteY112" fmla="*/ 5561037 h 6858000"/>
              <a:gd name="connsiteX113" fmla="*/ 4694684 w 7467600"/>
              <a:gd name="connsiteY113" fmla="*/ 5447098 h 6858000"/>
              <a:gd name="connsiteX114" fmla="*/ 4754123 w 7467600"/>
              <a:gd name="connsiteY114" fmla="*/ 5384643 h 6858000"/>
              <a:gd name="connsiteX115" fmla="*/ 4978032 w 7467600"/>
              <a:gd name="connsiteY115" fmla="*/ 5183809 h 6858000"/>
              <a:gd name="connsiteX116" fmla="*/ 1903353 w 7467600"/>
              <a:gd name="connsiteY116" fmla="*/ 5044827 h 6858000"/>
              <a:gd name="connsiteX117" fmla="*/ 1936931 w 7467600"/>
              <a:gd name="connsiteY117" fmla="*/ 5093954 h 6858000"/>
              <a:gd name="connsiteX118" fmla="*/ 2195868 w 7467600"/>
              <a:gd name="connsiteY118" fmla="*/ 5396574 h 6858000"/>
              <a:gd name="connsiteX119" fmla="*/ 2088852 w 7467600"/>
              <a:gd name="connsiteY119" fmla="*/ 5166123 h 6858000"/>
              <a:gd name="connsiteX120" fmla="*/ 1958241 w 7467600"/>
              <a:gd name="connsiteY120" fmla="*/ 5067955 h 6858000"/>
              <a:gd name="connsiteX121" fmla="*/ 1903353 w 7467600"/>
              <a:gd name="connsiteY121" fmla="*/ 5044827 h 6858000"/>
              <a:gd name="connsiteX122" fmla="*/ 1979378 w 7467600"/>
              <a:gd name="connsiteY122" fmla="*/ 4769504 h 6858000"/>
              <a:gd name="connsiteX123" fmla="*/ 2882120 w 7467600"/>
              <a:gd name="connsiteY123" fmla="*/ 5064547 h 6858000"/>
              <a:gd name="connsiteX124" fmla="*/ 2793103 w 7467600"/>
              <a:gd name="connsiteY124" fmla="*/ 5039699 h 6858000"/>
              <a:gd name="connsiteX125" fmla="*/ 2770041 w 7467600"/>
              <a:gd name="connsiteY125" fmla="*/ 5033634 h 6858000"/>
              <a:gd name="connsiteX126" fmla="*/ 1979378 w 7467600"/>
              <a:gd name="connsiteY126" fmla="*/ 4769504 h 6858000"/>
              <a:gd name="connsiteX127" fmla="*/ 1927410 w 7467600"/>
              <a:gd name="connsiteY127" fmla="*/ 4716164 h 6858000"/>
              <a:gd name="connsiteX128" fmla="*/ 1959587 w 7467600"/>
              <a:gd name="connsiteY128" fmla="*/ 4728849 h 6858000"/>
              <a:gd name="connsiteX129" fmla="*/ 2777707 w 7467600"/>
              <a:gd name="connsiteY129" fmla="*/ 5003991 h 6858000"/>
              <a:gd name="connsiteX130" fmla="*/ 2800768 w 7467600"/>
              <a:gd name="connsiteY130" fmla="*/ 5010056 h 6858000"/>
              <a:gd name="connsiteX131" fmla="*/ 2879408 w 7467600"/>
              <a:gd name="connsiteY131" fmla="*/ 5031590 h 6858000"/>
              <a:gd name="connsiteX132" fmla="*/ 2862295 w 7467600"/>
              <a:gd name="connsiteY132" fmla="*/ 5022958 h 6858000"/>
              <a:gd name="connsiteX133" fmla="*/ 2813343 w 7467600"/>
              <a:gd name="connsiteY133" fmla="*/ 4998369 h 6858000"/>
              <a:gd name="connsiteX134" fmla="*/ 2646245 w 7467600"/>
              <a:gd name="connsiteY134" fmla="*/ 4930999 h 6858000"/>
              <a:gd name="connsiteX135" fmla="*/ 1999243 w 7467600"/>
              <a:gd name="connsiteY135" fmla="*/ 4730524 h 6858000"/>
              <a:gd name="connsiteX136" fmla="*/ 1979527 w 7467600"/>
              <a:gd name="connsiteY136" fmla="*/ 4726651 h 6858000"/>
              <a:gd name="connsiteX137" fmla="*/ 1927410 w 7467600"/>
              <a:gd name="connsiteY137" fmla="*/ 4716164 h 6858000"/>
              <a:gd name="connsiteX138" fmla="*/ 1997014 w 7467600"/>
              <a:gd name="connsiteY138" fmla="*/ 4698007 h 6858000"/>
              <a:gd name="connsiteX139" fmla="*/ 2005458 w 7467600"/>
              <a:gd name="connsiteY139" fmla="*/ 4699540 h 6858000"/>
              <a:gd name="connsiteX140" fmla="*/ 2657186 w 7467600"/>
              <a:gd name="connsiteY140" fmla="*/ 4901687 h 6858000"/>
              <a:gd name="connsiteX141" fmla="*/ 2826662 w 7467600"/>
              <a:gd name="connsiteY141" fmla="*/ 4970362 h 6858000"/>
              <a:gd name="connsiteX142" fmla="*/ 2876100 w 7467600"/>
              <a:gd name="connsiteY142" fmla="*/ 4995397 h 6858000"/>
              <a:gd name="connsiteX143" fmla="*/ 3042600 w 7467600"/>
              <a:gd name="connsiteY143" fmla="*/ 5059532 h 6858000"/>
              <a:gd name="connsiteX144" fmla="*/ 1997014 w 7467600"/>
              <a:gd name="connsiteY144" fmla="*/ 4698007 h 6858000"/>
              <a:gd name="connsiteX145" fmla="*/ 2305292 w 7467600"/>
              <a:gd name="connsiteY145" fmla="*/ 4219492 h 6858000"/>
              <a:gd name="connsiteX146" fmla="*/ 3360922 w 7467600"/>
              <a:gd name="connsiteY146" fmla="*/ 4529373 h 6858000"/>
              <a:gd name="connsiteX147" fmla="*/ 3492420 w 7467600"/>
              <a:gd name="connsiteY147" fmla="*/ 4510145 h 6858000"/>
              <a:gd name="connsiteX148" fmla="*/ 3364086 w 7467600"/>
              <a:gd name="connsiteY148" fmla="*/ 4480340 h 6858000"/>
              <a:gd name="connsiteX149" fmla="*/ 3225818 w 7467600"/>
              <a:gd name="connsiteY149" fmla="*/ 4411822 h 6858000"/>
              <a:gd name="connsiteX150" fmla="*/ 3129696 w 7467600"/>
              <a:gd name="connsiteY150" fmla="*/ 4360704 h 6858000"/>
              <a:gd name="connsiteX151" fmla="*/ 2814545 w 7467600"/>
              <a:gd name="connsiteY151" fmla="*/ 4282955 h 6858000"/>
              <a:gd name="connsiteX152" fmla="*/ 2305292 w 7467600"/>
              <a:gd name="connsiteY152" fmla="*/ 4219492 h 6858000"/>
              <a:gd name="connsiteX153" fmla="*/ 2626982 w 7467600"/>
              <a:gd name="connsiteY153" fmla="*/ 4206450 h 6858000"/>
              <a:gd name="connsiteX154" fmla="*/ 2490617 w 7467600"/>
              <a:gd name="connsiteY154" fmla="*/ 4206951 h 6858000"/>
              <a:gd name="connsiteX155" fmla="*/ 2819869 w 7467600"/>
              <a:gd name="connsiteY155" fmla="*/ 4252936 h 6858000"/>
              <a:gd name="connsiteX156" fmla="*/ 3143018 w 7467600"/>
              <a:gd name="connsiteY156" fmla="*/ 4332698 h 6858000"/>
              <a:gd name="connsiteX157" fmla="*/ 3241520 w 7467600"/>
              <a:gd name="connsiteY157" fmla="*/ 4385112 h 6858000"/>
              <a:gd name="connsiteX158" fmla="*/ 3374575 w 7467600"/>
              <a:gd name="connsiteY158" fmla="*/ 4451517 h 6858000"/>
              <a:gd name="connsiteX159" fmla="*/ 3505221 w 7467600"/>
              <a:gd name="connsiteY159" fmla="*/ 4480757 h 6858000"/>
              <a:gd name="connsiteX160" fmla="*/ 2626982 w 7467600"/>
              <a:gd name="connsiteY160" fmla="*/ 4206450 h 6858000"/>
              <a:gd name="connsiteX161" fmla="*/ 1310106 w 7467600"/>
              <a:gd name="connsiteY161" fmla="*/ 3943217 h 6858000"/>
              <a:gd name="connsiteX162" fmla="*/ 854994 w 7467600"/>
              <a:gd name="connsiteY162" fmla="*/ 4399136 h 6858000"/>
              <a:gd name="connsiteX163" fmla="*/ 742462 w 7467600"/>
              <a:gd name="connsiteY163" fmla="*/ 4594648 h 6858000"/>
              <a:gd name="connsiteX164" fmla="*/ 820602 w 7467600"/>
              <a:gd name="connsiteY164" fmla="*/ 4485915 h 6858000"/>
              <a:gd name="connsiteX165" fmla="*/ 878295 w 7467600"/>
              <a:gd name="connsiteY165" fmla="*/ 4403594 h 6858000"/>
              <a:gd name="connsiteX166" fmla="*/ 1240607 w 7467600"/>
              <a:gd name="connsiteY166" fmla="*/ 4010401 h 6858000"/>
              <a:gd name="connsiteX167" fmla="*/ 1310106 w 7467600"/>
              <a:gd name="connsiteY167" fmla="*/ 3943217 h 6858000"/>
              <a:gd name="connsiteX168" fmla="*/ 1423113 w 7467600"/>
              <a:gd name="connsiteY168" fmla="*/ 3874565 h 6858000"/>
              <a:gd name="connsiteX169" fmla="*/ 1260565 w 7467600"/>
              <a:gd name="connsiteY169" fmla="*/ 4031982 h 6858000"/>
              <a:gd name="connsiteX170" fmla="*/ 901900 w 7467600"/>
              <a:gd name="connsiteY170" fmla="*/ 4421236 h 6858000"/>
              <a:gd name="connsiteX171" fmla="*/ 845044 w 7467600"/>
              <a:gd name="connsiteY171" fmla="*/ 4502436 h 6858000"/>
              <a:gd name="connsiteX172" fmla="*/ 685926 w 7467600"/>
              <a:gd name="connsiteY172" fmla="*/ 4703069 h 6858000"/>
              <a:gd name="connsiteX173" fmla="*/ 684248 w 7467600"/>
              <a:gd name="connsiteY173" fmla="*/ 4706721 h 6858000"/>
              <a:gd name="connsiteX174" fmla="*/ 1423113 w 7467600"/>
              <a:gd name="connsiteY174" fmla="*/ 3874565 h 6858000"/>
              <a:gd name="connsiteX175" fmla="*/ 3316479 w 7467600"/>
              <a:gd name="connsiteY175" fmla="*/ 3872136 h 6858000"/>
              <a:gd name="connsiteX176" fmla="*/ 3546806 w 7467600"/>
              <a:gd name="connsiteY176" fmla="*/ 4356139 h 6858000"/>
              <a:gd name="connsiteX177" fmla="*/ 3364433 w 7467600"/>
              <a:gd name="connsiteY177" fmla="*/ 3953121 h 6858000"/>
              <a:gd name="connsiteX178" fmla="*/ 3316479 w 7467600"/>
              <a:gd name="connsiteY178" fmla="*/ 3872136 h 6858000"/>
              <a:gd name="connsiteX179" fmla="*/ 3291335 w 7467600"/>
              <a:gd name="connsiteY179" fmla="*/ 3767420 h 6858000"/>
              <a:gd name="connsiteX180" fmla="*/ 3390805 w 7467600"/>
              <a:gd name="connsiteY180" fmla="*/ 3937163 h 6858000"/>
              <a:gd name="connsiteX181" fmla="*/ 3579062 w 7467600"/>
              <a:gd name="connsiteY181" fmla="*/ 4359040 h 6858000"/>
              <a:gd name="connsiteX182" fmla="*/ 3467355 w 7467600"/>
              <a:gd name="connsiteY182" fmla="*/ 3988130 h 6858000"/>
              <a:gd name="connsiteX183" fmla="*/ 3310753 w 7467600"/>
              <a:gd name="connsiteY183" fmla="*/ 3787140 h 6858000"/>
              <a:gd name="connsiteX184" fmla="*/ 3291335 w 7467600"/>
              <a:gd name="connsiteY184" fmla="*/ 3767420 h 6858000"/>
              <a:gd name="connsiteX185" fmla="*/ 1635889 w 7467600"/>
              <a:gd name="connsiteY185" fmla="*/ 3709494 h 6858000"/>
              <a:gd name="connsiteX186" fmla="*/ 1634800 w 7467600"/>
              <a:gd name="connsiteY186" fmla="*/ 3731111 h 6858000"/>
              <a:gd name="connsiteX187" fmla="*/ 1635889 w 7467600"/>
              <a:gd name="connsiteY187" fmla="*/ 3709494 h 6858000"/>
              <a:gd name="connsiteX188" fmla="*/ 1510397 w 7467600"/>
              <a:gd name="connsiteY188" fmla="*/ 3684705 h 6858000"/>
              <a:gd name="connsiteX189" fmla="*/ 1146550 w 7467600"/>
              <a:gd name="connsiteY189" fmla="*/ 3802012 h 6858000"/>
              <a:gd name="connsiteX190" fmla="*/ 698834 w 7467600"/>
              <a:gd name="connsiteY190" fmla="*/ 3952272 h 6858000"/>
              <a:gd name="connsiteX191" fmla="*/ 34256 w 7467600"/>
              <a:gd name="connsiteY191" fmla="*/ 4347603 h 6858000"/>
              <a:gd name="connsiteX192" fmla="*/ 527241 w 7467600"/>
              <a:gd name="connsiteY192" fmla="*/ 4065078 h 6858000"/>
              <a:gd name="connsiteX193" fmla="*/ 1510397 w 7467600"/>
              <a:gd name="connsiteY193" fmla="*/ 3684705 h 6858000"/>
              <a:gd name="connsiteX194" fmla="*/ 1313114 w 7467600"/>
              <a:gd name="connsiteY194" fmla="*/ 3655216 h 6858000"/>
              <a:gd name="connsiteX195" fmla="*/ 1109304 w 7467600"/>
              <a:gd name="connsiteY195" fmla="*/ 3669030 h 6858000"/>
              <a:gd name="connsiteX196" fmla="*/ 8129 w 7467600"/>
              <a:gd name="connsiteY196" fmla="*/ 4330519 h 6858000"/>
              <a:gd name="connsiteX197" fmla="*/ 687572 w 7467600"/>
              <a:gd name="connsiteY197" fmla="*/ 3925629 h 6858000"/>
              <a:gd name="connsiteX198" fmla="*/ 1138365 w 7467600"/>
              <a:gd name="connsiteY198" fmla="*/ 3774515 h 6858000"/>
              <a:gd name="connsiteX199" fmla="*/ 1505579 w 7467600"/>
              <a:gd name="connsiteY199" fmla="*/ 3655526 h 6858000"/>
              <a:gd name="connsiteX200" fmla="*/ 1313114 w 7467600"/>
              <a:gd name="connsiteY200" fmla="*/ 3655216 h 6858000"/>
              <a:gd name="connsiteX201" fmla="*/ 3655073 w 7467600"/>
              <a:gd name="connsiteY201" fmla="*/ 3650884 h 6858000"/>
              <a:gd name="connsiteX202" fmla="*/ 3989938 w 7467600"/>
              <a:gd name="connsiteY202" fmla="*/ 3991685 h 6858000"/>
              <a:gd name="connsiteX203" fmla="*/ 4393907 w 7467600"/>
              <a:gd name="connsiteY203" fmla="*/ 4261258 h 6858000"/>
              <a:gd name="connsiteX204" fmla="*/ 4648051 w 7467600"/>
              <a:gd name="connsiteY204" fmla="*/ 4374051 h 6858000"/>
              <a:gd name="connsiteX205" fmla="*/ 4383389 w 7467600"/>
              <a:gd name="connsiteY205" fmla="*/ 4184369 h 6858000"/>
              <a:gd name="connsiteX206" fmla="*/ 4165508 w 7467600"/>
              <a:gd name="connsiteY206" fmla="*/ 4035196 h 6858000"/>
              <a:gd name="connsiteX207" fmla="*/ 4068162 w 7467600"/>
              <a:gd name="connsiteY207" fmla="*/ 3953394 h 6858000"/>
              <a:gd name="connsiteX208" fmla="*/ 3981416 w 7467600"/>
              <a:gd name="connsiteY208" fmla="*/ 3880482 h 6858000"/>
              <a:gd name="connsiteX209" fmla="*/ 3800147 w 7467600"/>
              <a:gd name="connsiteY209" fmla="*/ 3749872 h 6858000"/>
              <a:gd name="connsiteX210" fmla="*/ 3655073 w 7467600"/>
              <a:gd name="connsiteY210" fmla="*/ 3650884 h 6858000"/>
              <a:gd name="connsiteX211" fmla="*/ 3670252 w 7467600"/>
              <a:gd name="connsiteY211" fmla="*/ 3622798 h 6858000"/>
              <a:gd name="connsiteX212" fmla="*/ 3817258 w 7467600"/>
              <a:gd name="connsiteY212" fmla="*/ 3723577 h 6858000"/>
              <a:gd name="connsiteX213" fmla="*/ 4000461 w 7467600"/>
              <a:gd name="connsiteY213" fmla="*/ 3855966 h 6858000"/>
              <a:gd name="connsiteX214" fmla="*/ 4088180 w 7467600"/>
              <a:gd name="connsiteY214" fmla="*/ 3929774 h 6858000"/>
              <a:gd name="connsiteX215" fmla="*/ 4184555 w 7467600"/>
              <a:gd name="connsiteY215" fmla="*/ 4010683 h 6858000"/>
              <a:gd name="connsiteX216" fmla="*/ 4399563 w 7467600"/>
              <a:gd name="connsiteY216" fmla="*/ 4158106 h 6858000"/>
              <a:gd name="connsiteX217" fmla="*/ 4684469 w 7467600"/>
              <a:gd name="connsiteY217" fmla="*/ 4364680 h 6858000"/>
              <a:gd name="connsiteX218" fmla="*/ 4690271 w 7467600"/>
              <a:gd name="connsiteY218" fmla="*/ 4370034 h 6858000"/>
              <a:gd name="connsiteX219" fmla="*/ 4136093 w 7467600"/>
              <a:gd name="connsiteY219" fmla="*/ 3858466 h 6858000"/>
              <a:gd name="connsiteX220" fmla="*/ 3670252 w 7467600"/>
              <a:gd name="connsiteY220" fmla="*/ 3622798 h 6858000"/>
              <a:gd name="connsiteX221" fmla="*/ 4440129 w 7467600"/>
              <a:gd name="connsiteY221" fmla="*/ 3448571 h 6858000"/>
              <a:gd name="connsiteX222" fmla="*/ 4856525 w 7467600"/>
              <a:gd name="connsiteY222" fmla="*/ 3915351 h 6858000"/>
              <a:gd name="connsiteX223" fmla="*/ 5059055 w 7467600"/>
              <a:gd name="connsiteY223" fmla="*/ 4108918 h 6858000"/>
              <a:gd name="connsiteX224" fmla="*/ 5290070 w 7467600"/>
              <a:gd name="connsiteY224" fmla="*/ 4263619 h 6858000"/>
              <a:gd name="connsiteX225" fmla="*/ 4834991 w 7467600"/>
              <a:gd name="connsiteY225" fmla="*/ 3830985 h 6858000"/>
              <a:gd name="connsiteX226" fmla="*/ 4440129 w 7467600"/>
              <a:gd name="connsiteY226" fmla="*/ 3448571 h 6858000"/>
              <a:gd name="connsiteX227" fmla="*/ 4441737 w 7467600"/>
              <a:gd name="connsiteY227" fmla="*/ 3399734 h 6858000"/>
              <a:gd name="connsiteX228" fmla="*/ 4431236 w 7467600"/>
              <a:gd name="connsiteY228" fmla="*/ 3400954 h 6858000"/>
              <a:gd name="connsiteX229" fmla="*/ 4557150 w 7467600"/>
              <a:gd name="connsiteY229" fmla="*/ 3510023 h 6858000"/>
              <a:gd name="connsiteX230" fmla="*/ 4856936 w 7467600"/>
              <a:gd name="connsiteY230" fmla="*/ 3809146 h 6858000"/>
              <a:gd name="connsiteX231" fmla="*/ 5111996 w 7467600"/>
              <a:gd name="connsiteY231" fmla="*/ 4065759 h 6858000"/>
              <a:gd name="connsiteX232" fmla="*/ 5388878 w 7467600"/>
              <a:gd name="connsiteY232" fmla="*/ 4300185 h 6858000"/>
              <a:gd name="connsiteX233" fmla="*/ 5425556 w 7467600"/>
              <a:gd name="connsiteY233" fmla="*/ 4308967 h 6858000"/>
              <a:gd name="connsiteX234" fmla="*/ 4943646 w 7467600"/>
              <a:gd name="connsiteY234" fmla="*/ 3822916 h 6858000"/>
              <a:gd name="connsiteX235" fmla="*/ 4594837 w 7467600"/>
              <a:gd name="connsiteY235" fmla="*/ 3532274 h 6858000"/>
              <a:gd name="connsiteX236" fmla="*/ 4441737 w 7467600"/>
              <a:gd name="connsiteY236" fmla="*/ 3399734 h 6858000"/>
              <a:gd name="connsiteX237" fmla="*/ 5425834 w 7467600"/>
              <a:gd name="connsiteY237" fmla="*/ 3162785 h 6858000"/>
              <a:gd name="connsiteX238" fmla="*/ 5401644 w 7467600"/>
              <a:gd name="connsiteY238" fmla="*/ 3617847 h 6858000"/>
              <a:gd name="connsiteX239" fmla="*/ 5467256 w 7467600"/>
              <a:gd name="connsiteY239" fmla="*/ 4175494 h 6858000"/>
              <a:gd name="connsiteX240" fmla="*/ 5448069 w 7467600"/>
              <a:gd name="connsiteY240" fmla="*/ 3567554 h 6858000"/>
              <a:gd name="connsiteX241" fmla="*/ 5425834 w 7467600"/>
              <a:gd name="connsiteY241" fmla="*/ 3162785 h 6858000"/>
              <a:gd name="connsiteX242" fmla="*/ 1318687 w 7467600"/>
              <a:gd name="connsiteY242" fmla="*/ 3113840 h 6858000"/>
              <a:gd name="connsiteX243" fmla="*/ 1066793 w 7467600"/>
              <a:gd name="connsiteY243" fmla="*/ 3212171 h 6858000"/>
              <a:gd name="connsiteX244" fmla="*/ 993319 w 7467600"/>
              <a:gd name="connsiteY244" fmla="*/ 3247648 h 6858000"/>
              <a:gd name="connsiteX245" fmla="*/ 853081 w 7467600"/>
              <a:gd name="connsiteY245" fmla="*/ 3312410 h 6858000"/>
              <a:gd name="connsiteX246" fmla="*/ 805957 w 7467600"/>
              <a:gd name="connsiteY246" fmla="*/ 3330443 h 6858000"/>
              <a:gd name="connsiteX247" fmla="*/ 1318687 w 7467600"/>
              <a:gd name="connsiteY247" fmla="*/ 3113840 h 6858000"/>
              <a:gd name="connsiteX248" fmla="*/ 5453702 w 7467600"/>
              <a:gd name="connsiteY248" fmla="*/ 3090882 h 6858000"/>
              <a:gd name="connsiteX249" fmla="*/ 5480135 w 7467600"/>
              <a:gd name="connsiteY249" fmla="*/ 3565802 h 6858000"/>
              <a:gd name="connsiteX250" fmla="*/ 5499023 w 7467600"/>
              <a:gd name="connsiteY250" fmla="*/ 4166310 h 6858000"/>
              <a:gd name="connsiteX251" fmla="*/ 5547022 w 7467600"/>
              <a:gd name="connsiteY251" fmla="*/ 3607838 h 6858000"/>
              <a:gd name="connsiteX252" fmla="*/ 5515964 w 7467600"/>
              <a:gd name="connsiteY252" fmla="*/ 3378541 h 6858000"/>
              <a:gd name="connsiteX253" fmla="*/ 5453702 w 7467600"/>
              <a:gd name="connsiteY253" fmla="*/ 3090882 h 6858000"/>
              <a:gd name="connsiteX254" fmla="*/ 1238695 w 7467600"/>
              <a:gd name="connsiteY254" fmla="*/ 3076820 h 6858000"/>
              <a:gd name="connsiteX255" fmla="*/ 716371 w 7467600"/>
              <a:gd name="connsiteY255" fmla="*/ 3293249 h 6858000"/>
              <a:gd name="connsiteX256" fmla="*/ 579522 w 7467600"/>
              <a:gd name="connsiteY256" fmla="*/ 3371759 h 6858000"/>
              <a:gd name="connsiteX257" fmla="*/ 600288 w 7467600"/>
              <a:gd name="connsiteY257" fmla="*/ 3365555 h 6858000"/>
              <a:gd name="connsiteX258" fmla="*/ 840692 w 7467600"/>
              <a:gd name="connsiteY258" fmla="*/ 3284921 h 6858000"/>
              <a:gd name="connsiteX259" fmla="*/ 979248 w 7467600"/>
              <a:gd name="connsiteY259" fmla="*/ 3221003 h 6858000"/>
              <a:gd name="connsiteX260" fmla="*/ 1053282 w 7467600"/>
              <a:gd name="connsiteY260" fmla="*/ 3185247 h 6858000"/>
              <a:gd name="connsiteX261" fmla="*/ 1320603 w 7467600"/>
              <a:gd name="connsiteY261" fmla="*/ 3081281 h 6858000"/>
              <a:gd name="connsiteX262" fmla="*/ 1238695 w 7467600"/>
              <a:gd name="connsiteY262" fmla="*/ 3076820 h 6858000"/>
              <a:gd name="connsiteX263" fmla="*/ 5425627 w 7467600"/>
              <a:gd name="connsiteY263" fmla="*/ 2954192 h 6858000"/>
              <a:gd name="connsiteX264" fmla="*/ 5470770 w 7467600"/>
              <a:gd name="connsiteY264" fmla="*/ 3005435 h 6858000"/>
              <a:gd name="connsiteX265" fmla="*/ 5519779 w 7467600"/>
              <a:gd name="connsiteY265" fmla="*/ 4359223 h 6858000"/>
              <a:gd name="connsiteX266" fmla="*/ 5520293 w 7467600"/>
              <a:gd name="connsiteY266" fmla="*/ 4360602 h 6858000"/>
              <a:gd name="connsiteX267" fmla="*/ 5767221 w 7467600"/>
              <a:gd name="connsiteY267" fmla="*/ 4665564 h 6858000"/>
              <a:gd name="connsiteX268" fmla="*/ 6937169 w 7467600"/>
              <a:gd name="connsiteY268" fmla="*/ 4815941 h 6858000"/>
              <a:gd name="connsiteX269" fmla="*/ 6953922 w 7467600"/>
              <a:gd name="connsiteY269" fmla="*/ 4890068 h 6858000"/>
              <a:gd name="connsiteX270" fmla="*/ 6071359 w 7467600"/>
              <a:gd name="connsiteY270" fmla="*/ 4770770 h 6858000"/>
              <a:gd name="connsiteX271" fmla="*/ 6038839 w 7467600"/>
              <a:gd name="connsiteY271" fmla="*/ 4764474 h 6858000"/>
              <a:gd name="connsiteX272" fmla="*/ 6038706 w 7467600"/>
              <a:gd name="connsiteY272" fmla="*/ 4763847 h 6858000"/>
              <a:gd name="connsiteX273" fmla="*/ 6037784 w 7467600"/>
              <a:gd name="connsiteY273" fmla="*/ 4764270 h 6858000"/>
              <a:gd name="connsiteX274" fmla="*/ 6038839 w 7467600"/>
              <a:gd name="connsiteY274" fmla="*/ 4764474 h 6858000"/>
              <a:gd name="connsiteX275" fmla="*/ 6040338 w 7467600"/>
              <a:gd name="connsiteY275" fmla="*/ 4771418 h 6858000"/>
              <a:gd name="connsiteX276" fmla="*/ 6024488 w 7467600"/>
              <a:gd name="connsiteY276" fmla="*/ 4809903 h 6858000"/>
              <a:gd name="connsiteX277" fmla="*/ 5599771 w 7467600"/>
              <a:gd name="connsiteY277" fmla="*/ 5509652 h 6858000"/>
              <a:gd name="connsiteX278" fmla="*/ 5548843 w 7467600"/>
              <a:gd name="connsiteY278" fmla="*/ 5563845 h 6858000"/>
              <a:gd name="connsiteX279" fmla="*/ 5940952 w 7467600"/>
              <a:gd name="connsiteY279" fmla="*/ 6250028 h 6858000"/>
              <a:gd name="connsiteX280" fmla="*/ 6043441 w 7467600"/>
              <a:gd name="connsiteY280" fmla="*/ 6665847 h 6858000"/>
              <a:gd name="connsiteX281" fmla="*/ 6093432 w 7467600"/>
              <a:gd name="connsiteY281" fmla="*/ 6858000 h 6858000"/>
              <a:gd name="connsiteX282" fmla="*/ 6034344 w 7467600"/>
              <a:gd name="connsiteY282" fmla="*/ 6858000 h 6858000"/>
              <a:gd name="connsiteX283" fmla="*/ 6026679 w 7467600"/>
              <a:gd name="connsiteY283" fmla="*/ 6836959 h 6858000"/>
              <a:gd name="connsiteX284" fmla="*/ 5800441 w 7467600"/>
              <a:gd name="connsiteY284" fmla="*/ 6335286 h 6858000"/>
              <a:gd name="connsiteX285" fmla="*/ 5526562 w 7467600"/>
              <a:gd name="connsiteY285" fmla="*/ 5705388 h 6858000"/>
              <a:gd name="connsiteX286" fmla="*/ 5519640 w 7467600"/>
              <a:gd name="connsiteY286" fmla="*/ 5683774 h 6858000"/>
              <a:gd name="connsiteX287" fmla="*/ 5844559 w 7467600"/>
              <a:gd name="connsiteY287" fmla="*/ 6553349 h 6858000"/>
              <a:gd name="connsiteX288" fmla="*/ 5975994 w 7467600"/>
              <a:gd name="connsiteY288" fmla="*/ 6858000 h 6858000"/>
              <a:gd name="connsiteX289" fmla="*/ 5898547 w 7467600"/>
              <a:gd name="connsiteY289" fmla="*/ 6858000 h 6858000"/>
              <a:gd name="connsiteX290" fmla="*/ 5682041 w 7467600"/>
              <a:gd name="connsiteY290" fmla="*/ 6355860 h 6858000"/>
              <a:gd name="connsiteX291" fmla="*/ 5461758 w 7467600"/>
              <a:gd name="connsiteY291" fmla="*/ 5820220 h 6858000"/>
              <a:gd name="connsiteX292" fmla="*/ 5237282 w 7467600"/>
              <a:gd name="connsiteY292" fmla="*/ 6579086 h 6858000"/>
              <a:gd name="connsiteX293" fmla="*/ 5115009 w 7467600"/>
              <a:gd name="connsiteY293" fmla="*/ 6858000 h 6858000"/>
              <a:gd name="connsiteX294" fmla="*/ 5028074 w 7467600"/>
              <a:gd name="connsiteY294" fmla="*/ 6858000 h 6858000"/>
              <a:gd name="connsiteX295" fmla="*/ 5079508 w 7467600"/>
              <a:gd name="connsiteY295" fmla="*/ 6749074 h 6858000"/>
              <a:gd name="connsiteX296" fmla="*/ 5371846 w 7467600"/>
              <a:gd name="connsiteY296" fmla="*/ 5924413 h 6858000"/>
              <a:gd name="connsiteX297" fmla="*/ 5270512 w 7467600"/>
              <a:gd name="connsiteY297" fmla="*/ 6138975 h 6858000"/>
              <a:gd name="connsiteX298" fmla="*/ 5062409 w 7467600"/>
              <a:gd name="connsiteY298" fmla="*/ 6653544 h 6858000"/>
              <a:gd name="connsiteX299" fmla="*/ 5036628 w 7467600"/>
              <a:gd name="connsiteY299" fmla="*/ 6754247 h 6858000"/>
              <a:gd name="connsiteX300" fmla="*/ 5009112 w 7467600"/>
              <a:gd name="connsiteY300" fmla="*/ 6858000 h 6858000"/>
              <a:gd name="connsiteX301" fmla="*/ 4976679 w 7467600"/>
              <a:gd name="connsiteY301" fmla="*/ 6858000 h 6858000"/>
              <a:gd name="connsiteX302" fmla="*/ 5006537 w 7467600"/>
              <a:gd name="connsiteY302" fmla="*/ 6747068 h 6858000"/>
              <a:gd name="connsiteX303" fmla="*/ 5032723 w 7467600"/>
              <a:gd name="connsiteY303" fmla="*/ 6644957 h 6858000"/>
              <a:gd name="connsiteX304" fmla="*/ 5242949 w 7467600"/>
              <a:gd name="connsiteY304" fmla="*/ 6125175 h 6858000"/>
              <a:gd name="connsiteX305" fmla="*/ 5286321 w 7467600"/>
              <a:gd name="connsiteY305" fmla="*/ 6033555 h 6858000"/>
              <a:gd name="connsiteX306" fmla="*/ 5008210 w 7467600"/>
              <a:gd name="connsiteY306" fmla="*/ 6649194 h 6858000"/>
              <a:gd name="connsiteX307" fmla="*/ 4986321 w 7467600"/>
              <a:gd name="connsiteY307" fmla="*/ 6765687 h 6858000"/>
              <a:gd name="connsiteX308" fmla="*/ 4973474 w 7467600"/>
              <a:gd name="connsiteY308" fmla="*/ 6858000 h 6858000"/>
              <a:gd name="connsiteX309" fmla="*/ 4907178 w 7467600"/>
              <a:gd name="connsiteY309" fmla="*/ 6858000 h 6858000"/>
              <a:gd name="connsiteX310" fmla="*/ 4910810 w 7467600"/>
              <a:gd name="connsiteY310" fmla="*/ 6829660 h 6858000"/>
              <a:gd name="connsiteX311" fmla="*/ 4987461 w 7467600"/>
              <a:gd name="connsiteY311" fmla="*/ 6432994 h 6858000"/>
              <a:gd name="connsiteX312" fmla="*/ 5179262 w 7467600"/>
              <a:gd name="connsiteY312" fmla="*/ 6035044 h 6858000"/>
              <a:gd name="connsiteX313" fmla="*/ 4689678 w 7467600"/>
              <a:gd name="connsiteY313" fmla="*/ 6440241 h 6858000"/>
              <a:gd name="connsiteX314" fmla="*/ 4477543 w 7467600"/>
              <a:gd name="connsiteY314" fmla="*/ 6674836 h 6858000"/>
              <a:gd name="connsiteX315" fmla="*/ 4329957 w 7467600"/>
              <a:gd name="connsiteY315" fmla="*/ 6858000 h 6858000"/>
              <a:gd name="connsiteX316" fmla="*/ 4218595 w 7467600"/>
              <a:gd name="connsiteY316" fmla="*/ 6858000 h 6858000"/>
              <a:gd name="connsiteX317" fmla="*/ 4368888 w 7467600"/>
              <a:gd name="connsiteY317" fmla="*/ 6668412 h 6858000"/>
              <a:gd name="connsiteX318" fmla="*/ 4563091 w 7467600"/>
              <a:gd name="connsiteY318" fmla="*/ 6442508 h 6858000"/>
              <a:gd name="connsiteX319" fmla="*/ 5387324 w 7467600"/>
              <a:gd name="connsiteY319" fmla="*/ 5705830 h 6858000"/>
              <a:gd name="connsiteX320" fmla="*/ 5073620 w 7467600"/>
              <a:gd name="connsiteY320" fmla="*/ 5955437 h 6858000"/>
              <a:gd name="connsiteX321" fmla="*/ 4689789 w 7467600"/>
              <a:gd name="connsiteY321" fmla="*/ 6268382 h 6858000"/>
              <a:gd name="connsiteX322" fmla="*/ 4418722 w 7467600"/>
              <a:gd name="connsiteY322" fmla="*/ 6570886 h 6858000"/>
              <a:gd name="connsiteX323" fmla="*/ 4214944 w 7467600"/>
              <a:gd name="connsiteY323" fmla="*/ 6858000 h 6858000"/>
              <a:gd name="connsiteX324" fmla="*/ 4177898 w 7467600"/>
              <a:gd name="connsiteY324" fmla="*/ 6858000 h 6858000"/>
              <a:gd name="connsiteX325" fmla="*/ 4391597 w 7467600"/>
              <a:gd name="connsiteY325" fmla="*/ 6556370 h 6858000"/>
              <a:gd name="connsiteX326" fmla="*/ 4668889 w 7467600"/>
              <a:gd name="connsiteY326" fmla="*/ 6246399 h 6858000"/>
              <a:gd name="connsiteX327" fmla="*/ 5055427 w 7467600"/>
              <a:gd name="connsiteY327" fmla="*/ 5931476 h 6858000"/>
              <a:gd name="connsiteX328" fmla="*/ 5371814 w 7467600"/>
              <a:gd name="connsiteY328" fmla="*/ 5678975 h 6858000"/>
              <a:gd name="connsiteX329" fmla="*/ 4987918 w 7467600"/>
              <a:gd name="connsiteY329" fmla="*/ 5838701 h 6858000"/>
              <a:gd name="connsiteX330" fmla="*/ 4317146 w 7467600"/>
              <a:gd name="connsiteY330" fmla="*/ 6587716 h 6858000"/>
              <a:gd name="connsiteX331" fmla="*/ 4171627 w 7467600"/>
              <a:gd name="connsiteY331" fmla="*/ 6858000 h 6858000"/>
              <a:gd name="connsiteX332" fmla="*/ 4081585 w 7467600"/>
              <a:gd name="connsiteY332" fmla="*/ 6858000 h 6858000"/>
              <a:gd name="connsiteX333" fmla="*/ 4238603 w 7467600"/>
              <a:gd name="connsiteY333" fmla="*/ 6559341 h 6858000"/>
              <a:gd name="connsiteX334" fmla="*/ 4778333 w 7467600"/>
              <a:gd name="connsiteY334" fmla="*/ 5873626 h 6858000"/>
              <a:gd name="connsiteX335" fmla="*/ 5414185 w 7467600"/>
              <a:gd name="connsiteY335" fmla="*/ 5573882 h 6858000"/>
              <a:gd name="connsiteX336" fmla="*/ 5959648 w 7467600"/>
              <a:gd name="connsiteY336" fmla="*/ 4760797 h 6858000"/>
              <a:gd name="connsiteX337" fmla="*/ 5355019 w 7467600"/>
              <a:gd name="connsiteY337" fmla="*/ 4734672 h 6858000"/>
              <a:gd name="connsiteX338" fmla="*/ 5083565 w 7467600"/>
              <a:gd name="connsiteY338" fmla="*/ 5179121 h 6858000"/>
              <a:gd name="connsiteX339" fmla="*/ 4713577 w 7467600"/>
              <a:gd name="connsiteY339" fmla="*/ 5616803 h 6858000"/>
              <a:gd name="connsiteX340" fmla="*/ 3989559 w 7467600"/>
              <a:gd name="connsiteY340" fmla="*/ 6145945 h 6858000"/>
              <a:gd name="connsiteX341" fmla="*/ 3939824 w 7467600"/>
              <a:gd name="connsiteY341" fmla="*/ 6066900 h 6858000"/>
              <a:gd name="connsiteX342" fmla="*/ 4584537 w 7467600"/>
              <a:gd name="connsiteY342" fmla="*/ 5324826 h 6858000"/>
              <a:gd name="connsiteX343" fmla="*/ 5037105 w 7467600"/>
              <a:gd name="connsiteY343" fmla="*/ 5088765 h 6858000"/>
              <a:gd name="connsiteX344" fmla="*/ 5039930 w 7467600"/>
              <a:gd name="connsiteY344" fmla="*/ 5089585 h 6858000"/>
              <a:gd name="connsiteX345" fmla="*/ 5263764 w 7467600"/>
              <a:gd name="connsiteY345" fmla="*/ 4735525 h 6858000"/>
              <a:gd name="connsiteX346" fmla="*/ 4086300 w 7467600"/>
              <a:gd name="connsiteY346" fmla="*/ 4884599 h 6858000"/>
              <a:gd name="connsiteX347" fmla="*/ 4085485 w 7467600"/>
              <a:gd name="connsiteY347" fmla="*/ 4899070 h 6858000"/>
              <a:gd name="connsiteX348" fmla="*/ 3871915 w 7467600"/>
              <a:gd name="connsiteY348" fmla="*/ 5253645 h 6858000"/>
              <a:gd name="connsiteX349" fmla="*/ 3799374 w 7467600"/>
              <a:gd name="connsiteY349" fmla="*/ 5466127 h 6858000"/>
              <a:gd name="connsiteX350" fmla="*/ 3498850 w 7467600"/>
              <a:gd name="connsiteY350" fmla="*/ 6661888 h 6858000"/>
              <a:gd name="connsiteX351" fmla="*/ 3399216 w 7467600"/>
              <a:gd name="connsiteY351" fmla="*/ 6858000 h 6858000"/>
              <a:gd name="connsiteX352" fmla="*/ 3303688 w 7467600"/>
              <a:gd name="connsiteY352" fmla="*/ 6858000 h 6858000"/>
              <a:gd name="connsiteX353" fmla="*/ 3391774 w 7467600"/>
              <a:gd name="connsiteY353" fmla="*/ 6697181 h 6858000"/>
              <a:gd name="connsiteX354" fmla="*/ 3735540 w 7467600"/>
              <a:gd name="connsiteY354" fmla="*/ 5546923 h 6858000"/>
              <a:gd name="connsiteX355" fmla="*/ 3729438 w 7467600"/>
              <a:gd name="connsiteY355" fmla="*/ 5569058 h 6858000"/>
              <a:gd name="connsiteX356" fmla="*/ 3707782 w 7467600"/>
              <a:gd name="connsiteY356" fmla="*/ 5644908 h 6858000"/>
              <a:gd name="connsiteX357" fmla="*/ 3583827 w 7467600"/>
              <a:gd name="connsiteY357" fmla="*/ 6039215 h 6858000"/>
              <a:gd name="connsiteX358" fmla="*/ 3547861 w 7467600"/>
              <a:gd name="connsiteY358" fmla="*/ 6129609 h 6858000"/>
              <a:gd name="connsiteX359" fmla="*/ 3490905 w 7467600"/>
              <a:gd name="connsiteY359" fmla="*/ 6277660 h 6858000"/>
              <a:gd name="connsiteX360" fmla="*/ 3455859 w 7467600"/>
              <a:gd name="connsiteY360" fmla="*/ 6391301 h 6858000"/>
              <a:gd name="connsiteX361" fmla="*/ 3429112 w 7467600"/>
              <a:gd name="connsiteY361" fmla="*/ 6479469 h 6858000"/>
              <a:gd name="connsiteX362" fmla="*/ 3304862 w 7467600"/>
              <a:gd name="connsiteY362" fmla="*/ 6796476 h 6858000"/>
              <a:gd name="connsiteX363" fmla="*/ 3276071 w 7467600"/>
              <a:gd name="connsiteY363" fmla="*/ 6858000 h 6858000"/>
              <a:gd name="connsiteX364" fmla="*/ 3240805 w 7467600"/>
              <a:gd name="connsiteY364" fmla="*/ 6858000 h 6858000"/>
              <a:gd name="connsiteX365" fmla="*/ 3275917 w 7467600"/>
              <a:gd name="connsiteY365" fmla="*/ 6783192 h 6858000"/>
              <a:gd name="connsiteX366" fmla="*/ 3399358 w 7467600"/>
              <a:gd name="connsiteY366" fmla="*/ 6469011 h 6858000"/>
              <a:gd name="connsiteX367" fmla="*/ 3425650 w 7467600"/>
              <a:gd name="connsiteY367" fmla="*/ 6381333 h 6858000"/>
              <a:gd name="connsiteX368" fmla="*/ 3460661 w 7467600"/>
              <a:gd name="connsiteY368" fmla="*/ 6266763 h 6858000"/>
              <a:gd name="connsiteX369" fmla="*/ 3518021 w 7467600"/>
              <a:gd name="connsiteY369" fmla="*/ 6117298 h 6858000"/>
              <a:gd name="connsiteX370" fmla="*/ 3554035 w 7467600"/>
              <a:gd name="connsiteY370" fmla="*/ 6027832 h 6858000"/>
              <a:gd name="connsiteX371" fmla="*/ 3677174 w 7467600"/>
              <a:gd name="connsiteY371" fmla="*/ 5636351 h 6858000"/>
              <a:gd name="connsiteX372" fmla="*/ 3698819 w 7467600"/>
              <a:gd name="connsiteY372" fmla="*/ 5560503 h 6858000"/>
              <a:gd name="connsiteX373" fmla="*/ 3702094 w 7467600"/>
              <a:gd name="connsiteY373" fmla="*/ 5549194 h 6858000"/>
              <a:gd name="connsiteX374" fmla="*/ 3398355 w 7467600"/>
              <a:gd name="connsiteY374" fmla="*/ 6094603 h 6858000"/>
              <a:gd name="connsiteX375" fmla="*/ 3193941 w 7467600"/>
              <a:gd name="connsiteY375" fmla="*/ 6798775 h 6858000"/>
              <a:gd name="connsiteX376" fmla="*/ 3184140 w 7467600"/>
              <a:gd name="connsiteY376" fmla="*/ 6858000 h 6858000"/>
              <a:gd name="connsiteX377" fmla="*/ 3099978 w 7467600"/>
              <a:gd name="connsiteY377" fmla="*/ 6858000 h 6858000"/>
              <a:gd name="connsiteX378" fmla="*/ 3101556 w 7467600"/>
              <a:gd name="connsiteY378" fmla="*/ 6843337 h 6858000"/>
              <a:gd name="connsiteX379" fmla="*/ 3370162 w 7467600"/>
              <a:gd name="connsiteY379" fmla="*/ 5785550 h 6858000"/>
              <a:gd name="connsiteX380" fmla="*/ 3746477 w 7467600"/>
              <a:gd name="connsiteY380" fmla="*/ 5377889 h 6858000"/>
              <a:gd name="connsiteX381" fmla="*/ 3863399 w 7467600"/>
              <a:gd name="connsiteY381" fmla="*/ 5087257 h 6858000"/>
              <a:gd name="connsiteX382" fmla="*/ 3968712 w 7467600"/>
              <a:gd name="connsiteY382" fmla="*/ 4913989 h 6858000"/>
              <a:gd name="connsiteX383" fmla="*/ 2792390 w 7467600"/>
              <a:gd name="connsiteY383" fmla="*/ 5382974 h 6858000"/>
              <a:gd name="connsiteX384" fmla="*/ 2714982 w 7467600"/>
              <a:gd name="connsiteY384" fmla="*/ 5427051 h 6858000"/>
              <a:gd name="connsiteX385" fmla="*/ 2813361 w 7467600"/>
              <a:gd name="connsiteY385" fmla="*/ 6023912 h 6858000"/>
              <a:gd name="connsiteX386" fmla="*/ 2688430 w 7467600"/>
              <a:gd name="connsiteY386" fmla="*/ 6801564 h 6858000"/>
              <a:gd name="connsiteX387" fmla="*/ 2629626 w 7467600"/>
              <a:gd name="connsiteY387" fmla="*/ 6763394 h 6858000"/>
              <a:gd name="connsiteX388" fmla="*/ 2565328 w 7467600"/>
              <a:gd name="connsiteY388" fmla="*/ 5516399 h 6858000"/>
              <a:gd name="connsiteX389" fmla="*/ 1922999 w 7467600"/>
              <a:gd name="connsiteY389" fmla="*/ 5980343 h 6858000"/>
              <a:gd name="connsiteX390" fmla="*/ 1950261 w 7467600"/>
              <a:gd name="connsiteY390" fmla="*/ 6405858 h 6858000"/>
              <a:gd name="connsiteX391" fmla="*/ 2365554 w 7467600"/>
              <a:gd name="connsiteY391" fmla="*/ 6759107 h 6858000"/>
              <a:gd name="connsiteX392" fmla="*/ 2424142 w 7467600"/>
              <a:gd name="connsiteY392" fmla="*/ 6858000 h 6858000"/>
              <a:gd name="connsiteX393" fmla="*/ 2395994 w 7467600"/>
              <a:gd name="connsiteY393" fmla="*/ 6858000 h 6858000"/>
              <a:gd name="connsiteX394" fmla="*/ 2392863 w 7467600"/>
              <a:gd name="connsiteY394" fmla="*/ 6852964 h 6858000"/>
              <a:gd name="connsiteX395" fmla="*/ 2017589 w 7467600"/>
              <a:gd name="connsiteY395" fmla="*/ 6493982 h 6858000"/>
              <a:gd name="connsiteX396" fmla="*/ 2147336 w 7467600"/>
              <a:gd name="connsiteY396" fmla="*/ 6594052 h 6858000"/>
              <a:gd name="connsiteX397" fmla="*/ 2207047 w 7467600"/>
              <a:gd name="connsiteY397" fmla="*/ 6654540 h 6858000"/>
              <a:gd name="connsiteX398" fmla="*/ 2299106 w 7467600"/>
              <a:gd name="connsiteY398" fmla="*/ 6778931 h 6858000"/>
              <a:gd name="connsiteX399" fmla="*/ 2314430 w 7467600"/>
              <a:gd name="connsiteY399" fmla="*/ 6801144 h 6858000"/>
              <a:gd name="connsiteX400" fmla="*/ 2352406 w 7467600"/>
              <a:gd name="connsiteY400" fmla="*/ 6858000 h 6858000"/>
              <a:gd name="connsiteX401" fmla="*/ 2314492 w 7467600"/>
              <a:gd name="connsiteY401" fmla="*/ 6858000 h 6858000"/>
              <a:gd name="connsiteX402" fmla="*/ 2288095 w 7467600"/>
              <a:gd name="connsiteY402" fmla="*/ 6818030 h 6858000"/>
              <a:gd name="connsiteX403" fmla="*/ 2272768 w 7467600"/>
              <a:gd name="connsiteY403" fmla="*/ 6795822 h 6858000"/>
              <a:gd name="connsiteX404" fmla="*/ 2182715 w 7467600"/>
              <a:gd name="connsiteY404" fmla="*/ 6675071 h 6858000"/>
              <a:gd name="connsiteX405" fmla="*/ 2032061 w 7467600"/>
              <a:gd name="connsiteY405" fmla="*/ 6541380 h 6858000"/>
              <a:gd name="connsiteX406" fmla="*/ 2257220 w 7467600"/>
              <a:gd name="connsiteY406" fmla="*/ 6826257 h 6858000"/>
              <a:gd name="connsiteX407" fmla="*/ 2281324 w 7467600"/>
              <a:gd name="connsiteY407" fmla="*/ 6858000 h 6858000"/>
              <a:gd name="connsiteX408" fmla="*/ 2242860 w 7467600"/>
              <a:gd name="connsiteY408" fmla="*/ 6858000 h 6858000"/>
              <a:gd name="connsiteX409" fmla="*/ 2232818 w 7467600"/>
              <a:gd name="connsiteY409" fmla="*/ 6844926 h 6858000"/>
              <a:gd name="connsiteX410" fmla="*/ 1990172 w 7467600"/>
              <a:gd name="connsiteY410" fmla="*/ 6542121 h 6858000"/>
              <a:gd name="connsiteX411" fmla="*/ 2124090 w 7467600"/>
              <a:gd name="connsiteY411" fmla="*/ 6761017 h 6858000"/>
              <a:gd name="connsiteX412" fmla="*/ 2200380 w 7467600"/>
              <a:gd name="connsiteY412" fmla="*/ 6858000 h 6858000"/>
              <a:gd name="connsiteX413" fmla="*/ 2147507 w 7467600"/>
              <a:gd name="connsiteY413" fmla="*/ 6858000 h 6858000"/>
              <a:gd name="connsiteX414" fmla="*/ 2070668 w 7467600"/>
              <a:gd name="connsiteY414" fmla="*/ 6761520 h 6858000"/>
              <a:gd name="connsiteX415" fmla="*/ 1975142 w 7467600"/>
              <a:gd name="connsiteY415" fmla="*/ 6585570 h 6858000"/>
              <a:gd name="connsiteX416" fmla="*/ 2050035 w 7467600"/>
              <a:gd name="connsiteY416" fmla="*/ 6813345 h 6858000"/>
              <a:gd name="connsiteX417" fmla="*/ 2063025 w 7467600"/>
              <a:gd name="connsiteY417" fmla="*/ 6858000 h 6858000"/>
              <a:gd name="connsiteX418" fmla="*/ 2021675 w 7467600"/>
              <a:gd name="connsiteY418" fmla="*/ 6858000 h 6858000"/>
              <a:gd name="connsiteX419" fmla="*/ 2019308 w 7467600"/>
              <a:gd name="connsiteY419" fmla="*/ 6847118 h 6858000"/>
              <a:gd name="connsiteX420" fmla="*/ 1938835 w 7467600"/>
              <a:gd name="connsiteY420" fmla="*/ 6551160 h 6858000"/>
              <a:gd name="connsiteX421" fmla="*/ 1953230 w 7467600"/>
              <a:gd name="connsiteY421" fmla="*/ 6759699 h 6858000"/>
              <a:gd name="connsiteX422" fmla="*/ 1956763 w 7467600"/>
              <a:gd name="connsiteY422" fmla="*/ 6778191 h 6858000"/>
              <a:gd name="connsiteX423" fmla="*/ 1967925 w 7467600"/>
              <a:gd name="connsiteY423" fmla="*/ 6858000 h 6858000"/>
              <a:gd name="connsiteX424" fmla="*/ 1936622 w 7467600"/>
              <a:gd name="connsiteY424" fmla="*/ 6858000 h 6858000"/>
              <a:gd name="connsiteX425" fmla="*/ 1926261 w 7467600"/>
              <a:gd name="connsiteY425" fmla="*/ 6784064 h 6858000"/>
              <a:gd name="connsiteX426" fmla="*/ 1922724 w 7467600"/>
              <a:gd name="connsiteY426" fmla="*/ 6765577 h 6858000"/>
              <a:gd name="connsiteX427" fmla="*/ 1904650 w 7467600"/>
              <a:gd name="connsiteY427" fmla="*/ 6639616 h 6858000"/>
              <a:gd name="connsiteX428" fmla="*/ 1885273 w 7467600"/>
              <a:gd name="connsiteY428" fmla="*/ 6858000 h 6858000"/>
              <a:gd name="connsiteX429" fmla="*/ 1854363 w 7467600"/>
              <a:gd name="connsiteY429" fmla="*/ 6858000 h 6858000"/>
              <a:gd name="connsiteX430" fmla="*/ 1880391 w 7467600"/>
              <a:gd name="connsiteY430" fmla="*/ 6603796 h 6858000"/>
              <a:gd name="connsiteX431" fmla="*/ 1818273 w 7467600"/>
              <a:gd name="connsiteY431" fmla="*/ 6715729 h 6858000"/>
              <a:gd name="connsiteX432" fmla="*/ 1794691 w 7467600"/>
              <a:gd name="connsiteY432" fmla="*/ 6843239 h 6858000"/>
              <a:gd name="connsiteX433" fmla="*/ 1794914 w 7467600"/>
              <a:gd name="connsiteY433" fmla="*/ 6858000 h 6858000"/>
              <a:gd name="connsiteX434" fmla="*/ 1746128 w 7467600"/>
              <a:gd name="connsiteY434" fmla="*/ 6858000 h 6858000"/>
              <a:gd name="connsiteX435" fmla="*/ 1753934 w 7467600"/>
              <a:gd name="connsiteY435" fmla="*/ 6724796 h 6858000"/>
              <a:gd name="connsiteX436" fmla="*/ 1792053 w 7467600"/>
              <a:gd name="connsiteY436" fmla="*/ 6572396 h 6858000"/>
              <a:gd name="connsiteX437" fmla="*/ 1862248 w 7467600"/>
              <a:gd name="connsiteY437" fmla="*/ 6266397 h 6858000"/>
              <a:gd name="connsiteX438" fmla="*/ 1862250 w 7467600"/>
              <a:gd name="connsiteY438" fmla="*/ 6033531 h 6858000"/>
              <a:gd name="connsiteX439" fmla="*/ 1211999 w 7467600"/>
              <a:gd name="connsiteY439" fmla="*/ 6683610 h 6858000"/>
              <a:gd name="connsiteX440" fmla="*/ 1213266 w 7467600"/>
              <a:gd name="connsiteY440" fmla="*/ 6691947 h 6858000"/>
              <a:gd name="connsiteX441" fmla="*/ 1203370 w 7467600"/>
              <a:gd name="connsiteY441" fmla="*/ 6850676 h 6858000"/>
              <a:gd name="connsiteX442" fmla="*/ 1203671 w 7467600"/>
              <a:gd name="connsiteY442" fmla="*/ 6858000 h 6858000"/>
              <a:gd name="connsiteX443" fmla="*/ 1143180 w 7467600"/>
              <a:gd name="connsiteY443" fmla="*/ 6858000 h 6858000"/>
              <a:gd name="connsiteX444" fmla="*/ 1142176 w 7467600"/>
              <a:gd name="connsiteY444" fmla="*/ 6766045 h 6858000"/>
              <a:gd name="connsiteX445" fmla="*/ 1067484 w 7467600"/>
              <a:gd name="connsiteY445" fmla="*/ 6858000 h 6858000"/>
              <a:gd name="connsiteX446" fmla="*/ 953928 w 7467600"/>
              <a:gd name="connsiteY446" fmla="*/ 6858000 h 6858000"/>
              <a:gd name="connsiteX447" fmla="*/ 959715 w 7467600"/>
              <a:gd name="connsiteY447" fmla="*/ 6850185 h 6858000"/>
              <a:gd name="connsiteX448" fmla="*/ 1483788 w 7467600"/>
              <a:gd name="connsiteY448" fmla="*/ 6259174 h 6858000"/>
              <a:gd name="connsiteX449" fmla="*/ 1100671 w 7467600"/>
              <a:gd name="connsiteY449" fmla="*/ 6252137 h 6858000"/>
              <a:gd name="connsiteX450" fmla="*/ 1090144 w 7467600"/>
              <a:gd name="connsiteY450" fmla="*/ 6256748 h 6858000"/>
              <a:gd name="connsiteX451" fmla="*/ 1095872 w 7467600"/>
              <a:gd name="connsiteY451" fmla="*/ 6271892 h 6858000"/>
              <a:gd name="connsiteX452" fmla="*/ 262785 w 7467600"/>
              <a:gd name="connsiteY452" fmla="*/ 6845450 h 6858000"/>
              <a:gd name="connsiteX453" fmla="*/ 209968 w 7467600"/>
              <a:gd name="connsiteY453" fmla="*/ 6770713 h 6858000"/>
              <a:gd name="connsiteX454" fmla="*/ 873460 w 7467600"/>
              <a:gd name="connsiteY454" fmla="*/ 6253768 h 6858000"/>
              <a:gd name="connsiteX455" fmla="*/ 192686 w 7467600"/>
              <a:gd name="connsiteY455" fmla="*/ 5849257 h 6858000"/>
              <a:gd name="connsiteX456" fmla="*/ 4696 w 7467600"/>
              <a:gd name="connsiteY456" fmla="*/ 5697668 h 6858000"/>
              <a:gd name="connsiteX457" fmla="*/ 0 w 7467600"/>
              <a:gd name="connsiteY457" fmla="*/ 5689984 h 6858000"/>
              <a:gd name="connsiteX458" fmla="*/ 0 w 7467600"/>
              <a:gd name="connsiteY458" fmla="*/ 5513472 h 6858000"/>
              <a:gd name="connsiteX459" fmla="*/ 174101 w 7467600"/>
              <a:gd name="connsiteY459" fmla="*/ 5620277 h 6858000"/>
              <a:gd name="connsiteX460" fmla="*/ 891800 w 7467600"/>
              <a:gd name="connsiteY460" fmla="*/ 6036935 h 6858000"/>
              <a:gd name="connsiteX461" fmla="*/ 1072219 w 7467600"/>
              <a:gd name="connsiteY461" fmla="*/ 6169443 h 6858000"/>
              <a:gd name="connsiteX462" fmla="*/ 1074117 w 7467600"/>
              <a:gd name="connsiteY462" fmla="*/ 6170301 h 6858000"/>
              <a:gd name="connsiteX463" fmla="*/ 1083114 w 7467600"/>
              <a:gd name="connsiteY463" fmla="*/ 6174131 h 6858000"/>
              <a:gd name="connsiteX464" fmla="*/ 1543010 w 7467600"/>
              <a:gd name="connsiteY464" fmla="*/ 6191140 h 6858000"/>
              <a:gd name="connsiteX465" fmla="*/ 1551080 w 7467600"/>
              <a:gd name="connsiteY465" fmla="*/ 6195006 h 6858000"/>
              <a:gd name="connsiteX466" fmla="*/ 2345443 w 7467600"/>
              <a:gd name="connsiteY466" fmla="*/ 5549882 h 6858000"/>
              <a:gd name="connsiteX467" fmla="*/ 1721499 w 7467600"/>
              <a:gd name="connsiteY467" fmla="*/ 5599969 h 6858000"/>
              <a:gd name="connsiteX468" fmla="*/ 767716 w 7467600"/>
              <a:gd name="connsiteY468" fmla="*/ 5472768 h 6858000"/>
              <a:gd name="connsiteX469" fmla="*/ 722147 w 7467600"/>
              <a:gd name="connsiteY469" fmla="*/ 5393091 h 6858000"/>
              <a:gd name="connsiteX470" fmla="*/ 1485552 w 7467600"/>
              <a:gd name="connsiteY470" fmla="*/ 5313202 h 6858000"/>
              <a:gd name="connsiteX471" fmla="*/ 2143004 w 7467600"/>
              <a:gd name="connsiteY471" fmla="*/ 5402420 h 6858000"/>
              <a:gd name="connsiteX472" fmla="*/ 1933391 w 7467600"/>
              <a:gd name="connsiteY472" fmla="*/ 5156971 h 6858000"/>
              <a:gd name="connsiteX473" fmla="*/ 1827118 w 7467600"/>
              <a:gd name="connsiteY473" fmla="*/ 4968410 h 6858000"/>
              <a:gd name="connsiteX474" fmla="*/ 1837349 w 7467600"/>
              <a:gd name="connsiteY474" fmla="*/ 4956357 h 6858000"/>
              <a:gd name="connsiteX475" fmla="*/ 2162835 w 7467600"/>
              <a:gd name="connsiteY475" fmla="*/ 5187853 h 6858000"/>
              <a:gd name="connsiteX476" fmla="*/ 2257167 w 7467600"/>
              <a:gd name="connsiteY476" fmla="*/ 5462123 h 6858000"/>
              <a:gd name="connsiteX477" fmla="*/ 2261598 w 7467600"/>
              <a:gd name="connsiteY477" fmla="*/ 5467998 h 6858000"/>
              <a:gd name="connsiteX478" fmla="*/ 2437177 w 7467600"/>
              <a:gd name="connsiteY478" fmla="*/ 5479608 h 6858000"/>
              <a:gd name="connsiteX479" fmla="*/ 2445247 w 7467600"/>
              <a:gd name="connsiteY479" fmla="*/ 5483476 h 6858000"/>
              <a:gd name="connsiteX480" fmla="*/ 2743626 w 7467600"/>
              <a:gd name="connsiteY480" fmla="*/ 5304819 h 6858000"/>
              <a:gd name="connsiteX481" fmla="*/ 3048102 w 7467600"/>
              <a:gd name="connsiteY481" fmla="*/ 5150595 h 6858000"/>
              <a:gd name="connsiteX482" fmla="*/ 1799414 w 7467600"/>
              <a:gd name="connsiteY482" fmla="*/ 4694732 h 6858000"/>
              <a:gd name="connsiteX483" fmla="*/ 1771735 w 7467600"/>
              <a:gd name="connsiteY483" fmla="*/ 4619929 h 6858000"/>
              <a:gd name="connsiteX484" fmla="*/ 3104273 w 7467600"/>
              <a:gd name="connsiteY484" fmla="*/ 5076159 h 6858000"/>
              <a:gd name="connsiteX485" fmla="*/ 3113245 w 7467600"/>
              <a:gd name="connsiteY485" fmla="*/ 5090705 h 6858000"/>
              <a:gd name="connsiteX486" fmla="*/ 3126294 w 7467600"/>
              <a:gd name="connsiteY486" fmla="*/ 5114400 h 6858000"/>
              <a:gd name="connsiteX487" fmla="*/ 3937433 w 7467600"/>
              <a:gd name="connsiteY487" fmla="*/ 4830473 h 6858000"/>
              <a:gd name="connsiteX488" fmla="*/ 3590475 w 7467600"/>
              <a:gd name="connsiteY488" fmla="*/ 4597974 h 6858000"/>
              <a:gd name="connsiteX489" fmla="*/ 3100264 w 7467600"/>
              <a:gd name="connsiteY489" fmla="*/ 4579845 h 6858000"/>
              <a:gd name="connsiteX490" fmla="*/ 2183576 w 7467600"/>
              <a:gd name="connsiteY490" fmla="*/ 4227150 h 6858000"/>
              <a:gd name="connsiteX491" fmla="*/ 2151029 w 7467600"/>
              <a:gd name="connsiteY491" fmla="*/ 4146947 h 6858000"/>
              <a:gd name="connsiteX492" fmla="*/ 3563434 w 7467600"/>
              <a:gd name="connsiteY492" fmla="*/ 4469115 h 6858000"/>
              <a:gd name="connsiteX493" fmla="*/ 3177952 w 7467600"/>
              <a:gd name="connsiteY493" fmla="*/ 3657386 h 6858000"/>
              <a:gd name="connsiteX494" fmla="*/ 3189263 w 7467600"/>
              <a:gd name="connsiteY494" fmla="*/ 3625726 h 6858000"/>
              <a:gd name="connsiteX495" fmla="*/ 3560912 w 7467600"/>
              <a:gd name="connsiteY495" fmla="*/ 4079863 h 6858000"/>
              <a:gd name="connsiteX496" fmla="*/ 3626636 w 7467600"/>
              <a:gd name="connsiteY496" fmla="*/ 4512230 h 6858000"/>
              <a:gd name="connsiteX497" fmla="*/ 3653088 w 7467600"/>
              <a:gd name="connsiteY497" fmla="*/ 4521417 h 6858000"/>
              <a:gd name="connsiteX498" fmla="*/ 3988128 w 7467600"/>
              <a:gd name="connsiteY498" fmla="*/ 4817267 h 6858000"/>
              <a:gd name="connsiteX499" fmla="*/ 4830582 w 7467600"/>
              <a:gd name="connsiteY499" fmla="*/ 4676000 h 6858000"/>
              <a:gd name="connsiteX500" fmla="*/ 4830100 w 7467600"/>
              <a:gd name="connsiteY500" fmla="*/ 4675554 h 6858000"/>
              <a:gd name="connsiteX501" fmla="*/ 4036318 w 7467600"/>
              <a:gd name="connsiteY501" fmla="*/ 4147013 h 6858000"/>
              <a:gd name="connsiteX502" fmla="*/ 3432098 w 7467600"/>
              <a:gd name="connsiteY502" fmla="*/ 3537312 h 6858000"/>
              <a:gd name="connsiteX503" fmla="*/ 3446761 w 7467600"/>
              <a:gd name="connsiteY503" fmla="*/ 3461278 h 6858000"/>
              <a:gd name="connsiteX504" fmla="*/ 4419733 w 7467600"/>
              <a:gd name="connsiteY504" fmla="*/ 3963555 h 6858000"/>
              <a:gd name="connsiteX505" fmla="*/ 4781371 w 7467600"/>
              <a:gd name="connsiteY505" fmla="*/ 4458604 h 6858000"/>
              <a:gd name="connsiteX506" fmla="*/ 4780440 w 7467600"/>
              <a:gd name="connsiteY506" fmla="*/ 4470290 h 6858000"/>
              <a:gd name="connsiteX507" fmla="*/ 4898954 w 7467600"/>
              <a:gd name="connsiteY507" fmla="*/ 4662092 h 6858000"/>
              <a:gd name="connsiteX508" fmla="*/ 4900699 w 7467600"/>
              <a:gd name="connsiteY508" fmla="*/ 4670867 h 6858000"/>
              <a:gd name="connsiteX509" fmla="*/ 5714511 w 7467600"/>
              <a:gd name="connsiteY509" fmla="*/ 4663483 h 6858000"/>
              <a:gd name="connsiteX510" fmla="*/ 5464793 w 7467600"/>
              <a:gd name="connsiteY510" fmla="*/ 4393556 h 6858000"/>
              <a:gd name="connsiteX511" fmla="*/ 5461897 w 7467600"/>
              <a:gd name="connsiteY511" fmla="*/ 4390879 h 6858000"/>
              <a:gd name="connsiteX512" fmla="*/ 4294126 w 7467600"/>
              <a:gd name="connsiteY512" fmla="*/ 3303048 h 6858000"/>
              <a:gd name="connsiteX513" fmla="*/ 4305321 w 7467600"/>
              <a:gd name="connsiteY513" fmla="*/ 3256953 h 6858000"/>
              <a:gd name="connsiteX514" fmla="*/ 4949299 w 7467600"/>
              <a:gd name="connsiteY514" fmla="*/ 3766336 h 6858000"/>
              <a:gd name="connsiteX515" fmla="*/ 5291452 w 7467600"/>
              <a:gd name="connsiteY515" fmla="*/ 4076801 h 6858000"/>
              <a:gd name="connsiteX516" fmla="*/ 5434998 w 7467600"/>
              <a:gd name="connsiteY516" fmla="*/ 4254100 h 6858000"/>
              <a:gd name="connsiteX517" fmla="*/ 5351015 w 7467600"/>
              <a:gd name="connsiteY517" fmla="*/ 3760989 h 6858000"/>
              <a:gd name="connsiteX518" fmla="*/ 5413780 w 7467600"/>
              <a:gd name="connsiteY518" fmla="*/ 2966265 h 6858000"/>
              <a:gd name="connsiteX519" fmla="*/ 5425627 w 7467600"/>
              <a:gd name="connsiteY519" fmla="*/ 2954192 h 6858000"/>
              <a:gd name="connsiteX520" fmla="*/ 6604735 w 7467600"/>
              <a:gd name="connsiteY520" fmla="*/ 2041381 h 6858000"/>
              <a:gd name="connsiteX521" fmla="*/ 7204487 w 7467600"/>
              <a:gd name="connsiteY521" fmla="*/ 2742112 h 6858000"/>
              <a:gd name="connsiteX522" fmla="*/ 7131592 w 7467600"/>
              <a:gd name="connsiteY522" fmla="*/ 2672096 h 6858000"/>
              <a:gd name="connsiteX523" fmla="*/ 6996344 w 7467600"/>
              <a:gd name="connsiteY523" fmla="*/ 2518310 h 6858000"/>
              <a:gd name="connsiteX524" fmla="*/ 6735495 w 7467600"/>
              <a:gd name="connsiteY524" fmla="*/ 2196890 h 6858000"/>
              <a:gd name="connsiteX525" fmla="*/ 6721901 w 7467600"/>
              <a:gd name="connsiteY525" fmla="*/ 2179274 h 6858000"/>
              <a:gd name="connsiteX526" fmla="*/ 6604735 w 7467600"/>
              <a:gd name="connsiteY526" fmla="*/ 2041381 h 6858000"/>
              <a:gd name="connsiteX527" fmla="*/ 6591670 w 7467600"/>
              <a:gd name="connsiteY527" fmla="*/ 1988277 h 6858000"/>
              <a:gd name="connsiteX528" fmla="*/ 6747349 w 7467600"/>
              <a:gd name="connsiteY528" fmla="*/ 2160069 h 6858000"/>
              <a:gd name="connsiteX529" fmla="*/ 6760943 w 7467600"/>
              <a:gd name="connsiteY529" fmla="*/ 2177686 h 6858000"/>
              <a:gd name="connsiteX530" fmla="*/ 7021065 w 7467600"/>
              <a:gd name="connsiteY530" fmla="*/ 2498102 h 6858000"/>
              <a:gd name="connsiteX531" fmla="*/ 7155223 w 7467600"/>
              <a:gd name="connsiteY531" fmla="*/ 2650386 h 6858000"/>
              <a:gd name="connsiteX532" fmla="*/ 7203167 w 7467600"/>
              <a:gd name="connsiteY532" fmla="*/ 2697288 h 6858000"/>
              <a:gd name="connsiteX533" fmla="*/ 6937703 w 7467600"/>
              <a:gd name="connsiteY533" fmla="*/ 2321981 h 6858000"/>
              <a:gd name="connsiteX534" fmla="*/ 6591670 w 7467600"/>
              <a:gd name="connsiteY534" fmla="*/ 1988277 h 6858000"/>
              <a:gd name="connsiteX535" fmla="*/ 5798671 w 7467600"/>
              <a:gd name="connsiteY535" fmla="*/ 1981601 h 6858000"/>
              <a:gd name="connsiteX536" fmla="*/ 5754709 w 7467600"/>
              <a:gd name="connsiteY536" fmla="*/ 2071454 h 6858000"/>
              <a:gd name="connsiteX537" fmla="*/ 5763044 w 7467600"/>
              <a:gd name="connsiteY537" fmla="*/ 2842206 h 6858000"/>
              <a:gd name="connsiteX538" fmla="*/ 5764974 w 7467600"/>
              <a:gd name="connsiteY538" fmla="*/ 2799609 h 6858000"/>
              <a:gd name="connsiteX539" fmla="*/ 5767665 w 7467600"/>
              <a:gd name="connsiteY539" fmla="*/ 2666409 h 6858000"/>
              <a:gd name="connsiteX540" fmla="*/ 5763055 w 7467600"/>
              <a:gd name="connsiteY540" fmla="*/ 2579705 h 6858000"/>
              <a:gd name="connsiteX541" fmla="*/ 5758079 w 7467600"/>
              <a:gd name="connsiteY541" fmla="*/ 2492508 h 6858000"/>
              <a:gd name="connsiteX542" fmla="*/ 5779325 w 7467600"/>
              <a:gd name="connsiteY542" fmla="*/ 2197069 h 6858000"/>
              <a:gd name="connsiteX543" fmla="*/ 5798671 w 7467600"/>
              <a:gd name="connsiteY543" fmla="*/ 1981601 h 6858000"/>
              <a:gd name="connsiteX544" fmla="*/ 5829202 w 7467600"/>
              <a:gd name="connsiteY544" fmla="*/ 1971679 h 6858000"/>
              <a:gd name="connsiteX545" fmla="*/ 5809558 w 7467600"/>
              <a:gd name="connsiteY545" fmla="*/ 2198043 h 6858000"/>
              <a:gd name="connsiteX546" fmla="*/ 5788653 w 7467600"/>
              <a:gd name="connsiteY546" fmla="*/ 2489430 h 6858000"/>
              <a:gd name="connsiteX547" fmla="*/ 5793439 w 7467600"/>
              <a:gd name="connsiteY547" fmla="*/ 2575235 h 6858000"/>
              <a:gd name="connsiteX548" fmla="*/ 5796837 w 7467600"/>
              <a:gd name="connsiteY548" fmla="*/ 2637633 h 6858000"/>
              <a:gd name="connsiteX549" fmla="*/ 5818614 w 7467600"/>
              <a:gd name="connsiteY549" fmla="*/ 2473055 h 6858000"/>
              <a:gd name="connsiteX550" fmla="*/ 5829202 w 7467600"/>
              <a:gd name="connsiteY550" fmla="*/ 1971679 h 6858000"/>
              <a:gd name="connsiteX551" fmla="*/ 5911389 w 7467600"/>
              <a:gd name="connsiteY551" fmla="*/ 1898371 h 6858000"/>
              <a:gd name="connsiteX552" fmla="*/ 6237627 w 7467600"/>
              <a:gd name="connsiteY552" fmla="*/ 2231921 h 6858000"/>
              <a:gd name="connsiteX553" fmla="*/ 5911389 w 7467600"/>
              <a:gd name="connsiteY553" fmla="*/ 1898371 h 6858000"/>
              <a:gd name="connsiteX554" fmla="*/ 6944437 w 7467600"/>
              <a:gd name="connsiteY554" fmla="*/ 1575402 h 6858000"/>
              <a:gd name="connsiteX555" fmla="*/ 6304730 w 7467600"/>
              <a:gd name="connsiteY555" fmla="*/ 1766654 h 6858000"/>
              <a:gd name="connsiteX556" fmla="*/ 6944437 w 7467600"/>
              <a:gd name="connsiteY556" fmla="*/ 1575402 h 6858000"/>
              <a:gd name="connsiteX557" fmla="*/ 7019523 w 7467600"/>
              <a:gd name="connsiteY557" fmla="*/ 1519450 h 6858000"/>
              <a:gd name="connsiteX558" fmla="*/ 6298091 w 7467600"/>
              <a:gd name="connsiteY558" fmla="*/ 1737122 h 6858000"/>
              <a:gd name="connsiteX559" fmla="*/ 7019523 w 7467600"/>
              <a:gd name="connsiteY559" fmla="*/ 1519450 h 6858000"/>
              <a:gd name="connsiteX560" fmla="*/ 2399523 w 7467600"/>
              <a:gd name="connsiteY560" fmla="*/ 1428234 h 6858000"/>
              <a:gd name="connsiteX561" fmla="*/ 2224982 w 7467600"/>
              <a:gd name="connsiteY561" fmla="*/ 1826201 h 6858000"/>
              <a:gd name="connsiteX562" fmla="*/ 2096099 w 7467600"/>
              <a:gd name="connsiteY562" fmla="*/ 2345900 h 6858000"/>
              <a:gd name="connsiteX563" fmla="*/ 2283317 w 7467600"/>
              <a:gd name="connsiteY563" fmla="*/ 1796925 h 6858000"/>
              <a:gd name="connsiteX564" fmla="*/ 2399523 w 7467600"/>
              <a:gd name="connsiteY564" fmla="*/ 1428234 h 6858000"/>
              <a:gd name="connsiteX565" fmla="*/ 2448558 w 7467600"/>
              <a:gd name="connsiteY565" fmla="*/ 1373435 h 6858000"/>
              <a:gd name="connsiteX566" fmla="*/ 2312521 w 7467600"/>
              <a:gd name="connsiteY566" fmla="*/ 1806140 h 6858000"/>
              <a:gd name="connsiteX567" fmla="*/ 2127533 w 7467600"/>
              <a:gd name="connsiteY567" fmla="*/ 2348380 h 6858000"/>
              <a:gd name="connsiteX568" fmla="*/ 2358080 w 7467600"/>
              <a:gd name="connsiteY568" fmla="*/ 1866134 h 6858000"/>
              <a:gd name="connsiteX569" fmla="*/ 2407436 w 7467600"/>
              <a:gd name="connsiteY569" fmla="*/ 1651070 h 6858000"/>
              <a:gd name="connsiteX570" fmla="*/ 2448558 w 7467600"/>
              <a:gd name="connsiteY570" fmla="*/ 1373435 h 6858000"/>
              <a:gd name="connsiteX571" fmla="*/ 278707 w 7467600"/>
              <a:gd name="connsiteY571" fmla="*/ 1352270 h 6858000"/>
              <a:gd name="connsiteX572" fmla="*/ 321570 w 7467600"/>
              <a:gd name="connsiteY572" fmla="*/ 1861610 h 6858000"/>
              <a:gd name="connsiteX573" fmla="*/ 294281 w 7467600"/>
              <a:gd name="connsiteY573" fmla="*/ 1440658 h 6858000"/>
              <a:gd name="connsiteX574" fmla="*/ 278707 w 7467600"/>
              <a:gd name="connsiteY574" fmla="*/ 1352270 h 6858000"/>
              <a:gd name="connsiteX575" fmla="*/ 1423821 w 7467600"/>
              <a:gd name="connsiteY575" fmla="*/ 1351958 h 6858000"/>
              <a:gd name="connsiteX576" fmla="*/ 1638521 w 7467600"/>
              <a:gd name="connsiteY576" fmla="*/ 1908470 h 6858000"/>
              <a:gd name="connsiteX577" fmla="*/ 1754199 w 7467600"/>
              <a:gd name="connsiteY577" fmla="*/ 2149284 h 6858000"/>
              <a:gd name="connsiteX578" fmla="*/ 1908359 w 7467600"/>
              <a:gd name="connsiteY578" fmla="*/ 2364988 h 6858000"/>
              <a:gd name="connsiteX579" fmla="*/ 1647661 w 7467600"/>
              <a:gd name="connsiteY579" fmla="*/ 1825945 h 6858000"/>
              <a:gd name="connsiteX580" fmla="*/ 1423821 w 7467600"/>
              <a:gd name="connsiteY580" fmla="*/ 1351958 h 6858000"/>
              <a:gd name="connsiteX581" fmla="*/ 1431890 w 7467600"/>
              <a:gd name="connsiteY581" fmla="*/ 1306475 h 6858000"/>
              <a:gd name="connsiteX582" fmla="*/ 1507597 w 7467600"/>
              <a:gd name="connsiteY582" fmla="*/ 1446132 h 6858000"/>
              <a:gd name="connsiteX583" fmla="*/ 1674586 w 7467600"/>
              <a:gd name="connsiteY583" fmla="*/ 1813832 h 6858000"/>
              <a:gd name="connsiteX584" fmla="*/ 1815950 w 7467600"/>
              <a:gd name="connsiteY584" fmla="*/ 2128564 h 6858000"/>
              <a:gd name="connsiteX585" fmla="*/ 1984242 w 7467600"/>
              <a:gd name="connsiteY585" fmla="*/ 2430829 h 6858000"/>
              <a:gd name="connsiteX586" fmla="*/ 2014023 w 7467600"/>
              <a:gd name="connsiteY586" fmla="*/ 2450995 h 6858000"/>
              <a:gd name="connsiteX587" fmla="*/ 1747337 w 7467600"/>
              <a:gd name="connsiteY587" fmla="*/ 1855264 h 6858000"/>
              <a:gd name="connsiteX588" fmla="*/ 1533749 w 7467600"/>
              <a:gd name="connsiteY588" fmla="*/ 1478656 h 6858000"/>
              <a:gd name="connsiteX589" fmla="*/ 1431890 w 7467600"/>
              <a:gd name="connsiteY589" fmla="*/ 1306475 h 6858000"/>
              <a:gd name="connsiteX590" fmla="*/ 5052692 w 7467600"/>
              <a:gd name="connsiteY590" fmla="*/ 1292994 h 6858000"/>
              <a:gd name="connsiteX591" fmla="*/ 5200661 w 7467600"/>
              <a:gd name="connsiteY591" fmla="*/ 1635186 h 6858000"/>
              <a:gd name="connsiteX592" fmla="*/ 5297138 w 7467600"/>
              <a:gd name="connsiteY592" fmla="*/ 1906351 h 6858000"/>
              <a:gd name="connsiteX593" fmla="*/ 5052692 w 7467600"/>
              <a:gd name="connsiteY593" fmla="*/ 1292994 h 6858000"/>
              <a:gd name="connsiteX594" fmla="*/ 5009948 w 7467600"/>
              <a:gd name="connsiteY594" fmla="*/ 1273619 h 6858000"/>
              <a:gd name="connsiteX595" fmla="*/ 5121777 w 7467600"/>
              <a:gd name="connsiteY595" fmla="*/ 1654213 h 6858000"/>
              <a:gd name="connsiteX596" fmla="*/ 5293545 w 7467600"/>
              <a:gd name="connsiteY596" fmla="*/ 2072247 h 6858000"/>
              <a:gd name="connsiteX597" fmla="*/ 5294042 w 7467600"/>
              <a:gd name="connsiteY597" fmla="*/ 2065019 h 6858000"/>
              <a:gd name="connsiteX598" fmla="*/ 5171936 w 7467600"/>
              <a:gd name="connsiteY598" fmla="*/ 1647613 h 6858000"/>
              <a:gd name="connsiteX599" fmla="*/ 5009948 w 7467600"/>
              <a:gd name="connsiteY599" fmla="*/ 1273619 h 6858000"/>
              <a:gd name="connsiteX600" fmla="*/ 655236 w 7467600"/>
              <a:gd name="connsiteY600" fmla="*/ 1268632 h 6858000"/>
              <a:gd name="connsiteX601" fmla="*/ 839521 w 7467600"/>
              <a:gd name="connsiteY601" fmla="*/ 1685315 h 6858000"/>
              <a:gd name="connsiteX602" fmla="*/ 1109416 w 7467600"/>
              <a:gd name="connsiteY602" fmla="*/ 2061663 h 6858000"/>
              <a:gd name="connsiteX603" fmla="*/ 1298300 w 7467600"/>
              <a:gd name="connsiteY603" fmla="*/ 2247742 h 6858000"/>
              <a:gd name="connsiteX604" fmla="*/ 1125871 w 7467600"/>
              <a:gd name="connsiteY604" fmla="*/ 1989513 h 6858000"/>
              <a:gd name="connsiteX605" fmla="*/ 981574 w 7467600"/>
              <a:gd name="connsiteY605" fmla="*/ 1783157 h 6858000"/>
              <a:gd name="connsiteX606" fmla="*/ 922198 w 7467600"/>
              <a:gd name="connsiteY606" fmla="*/ 1677437 h 6858000"/>
              <a:gd name="connsiteX607" fmla="*/ 869293 w 7467600"/>
              <a:gd name="connsiteY607" fmla="*/ 1583214 h 6858000"/>
              <a:gd name="connsiteX608" fmla="*/ 751431 w 7467600"/>
              <a:gd name="connsiteY608" fmla="*/ 1405731 h 6858000"/>
              <a:gd name="connsiteX609" fmla="*/ 655236 w 7467600"/>
              <a:gd name="connsiteY609" fmla="*/ 1268632 h 6858000"/>
              <a:gd name="connsiteX610" fmla="*/ 6516292 w 7467600"/>
              <a:gd name="connsiteY610" fmla="*/ 1263064 h 6858000"/>
              <a:gd name="connsiteX611" fmla="*/ 5736320 w 7467600"/>
              <a:gd name="connsiteY611" fmla="*/ 1501803 h 6858000"/>
              <a:gd name="connsiteX612" fmla="*/ 6516292 w 7467600"/>
              <a:gd name="connsiteY612" fmla="*/ 1263064 h 6858000"/>
              <a:gd name="connsiteX613" fmla="*/ 291466 w 7467600"/>
              <a:gd name="connsiteY613" fmla="*/ 1250369 h 6858000"/>
              <a:gd name="connsiteX614" fmla="*/ 323180 w 7467600"/>
              <a:gd name="connsiteY614" fmla="*/ 1435283 h 6858000"/>
              <a:gd name="connsiteX615" fmla="*/ 349381 w 7467600"/>
              <a:gd name="connsiteY615" fmla="*/ 1875041 h 6858000"/>
              <a:gd name="connsiteX616" fmla="*/ 374363 w 7467600"/>
              <a:gd name="connsiteY616" fmla="*/ 1506494 h 6858000"/>
              <a:gd name="connsiteX617" fmla="*/ 302168 w 7467600"/>
              <a:gd name="connsiteY617" fmla="*/ 1274495 h 6858000"/>
              <a:gd name="connsiteX618" fmla="*/ 291466 w 7467600"/>
              <a:gd name="connsiteY618" fmla="*/ 1250369 h 6858000"/>
              <a:gd name="connsiteX619" fmla="*/ 678222 w 7467600"/>
              <a:gd name="connsiteY619" fmla="*/ 1248670 h 6858000"/>
              <a:gd name="connsiteX620" fmla="*/ 775536 w 7467600"/>
              <a:gd name="connsiteY620" fmla="*/ 1388015 h 6858000"/>
              <a:gd name="connsiteX621" fmla="*/ 894529 w 7467600"/>
              <a:gd name="connsiteY621" fmla="*/ 1567739 h 6858000"/>
              <a:gd name="connsiteX622" fmla="*/ 948000 w 7467600"/>
              <a:gd name="connsiteY622" fmla="*/ 1663088 h 6858000"/>
              <a:gd name="connsiteX623" fmla="*/ 1006812 w 7467600"/>
              <a:gd name="connsiteY623" fmla="*/ 1767683 h 6858000"/>
              <a:gd name="connsiteX624" fmla="*/ 1149133 w 7467600"/>
              <a:gd name="connsiteY624" fmla="*/ 1971513 h 6858000"/>
              <a:gd name="connsiteX625" fmla="*/ 1333952 w 7467600"/>
              <a:gd name="connsiteY625" fmla="*/ 2251620 h 6858000"/>
              <a:gd name="connsiteX626" fmla="*/ 1337329 w 7467600"/>
              <a:gd name="connsiteY626" fmla="*/ 2258350 h 6858000"/>
              <a:gd name="connsiteX627" fmla="*/ 1014726 w 7467600"/>
              <a:gd name="connsiteY627" fmla="*/ 1615556 h 6858000"/>
              <a:gd name="connsiteX628" fmla="*/ 678222 w 7467600"/>
              <a:gd name="connsiteY628" fmla="*/ 1248670 h 6858000"/>
              <a:gd name="connsiteX629" fmla="*/ 6691602 w 7467600"/>
              <a:gd name="connsiteY629" fmla="*/ 1140573 h 6858000"/>
              <a:gd name="connsiteX630" fmla="*/ 6571100 w 7467600"/>
              <a:gd name="connsiteY630" fmla="*/ 1183662 h 6858000"/>
              <a:gd name="connsiteX631" fmla="*/ 6241687 w 7467600"/>
              <a:gd name="connsiteY631" fmla="*/ 1257600 h 6858000"/>
              <a:gd name="connsiteX632" fmla="*/ 5693009 w 7467600"/>
              <a:gd name="connsiteY632" fmla="*/ 1478256 h 6858000"/>
              <a:gd name="connsiteX633" fmla="*/ 6548420 w 7467600"/>
              <a:gd name="connsiteY633" fmla="*/ 1214599 h 6858000"/>
              <a:gd name="connsiteX634" fmla="*/ 6605473 w 7467600"/>
              <a:gd name="connsiteY634" fmla="*/ 1184686 h 6858000"/>
              <a:gd name="connsiteX635" fmla="*/ 6691602 w 7467600"/>
              <a:gd name="connsiteY635" fmla="*/ 1140573 h 6858000"/>
              <a:gd name="connsiteX636" fmla="*/ 4002475 w 7467600"/>
              <a:gd name="connsiteY636" fmla="*/ 1037802 h 6858000"/>
              <a:gd name="connsiteX637" fmla="*/ 4000324 w 7467600"/>
              <a:gd name="connsiteY637" fmla="*/ 1039362 h 6858000"/>
              <a:gd name="connsiteX638" fmla="*/ 4002862 w 7467600"/>
              <a:gd name="connsiteY638" fmla="*/ 1042866 h 6858000"/>
              <a:gd name="connsiteX639" fmla="*/ 4002475 w 7467600"/>
              <a:gd name="connsiteY639" fmla="*/ 1037802 h 6858000"/>
              <a:gd name="connsiteX640" fmla="*/ 506322 w 7467600"/>
              <a:gd name="connsiteY640" fmla="*/ 1020997 h 6858000"/>
              <a:gd name="connsiteX641" fmla="*/ 533068 w 7467600"/>
              <a:gd name="connsiteY641" fmla="*/ 1029409 h 6858000"/>
              <a:gd name="connsiteX642" fmla="*/ 1232525 w 7467600"/>
              <a:gd name="connsiteY642" fmla="*/ 1804675 h 6858000"/>
              <a:gd name="connsiteX643" fmla="*/ 1388858 w 7467600"/>
              <a:gd name="connsiteY643" fmla="*/ 2368011 h 6858000"/>
              <a:gd name="connsiteX644" fmla="*/ 1384098 w 7467600"/>
              <a:gd name="connsiteY644" fmla="*/ 2378125 h 6858000"/>
              <a:gd name="connsiteX645" fmla="*/ 1425393 w 7467600"/>
              <a:gd name="connsiteY645" fmla="*/ 2589124 h 6858000"/>
              <a:gd name="connsiteX646" fmla="*/ 1424001 w 7467600"/>
              <a:gd name="connsiteY646" fmla="*/ 2597541 h 6858000"/>
              <a:gd name="connsiteX647" fmla="*/ 2152729 w 7467600"/>
              <a:gd name="connsiteY647" fmla="*/ 2864487 h 6858000"/>
              <a:gd name="connsiteX648" fmla="*/ 2020609 w 7467600"/>
              <a:gd name="connsiteY648" fmla="*/ 2539671 h 6858000"/>
              <a:gd name="connsiteX649" fmla="*/ 2018920 w 7467600"/>
              <a:gd name="connsiteY649" fmla="*/ 2536309 h 6858000"/>
              <a:gd name="connsiteX650" fmla="*/ 1342441 w 7467600"/>
              <a:gd name="connsiteY650" fmla="*/ 1173017 h 6858000"/>
              <a:gd name="connsiteX651" fmla="*/ 1367925 w 7467600"/>
              <a:gd name="connsiteY651" fmla="*/ 1135648 h 6858000"/>
              <a:gd name="connsiteX652" fmla="*/ 1771401 w 7467600"/>
              <a:gd name="connsiteY652" fmla="*/ 1806673 h 6858000"/>
              <a:gd name="connsiteX653" fmla="*/ 1972385 w 7467600"/>
              <a:gd name="connsiteY653" fmla="*/ 2198735 h 6858000"/>
              <a:gd name="connsiteX654" fmla="*/ 2040892 w 7467600"/>
              <a:gd name="connsiteY654" fmla="*/ 2405205 h 6858000"/>
              <a:gd name="connsiteX655" fmla="*/ 2131689 w 7467600"/>
              <a:gd name="connsiteY655" fmla="*/ 1936926 h 6858000"/>
              <a:gd name="connsiteX656" fmla="*/ 2454820 w 7467600"/>
              <a:gd name="connsiteY656" fmla="*/ 1248808 h 6858000"/>
              <a:gd name="connsiteX657" fmla="*/ 2492512 w 7467600"/>
              <a:gd name="connsiteY657" fmla="*/ 1302920 h 6858000"/>
              <a:gd name="connsiteX658" fmla="*/ 2081216 w 7467600"/>
              <a:gd name="connsiteY658" fmla="*/ 2527513 h 6858000"/>
              <a:gd name="connsiteX659" fmla="*/ 2081211 w 7467600"/>
              <a:gd name="connsiteY659" fmla="*/ 2528916 h 6858000"/>
              <a:gd name="connsiteX660" fmla="*/ 2199067 w 7467600"/>
              <a:gd name="connsiteY660" fmla="*/ 2884061 h 6858000"/>
              <a:gd name="connsiteX661" fmla="*/ 3192586 w 7467600"/>
              <a:gd name="connsiteY661" fmla="*/ 3411496 h 6858000"/>
              <a:gd name="connsiteX662" fmla="*/ 3182620 w 7467600"/>
              <a:gd name="connsiteY662" fmla="*/ 3483279 h 6858000"/>
              <a:gd name="connsiteX663" fmla="*/ 2435119 w 7467600"/>
              <a:gd name="connsiteY663" fmla="*/ 3080173 h 6858000"/>
              <a:gd name="connsiteX664" fmla="*/ 2410152 w 7467600"/>
              <a:gd name="connsiteY664" fmla="*/ 3063751 h 6858000"/>
              <a:gd name="connsiteX665" fmla="*/ 2408099 w 7467600"/>
              <a:gd name="connsiteY665" fmla="*/ 3064403 h 6858000"/>
              <a:gd name="connsiteX666" fmla="*/ 2407218 w 7467600"/>
              <a:gd name="connsiteY666" fmla="*/ 3070324 h 6858000"/>
              <a:gd name="connsiteX667" fmla="*/ 2380138 w 7467600"/>
              <a:gd name="connsiteY667" fmla="*/ 3099341 h 6858000"/>
              <a:gd name="connsiteX668" fmla="*/ 1765923 w 7467600"/>
              <a:gd name="connsiteY668" fmla="*/ 3581043 h 6858000"/>
              <a:gd name="connsiteX669" fmla="*/ 1702258 w 7467600"/>
              <a:gd name="connsiteY669" fmla="*/ 3612286 h 6858000"/>
              <a:gd name="connsiteX670" fmla="*/ 1538370 w 7467600"/>
              <a:gd name="connsiteY670" fmla="*/ 3811804 h 6858000"/>
              <a:gd name="connsiteX671" fmla="*/ 542867 w 7467600"/>
              <a:gd name="connsiteY671" fmla="*/ 4944092 h 6858000"/>
              <a:gd name="connsiteX672" fmla="*/ 515800 w 7467600"/>
              <a:gd name="connsiteY672" fmla="*/ 4862180 h 6858000"/>
              <a:gd name="connsiteX673" fmla="*/ 909145 w 7467600"/>
              <a:gd name="connsiteY673" fmla="*/ 4199225 h 6858000"/>
              <a:gd name="connsiteX674" fmla="*/ 1214067 w 7467600"/>
              <a:gd name="connsiteY674" fmla="*/ 3908561 h 6858000"/>
              <a:gd name="connsiteX675" fmla="*/ 640967 w 7467600"/>
              <a:gd name="connsiteY675" fmla="*/ 4105601 h 6858000"/>
              <a:gd name="connsiteX676" fmla="*/ 112563 w 7467600"/>
              <a:gd name="connsiteY676" fmla="*/ 4396952 h 6858000"/>
              <a:gd name="connsiteX677" fmla="*/ 0 w 7467600"/>
              <a:gd name="connsiteY677" fmla="*/ 4466006 h 6858000"/>
              <a:gd name="connsiteX678" fmla="*/ 0 w 7467600"/>
              <a:gd name="connsiteY678" fmla="*/ 4233763 h 6858000"/>
              <a:gd name="connsiteX679" fmla="*/ 36881 w 7467600"/>
              <a:gd name="connsiteY679" fmla="*/ 4200118 h 6858000"/>
              <a:gd name="connsiteX680" fmla="*/ 910534 w 7467600"/>
              <a:gd name="connsiteY680" fmla="*/ 3629753 h 6858000"/>
              <a:gd name="connsiteX681" fmla="*/ 1578717 w 7467600"/>
              <a:gd name="connsiteY681" fmla="*/ 3575982 h 6858000"/>
              <a:gd name="connsiteX682" fmla="*/ 2338780 w 7467600"/>
              <a:gd name="connsiteY682" fmla="*/ 3033725 h 6858000"/>
              <a:gd name="connsiteX683" fmla="*/ 1807991 w 7467600"/>
              <a:gd name="connsiteY683" fmla="*/ 2807184 h 6858000"/>
              <a:gd name="connsiteX684" fmla="*/ 1416358 w 7467600"/>
              <a:gd name="connsiteY684" fmla="*/ 3112571 h 6858000"/>
              <a:gd name="connsiteX685" fmla="*/ 939066 w 7467600"/>
              <a:gd name="connsiteY685" fmla="*/ 3378798 h 6858000"/>
              <a:gd name="connsiteX686" fmla="*/ 115099 w 7467600"/>
              <a:gd name="connsiteY686" fmla="*/ 3607650 h 6858000"/>
              <a:gd name="connsiteX687" fmla="*/ 97284 w 7467600"/>
              <a:gd name="connsiteY687" fmla="*/ 3520393 h 6858000"/>
              <a:gd name="connsiteX688" fmla="*/ 922050 w 7467600"/>
              <a:gd name="connsiteY688" fmla="*/ 3074867 h 6858000"/>
              <a:gd name="connsiteX689" fmla="*/ 1405265 w 7467600"/>
              <a:gd name="connsiteY689" fmla="*/ 3016319 h 6858000"/>
              <a:gd name="connsiteX690" fmla="*/ 1407512 w 7467600"/>
              <a:gd name="connsiteY690" fmla="*/ 3018001 h 6858000"/>
              <a:gd name="connsiteX691" fmla="*/ 1726266 w 7467600"/>
              <a:gd name="connsiteY691" fmla="*/ 2777274 h 6858000"/>
              <a:gd name="connsiteX692" fmla="*/ 625390 w 7467600"/>
              <a:gd name="connsiteY692" fmla="*/ 2514541 h 6858000"/>
              <a:gd name="connsiteX693" fmla="*/ 619799 w 7467600"/>
              <a:gd name="connsiteY693" fmla="*/ 2527180 h 6858000"/>
              <a:gd name="connsiteX694" fmla="*/ 310030 w 7467600"/>
              <a:gd name="connsiteY694" fmla="*/ 2771818 h 6858000"/>
              <a:gd name="connsiteX695" fmla="*/ 173877 w 7467600"/>
              <a:gd name="connsiteY695" fmla="*/ 2937056 h 6858000"/>
              <a:gd name="connsiteX696" fmla="*/ 77889 w 7467600"/>
              <a:gd name="connsiteY696" fmla="*/ 3138440 h 6858000"/>
              <a:gd name="connsiteX697" fmla="*/ 0 w 7467600"/>
              <a:gd name="connsiteY697" fmla="*/ 3271395 h 6858000"/>
              <a:gd name="connsiteX698" fmla="*/ 0 w 7467600"/>
              <a:gd name="connsiteY698" fmla="*/ 3153002 h 6858000"/>
              <a:gd name="connsiteX699" fmla="*/ 2386 w 7467600"/>
              <a:gd name="connsiteY699" fmla="*/ 3149203 h 6858000"/>
              <a:gd name="connsiteX700" fmla="*/ 89753 w 7467600"/>
              <a:gd name="connsiteY700" fmla="*/ 2987702 h 6858000"/>
              <a:gd name="connsiteX701" fmla="*/ 76869 w 7467600"/>
              <a:gd name="connsiteY701" fmla="*/ 3005404 h 6858000"/>
              <a:gd name="connsiteX702" fmla="*/ 32049 w 7467600"/>
              <a:gd name="connsiteY702" fmla="*/ 3065814 h 6858000"/>
              <a:gd name="connsiteX703" fmla="*/ 0 w 7467600"/>
              <a:gd name="connsiteY703" fmla="*/ 3108744 h 6858000"/>
              <a:gd name="connsiteX704" fmla="*/ 0 w 7467600"/>
              <a:gd name="connsiteY704" fmla="*/ 3058059 h 6858000"/>
              <a:gd name="connsiteX705" fmla="*/ 7610 w 7467600"/>
              <a:gd name="connsiteY705" fmla="*/ 3047889 h 6858000"/>
              <a:gd name="connsiteX706" fmla="*/ 52419 w 7467600"/>
              <a:gd name="connsiteY706" fmla="*/ 2987479 h 6858000"/>
              <a:gd name="connsiteX707" fmla="*/ 59142 w 7467600"/>
              <a:gd name="connsiteY707" fmla="*/ 2978488 h 6858000"/>
              <a:gd name="connsiteX708" fmla="*/ 0 w 7467600"/>
              <a:gd name="connsiteY708" fmla="*/ 3015334 h 6858000"/>
              <a:gd name="connsiteX709" fmla="*/ 0 w 7467600"/>
              <a:gd name="connsiteY709" fmla="*/ 2914286 h 6858000"/>
              <a:gd name="connsiteX710" fmla="*/ 36383 w 7467600"/>
              <a:gd name="connsiteY710" fmla="*/ 2901128 h 6858000"/>
              <a:gd name="connsiteX711" fmla="*/ 156329 w 7467600"/>
              <a:gd name="connsiteY711" fmla="*/ 2840533 h 6858000"/>
              <a:gd name="connsiteX712" fmla="*/ 358355 w 7467600"/>
              <a:gd name="connsiteY712" fmla="*/ 2620471 h 6858000"/>
              <a:gd name="connsiteX713" fmla="*/ 510577 w 7467600"/>
              <a:gd name="connsiteY713" fmla="*/ 2501244 h 6858000"/>
              <a:gd name="connsiteX714" fmla="*/ 211967 w 7467600"/>
              <a:gd name="connsiteY714" fmla="*/ 2479171 h 6858000"/>
              <a:gd name="connsiteX715" fmla="*/ 0 w 7467600"/>
              <a:gd name="connsiteY715" fmla="*/ 2476398 h 6858000"/>
              <a:gd name="connsiteX716" fmla="*/ 0 w 7467600"/>
              <a:gd name="connsiteY716" fmla="*/ 2389189 h 6858000"/>
              <a:gd name="connsiteX717" fmla="*/ 103062 w 7467600"/>
              <a:gd name="connsiteY717" fmla="*/ 2389518 h 6858000"/>
              <a:gd name="connsiteX718" fmla="*/ 510734 w 7467600"/>
              <a:gd name="connsiteY718" fmla="*/ 2416201 h 6858000"/>
              <a:gd name="connsiteX719" fmla="*/ 279257 w 7467600"/>
              <a:gd name="connsiteY719" fmla="*/ 2092102 h 6858000"/>
              <a:gd name="connsiteX720" fmla="*/ 65265 w 7467600"/>
              <a:gd name="connsiteY720" fmla="*/ 2006049 h 6858000"/>
              <a:gd name="connsiteX721" fmla="*/ 0 w 7467600"/>
              <a:gd name="connsiteY721" fmla="*/ 1982532 h 6858000"/>
              <a:gd name="connsiteX722" fmla="*/ 0 w 7467600"/>
              <a:gd name="connsiteY722" fmla="*/ 1912789 h 6858000"/>
              <a:gd name="connsiteX723" fmla="*/ 97460 w 7467600"/>
              <a:gd name="connsiteY723" fmla="*/ 1953725 h 6858000"/>
              <a:gd name="connsiteX724" fmla="*/ 221272 w 7467600"/>
              <a:gd name="connsiteY724" fmla="*/ 1980766 h 6858000"/>
              <a:gd name="connsiteX725" fmla="*/ 116765 w 7467600"/>
              <a:gd name="connsiteY725" fmla="*/ 1911033 h 6858000"/>
              <a:gd name="connsiteX726" fmla="*/ 16405 w 7467600"/>
              <a:gd name="connsiteY726" fmla="*/ 1803412 h 6858000"/>
              <a:gd name="connsiteX727" fmla="*/ 0 w 7467600"/>
              <a:gd name="connsiteY727" fmla="*/ 1784777 h 6858000"/>
              <a:gd name="connsiteX728" fmla="*/ 0 w 7467600"/>
              <a:gd name="connsiteY728" fmla="*/ 1740082 h 6858000"/>
              <a:gd name="connsiteX729" fmla="*/ 39394 w 7467600"/>
              <a:gd name="connsiteY729" fmla="*/ 1784856 h 6858000"/>
              <a:gd name="connsiteX730" fmla="*/ 135813 w 7467600"/>
              <a:gd name="connsiteY730" fmla="*/ 1888838 h 6858000"/>
              <a:gd name="connsiteX731" fmla="*/ 242575 w 7467600"/>
              <a:gd name="connsiteY731" fmla="*/ 1958841 h 6858000"/>
              <a:gd name="connsiteX732" fmla="*/ 82197 w 7467600"/>
              <a:gd name="connsiteY732" fmla="*/ 1754826 h 6858000"/>
              <a:gd name="connsiteX733" fmla="*/ 0 w 7467600"/>
              <a:gd name="connsiteY733" fmla="*/ 1679650 h 6858000"/>
              <a:gd name="connsiteX734" fmla="*/ 0 w 7467600"/>
              <a:gd name="connsiteY734" fmla="*/ 1602463 h 6858000"/>
              <a:gd name="connsiteX735" fmla="*/ 84689 w 7467600"/>
              <a:gd name="connsiteY735" fmla="*/ 1677442 h 6858000"/>
              <a:gd name="connsiteX736" fmla="*/ 298437 w 7467600"/>
              <a:gd name="connsiteY736" fmla="*/ 1968019 h 6858000"/>
              <a:gd name="connsiteX737" fmla="*/ 227269 w 7467600"/>
              <a:gd name="connsiteY737" fmla="*/ 1114064 h 6858000"/>
              <a:gd name="connsiteX738" fmla="*/ 248003 w 7467600"/>
              <a:gd name="connsiteY738" fmla="*/ 1089613 h 6858000"/>
              <a:gd name="connsiteX739" fmla="*/ 427020 w 7467600"/>
              <a:gd name="connsiteY739" fmla="*/ 1619803 h 6858000"/>
              <a:gd name="connsiteX740" fmla="*/ 340345 w 7467600"/>
              <a:gd name="connsiteY740" fmla="*/ 2027739 h 6858000"/>
              <a:gd name="connsiteX741" fmla="*/ 360865 w 7467600"/>
              <a:gd name="connsiteY741" fmla="*/ 2044827 h 6858000"/>
              <a:gd name="connsiteX742" fmla="*/ 560414 w 7467600"/>
              <a:gd name="connsiteY742" fmla="*/ 2421457 h 6858000"/>
              <a:gd name="connsiteX743" fmla="*/ 1359703 w 7467600"/>
              <a:gd name="connsiteY743" fmla="*/ 2578554 h 6858000"/>
              <a:gd name="connsiteX744" fmla="*/ 1359422 w 7467600"/>
              <a:gd name="connsiteY744" fmla="*/ 2577994 h 6858000"/>
              <a:gd name="connsiteX745" fmla="*/ 828701 w 7467600"/>
              <a:gd name="connsiteY745" fmla="*/ 1839520 h 6858000"/>
              <a:gd name="connsiteX746" fmla="*/ 494427 w 7467600"/>
              <a:gd name="connsiteY746" fmla="*/ 1092333 h 6858000"/>
              <a:gd name="connsiteX747" fmla="*/ 506322 w 7467600"/>
              <a:gd name="connsiteY747" fmla="*/ 1020997 h 6858000"/>
              <a:gd name="connsiteX748" fmla="*/ 4570198 w 7467600"/>
              <a:gd name="connsiteY748" fmla="*/ 978081 h 6858000"/>
              <a:gd name="connsiteX749" fmla="*/ 4523691 w 7467600"/>
              <a:gd name="connsiteY749" fmla="*/ 1127776 h 6858000"/>
              <a:gd name="connsiteX750" fmla="*/ 4509875 w 7467600"/>
              <a:gd name="connsiteY750" fmla="*/ 1167552 h 6858000"/>
              <a:gd name="connsiteX751" fmla="*/ 4478168 w 7467600"/>
              <a:gd name="connsiteY751" fmla="*/ 1260735 h 6858000"/>
              <a:gd name="connsiteX752" fmla="*/ 4409309 w 7467600"/>
              <a:gd name="connsiteY752" fmla="*/ 1666996 h 6858000"/>
              <a:gd name="connsiteX753" fmla="*/ 4370031 w 7467600"/>
              <a:gd name="connsiteY753" fmla="*/ 1955666 h 6858000"/>
              <a:gd name="connsiteX754" fmla="*/ 4570198 w 7467600"/>
              <a:gd name="connsiteY754" fmla="*/ 978081 h 6858000"/>
              <a:gd name="connsiteX755" fmla="*/ 4557898 w 7467600"/>
              <a:gd name="connsiteY755" fmla="*/ 900011 h 6858000"/>
              <a:gd name="connsiteX756" fmla="*/ 4344840 w 7467600"/>
              <a:gd name="connsiteY756" fmla="*/ 1922038 h 6858000"/>
              <a:gd name="connsiteX757" fmla="*/ 4378710 w 7467600"/>
              <a:gd name="connsiteY757" fmla="*/ 1665516 h 6858000"/>
              <a:gd name="connsiteX758" fmla="*/ 4448798 w 7467600"/>
              <a:gd name="connsiteY758" fmla="*/ 1253024 h 6858000"/>
              <a:gd name="connsiteX759" fmla="*/ 4480315 w 7467600"/>
              <a:gd name="connsiteY759" fmla="*/ 1158454 h 6858000"/>
              <a:gd name="connsiteX760" fmla="*/ 4494133 w 7467600"/>
              <a:gd name="connsiteY760" fmla="*/ 1118676 h 6858000"/>
              <a:gd name="connsiteX761" fmla="*/ 4557898 w 7467600"/>
              <a:gd name="connsiteY761" fmla="*/ 900011 h 6858000"/>
              <a:gd name="connsiteX762" fmla="*/ 5870151 w 7467600"/>
              <a:gd name="connsiteY762" fmla="*/ 898890 h 6858000"/>
              <a:gd name="connsiteX763" fmla="*/ 5861335 w 7467600"/>
              <a:gd name="connsiteY763" fmla="*/ 899177 h 6858000"/>
              <a:gd name="connsiteX764" fmla="*/ 5843702 w 7467600"/>
              <a:gd name="connsiteY764" fmla="*/ 899748 h 6858000"/>
              <a:gd name="connsiteX765" fmla="*/ 5651107 w 7467600"/>
              <a:gd name="connsiteY765" fmla="*/ 920306 h 6858000"/>
              <a:gd name="connsiteX766" fmla="*/ 5459407 w 7467600"/>
              <a:gd name="connsiteY766" fmla="*/ 940975 h 6858000"/>
              <a:gd name="connsiteX767" fmla="*/ 5374846 w 7467600"/>
              <a:gd name="connsiteY767" fmla="*/ 941988 h 6858000"/>
              <a:gd name="connsiteX768" fmla="*/ 5256105 w 7467600"/>
              <a:gd name="connsiteY768" fmla="*/ 945632 h 6858000"/>
              <a:gd name="connsiteX769" fmla="*/ 5107071 w 7467600"/>
              <a:gd name="connsiteY769" fmla="*/ 969720 h 6858000"/>
              <a:gd name="connsiteX770" fmla="*/ 4998681 w 7467600"/>
              <a:gd name="connsiteY770" fmla="*/ 988771 h 6858000"/>
              <a:gd name="connsiteX771" fmla="*/ 5870151 w 7467600"/>
              <a:gd name="connsiteY771" fmla="*/ 898890 h 6858000"/>
              <a:gd name="connsiteX772" fmla="*/ 5504425 w 7467600"/>
              <a:gd name="connsiteY772" fmla="*/ 848067 h 6858000"/>
              <a:gd name="connsiteX773" fmla="*/ 4968849 w 7467600"/>
              <a:gd name="connsiteY773" fmla="*/ 962318 h 6858000"/>
              <a:gd name="connsiteX774" fmla="*/ 5104039 w 7467600"/>
              <a:gd name="connsiteY774" fmla="*/ 940634 h 6858000"/>
              <a:gd name="connsiteX775" fmla="*/ 5256311 w 7467600"/>
              <a:gd name="connsiteY775" fmla="*/ 916490 h 6858000"/>
              <a:gd name="connsiteX776" fmla="*/ 5377381 w 7467600"/>
              <a:gd name="connsiteY776" fmla="*/ 912671 h 6858000"/>
              <a:gd name="connsiteX777" fmla="*/ 5460148 w 7467600"/>
              <a:gd name="connsiteY777" fmla="*/ 911442 h 6858000"/>
              <a:gd name="connsiteX778" fmla="*/ 5648971 w 7467600"/>
              <a:gd name="connsiteY778" fmla="*/ 891331 h 6858000"/>
              <a:gd name="connsiteX779" fmla="*/ 5844807 w 7467600"/>
              <a:gd name="connsiteY779" fmla="*/ 870718 h 6858000"/>
              <a:gd name="connsiteX780" fmla="*/ 5862975 w 7467600"/>
              <a:gd name="connsiteY780" fmla="*/ 869756 h 6858000"/>
              <a:gd name="connsiteX781" fmla="*/ 5920887 w 7467600"/>
              <a:gd name="connsiteY781" fmla="*/ 865929 h 6858000"/>
              <a:gd name="connsiteX782" fmla="*/ 5504425 w 7467600"/>
              <a:gd name="connsiteY782" fmla="*/ 848067 h 6858000"/>
              <a:gd name="connsiteX783" fmla="*/ 3607114 w 7467600"/>
              <a:gd name="connsiteY783" fmla="*/ 467441 h 6858000"/>
              <a:gd name="connsiteX784" fmla="*/ 3296242 w 7467600"/>
              <a:gd name="connsiteY784" fmla="*/ 807991 h 6858000"/>
              <a:gd name="connsiteX785" fmla="*/ 3174674 w 7467600"/>
              <a:gd name="connsiteY785" fmla="*/ 919759 h 6858000"/>
              <a:gd name="connsiteX786" fmla="*/ 3042978 w 7467600"/>
              <a:gd name="connsiteY786" fmla="*/ 1054894 h 6858000"/>
              <a:gd name="connsiteX787" fmla="*/ 2968914 w 7467600"/>
              <a:gd name="connsiteY787" fmla="*/ 1133756 h 6858000"/>
              <a:gd name="connsiteX788" fmla="*/ 3103823 w 7467600"/>
              <a:gd name="connsiteY788" fmla="*/ 1026814 h 6858000"/>
              <a:gd name="connsiteX789" fmla="*/ 3607114 w 7467600"/>
              <a:gd name="connsiteY789" fmla="*/ 467441 h 6858000"/>
              <a:gd name="connsiteX790" fmla="*/ 3744487 w 7467600"/>
              <a:gd name="connsiteY790" fmla="*/ 383136 h 6858000"/>
              <a:gd name="connsiteX791" fmla="*/ 3970213 w 7467600"/>
              <a:gd name="connsiteY791" fmla="*/ 995559 h 6858000"/>
              <a:gd name="connsiteX792" fmla="*/ 3744487 w 7467600"/>
              <a:gd name="connsiteY792" fmla="*/ 383136 h 6858000"/>
              <a:gd name="connsiteX793" fmla="*/ 3624562 w 7467600"/>
              <a:gd name="connsiteY793" fmla="*/ 367041 h 6858000"/>
              <a:gd name="connsiteX794" fmla="*/ 3489712 w 7467600"/>
              <a:gd name="connsiteY794" fmla="*/ 485386 h 6858000"/>
              <a:gd name="connsiteX795" fmla="*/ 3182994 w 7467600"/>
              <a:gd name="connsiteY795" fmla="*/ 828265 h 6858000"/>
              <a:gd name="connsiteX796" fmla="*/ 2892114 w 7467600"/>
              <a:gd name="connsiteY796" fmla="*/ 1172635 h 6858000"/>
              <a:gd name="connsiteX797" fmla="*/ 3021459 w 7467600"/>
              <a:gd name="connsiteY797" fmla="*/ 1035385 h 6858000"/>
              <a:gd name="connsiteX798" fmla="*/ 3153873 w 7467600"/>
              <a:gd name="connsiteY798" fmla="*/ 898971 h 6858000"/>
              <a:gd name="connsiteX799" fmla="*/ 3276511 w 7467600"/>
              <a:gd name="connsiteY799" fmla="*/ 786423 h 6858000"/>
              <a:gd name="connsiteX800" fmla="*/ 3584154 w 7467600"/>
              <a:gd name="connsiteY800" fmla="*/ 448218 h 6858000"/>
              <a:gd name="connsiteX801" fmla="*/ 3624562 w 7467600"/>
              <a:gd name="connsiteY801" fmla="*/ 367041 h 6858000"/>
              <a:gd name="connsiteX802" fmla="*/ 3766672 w 7467600"/>
              <a:gd name="connsiteY802" fmla="*/ 359429 h 6858000"/>
              <a:gd name="connsiteX803" fmla="*/ 3996338 w 7467600"/>
              <a:gd name="connsiteY803" fmla="*/ 968237 h 6858000"/>
              <a:gd name="connsiteX804" fmla="*/ 3766672 w 7467600"/>
              <a:gd name="connsiteY804" fmla="*/ 359429 h 6858000"/>
              <a:gd name="connsiteX805" fmla="*/ 5805386 w 7467600"/>
              <a:gd name="connsiteY805" fmla="*/ 239240 h 6858000"/>
              <a:gd name="connsiteX806" fmla="*/ 5736947 w 7467600"/>
              <a:gd name="connsiteY806" fmla="*/ 261367 h 6858000"/>
              <a:gd name="connsiteX807" fmla="*/ 5427012 w 7467600"/>
              <a:gd name="connsiteY807" fmla="*/ 311272 h 6858000"/>
              <a:gd name="connsiteX808" fmla="*/ 5147818 w 7467600"/>
              <a:gd name="connsiteY808" fmla="*/ 322112 h 6858000"/>
              <a:gd name="connsiteX809" fmla="*/ 5060854 w 7467600"/>
              <a:gd name="connsiteY809" fmla="*/ 311882 h 6858000"/>
              <a:gd name="connsiteX810" fmla="*/ 4945989 w 7467600"/>
              <a:gd name="connsiteY810" fmla="*/ 300516 h 6858000"/>
              <a:gd name="connsiteX811" fmla="*/ 5410479 w 7467600"/>
              <a:gd name="connsiteY811" fmla="*/ 348434 h 6858000"/>
              <a:gd name="connsiteX812" fmla="*/ 5805386 w 7467600"/>
              <a:gd name="connsiteY812" fmla="*/ 239240 h 6858000"/>
              <a:gd name="connsiteX813" fmla="*/ 5905192 w 7467600"/>
              <a:gd name="connsiteY813" fmla="*/ 163079 h 6858000"/>
              <a:gd name="connsiteX814" fmla="*/ 5865655 w 7467600"/>
              <a:gd name="connsiteY814" fmla="*/ 171901 h 6858000"/>
              <a:gd name="connsiteX815" fmla="*/ 5259740 w 7467600"/>
              <a:gd name="connsiteY815" fmla="*/ 257013 h 6858000"/>
              <a:gd name="connsiteX816" fmla="*/ 5208466 w 7467600"/>
              <a:gd name="connsiteY816" fmla="*/ 257550 h 6858000"/>
              <a:gd name="connsiteX817" fmla="*/ 4980204 w 7467600"/>
              <a:gd name="connsiteY817" fmla="*/ 271903 h 6858000"/>
              <a:gd name="connsiteX818" fmla="*/ 5068068 w 7467600"/>
              <a:gd name="connsiteY818" fmla="*/ 282244 h 6858000"/>
              <a:gd name="connsiteX819" fmla="*/ 5153231 w 7467600"/>
              <a:gd name="connsiteY819" fmla="*/ 292240 h 6858000"/>
              <a:gd name="connsiteX820" fmla="*/ 5426491 w 7467600"/>
              <a:gd name="connsiteY820" fmla="*/ 281128 h 6858000"/>
              <a:gd name="connsiteX821" fmla="*/ 5731212 w 7467600"/>
              <a:gd name="connsiteY821" fmla="*/ 231951 h 6858000"/>
              <a:gd name="connsiteX822" fmla="*/ 5905192 w 7467600"/>
              <a:gd name="connsiteY822" fmla="*/ 163079 h 6858000"/>
              <a:gd name="connsiteX823" fmla="*/ 5944437 w 7467600"/>
              <a:gd name="connsiteY823" fmla="*/ 113829 h 6858000"/>
              <a:gd name="connsiteX824" fmla="*/ 5825032 w 7467600"/>
              <a:gd name="connsiteY824" fmla="*/ 146405 h 6858000"/>
              <a:gd name="connsiteX825" fmla="*/ 4955599 w 7467600"/>
              <a:gd name="connsiteY825" fmla="*/ 247008 h 6858000"/>
              <a:gd name="connsiteX826" fmla="*/ 5210104 w 7467600"/>
              <a:gd name="connsiteY826" fmla="*/ 228123 h 6858000"/>
              <a:gd name="connsiteX827" fmla="*/ 5261015 w 7467600"/>
              <a:gd name="connsiteY827" fmla="*/ 227087 h 6858000"/>
              <a:gd name="connsiteX828" fmla="*/ 5861181 w 7467600"/>
              <a:gd name="connsiteY828" fmla="*/ 143093 h 6858000"/>
              <a:gd name="connsiteX829" fmla="*/ 5961252 w 7467600"/>
              <a:gd name="connsiteY829" fmla="*/ 114820 h 6858000"/>
              <a:gd name="connsiteX830" fmla="*/ 5944437 w 7467600"/>
              <a:gd name="connsiteY830" fmla="*/ 113829 h 6858000"/>
              <a:gd name="connsiteX831" fmla="*/ 3882765 w 7467600"/>
              <a:gd name="connsiteY831" fmla="*/ 0 h 6858000"/>
              <a:gd name="connsiteX832" fmla="*/ 3995099 w 7467600"/>
              <a:gd name="connsiteY832" fmla="*/ 0 h 6858000"/>
              <a:gd name="connsiteX833" fmla="*/ 4163818 w 7467600"/>
              <a:gd name="connsiteY833" fmla="*/ 234104 h 6858000"/>
              <a:gd name="connsiteX834" fmla="*/ 4172099 w 7467600"/>
              <a:gd name="connsiteY834" fmla="*/ 234207 h 6858000"/>
              <a:gd name="connsiteX835" fmla="*/ 4784282 w 7467600"/>
              <a:gd name="connsiteY835" fmla="*/ 276561 h 6858000"/>
              <a:gd name="connsiteX836" fmla="*/ 4801687 w 7467600"/>
              <a:gd name="connsiteY836" fmla="*/ 267764 h 6858000"/>
              <a:gd name="connsiteX837" fmla="*/ 6082788 w 7467600"/>
              <a:gd name="connsiteY837" fmla="*/ 64119 h 6858000"/>
              <a:gd name="connsiteX838" fmla="*/ 6099442 w 7467600"/>
              <a:gd name="connsiteY838" fmla="*/ 82568 h 6858000"/>
              <a:gd name="connsiteX839" fmla="*/ 4804137 w 7467600"/>
              <a:gd name="connsiteY839" fmla="*/ 320931 h 6858000"/>
              <a:gd name="connsiteX840" fmla="*/ 4227047 w 7467600"/>
              <a:gd name="connsiteY840" fmla="*/ 313415 h 6858000"/>
              <a:gd name="connsiteX841" fmla="*/ 4346041 w 7467600"/>
              <a:gd name="connsiteY841" fmla="*/ 456086 h 6858000"/>
              <a:gd name="connsiteX842" fmla="*/ 4870967 w 7467600"/>
              <a:gd name="connsiteY842" fmla="*/ 963061 h 6858000"/>
              <a:gd name="connsiteX843" fmla="*/ 4889647 w 7467600"/>
              <a:gd name="connsiteY843" fmla="*/ 957147 h 6858000"/>
              <a:gd name="connsiteX844" fmla="*/ 5422504 w 7467600"/>
              <a:gd name="connsiteY844" fmla="*/ 805191 h 6858000"/>
              <a:gd name="connsiteX845" fmla="*/ 6087656 w 7467600"/>
              <a:gd name="connsiteY845" fmla="*/ 826703 h 6858000"/>
              <a:gd name="connsiteX846" fmla="*/ 6058717 w 7467600"/>
              <a:gd name="connsiteY846" fmla="*/ 865992 h 6858000"/>
              <a:gd name="connsiteX847" fmla="*/ 4974153 w 7467600"/>
              <a:gd name="connsiteY847" fmla="*/ 1045456 h 6858000"/>
              <a:gd name="connsiteX848" fmla="*/ 5627835 w 7467600"/>
              <a:gd name="connsiteY848" fmla="*/ 1472077 h 6858000"/>
              <a:gd name="connsiteX849" fmla="*/ 5629817 w 7467600"/>
              <a:gd name="connsiteY849" fmla="*/ 1471412 h 6858000"/>
              <a:gd name="connsiteX850" fmla="*/ 5634124 w 7467600"/>
              <a:gd name="connsiteY850" fmla="*/ 1470572 h 6858000"/>
              <a:gd name="connsiteX851" fmla="*/ 5755832 w 7467600"/>
              <a:gd name="connsiteY851" fmla="*/ 1383886 h 6858000"/>
              <a:gd name="connsiteX852" fmla="*/ 6014186 w 7467600"/>
              <a:gd name="connsiteY852" fmla="*/ 1279799 h 6858000"/>
              <a:gd name="connsiteX853" fmla="*/ 6901619 w 7467600"/>
              <a:gd name="connsiteY853" fmla="*/ 1047874 h 6858000"/>
              <a:gd name="connsiteX854" fmla="*/ 6931566 w 7467600"/>
              <a:gd name="connsiteY854" fmla="*/ 1062034 h 6858000"/>
              <a:gd name="connsiteX855" fmla="*/ 5790982 w 7467600"/>
              <a:gd name="connsiteY855" fmla="*/ 1561380 h 6858000"/>
              <a:gd name="connsiteX856" fmla="*/ 6188971 w 7467600"/>
              <a:gd name="connsiteY856" fmla="*/ 1755168 h 6858000"/>
              <a:gd name="connsiteX857" fmla="*/ 6202446 w 7467600"/>
              <a:gd name="connsiteY857" fmla="*/ 1752268 h 6858000"/>
              <a:gd name="connsiteX858" fmla="*/ 7179560 w 7467600"/>
              <a:gd name="connsiteY858" fmla="*/ 1467551 h 6858000"/>
              <a:gd name="connsiteX859" fmla="*/ 7158730 w 7467600"/>
              <a:gd name="connsiteY859" fmla="*/ 1507835 h 6858000"/>
              <a:gd name="connsiteX860" fmla="*/ 6326959 w 7467600"/>
              <a:gd name="connsiteY860" fmla="*/ 1817686 h 6858000"/>
              <a:gd name="connsiteX861" fmla="*/ 6537433 w 7467600"/>
              <a:gd name="connsiteY861" fmla="*/ 1907790 h 6858000"/>
              <a:gd name="connsiteX862" fmla="*/ 6550221 w 7467600"/>
              <a:gd name="connsiteY862" fmla="*/ 1910729 h 6858000"/>
              <a:gd name="connsiteX863" fmla="*/ 6964438 w 7467600"/>
              <a:gd name="connsiteY863" fmla="*/ 2209505 h 6858000"/>
              <a:gd name="connsiteX864" fmla="*/ 7367862 w 7467600"/>
              <a:gd name="connsiteY864" fmla="*/ 2806833 h 6858000"/>
              <a:gd name="connsiteX865" fmla="*/ 7364329 w 7467600"/>
              <a:gd name="connsiteY865" fmla="*/ 2826907 h 6858000"/>
              <a:gd name="connsiteX866" fmla="*/ 7290545 w 7467600"/>
              <a:gd name="connsiteY866" fmla="*/ 2850663 h 6858000"/>
              <a:gd name="connsiteX867" fmla="*/ 6472036 w 7467600"/>
              <a:gd name="connsiteY867" fmla="*/ 1959003 h 6858000"/>
              <a:gd name="connsiteX868" fmla="*/ 5792897 w 7467600"/>
              <a:gd name="connsiteY868" fmla="*/ 1647747 h 6858000"/>
              <a:gd name="connsiteX869" fmla="*/ 5842751 w 7467600"/>
              <a:gd name="connsiteY869" fmla="*/ 1816112 h 6858000"/>
              <a:gd name="connsiteX870" fmla="*/ 5847424 w 7467600"/>
              <a:gd name="connsiteY870" fmla="*/ 1815776 h 6858000"/>
              <a:gd name="connsiteX871" fmla="*/ 6399821 w 7467600"/>
              <a:gd name="connsiteY871" fmla="*/ 2344799 h 6858000"/>
              <a:gd name="connsiteX872" fmla="*/ 6323232 w 7467600"/>
              <a:gd name="connsiteY872" fmla="*/ 2389634 h 6858000"/>
              <a:gd name="connsiteX873" fmla="*/ 5942958 w 7467600"/>
              <a:gd name="connsiteY873" fmla="*/ 2077708 h 6858000"/>
              <a:gd name="connsiteX874" fmla="*/ 5921559 w 7467600"/>
              <a:gd name="connsiteY874" fmla="*/ 2378596 h 6858000"/>
              <a:gd name="connsiteX875" fmla="*/ 5817651 w 7467600"/>
              <a:gd name="connsiteY875" fmla="*/ 3023919 h 6858000"/>
              <a:gd name="connsiteX876" fmla="*/ 5729634 w 7467600"/>
              <a:gd name="connsiteY876" fmla="*/ 3051849 h 6858000"/>
              <a:gd name="connsiteX877" fmla="*/ 5611018 w 7467600"/>
              <a:gd name="connsiteY877" fmla="*/ 2316769 h 6858000"/>
              <a:gd name="connsiteX878" fmla="*/ 5687608 w 7467600"/>
              <a:gd name="connsiteY878" fmla="*/ 2039972 h 6858000"/>
              <a:gd name="connsiteX879" fmla="*/ 5657554 w 7467600"/>
              <a:gd name="connsiteY879" fmla="*/ 1576445 h 6858000"/>
              <a:gd name="connsiteX880" fmla="*/ 5150475 w 7467600"/>
              <a:gd name="connsiteY880" fmla="*/ 1274012 h 6858000"/>
              <a:gd name="connsiteX881" fmla="*/ 5349142 w 7467600"/>
              <a:gd name="connsiteY881" fmla="*/ 2204405 h 6858000"/>
              <a:gd name="connsiteX882" fmla="*/ 5262214 w 7467600"/>
              <a:gd name="connsiteY882" fmla="*/ 2233836 h 6858000"/>
              <a:gd name="connsiteX883" fmla="*/ 4981539 w 7467600"/>
              <a:gd name="connsiteY883" fmla="*/ 1542201 h 6858000"/>
              <a:gd name="connsiteX884" fmla="*/ 4958461 w 7467600"/>
              <a:gd name="connsiteY884" fmla="*/ 1136957 h 6858000"/>
              <a:gd name="connsiteX885" fmla="*/ 4655015 w 7467600"/>
              <a:gd name="connsiteY885" fmla="*/ 891426 h 6858000"/>
              <a:gd name="connsiteX886" fmla="*/ 4348002 w 7467600"/>
              <a:gd name="connsiteY886" fmla="*/ 2205895 h 6858000"/>
              <a:gd name="connsiteX887" fmla="*/ 4262250 w 7467600"/>
              <a:gd name="connsiteY887" fmla="*/ 2219972 h 6858000"/>
              <a:gd name="connsiteX888" fmla="*/ 4550611 w 7467600"/>
              <a:gd name="connsiteY888" fmla="*/ 817540 h 6858000"/>
              <a:gd name="connsiteX889" fmla="*/ 4564418 w 7467600"/>
              <a:gd name="connsiteY889" fmla="*/ 808293 h 6858000"/>
              <a:gd name="connsiteX890" fmla="*/ 4266388 w 7467600"/>
              <a:gd name="connsiteY890" fmla="*/ 500083 h 6858000"/>
              <a:gd name="connsiteX891" fmla="*/ 4032842 w 7467600"/>
              <a:gd name="connsiteY891" fmla="*/ 211809 h 6858000"/>
              <a:gd name="connsiteX892" fmla="*/ 3882765 w 7467600"/>
              <a:gd name="connsiteY892" fmla="*/ 0 h 6858000"/>
              <a:gd name="connsiteX893" fmla="*/ 3721337 w 7467600"/>
              <a:gd name="connsiteY893" fmla="*/ 0 h 6858000"/>
              <a:gd name="connsiteX894" fmla="*/ 3797544 w 7467600"/>
              <a:gd name="connsiteY894" fmla="*/ 0 h 6858000"/>
              <a:gd name="connsiteX895" fmla="*/ 3775734 w 7467600"/>
              <a:gd name="connsiteY895" fmla="*/ 95131 h 6858000"/>
              <a:gd name="connsiteX896" fmla="*/ 3724807 w 7467600"/>
              <a:gd name="connsiteY896" fmla="*/ 272257 h 6858000"/>
              <a:gd name="connsiteX897" fmla="*/ 3726844 w 7467600"/>
              <a:gd name="connsiteY897" fmla="*/ 282988 h 6858000"/>
              <a:gd name="connsiteX898" fmla="*/ 3742664 w 7467600"/>
              <a:gd name="connsiteY898" fmla="*/ 279918 h 6858000"/>
              <a:gd name="connsiteX899" fmla="*/ 4103910 w 7467600"/>
              <a:gd name="connsiteY899" fmla="*/ 1161917 h 6858000"/>
              <a:gd name="connsiteX900" fmla="*/ 4020269 w 7467600"/>
              <a:gd name="connsiteY900" fmla="*/ 1200406 h 6858000"/>
              <a:gd name="connsiteX901" fmla="*/ 3674882 w 7467600"/>
              <a:gd name="connsiteY901" fmla="*/ 488524 h 6858000"/>
              <a:gd name="connsiteX902" fmla="*/ 3132682 w 7467600"/>
              <a:gd name="connsiteY902" fmla="*/ 1072284 h 6858000"/>
              <a:gd name="connsiteX903" fmla="*/ 2716346 w 7467600"/>
              <a:gd name="connsiteY903" fmla="*/ 1276376 h 6858000"/>
              <a:gd name="connsiteX904" fmla="*/ 2716772 w 7467600"/>
              <a:gd name="connsiteY904" fmla="*/ 1255462 h 6858000"/>
              <a:gd name="connsiteX905" fmla="*/ 3471096 w 7467600"/>
              <a:gd name="connsiteY905" fmla="*/ 437072 h 6858000"/>
              <a:gd name="connsiteX906" fmla="*/ 3639057 w 7467600"/>
              <a:gd name="connsiteY906" fmla="*/ 286334 h 6858000"/>
              <a:gd name="connsiteX907" fmla="*/ 3640309 w 7467600"/>
              <a:gd name="connsiteY907" fmla="*/ 284664 h 6858000"/>
              <a:gd name="connsiteX908" fmla="*/ 3646022 w 7467600"/>
              <a:gd name="connsiteY908" fmla="*/ 276711 h 6858000"/>
              <a:gd name="connsiteX909" fmla="*/ 3707943 w 7467600"/>
              <a:gd name="connsiteY909" fmla="*/ 65958 h 6858000"/>
              <a:gd name="connsiteX910" fmla="*/ 3721337 w 7467600"/>
              <a:gd name="connsiteY910" fmla="*/ 0 h 6858000"/>
              <a:gd name="connsiteX911" fmla="*/ 2867960 w 7467600"/>
              <a:gd name="connsiteY911" fmla="*/ 0 h 6858000"/>
              <a:gd name="connsiteX912" fmla="*/ 2926351 w 7467600"/>
              <a:gd name="connsiteY912" fmla="*/ 0 h 6858000"/>
              <a:gd name="connsiteX913" fmla="*/ 2902823 w 7467600"/>
              <a:gd name="connsiteY913" fmla="*/ 262929 h 6858000"/>
              <a:gd name="connsiteX914" fmla="*/ 2940663 w 7467600"/>
              <a:gd name="connsiteY914" fmla="*/ 140884 h 6858000"/>
              <a:gd name="connsiteX915" fmla="*/ 2947039 w 7467600"/>
              <a:gd name="connsiteY915" fmla="*/ 122524 h 6858000"/>
              <a:gd name="connsiteX916" fmla="*/ 2984316 w 7467600"/>
              <a:gd name="connsiteY916" fmla="*/ 0 h 6858000"/>
              <a:gd name="connsiteX917" fmla="*/ 3016114 w 7467600"/>
              <a:gd name="connsiteY917" fmla="*/ 0 h 6858000"/>
              <a:gd name="connsiteX918" fmla="*/ 2979949 w 7467600"/>
              <a:gd name="connsiteY918" fmla="*/ 119274 h 6858000"/>
              <a:gd name="connsiteX919" fmla="*/ 3023879 w 7467600"/>
              <a:gd name="connsiteY919" fmla="*/ 0 h 6858000"/>
              <a:gd name="connsiteX920" fmla="*/ 3105400 w 7467600"/>
              <a:gd name="connsiteY920" fmla="*/ 0 h 6858000"/>
              <a:gd name="connsiteX921" fmla="*/ 3094669 w 7467600"/>
              <a:gd name="connsiteY921" fmla="*/ 30308 h 6858000"/>
              <a:gd name="connsiteX922" fmla="*/ 2901945 w 7467600"/>
              <a:gd name="connsiteY922" fmla="*/ 466538 h 6858000"/>
              <a:gd name="connsiteX923" fmla="*/ 2815209 w 7467600"/>
              <a:gd name="connsiteY923" fmla="*/ 497361 h 6858000"/>
              <a:gd name="connsiteX924" fmla="*/ 2844845 w 7467600"/>
              <a:gd name="connsiteY924" fmla="*/ 127638 h 6858000"/>
              <a:gd name="connsiteX925" fmla="*/ 2867960 w 7467600"/>
              <a:gd name="connsiteY925" fmla="*/ 0 h 6858000"/>
              <a:gd name="connsiteX926" fmla="*/ 1057230 w 7467600"/>
              <a:gd name="connsiteY926" fmla="*/ 0 h 6858000"/>
              <a:gd name="connsiteX927" fmla="*/ 1111003 w 7467600"/>
              <a:gd name="connsiteY927" fmla="*/ 0 h 6858000"/>
              <a:gd name="connsiteX928" fmla="*/ 1125553 w 7467600"/>
              <a:gd name="connsiteY928" fmla="*/ 52588 h 6858000"/>
              <a:gd name="connsiteX929" fmla="*/ 1304276 w 7467600"/>
              <a:gd name="connsiteY929" fmla="*/ 476275 h 6858000"/>
              <a:gd name="connsiteX930" fmla="*/ 1492066 w 7467600"/>
              <a:gd name="connsiteY930" fmla="*/ 886333 h 6858000"/>
              <a:gd name="connsiteX931" fmla="*/ 1423698 w 7467600"/>
              <a:gd name="connsiteY931" fmla="*/ 710817 h 6858000"/>
              <a:gd name="connsiteX932" fmla="*/ 1357609 w 7467600"/>
              <a:gd name="connsiteY932" fmla="*/ 532892 h 6858000"/>
              <a:gd name="connsiteX933" fmla="*/ 1309550 w 7467600"/>
              <a:gd name="connsiteY933" fmla="*/ 374031 h 6858000"/>
              <a:gd name="connsiteX934" fmla="*/ 1193673 w 7467600"/>
              <a:gd name="connsiteY934" fmla="*/ 49533 h 6858000"/>
              <a:gd name="connsiteX935" fmla="*/ 1164391 w 7467600"/>
              <a:gd name="connsiteY935" fmla="*/ 0 h 6858000"/>
              <a:gd name="connsiteX936" fmla="*/ 1200666 w 7467600"/>
              <a:gd name="connsiteY936" fmla="*/ 0 h 6858000"/>
              <a:gd name="connsiteX937" fmla="*/ 1223408 w 7467600"/>
              <a:gd name="connsiteY937" fmla="*/ 38996 h 6858000"/>
              <a:gd name="connsiteX938" fmla="*/ 1339635 w 7467600"/>
              <a:gd name="connsiteY938" fmla="*/ 365517 h 6858000"/>
              <a:gd name="connsiteX939" fmla="*/ 1387469 w 7467600"/>
              <a:gd name="connsiteY939" fmla="*/ 523079 h 6858000"/>
              <a:gd name="connsiteX940" fmla="*/ 1452685 w 7467600"/>
              <a:gd name="connsiteY940" fmla="*/ 699806 h 6858000"/>
              <a:gd name="connsiteX941" fmla="*/ 1492092 w 7467600"/>
              <a:gd name="connsiteY941" fmla="*/ 800424 h 6858000"/>
              <a:gd name="connsiteX942" fmla="*/ 1455302 w 7467600"/>
              <a:gd name="connsiteY942" fmla="*/ 632913 h 6858000"/>
              <a:gd name="connsiteX943" fmla="*/ 1222336 w 7467600"/>
              <a:gd name="connsiteY943" fmla="*/ 9480 h 6858000"/>
              <a:gd name="connsiteX944" fmla="*/ 1214634 w 7467600"/>
              <a:gd name="connsiteY944" fmla="*/ 0 h 6858000"/>
              <a:gd name="connsiteX945" fmla="*/ 1289827 w 7467600"/>
              <a:gd name="connsiteY945" fmla="*/ 0 h 6858000"/>
              <a:gd name="connsiteX946" fmla="*/ 1321076 w 7467600"/>
              <a:gd name="connsiteY946" fmla="*/ 59722 h 6858000"/>
              <a:gd name="connsiteX947" fmla="*/ 1512579 w 7467600"/>
              <a:gd name="connsiteY947" fmla="*/ 626441 h 6858000"/>
              <a:gd name="connsiteX948" fmla="*/ 1506076 w 7467600"/>
              <a:gd name="connsiteY948" fmla="*/ 1089289 h 6858000"/>
              <a:gd name="connsiteX949" fmla="*/ 1486346 w 7467600"/>
              <a:gd name="connsiteY949" fmla="*/ 1079919 h 6858000"/>
              <a:gd name="connsiteX950" fmla="*/ 1070511 w 7467600"/>
              <a:gd name="connsiteY950" fmla="*/ 48609 h 6858000"/>
              <a:gd name="connsiteX951" fmla="*/ 1057230 w 7467600"/>
              <a:gd name="connsiteY951" fmla="*/ 0 h 6858000"/>
              <a:gd name="connsiteX952" fmla="*/ 43151 w 7467600"/>
              <a:gd name="connsiteY952" fmla="*/ 0 h 6858000"/>
              <a:gd name="connsiteX953" fmla="*/ 95283 w 7467600"/>
              <a:gd name="connsiteY953" fmla="*/ 0 h 6858000"/>
              <a:gd name="connsiteX954" fmla="*/ 300708 w 7467600"/>
              <a:gd name="connsiteY954" fmla="*/ 154571 h 6858000"/>
              <a:gd name="connsiteX955" fmla="*/ 530414 w 7467600"/>
              <a:gd name="connsiteY955" fmla="*/ 354673 h 6858000"/>
              <a:gd name="connsiteX956" fmla="*/ 333785 w 7467600"/>
              <a:gd name="connsiteY956" fmla="*/ 161564 h 6858000"/>
              <a:gd name="connsiteX957" fmla="*/ 147005 w 7467600"/>
              <a:gd name="connsiteY957" fmla="*/ 0 h 6858000"/>
              <a:gd name="connsiteX958" fmla="*/ 272509 w 7467600"/>
              <a:gd name="connsiteY958" fmla="*/ 0 h 6858000"/>
              <a:gd name="connsiteX959" fmla="*/ 326276 w 7467600"/>
              <a:gd name="connsiteY959" fmla="*/ 45847 h 6858000"/>
              <a:gd name="connsiteX960" fmla="*/ 823759 w 7467600"/>
              <a:gd name="connsiteY960" fmla="*/ 574145 h 6858000"/>
              <a:gd name="connsiteX961" fmla="*/ 811254 w 7467600"/>
              <a:gd name="connsiteY961" fmla="*/ 665546 h 6858000"/>
              <a:gd name="connsiteX962" fmla="*/ 154042 w 7467600"/>
              <a:gd name="connsiteY962" fmla="*/ 261522 h 6858000"/>
              <a:gd name="connsiteX963" fmla="*/ 13550 w 7467600"/>
              <a:gd name="connsiteY963" fmla="*/ 158423 h 6858000"/>
              <a:gd name="connsiteX964" fmla="*/ 0 w 7467600"/>
              <a:gd name="connsiteY964" fmla="*/ 146618 h 6858000"/>
              <a:gd name="connsiteX965" fmla="*/ 0 w 7467600"/>
              <a:gd name="connsiteY965" fmla="*/ 59161 h 6858000"/>
              <a:gd name="connsiteX966" fmla="*/ 45427 w 7467600"/>
              <a:gd name="connsiteY966" fmla="*/ 101078 h 6858000"/>
              <a:gd name="connsiteX967" fmla="*/ 630103 w 7467600"/>
              <a:gd name="connsiteY967" fmla="*/ 485885 h 6858000"/>
              <a:gd name="connsiteX968" fmla="*/ 532040 w 7467600"/>
              <a:gd name="connsiteY968" fmla="*/ 399359 h 6858000"/>
              <a:gd name="connsiteX969" fmla="*/ 517618 w 7467600"/>
              <a:gd name="connsiteY969" fmla="*/ 385726 h 6858000"/>
              <a:gd name="connsiteX970" fmla="*/ 285074 w 7467600"/>
              <a:gd name="connsiteY970" fmla="*/ 182755 h 6858000"/>
              <a:gd name="connsiteX971" fmla="*/ 43151 w 7467600"/>
              <a:gd name="connsiteY97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7042773 w 7467600"/>
              <a:gd name="connsiteY91" fmla="*/ 5734011 h 6858000"/>
              <a:gd name="connsiteX92" fmla="*/ 1456157 w 7467600"/>
              <a:gd name="connsiteY92" fmla="*/ 5371404 h 6858000"/>
              <a:gd name="connsiteX93" fmla="*/ 1244432 w 7467600"/>
              <a:gd name="connsiteY93" fmla="*/ 5385601 h 6858000"/>
              <a:gd name="connsiteX94" fmla="*/ 973990 w 7467600"/>
              <a:gd name="connsiteY94" fmla="*/ 5424940 h 6858000"/>
              <a:gd name="connsiteX95" fmla="*/ 1103809 w 7467600"/>
              <a:gd name="connsiteY95" fmla="*/ 5433720 h 6858000"/>
              <a:gd name="connsiteX96" fmla="*/ 1123454 w 7467600"/>
              <a:gd name="connsiteY96" fmla="*/ 5435727 h 6858000"/>
              <a:gd name="connsiteX97" fmla="*/ 1737017 w 7467600"/>
              <a:gd name="connsiteY97" fmla="*/ 5452183 h 6858000"/>
              <a:gd name="connsiteX98" fmla="*/ 1824397 w 7467600"/>
              <a:gd name="connsiteY98" fmla="*/ 5447757 h 6858000"/>
              <a:gd name="connsiteX99" fmla="*/ 2070059 w 7467600"/>
              <a:gd name="connsiteY99" fmla="*/ 5441660 h 6858000"/>
              <a:gd name="connsiteX100" fmla="*/ 1456157 w 7467600"/>
              <a:gd name="connsiteY100" fmla="*/ 5371404 h 6858000"/>
              <a:gd name="connsiteX101" fmla="*/ 4988186 w 7467600"/>
              <a:gd name="connsiteY101" fmla="*/ 5216467 h 6858000"/>
              <a:gd name="connsiteX102" fmla="*/ 4777334 w 7467600"/>
              <a:gd name="connsiteY102" fmla="*/ 5406072 h 6858000"/>
              <a:gd name="connsiteX103" fmla="*/ 4718341 w 7467600"/>
              <a:gd name="connsiteY103" fmla="*/ 5468043 h 6858000"/>
              <a:gd name="connsiteX104" fmla="*/ 4604655 w 7467600"/>
              <a:gd name="connsiteY104" fmla="*/ 5583434 h 6858000"/>
              <a:gd name="connsiteX105" fmla="*/ 4565074 w 7467600"/>
              <a:gd name="connsiteY105" fmla="*/ 5618550 h 6858000"/>
              <a:gd name="connsiteX106" fmla="*/ 4988186 w 7467600"/>
              <a:gd name="connsiteY106" fmla="*/ 5216467 h 6858000"/>
              <a:gd name="connsiteX107" fmla="*/ 4978032 w 7467600"/>
              <a:gd name="connsiteY107" fmla="*/ 5183809 h 6858000"/>
              <a:gd name="connsiteX108" fmla="*/ 4463413 w 7467600"/>
              <a:gd name="connsiteY108" fmla="*/ 5615162 h 6858000"/>
              <a:gd name="connsiteX109" fmla="*/ 4358134 w 7467600"/>
              <a:gd name="connsiteY109" fmla="*/ 5742791 h 6858000"/>
              <a:gd name="connsiteX110" fmla="*/ 4376219 w 7467600"/>
              <a:gd name="connsiteY110" fmla="*/ 5729027 h 6858000"/>
              <a:gd name="connsiteX111" fmla="*/ 4582340 w 7467600"/>
              <a:gd name="connsiteY111" fmla="*/ 5561037 h 6858000"/>
              <a:gd name="connsiteX112" fmla="*/ 4694684 w 7467600"/>
              <a:gd name="connsiteY112" fmla="*/ 5447098 h 6858000"/>
              <a:gd name="connsiteX113" fmla="*/ 4754123 w 7467600"/>
              <a:gd name="connsiteY113" fmla="*/ 5384643 h 6858000"/>
              <a:gd name="connsiteX114" fmla="*/ 4978032 w 7467600"/>
              <a:gd name="connsiteY114" fmla="*/ 5183809 h 6858000"/>
              <a:gd name="connsiteX115" fmla="*/ 1903353 w 7467600"/>
              <a:gd name="connsiteY115" fmla="*/ 5044827 h 6858000"/>
              <a:gd name="connsiteX116" fmla="*/ 1936931 w 7467600"/>
              <a:gd name="connsiteY116" fmla="*/ 5093954 h 6858000"/>
              <a:gd name="connsiteX117" fmla="*/ 2195868 w 7467600"/>
              <a:gd name="connsiteY117" fmla="*/ 5396574 h 6858000"/>
              <a:gd name="connsiteX118" fmla="*/ 2088852 w 7467600"/>
              <a:gd name="connsiteY118" fmla="*/ 5166123 h 6858000"/>
              <a:gd name="connsiteX119" fmla="*/ 1958241 w 7467600"/>
              <a:gd name="connsiteY119" fmla="*/ 5067955 h 6858000"/>
              <a:gd name="connsiteX120" fmla="*/ 1903353 w 7467600"/>
              <a:gd name="connsiteY120" fmla="*/ 5044827 h 6858000"/>
              <a:gd name="connsiteX121" fmla="*/ 1979378 w 7467600"/>
              <a:gd name="connsiteY121" fmla="*/ 4769504 h 6858000"/>
              <a:gd name="connsiteX122" fmla="*/ 2882120 w 7467600"/>
              <a:gd name="connsiteY122" fmla="*/ 5064547 h 6858000"/>
              <a:gd name="connsiteX123" fmla="*/ 2793103 w 7467600"/>
              <a:gd name="connsiteY123" fmla="*/ 5039699 h 6858000"/>
              <a:gd name="connsiteX124" fmla="*/ 2770041 w 7467600"/>
              <a:gd name="connsiteY124" fmla="*/ 5033634 h 6858000"/>
              <a:gd name="connsiteX125" fmla="*/ 1979378 w 7467600"/>
              <a:gd name="connsiteY125" fmla="*/ 4769504 h 6858000"/>
              <a:gd name="connsiteX126" fmla="*/ 1927410 w 7467600"/>
              <a:gd name="connsiteY126" fmla="*/ 4716164 h 6858000"/>
              <a:gd name="connsiteX127" fmla="*/ 1959587 w 7467600"/>
              <a:gd name="connsiteY127" fmla="*/ 4728849 h 6858000"/>
              <a:gd name="connsiteX128" fmla="*/ 2777707 w 7467600"/>
              <a:gd name="connsiteY128" fmla="*/ 5003991 h 6858000"/>
              <a:gd name="connsiteX129" fmla="*/ 2800768 w 7467600"/>
              <a:gd name="connsiteY129" fmla="*/ 5010056 h 6858000"/>
              <a:gd name="connsiteX130" fmla="*/ 2879408 w 7467600"/>
              <a:gd name="connsiteY130" fmla="*/ 5031590 h 6858000"/>
              <a:gd name="connsiteX131" fmla="*/ 2862295 w 7467600"/>
              <a:gd name="connsiteY131" fmla="*/ 5022958 h 6858000"/>
              <a:gd name="connsiteX132" fmla="*/ 2813343 w 7467600"/>
              <a:gd name="connsiteY132" fmla="*/ 4998369 h 6858000"/>
              <a:gd name="connsiteX133" fmla="*/ 2646245 w 7467600"/>
              <a:gd name="connsiteY133" fmla="*/ 4930999 h 6858000"/>
              <a:gd name="connsiteX134" fmla="*/ 1999243 w 7467600"/>
              <a:gd name="connsiteY134" fmla="*/ 4730524 h 6858000"/>
              <a:gd name="connsiteX135" fmla="*/ 1979527 w 7467600"/>
              <a:gd name="connsiteY135" fmla="*/ 4726651 h 6858000"/>
              <a:gd name="connsiteX136" fmla="*/ 1927410 w 7467600"/>
              <a:gd name="connsiteY136" fmla="*/ 4716164 h 6858000"/>
              <a:gd name="connsiteX137" fmla="*/ 1997014 w 7467600"/>
              <a:gd name="connsiteY137" fmla="*/ 4698007 h 6858000"/>
              <a:gd name="connsiteX138" fmla="*/ 2005458 w 7467600"/>
              <a:gd name="connsiteY138" fmla="*/ 4699540 h 6858000"/>
              <a:gd name="connsiteX139" fmla="*/ 2657186 w 7467600"/>
              <a:gd name="connsiteY139" fmla="*/ 4901687 h 6858000"/>
              <a:gd name="connsiteX140" fmla="*/ 2826662 w 7467600"/>
              <a:gd name="connsiteY140" fmla="*/ 4970362 h 6858000"/>
              <a:gd name="connsiteX141" fmla="*/ 2876100 w 7467600"/>
              <a:gd name="connsiteY141" fmla="*/ 4995397 h 6858000"/>
              <a:gd name="connsiteX142" fmla="*/ 3042600 w 7467600"/>
              <a:gd name="connsiteY142" fmla="*/ 5059532 h 6858000"/>
              <a:gd name="connsiteX143" fmla="*/ 1997014 w 7467600"/>
              <a:gd name="connsiteY143" fmla="*/ 4698007 h 6858000"/>
              <a:gd name="connsiteX144" fmla="*/ 2305292 w 7467600"/>
              <a:gd name="connsiteY144" fmla="*/ 4219492 h 6858000"/>
              <a:gd name="connsiteX145" fmla="*/ 3360922 w 7467600"/>
              <a:gd name="connsiteY145" fmla="*/ 4529373 h 6858000"/>
              <a:gd name="connsiteX146" fmla="*/ 3492420 w 7467600"/>
              <a:gd name="connsiteY146" fmla="*/ 4510145 h 6858000"/>
              <a:gd name="connsiteX147" fmla="*/ 3364086 w 7467600"/>
              <a:gd name="connsiteY147" fmla="*/ 4480340 h 6858000"/>
              <a:gd name="connsiteX148" fmla="*/ 3225818 w 7467600"/>
              <a:gd name="connsiteY148" fmla="*/ 4411822 h 6858000"/>
              <a:gd name="connsiteX149" fmla="*/ 3129696 w 7467600"/>
              <a:gd name="connsiteY149" fmla="*/ 4360704 h 6858000"/>
              <a:gd name="connsiteX150" fmla="*/ 2814545 w 7467600"/>
              <a:gd name="connsiteY150" fmla="*/ 4282955 h 6858000"/>
              <a:gd name="connsiteX151" fmla="*/ 2305292 w 7467600"/>
              <a:gd name="connsiteY151" fmla="*/ 4219492 h 6858000"/>
              <a:gd name="connsiteX152" fmla="*/ 2626982 w 7467600"/>
              <a:gd name="connsiteY152" fmla="*/ 4206450 h 6858000"/>
              <a:gd name="connsiteX153" fmla="*/ 2490617 w 7467600"/>
              <a:gd name="connsiteY153" fmla="*/ 4206951 h 6858000"/>
              <a:gd name="connsiteX154" fmla="*/ 2819869 w 7467600"/>
              <a:gd name="connsiteY154" fmla="*/ 4252936 h 6858000"/>
              <a:gd name="connsiteX155" fmla="*/ 3143018 w 7467600"/>
              <a:gd name="connsiteY155" fmla="*/ 4332698 h 6858000"/>
              <a:gd name="connsiteX156" fmla="*/ 3241520 w 7467600"/>
              <a:gd name="connsiteY156" fmla="*/ 4385112 h 6858000"/>
              <a:gd name="connsiteX157" fmla="*/ 3374575 w 7467600"/>
              <a:gd name="connsiteY157" fmla="*/ 4451517 h 6858000"/>
              <a:gd name="connsiteX158" fmla="*/ 3505221 w 7467600"/>
              <a:gd name="connsiteY158" fmla="*/ 4480757 h 6858000"/>
              <a:gd name="connsiteX159" fmla="*/ 2626982 w 7467600"/>
              <a:gd name="connsiteY159" fmla="*/ 4206450 h 6858000"/>
              <a:gd name="connsiteX160" fmla="*/ 1310106 w 7467600"/>
              <a:gd name="connsiteY160" fmla="*/ 3943217 h 6858000"/>
              <a:gd name="connsiteX161" fmla="*/ 854994 w 7467600"/>
              <a:gd name="connsiteY161" fmla="*/ 4399136 h 6858000"/>
              <a:gd name="connsiteX162" fmla="*/ 742462 w 7467600"/>
              <a:gd name="connsiteY162" fmla="*/ 4594648 h 6858000"/>
              <a:gd name="connsiteX163" fmla="*/ 820602 w 7467600"/>
              <a:gd name="connsiteY163" fmla="*/ 4485915 h 6858000"/>
              <a:gd name="connsiteX164" fmla="*/ 878295 w 7467600"/>
              <a:gd name="connsiteY164" fmla="*/ 4403594 h 6858000"/>
              <a:gd name="connsiteX165" fmla="*/ 1240607 w 7467600"/>
              <a:gd name="connsiteY165" fmla="*/ 4010401 h 6858000"/>
              <a:gd name="connsiteX166" fmla="*/ 1310106 w 7467600"/>
              <a:gd name="connsiteY166" fmla="*/ 3943217 h 6858000"/>
              <a:gd name="connsiteX167" fmla="*/ 1423113 w 7467600"/>
              <a:gd name="connsiteY167" fmla="*/ 3874565 h 6858000"/>
              <a:gd name="connsiteX168" fmla="*/ 1260565 w 7467600"/>
              <a:gd name="connsiteY168" fmla="*/ 4031982 h 6858000"/>
              <a:gd name="connsiteX169" fmla="*/ 901900 w 7467600"/>
              <a:gd name="connsiteY169" fmla="*/ 4421236 h 6858000"/>
              <a:gd name="connsiteX170" fmla="*/ 845044 w 7467600"/>
              <a:gd name="connsiteY170" fmla="*/ 4502436 h 6858000"/>
              <a:gd name="connsiteX171" fmla="*/ 685926 w 7467600"/>
              <a:gd name="connsiteY171" fmla="*/ 4703069 h 6858000"/>
              <a:gd name="connsiteX172" fmla="*/ 684248 w 7467600"/>
              <a:gd name="connsiteY172" fmla="*/ 4706721 h 6858000"/>
              <a:gd name="connsiteX173" fmla="*/ 1423113 w 7467600"/>
              <a:gd name="connsiteY173" fmla="*/ 3874565 h 6858000"/>
              <a:gd name="connsiteX174" fmla="*/ 3316479 w 7467600"/>
              <a:gd name="connsiteY174" fmla="*/ 3872136 h 6858000"/>
              <a:gd name="connsiteX175" fmla="*/ 3546806 w 7467600"/>
              <a:gd name="connsiteY175" fmla="*/ 4356139 h 6858000"/>
              <a:gd name="connsiteX176" fmla="*/ 3364433 w 7467600"/>
              <a:gd name="connsiteY176" fmla="*/ 3953121 h 6858000"/>
              <a:gd name="connsiteX177" fmla="*/ 3316479 w 7467600"/>
              <a:gd name="connsiteY177" fmla="*/ 3872136 h 6858000"/>
              <a:gd name="connsiteX178" fmla="*/ 3291335 w 7467600"/>
              <a:gd name="connsiteY178" fmla="*/ 3767420 h 6858000"/>
              <a:gd name="connsiteX179" fmla="*/ 3390805 w 7467600"/>
              <a:gd name="connsiteY179" fmla="*/ 3937163 h 6858000"/>
              <a:gd name="connsiteX180" fmla="*/ 3579062 w 7467600"/>
              <a:gd name="connsiteY180" fmla="*/ 4359040 h 6858000"/>
              <a:gd name="connsiteX181" fmla="*/ 3467355 w 7467600"/>
              <a:gd name="connsiteY181" fmla="*/ 3988130 h 6858000"/>
              <a:gd name="connsiteX182" fmla="*/ 3310753 w 7467600"/>
              <a:gd name="connsiteY182" fmla="*/ 3787140 h 6858000"/>
              <a:gd name="connsiteX183" fmla="*/ 3291335 w 7467600"/>
              <a:gd name="connsiteY183" fmla="*/ 3767420 h 6858000"/>
              <a:gd name="connsiteX184" fmla="*/ 1635889 w 7467600"/>
              <a:gd name="connsiteY184" fmla="*/ 3709494 h 6858000"/>
              <a:gd name="connsiteX185" fmla="*/ 1634800 w 7467600"/>
              <a:gd name="connsiteY185" fmla="*/ 3731111 h 6858000"/>
              <a:gd name="connsiteX186" fmla="*/ 1635889 w 7467600"/>
              <a:gd name="connsiteY186" fmla="*/ 3709494 h 6858000"/>
              <a:gd name="connsiteX187" fmla="*/ 1510397 w 7467600"/>
              <a:gd name="connsiteY187" fmla="*/ 3684705 h 6858000"/>
              <a:gd name="connsiteX188" fmla="*/ 1146550 w 7467600"/>
              <a:gd name="connsiteY188" fmla="*/ 3802012 h 6858000"/>
              <a:gd name="connsiteX189" fmla="*/ 698834 w 7467600"/>
              <a:gd name="connsiteY189" fmla="*/ 3952272 h 6858000"/>
              <a:gd name="connsiteX190" fmla="*/ 34256 w 7467600"/>
              <a:gd name="connsiteY190" fmla="*/ 4347603 h 6858000"/>
              <a:gd name="connsiteX191" fmla="*/ 527241 w 7467600"/>
              <a:gd name="connsiteY191" fmla="*/ 4065078 h 6858000"/>
              <a:gd name="connsiteX192" fmla="*/ 1510397 w 7467600"/>
              <a:gd name="connsiteY192" fmla="*/ 3684705 h 6858000"/>
              <a:gd name="connsiteX193" fmla="*/ 1313114 w 7467600"/>
              <a:gd name="connsiteY193" fmla="*/ 3655216 h 6858000"/>
              <a:gd name="connsiteX194" fmla="*/ 1109304 w 7467600"/>
              <a:gd name="connsiteY194" fmla="*/ 3669030 h 6858000"/>
              <a:gd name="connsiteX195" fmla="*/ 8129 w 7467600"/>
              <a:gd name="connsiteY195" fmla="*/ 4330519 h 6858000"/>
              <a:gd name="connsiteX196" fmla="*/ 687572 w 7467600"/>
              <a:gd name="connsiteY196" fmla="*/ 3925629 h 6858000"/>
              <a:gd name="connsiteX197" fmla="*/ 1138365 w 7467600"/>
              <a:gd name="connsiteY197" fmla="*/ 3774515 h 6858000"/>
              <a:gd name="connsiteX198" fmla="*/ 1505579 w 7467600"/>
              <a:gd name="connsiteY198" fmla="*/ 3655526 h 6858000"/>
              <a:gd name="connsiteX199" fmla="*/ 1313114 w 7467600"/>
              <a:gd name="connsiteY199" fmla="*/ 3655216 h 6858000"/>
              <a:gd name="connsiteX200" fmla="*/ 3655073 w 7467600"/>
              <a:gd name="connsiteY200" fmla="*/ 3650884 h 6858000"/>
              <a:gd name="connsiteX201" fmla="*/ 3989938 w 7467600"/>
              <a:gd name="connsiteY201" fmla="*/ 3991685 h 6858000"/>
              <a:gd name="connsiteX202" fmla="*/ 4393907 w 7467600"/>
              <a:gd name="connsiteY202" fmla="*/ 4261258 h 6858000"/>
              <a:gd name="connsiteX203" fmla="*/ 4648051 w 7467600"/>
              <a:gd name="connsiteY203" fmla="*/ 4374051 h 6858000"/>
              <a:gd name="connsiteX204" fmla="*/ 4383389 w 7467600"/>
              <a:gd name="connsiteY204" fmla="*/ 4184369 h 6858000"/>
              <a:gd name="connsiteX205" fmla="*/ 4165508 w 7467600"/>
              <a:gd name="connsiteY205" fmla="*/ 4035196 h 6858000"/>
              <a:gd name="connsiteX206" fmla="*/ 4068162 w 7467600"/>
              <a:gd name="connsiteY206" fmla="*/ 3953394 h 6858000"/>
              <a:gd name="connsiteX207" fmla="*/ 3981416 w 7467600"/>
              <a:gd name="connsiteY207" fmla="*/ 3880482 h 6858000"/>
              <a:gd name="connsiteX208" fmla="*/ 3800147 w 7467600"/>
              <a:gd name="connsiteY208" fmla="*/ 3749872 h 6858000"/>
              <a:gd name="connsiteX209" fmla="*/ 3655073 w 7467600"/>
              <a:gd name="connsiteY209" fmla="*/ 3650884 h 6858000"/>
              <a:gd name="connsiteX210" fmla="*/ 3670252 w 7467600"/>
              <a:gd name="connsiteY210" fmla="*/ 3622798 h 6858000"/>
              <a:gd name="connsiteX211" fmla="*/ 3817258 w 7467600"/>
              <a:gd name="connsiteY211" fmla="*/ 3723577 h 6858000"/>
              <a:gd name="connsiteX212" fmla="*/ 4000461 w 7467600"/>
              <a:gd name="connsiteY212" fmla="*/ 3855966 h 6858000"/>
              <a:gd name="connsiteX213" fmla="*/ 4088180 w 7467600"/>
              <a:gd name="connsiteY213" fmla="*/ 3929774 h 6858000"/>
              <a:gd name="connsiteX214" fmla="*/ 4184555 w 7467600"/>
              <a:gd name="connsiteY214" fmla="*/ 4010683 h 6858000"/>
              <a:gd name="connsiteX215" fmla="*/ 4399563 w 7467600"/>
              <a:gd name="connsiteY215" fmla="*/ 4158106 h 6858000"/>
              <a:gd name="connsiteX216" fmla="*/ 4684469 w 7467600"/>
              <a:gd name="connsiteY216" fmla="*/ 4364680 h 6858000"/>
              <a:gd name="connsiteX217" fmla="*/ 4690271 w 7467600"/>
              <a:gd name="connsiteY217" fmla="*/ 4370034 h 6858000"/>
              <a:gd name="connsiteX218" fmla="*/ 4136093 w 7467600"/>
              <a:gd name="connsiteY218" fmla="*/ 3858466 h 6858000"/>
              <a:gd name="connsiteX219" fmla="*/ 3670252 w 7467600"/>
              <a:gd name="connsiteY219" fmla="*/ 3622798 h 6858000"/>
              <a:gd name="connsiteX220" fmla="*/ 4440129 w 7467600"/>
              <a:gd name="connsiteY220" fmla="*/ 3448571 h 6858000"/>
              <a:gd name="connsiteX221" fmla="*/ 4856525 w 7467600"/>
              <a:gd name="connsiteY221" fmla="*/ 3915351 h 6858000"/>
              <a:gd name="connsiteX222" fmla="*/ 5059055 w 7467600"/>
              <a:gd name="connsiteY222" fmla="*/ 4108918 h 6858000"/>
              <a:gd name="connsiteX223" fmla="*/ 5290070 w 7467600"/>
              <a:gd name="connsiteY223" fmla="*/ 4263619 h 6858000"/>
              <a:gd name="connsiteX224" fmla="*/ 4834991 w 7467600"/>
              <a:gd name="connsiteY224" fmla="*/ 3830985 h 6858000"/>
              <a:gd name="connsiteX225" fmla="*/ 4440129 w 7467600"/>
              <a:gd name="connsiteY225" fmla="*/ 3448571 h 6858000"/>
              <a:gd name="connsiteX226" fmla="*/ 4441737 w 7467600"/>
              <a:gd name="connsiteY226" fmla="*/ 3399734 h 6858000"/>
              <a:gd name="connsiteX227" fmla="*/ 4431236 w 7467600"/>
              <a:gd name="connsiteY227" fmla="*/ 3400954 h 6858000"/>
              <a:gd name="connsiteX228" fmla="*/ 4557150 w 7467600"/>
              <a:gd name="connsiteY228" fmla="*/ 3510023 h 6858000"/>
              <a:gd name="connsiteX229" fmla="*/ 4856936 w 7467600"/>
              <a:gd name="connsiteY229" fmla="*/ 3809146 h 6858000"/>
              <a:gd name="connsiteX230" fmla="*/ 5111996 w 7467600"/>
              <a:gd name="connsiteY230" fmla="*/ 4065759 h 6858000"/>
              <a:gd name="connsiteX231" fmla="*/ 5388878 w 7467600"/>
              <a:gd name="connsiteY231" fmla="*/ 4300185 h 6858000"/>
              <a:gd name="connsiteX232" fmla="*/ 5425556 w 7467600"/>
              <a:gd name="connsiteY232" fmla="*/ 4308967 h 6858000"/>
              <a:gd name="connsiteX233" fmla="*/ 4943646 w 7467600"/>
              <a:gd name="connsiteY233" fmla="*/ 3822916 h 6858000"/>
              <a:gd name="connsiteX234" fmla="*/ 4594837 w 7467600"/>
              <a:gd name="connsiteY234" fmla="*/ 3532274 h 6858000"/>
              <a:gd name="connsiteX235" fmla="*/ 4441737 w 7467600"/>
              <a:gd name="connsiteY235" fmla="*/ 3399734 h 6858000"/>
              <a:gd name="connsiteX236" fmla="*/ 5425834 w 7467600"/>
              <a:gd name="connsiteY236" fmla="*/ 3162785 h 6858000"/>
              <a:gd name="connsiteX237" fmla="*/ 5401644 w 7467600"/>
              <a:gd name="connsiteY237" fmla="*/ 3617847 h 6858000"/>
              <a:gd name="connsiteX238" fmla="*/ 5467256 w 7467600"/>
              <a:gd name="connsiteY238" fmla="*/ 4175494 h 6858000"/>
              <a:gd name="connsiteX239" fmla="*/ 5448069 w 7467600"/>
              <a:gd name="connsiteY239" fmla="*/ 3567554 h 6858000"/>
              <a:gd name="connsiteX240" fmla="*/ 5425834 w 7467600"/>
              <a:gd name="connsiteY240" fmla="*/ 3162785 h 6858000"/>
              <a:gd name="connsiteX241" fmla="*/ 1318687 w 7467600"/>
              <a:gd name="connsiteY241" fmla="*/ 3113840 h 6858000"/>
              <a:gd name="connsiteX242" fmla="*/ 1066793 w 7467600"/>
              <a:gd name="connsiteY242" fmla="*/ 3212171 h 6858000"/>
              <a:gd name="connsiteX243" fmla="*/ 993319 w 7467600"/>
              <a:gd name="connsiteY243" fmla="*/ 3247648 h 6858000"/>
              <a:gd name="connsiteX244" fmla="*/ 853081 w 7467600"/>
              <a:gd name="connsiteY244" fmla="*/ 3312410 h 6858000"/>
              <a:gd name="connsiteX245" fmla="*/ 805957 w 7467600"/>
              <a:gd name="connsiteY245" fmla="*/ 3330443 h 6858000"/>
              <a:gd name="connsiteX246" fmla="*/ 1318687 w 7467600"/>
              <a:gd name="connsiteY246" fmla="*/ 3113840 h 6858000"/>
              <a:gd name="connsiteX247" fmla="*/ 5453702 w 7467600"/>
              <a:gd name="connsiteY247" fmla="*/ 3090882 h 6858000"/>
              <a:gd name="connsiteX248" fmla="*/ 5480135 w 7467600"/>
              <a:gd name="connsiteY248" fmla="*/ 3565802 h 6858000"/>
              <a:gd name="connsiteX249" fmla="*/ 5499023 w 7467600"/>
              <a:gd name="connsiteY249" fmla="*/ 4166310 h 6858000"/>
              <a:gd name="connsiteX250" fmla="*/ 5547022 w 7467600"/>
              <a:gd name="connsiteY250" fmla="*/ 3607838 h 6858000"/>
              <a:gd name="connsiteX251" fmla="*/ 5515964 w 7467600"/>
              <a:gd name="connsiteY251" fmla="*/ 3378541 h 6858000"/>
              <a:gd name="connsiteX252" fmla="*/ 5453702 w 7467600"/>
              <a:gd name="connsiteY252" fmla="*/ 3090882 h 6858000"/>
              <a:gd name="connsiteX253" fmla="*/ 1238695 w 7467600"/>
              <a:gd name="connsiteY253" fmla="*/ 3076820 h 6858000"/>
              <a:gd name="connsiteX254" fmla="*/ 716371 w 7467600"/>
              <a:gd name="connsiteY254" fmla="*/ 3293249 h 6858000"/>
              <a:gd name="connsiteX255" fmla="*/ 579522 w 7467600"/>
              <a:gd name="connsiteY255" fmla="*/ 3371759 h 6858000"/>
              <a:gd name="connsiteX256" fmla="*/ 600288 w 7467600"/>
              <a:gd name="connsiteY256" fmla="*/ 3365555 h 6858000"/>
              <a:gd name="connsiteX257" fmla="*/ 840692 w 7467600"/>
              <a:gd name="connsiteY257" fmla="*/ 3284921 h 6858000"/>
              <a:gd name="connsiteX258" fmla="*/ 979248 w 7467600"/>
              <a:gd name="connsiteY258" fmla="*/ 3221003 h 6858000"/>
              <a:gd name="connsiteX259" fmla="*/ 1053282 w 7467600"/>
              <a:gd name="connsiteY259" fmla="*/ 3185247 h 6858000"/>
              <a:gd name="connsiteX260" fmla="*/ 1320603 w 7467600"/>
              <a:gd name="connsiteY260" fmla="*/ 3081281 h 6858000"/>
              <a:gd name="connsiteX261" fmla="*/ 1238695 w 7467600"/>
              <a:gd name="connsiteY261" fmla="*/ 3076820 h 6858000"/>
              <a:gd name="connsiteX262" fmla="*/ 5425627 w 7467600"/>
              <a:gd name="connsiteY262" fmla="*/ 2954192 h 6858000"/>
              <a:gd name="connsiteX263" fmla="*/ 5470770 w 7467600"/>
              <a:gd name="connsiteY263" fmla="*/ 3005435 h 6858000"/>
              <a:gd name="connsiteX264" fmla="*/ 5519779 w 7467600"/>
              <a:gd name="connsiteY264" fmla="*/ 4359223 h 6858000"/>
              <a:gd name="connsiteX265" fmla="*/ 5520293 w 7467600"/>
              <a:gd name="connsiteY265" fmla="*/ 4360602 h 6858000"/>
              <a:gd name="connsiteX266" fmla="*/ 5767221 w 7467600"/>
              <a:gd name="connsiteY266" fmla="*/ 4665564 h 6858000"/>
              <a:gd name="connsiteX267" fmla="*/ 6937169 w 7467600"/>
              <a:gd name="connsiteY267" fmla="*/ 4815941 h 6858000"/>
              <a:gd name="connsiteX268" fmla="*/ 6953922 w 7467600"/>
              <a:gd name="connsiteY268" fmla="*/ 4890068 h 6858000"/>
              <a:gd name="connsiteX269" fmla="*/ 6071359 w 7467600"/>
              <a:gd name="connsiteY269" fmla="*/ 4770770 h 6858000"/>
              <a:gd name="connsiteX270" fmla="*/ 6038839 w 7467600"/>
              <a:gd name="connsiteY270" fmla="*/ 4764474 h 6858000"/>
              <a:gd name="connsiteX271" fmla="*/ 6038706 w 7467600"/>
              <a:gd name="connsiteY271" fmla="*/ 4763847 h 6858000"/>
              <a:gd name="connsiteX272" fmla="*/ 6037784 w 7467600"/>
              <a:gd name="connsiteY272" fmla="*/ 4764270 h 6858000"/>
              <a:gd name="connsiteX273" fmla="*/ 6038839 w 7467600"/>
              <a:gd name="connsiteY273" fmla="*/ 4764474 h 6858000"/>
              <a:gd name="connsiteX274" fmla="*/ 6040338 w 7467600"/>
              <a:gd name="connsiteY274" fmla="*/ 4771418 h 6858000"/>
              <a:gd name="connsiteX275" fmla="*/ 6024488 w 7467600"/>
              <a:gd name="connsiteY275" fmla="*/ 4809903 h 6858000"/>
              <a:gd name="connsiteX276" fmla="*/ 5599771 w 7467600"/>
              <a:gd name="connsiteY276" fmla="*/ 5509652 h 6858000"/>
              <a:gd name="connsiteX277" fmla="*/ 5548843 w 7467600"/>
              <a:gd name="connsiteY277" fmla="*/ 5563845 h 6858000"/>
              <a:gd name="connsiteX278" fmla="*/ 5940952 w 7467600"/>
              <a:gd name="connsiteY278" fmla="*/ 6250028 h 6858000"/>
              <a:gd name="connsiteX279" fmla="*/ 6043441 w 7467600"/>
              <a:gd name="connsiteY279" fmla="*/ 6665847 h 6858000"/>
              <a:gd name="connsiteX280" fmla="*/ 6093432 w 7467600"/>
              <a:gd name="connsiteY280" fmla="*/ 6858000 h 6858000"/>
              <a:gd name="connsiteX281" fmla="*/ 6034344 w 7467600"/>
              <a:gd name="connsiteY281" fmla="*/ 6858000 h 6858000"/>
              <a:gd name="connsiteX282" fmla="*/ 6026679 w 7467600"/>
              <a:gd name="connsiteY282" fmla="*/ 6836959 h 6858000"/>
              <a:gd name="connsiteX283" fmla="*/ 5800441 w 7467600"/>
              <a:gd name="connsiteY283" fmla="*/ 6335286 h 6858000"/>
              <a:gd name="connsiteX284" fmla="*/ 5526562 w 7467600"/>
              <a:gd name="connsiteY284" fmla="*/ 5705388 h 6858000"/>
              <a:gd name="connsiteX285" fmla="*/ 5519640 w 7467600"/>
              <a:gd name="connsiteY285" fmla="*/ 5683774 h 6858000"/>
              <a:gd name="connsiteX286" fmla="*/ 5844559 w 7467600"/>
              <a:gd name="connsiteY286" fmla="*/ 6553349 h 6858000"/>
              <a:gd name="connsiteX287" fmla="*/ 5975994 w 7467600"/>
              <a:gd name="connsiteY287" fmla="*/ 6858000 h 6858000"/>
              <a:gd name="connsiteX288" fmla="*/ 5898547 w 7467600"/>
              <a:gd name="connsiteY288" fmla="*/ 6858000 h 6858000"/>
              <a:gd name="connsiteX289" fmla="*/ 5682041 w 7467600"/>
              <a:gd name="connsiteY289" fmla="*/ 6355860 h 6858000"/>
              <a:gd name="connsiteX290" fmla="*/ 5461758 w 7467600"/>
              <a:gd name="connsiteY290" fmla="*/ 5820220 h 6858000"/>
              <a:gd name="connsiteX291" fmla="*/ 5237282 w 7467600"/>
              <a:gd name="connsiteY291" fmla="*/ 6579086 h 6858000"/>
              <a:gd name="connsiteX292" fmla="*/ 5115009 w 7467600"/>
              <a:gd name="connsiteY292" fmla="*/ 6858000 h 6858000"/>
              <a:gd name="connsiteX293" fmla="*/ 5028074 w 7467600"/>
              <a:gd name="connsiteY293" fmla="*/ 6858000 h 6858000"/>
              <a:gd name="connsiteX294" fmla="*/ 5079508 w 7467600"/>
              <a:gd name="connsiteY294" fmla="*/ 6749074 h 6858000"/>
              <a:gd name="connsiteX295" fmla="*/ 5371846 w 7467600"/>
              <a:gd name="connsiteY295" fmla="*/ 5924413 h 6858000"/>
              <a:gd name="connsiteX296" fmla="*/ 5270512 w 7467600"/>
              <a:gd name="connsiteY296" fmla="*/ 6138975 h 6858000"/>
              <a:gd name="connsiteX297" fmla="*/ 5062409 w 7467600"/>
              <a:gd name="connsiteY297" fmla="*/ 6653544 h 6858000"/>
              <a:gd name="connsiteX298" fmla="*/ 5036628 w 7467600"/>
              <a:gd name="connsiteY298" fmla="*/ 6754247 h 6858000"/>
              <a:gd name="connsiteX299" fmla="*/ 5009112 w 7467600"/>
              <a:gd name="connsiteY299" fmla="*/ 6858000 h 6858000"/>
              <a:gd name="connsiteX300" fmla="*/ 4976679 w 7467600"/>
              <a:gd name="connsiteY300" fmla="*/ 6858000 h 6858000"/>
              <a:gd name="connsiteX301" fmla="*/ 5006537 w 7467600"/>
              <a:gd name="connsiteY301" fmla="*/ 6747068 h 6858000"/>
              <a:gd name="connsiteX302" fmla="*/ 5032723 w 7467600"/>
              <a:gd name="connsiteY302" fmla="*/ 6644957 h 6858000"/>
              <a:gd name="connsiteX303" fmla="*/ 5242949 w 7467600"/>
              <a:gd name="connsiteY303" fmla="*/ 6125175 h 6858000"/>
              <a:gd name="connsiteX304" fmla="*/ 5286321 w 7467600"/>
              <a:gd name="connsiteY304" fmla="*/ 6033555 h 6858000"/>
              <a:gd name="connsiteX305" fmla="*/ 5008210 w 7467600"/>
              <a:gd name="connsiteY305" fmla="*/ 6649194 h 6858000"/>
              <a:gd name="connsiteX306" fmla="*/ 4986321 w 7467600"/>
              <a:gd name="connsiteY306" fmla="*/ 6765687 h 6858000"/>
              <a:gd name="connsiteX307" fmla="*/ 4973474 w 7467600"/>
              <a:gd name="connsiteY307" fmla="*/ 6858000 h 6858000"/>
              <a:gd name="connsiteX308" fmla="*/ 4907178 w 7467600"/>
              <a:gd name="connsiteY308" fmla="*/ 6858000 h 6858000"/>
              <a:gd name="connsiteX309" fmla="*/ 4910810 w 7467600"/>
              <a:gd name="connsiteY309" fmla="*/ 6829660 h 6858000"/>
              <a:gd name="connsiteX310" fmla="*/ 4987461 w 7467600"/>
              <a:gd name="connsiteY310" fmla="*/ 6432994 h 6858000"/>
              <a:gd name="connsiteX311" fmla="*/ 5179262 w 7467600"/>
              <a:gd name="connsiteY311" fmla="*/ 6035044 h 6858000"/>
              <a:gd name="connsiteX312" fmla="*/ 4689678 w 7467600"/>
              <a:gd name="connsiteY312" fmla="*/ 6440241 h 6858000"/>
              <a:gd name="connsiteX313" fmla="*/ 4477543 w 7467600"/>
              <a:gd name="connsiteY313" fmla="*/ 6674836 h 6858000"/>
              <a:gd name="connsiteX314" fmla="*/ 4329957 w 7467600"/>
              <a:gd name="connsiteY314" fmla="*/ 6858000 h 6858000"/>
              <a:gd name="connsiteX315" fmla="*/ 4218595 w 7467600"/>
              <a:gd name="connsiteY315" fmla="*/ 6858000 h 6858000"/>
              <a:gd name="connsiteX316" fmla="*/ 4368888 w 7467600"/>
              <a:gd name="connsiteY316" fmla="*/ 6668412 h 6858000"/>
              <a:gd name="connsiteX317" fmla="*/ 4563091 w 7467600"/>
              <a:gd name="connsiteY317" fmla="*/ 6442508 h 6858000"/>
              <a:gd name="connsiteX318" fmla="*/ 5387324 w 7467600"/>
              <a:gd name="connsiteY318" fmla="*/ 5705830 h 6858000"/>
              <a:gd name="connsiteX319" fmla="*/ 5073620 w 7467600"/>
              <a:gd name="connsiteY319" fmla="*/ 5955437 h 6858000"/>
              <a:gd name="connsiteX320" fmla="*/ 4689789 w 7467600"/>
              <a:gd name="connsiteY320" fmla="*/ 6268382 h 6858000"/>
              <a:gd name="connsiteX321" fmla="*/ 4418722 w 7467600"/>
              <a:gd name="connsiteY321" fmla="*/ 6570886 h 6858000"/>
              <a:gd name="connsiteX322" fmla="*/ 4214944 w 7467600"/>
              <a:gd name="connsiteY322" fmla="*/ 6858000 h 6858000"/>
              <a:gd name="connsiteX323" fmla="*/ 4177898 w 7467600"/>
              <a:gd name="connsiteY323" fmla="*/ 6858000 h 6858000"/>
              <a:gd name="connsiteX324" fmla="*/ 4391597 w 7467600"/>
              <a:gd name="connsiteY324" fmla="*/ 6556370 h 6858000"/>
              <a:gd name="connsiteX325" fmla="*/ 4668889 w 7467600"/>
              <a:gd name="connsiteY325" fmla="*/ 6246399 h 6858000"/>
              <a:gd name="connsiteX326" fmla="*/ 5055427 w 7467600"/>
              <a:gd name="connsiteY326" fmla="*/ 5931476 h 6858000"/>
              <a:gd name="connsiteX327" fmla="*/ 5371814 w 7467600"/>
              <a:gd name="connsiteY327" fmla="*/ 5678975 h 6858000"/>
              <a:gd name="connsiteX328" fmla="*/ 4987918 w 7467600"/>
              <a:gd name="connsiteY328" fmla="*/ 5838701 h 6858000"/>
              <a:gd name="connsiteX329" fmla="*/ 4317146 w 7467600"/>
              <a:gd name="connsiteY329" fmla="*/ 6587716 h 6858000"/>
              <a:gd name="connsiteX330" fmla="*/ 4171627 w 7467600"/>
              <a:gd name="connsiteY330" fmla="*/ 6858000 h 6858000"/>
              <a:gd name="connsiteX331" fmla="*/ 4081585 w 7467600"/>
              <a:gd name="connsiteY331" fmla="*/ 6858000 h 6858000"/>
              <a:gd name="connsiteX332" fmla="*/ 4238603 w 7467600"/>
              <a:gd name="connsiteY332" fmla="*/ 6559341 h 6858000"/>
              <a:gd name="connsiteX333" fmla="*/ 4778333 w 7467600"/>
              <a:gd name="connsiteY333" fmla="*/ 5873626 h 6858000"/>
              <a:gd name="connsiteX334" fmla="*/ 5414185 w 7467600"/>
              <a:gd name="connsiteY334" fmla="*/ 5573882 h 6858000"/>
              <a:gd name="connsiteX335" fmla="*/ 5959648 w 7467600"/>
              <a:gd name="connsiteY335" fmla="*/ 4760797 h 6858000"/>
              <a:gd name="connsiteX336" fmla="*/ 5355019 w 7467600"/>
              <a:gd name="connsiteY336" fmla="*/ 4734672 h 6858000"/>
              <a:gd name="connsiteX337" fmla="*/ 5083565 w 7467600"/>
              <a:gd name="connsiteY337" fmla="*/ 5179121 h 6858000"/>
              <a:gd name="connsiteX338" fmla="*/ 4713577 w 7467600"/>
              <a:gd name="connsiteY338" fmla="*/ 5616803 h 6858000"/>
              <a:gd name="connsiteX339" fmla="*/ 3989559 w 7467600"/>
              <a:gd name="connsiteY339" fmla="*/ 6145945 h 6858000"/>
              <a:gd name="connsiteX340" fmla="*/ 3939824 w 7467600"/>
              <a:gd name="connsiteY340" fmla="*/ 6066900 h 6858000"/>
              <a:gd name="connsiteX341" fmla="*/ 4584537 w 7467600"/>
              <a:gd name="connsiteY341" fmla="*/ 5324826 h 6858000"/>
              <a:gd name="connsiteX342" fmla="*/ 5037105 w 7467600"/>
              <a:gd name="connsiteY342" fmla="*/ 5088765 h 6858000"/>
              <a:gd name="connsiteX343" fmla="*/ 5039930 w 7467600"/>
              <a:gd name="connsiteY343" fmla="*/ 5089585 h 6858000"/>
              <a:gd name="connsiteX344" fmla="*/ 5263764 w 7467600"/>
              <a:gd name="connsiteY344" fmla="*/ 4735525 h 6858000"/>
              <a:gd name="connsiteX345" fmla="*/ 4086300 w 7467600"/>
              <a:gd name="connsiteY345" fmla="*/ 4884599 h 6858000"/>
              <a:gd name="connsiteX346" fmla="*/ 4085485 w 7467600"/>
              <a:gd name="connsiteY346" fmla="*/ 4899070 h 6858000"/>
              <a:gd name="connsiteX347" fmla="*/ 3871915 w 7467600"/>
              <a:gd name="connsiteY347" fmla="*/ 5253645 h 6858000"/>
              <a:gd name="connsiteX348" fmla="*/ 3799374 w 7467600"/>
              <a:gd name="connsiteY348" fmla="*/ 5466127 h 6858000"/>
              <a:gd name="connsiteX349" fmla="*/ 3498850 w 7467600"/>
              <a:gd name="connsiteY349" fmla="*/ 6661888 h 6858000"/>
              <a:gd name="connsiteX350" fmla="*/ 3399216 w 7467600"/>
              <a:gd name="connsiteY350" fmla="*/ 6858000 h 6858000"/>
              <a:gd name="connsiteX351" fmla="*/ 3303688 w 7467600"/>
              <a:gd name="connsiteY351" fmla="*/ 6858000 h 6858000"/>
              <a:gd name="connsiteX352" fmla="*/ 3391774 w 7467600"/>
              <a:gd name="connsiteY352" fmla="*/ 6697181 h 6858000"/>
              <a:gd name="connsiteX353" fmla="*/ 3735540 w 7467600"/>
              <a:gd name="connsiteY353" fmla="*/ 5546923 h 6858000"/>
              <a:gd name="connsiteX354" fmla="*/ 3729438 w 7467600"/>
              <a:gd name="connsiteY354" fmla="*/ 5569058 h 6858000"/>
              <a:gd name="connsiteX355" fmla="*/ 3707782 w 7467600"/>
              <a:gd name="connsiteY355" fmla="*/ 5644908 h 6858000"/>
              <a:gd name="connsiteX356" fmla="*/ 3583827 w 7467600"/>
              <a:gd name="connsiteY356" fmla="*/ 6039215 h 6858000"/>
              <a:gd name="connsiteX357" fmla="*/ 3547861 w 7467600"/>
              <a:gd name="connsiteY357" fmla="*/ 6129609 h 6858000"/>
              <a:gd name="connsiteX358" fmla="*/ 3490905 w 7467600"/>
              <a:gd name="connsiteY358" fmla="*/ 6277660 h 6858000"/>
              <a:gd name="connsiteX359" fmla="*/ 3455859 w 7467600"/>
              <a:gd name="connsiteY359" fmla="*/ 6391301 h 6858000"/>
              <a:gd name="connsiteX360" fmla="*/ 3429112 w 7467600"/>
              <a:gd name="connsiteY360" fmla="*/ 6479469 h 6858000"/>
              <a:gd name="connsiteX361" fmla="*/ 3304862 w 7467600"/>
              <a:gd name="connsiteY361" fmla="*/ 6796476 h 6858000"/>
              <a:gd name="connsiteX362" fmla="*/ 3276071 w 7467600"/>
              <a:gd name="connsiteY362" fmla="*/ 6858000 h 6858000"/>
              <a:gd name="connsiteX363" fmla="*/ 3240805 w 7467600"/>
              <a:gd name="connsiteY363" fmla="*/ 6858000 h 6858000"/>
              <a:gd name="connsiteX364" fmla="*/ 3275917 w 7467600"/>
              <a:gd name="connsiteY364" fmla="*/ 6783192 h 6858000"/>
              <a:gd name="connsiteX365" fmla="*/ 3399358 w 7467600"/>
              <a:gd name="connsiteY365" fmla="*/ 6469011 h 6858000"/>
              <a:gd name="connsiteX366" fmla="*/ 3425650 w 7467600"/>
              <a:gd name="connsiteY366" fmla="*/ 6381333 h 6858000"/>
              <a:gd name="connsiteX367" fmla="*/ 3460661 w 7467600"/>
              <a:gd name="connsiteY367" fmla="*/ 6266763 h 6858000"/>
              <a:gd name="connsiteX368" fmla="*/ 3518021 w 7467600"/>
              <a:gd name="connsiteY368" fmla="*/ 6117298 h 6858000"/>
              <a:gd name="connsiteX369" fmla="*/ 3554035 w 7467600"/>
              <a:gd name="connsiteY369" fmla="*/ 6027832 h 6858000"/>
              <a:gd name="connsiteX370" fmla="*/ 3677174 w 7467600"/>
              <a:gd name="connsiteY370" fmla="*/ 5636351 h 6858000"/>
              <a:gd name="connsiteX371" fmla="*/ 3698819 w 7467600"/>
              <a:gd name="connsiteY371" fmla="*/ 5560503 h 6858000"/>
              <a:gd name="connsiteX372" fmla="*/ 3702094 w 7467600"/>
              <a:gd name="connsiteY372" fmla="*/ 5549194 h 6858000"/>
              <a:gd name="connsiteX373" fmla="*/ 3398355 w 7467600"/>
              <a:gd name="connsiteY373" fmla="*/ 6094603 h 6858000"/>
              <a:gd name="connsiteX374" fmla="*/ 3193941 w 7467600"/>
              <a:gd name="connsiteY374" fmla="*/ 6798775 h 6858000"/>
              <a:gd name="connsiteX375" fmla="*/ 3184140 w 7467600"/>
              <a:gd name="connsiteY375" fmla="*/ 6858000 h 6858000"/>
              <a:gd name="connsiteX376" fmla="*/ 3099978 w 7467600"/>
              <a:gd name="connsiteY376" fmla="*/ 6858000 h 6858000"/>
              <a:gd name="connsiteX377" fmla="*/ 3101556 w 7467600"/>
              <a:gd name="connsiteY377" fmla="*/ 6843337 h 6858000"/>
              <a:gd name="connsiteX378" fmla="*/ 3370162 w 7467600"/>
              <a:gd name="connsiteY378" fmla="*/ 5785550 h 6858000"/>
              <a:gd name="connsiteX379" fmla="*/ 3746477 w 7467600"/>
              <a:gd name="connsiteY379" fmla="*/ 5377889 h 6858000"/>
              <a:gd name="connsiteX380" fmla="*/ 3863399 w 7467600"/>
              <a:gd name="connsiteY380" fmla="*/ 5087257 h 6858000"/>
              <a:gd name="connsiteX381" fmla="*/ 3968712 w 7467600"/>
              <a:gd name="connsiteY381" fmla="*/ 4913989 h 6858000"/>
              <a:gd name="connsiteX382" fmla="*/ 2792390 w 7467600"/>
              <a:gd name="connsiteY382" fmla="*/ 5382974 h 6858000"/>
              <a:gd name="connsiteX383" fmla="*/ 2714982 w 7467600"/>
              <a:gd name="connsiteY383" fmla="*/ 5427051 h 6858000"/>
              <a:gd name="connsiteX384" fmla="*/ 2813361 w 7467600"/>
              <a:gd name="connsiteY384" fmla="*/ 6023912 h 6858000"/>
              <a:gd name="connsiteX385" fmla="*/ 2688430 w 7467600"/>
              <a:gd name="connsiteY385" fmla="*/ 6801564 h 6858000"/>
              <a:gd name="connsiteX386" fmla="*/ 2629626 w 7467600"/>
              <a:gd name="connsiteY386" fmla="*/ 6763394 h 6858000"/>
              <a:gd name="connsiteX387" fmla="*/ 2565328 w 7467600"/>
              <a:gd name="connsiteY387" fmla="*/ 5516399 h 6858000"/>
              <a:gd name="connsiteX388" fmla="*/ 1922999 w 7467600"/>
              <a:gd name="connsiteY388" fmla="*/ 5980343 h 6858000"/>
              <a:gd name="connsiteX389" fmla="*/ 1950261 w 7467600"/>
              <a:gd name="connsiteY389" fmla="*/ 6405858 h 6858000"/>
              <a:gd name="connsiteX390" fmla="*/ 2365554 w 7467600"/>
              <a:gd name="connsiteY390" fmla="*/ 6759107 h 6858000"/>
              <a:gd name="connsiteX391" fmla="*/ 2424142 w 7467600"/>
              <a:gd name="connsiteY391" fmla="*/ 6858000 h 6858000"/>
              <a:gd name="connsiteX392" fmla="*/ 2395994 w 7467600"/>
              <a:gd name="connsiteY392" fmla="*/ 6858000 h 6858000"/>
              <a:gd name="connsiteX393" fmla="*/ 2392863 w 7467600"/>
              <a:gd name="connsiteY393" fmla="*/ 6852964 h 6858000"/>
              <a:gd name="connsiteX394" fmla="*/ 2017589 w 7467600"/>
              <a:gd name="connsiteY394" fmla="*/ 6493982 h 6858000"/>
              <a:gd name="connsiteX395" fmla="*/ 2147336 w 7467600"/>
              <a:gd name="connsiteY395" fmla="*/ 6594052 h 6858000"/>
              <a:gd name="connsiteX396" fmla="*/ 2207047 w 7467600"/>
              <a:gd name="connsiteY396" fmla="*/ 6654540 h 6858000"/>
              <a:gd name="connsiteX397" fmla="*/ 2299106 w 7467600"/>
              <a:gd name="connsiteY397" fmla="*/ 6778931 h 6858000"/>
              <a:gd name="connsiteX398" fmla="*/ 2314430 w 7467600"/>
              <a:gd name="connsiteY398" fmla="*/ 6801144 h 6858000"/>
              <a:gd name="connsiteX399" fmla="*/ 2352406 w 7467600"/>
              <a:gd name="connsiteY399" fmla="*/ 6858000 h 6858000"/>
              <a:gd name="connsiteX400" fmla="*/ 2314492 w 7467600"/>
              <a:gd name="connsiteY400" fmla="*/ 6858000 h 6858000"/>
              <a:gd name="connsiteX401" fmla="*/ 2288095 w 7467600"/>
              <a:gd name="connsiteY401" fmla="*/ 6818030 h 6858000"/>
              <a:gd name="connsiteX402" fmla="*/ 2272768 w 7467600"/>
              <a:gd name="connsiteY402" fmla="*/ 6795822 h 6858000"/>
              <a:gd name="connsiteX403" fmla="*/ 2182715 w 7467600"/>
              <a:gd name="connsiteY403" fmla="*/ 6675071 h 6858000"/>
              <a:gd name="connsiteX404" fmla="*/ 2032061 w 7467600"/>
              <a:gd name="connsiteY404" fmla="*/ 6541380 h 6858000"/>
              <a:gd name="connsiteX405" fmla="*/ 2257220 w 7467600"/>
              <a:gd name="connsiteY405" fmla="*/ 6826257 h 6858000"/>
              <a:gd name="connsiteX406" fmla="*/ 2281324 w 7467600"/>
              <a:gd name="connsiteY406" fmla="*/ 6858000 h 6858000"/>
              <a:gd name="connsiteX407" fmla="*/ 2242860 w 7467600"/>
              <a:gd name="connsiteY407" fmla="*/ 6858000 h 6858000"/>
              <a:gd name="connsiteX408" fmla="*/ 2232818 w 7467600"/>
              <a:gd name="connsiteY408" fmla="*/ 6844926 h 6858000"/>
              <a:gd name="connsiteX409" fmla="*/ 1990172 w 7467600"/>
              <a:gd name="connsiteY409" fmla="*/ 6542121 h 6858000"/>
              <a:gd name="connsiteX410" fmla="*/ 2124090 w 7467600"/>
              <a:gd name="connsiteY410" fmla="*/ 6761017 h 6858000"/>
              <a:gd name="connsiteX411" fmla="*/ 2200380 w 7467600"/>
              <a:gd name="connsiteY411" fmla="*/ 6858000 h 6858000"/>
              <a:gd name="connsiteX412" fmla="*/ 2147507 w 7467600"/>
              <a:gd name="connsiteY412" fmla="*/ 6858000 h 6858000"/>
              <a:gd name="connsiteX413" fmla="*/ 2070668 w 7467600"/>
              <a:gd name="connsiteY413" fmla="*/ 6761520 h 6858000"/>
              <a:gd name="connsiteX414" fmla="*/ 1975142 w 7467600"/>
              <a:gd name="connsiteY414" fmla="*/ 6585570 h 6858000"/>
              <a:gd name="connsiteX415" fmla="*/ 2050035 w 7467600"/>
              <a:gd name="connsiteY415" fmla="*/ 6813345 h 6858000"/>
              <a:gd name="connsiteX416" fmla="*/ 2063025 w 7467600"/>
              <a:gd name="connsiteY416" fmla="*/ 6858000 h 6858000"/>
              <a:gd name="connsiteX417" fmla="*/ 2021675 w 7467600"/>
              <a:gd name="connsiteY417" fmla="*/ 6858000 h 6858000"/>
              <a:gd name="connsiteX418" fmla="*/ 2019308 w 7467600"/>
              <a:gd name="connsiteY418" fmla="*/ 6847118 h 6858000"/>
              <a:gd name="connsiteX419" fmla="*/ 1938835 w 7467600"/>
              <a:gd name="connsiteY419" fmla="*/ 6551160 h 6858000"/>
              <a:gd name="connsiteX420" fmla="*/ 1953230 w 7467600"/>
              <a:gd name="connsiteY420" fmla="*/ 6759699 h 6858000"/>
              <a:gd name="connsiteX421" fmla="*/ 1956763 w 7467600"/>
              <a:gd name="connsiteY421" fmla="*/ 6778191 h 6858000"/>
              <a:gd name="connsiteX422" fmla="*/ 1967925 w 7467600"/>
              <a:gd name="connsiteY422" fmla="*/ 6858000 h 6858000"/>
              <a:gd name="connsiteX423" fmla="*/ 1936622 w 7467600"/>
              <a:gd name="connsiteY423" fmla="*/ 6858000 h 6858000"/>
              <a:gd name="connsiteX424" fmla="*/ 1926261 w 7467600"/>
              <a:gd name="connsiteY424" fmla="*/ 6784064 h 6858000"/>
              <a:gd name="connsiteX425" fmla="*/ 1922724 w 7467600"/>
              <a:gd name="connsiteY425" fmla="*/ 6765577 h 6858000"/>
              <a:gd name="connsiteX426" fmla="*/ 1904650 w 7467600"/>
              <a:gd name="connsiteY426" fmla="*/ 6639616 h 6858000"/>
              <a:gd name="connsiteX427" fmla="*/ 1885273 w 7467600"/>
              <a:gd name="connsiteY427" fmla="*/ 6858000 h 6858000"/>
              <a:gd name="connsiteX428" fmla="*/ 1854363 w 7467600"/>
              <a:gd name="connsiteY428" fmla="*/ 6858000 h 6858000"/>
              <a:gd name="connsiteX429" fmla="*/ 1880391 w 7467600"/>
              <a:gd name="connsiteY429" fmla="*/ 6603796 h 6858000"/>
              <a:gd name="connsiteX430" fmla="*/ 1818273 w 7467600"/>
              <a:gd name="connsiteY430" fmla="*/ 6715729 h 6858000"/>
              <a:gd name="connsiteX431" fmla="*/ 1794691 w 7467600"/>
              <a:gd name="connsiteY431" fmla="*/ 6843239 h 6858000"/>
              <a:gd name="connsiteX432" fmla="*/ 1794914 w 7467600"/>
              <a:gd name="connsiteY432" fmla="*/ 6858000 h 6858000"/>
              <a:gd name="connsiteX433" fmla="*/ 1746128 w 7467600"/>
              <a:gd name="connsiteY433" fmla="*/ 6858000 h 6858000"/>
              <a:gd name="connsiteX434" fmla="*/ 1753934 w 7467600"/>
              <a:gd name="connsiteY434" fmla="*/ 6724796 h 6858000"/>
              <a:gd name="connsiteX435" fmla="*/ 1792053 w 7467600"/>
              <a:gd name="connsiteY435" fmla="*/ 6572396 h 6858000"/>
              <a:gd name="connsiteX436" fmla="*/ 1862248 w 7467600"/>
              <a:gd name="connsiteY436" fmla="*/ 6266397 h 6858000"/>
              <a:gd name="connsiteX437" fmla="*/ 1862250 w 7467600"/>
              <a:gd name="connsiteY437" fmla="*/ 6033531 h 6858000"/>
              <a:gd name="connsiteX438" fmla="*/ 1211999 w 7467600"/>
              <a:gd name="connsiteY438" fmla="*/ 6683610 h 6858000"/>
              <a:gd name="connsiteX439" fmla="*/ 1213266 w 7467600"/>
              <a:gd name="connsiteY439" fmla="*/ 6691947 h 6858000"/>
              <a:gd name="connsiteX440" fmla="*/ 1203370 w 7467600"/>
              <a:gd name="connsiteY440" fmla="*/ 6850676 h 6858000"/>
              <a:gd name="connsiteX441" fmla="*/ 1203671 w 7467600"/>
              <a:gd name="connsiteY441" fmla="*/ 6858000 h 6858000"/>
              <a:gd name="connsiteX442" fmla="*/ 1143180 w 7467600"/>
              <a:gd name="connsiteY442" fmla="*/ 6858000 h 6858000"/>
              <a:gd name="connsiteX443" fmla="*/ 1142176 w 7467600"/>
              <a:gd name="connsiteY443" fmla="*/ 6766045 h 6858000"/>
              <a:gd name="connsiteX444" fmla="*/ 1067484 w 7467600"/>
              <a:gd name="connsiteY444" fmla="*/ 6858000 h 6858000"/>
              <a:gd name="connsiteX445" fmla="*/ 953928 w 7467600"/>
              <a:gd name="connsiteY445" fmla="*/ 6858000 h 6858000"/>
              <a:gd name="connsiteX446" fmla="*/ 959715 w 7467600"/>
              <a:gd name="connsiteY446" fmla="*/ 6850185 h 6858000"/>
              <a:gd name="connsiteX447" fmla="*/ 1483788 w 7467600"/>
              <a:gd name="connsiteY447" fmla="*/ 6259174 h 6858000"/>
              <a:gd name="connsiteX448" fmla="*/ 1100671 w 7467600"/>
              <a:gd name="connsiteY448" fmla="*/ 6252137 h 6858000"/>
              <a:gd name="connsiteX449" fmla="*/ 1090144 w 7467600"/>
              <a:gd name="connsiteY449" fmla="*/ 6256748 h 6858000"/>
              <a:gd name="connsiteX450" fmla="*/ 1095872 w 7467600"/>
              <a:gd name="connsiteY450" fmla="*/ 6271892 h 6858000"/>
              <a:gd name="connsiteX451" fmla="*/ 262785 w 7467600"/>
              <a:gd name="connsiteY451" fmla="*/ 6845450 h 6858000"/>
              <a:gd name="connsiteX452" fmla="*/ 209968 w 7467600"/>
              <a:gd name="connsiteY452" fmla="*/ 6770713 h 6858000"/>
              <a:gd name="connsiteX453" fmla="*/ 873460 w 7467600"/>
              <a:gd name="connsiteY453" fmla="*/ 6253768 h 6858000"/>
              <a:gd name="connsiteX454" fmla="*/ 192686 w 7467600"/>
              <a:gd name="connsiteY454" fmla="*/ 5849257 h 6858000"/>
              <a:gd name="connsiteX455" fmla="*/ 4696 w 7467600"/>
              <a:gd name="connsiteY455" fmla="*/ 5697668 h 6858000"/>
              <a:gd name="connsiteX456" fmla="*/ 0 w 7467600"/>
              <a:gd name="connsiteY456" fmla="*/ 5689984 h 6858000"/>
              <a:gd name="connsiteX457" fmla="*/ 0 w 7467600"/>
              <a:gd name="connsiteY457" fmla="*/ 5513472 h 6858000"/>
              <a:gd name="connsiteX458" fmla="*/ 174101 w 7467600"/>
              <a:gd name="connsiteY458" fmla="*/ 5620277 h 6858000"/>
              <a:gd name="connsiteX459" fmla="*/ 891800 w 7467600"/>
              <a:gd name="connsiteY459" fmla="*/ 6036935 h 6858000"/>
              <a:gd name="connsiteX460" fmla="*/ 1072219 w 7467600"/>
              <a:gd name="connsiteY460" fmla="*/ 6169443 h 6858000"/>
              <a:gd name="connsiteX461" fmla="*/ 1074117 w 7467600"/>
              <a:gd name="connsiteY461" fmla="*/ 6170301 h 6858000"/>
              <a:gd name="connsiteX462" fmla="*/ 1083114 w 7467600"/>
              <a:gd name="connsiteY462" fmla="*/ 6174131 h 6858000"/>
              <a:gd name="connsiteX463" fmla="*/ 1543010 w 7467600"/>
              <a:gd name="connsiteY463" fmla="*/ 6191140 h 6858000"/>
              <a:gd name="connsiteX464" fmla="*/ 1551080 w 7467600"/>
              <a:gd name="connsiteY464" fmla="*/ 6195006 h 6858000"/>
              <a:gd name="connsiteX465" fmla="*/ 2345443 w 7467600"/>
              <a:gd name="connsiteY465" fmla="*/ 5549882 h 6858000"/>
              <a:gd name="connsiteX466" fmla="*/ 1721499 w 7467600"/>
              <a:gd name="connsiteY466" fmla="*/ 5599969 h 6858000"/>
              <a:gd name="connsiteX467" fmla="*/ 767716 w 7467600"/>
              <a:gd name="connsiteY467" fmla="*/ 5472768 h 6858000"/>
              <a:gd name="connsiteX468" fmla="*/ 722147 w 7467600"/>
              <a:gd name="connsiteY468" fmla="*/ 5393091 h 6858000"/>
              <a:gd name="connsiteX469" fmla="*/ 1485552 w 7467600"/>
              <a:gd name="connsiteY469" fmla="*/ 5313202 h 6858000"/>
              <a:gd name="connsiteX470" fmla="*/ 2143004 w 7467600"/>
              <a:gd name="connsiteY470" fmla="*/ 5402420 h 6858000"/>
              <a:gd name="connsiteX471" fmla="*/ 1933391 w 7467600"/>
              <a:gd name="connsiteY471" fmla="*/ 5156971 h 6858000"/>
              <a:gd name="connsiteX472" fmla="*/ 1827118 w 7467600"/>
              <a:gd name="connsiteY472" fmla="*/ 4968410 h 6858000"/>
              <a:gd name="connsiteX473" fmla="*/ 1837349 w 7467600"/>
              <a:gd name="connsiteY473" fmla="*/ 4956357 h 6858000"/>
              <a:gd name="connsiteX474" fmla="*/ 2162835 w 7467600"/>
              <a:gd name="connsiteY474" fmla="*/ 5187853 h 6858000"/>
              <a:gd name="connsiteX475" fmla="*/ 2257167 w 7467600"/>
              <a:gd name="connsiteY475" fmla="*/ 5462123 h 6858000"/>
              <a:gd name="connsiteX476" fmla="*/ 2261598 w 7467600"/>
              <a:gd name="connsiteY476" fmla="*/ 5467998 h 6858000"/>
              <a:gd name="connsiteX477" fmla="*/ 2437177 w 7467600"/>
              <a:gd name="connsiteY477" fmla="*/ 5479608 h 6858000"/>
              <a:gd name="connsiteX478" fmla="*/ 2445247 w 7467600"/>
              <a:gd name="connsiteY478" fmla="*/ 5483476 h 6858000"/>
              <a:gd name="connsiteX479" fmla="*/ 2743626 w 7467600"/>
              <a:gd name="connsiteY479" fmla="*/ 5304819 h 6858000"/>
              <a:gd name="connsiteX480" fmla="*/ 3048102 w 7467600"/>
              <a:gd name="connsiteY480" fmla="*/ 5150595 h 6858000"/>
              <a:gd name="connsiteX481" fmla="*/ 1799414 w 7467600"/>
              <a:gd name="connsiteY481" fmla="*/ 4694732 h 6858000"/>
              <a:gd name="connsiteX482" fmla="*/ 1771735 w 7467600"/>
              <a:gd name="connsiteY482" fmla="*/ 4619929 h 6858000"/>
              <a:gd name="connsiteX483" fmla="*/ 3104273 w 7467600"/>
              <a:gd name="connsiteY483" fmla="*/ 5076159 h 6858000"/>
              <a:gd name="connsiteX484" fmla="*/ 3113245 w 7467600"/>
              <a:gd name="connsiteY484" fmla="*/ 5090705 h 6858000"/>
              <a:gd name="connsiteX485" fmla="*/ 3126294 w 7467600"/>
              <a:gd name="connsiteY485" fmla="*/ 5114400 h 6858000"/>
              <a:gd name="connsiteX486" fmla="*/ 3937433 w 7467600"/>
              <a:gd name="connsiteY486" fmla="*/ 4830473 h 6858000"/>
              <a:gd name="connsiteX487" fmla="*/ 3590475 w 7467600"/>
              <a:gd name="connsiteY487" fmla="*/ 4597974 h 6858000"/>
              <a:gd name="connsiteX488" fmla="*/ 3100264 w 7467600"/>
              <a:gd name="connsiteY488" fmla="*/ 4579845 h 6858000"/>
              <a:gd name="connsiteX489" fmla="*/ 2183576 w 7467600"/>
              <a:gd name="connsiteY489" fmla="*/ 4227150 h 6858000"/>
              <a:gd name="connsiteX490" fmla="*/ 2151029 w 7467600"/>
              <a:gd name="connsiteY490" fmla="*/ 4146947 h 6858000"/>
              <a:gd name="connsiteX491" fmla="*/ 3563434 w 7467600"/>
              <a:gd name="connsiteY491" fmla="*/ 4469115 h 6858000"/>
              <a:gd name="connsiteX492" fmla="*/ 3177952 w 7467600"/>
              <a:gd name="connsiteY492" fmla="*/ 3657386 h 6858000"/>
              <a:gd name="connsiteX493" fmla="*/ 3189263 w 7467600"/>
              <a:gd name="connsiteY493" fmla="*/ 3625726 h 6858000"/>
              <a:gd name="connsiteX494" fmla="*/ 3560912 w 7467600"/>
              <a:gd name="connsiteY494" fmla="*/ 4079863 h 6858000"/>
              <a:gd name="connsiteX495" fmla="*/ 3626636 w 7467600"/>
              <a:gd name="connsiteY495" fmla="*/ 4512230 h 6858000"/>
              <a:gd name="connsiteX496" fmla="*/ 3653088 w 7467600"/>
              <a:gd name="connsiteY496" fmla="*/ 4521417 h 6858000"/>
              <a:gd name="connsiteX497" fmla="*/ 3988128 w 7467600"/>
              <a:gd name="connsiteY497" fmla="*/ 4817267 h 6858000"/>
              <a:gd name="connsiteX498" fmla="*/ 4830582 w 7467600"/>
              <a:gd name="connsiteY498" fmla="*/ 4676000 h 6858000"/>
              <a:gd name="connsiteX499" fmla="*/ 4830100 w 7467600"/>
              <a:gd name="connsiteY499" fmla="*/ 4675554 h 6858000"/>
              <a:gd name="connsiteX500" fmla="*/ 4036318 w 7467600"/>
              <a:gd name="connsiteY500" fmla="*/ 4147013 h 6858000"/>
              <a:gd name="connsiteX501" fmla="*/ 3432098 w 7467600"/>
              <a:gd name="connsiteY501" fmla="*/ 3537312 h 6858000"/>
              <a:gd name="connsiteX502" fmla="*/ 3446761 w 7467600"/>
              <a:gd name="connsiteY502" fmla="*/ 3461278 h 6858000"/>
              <a:gd name="connsiteX503" fmla="*/ 4419733 w 7467600"/>
              <a:gd name="connsiteY503" fmla="*/ 3963555 h 6858000"/>
              <a:gd name="connsiteX504" fmla="*/ 4781371 w 7467600"/>
              <a:gd name="connsiteY504" fmla="*/ 4458604 h 6858000"/>
              <a:gd name="connsiteX505" fmla="*/ 4780440 w 7467600"/>
              <a:gd name="connsiteY505" fmla="*/ 4470290 h 6858000"/>
              <a:gd name="connsiteX506" fmla="*/ 4898954 w 7467600"/>
              <a:gd name="connsiteY506" fmla="*/ 4662092 h 6858000"/>
              <a:gd name="connsiteX507" fmla="*/ 4900699 w 7467600"/>
              <a:gd name="connsiteY507" fmla="*/ 4670867 h 6858000"/>
              <a:gd name="connsiteX508" fmla="*/ 5714511 w 7467600"/>
              <a:gd name="connsiteY508" fmla="*/ 4663483 h 6858000"/>
              <a:gd name="connsiteX509" fmla="*/ 5464793 w 7467600"/>
              <a:gd name="connsiteY509" fmla="*/ 4393556 h 6858000"/>
              <a:gd name="connsiteX510" fmla="*/ 5461897 w 7467600"/>
              <a:gd name="connsiteY510" fmla="*/ 4390879 h 6858000"/>
              <a:gd name="connsiteX511" fmla="*/ 4294126 w 7467600"/>
              <a:gd name="connsiteY511" fmla="*/ 3303048 h 6858000"/>
              <a:gd name="connsiteX512" fmla="*/ 4305321 w 7467600"/>
              <a:gd name="connsiteY512" fmla="*/ 3256953 h 6858000"/>
              <a:gd name="connsiteX513" fmla="*/ 4949299 w 7467600"/>
              <a:gd name="connsiteY513" fmla="*/ 3766336 h 6858000"/>
              <a:gd name="connsiteX514" fmla="*/ 5291452 w 7467600"/>
              <a:gd name="connsiteY514" fmla="*/ 4076801 h 6858000"/>
              <a:gd name="connsiteX515" fmla="*/ 5434998 w 7467600"/>
              <a:gd name="connsiteY515" fmla="*/ 4254100 h 6858000"/>
              <a:gd name="connsiteX516" fmla="*/ 5351015 w 7467600"/>
              <a:gd name="connsiteY516" fmla="*/ 3760989 h 6858000"/>
              <a:gd name="connsiteX517" fmla="*/ 5413780 w 7467600"/>
              <a:gd name="connsiteY517" fmla="*/ 2966265 h 6858000"/>
              <a:gd name="connsiteX518" fmla="*/ 5425627 w 7467600"/>
              <a:gd name="connsiteY518" fmla="*/ 2954192 h 6858000"/>
              <a:gd name="connsiteX519" fmla="*/ 6604735 w 7467600"/>
              <a:gd name="connsiteY519" fmla="*/ 2041381 h 6858000"/>
              <a:gd name="connsiteX520" fmla="*/ 7204487 w 7467600"/>
              <a:gd name="connsiteY520" fmla="*/ 2742112 h 6858000"/>
              <a:gd name="connsiteX521" fmla="*/ 7131592 w 7467600"/>
              <a:gd name="connsiteY521" fmla="*/ 2672096 h 6858000"/>
              <a:gd name="connsiteX522" fmla="*/ 6996344 w 7467600"/>
              <a:gd name="connsiteY522" fmla="*/ 2518310 h 6858000"/>
              <a:gd name="connsiteX523" fmla="*/ 6735495 w 7467600"/>
              <a:gd name="connsiteY523" fmla="*/ 2196890 h 6858000"/>
              <a:gd name="connsiteX524" fmla="*/ 6721901 w 7467600"/>
              <a:gd name="connsiteY524" fmla="*/ 2179274 h 6858000"/>
              <a:gd name="connsiteX525" fmla="*/ 6604735 w 7467600"/>
              <a:gd name="connsiteY525" fmla="*/ 2041381 h 6858000"/>
              <a:gd name="connsiteX526" fmla="*/ 6591670 w 7467600"/>
              <a:gd name="connsiteY526" fmla="*/ 1988277 h 6858000"/>
              <a:gd name="connsiteX527" fmla="*/ 6747349 w 7467600"/>
              <a:gd name="connsiteY527" fmla="*/ 2160069 h 6858000"/>
              <a:gd name="connsiteX528" fmla="*/ 6760943 w 7467600"/>
              <a:gd name="connsiteY528" fmla="*/ 2177686 h 6858000"/>
              <a:gd name="connsiteX529" fmla="*/ 7021065 w 7467600"/>
              <a:gd name="connsiteY529" fmla="*/ 2498102 h 6858000"/>
              <a:gd name="connsiteX530" fmla="*/ 7155223 w 7467600"/>
              <a:gd name="connsiteY530" fmla="*/ 2650386 h 6858000"/>
              <a:gd name="connsiteX531" fmla="*/ 7203167 w 7467600"/>
              <a:gd name="connsiteY531" fmla="*/ 2697288 h 6858000"/>
              <a:gd name="connsiteX532" fmla="*/ 6937703 w 7467600"/>
              <a:gd name="connsiteY532" fmla="*/ 2321981 h 6858000"/>
              <a:gd name="connsiteX533" fmla="*/ 6591670 w 7467600"/>
              <a:gd name="connsiteY533" fmla="*/ 1988277 h 6858000"/>
              <a:gd name="connsiteX534" fmla="*/ 5798671 w 7467600"/>
              <a:gd name="connsiteY534" fmla="*/ 1981601 h 6858000"/>
              <a:gd name="connsiteX535" fmla="*/ 5754709 w 7467600"/>
              <a:gd name="connsiteY535" fmla="*/ 2071454 h 6858000"/>
              <a:gd name="connsiteX536" fmla="*/ 5763044 w 7467600"/>
              <a:gd name="connsiteY536" fmla="*/ 2842206 h 6858000"/>
              <a:gd name="connsiteX537" fmla="*/ 5764974 w 7467600"/>
              <a:gd name="connsiteY537" fmla="*/ 2799609 h 6858000"/>
              <a:gd name="connsiteX538" fmla="*/ 5767665 w 7467600"/>
              <a:gd name="connsiteY538" fmla="*/ 2666409 h 6858000"/>
              <a:gd name="connsiteX539" fmla="*/ 5763055 w 7467600"/>
              <a:gd name="connsiteY539" fmla="*/ 2579705 h 6858000"/>
              <a:gd name="connsiteX540" fmla="*/ 5758079 w 7467600"/>
              <a:gd name="connsiteY540" fmla="*/ 2492508 h 6858000"/>
              <a:gd name="connsiteX541" fmla="*/ 5779325 w 7467600"/>
              <a:gd name="connsiteY541" fmla="*/ 2197069 h 6858000"/>
              <a:gd name="connsiteX542" fmla="*/ 5798671 w 7467600"/>
              <a:gd name="connsiteY542" fmla="*/ 1981601 h 6858000"/>
              <a:gd name="connsiteX543" fmla="*/ 5829202 w 7467600"/>
              <a:gd name="connsiteY543" fmla="*/ 1971679 h 6858000"/>
              <a:gd name="connsiteX544" fmla="*/ 5809558 w 7467600"/>
              <a:gd name="connsiteY544" fmla="*/ 2198043 h 6858000"/>
              <a:gd name="connsiteX545" fmla="*/ 5788653 w 7467600"/>
              <a:gd name="connsiteY545" fmla="*/ 2489430 h 6858000"/>
              <a:gd name="connsiteX546" fmla="*/ 5793439 w 7467600"/>
              <a:gd name="connsiteY546" fmla="*/ 2575235 h 6858000"/>
              <a:gd name="connsiteX547" fmla="*/ 5796837 w 7467600"/>
              <a:gd name="connsiteY547" fmla="*/ 2637633 h 6858000"/>
              <a:gd name="connsiteX548" fmla="*/ 5818614 w 7467600"/>
              <a:gd name="connsiteY548" fmla="*/ 2473055 h 6858000"/>
              <a:gd name="connsiteX549" fmla="*/ 5829202 w 7467600"/>
              <a:gd name="connsiteY549" fmla="*/ 1971679 h 6858000"/>
              <a:gd name="connsiteX550" fmla="*/ 5911389 w 7467600"/>
              <a:gd name="connsiteY550" fmla="*/ 1898371 h 6858000"/>
              <a:gd name="connsiteX551" fmla="*/ 6237627 w 7467600"/>
              <a:gd name="connsiteY551" fmla="*/ 2231921 h 6858000"/>
              <a:gd name="connsiteX552" fmla="*/ 5911389 w 7467600"/>
              <a:gd name="connsiteY552" fmla="*/ 1898371 h 6858000"/>
              <a:gd name="connsiteX553" fmla="*/ 6944437 w 7467600"/>
              <a:gd name="connsiteY553" fmla="*/ 1575402 h 6858000"/>
              <a:gd name="connsiteX554" fmla="*/ 6304730 w 7467600"/>
              <a:gd name="connsiteY554" fmla="*/ 1766654 h 6858000"/>
              <a:gd name="connsiteX555" fmla="*/ 6944437 w 7467600"/>
              <a:gd name="connsiteY555" fmla="*/ 1575402 h 6858000"/>
              <a:gd name="connsiteX556" fmla="*/ 7019523 w 7467600"/>
              <a:gd name="connsiteY556" fmla="*/ 1519450 h 6858000"/>
              <a:gd name="connsiteX557" fmla="*/ 6298091 w 7467600"/>
              <a:gd name="connsiteY557" fmla="*/ 1737122 h 6858000"/>
              <a:gd name="connsiteX558" fmla="*/ 7019523 w 7467600"/>
              <a:gd name="connsiteY558" fmla="*/ 1519450 h 6858000"/>
              <a:gd name="connsiteX559" fmla="*/ 2399523 w 7467600"/>
              <a:gd name="connsiteY559" fmla="*/ 1428234 h 6858000"/>
              <a:gd name="connsiteX560" fmla="*/ 2224982 w 7467600"/>
              <a:gd name="connsiteY560" fmla="*/ 1826201 h 6858000"/>
              <a:gd name="connsiteX561" fmla="*/ 2096099 w 7467600"/>
              <a:gd name="connsiteY561" fmla="*/ 2345900 h 6858000"/>
              <a:gd name="connsiteX562" fmla="*/ 2283317 w 7467600"/>
              <a:gd name="connsiteY562" fmla="*/ 1796925 h 6858000"/>
              <a:gd name="connsiteX563" fmla="*/ 2399523 w 7467600"/>
              <a:gd name="connsiteY563" fmla="*/ 1428234 h 6858000"/>
              <a:gd name="connsiteX564" fmla="*/ 2448558 w 7467600"/>
              <a:gd name="connsiteY564" fmla="*/ 1373435 h 6858000"/>
              <a:gd name="connsiteX565" fmla="*/ 2312521 w 7467600"/>
              <a:gd name="connsiteY565" fmla="*/ 1806140 h 6858000"/>
              <a:gd name="connsiteX566" fmla="*/ 2127533 w 7467600"/>
              <a:gd name="connsiteY566" fmla="*/ 2348380 h 6858000"/>
              <a:gd name="connsiteX567" fmla="*/ 2358080 w 7467600"/>
              <a:gd name="connsiteY567" fmla="*/ 1866134 h 6858000"/>
              <a:gd name="connsiteX568" fmla="*/ 2407436 w 7467600"/>
              <a:gd name="connsiteY568" fmla="*/ 1651070 h 6858000"/>
              <a:gd name="connsiteX569" fmla="*/ 2448558 w 7467600"/>
              <a:gd name="connsiteY569" fmla="*/ 1373435 h 6858000"/>
              <a:gd name="connsiteX570" fmla="*/ 278707 w 7467600"/>
              <a:gd name="connsiteY570" fmla="*/ 1352270 h 6858000"/>
              <a:gd name="connsiteX571" fmla="*/ 321570 w 7467600"/>
              <a:gd name="connsiteY571" fmla="*/ 1861610 h 6858000"/>
              <a:gd name="connsiteX572" fmla="*/ 294281 w 7467600"/>
              <a:gd name="connsiteY572" fmla="*/ 1440658 h 6858000"/>
              <a:gd name="connsiteX573" fmla="*/ 278707 w 7467600"/>
              <a:gd name="connsiteY573" fmla="*/ 1352270 h 6858000"/>
              <a:gd name="connsiteX574" fmla="*/ 1423821 w 7467600"/>
              <a:gd name="connsiteY574" fmla="*/ 1351958 h 6858000"/>
              <a:gd name="connsiteX575" fmla="*/ 1638521 w 7467600"/>
              <a:gd name="connsiteY575" fmla="*/ 1908470 h 6858000"/>
              <a:gd name="connsiteX576" fmla="*/ 1754199 w 7467600"/>
              <a:gd name="connsiteY576" fmla="*/ 2149284 h 6858000"/>
              <a:gd name="connsiteX577" fmla="*/ 1908359 w 7467600"/>
              <a:gd name="connsiteY577" fmla="*/ 2364988 h 6858000"/>
              <a:gd name="connsiteX578" fmla="*/ 1647661 w 7467600"/>
              <a:gd name="connsiteY578" fmla="*/ 1825945 h 6858000"/>
              <a:gd name="connsiteX579" fmla="*/ 1423821 w 7467600"/>
              <a:gd name="connsiteY579" fmla="*/ 1351958 h 6858000"/>
              <a:gd name="connsiteX580" fmla="*/ 1431890 w 7467600"/>
              <a:gd name="connsiteY580" fmla="*/ 1306475 h 6858000"/>
              <a:gd name="connsiteX581" fmla="*/ 1507597 w 7467600"/>
              <a:gd name="connsiteY581" fmla="*/ 1446132 h 6858000"/>
              <a:gd name="connsiteX582" fmla="*/ 1674586 w 7467600"/>
              <a:gd name="connsiteY582" fmla="*/ 1813832 h 6858000"/>
              <a:gd name="connsiteX583" fmla="*/ 1815950 w 7467600"/>
              <a:gd name="connsiteY583" fmla="*/ 2128564 h 6858000"/>
              <a:gd name="connsiteX584" fmla="*/ 1984242 w 7467600"/>
              <a:gd name="connsiteY584" fmla="*/ 2430829 h 6858000"/>
              <a:gd name="connsiteX585" fmla="*/ 2014023 w 7467600"/>
              <a:gd name="connsiteY585" fmla="*/ 2450995 h 6858000"/>
              <a:gd name="connsiteX586" fmla="*/ 1747337 w 7467600"/>
              <a:gd name="connsiteY586" fmla="*/ 1855264 h 6858000"/>
              <a:gd name="connsiteX587" fmla="*/ 1533749 w 7467600"/>
              <a:gd name="connsiteY587" fmla="*/ 1478656 h 6858000"/>
              <a:gd name="connsiteX588" fmla="*/ 1431890 w 7467600"/>
              <a:gd name="connsiteY588" fmla="*/ 1306475 h 6858000"/>
              <a:gd name="connsiteX589" fmla="*/ 5052692 w 7467600"/>
              <a:gd name="connsiteY589" fmla="*/ 1292994 h 6858000"/>
              <a:gd name="connsiteX590" fmla="*/ 5200661 w 7467600"/>
              <a:gd name="connsiteY590" fmla="*/ 1635186 h 6858000"/>
              <a:gd name="connsiteX591" fmla="*/ 5297138 w 7467600"/>
              <a:gd name="connsiteY591" fmla="*/ 1906351 h 6858000"/>
              <a:gd name="connsiteX592" fmla="*/ 5052692 w 7467600"/>
              <a:gd name="connsiteY592" fmla="*/ 1292994 h 6858000"/>
              <a:gd name="connsiteX593" fmla="*/ 5009948 w 7467600"/>
              <a:gd name="connsiteY593" fmla="*/ 1273619 h 6858000"/>
              <a:gd name="connsiteX594" fmla="*/ 5121777 w 7467600"/>
              <a:gd name="connsiteY594" fmla="*/ 1654213 h 6858000"/>
              <a:gd name="connsiteX595" fmla="*/ 5293545 w 7467600"/>
              <a:gd name="connsiteY595" fmla="*/ 2072247 h 6858000"/>
              <a:gd name="connsiteX596" fmla="*/ 5294042 w 7467600"/>
              <a:gd name="connsiteY596" fmla="*/ 2065019 h 6858000"/>
              <a:gd name="connsiteX597" fmla="*/ 5171936 w 7467600"/>
              <a:gd name="connsiteY597" fmla="*/ 1647613 h 6858000"/>
              <a:gd name="connsiteX598" fmla="*/ 5009948 w 7467600"/>
              <a:gd name="connsiteY598" fmla="*/ 1273619 h 6858000"/>
              <a:gd name="connsiteX599" fmla="*/ 655236 w 7467600"/>
              <a:gd name="connsiteY599" fmla="*/ 1268632 h 6858000"/>
              <a:gd name="connsiteX600" fmla="*/ 839521 w 7467600"/>
              <a:gd name="connsiteY600" fmla="*/ 1685315 h 6858000"/>
              <a:gd name="connsiteX601" fmla="*/ 1109416 w 7467600"/>
              <a:gd name="connsiteY601" fmla="*/ 2061663 h 6858000"/>
              <a:gd name="connsiteX602" fmla="*/ 1298300 w 7467600"/>
              <a:gd name="connsiteY602" fmla="*/ 2247742 h 6858000"/>
              <a:gd name="connsiteX603" fmla="*/ 1125871 w 7467600"/>
              <a:gd name="connsiteY603" fmla="*/ 1989513 h 6858000"/>
              <a:gd name="connsiteX604" fmla="*/ 981574 w 7467600"/>
              <a:gd name="connsiteY604" fmla="*/ 1783157 h 6858000"/>
              <a:gd name="connsiteX605" fmla="*/ 922198 w 7467600"/>
              <a:gd name="connsiteY605" fmla="*/ 1677437 h 6858000"/>
              <a:gd name="connsiteX606" fmla="*/ 869293 w 7467600"/>
              <a:gd name="connsiteY606" fmla="*/ 1583214 h 6858000"/>
              <a:gd name="connsiteX607" fmla="*/ 751431 w 7467600"/>
              <a:gd name="connsiteY607" fmla="*/ 1405731 h 6858000"/>
              <a:gd name="connsiteX608" fmla="*/ 655236 w 7467600"/>
              <a:gd name="connsiteY608" fmla="*/ 1268632 h 6858000"/>
              <a:gd name="connsiteX609" fmla="*/ 6516292 w 7467600"/>
              <a:gd name="connsiteY609" fmla="*/ 1263064 h 6858000"/>
              <a:gd name="connsiteX610" fmla="*/ 5736320 w 7467600"/>
              <a:gd name="connsiteY610" fmla="*/ 1501803 h 6858000"/>
              <a:gd name="connsiteX611" fmla="*/ 6516292 w 7467600"/>
              <a:gd name="connsiteY611" fmla="*/ 1263064 h 6858000"/>
              <a:gd name="connsiteX612" fmla="*/ 291466 w 7467600"/>
              <a:gd name="connsiteY612" fmla="*/ 1250369 h 6858000"/>
              <a:gd name="connsiteX613" fmla="*/ 323180 w 7467600"/>
              <a:gd name="connsiteY613" fmla="*/ 1435283 h 6858000"/>
              <a:gd name="connsiteX614" fmla="*/ 349381 w 7467600"/>
              <a:gd name="connsiteY614" fmla="*/ 1875041 h 6858000"/>
              <a:gd name="connsiteX615" fmla="*/ 374363 w 7467600"/>
              <a:gd name="connsiteY615" fmla="*/ 1506494 h 6858000"/>
              <a:gd name="connsiteX616" fmla="*/ 302168 w 7467600"/>
              <a:gd name="connsiteY616" fmla="*/ 1274495 h 6858000"/>
              <a:gd name="connsiteX617" fmla="*/ 291466 w 7467600"/>
              <a:gd name="connsiteY617" fmla="*/ 1250369 h 6858000"/>
              <a:gd name="connsiteX618" fmla="*/ 678222 w 7467600"/>
              <a:gd name="connsiteY618" fmla="*/ 1248670 h 6858000"/>
              <a:gd name="connsiteX619" fmla="*/ 775536 w 7467600"/>
              <a:gd name="connsiteY619" fmla="*/ 1388015 h 6858000"/>
              <a:gd name="connsiteX620" fmla="*/ 894529 w 7467600"/>
              <a:gd name="connsiteY620" fmla="*/ 1567739 h 6858000"/>
              <a:gd name="connsiteX621" fmla="*/ 948000 w 7467600"/>
              <a:gd name="connsiteY621" fmla="*/ 1663088 h 6858000"/>
              <a:gd name="connsiteX622" fmla="*/ 1006812 w 7467600"/>
              <a:gd name="connsiteY622" fmla="*/ 1767683 h 6858000"/>
              <a:gd name="connsiteX623" fmla="*/ 1149133 w 7467600"/>
              <a:gd name="connsiteY623" fmla="*/ 1971513 h 6858000"/>
              <a:gd name="connsiteX624" fmla="*/ 1333952 w 7467600"/>
              <a:gd name="connsiteY624" fmla="*/ 2251620 h 6858000"/>
              <a:gd name="connsiteX625" fmla="*/ 1337329 w 7467600"/>
              <a:gd name="connsiteY625" fmla="*/ 2258350 h 6858000"/>
              <a:gd name="connsiteX626" fmla="*/ 1014726 w 7467600"/>
              <a:gd name="connsiteY626" fmla="*/ 1615556 h 6858000"/>
              <a:gd name="connsiteX627" fmla="*/ 678222 w 7467600"/>
              <a:gd name="connsiteY627" fmla="*/ 1248670 h 6858000"/>
              <a:gd name="connsiteX628" fmla="*/ 6691602 w 7467600"/>
              <a:gd name="connsiteY628" fmla="*/ 1140573 h 6858000"/>
              <a:gd name="connsiteX629" fmla="*/ 6571100 w 7467600"/>
              <a:gd name="connsiteY629" fmla="*/ 1183662 h 6858000"/>
              <a:gd name="connsiteX630" fmla="*/ 6241687 w 7467600"/>
              <a:gd name="connsiteY630" fmla="*/ 1257600 h 6858000"/>
              <a:gd name="connsiteX631" fmla="*/ 5693009 w 7467600"/>
              <a:gd name="connsiteY631" fmla="*/ 1478256 h 6858000"/>
              <a:gd name="connsiteX632" fmla="*/ 6548420 w 7467600"/>
              <a:gd name="connsiteY632" fmla="*/ 1214599 h 6858000"/>
              <a:gd name="connsiteX633" fmla="*/ 6605473 w 7467600"/>
              <a:gd name="connsiteY633" fmla="*/ 1184686 h 6858000"/>
              <a:gd name="connsiteX634" fmla="*/ 6691602 w 7467600"/>
              <a:gd name="connsiteY634" fmla="*/ 1140573 h 6858000"/>
              <a:gd name="connsiteX635" fmla="*/ 4002475 w 7467600"/>
              <a:gd name="connsiteY635" fmla="*/ 1037802 h 6858000"/>
              <a:gd name="connsiteX636" fmla="*/ 4000324 w 7467600"/>
              <a:gd name="connsiteY636" fmla="*/ 1039362 h 6858000"/>
              <a:gd name="connsiteX637" fmla="*/ 4002862 w 7467600"/>
              <a:gd name="connsiteY637" fmla="*/ 1042866 h 6858000"/>
              <a:gd name="connsiteX638" fmla="*/ 4002475 w 7467600"/>
              <a:gd name="connsiteY638" fmla="*/ 1037802 h 6858000"/>
              <a:gd name="connsiteX639" fmla="*/ 506322 w 7467600"/>
              <a:gd name="connsiteY639" fmla="*/ 1020997 h 6858000"/>
              <a:gd name="connsiteX640" fmla="*/ 533068 w 7467600"/>
              <a:gd name="connsiteY640" fmla="*/ 1029409 h 6858000"/>
              <a:gd name="connsiteX641" fmla="*/ 1232525 w 7467600"/>
              <a:gd name="connsiteY641" fmla="*/ 1804675 h 6858000"/>
              <a:gd name="connsiteX642" fmla="*/ 1388858 w 7467600"/>
              <a:gd name="connsiteY642" fmla="*/ 2368011 h 6858000"/>
              <a:gd name="connsiteX643" fmla="*/ 1384098 w 7467600"/>
              <a:gd name="connsiteY643" fmla="*/ 2378125 h 6858000"/>
              <a:gd name="connsiteX644" fmla="*/ 1425393 w 7467600"/>
              <a:gd name="connsiteY644" fmla="*/ 2589124 h 6858000"/>
              <a:gd name="connsiteX645" fmla="*/ 1424001 w 7467600"/>
              <a:gd name="connsiteY645" fmla="*/ 2597541 h 6858000"/>
              <a:gd name="connsiteX646" fmla="*/ 2152729 w 7467600"/>
              <a:gd name="connsiteY646" fmla="*/ 2864487 h 6858000"/>
              <a:gd name="connsiteX647" fmla="*/ 2020609 w 7467600"/>
              <a:gd name="connsiteY647" fmla="*/ 2539671 h 6858000"/>
              <a:gd name="connsiteX648" fmla="*/ 2018920 w 7467600"/>
              <a:gd name="connsiteY648" fmla="*/ 2536309 h 6858000"/>
              <a:gd name="connsiteX649" fmla="*/ 1342441 w 7467600"/>
              <a:gd name="connsiteY649" fmla="*/ 1173017 h 6858000"/>
              <a:gd name="connsiteX650" fmla="*/ 1367925 w 7467600"/>
              <a:gd name="connsiteY650" fmla="*/ 1135648 h 6858000"/>
              <a:gd name="connsiteX651" fmla="*/ 1771401 w 7467600"/>
              <a:gd name="connsiteY651" fmla="*/ 1806673 h 6858000"/>
              <a:gd name="connsiteX652" fmla="*/ 1972385 w 7467600"/>
              <a:gd name="connsiteY652" fmla="*/ 2198735 h 6858000"/>
              <a:gd name="connsiteX653" fmla="*/ 2040892 w 7467600"/>
              <a:gd name="connsiteY653" fmla="*/ 2405205 h 6858000"/>
              <a:gd name="connsiteX654" fmla="*/ 2131689 w 7467600"/>
              <a:gd name="connsiteY654" fmla="*/ 1936926 h 6858000"/>
              <a:gd name="connsiteX655" fmla="*/ 2454820 w 7467600"/>
              <a:gd name="connsiteY655" fmla="*/ 1248808 h 6858000"/>
              <a:gd name="connsiteX656" fmla="*/ 2492512 w 7467600"/>
              <a:gd name="connsiteY656" fmla="*/ 1302920 h 6858000"/>
              <a:gd name="connsiteX657" fmla="*/ 2081216 w 7467600"/>
              <a:gd name="connsiteY657" fmla="*/ 2527513 h 6858000"/>
              <a:gd name="connsiteX658" fmla="*/ 2081211 w 7467600"/>
              <a:gd name="connsiteY658" fmla="*/ 2528916 h 6858000"/>
              <a:gd name="connsiteX659" fmla="*/ 2199067 w 7467600"/>
              <a:gd name="connsiteY659" fmla="*/ 2884061 h 6858000"/>
              <a:gd name="connsiteX660" fmla="*/ 3192586 w 7467600"/>
              <a:gd name="connsiteY660" fmla="*/ 3411496 h 6858000"/>
              <a:gd name="connsiteX661" fmla="*/ 3182620 w 7467600"/>
              <a:gd name="connsiteY661" fmla="*/ 3483279 h 6858000"/>
              <a:gd name="connsiteX662" fmla="*/ 2435119 w 7467600"/>
              <a:gd name="connsiteY662" fmla="*/ 3080173 h 6858000"/>
              <a:gd name="connsiteX663" fmla="*/ 2410152 w 7467600"/>
              <a:gd name="connsiteY663" fmla="*/ 3063751 h 6858000"/>
              <a:gd name="connsiteX664" fmla="*/ 2408099 w 7467600"/>
              <a:gd name="connsiteY664" fmla="*/ 3064403 h 6858000"/>
              <a:gd name="connsiteX665" fmla="*/ 2407218 w 7467600"/>
              <a:gd name="connsiteY665" fmla="*/ 3070324 h 6858000"/>
              <a:gd name="connsiteX666" fmla="*/ 2380138 w 7467600"/>
              <a:gd name="connsiteY666" fmla="*/ 3099341 h 6858000"/>
              <a:gd name="connsiteX667" fmla="*/ 1765923 w 7467600"/>
              <a:gd name="connsiteY667" fmla="*/ 3581043 h 6858000"/>
              <a:gd name="connsiteX668" fmla="*/ 1702258 w 7467600"/>
              <a:gd name="connsiteY668" fmla="*/ 3612286 h 6858000"/>
              <a:gd name="connsiteX669" fmla="*/ 1538370 w 7467600"/>
              <a:gd name="connsiteY669" fmla="*/ 3811804 h 6858000"/>
              <a:gd name="connsiteX670" fmla="*/ 542867 w 7467600"/>
              <a:gd name="connsiteY670" fmla="*/ 4944092 h 6858000"/>
              <a:gd name="connsiteX671" fmla="*/ 515800 w 7467600"/>
              <a:gd name="connsiteY671" fmla="*/ 4862180 h 6858000"/>
              <a:gd name="connsiteX672" fmla="*/ 909145 w 7467600"/>
              <a:gd name="connsiteY672" fmla="*/ 4199225 h 6858000"/>
              <a:gd name="connsiteX673" fmla="*/ 1214067 w 7467600"/>
              <a:gd name="connsiteY673" fmla="*/ 3908561 h 6858000"/>
              <a:gd name="connsiteX674" fmla="*/ 640967 w 7467600"/>
              <a:gd name="connsiteY674" fmla="*/ 4105601 h 6858000"/>
              <a:gd name="connsiteX675" fmla="*/ 112563 w 7467600"/>
              <a:gd name="connsiteY675" fmla="*/ 4396952 h 6858000"/>
              <a:gd name="connsiteX676" fmla="*/ 0 w 7467600"/>
              <a:gd name="connsiteY676" fmla="*/ 4466006 h 6858000"/>
              <a:gd name="connsiteX677" fmla="*/ 0 w 7467600"/>
              <a:gd name="connsiteY677" fmla="*/ 4233763 h 6858000"/>
              <a:gd name="connsiteX678" fmla="*/ 36881 w 7467600"/>
              <a:gd name="connsiteY678" fmla="*/ 4200118 h 6858000"/>
              <a:gd name="connsiteX679" fmla="*/ 910534 w 7467600"/>
              <a:gd name="connsiteY679" fmla="*/ 3629753 h 6858000"/>
              <a:gd name="connsiteX680" fmla="*/ 1578717 w 7467600"/>
              <a:gd name="connsiteY680" fmla="*/ 3575982 h 6858000"/>
              <a:gd name="connsiteX681" fmla="*/ 2338780 w 7467600"/>
              <a:gd name="connsiteY681" fmla="*/ 3033725 h 6858000"/>
              <a:gd name="connsiteX682" fmla="*/ 1807991 w 7467600"/>
              <a:gd name="connsiteY682" fmla="*/ 2807184 h 6858000"/>
              <a:gd name="connsiteX683" fmla="*/ 1416358 w 7467600"/>
              <a:gd name="connsiteY683" fmla="*/ 3112571 h 6858000"/>
              <a:gd name="connsiteX684" fmla="*/ 939066 w 7467600"/>
              <a:gd name="connsiteY684" fmla="*/ 3378798 h 6858000"/>
              <a:gd name="connsiteX685" fmla="*/ 115099 w 7467600"/>
              <a:gd name="connsiteY685" fmla="*/ 3607650 h 6858000"/>
              <a:gd name="connsiteX686" fmla="*/ 97284 w 7467600"/>
              <a:gd name="connsiteY686" fmla="*/ 3520393 h 6858000"/>
              <a:gd name="connsiteX687" fmla="*/ 922050 w 7467600"/>
              <a:gd name="connsiteY687" fmla="*/ 3074867 h 6858000"/>
              <a:gd name="connsiteX688" fmla="*/ 1405265 w 7467600"/>
              <a:gd name="connsiteY688" fmla="*/ 3016319 h 6858000"/>
              <a:gd name="connsiteX689" fmla="*/ 1407512 w 7467600"/>
              <a:gd name="connsiteY689" fmla="*/ 3018001 h 6858000"/>
              <a:gd name="connsiteX690" fmla="*/ 1726266 w 7467600"/>
              <a:gd name="connsiteY690" fmla="*/ 2777274 h 6858000"/>
              <a:gd name="connsiteX691" fmla="*/ 625390 w 7467600"/>
              <a:gd name="connsiteY691" fmla="*/ 2514541 h 6858000"/>
              <a:gd name="connsiteX692" fmla="*/ 619799 w 7467600"/>
              <a:gd name="connsiteY692" fmla="*/ 2527180 h 6858000"/>
              <a:gd name="connsiteX693" fmla="*/ 310030 w 7467600"/>
              <a:gd name="connsiteY693" fmla="*/ 2771818 h 6858000"/>
              <a:gd name="connsiteX694" fmla="*/ 173877 w 7467600"/>
              <a:gd name="connsiteY694" fmla="*/ 2937056 h 6858000"/>
              <a:gd name="connsiteX695" fmla="*/ 77889 w 7467600"/>
              <a:gd name="connsiteY695" fmla="*/ 3138440 h 6858000"/>
              <a:gd name="connsiteX696" fmla="*/ 0 w 7467600"/>
              <a:gd name="connsiteY696" fmla="*/ 3271395 h 6858000"/>
              <a:gd name="connsiteX697" fmla="*/ 0 w 7467600"/>
              <a:gd name="connsiteY697" fmla="*/ 3153002 h 6858000"/>
              <a:gd name="connsiteX698" fmla="*/ 2386 w 7467600"/>
              <a:gd name="connsiteY698" fmla="*/ 3149203 h 6858000"/>
              <a:gd name="connsiteX699" fmla="*/ 89753 w 7467600"/>
              <a:gd name="connsiteY699" fmla="*/ 2987702 h 6858000"/>
              <a:gd name="connsiteX700" fmla="*/ 76869 w 7467600"/>
              <a:gd name="connsiteY700" fmla="*/ 3005404 h 6858000"/>
              <a:gd name="connsiteX701" fmla="*/ 32049 w 7467600"/>
              <a:gd name="connsiteY701" fmla="*/ 3065814 h 6858000"/>
              <a:gd name="connsiteX702" fmla="*/ 0 w 7467600"/>
              <a:gd name="connsiteY702" fmla="*/ 3108744 h 6858000"/>
              <a:gd name="connsiteX703" fmla="*/ 0 w 7467600"/>
              <a:gd name="connsiteY703" fmla="*/ 3058059 h 6858000"/>
              <a:gd name="connsiteX704" fmla="*/ 7610 w 7467600"/>
              <a:gd name="connsiteY704" fmla="*/ 3047889 h 6858000"/>
              <a:gd name="connsiteX705" fmla="*/ 52419 w 7467600"/>
              <a:gd name="connsiteY705" fmla="*/ 2987479 h 6858000"/>
              <a:gd name="connsiteX706" fmla="*/ 59142 w 7467600"/>
              <a:gd name="connsiteY706" fmla="*/ 2978488 h 6858000"/>
              <a:gd name="connsiteX707" fmla="*/ 0 w 7467600"/>
              <a:gd name="connsiteY707" fmla="*/ 3015334 h 6858000"/>
              <a:gd name="connsiteX708" fmla="*/ 0 w 7467600"/>
              <a:gd name="connsiteY708" fmla="*/ 2914286 h 6858000"/>
              <a:gd name="connsiteX709" fmla="*/ 36383 w 7467600"/>
              <a:gd name="connsiteY709" fmla="*/ 2901128 h 6858000"/>
              <a:gd name="connsiteX710" fmla="*/ 156329 w 7467600"/>
              <a:gd name="connsiteY710" fmla="*/ 2840533 h 6858000"/>
              <a:gd name="connsiteX711" fmla="*/ 358355 w 7467600"/>
              <a:gd name="connsiteY711" fmla="*/ 2620471 h 6858000"/>
              <a:gd name="connsiteX712" fmla="*/ 510577 w 7467600"/>
              <a:gd name="connsiteY712" fmla="*/ 2501244 h 6858000"/>
              <a:gd name="connsiteX713" fmla="*/ 211967 w 7467600"/>
              <a:gd name="connsiteY713" fmla="*/ 2479171 h 6858000"/>
              <a:gd name="connsiteX714" fmla="*/ 0 w 7467600"/>
              <a:gd name="connsiteY714" fmla="*/ 2476398 h 6858000"/>
              <a:gd name="connsiteX715" fmla="*/ 0 w 7467600"/>
              <a:gd name="connsiteY715" fmla="*/ 2389189 h 6858000"/>
              <a:gd name="connsiteX716" fmla="*/ 103062 w 7467600"/>
              <a:gd name="connsiteY716" fmla="*/ 2389518 h 6858000"/>
              <a:gd name="connsiteX717" fmla="*/ 510734 w 7467600"/>
              <a:gd name="connsiteY717" fmla="*/ 2416201 h 6858000"/>
              <a:gd name="connsiteX718" fmla="*/ 279257 w 7467600"/>
              <a:gd name="connsiteY718" fmla="*/ 2092102 h 6858000"/>
              <a:gd name="connsiteX719" fmla="*/ 65265 w 7467600"/>
              <a:gd name="connsiteY719" fmla="*/ 2006049 h 6858000"/>
              <a:gd name="connsiteX720" fmla="*/ 0 w 7467600"/>
              <a:gd name="connsiteY720" fmla="*/ 1982532 h 6858000"/>
              <a:gd name="connsiteX721" fmla="*/ 0 w 7467600"/>
              <a:gd name="connsiteY721" fmla="*/ 1912789 h 6858000"/>
              <a:gd name="connsiteX722" fmla="*/ 97460 w 7467600"/>
              <a:gd name="connsiteY722" fmla="*/ 1953725 h 6858000"/>
              <a:gd name="connsiteX723" fmla="*/ 221272 w 7467600"/>
              <a:gd name="connsiteY723" fmla="*/ 1980766 h 6858000"/>
              <a:gd name="connsiteX724" fmla="*/ 116765 w 7467600"/>
              <a:gd name="connsiteY724" fmla="*/ 1911033 h 6858000"/>
              <a:gd name="connsiteX725" fmla="*/ 16405 w 7467600"/>
              <a:gd name="connsiteY725" fmla="*/ 1803412 h 6858000"/>
              <a:gd name="connsiteX726" fmla="*/ 0 w 7467600"/>
              <a:gd name="connsiteY726" fmla="*/ 1784777 h 6858000"/>
              <a:gd name="connsiteX727" fmla="*/ 0 w 7467600"/>
              <a:gd name="connsiteY727" fmla="*/ 1740082 h 6858000"/>
              <a:gd name="connsiteX728" fmla="*/ 39394 w 7467600"/>
              <a:gd name="connsiteY728" fmla="*/ 1784856 h 6858000"/>
              <a:gd name="connsiteX729" fmla="*/ 135813 w 7467600"/>
              <a:gd name="connsiteY729" fmla="*/ 1888838 h 6858000"/>
              <a:gd name="connsiteX730" fmla="*/ 242575 w 7467600"/>
              <a:gd name="connsiteY730" fmla="*/ 1958841 h 6858000"/>
              <a:gd name="connsiteX731" fmla="*/ 82197 w 7467600"/>
              <a:gd name="connsiteY731" fmla="*/ 1754826 h 6858000"/>
              <a:gd name="connsiteX732" fmla="*/ 0 w 7467600"/>
              <a:gd name="connsiteY732" fmla="*/ 1679650 h 6858000"/>
              <a:gd name="connsiteX733" fmla="*/ 0 w 7467600"/>
              <a:gd name="connsiteY733" fmla="*/ 1602463 h 6858000"/>
              <a:gd name="connsiteX734" fmla="*/ 84689 w 7467600"/>
              <a:gd name="connsiteY734" fmla="*/ 1677442 h 6858000"/>
              <a:gd name="connsiteX735" fmla="*/ 298437 w 7467600"/>
              <a:gd name="connsiteY735" fmla="*/ 1968019 h 6858000"/>
              <a:gd name="connsiteX736" fmla="*/ 227269 w 7467600"/>
              <a:gd name="connsiteY736" fmla="*/ 1114064 h 6858000"/>
              <a:gd name="connsiteX737" fmla="*/ 248003 w 7467600"/>
              <a:gd name="connsiteY737" fmla="*/ 1089613 h 6858000"/>
              <a:gd name="connsiteX738" fmla="*/ 427020 w 7467600"/>
              <a:gd name="connsiteY738" fmla="*/ 1619803 h 6858000"/>
              <a:gd name="connsiteX739" fmla="*/ 340345 w 7467600"/>
              <a:gd name="connsiteY739" fmla="*/ 2027739 h 6858000"/>
              <a:gd name="connsiteX740" fmla="*/ 360865 w 7467600"/>
              <a:gd name="connsiteY740" fmla="*/ 2044827 h 6858000"/>
              <a:gd name="connsiteX741" fmla="*/ 560414 w 7467600"/>
              <a:gd name="connsiteY741" fmla="*/ 2421457 h 6858000"/>
              <a:gd name="connsiteX742" fmla="*/ 1359703 w 7467600"/>
              <a:gd name="connsiteY742" fmla="*/ 2578554 h 6858000"/>
              <a:gd name="connsiteX743" fmla="*/ 1359422 w 7467600"/>
              <a:gd name="connsiteY743" fmla="*/ 2577994 h 6858000"/>
              <a:gd name="connsiteX744" fmla="*/ 828701 w 7467600"/>
              <a:gd name="connsiteY744" fmla="*/ 1839520 h 6858000"/>
              <a:gd name="connsiteX745" fmla="*/ 494427 w 7467600"/>
              <a:gd name="connsiteY745" fmla="*/ 1092333 h 6858000"/>
              <a:gd name="connsiteX746" fmla="*/ 506322 w 7467600"/>
              <a:gd name="connsiteY746" fmla="*/ 1020997 h 6858000"/>
              <a:gd name="connsiteX747" fmla="*/ 4570198 w 7467600"/>
              <a:gd name="connsiteY747" fmla="*/ 978081 h 6858000"/>
              <a:gd name="connsiteX748" fmla="*/ 4523691 w 7467600"/>
              <a:gd name="connsiteY748" fmla="*/ 1127776 h 6858000"/>
              <a:gd name="connsiteX749" fmla="*/ 4509875 w 7467600"/>
              <a:gd name="connsiteY749" fmla="*/ 1167552 h 6858000"/>
              <a:gd name="connsiteX750" fmla="*/ 4478168 w 7467600"/>
              <a:gd name="connsiteY750" fmla="*/ 1260735 h 6858000"/>
              <a:gd name="connsiteX751" fmla="*/ 4409309 w 7467600"/>
              <a:gd name="connsiteY751" fmla="*/ 1666996 h 6858000"/>
              <a:gd name="connsiteX752" fmla="*/ 4370031 w 7467600"/>
              <a:gd name="connsiteY752" fmla="*/ 1955666 h 6858000"/>
              <a:gd name="connsiteX753" fmla="*/ 4570198 w 7467600"/>
              <a:gd name="connsiteY753" fmla="*/ 978081 h 6858000"/>
              <a:gd name="connsiteX754" fmla="*/ 4557898 w 7467600"/>
              <a:gd name="connsiteY754" fmla="*/ 900011 h 6858000"/>
              <a:gd name="connsiteX755" fmla="*/ 4344840 w 7467600"/>
              <a:gd name="connsiteY755" fmla="*/ 1922038 h 6858000"/>
              <a:gd name="connsiteX756" fmla="*/ 4378710 w 7467600"/>
              <a:gd name="connsiteY756" fmla="*/ 1665516 h 6858000"/>
              <a:gd name="connsiteX757" fmla="*/ 4448798 w 7467600"/>
              <a:gd name="connsiteY757" fmla="*/ 1253024 h 6858000"/>
              <a:gd name="connsiteX758" fmla="*/ 4480315 w 7467600"/>
              <a:gd name="connsiteY758" fmla="*/ 1158454 h 6858000"/>
              <a:gd name="connsiteX759" fmla="*/ 4494133 w 7467600"/>
              <a:gd name="connsiteY759" fmla="*/ 1118676 h 6858000"/>
              <a:gd name="connsiteX760" fmla="*/ 4557898 w 7467600"/>
              <a:gd name="connsiteY760" fmla="*/ 900011 h 6858000"/>
              <a:gd name="connsiteX761" fmla="*/ 5870151 w 7467600"/>
              <a:gd name="connsiteY761" fmla="*/ 898890 h 6858000"/>
              <a:gd name="connsiteX762" fmla="*/ 5861335 w 7467600"/>
              <a:gd name="connsiteY762" fmla="*/ 899177 h 6858000"/>
              <a:gd name="connsiteX763" fmla="*/ 5843702 w 7467600"/>
              <a:gd name="connsiteY763" fmla="*/ 899748 h 6858000"/>
              <a:gd name="connsiteX764" fmla="*/ 5651107 w 7467600"/>
              <a:gd name="connsiteY764" fmla="*/ 920306 h 6858000"/>
              <a:gd name="connsiteX765" fmla="*/ 5459407 w 7467600"/>
              <a:gd name="connsiteY765" fmla="*/ 940975 h 6858000"/>
              <a:gd name="connsiteX766" fmla="*/ 5374846 w 7467600"/>
              <a:gd name="connsiteY766" fmla="*/ 941988 h 6858000"/>
              <a:gd name="connsiteX767" fmla="*/ 5256105 w 7467600"/>
              <a:gd name="connsiteY767" fmla="*/ 945632 h 6858000"/>
              <a:gd name="connsiteX768" fmla="*/ 5107071 w 7467600"/>
              <a:gd name="connsiteY768" fmla="*/ 969720 h 6858000"/>
              <a:gd name="connsiteX769" fmla="*/ 4998681 w 7467600"/>
              <a:gd name="connsiteY769" fmla="*/ 988771 h 6858000"/>
              <a:gd name="connsiteX770" fmla="*/ 5870151 w 7467600"/>
              <a:gd name="connsiteY770" fmla="*/ 898890 h 6858000"/>
              <a:gd name="connsiteX771" fmla="*/ 5504425 w 7467600"/>
              <a:gd name="connsiteY771" fmla="*/ 848067 h 6858000"/>
              <a:gd name="connsiteX772" fmla="*/ 4968849 w 7467600"/>
              <a:gd name="connsiteY772" fmla="*/ 962318 h 6858000"/>
              <a:gd name="connsiteX773" fmla="*/ 5104039 w 7467600"/>
              <a:gd name="connsiteY773" fmla="*/ 940634 h 6858000"/>
              <a:gd name="connsiteX774" fmla="*/ 5256311 w 7467600"/>
              <a:gd name="connsiteY774" fmla="*/ 916490 h 6858000"/>
              <a:gd name="connsiteX775" fmla="*/ 5377381 w 7467600"/>
              <a:gd name="connsiteY775" fmla="*/ 912671 h 6858000"/>
              <a:gd name="connsiteX776" fmla="*/ 5460148 w 7467600"/>
              <a:gd name="connsiteY776" fmla="*/ 911442 h 6858000"/>
              <a:gd name="connsiteX777" fmla="*/ 5648971 w 7467600"/>
              <a:gd name="connsiteY777" fmla="*/ 891331 h 6858000"/>
              <a:gd name="connsiteX778" fmla="*/ 5844807 w 7467600"/>
              <a:gd name="connsiteY778" fmla="*/ 870718 h 6858000"/>
              <a:gd name="connsiteX779" fmla="*/ 5862975 w 7467600"/>
              <a:gd name="connsiteY779" fmla="*/ 869756 h 6858000"/>
              <a:gd name="connsiteX780" fmla="*/ 5920887 w 7467600"/>
              <a:gd name="connsiteY780" fmla="*/ 865929 h 6858000"/>
              <a:gd name="connsiteX781" fmla="*/ 5504425 w 7467600"/>
              <a:gd name="connsiteY781" fmla="*/ 848067 h 6858000"/>
              <a:gd name="connsiteX782" fmla="*/ 3607114 w 7467600"/>
              <a:gd name="connsiteY782" fmla="*/ 467441 h 6858000"/>
              <a:gd name="connsiteX783" fmla="*/ 3296242 w 7467600"/>
              <a:gd name="connsiteY783" fmla="*/ 807991 h 6858000"/>
              <a:gd name="connsiteX784" fmla="*/ 3174674 w 7467600"/>
              <a:gd name="connsiteY784" fmla="*/ 919759 h 6858000"/>
              <a:gd name="connsiteX785" fmla="*/ 3042978 w 7467600"/>
              <a:gd name="connsiteY785" fmla="*/ 1054894 h 6858000"/>
              <a:gd name="connsiteX786" fmla="*/ 2968914 w 7467600"/>
              <a:gd name="connsiteY786" fmla="*/ 1133756 h 6858000"/>
              <a:gd name="connsiteX787" fmla="*/ 3103823 w 7467600"/>
              <a:gd name="connsiteY787" fmla="*/ 1026814 h 6858000"/>
              <a:gd name="connsiteX788" fmla="*/ 3607114 w 7467600"/>
              <a:gd name="connsiteY788" fmla="*/ 467441 h 6858000"/>
              <a:gd name="connsiteX789" fmla="*/ 3744487 w 7467600"/>
              <a:gd name="connsiteY789" fmla="*/ 383136 h 6858000"/>
              <a:gd name="connsiteX790" fmla="*/ 3970213 w 7467600"/>
              <a:gd name="connsiteY790" fmla="*/ 995559 h 6858000"/>
              <a:gd name="connsiteX791" fmla="*/ 3744487 w 7467600"/>
              <a:gd name="connsiteY791" fmla="*/ 383136 h 6858000"/>
              <a:gd name="connsiteX792" fmla="*/ 3624562 w 7467600"/>
              <a:gd name="connsiteY792" fmla="*/ 367041 h 6858000"/>
              <a:gd name="connsiteX793" fmla="*/ 3489712 w 7467600"/>
              <a:gd name="connsiteY793" fmla="*/ 485386 h 6858000"/>
              <a:gd name="connsiteX794" fmla="*/ 3182994 w 7467600"/>
              <a:gd name="connsiteY794" fmla="*/ 828265 h 6858000"/>
              <a:gd name="connsiteX795" fmla="*/ 2892114 w 7467600"/>
              <a:gd name="connsiteY795" fmla="*/ 1172635 h 6858000"/>
              <a:gd name="connsiteX796" fmla="*/ 3021459 w 7467600"/>
              <a:gd name="connsiteY796" fmla="*/ 1035385 h 6858000"/>
              <a:gd name="connsiteX797" fmla="*/ 3153873 w 7467600"/>
              <a:gd name="connsiteY797" fmla="*/ 898971 h 6858000"/>
              <a:gd name="connsiteX798" fmla="*/ 3276511 w 7467600"/>
              <a:gd name="connsiteY798" fmla="*/ 786423 h 6858000"/>
              <a:gd name="connsiteX799" fmla="*/ 3584154 w 7467600"/>
              <a:gd name="connsiteY799" fmla="*/ 448218 h 6858000"/>
              <a:gd name="connsiteX800" fmla="*/ 3624562 w 7467600"/>
              <a:gd name="connsiteY800" fmla="*/ 367041 h 6858000"/>
              <a:gd name="connsiteX801" fmla="*/ 3766672 w 7467600"/>
              <a:gd name="connsiteY801" fmla="*/ 359429 h 6858000"/>
              <a:gd name="connsiteX802" fmla="*/ 3996338 w 7467600"/>
              <a:gd name="connsiteY802" fmla="*/ 968237 h 6858000"/>
              <a:gd name="connsiteX803" fmla="*/ 3766672 w 7467600"/>
              <a:gd name="connsiteY803" fmla="*/ 359429 h 6858000"/>
              <a:gd name="connsiteX804" fmla="*/ 5805386 w 7467600"/>
              <a:gd name="connsiteY804" fmla="*/ 239240 h 6858000"/>
              <a:gd name="connsiteX805" fmla="*/ 5736947 w 7467600"/>
              <a:gd name="connsiteY805" fmla="*/ 261367 h 6858000"/>
              <a:gd name="connsiteX806" fmla="*/ 5427012 w 7467600"/>
              <a:gd name="connsiteY806" fmla="*/ 311272 h 6858000"/>
              <a:gd name="connsiteX807" fmla="*/ 5147818 w 7467600"/>
              <a:gd name="connsiteY807" fmla="*/ 322112 h 6858000"/>
              <a:gd name="connsiteX808" fmla="*/ 5060854 w 7467600"/>
              <a:gd name="connsiteY808" fmla="*/ 311882 h 6858000"/>
              <a:gd name="connsiteX809" fmla="*/ 4945989 w 7467600"/>
              <a:gd name="connsiteY809" fmla="*/ 300516 h 6858000"/>
              <a:gd name="connsiteX810" fmla="*/ 5410479 w 7467600"/>
              <a:gd name="connsiteY810" fmla="*/ 348434 h 6858000"/>
              <a:gd name="connsiteX811" fmla="*/ 5805386 w 7467600"/>
              <a:gd name="connsiteY811" fmla="*/ 239240 h 6858000"/>
              <a:gd name="connsiteX812" fmla="*/ 5905192 w 7467600"/>
              <a:gd name="connsiteY812" fmla="*/ 163079 h 6858000"/>
              <a:gd name="connsiteX813" fmla="*/ 5865655 w 7467600"/>
              <a:gd name="connsiteY813" fmla="*/ 171901 h 6858000"/>
              <a:gd name="connsiteX814" fmla="*/ 5259740 w 7467600"/>
              <a:gd name="connsiteY814" fmla="*/ 257013 h 6858000"/>
              <a:gd name="connsiteX815" fmla="*/ 5208466 w 7467600"/>
              <a:gd name="connsiteY815" fmla="*/ 257550 h 6858000"/>
              <a:gd name="connsiteX816" fmla="*/ 4980204 w 7467600"/>
              <a:gd name="connsiteY816" fmla="*/ 271903 h 6858000"/>
              <a:gd name="connsiteX817" fmla="*/ 5068068 w 7467600"/>
              <a:gd name="connsiteY817" fmla="*/ 282244 h 6858000"/>
              <a:gd name="connsiteX818" fmla="*/ 5153231 w 7467600"/>
              <a:gd name="connsiteY818" fmla="*/ 292240 h 6858000"/>
              <a:gd name="connsiteX819" fmla="*/ 5426491 w 7467600"/>
              <a:gd name="connsiteY819" fmla="*/ 281128 h 6858000"/>
              <a:gd name="connsiteX820" fmla="*/ 5731212 w 7467600"/>
              <a:gd name="connsiteY820" fmla="*/ 231951 h 6858000"/>
              <a:gd name="connsiteX821" fmla="*/ 5905192 w 7467600"/>
              <a:gd name="connsiteY821" fmla="*/ 163079 h 6858000"/>
              <a:gd name="connsiteX822" fmla="*/ 5944437 w 7467600"/>
              <a:gd name="connsiteY822" fmla="*/ 113829 h 6858000"/>
              <a:gd name="connsiteX823" fmla="*/ 5825032 w 7467600"/>
              <a:gd name="connsiteY823" fmla="*/ 146405 h 6858000"/>
              <a:gd name="connsiteX824" fmla="*/ 4955599 w 7467600"/>
              <a:gd name="connsiteY824" fmla="*/ 247008 h 6858000"/>
              <a:gd name="connsiteX825" fmla="*/ 5210104 w 7467600"/>
              <a:gd name="connsiteY825" fmla="*/ 228123 h 6858000"/>
              <a:gd name="connsiteX826" fmla="*/ 5261015 w 7467600"/>
              <a:gd name="connsiteY826" fmla="*/ 227087 h 6858000"/>
              <a:gd name="connsiteX827" fmla="*/ 5861181 w 7467600"/>
              <a:gd name="connsiteY827" fmla="*/ 143093 h 6858000"/>
              <a:gd name="connsiteX828" fmla="*/ 5961252 w 7467600"/>
              <a:gd name="connsiteY828" fmla="*/ 114820 h 6858000"/>
              <a:gd name="connsiteX829" fmla="*/ 5944437 w 7467600"/>
              <a:gd name="connsiteY829" fmla="*/ 113829 h 6858000"/>
              <a:gd name="connsiteX830" fmla="*/ 3882765 w 7467600"/>
              <a:gd name="connsiteY830" fmla="*/ 0 h 6858000"/>
              <a:gd name="connsiteX831" fmla="*/ 3995099 w 7467600"/>
              <a:gd name="connsiteY831" fmla="*/ 0 h 6858000"/>
              <a:gd name="connsiteX832" fmla="*/ 4163818 w 7467600"/>
              <a:gd name="connsiteY832" fmla="*/ 234104 h 6858000"/>
              <a:gd name="connsiteX833" fmla="*/ 4172099 w 7467600"/>
              <a:gd name="connsiteY833" fmla="*/ 234207 h 6858000"/>
              <a:gd name="connsiteX834" fmla="*/ 4784282 w 7467600"/>
              <a:gd name="connsiteY834" fmla="*/ 276561 h 6858000"/>
              <a:gd name="connsiteX835" fmla="*/ 4801687 w 7467600"/>
              <a:gd name="connsiteY835" fmla="*/ 267764 h 6858000"/>
              <a:gd name="connsiteX836" fmla="*/ 6082788 w 7467600"/>
              <a:gd name="connsiteY836" fmla="*/ 64119 h 6858000"/>
              <a:gd name="connsiteX837" fmla="*/ 6099442 w 7467600"/>
              <a:gd name="connsiteY837" fmla="*/ 82568 h 6858000"/>
              <a:gd name="connsiteX838" fmla="*/ 4804137 w 7467600"/>
              <a:gd name="connsiteY838" fmla="*/ 320931 h 6858000"/>
              <a:gd name="connsiteX839" fmla="*/ 4227047 w 7467600"/>
              <a:gd name="connsiteY839" fmla="*/ 313415 h 6858000"/>
              <a:gd name="connsiteX840" fmla="*/ 4346041 w 7467600"/>
              <a:gd name="connsiteY840" fmla="*/ 456086 h 6858000"/>
              <a:gd name="connsiteX841" fmla="*/ 4870967 w 7467600"/>
              <a:gd name="connsiteY841" fmla="*/ 963061 h 6858000"/>
              <a:gd name="connsiteX842" fmla="*/ 4889647 w 7467600"/>
              <a:gd name="connsiteY842" fmla="*/ 957147 h 6858000"/>
              <a:gd name="connsiteX843" fmla="*/ 5422504 w 7467600"/>
              <a:gd name="connsiteY843" fmla="*/ 805191 h 6858000"/>
              <a:gd name="connsiteX844" fmla="*/ 6087656 w 7467600"/>
              <a:gd name="connsiteY844" fmla="*/ 826703 h 6858000"/>
              <a:gd name="connsiteX845" fmla="*/ 6058717 w 7467600"/>
              <a:gd name="connsiteY845" fmla="*/ 865992 h 6858000"/>
              <a:gd name="connsiteX846" fmla="*/ 4974153 w 7467600"/>
              <a:gd name="connsiteY846" fmla="*/ 1045456 h 6858000"/>
              <a:gd name="connsiteX847" fmla="*/ 5627835 w 7467600"/>
              <a:gd name="connsiteY847" fmla="*/ 1472077 h 6858000"/>
              <a:gd name="connsiteX848" fmla="*/ 5629817 w 7467600"/>
              <a:gd name="connsiteY848" fmla="*/ 1471412 h 6858000"/>
              <a:gd name="connsiteX849" fmla="*/ 5634124 w 7467600"/>
              <a:gd name="connsiteY849" fmla="*/ 1470572 h 6858000"/>
              <a:gd name="connsiteX850" fmla="*/ 5755832 w 7467600"/>
              <a:gd name="connsiteY850" fmla="*/ 1383886 h 6858000"/>
              <a:gd name="connsiteX851" fmla="*/ 6014186 w 7467600"/>
              <a:gd name="connsiteY851" fmla="*/ 1279799 h 6858000"/>
              <a:gd name="connsiteX852" fmla="*/ 6901619 w 7467600"/>
              <a:gd name="connsiteY852" fmla="*/ 1047874 h 6858000"/>
              <a:gd name="connsiteX853" fmla="*/ 6931566 w 7467600"/>
              <a:gd name="connsiteY853" fmla="*/ 1062034 h 6858000"/>
              <a:gd name="connsiteX854" fmla="*/ 5790982 w 7467600"/>
              <a:gd name="connsiteY854" fmla="*/ 1561380 h 6858000"/>
              <a:gd name="connsiteX855" fmla="*/ 6188971 w 7467600"/>
              <a:gd name="connsiteY855" fmla="*/ 1755168 h 6858000"/>
              <a:gd name="connsiteX856" fmla="*/ 6202446 w 7467600"/>
              <a:gd name="connsiteY856" fmla="*/ 1752268 h 6858000"/>
              <a:gd name="connsiteX857" fmla="*/ 7179560 w 7467600"/>
              <a:gd name="connsiteY857" fmla="*/ 1467551 h 6858000"/>
              <a:gd name="connsiteX858" fmla="*/ 7158730 w 7467600"/>
              <a:gd name="connsiteY858" fmla="*/ 1507835 h 6858000"/>
              <a:gd name="connsiteX859" fmla="*/ 6326959 w 7467600"/>
              <a:gd name="connsiteY859" fmla="*/ 1817686 h 6858000"/>
              <a:gd name="connsiteX860" fmla="*/ 6537433 w 7467600"/>
              <a:gd name="connsiteY860" fmla="*/ 1907790 h 6858000"/>
              <a:gd name="connsiteX861" fmla="*/ 6550221 w 7467600"/>
              <a:gd name="connsiteY861" fmla="*/ 1910729 h 6858000"/>
              <a:gd name="connsiteX862" fmla="*/ 6964438 w 7467600"/>
              <a:gd name="connsiteY862" fmla="*/ 2209505 h 6858000"/>
              <a:gd name="connsiteX863" fmla="*/ 7367862 w 7467600"/>
              <a:gd name="connsiteY863" fmla="*/ 2806833 h 6858000"/>
              <a:gd name="connsiteX864" fmla="*/ 7364329 w 7467600"/>
              <a:gd name="connsiteY864" fmla="*/ 2826907 h 6858000"/>
              <a:gd name="connsiteX865" fmla="*/ 7290545 w 7467600"/>
              <a:gd name="connsiteY865" fmla="*/ 2850663 h 6858000"/>
              <a:gd name="connsiteX866" fmla="*/ 6472036 w 7467600"/>
              <a:gd name="connsiteY866" fmla="*/ 1959003 h 6858000"/>
              <a:gd name="connsiteX867" fmla="*/ 5792897 w 7467600"/>
              <a:gd name="connsiteY867" fmla="*/ 1647747 h 6858000"/>
              <a:gd name="connsiteX868" fmla="*/ 5842751 w 7467600"/>
              <a:gd name="connsiteY868" fmla="*/ 1816112 h 6858000"/>
              <a:gd name="connsiteX869" fmla="*/ 5847424 w 7467600"/>
              <a:gd name="connsiteY869" fmla="*/ 1815776 h 6858000"/>
              <a:gd name="connsiteX870" fmla="*/ 6399821 w 7467600"/>
              <a:gd name="connsiteY870" fmla="*/ 2344799 h 6858000"/>
              <a:gd name="connsiteX871" fmla="*/ 6323232 w 7467600"/>
              <a:gd name="connsiteY871" fmla="*/ 2389634 h 6858000"/>
              <a:gd name="connsiteX872" fmla="*/ 5942958 w 7467600"/>
              <a:gd name="connsiteY872" fmla="*/ 2077708 h 6858000"/>
              <a:gd name="connsiteX873" fmla="*/ 5921559 w 7467600"/>
              <a:gd name="connsiteY873" fmla="*/ 2378596 h 6858000"/>
              <a:gd name="connsiteX874" fmla="*/ 5817651 w 7467600"/>
              <a:gd name="connsiteY874" fmla="*/ 3023919 h 6858000"/>
              <a:gd name="connsiteX875" fmla="*/ 5729634 w 7467600"/>
              <a:gd name="connsiteY875" fmla="*/ 3051849 h 6858000"/>
              <a:gd name="connsiteX876" fmla="*/ 5611018 w 7467600"/>
              <a:gd name="connsiteY876" fmla="*/ 2316769 h 6858000"/>
              <a:gd name="connsiteX877" fmla="*/ 5687608 w 7467600"/>
              <a:gd name="connsiteY877" fmla="*/ 2039972 h 6858000"/>
              <a:gd name="connsiteX878" fmla="*/ 5657554 w 7467600"/>
              <a:gd name="connsiteY878" fmla="*/ 1576445 h 6858000"/>
              <a:gd name="connsiteX879" fmla="*/ 5150475 w 7467600"/>
              <a:gd name="connsiteY879" fmla="*/ 1274012 h 6858000"/>
              <a:gd name="connsiteX880" fmla="*/ 5349142 w 7467600"/>
              <a:gd name="connsiteY880" fmla="*/ 2204405 h 6858000"/>
              <a:gd name="connsiteX881" fmla="*/ 5262214 w 7467600"/>
              <a:gd name="connsiteY881" fmla="*/ 2233836 h 6858000"/>
              <a:gd name="connsiteX882" fmla="*/ 4981539 w 7467600"/>
              <a:gd name="connsiteY882" fmla="*/ 1542201 h 6858000"/>
              <a:gd name="connsiteX883" fmla="*/ 4958461 w 7467600"/>
              <a:gd name="connsiteY883" fmla="*/ 1136957 h 6858000"/>
              <a:gd name="connsiteX884" fmla="*/ 4655015 w 7467600"/>
              <a:gd name="connsiteY884" fmla="*/ 891426 h 6858000"/>
              <a:gd name="connsiteX885" fmla="*/ 4348002 w 7467600"/>
              <a:gd name="connsiteY885" fmla="*/ 2205895 h 6858000"/>
              <a:gd name="connsiteX886" fmla="*/ 4262250 w 7467600"/>
              <a:gd name="connsiteY886" fmla="*/ 2219972 h 6858000"/>
              <a:gd name="connsiteX887" fmla="*/ 4550611 w 7467600"/>
              <a:gd name="connsiteY887" fmla="*/ 817540 h 6858000"/>
              <a:gd name="connsiteX888" fmla="*/ 4564418 w 7467600"/>
              <a:gd name="connsiteY888" fmla="*/ 808293 h 6858000"/>
              <a:gd name="connsiteX889" fmla="*/ 4266388 w 7467600"/>
              <a:gd name="connsiteY889" fmla="*/ 500083 h 6858000"/>
              <a:gd name="connsiteX890" fmla="*/ 4032842 w 7467600"/>
              <a:gd name="connsiteY890" fmla="*/ 211809 h 6858000"/>
              <a:gd name="connsiteX891" fmla="*/ 3882765 w 7467600"/>
              <a:gd name="connsiteY891" fmla="*/ 0 h 6858000"/>
              <a:gd name="connsiteX892" fmla="*/ 3721337 w 7467600"/>
              <a:gd name="connsiteY892" fmla="*/ 0 h 6858000"/>
              <a:gd name="connsiteX893" fmla="*/ 3797544 w 7467600"/>
              <a:gd name="connsiteY893" fmla="*/ 0 h 6858000"/>
              <a:gd name="connsiteX894" fmla="*/ 3775734 w 7467600"/>
              <a:gd name="connsiteY894" fmla="*/ 95131 h 6858000"/>
              <a:gd name="connsiteX895" fmla="*/ 3724807 w 7467600"/>
              <a:gd name="connsiteY895" fmla="*/ 272257 h 6858000"/>
              <a:gd name="connsiteX896" fmla="*/ 3726844 w 7467600"/>
              <a:gd name="connsiteY896" fmla="*/ 282988 h 6858000"/>
              <a:gd name="connsiteX897" fmla="*/ 3742664 w 7467600"/>
              <a:gd name="connsiteY897" fmla="*/ 279918 h 6858000"/>
              <a:gd name="connsiteX898" fmla="*/ 4103910 w 7467600"/>
              <a:gd name="connsiteY898" fmla="*/ 1161917 h 6858000"/>
              <a:gd name="connsiteX899" fmla="*/ 4020269 w 7467600"/>
              <a:gd name="connsiteY899" fmla="*/ 1200406 h 6858000"/>
              <a:gd name="connsiteX900" fmla="*/ 3674882 w 7467600"/>
              <a:gd name="connsiteY900" fmla="*/ 488524 h 6858000"/>
              <a:gd name="connsiteX901" fmla="*/ 3132682 w 7467600"/>
              <a:gd name="connsiteY901" fmla="*/ 1072284 h 6858000"/>
              <a:gd name="connsiteX902" fmla="*/ 2716346 w 7467600"/>
              <a:gd name="connsiteY902" fmla="*/ 1276376 h 6858000"/>
              <a:gd name="connsiteX903" fmla="*/ 2716772 w 7467600"/>
              <a:gd name="connsiteY903" fmla="*/ 1255462 h 6858000"/>
              <a:gd name="connsiteX904" fmla="*/ 3471096 w 7467600"/>
              <a:gd name="connsiteY904" fmla="*/ 437072 h 6858000"/>
              <a:gd name="connsiteX905" fmla="*/ 3639057 w 7467600"/>
              <a:gd name="connsiteY905" fmla="*/ 286334 h 6858000"/>
              <a:gd name="connsiteX906" fmla="*/ 3640309 w 7467600"/>
              <a:gd name="connsiteY906" fmla="*/ 284664 h 6858000"/>
              <a:gd name="connsiteX907" fmla="*/ 3646022 w 7467600"/>
              <a:gd name="connsiteY907" fmla="*/ 276711 h 6858000"/>
              <a:gd name="connsiteX908" fmla="*/ 3707943 w 7467600"/>
              <a:gd name="connsiteY908" fmla="*/ 65958 h 6858000"/>
              <a:gd name="connsiteX909" fmla="*/ 3721337 w 7467600"/>
              <a:gd name="connsiteY909" fmla="*/ 0 h 6858000"/>
              <a:gd name="connsiteX910" fmla="*/ 2867960 w 7467600"/>
              <a:gd name="connsiteY910" fmla="*/ 0 h 6858000"/>
              <a:gd name="connsiteX911" fmla="*/ 2926351 w 7467600"/>
              <a:gd name="connsiteY911" fmla="*/ 0 h 6858000"/>
              <a:gd name="connsiteX912" fmla="*/ 2902823 w 7467600"/>
              <a:gd name="connsiteY912" fmla="*/ 262929 h 6858000"/>
              <a:gd name="connsiteX913" fmla="*/ 2940663 w 7467600"/>
              <a:gd name="connsiteY913" fmla="*/ 140884 h 6858000"/>
              <a:gd name="connsiteX914" fmla="*/ 2947039 w 7467600"/>
              <a:gd name="connsiteY914" fmla="*/ 122524 h 6858000"/>
              <a:gd name="connsiteX915" fmla="*/ 2984316 w 7467600"/>
              <a:gd name="connsiteY915" fmla="*/ 0 h 6858000"/>
              <a:gd name="connsiteX916" fmla="*/ 3016114 w 7467600"/>
              <a:gd name="connsiteY916" fmla="*/ 0 h 6858000"/>
              <a:gd name="connsiteX917" fmla="*/ 2979949 w 7467600"/>
              <a:gd name="connsiteY917" fmla="*/ 119274 h 6858000"/>
              <a:gd name="connsiteX918" fmla="*/ 3023879 w 7467600"/>
              <a:gd name="connsiteY918" fmla="*/ 0 h 6858000"/>
              <a:gd name="connsiteX919" fmla="*/ 3105400 w 7467600"/>
              <a:gd name="connsiteY919" fmla="*/ 0 h 6858000"/>
              <a:gd name="connsiteX920" fmla="*/ 3094669 w 7467600"/>
              <a:gd name="connsiteY920" fmla="*/ 30308 h 6858000"/>
              <a:gd name="connsiteX921" fmla="*/ 2901945 w 7467600"/>
              <a:gd name="connsiteY921" fmla="*/ 466538 h 6858000"/>
              <a:gd name="connsiteX922" fmla="*/ 2815209 w 7467600"/>
              <a:gd name="connsiteY922" fmla="*/ 497361 h 6858000"/>
              <a:gd name="connsiteX923" fmla="*/ 2844845 w 7467600"/>
              <a:gd name="connsiteY923" fmla="*/ 127638 h 6858000"/>
              <a:gd name="connsiteX924" fmla="*/ 2867960 w 7467600"/>
              <a:gd name="connsiteY924" fmla="*/ 0 h 6858000"/>
              <a:gd name="connsiteX925" fmla="*/ 1057230 w 7467600"/>
              <a:gd name="connsiteY925" fmla="*/ 0 h 6858000"/>
              <a:gd name="connsiteX926" fmla="*/ 1111003 w 7467600"/>
              <a:gd name="connsiteY926" fmla="*/ 0 h 6858000"/>
              <a:gd name="connsiteX927" fmla="*/ 1125553 w 7467600"/>
              <a:gd name="connsiteY927" fmla="*/ 52588 h 6858000"/>
              <a:gd name="connsiteX928" fmla="*/ 1304276 w 7467600"/>
              <a:gd name="connsiteY928" fmla="*/ 476275 h 6858000"/>
              <a:gd name="connsiteX929" fmla="*/ 1492066 w 7467600"/>
              <a:gd name="connsiteY929" fmla="*/ 886333 h 6858000"/>
              <a:gd name="connsiteX930" fmla="*/ 1423698 w 7467600"/>
              <a:gd name="connsiteY930" fmla="*/ 710817 h 6858000"/>
              <a:gd name="connsiteX931" fmla="*/ 1357609 w 7467600"/>
              <a:gd name="connsiteY931" fmla="*/ 532892 h 6858000"/>
              <a:gd name="connsiteX932" fmla="*/ 1309550 w 7467600"/>
              <a:gd name="connsiteY932" fmla="*/ 374031 h 6858000"/>
              <a:gd name="connsiteX933" fmla="*/ 1193673 w 7467600"/>
              <a:gd name="connsiteY933" fmla="*/ 49533 h 6858000"/>
              <a:gd name="connsiteX934" fmla="*/ 1164391 w 7467600"/>
              <a:gd name="connsiteY934" fmla="*/ 0 h 6858000"/>
              <a:gd name="connsiteX935" fmla="*/ 1200666 w 7467600"/>
              <a:gd name="connsiteY935" fmla="*/ 0 h 6858000"/>
              <a:gd name="connsiteX936" fmla="*/ 1223408 w 7467600"/>
              <a:gd name="connsiteY936" fmla="*/ 38996 h 6858000"/>
              <a:gd name="connsiteX937" fmla="*/ 1339635 w 7467600"/>
              <a:gd name="connsiteY937" fmla="*/ 365517 h 6858000"/>
              <a:gd name="connsiteX938" fmla="*/ 1387469 w 7467600"/>
              <a:gd name="connsiteY938" fmla="*/ 523079 h 6858000"/>
              <a:gd name="connsiteX939" fmla="*/ 1452685 w 7467600"/>
              <a:gd name="connsiteY939" fmla="*/ 699806 h 6858000"/>
              <a:gd name="connsiteX940" fmla="*/ 1492092 w 7467600"/>
              <a:gd name="connsiteY940" fmla="*/ 800424 h 6858000"/>
              <a:gd name="connsiteX941" fmla="*/ 1455302 w 7467600"/>
              <a:gd name="connsiteY941" fmla="*/ 632913 h 6858000"/>
              <a:gd name="connsiteX942" fmla="*/ 1222336 w 7467600"/>
              <a:gd name="connsiteY942" fmla="*/ 9480 h 6858000"/>
              <a:gd name="connsiteX943" fmla="*/ 1214634 w 7467600"/>
              <a:gd name="connsiteY943" fmla="*/ 0 h 6858000"/>
              <a:gd name="connsiteX944" fmla="*/ 1289827 w 7467600"/>
              <a:gd name="connsiteY944" fmla="*/ 0 h 6858000"/>
              <a:gd name="connsiteX945" fmla="*/ 1321076 w 7467600"/>
              <a:gd name="connsiteY945" fmla="*/ 59722 h 6858000"/>
              <a:gd name="connsiteX946" fmla="*/ 1512579 w 7467600"/>
              <a:gd name="connsiteY946" fmla="*/ 626441 h 6858000"/>
              <a:gd name="connsiteX947" fmla="*/ 1506076 w 7467600"/>
              <a:gd name="connsiteY947" fmla="*/ 1089289 h 6858000"/>
              <a:gd name="connsiteX948" fmla="*/ 1486346 w 7467600"/>
              <a:gd name="connsiteY948" fmla="*/ 1079919 h 6858000"/>
              <a:gd name="connsiteX949" fmla="*/ 1070511 w 7467600"/>
              <a:gd name="connsiteY949" fmla="*/ 48609 h 6858000"/>
              <a:gd name="connsiteX950" fmla="*/ 1057230 w 7467600"/>
              <a:gd name="connsiteY950" fmla="*/ 0 h 6858000"/>
              <a:gd name="connsiteX951" fmla="*/ 43151 w 7467600"/>
              <a:gd name="connsiteY951" fmla="*/ 0 h 6858000"/>
              <a:gd name="connsiteX952" fmla="*/ 95283 w 7467600"/>
              <a:gd name="connsiteY952" fmla="*/ 0 h 6858000"/>
              <a:gd name="connsiteX953" fmla="*/ 300708 w 7467600"/>
              <a:gd name="connsiteY953" fmla="*/ 154571 h 6858000"/>
              <a:gd name="connsiteX954" fmla="*/ 530414 w 7467600"/>
              <a:gd name="connsiteY954" fmla="*/ 354673 h 6858000"/>
              <a:gd name="connsiteX955" fmla="*/ 333785 w 7467600"/>
              <a:gd name="connsiteY955" fmla="*/ 161564 h 6858000"/>
              <a:gd name="connsiteX956" fmla="*/ 147005 w 7467600"/>
              <a:gd name="connsiteY956" fmla="*/ 0 h 6858000"/>
              <a:gd name="connsiteX957" fmla="*/ 272509 w 7467600"/>
              <a:gd name="connsiteY957" fmla="*/ 0 h 6858000"/>
              <a:gd name="connsiteX958" fmla="*/ 326276 w 7467600"/>
              <a:gd name="connsiteY958" fmla="*/ 45847 h 6858000"/>
              <a:gd name="connsiteX959" fmla="*/ 823759 w 7467600"/>
              <a:gd name="connsiteY959" fmla="*/ 574145 h 6858000"/>
              <a:gd name="connsiteX960" fmla="*/ 811254 w 7467600"/>
              <a:gd name="connsiteY960" fmla="*/ 665546 h 6858000"/>
              <a:gd name="connsiteX961" fmla="*/ 154042 w 7467600"/>
              <a:gd name="connsiteY961" fmla="*/ 261522 h 6858000"/>
              <a:gd name="connsiteX962" fmla="*/ 13550 w 7467600"/>
              <a:gd name="connsiteY962" fmla="*/ 158423 h 6858000"/>
              <a:gd name="connsiteX963" fmla="*/ 0 w 7467600"/>
              <a:gd name="connsiteY963" fmla="*/ 146618 h 6858000"/>
              <a:gd name="connsiteX964" fmla="*/ 0 w 7467600"/>
              <a:gd name="connsiteY964" fmla="*/ 59161 h 6858000"/>
              <a:gd name="connsiteX965" fmla="*/ 45427 w 7467600"/>
              <a:gd name="connsiteY965" fmla="*/ 101078 h 6858000"/>
              <a:gd name="connsiteX966" fmla="*/ 630103 w 7467600"/>
              <a:gd name="connsiteY966" fmla="*/ 485885 h 6858000"/>
              <a:gd name="connsiteX967" fmla="*/ 532040 w 7467600"/>
              <a:gd name="connsiteY967" fmla="*/ 399359 h 6858000"/>
              <a:gd name="connsiteX968" fmla="*/ 517618 w 7467600"/>
              <a:gd name="connsiteY968" fmla="*/ 385726 h 6858000"/>
              <a:gd name="connsiteX969" fmla="*/ 285074 w 7467600"/>
              <a:gd name="connsiteY969" fmla="*/ 182755 h 6858000"/>
              <a:gd name="connsiteX970" fmla="*/ 43151 w 7467600"/>
              <a:gd name="connsiteY97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1456157 w 7467600"/>
              <a:gd name="connsiteY91" fmla="*/ 5371404 h 6858000"/>
              <a:gd name="connsiteX92" fmla="*/ 1244432 w 7467600"/>
              <a:gd name="connsiteY92" fmla="*/ 5385601 h 6858000"/>
              <a:gd name="connsiteX93" fmla="*/ 973990 w 7467600"/>
              <a:gd name="connsiteY93" fmla="*/ 5424940 h 6858000"/>
              <a:gd name="connsiteX94" fmla="*/ 1103809 w 7467600"/>
              <a:gd name="connsiteY94" fmla="*/ 5433720 h 6858000"/>
              <a:gd name="connsiteX95" fmla="*/ 1123454 w 7467600"/>
              <a:gd name="connsiteY95" fmla="*/ 5435727 h 6858000"/>
              <a:gd name="connsiteX96" fmla="*/ 1737017 w 7467600"/>
              <a:gd name="connsiteY96" fmla="*/ 5452183 h 6858000"/>
              <a:gd name="connsiteX97" fmla="*/ 1824397 w 7467600"/>
              <a:gd name="connsiteY97" fmla="*/ 5447757 h 6858000"/>
              <a:gd name="connsiteX98" fmla="*/ 2070059 w 7467600"/>
              <a:gd name="connsiteY98" fmla="*/ 5441660 h 6858000"/>
              <a:gd name="connsiteX99" fmla="*/ 1456157 w 7467600"/>
              <a:gd name="connsiteY99" fmla="*/ 5371404 h 6858000"/>
              <a:gd name="connsiteX100" fmla="*/ 4988186 w 7467600"/>
              <a:gd name="connsiteY100" fmla="*/ 5216467 h 6858000"/>
              <a:gd name="connsiteX101" fmla="*/ 4777334 w 7467600"/>
              <a:gd name="connsiteY101" fmla="*/ 5406072 h 6858000"/>
              <a:gd name="connsiteX102" fmla="*/ 4718341 w 7467600"/>
              <a:gd name="connsiteY102" fmla="*/ 5468043 h 6858000"/>
              <a:gd name="connsiteX103" fmla="*/ 4604655 w 7467600"/>
              <a:gd name="connsiteY103" fmla="*/ 5583434 h 6858000"/>
              <a:gd name="connsiteX104" fmla="*/ 4565074 w 7467600"/>
              <a:gd name="connsiteY104" fmla="*/ 5618550 h 6858000"/>
              <a:gd name="connsiteX105" fmla="*/ 4988186 w 7467600"/>
              <a:gd name="connsiteY105" fmla="*/ 5216467 h 6858000"/>
              <a:gd name="connsiteX106" fmla="*/ 4978032 w 7467600"/>
              <a:gd name="connsiteY106" fmla="*/ 5183809 h 6858000"/>
              <a:gd name="connsiteX107" fmla="*/ 4463413 w 7467600"/>
              <a:gd name="connsiteY107" fmla="*/ 5615162 h 6858000"/>
              <a:gd name="connsiteX108" fmla="*/ 4358134 w 7467600"/>
              <a:gd name="connsiteY108" fmla="*/ 5742791 h 6858000"/>
              <a:gd name="connsiteX109" fmla="*/ 4376219 w 7467600"/>
              <a:gd name="connsiteY109" fmla="*/ 5729027 h 6858000"/>
              <a:gd name="connsiteX110" fmla="*/ 4582340 w 7467600"/>
              <a:gd name="connsiteY110" fmla="*/ 5561037 h 6858000"/>
              <a:gd name="connsiteX111" fmla="*/ 4694684 w 7467600"/>
              <a:gd name="connsiteY111" fmla="*/ 5447098 h 6858000"/>
              <a:gd name="connsiteX112" fmla="*/ 4754123 w 7467600"/>
              <a:gd name="connsiteY112" fmla="*/ 5384643 h 6858000"/>
              <a:gd name="connsiteX113" fmla="*/ 4978032 w 7467600"/>
              <a:gd name="connsiteY113" fmla="*/ 5183809 h 6858000"/>
              <a:gd name="connsiteX114" fmla="*/ 1903353 w 7467600"/>
              <a:gd name="connsiteY114" fmla="*/ 5044827 h 6858000"/>
              <a:gd name="connsiteX115" fmla="*/ 1936931 w 7467600"/>
              <a:gd name="connsiteY115" fmla="*/ 5093954 h 6858000"/>
              <a:gd name="connsiteX116" fmla="*/ 2195868 w 7467600"/>
              <a:gd name="connsiteY116" fmla="*/ 5396574 h 6858000"/>
              <a:gd name="connsiteX117" fmla="*/ 2088852 w 7467600"/>
              <a:gd name="connsiteY117" fmla="*/ 5166123 h 6858000"/>
              <a:gd name="connsiteX118" fmla="*/ 1958241 w 7467600"/>
              <a:gd name="connsiteY118" fmla="*/ 5067955 h 6858000"/>
              <a:gd name="connsiteX119" fmla="*/ 1903353 w 7467600"/>
              <a:gd name="connsiteY119" fmla="*/ 5044827 h 6858000"/>
              <a:gd name="connsiteX120" fmla="*/ 1979378 w 7467600"/>
              <a:gd name="connsiteY120" fmla="*/ 4769504 h 6858000"/>
              <a:gd name="connsiteX121" fmla="*/ 2882120 w 7467600"/>
              <a:gd name="connsiteY121" fmla="*/ 5064547 h 6858000"/>
              <a:gd name="connsiteX122" fmla="*/ 2793103 w 7467600"/>
              <a:gd name="connsiteY122" fmla="*/ 5039699 h 6858000"/>
              <a:gd name="connsiteX123" fmla="*/ 2770041 w 7467600"/>
              <a:gd name="connsiteY123" fmla="*/ 5033634 h 6858000"/>
              <a:gd name="connsiteX124" fmla="*/ 1979378 w 7467600"/>
              <a:gd name="connsiteY124" fmla="*/ 4769504 h 6858000"/>
              <a:gd name="connsiteX125" fmla="*/ 1927410 w 7467600"/>
              <a:gd name="connsiteY125" fmla="*/ 4716164 h 6858000"/>
              <a:gd name="connsiteX126" fmla="*/ 1959587 w 7467600"/>
              <a:gd name="connsiteY126" fmla="*/ 4728849 h 6858000"/>
              <a:gd name="connsiteX127" fmla="*/ 2777707 w 7467600"/>
              <a:gd name="connsiteY127" fmla="*/ 5003991 h 6858000"/>
              <a:gd name="connsiteX128" fmla="*/ 2800768 w 7467600"/>
              <a:gd name="connsiteY128" fmla="*/ 5010056 h 6858000"/>
              <a:gd name="connsiteX129" fmla="*/ 2879408 w 7467600"/>
              <a:gd name="connsiteY129" fmla="*/ 5031590 h 6858000"/>
              <a:gd name="connsiteX130" fmla="*/ 2862295 w 7467600"/>
              <a:gd name="connsiteY130" fmla="*/ 5022958 h 6858000"/>
              <a:gd name="connsiteX131" fmla="*/ 2813343 w 7467600"/>
              <a:gd name="connsiteY131" fmla="*/ 4998369 h 6858000"/>
              <a:gd name="connsiteX132" fmla="*/ 2646245 w 7467600"/>
              <a:gd name="connsiteY132" fmla="*/ 4930999 h 6858000"/>
              <a:gd name="connsiteX133" fmla="*/ 1999243 w 7467600"/>
              <a:gd name="connsiteY133" fmla="*/ 4730524 h 6858000"/>
              <a:gd name="connsiteX134" fmla="*/ 1979527 w 7467600"/>
              <a:gd name="connsiteY134" fmla="*/ 4726651 h 6858000"/>
              <a:gd name="connsiteX135" fmla="*/ 1927410 w 7467600"/>
              <a:gd name="connsiteY135" fmla="*/ 4716164 h 6858000"/>
              <a:gd name="connsiteX136" fmla="*/ 1997014 w 7467600"/>
              <a:gd name="connsiteY136" fmla="*/ 4698007 h 6858000"/>
              <a:gd name="connsiteX137" fmla="*/ 2005458 w 7467600"/>
              <a:gd name="connsiteY137" fmla="*/ 4699540 h 6858000"/>
              <a:gd name="connsiteX138" fmla="*/ 2657186 w 7467600"/>
              <a:gd name="connsiteY138" fmla="*/ 4901687 h 6858000"/>
              <a:gd name="connsiteX139" fmla="*/ 2826662 w 7467600"/>
              <a:gd name="connsiteY139" fmla="*/ 4970362 h 6858000"/>
              <a:gd name="connsiteX140" fmla="*/ 2876100 w 7467600"/>
              <a:gd name="connsiteY140" fmla="*/ 4995397 h 6858000"/>
              <a:gd name="connsiteX141" fmla="*/ 3042600 w 7467600"/>
              <a:gd name="connsiteY141" fmla="*/ 5059532 h 6858000"/>
              <a:gd name="connsiteX142" fmla="*/ 1997014 w 7467600"/>
              <a:gd name="connsiteY142" fmla="*/ 4698007 h 6858000"/>
              <a:gd name="connsiteX143" fmla="*/ 2305292 w 7467600"/>
              <a:gd name="connsiteY143" fmla="*/ 4219492 h 6858000"/>
              <a:gd name="connsiteX144" fmla="*/ 3360922 w 7467600"/>
              <a:gd name="connsiteY144" fmla="*/ 4529373 h 6858000"/>
              <a:gd name="connsiteX145" fmla="*/ 3492420 w 7467600"/>
              <a:gd name="connsiteY145" fmla="*/ 4510145 h 6858000"/>
              <a:gd name="connsiteX146" fmla="*/ 3364086 w 7467600"/>
              <a:gd name="connsiteY146" fmla="*/ 4480340 h 6858000"/>
              <a:gd name="connsiteX147" fmla="*/ 3225818 w 7467600"/>
              <a:gd name="connsiteY147" fmla="*/ 4411822 h 6858000"/>
              <a:gd name="connsiteX148" fmla="*/ 3129696 w 7467600"/>
              <a:gd name="connsiteY148" fmla="*/ 4360704 h 6858000"/>
              <a:gd name="connsiteX149" fmla="*/ 2814545 w 7467600"/>
              <a:gd name="connsiteY149" fmla="*/ 4282955 h 6858000"/>
              <a:gd name="connsiteX150" fmla="*/ 2305292 w 7467600"/>
              <a:gd name="connsiteY150" fmla="*/ 4219492 h 6858000"/>
              <a:gd name="connsiteX151" fmla="*/ 2626982 w 7467600"/>
              <a:gd name="connsiteY151" fmla="*/ 4206450 h 6858000"/>
              <a:gd name="connsiteX152" fmla="*/ 2490617 w 7467600"/>
              <a:gd name="connsiteY152" fmla="*/ 4206951 h 6858000"/>
              <a:gd name="connsiteX153" fmla="*/ 2819869 w 7467600"/>
              <a:gd name="connsiteY153" fmla="*/ 4252936 h 6858000"/>
              <a:gd name="connsiteX154" fmla="*/ 3143018 w 7467600"/>
              <a:gd name="connsiteY154" fmla="*/ 4332698 h 6858000"/>
              <a:gd name="connsiteX155" fmla="*/ 3241520 w 7467600"/>
              <a:gd name="connsiteY155" fmla="*/ 4385112 h 6858000"/>
              <a:gd name="connsiteX156" fmla="*/ 3374575 w 7467600"/>
              <a:gd name="connsiteY156" fmla="*/ 4451517 h 6858000"/>
              <a:gd name="connsiteX157" fmla="*/ 3505221 w 7467600"/>
              <a:gd name="connsiteY157" fmla="*/ 4480757 h 6858000"/>
              <a:gd name="connsiteX158" fmla="*/ 2626982 w 7467600"/>
              <a:gd name="connsiteY158" fmla="*/ 4206450 h 6858000"/>
              <a:gd name="connsiteX159" fmla="*/ 1310106 w 7467600"/>
              <a:gd name="connsiteY159" fmla="*/ 3943217 h 6858000"/>
              <a:gd name="connsiteX160" fmla="*/ 854994 w 7467600"/>
              <a:gd name="connsiteY160" fmla="*/ 4399136 h 6858000"/>
              <a:gd name="connsiteX161" fmla="*/ 742462 w 7467600"/>
              <a:gd name="connsiteY161" fmla="*/ 4594648 h 6858000"/>
              <a:gd name="connsiteX162" fmla="*/ 820602 w 7467600"/>
              <a:gd name="connsiteY162" fmla="*/ 4485915 h 6858000"/>
              <a:gd name="connsiteX163" fmla="*/ 878295 w 7467600"/>
              <a:gd name="connsiteY163" fmla="*/ 4403594 h 6858000"/>
              <a:gd name="connsiteX164" fmla="*/ 1240607 w 7467600"/>
              <a:gd name="connsiteY164" fmla="*/ 4010401 h 6858000"/>
              <a:gd name="connsiteX165" fmla="*/ 1310106 w 7467600"/>
              <a:gd name="connsiteY165" fmla="*/ 3943217 h 6858000"/>
              <a:gd name="connsiteX166" fmla="*/ 1423113 w 7467600"/>
              <a:gd name="connsiteY166" fmla="*/ 3874565 h 6858000"/>
              <a:gd name="connsiteX167" fmla="*/ 1260565 w 7467600"/>
              <a:gd name="connsiteY167" fmla="*/ 4031982 h 6858000"/>
              <a:gd name="connsiteX168" fmla="*/ 901900 w 7467600"/>
              <a:gd name="connsiteY168" fmla="*/ 4421236 h 6858000"/>
              <a:gd name="connsiteX169" fmla="*/ 845044 w 7467600"/>
              <a:gd name="connsiteY169" fmla="*/ 4502436 h 6858000"/>
              <a:gd name="connsiteX170" fmla="*/ 685926 w 7467600"/>
              <a:gd name="connsiteY170" fmla="*/ 4703069 h 6858000"/>
              <a:gd name="connsiteX171" fmla="*/ 684248 w 7467600"/>
              <a:gd name="connsiteY171" fmla="*/ 4706721 h 6858000"/>
              <a:gd name="connsiteX172" fmla="*/ 1423113 w 7467600"/>
              <a:gd name="connsiteY172" fmla="*/ 3874565 h 6858000"/>
              <a:gd name="connsiteX173" fmla="*/ 3316479 w 7467600"/>
              <a:gd name="connsiteY173" fmla="*/ 3872136 h 6858000"/>
              <a:gd name="connsiteX174" fmla="*/ 3546806 w 7467600"/>
              <a:gd name="connsiteY174" fmla="*/ 4356139 h 6858000"/>
              <a:gd name="connsiteX175" fmla="*/ 3364433 w 7467600"/>
              <a:gd name="connsiteY175" fmla="*/ 3953121 h 6858000"/>
              <a:gd name="connsiteX176" fmla="*/ 3316479 w 7467600"/>
              <a:gd name="connsiteY176" fmla="*/ 3872136 h 6858000"/>
              <a:gd name="connsiteX177" fmla="*/ 3291335 w 7467600"/>
              <a:gd name="connsiteY177" fmla="*/ 3767420 h 6858000"/>
              <a:gd name="connsiteX178" fmla="*/ 3390805 w 7467600"/>
              <a:gd name="connsiteY178" fmla="*/ 3937163 h 6858000"/>
              <a:gd name="connsiteX179" fmla="*/ 3579062 w 7467600"/>
              <a:gd name="connsiteY179" fmla="*/ 4359040 h 6858000"/>
              <a:gd name="connsiteX180" fmla="*/ 3467355 w 7467600"/>
              <a:gd name="connsiteY180" fmla="*/ 3988130 h 6858000"/>
              <a:gd name="connsiteX181" fmla="*/ 3310753 w 7467600"/>
              <a:gd name="connsiteY181" fmla="*/ 3787140 h 6858000"/>
              <a:gd name="connsiteX182" fmla="*/ 3291335 w 7467600"/>
              <a:gd name="connsiteY182" fmla="*/ 3767420 h 6858000"/>
              <a:gd name="connsiteX183" fmla="*/ 1635889 w 7467600"/>
              <a:gd name="connsiteY183" fmla="*/ 3709494 h 6858000"/>
              <a:gd name="connsiteX184" fmla="*/ 1634800 w 7467600"/>
              <a:gd name="connsiteY184" fmla="*/ 3731111 h 6858000"/>
              <a:gd name="connsiteX185" fmla="*/ 1635889 w 7467600"/>
              <a:gd name="connsiteY185" fmla="*/ 3709494 h 6858000"/>
              <a:gd name="connsiteX186" fmla="*/ 1510397 w 7467600"/>
              <a:gd name="connsiteY186" fmla="*/ 3684705 h 6858000"/>
              <a:gd name="connsiteX187" fmla="*/ 1146550 w 7467600"/>
              <a:gd name="connsiteY187" fmla="*/ 3802012 h 6858000"/>
              <a:gd name="connsiteX188" fmla="*/ 698834 w 7467600"/>
              <a:gd name="connsiteY188" fmla="*/ 3952272 h 6858000"/>
              <a:gd name="connsiteX189" fmla="*/ 34256 w 7467600"/>
              <a:gd name="connsiteY189" fmla="*/ 4347603 h 6858000"/>
              <a:gd name="connsiteX190" fmla="*/ 527241 w 7467600"/>
              <a:gd name="connsiteY190" fmla="*/ 4065078 h 6858000"/>
              <a:gd name="connsiteX191" fmla="*/ 1510397 w 7467600"/>
              <a:gd name="connsiteY191" fmla="*/ 3684705 h 6858000"/>
              <a:gd name="connsiteX192" fmla="*/ 1313114 w 7467600"/>
              <a:gd name="connsiteY192" fmla="*/ 3655216 h 6858000"/>
              <a:gd name="connsiteX193" fmla="*/ 1109304 w 7467600"/>
              <a:gd name="connsiteY193" fmla="*/ 3669030 h 6858000"/>
              <a:gd name="connsiteX194" fmla="*/ 8129 w 7467600"/>
              <a:gd name="connsiteY194" fmla="*/ 4330519 h 6858000"/>
              <a:gd name="connsiteX195" fmla="*/ 687572 w 7467600"/>
              <a:gd name="connsiteY195" fmla="*/ 3925629 h 6858000"/>
              <a:gd name="connsiteX196" fmla="*/ 1138365 w 7467600"/>
              <a:gd name="connsiteY196" fmla="*/ 3774515 h 6858000"/>
              <a:gd name="connsiteX197" fmla="*/ 1505579 w 7467600"/>
              <a:gd name="connsiteY197" fmla="*/ 3655526 h 6858000"/>
              <a:gd name="connsiteX198" fmla="*/ 1313114 w 7467600"/>
              <a:gd name="connsiteY198" fmla="*/ 3655216 h 6858000"/>
              <a:gd name="connsiteX199" fmla="*/ 3655073 w 7467600"/>
              <a:gd name="connsiteY199" fmla="*/ 3650884 h 6858000"/>
              <a:gd name="connsiteX200" fmla="*/ 3989938 w 7467600"/>
              <a:gd name="connsiteY200" fmla="*/ 3991685 h 6858000"/>
              <a:gd name="connsiteX201" fmla="*/ 4393907 w 7467600"/>
              <a:gd name="connsiteY201" fmla="*/ 4261258 h 6858000"/>
              <a:gd name="connsiteX202" fmla="*/ 4648051 w 7467600"/>
              <a:gd name="connsiteY202" fmla="*/ 4374051 h 6858000"/>
              <a:gd name="connsiteX203" fmla="*/ 4383389 w 7467600"/>
              <a:gd name="connsiteY203" fmla="*/ 4184369 h 6858000"/>
              <a:gd name="connsiteX204" fmla="*/ 4165508 w 7467600"/>
              <a:gd name="connsiteY204" fmla="*/ 4035196 h 6858000"/>
              <a:gd name="connsiteX205" fmla="*/ 4068162 w 7467600"/>
              <a:gd name="connsiteY205" fmla="*/ 3953394 h 6858000"/>
              <a:gd name="connsiteX206" fmla="*/ 3981416 w 7467600"/>
              <a:gd name="connsiteY206" fmla="*/ 3880482 h 6858000"/>
              <a:gd name="connsiteX207" fmla="*/ 3800147 w 7467600"/>
              <a:gd name="connsiteY207" fmla="*/ 3749872 h 6858000"/>
              <a:gd name="connsiteX208" fmla="*/ 3655073 w 7467600"/>
              <a:gd name="connsiteY208" fmla="*/ 3650884 h 6858000"/>
              <a:gd name="connsiteX209" fmla="*/ 3670252 w 7467600"/>
              <a:gd name="connsiteY209" fmla="*/ 3622798 h 6858000"/>
              <a:gd name="connsiteX210" fmla="*/ 3817258 w 7467600"/>
              <a:gd name="connsiteY210" fmla="*/ 3723577 h 6858000"/>
              <a:gd name="connsiteX211" fmla="*/ 4000461 w 7467600"/>
              <a:gd name="connsiteY211" fmla="*/ 3855966 h 6858000"/>
              <a:gd name="connsiteX212" fmla="*/ 4088180 w 7467600"/>
              <a:gd name="connsiteY212" fmla="*/ 3929774 h 6858000"/>
              <a:gd name="connsiteX213" fmla="*/ 4184555 w 7467600"/>
              <a:gd name="connsiteY213" fmla="*/ 4010683 h 6858000"/>
              <a:gd name="connsiteX214" fmla="*/ 4399563 w 7467600"/>
              <a:gd name="connsiteY214" fmla="*/ 4158106 h 6858000"/>
              <a:gd name="connsiteX215" fmla="*/ 4684469 w 7467600"/>
              <a:gd name="connsiteY215" fmla="*/ 4364680 h 6858000"/>
              <a:gd name="connsiteX216" fmla="*/ 4690271 w 7467600"/>
              <a:gd name="connsiteY216" fmla="*/ 4370034 h 6858000"/>
              <a:gd name="connsiteX217" fmla="*/ 4136093 w 7467600"/>
              <a:gd name="connsiteY217" fmla="*/ 3858466 h 6858000"/>
              <a:gd name="connsiteX218" fmla="*/ 3670252 w 7467600"/>
              <a:gd name="connsiteY218" fmla="*/ 3622798 h 6858000"/>
              <a:gd name="connsiteX219" fmla="*/ 4440129 w 7467600"/>
              <a:gd name="connsiteY219" fmla="*/ 3448571 h 6858000"/>
              <a:gd name="connsiteX220" fmla="*/ 4856525 w 7467600"/>
              <a:gd name="connsiteY220" fmla="*/ 3915351 h 6858000"/>
              <a:gd name="connsiteX221" fmla="*/ 5059055 w 7467600"/>
              <a:gd name="connsiteY221" fmla="*/ 4108918 h 6858000"/>
              <a:gd name="connsiteX222" fmla="*/ 5290070 w 7467600"/>
              <a:gd name="connsiteY222" fmla="*/ 4263619 h 6858000"/>
              <a:gd name="connsiteX223" fmla="*/ 4834991 w 7467600"/>
              <a:gd name="connsiteY223" fmla="*/ 3830985 h 6858000"/>
              <a:gd name="connsiteX224" fmla="*/ 4440129 w 7467600"/>
              <a:gd name="connsiteY224" fmla="*/ 3448571 h 6858000"/>
              <a:gd name="connsiteX225" fmla="*/ 4441737 w 7467600"/>
              <a:gd name="connsiteY225" fmla="*/ 3399734 h 6858000"/>
              <a:gd name="connsiteX226" fmla="*/ 4431236 w 7467600"/>
              <a:gd name="connsiteY226" fmla="*/ 3400954 h 6858000"/>
              <a:gd name="connsiteX227" fmla="*/ 4557150 w 7467600"/>
              <a:gd name="connsiteY227" fmla="*/ 3510023 h 6858000"/>
              <a:gd name="connsiteX228" fmla="*/ 4856936 w 7467600"/>
              <a:gd name="connsiteY228" fmla="*/ 3809146 h 6858000"/>
              <a:gd name="connsiteX229" fmla="*/ 5111996 w 7467600"/>
              <a:gd name="connsiteY229" fmla="*/ 4065759 h 6858000"/>
              <a:gd name="connsiteX230" fmla="*/ 5388878 w 7467600"/>
              <a:gd name="connsiteY230" fmla="*/ 4300185 h 6858000"/>
              <a:gd name="connsiteX231" fmla="*/ 5425556 w 7467600"/>
              <a:gd name="connsiteY231" fmla="*/ 4308967 h 6858000"/>
              <a:gd name="connsiteX232" fmla="*/ 4943646 w 7467600"/>
              <a:gd name="connsiteY232" fmla="*/ 3822916 h 6858000"/>
              <a:gd name="connsiteX233" fmla="*/ 4594837 w 7467600"/>
              <a:gd name="connsiteY233" fmla="*/ 3532274 h 6858000"/>
              <a:gd name="connsiteX234" fmla="*/ 4441737 w 7467600"/>
              <a:gd name="connsiteY234" fmla="*/ 3399734 h 6858000"/>
              <a:gd name="connsiteX235" fmla="*/ 5425834 w 7467600"/>
              <a:gd name="connsiteY235" fmla="*/ 3162785 h 6858000"/>
              <a:gd name="connsiteX236" fmla="*/ 5401644 w 7467600"/>
              <a:gd name="connsiteY236" fmla="*/ 3617847 h 6858000"/>
              <a:gd name="connsiteX237" fmla="*/ 5467256 w 7467600"/>
              <a:gd name="connsiteY237" fmla="*/ 4175494 h 6858000"/>
              <a:gd name="connsiteX238" fmla="*/ 5448069 w 7467600"/>
              <a:gd name="connsiteY238" fmla="*/ 3567554 h 6858000"/>
              <a:gd name="connsiteX239" fmla="*/ 5425834 w 7467600"/>
              <a:gd name="connsiteY239" fmla="*/ 3162785 h 6858000"/>
              <a:gd name="connsiteX240" fmla="*/ 1318687 w 7467600"/>
              <a:gd name="connsiteY240" fmla="*/ 3113840 h 6858000"/>
              <a:gd name="connsiteX241" fmla="*/ 1066793 w 7467600"/>
              <a:gd name="connsiteY241" fmla="*/ 3212171 h 6858000"/>
              <a:gd name="connsiteX242" fmla="*/ 993319 w 7467600"/>
              <a:gd name="connsiteY242" fmla="*/ 3247648 h 6858000"/>
              <a:gd name="connsiteX243" fmla="*/ 853081 w 7467600"/>
              <a:gd name="connsiteY243" fmla="*/ 3312410 h 6858000"/>
              <a:gd name="connsiteX244" fmla="*/ 805957 w 7467600"/>
              <a:gd name="connsiteY244" fmla="*/ 3330443 h 6858000"/>
              <a:gd name="connsiteX245" fmla="*/ 1318687 w 7467600"/>
              <a:gd name="connsiteY245" fmla="*/ 3113840 h 6858000"/>
              <a:gd name="connsiteX246" fmla="*/ 5453702 w 7467600"/>
              <a:gd name="connsiteY246" fmla="*/ 3090882 h 6858000"/>
              <a:gd name="connsiteX247" fmla="*/ 5480135 w 7467600"/>
              <a:gd name="connsiteY247" fmla="*/ 3565802 h 6858000"/>
              <a:gd name="connsiteX248" fmla="*/ 5499023 w 7467600"/>
              <a:gd name="connsiteY248" fmla="*/ 4166310 h 6858000"/>
              <a:gd name="connsiteX249" fmla="*/ 5547022 w 7467600"/>
              <a:gd name="connsiteY249" fmla="*/ 3607838 h 6858000"/>
              <a:gd name="connsiteX250" fmla="*/ 5515964 w 7467600"/>
              <a:gd name="connsiteY250" fmla="*/ 3378541 h 6858000"/>
              <a:gd name="connsiteX251" fmla="*/ 5453702 w 7467600"/>
              <a:gd name="connsiteY251" fmla="*/ 3090882 h 6858000"/>
              <a:gd name="connsiteX252" fmla="*/ 1238695 w 7467600"/>
              <a:gd name="connsiteY252" fmla="*/ 3076820 h 6858000"/>
              <a:gd name="connsiteX253" fmla="*/ 716371 w 7467600"/>
              <a:gd name="connsiteY253" fmla="*/ 3293249 h 6858000"/>
              <a:gd name="connsiteX254" fmla="*/ 579522 w 7467600"/>
              <a:gd name="connsiteY254" fmla="*/ 3371759 h 6858000"/>
              <a:gd name="connsiteX255" fmla="*/ 600288 w 7467600"/>
              <a:gd name="connsiteY255" fmla="*/ 3365555 h 6858000"/>
              <a:gd name="connsiteX256" fmla="*/ 840692 w 7467600"/>
              <a:gd name="connsiteY256" fmla="*/ 3284921 h 6858000"/>
              <a:gd name="connsiteX257" fmla="*/ 979248 w 7467600"/>
              <a:gd name="connsiteY257" fmla="*/ 3221003 h 6858000"/>
              <a:gd name="connsiteX258" fmla="*/ 1053282 w 7467600"/>
              <a:gd name="connsiteY258" fmla="*/ 3185247 h 6858000"/>
              <a:gd name="connsiteX259" fmla="*/ 1320603 w 7467600"/>
              <a:gd name="connsiteY259" fmla="*/ 3081281 h 6858000"/>
              <a:gd name="connsiteX260" fmla="*/ 1238695 w 7467600"/>
              <a:gd name="connsiteY260" fmla="*/ 3076820 h 6858000"/>
              <a:gd name="connsiteX261" fmla="*/ 5425627 w 7467600"/>
              <a:gd name="connsiteY261" fmla="*/ 2954192 h 6858000"/>
              <a:gd name="connsiteX262" fmla="*/ 5470770 w 7467600"/>
              <a:gd name="connsiteY262" fmla="*/ 3005435 h 6858000"/>
              <a:gd name="connsiteX263" fmla="*/ 5519779 w 7467600"/>
              <a:gd name="connsiteY263" fmla="*/ 4359223 h 6858000"/>
              <a:gd name="connsiteX264" fmla="*/ 5520293 w 7467600"/>
              <a:gd name="connsiteY264" fmla="*/ 4360602 h 6858000"/>
              <a:gd name="connsiteX265" fmla="*/ 5767221 w 7467600"/>
              <a:gd name="connsiteY265" fmla="*/ 4665564 h 6858000"/>
              <a:gd name="connsiteX266" fmla="*/ 6937169 w 7467600"/>
              <a:gd name="connsiteY266" fmla="*/ 4815941 h 6858000"/>
              <a:gd name="connsiteX267" fmla="*/ 6953922 w 7467600"/>
              <a:gd name="connsiteY267" fmla="*/ 4890068 h 6858000"/>
              <a:gd name="connsiteX268" fmla="*/ 6071359 w 7467600"/>
              <a:gd name="connsiteY268" fmla="*/ 4770770 h 6858000"/>
              <a:gd name="connsiteX269" fmla="*/ 6038839 w 7467600"/>
              <a:gd name="connsiteY269" fmla="*/ 4764474 h 6858000"/>
              <a:gd name="connsiteX270" fmla="*/ 6038706 w 7467600"/>
              <a:gd name="connsiteY270" fmla="*/ 4763847 h 6858000"/>
              <a:gd name="connsiteX271" fmla="*/ 6037784 w 7467600"/>
              <a:gd name="connsiteY271" fmla="*/ 4764270 h 6858000"/>
              <a:gd name="connsiteX272" fmla="*/ 6038839 w 7467600"/>
              <a:gd name="connsiteY272" fmla="*/ 4764474 h 6858000"/>
              <a:gd name="connsiteX273" fmla="*/ 6040338 w 7467600"/>
              <a:gd name="connsiteY273" fmla="*/ 4771418 h 6858000"/>
              <a:gd name="connsiteX274" fmla="*/ 6024488 w 7467600"/>
              <a:gd name="connsiteY274" fmla="*/ 4809903 h 6858000"/>
              <a:gd name="connsiteX275" fmla="*/ 5599771 w 7467600"/>
              <a:gd name="connsiteY275" fmla="*/ 5509652 h 6858000"/>
              <a:gd name="connsiteX276" fmla="*/ 5548843 w 7467600"/>
              <a:gd name="connsiteY276" fmla="*/ 5563845 h 6858000"/>
              <a:gd name="connsiteX277" fmla="*/ 5940952 w 7467600"/>
              <a:gd name="connsiteY277" fmla="*/ 6250028 h 6858000"/>
              <a:gd name="connsiteX278" fmla="*/ 6043441 w 7467600"/>
              <a:gd name="connsiteY278" fmla="*/ 6665847 h 6858000"/>
              <a:gd name="connsiteX279" fmla="*/ 6093432 w 7467600"/>
              <a:gd name="connsiteY279" fmla="*/ 6858000 h 6858000"/>
              <a:gd name="connsiteX280" fmla="*/ 6034344 w 7467600"/>
              <a:gd name="connsiteY280" fmla="*/ 6858000 h 6858000"/>
              <a:gd name="connsiteX281" fmla="*/ 6026679 w 7467600"/>
              <a:gd name="connsiteY281" fmla="*/ 6836959 h 6858000"/>
              <a:gd name="connsiteX282" fmla="*/ 5800441 w 7467600"/>
              <a:gd name="connsiteY282" fmla="*/ 6335286 h 6858000"/>
              <a:gd name="connsiteX283" fmla="*/ 5526562 w 7467600"/>
              <a:gd name="connsiteY283" fmla="*/ 5705388 h 6858000"/>
              <a:gd name="connsiteX284" fmla="*/ 5519640 w 7467600"/>
              <a:gd name="connsiteY284" fmla="*/ 5683774 h 6858000"/>
              <a:gd name="connsiteX285" fmla="*/ 5844559 w 7467600"/>
              <a:gd name="connsiteY285" fmla="*/ 6553349 h 6858000"/>
              <a:gd name="connsiteX286" fmla="*/ 5975994 w 7467600"/>
              <a:gd name="connsiteY286" fmla="*/ 6858000 h 6858000"/>
              <a:gd name="connsiteX287" fmla="*/ 5898547 w 7467600"/>
              <a:gd name="connsiteY287" fmla="*/ 6858000 h 6858000"/>
              <a:gd name="connsiteX288" fmla="*/ 5682041 w 7467600"/>
              <a:gd name="connsiteY288" fmla="*/ 6355860 h 6858000"/>
              <a:gd name="connsiteX289" fmla="*/ 5461758 w 7467600"/>
              <a:gd name="connsiteY289" fmla="*/ 5820220 h 6858000"/>
              <a:gd name="connsiteX290" fmla="*/ 5237282 w 7467600"/>
              <a:gd name="connsiteY290" fmla="*/ 6579086 h 6858000"/>
              <a:gd name="connsiteX291" fmla="*/ 5115009 w 7467600"/>
              <a:gd name="connsiteY291" fmla="*/ 6858000 h 6858000"/>
              <a:gd name="connsiteX292" fmla="*/ 5028074 w 7467600"/>
              <a:gd name="connsiteY292" fmla="*/ 6858000 h 6858000"/>
              <a:gd name="connsiteX293" fmla="*/ 5079508 w 7467600"/>
              <a:gd name="connsiteY293" fmla="*/ 6749074 h 6858000"/>
              <a:gd name="connsiteX294" fmla="*/ 5371846 w 7467600"/>
              <a:gd name="connsiteY294" fmla="*/ 5924413 h 6858000"/>
              <a:gd name="connsiteX295" fmla="*/ 5270512 w 7467600"/>
              <a:gd name="connsiteY295" fmla="*/ 6138975 h 6858000"/>
              <a:gd name="connsiteX296" fmla="*/ 5062409 w 7467600"/>
              <a:gd name="connsiteY296" fmla="*/ 6653544 h 6858000"/>
              <a:gd name="connsiteX297" fmla="*/ 5036628 w 7467600"/>
              <a:gd name="connsiteY297" fmla="*/ 6754247 h 6858000"/>
              <a:gd name="connsiteX298" fmla="*/ 5009112 w 7467600"/>
              <a:gd name="connsiteY298" fmla="*/ 6858000 h 6858000"/>
              <a:gd name="connsiteX299" fmla="*/ 4976679 w 7467600"/>
              <a:gd name="connsiteY299" fmla="*/ 6858000 h 6858000"/>
              <a:gd name="connsiteX300" fmla="*/ 5006537 w 7467600"/>
              <a:gd name="connsiteY300" fmla="*/ 6747068 h 6858000"/>
              <a:gd name="connsiteX301" fmla="*/ 5032723 w 7467600"/>
              <a:gd name="connsiteY301" fmla="*/ 6644957 h 6858000"/>
              <a:gd name="connsiteX302" fmla="*/ 5242949 w 7467600"/>
              <a:gd name="connsiteY302" fmla="*/ 6125175 h 6858000"/>
              <a:gd name="connsiteX303" fmla="*/ 5286321 w 7467600"/>
              <a:gd name="connsiteY303" fmla="*/ 6033555 h 6858000"/>
              <a:gd name="connsiteX304" fmla="*/ 5008210 w 7467600"/>
              <a:gd name="connsiteY304" fmla="*/ 6649194 h 6858000"/>
              <a:gd name="connsiteX305" fmla="*/ 4986321 w 7467600"/>
              <a:gd name="connsiteY305" fmla="*/ 6765687 h 6858000"/>
              <a:gd name="connsiteX306" fmla="*/ 4973474 w 7467600"/>
              <a:gd name="connsiteY306" fmla="*/ 6858000 h 6858000"/>
              <a:gd name="connsiteX307" fmla="*/ 4907178 w 7467600"/>
              <a:gd name="connsiteY307" fmla="*/ 6858000 h 6858000"/>
              <a:gd name="connsiteX308" fmla="*/ 4910810 w 7467600"/>
              <a:gd name="connsiteY308" fmla="*/ 6829660 h 6858000"/>
              <a:gd name="connsiteX309" fmla="*/ 4987461 w 7467600"/>
              <a:gd name="connsiteY309" fmla="*/ 6432994 h 6858000"/>
              <a:gd name="connsiteX310" fmla="*/ 5179262 w 7467600"/>
              <a:gd name="connsiteY310" fmla="*/ 6035044 h 6858000"/>
              <a:gd name="connsiteX311" fmla="*/ 4689678 w 7467600"/>
              <a:gd name="connsiteY311" fmla="*/ 6440241 h 6858000"/>
              <a:gd name="connsiteX312" fmla="*/ 4477543 w 7467600"/>
              <a:gd name="connsiteY312" fmla="*/ 6674836 h 6858000"/>
              <a:gd name="connsiteX313" fmla="*/ 4329957 w 7467600"/>
              <a:gd name="connsiteY313" fmla="*/ 6858000 h 6858000"/>
              <a:gd name="connsiteX314" fmla="*/ 4218595 w 7467600"/>
              <a:gd name="connsiteY314" fmla="*/ 6858000 h 6858000"/>
              <a:gd name="connsiteX315" fmla="*/ 4368888 w 7467600"/>
              <a:gd name="connsiteY315" fmla="*/ 6668412 h 6858000"/>
              <a:gd name="connsiteX316" fmla="*/ 4563091 w 7467600"/>
              <a:gd name="connsiteY316" fmla="*/ 6442508 h 6858000"/>
              <a:gd name="connsiteX317" fmla="*/ 5387324 w 7467600"/>
              <a:gd name="connsiteY317" fmla="*/ 5705830 h 6858000"/>
              <a:gd name="connsiteX318" fmla="*/ 5073620 w 7467600"/>
              <a:gd name="connsiteY318" fmla="*/ 5955437 h 6858000"/>
              <a:gd name="connsiteX319" fmla="*/ 4689789 w 7467600"/>
              <a:gd name="connsiteY319" fmla="*/ 6268382 h 6858000"/>
              <a:gd name="connsiteX320" fmla="*/ 4418722 w 7467600"/>
              <a:gd name="connsiteY320" fmla="*/ 6570886 h 6858000"/>
              <a:gd name="connsiteX321" fmla="*/ 4214944 w 7467600"/>
              <a:gd name="connsiteY321" fmla="*/ 6858000 h 6858000"/>
              <a:gd name="connsiteX322" fmla="*/ 4177898 w 7467600"/>
              <a:gd name="connsiteY322" fmla="*/ 6858000 h 6858000"/>
              <a:gd name="connsiteX323" fmla="*/ 4391597 w 7467600"/>
              <a:gd name="connsiteY323" fmla="*/ 6556370 h 6858000"/>
              <a:gd name="connsiteX324" fmla="*/ 4668889 w 7467600"/>
              <a:gd name="connsiteY324" fmla="*/ 6246399 h 6858000"/>
              <a:gd name="connsiteX325" fmla="*/ 5055427 w 7467600"/>
              <a:gd name="connsiteY325" fmla="*/ 5931476 h 6858000"/>
              <a:gd name="connsiteX326" fmla="*/ 5371814 w 7467600"/>
              <a:gd name="connsiteY326" fmla="*/ 5678975 h 6858000"/>
              <a:gd name="connsiteX327" fmla="*/ 4987918 w 7467600"/>
              <a:gd name="connsiteY327" fmla="*/ 5838701 h 6858000"/>
              <a:gd name="connsiteX328" fmla="*/ 4317146 w 7467600"/>
              <a:gd name="connsiteY328" fmla="*/ 6587716 h 6858000"/>
              <a:gd name="connsiteX329" fmla="*/ 4171627 w 7467600"/>
              <a:gd name="connsiteY329" fmla="*/ 6858000 h 6858000"/>
              <a:gd name="connsiteX330" fmla="*/ 4081585 w 7467600"/>
              <a:gd name="connsiteY330" fmla="*/ 6858000 h 6858000"/>
              <a:gd name="connsiteX331" fmla="*/ 4238603 w 7467600"/>
              <a:gd name="connsiteY331" fmla="*/ 6559341 h 6858000"/>
              <a:gd name="connsiteX332" fmla="*/ 4778333 w 7467600"/>
              <a:gd name="connsiteY332" fmla="*/ 5873626 h 6858000"/>
              <a:gd name="connsiteX333" fmla="*/ 5414185 w 7467600"/>
              <a:gd name="connsiteY333" fmla="*/ 5573882 h 6858000"/>
              <a:gd name="connsiteX334" fmla="*/ 5959648 w 7467600"/>
              <a:gd name="connsiteY334" fmla="*/ 4760797 h 6858000"/>
              <a:gd name="connsiteX335" fmla="*/ 5355019 w 7467600"/>
              <a:gd name="connsiteY335" fmla="*/ 4734672 h 6858000"/>
              <a:gd name="connsiteX336" fmla="*/ 5083565 w 7467600"/>
              <a:gd name="connsiteY336" fmla="*/ 5179121 h 6858000"/>
              <a:gd name="connsiteX337" fmla="*/ 4713577 w 7467600"/>
              <a:gd name="connsiteY337" fmla="*/ 5616803 h 6858000"/>
              <a:gd name="connsiteX338" fmla="*/ 3989559 w 7467600"/>
              <a:gd name="connsiteY338" fmla="*/ 6145945 h 6858000"/>
              <a:gd name="connsiteX339" fmla="*/ 3939824 w 7467600"/>
              <a:gd name="connsiteY339" fmla="*/ 6066900 h 6858000"/>
              <a:gd name="connsiteX340" fmla="*/ 4584537 w 7467600"/>
              <a:gd name="connsiteY340" fmla="*/ 5324826 h 6858000"/>
              <a:gd name="connsiteX341" fmla="*/ 5037105 w 7467600"/>
              <a:gd name="connsiteY341" fmla="*/ 5088765 h 6858000"/>
              <a:gd name="connsiteX342" fmla="*/ 5039930 w 7467600"/>
              <a:gd name="connsiteY342" fmla="*/ 5089585 h 6858000"/>
              <a:gd name="connsiteX343" fmla="*/ 5263764 w 7467600"/>
              <a:gd name="connsiteY343" fmla="*/ 4735525 h 6858000"/>
              <a:gd name="connsiteX344" fmla="*/ 4086300 w 7467600"/>
              <a:gd name="connsiteY344" fmla="*/ 4884599 h 6858000"/>
              <a:gd name="connsiteX345" fmla="*/ 4085485 w 7467600"/>
              <a:gd name="connsiteY345" fmla="*/ 4899070 h 6858000"/>
              <a:gd name="connsiteX346" fmla="*/ 3871915 w 7467600"/>
              <a:gd name="connsiteY346" fmla="*/ 5253645 h 6858000"/>
              <a:gd name="connsiteX347" fmla="*/ 3799374 w 7467600"/>
              <a:gd name="connsiteY347" fmla="*/ 5466127 h 6858000"/>
              <a:gd name="connsiteX348" fmla="*/ 3498850 w 7467600"/>
              <a:gd name="connsiteY348" fmla="*/ 6661888 h 6858000"/>
              <a:gd name="connsiteX349" fmla="*/ 3399216 w 7467600"/>
              <a:gd name="connsiteY349" fmla="*/ 6858000 h 6858000"/>
              <a:gd name="connsiteX350" fmla="*/ 3303688 w 7467600"/>
              <a:gd name="connsiteY350" fmla="*/ 6858000 h 6858000"/>
              <a:gd name="connsiteX351" fmla="*/ 3391774 w 7467600"/>
              <a:gd name="connsiteY351" fmla="*/ 6697181 h 6858000"/>
              <a:gd name="connsiteX352" fmla="*/ 3735540 w 7467600"/>
              <a:gd name="connsiteY352" fmla="*/ 5546923 h 6858000"/>
              <a:gd name="connsiteX353" fmla="*/ 3729438 w 7467600"/>
              <a:gd name="connsiteY353" fmla="*/ 5569058 h 6858000"/>
              <a:gd name="connsiteX354" fmla="*/ 3707782 w 7467600"/>
              <a:gd name="connsiteY354" fmla="*/ 5644908 h 6858000"/>
              <a:gd name="connsiteX355" fmla="*/ 3583827 w 7467600"/>
              <a:gd name="connsiteY355" fmla="*/ 6039215 h 6858000"/>
              <a:gd name="connsiteX356" fmla="*/ 3547861 w 7467600"/>
              <a:gd name="connsiteY356" fmla="*/ 6129609 h 6858000"/>
              <a:gd name="connsiteX357" fmla="*/ 3490905 w 7467600"/>
              <a:gd name="connsiteY357" fmla="*/ 6277660 h 6858000"/>
              <a:gd name="connsiteX358" fmla="*/ 3455859 w 7467600"/>
              <a:gd name="connsiteY358" fmla="*/ 6391301 h 6858000"/>
              <a:gd name="connsiteX359" fmla="*/ 3429112 w 7467600"/>
              <a:gd name="connsiteY359" fmla="*/ 6479469 h 6858000"/>
              <a:gd name="connsiteX360" fmla="*/ 3304862 w 7467600"/>
              <a:gd name="connsiteY360" fmla="*/ 6796476 h 6858000"/>
              <a:gd name="connsiteX361" fmla="*/ 3276071 w 7467600"/>
              <a:gd name="connsiteY361" fmla="*/ 6858000 h 6858000"/>
              <a:gd name="connsiteX362" fmla="*/ 3240805 w 7467600"/>
              <a:gd name="connsiteY362" fmla="*/ 6858000 h 6858000"/>
              <a:gd name="connsiteX363" fmla="*/ 3275917 w 7467600"/>
              <a:gd name="connsiteY363" fmla="*/ 6783192 h 6858000"/>
              <a:gd name="connsiteX364" fmla="*/ 3399358 w 7467600"/>
              <a:gd name="connsiteY364" fmla="*/ 6469011 h 6858000"/>
              <a:gd name="connsiteX365" fmla="*/ 3425650 w 7467600"/>
              <a:gd name="connsiteY365" fmla="*/ 6381333 h 6858000"/>
              <a:gd name="connsiteX366" fmla="*/ 3460661 w 7467600"/>
              <a:gd name="connsiteY366" fmla="*/ 6266763 h 6858000"/>
              <a:gd name="connsiteX367" fmla="*/ 3518021 w 7467600"/>
              <a:gd name="connsiteY367" fmla="*/ 6117298 h 6858000"/>
              <a:gd name="connsiteX368" fmla="*/ 3554035 w 7467600"/>
              <a:gd name="connsiteY368" fmla="*/ 6027832 h 6858000"/>
              <a:gd name="connsiteX369" fmla="*/ 3677174 w 7467600"/>
              <a:gd name="connsiteY369" fmla="*/ 5636351 h 6858000"/>
              <a:gd name="connsiteX370" fmla="*/ 3698819 w 7467600"/>
              <a:gd name="connsiteY370" fmla="*/ 5560503 h 6858000"/>
              <a:gd name="connsiteX371" fmla="*/ 3702094 w 7467600"/>
              <a:gd name="connsiteY371" fmla="*/ 5549194 h 6858000"/>
              <a:gd name="connsiteX372" fmla="*/ 3398355 w 7467600"/>
              <a:gd name="connsiteY372" fmla="*/ 6094603 h 6858000"/>
              <a:gd name="connsiteX373" fmla="*/ 3193941 w 7467600"/>
              <a:gd name="connsiteY373" fmla="*/ 6798775 h 6858000"/>
              <a:gd name="connsiteX374" fmla="*/ 3184140 w 7467600"/>
              <a:gd name="connsiteY374" fmla="*/ 6858000 h 6858000"/>
              <a:gd name="connsiteX375" fmla="*/ 3099978 w 7467600"/>
              <a:gd name="connsiteY375" fmla="*/ 6858000 h 6858000"/>
              <a:gd name="connsiteX376" fmla="*/ 3101556 w 7467600"/>
              <a:gd name="connsiteY376" fmla="*/ 6843337 h 6858000"/>
              <a:gd name="connsiteX377" fmla="*/ 3370162 w 7467600"/>
              <a:gd name="connsiteY377" fmla="*/ 5785550 h 6858000"/>
              <a:gd name="connsiteX378" fmla="*/ 3746477 w 7467600"/>
              <a:gd name="connsiteY378" fmla="*/ 5377889 h 6858000"/>
              <a:gd name="connsiteX379" fmla="*/ 3863399 w 7467600"/>
              <a:gd name="connsiteY379" fmla="*/ 5087257 h 6858000"/>
              <a:gd name="connsiteX380" fmla="*/ 3968712 w 7467600"/>
              <a:gd name="connsiteY380" fmla="*/ 4913989 h 6858000"/>
              <a:gd name="connsiteX381" fmla="*/ 2792390 w 7467600"/>
              <a:gd name="connsiteY381" fmla="*/ 5382974 h 6858000"/>
              <a:gd name="connsiteX382" fmla="*/ 2714982 w 7467600"/>
              <a:gd name="connsiteY382" fmla="*/ 5427051 h 6858000"/>
              <a:gd name="connsiteX383" fmla="*/ 2813361 w 7467600"/>
              <a:gd name="connsiteY383" fmla="*/ 6023912 h 6858000"/>
              <a:gd name="connsiteX384" fmla="*/ 2688430 w 7467600"/>
              <a:gd name="connsiteY384" fmla="*/ 6801564 h 6858000"/>
              <a:gd name="connsiteX385" fmla="*/ 2629626 w 7467600"/>
              <a:gd name="connsiteY385" fmla="*/ 6763394 h 6858000"/>
              <a:gd name="connsiteX386" fmla="*/ 2565328 w 7467600"/>
              <a:gd name="connsiteY386" fmla="*/ 5516399 h 6858000"/>
              <a:gd name="connsiteX387" fmla="*/ 1922999 w 7467600"/>
              <a:gd name="connsiteY387" fmla="*/ 5980343 h 6858000"/>
              <a:gd name="connsiteX388" fmla="*/ 1950261 w 7467600"/>
              <a:gd name="connsiteY388" fmla="*/ 6405858 h 6858000"/>
              <a:gd name="connsiteX389" fmla="*/ 2365554 w 7467600"/>
              <a:gd name="connsiteY389" fmla="*/ 6759107 h 6858000"/>
              <a:gd name="connsiteX390" fmla="*/ 2424142 w 7467600"/>
              <a:gd name="connsiteY390" fmla="*/ 6858000 h 6858000"/>
              <a:gd name="connsiteX391" fmla="*/ 2395994 w 7467600"/>
              <a:gd name="connsiteY391" fmla="*/ 6858000 h 6858000"/>
              <a:gd name="connsiteX392" fmla="*/ 2392863 w 7467600"/>
              <a:gd name="connsiteY392" fmla="*/ 6852964 h 6858000"/>
              <a:gd name="connsiteX393" fmla="*/ 2017589 w 7467600"/>
              <a:gd name="connsiteY393" fmla="*/ 6493982 h 6858000"/>
              <a:gd name="connsiteX394" fmla="*/ 2147336 w 7467600"/>
              <a:gd name="connsiteY394" fmla="*/ 6594052 h 6858000"/>
              <a:gd name="connsiteX395" fmla="*/ 2207047 w 7467600"/>
              <a:gd name="connsiteY395" fmla="*/ 6654540 h 6858000"/>
              <a:gd name="connsiteX396" fmla="*/ 2299106 w 7467600"/>
              <a:gd name="connsiteY396" fmla="*/ 6778931 h 6858000"/>
              <a:gd name="connsiteX397" fmla="*/ 2314430 w 7467600"/>
              <a:gd name="connsiteY397" fmla="*/ 6801144 h 6858000"/>
              <a:gd name="connsiteX398" fmla="*/ 2352406 w 7467600"/>
              <a:gd name="connsiteY398" fmla="*/ 6858000 h 6858000"/>
              <a:gd name="connsiteX399" fmla="*/ 2314492 w 7467600"/>
              <a:gd name="connsiteY399" fmla="*/ 6858000 h 6858000"/>
              <a:gd name="connsiteX400" fmla="*/ 2288095 w 7467600"/>
              <a:gd name="connsiteY400" fmla="*/ 6818030 h 6858000"/>
              <a:gd name="connsiteX401" fmla="*/ 2272768 w 7467600"/>
              <a:gd name="connsiteY401" fmla="*/ 6795822 h 6858000"/>
              <a:gd name="connsiteX402" fmla="*/ 2182715 w 7467600"/>
              <a:gd name="connsiteY402" fmla="*/ 6675071 h 6858000"/>
              <a:gd name="connsiteX403" fmla="*/ 2032061 w 7467600"/>
              <a:gd name="connsiteY403" fmla="*/ 6541380 h 6858000"/>
              <a:gd name="connsiteX404" fmla="*/ 2257220 w 7467600"/>
              <a:gd name="connsiteY404" fmla="*/ 6826257 h 6858000"/>
              <a:gd name="connsiteX405" fmla="*/ 2281324 w 7467600"/>
              <a:gd name="connsiteY405" fmla="*/ 6858000 h 6858000"/>
              <a:gd name="connsiteX406" fmla="*/ 2242860 w 7467600"/>
              <a:gd name="connsiteY406" fmla="*/ 6858000 h 6858000"/>
              <a:gd name="connsiteX407" fmla="*/ 2232818 w 7467600"/>
              <a:gd name="connsiteY407" fmla="*/ 6844926 h 6858000"/>
              <a:gd name="connsiteX408" fmla="*/ 1990172 w 7467600"/>
              <a:gd name="connsiteY408" fmla="*/ 6542121 h 6858000"/>
              <a:gd name="connsiteX409" fmla="*/ 2124090 w 7467600"/>
              <a:gd name="connsiteY409" fmla="*/ 6761017 h 6858000"/>
              <a:gd name="connsiteX410" fmla="*/ 2200380 w 7467600"/>
              <a:gd name="connsiteY410" fmla="*/ 6858000 h 6858000"/>
              <a:gd name="connsiteX411" fmla="*/ 2147507 w 7467600"/>
              <a:gd name="connsiteY411" fmla="*/ 6858000 h 6858000"/>
              <a:gd name="connsiteX412" fmla="*/ 2070668 w 7467600"/>
              <a:gd name="connsiteY412" fmla="*/ 6761520 h 6858000"/>
              <a:gd name="connsiteX413" fmla="*/ 1975142 w 7467600"/>
              <a:gd name="connsiteY413" fmla="*/ 6585570 h 6858000"/>
              <a:gd name="connsiteX414" fmla="*/ 2050035 w 7467600"/>
              <a:gd name="connsiteY414" fmla="*/ 6813345 h 6858000"/>
              <a:gd name="connsiteX415" fmla="*/ 2063025 w 7467600"/>
              <a:gd name="connsiteY415" fmla="*/ 6858000 h 6858000"/>
              <a:gd name="connsiteX416" fmla="*/ 2021675 w 7467600"/>
              <a:gd name="connsiteY416" fmla="*/ 6858000 h 6858000"/>
              <a:gd name="connsiteX417" fmla="*/ 2019308 w 7467600"/>
              <a:gd name="connsiteY417" fmla="*/ 6847118 h 6858000"/>
              <a:gd name="connsiteX418" fmla="*/ 1938835 w 7467600"/>
              <a:gd name="connsiteY418" fmla="*/ 6551160 h 6858000"/>
              <a:gd name="connsiteX419" fmla="*/ 1953230 w 7467600"/>
              <a:gd name="connsiteY419" fmla="*/ 6759699 h 6858000"/>
              <a:gd name="connsiteX420" fmla="*/ 1956763 w 7467600"/>
              <a:gd name="connsiteY420" fmla="*/ 6778191 h 6858000"/>
              <a:gd name="connsiteX421" fmla="*/ 1967925 w 7467600"/>
              <a:gd name="connsiteY421" fmla="*/ 6858000 h 6858000"/>
              <a:gd name="connsiteX422" fmla="*/ 1936622 w 7467600"/>
              <a:gd name="connsiteY422" fmla="*/ 6858000 h 6858000"/>
              <a:gd name="connsiteX423" fmla="*/ 1926261 w 7467600"/>
              <a:gd name="connsiteY423" fmla="*/ 6784064 h 6858000"/>
              <a:gd name="connsiteX424" fmla="*/ 1922724 w 7467600"/>
              <a:gd name="connsiteY424" fmla="*/ 6765577 h 6858000"/>
              <a:gd name="connsiteX425" fmla="*/ 1904650 w 7467600"/>
              <a:gd name="connsiteY425" fmla="*/ 6639616 h 6858000"/>
              <a:gd name="connsiteX426" fmla="*/ 1885273 w 7467600"/>
              <a:gd name="connsiteY426" fmla="*/ 6858000 h 6858000"/>
              <a:gd name="connsiteX427" fmla="*/ 1854363 w 7467600"/>
              <a:gd name="connsiteY427" fmla="*/ 6858000 h 6858000"/>
              <a:gd name="connsiteX428" fmla="*/ 1880391 w 7467600"/>
              <a:gd name="connsiteY428" fmla="*/ 6603796 h 6858000"/>
              <a:gd name="connsiteX429" fmla="*/ 1818273 w 7467600"/>
              <a:gd name="connsiteY429" fmla="*/ 6715729 h 6858000"/>
              <a:gd name="connsiteX430" fmla="*/ 1794691 w 7467600"/>
              <a:gd name="connsiteY430" fmla="*/ 6843239 h 6858000"/>
              <a:gd name="connsiteX431" fmla="*/ 1794914 w 7467600"/>
              <a:gd name="connsiteY431" fmla="*/ 6858000 h 6858000"/>
              <a:gd name="connsiteX432" fmla="*/ 1746128 w 7467600"/>
              <a:gd name="connsiteY432" fmla="*/ 6858000 h 6858000"/>
              <a:gd name="connsiteX433" fmla="*/ 1753934 w 7467600"/>
              <a:gd name="connsiteY433" fmla="*/ 6724796 h 6858000"/>
              <a:gd name="connsiteX434" fmla="*/ 1792053 w 7467600"/>
              <a:gd name="connsiteY434" fmla="*/ 6572396 h 6858000"/>
              <a:gd name="connsiteX435" fmla="*/ 1862248 w 7467600"/>
              <a:gd name="connsiteY435" fmla="*/ 6266397 h 6858000"/>
              <a:gd name="connsiteX436" fmla="*/ 1862250 w 7467600"/>
              <a:gd name="connsiteY436" fmla="*/ 6033531 h 6858000"/>
              <a:gd name="connsiteX437" fmla="*/ 1211999 w 7467600"/>
              <a:gd name="connsiteY437" fmla="*/ 6683610 h 6858000"/>
              <a:gd name="connsiteX438" fmla="*/ 1213266 w 7467600"/>
              <a:gd name="connsiteY438" fmla="*/ 6691947 h 6858000"/>
              <a:gd name="connsiteX439" fmla="*/ 1203370 w 7467600"/>
              <a:gd name="connsiteY439" fmla="*/ 6850676 h 6858000"/>
              <a:gd name="connsiteX440" fmla="*/ 1203671 w 7467600"/>
              <a:gd name="connsiteY440" fmla="*/ 6858000 h 6858000"/>
              <a:gd name="connsiteX441" fmla="*/ 1143180 w 7467600"/>
              <a:gd name="connsiteY441" fmla="*/ 6858000 h 6858000"/>
              <a:gd name="connsiteX442" fmla="*/ 1142176 w 7467600"/>
              <a:gd name="connsiteY442" fmla="*/ 6766045 h 6858000"/>
              <a:gd name="connsiteX443" fmla="*/ 1067484 w 7467600"/>
              <a:gd name="connsiteY443" fmla="*/ 6858000 h 6858000"/>
              <a:gd name="connsiteX444" fmla="*/ 953928 w 7467600"/>
              <a:gd name="connsiteY444" fmla="*/ 6858000 h 6858000"/>
              <a:gd name="connsiteX445" fmla="*/ 959715 w 7467600"/>
              <a:gd name="connsiteY445" fmla="*/ 6850185 h 6858000"/>
              <a:gd name="connsiteX446" fmla="*/ 1483788 w 7467600"/>
              <a:gd name="connsiteY446" fmla="*/ 6259174 h 6858000"/>
              <a:gd name="connsiteX447" fmla="*/ 1100671 w 7467600"/>
              <a:gd name="connsiteY447" fmla="*/ 6252137 h 6858000"/>
              <a:gd name="connsiteX448" fmla="*/ 1090144 w 7467600"/>
              <a:gd name="connsiteY448" fmla="*/ 6256748 h 6858000"/>
              <a:gd name="connsiteX449" fmla="*/ 1095872 w 7467600"/>
              <a:gd name="connsiteY449" fmla="*/ 6271892 h 6858000"/>
              <a:gd name="connsiteX450" fmla="*/ 262785 w 7467600"/>
              <a:gd name="connsiteY450" fmla="*/ 6845450 h 6858000"/>
              <a:gd name="connsiteX451" fmla="*/ 209968 w 7467600"/>
              <a:gd name="connsiteY451" fmla="*/ 6770713 h 6858000"/>
              <a:gd name="connsiteX452" fmla="*/ 873460 w 7467600"/>
              <a:gd name="connsiteY452" fmla="*/ 6253768 h 6858000"/>
              <a:gd name="connsiteX453" fmla="*/ 192686 w 7467600"/>
              <a:gd name="connsiteY453" fmla="*/ 5849257 h 6858000"/>
              <a:gd name="connsiteX454" fmla="*/ 4696 w 7467600"/>
              <a:gd name="connsiteY454" fmla="*/ 5697668 h 6858000"/>
              <a:gd name="connsiteX455" fmla="*/ 0 w 7467600"/>
              <a:gd name="connsiteY455" fmla="*/ 5689984 h 6858000"/>
              <a:gd name="connsiteX456" fmla="*/ 0 w 7467600"/>
              <a:gd name="connsiteY456" fmla="*/ 5513472 h 6858000"/>
              <a:gd name="connsiteX457" fmla="*/ 174101 w 7467600"/>
              <a:gd name="connsiteY457" fmla="*/ 5620277 h 6858000"/>
              <a:gd name="connsiteX458" fmla="*/ 891800 w 7467600"/>
              <a:gd name="connsiteY458" fmla="*/ 6036935 h 6858000"/>
              <a:gd name="connsiteX459" fmla="*/ 1072219 w 7467600"/>
              <a:gd name="connsiteY459" fmla="*/ 6169443 h 6858000"/>
              <a:gd name="connsiteX460" fmla="*/ 1074117 w 7467600"/>
              <a:gd name="connsiteY460" fmla="*/ 6170301 h 6858000"/>
              <a:gd name="connsiteX461" fmla="*/ 1083114 w 7467600"/>
              <a:gd name="connsiteY461" fmla="*/ 6174131 h 6858000"/>
              <a:gd name="connsiteX462" fmla="*/ 1543010 w 7467600"/>
              <a:gd name="connsiteY462" fmla="*/ 6191140 h 6858000"/>
              <a:gd name="connsiteX463" fmla="*/ 1551080 w 7467600"/>
              <a:gd name="connsiteY463" fmla="*/ 6195006 h 6858000"/>
              <a:gd name="connsiteX464" fmla="*/ 2345443 w 7467600"/>
              <a:gd name="connsiteY464" fmla="*/ 5549882 h 6858000"/>
              <a:gd name="connsiteX465" fmla="*/ 1721499 w 7467600"/>
              <a:gd name="connsiteY465" fmla="*/ 5599969 h 6858000"/>
              <a:gd name="connsiteX466" fmla="*/ 767716 w 7467600"/>
              <a:gd name="connsiteY466" fmla="*/ 5472768 h 6858000"/>
              <a:gd name="connsiteX467" fmla="*/ 722147 w 7467600"/>
              <a:gd name="connsiteY467" fmla="*/ 5393091 h 6858000"/>
              <a:gd name="connsiteX468" fmla="*/ 1485552 w 7467600"/>
              <a:gd name="connsiteY468" fmla="*/ 5313202 h 6858000"/>
              <a:gd name="connsiteX469" fmla="*/ 2143004 w 7467600"/>
              <a:gd name="connsiteY469" fmla="*/ 5402420 h 6858000"/>
              <a:gd name="connsiteX470" fmla="*/ 1933391 w 7467600"/>
              <a:gd name="connsiteY470" fmla="*/ 5156971 h 6858000"/>
              <a:gd name="connsiteX471" fmla="*/ 1827118 w 7467600"/>
              <a:gd name="connsiteY471" fmla="*/ 4968410 h 6858000"/>
              <a:gd name="connsiteX472" fmla="*/ 1837349 w 7467600"/>
              <a:gd name="connsiteY472" fmla="*/ 4956357 h 6858000"/>
              <a:gd name="connsiteX473" fmla="*/ 2162835 w 7467600"/>
              <a:gd name="connsiteY473" fmla="*/ 5187853 h 6858000"/>
              <a:gd name="connsiteX474" fmla="*/ 2257167 w 7467600"/>
              <a:gd name="connsiteY474" fmla="*/ 5462123 h 6858000"/>
              <a:gd name="connsiteX475" fmla="*/ 2261598 w 7467600"/>
              <a:gd name="connsiteY475" fmla="*/ 5467998 h 6858000"/>
              <a:gd name="connsiteX476" fmla="*/ 2437177 w 7467600"/>
              <a:gd name="connsiteY476" fmla="*/ 5479608 h 6858000"/>
              <a:gd name="connsiteX477" fmla="*/ 2445247 w 7467600"/>
              <a:gd name="connsiteY477" fmla="*/ 5483476 h 6858000"/>
              <a:gd name="connsiteX478" fmla="*/ 2743626 w 7467600"/>
              <a:gd name="connsiteY478" fmla="*/ 5304819 h 6858000"/>
              <a:gd name="connsiteX479" fmla="*/ 3048102 w 7467600"/>
              <a:gd name="connsiteY479" fmla="*/ 5150595 h 6858000"/>
              <a:gd name="connsiteX480" fmla="*/ 1799414 w 7467600"/>
              <a:gd name="connsiteY480" fmla="*/ 4694732 h 6858000"/>
              <a:gd name="connsiteX481" fmla="*/ 1771735 w 7467600"/>
              <a:gd name="connsiteY481" fmla="*/ 4619929 h 6858000"/>
              <a:gd name="connsiteX482" fmla="*/ 3104273 w 7467600"/>
              <a:gd name="connsiteY482" fmla="*/ 5076159 h 6858000"/>
              <a:gd name="connsiteX483" fmla="*/ 3113245 w 7467600"/>
              <a:gd name="connsiteY483" fmla="*/ 5090705 h 6858000"/>
              <a:gd name="connsiteX484" fmla="*/ 3126294 w 7467600"/>
              <a:gd name="connsiteY484" fmla="*/ 5114400 h 6858000"/>
              <a:gd name="connsiteX485" fmla="*/ 3937433 w 7467600"/>
              <a:gd name="connsiteY485" fmla="*/ 4830473 h 6858000"/>
              <a:gd name="connsiteX486" fmla="*/ 3590475 w 7467600"/>
              <a:gd name="connsiteY486" fmla="*/ 4597974 h 6858000"/>
              <a:gd name="connsiteX487" fmla="*/ 3100264 w 7467600"/>
              <a:gd name="connsiteY487" fmla="*/ 4579845 h 6858000"/>
              <a:gd name="connsiteX488" fmla="*/ 2183576 w 7467600"/>
              <a:gd name="connsiteY488" fmla="*/ 4227150 h 6858000"/>
              <a:gd name="connsiteX489" fmla="*/ 2151029 w 7467600"/>
              <a:gd name="connsiteY489" fmla="*/ 4146947 h 6858000"/>
              <a:gd name="connsiteX490" fmla="*/ 3563434 w 7467600"/>
              <a:gd name="connsiteY490" fmla="*/ 4469115 h 6858000"/>
              <a:gd name="connsiteX491" fmla="*/ 3177952 w 7467600"/>
              <a:gd name="connsiteY491" fmla="*/ 3657386 h 6858000"/>
              <a:gd name="connsiteX492" fmla="*/ 3189263 w 7467600"/>
              <a:gd name="connsiteY492" fmla="*/ 3625726 h 6858000"/>
              <a:gd name="connsiteX493" fmla="*/ 3560912 w 7467600"/>
              <a:gd name="connsiteY493" fmla="*/ 4079863 h 6858000"/>
              <a:gd name="connsiteX494" fmla="*/ 3626636 w 7467600"/>
              <a:gd name="connsiteY494" fmla="*/ 4512230 h 6858000"/>
              <a:gd name="connsiteX495" fmla="*/ 3653088 w 7467600"/>
              <a:gd name="connsiteY495" fmla="*/ 4521417 h 6858000"/>
              <a:gd name="connsiteX496" fmla="*/ 3988128 w 7467600"/>
              <a:gd name="connsiteY496" fmla="*/ 4817267 h 6858000"/>
              <a:gd name="connsiteX497" fmla="*/ 4830582 w 7467600"/>
              <a:gd name="connsiteY497" fmla="*/ 4676000 h 6858000"/>
              <a:gd name="connsiteX498" fmla="*/ 4830100 w 7467600"/>
              <a:gd name="connsiteY498" fmla="*/ 4675554 h 6858000"/>
              <a:gd name="connsiteX499" fmla="*/ 4036318 w 7467600"/>
              <a:gd name="connsiteY499" fmla="*/ 4147013 h 6858000"/>
              <a:gd name="connsiteX500" fmla="*/ 3432098 w 7467600"/>
              <a:gd name="connsiteY500" fmla="*/ 3537312 h 6858000"/>
              <a:gd name="connsiteX501" fmla="*/ 3446761 w 7467600"/>
              <a:gd name="connsiteY501" fmla="*/ 3461278 h 6858000"/>
              <a:gd name="connsiteX502" fmla="*/ 4419733 w 7467600"/>
              <a:gd name="connsiteY502" fmla="*/ 3963555 h 6858000"/>
              <a:gd name="connsiteX503" fmla="*/ 4781371 w 7467600"/>
              <a:gd name="connsiteY503" fmla="*/ 4458604 h 6858000"/>
              <a:gd name="connsiteX504" fmla="*/ 4780440 w 7467600"/>
              <a:gd name="connsiteY504" fmla="*/ 4470290 h 6858000"/>
              <a:gd name="connsiteX505" fmla="*/ 4898954 w 7467600"/>
              <a:gd name="connsiteY505" fmla="*/ 4662092 h 6858000"/>
              <a:gd name="connsiteX506" fmla="*/ 4900699 w 7467600"/>
              <a:gd name="connsiteY506" fmla="*/ 4670867 h 6858000"/>
              <a:gd name="connsiteX507" fmla="*/ 5714511 w 7467600"/>
              <a:gd name="connsiteY507" fmla="*/ 4663483 h 6858000"/>
              <a:gd name="connsiteX508" fmla="*/ 5464793 w 7467600"/>
              <a:gd name="connsiteY508" fmla="*/ 4393556 h 6858000"/>
              <a:gd name="connsiteX509" fmla="*/ 5461897 w 7467600"/>
              <a:gd name="connsiteY509" fmla="*/ 4390879 h 6858000"/>
              <a:gd name="connsiteX510" fmla="*/ 4294126 w 7467600"/>
              <a:gd name="connsiteY510" fmla="*/ 3303048 h 6858000"/>
              <a:gd name="connsiteX511" fmla="*/ 4305321 w 7467600"/>
              <a:gd name="connsiteY511" fmla="*/ 3256953 h 6858000"/>
              <a:gd name="connsiteX512" fmla="*/ 4949299 w 7467600"/>
              <a:gd name="connsiteY512" fmla="*/ 3766336 h 6858000"/>
              <a:gd name="connsiteX513" fmla="*/ 5291452 w 7467600"/>
              <a:gd name="connsiteY513" fmla="*/ 4076801 h 6858000"/>
              <a:gd name="connsiteX514" fmla="*/ 5434998 w 7467600"/>
              <a:gd name="connsiteY514" fmla="*/ 4254100 h 6858000"/>
              <a:gd name="connsiteX515" fmla="*/ 5351015 w 7467600"/>
              <a:gd name="connsiteY515" fmla="*/ 3760989 h 6858000"/>
              <a:gd name="connsiteX516" fmla="*/ 5413780 w 7467600"/>
              <a:gd name="connsiteY516" fmla="*/ 2966265 h 6858000"/>
              <a:gd name="connsiteX517" fmla="*/ 5425627 w 7467600"/>
              <a:gd name="connsiteY517" fmla="*/ 2954192 h 6858000"/>
              <a:gd name="connsiteX518" fmla="*/ 6604735 w 7467600"/>
              <a:gd name="connsiteY518" fmla="*/ 2041381 h 6858000"/>
              <a:gd name="connsiteX519" fmla="*/ 7204487 w 7467600"/>
              <a:gd name="connsiteY519" fmla="*/ 2742112 h 6858000"/>
              <a:gd name="connsiteX520" fmla="*/ 7131592 w 7467600"/>
              <a:gd name="connsiteY520" fmla="*/ 2672096 h 6858000"/>
              <a:gd name="connsiteX521" fmla="*/ 6996344 w 7467600"/>
              <a:gd name="connsiteY521" fmla="*/ 2518310 h 6858000"/>
              <a:gd name="connsiteX522" fmla="*/ 6735495 w 7467600"/>
              <a:gd name="connsiteY522" fmla="*/ 2196890 h 6858000"/>
              <a:gd name="connsiteX523" fmla="*/ 6721901 w 7467600"/>
              <a:gd name="connsiteY523" fmla="*/ 2179274 h 6858000"/>
              <a:gd name="connsiteX524" fmla="*/ 6604735 w 7467600"/>
              <a:gd name="connsiteY524" fmla="*/ 2041381 h 6858000"/>
              <a:gd name="connsiteX525" fmla="*/ 6591670 w 7467600"/>
              <a:gd name="connsiteY525" fmla="*/ 1988277 h 6858000"/>
              <a:gd name="connsiteX526" fmla="*/ 6747349 w 7467600"/>
              <a:gd name="connsiteY526" fmla="*/ 2160069 h 6858000"/>
              <a:gd name="connsiteX527" fmla="*/ 6760943 w 7467600"/>
              <a:gd name="connsiteY527" fmla="*/ 2177686 h 6858000"/>
              <a:gd name="connsiteX528" fmla="*/ 7021065 w 7467600"/>
              <a:gd name="connsiteY528" fmla="*/ 2498102 h 6858000"/>
              <a:gd name="connsiteX529" fmla="*/ 7155223 w 7467600"/>
              <a:gd name="connsiteY529" fmla="*/ 2650386 h 6858000"/>
              <a:gd name="connsiteX530" fmla="*/ 7203167 w 7467600"/>
              <a:gd name="connsiteY530" fmla="*/ 2697288 h 6858000"/>
              <a:gd name="connsiteX531" fmla="*/ 6937703 w 7467600"/>
              <a:gd name="connsiteY531" fmla="*/ 2321981 h 6858000"/>
              <a:gd name="connsiteX532" fmla="*/ 6591670 w 7467600"/>
              <a:gd name="connsiteY532" fmla="*/ 1988277 h 6858000"/>
              <a:gd name="connsiteX533" fmla="*/ 5798671 w 7467600"/>
              <a:gd name="connsiteY533" fmla="*/ 1981601 h 6858000"/>
              <a:gd name="connsiteX534" fmla="*/ 5754709 w 7467600"/>
              <a:gd name="connsiteY534" fmla="*/ 2071454 h 6858000"/>
              <a:gd name="connsiteX535" fmla="*/ 5763044 w 7467600"/>
              <a:gd name="connsiteY535" fmla="*/ 2842206 h 6858000"/>
              <a:gd name="connsiteX536" fmla="*/ 5764974 w 7467600"/>
              <a:gd name="connsiteY536" fmla="*/ 2799609 h 6858000"/>
              <a:gd name="connsiteX537" fmla="*/ 5767665 w 7467600"/>
              <a:gd name="connsiteY537" fmla="*/ 2666409 h 6858000"/>
              <a:gd name="connsiteX538" fmla="*/ 5763055 w 7467600"/>
              <a:gd name="connsiteY538" fmla="*/ 2579705 h 6858000"/>
              <a:gd name="connsiteX539" fmla="*/ 5758079 w 7467600"/>
              <a:gd name="connsiteY539" fmla="*/ 2492508 h 6858000"/>
              <a:gd name="connsiteX540" fmla="*/ 5779325 w 7467600"/>
              <a:gd name="connsiteY540" fmla="*/ 2197069 h 6858000"/>
              <a:gd name="connsiteX541" fmla="*/ 5798671 w 7467600"/>
              <a:gd name="connsiteY541" fmla="*/ 1981601 h 6858000"/>
              <a:gd name="connsiteX542" fmla="*/ 5829202 w 7467600"/>
              <a:gd name="connsiteY542" fmla="*/ 1971679 h 6858000"/>
              <a:gd name="connsiteX543" fmla="*/ 5809558 w 7467600"/>
              <a:gd name="connsiteY543" fmla="*/ 2198043 h 6858000"/>
              <a:gd name="connsiteX544" fmla="*/ 5788653 w 7467600"/>
              <a:gd name="connsiteY544" fmla="*/ 2489430 h 6858000"/>
              <a:gd name="connsiteX545" fmla="*/ 5793439 w 7467600"/>
              <a:gd name="connsiteY545" fmla="*/ 2575235 h 6858000"/>
              <a:gd name="connsiteX546" fmla="*/ 5796837 w 7467600"/>
              <a:gd name="connsiteY546" fmla="*/ 2637633 h 6858000"/>
              <a:gd name="connsiteX547" fmla="*/ 5818614 w 7467600"/>
              <a:gd name="connsiteY547" fmla="*/ 2473055 h 6858000"/>
              <a:gd name="connsiteX548" fmla="*/ 5829202 w 7467600"/>
              <a:gd name="connsiteY548" fmla="*/ 1971679 h 6858000"/>
              <a:gd name="connsiteX549" fmla="*/ 5911389 w 7467600"/>
              <a:gd name="connsiteY549" fmla="*/ 1898371 h 6858000"/>
              <a:gd name="connsiteX550" fmla="*/ 6237627 w 7467600"/>
              <a:gd name="connsiteY550" fmla="*/ 2231921 h 6858000"/>
              <a:gd name="connsiteX551" fmla="*/ 5911389 w 7467600"/>
              <a:gd name="connsiteY551" fmla="*/ 1898371 h 6858000"/>
              <a:gd name="connsiteX552" fmla="*/ 6944437 w 7467600"/>
              <a:gd name="connsiteY552" fmla="*/ 1575402 h 6858000"/>
              <a:gd name="connsiteX553" fmla="*/ 6304730 w 7467600"/>
              <a:gd name="connsiteY553" fmla="*/ 1766654 h 6858000"/>
              <a:gd name="connsiteX554" fmla="*/ 6944437 w 7467600"/>
              <a:gd name="connsiteY554" fmla="*/ 1575402 h 6858000"/>
              <a:gd name="connsiteX555" fmla="*/ 7019523 w 7467600"/>
              <a:gd name="connsiteY555" fmla="*/ 1519450 h 6858000"/>
              <a:gd name="connsiteX556" fmla="*/ 6298091 w 7467600"/>
              <a:gd name="connsiteY556" fmla="*/ 1737122 h 6858000"/>
              <a:gd name="connsiteX557" fmla="*/ 7019523 w 7467600"/>
              <a:gd name="connsiteY557" fmla="*/ 1519450 h 6858000"/>
              <a:gd name="connsiteX558" fmla="*/ 2399523 w 7467600"/>
              <a:gd name="connsiteY558" fmla="*/ 1428234 h 6858000"/>
              <a:gd name="connsiteX559" fmla="*/ 2224982 w 7467600"/>
              <a:gd name="connsiteY559" fmla="*/ 1826201 h 6858000"/>
              <a:gd name="connsiteX560" fmla="*/ 2096099 w 7467600"/>
              <a:gd name="connsiteY560" fmla="*/ 2345900 h 6858000"/>
              <a:gd name="connsiteX561" fmla="*/ 2283317 w 7467600"/>
              <a:gd name="connsiteY561" fmla="*/ 1796925 h 6858000"/>
              <a:gd name="connsiteX562" fmla="*/ 2399523 w 7467600"/>
              <a:gd name="connsiteY562" fmla="*/ 1428234 h 6858000"/>
              <a:gd name="connsiteX563" fmla="*/ 2448558 w 7467600"/>
              <a:gd name="connsiteY563" fmla="*/ 1373435 h 6858000"/>
              <a:gd name="connsiteX564" fmla="*/ 2312521 w 7467600"/>
              <a:gd name="connsiteY564" fmla="*/ 1806140 h 6858000"/>
              <a:gd name="connsiteX565" fmla="*/ 2127533 w 7467600"/>
              <a:gd name="connsiteY565" fmla="*/ 2348380 h 6858000"/>
              <a:gd name="connsiteX566" fmla="*/ 2358080 w 7467600"/>
              <a:gd name="connsiteY566" fmla="*/ 1866134 h 6858000"/>
              <a:gd name="connsiteX567" fmla="*/ 2407436 w 7467600"/>
              <a:gd name="connsiteY567" fmla="*/ 1651070 h 6858000"/>
              <a:gd name="connsiteX568" fmla="*/ 2448558 w 7467600"/>
              <a:gd name="connsiteY568" fmla="*/ 1373435 h 6858000"/>
              <a:gd name="connsiteX569" fmla="*/ 278707 w 7467600"/>
              <a:gd name="connsiteY569" fmla="*/ 1352270 h 6858000"/>
              <a:gd name="connsiteX570" fmla="*/ 321570 w 7467600"/>
              <a:gd name="connsiteY570" fmla="*/ 1861610 h 6858000"/>
              <a:gd name="connsiteX571" fmla="*/ 294281 w 7467600"/>
              <a:gd name="connsiteY571" fmla="*/ 1440658 h 6858000"/>
              <a:gd name="connsiteX572" fmla="*/ 278707 w 7467600"/>
              <a:gd name="connsiteY572" fmla="*/ 1352270 h 6858000"/>
              <a:gd name="connsiteX573" fmla="*/ 1423821 w 7467600"/>
              <a:gd name="connsiteY573" fmla="*/ 1351958 h 6858000"/>
              <a:gd name="connsiteX574" fmla="*/ 1638521 w 7467600"/>
              <a:gd name="connsiteY574" fmla="*/ 1908470 h 6858000"/>
              <a:gd name="connsiteX575" fmla="*/ 1754199 w 7467600"/>
              <a:gd name="connsiteY575" fmla="*/ 2149284 h 6858000"/>
              <a:gd name="connsiteX576" fmla="*/ 1908359 w 7467600"/>
              <a:gd name="connsiteY576" fmla="*/ 2364988 h 6858000"/>
              <a:gd name="connsiteX577" fmla="*/ 1647661 w 7467600"/>
              <a:gd name="connsiteY577" fmla="*/ 1825945 h 6858000"/>
              <a:gd name="connsiteX578" fmla="*/ 1423821 w 7467600"/>
              <a:gd name="connsiteY578" fmla="*/ 1351958 h 6858000"/>
              <a:gd name="connsiteX579" fmla="*/ 1431890 w 7467600"/>
              <a:gd name="connsiteY579" fmla="*/ 1306475 h 6858000"/>
              <a:gd name="connsiteX580" fmla="*/ 1507597 w 7467600"/>
              <a:gd name="connsiteY580" fmla="*/ 1446132 h 6858000"/>
              <a:gd name="connsiteX581" fmla="*/ 1674586 w 7467600"/>
              <a:gd name="connsiteY581" fmla="*/ 1813832 h 6858000"/>
              <a:gd name="connsiteX582" fmla="*/ 1815950 w 7467600"/>
              <a:gd name="connsiteY582" fmla="*/ 2128564 h 6858000"/>
              <a:gd name="connsiteX583" fmla="*/ 1984242 w 7467600"/>
              <a:gd name="connsiteY583" fmla="*/ 2430829 h 6858000"/>
              <a:gd name="connsiteX584" fmla="*/ 2014023 w 7467600"/>
              <a:gd name="connsiteY584" fmla="*/ 2450995 h 6858000"/>
              <a:gd name="connsiteX585" fmla="*/ 1747337 w 7467600"/>
              <a:gd name="connsiteY585" fmla="*/ 1855264 h 6858000"/>
              <a:gd name="connsiteX586" fmla="*/ 1533749 w 7467600"/>
              <a:gd name="connsiteY586" fmla="*/ 1478656 h 6858000"/>
              <a:gd name="connsiteX587" fmla="*/ 1431890 w 7467600"/>
              <a:gd name="connsiteY587" fmla="*/ 1306475 h 6858000"/>
              <a:gd name="connsiteX588" fmla="*/ 5052692 w 7467600"/>
              <a:gd name="connsiteY588" fmla="*/ 1292994 h 6858000"/>
              <a:gd name="connsiteX589" fmla="*/ 5200661 w 7467600"/>
              <a:gd name="connsiteY589" fmla="*/ 1635186 h 6858000"/>
              <a:gd name="connsiteX590" fmla="*/ 5297138 w 7467600"/>
              <a:gd name="connsiteY590" fmla="*/ 1906351 h 6858000"/>
              <a:gd name="connsiteX591" fmla="*/ 5052692 w 7467600"/>
              <a:gd name="connsiteY591" fmla="*/ 1292994 h 6858000"/>
              <a:gd name="connsiteX592" fmla="*/ 5009948 w 7467600"/>
              <a:gd name="connsiteY592" fmla="*/ 1273619 h 6858000"/>
              <a:gd name="connsiteX593" fmla="*/ 5121777 w 7467600"/>
              <a:gd name="connsiteY593" fmla="*/ 1654213 h 6858000"/>
              <a:gd name="connsiteX594" fmla="*/ 5293545 w 7467600"/>
              <a:gd name="connsiteY594" fmla="*/ 2072247 h 6858000"/>
              <a:gd name="connsiteX595" fmla="*/ 5294042 w 7467600"/>
              <a:gd name="connsiteY595" fmla="*/ 2065019 h 6858000"/>
              <a:gd name="connsiteX596" fmla="*/ 5171936 w 7467600"/>
              <a:gd name="connsiteY596" fmla="*/ 1647613 h 6858000"/>
              <a:gd name="connsiteX597" fmla="*/ 5009948 w 7467600"/>
              <a:gd name="connsiteY597" fmla="*/ 1273619 h 6858000"/>
              <a:gd name="connsiteX598" fmla="*/ 655236 w 7467600"/>
              <a:gd name="connsiteY598" fmla="*/ 1268632 h 6858000"/>
              <a:gd name="connsiteX599" fmla="*/ 839521 w 7467600"/>
              <a:gd name="connsiteY599" fmla="*/ 1685315 h 6858000"/>
              <a:gd name="connsiteX600" fmla="*/ 1109416 w 7467600"/>
              <a:gd name="connsiteY600" fmla="*/ 2061663 h 6858000"/>
              <a:gd name="connsiteX601" fmla="*/ 1298300 w 7467600"/>
              <a:gd name="connsiteY601" fmla="*/ 2247742 h 6858000"/>
              <a:gd name="connsiteX602" fmla="*/ 1125871 w 7467600"/>
              <a:gd name="connsiteY602" fmla="*/ 1989513 h 6858000"/>
              <a:gd name="connsiteX603" fmla="*/ 981574 w 7467600"/>
              <a:gd name="connsiteY603" fmla="*/ 1783157 h 6858000"/>
              <a:gd name="connsiteX604" fmla="*/ 922198 w 7467600"/>
              <a:gd name="connsiteY604" fmla="*/ 1677437 h 6858000"/>
              <a:gd name="connsiteX605" fmla="*/ 869293 w 7467600"/>
              <a:gd name="connsiteY605" fmla="*/ 1583214 h 6858000"/>
              <a:gd name="connsiteX606" fmla="*/ 751431 w 7467600"/>
              <a:gd name="connsiteY606" fmla="*/ 1405731 h 6858000"/>
              <a:gd name="connsiteX607" fmla="*/ 655236 w 7467600"/>
              <a:gd name="connsiteY607" fmla="*/ 1268632 h 6858000"/>
              <a:gd name="connsiteX608" fmla="*/ 6516292 w 7467600"/>
              <a:gd name="connsiteY608" fmla="*/ 1263064 h 6858000"/>
              <a:gd name="connsiteX609" fmla="*/ 5736320 w 7467600"/>
              <a:gd name="connsiteY609" fmla="*/ 1501803 h 6858000"/>
              <a:gd name="connsiteX610" fmla="*/ 6516292 w 7467600"/>
              <a:gd name="connsiteY610" fmla="*/ 1263064 h 6858000"/>
              <a:gd name="connsiteX611" fmla="*/ 291466 w 7467600"/>
              <a:gd name="connsiteY611" fmla="*/ 1250369 h 6858000"/>
              <a:gd name="connsiteX612" fmla="*/ 323180 w 7467600"/>
              <a:gd name="connsiteY612" fmla="*/ 1435283 h 6858000"/>
              <a:gd name="connsiteX613" fmla="*/ 349381 w 7467600"/>
              <a:gd name="connsiteY613" fmla="*/ 1875041 h 6858000"/>
              <a:gd name="connsiteX614" fmla="*/ 374363 w 7467600"/>
              <a:gd name="connsiteY614" fmla="*/ 1506494 h 6858000"/>
              <a:gd name="connsiteX615" fmla="*/ 302168 w 7467600"/>
              <a:gd name="connsiteY615" fmla="*/ 1274495 h 6858000"/>
              <a:gd name="connsiteX616" fmla="*/ 291466 w 7467600"/>
              <a:gd name="connsiteY616" fmla="*/ 1250369 h 6858000"/>
              <a:gd name="connsiteX617" fmla="*/ 678222 w 7467600"/>
              <a:gd name="connsiteY617" fmla="*/ 1248670 h 6858000"/>
              <a:gd name="connsiteX618" fmla="*/ 775536 w 7467600"/>
              <a:gd name="connsiteY618" fmla="*/ 1388015 h 6858000"/>
              <a:gd name="connsiteX619" fmla="*/ 894529 w 7467600"/>
              <a:gd name="connsiteY619" fmla="*/ 1567739 h 6858000"/>
              <a:gd name="connsiteX620" fmla="*/ 948000 w 7467600"/>
              <a:gd name="connsiteY620" fmla="*/ 1663088 h 6858000"/>
              <a:gd name="connsiteX621" fmla="*/ 1006812 w 7467600"/>
              <a:gd name="connsiteY621" fmla="*/ 1767683 h 6858000"/>
              <a:gd name="connsiteX622" fmla="*/ 1149133 w 7467600"/>
              <a:gd name="connsiteY622" fmla="*/ 1971513 h 6858000"/>
              <a:gd name="connsiteX623" fmla="*/ 1333952 w 7467600"/>
              <a:gd name="connsiteY623" fmla="*/ 2251620 h 6858000"/>
              <a:gd name="connsiteX624" fmla="*/ 1337329 w 7467600"/>
              <a:gd name="connsiteY624" fmla="*/ 2258350 h 6858000"/>
              <a:gd name="connsiteX625" fmla="*/ 1014726 w 7467600"/>
              <a:gd name="connsiteY625" fmla="*/ 1615556 h 6858000"/>
              <a:gd name="connsiteX626" fmla="*/ 678222 w 7467600"/>
              <a:gd name="connsiteY626" fmla="*/ 1248670 h 6858000"/>
              <a:gd name="connsiteX627" fmla="*/ 6691602 w 7467600"/>
              <a:gd name="connsiteY627" fmla="*/ 1140573 h 6858000"/>
              <a:gd name="connsiteX628" fmla="*/ 6571100 w 7467600"/>
              <a:gd name="connsiteY628" fmla="*/ 1183662 h 6858000"/>
              <a:gd name="connsiteX629" fmla="*/ 6241687 w 7467600"/>
              <a:gd name="connsiteY629" fmla="*/ 1257600 h 6858000"/>
              <a:gd name="connsiteX630" fmla="*/ 5693009 w 7467600"/>
              <a:gd name="connsiteY630" fmla="*/ 1478256 h 6858000"/>
              <a:gd name="connsiteX631" fmla="*/ 6548420 w 7467600"/>
              <a:gd name="connsiteY631" fmla="*/ 1214599 h 6858000"/>
              <a:gd name="connsiteX632" fmla="*/ 6605473 w 7467600"/>
              <a:gd name="connsiteY632" fmla="*/ 1184686 h 6858000"/>
              <a:gd name="connsiteX633" fmla="*/ 6691602 w 7467600"/>
              <a:gd name="connsiteY633" fmla="*/ 1140573 h 6858000"/>
              <a:gd name="connsiteX634" fmla="*/ 4002475 w 7467600"/>
              <a:gd name="connsiteY634" fmla="*/ 1037802 h 6858000"/>
              <a:gd name="connsiteX635" fmla="*/ 4000324 w 7467600"/>
              <a:gd name="connsiteY635" fmla="*/ 1039362 h 6858000"/>
              <a:gd name="connsiteX636" fmla="*/ 4002862 w 7467600"/>
              <a:gd name="connsiteY636" fmla="*/ 1042866 h 6858000"/>
              <a:gd name="connsiteX637" fmla="*/ 4002475 w 7467600"/>
              <a:gd name="connsiteY637" fmla="*/ 1037802 h 6858000"/>
              <a:gd name="connsiteX638" fmla="*/ 506322 w 7467600"/>
              <a:gd name="connsiteY638" fmla="*/ 1020997 h 6858000"/>
              <a:gd name="connsiteX639" fmla="*/ 533068 w 7467600"/>
              <a:gd name="connsiteY639" fmla="*/ 1029409 h 6858000"/>
              <a:gd name="connsiteX640" fmla="*/ 1232525 w 7467600"/>
              <a:gd name="connsiteY640" fmla="*/ 1804675 h 6858000"/>
              <a:gd name="connsiteX641" fmla="*/ 1388858 w 7467600"/>
              <a:gd name="connsiteY641" fmla="*/ 2368011 h 6858000"/>
              <a:gd name="connsiteX642" fmla="*/ 1384098 w 7467600"/>
              <a:gd name="connsiteY642" fmla="*/ 2378125 h 6858000"/>
              <a:gd name="connsiteX643" fmla="*/ 1425393 w 7467600"/>
              <a:gd name="connsiteY643" fmla="*/ 2589124 h 6858000"/>
              <a:gd name="connsiteX644" fmla="*/ 1424001 w 7467600"/>
              <a:gd name="connsiteY644" fmla="*/ 2597541 h 6858000"/>
              <a:gd name="connsiteX645" fmla="*/ 2152729 w 7467600"/>
              <a:gd name="connsiteY645" fmla="*/ 2864487 h 6858000"/>
              <a:gd name="connsiteX646" fmla="*/ 2020609 w 7467600"/>
              <a:gd name="connsiteY646" fmla="*/ 2539671 h 6858000"/>
              <a:gd name="connsiteX647" fmla="*/ 2018920 w 7467600"/>
              <a:gd name="connsiteY647" fmla="*/ 2536309 h 6858000"/>
              <a:gd name="connsiteX648" fmla="*/ 1342441 w 7467600"/>
              <a:gd name="connsiteY648" fmla="*/ 1173017 h 6858000"/>
              <a:gd name="connsiteX649" fmla="*/ 1367925 w 7467600"/>
              <a:gd name="connsiteY649" fmla="*/ 1135648 h 6858000"/>
              <a:gd name="connsiteX650" fmla="*/ 1771401 w 7467600"/>
              <a:gd name="connsiteY650" fmla="*/ 1806673 h 6858000"/>
              <a:gd name="connsiteX651" fmla="*/ 1972385 w 7467600"/>
              <a:gd name="connsiteY651" fmla="*/ 2198735 h 6858000"/>
              <a:gd name="connsiteX652" fmla="*/ 2040892 w 7467600"/>
              <a:gd name="connsiteY652" fmla="*/ 2405205 h 6858000"/>
              <a:gd name="connsiteX653" fmla="*/ 2131689 w 7467600"/>
              <a:gd name="connsiteY653" fmla="*/ 1936926 h 6858000"/>
              <a:gd name="connsiteX654" fmla="*/ 2454820 w 7467600"/>
              <a:gd name="connsiteY654" fmla="*/ 1248808 h 6858000"/>
              <a:gd name="connsiteX655" fmla="*/ 2492512 w 7467600"/>
              <a:gd name="connsiteY655" fmla="*/ 1302920 h 6858000"/>
              <a:gd name="connsiteX656" fmla="*/ 2081216 w 7467600"/>
              <a:gd name="connsiteY656" fmla="*/ 2527513 h 6858000"/>
              <a:gd name="connsiteX657" fmla="*/ 2081211 w 7467600"/>
              <a:gd name="connsiteY657" fmla="*/ 2528916 h 6858000"/>
              <a:gd name="connsiteX658" fmla="*/ 2199067 w 7467600"/>
              <a:gd name="connsiteY658" fmla="*/ 2884061 h 6858000"/>
              <a:gd name="connsiteX659" fmla="*/ 3192586 w 7467600"/>
              <a:gd name="connsiteY659" fmla="*/ 3411496 h 6858000"/>
              <a:gd name="connsiteX660" fmla="*/ 3182620 w 7467600"/>
              <a:gd name="connsiteY660" fmla="*/ 3483279 h 6858000"/>
              <a:gd name="connsiteX661" fmla="*/ 2435119 w 7467600"/>
              <a:gd name="connsiteY661" fmla="*/ 3080173 h 6858000"/>
              <a:gd name="connsiteX662" fmla="*/ 2410152 w 7467600"/>
              <a:gd name="connsiteY662" fmla="*/ 3063751 h 6858000"/>
              <a:gd name="connsiteX663" fmla="*/ 2408099 w 7467600"/>
              <a:gd name="connsiteY663" fmla="*/ 3064403 h 6858000"/>
              <a:gd name="connsiteX664" fmla="*/ 2407218 w 7467600"/>
              <a:gd name="connsiteY664" fmla="*/ 3070324 h 6858000"/>
              <a:gd name="connsiteX665" fmla="*/ 2380138 w 7467600"/>
              <a:gd name="connsiteY665" fmla="*/ 3099341 h 6858000"/>
              <a:gd name="connsiteX666" fmla="*/ 1765923 w 7467600"/>
              <a:gd name="connsiteY666" fmla="*/ 3581043 h 6858000"/>
              <a:gd name="connsiteX667" fmla="*/ 1702258 w 7467600"/>
              <a:gd name="connsiteY667" fmla="*/ 3612286 h 6858000"/>
              <a:gd name="connsiteX668" fmla="*/ 1538370 w 7467600"/>
              <a:gd name="connsiteY668" fmla="*/ 3811804 h 6858000"/>
              <a:gd name="connsiteX669" fmla="*/ 542867 w 7467600"/>
              <a:gd name="connsiteY669" fmla="*/ 4944092 h 6858000"/>
              <a:gd name="connsiteX670" fmla="*/ 515800 w 7467600"/>
              <a:gd name="connsiteY670" fmla="*/ 4862180 h 6858000"/>
              <a:gd name="connsiteX671" fmla="*/ 909145 w 7467600"/>
              <a:gd name="connsiteY671" fmla="*/ 4199225 h 6858000"/>
              <a:gd name="connsiteX672" fmla="*/ 1214067 w 7467600"/>
              <a:gd name="connsiteY672" fmla="*/ 3908561 h 6858000"/>
              <a:gd name="connsiteX673" fmla="*/ 640967 w 7467600"/>
              <a:gd name="connsiteY673" fmla="*/ 4105601 h 6858000"/>
              <a:gd name="connsiteX674" fmla="*/ 112563 w 7467600"/>
              <a:gd name="connsiteY674" fmla="*/ 4396952 h 6858000"/>
              <a:gd name="connsiteX675" fmla="*/ 0 w 7467600"/>
              <a:gd name="connsiteY675" fmla="*/ 4466006 h 6858000"/>
              <a:gd name="connsiteX676" fmla="*/ 0 w 7467600"/>
              <a:gd name="connsiteY676" fmla="*/ 4233763 h 6858000"/>
              <a:gd name="connsiteX677" fmla="*/ 36881 w 7467600"/>
              <a:gd name="connsiteY677" fmla="*/ 4200118 h 6858000"/>
              <a:gd name="connsiteX678" fmla="*/ 910534 w 7467600"/>
              <a:gd name="connsiteY678" fmla="*/ 3629753 h 6858000"/>
              <a:gd name="connsiteX679" fmla="*/ 1578717 w 7467600"/>
              <a:gd name="connsiteY679" fmla="*/ 3575982 h 6858000"/>
              <a:gd name="connsiteX680" fmla="*/ 2338780 w 7467600"/>
              <a:gd name="connsiteY680" fmla="*/ 3033725 h 6858000"/>
              <a:gd name="connsiteX681" fmla="*/ 1807991 w 7467600"/>
              <a:gd name="connsiteY681" fmla="*/ 2807184 h 6858000"/>
              <a:gd name="connsiteX682" fmla="*/ 1416358 w 7467600"/>
              <a:gd name="connsiteY682" fmla="*/ 3112571 h 6858000"/>
              <a:gd name="connsiteX683" fmla="*/ 939066 w 7467600"/>
              <a:gd name="connsiteY683" fmla="*/ 3378798 h 6858000"/>
              <a:gd name="connsiteX684" fmla="*/ 115099 w 7467600"/>
              <a:gd name="connsiteY684" fmla="*/ 3607650 h 6858000"/>
              <a:gd name="connsiteX685" fmla="*/ 97284 w 7467600"/>
              <a:gd name="connsiteY685" fmla="*/ 3520393 h 6858000"/>
              <a:gd name="connsiteX686" fmla="*/ 922050 w 7467600"/>
              <a:gd name="connsiteY686" fmla="*/ 3074867 h 6858000"/>
              <a:gd name="connsiteX687" fmla="*/ 1405265 w 7467600"/>
              <a:gd name="connsiteY687" fmla="*/ 3016319 h 6858000"/>
              <a:gd name="connsiteX688" fmla="*/ 1407512 w 7467600"/>
              <a:gd name="connsiteY688" fmla="*/ 3018001 h 6858000"/>
              <a:gd name="connsiteX689" fmla="*/ 1726266 w 7467600"/>
              <a:gd name="connsiteY689" fmla="*/ 2777274 h 6858000"/>
              <a:gd name="connsiteX690" fmla="*/ 625390 w 7467600"/>
              <a:gd name="connsiteY690" fmla="*/ 2514541 h 6858000"/>
              <a:gd name="connsiteX691" fmla="*/ 619799 w 7467600"/>
              <a:gd name="connsiteY691" fmla="*/ 2527180 h 6858000"/>
              <a:gd name="connsiteX692" fmla="*/ 310030 w 7467600"/>
              <a:gd name="connsiteY692" fmla="*/ 2771818 h 6858000"/>
              <a:gd name="connsiteX693" fmla="*/ 173877 w 7467600"/>
              <a:gd name="connsiteY693" fmla="*/ 2937056 h 6858000"/>
              <a:gd name="connsiteX694" fmla="*/ 77889 w 7467600"/>
              <a:gd name="connsiteY694" fmla="*/ 3138440 h 6858000"/>
              <a:gd name="connsiteX695" fmla="*/ 0 w 7467600"/>
              <a:gd name="connsiteY695" fmla="*/ 3271395 h 6858000"/>
              <a:gd name="connsiteX696" fmla="*/ 0 w 7467600"/>
              <a:gd name="connsiteY696" fmla="*/ 3153002 h 6858000"/>
              <a:gd name="connsiteX697" fmla="*/ 2386 w 7467600"/>
              <a:gd name="connsiteY697" fmla="*/ 3149203 h 6858000"/>
              <a:gd name="connsiteX698" fmla="*/ 89753 w 7467600"/>
              <a:gd name="connsiteY698" fmla="*/ 2987702 h 6858000"/>
              <a:gd name="connsiteX699" fmla="*/ 76869 w 7467600"/>
              <a:gd name="connsiteY699" fmla="*/ 3005404 h 6858000"/>
              <a:gd name="connsiteX700" fmla="*/ 32049 w 7467600"/>
              <a:gd name="connsiteY700" fmla="*/ 3065814 h 6858000"/>
              <a:gd name="connsiteX701" fmla="*/ 0 w 7467600"/>
              <a:gd name="connsiteY701" fmla="*/ 3108744 h 6858000"/>
              <a:gd name="connsiteX702" fmla="*/ 0 w 7467600"/>
              <a:gd name="connsiteY702" fmla="*/ 3058059 h 6858000"/>
              <a:gd name="connsiteX703" fmla="*/ 7610 w 7467600"/>
              <a:gd name="connsiteY703" fmla="*/ 3047889 h 6858000"/>
              <a:gd name="connsiteX704" fmla="*/ 52419 w 7467600"/>
              <a:gd name="connsiteY704" fmla="*/ 2987479 h 6858000"/>
              <a:gd name="connsiteX705" fmla="*/ 59142 w 7467600"/>
              <a:gd name="connsiteY705" fmla="*/ 2978488 h 6858000"/>
              <a:gd name="connsiteX706" fmla="*/ 0 w 7467600"/>
              <a:gd name="connsiteY706" fmla="*/ 3015334 h 6858000"/>
              <a:gd name="connsiteX707" fmla="*/ 0 w 7467600"/>
              <a:gd name="connsiteY707" fmla="*/ 2914286 h 6858000"/>
              <a:gd name="connsiteX708" fmla="*/ 36383 w 7467600"/>
              <a:gd name="connsiteY708" fmla="*/ 2901128 h 6858000"/>
              <a:gd name="connsiteX709" fmla="*/ 156329 w 7467600"/>
              <a:gd name="connsiteY709" fmla="*/ 2840533 h 6858000"/>
              <a:gd name="connsiteX710" fmla="*/ 358355 w 7467600"/>
              <a:gd name="connsiteY710" fmla="*/ 2620471 h 6858000"/>
              <a:gd name="connsiteX711" fmla="*/ 510577 w 7467600"/>
              <a:gd name="connsiteY711" fmla="*/ 2501244 h 6858000"/>
              <a:gd name="connsiteX712" fmla="*/ 211967 w 7467600"/>
              <a:gd name="connsiteY712" fmla="*/ 2479171 h 6858000"/>
              <a:gd name="connsiteX713" fmla="*/ 0 w 7467600"/>
              <a:gd name="connsiteY713" fmla="*/ 2476398 h 6858000"/>
              <a:gd name="connsiteX714" fmla="*/ 0 w 7467600"/>
              <a:gd name="connsiteY714" fmla="*/ 2389189 h 6858000"/>
              <a:gd name="connsiteX715" fmla="*/ 103062 w 7467600"/>
              <a:gd name="connsiteY715" fmla="*/ 2389518 h 6858000"/>
              <a:gd name="connsiteX716" fmla="*/ 510734 w 7467600"/>
              <a:gd name="connsiteY716" fmla="*/ 2416201 h 6858000"/>
              <a:gd name="connsiteX717" fmla="*/ 279257 w 7467600"/>
              <a:gd name="connsiteY717" fmla="*/ 2092102 h 6858000"/>
              <a:gd name="connsiteX718" fmla="*/ 65265 w 7467600"/>
              <a:gd name="connsiteY718" fmla="*/ 2006049 h 6858000"/>
              <a:gd name="connsiteX719" fmla="*/ 0 w 7467600"/>
              <a:gd name="connsiteY719" fmla="*/ 1982532 h 6858000"/>
              <a:gd name="connsiteX720" fmla="*/ 0 w 7467600"/>
              <a:gd name="connsiteY720" fmla="*/ 1912789 h 6858000"/>
              <a:gd name="connsiteX721" fmla="*/ 97460 w 7467600"/>
              <a:gd name="connsiteY721" fmla="*/ 1953725 h 6858000"/>
              <a:gd name="connsiteX722" fmla="*/ 221272 w 7467600"/>
              <a:gd name="connsiteY722" fmla="*/ 1980766 h 6858000"/>
              <a:gd name="connsiteX723" fmla="*/ 116765 w 7467600"/>
              <a:gd name="connsiteY723" fmla="*/ 1911033 h 6858000"/>
              <a:gd name="connsiteX724" fmla="*/ 16405 w 7467600"/>
              <a:gd name="connsiteY724" fmla="*/ 1803412 h 6858000"/>
              <a:gd name="connsiteX725" fmla="*/ 0 w 7467600"/>
              <a:gd name="connsiteY725" fmla="*/ 1784777 h 6858000"/>
              <a:gd name="connsiteX726" fmla="*/ 0 w 7467600"/>
              <a:gd name="connsiteY726" fmla="*/ 1740082 h 6858000"/>
              <a:gd name="connsiteX727" fmla="*/ 39394 w 7467600"/>
              <a:gd name="connsiteY727" fmla="*/ 1784856 h 6858000"/>
              <a:gd name="connsiteX728" fmla="*/ 135813 w 7467600"/>
              <a:gd name="connsiteY728" fmla="*/ 1888838 h 6858000"/>
              <a:gd name="connsiteX729" fmla="*/ 242575 w 7467600"/>
              <a:gd name="connsiteY729" fmla="*/ 1958841 h 6858000"/>
              <a:gd name="connsiteX730" fmla="*/ 82197 w 7467600"/>
              <a:gd name="connsiteY730" fmla="*/ 1754826 h 6858000"/>
              <a:gd name="connsiteX731" fmla="*/ 0 w 7467600"/>
              <a:gd name="connsiteY731" fmla="*/ 1679650 h 6858000"/>
              <a:gd name="connsiteX732" fmla="*/ 0 w 7467600"/>
              <a:gd name="connsiteY732" fmla="*/ 1602463 h 6858000"/>
              <a:gd name="connsiteX733" fmla="*/ 84689 w 7467600"/>
              <a:gd name="connsiteY733" fmla="*/ 1677442 h 6858000"/>
              <a:gd name="connsiteX734" fmla="*/ 298437 w 7467600"/>
              <a:gd name="connsiteY734" fmla="*/ 1968019 h 6858000"/>
              <a:gd name="connsiteX735" fmla="*/ 227269 w 7467600"/>
              <a:gd name="connsiteY735" fmla="*/ 1114064 h 6858000"/>
              <a:gd name="connsiteX736" fmla="*/ 248003 w 7467600"/>
              <a:gd name="connsiteY736" fmla="*/ 1089613 h 6858000"/>
              <a:gd name="connsiteX737" fmla="*/ 427020 w 7467600"/>
              <a:gd name="connsiteY737" fmla="*/ 1619803 h 6858000"/>
              <a:gd name="connsiteX738" fmla="*/ 340345 w 7467600"/>
              <a:gd name="connsiteY738" fmla="*/ 2027739 h 6858000"/>
              <a:gd name="connsiteX739" fmla="*/ 360865 w 7467600"/>
              <a:gd name="connsiteY739" fmla="*/ 2044827 h 6858000"/>
              <a:gd name="connsiteX740" fmla="*/ 560414 w 7467600"/>
              <a:gd name="connsiteY740" fmla="*/ 2421457 h 6858000"/>
              <a:gd name="connsiteX741" fmla="*/ 1359703 w 7467600"/>
              <a:gd name="connsiteY741" fmla="*/ 2578554 h 6858000"/>
              <a:gd name="connsiteX742" fmla="*/ 1359422 w 7467600"/>
              <a:gd name="connsiteY742" fmla="*/ 2577994 h 6858000"/>
              <a:gd name="connsiteX743" fmla="*/ 828701 w 7467600"/>
              <a:gd name="connsiteY743" fmla="*/ 1839520 h 6858000"/>
              <a:gd name="connsiteX744" fmla="*/ 494427 w 7467600"/>
              <a:gd name="connsiteY744" fmla="*/ 1092333 h 6858000"/>
              <a:gd name="connsiteX745" fmla="*/ 506322 w 7467600"/>
              <a:gd name="connsiteY745" fmla="*/ 1020997 h 6858000"/>
              <a:gd name="connsiteX746" fmla="*/ 4570198 w 7467600"/>
              <a:gd name="connsiteY746" fmla="*/ 978081 h 6858000"/>
              <a:gd name="connsiteX747" fmla="*/ 4523691 w 7467600"/>
              <a:gd name="connsiteY747" fmla="*/ 1127776 h 6858000"/>
              <a:gd name="connsiteX748" fmla="*/ 4509875 w 7467600"/>
              <a:gd name="connsiteY748" fmla="*/ 1167552 h 6858000"/>
              <a:gd name="connsiteX749" fmla="*/ 4478168 w 7467600"/>
              <a:gd name="connsiteY749" fmla="*/ 1260735 h 6858000"/>
              <a:gd name="connsiteX750" fmla="*/ 4409309 w 7467600"/>
              <a:gd name="connsiteY750" fmla="*/ 1666996 h 6858000"/>
              <a:gd name="connsiteX751" fmla="*/ 4370031 w 7467600"/>
              <a:gd name="connsiteY751" fmla="*/ 1955666 h 6858000"/>
              <a:gd name="connsiteX752" fmla="*/ 4570198 w 7467600"/>
              <a:gd name="connsiteY752" fmla="*/ 978081 h 6858000"/>
              <a:gd name="connsiteX753" fmla="*/ 4557898 w 7467600"/>
              <a:gd name="connsiteY753" fmla="*/ 900011 h 6858000"/>
              <a:gd name="connsiteX754" fmla="*/ 4344840 w 7467600"/>
              <a:gd name="connsiteY754" fmla="*/ 1922038 h 6858000"/>
              <a:gd name="connsiteX755" fmla="*/ 4378710 w 7467600"/>
              <a:gd name="connsiteY755" fmla="*/ 1665516 h 6858000"/>
              <a:gd name="connsiteX756" fmla="*/ 4448798 w 7467600"/>
              <a:gd name="connsiteY756" fmla="*/ 1253024 h 6858000"/>
              <a:gd name="connsiteX757" fmla="*/ 4480315 w 7467600"/>
              <a:gd name="connsiteY757" fmla="*/ 1158454 h 6858000"/>
              <a:gd name="connsiteX758" fmla="*/ 4494133 w 7467600"/>
              <a:gd name="connsiteY758" fmla="*/ 1118676 h 6858000"/>
              <a:gd name="connsiteX759" fmla="*/ 4557898 w 7467600"/>
              <a:gd name="connsiteY759" fmla="*/ 900011 h 6858000"/>
              <a:gd name="connsiteX760" fmla="*/ 5870151 w 7467600"/>
              <a:gd name="connsiteY760" fmla="*/ 898890 h 6858000"/>
              <a:gd name="connsiteX761" fmla="*/ 5861335 w 7467600"/>
              <a:gd name="connsiteY761" fmla="*/ 899177 h 6858000"/>
              <a:gd name="connsiteX762" fmla="*/ 5843702 w 7467600"/>
              <a:gd name="connsiteY762" fmla="*/ 899748 h 6858000"/>
              <a:gd name="connsiteX763" fmla="*/ 5651107 w 7467600"/>
              <a:gd name="connsiteY763" fmla="*/ 920306 h 6858000"/>
              <a:gd name="connsiteX764" fmla="*/ 5459407 w 7467600"/>
              <a:gd name="connsiteY764" fmla="*/ 940975 h 6858000"/>
              <a:gd name="connsiteX765" fmla="*/ 5374846 w 7467600"/>
              <a:gd name="connsiteY765" fmla="*/ 941988 h 6858000"/>
              <a:gd name="connsiteX766" fmla="*/ 5256105 w 7467600"/>
              <a:gd name="connsiteY766" fmla="*/ 945632 h 6858000"/>
              <a:gd name="connsiteX767" fmla="*/ 5107071 w 7467600"/>
              <a:gd name="connsiteY767" fmla="*/ 969720 h 6858000"/>
              <a:gd name="connsiteX768" fmla="*/ 4998681 w 7467600"/>
              <a:gd name="connsiteY768" fmla="*/ 988771 h 6858000"/>
              <a:gd name="connsiteX769" fmla="*/ 5870151 w 7467600"/>
              <a:gd name="connsiteY769" fmla="*/ 898890 h 6858000"/>
              <a:gd name="connsiteX770" fmla="*/ 5504425 w 7467600"/>
              <a:gd name="connsiteY770" fmla="*/ 848067 h 6858000"/>
              <a:gd name="connsiteX771" fmla="*/ 4968849 w 7467600"/>
              <a:gd name="connsiteY771" fmla="*/ 962318 h 6858000"/>
              <a:gd name="connsiteX772" fmla="*/ 5104039 w 7467600"/>
              <a:gd name="connsiteY772" fmla="*/ 940634 h 6858000"/>
              <a:gd name="connsiteX773" fmla="*/ 5256311 w 7467600"/>
              <a:gd name="connsiteY773" fmla="*/ 916490 h 6858000"/>
              <a:gd name="connsiteX774" fmla="*/ 5377381 w 7467600"/>
              <a:gd name="connsiteY774" fmla="*/ 912671 h 6858000"/>
              <a:gd name="connsiteX775" fmla="*/ 5460148 w 7467600"/>
              <a:gd name="connsiteY775" fmla="*/ 911442 h 6858000"/>
              <a:gd name="connsiteX776" fmla="*/ 5648971 w 7467600"/>
              <a:gd name="connsiteY776" fmla="*/ 891331 h 6858000"/>
              <a:gd name="connsiteX777" fmla="*/ 5844807 w 7467600"/>
              <a:gd name="connsiteY777" fmla="*/ 870718 h 6858000"/>
              <a:gd name="connsiteX778" fmla="*/ 5862975 w 7467600"/>
              <a:gd name="connsiteY778" fmla="*/ 869756 h 6858000"/>
              <a:gd name="connsiteX779" fmla="*/ 5920887 w 7467600"/>
              <a:gd name="connsiteY779" fmla="*/ 865929 h 6858000"/>
              <a:gd name="connsiteX780" fmla="*/ 5504425 w 7467600"/>
              <a:gd name="connsiteY780" fmla="*/ 848067 h 6858000"/>
              <a:gd name="connsiteX781" fmla="*/ 3607114 w 7467600"/>
              <a:gd name="connsiteY781" fmla="*/ 467441 h 6858000"/>
              <a:gd name="connsiteX782" fmla="*/ 3296242 w 7467600"/>
              <a:gd name="connsiteY782" fmla="*/ 807991 h 6858000"/>
              <a:gd name="connsiteX783" fmla="*/ 3174674 w 7467600"/>
              <a:gd name="connsiteY783" fmla="*/ 919759 h 6858000"/>
              <a:gd name="connsiteX784" fmla="*/ 3042978 w 7467600"/>
              <a:gd name="connsiteY784" fmla="*/ 1054894 h 6858000"/>
              <a:gd name="connsiteX785" fmla="*/ 2968914 w 7467600"/>
              <a:gd name="connsiteY785" fmla="*/ 1133756 h 6858000"/>
              <a:gd name="connsiteX786" fmla="*/ 3103823 w 7467600"/>
              <a:gd name="connsiteY786" fmla="*/ 1026814 h 6858000"/>
              <a:gd name="connsiteX787" fmla="*/ 3607114 w 7467600"/>
              <a:gd name="connsiteY787" fmla="*/ 467441 h 6858000"/>
              <a:gd name="connsiteX788" fmla="*/ 3744487 w 7467600"/>
              <a:gd name="connsiteY788" fmla="*/ 383136 h 6858000"/>
              <a:gd name="connsiteX789" fmla="*/ 3970213 w 7467600"/>
              <a:gd name="connsiteY789" fmla="*/ 995559 h 6858000"/>
              <a:gd name="connsiteX790" fmla="*/ 3744487 w 7467600"/>
              <a:gd name="connsiteY790" fmla="*/ 383136 h 6858000"/>
              <a:gd name="connsiteX791" fmla="*/ 3624562 w 7467600"/>
              <a:gd name="connsiteY791" fmla="*/ 367041 h 6858000"/>
              <a:gd name="connsiteX792" fmla="*/ 3489712 w 7467600"/>
              <a:gd name="connsiteY792" fmla="*/ 485386 h 6858000"/>
              <a:gd name="connsiteX793" fmla="*/ 3182994 w 7467600"/>
              <a:gd name="connsiteY793" fmla="*/ 828265 h 6858000"/>
              <a:gd name="connsiteX794" fmla="*/ 2892114 w 7467600"/>
              <a:gd name="connsiteY794" fmla="*/ 1172635 h 6858000"/>
              <a:gd name="connsiteX795" fmla="*/ 3021459 w 7467600"/>
              <a:gd name="connsiteY795" fmla="*/ 1035385 h 6858000"/>
              <a:gd name="connsiteX796" fmla="*/ 3153873 w 7467600"/>
              <a:gd name="connsiteY796" fmla="*/ 898971 h 6858000"/>
              <a:gd name="connsiteX797" fmla="*/ 3276511 w 7467600"/>
              <a:gd name="connsiteY797" fmla="*/ 786423 h 6858000"/>
              <a:gd name="connsiteX798" fmla="*/ 3584154 w 7467600"/>
              <a:gd name="connsiteY798" fmla="*/ 448218 h 6858000"/>
              <a:gd name="connsiteX799" fmla="*/ 3624562 w 7467600"/>
              <a:gd name="connsiteY799" fmla="*/ 367041 h 6858000"/>
              <a:gd name="connsiteX800" fmla="*/ 3766672 w 7467600"/>
              <a:gd name="connsiteY800" fmla="*/ 359429 h 6858000"/>
              <a:gd name="connsiteX801" fmla="*/ 3996338 w 7467600"/>
              <a:gd name="connsiteY801" fmla="*/ 968237 h 6858000"/>
              <a:gd name="connsiteX802" fmla="*/ 3766672 w 7467600"/>
              <a:gd name="connsiteY802" fmla="*/ 359429 h 6858000"/>
              <a:gd name="connsiteX803" fmla="*/ 5805386 w 7467600"/>
              <a:gd name="connsiteY803" fmla="*/ 239240 h 6858000"/>
              <a:gd name="connsiteX804" fmla="*/ 5736947 w 7467600"/>
              <a:gd name="connsiteY804" fmla="*/ 261367 h 6858000"/>
              <a:gd name="connsiteX805" fmla="*/ 5427012 w 7467600"/>
              <a:gd name="connsiteY805" fmla="*/ 311272 h 6858000"/>
              <a:gd name="connsiteX806" fmla="*/ 5147818 w 7467600"/>
              <a:gd name="connsiteY806" fmla="*/ 322112 h 6858000"/>
              <a:gd name="connsiteX807" fmla="*/ 5060854 w 7467600"/>
              <a:gd name="connsiteY807" fmla="*/ 311882 h 6858000"/>
              <a:gd name="connsiteX808" fmla="*/ 4945989 w 7467600"/>
              <a:gd name="connsiteY808" fmla="*/ 300516 h 6858000"/>
              <a:gd name="connsiteX809" fmla="*/ 5410479 w 7467600"/>
              <a:gd name="connsiteY809" fmla="*/ 348434 h 6858000"/>
              <a:gd name="connsiteX810" fmla="*/ 5805386 w 7467600"/>
              <a:gd name="connsiteY810" fmla="*/ 239240 h 6858000"/>
              <a:gd name="connsiteX811" fmla="*/ 5905192 w 7467600"/>
              <a:gd name="connsiteY811" fmla="*/ 163079 h 6858000"/>
              <a:gd name="connsiteX812" fmla="*/ 5865655 w 7467600"/>
              <a:gd name="connsiteY812" fmla="*/ 171901 h 6858000"/>
              <a:gd name="connsiteX813" fmla="*/ 5259740 w 7467600"/>
              <a:gd name="connsiteY813" fmla="*/ 257013 h 6858000"/>
              <a:gd name="connsiteX814" fmla="*/ 5208466 w 7467600"/>
              <a:gd name="connsiteY814" fmla="*/ 257550 h 6858000"/>
              <a:gd name="connsiteX815" fmla="*/ 4980204 w 7467600"/>
              <a:gd name="connsiteY815" fmla="*/ 271903 h 6858000"/>
              <a:gd name="connsiteX816" fmla="*/ 5068068 w 7467600"/>
              <a:gd name="connsiteY816" fmla="*/ 282244 h 6858000"/>
              <a:gd name="connsiteX817" fmla="*/ 5153231 w 7467600"/>
              <a:gd name="connsiteY817" fmla="*/ 292240 h 6858000"/>
              <a:gd name="connsiteX818" fmla="*/ 5426491 w 7467600"/>
              <a:gd name="connsiteY818" fmla="*/ 281128 h 6858000"/>
              <a:gd name="connsiteX819" fmla="*/ 5731212 w 7467600"/>
              <a:gd name="connsiteY819" fmla="*/ 231951 h 6858000"/>
              <a:gd name="connsiteX820" fmla="*/ 5905192 w 7467600"/>
              <a:gd name="connsiteY820" fmla="*/ 163079 h 6858000"/>
              <a:gd name="connsiteX821" fmla="*/ 5944437 w 7467600"/>
              <a:gd name="connsiteY821" fmla="*/ 113829 h 6858000"/>
              <a:gd name="connsiteX822" fmla="*/ 5825032 w 7467600"/>
              <a:gd name="connsiteY822" fmla="*/ 146405 h 6858000"/>
              <a:gd name="connsiteX823" fmla="*/ 4955599 w 7467600"/>
              <a:gd name="connsiteY823" fmla="*/ 247008 h 6858000"/>
              <a:gd name="connsiteX824" fmla="*/ 5210104 w 7467600"/>
              <a:gd name="connsiteY824" fmla="*/ 228123 h 6858000"/>
              <a:gd name="connsiteX825" fmla="*/ 5261015 w 7467600"/>
              <a:gd name="connsiteY825" fmla="*/ 227087 h 6858000"/>
              <a:gd name="connsiteX826" fmla="*/ 5861181 w 7467600"/>
              <a:gd name="connsiteY826" fmla="*/ 143093 h 6858000"/>
              <a:gd name="connsiteX827" fmla="*/ 5961252 w 7467600"/>
              <a:gd name="connsiteY827" fmla="*/ 114820 h 6858000"/>
              <a:gd name="connsiteX828" fmla="*/ 5944437 w 7467600"/>
              <a:gd name="connsiteY828" fmla="*/ 113829 h 6858000"/>
              <a:gd name="connsiteX829" fmla="*/ 3882765 w 7467600"/>
              <a:gd name="connsiteY829" fmla="*/ 0 h 6858000"/>
              <a:gd name="connsiteX830" fmla="*/ 3995099 w 7467600"/>
              <a:gd name="connsiteY830" fmla="*/ 0 h 6858000"/>
              <a:gd name="connsiteX831" fmla="*/ 4163818 w 7467600"/>
              <a:gd name="connsiteY831" fmla="*/ 234104 h 6858000"/>
              <a:gd name="connsiteX832" fmla="*/ 4172099 w 7467600"/>
              <a:gd name="connsiteY832" fmla="*/ 234207 h 6858000"/>
              <a:gd name="connsiteX833" fmla="*/ 4784282 w 7467600"/>
              <a:gd name="connsiteY833" fmla="*/ 276561 h 6858000"/>
              <a:gd name="connsiteX834" fmla="*/ 4801687 w 7467600"/>
              <a:gd name="connsiteY834" fmla="*/ 267764 h 6858000"/>
              <a:gd name="connsiteX835" fmla="*/ 6082788 w 7467600"/>
              <a:gd name="connsiteY835" fmla="*/ 64119 h 6858000"/>
              <a:gd name="connsiteX836" fmla="*/ 6099442 w 7467600"/>
              <a:gd name="connsiteY836" fmla="*/ 82568 h 6858000"/>
              <a:gd name="connsiteX837" fmla="*/ 4804137 w 7467600"/>
              <a:gd name="connsiteY837" fmla="*/ 320931 h 6858000"/>
              <a:gd name="connsiteX838" fmla="*/ 4227047 w 7467600"/>
              <a:gd name="connsiteY838" fmla="*/ 313415 h 6858000"/>
              <a:gd name="connsiteX839" fmla="*/ 4346041 w 7467600"/>
              <a:gd name="connsiteY839" fmla="*/ 456086 h 6858000"/>
              <a:gd name="connsiteX840" fmla="*/ 4870967 w 7467600"/>
              <a:gd name="connsiteY840" fmla="*/ 963061 h 6858000"/>
              <a:gd name="connsiteX841" fmla="*/ 4889647 w 7467600"/>
              <a:gd name="connsiteY841" fmla="*/ 957147 h 6858000"/>
              <a:gd name="connsiteX842" fmla="*/ 5422504 w 7467600"/>
              <a:gd name="connsiteY842" fmla="*/ 805191 h 6858000"/>
              <a:gd name="connsiteX843" fmla="*/ 6087656 w 7467600"/>
              <a:gd name="connsiteY843" fmla="*/ 826703 h 6858000"/>
              <a:gd name="connsiteX844" fmla="*/ 6058717 w 7467600"/>
              <a:gd name="connsiteY844" fmla="*/ 865992 h 6858000"/>
              <a:gd name="connsiteX845" fmla="*/ 4974153 w 7467600"/>
              <a:gd name="connsiteY845" fmla="*/ 1045456 h 6858000"/>
              <a:gd name="connsiteX846" fmla="*/ 5627835 w 7467600"/>
              <a:gd name="connsiteY846" fmla="*/ 1472077 h 6858000"/>
              <a:gd name="connsiteX847" fmla="*/ 5629817 w 7467600"/>
              <a:gd name="connsiteY847" fmla="*/ 1471412 h 6858000"/>
              <a:gd name="connsiteX848" fmla="*/ 5634124 w 7467600"/>
              <a:gd name="connsiteY848" fmla="*/ 1470572 h 6858000"/>
              <a:gd name="connsiteX849" fmla="*/ 5755832 w 7467600"/>
              <a:gd name="connsiteY849" fmla="*/ 1383886 h 6858000"/>
              <a:gd name="connsiteX850" fmla="*/ 6014186 w 7467600"/>
              <a:gd name="connsiteY850" fmla="*/ 1279799 h 6858000"/>
              <a:gd name="connsiteX851" fmla="*/ 6901619 w 7467600"/>
              <a:gd name="connsiteY851" fmla="*/ 1047874 h 6858000"/>
              <a:gd name="connsiteX852" fmla="*/ 6931566 w 7467600"/>
              <a:gd name="connsiteY852" fmla="*/ 1062034 h 6858000"/>
              <a:gd name="connsiteX853" fmla="*/ 5790982 w 7467600"/>
              <a:gd name="connsiteY853" fmla="*/ 1561380 h 6858000"/>
              <a:gd name="connsiteX854" fmla="*/ 6188971 w 7467600"/>
              <a:gd name="connsiteY854" fmla="*/ 1755168 h 6858000"/>
              <a:gd name="connsiteX855" fmla="*/ 6202446 w 7467600"/>
              <a:gd name="connsiteY855" fmla="*/ 1752268 h 6858000"/>
              <a:gd name="connsiteX856" fmla="*/ 7179560 w 7467600"/>
              <a:gd name="connsiteY856" fmla="*/ 1467551 h 6858000"/>
              <a:gd name="connsiteX857" fmla="*/ 7158730 w 7467600"/>
              <a:gd name="connsiteY857" fmla="*/ 1507835 h 6858000"/>
              <a:gd name="connsiteX858" fmla="*/ 6326959 w 7467600"/>
              <a:gd name="connsiteY858" fmla="*/ 1817686 h 6858000"/>
              <a:gd name="connsiteX859" fmla="*/ 6537433 w 7467600"/>
              <a:gd name="connsiteY859" fmla="*/ 1907790 h 6858000"/>
              <a:gd name="connsiteX860" fmla="*/ 6550221 w 7467600"/>
              <a:gd name="connsiteY860" fmla="*/ 1910729 h 6858000"/>
              <a:gd name="connsiteX861" fmla="*/ 6964438 w 7467600"/>
              <a:gd name="connsiteY861" fmla="*/ 2209505 h 6858000"/>
              <a:gd name="connsiteX862" fmla="*/ 7367862 w 7467600"/>
              <a:gd name="connsiteY862" fmla="*/ 2806833 h 6858000"/>
              <a:gd name="connsiteX863" fmla="*/ 7364329 w 7467600"/>
              <a:gd name="connsiteY863" fmla="*/ 2826907 h 6858000"/>
              <a:gd name="connsiteX864" fmla="*/ 7290545 w 7467600"/>
              <a:gd name="connsiteY864" fmla="*/ 2850663 h 6858000"/>
              <a:gd name="connsiteX865" fmla="*/ 6472036 w 7467600"/>
              <a:gd name="connsiteY865" fmla="*/ 1959003 h 6858000"/>
              <a:gd name="connsiteX866" fmla="*/ 5792897 w 7467600"/>
              <a:gd name="connsiteY866" fmla="*/ 1647747 h 6858000"/>
              <a:gd name="connsiteX867" fmla="*/ 5842751 w 7467600"/>
              <a:gd name="connsiteY867" fmla="*/ 1816112 h 6858000"/>
              <a:gd name="connsiteX868" fmla="*/ 5847424 w 7467600"/>
              <a:gd name="connsiteY868" fmla="*/ 1815776 h 6858000"/>
              <a:gd name="connsiteX869" fmla="*/ 6399821 w 7467600"/>
              <a:gd name="connsiteY869" fmla="*/ 2344799 h 6858000"/>
              <a:gd name="connsiteX870" fmla="*/ 6323232 w 7467600"/>
              <a:gd name="connsiteY870" fmla="*/ 2389634 h 6858000"/>
              <a:gd name="connsiteX871" fmla="*/ 5942958 w 7467600"/>
              <a:gd name="connsiteY871" fmla="*/ 2077708 h 6858000"/>
              <a:gd name="connsiteX872" fmla="*/ 5921559 w 7467600"/>
              <a:gd name="connsiteY872" fmla="*/ 2378596 h 6858000"/>
              <a:gd name="connsiteX873" fmla="*/ 5817651 w 7467600"/>
              <a:gd name="connsiteY873" fmla="*/ 3023919 h 6858000"/>
              <a:gd name="connsiteX874" fmla="*/ 5729634 w 7467600"/>
              <a:gd name="connsiteY874" fmla="*/ 3051849 h 6858000"/>
              <a:gd name="connsiteX875" fmla="*/ 5611018 w 7467600"/>
              <a:gd name="connsiteY875" fmla="*/ 2316769 h 6858000"/>
              <a:gd name="connsiteX876" fmla="*/ 5687608 w 7467600"/>
              <a:gd name="connsiteY876" fmla="*/ 2039972 h 6858000"/>
              <a:gd name="connsiteX877" fmla="*/ 5657554 w 7467600"/>
              <a:gd name="connsiteY877" fmla="*/ 1576445 h 6858000"/>
              <a:gd name="connsiteX878" fmla="*/ 5150475 w 7467600"/>
              <a:gd name="connsiteY878" fmla="*/ 1274012 h 6858000"/>
              <a:gd name="connsiteX879" fmla="*/ 5349142 w 7467600"/>
              <a:gd name="connsiteY879" fmla="*/ 2204405 h 6858000"/>
              <a:gd name="connsiteX880" fmla="*/ 5262214 w 7467600"/>
              <a:gd name="connsiteY880" fmla="*/ 2233836 h 6858000"/>
              <a:gd name="connsiteX881" fmla="*/ 4981539 w 7467600"/>
              <a:gd name="connsiteY881" fmla="*/ 1542201 h 6858000"/>
              <a:gd name="connsiteX882" fmla="*/ 4958461 w 7467600"/>
              <a:gd name="connsiteY882" fmla="*/ 1136957 h 6858000"/>
              <a:gd name="connsiteX883" fmla="*/ 4655015 w 7467600"/>
              <a:gd name="connsiteY883" fmla="*/ 891426 h 6858000"/>
              <a:gd name="connsiteX884" fmla="*/ 4348002 w 7467600"/>
              <a:gd name="connsiteY884" fmla="*/ 2205895 h 6858000"/>
              <a:gd name="connsiteX885" fmla="*/ 4262250 w 7467600"/>
              <a:gd name="connsiteY885" fmla="*/ 2219972 h 6858000"/>
              <a:gd name="connsiteX886" fmla="*/ 4550611 w 7467600"/>
              <a:gd name="connsiteY886" fmla="*/ 817540 h 6858000"/>
              <a:gd name="connsiteX887" fmla="*/ 4564418 w 7467600"/>
              <a:gd name="connsiteY887" fmla="*/ 808293 h 6858000"/>
              <a:gd name="connsiteX888" fmla="*/ 4266388 w 7467600"/>
              <a:gd name="connsiteY888" fmla="*/ 500083 h 6858000"/>
              <a:gd name="connsiteX889" fmla="*/ 4032842 w 7467600"/>
              <a:gd name="connsiteY889" fmla="*/ 211809 h 6858000"/>
              <a:gd name="connsiteX890" fmla="*/ 3882765 w 7467600"/>
              <a:gd name="connsiteY890" fmla="*/ 0 h 6858000"/>
              <a:gd name="connsiteX891" fmla="*/ 3721337 w 7467600"/>
              <a:gd name="connsiteY891" fmla="*/ 0 h 6858000"/>
              <a:gd name="connsiteX892" fmla="*/ 3797544 w 7467600"/>
              <a:gd name="connsiteY892" fmla="*/ 0 h 6858000"/>
              <a:gd name="connsiteX893" fmla="*/ 3775734 w 7467600"/>
              <a:gd name="connsiteY893" fmla="*/ 95131 h 6858000"/>
              <a:gd name="connsiteX894" fmla="*/ 3724807 w 7467600"/>
              <a:gd name="connsiteY894" fmla="*/ 272257 h 6858000"/>
              <a:gd name="connsiteX895" fmla="*/ 3726844 w 7467600"/>
              <a:gd name="connsiteY895" fmla="*/ 282988 h 6858000"/>
              <a:gd name="connsiteX896" fmla="*/ 3742664 w 7467600"/>
              <a:gd name="connsiteY896" fmla="*/ 279918 h 6858000"/>
              <a:gd name="connsiteX897" fmla="*/ 4103910 w 7467600"/>
              <a:gd name="connsiteY897" fmla="*/ 1161917 h 6858000"/>
              <a:gd name="connsiteX898" fmla="*/ 4020269 w 7467600"/>
              <a:gd name="connsiteY898" fmla="*/ 1200406 h 6858000"/>
              <a:gd name="connsiteX899" fmla="*/ 3674882 w 7467600"/>
              <a:gd name="connsiteY899" fmla="*/ 488524 h 6858000"/>
              <a:gd name="connsiteX900" fmla="*/ 3132682 w 7467600"/>
              <a:gd name="connsiteY900" fmla="*/ 1072284 h 6858000"/>
              <a:gd name="connsiteX901" fmla="*/ 2716346 w 7467600"/>
              <a:gd name="connsiteY901" fmla="*/ 1276376 h 6858000"/>
              <a:gd name="connsiteX902" fmla="*/ 2716772 w 7467600"/>
              <a:gd name="connsiteY902" fmla="*/ 1255462 h 6858000"/>
              <a:gd name="connsiteX903" fmla="*/ 3471096 w 7467600"/>
              <a:gd name="connsiteY903" fmla="*/ 437072 h 6858000"/>
              <a:gd name="connsiteX904" fmla="*/ 3639057 w 7467600"/>
              <a:gd name="connsiteY904" fmla="*/ 286334 h 6858000"/>
              <a:gd name="connsiteX905" fmla="*/ 3640309 w 7467600"/>
              <a:gd name="connsiteY905" fmla="*/ 284664 h 6858000"/>
              <a:gd name="connsiteX906" fmla="*/ 3646022 w 7467600"/>
              <a:gd name="connsiteY906" fmla="*/ 276711 h 6858000"/>
              <a:gd name="connsiteX907" fmla="*/ 3707943 w 7467600"/>
              <a:gd name="connsiteY907" fmla="*/ 65958 h 6858000"/>
              <a:gd name="connsiteX908" fmla="*/ 3721337 w 7467600"/>
              <a:gd name="connsiteY908" fmla="*/ 0 h 6858000"/>
              <a:gd name="connsiteX909" fmla="*/ 2867960 w 7467600"/>
              <a:gd name="connsiteY909" fmla="*/ 0 h 6858000"/>
              <a:gd name="connsiteX910" fmla="*/ 2926351 w 7467600"/>
              <a:gd name="connsiteY910" fmla="*/ 0 h 6858000"/>
              <a:gd name="connsiteX911" fmla="*/ 2902823 w 7467600"/>
              <a:gd name="connsiteY911" fmla="*/ 262929 h 6858000"/>
              <a:gd name="connsiteX912" fmla="*/ 2940663 w 7467600"/>
              <a:gd name="connsiteY912" fmla="*/ 140884 h 6858000"/>
              <a:gd name="connsiteX913" fmla="*/ 2947039 w 7467600"/>
              <a:gd name="connsiteY913" fmla="*/ 122524 h 6858000"/>
              <a:gd name="connsiteX914" fmla="*/ 2984316 w 7467600"/>
              <a:gd name="connsiteY914" fmla="*/ 0 h 6858000"/>
              <a:gd name="connsiteX915" fmla="*/ 3016114 w 7467600"/>
              <a:gd name="connsiteY915" fmla="*/ 0 h 6858000"/>
              <a:gd name="connsiteX916" fmla="*/ 2979949 w 7467600"/>
              <a:gd name="connsiteY916" fmla="*/ 119274 h 6858000"/>
              <a:gd name="connsiteX917" fmla="*/ 3023879 w 7467600"/>
              <a:gd name="connsiteY917" fmla="*/ 0 h 6858000"/>
              <a:gd name="connsiteX918" fmla="*/ 3105400 w 7467600"/>
              <a:gd name="connsiteY918" fmla="*/ 0 h 6858000"/>
              <a:gd name="connsiteX919" fmla="*/ 3094669 w 7467600"/>
              <a:gd name="connsiteY919" fmla="*/ 30308 h 6858000"/>
              <a:gd name="connsiteX920" fmla="*/ 2901945 w 7467600"/>
              <a:gd name="connsiteY920" fmla="*/ 466538 h 6858000"/>
              <a:gd name="connsiteX921" fmla="*/ 2815209 w 7467600"/>
              <a:gd name="connsiteY921" fmla="*/ 497361 h 6858000"/>
              <a:gd name="connsiteX922" fmla="*/ 2844845 w 7467600"/>
              <a:gd name="connsiteY922" fmla="*/ 127638 h 6858000"/>
              <a:gd name="connsiteX923" fmla="*/ 2867960 w 7467600"/>
              <a:gd name="connsiteY923" fmla="*/ 0 h 6858000"/>
              <a:gd name="connsiteX924" fmla="*/ 1057230 w 7467600"/>
              <a:gd name="connsiteY924" fmla="*/ 0 h 6858000"/>
              <a:gd name="connsiteX925" fmla="*/ 1111003 w 7467600"/>
              <a:gd name="connsiteY925" fmla="*/ 0 h 6858000"/>
              <a:gd name="connsiteX926" fmla="*/ 1125553 w 7467600"/>
              <a:gd name="connsiteY926" fmla="*/ 52588 h 6858000"/>
              <a:gd name="connsiteX927" fmla="*/ 1304276 w 7467600"/>
              <a:gd name="connsiteY927" fmla="*/ 476275 h 6858000"/>
              <a:gd name="connsiteX928" fmla="*/ 1492066 w 7467600"/>
              <a:gd name="connsiteY928" fmla="*/ 886333 h 6858000"/>
              <a:gd name="connsiteX929" fmla="*/ 1423698 w 7467600"/>
              <a:gd name="connsiteY929" fmla="*/ 710817 h 6858000"/>
              <a:gd name="connsiteX930" fmla="*/ 1357609 w 7467600"/>
              <a:gd name="connsiteY930" fmla="*/ 532892 h 6858000"/>
              <a:gd name="connsiteX931" fmla="*/ 1309550 w 7467600"/>
              <a:gd name="connsiteY931" fmla="*/ 374031 h 6858000"/>
              <a:gd name="connsiteX932" fmla="*/ 1193673 w 7467600"/>
              <a:gd name="connsiteY932" fmla="*/ 49533 h 6858000"/>
              <a:gd name="connsiteX933" fmla="*/ 1164391 w 7467600"/>
              <a:gd name="connsiteY933" fmla="*/ 0 h 6858000"/>
              <a:gd name="connsiteX934" fmla="*/ 1200666 w 7467600"/>
              <a:gd name="connsiteY934" fmla="*/ 0 h 6858000"/>
              <a:gd name="connsiteX935" fmla="*/ 1223408 w 7467600"/>
              <a:gd name="connsiteY935" fmla="*/ 38996 h 6858000"/>
              <a:gd name="connsiteX936" fmla="*/ 1339635 w 7467600"/>
              <a:gd name="connsiteY936" fmla="*/ 365517 h 6858000"/>
              <a:gd name="connsiteX937" fmla="*/ 1387469 w 7467600"/>
              <a:gd name="connsiteY937" fmla="*/ 523079 h 6858000"/>
              <a:gd name="connsiteX938" fmla="*/ 1452685 w 7467600"/>
              <a:gd name="connsiteY938" fmla="*/ 699806 h 6858000"/>
              <a:gd name="connsiteX939" fmla="*/ 1492092 w 7467600"/>
              <a:gd name="connsiteY939" fmla="*/ 800424 h 6858000"/>
              <a:gd name="connsiteX940" fmla="*/ 1455302 w 7467600"/>
              <a:gd name="connsiteY940" fmla="*/ 632913 h 6858000"/>
              <a:gd name="connsiteX941" fmla="*/ 1222336 w 7467600"/>
              <a:gd name="connsiteY941" fmla="*/ 9480 h 6858000"/>
              <a:gd name="connsiteX942" fmla="*/ 1214634 w 7467600"/>
              <a:gd name="connsiteY942" fmla="*/ 0 h 6858000"/>
              <a:gd name="connsiteX943" fmla="*/ 1289827 w 7467600"/>
              <a:gd name="connsiteY943" fmla="*/ 0 h 6858000"/>
              <a:gd name="connsiteX944" fmla="*/ 1321076 w 7467600"/>
              <a:gd name="connsiteY944" fmla="*/ 59722 h 6858000"/>
              <a:gd name="connsiteX945" fmla="*/ 1512579 w 7467600"/>
              <a:gd name="connsiteY945" fmla="*/ 626441 h 6858000"/>
              <a:gd name="connsiteX946" fmla="*/ 1506076 w 7467600"/>
              <a:gd name="connsiteY946" fmla="*/ 1089289 h 6858000"/>
              <a:gd name="connsiteX947" fmla="*/ 1486346 w 7467600"/>
              <a:gd name="connsiteY947" fmla="*/ 1079919 h 6858000"/>
              <a:gd name="connsiteX948" fmla="*/ 1070511 w 7467600"/>
              <a:gd name="connsiteY948" fmla="*/ 48609 h 6858000"/>
              <a:gd name="connsiteX949" fmla="*/ 1057230 w 7467600"/>
              <a:gd name="connsiteY949" fmla="*/ 0 h 6858000"/>
              <a:gd name="connsiteX950" fmla="*/ 43151 w 7467600"/>
              <a:gd name="connsiteY950" fmla="*/ 0 h 6858000"/>
              <a:gd name="connsiteX951" fmla="*/ 95283 w 7467600"/>
              <a:gd name="connsiteY951" fmla="*/ 0 h 6858000"/>
              <a:gd name="connsiteX952" fmla="*/ 300708 w 7467600"/>
              <a:gd name="connsiteY952" fmla="*/ 154571 h 6858000"/>
              <a:gd name="connsiteX953" fmla="*/ 530414 w 7467600"/>
              <a:gd name="connsiteY953" fmla="*/ 354673 h 6858000"/>
              <a:gd name="connsiteX954" fmla="*/ 333785 w 7467600"/>
              <a:gd name="connsiteY954" fmla="*/ 161564 h 6858000"/>
              <a:gd name="connsiteX955" fmla="*/ 147005 w 7467600"/>
              <a:gd name="connsiteY955" fmla="*/ 0 h 6858000"/>
              <a:gd name="connsiteX956" fmla="*/ 272509 w 7467600"/>
              <a:gd name="connsiteY956" fmla="*/ 0 h 6858000"/>
              <a:gd name="connsiteX957" fmla="*/ 326276 w 7467600"/>
              <a:gd name="connsiteY957" fmla="*/ 45847 h 6858000"/>
              <a:gd name="connsiteX958" fmla="*/ 823759 w 7467600"/>
              <a:gd name="connsiteY958" fmla="*/ 574145 h 6858000"/>
              <a:gd name="connsiteX959" fmla="*/ 811254 w 7467600"/>
              <a:gd name="connsiteY959" fmla="*/ 665546 h 6858000"/>
              <a:gd name="connsiteX960" fmla="*/ 154042 w 7467600"/>
              <a:gd name="connsiteY960" fmla="*/ 261522 h 6858000"/>
              <a:gd name="connsiteX961" fmla="*/ 13550 w 7467600"/>
              <a:gd name="connsiteY961" fmla="*/ 158423 h 6858000"/>
              <a:gd name="connsiteX962" fmla="*/ 0 w 7467600"/>
              <a:gd name="connsiteY962" fmla="*/ 146618 h 6858000"/>
              <a:gd name="connsiteX963" fmla="*/ 0 w 7467600"/>
              <a:gd name="connsiteY963" fmla="*/ 59161 h 6858000"/>
              <a:gd name="connsiteX964" fmla="*/ 45427 w 7467600"/>
              <a:gd name="connsiteY964" fmla="*/ 101078 h 6858000"/>
              <a:gd name="connsiteX965" fmla="*/ 630103 w 7467600"/>
              <a:gd name="connsiteY965" fmla="*/ 485885 h 6858000"/>
              <a:gd name="connsiteX966" fmla="*/ 532040 w 7467600"/>
              <a:gd name="connsiteY966" fmla="*/ 399359 h 6858000"/>
              <a:gd name="connsiteX967" fmla="*/ 517618 w 7467600"/>
              <a:gd name="connsiteY967" fmla="*/ 385726 h 6858000"/>
              <a:gd name="connsiteX968" fmla="*/ 285074 w 7467600"/>
              <a:gd name="connsiteY968" fmla="*/ 182755 h 6858000"/>
              <a:gd name="connsiteX969" fmla="*/ 43151 w 7467600"/>
              <a:gd name="connsiteY96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356878 w 7467600"/>
              <a:gd name="connsiteY80" fmla="*/ 5981332 h 6858000"/>
              <a:gd name="connsiteX81" fmla="*/ 7467600 w 7467600"/>
              <a:gd name="connsiteY81" fmla="*/ 6117703 h 6858000"/>
              <a:gd name="connsiteX82" fmla="*/ 7467600 w 7467600"/>
              <a:gd name="connsiteY82" fmla="*/ 6163634 h 6858000"/>
              <a:gd name="connsiteX83" fmla="*/ 7403637 w 7467600"/>
              <a:gd name="connsiteY83" fmla="*/ 6083957 h 6858000"/>
              <a:gd name="connsiteX84" fmla="*/ 7254615 w 7467600"/>
              <a:gd name="connsiteY84" fmla="*/ 5911918 h 6858000"/>
              <a:gd name="connsiteX85" fmla="*/ 7312589 w 7467600"/>
              <a:gd name="connsiteY85" fmla="*/ 5982309 h 6858000"/>
              <a:gd name="connsiteX86" fmla="*/ 7448321 w 7467600"/>
              <a:gd name="connsiteY86" fmla="*/ 6190991 h 6858000"/>
              <a:gd name="connsiteX87" fmla="*/ 7467600 w 7467600"/>
              <a:gd name="connsiteY87" fmla="*/ 6221686 h 6858000"/>
              <a:gd name="connsiteX88" fmla="*/ 7467600 w 7467600"/>
              <a:gd name="connsiteY88" fmla="*/ 6334256 h 6858000"/>
              <a:gd name="connsiteX89" fmla="*/ 7454976 w 7467600"/>
              <a:gd name="connsiteY89" fmla="*/ 6318297 h 6858000"/>
              <a:gd name="connsiteX90" fmla="*/ 1456157 w 7467600"/>
              <a:gd name="connsiteY90" fmla="*/ 5371404 h 6858000"/>
              <a:gd name="connsiteX91" fmla="*/ 1244432 w 7467600"/>
              <a:gd name="connsiteY91" fmla="*/ 5385601 h 6858000"/>
              <a:gd name="connsiteX92" fmla="*/ 973990 w 7467600"/>
              <a:gd name="connsiteY92" fmla="*/ 5424940 h 6858000"/>
              <a:gd name="connsiteX93" fmla="*/ 1103809 w 7467600"/>
              <a:gd name="connsiteY93" fmla="*/ 5433720 h 6858000"/>
              <a:gd name="connsiteX94" fmla="*/ 1123454 w 7467600"/>
              <a:gd name="connsiteY94" fmla="*/ 5435727 h 6858000"/>
              <a:gd name="connsiteX95" fmla="*/ 1737017 w 7467600"/>
              <a:gd name="connsiteY95" fmla="*/ 5452183 h 6858000"/>
              <a:gd name="connsiteX96" fmla="*/ 1824397 w 7467600"/>
              <a:gd name="connsiteY96" fmla="*/ 5447757 h 6858000"/>
              <a:gd name="connsiteX97" fmla="*/ 2070059 w 7467600"/>
              <a:gd name="connsiteY97" fmla="*/ 5441660 h 6858000"/>
              <a:gd name="connsiteX98" fmla="*/ 1456157 w 7467600"/>
              <a:gd name="connsiteY98" fmla="*/ 5371404 h 6858000"/>
              <a:gd name="connsiteX99" fmla="*/ 4988186 w 7467600"/>
              <a:gd name="connsiteY99" fmla="*/ 5216467 h 6858000"/>
              <a:gd name="connsiteX100" fmla="*/ 4777334 w 7467600"/>
              <a:gd name="connsiteY100" fmla="*/ 5406072 h 6858000"/>
              <a:gd name="connsiteX101" fmla="*/ 4718341 w 7467600"/>
              <a:gd name="connsiteY101" fmla="*/ 5468043 h 6858000"/>
              <a:gd name="connsiteX102" fmla="*/ 4604655 w 7467600"/>
              <a:gd name="connsiteY102" fmla="*/ 5583434 h 6858000"/>
              <a:gd name="connsiteX103" fmla="*/ 4565074 w 7467600"/>
              <a:gd name="connsiteY103" fmla="*/ 5618550 h 6858000"/>
              <a:gd name="connsiteX104" fmla="*/ 4988186 w 7467600"/>
              <a:gd name="connsiteY104" fmla="*/ 5216467 h 6858000"/>
              <a:gd name="connsiteX105" fmla="*/ 4978032 w 7467600"/>
              <a:gd name="connsiteY105" fmla="*/ 5183809 h 6858000"/>
              <a:gd name="connsiteX106" fmla="*/ 4463413 w 7467600"/>
              <a:gd name="connsiteY106" fmla="*/ 5615162 h 6858000"/>
              <a:gd name="connsiteX107" fmla="*/ 4358134 w 7467600"/>
              <a:gd name="connsiteY107" fmla="*/ 5742791 h 6858000"/>
              <a:gd name="connsiteX108" fmla="*/ 4376219 w 7467600"/>
              <a:gd name="connsiteY108" fmla="*/ 5729027 h 6858000"/>
              <a:gd name="connsiteX109" fmla="*/ 4582340 w 7467600"/>
              <a:gd name="connsiteY109" fmla="*/ 5561037 h 6858000"/>
              <a:gd name="connsiteX110" fmla="*/ 4694684 w 7467600"/>
              <a:gd name="connsiteY110" fmla="*/ 5447098 h 6858000"/>
              <a:gd name="connsiteX111" fmla="*/ 4754123 w 7467600"/>
              <a:gd name="connsiteY111" fmla="*/ 5384643 h 6858000"/>
              <a:gd name="connsiteX112" fmla="*/ 4978032 w 7467600"/>
              <a:gd name="connsiteY112" fmla="*/ 5183809 h 6858000"/>
              <a:gd name="connsiteX113" fmla="*/ 1903353 w 7467600"/>
              <a:gd name="connsiteY113" fmla="*/ 5044827 h 6858000"/>
              <a:gd name="connsiteX114" fmla="*/ 1936931 w 7467600"/>
              <a:gd name="connsiteY114" fmla="*/ 5093954 h 6858000"/>
              <a:gd name="connsiteX115" fmla="*/ 2195868 w 7467600"/>
              <a:gd name="connsiteY115" fmla="*/ 5396574 h 6858000"/>
              <a:gd name="connsiteX116" fmla="*/ 2088852 w 7467600"/>
              <a:gd name="connsiteY116" fmla="*/ 5166123 h 6858000"/>
              <a:gd name="connsiteX117" fmla="*/ 1958241 w 7467600"/>
              <a:gd name="connsiteY117" fmla="*/ 5067955 h 6858000"/>
              <a:gd name="connsiteX118" fmla="*/ 1903353 w 7467600"/>
              <a:gd name="connsiteY118" fmla="*/ 5044827 h 6858000"/>
              <a:gd name="connsiteX119" fmla="*/ 1979378 w 7467600"/>
              <a:gd name="connsiteY119" fmla="*/ 4769504 h 6858000"/>
              <a:gd name="connsiteX120" fmla="*/ 2882120 w 7467600"/>
              <a:gd name="connsiteY120" fmla="*/ 5064547 h 6858000"/>
              <a:gd name="connsiteX121" fmla="*/ 2793103 w 7467600"/>
              <a:gd name="connsiteY121" fmla="*/ 5039699 h 6858000"/>
              <a:gd name="connsiteX122" fmla="*/ 2770041 w 7467600"/>
              <a:gd name="connsiteY122" fmla="*/ 5033634 h 6858000"/>
              <a:gd name="connsiteX123" fmla="*/ 1979378 w 7467600"/>
              <a:gd name="connsiteY123" fmla="*/ 4769504 h 6858000"/>
              <a:gd name="connsiteX124" fmla="*/ 1927410 w 7467600"/>
              <a:gd name="connsiteY124" fmla="*/ 4716164 h 6858000"/>
              <a:gd name="connsiteX125" fmla="*/ 1959587 w 7467600"/>
              <a:gd name="connsiteY125" fmla="*/ 4728849 h 6858000"/>
              <a:gd name="connsiteX126" fmla="*/ 2777707 w 7467600"/>
              <a:gd name="connsiteY126" fmla="*/ 5003991 h 6858000"/>
              <a:gd name="connsiteX127" fmla="*/ 2800768 w 7467600"/>
              <a:gd name="connsiteY127" fmla="*/ 5010056 h 6858000"/>
              <a:gd name="connsiteX128" fmla="*/ 2879408 w 7467600"/>
              <a:gd name="connsiteY128" fmla="*/ 5031590 h 6858000"/>
              <a:gd name="connsiteX129" fmla="*/ 2862295 w 7467600"/>
              <a:gd name="connsiteY129" fmla="*/ 5022958 h 6858000"/>
              <a:gd name="connsiteX130" fmla="*/ 2813343 w 7467600"/>
              <a:gd name="connsiteY130" fmla="*/ 4998369 h 6858000"/>
              <a:gd name="connsiteX131" fmla="*/ 2646245 w 7467600"/>
              <a:gd name="connsiteY131" fmla="*/ 4930999 h 6858000"/>
              <a:gd name="connsiteX132" fmla="*/ 1999243 w 7467600"/>
              <a:gd name="connsiteY132" fmla="*/ 4730524 h 6858000"/>
              <a:gd name="connsiteX133" fmla="*/ 1979527 w 7467600"/>
              <a:gd name="connsiteY133" fmla="*/ 4726651 h 6858000"/>
              <a:gd name="connsiteX134" fmla="*/ 1927410 w 7467600"/>
              <a:gd name="connsiteY134" fmla="*/ 4716164 h 6858000"/>
              <a:gd name="connsiteX135" fmla="*/ 1997014 w 7467600"/>
              <a:gd name="connsiteY135" fmla="*/ 4698007 h 6858000"/>
              <a:gd name="connsiteX136" fmla="*/ 2005458 w 7467600"/>
              <a:gd name="connsiteY136" fmla="*/ 4699540 h 6858000"/>
              <a:gd name="connsiteX137" fmla="*/ 2657186 w 7467600"/>
              <a:gd name="connsiteY137" fmla="*/ 4901687 h 6858000"/>
              <a:gd name="connsiteX138" fmla="*/ 2826662 w 7467600"/>
              <a:gd name="connsiteY138" fmla="*/ 4970362 h 6858000"/>
              <a:gd name="connsiteX139" fmla="*/ 2876100 w 7467600"/>
              <a:gd name="connsiteY139" fmla="*/ 4995397 h 6858000"/>
              <a:gd name="connsiteX140" fmla="*/ 3042600 w 7467600"/>
              <a:gd name="connsiteY140" fmla="*/ 5059532 h 6858000"/>
              <a:gd name="connsiteX141" fmla="*/ 1997014 w 7467600"/>
              <a:gd name="connsiteY141" fmla="*/ 4698007 h 6858000"/>
              <a:gd name="connsiteX142" fmla="*/ 2305292 w 7467600"/>
              <a:gd name="connsiteY142" fmla="*/ 4219492 h 6858000"/>
              <a:gd name="connsiteX143" fmla="*/ 3360922 w 7467600"/>
              <a:gd name="connsiteY143" fmla="*/ 4529373 h 6858000"/>
              <a:gd name="connsiteX144" fmla="*/ 3492420 w 7467600"/>
              <a:gd name="connsiteY144" fmla="*/ 4510145 h 6858000"/>
              <a:gd name="connsiteX145" fmla="*/ 3364086 w 7467600"/>
              <a:gd name="connsiteY145" fmla="*/ 4480340 h 6858000"/>
              <a:gd name="connsiteX146" fmla="*/ 3225818 w 7467600"/>
              <a:gd name="connsiteY146" fmla="*/ 4411822 h 6858000"/>
              <a:gd name="connsiteX147" fmla="*/ 3129696 w 7467600"/>
              <a:gd name="connsiteY147" fmla="*/ 4360704 h 6858000"/>
              <a:gd name="connsiteX148" fmla="*/ 2814545 w 7467600"/>
              <a:gd name="connsiteY148" fmla="*/ 4282955 h 6858000"/>
              <a:gd name="connsiteX149" fmla="*/ 2305292 w 7467600"/>
              <a:gd name="connsiteY149" fmla="*/ 4219492 h 6858000"/>
              <a:gd name="connsiteX150" fmla="*/ 2626982 w 7467600"/>
              <a:gd name="connsiteY150" fmla="*/ 4206450 h 6858000"/>
              <a:gd name="connsiteX151" fmla="*/ 2490617 w 7467600"/>
              <a:gd name="connsiteY151" fmla="*/ 4206951 h 6858000"/>
              <a:gd name="connsiteX152" fmla="*/ 2819869 w 7467600"/>
              <a:gd name="connsiteY152" fmla="*/ 4252936 h 6858000"/>
              <a:gd name="connsiteX153" fmla="*/ 3143018 w 7467600"/>
              <a:gd name="connsiteY153" fmla="*/ 4332698 h 6858000"/>
              <a:gd name="connsiteX154" fmla="*/ 3241520 w 7467600"/>
              <a:gd name="connsiteY154" fmla="*/ 4385112 h 6858000"/>
              <a:gd name="connsiteX155" fmla="*/ 3374575 w 7467600"/>
              <a:gd name="connsiteY155" fmla="*/ 4451517 h 6858000"/>
              <a:gd name="connsiteX156" fmla="*/ 3505221 w 7467600"/>
              <a:gd name="connsiteY156" fmla="*/ 4480757 h 6858000"/>
              <a:gd name="connsiteX157" fmla="*/ 2626982 w 7467600"/>
              <a:gd name="connsiteY157" fmla="*/ 4206450 h 6858000"/>
              <a:gd name="connsiteX158" fmla="*/ 1310106 w 7467600"/>
              <a:gd name="connsiteY158" fmla="*/ 3943217 h 6858000"/>
              <a:gd name="connsiteX159" fmla="*/ 854994 w 7467600"/>
              <a:gd name="connsiteY159" fmla="*/ 4399136 h 6858000"/>
              <a:gd name="connsiteX160" fmla="*/ 742462 w 7467600"/>
              <a:gd name="connsiteY160" fmla="*/ 4594648 h 6858000"/>
              <a:gd name="connsiteX161" fmla="*/ 820602 w 7467600"/>
              <a:gd name="connsiteY161" fmla="*/ 4485915 h 6858000"/>
              <a:gd name="connsiteX162" fmla="*/ 878295 w 7467600"/>
              <a:gd name="connsiteY162" fmla="*/ 4403594 h 6858000"/>
              <a:gd name="connsiteX163" fmla="*/ 1240607 w 7467600"/>
              <a:gd name="connsiteY163" fmla="*/ 4010401 h 6858000"/>
              <a:gd name="connsiteX164" fmla="*/ 1310106 w 7467600"/>
              <a:gd name="connsiteY164" fmla="*/ 3943217 h 6858000"/>
              <a:gd name="connsiteX165" fmla="*/ 1423113 w 7467600"/>
              <a:gd name="connsiteY165" fmla="*/ 3874565 h 6858000"/>
              <a:gd name="connsiteX166" fmla="*/ 1260565 w 7467600"/>
              <a:gd name="connsiteY166" fmla="*/ 4031982 h 6858000"/>
              <a:gd name="connsiteX167" fmla="*/ 901900 w 7467600"/>
              <a:gd name="connsiteY167" fmla="*/ 4421236 h 6858000"/>
              <a:gd name="connsiteX168" fmla="*/ 845044 w 7467600"/>
              <a:gd name="connsiteY168" fmla="*/ 4502436 h 6858000"/>
              <a:gd name="connsiteX169" fmla="*/ 685926 w 7467600"/>
              <a:gd name="connsiteY169" fmla="*/ 4703069 h 6858000"/>
              <a:gd name="connsiteX170" fmla="*/ 684248 w 7467600"/>
              <a:gd name="connsiteY170" fmla="*/ 4706721 h 6858000"/>
              <a:gd name="connsiteX171" fmla="*/ 1423113 w 7467600"/>
              <a:gd name="connsiteY171" fmla="*/ 3874565 h 6858000"/>
              <a:gd name="connsiteX172" fmla="*/ 3316479 w 7467600"/>
              <a:gd name="connsiteY172" fmla="*/ 3872136 h 6858000"/>
              <a:gd name="connsiteX173" fmla="*/ 3546806 w 7467600"/>
              <a:gd name="connsiteY173" fmla="*/ 4356139 h 6858000"/>
              <a:gd name="connsiteX174" fmla="*/ 3364433 w 7467600"/>
              <a:gd name="connsiteY174" fmla="*/ 3953121 h 6858000"/>
              <a:gd name="connsiteX175" fmla="*/ 3316479 w 7467600"/>
              <a:gd name="connsiteY175" fmla="*/ 3872136 h 6858000"/>
              <a:gd name="connsiteX176" fmla="*/ 3291335 w 7467600"/>
              <a:gd name="connsiteY176" fmla="*/ 3767420 h 6858000"/>
              <a:gd name="connsiteX177" fmla="*/ 3390805 w 7467600"/>
              <a:gd name="connsiteY177" fmla="*/ 3937163 h 6858000"/>
              <a:gd name="connsiteX178" fmla="*/ 3579062 w 7467600"/>
              <a:gd name="connsiteY178" fmla="*/ 4359040 h 6858000"/>
              <a:gd name="connsiteX179" fmla="*/ 3467355 w 7467600"/>
              <a:gd name="connsiteY179" fmla="*/ 3988130 h 6858000"/>
              <a:gd name="connsiteX180" fmla="*/ 3310753 w 7467600"/>
              <a:gd name="connsiteY180" fmla="*/ 3787140 h 6858000"/>
              <a:gd name="connsiteX181" fmla="*/ 3291335 w 7467600"/>
              <a:gd name="connsiteY181" fmla="*/ 3767420 h 6858000"/>
              <a:gd name="connsiteX182" fmla="*/ 1635889 w 7467600"/>
              <a:gd name="connsiteY182" fmla="*/ 3709494 h 6858000"/>
              <a:gd name="connsiteX183" fmla="*/ 1634800 w 7467600"/>
              <a:gd name="connsiteY183" fmla="*/ 3731111 h 6858000"/>
              <a:gd name="connsiteX184" fmla="*/ 1635889 w 7467600"/>
              <a:gd name="connsiteY184" fmla="*/ 3709494 h 6858000"/>
              <a:gd name="connsiteX185" fmla="*/ 1510397 w 7467600"/>
              <a:gd name="connsiteY185" fmla="*/ 3684705 h 6858000"/>
              <a:gd name="connsiteX186" fmla="*/ 1146550 w 7467600"/>
              <a:gd name="connsiteY186" fmla="*/ 3802012 h 6858000"/>
              <a:gd name="connsiteX187" fmla="*/ 698834 w 7467600"/>
              <a:gd name="connsiteY187" fmla="*/ 3952272 h 6858000"/>
              <a:gd name="connsiteX188" fmla="*/ 34256 w 7467600"/>
              <a:gd name="connsiteY188" fmla="*/ 4347603 h 6858000"/>
              <a:gd name="connsiteX189" fmla="*/ 527241 w 7467600"/>
              <a:gd name="connsiteY189" fmla="*/ 4065078 h 6858000"/>
              <a:gd name="connsiteX190" fmla="*/ 1510397 w 7467600"/>
              <a:gd name="connsiteY190" fmla="*/ 3684705 h 6858000"/>
              <a:gd name="connsiteX191" fmla="*/ 1313114 w 7467600"/>
              <a:gd name="connsiteY191" fmla="*/ 3655216 h 6858000"/>
              <a:gd name="connsiteX192" fmla="*/ 1109304 w 7467600"/>
              <a:gd name="connsiteY192" fmla="*/ 3669030 h 6858000"/>
              <a:gd name="connsiteX193" fmla="*/ 8129 w 7467600"/>
              <a:gd name="connsiteY193" fmla="*/ 4330519 h 6858000"/>
              <a:gd name="connsiteX194" fmla="*/ 687572 w 7467600"/>
              <a:gd name="connsiteY194" fmla="*/ 3925629 h 6858000"/>
              <a:gd name="connsiteX195" fmla="*/ 1138365 w 7467600"/>
              <a:gd name="connsiteY195" fmla="*/ 3774515 h 6858000"/>
              <a:gd name="connsiteX196" fmla="*/ 1505579 w 7467600"/>
              <a:gd name="connsiteY196" fmla="*/ 3655526 h 6858000"/>
              <a:gd name="connsiteX197" fmla="*/ 1313114 w 7467600"/>
              <a:gd name="connsiteY197" fmla="*/ 3655216 h 6858000"/>
              <a:gd name="connsiteX198" fmla="*/ 3655073 w 7467600"/>
              <a:gd name="connsiteY198" fmla="*/ 3650884 h 6858000"/>
              <a:gd name="connsiteX199" fmla="*/ 3989938 w 7467600"/>
              <a:gd name="connsiteY199" fmla="*/ 3991685 h 6858000"/>
              <a:gd name="connsiteX200" fmla="*/ 4393907 w 7467600"/>
              <a:gd name="connsiteY200" fmla="*/ 4261258 h 6858000"/>
              <a:gd name="connsiteX201" fmla="*/ 4648051 w 7467600"/>
              <a:gd name="connsiteY201" fmla="*/ 4374051 h 6858000"/>
              <a:gd name="connsiteX202" fmla="*/ 4383389 w 7467600"/>
              <a:gd name="connsiteY202" fmla="*/ 4184369 h 6858000"/>
              <a:gd name="connsiteX203" fmla="*/ 4165508 w 7467600"/>
              <a:gd name="connsiteY203" fmla="*/ 4035196 h 6858000"/>
              <a:gd name="connsiteX204" fmla="*/ 4068162 w 7467600"/>
              <a:gd name="connsiteY204" fmla="*/ 3953394 h 6858000"/>
              <a:gd name="connsiteX205" fmla="*/ 3981416 w 7467600"/>
              <a:gd name="connsiteY205" fmla="*/ 3880482 h 6858000"/>
              <a:gd name="connsiteX206" fmla="*/ 3800147 w 7467600"/>
              <a:gd name="connsiteY206" fmla="*/ 3749872 h 6858000"/>
              <a:gd name="connsiteX207" fmla="*/ 3655073 w 7467600"/>
              <a:gd name="connsiteY207" fmla="*/ 3650884 h 6858000"/>
              <a:gd name="connsiteX208" fmla="*/ 3670252 w 7467600"/>
              <a:gd name="connsiteY208" fmla="*/ 3622798 h 6858000"/>
              <a:gd name="connsiteX209" fmla="*/ 3817258 w 7467600"/>
              <a:gd name="connsiteY209" fmla="*/ 3723577 h 6858000"/>
              <a:gd name="connsiteX210" fmla="*/ 4000461 w 7467600"/>
              <a:gd name="connsiteY210" fmla="*/ 3855966 h 6858000"/>
              <a:gd name="connsiteX211" fmla="*/ 4088180 w 7467600"/>
              <a:gd name="connsiteY211" fmla="*/ 3929774 h 6858000"/>
              <a:gd name="connsiteX212" fmla="*/ 4184555 w 7467600"/>
              <a:gd name="connsiteY212" fmla="*/ 4010683 h 6858000"/>
              <a:gd name="connsiteX213" fmla="*/ 4399563 w 7467600"/>
              <a:gd name="connsiteY213" fmla="*/ 4158106 h 6858000"/>
              <a:gd name="connsiteX214" fmla="*/ 4684469 w 7467600"/>
              <a:gd name="connsiteY214" fmla="*/ 4364680 h 6858000"/>
              <a:gd name="connsiteX215" fmla="*/ 4690271 w 7467600"/>
              <a:gd name="connsiteY215" fmla="*/ 4370034 h 6858000"/>
              <a:gd name="connsiteX216" fmla="*/ 4136093 w 7467600"/>
              <a:gd name="connsiteY216" fmla="*/ 3858466 h 6858000"/>
              <a:gd name="connsiteX217" fmla="*/ 3670252 w 7467600"/>
              <a:gd name="connsiteY217" fmla="*/ 3622798 h 6858000"/>
              <a:gd name="connsiteX218" fmla="*/ 4440129 w 7467600"/>
              <a:gd name="connsiteY218" fmla="*/ 3448571 h 6858000"/>
              <a:gd name="connsiteX219" fmla="*/ 4856525 w 7467600"/>
              <a:gd name="connsiteY219" fmla="*/ 3915351 h 6858000"/>
              <a:gd name="connsiteX220" fmla="*/ 5059055 w 7467600"/>
              <a:gd name="connsiteY220" fmla="*/ 4108918 h 6858000"/>
              <a:gd name="connsiteX221" fmla="*/ 5290070 w 7467600"/>
              <a:gd name="connsiteY221" fmla="*/ 4263619 h 6858000"/>
              <a:gd name="connsiteX222" fmla="*/ 4834991 w 7467600"/>
              <a:gd name="connsiteY222" fmla="*/ 3830985 h 6858000"/>
              <a:gd name="connsiteX223" fmla="*/ 4440129 w 7467600"/>
              <a:gd name="connsiteY223" fmla="*/ 3448571 h 6858000"/>
              <a:gd name="connsiteX224" fmla="*/ 4441737 w 7467600"/>
              <a:gd name="connsiteY224" fmla="*/ 3399734 h 6858000"/>
              <a:gd name="connsiteX225" fmla="*/ 4431236 w 7467600"/>
              <a:gd name="connsiteY225" fmla="*/ 3400954 h 6858000"/>
              <a:gd name="connsiteX226" fmla="*/ 4557150 w 7467600"/>
              <a:gd name="connsiteY226" fmla="*/ 3510023 h 6858000"/>
              <a:gd name="connsiteX227" fmla="*/ 4856936 w 7467600"/>
              <a:gd name="connsiteY227" fmla="*/ 3809146 h 6858000"/>
              <a:gd name="connsiteX228" fmla="*/ 5111996 w 7467600"/>
              <a:gd name="connsiteY228" fmla="*/ 4065759 h 6858000"/>
              <a:gd name="connsiteX229" fmla="*/ 5388878 w 7467600"/>
              <a:gd name="connsiteY229" fmla="*/ 4300185 h 6858000"/>
              <a:gd name="connsiteX230" fmla="*/ 5425556 w 7467600"/>
              <a:gd name="connsiteY230" fmla="*/ 4308967 h 6858000"/>
              <a:gd name="connsiteX231" fmla="*/ 4943646 w 7467600"/>
              <a:gd name="connsiteY231" fmla="*/ 3822916 h 6858000"/>
              <a:gd name="connsiteX232" fmla="*/ 4594837 w 7467600"/>
              <a:gd name="connsiteY232" fmla="*/ 3532274 h 6858000"/>
              <a:gd name="connsiteX233" fmla="*/ 4441737 w 7467600"/>
              <a:gd name="connsiteY233" fmla="*/ 3399734 h 6858000"/>
              <a:gd name="connsiteX234" fmla="*/ 5425834 w 7467600"/>
              <a:gd name="connsiteY234" fmla="*/ 3162785 h 6858000"/>
              <a:gd name="connsiteX235" fmla="*/ 5401644 w 7467600"/>
              <a:gd name="connsiteY235" fmla="*/ 3617847 h 6858000"/>
              <a:gd name="connsiteX236" fmla="*/ 5467256 w 7467600"/>
              <a:gd name="connsiteY236" fmla="*/ 4175494 h 6858000"/>
              <a:gd name="connsiteX237" fmla="*/ 5448069 w 7467600"/>
              <a:gd name="connsiteY237" fmla="*/ 3567554 h 6858000"/>
              <a:gd name="connsiteX238" fmla="*/ 5425834 w 7467600"/>
              <a:gd name="connsiteY238" fmla="*/ 3162785 h 6858000"/>
              <a:gd name="connsiteX239" fmla="*/ 1318687 w 7467600"/>
              <a:gd name="connsiteY239" fmla="*/ 3113840 h 6858000"/>
              <a:gd name="connsiteX240" fmla="*/ 1066793 w 7467600"/>
              <a:gd name="connsiteY240" fmla="*/ 3212171 h 6858000"/>
              <a:gd name="connsiteX241" fmla="*/ 993319 w 7467600"/>
              <a:gd name="connsiteY241" fmla="*/ 3247648 h 6858000"/>
              <a:gd name="connsiteX242" fmla="*/ 853081 w 7467600"/>
              <a:gd name="connsiteY242" fmla="*/ 3312410 h 6858000"/>
              <a:gd name="connsiteX243" fmla="*/ 805957 w 7467600"/>
              <a:gd name="connsiteY243" fmla="*/ 3330443 h 6858000"/>
              <a:gd name="connsiteX244" fmla="*/ 1318687 w 7467600"/>
              <a:gd name="connsiteY244" fmla="*/ 3113840 h 6858000"/>
              <a:gd name="connsiteX245" fmla="*/ 5453702 w 7467600"/>
              <a:gd name="connsiteY245" fmla="*/ 3090882 h 6858000"/>
              <a:gd name="connsiteX246" fmla="*/ 5480135 w 7467600"/>
              <a:gd name="connsiteY246" fmla="*/ 3565802 h 6858000"/>
              <a:gd name="connsiteX247" fmla="*/ 5499023 w 7467600"/>
              <a:gd name="connsiteY247" fmla="*/ 4166310 h 6858000"/>
              <a:gd name="connsiteX248" fmla="*/ 5547022 w 7467600"/>
              <a:gd name="connsiteY248" fmla="*/ 3607838 h 6858000"/>
              <a:gd name="connsiteX249" fmla="*/ 5515964 w 7467600"/>
              <a:gd name="connsiteY249" fmla="*/ 3378541 h 6858000"/>
              <a:gd name="connsiteX250" fmla="*/ 5453702 w 7467600"/>
              <a:gd name="connsiteY250" fmla="*/ 3090882 h 6858000"/>
              <a:gd name="connsiteX251" fmla="*/ 1238695 w 7467600"/>
              <a:gd name="connsiteY251" fmla="*/ 3076820 h 6858000"/>
              <a:gd name="connsiteX252" fmla="*/ 716371 w 7467600"/>
              <a:gd name="connsiteY252" fmla="*/ 3293249 h 6858000"/>
              <a:gd name="connsiteX253" fmla="*/ 579522 w 7467600"/>
              <a:gd name="connsiteY253" fmla="*/ 3371759 h 6858000"/>
              <a:gd name="connsiteX254" fmla="*/ 600288 w 7467600"/>
              <a:gd name="connsiteY254" fmla="*/ 3365555 h 6858000"/>
              <a:gd name="connsiteX255" fmla="*/ 840692 w 7467600"/>
              <a:gd name="connsiteY255" fmla="*/ 3284921 h 6858000"/>
              <a:gd name="connsiteX256" fmla="*/ 979248 w 7467600"/>
              <a:gd name="connsiteY256" fmla="*/ 3221003 h 6858000"/>
              <a:gd name="connsiteX257" fmla="*/ 1053282 w 7467600"/>
              <a:gd name="connsiteY257" fmla="*/ 3185247 h 6858000"/>
              <a:gd name="connsiteX258" fmla="*/ 1320603 w 7467600"/>
              <a:gd name="connsiteY258" fmla="*/ 3081281 h 6858000"/>
              <a:gd name="connsiteX259" fmla="*/ 1238695 w 7467600"/>
              <a:gd name="connsiteY259" fmla="*/ 3076820 h 6858000"/>
              <a:gd name="connsiteX260" fmla="*/ 5425627 w 7467600"/>
              <a:gd name="connsiteY260" fmla="*/ 2954192 h 6858000"/>
              <a:gd name="connsiteX261" fmla="*/ 5470770 w 7467600"/>
              <a:gd name="connsiteY261" fmla="*/ 3005435 h 6858000"/>
              <a:gd name="connsiteX262" fmla="*/ 5519779 w 7467600"/>
              <a:gd name="connsiteY262" fmla="*/ 4359223 h 6858000"/>
              <a:gd name="connsiteX263" fmla="*/ 5520293 w 7467600"/>
              <a:gd name="connsiteY263" fmla="*/ 4360602 h 6858000"/>
              <a:gd name="connsiteX264" fmla="*/ 5767221 w 7467600"/>
              <a:gd name="connsiteY264" fmla="*/ 4665564 h 6858000"/>
              <a:gd name="connsiteX265" fmla="*/ 6937169 w 7467600"/>
              <a:gd name="connsiteY265" fmla="*/ 4815941 h 6858000"/>
              <a:gd name="connsiteX266" fmla="*/ 6953922 w 7467600"/>
              <a:gd name="connsiteY266" fmla="*/ 4890068 h 6858000"/>
              <a:gd name="connsiteX267" fmla="*/ 6071359 w 7467600"/>
              <a:gd name="connsiteY267" fmla="*/ 4770770 h 6858000"/>
              <a:gd name="connsiteX268" fmla="*/ 6038839 w 7467600"/>
              <a:gd name="connsiteY268" fmla="*/ 4764474 h 6858000"/>
              <a:gd name="connsiteX269" fmla="*/ 6038706 w 7467600"/>
              <a:gd name="connsiteY269" fmla="*/ 4763847 h 6858000"/>
              <a:gd name="connsiteX270" fmla="*/ 6037784 w 7467600"/>
              <a:gd name="connsiteY270" fmla="*/ 4764270 h 6858000"/>
              <a:gd name="connsiteX271" fmla="*/ 6038839 w 7467600"/>
              <a:gd name="connsiteY271" fmla="*/ 4764474 h 6858000"/>
              <a:gd name="connsiteX272" fmla="*/ 6040338 w 7467600"/>
              <a:gd name="connsiteY272" fmla="*/ 4771418 h 6858000"/>
              <a:gd name="connsiteX273" fmla="*/ 6024488 w 7467600"/>
              <a:gd name="connsiteY273" fmla="*/ 4809903 h 6858000"/>
              <a:gd name="connsiteX274" fmla="*/ 5599771 w 7467600"/>
              <a:gd name="connsiteY274" fmla="*/ 5509652 h 6858000"/>
              <a:gd name="connsiteX275" fmla="*/ 5548843 w 7467600"/>
              <a:gd name="connsiteY275" fmla="*/ 5563845 h 6858000"/>
              <a:gd name="connsiteX276" fmla="*/ 5940952 w 7467600"/>
              <a:gd name="connsiteY276" fmla="*/ 6250028 h 6858000"/>
              <a:gd name="connsiteX277" fmla="*/ 6043441 w 7467600"/>
              <a:gd name="connsiteY277" fmla="*/ 6665847 h 6858000"/>
              <a:gd name="connsiteX278" fmla="*/ 6093432 w 7467600"/>
              <a:gd name="connsiteY278" fmla="*/ 6858000 h 6858000"/>
              <a:gd name="connsiteX279" fmla="*/ 6034344 w 7467600"/>
              <a:gd name="connsiteY279" fmla="*/ 6858000 h 6858000"/>
              <a:gd name="connsiteX280" fmla="*/ 6026679 w 7467600"/>
              <a:gd name="connsiteY280" fmla="*/ 6836959 h 6858000"/>
              <a:gd name="connsiteX281" fmla="*/ 5800441 w 7467600"/>
              <a:gd name="connsiteY281" fmla="*/ 6335286 h 6858000"/>
              <a:gd name="connsiteX282" fmla="*/ 5526562 w 7467600"/>
              <a:gd name="connsiteY282" fmla="*/ 5705388 h 6858000"/>
              <a:gd name="connsiteX283" fmla="*/ 5519640 w 7467600"/>
              <a:gd name="connsiteY283" fmla="*/ 5683774 h 6858000"/>
              <a:gd name="connsiteX284" fmla="*/ 5844559 w 7467600"/>
              <a:gd name="connsiteY284" fmla="*/ 6553349 h 6858000"/>
              <a:gd name="connsiteX285" fmla="*/ 5975994 w 7467600"/>
              <a:gd name="connsiteY285" fmla="*/ 6858000 h 6858000"/>
              <a:gd name="connsiteX286" fmla="*/ 5898547 w 7467600"/>
              <a:gd name="connsiteY286" fmla="*/ 6858000 h 6858000"/>
              <a:gd name="connsiteX287" fmla="*/ 5682041 w 7467600"/>
              <a:gd name="connsiteY287" fmla="*/ 6355860 h 6858000"/>
              <a:gd name="connsiteX288" fmla="*/ 5461758 w 7467600"/>
              <a:gd name="connsiteY288" fmla="*/ 5820220 h 6858000"/>
              <a:gd name="connsiteX289" fmla="*/ 5237282 w 7467600"/>
              <a:gd name="connsiteY289" fmla="*/ 6579086 h 6858000"/>
              <a:gd name="connsiteX290" fmla="*/ 5115009 w 7467600"/>
              <a:gd name="connsiteY290" fmla="*/ 6858000 h 6858000"/>
              <a:gd name="connsiteX291" fmla="*/ 5028074 w 7467600"/>
              <a:gd name="connsiteY291" fmla="*/ 6858000 h 6858000"/>
              <a:gd name="connsiteX292" fmla="*/ 5079508 w 7467600"/>
              <a:gd name="connsiteY292" fmla="*/ 6749074 h 6858000"/>
              <a:gd name="connsiteX293" fmla="*/ 5371846 w 7467600"/>
              <a:gd name="connsiteY293" fmla="*/ 5924413 h 6858000"/>
              <a:gd name="connsiteX294" fmla="*/ 5270512 w 7467600"/>
              <a:gd name="connsiteY294" fmla="*/ 6138975 h 6858000"/>
              <a:gd name="connsiteX295" fmla="*/ 5062409 w 7467600"/>
              <a:gd name="connsiteY295" fmla="*/ 6653544 h 6858000"/>
              <a:gd name="connsiteX296" fmla="*/ 5036628 w 7467600"/>
              <a:gd name="connsiteY296" fmla="*/ 6754247 h 6858000"/>
              <a:gd name="connsiteX297" fmla="*/ 5009112 w 7467600"/>
              <a:gd name="connsiteY297" fmla="*/ 6858000 h 6858000"/>
              <a:gd name="connsiteX298" fmla="*/ 4976679 w 7467600"/>
              <a:gd name="connsiteY298" fmla="*/ 6858000 h 6858000"/>
              <a:gd name="connsiteX299" fmla="*/ 5006537 w 7467600"/>
              <a:gd name="connsiteY299" fmla="*/ 6747068 h 6858000"/>
              <a:gd name="connsiteX300" fmla="*/ 5032723 w 7467600"/>
              <a:gd name="connsiteY300" fmla="*/ 6644957 h 6858000"/>
              <a:gd name="connsiteX301" fmla="*/ 5242949 w 7467600"/>
              <a:gd name="connsiteY301" fmla="*/ 6125175 h 6858000"/>
              <a:gd name="connsiteX302" fmla="*/ 5286321 w 7467600"/>
              <a:gd name="connsiteY302" fmla="*/ 6033555 h 6858000"/>
              <a:gd name="connsiteX303" fmla="*/ 5008210 w 7467600"/>
              <a:gd name="connsiteY303" fmla="*/ 6649194 h 6858000"/>
              <a:gd name="connsiteX304" fmla="*/ 4986321 w 7467600"/>
              <a:gd name="connsiteY304" fmla="*/ 6765687 h 6858000"/>
              <a:gd name="connsiteX305" fmla="*/ 4973474 w 7467600"/>
              <a:gd name="connsiteY305" fmla="*/ 6858000 h 6858000"/>
              <a:gd name="connsiteX306" fmla="*/ 4907178 w 7467600"/>
              <a:gd name="connsiteY306" fmla="*/ 6858000 h 6858000"/>
              <a:gd name="connsiteX307" fmla="*/ 4910810 w 7467600"/>
              <a:gd name="connsiteY307" fmla="*/ 6829660 h 6858000"/>
              <a:gd name="connsiteX308" fmla="*/ 4987461 w 7467600"/>
              <a:gd name="connsiteY308" fmla="*/ 6432994 h 6858000"/>
              <a:gd name="connsiteX309" fmla="*/ 5179262 w 7467600"/>
              <a:gd name="connsiteY309" fmla="*/ 6035044 h 6858000"/>
              <a:gd name="connsiteX310" fmla="*/ 4689678 w 7467600"/>
              <a:gd name="connsiteY310" fmla="*/ 6440241 h 6858000"/>
              <a:gd name="connsiteX311" fmla="*/ 4477543 w 7467600"/>
              <a:gd name="connsiteY311" fmla="*/ 6674836 h 6858000"/>
              <a:gd name="connsiteX312" fmla="*/ 4329957 w 7467600"/>
              <a:gd name="connsiteY312" fmla="*/ 6858000 h 6858000"/>
              <a:gd name="connsiteX313" fmla="*/ 4218595 w 7467600"/>
              <a:gd name="connsiteY313" fmla="*/ 6858000 h 6858000"/>
              <a:gd name="connsiteX314" fmla="*/ 4368888 w 7467600"/>
              <a:gd name="connsiteY314" fmla="*/ 6668412 h 6858000"/>
              <a:gd name="connsiteX315" fmla="*/ 4563091 w 7467600"/>
              <a:gd name="connsiteY315" fmla="*/ 6442508 h 6858000"/>
              <a:gd name="connsiteX316" fmla="*/ 5387324 w 7467600"/>
              <a:gd name="connsiteY316" fmla="*/ 5705830 h 6858000"/>
              <a:gd name="connsiteX317" fmla="*/ 5073620 w 7467600"/>
              <a:gd name="connsiteY317" fmla="*/ 5955437 h 6858000"/>
              <a:gd name="connsiteX318" fmla="*/ 4689789 w 7467600"/>
              <a:gd name="connsiteY318" fmla="*/ 6268382 h 6858000"/>
              <a:gd name="connsiteX319" fmla="*/ 4418722 w 7467600"/>
              <a:gd name="connsiteY319" fmla="*/ 6570886 h 6858000"/>
              <a:gd name="connsiteX320" fmla="*/ 4214944 w 7467600"/>
              <a:gd name="connsiteY320" fmla="*/ 6858000 h 6858000"/>
              <a:gd name="connsiteX321" fmla="*/ 4177898 w 7467600"/>
              <a:gd name="connsiteY321" fmla="*/ 6858000 h 6858000"/>
              <a:gd name="connsiteX322" fmla="*/ 4391597 w 7467600"/>
              <a:gd name="connsiteY322" fmla="*/ 6556370 h 6858000"/>
              <a:gd name="connsiteX323" fmla="*/ 4668889 w 7467600"/>
              <a:gd name="connsiteY323" fmla="*/ 6246399 h 6858000"/>
              <a:gd name="connsiteX324" fmla="*/ 5055427 w 7467600"/>
              <a:gd name="connsiteY324" fmla="*/ 5931476 h 6858000"/>
              <a:gd name="connsiteX325" fmla="*/ 5371814 w 7467600"/>
              <a:gd name="connsiteY325" fmla="*/ 5678975 h 6858000"/>
              <a:gd name="connsiteX326" fmla="*/ 4987918 w 7467600"/>
              <a:gd name="connsiteY326" fmla="*/ 5838701 h 6858000"/>
              <a:gd name="connsiteX327" fmla="*/ 4317146 w 7467600"/>
              <a:gd name="connsiteY327" fmla="*/ 6587716 h 6858000"/>
              <a:gd name="connsiteX328" fmla="*/ 4171627 w 7467600"/>
              <a:gd name="connsiteY328" fmla="*/ 6858000 h 6858000"/>
              <a:gd name="connsiteX329" fmla="*/ 4081585 w 7467600"/>
              <a:gd name="connsiteY329" fmla="*/ 6858000 h 6858000"/>
              <a:gd name="connsiteX330" fmla="*/ 4238603 w 7467600"/>
              <a:gd name="connsiteY330" fmla="*/ 6559341 h 6858000"/>
              <a:gd name="connsiteX331" fmla="*/ 4778333 w 7467600"/>
              <a:gd name="connsiteY331" fmla="*/ 5873626 h 6858000"/>
              <a:gd name="connsiteX332" fmla="*/ 5414185 w 7467600"/>
              <a:gd name="connsiteY332" fmla="*/ 5573882 h 6858000"/>
              <a:gd name="connsiteX333" fmla="*/ 5959648 w 7467600"/>
              <a:gd name="connsiteY333" fmla="*/ 4760797 h 6858000"/>
              <a:gd name="connsiteX334" fmla="*/ 5355019 w 7467600"/>
              <a:gd name="connsiteY334" fmla="*/ 4734672 h 6858000"/>
              <a:gd name="connsiteX335" fmla="*/ 5083565 w 7467600"/>
              <a:gd name="connsiteY335" fmla="*/ 5179121 h 6858000"/>
              <a:gd name="connsiteX336" fmla="*/ 4713577 w 7467600"/>
              <a:gd name="connsiteY336" fmla="*/ 5616803 h 6858000"/>
              <a:gd name="connsiteX337" fmla="*/ 3989559 w 7467600"/>
              <a:gd name="connsiteY337" fmla="*/ 6145945 h 6858000"/>
              <a:gd name="connsiteX338" fmla="*/ 3939824 w 7467600"/>
              <a:gd name="connsiteY338" fmla="*/ 6066900 h 6858000"/>
              <a:gd name="connsiteX339" fmla="*/ 4584537 w 7467600"/>
              <a:gd name="connsiteY339" fmla="*/ 5324826 h 6858000"/>
              <a:gd name="connsiteX340" fmla="*/ 5037105 w 7467600"/>
              <a:gd name="connsiteY340" fmla="*/ 5088765 h 6858000"/>
              <a:gd name="connsiteX341" fmla="*/ 5039930 w 7467600"/>
              <a:gd name="connsiteY341" fmla="*/ 5089585 h 6858000"/>
              <a:gd name="connsiteX342" fmla="*/ 5263764 w 7467600"/>
              <a:gd name="connsiteY342" fmla="*/ 4735525 h 6858000"/>
              <a:gd name="connsiteX343" fmla="*/ 4086300 w 7467600"/>
              <a:gd name="connsiteY343" fmla="*/ 4884599 h 6858000"/>
              <a:gd name="connsiteX344" fmla="*/ 4085485 w 7467600"/>
              <a:gd name="connsiteY344" fmla="*/ 4899070 h 6858000"/>
              <a:gd name="connsiteX345" fmla="*/ 3871915 w 7467600"/>
              <a:gd name="connsiteY345" fmla="*/ 5253645 h 6858000"/>
              <a:gd name="connsiteX346" fmla="*/ 3799374 w 7467600"/>
              <a:gd name="connsiteY346" fmla="*/ 5466127 h 6858000"/>
              <a:gd name="connsiteX347" fmla="*/ 3498850 w 7467600"/>
              <a:gd name="connsiteY347" fmla="*/ 6661888 h 6858000"/>
              <a:gd name="connsiteX348" fmla="*/ 3399216 w 7467600"/>
              <a:gd name="connsiteY348" fmla="*/ 6858000 h 6858000"/>
              <a:gd name="connsiteX349" fmla="*/ 3303688 w 7467600"/>
              <a:gd name="connsiteY349" fmla="*/ 6858000 h 6858000"/>
              <a:gd name="connsiteX350" fmla="*/ 3391774 w 7467600"/>
              <a:gd name="connsiteY350" fmla="*/ 6697181 h 6858000"/>
              <a:gd name="connsiteX351" fmla="*/ 3735540 w 7467600"/>
              <a:gd name="connsiteY351" fmla="*/ 5546923 h 6858000"/>
              <a:gd name="connsiteX352" fmla="*/ 3729438 w 7467600"/>
              <a:gd name="connsiteY352" fmla="*/ 5569058 h 6858000"/>
              <a:gd name="connsiteX353" fmla="*/ 3707782 w 7467600"/>
              <a:gd name="connsiteY353" fmla="*/ 5644908 h 6858000"/>
              <a:gd name="connsiteX354" fmla="*/ 3583827 w 7467600"/>
              <a:gd name="connsiteY354" fmla="*/ 6039215 h 6858000"/>
              <a:gd name="connsiteX355" fmla="*/ 3547861 w 7467600"/>
              <a:gd name="connsiteY355" fmla="*/ 6129609 h 6858000"/>
              <a:gd name="connsiteX356" fmla="*/ 3490905 w 7467600"/>
              <a:gd name="connsiteY356" fmla="*/ 6277660 h 6858000"/>
              <a:gd name="connsiteX357" fmla="*/ 3455859 w 7467600"/>
              <a:gd name="connsiteY357" fmla="*/ 6391301 h 6858000"/>
              <a:gd name="connsiteX358" fmla="*/ 3429112 w 7467600"/>
              <a:gd name="connsiteY358" fmla="*/ 6479469 h 6858000"/>
              <a:gd name="connsiteX359" fmla="*/ 3304862 w 7467600"/>
              <a:gd name="connsiteY359" fmla="*/ 6796476 h 6858000"/>
              <a:gd name="connsiteX360" fmla="*/ 3276071 w 7467600"/>
              <a:gd name="connsiteY360" fmla="*/ 6858000 h 6858000"/>
              <a:gd name="connsiteX361" fmla="*/ 3240805 w 7467600"/>
              <a:gd name="connsiteY361" fmla="*/ 6858000 h 6858000"/>
              <a:gd name="connsiteX362" fmla="*/ 3275917 w 7467600"/>
              <a:gd name="connsiteY362" fmla="*/ 6783192 h 6858000"/>
              <a:gd name="connsiteX363" fmla="*/ 3399358 w 7467600"/>
              <a:gd name="connsiteY363" fmla="*/ 6469011 h 6858000"/>
              <a:gd name="connsiteX364" fmla="*/ 3425650 w 7467600"/>
              <a:gd name="connsiteY364" fmla="*/ 6381333 h 6858000"/>
              <a:gd name="connsiteX365" fmla="*/ 3460661 w 7467600"/>
              <a:gd name="connsiteY365" fmla="*/ 6266763 h 6858000"/>
              <a:gd name="connsiteX366" fmla="*/ 3518021 w 7467600"/>
              <a:gd name="connsiteY366" fmla="*/ 6117298 h 6858000"/>
              <a:gd name="connsiteX367" fmla="*/ 3554035 w 7467600"/>
              <a:gd name="connsiteY367" fmla="*/ 6027832 h 6858000"/>
              <a:gd name="connsiteX368" fmla="*/ 3677174 w 7467600"/>
              <a:gd name="connsiteY368" fmla="*/ 5636351 h 6858000"/>
              <a:gd name="connsiteX369" fmla="*/ 3698819 w 7467600"/>
              <a:gd name="connsiteY369" fmla="*/ 5560503 h 6858000"/>
              <a:gd name="connsiteX370" fmla="*/ 3702094 w 7467600"/>
              <a:gd name="connsiteY370" fmla="*/ 5549194 h 6858000"/>
              <a:gd name="connsiteX371" fmla="*/ 3398355 w 7467600"/>
              <a:gd name="connsiteY371" fmla="*/ 6094603 h 6858000"/>
              <a:gd name="connsiteX372" fmla="*/ 3193941 w 7467600"/>
              <a:gd name="connsiteY372" fmla="*/ 6798775 h 6858000"/>
              <a:gd name="connsiteX373" fmla="*/ 3184140 w 7467600"/>
              <a:gd name="connsiteY373" fmla="*/ 6858000 h 6858000"/>
              <a:gd name="connsiteX374" fmla="*/ 3099978 w 7467600"/>
              <a:gd name="connsiteY374" fmla="*/ 6858000 h 6858000"/>
              <a:gd name="connsiteX375" fmla="*/ 3101556 w 7467600"/>
              <a:gd name="connsiteY375" fmla="*/ 6843337 h 6858000"/>
              <a:gd name="connsiteX376" fmla="*/ 3370162 w 7467600"/>
              <a:gd name="connsiteY376" fmla="*/ 5785550 h 6858000"/>
              <a:gd name="connsiteX377" fmla="*/ 3746477 w 7467600"/>
              <a:gd name="connsiteY377" fmla="*/ 5377889 h 6858000"/>
              <a:gd name="connsiteX378" fmla="*/ 3863399 w 7467600"/>
              <a:gd name="connsiteY378" fmla="*/ 5087257 h 6858000"/>
              <a:gd name="connsiteX379" fmla="*/ 3968712 w 7467600"/>
              <a:gd name="connsiteY379" fmla="*/ 4913989 h 6858000"/>
              <a:gd name="connsiteX380" fmla="*/ 2792390 w 7467600"/>
              <a:gd name="connsiteY380" fmla="*/ 5382974 h 6858000"/>
              <a:gd name="connsiteX381" fmla="*/ 2714982 w 7467600"/>
              <a:gd name="connsiteY381" fmla="*/ 5427051 h 6858000"/>
              <a:gd name="connsiteX382" fmla="*/ 2813361 w 7467600"/>
              <a:gd name="connsiteY382" fmla="*/ 6023912 h 6858000"/>
              <a:gd name="connsiteX383" fmla="*/ 2688430 w 7467600"/>
              <a:gd name="connsiteY383" fmla="*/ 6801564 h 6858000"/>
              <a:gd name="connsiteX384" fmla="*/ 2629626 w 7467600"/>
              <a:gd name="connsiteY384" fmla="*/ 6763394 h 6858000"/>
              <a:gd name="connsiteX385" fmla="*/ 2565328 w 7467600"/>
              <a:gd name="connsiteY385" fmla="*/ 5516399 h 6858000"/>
              <a:gd name="connsiteX386" fmla="*/ 1922999 w 7467600"/>
              <a:gd name="connsiteY386" fmla="*/ 5980343 h 6858000"/>
              <a:gd name="connsiteX387" fmla="*/ 1950261 w 7467600"/>
              <a:gd name="connsiteY387" fmla="*/ 6405858 h 6858000"/>
              <a:gd name="connsiteX388" fmla="*/ 2365554 w 7467600"/>
              <a:gd name="connsiteY388" fmla="*/ 6759107 h 6858000"/>
              <a:gd name="connsiteX389" fmla="*/ 2424142 w 7467600"/>
              <a:gd name="connsiteY389" fmla="*/ 6858000 h 6858000"/>
              <a:gd name="connsiteX390" fmla="*/ 2395994 w 7467600"/>
              <a:gd name="connsiteY390" fmla="*/ 6858000 h 6858000"/>
              <a:gd name="connsiteX391" fmla="*/ 2392863 w 7467600"/>
              <a:gd name="connsiteY391" fmla="*/ 6852964 h 6858000"/>
              <a:gd name="connsiteX392" fmla="*/ 2017589 w 7467600"/>
              <a:gd name="connsiteY392" fmla="*/ 6493982 h 6858000"/>
              <a:gd name="connsiteX393" fmla="*/ 2147336 w 7467600"/>
              <a:gd name="connsiteY393" fmla="*/ 6594052 h 6858000"/>
              <a:gd name="connsiteX394" fmla="*/ 2207047 w 7467600"/>
              <a:gd name="connsiteY394" fmla="*/ 6654540 h 6858000"/>
              <a:gd name="connsiteX395" fmla="*/ 2299106 w 7467600"/>
              <a:gd name="connsiteY395" fmla="*/ 6778931 h 6858000"/>
              <a:gd name="connsiteX396" fmla="*/ 2314430 w 7467600"/>
              <a:gd name="connsiteY396" fmla="*/ 6801144 h 6858000"/>
              <a:gd name="connsiteX397" fmla="*/ 2352406 w 7467600"/>
              <a:gd name="connsiteY397" fmla="*/ 6858000 h 6858000"/>
              <a:gd name="connsiteX398" fmla="*/ 2314492 w 7467600"/>
              <a:gd name="connsiteY398" fmla="*/ 6858000 h 6858000"/>
              <a:gd name="connsiteX399" fmla="*/ 2288095 w 7467600"/>
              <a:gd name="connsiteY399" fmla="*/ 6818030 h 6858000"/>
              <a:gd name="connsiteX400" fmla="*/ 2272768 w 7467600"/>
              <a:gd name="connsiteY400" fmla="*/ 6795822 h 6858000"/>
              <a:gd name="connsiteX401" fmla="*/ 2182715 w 7467600"/>
              <a:gd name="connsiteY401" fmla="*/ 6675071 h 6858000"/>
              <a:gd name="connsiteX402" fmla="*/ 2032061 w 7467600"/>
              <a:gd name="connsiteY402" fmla="*/ 6541380 h 6858000"/>
              <a:gd name="connsiteX403" fmla="*/ 2257220 w 7467600"/>
              <a:gd name="connsiteY403" fmla="*/ 6826257 h 6858000"/>
              <a:gd name="connsiteX404" fmla="*/ 2281324 w 7467600"/>
              <a:gd name="connsiteY404" fmla="*/ 6858000 h 6858000"/>
              <a:gd name="connsiteX405" fmla="*/ 2242860 w 7467600"/>
              <a:gd name="connsiteY405" fmla="*/ 6858000 h 6858000"/>
              <a:gd name="connsiteX406" fmla="*/ 2232818 w 7467600"/>
              <a:gd name="connsiteY406" fmla="*/ 6844926 h 6858000"/>
              <a:gd name="connsiteX407" fmla="*/ 1990172 w 7467600"/>
              <a:gd name="connsiteY407" fmla="*/ 6542121 h 6858000"/>
              <a:gd name="connsiteX408" fmla="*/ 2124090 w 7467600"/>
              <a:gd name="connsiteY408" fmla="*/ 6761017 h 6858000"/>
              <a:gd name="connsiteX409" fmla="*/ 2200380 w 7467600"/>
              <a:gd name="connsiteY409" fmla="*/ 6858000 h 6858000"/>
              <a:gd name="connsiteX410" fmla="*/ 2147507 w 7467600"/>
              <a:gd name="connsiteY410" fmla="*/ 6858000 h 6858000"/>
              <a:gd name="connsiteX411" fmla="*/ 2070668 w 7467600"/>
              <a:gd name="connsiteY411" fmla="*/ 6761520 h 6858000"/>
              <a:gd name="connsiteX412" fmla="*/ 1975142 w 7467600"/>
              <a:gd name="connsiteY412" fmla="*/ 6585570 h 6858000"/>
              <a:gd name="connsiteX413" fmla="*/ 2050035 w 7467600"/>
              <a:gd name="connsiteY413" fmla="*/ 6813345 h 6858000"/>
              <a:gd name="connsiteX414" fmla="*/ 2063025 w 7467600"/>
              <a:gd name="connsiteY414" fmla="*/ 6858000 h 6858000"/>
              <a:gd name="connsiteX415" fmla="*/ 2021675 w 7467600"/>
              <a:gd name="connsiteY415" fmla="*/ 6858000 h 6858000"/>
              <a:gd name="connsiteX416" fmla="*/ 2019308 w 7467600"/>
              <a:gd name="connsiteY416" fmla="*/ 6847118 h 6858000"/>
              <a:gd name="connsiteX417" fmla="*/ 1938835 w 7467600"/>
              <a:gd name="connsiteY417" fmla="*/ 6551160 h 6858000"/>
              <a:gd name="connsiteX418" fmla="*/ 1953230 w 7467600"/>
              <a:gd name="connsiteY418" fmla="*/ 6759699 h 6858000"/>
              <a:gd name="connsiteX419" fmla="*/ 1956763 w 7467600"/>
              <a:gd name="connsiteY419" fmla="*/ 6778191 h 6858000"/>
              <a:gd name="connsiteX420" fmla="*/ 1967925 w 7467600"/>
              <a:gd name="connsiteY420" fmla="*/ 6858000 h 6858000"/>
              <a:gd name="connsiteX421" fmla="*/ 1936622 w 7467600"/>
              <a:gd name="connsiteY421" fmla="*/ 6858000 h 6858000"/>
              <a:gd name="connsiteX422" fmla="*/ 1926261 w 7467600"/>
              <a:gd name="connsiteY422" fmla="*/ 6784064 h 6858000"/>
              <a:gd name="connsiteX423" fmla="*/ 1922724 w 7467600"/>
              <a:gd name="connsiteY423" fmla="*/ 6765577 h 6858000"/>
              <a:gd name="connsiteX424" fmla="*/ 1904650 w 7467600"/>
              <a:gd name="connsiteY424" fmla="*/ 6639616 h 6858000"/>
              <a:gd name="connsiteX425" fmla="*/ 1885273 w 7467600"/>
              <a:gd name="connsiteY425" fmla="*/ 6858000 h 6858000"/>
              <a:gd name="connsiteX426" fmla="*/ 1854363 w 7467600"/>
              <a:gd name="connsiteY426" fmla="*/ 6858000 h 6858000"/>
              <a:gd name="connsiteX427" fmla="*/ 1880391 w 7467600"/>
              <a:gd name="connsiteY427" fmla="*/ 6603796 h 6858000"/>
              <a:gd name="connsiteX428" fmla="*/ 1818273 w 7467600"/>
              <a:gd name="connsiteY428" fmla="*/ 6715729 h 6858000"/>
              <a:gd name="connsiteX429" fmla="*/ 1794691 w 7467600"/>
              <a:gd name="connsiteY429" fmla="*/ 6843239 h 6858000"/>
              <a:gd name="connsiteX430" fmla="*/ 1794914 w 7467600"/>
              <a:gd name="connsiteY430" fmla="*/ 6858000 h 6858000"/>
              <a:gd name="connsiteX431" fmla="*/ 1746128 w 7467600"/>
              <a:gd name="connsiteY431" fmla="*/ 6858000 h 6858000"/>
              <a:gd name="connsiteX432" fmla="*/ 1753934 w 7467600"/>
              <a:gd name="connsiteY432" fmla="*/ 6724796 h 6858000"/>
              <a:gd name="connsiteX433" fmla="*/ 1792053 w 7467600"/>
              <a:gd name="connsiteY433" fmla="*/ 6572396 h 6858000"/>
              <a:gd name="connsiteX434" fmla="*/ 1862248 w 7467600"/>
              <a:gd name="connsiteY434" fmla="*/ 6266397 h 6858000"/>
              <a:gd name="connsiteX435" fmla="*/ 1862250 w 7467600"/>
              <a:gd name="connsiteY435" fmla="*/ 6033531 h 6858000"/>
              <a:gd name="connsiteX436" fmla="*/ 1211999 w 7467600"/>
              <a:gd name="connsiteY436" fmla="*/ 6683610 h 6858000"/>
              <a:gd name="connsiteX437" fmla="*/ 1213266 w 7467600"/>
              <a:gd name="connsiteY437" fmla="*/ 6691947 h 6858000"/>
              <a:gd name="connsiteX438" fmla="*/ 1203370 w 7467600"/>
              <a:gd name="connsiteY438" fmla="*/ 6850676 h 6858000"/>
              <a:gd name="connsiteX439" fmla="*/ 1203671 w 7467600"/>
              <a:gd name="connsiteY439" fmla="*/ 6858000 h 6858000"/>
              <a:gd name="connsiteX440" fmla="*/ 1143180 w 7467600"/>
              <a:gd name="connsiteY440" fmla="*/ 6858000 h 6858000"/>
              <a:gd name="connsiteX441" fmla="*/ 1142176 w 7467600"/>
              <a:gd name="connsiteY441" fmla="*/ 6766045 h 6858000"/>
              <a:gd name="connsiteX442" fmla="*/ 1067484 w 7467600"/>
              <a:gd name="connsiteY442" fmla="*/ 6858000 h 6858000"/>
              <a:gd name="connsiteX443" fmla="*/ 953928 w 7467600"/>
              <a:gd name="connsiteY443" fmla="*/ 6858000 h 6858000"/>
              <a:gd name="connsiteX444" fmla="*/ 959715 w 7467600"/>
              <a:gd name="connsiteY444" fmla="*/ 6850185 h 6858000"/>
              <a:gd name="connsiteX445" fmla="*/ 1483788 w 7467600"/>
              <a:gd name="connsiteY445" fmla="*/ 6259174 h 6858000"/>
              <a:gd name="connsiteX446" fmla="*/ 1100671 w 7467600"/>
              <a:gd name="connsiteY446" fmla="*/ 6252137 h 6858000"/>
              <a:gd name="connsiteX447" fmla="*/ 1090144 w 7467600"/>
              <a:gd name="connsiteY447" fmla="*/ 6256748 h 6858000"/>
              <a:gd name="connsiteX448" fmla="*/ 1095872 w 7467600"/>
              <a:gd name="connsiteY448" fmla="*/ 6271892 h 6858000"/>
              <a:gd name="connsiteX449" fmla="*/ 262785 w 7467600"/>
              <a:gd name="connsiteY449" fmla="*/ 6845450 h 6858000"/>
              <a:gd name="connsiteX450" fmla="*/ 209968 w 7467600"/>
              <a:gd name="connsiteY450" fmla="*/ 6770713 h 6858000"/>
              <a:gd name="connsiteX451" fmla="*/ 873460 w 7467600"/>
              <a:gd name="connsiteY451" fmla="*/ 6253768 h 6858000"/>
              <a:gd name="connsiteX452" fmla="*/ 192686 w 7467600"/>
              <a:gd name="connsiteY452" fmla="*/ 5849257 h 6858000"/>
              <a:gd name="connsiteX453" fmla="*/ 4696 w 7467600"/>
              <a:gd name="connsiteY453" fmla="*/ 5697668 h 6858000"/>
              <a:gd name="connsiteX454" fmla="*/ 0 w 7467600"/>
              <a:gd name="connsiteY454" fmla="*/ 5689984 h 6858000"/>
              <a:gd name="connsiteX455" fmla="*/ 0 w 7467600"/>
              <a:gd name="connsiteY455" fmla="*/ 5513472 h 6858000"/>
              <a:gd name="connsiteX456" fmla="*/ 174101 w 7467600"/>
              <a:gd name="connsiteY456" fmla="*/ 5620277 h 6858000"/>
              <a:gd name="connsiteX457" fmla="*/ 891800 w 7467600"/>
              <a:gd name="connsiteY457" fmla="*/ 6036935 h 6858000"/>
              <a:gd name="connsiteX458" fmla="*/ 1072219 w 7467600"/>
              <a:gd name="connsiteY458" fmla="*/ 6169443 h 6858000"/>
              <a:gd name="connsiteX459" fmla="*/ 1074117 w 7467600"/>
              <a:gd name="connsiteY459" fmla="*/ 6170301 h 6858000"/>
              <a:gd name="connsiteX460" fmla="*/ 1083114 w 7467600"/>
              <a:gd name="connsiteY460" fmla="*/ 6174131 h 6858000"/>
              <a:gd name="connsiteX461" fmla="*/ 1543010 w 7467600"/>
              <a:gd name="connsiteY461" fmla="*/ 6191140 h 6858000"/>
              <a:gd name="connsiteX462" fmla="*/ 1551080 w 7467600"/>
              <a:gd name="connsiteY462" fmla="*/ 6195006 h 6858000"/>
              <a:gd name="connsiteX463" fmla="*/ 2345443 w 7467600"/>
              <a:gd name="connsiteY463" fmla="*/ 5549882 h 6858000"/>
              <a:gd name="connsiteX464" fmla="*/ 1721499 w 7467600"/>
              <a:gd name="connsiteY464" fmla="*/ 5599969 h 6858000"/>
              <a:gd name="connsiteX465" fmla="*/ 767716 w 7467600"/>
              <a:gd name="connsiteY465" fmla="*/ 5472768 h 6858000"/>
              <a:gd name="connsiteX466" fmla="*/ 722147 w 7467600"/>
              <a:gd name="connsiteY466" fmla="*/ 5393091 h 6858000"/>
              <a:gd name="connsiteX467" fmla="*/ 1485552 w 7467600"/>
              <a:gd name="connsiteY467" fmla="*/ 5313202 h 6858000"/>
              <a:gd name="connsiteX468" fmla="*/ 2143004 w 7467600"/>
              <a:gd name="connsiteY468" fmla="*/ 5402420 h 6858000"/>
              <a:gd name="connsiteX469" fmla="*/ 1933391 w 7467600"/>
              <a:gd name="connsiteY469" fmla="*/ 5156971 h 6858000"/>
              <a:gd name="connsiteX470" fmla="*/ 1827118 w 7467600"/>
              <a:gd name="connsiteY470" fmla="*/ 4968410 h 6858000"/>
              <a:gd name="connsiteX471" fmla="*/ 1837349 w 7467600"/>
              <a:gd name="connsiteY471" fmla="*/ 4956357 h 6858000"/>
              <a:gd name="connsiteX472" fmla="*/ 2162835 w 7467600"/>
              <a:gd name="connsiteY472" fmla="*/ 5187853 h 6858000"/>
              <a:gd name="connsiteX473" fmla="*/ 2257167 w 7467600"/>
              <a:gd name="connsiteY473" fmla="*/ 5462123 h 6858000"/>
              <a:gd name="connsiteX474" fmla="*/ 2261598 w 7467600"/>
              <a:gd name="connsiteY474" fmla="*/ 5467998 h 6858000"/>
              <a:gd name="connsiteX475" fmla="*/ 2437177 w 7467600"/>
              <a:gd name="connsiteY475" fmla="*/ 5479608 h 6858000"/>
              <a:gd name="connsiteX476" fmla="*/ 2445247 w 7467600"/>
              <a:gd name="connsiteY476" fmla="*/ 5483476 h 6858000"/>
              <a:gd name="connsiteX477" fmla="*/ 2743626 w 7467600"/>
              <a:gd name="connsiteY477" fmla="*/ 5304819 h 6858000"/>
              <a:gd name="connsiteX478" fmla="*/ 3048102 w 7467600"/>
              <a:gd name="connsiteY478" fmla="*/ 5150595 h 6858000"/>
              <a:gd name="connsiteX479" fmla="*/ 1799414 w 7467600"/>
              <a:gd name="connsiteY479" fmla="*/ 4694732 h 6858000"/>
              <a:gd name="connsiteX480" fmla="*/ 1771735 w 7467600"/>
              <a:gd name="connsiteY480" fmla="*/ 4619929 h 6858000"/>
              <a:gd name="connsiteX481" fmla="*/ 3104273 w 7467600"/>
              <a:gd name="connsiteY481" fmla="*/ 5076159 h 6858000"/>
              <a:gd name="connsiteX482" fmla="*/ 3113245 w 7467600"/>
              <a:gd name="connsiteY482" fmla="*/ 5090705 h 6858000"/>
              <a:gd name="connsiteX483" fmla="*/ 3126294 w 7467600"/>
              <a:gd name="connsiteY483" fmla="*/ 5114400 h 6858000"/>
              <a:gd name="connsiteX484" fmla="*/ 3937433 w 7467600"/>
              <a:gd name="connsiteY484" fmla="*/ 4830473 h 6858000"/>
              <a:gd name="connsiteX485" fmla="*/ 3590475 w 7467600"/>
              <a:gd name="connsiteY485" fmla="*/ 4597974 h 6858000"/>
              <a:gd name="connsiteX486" fmla="*/ 3100264 w 7467600"/>
              <a:gd name="connsiteY486" fmla="*/ 4579845 h 6858000"/>
              <a:gd name="connsiteX487" fmla="*/ 2183576 w 7467600"/>
              <a:gd name="connsiteY487" fmla="*/ 4227150 h 6858000"/>
              <a:gd name="connsiteX488" fmla="*/ 2151029 w 7467600"/>
              <a:gd name="connsiteY488" fmla="*/ 4146947 h 6858000"/>
              <a:gd name="connsiteX489" fmla="*/ 3563434 w 7467600"/>
              <a:gd name="connsiteY489" fmla="*/ 4469115 h 6858000"/>
              <a:gd name="connsiteX490" fmla="*/ 3177952 w 7467600"/>
              <a:gd name="connsiteY490" fmla="*/ 3657386 h 6858000"/>
              <a:gd name="connsiteX491" fmla="*/ 3189263 w 7467600"/>
              <a:gd name="connsiteY491" fmla="*/ 3625726 h 6858000"/>
              <a:gd name="connsiteX492" fmla="*/ 3560912 w 7467600"/>
              <a:gd name="connsiteY492" fmla="*/ 4079863 h 6858000"/>
              <a:gd name="connsiteX493" fmla="*/ 3626636 w 7467600"/>
              <a:gd name="connsiteY493" fmla="*/ 4512230 h 6858000"/>
              <a:gd name="connsiteX494" fmla="*/ 3653088 w 7467600"/>
              <a:gd name="connsiteY494" fmla="*/ 4521417 h 6858000"/>
              <a:gd name="connsiteX495" fmla="*/ 3988128 w 7467600"/>
              <a:gd name="connsiteY495" fmla="*/ 4817267 h 6858000"/>
              <a:gd name="connsiteX496" fmla="*/ 4830582 w 7467600"/>
              <a:gd name="connsiteY496" fmla="*/ 4676000 h 6858000"/>
              <a:gd name="connsiteX497" fmla="*/ 4830100 w 7467600"/>
              <a:gd name="connsiteY497" fmla="*/ 4675554 h 6858000"/>
              <a:gd name="connsiteX498" fmla="*/ 4036318 w 7467600"/>
              <a:gd name="connsiteY498" fmla="*/ 4147013 h 6858000"/>
              <a:gd name="connsiteX499" fmla="*/ 3432098 w 7467600"/>
              <a:gd name="connsiteY499" fmla="*/ 3537312 h 6858000"/>
              <a:gd name="connsiteX500" fmla="*/ 3446761 w 7467600"/>
              <a:gd name="connsiteY500" fmla="*/ 3461278 h 6858000"/>
              <a:gd name="connsiteX501" fmla="*/ 4419733 w 7467600"/>
              <a:gd name="connsiteY501" fmla="*/ 3963555 h 6858000"/>
              <a:gd name="connsiteX502" fmla="*/ 4781371 w 7467600"/>
              <a:gd name="connsiteY502" fmla="*/ 4458604 h 6858000"/>
              <a:gd name="connsiteX503" fmla="*/ 4780440 w 7467600"/>
              <a:gd name="connsiteY503" fmla="*/ 4470290 h 6858000"/>
              <a:gd name="connsiteX504" fmla="*/ 4898954 w 7467600"/>
              <a:gd name="connsiteY504" fmla="*/ 4662092 h 6858000"/>
              <a:gd name="connsiteX505" fmla="*/ 4900699 w 7467600"/>
              <a:gd name="connsiteY505" fmla="*/ 4670867 h 6858000"/>
              <a:gd name="connsiteX506" fmla="*/ 5714511 w 7467600"/>
              <a:gd name="connsiteY506" fmla="*/ 4663483 h 6858000"/>
              <a:gd name="connsiteX507" fmla="*/ 5464793 w 7467600"/>
              <a:gd name="connsiteY507" fmla="*/ 4393556 h 6858000"/>
              <a:gd name="connsiteX508" fmla="*/ 5461897 w 7467600"/>
              <a:gd name="connsiteY508" fmla="*/ 4390879 h 6858000"/>
              <a:gd name="connsiteX509" fmla="*/ 4294126 w 7467600"/>
              <a:gd name="connsiteY509" fmla="*/ 3303048 h 6858000"/>
              <a:gd name="connsiteX510" fmla="*/ 4305321 w 7467600"/>
              <a:gd name="connsiteY510" fmla="*/ 3256953 h 6858000"/>
              <a:gd name="connsiteX511" fmla="*/ 4949299 w 7467600"/>
              <a:gd name="connsiteY511" fmla="*/ 3766336 h 6858000"/>
              <a:gd name="connsiteX512" fmla="*/ 5291452 w 7467600"/>
              <a:gd name="connsiteY512" fmla="*/ 4076801 h 6858000"/>
              <a:gd name="connsiteX513" fmla="*/ 5434998 w 7467600"/>
              <a:gd name="connsiteY513" fmla="*/ 4254100 h 6858000"/>
              <a:gd name="connsiteX514" fmla="*/ 5351015 w 7467600"/>
              <a:gd name="connsiteY514" fmla="*/ 3760989 h 6858000"/>
              <a:gd name="connsiteX515" fmla="*/ 5413780 w 7467600"/>
              <a:gd name="connsiteY515" fmla="*/ 2966265 h 6858000"/>
              <a:gd name="connsiteX516" fmla="*/ 5425627 w 7467600"/>
              <a:gd name="connsiteY516" fmla="*/ 2954192 h 6858000"/>
              <a:gd name="connsiteX517" fmla="*/ 6604735 w 7467600"/>
              <a:gd name="connsiteY517" fmla="*/ 2041381 h 6858000"/>
              <a:gd name="connsiteX518" fmla="*/ 7204487 w 7467600"/>
              <a:gd name="connsiteY518" fmla="*/ 2742112 h 6858000"/>
              <a:gd name="connsiteX519" fmla="*/ 7131592 w 7467600"/>
              <a:gd name="connsiteY519" fmla="*/ 2672096 h 6858000"/>
              <a:gd name="connsiteX520" fmla="*/ 6996344 w 7467600"/>
              <a:gd name="connsiteY520" fmla="*/ 2518310 h 6858000"/>
              <a:gd name="connsiteX521" fmla="*/ 6735495 w 7467600"/>
              <a:gd name="connsiteY521" fmla="*/ 2196890 h 6858000"/>
              <a:gd name="connsiteX522" fmla="*/ 6721901 w 7467600"/>
              <a:gd name="connsiteY522" fmla="*/ 2179274 h 6858000"/>
              <a:gd name="connsiteX523" fmla="*/ 6604735 w 7467600"/>
              <a:gd name="connsiteY523" fmla="*/ 2041381 h 6858000"/>
              <a:gd name="connsiteX524" fmla="*/ 6591670 w 7467600"/>
              <a:gd name="connsiteY524" fmla="*/ 1988277 h 6858000"/>
              <a:gd name="connsiteX525" fmla="*/ 6747349 w 7467600"/>
              <a:gd name="connsiteY525" fmla="*/ 2160069 h 6858000"/>
              <a:gd name="connsiteX526" fmla="*/ 6760943 w 7467600"/>
              <a:gd name="connsiteY526" fmla="*/ 2177686 h 6858000"/>
              <a:gd name="connsiteX527" fmla="*/ 7021065 w 7467600"/>
              <a:gd name="connsiteY527" fmla="*/ 2498102 h 6858000"/>
              <a:gd name="connsiteX528" fmla="*/ 7155223 w 7467600"/>
              <a:gd name="connsiteY528" fmla="*/ 2650386 h 6858000"/>
              <a:gd name="connsiteX529" fmla="*/ 7203167 w 7467600"/>
              <a:gd name="connsiteY529" fmla="*/ 2697288 h 6858000"/>
              <a:gd name="connsiteX530" fmla="*/ 6937703 w 7467600"/>
              <a:gd name="connsiteY530" fmla="*/ 2321981 h 6858000"/>
              <a:gd name="connsiteX531" fmla="*/ 6591670 w 7467600"/>
              <a:gd name="connsiteY531" fmla="*/ 1988277 h 6858000"/>
              <a:gd name="connsiteX532" fmla="*/ 5798671 w 7467600"/>
              <a:gd name="connsiteY532" fmla="*/ 1981601 h 6858000"/>
              <a:gd name="connsiteX533" fmla="*/ 5754709 w 7467600"/>
              <a:gd name="connsiteY533" fmla="*/ 2071454 h 6858000"/>
              <a:gd name="connsiteX534" fmla="*/ 5763044 w 7467600"/>
              <a:gd name="connsiteY534" fmla="*/ 2842206 h 6858000"/>
              <a:gd name="connsiteX535" fmla="*/ 5764974 w 7467600"/>
              <a:gd name="connsiteY535" fmla="*/ 2799609 h 6858000"/>
              <a:gd name="connsiteX536" fmla="*/ 5767665 w 7467600"/>
              <a:gd name="connsiteY536" fmla="*/ 2666409 h 6858000"/>
              <a:gd name="connsiteX537" fmla="*/ 5763055 w 7467600"/>
              <a:gd name="connsiteY537" fmla="*/ 2579705 h 6858000"/>
              <a:gd name="connsiteX538" fmla="*/ 5758079 w 7467600"/>
              <a:gd name="connsiteY538" fmla="*/ 2492508 h 6858000"/>
              <a:gd name="connsiteX539" fmla="*/ 5779325 w 7467600"/>
              <a:gd name="connsiteY539" fmla="*/ 2197069 h 6858000"/>
              <a:gd name="connsiteX540" fmla="*/ 5798671 w 7467600"/>
              <a:gd name="connsiteY540" fmla="*/ 1981601 h 6858000"/>
              <a:gd name="connsiteX541" fmla="*/ 5829202 w 7467600"/>
              <a:gd name="connsiteY541" fmla="*/ 1971679 h 6858000"/>
              <a:gd name="connsiteX542" fmla="*/ 5809558 w 7467600"/>
              <a:gd name="connsiteY542" fmla="*/ 2198043 h 6858000"/>
              <a:gd name="connsiteX543" fmla="*/ 5788653 w 7467600"/>
              <a:gd name="connsiteY543" fmla="*/ 2489430 h 6858000"/>
              <a:gd name="connsiteX544" fmla="*/ 5793439 w 7467600"/>
              <a:gd name="connsiteY544" fmla="*/ 2575235 h 6858000"/>
              <a:gd name="connsiteX545" fmla="*/ 5796837 w 7467600"/>
              <a:gd name="connsiteY545" fmla="*/ 2637633 h 6858000"/>
              <a:gd name="connsiteX546" fmla="*/ 5818614 w 7467600"/>
              <a:gd name="connsiteY546" fmla="*/ 2473055 h 6858000"/>
              <a:gd name="connsiteX547" fmla="*/ 5829202 w 7467600"/>
              <a:gd name="connsiteY547" fmla="*/ 1971679 h 6858000"/>
              <a:gd name="connsiteX548" fmla="*/ 5911389 w 7467600"/>
              <a:gd name="connsiteY548" fmla="*/ 1898371 h 6858000"/>
              <a:gd name="connsiteX549" fmla="*/ 6237627 w 7467600"/>
              <a:gd name="connsiteY549" fmla="*/ 2231921 h 6858000"/>
              <a:gd name="connsiteX550" fmla="*/ 5911389 w 7467600"/>
              <a:gd name="connsiteY550" fmla="*/ 1898371 h 6858000"/>
              <a:gd name="connsiteX551" fmla="*/ 6944437 w 7467600"/>
              <a:gd name="connsiteY551" fmla="*/ 1575402 h 6858000"/>
              <a:gd name="connsiteX552" fmla="*/ 6304730 w 7467600"/>
              <a:gd name="connsiteY552" fmla="*/ 1766654 h 6858000"/>
              <a:gd name="connsiteX553" fmla="*/ 6944437 w 7467600"/>
              <a:gd name="connsiteY553" fmla="*/ 1575402 h 6858000"/>
              <a:gd name="connsiteX554" fmla="*/ 7019523 w 7467600"/>
              <a:gd name="connsiteY554" fmla="*/ 1519450 h 6858000"/>
              <a:gd name="connsiteX555" fmla="*/ 6298091 w 7467600"/>
              <a:gd name="connsiteY555" fmla="*/ 1737122 h 6858000"/>
              <a:gd name="connsiteX556" fmla="*/ 7019523 w 7467600"/>
              <a:gd name="connsiteY556" fmla="*/ 1519450 h 6858000"/>
              <a:gd name="connsiteX557" fmla="*/ 2399523 w 7467600"/>
              <a:gd name="connsiteY557" fmla="*/ 1428234 h 6858000"/>
              <a:gd name="connsiteX558" fmla="*/ 2224982 w 7467600"/>
              <a:gd name="connsiteY558" fmla="*/ 1826201 h 6858000"/>
              <a:gd name="connsiteX559" fmla="*/ 2096099 w 7467600"/>
              <a:gd name="connsiteY559" fmla="*/ 2345900 h 6858000"/>
              <a:gd name="connsiteX560" fmla="*/ 2283317 w 7467600"/>
              <a:gd name="connsiteY560" fmla="*/ 1796925 h 6858000"/>
              <a:gd name="connsiteX561" fmla="*/ 2399523 w 7467600"/>
              <a:gd name="connsiteY561" fmla="*/ 1428234 h 6858000"/>
              <a:gd name="connsiteX562" fmla="*/ 2448558 w 7467600"/>
              <a:gd name="connsiteY562" fmla="*/ 1373435 h 6858000"/>
              <a:gd name="connsiteX563" fmla="*/ 2312521 w 7467600"/>
              <a:gd name="connsiteY563" fmla="*/ 1806140 h 6858000"/>
              <a:gd name="connsiteX564" fmla="*/ 2127533 w 7467600"/>
              <a:gd name="connsiteY564" fmla="*/ 2348380 h 6858000"/>
              <a:gd name="connsiteX565" fmla="*/ 2358080 w 7467600"/>
              <a:gd name="connsiteY565" fmla="*/ 1866134 h 6858000"/>
              <a:gd name="connsiteX566" fmla="*/ 2407436 w 7467600"/>
              <a:gd name="connsiteY566" fmla="*/ 1651070 h 6858000"/>
              <a:gd name="connsiteX567" fmla="*/ 2448558 w 7467600"/>
              <a:gd name="connsiteY567" fmla="*/ 1373435 h 6858000"/>
              <a:gd name="connsiteX568" fmla="*/ 278707 w 7467600"/>
              <a:gd name="connsiteY568" fmla="*/ 1352270 h 6858000"/>
              <a:gd name="connsiteX569" fmla="*/ 321570 w 7467600"/>
              <a:gd name="connsiteY569" fmla="*/ 1861610 h 6858000"/>
              <a:gd name="connsiteX570" fmla="*/ 294281 w 7467600"/>
              <a:gd name="connsiteY570" fmla="*/ 1440658 h 6858000"/>
              <a:gd name="connsiteX571" fmla="*/ 278707 w 7467600"/>
              <a:gd name="connsiteY571" fmla="*/ 1352270 h 6858000"/>
              <a:gd name="connsiteX572" fmla="*/ 1423821 w 7467600"/>
              <a:gd name="connsiteY572" fmla="*/ 1351958 h 6858000"/>
              <a:gd name="connsiteX573" fmla="*/ 1638521 w 7467600"/>
              <a:gd name="connsiteY573" fmla="*/ 1908470 h 6858000"/>
              <a:gd name="connsiteX574" fmla="*/ 1754199 w 7467600"/>
              <a:gd name="connsiteY574" fmla="*/ 2149284 h 6858000"/>
              <a:gd name="connsiteX575" fmla="*/ 1908359 w 7467600"/>
              <a:gd name="connsiteY575" fmla="*/ 2364988 h 6858000"/>
              <a:gd name="connsiteX576" fmla="*/ 1647661 w 7467600"/>
              <a:gd name="connsiteY576" fmla="*/ 1825945 h 6858000"/>
              <a:gd name="connsiteX577" fmla="*/ 1423821 w 7467600"/>
              <a:gd name="connsiteY577" fmla="*/ 1351958 h 6858000"/>
              <a:gd name="connsiteX578" fmla="*/ 1431890 w 7467600"/>
              <a:gd name="connsiteY578" fmla="*/ 1306475 h 6858000"/>
              <a:gd name="connsiteX579" fmla="*/ 1507597 w 7467600"/>
              <a:gd name="connsiteY579" fmla="*/ 1446132 h 6858000"/>
              <a:gd name="connsiteX580" fmla="*/ 1674586 w 7467600"/>
              <a:gd name="connsiteY580" fmla="*/ 1813832 h 6858000"/>
              <a:gd name="connsiteX581" fmla="*/ 1815950 w 7467600"/>
              <a:gd name="connsiteY581" fmla="*/ 2128564 h 6858000"/>
              <a:gd name="connsiteX582" fmla="*/ 1984242 w 7467600"/>
              <a:gd name="connsiteY582" fmla="*/ 2430829 h 6858000"/>
              <a:gd name="connsiteX583" fmla="*/ 2014023 w 7467600"/>
              <a:gd name="connsiteY583" fmla="*/ 2450995 h 6858000"/>
              <a:gd name="connsiteX584" fmla="*/ 1747337 w 7467600"/>
              <a:gd name="connsiteY584" fmla="*/ 1855264 h 6858000"/>
              <a:gd name="connsiteX585" fmla="*/ 1533749 w 7467600"/>
              <a:gd name="connsiteY585" fmla="*/ 1478656 h 6858000"/>
              <a:gd name="connsiteX586" fmla="*/ 1431890 w 7467600"/>
              <a:gd name="connsiteY586" fmla="*/ 1306475 h 6858000"/>
              <a:gd name="connsiteX587" fmla="*/ 5052692 w 7467600"/>
              <a:gd name="connsiteY587" fmla="*/ 1292994 h 6858000"/>
              <a:gd name="connsiteX588" fmla="*/ 5200661 w 7467600"/>
              <a:gd name="connsiteY588" fmla="*/ 1635186 h 6858000"/>
              <a:gd name="connsiteX589" fmla="*/ 5297138 w 7467600"/>
              <a:gd name="connsiteY589" fmla="*/ 1906351 h 6858000"/>
              <a:gd name="connsiteX590" fmla="*/ 5052692 w 7467600"/>
              <a:gd name="connsiteY590" fmla="*/ 1292994 h 6858000"/>
              <a:gd name="connsiteX591" fmla="*/ 5009948 w 7467600"/>
              <a:gd name="connsiteY591" fmla="*/ 1273619 h 6858000"/>
              <a:gd name="connsiteX592" fmla="*/ 5121777 w 7467600"/>
              <a:gd name="connsiteY592" fmla="*/ 1654213 h 6858000"/>
              <a:gd name="connsiteX593" fmla="*/ 5293545 w 7467600"/>
              <a:gd name="connsiteY593" fmla="*/ 2072247 h 6858000"/>
              <a:gd name="connsiteX594" fmla="*/ 5294042 w 7467600"/>
              <a:gd name="connsiteY594" fmla="*/ 2065019 h 6858000"/>
              <a:gd name="connsiteX595" fmla="*/ 5171936 w 7467600"/>
              <a:gd name="connsiteY595" fmla="*/ 1647613 h 6858000"/>
              <a:gd name="connsiteX596" fmla="*/ 5009948 w 7467600"/>
              <a:gd name="connsiteY596" fmla="*/ 1273619 h 6858000"/>
              <a:gd name="connsiteX597" fmla="*/ 655236 w 7467600"/>
              <a:gd name="connsiteY597" fmla="*/ 1268632 h 6858000"/>
              <a:gd name="connsiteX598" fmla="*/ 839521 w 7467600"/>
              <a:gd name="connsiteY598" fmla="*/ 1685315 h 6858000"/>
              <a:gd name="connsiteX599" fmla="*/ 1109416 w 7467600"/>
              <a:gd name="connsiteY599" fmla="*/ 2061663 h 6858000"/>
              <a:gd name="connsiteX600" fmla="*/ 1298300 w 7467600"/>
              <a:gd name="connsiteY600" fmla="*/ 2247742 h 6858000"/>
              <a:gd name="connsiteX601" fmla="*/ 1125871 w 7467600"/>
              <a:gd name="connsiteY601" fmla="*/ 1989513 h 6858000"/>
              <a:gd name="connsiteX602" fmla="*/ 981574 w 7467600"/>
              <a:gd name="connsiteY602" fmla="*/ 1783157 h 6858000"/>
              <a:gd name="connsiteX603" fmla="*/ 922198 w 7467600"/>
              <a:gd name="connsiteY603" fmla="*/ 1677437 h 6858000"/>
              <a:gd name="connsiteX604" fmla="*/ 869293 w 7467600"/>
              <a:gd name="connsiteY604" fmla="*/ 1583214 h 6858000"/>
              <a:gd name="connsiteX605" fmla="*/ 751431 w 7467600"/>
              <a:gd name="connsiteY605" fmla="*/ 1405731 h 6858000"/>
              <a:gd name="connsiteX606" fmla="*/ 655236 w 7467600"/>
              <a:gd name="connsiteY606" fmla="*/ 1268632 h 6858000"/>
              <a:gd name="connsiteX607" fmla="*/ 6516292 w 7467600"/>
              <a:gd name="connsiteY607" fmla="*/ 1263064 h 6858000"/>
              <a:gd name="connsiteX608" fmla="*/ 5736320 w 7467600"/>
              <a:gd name="connsiteY608" fmla="*/ 1501803 h 6858000"/>
              <a:gd name="connsiteX609" fmla="*/ 6516292 w 7467600"/>
              <a:gd name="connsiteY609" fmla="*/ 1263064 h 6858000"/>
              <a:gd name="connsiteX610" fmla="*/ 291466 w 7467600"/>
              <a:gd name="connsiteY610" fmla="*/ 1250369 h 6858000"/>
              <a:gd name="connsiteX611" fmla="*/ 323180 w 7467600"/>
              <a:gd name="connsiteY611" fmla="*/ 1435283 h 6858000"/>
              <a:gd name="connsiteX612" fmla="*/ 349381 w 7467600"/>
              <a:gd name="connsiteY612" fmla="*/ 1875041 h 6858000"/>
              <a:gd name="connsiteX613" fmla="*/ 374363 w 7467600"/>
              <a:gd name="connsiteY613" fmla="*/ 1506494 h 6858000"/>
              <a:gd name="connsiteX614" fmla="*/ 302168 w 7467600"/>
              <a:gd name="connsiteY614" fmla="*/ 1274495 h 6858000"/>
              <a:gd name="connsiteX615" fmla="*/ 291466 w 7467600"/>
              <a:gd name="connsiteY615" fmla="*/ 1250369 h 6858000"/>
              <a:gd name="connsiteX616" fmla="*/ 678222 w 7467600"/>
              <a:gd name="connsiteY616" fmla="*/ 1248670 h 6858000"/>
              <a:gd name="connsiteX617" fmla="*/ 775536 w 7467600"/>
              <a:gd name="connsiteY617" fmla="*/ 1388015 h 6858000"/>
              <a:gd name="connsiteX618" fmla="*/ 894529 w 7467600"/>
              <a:gd name="connsiteY618" fmla="*/ 1567739 h 6858000"/>
              <a:gd name="connsiteX619" fmla="*/ 948000 w 7467600"/>
              <a:gd name="connsiteY619" fmla="*/ 1663088 h 6858000"/>
              <a:gd name="connsiteX620" fmla="*/ 1006812 w 7467600"/>
              <a:gd name="connsiteY620" fmla="*/ 1767683 h 6858000"/>
              <a:gd name="connsiteX621" fmla="*/ 1149133 w 7467600"/>
              <a:gd name="connsiteY621" fmla="*/ 1971513 h 6858000"/>
              <a:gd name="connsiteX622" fmla="*/ 1333952 w 7467600"/>
              <a:gd name="connsiteY622" fmla="*/ 2251620 h 6858000"/>
              <a:gd name="connsiteX623" fmla="*/ 1337329 w 7467600"/>
              <a:gd name="connsiteY623" fmla="*/ 2258350 h 6858000"/>
              <a:gd name="connsiteX624" fmla="*/ 1014726 w 7467600"/>
              <a:gd name="connsiteY624" fmla="*/ 1615556 h 6858000"/>
              <a:gd name="connsiteX625" fmla="*/ 678222 w 7467600"/>
              <a:gd name="connsiteY625" fmla="*/ 1248670 h 6858000"/>
              <a:gd name="connsiteX626" fmla="*/ 6691602 w 7467600"/>
              <a:gd name="connsiteY626" fmla="*/ 1140573 h 6858000"/>
              <a:gd name="connsiteX627" fmla="*/ 6571100 w 7467600"/>
              <a:gd name="connsiteY627" fmla="*/ 1183662 h 6858000"/>
              <a:gd name="connsiteX628" fmla="*/ 6241687 w 7467600"/>
              <a:gd name="connsiteY628" fmla="*/ 1257600 h 6858000"/>
              <a:gd name="connsiteX629" fmla="*/ 5693009 w 7467600"/>
              <a:gd name="connsiteY629" fmla="*/ 1478256 h 6858000"/>
              <a:gd name="connsiteX630" fmla="*/ 6548420 w 7467600"/>
              <a:gd name="connsiteY630" fmla="*/ 1214599 h 6858000"/>
              <a:gd name="connsiteX631" fmla="*/ 6605473 w 7467600"/>
              <a:gd name="connsiteY631" fmla="*/ 1184686 h 6858000"/>
              <a:gd name="connsiteX632" fmla="*/ 6691602 w 7467600"/>
              <a:gd name="connsiteY632" fmla="*/ 1140573 h 6858000"/>
              <a:gd name="connsiteX633" fmla="*/ 4002475 w 7467600"/>
              <a:gd name="connsiteY633" fmla="*/ 1037802 h 6858000"/>
              <a:gd name="connsiteX634" fmla="*/ 4000324 w 7467600"/>
              <a:gd name="connsiteY634" fmla="*/ 1039362 h 6858000"/>
              <a:gd name="connsiteX635" fmla="*/ 4002862 w 7467600"/>
              <a:gd name="connsiteY635" fmla="*/ 1042866 h 6858000"/>
              <a:gd name="connsiteX636" fmla="*/ 4002475 w 7467600"/>
              <a:gd name="connsiteY636" fmla="*/ 1037802 h 6858000"/>
              <a:gd name="connsiteX637" fmla="*/ 506322 w 7467600"/>
              <a:gd name="connsiteY637" fmla="*/ 1020997 h 6858000"/>
              <a:gd name="connsiteX638" fmla="*/ 533068 w 7467600"/>
              <a:gd name="connsiteY638" fmla="*/ 1029409 h 6858000"/>
              <a:gd name="connsiteX639" fmla="*/ 1232525 w 7467600"/>
              <a:gd name="connsiteY639" fmla="*/ 1804675 h 6858000"/>
              <a:gd name="connsiteX640" fmla="*/ 1388858 w 7467600"/>
              <a:gd name="connsiteY640" fmla="*/ 2368011 h 6858000"/>
              <a:gd name="connsiteX641" fmla="*/ 1384098 w 7467600"/>
              <a:gd name="connsiteY641" fmla="*/ 2378125 h 6858000"/>
              <a:gd name="connsiteX642" fmla="*/ 1425393 w 7467600"/>
              <a:gd name="connsiteY642" fmla="*/ 2589124 h 6858000"/>
              <a:gd name="connsiteX643" fmla="*/ 1424001 w 7467600"/>
              <a:gd name="connsiteY643" fmla="*/ 2597541 h 6858000"/>
              <a:gd name="connsiteX644" fmla="*/ 2152729 w 7467600"/>
              <a:gd name="connsiteY644" fmla="*/ 2864487 h 6858000"/>
              <a:gd name="connsiteX645" fmla="*/ 2020609 w 7467600"/>
              <a:gd name="connsiteY645" fmla="*/ 2539671 h 6858000"/>
              <a:gd name="connsiteX646" fmla="*/ 2018920 w 7467600"/>
              <a:gd name="connsiteY646" fmla="*/ 2536309 h 6858000"/>
              <a:gd name="connsiteX647" fmla="*/ 1342441 w 7467600"/>
              <a:gd name="connsiteY647" fmla="*/ 1173017 h 6858000"/>
              <a:gd name="connsiteX648" fmla="*/ 1367925 w 7467600"/>
              <a:gd name="connsiteY648" fmla="*/ 1135648 h 6858000"/>
              <a:gd name="connsiteX649" fmla="*/ 1771401 w 7467600"/>
              <a:gd name="connsiteY649" fmla="*/ 1806673 h 6858000"/>
              <a:gd name="connsiteX650" fmla="*/ 1972385 w 7467600"/>
              <a:gd name="connsiteY650" fmla="*/ 2198735 h 6858000"/>
              <a:gd name="connsiteX651" fmla="*/ 2040892 w 7467600"/>
              <a:gd name="connsiteY651" fmla="*/ 2405205 h 6858000"/>
              <a:gd name="connsiteX652" fmla="*/ 2131689 w 7467600"/>
              <a:gd name="connsiteY652" fmla="*/ 1936926 h 6858000"/>
              <a:gd name="connsiteX653" fmla="*/ 2454820 w 7467600"/>
              <a:gd name="connsiteY653" fmla="*/ 1248808 h 6858000"/>
              <a:gd name="connsiteX654" fmla="*/ 2492512 w 7467600"/>
              <a:gd name="connsiteY654" fmla="*/ 1302920 h 6858000"/>
              <a:gd name="connsiteX655" fmla="*/ 2081216 w 7467600"/>
              <a:gd name="connsiteY655" fmla="*/ 2527513 h 6858000"/>
              <a:gd name="connsiteX656" fmla="*/ 2081211 w 7467600"/>
              <a:gd name="connsiteY656" fmla="*/ 2528916 h 6858000"/>
              <a:gd name="connsiteX657" fmla="*/ 2199067 w 7467600"/>
              <a:gd name="connsiteY657" fmla="*/ 2884061 h 6858000"/>
              <a:gd name="connsiteX658" fmla="*/ 3192586 w 7467600"/>
              <a:gd name="connsiteY658" fmla="*/ 3411496 h 6858000"/>
              <a:gd name="connsiteX659" fmla="*/ 3182620 w 7467600"/>
              <a:gd name="connsiteY659" fmla="*/ 3483279 h 6858000"/>
              <a:gd name="connsiteX660" fmla="*/ 2435119 w 7467600"/>
              <a:gd name="connsiteY660" fmla="*/ 3080173 h 6858000"/>
              <a:gd name="connsiteX661" fmla="*/ 2410152 w 7467600"/>
              <a:gd name="connsiteY661" fmla="*/ 3063751 h 6858000"/>
              <a:gd name="connsiteX662" fmla="*/ 2408099 w 7467600"/>
              <a:gd name="connsiteY662" fmla="*/ 3064403 h 6858000"/>
              <a:gd name="connsiteX663" fmla="*/ 2407218 w 7467600"/>
              <a:gd name="connsiteY663" fmla="*/ 3070324 h 6858000"/>
              <a:gd name="connsiteX664" fmla="*/ 2380138 w 7467600"/>
              <a:gd name="connsiteY664" fmla="*/ 3099341 h 6858000"/>
              <a:gd name="connsiteX665" fmla="*/ 1765923 w 7467600"/>
              <a:gd name="connsiteY665" fmla="*/ 3581043 h 6858000"/>
              <a:gd name="connsiteX666" fmla="*/ 1702258 w 7467600"/>
              <a:gd name="connsiteY666" fmla="*/ 3612286 h 6858000"/>
              <a:gd name="connsiteX667" fmla="*/ 1538370 w 7467600"/>
              <a:gd name="connsiteY667" fmla="*/ 3811804 h 6858000"/>
              <a:gd name="connsiteX668" fmla="*/ 542867 w 7467600"/>
              <a:gd name="connsiteY668" fmla="*/ 4944092 h 6858000"/>
              <a:gd name="connsiteX669" fmla="*/ 515800 w 7467600"/>
              <a:gd name="connsiteY669" fmla="*/ 4862180 h 6858000"/>
              <a:gd name="connsiteX670" fmla="*/ 909145 w 7467600"/>
              <a:gd name="connsiteY670" fmla="*/ 4199225 h 6858000"/>
              <a:gd name="connsiteX671" fmla="*/ 1214067 w 7467600"/>
              <a:gd name="connsiteY671" fmla="*/ 3908561 h 6858000"/>
              <a:gd name="connsiteX672" fmla="*/ 640967 w 7467600"/>
              <a:gd name="connsiteY672" fmla="*/ 4105601 h 6858000"/>
              <a:gd name="connsiteX673" fmla="*/ 112563 w 7467600"/>
              <a:gd name="connsiteY673" fmla="*/ 4396952 h 6858000"/>
              <a:gd name="connsiteX674" fmla="*/ 0 w 7467600"/>
              <a:gd name="connsiteY674" fmla="*/ 4466006 h 6858000"/>
              <a:gd name="connsiteX675" fmla="*/ 0 w 7467600"/>
              <a:gd name="connsiteY675" fmla="*/ 4233763 h 6858000"/>
              <a:gd name="connsiteX676" fmla="*/ 36881 w 7467600"/>
              <a:gd name="connsiteY676" fmla="*/ 4200118 h 6858000"/>
              <a:gd name="connsiteX677" fmla="*/ 910534 w 7467600"/>
              <a:gd name="connsiteY677" fmla="*/ 3629753 h 6858000"/>
              <a:gd name="connsiteX678" fmla="*/ 1578717 w 7467600"/>
              <a:gd name="connsiteY678" fmla="*/ 3575982 h 6858000"/>
              <a:gd name="connsiteX679" fmla="*/ 2338780 w 7467600"/>
              <a:gd name="connsiteY679" fmla="*/ 3033725 h 6858000"/>
              <a:gd name="connsiteX680" fmla="*/ 1807991 w 7467600"/>
              <a:gd name="connsiteY680" fmla="*/ 2807184 h 6858000"/>
              <a:gd name="connsiteX681" fmla="*/ 1416358 w 7467600"/>
              <a:gd name="connsiteY681" fmla="*/ 3112571 h 6858000"/>
              <a:gd name="connsiteX682" fmla="*/ 939066 w 7467600"/>
              <a:gd name="connsiteY682" fmla="*/ 3378798 h 6858000"/>
              <a:gd name="connsiteX683" fmla="*/ 115099 w 7467600"/>
              <a:gd name="connsiteY683" fmla="*/ 3607650 h 6858000"/>
              <a:gd name="connsiteX684" fmla="*/ 97284 w 7467600"/>
              <a:gd name="connsiteY684" fmla="*/ 3520393 h 6858000"/>
              <a:gd name="connsiteX685" fmla="*/ 922050 w 7467600"/>
              <a:gd name="connsiteY685" fmla="*/ 3074867 h 6858000"/>
              <a:gd name="connsiteX686" fmla="*/ 1405265 w 7467600"/>
              <a:gd name="connsiteY686" fmla="*/ 3016319 h 6858000"/>
              <a:gd name="connsiteX687" fmla="*/ 1407512 w 7467600"/>
              <a:gd name="connsiteY687" fmla="*/ 3018001 h 6858000"/>
              <a:gd name="connsiteX688" fmla="*/ 1726266 w 7467600"/>
              <a:gd name="connsiteY688" fmla="*/ 2777274 h 6858000"/>
              <a:gd name="connsiteX689" fmla="*/ 625390 w 7467600"/>
              <a:gd name="connsiteY689" fmla="*/ 2514541 h 6858000"/>
              <a:gd name="connsiteX690" fmla="*/ 619799 w 7467600"/>
              <a:gd name="connsiteY690" fmla="*/ 2527180 h 6858000"/>
              <a:gd name="connsiteX691" fmla="*/ 310030 w 7467600"/>
              <a:gd name="connsiteY691" fmla="*/ 2771818 h 6858000"/>
              <a:gd name="connsiteX692" fmla="*/ 173877 w 7467600"/>
              <a:gd name="connsiteY692" fmla="*/ 2937056 h 6858000"/>
              <a:gd name="connsiteX693" fmla="*/ 77889 w 7467600"/>
              <a:gd name="connsiteY693" fmla="*/ 3138440 h 6858000"/>
              <a:gd name="connsiteX694" fmla="*/ 0 w 7467600"/>
              <a:gd name="connsiteY694" fmla="*/ 3271395 h 6858000"/>
              <a:gd name="connsiteX695" fmla="*/ 0 w 7467600"/>
              <a:gd name="connsiteY695" fmla="*/ 3153002 h 6858000"/>
              <a:gd name="connsiteX696" fmla="*/ 2386 w 7467600"/>
              <a:gd name="connsiteY696" fmla="*/ 3149203 h 6858000"/>
              <a:gd name="connsiteX697" fmla="*/ 89753 w 7467600"/>
              <a:gd name="connsiteY697" fmla="*/ 2987702 h 6858000"/>
              <a:gd name="connsiteX698" fmla="*/ 76869 w 7467600"/>
              <a:gd name="connsiteY698" fmla="*/ 3005404 h 6858000"/>
              <a:gd name="connsiteX699" fmla="*/ 32049 w 7467600"/>
              <a:gd name="connsiteY699" fmla="*/ 3065814 h 6858000"/>
              <a:gd name="connsiteX700" fmla="*/ 0 w 7467600"/>
              <a:gd name="connsiteY700" fmla="*/ 3108744 h 6858000"/>
              <a:gd name="connsiteX701" fmla="*/ 0 w 7467600"/>
              <a:gd name="connsiteY701" fmla="*/ 3058059 h 6858000"/>
              <a:gd name="connsiteX702" fmla="*/ 7610 w 7467600"/>
              <a:gd name="connsiteY702" fmla="*/ 3047889 h 6858000"/>
              <a:gd name="connsiteX703" fmla="*/ 52419 w 7467600"/>
              <a:gd name="connsiteY703" fmla="*/ 2987479 h 6858000"/>
              <a:gd name="connsiteX704" fmla="*/ 59142 w 7467600"/>
              <a:gd name="connsiteY704" fmla="*/ 2978488 h 6858000"/>
              <a:gd name="connsiteX705" fmla="*/ 0 w 7467600"/>
              <a:gd name="connsiteY705" fmla="*/ 3015334 h 6858000"/>
              <a:gd name="connsiteX706" fmla="*/ 0 w 7467600"/>
              <a:gd name="connsiteY706" fmla="*/ 2914286 h 6858000"/>
              <a:gd name="connsiteX707" fmla="*/ 36383 w 7467600"/>
              <a:gd name="connsiteY707" fmla="*/ 2901128 h 6858000"/>
              <a:gd name="connsiteX708" fmla="*/ 156329 w 7467600"/>
              <a:gd name="connsiteY708" fmla="*/ 2840533 h 6858000"/>
              <a:gd name="connsiteX709" fmla="*/ 358355 w 7467600"/>
              <a:gd name="connsiteY709" fmla="*/ 2620471 h 6858000"/>
              <a:gd name="connsiteX710" fmla="*/ 510577 w 7467600"/>
              <a:gd name="connsiteY710" fmla="*/ 2501244 h 6858000"/>
              <a:gd name="connsiteX711" fmla="*/ 211967 w 7467600"/>
              <a:gd name="connsiteY711" fmla="*/ 2479171 h 6858000"/>
              <a:gd name="connsiteX712" fmla="*/ 0 w 7467600"/>
              <a:gd name="connsiteY712" fmla="*/ 2476398 h 6858000"/>
              <a:gd name="connsiteX713" fmla="*/ 0 w 7467600"/>
              <a:gd name="connsiteY713" fmla="*/ 2389189 h 6858000"/>
              <a:gd name="connsiteX714" fmla="*/ 103062 w 7467600"/>
              <a:gd name="connsiteY714" fmla="*/ 2389518 h 6858000"/>
              <a:gd name="connsiteX715" fmla="*/ 510734 w 7467600"/>
              <a:gd name="connsiteY715" fmla="*/ 2416201 h 6858000"/>
              <a:gd name="connsiteX716" fmla="*/ 279257 w 7467600"/>
              <a:gd name="connsiteY716" fmla="*/ 2092102 h 6858000"/>
              <a:gd name="connsiteX717" fmla="*/ 65265 w 7467600"/>
              <a:gd name="connsiteY717" fmla="*/ 2006049 h 6858000"/>
              <a:gd name="connsiteX718" fmla="*/ 0 w 7467600"/>
              <a:gd name="connsiteY718" fmla="*/ 1982532 h 6858000"/>
              <a:gd name="connsiteX719" fmla="*/ 0 w 7467600"/>
              <a:gd name="connsiteY719" fmla="*/ 1912789 h 6858000"/>
              <a:gd name="connsiteX720" fmla="*/ 97460 w 7467600"/>
              <a:gd name="connsiteY720" fmla="*/ 1953725 h 6858000"/>
              <a:gd name="connsiteX721" fmla="*/ 221272 w 7467600"/>
              <a:gd name="connsiteY721" fmla="*/ 1980766 h 6858000"/>
              <a:gd name="connsiteX722" fmla="*/ 116765 w 7467600"/>
              <a:gd name="connsiteY722" fmla="*/ 1911033 h 6858000"/>
              <a:gd name="connsiteX723" fmla="*/ 16405 w 7467600"/>
              <a:gd name="connsiteY723" fmla="*/ 1803412 h 6858000"/>
              <a:gd name="connsiteX724" fmla="*/ 0 w 7467600"/>
              <a:gd name="connsiteY724" fmla="*/ 1784777 h 6858000"/>
              <a:gd name="connsiteX725" fmla="*/ 0 w 7467600"/>
              <a:gd name="connsiteY725" fmla="*/ 1740082 h 6858000"/>
              <a:gd name="connsiteX726" fmla="*/ 39394 w 7467600"/>
              <a:gd name="connsiteY726" fmla="*/ 1784856 h 6858000"/>
              <a:gd name="connsiteX727" fmla="*/ 135813 w 7467600"/>
              <a:gd name="connsiteY727" fmla="*/ 1888838 h 6858000"/>
              <a:gd name="connsiteX728" fmla="*/ 242575 w 7467600"/>
              <a:gd name="connsiteY728" fmla="*/ 1958841 h 6858000"/>
              <a:gd name="connsiteX729" fmla="*/ 82197 w 7467600"/>
              <a:gd name="connsiteY729" fmla="*/ 1754826 h 6858000"/>
              <a:gd name="connsiteX730" fmla="*/ 0 w 7467600"/>
              <a:gd name="connsiteY730" fmla="*/ 1679650 h 6858000"/>
              <a:gd name="connsiteX731" fmla="*/ 0 w 7467600"/>
              <a:gd name="connsiteY731" fmla="*/ 1602463 h 6858000"/>
              <a:gd name="connsiteX732" fmla="*/ 84689 w 7467600"/>
              <a:gd name="connsiteY732" fmla="*/ 1677442 h 6858000"/>
              <a:gd name="connsiteX733" fmla="*/ 298437 w 7467600"/>
              <a:gd name="connsiteY733" fmla="*/ 1968019 h 6858000"/>
              <a:gd name="connsiteX734" fmla="*/ 227269 w 7467600"/>
              <a:gd name="connsiteY734" fmla="*/ 1114064 h 6858000"/>
              <a:gd name="connsiteX735" fmla="*/ 248003 w 7467600"/>
              <a:gd name="connsiteY735" fmla="*/ 1089613 h 6858000"/>
              <a:gd name="connsiteX736" fmla="*/ 427020 w 7467600"/>
              <a:gd name="connsiteY736" fmla="*/ 1619803 h 6858000"/>
              <a:gd name="connsiteX737" fmla="*/ 340345 w 7467600"/>
              <a:gd name="connsiteY737" fmla="*/ 2027739 h 6858000"/>
              <a:gd name="connsiteX738" fmla="*/ 360865 w 7467600"/>
              <a:gd name="connsiteY738" fmla="*/ 2044827 h 6858000"/>
              <a:gd name="connsiteX739" fmla="*/ 560414 w 7467600"/>
              <a:gd name="connsiteY739" fmla="*/ 2421457 h 6858000"/>
              <a:gd name="connsiteX740" fmla="*/ 1359703 w 7467600"/>
              <a:gd name="connsiteY740" fmla="*/ 2578554 h 6858000"/>
              <a:gd name="connsiteX741" fmla="*/ 1359422 w 7467600"/>
              <a:gd name="connsiteY741" fmla="*/ 2577994 h 6858000"/>
              <a:gd name="connsiteX742" fmla="*/ 828701 w 7467600"/>
              <a:gd name="connsiteY742" fmla="*/ 1839520 h 6858000"/>
              <a:gd name="connsiteX743" fmla="*/ 494427 w 7467600"/>
              <a:gd name="connsiteY743" fmla="*/ 1092333 h 6858000"/>
              <a:gd name="connsiteX744" fmla="*/ 506322 w 7467600"/>
              <a:gd name="connsiteY744" fmla="*/ 1020997 h 6858000"/>
              <a:gd name="connsiteX745" fmla="*/ 4570198 w 7467600"/>
              <a:gd name="connsiteY745" fmla="*/ 978081 h 6858000"/>
              <a:gd name="connsiteX746" fmla="*/ 4523691 w 7467600"/>
              <a:gd name="connsiteY746" fmla="*/ 1127776 h 6858000"/>
              <a:gd name="connsiteX747" fmla="*/ 4509875 w 7467600"/>
              <a:gd name="connsiteY747" fmla="*/ 1167552 h 6858000"/>
              <a:gd name="connsiteX748" fmla="*/ 4478168 w 7467600"/>
              <a:gd name="connsiteY748" fmla="*/ 1260735 h 6858000"/>
              <a:gd name="connsiteX749" fmla="*/ 4409309 w 7467600"/>
              <a:gd name="connsiteY749" fmla="*/ 1666996 h 6858000"/>
              <a:gd name="connsiteX750" fmla="*/ 4370031 w 7467600"/>
              <a:gd name="connsiteY750" fmla="*/ 1955666 h 6858000"/>
              <a:gd name="connsiteX751" fmla="*/ 4570198 w 7467600"/>
              <a:gd name="connsiteY751" fmla="*/ 978081 h 6858000"/>
              <a:gd name="connsiteX752" fmla="*/ 4557898 w 7467600"/>
              <a:gd name="connsiteY752" fmla="*/ 900011 h 6858000"/>
              <a:gd name="connsiteX753" fmla="*/ 4344840 w 7467600"/>
              <a:gd name="connsiteY753" fmla="*/ 1922038 h 6858000"/>
              <a:gd name="connsiteX754" fmla="*/ 4378710 w 7467600"/>
              <a:gd name="connsiteY754" fmla="*/ 1665516 h 6858000"/>
              <a:gd name="connsiteX755" fmla="*/ 4448798 w 7467600"/>
              <a:gd name="connsiteY755" fmla="*/ 1253024 h 6858000"/>
              <a:gd name="connsiteX756" fmla="*/ 4480315 w 7467600"/>
              <a:gd name="connsiteY756" fmla="*/ 1158454 h 6858000"/>
              <a:gd name="connsiteX757" fmla="*/ 4494133 w 7467600"/>
              <a:gd name="connsiteY757" fmla="*/ 1118676 h 6858000"/>
              <a:gd name="connsiteX758" fmla="*/ 4557898 w 7467600"/>
              <a:gd name="connsiteY758" fmla="*/ 900011 h 6858000"/>
              <a:gd name="connsiteX759" fmla="*/ 5870151 w 7467600"/>
              <a:gd name="connsiteY759" fmla="*/ 898890 h 6858000"/>
              <a:gd name="connsiteX760" fmla="*/ 5861335 w 7467600"/>
              <a:gd name="connsiteY760" fmla="*/ 899177 h 6858000"/>
              <a:gd name="connsiteX761" fmla="*/ 5843702 w 7467600"/>
              <a:gd name="connsiteY761" fmla="*/ 899748 h 6858000"/>
              <a:gd name="connsiteX762" fmla="*/ 5651107 w 7467600"/>
              <a:gd name="connsiteY762" fmla="*/ 920306 h 6858000"/>
              <a:gd name="connsiteX763" fmla="*/ 5459407 w 7467600"/>
              <a:gd name="connsiteY763" fmla="*/ 940975 h 6858000"/>
              <a:gd name="connsiteX764" fmla="*/ 5374846 w 7467600"/>
              <a:gd name="connsiteY764" fmla="*/ 941988 h 6858000"/>
              <a:gd name="connsiteX765" fmla="*/ 5256105 w 7467600"/>
              <a:gd name="connsiteY765" fmla="*/ 945632 h 6858000"/>
              <a:gd name="connsiteX766" fmla="*/ 5107071 w 7467600"/>
              <a:gd name="connsiteY766" fmla="*/ 969720 h 6858000"/>
              <a:gd name="connsiteX767" fmla="*/ 4998681 w 7467600"/>
              <a:gd name="connsiteY767" fmla="*/ 988771 h 6858000"/>
              <a:gd name="connsiteX768" fmla="*/ 5870151 w 7467600"/>
              <a:gd name="connsiteY768" fmla="*/ 898890 h 6858000"/>
              <a:gd name="connsiteX769" fmla="*/ 5504425 w 7467600"/>
              <a:gd name="connsiteY769" fmla="*/ 848067 h 6858000"/>
              <a:gd name="connsiteX770" fmla="*/ 4968849 w 7467600"/>
              <a:gd name="connsiteY770" fmla="*/ 962318 h 6858000"/>
              <a:gd name="connsiteX771" fmla="*/ 5104039 w 7467600"/>
              <a:gd name="connsiteY771" fmla="*/ 940634 h 6858000"/>
              <a:gd name="connsiteX772" fmla="*/ 5256311 w 7467600"/>
              <a:gd name="connsiteY772" fmla="*/ 916490 h 6858000"/>
              <a:gd name="connsiteX773" fmla="*/ 5377381 w 7467600"/>
              <a:gd name="connsiteY773" fmla="*/ 912671 h 6858000"/>
              <a:gd name="connsiteX774" fmla="*/ 5460148 w 7467600"/>
              <a:gd name="connsiteY774" fmla="*/ 911442 h 6858000"/>
              <a:gd name="connsiteX775" fmla="*/ 5648971 w 7467600"/>
              <a:gd name="connsiteY775" fmla="*/ 891331 h 6858000"/>
              <a:gd name="connsiteX776" fmla="*/ 5844807 w 7467600"/>
              <a:gd name="connsiteY776" fmla="*/ 870718 h 6858000"/>
              <a:gd name="connsiteX777" fmla="*/ 5862975 w 7467600"/>
              <a:gd name="connsiteY777" fmla="*/ 869756 h 6858000"/>
              <a:gd name="connsiteX778" fmla="*/ 5920887 w 7467600"/>
              <a:gd name="connsiteY778" fmla="*/ 865929 h 6858000"/>
              <a:gd name="connsiteX779" fmla="*/ 5504425 w 7467600"/>
              <a:gd name="connsiteY779" fmla="*/ 848067 h 6858000"/>
              <a:gd name="connsiteX780" fmla="*/ 3607114 w 7467600"/>
              <a:gd name="connsiteY780" fmla="*/ 467441 h 6858000"/>
              <a:gd name="connsiteX781" fmla="*/ 3296242 w 7467600"/>
              <a:gd name="connsiteY781" fmla="*/ 807991 h 6858000"/>
              <a:gd name="connsiteX782" fmla="*/ 3174674 w 7467600"/>
              <a:gd name="connsiteY782" fmla="*/ 919759 h 6858000"/>
              <a:gd name="connsiteX783" fmla="*/ 3042978 w 7467600"/>
              <a:gd name="connsiteY783" fmla="*/ 1054894 h 6858000"/>
              <a:gd name="connsiteX784" fmla="*/ 2968914 w 7467600"/>
              <a:gd name="connsiteY784" fmla="*/ 1133756 h 6858000"/>
              <a:gd name="connsiteX785" fmla="*/ 3103823 w 7467600"/>
              <a:gd name="connsiteY785" fmla="*/ 1026814 h 6858000"/>
              <a:gd name="connsiteX786" fmla="*/ 3607114 w 7467600"/>
              <a:gd name="connsiteY786" fmla="*/ 467441 h 6858000"/>
              <a:gd name="connsiteX787" fmla="*/ 3744487 w 7467600"/>
              <a:gd name="connsiteY787" fmla="*/ 383136 h 6858000"/>
              <a:gd name="connsiteX788" fmla="*/ 3970213 w 7467600"/>
              <a:gd name="connsiteY788" fmla="*/ 995559 h 6858000"/>
              <a:gd name="connsiteX789" fmla="*/ 3744487 w 7467600"/>
              <a:gd name="connsiteY789" fmla="*/ 383136 h 6858000"/>
              <a:gd name="connsiteX790" fmla="*/ 3624562 w 7467600"/>
              <a:gd name="connsiteY790" fmla="*/ 367041 h 6858000"/>
              <a:gd name="connsiteX791" fmla="*/ 3489712 w 7467600"/>
              <a:gd name="connsiteY791" fmla="*/ 485386 h 6858000"/>
              <a:gd name="connsiteX792" fmla="*/ 3182994 w 7467600"/>
              <a:gd name="connsiteY792" fmla="*/ 828265 h 6858000"/>
              <a:gd name="connsiteX793" fmla="*/ 2892114 w 7467600"/>
              <a:gd name="connsiteY793" fmla="*/ 1172635 h 6858000"/>
              <a:gd name="connsiteX794" fmla="*/ 3021459 w 7467600"/>
              <a:gd name="connsiteY794" fmla="*/ 1035385 h 6858000"/>
              <a:gd name="connsiteX795" fmla="*/ 3153873 w 7467600"/>
              <a:gd name="connsiteY795" fmla="*/ 898971 h 6858000"/>
              <a:gd name="connsiteX796" fmla="*/ 3276511 w 7467600"/>
              <a:gd name="connsiteY796" fmla="*/ 786423 h 6858000"/>
              <a:gd name="connsiteX797" fmla="*/ 3584154 w 7467600"/>
              <a:gd name="connsiteY797" fmla="*/ 448218 h 6858000"/>
              <a:gd name="connsiteX798" fmla="*/ 3624562 w 7467600"/>
              <a:gd name="connsiteY798" fmla="*/ 367041 h 6858000"/>
              <a:gd name="connsiteX799" fmla="*/ 3766672 w 7467600"/>
              <a:gd name="connsiteY799" fmla="*/ 359429 h 6858000"/>
              <a:gd name="connsiteX800" fmla="*/ 3996338 w 7467600"/>
              <a:gd name="connsiteY800" fmla="*/ 968237 h 6858000"/>
              <a:gd name="connsiteX801" fmla="*/ 3766672 w 7467600"/>
              <a:gd name="connsiteY801" fmla="*/ 359429 h 6858000"/>
              <a:gd name="connsiteX802" fmla="*/ 5805386 w 7467600"/>
              <a:gd name="connsiteY802" fmla="*/ 239240 h 6858000"/>
              <a:gd name="connsiteX803" fmla="*/ 5736947 w 7467600"/>
              <a:gd name="connsiteY803" fmla="*/ 261367 h 6858000"/>
              <a:gd name="connsiteX804" fmla="*/ 5427012 w 7467600"/>
              <a:gd name="connsiteY804" fmla="*/ 311272 h 6858000"/>
              <a:gd name="connsiteX805" fmla="*/ 5147818 w 7467600"/>
              <a:gd name="connsiteY805" fmla="*/ 322112 h 6858000"/>
              <a:gd name="connsiteX806" fmla="*/ 5060854 w 7467600"/>
              <a:gd name="connsiteY806" fmla="*/ 311882 h 6858000"/>
              <a:gd name="connsiteX807" fmla="*/ 4945989 w 7467600"/>
              <a:gd name="connsiteY807" fmla="*/ 300516 h 6858000"/>
              <a:gd name="connsiteX808" fmla="*/ 5410479 w 7467600"/>
              <a:gd name="connsiteY808" fmla="*/ 348434 h 6858000"/>
              <a:gd name="connsiteX809" fmla="*/ 5805386 w 7467600"/>
              <a:gd name="connsiteY809" fmla="*/ 239240 h 6858000"/>
              <a:gd name="connsiteX810" fmla="*/ 5905192 w 7467600"/>
              <a:gd name="connsiteY810" fmla="*/ 163079 h 6858000"/>
              <a:gd name="connsiteX811" fmla="*/ 5865655 w 7467600"/>
              <a:gd name="connsiteY811" fmla="*/ 171901 h 6858000"/>
              <a:gd name="connsiteX812" fmla="*/ 5259740 w 7467600"/>
              <a:gd name="connsiteY812" fmla="*/ 257013 h 6858000"/>
              <a:gd name="connsiteX813" fmla="*/ 5208466 w 7467600"/>
              <a:gd name="connsiteY813" fmla="*/ 257550 h 6858000"/>
              <a:gd name="connsiteX814" fmla="*/ 4980204 w 7467600"/>
              <a:gd name="connsiteY814" fmla="*/ 271903 h 6858000"/>
              <a:gd name="connsiteX815" fmla="*/ 5068068 w 7467600"/>
              <a:gd name="connsiteY815" fmla="*/ 282244 h 6858000"/>
              <a:gd name="connsiteX816" fmla="*/ 5153231 w 7467600"/>
              <a:gd name="connsiteY816" fmla="*/ 292240 h 6858000"/>
              <a:gd name="connsiteX817" fmla="*/ 5426491 w 7467600"/>
              <a:gd name="connsiteY817" fmla="*/ 281128 h 6858000"/>
              <a:gd name="connsiteX818" fmla="*/ 5731212 w 7467600"/>
              <a:gd name="connsiteY818" fmla="*/ 231951 h 6858000"/>
              <a:gd name="connsiteX819" fmla="*/ 5905192 w 7467600"/>
              <a:gd name="connsiteY819" fmla="*/ 163079 h 6858000"/>
              <a:gd name="connsiteX820" fmla="*/ 5944437 w 7467600"/>
              <a:gd name="connsiteY820" fmla="*/ 113829 h 6858000"/>
              <a:gd name="connsiteX821" fmla="*/ 5825032 w 7467600"/>
              <a:gd name="connsiteY821" fmla="*/ 146405 h 6858000"/>
              <a:gd name="connsiteX822" fmla="*/ 4955599 w 7467600"/>
              <a:gd name="connsiteY822" fmla="*/ 247008 h 6858000"/>
              <a:gd name="connsiteX823" fmla="*/ 5210104 w 7467600"/>
              <a:gd name="connsiteY823" fmla="*/ 228123 h 6858000"/>
              <a:gd name="connsiteX824" fmla="*/ 5261015 w 7467600"/>
              <a:gd name="connsiteY824" fmla="*/ 227087 h 6858000"/>
              <a:gd name="connsiteX825" fmla="*/ 5861181 w 7467600"/>
              <a:gd name="connsiteY825" fmla="*/ 143093 h 6858000"/>
              <a:gd name="connsiteX826" fmla="*/ 5961252 w 7467600"/>
              <a:gd name="connsiteY826" fmla="*/ 114820 h 6858000"/>
              <a:gd name="connsiteX827" fmla="*/ 5944437 w 7467600"/>
              <a:gd name="connsiteY827" fmla="*/ 113829 h 6858000"/>
              <a:gd name="connsiteX828" fmla="*/ 3882765 w 7467600"/>
              <a:gd name="connsiteY828" fmla="*/ 0 h 6858000"/>
              <a:gd name="connsiteX829" fmla="*/ 3995099 w 7467600"/>
              <a:gd name="connsiteY829" fmla="*/ 0 h 6858000"/>
              <a:gd name="connsiteX830" fmla="*/ 4163818 w 7467600"/>
              <a:gd name="connsiteY830" fmla="*/ 234104 h 6858000"/>
              <a:gd name="connsiteX831" fmla="*/ 4172099 w 7467600"/>
              <a:gd name="connsiteY831" fmla="*/ 234207 h 6858000"/>
              <a:gd name="connsiteX832" fmla="*/ 4784282 w 7467600"/>
              <a:gd name="connsiteY832" fmla="*/ 276561 h 6858000"/>
              <a:gd name="connsiteX833" fmla="*/ 4801687 w 7467600"/>
              <a:gd name="connsiteY833" fmla="*/ 267764 h 6858000"/>
              <a:gd name="connsiteX834" fmla="*/ 6082788 w 7467600"/>
              <a:gd name="connsiteY834" fmla="*/ 64119 h 6858000"/>
              <a:gd name="connsiteX835" fmla="*/ 6099442 w 7467600"/>
              <a:gd name="connsiteY835" fmla="*/ 82568 h 6858000"/>
              <a:gd name="connsiteX836" fmla="*/ 4804137 w 7467600"/>
              <a:gd name="connsiteY836" fmla="*/ 320931 h 6858000"/>
              <a:gd name="connsiteX837" fmla="*/ 4227047 w 7467600"/>
              <a:gd name="connsiteY837" fmla="*/ 313415 h 6858000"/>
              <a:gd name="connsiteX838" fmla="*/ 4346041 w 7467600"/>
              <a:gd name="connsiteY838" fmla="*/ 456086 h 6858000"/>
              <a:gd name="connsiteX839" fmla="*/ 4870967 w 7467600"/>
              <a:gd name="connsiteY839" fmla="*/ 963061 h 6858000"/>
              <a:gd name="connsiteX840" fmla="*/ 4889647 w 7467600"/>
              <a:gd name="connsiteY840" fmla="*/ 957147 h 6858000"/>
              <a:gd name="connsiteX841" fmla="*/ 5422504 w 7467600"/>
              <a:gd name="connsiteY841" fmla="*/ 805191 h 6858000"/>
              <a:gd name="connsiteX842" fmla="*/ 6087656 w 7467600"/>
              <a:gd name="connsiteY842" fmla="*/ 826703 h 6858000"/>
              <a:gd name="connsiteX843" fmla="*/ 6058717 w 7467600"/>
              <a:gd name="connsiteY843" fmla="*/ 865992 h 6858000"/>
              <a:gd name="connsiteX844" fmla="*/ 4974153 w 7467600"/>
              <a:gd name="connsiteY844" fmla="*/ 1045456 h 6858000"/>
              <a:gd name="connsiteX845" fmla="*/ 5627835 w 7467600"/>
              <a:gd name="connsiteY845" fmla="*/ 1472077 h 6858000"/>
              <a:gd name="connsiteX846" fmla="*/ 5629817 w 7467600"/>
              <a:gd name="connsiteY846" fmla="*/ 1471412 h 6858000"/>
              <a:gd name="connsiteX847" fmla="*/ 5634124 w 7467600"/>
              <a:gd name="connsiteY847" fmla="*/ 1470572 h 6858000"/>
              <a:gd name="connsiteX848" fmla="*/ 5755832 w 7467600"/>
              <a:gd name="connsiteY848" fmla="*/ 1383886 h 6858000"/>
              <a:gd name="connsiteX849" fmla="*/ 6014186 w 7467600"/>
              <a:gd name="connsiteY849" fmla="*/ 1279799 h 6858000"/>
              <a:gd name="connsiteX850" fmla="*/ 6901619 w 7467600"/>
              <a:gd name="connsiteY850" fmla="*/ 1047874 h 6858000"/>
              <a:gd name="connsiteX851" fmla="*/ 6931566 w 7467600"/>
              <a:gd name="connsiteY851" fmla="*/ 1062034 h 6858000"/>
              <a:gd name="connsiteX852" fmla="*/ 5790982 w 7467600"/>
              <a:gd name="connsiteY852" fmla="*/ 1561380 h 6858000"/>
              <a:gd name="connsiteX853" fmla="*/ 6188971 w 7467600"/>
              <a:gd name="connsiteY853" fmla="*/ 1755168 h 6858000"/>
              <a:gd name="connsiteX854" fmla="*/ 6202446 w 7467600"/>
              <a:gd name="connsiteY854" fmla="*/ 1752268 h 6858000"/>
              <a:gd name="connsiteX855" fmla="*/ 7179560 w 7467600"/>
              <a:gd name="connsiteY855" fmla="*/ 1467551 h 6858000"/>
              <a:gd name="connsiteX856" fmla="*/ 7158730 w 7467600"/>
              <a:gd name="connsiteY856" fmla="*/ 1507835 h 6858000"/>
              <a:gd name="connsiteX857" fmla="*/ 6326959 w 7467600"/>
              <a:gd name="connsiteY857" fmla="*/ 1817686 h 6858000"/>
              <a:gd name="connsiteX858" fmla="*/ 6537433 w 7467600"/>
              <a:gd name="connsiteY858" fmla="*/ 1907790 h 6858000"/>
              <a:gd name="connsiteX859" fmla="*/ 6550221 w 7467600"/>
              <a:gd name="connsiteY859" fmla="*/ 1910729 h 6858000"/>
              <a:gd name="connsiteX860" fmla="*/ 6964438 w 7467600"/>
              <a:gd name="connsiteY860" fmla="*/ 2209505 h 6858000"/>
              <a:gd name="connsiteX861" fmla="*/ 7367862 w 7467600"/>
              <a:gd name="connsiteY861" fmla="*/ 2806833 h 6858000"/>
              <a:gd name="connsiteX862" fmla="*/ 7364329 w 7467600"/>
              <a:gd name="connsiteY862" fmla="*/ 2826907 h 6858000"/>
              <a:gd name="connsiteX863" fmla="*/ 7290545 w 7467600"/>
              <a:gd name="connsiteY863" fmla="*/ 2850663 h 6858000"/>
              <a:gd name="connsiteX864" fmla="*/ 6472036 w 7467600"/>
              <a:gd name="connsiteY864" fmla="*/ 1959003 h 6858000"/>
              <a:gd name="connsiteX865" fmla="*/ 5792897 w 7467600"/>
              <a:gd name="connsiteY865" fmla="*/ 1647747 h 6858000"/>
              <a:gd name="connsiteX866" fmla="*/ 5842751 w 7467600"/>
              <a:gd name="connsiteY866" fmla="*/ 1816112 h 6858000"/>
              <a:gd name="connsiteX867" fmla="*/ 5847424 w 7467600"/>
              <a:gd name="connsiteY867" fmla="*/ 1815776 h 6858000"/>
              <a:gd name="connsiteX868" fmla="*/ 6399821 w 7467600"/>
              <a:gd name="connsiteY868" fmla="*/ 2344799 h 6858000"/>
              <a:gd name="connsiteX869" fmla="*/ 6323232 w 7467600"/>
              <a:gd name="connsiteY869" fmla="*/ 2389634 h 6858000"/>
              <a:gd name="connsiteX870" fmla="*/ 5942958 w 7467600"/>
              <a:gd name="connsiteY870" fmla="*/ 2077708 h 6858000"/>
              <a:gd name="connsiteX871" fmla="*/ 5921559 w 7467600"/>
              <a:gd name="connsiteY871" fmla="*/ 2378596 h 6858000"/>
              <a:gd name="connsiteX872" fmla="*/ 5817651 w 7467600"/>
              <a:gd name="connsiteY872" fmla="*/ 3023919 h 6858000"/>
              <a:gd name="connsiteX873" fmla="*/ 5729634 w 7467600"/>
              <a:gd name="connsiteY873" fmla="*/ 3051849 h 6858000"/>
              <a:gd name="connsiteX874" fmla="*/ 5611018 w 7467600"/>
              <a:gd name="connsiteY874" fmla="*/ 2316769 h 6858000"/>
              <a:gd name="connsiteX875" fmla="*/ 5687608 w 7467600"/>
              <a:gd name="connsiteY875" fmla="*/ 2039972 h 6858000"/>
              <a:gd name="connsiteX876" fmla="*/ 5657554 w 7467600"/>
              <a:gd name="connsiteY876" fmla="*/ 1576445 h 6858000"/>
              <a:gd name="connsiteX877" fmla="*/ 5150475 w 7467600"/>
              <a:gd name="connsiteY877" fmla="*/ 1274012 h 6858000"/>
              <a:gd name="connsiteX878" fmla="*/ 5349142 w 7467600"/>
              <a:gd name="connsiteY878" fmla="*/ 2204405 h 6858000"/>
              <a:gd name="connsiteX879" fmla="*/ 5262214 w 7467600"/>
              <a:gd name="connsiteY879" fmla="*/ 2233836 h 6858000"/>
              <a:gd name="connsiteX880" fmla="*/ 4981539 w 7467600"/>
              <a:gd name="connsiteY880" fmla="*/ 1542201 h 6858000"/>
              <a:gd name="connsiteX881" fmla="*/ 4958461 w 7467600"/>
              <a:gd name="connsiteY881" fmla="*/ 1136957 h 6858000"/>
              <a:gd name="connsiteX882" fmla="*/ 4655015 w 7467600"/>
              <a:gd name="connsiteY882" fmla="*/ 891426 h 6858000"/>
              <a:gd name="connsiteX883" fmla="*/ 4348002 w 7467600"/>
              <a:gd name="connsiteY883" fmla="*/ 2205895 h 6858000"/>
              <a:gd name="connsiteX884" fmla="*/ 4262250 w 7467600"/>
              <a:gd name="connsiteY884" fmla="*/ 2219972 h 6858000"/>
              <a:gd name="connsiteX885" fmla="*/ 4550611 w 7467600"/>
              <a:gd name="connsiteY885" fmla="*/ 817540 h 6858000"/>
              <a:gd name="connsiteX886" fmla="*/ 4564418 w 7467600"/>
              <a:gd name="connsiteY886" fmla="*/ 808293 h 6858000"/>
              <a:gd name="connsiteX887" fmla="*/ 4266388 w 7467600"/>
              <a:gd name="connsiteY887" fmla="*/ 500083 h 6858000"/>
              <a:gd name="connsiteX888" fmla="*/ 4032842 w 7467600"/>
              <a:gd name="connsiteY888" fmla="*/ 211809 h 6858000"/>
              <a:gd name="connsiteX889" fmla="*/ 3882765 w 7467600"/>
              <a:gd name="connsiteY889" fmla="*/ 0 h 6858000"/>
              <a:gd name="connsiteX890" fmla="*/ 3721337 w 7467600"/>
              <a:gd name="connsiteY890" fmla="*/ 0 h 6858000"/>
              <a:gd name="connsiteX891" fmla="*/ 3797544 w 7467600"/>
              <a:gd name="connsiteY891" fmla="*/ 0 h 6858000"/>
              <a:gd name="connsiteX892" fmla="*/ 3775734 w 7467600"/>
              <a:gd name="connsiteY892" fmla="*/ 95131 h 6858000"/>
              <a:gd name="connsiteX893" fmla="*/ 3724807 w 7467600"/>
              <a:gd name="connsiteY893" fmla="*/ 272257 h 6858000"/>
              <a:gd name="connsiteX894" fmla="*/ 3726844 w 7467600"/>
              <a:gd name="connsiteY894" fmla="*/ 282988 h 6858000"/>
              <a:gd name="connsiteX895" fmla="*/ 3742664 w 7467600"/>
              <a:gd name="connsiteY895" fmla="*/ 279918 h 6858000"/>
              <a:gd name="connsiteX896" fmla="*/ 4103910 w 7467600"/>
              <a:gd name="connsiteY896" fmla="*/ 1161917 h 6858000"/>
              <a:gd name="connsiteX897" fmla="*/ 4020269 w 7467600"/>
              <a:gd name="connsiteY897" fmla="*/ 1200406 h 6858000"/>
              <a:gd name="connsiteX898" fmla="*/ 3674882 w 7467600"/>
              <a:gd name="connsiteY898" fmla="*/ 488524 h 6858000"/>
              <a:gd name="connsiteX899" fmla="*/ 3132682 w 7467600"/>
              <a:gd name="connsiteY899" fmla="*/ 1072284 h 6858000"/>
              <a:gd name="connsiteX900" fmla="*/ 2716346 w 7467600"/>
              <a:gd name="connsiteY900" fmla="*/ 1276376 h 6858000"/>
              <a:gd name="connsiteX901" fmla="*/ 2716772 w 7467600"/>
              <a:gd name="connsiteY901" fmla="*/ 1255462 h 6858000"/>
              <a:gd name="connsiteX902" fmla="*/ 3471096 w 7467600"/>
              <a:gd name="connsiteY902" fmla="*/ 437072 h 6858000"/>
              <a:gd name="connsiteX903" fmla="*/ 3639057 w 7467600"/>
              <a:gd name="connsiteY903" fmla="*/ 286334 h 6858000"/>
              <a:gd name="connsiteX904" fmla="*/ 3640309 w 7467600"/>
              <a:gd name="connsiteY904" fmla="*/ 284664 h 6858000"/>
              <a:gd name="connsiteX905" fmla="*/ 3646022 w 7467600"/>
              <a:gd name="connsiteY905" fmla="*/ 276711 h 6858000"/>
              <a:gd name="connsiteX906" fmla="*/ 3707943 w 7467600"/>
              <a:gd name="connsiteY906" fmla="*/ 65958 h 6858000"/>
              <a:gd name="connsiteX907" fmla="*/ 3721337 w 7467600"/>
              <a:gd name="connsiteY907" fmla="*/ 0 h 6858000"/>
              <a:gd name="connsiteX908" fmla="*/ 2867960 w 7467600"/>
              <a:gd name="connsiteY908" fmla="*/ 0 h 6858000"/>
              <a:gd name="connsiteX909" fmla="*/ 2926351 w 7467600"/>
              <a:gd name="connsiteY909" fmla="*/ 0 h 6858000"/>
              <a:gd name="connsiteX910" fmla="*/ 2902823 w 7467600"/>
              <a:gd name="connsiteY910" fmla="*/ 262929 h 6858000"/>
              <a:gd name="connsiteX911" fmla="*/ 2940663 w 7467600"/>
              <a:gd name="connsiteY911" fmla="*/ 140884 h 6858000"/>
              <a:gd name="connsiteX912" fmla="*/ 2947039 w 7467600"/>
              <a:gd name="connsiteY912" fmla="*/ 122524 h 6858000"/>
              <a:gd name="connsiteX913" fmla="*/ 2984316 w 7467600"/>
              <a:gd name="connsiteY913" fmla="*/ 0 h 6858000"/>
              <a:gd name="connsiteX914" fmla="*/ 3016114 w 7467600"/>
              <a:gd name="connsiteY914" fmla="*/ 0 h 6858000"/>
              <a:gd name="connsiteX915" fmla="*/ 2979949 w 7467600"/>
              <a:gd name="connsiteY915" fmla="*/ 119274 h 6858000"/>
              <a:gd name="connsiteX916" fmla="*/ 3023879 w 7467600"/>
              <a:gd name="connsiteY916" fmla="*/ 0 h 6858000"/>
              <a:gd name="connsiteX917" fmla="*/ 3105400 w 7467600"/>
              <a:gd name="connsiteY917" fmla="*/ 0 h 6858000"/>
              <a:gd name="connsiteX918" fmla="*/ 3094669 w 7467600"/>
              <a:gd name="connsiteY918" fmla="*/ 30308 h 6858000"/>
              <a:gd name="connsiteX919" fmla="*/ 2901945 w 7467600"/>
              <a:gd name="connsiteY919" fmla="*/ 466538 h 6858000"/>
              <a:gd name="connsiteX920" fmla="*/ 2815209 w 7467600"/>
              <a:gd name="connsiteY920" fmla="*/ 497361 h 6858000"/>
              <a:gd name="connsiteX921" fmla="*/ 2844845 w 7467600"/>
              <a:gd name="connsiteY921" fmla="*/ 127638 h 6858000"/>
              <a:gd name="connsiteX922" fmla="*/ 2867960 w 7467600"/>
              <a:gd name="connsiteY922" fmla="*/ 0 h 6858000"/>
              <a:gd name="connsiteX923" fmla="*/ 1057230 w 7467600"/>
              <a:gd name="connsiteY923" fmla="*/ 0 h 6858000"/>
              <a:gd name="connsiteX924" fmla="*/ 1111003 w 7467600"/>
              <a:gd name="connsiteY924" fmla="*/ 0 h 6858000"/>
              <a:gd name="connsiteX925" fmla="*/ 1125553 w 7467600"/>
              <a:gd name="connsiteY925" fmla="*/ 52588 h 6858000"/>
              <a:gd name="connsiteX926" fmla="*/ 1304276 w 7467600"/>
              <a:gd name="connsiteY926" fmla="*/ 476275 h 6858000"/>
              <a:gd name="connsiteX927" fmla="*/ 1492066 w 7467600"/>
              <a:gd name="connsiteY927" fmla="*/ 886333 h 6858000"/>
              <a:gd name="connsiteX928" fmla="*/ 1423698 w 7467600"/>
              <a:gd name="connsiteY928" fmla="*/ 710817 h 6858000"/>
              <a:gd name="connsiteX929" fmla="*/ 1357609 w 7467600"/>
              <a:gd name="connsiteY929" fmla="*/ 532892 h 6858000"/>
              <a:gd name="connsiteX930" fmla="*/ 1309550 w 7467600"/>
              <a:gd name="connsiteY930" fmla="*/ 374031 h 6858000"/>
              <a:gd name="connsiteX931" fmla="*/ 1193673 w 7467600"/>
              <a:gd name="connsiteY931" fmla="*/ 49533 h 6858000"/>
              <a:gd name="connsiteX932" fmla="*/ 1164391 w 7467600"/>
              <a:gd name="connsiteY932" fmla="*/ 0 h 6858000"/>
              <a:gd name="connsiteX933" fmla="*/ 1200666 w 7467600"/>
              <a:gd name="connsiteY933" fmla="*/ 0 h 6858000"/>
              <a:gd name="connsiteX934" fmla="*/ 1223408 w 7467600"/>
              <a:gd name="connsiteY934" fmla="*/ 38996 h 6858000"/>
              <a:gd name="connsiteX935" fmla="*/ 1339635 w 7467600"/>
              <a:gd name="connsiteY935" fmla="*/ 365517 h 6858000"/>
              <a:gd name="connsiteX936" fmla="*/ 1387469 w 7467600"/>
              <a:gd name="connsiteY936" fmla="*/ 523079 h 6858000"/>
              <a:gd name="connsiteX937" fmla="*/ 1452685 w 7467600"/>
              <a:gd name="connsiteY937" fmla="*/ 699806 h 6858000"/>
              <a:gd name="connsiteX938" fmla="*/ 1492092 w 7467600"/>
              <a:gd name="connsiteY938" fmla="*/ 800424 h 6858000"/>
              <a:gd name="connsiteX939" fmla="*/ 1455302 w 7467600"/>
              <a:gd name="connsiteY939" fmla="*/ 632913 h 6858000"/>
              <a:gd name="connsiteX940" fmla="*/ 1222336 w 7467600"/>
              <a:gd name="connsiteY940" fmla="*/ 9480 h 6858000"/>
              <a:gd name="connsiteX941" fmla="*/ 1214634 w 7467600"/>
              <a:gd name="connsiteY941" fmla="*/ 0 h 6858000"/>
              <a:gd name="connsiteX942" fmla="*/ 1289827 w 7467600"/>
              <a:gd name="connsiteY942" fmla="*/ 0 h 6858000"/>
              <a:gd name="connsiteX943" fmla="*/ 1321076 w 7467600"/>
              <a:gd name="connsiteY943" fmla="*/ 59722 h 6858000"/>
              <a:gd name="connsiteX944" fmla="*/ 1512579 w 7467600"/>
              <a:gd name="connsiteY944" fmla="*/ 626441 h 6858000"/>
              <a:gd name="connsiteX945" fmla="*/ 1506076 w 7467600"/>
              <a:gd name="connsiteY945" fmla="*/ 1089289 h 6858000"/>
              <a:gd name="connsiteX946" fmla="*/ 1486346 w 7467600"/>
              <a:gd name="connsiteY946" fmla="*/ 1079919 h 6858000"/>
              <a:gd name="connsiteX947" fmla="*/ 1070511 w 7467600"/>
              <a:gd name="connsiteY947" fmla="*/ 48609 h 6858000"/>
              <a:gd name="connsiteX948" fmla="*/ 1057230 w 7467600"/>
              <a:gd name="connsiteY948" fmla="*/ 0 h 6858000"/>
              <a:gd name="connsiteX949" fmla="*/ 43151 w 7467600"/>
              <a:gd name="connsiteY949" fmla="*/ 0 h 6858000"/>
              <a:gd name="connsiteX950" fmla="*/ 95283 w 7467600"/>
              <a:gd name="connsiteY950" fmla="*/ 0 h 6858000"/>
              <a:gd name="connsiteX951" fmla="*/ 300708 w 7467600"/>
              <a:gd name="connsiteY951" fmla="*/ 154571 h 6858000"/>
              <a:gd name="connsiteX952" fmla="*/ 530414 w 7467600"/>
              <a:gd name="connsiteY952" fmla="*/ 354673 h 6858000"/>
              <a:gd name="connsiteX953" fmla="*/ 333785 w 7467600"/>
              <a:gd name="connsiteY953" fmla="*/ 161564 h 6858000"/>
              <a:gd name="connsiteX954" fmla="*/ 147005 w 7467600"/>
              <a:gd name="connsiteY954" fmla="*/ 0 h 6858000"/>
              <a:gd name="connsiteX955" fmla="*/ 272509 w 7467600"/>
              <a:gd name="connsiteY955" fmla="*/ 0 h 6858000"/>
              <a:gd name="connsiteX956" fmla="*/ 326276 w 7467600"/>
              <a:gd name="connsiteY956" fmla="*/ 45847 h 6858000"/>
              <a:gd name="connsiteX957" fmla="*/ 823759 w 7467600"/>
              <a:gd name="connsiteY957" fmla="*/ 574145 h 6858000"/>
              <a:gd name="connsiteX958" fmla="*/ 811254 w 7467600"/>
              <a:gd name="connsiteY958" fmla="*/ 665546 h 6858000"/>
              <a:gd name="connsiteX959" fmla="*/ 154042 w 7467600"/>
              <a:gd name="connsiteY959" fmla="*/ 261522 h 6858000"/>
              <a:gd name="connsiteX960" fmla="*/ 13550 w 7467600"/>
              <a:gd name="connsiteY960" fmla="*/ 158423 h 6858000"/>
              <a:gd name="connsiteX961" fmla="*/ 0 w 7467600"/>
              <a:gd name="connsiteY961" fmla="*/ 146618 h 6858000"/>
              <a:gd name="connsiteX962" fmla="*/ 0 w 7467600"/>
              <a:gd name="connsiteY962" fmla="*/ 59161 h 6858000"/>
              <a:gd name="connsiteX963" fmla="*/ 45427 w 7467600"/>
              <a:gd name="connsiteY963" fmla="*/ 101078 h 6858000"/>
              <a:gd name="connsiteX964" fmla="*/ 630103 w 7467600"/>
              <a:gd name="connsiteY964" fmla="*/ 485885 h 6858000"/>
              <a:gd name="connsiteX965" fmla="*/ 532040 w 7467600"/>
              <a:gd name="connsiteY965" fmla="*/ 399359 h 6858000"/>
              <a:gd name="connsiteX966" fmla="*/ 517618 w 7467600"/>
              <a:gd name="connsiteY966" fmla="*/ 385726 h 6858000"/>
              <a:gd name="connsiteX967" fmla="*/ 285074 w 7467600"/>
              <a:gd name="connsiteY967" fmla="*/ 182755 h 6858000"/>
              <a:gd name="connsiteX968" fmla="*/ 43151 w 7467600"/>
              <a:gd name="connsiteY96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467600 w 7467600"/>
              <a:gd name="connsiteY78" fmla="*/ 6012219 h 6858000"/>
              <a:gd name="connsiteX79" fmla="*/ 7356878 w 7467600"/>
              <a:gd name="connsiteY79" fmla="*/ 5981332 h 6858000"/>
              <a:gd name="connsiteX80" fmla="*/ 7467600 w 7467600"/>
              <a:gd name="connsiteY80" fmla="*/ 6117703 h 6858000"/>
              <a:gd name="connsiteX81" fmla="*/ 7467600 w 7467600"/>
              <a:gd name="connsiteY81" fmla="*/ 6163634 h 6858000"/>
              <a:gd name="connsiteX82" fmla="*/ 7403637 w 7467600"/>
              <a:gd name="connsiteY82" fmla="*/ 6083957 h 6858000"/>
              <a:gd name="connsiteX83" fmla="*/ 7254615 w 7467600"/>
              <a:gd name="connsiteY83" fmla="*/ 5911918 h 6858000"/>
              <a:gd name="connsiteX84" fmla="*/ 7312589 w 7467600"/>
              <a:gd name="connsiteY84" fmla="*/ 5982309 h 6858000"/>
              <a:gd name="connsiteX85" fmla="*/ 7448321 w 7467600"/>
              <a:gd name="connsiteY85" fmla="*/ 6190991 h 6858000"/>
              <a:gd name="connsiteX86" fmla="*/ 7467600 w 7467600"/>
              <a:gd name="connsiteY86" fmla="*/ 6221686 h 6858000"/>
              <a:gd name="connsiteX87" fmla="*/ 7467600 w 7467600"/>
              <a:gd name="connsiteY87" fmla="*/ 6334256 h 6858000"/>
              <a:gd name="connsiteX88" fmla="*/ 7454976 w 7467600"/>
              <a:gd name="connsiteY88" fmla="*/ 6318297 h 6858000"/>
              <a:gd name="connsiteX89" fmla="*/ 1456157 w 7467600"/>
              <a:gd name="connsiteY89" fmla="*/ 5371404 h 6858000"/>
              <a:gd name="connsiteX90" fmla="*/ 1244432 w 7467600"/>
              <a:gd name="connsiteY90" fmla="*/ 5385601 h 6858000"/>
              <a:gd name="connsiteX91" fmla="*/ 973990 w 7467600"/>
              <a:gd name="connsiteY91" fmla="*/ 5424940 h 6858000"/>
              <a:gd name="connsiteX92" fmla="*/ 1103809 w 7467600"/>
              <a:gd name="connsiteY92" fmla="*/ 5433720 h 6858000"/>
              <a:gd name="connsiteX93" fmla="*/ 1123454 w 7467600"/>
              <a:gd name="connsiteY93" fmla="*/ 5435727 h 6858000"/>
              <a:gd name="connsiteX94" fmla="*/ 1737017 w 7467600"/>
              <a:gd name="connsiteY94" fmla="*/ 5452183 h 6858000"/>
              <a:gd name="connsiteX95" fmla="*/ 1824397 w 7467600"/>
              <a:gd name="connsiteY95" fmla="*/ 5447757 h 6858000"/>
              <a:gd name="connsiteX96" fmla="*/ 2070059 w 7467600"/>
              <a:gd name="connsiteY96" fmla="*/ 5441660 h 6858000"/>
              <a:gd name="connsiteX97" fmla="*/ 1456157 w 7467600"/>
              <a:gd name="connsiteY97" fmla="*/ 5371404 h 6858000"/>
              <a:gd name="connsiteX98" fmla="*/ 4988186 w 7467600"/>
              <a:gd name="connsiteY98" fmla="*/ 5216467 h 6858000"/>
              <a:gd name="connsiteX99" fmla="*/ 4777334 w 7467600"/>
              <a:gd name="connsiteY99" fmla="*/ 5406072 h 6858000"/>
              <a:gd name="connsiteX100" fmla="*/ 4718341 w 7467600"/>
              <a:gd name="connsiteY100" fmla="*/ 5468043 h 6858000"/>
              <a:gd name="connsiteX101" fmla="*/ 4604655 w 7467600"/>
              <a:gd name="connsiteY101" fmla="*/ 5583434 h 6858000"/>
              <a:gd name="connsiteX102" fmla="*/ 4565074 w 7467600"/>
              <a:gd name="connsiteY102" fmla="*/ 5618550 h 6858000"/>
              <a:gd name="connsiteX103" fmla="*/ 4988186 w 7467600"/>
              <a:gd name="connsiteY103" fmla="*/ 5216467 h 6858000"/>
              <a:gd name="connsiteX104" fmla="*/ 4978032 w 7467600"/>
              <a:gd name="connsiteY104" fmla="*/ 5183809 h 6858000"/>
              <a:gd name="connsiteX105" fmla="*/ 4463413 w 7467600"/>
              <a:gd name="connsiteY105" fmla="*/ 5615162 h 6858000"/>
              <a:gd name="connsiteX106" fmla="*/ 4358134 w 7467600"/>
              <a:gd name="connsiteY106" fmla="*/ 5742791 h 6858000"/>
              <a:gd name="connsiteX107" fmla="*/ 4376219 w 7467600"/>
              <a:gd name="connsiteY107" fmla="*/ 5729027 h 6858000"/>
              <a:gd name="connsiteX108" fmla="*/ 4582340 w 7467600"/>
              <a:gd name="connsiteY108" fmla="*/ 5561037 h 6858000"/>
              <a:gd name="connsiteX109" fmla="*/ 4694684 w 7467600"/>
              <a:gd name="connsiteY109" fmla="*/ 5447098 h 6858000"/>
              <a:gd name="connsiteX110" fmla="*/ 4754123 w 7467600"/>
              <a:gd name="connsiteY110" fmla="*/ 5384643 h 6858000"/>
              <a:gd name="connsiteX111" fmla="*/ 4978032 w 7467600"/>
              <a:gd name="connsiteY111" fmla="*/ 5183809 h 6858000"/>
              <a:gd name="connsiteX112" fmla="*/ 1903353 w 7467600"/>
              <a:gd name="connsiteY112" fmla="*/ 5044827 h 6858000"/>
              <a:gd name="connsiteX113" fmla="*/ 1936931 w 7467600"/>
              <a:gd name="connsiteY113" fmla="*/ 5093954 h 6858000"/>
              <a:gd name="connsiteX114" fmla="*/ 2195868 w 7467600"/>
              <a:gd name="connsiteY114" fmla="*/ 5396574 h 6858000"/>
              <a:gd name="connsiteX115" fmla="*/ 2088852 w 7467600"/>
              <a:gd name="connsiteY115" fmla="*/ 5166123 h 6858000"/>
              <a:gd name="connsiteX116" fmla="*/ 1958241 w 7467600"/>
              <a:gd name="connsiteY116" fmla="*/ 5067955 h 6858000"/>
              <a:gd name="connsiteX117" fmla="*/ 1903353 w 7467600"/>
              <a:gd name="connsiteY117" fmla="*/ 5044827 h 6858000"/>
              <a:gd name="connsiteX118" fmla="*/ 1979378 w 7467600"/>
              <a:gd name="connsiteY118" fmla="*/ 4769504 h 6858000"/>
              <a:gd name="connsiteX119" fmla="*/ 2882120 w 7467600"/>
              <a:gd name="connsiteY119" fmla="*/ 5064547 h 6858000"/>
              <a:gd name="connsiteX120" fmla="*/ 2793103 w 7467600"/>
              <a:gd name="connsiteY120" fmla="*/ 5039699 h 6858000"/>
              <a:gd name="connsiteX121" fmla="*/ 2770041 w 7467600"/>
              <a:gd name="connsiteY121" fmla="*/ 5033634 h 6858000"/>
              <a:gd name="connsiteX122" fmla="*/ 1979378 w 7467600"/>
              <a:gd name="connsiteY122" fmla="*/ 4769504 h 6858000"/>
              <a:gd name="connsiteX123" fmla="*/ 1927410 w 7467600"/>
              <a:gd name="connsiteY123" fmla="*/ 4716164 h 6858000"/>
              <a:gd name="connsiteX124" fmla="*/ 1959587 w 7467600"/>
              <a:gd name="connsiteY124" fmla="*/ 4728849 h 6858000"/>
              <a:gd name="connsiteX125" fmla="*/ 2777707 w 7467600"/>
              <a:gd name="connsiteY125" fmla="*/ 5003991 h 6858000"/>
              <a:gd name="connsiteX126" fmla="*/ 2800768 w 7467600"/>
              <a:gd name="connsiteY126" fmla="*/ 5010056 h 6858000"/>
              <a:gd name="connsiteX127" fmla="*/ 2879408 w 7467600"/>
              <a:gd name="connsiteY127" fmla="*/ 5031590 h 6858000"/>
              <a:gd name="connsiteX128" fmla="*/ 2862295 w 7467600"/>
              <a:gd name="connsiteY128" fmla="*/ 5022958 h 6858000"/>
              <a:gd name="connsiteX129" fmla="*/ 2813343 w 7467600"/>
              <a:gd name="connsiteY129" fmla="*/ 4998369 h 6858000"/>
              <a:gd name="connsiteX130" fmla="*/ 2646245 w 7467600"/>
              <a:gd name="connsiteY130" fmla="*/ 4930999 h 6858000"/>
              <a:gd name="connsiteX131" fmla="*/ 1999243 w 7467600"/>
              <a:gd name="connsiteY131" fmla="*/ 4730524 h 6858000"/>
              <a:gd name="connsiteX132" fmla="*/ 1979527 w 7467600"/>
              <a:gd name="connsiteY132" fmla="*/ 4726651 h 6858000"/>
              <a:gd name="connsiteX133" fmla="*/ 1927410 w 7467600"/>
              <a:gd name="connsiteY133" fmla="*/ 4716164 h 6858000"/>
              <a:gd name="connsiteX134" fmla="*/ 1997014 w 7467600"/>
              <a:gd name="connsiteY134" fmla="*/ 4698007 h 6858000"/>
              <a:gd name="connsiteX135" fmla="*/ 2005458 w 7467600"/>
              <a:gd name="connsiteY135" fmla="*/ 4699540 h 6858000"/>
              <a:gd name="connsiteX136" fmla="*/ 2657186 w 7467600"/>
              <a:gd name="connsiteY136" fmla="*/ 4901687 h 6858000"/>
              <a:gd name="connsiteX137" fmla="*/ 2826662 w 7467600"/>
              <a:gd name="connsiteY137" fmla="*/ 4970362 h 6858000"/>
              <a:gd name="connsiteX138" fmla="*/ 2876100 w 7467600"/>
              <a:gd name="connsiteY138" fmla="*/ 4995397 h 6858000"/>
              <a:gd name="connsiteX139" fmla="*/ 3042600 w 7467600"/>
              <a:gd name="connsiteY139" fmla="*/ 5059532 h 6858000"/>
              <a:gd name="connsiteX140" fmla="*/ 1997014 w 7467600"/>
              <a:gd name="connsiteY140" fmla="*/ 4698007 h 6858000"/>
              <a:gd name="connsiteX141" fmla="*/ 2305292 w 7467600"/>
              <a:gd name="connsiteY141" fmla="*/ 4219492 h 6858000"/>
              <a:gd name="connsiteX142" fmla="*/ 3360922 w 7467600"/>
              <a:gd name="connsiteY142" fmla="*/ 4529373 h 6858000"/>
              <a:gd name="connsiteX143" fmla="*/ 3492420 w 7467600"/>
              <a:gd name="connsiteY143" fmla="*/ 4510145 h 6858000"/>
              <a:gd name="connsiteX144" fmla="*/ 3364086 w 7467600"/>
              <a:gd name="connsiteY144" fmla="*/ 4480340 h 6858000"/>
              <a:gd name="connsiteX145" fmla="*/ 3225818 w 7467600"/>
              <a:gd name="connsiteY145" fmla="*/ 4411822 h 6858000"/>
              <a:gd name="connsiteX146" fmla="*/ 3129696 w 7467600"/>
              <a:gd name="connsiteY146" fmla="*/ 4360704 h 6858000"/>
              <a:gd name="connsiteX147" fmla="*/ 2814545 w 7467600"/>
              <a:gd name="connsiteY147" fmla="*/ 4282955 h 6858000"/>
              <a:gd name="connsiteX148" fmla="*/ 2305292 w 7467600"/>
              <a:gd name="connsiteY148" fmla="*/ 4219492 h 6858000"/>
              <a:gd name="connsiteX149" fmla="*/ 2626982 w 7467600"/>
              <a:gd name="connsiteY149" fmla="*/ 4206450 h 6858000"/>
              <a:gd name="connsiteX150" fmla="*/ 2490617 w 7467600"/>
              <a:gd name="connsiteY150" fmla="*/ 4206951 h 6858000"/>
              <a:gd name="connsiteX151" fmla="*/ 2819869 w 7467600"/>
              <a:gd name="connsiteY151" fmla="*/ 4252936 h 6858000"/>
              <a:gd name="connsiteX152" fmla="*/ 3143018 w 7467600"/>
              <a:gd name="connsiteY152" fmla="*/ 4332698 h 6858000"/>
              <a:gd name="connsiteX153" fmla="*/ 3241520 w 7467600"/>
              <a:gd name="connsiteY153" fmla="*/ 4385112 h 6858000"/>
              <a:gd name="connsiteX154" fmla="*/ 3374575 w 7467600"/>
              <a:gd name="connsiteY154" fmla="*/ 4451517 h 6858000"/>
              <a:gd name="connsiteX155" fmla="*/ 3505221 w 7467600"/>
              <a:gd name="connsiteY155" fmla="*/ 4480757 h 6858000"/>
              <a:gd name="connsiteX156" fmla="*/ 2626982 w 7467600"/>
              <a:gd name="connsiteY156" fmla="*/ 4206450 h 6858000"/>
              <a:gd name="connsiteX157" fmla="*/ 1310106 w 7467600"/>
              <a:gd name="connsiteY157" fmla="*/ 3943217 h 6858000"/>
              <a:gd name="connsiteX158" fmla="*/ 854994 w 7467600"/>
              <a:gd name="connsiteY158" fmla="*/ 4399136 h 6858000"/>
              <a:gd name="connsiteX159" fmla="*/ 742462 w 7467600"/>
              <a:gd name="connsiteY159" fmla="*/ 4594648 h 6858000"/>
              <a:gd name="connsiteX160" fmla="*/ 820602 w 7467600"/>
              <a:gd name="connsiteY160" fmla="*/ 4485915 h 6858000"/>
              <a:gd name="connsiteX161" fmla="*/ 878295 w 7467600"/>
              <a:gd name="connsiteY161" fmla="*/ 4403594 h 6858000"/>
              <a:gd name="connsiteX162" fmla="*/ 1240607 w 7467600"/>
              <a:gd name="connsiteY162" fmla="*/ 4010401 h 6858000"/>
              <a:gd name="connsiteX163" fmla="*/ 1310106 w 7467600"/>
              <a:gd name="connsiteY163" fmla="*/ 3943217 h 6858000"/>
              <a:gd name="connsiteX164" fmla="*/ 1423113 w 7467600"/>
              <a:gd name="connsiteY164" fmla="*/ 3874565 h 6858000"/>
              <a:gd name="connsiteX165" fmla="*/ 1260565 w 7467600"/>
              <a:gd name="connsiteY165" fmla="*/ 4031982 h 6858000"/>
              <a:gd name="connsiteX166" fmla="*/ 901900 w 7467600"/>
              <a:gd name="connsiteY166" fmla="*/ 4421236 h 6858000"/>
              <a:gd name="connsiteX167" fmla="*/ 845044 w 7467600"/>
              <a:gd name="connsiteY167" fmla="*/ 4502436 h 6858000"/>
              <a:gd name="connsiteX168" fmla="*/ 685926 w 7467600"/>
              <a:gd name="connsiteY168" fmla="*/ 4703069 h 6858000"/>
              <a:gd name="connsiteX169" fmla="*/ 684248 w 7467600"/>
              <a:gd name="connsiteY169" fmla="*/ 4706721 h 6858000"/>
              <a:gd name="connsiteX170" fmla="*/ 1423113 w 7467600"/>
              <a:gd name="connsiteY170" fmla="*/ 3874565 h 6858000"/>
              <a:gd name="connsiteX171" fmla="*/ 3316479 w 7467600"/>
              <a:gd name="connsiteY171" fmla="*/ 3872136 h 6858000"/>
              <a:gd name="connsiteX172" fmla="*/ 3546806 w 7467600"/>
              <a:gd name="connsiteY172" fmla="*/ 4356139 h 6858000"/>
              <a:gd name="connsiteX173" fmla="*/ 3364433 w 7467600"/>
              <a:gd name="connsiteY173" fmla="*/ 3953121 h 6858000"/>
              <a:gd name="connsiteX174" fmla="*/ 3316479 w 7467600"/>
              <a:gd name="connsiteY174" fmla="*/ 3872136 h 6858000"/>
              <a:gd name="connsiteX175" fmla="*/ 3291335 w 7467600"/>
              <a:gd name="connsiteY175" fmla="*/ 3767420 h 6858000"/>
              <a:gd name="connsiteX176" fmla="*/ 3390805 w 7467600"/>
              <a:gd name="connsiteY176" fmla="*/ 3937163 h 6858000"/>
              <a:gd name="connsiteX177" fmla="*/ 3579062 w 7467600"/>
              <a:gd name="connsiteY177" fmla="*/ 4359040 h 6858000"/>
              <a:gd name="connsiteX178" fmla="*/ 3467355 w 7467600"/>
              <a:gd name="connsiteY178" fmla="*/ 3988130 h 6858000"/>
              <a:gd name="connsiteX179" fmla="*/ 3310753 w 7467600"/>
              <a:gd name="connsiteY179" fmla="*/ 3787140 h 6858000"/>
              <a:gd name="connsiteX180" fmla="*/ 3291335 w 7467600"/>
              <a:gd name="connsiteY180" fmla="*/ 3767420 h 6858000"/>
              <a:gd name="connsiteX181" fmla="*/ 1635889 w 7467600"/>
              <a:gd name="connsiteY181" fmla="*/ 3709494 h 6858000"/>
              <a:gd name="connsiteX182" fmla="*/ 1634800 w 7467600"/>
              <a:gd name="connsiteY182" fmla="*/ 3731111 h 6858000"/>
              <a:gd name="connsiteX183" fmla="*/ 1635889 w 7467600"/>
              <a:gd name="connsiteY183" fmla="*/ 3709494 h 6858000"/>
              <a:gd name="connsiteX184" fmla="*/ 1510397 w 7467600"/>
              <a:gd name="connsiteY184" fmla="*/ 3684705 h 6858000"/>
              <a:gd name="connsiteX185" fmla="*/ 1146550 w 7467600"/>
              <a:gd name="connsiteY185" fmla="*/ 3802012 h 6858000"/>
              <a:gd name="connsiteX186" fmla="*/ 698834 w 7467600"/>
              <a:gd name="connsiteY186" fmla="*/ 3952272 h 6858000"/>
              <a:gd name="connsiteX187" fmla="*/ 34256 w 7467600"/>
              <a:gd name="connsiteY187" fmla="*/ 4347603 h 6858000"/>
              <a:gd name="connsiteX188" fmla="*/ 527241 w 7467600"/>
              <a:gd name="connsiteY188" fmla="*/ 4065078 h 6858000"/>
              <a:gd name="connsiteX189" fmla="*/ 1510397 w 7467600"/>
              <a:gd name="connsiteY189" fmla="*/ 3684705 h 6858000"/>
              <a:gd name="connsiteX190" fmla="*/ 1313114 w 7467600"/>
              <a:gd name="connsiteY190" fmla="*/ 3655216 h 6858000"/>
              <a:gd name="connsiteX191" fmla="*/ 1109304 w 7467600"/>
              <a:gd name="connsiteY191" fmla="*/ 3669030 h 6858000"/>
              <a:gd name="connsiteX192" fmla="*/ 8129 w 7467600"/>
              <a:gd name="connsiteY192" fmla="*/ 4330519 h 6858000"/>
              <a:gd name="connsiteX193" fmla="*/ 687572 w 7467600"/>
              <a:gd name="connsiteY193" fmla="*/ 3925629 h 6858000"/>
              <a:gd name="connsiteX194" fmla="*/ 1138365 w 7467600"/>
              <a:gd name="connsiteY194" fmla="*/ 3774515 h 6858000"/>
              <a:gd name="connsiteX195" fmla="*/ 1505579 w 7467600"/>
              <a:gd name="connsiteY195" fmla="*/ 3655526 h 6858000"/>
              <a:gd name="connsiteX196" fmla="*/ 1313114 w 7467600"/>
              <a:gd name="connsiteY196" fmla="*/ 3655216 h 6858000"/>
              <a:gd name="connsiteX197" fmla="*/ 3655073 w 7467600"/>
              <a:gd name="connsiteY197" fmla="*/ 3650884 h 6858000"/>
              <a:gd name="connsiteX198" fmla="*/ 3989938 w 7467600"/>
              <a:gd name="connsiteY198" fmla="*/ 3991685 h 6858000"/>
              <a:gd name="connsiteX199" fmla="*/ 4393907 w 7467600"/>
              <a:gd name="connsiteY199" fmla="*/ 4261258 h 6858000"/>
              <a:gd name="connsiteX200" fmla="*/ 4648051 w 7467600"/>
              <a:gd name="connsiteY200" fmla="*/ 4374051 h 6858000"/>
              <a:gd name="connsiteX201" fmla="*/ 4383389 w 7467600"/>
              <a:gd name="connsiteY201" fmla="*/ 4184369 h 6858000"/>
              <a:gd name="connsiteX202" fmla="*/ 4165508 w 7467600"/>
              <a:gd name="connsiteY202" fmla="*/ 4035196 h 6858000"/>
              <a:gd name="connsiteX203" fmla="*/ 4068162 w 7467600"/>
              <a:gd name="connsiteY203" fmla="*/ 3953394 h 6858000"/>
              <a:gd name="connsiteX204" fmla="*/ 3981416 w 7467600"/>
              <a:gd name="connsiteY204" fmla="*/ 3880482 h 6858000"/>
              <a:gd name="connsiteX205" fmla="*/ 3800147 w 7467600"/>
              <a:gd name="connsiteY205" fmla="*/ 3749872 h 6858000"/>
              <a:gd name="connsiteX206" fmla="*/ 3655073 w 7467600"/>
              <a:gd name="connsiteY206" fmla="*/ 3650884 h 6858000"/>
              <a:gd name="connsiteX207" fmla="*/ 3670252 w 7467600"/>
              <a:gd name="connsiteY207" fmla="*/ 3622798 h 6858000"/>
              <a:gd name="connsiteX208" fmla="*/ 3817258 w 7467600"/>
              <a:gd name="connsiteY208" fmla="*/ 3723577 h 6858000"/>
              <a:gd name="connsiteX209" fmla="*/ 4000461 w 7467600"/>
              <a:gd name="connsiteY209" fmla="*/ 3855966 h 6858000"/>
              <a:gd name="connsiteX210" fmla="*/ 4088180 w 7467600"/>
              <a:gd name="connsiteY210" fmla="*/ 3929774 h 6858000"/>
              <a:gd name="connsiteX211" fmla="*/ 4184555 w 7467600"/>
              <a:gd name="connsiteY211" fmla="*/ 4010683 h 6858000"/>
              <a:gd name="connsiteX212" fmla="*/ 4399563 w 7467600"/>
              <a:gd name="connsiteY212" fmla="*/ 4158106 h 6858000"/>
              <a:gd name="connsiteX213" fmla="*/ 4684469 w 7467600"/>
              <a:gd name="connsiteY213" fmla="*/ 4364680 h 6858000"/>
              <a:gd name="connsiteX214" fmla="*/ 4690271 w 7467600"/>
              <a:gd name="connsiteY214" fmla="*/ 4370034 h 6858000"/>
              <a:gd name="connsiteX215" fmla="*/ 4136093 w 7467600"/>
              <a:gd name="connsiteY215" fmla="*/ 3858466 h 6858000"/>
              <a:gd name="connsiteX216" fmla="*/ 3670252 w 7467600"/>
              <a:gd name="connsiteY216" fmla="*/ 3622798 h 6858000"/>
              <a:gd name="connsiteX217" fmla="*/ 4440129 w 7467600"/>
              <a:gd name="connsiteY217" fmla="*/ 3448571 h 6858000"/>
              <a:gd name="connsiteX218" fmla="*/ 4856525 w 7467600"/>
              <a:gd name="connsiteY218" fmla="*/ 3915351 h 6858000"/>
              <a:gd name="connsiteX219" fmla="*/ 5059055 w 7467600"/>
              <a:gd name="connsiteY219" fmla="*/ 4108918 h 6858000"/>
              <a:gd name="connsiteX220" fmla="*/ 5290070 w 7467600"/>
              <a:gd name="connsiteY220" fmla="*/ 4263619 h 6858000"/>
              <a:gd name="connsiteX221" fmla="*/ 4834991 w 7467600"/>
              <a:gd name="connsiteY221" fmla="*/ 3830985 h 6858000"/>
              <a:gd name="connsiteX222" fmla="*/ 4440129 w 7467600"/>
              <a:gd name="connsiteY222" fmla="*/ 3448571 h 6858000"/>
              <a:gd name="connsiteX223" fmla="*/ 4441737 w 7467600"/>
              <a:gd name="connsiteY223" fmla="*/ 3399734 h 6858000"/>
              <a:gd name="connsiteX224" fmla="*/ 4431236 w 7467600"/>
              <a:gd name="connsiteY224" fmla="*/ 3400954 h 6858000"/>
              <a:gd name="connsiteX225" fmla="*/ 4557150 w 7467600"/>
              <a:gd name="connsiteY225" fmla="*/ 3510023 h 6858000"/>
              <a:gd name="connsiteX226" fmla="*/ 4856936 w 7467600"/>
              <a:gd name="connsiteY226" fmla="*/ 3809146 h 6858000"/>
              <a:gd name="connsiteX227" fmla="*/ 5111996 w 7467600"/>
              <a:gd name="connsiteY227" fmla="*/ 4065759 h 6858000"/>
              <a:gd name="connsiteX228" fmla="*/ 5388878 w 7467600"/>
              <a:gd name="connsiteY228" fmla="*/ 4300185 h 6858000"/>
              <a:gd name="connsiteX229" fmla="*/ 5425556 w 7467600"/>
              <a:gd name="connsiteY229" fmla="*/ 4308967 h 6858000"/>
              <a:gd name="connsiteX230" fmla="*/ 4943646 w 7467600"/>
              <a:gd name="connsiteY230" fmla="*/ 3822916 h 6858000"/>
              <a:gd name="connsiteX231" fmla="*/ 4594837 w 7467600"/>
              <a:gd name="connsiteY231" fmla="*/ 3532274 h 6858000"/>
              <a:gd name="connsiteX232" fmla="*/ 4441737 w 7467600"/>
              <a:gd name="connsiteY232" fmla="*/ 3399734 h 6858000"/>
              <a:gd name="connsiteX233" fmla="*/ 5425834 w 7467600"/>
              <a:gd name="connsiteY233" fmla="*/ 3162785 h 6858000"/>
              <a:gd name="connsiteX234" fmla="*/ 5401644 w 7467600"/>
              <a:gd name="connsiteY234" fmla="*/ 3617847 h 6858000"/>
              <a:gd name="connsiteX235" fmla="*/ 5467256 w 7467600"/>
              <a:gd name="connsiteY235" fmla="*/ 4175494 h 6858000"/>
              <a:gd name="connsiteX236" fmla="*/ 5448069 w 7467600"/>
              <a:gd name="connsiteY236" fmla="*/ 3567554 h 6858000"/>
              <a:gd name="connsiteX237" fmla="*/ 5425834 w 7467600"/>
              <a:gd name="connsiteY237" fmla="*/ 3162785 h 6858000"/>
              <a:gd name="connsiteX238" fmla="*/ 1318687 w 7467600"/>
              <a:gd name="connsiteY238" fmla="*/ 3113840 h 6858000"/>
              <a:gd name="connsiteX239" fmla="*/ 1066793 w 7467600"/>
              <a:gd name="connsiteY239" fmla="*/ 3212171 h 6858000"/>
              <a:gd name="connsiteX240" fmla="*/ 993319 w 7467600"/>
              <a:gd name="connsiteY240" fmla="*/ 3247648 h 6858000"/>
              <a:gd name="connsiteX241" fmla="*/ 853081 w 7467600"/>
              <a:gd name="connsiteY241" fmla="*/ 3312410 h 6858000"/>
              <a:gd name="connsiteX242" fmla="*/ 805957 w 7467600"/>
              <a:gd name="connsiteY242" fmla="*/ 3330443 h 6858000"/>
              <a:gd name="connsiteX243" fmla="*/ 1318687 w 7467600"/>
              <a:gd name="connsiteY243" fmla="*/ 3113840 h 6858000"/>
              <a:gd name="connsiteX244" fmla="*/ 5453702 w 7467600"/>
              <a:gd name="connsiteY244" fmla="*/ 3090882 h 6858000"/>
              <a:gd name="connsiteX245" fmla="*/ 5480135 w 7467600"/>
              <a:gd name="connsiteY245" fmla="*/ 3565802 h 6858000"/>
              <a:gd name="connsiteX246" fmla="*/ 5499023 w 7467600"/>
              <a:gd name="connsiteY246" fmla="*/ 4166310 h 6858000"/>
              <a:gd name="connsiteX247" fmla="*/ 5547022 w 7467600"/>
              <a:gd name="connsiteY247" fmla="*/ 3607838 h 6858000"/>
              <a:gd name="connsiteX248" fmla="*/ 5515964 w 7467600"/>
              <a:gd name="connsiteY248" fmla="*/ 3378541 h 6858000"/>
              <a:gd name="connsiteX249" fmla="*/ 5453702 w 7467600"/>
              <a:gd name="connsiteY249" fmla="*/ 3090882 h 6858000"/>
              <a:gd name="connsiteX250" fmla="*/ 1238695 w 7467600"/>
              <a:gd name="connsiteY250" fmla="*/ 3076820 h 6858000"/>
              <a:gd name="connsiteX251" fmla="*/ 716371 w 7467600"/>
              <a:gd name="connsiteY251" fmla="*/ 3293249 h 6858000"/>
              <a:gd name="connsiteX252" fmla="*/ 579522 w 7467600"/>
              <a:gd name="connsiteY252" fmla="*/ 3371759 h 6858000"/>
              <a:gd name="connsiteX253" fmla="*/ 600288 w 7467600"/>
              <a:gd name="connsiteY253" fmla="*/ 3365555 h 6858000"/>
              <a:gd name="connsiteX254" fmla="*/ 840692 w 7467600"/>
              <a:gd name="connsiteY254" fmla="*/ 3284921 h 6858000"/>
              <a:gd name="connsiteX255" fmla="*/ 979248 w 7467600"/>
              <a:gd name="connsiteY255" fmla="*/ 3221003 h 6858000"/>
              <a:gd name="connsiteX256" fmla="*/ 1053282 w 7467600"/>
              <a:gd name="connsiteY256" fmla="*/ 3185247 h 6858000"/>
              <a:gd name="connsiteX257" fmla="*/ 1320603 w 7467600"/>
              <a:gd name="connsiteY257" fmla="*/ 3081281 h 6858000"/>
              <a:gd name="connsiteX258" fmla="*/ 1238695 w 7467600"/>
              <a:gd name="connsiteY258" fmla="*/ 3076820 h 6858000"/>
              <a:gd name="connsiteX259" fmla="*/ 5425627 w 7467600"/>
              <a:gd name="connsiteY259" fmla="*/ 2954192 h 6858000"/>
              <a:gd name="connsiteX260" fmla="*/ 5470770 w 7467600"/>
              <a:gd name="connsiteY260" fmla="*/ 3005435 h 6858000"/>
              <a:gd name="connsiteX261" fmla="*/ 5519779 w 7467600"/>
              <a:gd name="connsiteY261" fmla="*/ 4359223 h 6858000"/>
              <a:gd name="connsiteX262" fmla="*/ 5520293 w 7467600"/>
              <a:gd name="connsiteY262" fmla="*/ 4360602 h 6858000"/>
              <a:gd name="connsiteX263" fmla="*/ 5767221 w 7467600"/>
              <a:gd name="connsiteY263" fmla="*/ 4665564 h 6858000"/>
              <a:gd name="connsiteX264" fmla="*/ 6937169 w 7467600"/>
              <a:gd name="connsiteY264" fmla="*/ 4815941 h 6858000"/>
              <a:gd name="connsiteX265" fmla="*/ 6953922 w 7467600"/>
              <a:gd name="connsiteY265" fmla="*/ 4890068 h 6858000"/>
              <a:gd name="connsiteX266" fmla="*/ 6071359 w 7467600"/>
              <a:gd name="connsiteY266" fmla="*/ 4770770 h 6858000"/>
              <a:gd name="connsiteX267" fmla="*/ 6038839 w 7467600"/>
              <a:gd name="connsiteY267" fmla="*/ 4764474 h 6858000"/>
              <a:gd name="connsiteX268" fmla="*/ 6038706 w 7467600"/>
              <a:gd name="connsiteY268" fmla="*/ 4763847 h 6858000"/>
              <a:gd name="connsiteX269" fmla="*/ 6037784 w 7467600"/>
              <a:gd name="connsiteY269" fmla="*/ 4764270 h 6858000"/>
              <a:gd name="connsiteX270" fmla="*/ 6038839 w 7467600"/>
              <a:gd name="connsiteY270" fmla="*/ 4764474 h 6858000"/>
              <a:gd name="connsiteX271" fmla="*/ 6040338 w 7467600"/>
              <a:gd name="connsiteY271" fmla="*/ 4771418 h 6858000"/>
              <a:gd name="connsiteX272" fmla="*/ 6024488 w 7467600"/>
              <a:gd name="connsiteY272" fmla="*/ 4809903 h 6858000"/>
              <a:gd name="connsiteX273" fmla="*/ 5599771 w 7467600"/>
              <a:gd name="connsiteY273" fmla="*/ 5509652 h 6858000"/>
              <a:gd name="connsiteX274" fmla="*/ 5548843 w 7467600"/>
              <a:gd name="connsiteY274" fmla="*/ 5563845 h 6858000"/>
              <a:gd name="connsiteX275" fmla="*/ 5940952 w 7467600"/>
              <a:gd name="connsiteY275" fmla="*/ 6250028 h 6858000"/>
              <a:gd name="connsiteX276" fmla="*/ 6043441 w 7467600"/>
              <a:gd name="connsiteY276" fmla="*/ 6665847 h 6858000"/>
              <a:gd name="connsiteX277" fmla="*/ 6093432 w 7467600"/>
              <a:gd name="connsiteY277" fmla="*/ 6858000 h 6858000"/>
              <a:gd name="connsiteX278" fmla="*/ 6034344 w 7467600"/>
              <a:gd name="connsiteY278" fmla="*/ 6858000 h 6858000"/>
              <a:gd name="connsiteX279" fmla="*/ 6026679 w 7467600"/>
              <a:gd name="connsiteY279" fmla="*/ 6836959 h 6858000"/>
              <a:gd name="connsiteX280" fmla="*/ 5800441 w 7467600"/>
              <a:gd name="connsiteY280" fmla="*/ 6335286 h 6858000"/>
              <a:gd name="connsiteX281" fmla="*/ 5526562 w 7467600"/>
              <a:gd name="connsiteY281" fmla="*/ 5705388 h 6858000"/>
              <a:gd name="connsiteX282" fmla="*/ 5519640 w 7467600"/>
              <a:gd name="connsiteY282" fmla="*/ 5683774 h 6858000"/>
              <a:gd name="connsiteX283" fmla="*/ 5844559 w 7467600"/>
              <a:gd name="connsiteY283" fmla="*/ 6553349 h 6858000"/>
              <a:gd name="connsiteX284" fmla="*/ 5975994 w 7467600"/>
              <a:gd name="connsiteY284" fmla="*/ 6858000 h 6858000"/>
              <a:gd name="connsiteX285" fmla="*/ 5898547 w 7467600"/>
              <a:gd name="connsiteY285" fmla="*/ 6858000 h 6858000"/>
              <a:gd name="connsiteX286" fmla="*/ 5682041 w 7467600"/>
              <a:gd name="connsiteY286" fmla="*/ 6355860 h 6858000"/>
              <a:gd name="connsiteX287" fmla="*/ 5461758 w 7467600"/>
              <a:gd name="connsiteY287" fmla="*/ 5820220 h 6858000"/>
              <a:gd name="connsiteX288" fmla="*/ 5237282 w 7467600"/>
              <a:gd name="connsiteY288" fmla="*/ 6579086 h 6858000"/>
              <a:gd name="connsiteX289" fmla="*/ 5115009 w 7467600"/>
              <a:gd name="connsiteY289" fmla="*/ 6858000 h 6858000"/>
              <a:gd name="connsiteX290" fmla="*/ 5028074 w 7467600"/>
              <a:gd name="connsiteY290" fmla="*/ 6858000 h 6858000"/>
              <a:gd name="connsiteX291" fmla="*/ 5079508 w 7467600"/>
              <a:gd name="connsiteY291" fmla="*/ 6749074 h 6858000"/>
              <a:gd name="connsiteX292" fmla="*/ 5371846 w 7467600"/>
              <a:gd name="connsiteY292" fmla="*/ 5924413 h 6858000"/>
              <a:gd name="connsiteX293" fmla="*/ 5270512 w 7467600"/>
              <a:gd name="connsiteY293" fmla="*/ 6138975 h 6858000"/>
              <a:gd name="connsiteX294" fmla="*/ 5062409 w 7467600"/>
              <a:gd name="connsiteY294" fmla="*/ 6653544 h 6858000"/>
              <a:gd name="connsiteX295" fmla="*/ 5036628 w 7467600"/>
              <a:gd name="connsiteY295" fmla="*/ 6754247 h 6858000"/>
              <a:gd name="connsiteX296" fmla="*/ 5009112 w 7467600"/>
              <a:gd name="connsiteY296" fmla="*/ 6858000 h 6858000"/>
              <a:gd name="connsiteX297" fmla="*/ 4976679 w 7467600"/>
              <a:gd name="connsiteY297" fmla="*/ 6858000 h 6858000"/>
              <a:gd name="connsiteX298" fmla="*/ 5006537 w 7467600"/>
              <a:gd name="connsiteY298" fmla="*/ 6747068 h 6858000"/>
              <a:gd name="connsiteX299" fmla="*/ 5032723 w 7467600"/>
              <a:gd name="connsiteY299" fmla="*/ 6644957 h 6858000"/>
              <a:gd name="connsiteX300" fmla="*/ 5242949 w 7467600"/>
              <a:gd name="connsiteY300" fmla="*/ 6125175 h 6858000"/>
              <a:gd name="connsiteX301" fmla="*/ 5286321 w 7467600"/>
              <a:gd name="connsiteY301" fmla="*/ 6033555 h 6858000"/>
              <a:gd name="connsiteX302" fmla="*/ 5008210 w 7467600"/>
              <a:gd name="connsiteY302" fmla="*/ 6649194 h 6858000"/>
              <a:gd name="connsiteX303" fmla="*/ 4986321 w 7467600"/>
              <a:gd name="connsiteY303" fmla="*/ 6765687 h 6858000"/>
              <a:gd name="connsiteX304" fmla="*/ 4973474 w 7467600"/>
              <a:gd name="connsiteY304" fmla="*/ 6858000 h 6858000"/>
              <a:gd name="connsiteX305" fmla="*/ 4907178 w 7467600"/>
              <a:gd name="connsiteY305" fmla="*/ 6858000 h 6858000"/>
              <a:gd name="connsiteX306" fmla="*/ 4910810 w 7467600"/>
              <a:gd name="connsiteY306" fmla="*/ 6829660 h 6858000"/>
              <a:gd name="connsiteX307" fmla="*/ 4987461 w 7467600"/>
              <a:gd name="connsiteY307" fmla="*/ 6432994 h 6858000"/>
              <a:gd name="connsiteX308" fmla="*/ 5179262 w 7467600"/>
              <a:gd name="connsiteY308" fmla="*/ 6035044 h 6858000"/>
              <a:gd name="connsiteX309" fmla="*/ 4689678 w 7467600"/>
              <a:gd name="connsiteY309" fmla="*/ 6440241 h 6858000"/>
              <a:gd name="connsiteX310" fmla="*/ 4477543 w 7467600"/>
              <a:gd name="connsiteY310" fmla="*/ 6674836 h 6858000"/>
              <a:gd name="connsiteX311" fmla="*/ 4329957 w 7467600"/>
              <a:gd name="connsiteY311" fmla="*/ 6858000 h 6858000"/>
              <a:gd name="connsiteX312" fmla="*/ 4218595 w 7467600"/>
              <a:gd name="connsiteY312" fmla="*/ 6858000 h 6858000"/>
              <a:gd name="connsiteX313" fmla="*/ 4368888 w 7467600"/>
              <a:gd name="connsiteY313" fmla="*/ 6668412 h 6858000"/>
              <a:gd name="connsiteX314" fmla="*/ 4563091 w 7467600"/>
              <a:gd name="connsiteY314" fmla="*/ 6442508 h 6858000"/>
              <a:gd name="connsiteX315" fmla="*/ 5387324 w 7467600"/>
              <a:gd name="connsiteY315" fmla="*/ 5705830 h 6858000"/>
              <a:gd name="connsiteX316" fmla="*/ 5073620 w 7467600"/>
              <a:gd name="connsiteY316" fmla="*/ 5955437 h 6858000"/>
              <a:gd name="connsiteX317" fmla="*/ 4689789 w 7467600"/>
              <a:gd name="connsiteY317" fmla="*/ 6268382 h 6858000"/>
              <a:gd name="connsiteX318" fmla="*/ 4418722 w 7467600"/>
              <a:gd name="connsiteY318" fmla="*/ 6570886 h 6858000"/>
              <a:gd name="connsiteX319" fmla="*/ 4214944 w 7467600"/>
              <a:gd name="connsiteY319" fmla="*/ 6858000 h 6858000"/>
              <a:gd name="connsiteX320" fmla="*/ 4177898 w 7467600"/>
              <a:gd name="connsiteY320" fmla="*/ 6858000 h 6858000"/>
              <a:gd name="connsiteX321" fmla="*/ 4391597 w 7467600"/>
              <a:gd name="connsiteY321" fmla="*/ 6556370 h 6858000"/>
              <a:gd name="connsiteX322" fmla="*/ 4668889 w 7467600"/>
              <a:gd name="connsiteY322" fmla="*/ 6246399 h 6858000"/>
              <a:gd name="connsiteX323" fmla="*/ 5055427 w 7467600"/>
              <a:gd name="connsiteY323" fmla="*/ 5931476 h 6858000"/>
              <a:gd name="connsiteX324" fmla="*/ 5371814 w 7467600"/>
              <a:gd name="connsiteY324" fmla="*/ 5678975 h 6858000"/>
              <a:gd name="connsiteX325" fmla="*/ 4987918 w 7467600"/>
              <a:gd name="connsiteY325" fmla="*/ 5838701 h 6858000"/>
              <a:gd name="connsiteX326" fmla="*/ 4317146 w 7467600"/>
              <a:gd name="connsiteY326" fmla="*/ 6587716 h 6858000"/>
              <a:gd name="connsiteX327" fmla="*/ 4171627 w 7467600"/>
              <a:gd name="connsiteY327" fmla="*/ 6858000 h 6858000"/>
              <a:gd name="connsiteX328" fmla="*/ 4081585 w 7467600"/>
              <a:gd name="connsiteY328" fmla="*/ 6858000 h 6858000"/>
              <a:gd name="connsiteX329" fmla="*/ 4238603 w 7467600"/>
              <a:gd name="connsiteY329" fmla="*/ 6559341 h 6858000"/>
              <a:gd name="connsiteX330" fmla="*/ 4778333 w 7467600"/>
              <a:gd name="connsiteY330" fmla="*/ 5873626 h 6858000"/>
              <a:gd name="connsiteX331" fmla="*/ 5414185 w 7467600"/>
              <a:gd name="connsiteY331" fmla="*/ 5573882 h 6858000"/>
              <a:gd name="connsiteX332" fmla="*/ 5959648 w 7467600"/>
              <a:gd name="connsiteY332" fmla="*/ 4760797 h 6858000"/>
              <a:gd name="connsiteX333" fmla="*/ 5355019 w 7467600"/>
              <a:gd name="connsiteY333" fmla="*/ 4734672 h 6858000"/>
              <a:gd name="connsiteX334" fmla="*/ 5083565 w 7467600"/>
              <a:gd name="connsiteY334" fmla="*/ 5179121 h 6858000"/>
              <a:gd name="connsiteX335" fmla="*/ 4713577 w 7467600"/>
              <a:gd name="connsiteY335" fmla="*/ 5616803 h 6858000"/>
              <a:gd name="connsiteX336" fmla="*/ 3989559 w 7467600"/>
              <a:gd name="connsiteY336" fmla="*/ 6145945 h 6858000"/>
              <a:gd name="connsiteX337" fmla="*/ 3939824 w 7467600"/>
              <a:gd name="connsiteY337" fmla="*/ 6066900 h 6858000"/>
              <a:gd name="connsiteX338" fmla="*/ 4584537 w 7467600"/>
              <a:gd name="connsiteY338" fmla="*/ 5324826 h 6858000"/>
              <a:gd name="connsiteX339" fmla="*/ 5037105 w 7467600"/>
              <a:gd name="connsiteY339" fmla="*/ 5088765 h 6858000"/>
              <a:gd name="connsiteX340" fmla="*/ 5039930 w 7467600"/>
              <a:gd name="connsiteY340" fmla="*/ 5089585 h 6858000"/>
              <a:gd name="connsiteX341" fmla="*/ 5263764 w 7467600"/>
              <a:gd name="connsiteY341" fmla="*/ 4735525 h 6858000"/>
              <a:gd name="connsiteX342" fmla="*/ 4086300 w 7467600"/>
              <a:gd name="connsiteY342" fmla="*/ 4884599 h 6858000"/>
              <a:gd name="connsiteX343" fmla="*/ 4085485 w 7467600"/>
              <a:gd name="connsiteY343" fmla="*/ 4899070 h 6858000"/>
              <a:gd name="connsiteX344" fmla="*/ 3871915 w 7467600"/>
              <a:gd name="connsiteY344" fmla="*/ 5253645 h 6858000"/>
              <a:gd name="connsiteX345" fmla="*/ 3799374 w 7467600"/>
              <a:gd name="connsiteY345" fmla="*/ 5466127 h 6858000"/>
              <a:gd name="connsiteX346" fmla="*/ 3498850 w 7467600"/>
              <a:gd name="connsiteY346" fmla="*/ 6661888 h 6858000"/>
              <a:gd name="connsiteX347" fmla="*/ 3399216 w 7467600"/>
              <a:gd name="connsiteY347" fmla="*/ 6858000 h 6858000"/>
              <a:gd name="connsiteX348" fmla="*/ 3303688 w 7467600"/>
              <a:gd name="connsiteY348" fmla="*/ 6858000 h 6858000"/>
              <a:gd name="connsiteX349" fmla="*/ 3391774 w 7467600"/>
              <a:gd name="connsiteY349" fmla="*/ 6697181 h 6858000"/>
              <a:gd name="connsiteX350" fmla="*/ 3735540 w 7467600"/>
              <a:gd name="connsiteY350" fmla="*/ 5546923 h 6858000"/>
              <a:gd name="connsiteX351" fmla="*/ 3729438 w 7467600"/>
              <a:gd name="connsiteY351" fmla="*/ 5569058 h 6858000"/>
              <a:gd name="connsiteX352" fmla="*/ 3707782 w 7467600"/>
              <a:gd name="connsiteY352" fmla="*/ 5644908 h 6858000"/>
              <a:gd name="connsiteX353" fmla="*/ 3583827 w 7467600"/>
              <a:gd name="connsiteY353" fmla="*/ 6039215 h 6858000"/>
              <a:gd name="connsiteX354" fmla="*/ 3547861 w 7467600"/>
              <a:gd name="connsiteY354" fmla="*/ 6129609 h 6858000"/>
              <a:gd name="connsiteX355" fmla="*/ 3490905 w 7467600"/>
              <a:gd name="connsiteY355" fmla="*/ 6277660 h 6858000"/>
              <a:gd name="connsiteX356" fmla="*/ 3455859 w 7467600"/>
              <a:gd name="connsiteY356" fmla="*/ 6391301 h 6858000"/>
              <a:gd name="connsiteX357" fmla="*/ 3429112 w 7467600"/>
              <a:gd name="connsiteY357" fmla="*/ 6479469 h 6858000"/>
              <a:gd name="connsiteX358" fmla="*/ 3304862 w 7467600"/>
              <a:gd name="connsiteY358" fmla="*/ 6796476 h 6858000"/>
              <a:gd name="connsiteX359" fmla="*/ 3276071 w 7467600"/>
              <a:gd name="connsiteY359" fmla="*/ 6858000 h 6858000"/>
              <a:gd name="connsiteX360" fmla="*/ 3240805 w 7467600"/>
              <a:gd name="connsiteY360" fmla="*/ 6858000 h 6858000"/>
              <a:gd name="connsiteX361" fmla="*/ 3275917 w 7467600"/>
              <a:gd name="connsiteY361" fmla="*/ 6783192 h 6858000"/>
              <a:gd name="connsiteX362" fmla="*/ 3399358 w 7467600"/>
              <a:gd name="connsiteY362" fmla="*/ 6469011 h 6858000"/>
              <a:gd name="connsiteX363" fmla="*/ 3425650 w 7467600"/>
              <a:gd name="connsiteY363" fmla="*/ 6381333 h 6858000"/>
              <a:gd name="connsiteX364" fmla="*/ 3460661 w 7467600"/>
              <a:gd name="connsiteY364" fmla="*/ 6266763 h 6858000"/>
              <a:gd name="connsiteX365" fmla="*/ 3518021 w 7467600"/>
              <a:gd name="connsiteY365" fmla="*/ 6117298 h 6858000"/>
              <a:gd name="connsiteX366" fmla="*/ 3554035 w 7467600"/>
              <a:gd name="connsiteY366" fmla="*/ 6027832 h 6858000"/>
              <a:gd name="connsiteX367" fmla="*/ 3677174 w 7467600"/>
              <a:gd name="connsiteY367" fmla="*/ 5636351 h 6858000"/>
              <a:gd name="connsiteX368" fmla="*/ 3698819 w 7467600"/>
              <a:gd name="connsiteY368" fmla="*/ 5560503 h 6858000"/>
              <a:gd name="connsiteX369" fmla="*/ 3702094 w 7467600"/>
              <a:gd name="connsiteY369" fmla="*/ 5549194 h 6858000"/>
              <a:gd name="connsiteX370" fmla="*/ 3398355 w 7467600"/>
              <a:gd name="connsiteY370" fmla="*/ 6094603 h 6858000"/>
              <a:gd name="connsiteX371" fmla="*/ 3193941 w 7467600"/>
              <a:gd name="connsiteY371" fmla="*/ 6798775 h 6858000"/>
              <a:gd name="connsiteX372" fmla="*/ 3184140 w 7467600"/>
              <a:gd name="connsiteY372" fmla="*/ 6858000 h 6858000"/>
              <a:gd name="connsiteX373" fmla="*/ 3099978 w 7467600"/>
              <a:gd name="connsiteY373" fmla="*/ 6858000 h 6858000"/>
              <a:gd name="connsiteX374" fmla="*/ 3101556 w 7467600"/>
              <a:gd name="connsiteY374" fmla="*/ 6843337 h 6858000"/>
              <a:gd name="connsiteX375" fmla="*/ 3370162 w 7467600"/>
              <a:gd name="connsiteY375" fmla="*/ 5785550 h 6858000"/>
              <a:gd name="connsiteX376" fmla="*/ 3746477 w 7467600"/>
              <a:gd name="connsiteY376" fmla="*/ 5377889 h 6858000"/>
              <a:gd name="connsiteX377" fmla="*/ 3863399 w 7467600"/>
              <a:gd name="connsiteY377" fmla="*/ 5087257 h 6858000"/>
              <a:gd name="connsiteX378" fmla="*/ 3968712 w 7467600"/>
              <a:gd name="connsiteY378" fmla="*/ 4913989 h 6858000"/>
              <a:gd name="connsiteX379" fmla="*/ 2792390 w 7467600"/>
              <a:gd name="connsiteY379" fmla="*/ 5382974 h 6858000"/>
              <a:gd name="connsiteX380" fmla="*/ 2714982 w 7467600"/>
              <a:gd name="connsiteY380" fmla="*/ 5427051 h 6858000"/>
              <a:gd name="connsiteX381" fmla="*/ 2813361 w 7467600"/>
              <a:gd name="connsiteY381" fmla="*/ 6023912 h 6858000"/>
              <a:gd name="connsiteX382" fmla="*/ 2688430 w 7467600"/>
              <a:gd name="connsiteY382" fmla="*/ 6801564 h 6858000"/>
              <a:gd name="connsiteX383" fmla="*/ 2629626 w 7467600"/>
              <a:gd name="connsiteY383" fmla="*/ 6763394 h 6858000"/>
              <a:gd name="connsiteX384" fmla="*/ 2565328 w 7467600"/>
              <a:gd name="connsiteY384" fmla="*/ 5516399 h 6858000"/>
              <a:gd name="connsiteX385" fmla="*/ 1922999 w 7467600"/>
              <a:gd name="connsiteY385" fmla="*/ 5980343 h 6858000"/>
              <a:gd name="connsiteX386" fmla="*/ 1950261 w 7467600"/>
              <a:gd name="connsiteY386" fmla="*/ 6405858 h 6858000"/>
              <a:gd name="connsiteX387" fmla="*/ 2365554 w 7467600"/>
              <a:gd name="connsiteY387" fmla="*/ 6759107 h 6858000"/>
              <a:gd name="connsiteX388" fmla="*/ 2424142 w 7467600"/>
              <a:gd name="connsiteY388" fmla="*/ 6858000 h 6858000"/>
              <a:gd name="connsiteX389" fmla="*/ 2395994 w 7467600"/>
              <a:gd name="connsiteY389" fmla="*/ 6858000 h 6858000"/>
              <a:gd name="connsiteX390" fmla="*/ 2392863 w 7467600"/>
              <a:gd name="connsiteY390" fmla="*/ 6852964 h 6858000"/>
              <a:gd name="connsiteX391" fmla="*/ 2017589 w 7467600"/>
              <a:gd name="connsiteY391" fmla="*/ 6493982 h 6858000"/>
              <a:gd name="connsiteX392" fmla="*/ 2147336 w 7467600"/>
              <a:gd name="connsiteY392" fmla="*/ 6594052 h 6858000"/>
              <a:gd name="connsiteX393" fmla="*/ 2207047 w 7467600"/>
              <a:gd name="connsiteY393" fmla="*/ 6654540 h 6858000"/>
              <a:gd name="connsiteX394" fmla="*/ 2299106 w 7467600"/>
              <a:gd name="connsiteY394" fmla="*/ 6778931 h 6858000"/>
              <a:gd name="connsiteX395" fmla="*/ 2314430 w 7467600"/>
              <a:gd name="connsiteY395" fmla="*/ 6801144 h 6858000"/>
              <a:gd name="connsiteX396" fmla="*/ 2352406 w 7467600"/>
              <a:gd name="connsiteY396" fmla="*/ 6858000 h 6858000"/>
              <a:gd name="connsiteX397" fmla="*/ 2314492 w 7467600"/>
              <a:gd name="connsiteY397" fmla="*/ 6858000 h 6858000"/>
              <a:gd name="connsiteX398" fmla="*/ 2288095 w 7467600"/>
              <a:gd name="connsiteY398" fmla="*/ 6818030 h 6858000"/>
              <a:gd name="connsiteX399" fmla="*/ 2272768 w 7467600"/>
              <a:gd name="connsiteY399" fmla="*/ 6795822 h 6858000"/>
              <a:gd name="connsiteX400" fmla="*/ 2182715 w 7467600"/>
              <a:gd name="connsiteY400" fmla="*/ 6675071 h 6858000"/>
              <a:gd name="connsiteX401" fmla="*/ 2032061 w 7467600"/>
              <a:gd name="connsiteY401" fmla="*/ 6541380 h 6858000"/>
              <a:gd name="connsiteX402" fmla="*/ 2257220 w 7467600"/>
              <a:gd name="connsiteY402" fmla="*/ 6826257 h 6858000"/>
              <a:gd name="connsiteX403" fmla="*/ 2281324 w 7467600"/>
              <a:gd name="connsiteY403" fmla="*/ 6858000 h 6858000"/>
              <a:gd name="connsiteX404" fmla="*/ 2242860 w 7467600"/>
              <a:gd name="connsiteY404" fmla="*/ 6858000 h 6858000"/>
              <a:gd name="connsiteX405" fmla="*/ 2232818 w 7467600"/>
              <a:gd name="connsiteY405" fmla="*/ 6844926 h 6858000"/>
              <a:gd name="connsiteX406" fmla="*/ 1990172 w 7467600"/>
              <a:gd name="connsiteY406" fmla="*/ 6542121 h 6858000"/>
              <a:gd name="connsiteX407" fmla="*/ 2124090 w 7467600"/>
              <a:gd name="connsiteY407" fmla="*/ 6761017 h 6858000"/>
              <a:gd name="connsiteX408" fmla="*/ 2200380 w 7467600"/>
              <a:gd name="connsiteY408" fmla="*/ 6858000 h 6858000"/>
              <a:gd name="connsiteX409" fmla="*/ 2147507 w 7467600"/>
              <a:gd name="connsiteY409" fmla="*/ 6858000 h 6858000"/>
              <a:gd name="connsiteX410" fmla="*/ 2070668 w 7467600"/>
              <a:gd name="connsiteY410" fmla="*/ 6761520 h 6858000"/>
              <a:gd name="connsiteX411" fmla="*/ 1975142 w 7467600"/>
              <a:gd name="connsiteY411" fmla="*/ 6585570 h 6858000"/>
              <a:gd name="connsiteX412" fmla="*/ 2050035 w 7467600"/>
              <a:gd name="connsiteY412" fmla="*/ 6813345 h 6858000"/>
              <a:gd name="connsiteX413" fmla="*/ 2063025 w 7467600"/>
              <a:gd name="connsiteY413" fmla="*/ 6858000 h 6858000"/>
              <a:gd name="connsiteX414" fmla="*/ 2021675 w 7467600"/>
              <a:gd name="connsiteY414" fmla="*/ 6858000 h 6858000"/>
              <a:gd name="connsiteX415" fmla="*/ 2019308 w 7467600"/>
              <a:gd name="connsiteY415" fmla="*/ 6847118 h 6858000"/>
              <a:gd name="connsiteX416" fmla="*/ 1938835 w 7467600"/>
              <a:gd name="connsiteY416" fmla="*/ 6551160 h 6858000"/>
              <a:gd name="connsiteX417" fmla="*/ 1953230 w 7467600"/>
              <a:gd name="connsiteY417" fmla="*/ 6759699 h 6858000"/>
              <a:gd name="connsiteX418" fmla="*/ 1956763 w 7467600"/>
              <a:gd name="connsiteY418" fmla="*/ 6778191 h 6858000"/>
              <a:gd name="connsiteX419" fmla="*/ 1967925 w 7467600"/>
              <a:gd name="connsiteY419" fmla="*/ 6858000 h 6858000"/>
              <a:gd name="connsiteX420" fmla="*/ 1936622 w 7467600"/>
              <a:gd name="connsiteY420" fmla="*/ 6858000 h 6858000"/>
              <a:gd name="connsiteX421" fmla="*/ 1926261 w 7467600"/>
              <a:gd name="connsiteY421" fmla="*/ 6784064 h 6858000"/>
              <a:gd name="connsiteX422" fmla="*/ 1922724 w 7467600"/>
              <a:gd name="connsiteY422" fmla="*/ 6765577 h 6858000"/>
              <a:gd name="connsiteX423" fmla="*/ 1904650 w 7467600"/>
              <a:gd name="connsiteY423" fmla="*/ 6639616 h 6858000"/>
              <a:gd name="connsiteX424" fmla="*/ 1885273 w 7467600"/>
              <a:gd name="connsiteY424" fmla="*/ 6858000 h 6858000"/>
              <a:gd name="connsiteX425" fmla="*/ 1854363 w 7467600"/>
              <a:gd name="connsiteY425" fmla="*/ 6858000 h 6858000"/>
              <a:gd name="connsiteX426" fmla="*/ 1880391 w 7467600"/>
              <a:gd name="connsiteY426" fmla="*/ 6603796 h 6858000"/>
              <a:gd name="connsiteX427" fmla="*/ 1818273 w 7467600"/>
              <a:gd name="connsiteY427" fmla="*/ 6715729 h 6858000"/>
              <a:gd name="connsiteX428" fmla="*/ 1794691 w 7467600"/>
              <a:gd name="connsiteY428" fmla="*/ 6843239 h 6858000"/>
              <a:gd name="connsiteX429" fmla="*/ 1794914 w 7467600"/>
              <a:gd name="connsiteY429" fmla="*/ 6858000 h 6858000"/>
              <a:gd name="connsiteX430" fmla="*/ 1746128 w 7467600"/>
              <a:gd name="connsiteY430" fmla="*/ 6858000 h 6858000"/>
              <a:gd name="connsiteX431" fmla="*/ 1753934 w 7467600"/>
              <a:gd name="connsiteY431" fmla="*/ 6724796 h 6858000"/>
              <a:gd name="connsiteX432" fmla="*/ 1792053 w 7467600"/>
              <a:gd name="connsiteY432" fmla="*/ 6572396 h 6858000"/>
              <a:gd name="connsiteX433" fmla="*/ 1862248 w 7467600"/>
              <a:gd name="connsiteY433" fmla="*/ 6266397 h 6858000"/>
              <a:gd name="connsiteX434" fmla="*/ 1862250 w 7467600"/>
              <a:gd name="connsiteY434" fmla="*/ 6033531 h 6858000"/>
              <a:gd name="connsiteX435" fmla="*/ 1211999 w 7467600"/>
              <a:gd name="connsiteY435" fmla="*/ 6683610 h 6858000"/>
              <a:gd name="connsiteX436" fmla="*/ 1213266 w 7467600"/>
              <a:gd name="connsiteY436" fmla="*/ 6691947 h 6858000"/>
              <a:gd name="connsiteX437" fmla="*/ 1203370 w 7467600"/>
              <a:gd name="connsiteY437" fmla="*/ 6850676 h 6858000"/>
              <a:gd name="connsiteX438" fmla="*/ 1203671 w 7467600"/>
              <a:gd name="connsiteY438" fmla="*/ 6858000 h 6858000"/>
              <a:gd name="connsiteX439" fmla="*/ 1143180 w 7467600"/>
              <a:gd name="connsiteY439" fmla="*/ 6858000 h 6858000"/>
              <a:gd name="connsiteX440" fmla="*/ 1142176 w 7467600"/>
              <a:gd name="connsiteY440" fmla="*/ 6766045 h 6858000"/>
              <a:gd name="connsiteX441" fmla="*/ 1067484 w 7467600"/>
              <a:gd name="connsiteY441" fmla="*/ 6858000 h 6858000"/>
              <a:gd name="connsiteX442" fmla="*/ 953928 w 7467600"/>
              <a:gd name="connsiteY442" fmla="*/ 6858000 h 6858000"/>
              <a:gd name="connsiteX443" fmla="*/ 959715 w 7467600"/>
              <a:gd name="connsiteY443" fmla="*/ 6850185 h 6858000"/>
              <a:gd name="connsiteX444" fmla="*/ 1483788 w 7467600"/>
              <a:gd name="connsiteY444" fmla="*/ 6259174 h 6858000"/>
              <a:gd name="connsiteX445" fmla="*/ 1100671 w 7467600"/>
              <a:gd name="connsiteY445" fmla="*/ 6252137 h 6858000"/>
              <a:gd name="connsiteX446" fmla="*/ 1090144 w 7467600"/>
              <a:gd name="connsiteY446" fmla="*/ 6256748 h 6858000"/>
              <a:gd name="connsiteX447" fmla="*/ 1095872 w 7467600"/>
              <a:gd name="connsiteY447" fmla="*/ 6271892 h 6858000"/>
              <a:gd name="connsiteX448" fmla="*/ 262785 w 7467600"/>
              <a:gd name="connsiteY448" fmla="*/ 6845450 h 6858000"/>
              <a:gd name="connsiteX449" fmla="*/ 209968 w 7467600"/>
              <a:gd name="connsiteY449" fmla="*/ 6770713 h 6858000"/>
              <a:gd name="connsiteX450" fmla="*/ 873460 w 7467600"/>
              <a:gd name="connsiteY450" fmla="*/ 6253768 h 6858000"/>
              <a:gd name="connsiteX451" fmla="*/ 192686 w 7467600"/>
              <a:gd name="connsiteY451" fmla="*/ 5849257 h 6858000"/>
              <a:gd name="connsiteX452" fmla="*/ 4696 w 7467600"/>
              <a:gd name="connsiteY452" fmla="*/ 5697668 h 6858000"/>
              <a:gd name="connsiteX453" fmla="*/ 0 w 7467600"/>
              <a:gd name="connsiteY453" fmla="*/ 5689984 h 6858000"/>
              <a:gd name="connsiteX454" fmla="*/ 0 w 7467600"/>
              <a:gd name="connsiteY454" fmla="*/ 5513472 h 6858000"/>
              <a:gd name="connsiteX455" fmla="*/ 174101 w 7467600"/>
              <a:gd name="connsiteY455" fmla="*/ 5620277 h 6858000"/>
              <a:gd name="connsiteX456" fmla="*/ 891800 w 7467600"/>
              <a:gd name="connsiteY456" fmla="*/ 6036935 h 6858000"/>
              <a:gd name="connsiteX457" fmla="*/ 1072219 w 7467600"/>
              <a:gd name="connsiteY457" fmla="*/ 6169443 h 6858000"/>
              <a:gd name="connsiteX458" fmla="*/ 1074117 w 7467600"/>
              <a:gd name="connsiteY458" fmla="*/ 6170301 h 6858000"/>
              <a:gd name="connsiteX459" fmla="*/ 1083114 w 7467600"/>
              <a:gd name="connsiteY459" fmla="*/ 6174131 h 6858000"/>
              <a:gd name="connsiteX460" fmla="*/ 1543010 w 7467600"/>
              <a:gd name="connsiteY460" fmla="*/ 6191140 h 6858000"/>
              <a:gd name="connsiteX461" fmla="*/ 1551080 w 7467600"/>
              <a:gd name="connsiteY461" fmla="*/ 6195006 h 6858000"/>
              <a:gd name="connsiteX462" fmla="*/ 2345443 w 7467600"/>
              <a:gd name="connsiteY462" fmla="*/ 5549882 h 6858000"/>
              <a:gd name="connsiteX463" fmla="*/ 1721499 w 7467600"/>
              <a:gd name="connsiteY463" fmla="*/ 5599969 h 6858000"/>
              <a:gd name="connsiteX464" fmla="*/ 767716 w 7467600"/>
              <a:gd name="connsiteY464" fmla="*/ 5472768 h 6858000"/>
              <a:gd name="connsiteX465" fmla="*/ 722147 w 7467600"/>
              <a:gd name="connsiteY465" fmla="*/ 5393091 h 6858000"/>
              <a:gd name="connsiteX466" fmla="*/ 1485552 w 7467600"/>
              <a:gd name="connsiteY466" fmla="*/ 5313202 h 6858000"/>
              <a:gd name="connsiteX467" fmla="*/ 2143004 w 7467600"/>
              <a:gd name="connsiteY467" fmla="*/ 5402420 h 6858000"/>
              <a:gd name="connsiteX468" fmla="*/ 1933391 w 7467600"/>
              <a:gd name="connsiteY468" fmla="*/ 5156971 h 6858000"/>
              <a:gd name="connsiteX469" fmla="*/ 1827118 w 7467600"/>
              <a:gd name="connsiteY469" fmla="*/ 4968410 h 6858000"/>
              <a:gd name="connsiteX470" fmla="*/ 1837349 w 7467600"/>
              <a:gd name="connsiteY470" fmla="*/ 4956357 h 6858000"/>
              <a:gd name="connsiteX471" fmla="*/ 2162835 w 7467600"/>
              <a:gd name="connsiteY471" fmla="*/ 5187853 h 6858000"/>
              <a:gd name="connsiteX472" fmla="*/ 2257167 w 7467600"/>
              <a:gd name="connsiteY472" fmla="*/ 5462123 h 6858000"/>
              <a:gd name="connsiteX473" fmla="*/ 2261598 w 7467600"/>
              <a:gd name="connsiteY473" fmla="*/ 5467998 h 6858000"/>
              <a:gd name="connsiteX474" fmla="*/ 2437177 w 7467600"/>
              <a:gd name="connsiteY474" fmla="*/ 5479608 h 6858000"/>
              <a:gd name="connsiteX475" fmla="*/ 2445247 w 7467600"/>
              <a:gd name="connsiteY475" fmla="*/ 5483476 h 6858000"/>
              <a:gd name="connsiteX476" fmla="*/ 2743626 w 7467600"/>
              <a:gd name="connsiteY476" fmla="*/ 5304819 h 6858000"/>
              <a:gd name="connsiteX477" fmla="*/ 3048102 w 7467600"/>
              <a:gd name="connsiteY477" fmla="*/ 5150595 h 6858000"/>
              <a:gd name="connsiteX478" fmla="*/ 1799414 w 7467600"/>
              <a:gd name="connsiteY478" fmla="*/ 4694732 h 6858000"/>
              <a:gd name="connsiteX479" fmla="*/ 1771735 w 7467600"/>
              <a:gd name="connsiteY479" fmla="*/ 4619929 h 6858000"/>
              <a:gd name="connsiteX480" fmla="*/ 3104273 w 7467600"/>
              <a:gd name="connsiteY480" fmla="*/ 5076159 h 6858000"/>
              <a:gd name="connsiteX481" fmla="*/ 3113245 w 7467600"/>
              <a:gd name="connsiteY481" fmla="*/ 5090705 h 6858000"/>
              <a:gd name="connsiteX482" fmla="*/ 3126294 w 7467600"/>
              <a:gd name="connsiteY482" fmla="*/ 5114400 h 6858000"/>
              <a:gd name="connsiteX483" fmla="*/ 3937433 w 7467600"/>
              <a:gd name="connsiteY483" fmla="*/ 4830473 h 6858000"/>
              <a:gd name="connsiteX484" fmla="*/ 3590475 w 7467600"/>
              <a:gd name="connsiteY484" fmla="*/ 4597974 h 6858000"/>
              <a:gd name="connsiteX485" fmla="*/ 3100264 w 7467600"/>
              <a:gd name="connsiteY485" fmla="*/ 4579845 h 6858000"/>
              <a:gd name="connsiteX486" fmla="*/ 2183576 w 7467600"/>
              <a:gd name="connsiteY486" fmla="*/ 4227150 h 6858000"/>
              <a:gd name="connsiteX487" fmla="*/ 2151029 w 7467600"/>
              <a:gd name="connsiteY487" fmla="*/ 4146947 h 6858000"/>
              <a:gd name="connsiteX488" fmla="*/ 3563434 w 7467600"/>
              <a:gd name="connsiteY488" fmla="*/ 4469115 h 6858000"/>
              <a:gd name="connsiteX489" fmla="*/ 3177952 w 7467600"/>
              <a:gd name="connsiteY489" fmla="*/ 3657386 h 6858000"/>
              <a:gd name="connsiteX490" fmla="*/ 3189263 w 7467600"/>
              <a:gd name="connsiteY490" fmla="*/ 3625726 h 6858000"/>
              <a:gd name="connsiteX491" fmla="*/ 3560912 w 7467600"/>
              <a:gd name="connsiteY491" fmla="*/ 4079863 h 6858000"/>
              <a:gd name="connsiteX492" fmla="*/ 3626636 w 7467600"/>
              <a:gd name="connsiteY492" fmla="*/ 4512230 h 6858000"/>
              <a:gd name="connsiteX493" fmla="*/ 3653088 w 7467600"/>
              <a:gd name="connsiteY493" fmla="*/ 4521417 h 6858000"/>
              <a:gd name="connsiteX494" fmla="*/ 3988128 w 7467600"/>
              <a:gd name="connsiteY494" fmla="*/ 4817267 h 6858000"/>
              <a:gd name="connsiteX495" fmla="*/ 4830582 w 7467600"/>
              <a:gd name="connsiteY495" fmla="*/ 4676000 h 6858000"/>
              <a:gd name="connsiteX496" fmla="*/ 4830100 w 7467600"/>
              <a:gd name="connsiteY496" fmla="*/ 4675554 h 6858000"/>
              <a:gd name="connsiteX497" fmla="*/ 4036318 w 7467600"/>
              <a:gd name="connsiteY497" fmla="*/ 4147013 h 6858000"/>
              <a:gd name="connsiteX498" fmla="*/ 3432098 w 7467600"/>
              <a:gd name="connsiteY498" fmla="*/ 3537312 h 6858000"/>
              <a:gd name="connsiteX499" fmla="*/ 3446761 w 7467600"/>
              <a:gd name="connsiteY499" fmla="*/ 3461278 h 6858000"/>
              <a:gd name="connsiteX500" fmla="*/ 4419733 w 7467600"/>
              <a:gd name="connsiteY500" fmla="*/ 3963555 h 6858000"/>
              <a:gd name="connsiteX501" fmla="*/ 4781371 w 7467600"/>
              <a:gd name="connsiteY501" fmla="*/ 4458604 h 6858000"/>
              <a:gd name="connsiteX502" fmla="*/ 4780440 w 7467600"/>
              <a:gd name="connsiteY502" fmla="*/ 4470290 h 6858000"/>
              <a:gd name="connsiteX503" fmla="*/ 4898954 w 7467600"/>
              <a:gd name="connsiteY503" fmla="*/ 4662092 h 6858000"/>
              <a:gd name="connsiteX504" fmla="*/ 4900699 w 7467600"/>
              <a:gd name="connsiteY504" fmla="*/ 4670867 h 6858000"/>
              <a:gd name="connsiteX505" fmla="*/ 5714511 w 7467600"/>
              <a:gd name="connsiteY505" fmla="*/ 4663483 h 6858000"/>
              <a:gd name="connsiteX506" fmla="*/ 5464793 w 7467600"/>
              <a:gd name="connsiteY506" fmla="*/ 4393556 h 6858000"/>
              <a:gd name="connsiteX507" fmla="*/ 5461897 w 7467600"/>
              <a:gd name="connsiteY507" fmla="*/ 4390879 h 6858000"/>
              <a:gd name="connsiteX508" fmla="*/ 4294126 w 7467600"/>
              <a:gd name="connsiteY508" fmla="*/ 3303048 h 6858000"/>
              <a:gd name="connsiteX509" fmla="*/ 4305321 w 7467600"/>
              <a:gd name="connsiteY509" fmla="*/ 3256953 h 6858000"/>
              <a:gd name="connsiteX510" fmla="*/ 4949299 w 7467600"/>
              <a:gd name="connsiteY510" fmla="*/ 3766336 h 6858000"/>
              <a:gd name="connsiteX511" fmla="*/ 5291452 w 7467600"/>
              <a:gd name="connsiteY511" fmla="*/ 4076801 h 6858000"/>
              <a:gd name="connsiteX512" fmla="*/ 5434998 w 7467600"/>
              <a:gd name="connsiteY512" fmla="*/ 4254100 h 6858000"/>
              <a:gd name="connsiteX513" fmla="*/ 5351015 w 7467600"/>
              <a:gd name="connsiteY513" fmla="*/ 3760989 h 6858000"/>
              <a:gd name="connsiteX514" fmla="*/ 5413780 w 7467600"/>
              <a:gd name="connsiteY514" fmla="*/ 2966265 h 6858000"/>
              <a:gd name="connsiteX515" fmla="*/ 5425627 w 7467600"/>
              <a:gd name="connsiteY515" fmla="*/ 2954192 h 6858000"/>
              <a:gd name="connsiteX516" fmla="*/ 6604735 w 7467600"/>
              <a:gd name="connsiteY516" fmla="*/ 2041381 h 6858000"/>
              <a:gd name="connsiteX517" fmla="*/ 7204487 w 7467600"/>
              <a:gd name="connsiteY517" fmla="*/ 2742112 h 6858000"/>
              <a:gd name="connsiteX518" fmla="*/ 7131592 w 7467600"/>
              <a:gd name="connsiteY518" fmla="*/ 2672096 h 6858000"/>
              <a:gd name="connsiteX519" fmla="*/ 6996344 w 7467600"/>
              <a:gd name="connsiteY519" fmla="*/ 2518310 h 6858000"/>
              <a:gd name="connsiteX520" fmla="*/ 6735495 w 7467600"/>
              <a:gd name="connsiteY520" fmla="*/ 2196890 h 6858000"/>
              <a:gd name="connsiteX521" fmla="*/ 6721901 w 7467600"/>
              <a:gd name="connsiteY521" fmla="*/ 2179274 h 6858000"/>
              <a:gd name="connsiteX522" fmla="*/ 6604735 w 7467600"/>
              <a:gd name="connsiteY522" fmla="*/ 2041381 h 6858000"/>
              <a:gd name="connsiteX523" fmla="*/ 6591670 w 7467600"/>
              <a:gd name="connsiteY523" fmla="*/ 1988277 h 6858000"/>
              <a:gd name="connsiteX524" fmla="*/ 6747349 w 7467600"/>
              <a:gd name="connsiteY524" fmla="*/ 2160069 h 6858000"/>
              <a:gd name="connsiteX525" fmla="*/ 6760943 w 7467600"/>
              <a:gd name="connsiteY525" fmla="*/ 2177686 h 6858000"/>
              <a:gd name="connsiteX526" fmla="*/ 7021065 w 7467600"/>
              <a:gd name="connsiteY526" fmla="*/ 2498102 h 6858000"/>
              <a:gd name="connsiteX527" fmla="*/ 7155223 w 7467600"/>
              <a:gd name="connsiteY527" fmla="*/ 2650386 h 6858000"/>
              <a:gd name="connsiteX528" fmla="*/ 7203167 w 7467600"/>
              <a:gd name="connsiteY528" fmla="*/ 2697288 h 6858000"/>
              <a:gd name="connsiteX529" fmla="*/ 6937703 w 7467600"/>
              <a:gd name="connsiteY529" fmla="*/ 2321981 h 6858000"/>
              <a:gd name="connsiteX530" fmla="*/ 6591670 w 7467600"/>
              <a:gd name="connsiteY530" fmla="*/ 1988277 h 6858000"/>
              <a:gd name="connsiteX531" fmla="*/ 5798671 w 7467600"/>
              <a:gd name="connsiteY531" fmla="*/ 1981601 h 6858000"/>
              <a:gd name="connsiteX532" fmla="*/ 5754709 w 7467600"/>
              <a:gd name="connsiteY532" fmla="*/ 2071454 h 6858000"/>
              <a:gd name="connsiteX533" fmla="*/ 5763044 w 7467600"/>
              <a:gd name="connsiteY533" fmla="*/ 2842206 h 6858000"/>
              <a:gd name="connsiteX534" fmla="*/ 5764974 w 7467600"/>
              <a:gd name="connsiteY534" fmla="*/ 2799609 h 6858000"/>
              <a:gd name="connsiteX535" fmla="*/ 5767665 w 7467600"/>
              <a:gd name="connsiteY535" fmla="*/ 2666409 h 6858000"/>
              <a:gd name="connsiteX536" fmla="*/ 5763055 w 7467600"/>
              <a:gd name="connsiteY536" fmla="*/ 2579705 h 6858000"/>
              <a:gd name="connsiteX537" fmla="*/ 5758079 w 7467600"/>
              <a:gd name="connsiteY537" fmla="*/ 2492508 h 6858000"/>
              <a:gd name="connsiteX538" fmla="*/ 5779325 w 7467600"/>
              <a:gd name="connsiteY538" fmla="*/ 2197069 h 6858000"/>
              <a:gd name="connsiteX539" fmla="*/ 5798671 w 7467600"/>
              <a:gd name="connsiteY539" fmla="*/ 1981601 h 6858000"/>
              <a:gd name="connsiteX540" fmla="*/ 5829202 w 7467600"/>
              <a:gd name="connsiteY540" fmla="*/ 1971679 h 6858000"/>
              <a:gd name="connsiteX541" fmla="*/ 5809558 w 7467600"/>
              <a:gd name="connsiteY541" fmla="*/ 2198043 h 6858000"/>
              <a:gd name="connsiteX542" fmla="*/ 5788653 w 7467600"/>
              <a:gd name="connsiteY542" fmla="*/ 2489430 h 6858000"/>
              <a:gd name="connsiteX543" fmla="*/ 5793439 w 7467600"/>
              <a:gd name="connsiteY543" fmla="*/ 2575235 h 6858000"/>
              <a:gd name="connsiteX544" fmla="*/ 5796837 w 7467600"/>
              <a:gd name="connsiteY544" fmla="*/ 2637633 h 6858000"/>
              <a:gd name="connsiteX545" fmla="*/ 5818614 w 7467600"/>
              <a:gd name="connsiteY545" fmla="*/ 2473055 h 6858000"/>
              <a:gd name="connsiteX546" fmla="*/ 5829202 w 7467600"/>
              <a:gd name="connsiteY546" fmla="*/ 1971679 h 6858000"/>
              <a:gd name="connsiteX547" fmla="*/ 5911389 w 7467600"/>
              <a:gd name="connsiteY547" fmla="*/ 1898371 h 6858000"/>
              <a:gd name="connsiteX548" fmla="*/ 6237627 w 7467600"/>
              <a:gd name="connsiteY548" fmla="*/ 2231921 h 6858000"/>
              <a:gd name="connsiteX549" fmla="*/ 5911389 w 7467600"/>
              <a:gd name="connsiteY549" fmla="*/ 1898371 h 6858000"/>
              <a:gd name="connsiteX550" fmla="*/ 6944437 w 7467600"/>
              <a:gd name="connsiteY550" fmla="*/ 1575402 h 6858000"/>
              <a:gd name="connsiteX551" fmla="*/ 6304730 w 7467600"/>
              <a:gd name="connsiteY551" fmla="*/ 1766654 h 6858000"/>
              <a:gd name="connsiteX552" fmla="*/ 6944437 w 7467600"/>
              <a:gd name="connsiteY552" fmla="*/ 1575402 h 6858000"/>
              <a:gd name="connsiteX553" fmla="*/ 7019523 w 7467600"/>
              <a:gd name="connsiteY553" fmla="*/ 1519450 h 6858000"/>
              <a:gd name="connsiteX554" fmla="*/ 6298091 w 7467600"/>
              <a:gd name="connsiteY554" fmla="*/ 1737122 h 6858000"/>
              <a:gd name="connsiteX555" fmla="*/ 7019523 w 7467600"/>
              <a:gd name="connsiteY555" fmla="*/ 1519450 h 6858000"/>
              <a:gd name="connsiteX556" fmla="*/ 2399523 w 7467600"/>
              <a:gd name="connsiteY556" fmla="*/ 1428234 h 6858000"/>
              <a:gd name="connsiteX557" fmla="*/ 2224982 w 7467600"/>
              <a:gd name="connsiteY557" fmla="*/ 1826201 h 6858000"/>
              <a:gd name="connsiteX558" fmla="*/ 2096099 w 7467600"/>
              <a:gd name="connsiteY558" fmla="*/ 2345900 h 6858000"/>
              <a:gd name="connsiteX559" fmla="*/ 2283317 w 7467600"/>
              <a:gd name="connsiteY559" fmla="*/ 1796925 h 6858000"/>
              <a:gd name="connsiteX560" fmla="*/ 2399523 w 7467600"/>
              <a:gd name="connsiteY560" fmla="*/ 1428234 h 6858000"/>
              <a:gd name="connsiteX561" fmla="*/ 2448558 w 7467600"/>
              <a:gd name="connsiteY561" fmla="*/ 1373435 h 6858000"/>
              <a:gd name="connsiteX562" fmla="*/ 2312521 w 7467600"/>
              <a:gd name="connsiteY562" fmla="*/ 1806140 h 6858000"/>
              <a:gd name="connsiteX563" fmla="*/ 2127533 w 7467600"/>
              <a:gd name="connsiteY563" fmla="*/ 2348380 h 6858000"/>
              <a:gd name="connsiteX564" fmla="*/ 2358080 w 7467600"/>
              <a:gd name="connsiteY564" fmla="*/ 1866134 h 6858000"/>
              <a:gd name="connsiteX565" fmla="*/ 2407436 w 7467600"/>
              <a:gd name="connsiteY565" fmla="*/ 1651070 h 6858000"/>
              <a:gd name="connsiteX566" fmla="*/ 2448558 w 7467600"/>
              <a:gd name="connsiteY566" fmla="*/ 1373435 h 6858000"/>
              <a:gd name="connsiteX567" fmla="*/ 278707 w 7467600"/>
              <a:gd name="connsiteY567" fmla="*/ 1352270 h 6858000"/>
              <a:gd name="connsiteX568" fmla="*/ 321570 w 7467600"/>
              <a:gd name="connsiteY568" fmla="*/ 1861610 h 6858000"/>
              <a:gd name="connsiteX569" fmla="*/ 294281 w 7467600"/>
              <a:gd name="connsiteY569" fmla="*/ 1440658 h 6858000"/>
              <a:gd name="connsiteX570" fmla="*/ 278707 w 7467600"/>
              <a:gd name="connsiteY570" fmla="*/ 1352270 h 6858000"/>
              <a:gd name="connsiteX571" fmla="*/ 1423821 w 7467600"/>
              <a:gd name="connsiteY571" fmla="*/ 1351958 h 6858000"/>
              <a:gd name="connsiteX572" fmla="*/ 1638521 w 7467600"/>
              <a:gd name="connsiteY572" fmla="*/ 1908470 h 6858000"/>
              <a:gd name="connsiteX573" fmla="*/ 1754199 w 7467600"/>
              <a:gd name="connsiteY573" fmla="*/ 2149284 h 6858000"/>
              <a:gd name="connsiteX574" fmla="*/ 1908359 w 7467600"/>
              <a:gd name="connsiteY574" fmla="*/ 2364988 h 6858000"/>
              <a:gd name="connsiteX575" fmla="*/ 1647661 w 7467600"/>
              <a:gd name="connsiteY575" fmla="*/ 1825945 h 6858000"/>
              <a:gd name="connsiteX576" fmla="*/ 1423821 w 7467600"/>
              <a:gd name="connsiteY576" fmla="*/ 1351958 h 6858000"/>
              <a:gd name="connsiteX577" fmla="*/ 1431890 w 7467600"/>
              <a:gd name="connsiteY577" fmla="*/ 1306475 h 6858000"/>
              <a:gd name="connsiteX578" fmla="*/ 1507597 w 7467600"/>
              <a:gd name="connsiteY578" fmla="*/ 1446132 h 6858000"/>
              <a:gd name="connsiteX579" fmla="*/ 1674586 w 7467600"/>
              <a:gd name="connsiteY579" fmla="*/ 1813832 h 6858000"/>
              <a:gd name="connsiteX580" fmla="*/ 1815950 w 7467600"/>
              <a:gd name="connsiteY580" fmla="*/ 2128564 h 6858000"/>
              <a:gd name="connsiteX581" fmla="*/ 1984242 w 7467600"/>
              <a:gd name="connsiteY581" fmla="*/ 2430829 h 6858000"/>
              <a:gd name="connsiteX582" fmla="*/ 2014023 w 7467600"/>
              <a:gd name="connsiteY582" fmla="*/ 2450995 h 6858000"/>
              <a:gd name="connsiteX583" fmla="*/ 1747337 w 7467600"/>
              <a:gd name="connsiteY583" fmla="*/ 1855264 h 6858000"/>
              <a:gd name="connsiteX584" fmla="*/ 1533749 w 7467600"/>
              <a:gd name="connsiteY584" fmla="*/ 1478656 h 6858000"/>
              <a:gd name="connsiteX585" fmla="*/ 1431890 w 7467600"/>
              <a:gd name="connsiteY585" fmla="*/ 1306475 h 6858000"/>
              <a:gd name="connsiteX586" fmla="*/ 5052692 w 7467600"/>
              <a:gd name="connsiteY586" fmla="*/ 1292994 h 6858000"/>
              <a:gd name="connsiteX587" fmla="*/ 5200661 w 7467600"/>
              <a:gd name="connsiteY587" fmla="*/ 1635186 h 6858000"/>
              <a:gd name="connsiteX588" fmla="*/ 5297138 w 7467600"/>
              <a:gd name="connsiteY588" fmla="*/ 1906351 h 6858000"/>
              <a:gd name="connsiteX589" fmla="*/ 5052692 w 7467600"/>
              <a:gd name="connsiteY589" fmla="*/ 1292994 h 6858000"/>
              <a:gd name="connsiteX590" fmla="*/ 5009948 w 7467600"/>
              <a:gd name="connsiteY590" fmla="*/ 1273619 h 6858000"/>
              <a:gd name="connsiteX591" fmla="*/ 5121777 w 7467600"/>
              <a:gd name="connsiteY591" fmla="*/ 1654213 h 6858000"/>
              <a:gd name="connsiteX592" fmla="*/ 5293545 w 7467600"/>
              <a:gd name="connsiteY592" fmla="*/ 2072247 h 6858000"/>
              <a:gd name="connsiteX593" fmla="*/ 5294042 w 7467600"/>
              <a:gd name="connsiteY593" fmla="*/ 2065019 h 6858000"/>
              <a:gd name="connsiteX594" fmla="*/ 5171936 w 7467600"/>
              <a:gd name="connsiteY594" fmla="*/ 1647613 h 6858000"/>
              <a:gd name="connsiteX595" fmla="*/ 5009948 w 7467600"/>
              <a:gd name="connsiteY595" fmla="*/ 1273619 h 6858000"/>
              <a:gd name="connsiteX596" fmla="*/ 655236 w 7467600"/>
              <a:gd name="connsiteY596" fmla="*/ 1268632 h 6858000"/>
              <a:gd name="connsiteX597" fmla="*/ 839521 w 7467600"/>
              <a:gd name="connsiteY597" fmla="*/ 1685315 h 6858000"/>
              <a:gd name="connsiteX598" fmla="*/ 1109416 w 7467600"/>
              <a:gd name="connsiteY598" fmla="*/ 2061663 h 6858000"/>
              <a:gd name="connsiteX599" fmla="*/ 1298300 w 7467600"/>
              <a:gd name="connsiteY599" fmla="*/ 2247742 h 6858000"/>
              <a:gd name="connsiteX600" fmla="*/ 1125871 w 7467600"/>
              <a:gd name="connsiteY600" fmla="*/ 1989513 h 6858000"/>
              <a:gd name="connsiteX601" fmla="*/ 981574 w 7467600"/>
              <a:gd name="connsiteY601" fmla="*/ 1783157 h 6858000"/>
              <a:gd name="connsiteX602" fmla="*/ 922198 w 7467600"/>
              <a:gd name="connsiteY602" fmla="*/ 1677437 h 6858000"/>
              <a:gd name="connsiteX603" fmla="*/ 869293 w 7467600"/>
              <a:gd name="connsiteY603" fmla="*/ 1583214 h 6858000"/>
              <a:gd name="connsiteX604" fmla="*/ 751431 w 7467600"/>
              <a:gd name="connsiteY604" fmla="*/ 1405731 h 6858000"/>
              <a:gd name="connsiteX605" fmla="*/ 655236 w 7467600"/>
              <a:gd name="connsiteY605" fmla="*/ 1268632 h 6858000"/>
              <a:gd name="connsiteX606" fmla="*/ 6516292 w 7467600"/>
              <a:gd name="connsiteY606" fmla="*/ 1263064 h 6858000"/>
              <a:gd name="connsiteX607" fmla="*/ 5736320 w 7467600"/>
              <a:gd name="connsiteY607" fmla="*/ 1501803 h 6858000"/>
              <a:gd name="connsiteX608" fmla="*/ 6516292 w 7467600"/>
              <a:gd name="connsiteY608" fmla="*/ 1263064 h 6858000"/>
              <a:gd name="connsiteX609" fmla="*/ 291466 w 7467600"/>
              <a:gd name="connsiteY609" fmla="*/ 1250369 h 6858000"/>
              <a:gd name="connsiteX610" fmla="*/ 323180 w 7467600"/>
              <a:gd name="connsiteY610" fmla="*/ 1435283 h 6858000"/>
              <a:gd name="connsiteX611" fmla="*/ 349381 w 7467600"/>
              <a:gd name="connsiteY611" fmla="*/ 1875041 h 6858000"/>
              <a:gd name="connsiteX612" fmla="*/ 374363 w 7467600"/>
              <a:gd name="connsiteY612" fmla="*/ 1506494 h 6858000"/>
              <a:gd name="connsiteX613" fmla="*/ 302168 w 7467600"/>
              <a:gd name="connsiteY613" fmla="*/ 1274495 h 6858000"/>
              <a:gd name="connsiteX614" fmla="*/ 291466 w 7467600"/>
              <a:gd name="connsiteY614" fmla="*/ 1250369 h 6858000"/>
              <a:gd name="connsiteX615" fmla="*/ 678222 w 7467600"/>
              <a:gd name="connsiteY615" fmla="*/ 1248670 h 6858000"/>
              <a:gd name="connsiteX616" fmla="*/ 775536 w 7467600"/>
              <a:gd name="connsiteY616" fmla="*/ 1388015 h 6858000"/>
              <a:gd name="connsiteX617" fmla="*/ 894529 w 7467600"/>
              <a:gd name="connsiteY617" fmla="*/ 1567739 h 6858000"/>
              <a:gd name="connsiteX618" fmla="*/ 948000 w 7467600"/>
              <a:gd name="connsiteY618" fmla="*/ 1663088 h 6858000"/>
              <a:gd name="connsiteX619" fmla="*/ 1006812 w 7467600"/>
              <a:gd name="connsiteY619" fmla="*/ 1767683 h 6858000"/>
              <a:gd name="connsiteX620" fmla="*/ 1149133 w 7467600"/>
              <a:gd name="connsiteY620" fmla="*/ 1971513 h 6858000"/>
              <a:gd name="connsiteX621" fmla="*/ 1333952 w 7467600"/>
              <a:gd name="connsiteY621" fmla="*/ 2251620 h 6858000"/>
              <a:gd name="connsiteX622" fmla="*/ 1337329 w 7467600"/>
              <a:gd name="connsiteY622" fmla="*/ 2258350 h 6858000"/>
              <a:gd name="connsiteX623" fmla="*/ 1014726 w 7467600"/>
              <a:gd name="connsiteY623" fmla="*/ 1615556 h 6858000"/>
              <a:gd name="connsiteX624" fmla="*/ 678222 w 7467600"/>
              <a:gd name="connsiteY624" fmla="*/ 1248670 h 6858000"/>
              <a:gd name="connsiteX625" fmla="*/ 6691602 w 7467600"/>
              <a:gd name="connsiteY625" fmla="*/ 1140573 h 6858000"/>
              <a:gd name="connsiteX626" fmla="*/ 6571100 w 7467600"/>
              <a:gd name="connsiteY626" fmla="*/ 1183662 h 6858000"/>
              <a:gd name="connsiteX627" fmla="*/ 6241687 w 7467600"/>
              <a:gd name="connsiteY627" fmla="*/ 1257600 h 6858000"/>
              <a:gd name="connsiteX628" fmla="*/ 5693009 w 7467600"/>
              <a:gd name="connsiteY628" fmla="*/ 1478256 h 6858000"/>
              <a:gd name="connsiteX629" fmla="*/ 6548420 w 7467600"/>
              <a:gd name="connsiteY629" fmla="*/ 1214599 h 6858000"/>
              <a:gd name="connsiteX630" fmla="*/ 6605473 w 7467600"/>
              <a:gd name="connsiteY630" fmla="*/ 1184686 h 6858000"/>
              <a:gd name="connsiteX631" fmla="*/ 6691602 w 7467600"/>
              <a:gd name="connsiteY631" fmla="*/ 1140573 h 6858000"/>
              <a:gd name="connsiteX632" fmla="*/ 4002475 w 7467600"/>
              <a:gd name="connsiteY632" fmla="*/ 1037802 h 6858000"/>
              <a:gd name="connsiteX633" fmla="*/ 4000324 w 7467600"/>
              <a:gd name="connsiteY633" fmla="*/ 1039362 h 6858000"/>
              <a:gd name="connsiteX634" fmla="*/ 4002862 w 7467600"/>
              <a:gd name="connsiteY634" fmla="*/ 1042866 h 6858000"/>
              <a:gd name="connsiteX635" fmla="*/ 4002475 w 7467600"/>
              <a:gd name="connsiteY635" fmla="*/ 1037802 h 6858000"/>
              <a:gd name="connsiteX636" fmla="*/ 506322 w 7467600"/>
              <a:gd name="connsiteY636" fmla="*/ 1020997 h 6858000"/>
              <a:gd name="connsiteX637" fmla="*/ 533068 w 7467600"/>
              <a:gd name="connsiteY637" fmla="*/ 1029409 h 6858000"/>
              <a:gd name="connsiteX638" fmla="*/ 1232525 w 7467600"/>
              <a:gd name="connsiteY638" fmla="*/ 1804675 h 6858000"/>
              <a:gd name="connsiteX639" fmla="*/ 1388858 w 7467600"/>
              <a:gd name="connsiteY639" fmla="*/ 2368011 h 6858000"/>
              <a:gd name="connsiteX640" fmla="*/ 1384098 w 7467600"/>
              <a:gd name="connsiteY640" fmla="*/ 2378125 h 6858000"/>
              <a:gd name="connsiteX641" fmla="*/ 1425393 w 7467600"/>
              <a:gd name="connsiteY641" fmla="*/ 2589124 h 6858000"/>
              <a:gd name="connsiteX642" fmla="*/ 1424001 w 7467600"/>
              <a:gd name="connsiteY642" fmla="*/ 2597541 h 6858000"/>
              <a:gd name="connsiteX643" fmla="*/ 2152729 w 7467600"/>
              <a:gd name="connsiteY643" fmla="*/ 2864487 h 6858000"/>
              <a:gd name="connsiteX644" fmla="*/ 2020609 w 7467600"/>
              <a:gd name="connsiteY644" fmla="*/ 2539671 h 6858000"/>
              <a:gd name="connsiteX645" fmla="*/ 2018920 w 7467600"/>
              <a:gd name="connsiteY645" fmla="*/ 2536309 h 6858000"/>
              <a:gd name="connsiteX646" fmla="*/ 1342441 w 7467600"/>
              <a:gd name="connsiteY646" fmla="*/ 1173017 h 6858000"/>
              <a:gd name="connsiteX647" fmla="*/ 1367925 w 7467600"/>
              <a:gd name="connsiteY647" fmla="*/ 1135648 h 6858000"/>
              <a:gd name="connsiteX648" fmla="*/ 1771401 w 7467600"/>
              <a:gd name="connsiteY648" fmla="*/ 1806673 h 6858000"/>
              <a:gd name="connsiteX649" fmla="*/ 1972385 w 7467600"/>
              <a:gd name="connsiteY649" fmla="*/ 2198735 h 6858000"/>
              <a:gd name="connsiteX650" fmla="*/ 2040892 w 7467600"/>
              <a:gd name="connsiteY650" fmla="*/ 2405205 h 6858000"/>
              <a:gd name="connsiteX651" fmla="*/ 2131689 w 7467600"/>
              <a:gd name="connsiteY651" fmla="*/ 1936926 h 6858000"/>
              <a:gd name="connsiteX652" fmla="*/ 2454820 w 7467600"/>
              <a:gd name="connsiteY652" fmla="*/ 1248808 h 6858000"/>
              <a:gd name="connsiteX653" fmla="*/ 2492512 w 7467600"/>
              <a:gd name="connsiteY653" fmla="*/ 1302920 h 6858000"/>
              <a:gd name="connsiteX654" fmla="*/ 2081216 w 7467600"/>
              <a:gd name="connsiteY654" fmla="*/ 2527513 h 6858000"/>
              <a:gd name="connsiteX655" fmla="*/ 2081211 w 7467600"/>
              <a:gd name="connsiteY655" fmla="*/ 2528916 h 6858000"/>
              <a:gd name="connsiteX656" fmla="*/ 2199067 w 7467600"/>
              <a:gd name="connsiteY656" fmla="*/ 2884061 h 6858000"/>
              <a:gd name="connsiteX657" fmla="*/ 3192586 w 7467600"/>
              <a:gd name="connsiteY657" fmla="*/ 3411496 h 6858000"/>
              <a:gd name="connsiteX658" fmla="*/ 3182620 w 7467600"/>
              <a:gd name="connsiteY658" fmla="*/ 3483279 h 6858000"/>
              <a:gd name="connsiteX659" fmla="*/ 2435119 w 7467600"/>
              <a:gd name="connsiteY659" fmla="*/ 3080173 h 6858000"/>
              <a:gd name="connsiteX660" fmla="*/ 2410152 w 7467600"/>
              <a:gd name="connsiteY660" fmla="*/ 3063751 h 6858000"/>
              <a:gd name="connsiteX661" fmla="*/ 2408099 w 7467600"/>
              <a:gd name="connsiteY661" fmla="*/ 3064403 h 6858000"/>
              <a:gd name="connsiteX662" fmla="*/ 2407218 w 7467600"/>
              <a:gd name="connsiteY662" fmla="*/ 3070324 h 6858000"/>
              <a:gd name="connsiteX663" fmla="*/ 2380138 w 7467600"/>
              <a:gd name="connsiteY663" fmla="*/ 3099341 h 6858000"/>
              <a:gd name="connsiteX664" fmla="*/ 1765923 w 7467600"/>
              <a:gd name="connsiteY664" fmla="*/ 3581043 h 6858000"/>
              <a:gd name="connsiteX665" fmla="*/ 1702258 w 7467600"/>
              <a:gd name="connsiteY665" fmla="*/ 3612286 h 6858000"/>
              <a:gd name="connsiteX666" fmla="*/ 1538370 w 7467600"/>
              <a:gd name="connsiteY666" fmla="*/ 3811804 h 6858000"/>
              <a:gd name="connsiteX667" fmla="*/ 542867 w 7467600"/>
              <a:gd name="connsiteY667" fmla="*/ 4944092 h 6858000"/>
              <a:gd name="connsiteX668" fmla="*/ 515800 w 7467600"/>
              <a:gd name="connsiteY668" fmla="*/ 4862180 h 6858000"/>
              <a:gd name="connsiteX669" fmla="*/ 909145 w 7467600"/>
              <a:gd name="connsiteY669" fmla="*/ 4199225 h 6858000"/>
              <a:gd name="connsiteX670" fmla="*/ 1214067 w 7467600"/>
              <a:gd name="connsiteY670" fmla="*/ 3908561 h 6858000"/>
              <a:gd name="connsiteX671" fmla="*/ 640967 w 7467600"/>
              <a:gd name="connsiteY671" fmla="*/ 4105601 h 6858000"/>
              <a:gd name="connsiteX672" fmla="*/ 112563 w 7467600"/>
              <a:gd name="connsiteY672" fmla="*/ 4396952 h 6858000"/>
              <a:gd name="connsiteX673" fmla="*/ 0 w 7467600"/>
              <a:gd name="connsiteY673" fmla="*/ 4466006 h 6858000"/>
              <a:gd name="connsiteX674" fmla="*/ 0 w 7467600"/>
              <a:gd name="connsiteY674" fmla="*/ 4233763 h 6858000"/>
              <a:gd name="connsiteX675" fmla="*/ 36881 w 7467600"/>
              <a:gd name="connsiteY675" fmla="*/ 4200118 h 6858000"/>
              <a:gd name="connsiteX676" fmla="*/ 910534 w 7467600"/>
              <a:gd name="connsiteY676" fmla="*/ 3629753 h 6858000"/>
              <a:gd name="connsiteX677" fmla="*/ 1578717 w 7467600"/>
              <a:gd name="connsiteY677" fmla="*/ 3575982 h 6858000"/>
              <a:gd name="connsiteX678" fmla="*/ 2338780 w 7467600"/>
              <a:gd name="connsiteY678" fmla="*/ 3033725 h 6858000"/>
              <a:gd name="connsiteX679" fmla="*/ 1807991 w 7467600"/>
              <a:gd name="connsiteY679" fmla="*/ 2807184 h 6858000"/>
              <a:gd name="connsiteX680" fmla="*/ 1416358 w 7467600"/>
              <a:gd name="connsiteY680" fmla="*/ 3112571 h 6858000"/>
              <a:gd name="connsiteX681" fmla="*/ 939066 w 7467600"/>
              <a:gd name="connsiteY681" fmla="*/ 3378798 h 6858000"/>
              <a:gd name="connsiteX682" fmla="*/ 115099 w 7467600"/>
              <a:gd name="connsiteY682" fmla="*/ 3607650 h 6858000"/>
              <a:gd name="connsiteX683" fmla="*/ 97284 w 7467600"/>
              <a:gd name="connsiteY683" fmla="*/ 3520393 h 6858000"/>
              <a:gd name="connsiteX684" fmla="*/ 922050 w 7467600"/>
              <a:gd name="connsiteY684" fmla="*/ 3074867 h 6858000"/>
              <a:gd name="connsiteX685" fmla="*/ 1405265 w 7467600"/>
              <a:gd name="connsiteY685" fmla="*/ 3016319 h 6858000"/>
              <a:gd name="connsiteX686" fmla="*/ 1407512 w 7467600"/>
              <a:gd name="connsiteY686" fmla="*/ 3018001 h 6858000"/>
              <a:gd name="connsiteX687" fmla="*/ 1726266 w 7467600"/>
              <a:gd name="connsiteY687" fmla="*/ 2777274 h 6858000"/>
              <a:gd name="connsiteX688" fmla="*/ 625390 w 7467600"/>
              <a:gd name="connsiteY688" fmla="*/ 2514541 h 6858000"/>
              <a:gd name="connsiteX689" fmla="*/ 619799 w 7467600"/>
              <a:gd name="connsiteY689" fmla="*/ 2527180 h 6858000"/>
              <a:gd name="connsiteX690" fmla="*/ 310030 w 7467600"/>
              <a:gd name="connsiteY690" fmla="*/ 2771818 h 6858000"/>
              <a:gd name="connsiteX691" fmla="*/ 173877 w 7467600"/>
              <a:gd name="connsiteY691" fmla="*/ 2937056 h 6858000"/>
              <a:gd name="connsiteX692" fmla="*/ 77889 w 7467600"/>
              <a:gd name="connsiteY692" fmla="*/ 3138440 h 6858000"/>
              <a:gd name="connsiteX693" fmla="*/ 0 w 7467600"/>
              <a:gd name="connsiteY693" fmla="*/ 3271395 h 6858000"/>
              <a:gd name="connsiteX694" fmla="*/ 0 w 7467600"/>
              <a:gd name="connsiteY694" fmla="*/ 3153002 h 6858000"/>
              <a:gd name="connsiteX695" fmla="*/ 2386 w 7467600"/>
              <a:gd name="connsiteY695" fmla="*/ 3149203 h 6858000"/>
              <a:gd name="connsiteX696" fmla="*/ 89753 w 7467600"/>
              <a:gd name="connsiteY696" fmla="*/ 2987702 h 6858000"/>
              <a:gd name="connsiteX697" fmla="*/ 76869 w 7467600"/>
              <a:gd name="connsiteY697" fmla="*/ 3005404 h 6858000"/>
              <a:gd name="connsiteX698" fmla="*/ 32049 w 7467600"/>
              <a:gd name="connsiteY698" fmla="*/ 3065814 h 6858000"/>
              <a:gd name="connsiteX699" fmla="*/ 0 w 7467600"/>
              <a:gd name="connsiteY699" fmla="*/ 3108744 h 6858000"/>
              <a:gd name="connsiteX700" fmla="*/ 0 w 7467600"/>
              <a:gd name="connsiteY700" fmla="*/ 3058059 h 6858000"/>
              <a:gd name="connsiteX701" fmla="*/ 7610 w 7467600"/>
              <a:gd name="connsiteY701" fmla="*/ 3047889 h 6858000"/>
              <a:gd name="connsiteX702" fmla="*/ 52419 w 7467600"/>
              <a:gd name="connsiteY702" fmla="*/ 2987479 h 6858000"/>
              <a:gd name="connsiteX703" fmla="*/ 59142 w 7467600"/>
              <a:gd name="connsiteY703" fmla="*/ 2978488 h 6858000"/>
              <a:gd name="connsiteX704" fmla="*/ 0 w 7467600"/>
              <a:gd name="connsiteY704" fmla="*/ 3015334 h 6858000"/>
              <a:gd name="connsiteX705" fmla="*/ 0 w 7467600"/>
              <a:gd name="connsiteY705" fmla="*/ 2914286 h 6858000"/>
              <a:gd name="connsiteX706" fmla="*/ 36383 w 7467600"/>
              <a:gd name="connsiteY706" fmla="*/ 2901128 h 6858000"/>
              <a:gd name="connsiteX707" fmla="*/ 156329 w 7467600"/>
              <a:gd name="connsiteY707" fmla="*/ 2840533 h 6858000"/>
              <a:gd name="connsiteX708" fmla="*/ 358355 w 7467600"/>
              <a:gd name="connsiteY708" fmla="*/ 2620471 h 6858000"/>
              <a:gd name="connsiteX709" fmla="*/ 510577 w 7467600"/>
              <a:gd name="connsiteY709" fmla="*/ 2501244 h 6858000"/>
              <a:gd name="connsiteX710" fmla="*/ 211967 w 7467600"/>
              <a:gd name="connsiteY710" fmla="*/ 2479171 h 6858000"/>
              <a:gd name="connsiteX711" fmla="*/ 0 w 7467600"/>
              <a:gd name="connsiteY711" fmla="*/ 2476398 h 6858000"/>
              <a:gd name="connsiteX712" fmla="*/ 0 w 7467600"/>
              <a:gd name="connsiteY712" fmla="*/ 2389189 h 6858000"/>
              <a:gd name="connsiteX713" fmla="*/ 103062 w 7467600"/>
              <a:gd name="connsiteY713" fmla="*/ 2389518 h 6858000"/>
              <a:gd name="connsiteX714" fmla="*/ 510734 w 7467600"/>
              <a:gd name="connsiteY714" fmla="*/ 2416201 h 6858000"/>
              <a:gd name="connsiteX715" fmla="*/ 279257 w 7467600"/>
              <a:gd name="connsiteY715" fmla="*/ 2092102 h 6858000"/>
              <a:gd name="connsiteX716" fmla="*/ 65265 w 7467600"/>
              <a:gd name="connsiteY716" fmla="*/ 2006049 h 6858000"/>
              <a:gd name="connsiteX717" fmla="*/ 0 w 7467600"/>
              <a:gd name="connsiteY717" fmla="*/ 1982532 h 6858000"/>
              <a:gd name="connsiteX718" fmla="*/ 0 w 7467600"/>
              <a:gd name="connsiteY718" fmla="*/ 1912789 h 6858000"/>
              <a:gd name="connsiteX719" fmla="*/ 97460 w 7467600"/>
              <a:gd name="connsiteY719" fmla="*/ 1953725 h 6858000"/>
              <a:gd name="connsiteX720" fmla="*/ 221272 w 7467600"/>
              <a:gd name="connsiteY720" fmla="*/ 1980766 h 6858000"/>
              <a:gd name="connsiteX721" fmla="*/ 116765 w 7467600"/>
              <a:gd name="connsiteY721" fmla="*/ 1911033 h 6858000"/>
              <a:gd name="connsiteX722" fmla="*/ 16405 w 7467600"/>
              <a:gd name="connsiteY722" fmla="*/ 1803412 h 6858000"/>
              <a:gd name="connsiteX723" fmla="*/ 0 w 7467600"/>
              <a:gd name="connsiteY723" fmla="*/ 1784777 h 6858000"/>
              <a:gd name="connsiteX724" fmla="*/ 0 w 7467600"/>
              <a:gd name="connsiteY724" fmla="*/ 1740082 h 6858000"/>
              <a:gd name="connsiteX725" fmla="*/ 39394 w 7467600"/>
              <a:gd name="connsiteY725" fmla="*/ 1784856 h 6858000"/>
              <a:gd name="connsiteX726" fmla="*/ 135813 w 7467600"/>
              <a:gd name="connsiteY726" fmla="*/ 1888838 h 6858000"/>
              <a:gd name="connsiteX727" fmla="*/ 242575 w 7467600"/>
              <a:gd name="connsiteY727" fmla="*/ 1958841 h 6858000"/>
              <a:gd name="connsiteX728" fmla="*/ 82197 w 7467600"/>
              <a:gd name="connsiteY728" fmla="*/ 1754826 h 6858000"/>
              <a:gd name="connsiteX729" fmla="*/ 0 w 7467600"/>
              <a:gd name="connsiteY729" fmla="*/ 1679650 h 6858000"/>
              <a:gd name="connsiteX730" fmla="*/ 0 w 7467600"/>
              <a:gd name="connsiteY730" fmla="*/ 1602463 h 6858000"/>
              <a:gd name="connsiteX731" fmla="*/ 84689 w 7467600"/>
              <a:gd name="connsiteY731" fmla="*/ 1677442 h 6858000"/>
              <a:gd name="connsiteX732" fmla="*/ 298437 w 7467600"/>
              <a:gd name="connsiteY732" fmla="*/ 1968019 h 6858000"/>
              <a:gd name="connsiteX733" fmla="*/ 227269 w 7467600"/>
              <a:gd name="connsiteY733" fmla="*/ 1114064 h 6858000"/>
              <a:gd name="connsiteX734" fmla="*/ 248003 w 7467600"/>
              <a:gd name="connsiteY734" fmla="*/ 1089613 h 6858000"/>
              <a:gd name="connsiteX735" fmla="*/ 427020 w 7467600"/>
              <a:gd name="connsiteY735" fmla="*/ 1619803 h 6858000"/>
              <a:gd name="connsiteX736" fmla="*/ 340345 w 7467600"/>
              <a:gd name="connsiteY736" fmla="*/ 2027739 h 6858000"/>
              <a:gd name="connsiteX737" fmla="*/ 360865 w 7467600"/>
              <a:gd name="connsiteY737" fmla="*/ 2044827 h 6858000"/>
              <a:gd name="connsiteX738" fmla="*/ 560414 w 7467600"/>
              <a:gd name="connsiteY738" fmla="*/ 2421457 h 6858000"/>
              <a:gd name="connsiteX739" fmla="*/ 1359703 w 7467600"/>
              <a:gd name="connsiteY739" fmla="*/ 2578554 h 6858000"/>
              <a:gd name="connsiteX740" fmla="*/ 1359422 w 7467600"/>
              <a:gd name="connsiteY740" fmla="*/ 2577994 h 6858000"/>
              <a:gd name="connsiteX741" fmla="*/ 828701 w 7467600"/>
              <a:gd name="connsiteY741" fmla="*/ 1839520 h 6858000"/>
              <a:gd name="connsiteX742" fmla="*/ 494427 w 7467600"/>
              <a:gd name="connsiteY742" fmla="*/ 1092333 h 6858000"/>
              <a:gd name="connsiteX743" fmla="*/ 506322 w 7467600"/>
              <a:gd name="connsiteY743" fmla="*/ 1020997 h 6858000"/>
              <a:gd name="connsiteX744" fmla="*/ 4570198 w 7467600"/>
              <a:gd name="connsiteY744" fmla="*/ 978081 h 6858000"/>
              <a:gd name="connsiteX745" fmla="*/ 4523691 w 7467600"/>
              <a:gd name="connsiteY745" fmla="*/ 1127776 h 6858000"/>
              <a:gd name="connsiteX746" fmla="*/ 4509875 w 7467600"/>
              <a:gd name="connsiteY746" fmla="*/ 1167552 h 6858000"/>
              <a:gd name="connsiteX747" fmla="*/ 4478168 w 7467600"/>
              <a:gd name="connsiteY747" fmla="*/ 1260735 h 6858000"/>
              <a:gd name="connsiteX748" fmla="*/ 4409309 w 7467600"/>
              <a:gd name="connsiteY748" fmla="*/ 1666996 h 6858000"/>
              <a:gd name="connsiteX749" fmla="*/ 4370031 w 7467600"/>
              <a:gd name="connsiteY749" fmla="*/ 1955666 h 6858000"/>
              <a:gd name="connsiteX750" fmla="*/ 4570198 w 7467600"/>
              <a:gd name="connsiteY750" fmla="*/ 978081 h 6858000"/>
              <a:gd name="connsiteX751" fmla="*/ 4557898 w 7467600"/>
              <a:gd name="connsiteY751" fmla="*/ 900011 h 6858000"/>
              <a:gd name="connsiteX752" fmla="*/ 4344840 w 7467600"/>
              <a:gd name="connsiteY752" fmla="*/ 1922038 h 6858000"/>
              <a:gd name="connsiteX753" fmla="*/ 4378710 w 7467600"/>
              <a:gd name="connsiteY753" fmla="*/ 1665516 h 6858000"/>
              <a:gd name="connsiteX754" fmla="*/ 4448798 w 7467600"/>
              <a:gd name="connsiteY754" fmla="*/ 1253024 h 6858000"/>
              <a:gd name="connsiteX755" fmla="*/ 4480315 w 7467600"/>
              <a:gd name="connsiteY755" fmla="*/ 1158454 h 6858000"/>
              <a:gd name="connsiteX756" fmla="*/ 4494133 w 7467600"/>
              <a:gd name="connsiteY756" fmla="*/ 1118676 h 6858000"/>
              <a:gd name="connsiteX757" fmla="*/ 4557898 w 7467600"/>
              <a:gd name="connsiteY757" fmla="*/ 900011 h 6858000"/>
              <a:gd name="connsiteX758" fmla="*/ 5870151 w 7467600"/>
              <a:gd name="connsiteY758" fmla="*/ 898890 h 6858000"/>
              <a:gd name="connsiteX759" fmla="*/ 5861335 w 7467600"/>
              <a:gd name="connsiteY759" fmla="*/ 899177 h 6858000"/>
              <a:gd name="connsiteX760" fmla="*/ 5843702 w 7467600"/>
              <a:gd name="connsiteY760" fmla="*/ 899748 h 6858000"/>
              <a:gd name="connsiteX761" fmla="*/ 5651107 w 7467600"/>
              <a:gd name="connsiteY761" fmla="*/ 920306 h 6858000"/>
              <a:gd name="connsiteX762" fmla="*/ 5459407 w 7467600"/>
              <a:gd name="connsiteY762" fmla="*/ 940975 h 6858000"/>
              <a:gd name="connsiteX763" fmla="*/ 5374846 w 7467600"/>
              <a:gd name="connsiteY763" fmla="*/ 941988 h 6858000"/>
              <a:gd name="connsiteX764" fmla="*/ 5256105 w 7467600"/>
              <a:gd name="connsiteY764" fmla="*/ 945632 h 6858000"/>
              <a:gd name="connsiteX765" fmla="*/ 5107071 w 7467600"/>
              <a:gd name="connsiteY765" fmla="*/ 969720 h 6858000"/>
              <a:gd name="connsiteX766" fmla="*/ 4998681 w 7467600"/>
              <a:gd name="connsiteY766" fmla="*/ 988771 h 6858000"/>
              <a:gd name="connsiteX767" fmla="*/ 5870151 w 7467600"/>
              <a:gd name="connsiteY767" fmla="*/ 898890 h 6858000"/>
              <a:gd name="connsiteX768" fmla="*/ 5504425 w 7467600"/>
              <a:gd name="connsiteY768" fmla="*/ 848067 h 6858000"/>
              <a:gd name="connsiteX769" fmla="*/ 4968849 w 7467600"/>
              <a:gd name="connsiteY769" fmla="*/ 962318 h 6858000"/>
              <a:gd name="connsiteX770" fmla="*/ 5104039 w 7467600"/>
              <a:gd name="connsiteY770" fmla="*/ 940634 h 6858000"/>
              <a:gd name="connsiteX771" fmla="*/ 5256311 w 7467600"/>
              <a:gd name="connsiteY771" fmla="*/ 916490 h 6858000"/>
              <a:gd name="connsiteX772" fmla="*/ 5377381 w 7467600"/>
              <a:gd name="connsiteY772" fmla="*/ 912671 h 6858000"/>
              <a:gd name="connsiteX773" fmla="*/ 5460148 w 7467600"/>
              <a:gd name="connsiteY773" fmla="*/ 911442 h 6858000"/>
              <a:gd name="connsiteX774" fmla="*/ 5648971 w 7467600"/>
              <a:gd name="connsiteY774" fmla="*/ 891331 h 6858000"/>
              <a:gd name="connsiteX775" fmla="*/ 5844807 w 7467600"/>
              <a:gd name="connsiteY775" fmla="*/ 870718 h 6858000"/>
              <a:gd name="connsiteX776" fmla="*/ 5862975 w 7467600"/>
              <a:gd name="connsiteY776" fmla="*/ 869756 h 6858000"/>
              <a:gd name="connsiteX777" fmla="*/ 5920887 w 7467600"/>
              <a:gd name="connsiteY777" fmla="*/ 865929 h 6858000"/>
              <a:gd name="connsiteX778" fmla="*/ 5504425 w 7467600"/>
              <a:gd name="connsiteY778" fmla="*/ 848067 h 6858000"/>
              <a:gd name="connsiteX779" fmla="*/ 3607114 w 7467600"/>
              <a:gd name="connsiteY779" fmla="*/ 467441 h 6858000"/>
              <a:gd name="connsiteX780" fmla="*/ 3296242 w 7467600"/>
              <a:gd name="connsiteY780" fmla="*/ 807991 h 6858000"/>
              <a:gd name="connsiteX781" fmla="*/ 3174674 w 7467600"/>
              <a:gd name="connsiteY781" fmla="*/ 919759 h 6858000"/>
              <a:gd name="connsiteX782" fmla="*/ 3042978 w 7467600"/>
              <a:gd name="connsiteY782" fmla="*/ 1054894 h 6858000"/>
              <a:gd name="connsiteX783" fmla="*/ 2968914 w 7467600"/>
              <a:gd name="connsiteY783" fmla="*/ 1133756 h 6858000"/>
              <a:gd name="connsiteX784" fmla="*/ 3103823 w 7467600"/>
              <a:gd name="connsiteY784" fmla="*/ 1026814 h 6858000"/>
              <a:gd name="connsiteX785" fmla="*/ 3607114 w 7467600"/>
              <a:gd name="connsiteY785" fmla="*/ 467441 h 6858000"/>
              <a:gd name="connsiteX786" fmla="*/ 3744487 w 7467600"/>
              <a:gd name="connsiteY786" fmla="*/ 383136 h 6858000"/>
              <a:gd name="connsiteX787" fmla="*/ 3970213 w 7467600"/>
              <a:gd name="connsiteY787" fmla="*/ 995559 h 6858000"/>
              <a:gd name="connsiteX788" fmla="*/ 3744487 w 7467600"/>
              <a:gd name="connsiteY788" fmla="*/ 383136 h 6858000"/>
              <a:gd name="connsiteX789" fmla="*/ 3624562 w 7467600"/>
              <a:gd name="connsiteY789" fmla="*/ 367041 h 6858000"/>
              <a:gd name="connsiteX790" fmla="*/ 3489712 w 7467600"/>
              <a:gd name="connsiteY790" fmla="*/ 485386 h 6858000"/>
              <a:gd name="connsiteX791" fmla="*/ 3182994 w 7467600"/>
              <a:gd name="connsiteY791" fmla="*/ 828265 h 6858000"/>
              <a:gd name="connsiteX792" fmla="*/ 2892114 w 7467600"/>
              <a:gd name="connsiteY792" fmla="*/ 1172635 h 6858000"/>
              <a:gd name="connsiteX793" fmla="*/ 3021459 w 7467600"/>
              <a:gd name="connsiteY793" fmla="*/ 1035385 h 6858000"/>
              <a:gd name="connsiteX794" fmla="*/ 3153873 w 7467600"/>
              <a:gd name="connsiteY794" fmla="*/ 898971 h 6858000"/>
              <a:gd name="connsiteX795" fmla="*/ 3276511 w 7467600"/>
              <a:gd name="connsiteY795" fmla="*/ 786423 h 6858000"/>
              <a:gd name="connsiteX796" fmla="*/ 3584154 w 7467600"/>
              <a:gd name="connsiteY796" fmla="*/ 448218 h 6858000"/>
              <a:gd name="connsiteX797" fmla="*/ 3624562 w 7467600"/>
              <a:gd name="connsiteY797" fmla="*/ 367041 h 6858000"/>
              <a:gd name="connsiteX798" fmla="*/ 3766672 w 7467600"/>
              <a:gd name="connsiteY798" fmla="*/ 359429 h 6858000"/>
              <a:gd name="connsiteX799" fmla="*/ 3996338 w 7467600"/>
              <a:gd name="connsiteY799" fmla="*/ 968237 h 6858000"/>
              <a:gd name="connsiteX800" fmla="*/ 3766672 w 7467600"/>
              <a:gd name="connsiteY800" fmla="*/ 359429 h 6858000"/>
              <a:gd name="connsiteX801" fmla="*/ 5805386 w 7467600"/>
              <a:gd name="connsiteY801" fmla="*/ 239240 h 6858000"/>
              <a:gd name="connsiteX802" fmla="*/ 5736947 w 7467600"/>
              <a:gd name="connsiteY802" fmla="*/ 261367 h 6858000"/>
              <a:gd name="connsiteX803" fmla="*/ 5427012 w 7467600"/>
              <a:gd name="connsiteY803" fmla="*/ 311272 h 6858000"/>
              <a:gd name="connsiteX804" fmla="*/ 5147818 w 7467600"/>
              <a:gd name="connsiteY804" fmla="*/ 322112 h 6858000"/>
              <a:gd name="connsiteX805" fmla="*/ 5060854 w 7467600"/>
              <a:gd name="connsiteY805" fmla="*/ 311882 h 6858000"/>
              <a:gd name="connsiteX806" fmla="*/ 4945989 w 7467600"/>
              <a:gd name="connsiteY806" fmla="*/ 300516 h 6858000"/>
              <a:gd name="connsiteX807" fmla="*/ 5410479 w 7467600"/>
              <a:gd name="connsiteY807" fmla="*/ 348434 h 6858000"/>
              <a:gd name="connsiteX808" fmla="*/ 5805386 w 7467600"/>
              <a:gd name="connsiteY808" fmla="*/ 239240 h 6858000"/>
              <a:gd name="connsiteX809" fmla="*/ 5905192 w 7467600"/>
              <a:gd name="connsiteY809" fmla="*/ 163079 h 6858000"/>
              <a:gd name="connsiteX810" fmla="*/ 5865655 w 7467600"/>
              <a:gd name="connsiteY810" fmla="*/ 171901 h 6858000"/>
              <a:gd name="connsiteX811" fmla="*/ 5259740 w 7467600"/>
              <a:gd name="connsiteY811" fmla="*/ 257013 h 6858000"/>
              <a:gd name="connsiteX812" fmla="*/ 5208466 w 7467600"/>
              <a:gd name="connsiteY812" fmla="*/ 257550 h 6858000"/>
              <a:gd name="connsiteX813" fmla="*/ 4980204 w 7467600"/>
              <a:gd name="connsiteY813" fmla="*/ 271903 h 6858000"/>
              <a:gd name="connsiteX814" fmla="*/ 5068068 w 7467600"/>
              <a:gd name="connsiteY814" fmla="*/ 282244 h 6858000"/>
              <a:gd name="connsiteX815" fmla="*/ 5153231 w 7467600"/>
              <a:gd name="connsiteY815" fmla="*/ 292240 h 6858000"/>
              <a:gd name="connsiteX816" fmla="*/ 5426491 w 7467600"/>
              <a:gd name="connsiteY816" fmla="*/ 281128 h 6858000"/>
              <a:gd name="connsiteX817" fmla="*/ 5731212 w 7467600"/>
              <a:gd name="connsiteY817" fmla="*/ 231951 h 6858000"/>
              <a:gd name="connsiteX818" fmla="*/ 5905192 w 7467600"/>
              <a:gd name="connsiteY818" fmla="*/ 163079 h 6858000"/>
              <a:gd name="connsiteX819" fmla="*/ 5944437 w 7467600"/>
              <a:gd name="connsiteY819" fmla="*/ 113829 h 6858000"/>
              <a:gd name="connsiteX820" fmla="*/ 5825032 w 7467600"/>
              <a:gd name="connsiteY820" fmla="*/ 146405 h 6858000"/>
              <a:gd name="connsiteX821" fmla="*/ 4955599 w 7467600"/>
              <a:gd name="connsiteY821" fmla="*/ 247008 h 6858000"/>
              <a:gd name="connsiteX822" fmla="*/ 5210104 w 7467600"/>
              <a:gd name="connsiteY822" fmla="*/ 228123 h 6858000"/>
              <a:gd name="connsiteX823" fmla="*/ 5261015 w 7467600"/>
              <a:gd name="connsiteY823" fmla="*/ 227087 h 6858000"/>
              <a:gd name="connsiteX824" fmla="*/ 5861181 w 7467600"/>
              <a:gd name="connsiteY824" fmla="*/ 143093 h 6858000"/>
              <a:gd name="connsiteX825" fmla="*/ 5961252 w 7467600"/>
              <a:gd name="connsiteY825" fmla="*/ 114820 h 6858000"/>
              <a:gd name="connsiteX826" fmla="*/ 5944437 w 7467600"/>
              <a:gd name="connsiteY826" fmla="*/ 113829 h 6858000"/>
              <a:gd name="connsiteX827" fmla="*/ 3882765 w 7467600"/>
              <a:gd name="connsiteY827" fmla="*/ 0 h 6858000"/>
              <a:gd name="connsiteX828" fmla="*/ 3995099 w 7467600"/>
              <a:gd name="connsiteY828" fmla="*/ 0 h 6858000"/>
              <a:gd name="connsiteX829" fmla="*/ 4163818 w 7467600"/>
              <a:gd name="connsiteY829" fmla="*/ 234104 h 6858000"/>
              <a:gd name="connsiteX830" fmla="*/ 4172099 w 7467600"/>
              <a:gd name="connsiteY830" fmla="*/ 234207 h 6858000"/>
              <a:gd name="connsiteX831" fmla="*/ 4784282 w 7467600"/>
              <a:gd name="connsiteY831" fmla="*/ 276561 h 6858000"/>
              <a:gd name="connsiteX832" fmla="*/ 4801687 w 7467600"/>
              <a:gd name="connsiteY832" fmla="*/ 267764 h 6858000"/>
              <a:gd name="connsiteX833" fmla="*/ 6082788 w 7467600"/>
              <a:gd name="connsiteY833" fmla="*/ 64119 h 6858000"/>
              <a:gd name="connsiteX834" fmla="*/ 6099442 w 7467600"/>
              <a:gd name="connsiteY834" fmla="*/ 82568 h 6858000"/>
              <a:gd name="connsiteX835" fmla="*/ 4804137 w 7467600"/>
              <a:gd name="connsiteY835" fmla="*/ 320931 h 6858000"/>
              <a:gd name="connsiteX836" fmla="*/ 4227047 w 7467600"/>
              <a:gd name="connsiteY836" fmla="*/ 313415 h 6858000"/>
              <a:gd name="connsiteX837" fmla="*/ 4346041 w 7467600"/>
              <a:gd name="connsiteY837" fmla="*/ 456086 h 6858000"/>
              <a:gd name="connsiteX838" fmla="*/ 4870967 w 7467600"/>
              <a:gd name="connsiteY838" fmla="*/ 963061 h 6858000"/>
              <a:gd name="connsiteX839" fmla="*/ 4889647 w 7467600"/>
              <a:gd name="connsiteY839" fmla="*/ 957147 h 6858000"/>
              <a:gd name="connsiteX840" fmla="*/ 5422504 w 7467600"/>
              <a:gd name="connsiteY840" fmla="*/ 805191 h 6858000"/>
              <a:gd name="connsiteX841" fmla="*/ 6087656 w 7467600"/>
              <a:gd name="connsiteY841" fmla="*/ 826703 h 6858000"/>
              <a:gd name="connsiteX842" fmla="*/ 6058717 w 7467600"/>
              <a:gd name="connsiteY842" fmla="*/ 865992 h 6858000"/>
              <a:gd name="connsiteX843" fmla="*/ 4974153 w 7467600"/>
              <a:gd name="connsiteY843" fmla="*/ 1045456 h 6858000"/>
              <a:gd name="connsiteX844" fmla="*/ 5627835 w 7467600"/>
              <a:gd name="connsiteY844" fmla="*/ 1472077 h 6858000"/>
              <a:gd name="connsiteX845" fmla="*/ 5629817 w 7467600"/>
              <a:gd name="connsiteY845" fmla="*/ 1471412 h 6858000"/>
              <a:gd name="connsiteX846" fmla="*/ 5634124 w 7467600"/>
              <a:gd name="connsiteY846" fmla="*/ 1470572 h 6858000"/>
              <a:gd name="connsiteX847" fmla="*/ 5755832 w 7467600"/>
              <a:gd name="connsiteY847" fmla="*/ 1383886 h 6858000"/>
              <a:gd name="connsiteX848" fmla="*/ 6014186 w 7467600"/>
              <a:gd name="connsiteY848" fmla="*/ 1279799 h 6858000"/>
              <a:gd name="connsiteX849" fmla="*/ 6901619 w 7467600"/>
              <a:gd name="connsiteY849" fmla="*/ 1047874 h 6858000"/>
              <a:gd name="connsiteX850" fmla="*/ 6931566 w 7467600"/>
              <a:gd name="connsiteY850" fmla="*/ 1062034 h 6858000"/>
              <a:gd name="connsiteX851" fmla="*/ 5790982 w 7467600"/>
              <a:gd name="connsiteY851" fmla="*/ 1561380 h 6858000"/>
              <a:gd name="connsiteX852" fmla="*/ 6188971 w 7467600"/>
              <a:gd name="connsiteY852" fmla="*/ 1755168 h 6858000"/>
              <a:gd name="connsiteX853" fmla="*/ 6202446 w 7467600"/>
              <a:gd name="connsiteY853" fmla="*/ 1752268 h 6858000"/>
              <a:gd name="connsiteX854" fmla="*/ 7179560 w 7467600"/>
              <a:gd name="connsiteY854" fmla="*/ 1467551 h 6858000"/>
              <a:gd name="connsiteX855" fmla="*/ 7158730 w 7467600"/>
              <a:gd name="connsiteY855" fmla="*/ 1507835 h 6858000"/>
              <a:gd name="connsiteX856" fmla="*/ 6326959 w 7467600"/>
              <a:gd name="connsiteY856" fmla="*/ 1817686 h 6858000"/>
              <a:gd name="connsiteX857" fmla="*/ 6537433 w 7467600"/>
              <a:gd name="connsiteY857" fmla="*/ 1907790 h 6858000"/>
              <a:gd name="connsiteX858" fmla="*/ 6550221 w 7467600"/>
              <a:gd name="connsiteY858" fmla="*/ 1910729 h 6858000"/>
              <a:gd name="connsiteX859" fmla="*/ 6964438 w 7467600"/>
              <a:gd name="connsiteY859" fmla="*/ 2209505 h 6858000"/>
              <a:gd name="connsiteX860" fmla="*/ 7367862 w 7467600"/>
              <a:gd name="connsiteY860" fmla="*/ 2806833 h 6858000"/>
              <a:gd name="connsiteX861" fmla="*/ 7364329 w 7467600"/>
              <a:gd name="connsiteY861" fmla="*/ 2826907 h 6858000"/>
              <a:gd name="connsiteX862" fmla="*/ 7290545 w 7467600"/>
              <a:gd name="connsiteY862" fmla="*/ 2850663 h 6858000"/>
              <a:gd name="connsiteX863" fmla="*/ 6472036 w 7467600"/>
              <a:gd name="connsiteY863" fmla="*/ 1959003 h 6858000"/>
              <a:gd name="connsiteX864" fmla="*/ 5792897 w 7467600"/>
              <a:gd name="connsiteY864" fmla="*/ 1647747 h 6858000"/>
              <a:gd name="connsiteX865" fmla="*/ 5842751 w 7467600"/>
              <a:gd name="connsiteY865" fmla="*/ 1816112 h 6858000"/>
              <a:gd name="connsiteX866" fmla="*/ 5847424 w 7467600"/>
              <a:gd name="connsiteY866" fmla="*/ 1815776 h 6858000"/>
              <a:gd name="connsiteX867" fmla="*/ 6399821 w 7467600"/>
              <a:gd name="connsiteY867" fmla="*/ 2344799 h 6858000"/>
              <a:gd name="connsiteX868" fmla="*/ 6323232 w 7467600"/>
              <a:gd name="connsiteY868" fmla="*/ 2389634 h 6858000"/>
              <a:gd name="connsiteX869" fmla="*/ 5942958 w 7467600"/>
              <a:gd name="connsiteY869" fmla="*/ 2077708 h 6858000"/>
              <a:gd name="connsiteX870" fmla="*/ 5921559 w 7467600"/>
              <a:gd name="connsiteY870" fmla="*/ 2378596 h 6858000"/>
              <a:gd name="connsiteX871" fmla="*/ 5817651 w 7467600"/>
              <a:gd name="connsiteY871" fmla="*/ 3023919 h 6858000"/>
              <a:gd name="connsiteX872" fmla="*/ 5729634 w 7467600"/>
              <a:gd name="connsiteY872" fmla="*/ 3051849 h 6858000"/>
              <a:gd name="connsiteX873" fmla="*/ 5611018 w 7467600"/>
              <a:gd name="connsiteY873" fmla="*/ 2316769 h 6858000"/>
              <a:gd name="connsiteX874" fmla="*/ 5687608 w 7467600"/>
              <a:gd name="connsiteY874" fmla="*/ 2039972 h 6858000"/>
              <a:gd name="connsiteX875" fmla="*/ 5657554 w 7467600"/>
              <a:gd name="connsiteY875" fmla="*/ 1576445 h 6858000"/>
              <a:gd name="connsiteX876" fmla="*/ 5150475 w 7467600"/>
              <a:gd name="connsiteY876" fmla="*/ 1274012 h 6858000"/>
              <a:gd name="connsiteX877" fmla="*/ 5349142 w 7467600"/>
              <a:gd name="connsiteY877" fmla="*/ 2204405 h 6858000"/>
              <a:gd name="connsiteX878" fmla="*/ 5262214 w 7467600"/>
              <a:gd name="connsiteY878" fmla="*/ 2233836 h 6858000"/>
              <a:gd name="connsiteX879" fmla="*/ 4981539 w 7467600"/>
              <a:gd name="connsiteY879" fmla="*/ 1542201 h 6858000"/>
              <a:gd name="connsiteX880" fmla="*/ 4958461 w 7467600"/>
              <a:gd name="connsiteY880" fmla="*/ 1136957 h 6858000"/>
              <a:gd name="connsiteX881" fmla="*/ 4655015 w 7467600"/>
              <a:gd name="connsiteY881" fmla="*/ 891426 h 6858000"/>
              <a:gd name="connsiteX882" fmla="*/ 4348002 w 7467600"/>
              <a:gd name="connsiteY882" fmla="*/ 2205895 h 6858000"/>
              <a:gd name="connsiteX883" fmla="*/ 4262250 w 7467600"/>
              <a:gd name="connsiteY883" fmla="*/ 2219972 h 6858000"/>
              <a:gd name="connsiteX884" fmla="*/ 4550611 w 7467600"/>
              <a:gd name="connsiteY884" fmla="*/ 817540 h 6858000"/>
              <a:gd name="connsiteX885" fmla="*/ 4564418 w 7467600"/>
              <a:gd name="connsiteY885" fmla="*/ 808293 h 6858000"/>
              <a:gd name="connsiteX886" fmla="*/ 4266388 w 7467600"/>
              <a:gd name="connsiteY886" fmla="*/ 500083 h 6858000"/>
              <a:gd name="connsiteX887" fmla="*/ 4032842 w 7467600"/>
              <a:gd name="connsiteY887" fmla="*/ 211809 h 6858000"/>
              <a:gd name="connsiteX888" fmla="*/ 3882765 w 7467600"/>
              <a:gd name="connsiteY888" fmla="*/ 0 h 6858000"/>
              <a:gd name="connsiteX889" fmla="*/ 3721337 w 7467600"/>
              <a:gd name="connsiteY889" fmla="*/ 0 h 6858000"/>
              <a:gd name="connsiteX890" fmla="*/ 3797544 w 7467600"/>
              <a:gd name="connsiteY890" fmla="*/ 0 h 6858000"/>
              <a:gd name="connsiteX891" fmla="*/ 3775734 w 7467600"/>
              <a:gd name="connsiteY891" fmla="*/ 95131 h 6858000"/>
              <a:gd name="connsiteX892" fmla="*/ 3724807 w 7467600"/>
              <a:gd name="connsiteY892" fmla="*/ 272257 h 6858000"/>
              <a:gd name="connsiteX893" fmla="*/ 3726844 w 7467600"/>
              <a:gd name="connsiteY893" fmla="*/ 282988 h 6858000"/>
              <a:gd name="connsiteX894" fmla="*/ 3742664 w 7467600"/>
              <a:gd name="connsiteY894" fmla="*/ 279918 h 6858000"/>
              <a:gd name="connsiteX895" fmla="*/ 4103910 w 7467600"/>
              <a:gd name="connsiteY895" fmla="*/ 1161917 h 6858000"/>
              <a:gd name="connsiteX896" fmla="*/ 4020269 w 7467600"/>
              <a:gd name="connsiteY896" fmla="*/ 1200406 h 6858000"/>
              <a:gd name="connsiteX897" fmla="*/ 3674882 w 7467600"/>
              <a:gd name="connsiteY897" fmla="*/ 488524 h 6858000"/>
              <a:gd name="connsiteX898" fmla="*/ 3132682 w 7467600"/>
              <a:gd name="connsiteY898" fmla="*/ 1072284 h 6858000"/>
              <a:gd name="connsiteX899" fmla="*/ 2716346 w 7467600"/>
              <a:gd name="connsiteY899" fmla="*/ 1276376 h 6858000"/>
              <a:gd name="connsiteX900" fmla="*/ 2716772 w 7467600"/>
              <a:gd name="connsiteY900" fmla="*/ 1255462 h 6858000"/>
              <a:gd name="connsiteX901" fmla="*/ 3471096 w 7467600"/>
              <a:gd name="connsiteY901" fmla="*/ 437072 h 6858000"/>
              <a:gd name="connsiteX902" fmla="*/ 3639057 w 7467600"/>
              <a:gd name="connsiteY902" fmla="*/ 286334 h 6858000"/>
              <a:gd name="connsiteX903" fmla="*/ 3640309 w 7467600"/>
              <a:gd name="connsiteY903" fmla="*/ 284664 h 6858000"/>
              <a:gd name="connsiteX904" fmla="*/ 3646022 w 7467600"/>
              <a:gd name="connsiteY904" fmla="*/ 276711 h 6858000"/>
              <a:gd name="connsiteX905" fmla="*/ 3707943 w 7467600"/>
              <a:gd name="connsiteY905" fmla="*/ 65958 h 6858000"/>
              <a:gd name="connsiteX906" fmla="*/ 3721337 w 7467600"/>
              <a:gd name="connsiteY906" fmla="*/ 0 h 6858000"/>
              <a:gd name="connsiteX907" fmla="*/ 2867960 w 7467600"/>
              <a:gd name="connsiteY907" fmla="*/ 0 h 6858000"/>
              <a:gd name="connsiteX908" fmla="*/ 2926351 w 7467600"/>
              <a:gd name="connsiteY908" fmla="*/ 0 h 6858000"/>
              <a:gd name="connsiteX909" fmla="*/ 2902823 w 7467600"/>
              <a:gd name="connsiteY909" fmla="*/ 262929 h 6858000"/>
              <a:gd name="connsiteX910" fmla="*/ 2940663 w 7467600"/>
              <a:gd name="connsiteY910" fmla="*/ 140884 h 6858000"/>
              <a:gd name="connsiteX911" fmla="*/ 2947039 w 7467600"/>
              <a:gd name="connsiteY911" fmla="*/ 122524 h 6858000"/>
              <a:gd name="connsiteX912" fmla="*/ 2984316 w 7467600"/>
              <a:gd name="connsiteY912" fmla="*/ 0 h 6858000"/>
              <a:gd name="connsiteX913" fmla="*/ 3016114 w 7467600"/>
              <a:gd name="connsiteY913" fmla="*/ 0 h 6858000"/>
              <a:gd name="connsiteX914" fmla="*/ 2979949 w 7467600"/>
              <a:gd name="connsiteY914" fmla="*/ 119274 h 6858000"/>
              <a:gd name="connsiteX915" fmla="*/ 3023879 w 7467600"/>
              <a:gd name="connsiteY915" fmla="*/ 0 h 6858000"/>
              <a:gd name="connsiteX916" fmla="*/ 3105400 w 7467600"/>
              <a:gd name="connsiteY916" fmla="*/ 0 h 6858000"/>
              <a:gd name="connsiteX917" fmla="*/ 3094669 w 7467600"/>
              <a:gd name="connsiteY917" fmla="*/ 30308 h 6858000"/>
              <a:gd name="connsiteX918" fmla="*/ 2901945 w 7467600"/>
              <a:gd name="connsiteY918" fmla="*/ 466538 h 6858000"/>
              <a:gd name="connsiteX919" fmla="*/ 2815209 w 7467600"/>
              <a:gd name="connsiteY919" fmla="*/ 497361 h 6858000"/>
              <a:gd name="connsiteX920" fmla="*/ 2844845 w 7467600"/>
              <a:gd name="connsiteY920" fmla="*/ 127638 h 6858000"/>
              <a:gd name="connsiteX921" fmla="*/ 2867960 w 7467600"/>
              <a:gd name="connsiteY921" fmla="*/ 0 h 6858000"/>
              <a:gd name="connsiteX922" fmla="*/ 1057230 w 7467600"/>
              <a:gd name="connsiteY922" fmla="*/ 0 h 6858000"/>
              <a:gd name="connsiteX923" fmla="*/ 1111003 w 7467600"/>
              <a:gd name="connsiteY923" fmla="*/ 0 h 6858000"/>
              <a:gd name="connsiteX924" fmla="*/ 1125553 w 7467600"/>
              <a:gd name="connsiteY924" fmla="*/ 52588 h 6858000"/>
              <a:gd name="connsiteX925" fmla="*/ 1304276 w 7467600"/>
              <a:gd name="connsiteY925" fmla="*/ 476275 h 6858000"/>
              <a:gd name="connsiteX926" fmla="*/ 1492066 w 7467600"/>
              <a:gd name="connsiteY926" fmla="*/ 886333 h 6858000"/>
              <a:gd name="connsiteX927" fmla="*/ 1423698 w 7467600"/>
              <a:gd name="connsiteY927" fmla="*/ 710817 h 6858000"/>
              <a:gd name="connsiteX928" fmla="*/ 1357609 w 7467600"/>
              <a:gd name="connsiteY928" fmla="*/ 532892 h 6858000"/>
              <a:gd name="connsiteX929" fmla="*/ 1309550 w 7467600"/>
              <a:gd name="connsiteY929" fmla="*/ 374031 h 6858000"/>
              <a:gd name="connsiteX930" fmla="*/ 1193673 w 7467600"/>
              <a:gd name="connsiteY930" fmla="*/ 49533 h 6858000"/>
              <a:gd name="connsiteX931" fmla="*/ 1164391 w 7467600"/>
              <a:gd name="connsiteY931" fmla="*/ 0 h 6858000"/>
              <a:gd name="connsiteX932" fmla="*/ 1200666 w 7467600"/>
              <a:gd name="connsiteY932" fmla="*/ 0 h 6858000"/>
              <a:gd name="connsiteX933" fmla="*/ 1223408 w 7467600"/>
              <a:gd name="connsiteY933" fmla="*/ 38996 h 6858000"/>
              <a:gd name="connsiteX934" fmla="*/ 1339635 w 7467600"/>
              <a:gd name="connsiteY934" fmla="*/ 365517 h 6858000"/>
              <a:gd name="connsiteX935" fmla="*/ 1387469 w 7467600"/>
              <a:gd name="connsiteY935" fmla="*/ 523079 h 6858000"/>
              <a:gd name="connsiteX936" fmla="*/ 1452685 w 7467600"/>
              <a:gd name="connsiteY936" fmla="*/ 699806 h 6858000"/>
              <a:gd name="connsiteX937" fmla="*/ 1492092 w 7467600"/>
              <a:gd name="connsiteY937" fmla="*/ 800424 h 6858000"/>
              <a:gd name="connsiteX938" fmla="*/ 1455302 w 7467600"/>
              <a:gd name="connsiteY938" fmla="*/ 632913 h 6858000"/>
              <a:gd name="connsiteX939" fmla="*/ 1222336 w 7467600"/>
              <a:gd name="connsiteY939" fmla="*/ 9480 h 6858000"/>
              <a:gd name="connsiteX940" fmla="*/ 1214634 w 7467600"/>
              <a:gd name="connsiteY940" fmla="*/ 0 h 6858000"/>
              <a:gd name="connsiteX941" fmla="*/ 1289827 w 7467600"/>
              <a:gd name="connsiteY941" fmla="*/ 0 h 6858000"/>
              <a:gd name="connsiteX942" fmla="*/ 1321076 w 7467600"/>
              <a:gd name="connsiteY942" fmla="*/ 59722 h 6858000"/>
              <a:gd name="connsiteX943" fmla="*/ 1512579 w 7467600"/>
              <a:gd name="connsiteY943" fmla="*/ 626441 h 6858000"/>
              <a:gd name="connsiteX944" fmla="*/ 1506076 w 7467600"/>
              <a:gd name="connsiteY944" fmla="*/ 1089289 h 6858000"/>
              <a:gd name="connsiteX945" fmla="*/ 1486346 w 7467600"/>
              <a:gd name="connsiteY945" fmla="*/ 1079919 h 6858000"/>
              <a:gd name="connsiteX946" fmla="*/ 1070511 w 7467600"/>
              <a:gd name="connsiteY946" fmla="*/ 48609 h 6858000"/>
              <a:gd name="connsiteX947" fmla="*/ 1057230 w 7467600"/>
              <a:gd name="connsiteY947" fmla="*/ 0 h 6858000"/>
              <a:gd name="connsiteX948" fmla="*/ 43151 w 7467600"/>
              <a:gd name="connsiteY948" fmla="*/ 0 h 6858000"/>
              <a:gd name="connsiteX949" fmla="*/ 95283 w 7467600"/>
              <a:gd name="connsiteY949" fmla="*/ 0 h 6858000"/>
              <a:gd name="connsiteX950" fmla="*/ 300708 w 7467600"/>
              <a:gd name="connsiteY950" fmla="*/ 154571 h 6858000"/>
              <a:gd name="connsiteX951" fmla="*/ 530414 w 7467600"/>
              <a:gd name="connsiteY951" fmla="*/ 354673 h 6858000"/>
              <a:gd name="connsiteX952" fmla="*/ 333785 w 7467600"/>
              <a:gd name="connsiteY952" fmla="*/ 161564 h 6858000"/>
              <a:gd name="connsiteX953" fmla="*/ 147005 w 7467600"/>
              <a:gd name="connsiteY953" fmla="*/ 0 h 6858000"/>
              <a:gd name="connsiteX954" fmla="*/ 272509 w 7467600"/>
              <a:gd name="connsiteY954" fmla="*/ 0 h 6858000"/>
              <a:gd name="connsiteX955" fmla="*/ 326276 w 7467600"/>
              <a:gd name="connsiteY955" fmla="*/ 45847 h 6858000"/>
              <a:gd name="connsiteX956" fmla="*/ 823759 w 7467600"/>
              <a:gd name="connsiteY956" fmla="*/ 574145 h 6858000"/>
              <a:gd name="connsiteX957" fmla="*/ 811254 w 7467600"/>
              <a:gd name="connsiteY957" fmla="*/ 665546 h 6858000"/>
              <a:gd name="connsiteX958" fmla="*/ 154042 w 7467600"/>
              <a:gd name="connsiteY958" fmla="*/ 261522 h 6858000"/>
              <a:gd name="connsiteX959" fmla="*/ 13550 w 7467600"/>
              <a:gd name="connsiteY959" fmla="*/ 158423 h 6858000"/>
              <a:gd name="connsiteX960" fmla="*/ 0 w 7467600"/>
              <a:gd name="connsiteY960" fmla="*/ 146618 h 6858000"/>
              <a:gd name="connsiteX961" fmla="*/ 0 w 7467600"/>
              <a:gd name="connsiteY961" fmla="*/ 59161 h 6858000"/>
              <a:gd name="connsiteX962" fmla="*/ 45427 w 7467600"/>
              <a:gd name="connsiteY962" fmla="*/ 101078 h 6858000"/>
              <a:gd name="connsiteX963" fmla="*/ 630103 w 7467600"/>
              <a:gd name="connsiteY963" fmla="*/ 485885 h 6858000"/>
              <a:gd name="connsiteX964" fmla="*/ 532040 w 7467600"/>
              <a:gd name="connsiteY964" fmla="*/ 399359 h 6858000"/>
              <a:gd name="connsiteX965" fmla="*/ 517618 w 7467600"/>
              <a:gd name="connsiteY965" fmla="*/ 385726 h 6858000"/>
              <a:gd name="connsiteX966" fmla="*/ 285074 w 7467600"/>
              <a:gd name="connsiteY966" fmla="*/ 182755 h 6858000"/>
              <a:gd name="connsiteX967" fmla="*/ 43151 w 7467600"/>
              <a:gd name="connsiteY96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467600 w 7467600"/>
              <a:gd name="connsiteY77" fmla="*/ 6012219 h 6858000"/>
              <a:gd name="connsiteX78" fmla="*/ 7356878 w 7467600"/>
              <a:gd name="connsiteY78" fmla="*/ 5981332 h 6858000"/>
              <a:gd name="connsiteX79" fmla="*/ 7467600 w 7467600"/>
              <a:gd name="connsiteY79" fmla="*/ 6117703 h 6858000"/>
              <a:gd name="connsiteX80" fmla="*/ 7467600 w 7467600"/>
              <a:gd name="connsiteY80" fmla="*/ 6163634 h 6858000"/>
              <a:gd name="connsiteX81" fmla="*/ 7403637 w 7467600"/>
              <a:gd name="connsiteY81" fmla="*/ 6083957 h 6858000"/>
              <a:gd name="connsiteX82" fmla="*/ 7254615 w 7467600"/>
              <a:gd name="connsiteY82" fmla="*/ 5911918 h 6858000"/>
              <a:gd name="connsiteX83" fmla="*/ 7312589 w 7467600"/>
              <a:gd name="connsiteY83" fmla="*/ 5982309 h 6858000"/>
              <a:gd name="connsiteX84" fmla="*/ 7448321 w 7467600"/>
              <a:gd name="connsiteY84" fmla="*/ 6190991 h 6858000"/>
              <a:gd name="connsiteX85" fmla="*/ 7467600 w 7467600"/>
              <a:gd name="connsiteY85" fmla="*/ 6221686 h 6858000"/>
              <a:gd name="connsiteX86" fmla="*/ 7467600 w 7467600"/>
              <a:gd name="connsiteY86" fmla="*/ 6334256 h 6858000"/>
              <a:gd name="connsiteX87" fmla="*/ 7454976 w 7467600"/>
              <a:gd name="connsiteY87" fmla="*/ 6318297 h 6858000"/>
              <a:gd name="connsiteX88" fmla="*/ 1456157 w 7467600"/>
              <a:gd name="connsiteY88" fmla="*/ 5371404 h 6858000"/>
              <a:gd name="connsiteX89" fmla="*/ 1244432 w 7467600"/>
              <a:gd name="connsiteY89" fmla="*/ 5385601 h 6858000"/>
              <a:gd name="connsiteX90" fmla="*/ 973990 w 7467600"/>
              <a:gd name="connsiteY90" fmla="*/ 5424940 h 6858000"/>
              <a:gd name="connsiteX91" fmla="*/ 1103809 w 7467600"/>
              <a:gd name="connsiteY91" fmla="*/ 5433720 h 6858000"/>
              <a:gd name="connsiteX92" fmla="*/ 1123454 w 7467600"/>
              <a:gd name="connsiteY92" fmla="*/ 5435727 h 6858000"/>
              <a:gd name="connsiteX93" fmla="*/ 1737017 w 7467600"/>
              <a:gd name="connsiteY93" fmla="*/ 5452183 h 6858000"/>
              <a:gd name="connsiteX94" fmla="*/ 1824397 w 7467600"/>
              <a:gd name="connsiteY94" fmla="*/ 5447757 h 6858000"/>
              <a:gd name="connsiteX95" fmla="*/ 2070059 w 7467600"/>
              <a:gd name="connsiteY95" fmla="*/ 5441660 h 6858000"/>
              <a:gd name="connsiteX96" fmla="*/ 1456157 w 7467600"/>
              <a:gd name="connsiteY96" fmla="*/ 5371404 h 6858000"/>
              <a:gd name="connsiteX97" fmla="*/ 4988186 w 7467600"/>
              <a:gd name="connsiteY97" fmla="*/ 5216467 h 6858000"/>
              <a:gd name="connsiteX98" fmla="*/ 4777334 w 7467600"/>
              <a:gd name="connsiteY98" fmla="*/ 5406072 h 6858000"/>
              <a:gd name="connsiteX99" fmla="*/ 4718341 w 7467600"/>
              <a:gd name="connsiteY99" fmla="*/ 5468043 h 6858000"/>
              <a:gd name="connsiteX100" fmla="*/ 4604655 w 7467600"/>
              <a:gd name="connsiteY100" fmla="*/ 5583434 h 6858000"/>
              <a:gd name="connsiteX101" fmla="*/ 4565074 w 7467600"/>
              <a:gd name="connsiteY101" fmla="*/ 5618550 h 6858000"/>
              <a:gd name="connsiteX102" fmla="*/ 4988186 w 7467600"/>
              <a:gd name="connsiteY102" fmla="*/ 5216467 h 6858000"/>
              <a:gd name="connsiteX103" fmla="*/ 4978032 w 7467600"/>
              <a:gd name="connsiteY103" fmla="*/ 5183809 h 6858000"/>
              <a:gd name="connsiteX104" fmla="*/ 4463413 w 7467600"/>
              <a:gd name="connsiteY104" fmla="*/ 5615162 h 6858000"/>
              <a:gd name="connsiteX105" fmla="*/ 4358134 w 7467600"/>
              <a:gd name="connsiteY105" fmla="*/ 5742791 h 6858000"/>
              <a:gd name="connsiteX106" fmla="*/ 4376219 w 7467600"/>
              <a:gd name="connsiteY106" fmla="*/ 5729027 h 6858000"/>
              <a:gd name="connsiteX107" fmla="*/ 4582340 w 7467600"/>
              <a:gd name="connsiteY107" fmla="*/ 5561037 h 6858000"/>
              <a:gd name="connsiteX108" fmla="*/ 4694684 w 7467600"/>
              <a:gd name="connsiteY108" fmla="*/ 5447098 h 6858000"/>
              <a:gd name="connsiteX109" fmla="*/ 4754123 w 7467600"/>
              <a:gd name="connsiteY109" fmla="*/ 5384643 h 6858000"/>
              <a:gd name="connsiteX110" fmla="*/ 4978032 w 7467600"/>
              <a:gd name="connsiteY110" fmla="*/ 5183809 h 6858000"/>
              <a:gd name="connsiteX111" fmla="*/ 1903353 w 7467600"/>
              <a:gd name="connsiteY111" fmla="*/ 5044827 h 6858000"/>
              <a:gd name="connsiteX112" fmla="*/ 1936931 w 7467600"/>
              <a:gd name="connsiteY112" fmla="*/ 5093954 h 6858000"/>
              <a:gd name="connsiteX113" fmla="*/ 2195868 w 7467600"/>
              <a:gd name="connsiteY113" fmla="*/ 5396574 h 6858000"/>
              <a:gd name="connsiteX114" fmla="*/ 2088852 w 7467600"/>
              <a:gd name="connsiteY114" fmla="*/ 5166123 h 6858000"/>
              <a:gd name="connsiteX115" fmla="*/ 1958241 w 7467600"/>
              <a:gd name="connsiteY115" fmla="*/ 5067955 h 6858000"/>
              <a:gd name="connsiteX116" fmla="*/ 1903353 w 7467600"/>
              <a:gd name="connsiteY116" fmla="*/ 5044827 h 6858000"/>
              <a:gd name="connsiteX117" fmla="*/ 1979378 w 7467600"/>
              <a:gd name="connsiteY117" fmla="*/ 4769504 h 6858000"/>
              <a:gd name="connsiteX118" fmla="*/ 2882120 w 7467600"/>
              <a:gd name="connsiteY118" fmla="*/ 5064547 h 6858000"/>
              <a:gd name="connsiteX119" fmla="*/ 2793103 w 7467600"/>
              <a:gd name="connsiteY119" fmla="*/ 5039699 h 6858000"/>
              <a:gd name="connsiteX120" fmla="*/ 2770041 w 7467600"/>
              <a:gd name="connsiteY120" fmla="*/ 5033634 h 6858000"/>
              <a:gd name="connsiteX121" fmla="*/ 1979378 w 7467600"/>
              <a:gd name="connsiteY121" fmla="*/ 4769504 h 6858000"/>
              <a:gd name="connsiteX122" fmla="*/ 1927410 w 7467600"/>
              <a:gd name="connsiteY122" fmla="*/ 4716164 h 6858000"/>
              <a:gd name="connsiteX123" fmla="*/ 1959587 w 7467600"/>
              <a:gd name="connsiteY123" fmla="*/ 4728849 h 6858000"/>
              <a:gd name="connsiteX124" fmla="*/ 2777707 w 7467600"/>
              <a:gd name="connsiteY124" fmla="*/ 5003991 h 6858000"/>
              <a:gd name="connsiteX125" fmla="*/ 2800768 w 7467600"/>
              <a:gd name="connsiteY125" fmla="*/ 5010056 h 6858000"/>
              <a:gd name="connsiteX126" fmla="*/ 2879408 w 7467600"/>
              <a:gd name="connsiteY126" fmla="*/ 5031590 h 6858000"/>
              <a:gd name="connsiteX127" fmla="*/ 2862295 w 7467600"/>
              <a:gd name="connsiteY127" fmla="*/ 5022958 h 6858000"/>
              <a:gd name="connsiteX128" fmla="*/ 2813343 w 7467600"/>
              <a:gd name="connsiteY128" fmla="*/ 4998369 h 6858000"/>
              <a:gd name="connsiteX129" fmla="*/ 2646245 w 7467600"/>
              <a:gd name="connsiteY129" fmla="*/ 4930999 h 6858000"/>
              <a:gd name="connsiteX130" fmla="*/ 1999243 w 7467600"/>
              <a:gd name="connsiteY130" fmla="*/ 4730524 h 6858000"/>
              <a:gd name="connsiteX131" fmla="*/ 1979527 w 7467600"/>
              <a:gd name="connsiteY131" fmla="*/ 4726651 h 6858000"/>
              <a:gd name="connsiteX132" fmla="*/ 1927410 w 7467600"/>
              <a:gd name="connsiteY132" fmla="*/ 4716164 h 6858000"/>
              <a:gd name="connsiteX133" fmla="*/ 1997014 w 7467600"/>
              <a:gd name="connsiteY133" fmla="*/ 4698007 h 6858000"/>
              <a:gd name="connsiteX134" fmla="*/ 2005458 w 7467600"/>
              <a:gd name="connsiteY134" fmla="*/ 4699540 h 6858000"/>
              <a:gd name="connsiteX135" fmla="*/ 2657186 w 7467600"/>
              <a:gd name="connsiteY135" fmla="*/ 4901687 h 6858000"/>
              <a:gd name="connsiteX136" fmla="*/ 2826662 w 7467600"/>
              <a:gd name="connsiteY136" fmla="*/ 4970362 h 6858000"/>
              <a:gd name="connsiteX137" fmla="*/ 2876100 w 7467600"/>
              <a:gd name="connsiteY137" fmla="*/ 4995397 h 6858000"/>
              <a:gd name="connsiteX138" fmla="*/ 3042600 w 7467600"/>
              <a:gd name="connsiteY138" fmla="*/ 5059532 h 6858000"/>
              <a:gd name="connsiteX139" fmla="*/ 1997014 w 7467600"/>
              <a:gd name="connsiteY139" fmla="*/ 4698007 h 6858000"/>
              <a:gd name="connsiteX140" fmla="*/ 2305292 w 7467600"/>
              <a:gd name="connsiteY140" fmla="*/ 4219492 h 6858000"/>
              <a:gd name="connsiteX141" fmla="*/ 3360922 w 7467600"/>
              <a:gd name="connsiteY141" fmla="*/ 4529373 h 6858000"/>
              <a:gd name="connsiteX142" fmla="*/ 3492420 w 7467600"/>
              <a:gd name="connsiteY142" fmla="*/ 4510145 h 6858000"/>
              <a:gd name="connsiteX143" fmla="*/ 3364086 w 7467600"/>
              <a:gd name="connsiteY143" fmla="*/ 4480340 h 6858000"/>
              <a:gd name="connsiteX144" fmla="*/ 3225818 w 7467600"/>
              <a:gd name="connsiteY144" fmla="*/ 4411822 h 6858000"/>
              <a:gd name="connsiteX145" fmla="*/ 3129696 w 7467600"/>
              <a:gd name="connsiteY145" fmla="*/ 4360704 h 6858000"/>
              <a:gd name="connsiteX146" fmla="*/ 2814545 w 7467600"/>
              <a:gd name="connsiteY146" fmla="*/ 4282955 h 6858000"/>
              <a:gd name="connsiteX147" fmla="*/ 2305292 w 7467600"/>
              <a:gd name="connsiteY147" fmla="*/ 4219492 h 6858000"/>
              <a:gd name="connsiteX148" fmla="*/ 2626982 w 7467600"/>
              <a:gd name="connsiteY148" fmla="*/ 4206450 h 6858000"/>
              <a:gd name="connsiteX149" fmla="*/ 2490617 w 7467600"/>
              <a:gd name="connsiteY149" fmla="*/ 4206951 h 6858000"/>
              <a:gd name="connsiteX150" fmla="*/ 2819869 w 7467600"/>
              <a:gd name="connsiteY150" fmla="*/ 4252936 h 6858000"/>
              <a:gd name="connsiteX151" fmla="*/ 3143018 w 7467600"/>
              <a:gd name="connsiteY151" fmla="*/ 4332698 h 6858000"/>
              <a:gd name="connsiteX152" fmla="*/ 3241520 w 7467600"/>
              <a:gd name="connsiteY152" fmla="*/ 4385112 h 6858000"/>
              <a:gd name="connsiteX153" fmla="*/ 3374575 w 7467600"/>
              <a:gd name="connsiteY153" fmla="*/ 4451517 h 6858000"/>
              <a:gd name="connsiteX154" fmla="*/ 3505221 w 7467600"/>
              <a:gd name="connsiteY154" fmla="*/ 4480757 h 6858000"/>
              <a:gd name="connsiteX155" fmla="*/ 2626982 w 7467600"/>
              <a:gd name="connsiteY155" fmla="*/ 4206450 h 6858000"/>
              <a:gd name="connsiteX156" fmla="*/ 1310106 w 7467600"/>
              <a:gd name="connsiteY156" fmla="*/ 3943217 h 6858000"/>
              <a:gd name="connsiteX157" fmla="*/ 854994 w 7467600"/>
              <a:gd name="connsiteY157" fmla="*/ 4399136 h 6858000"/>
              <a:gd name="connsiteX158" fmla="*/ 742462 w 7467600"/>
              <a:gd name="connsiteY158" fmla="*/ 4594648 h 6858000"/>
              <a:gd name="connsiteX159" fmla="*/ 820602 w 7467600"/>
              <a:gd name="connsiteY159" fmla="*/ 4485915 h 6858000"/>
              <a:gd name="connsiteX160" fmla="*/ 878295 w 7467600"/>
              <a:gd name="connsiteY160" fmla="*/ 4403594 h 6858000"/>
              <a:gd name="connsiteX161" fmla="*/ 1240607 w 7467600"/>
              <a:gd name="connsiteY161" fmla="*/ 4010401 h 6858000"/>
              <a:gd name="connsiteX162" fmla="*/ 1310106 w 7467600"/>
              <a:gd name="connsiteY162" fmla="*/ 3943217 h 6858000"/>
              <a:gd name="connsiteX163" fmla="*/ 1423113 w 7467600"/>
              <a:gd name="connsiteY163" fmla="*/ 3874565 h 6858000"/>
              <a:gd name="connsiteX164" fmla="*/ 1260565 w 7467600"/>
              <a:gd name="connsiteY164" fmla="*/ 4031982 h 6858000"/>
              <a:gd name="connsiteX165" fmla="*/ 901900 w 7467600"/>
              <a:gd name="connsiteY165" fmla="*/ 4421236 h 6858000"/>
              <a:gd name="connsiteX166" fmla="*/ 845044 w 7467600"/>
              <a:gd name="connsiteY166" fmla="*/ 4502436 h 6858000"/>
              <a:gd name="connsiteX167" fmla="*/ 685926 w 7467600"/>
              <a:gd name="connsiteY167" fmla="*/ 4703069 h 6858000"/>
              <a:gd name="connsiteX168" fmla="*/ 684248 w 7467600"/>
              <a:gd name="connsiteY168" fmla="*/ 4706721 h 6858000"/>
              <a:gd name="connsiteX169" fmla="*/ 1423113 w 7467600"/>
              <a:gd name="connsiteY169" fmla="*/ 3874565 h 6858000"/>
              <a:gd name="connsiteX170" fmla="*/ 3316479 w 7467600"/>
              <a:gd name="connsiteY170" fmla="*/ 3872136 h 6858000"/>
              <a:gd name="connsiteX171" fmla="*/ 3546806 w 7467600"/>
              <a:gd name="connsiteY171" fmla="*/ 4356139 h 6858000"/>
              <a:gd name="connsiteX172" fmla="*/ 3364433 w 7467600"/>
              <a:gd name="connsiteY172" fmla="*/ 3953121 h 6858000"/>
              <a:gd name="connsiteX173" fmla="*/ 3316479 w 7467600"/>
              <a:gd name="connsiteY173" fmla="*/ 3872136 h 6858000"/>
              <a:gd name="connsiteX174" fmla="*/ 3291335 w 7467600"/>
              <a:gd name="connsiteY174" fmla="*/ 3767420 h 6858000"/>
              <a:gd name="connsiteX175" fmla="*/ 3390805 w 7467600"/>
              <a:gd name="connsiteY175" fmla="*/ 3937163 h 6858000"/>
              <a:gd name="connsiteX176" fmla="*/ 3579062 w 7467600"/>
              <a:gd name="connsiteY176" fmla="*/ 4359040 h 6858000"/>
              <a:gd name="connsiteX177" fmla="*/ 3467355 w 7467600"/>
              <a:gd name="connsiteY177" fmla="*/ 3988130 h 6858000"/>
              <a:gd name="connsiteX178" fmla="*/ 3310753 w 7467600"/>
              <a:gd name="connsiteY178" fmla="*/ 3787140 h 6858000"/>
              <a:gd name="connsiteX179" fmla="*/ 3291335 w 7467600"/>
              <a:gd name="connsiteY179" fmla="*/ 3767420 h 6858000"/>
              <a:gd name="connsiteX180" fmla="*/ 1635889 w 7467600"/>
              <a:gd name="connsiteY180" fmla="*/ 3709494 h 6858000"/>
              <a:gd name="connsiteX181" fmla="*/ 1634800 w 7467600"/>
              <a:gd name="connsiteY181" fmla="*/ 3731111 h 6858000"/>
              <a:gd name="connsiteX182" fmla="*/ 1635889 w 7467600"/>
              <a:gd name="connsiteY182" fmla="*/ 3709494 h 6858000"/>
              <a:gd name="connsiteX183" fmla="*/ 1510397 w 7467600"/>
              <a:gd name="connsiteY183" fmla="*/ 3684705 h 6858000"/>
              <a:gd name="connsiteX184" fmla="*/ 1146550 w 7467600"/>
              <a:gd name="connsiteY184" fmla="*/ 3802012 h 6858000"/>
              <a:gd name="connsiteX185" fmla="*/ 698834 w 7467600"/>
              <a:gd name="connsiteY185" fmla="*/ 3952272 h 6858000"/>
              <a:gd name="connsiteX186" fmla="*/ 34256 w 7467600"/>
              <a:gd name="connsiteY186" fmla="*/ 4347603 h 6858000"/>
              <a:gd name="connsiteX187" fmla="*/ 527241 w 7467600"/>
              <a:gd name="connsiteY187" fmla="*/ 4065078 h 6858000"/>
              <a:gd name="connsiteX188" fmla="*/ 1510397 w 7467600"/>
              <a:gd name="connsiteY188" fmla="*/ 3684705 h 6858000"/>
              <a:gd name="connsiteX189" fmla="*/ 1313114 w 7467600"/>
              <a:gd name="connsiteY189" fmla="*/ 3655216 h 6858000"/>
              <a:gd name="connsiteX190" fmla="*/ 1109304 w 7467600"/>
              <a:gd name="connsiteY190" fmla="*/ 3669030 h 6858000"/>
              <a:gd name="connsiteX191" fmla="*/ 8129 w 7467600"/>
              <a:gd name="connsiteY191" fmla="*/ 4330519 h 6858000"/>
              <a:gd name="connsiteX192" fmla="*/ 687572 w 7467600"/>
              <a:gd name="connsiteY192" fmla="*/ 3925629 h 6858000"/>
              <a:gd name="connsiteX193" fmla="*/ 1138365 w 7467600"/>
              <a:gd name="connsiteY193" fmla="*/ 3774515 h 6858000"/>
              <a:gd name="connsiteX194" fmla="*/ 1505579 w 7467600"/>
              <a:gd name="connsiteY194" fmla="*/ 3655526 h 6858000"/>
              <a:gd name="connsiteX195" fmla="*/ 1313114 w 7467600"/>
              <a:gd name="connsiteY195" fmla="*/ 3655216 h 6858000"/>
              <a:gd name="connsiteX196" fmla="*/ 3655073 w 7467600"/>
              <a:gd name="connsiteY196" fmla="*/ 3650884 h 6858000"/>
              <a:gd name="connsiteX197" fmla="*/ 3989938 w 7467600"/>
              <a:gd name="connsiteY197" fmla="*/ 3991685 h 6858000"/>
              <a:gd name="connsiteX198" fmla="*/ 4393907 w 7467600"/>
              <a:gd name="connsiteY198" fmla="*/ 4261258 h 6858000"/>
              <a:gd name="connsiteX199" fmla="*/ 4648051 w 7467600"/>
              <a:gd name="connsiteY199" fmla="*/ 4374051 h 6858000"/>
              <a:gd name="connsiteX200" fmla="*/ 4383389 w 7467600"/>
              <a:gd name="connsiteY200" fmla="*/ 4184369 h 6858000"/>
              <a:gd name="connsiteX201" fmla="*/ 4165508 w 7467600"/>
              <a:gd name="connsiteY201" fmla="*/ 4035196 h 6858000"/>
              <a:gd name="connsiteX202" fmla="*/ 4068162 w 7467600"/>
              <a:gd name="connsiteY202" fmla="*/ 3953394 h 6858000"/>
              <a:gd name="connsiteX203" fmla="*/ 3981416 w 7467600"/>
              <a:gd name="connsiteY203" fmla="*/ 3880482 h 6858000"/>
              <a:gd name="connsiteX204" fmla="*/ 3800147 w 7467600"/>
              <a:gd name="connsiteY204" fmla="*/ 3749872 h 6858000"/>
              <a:gd name="connsiteX205" fmla="*/ 3655073 w 7467600"/>
              <a:gd name="connsiteY205" fmla="*/ 3650884 h 6858000"/>
              <a:gd name="connsiteX206" fmla="*/ 3670252 w 7467600"/>
              <a:gd name="connsiteY206" fmla="*/ 3622798 h 6858000"/>
              <a:gd name="connsiteX207" fmla="*/ 3817258 w 7467600"/>
              <a:gd name="connsiteY207" fmla="*/ 3723577 h 6858000"/>
              <a:gd name="connsiteX208" fmla="*/ 4000461 w 7467600"/>
              <a:gd name="connsiteY208" fmla="*/ 3855966 h 6858000"/>
              <a:gd name="connsiteX209" fmla="*/ 4088180 w 7467600"/>
              <a:gd name="connsiteY209" fmla="*/ 3929774 h 6858000"/>
              <a:gd name="connsiteX210" fmla="*/ 4184555 w 7467600"/>
              <a:gd name="connsiteY210" fmla="*/ 4010683 h 6858000"/>
              <a:gd name="connsiteX211" fmla="*/ 4399563 w 7467600"/>
              <a:gd name="connsiteY211" fmla="*/ 4158106 h 6858000"/>
              <a:gd name="connsiteX212" fmla="*/ 4684469 w 7467600"/>
              <a:gd name="connsiteY212" fmla="*/ 4364680 h 6858000"/>
              <a:gd name="connsiteX213" fmla="*/ 4690271 w 7467600"/>
              <a:gd name="connsiteY213" fmla="*/ 4370034 h 6858000"/>
              <a:gd name="connsiteX214" fmla="*/ 4136093 w 7467600"/>
              <a:gd name="connsiteY214" fmla="*/ 3858466 h 6858000"/>
              <a:gd name="connsiteX215" fmla="*/ 3670252 w 7467600"/>
              <a:gd name="connsiteY215" fmla="*/ 3622798 h 6858000"/>
              <a:gd name="connsiteX216" fmla="*/ 4440129 w 7467600"/>
              <a:gd name="connsiteY216" fmla="*/ 3448571 h 6858000"/>
              <a:gd name="connsiteX217" fmla="*/ 4856525 w 7467600"/>
              <a:gd name="connsiteY217" fmla="*/ 3915351 h 6858000"/>
              <a:gd name="connsiteX218" fmla="*/ 5059055 w 7467600"/>
              <a:gd name="connsiteY218" fmla="*/ 4108918 h 6858000"/>
              <a:gd name="connsiteX219" fmla="*/ 5290070 w 7467600"/>
              <a:gd name="connsiteY219" fmla="*/ 4263619 h 6858000"/>
              <a:gd name="connsiteX220" fmla="*/ 4834991 w 7467600"/>
              <a:gd name="connsiteY220" fmla="*/ 3830985 h 6858000"/>
              <a:gd name="connsiteX221" fmla="*/ 4440129 w 7467600"/>
              <a:gd name="connsiteY221" fmla="*/ 3448571 h 6858000"/>
              <a:gd name="connsiteX222" fmla="*/ 4441737 w 7467600"/>
              <a:gd name="connsiteY222" fmla="*/ 3399734 h 6858000"/>
              <a:gd name="connsiteX223" fmla="*/ 4431236 w 7467600"/>
              <a:gd name="connsiteY223" fmla="*/ 3400954 h 6858000"/>
              <a:gd name="connsiteX224" fmla="*/ 4557150 w 7467600"/>
              <a:gd name="connsiteY224" fmla="*/ 3510023 h 6858000"/>
              <a:gd name="connsiteX225" fmla="*/ 4856936 w 7467600"/>
              <a:gd name="connsiteY225" fmla="*/ 3809146 h 6858000"/>
              <a:gd name="connsiteX226" fmla="*/ 5111996 w 7467600"/>
              <a:gd name="connsiteY226" fmla="*/ 4065759 h 6858000"/>
              <a:gd name="connsiteX227" fmla="*/ 5388878 w 7467600"/>
              <a:gd name="connsiteY227" fmla="*/ 4300185 h 6858000"/>
              <a:gd name="connsiteX228" fmla="*/ 5425556 w 7467600"/>
              <a:gd name="connsiteY228" fmla="*/ 4308967 h 6858000"/>
              <a:gd name="connsiteX229" fmla="*/ 4943646 w 7467600"/>
              <a:gd name="connsiteY229" fmla="*/ 3822916 h 6858000"/>
              <a:gd name="connsiteX230" fmla="*/ 4594837 w 7467600"/>
              <a:gd name="connsiteY230" fmla="*/ 3532274 h 6858000"/>
              <a:gd name="connsiteX231" fmla="*/ 4441737 w 7467600"/>
              <a:gd name="connsiteY231" fmla="*/ 3399734 h 6858000"/>
              <a:gd name="connsiteX232" fmla="*/ 5425834 w 7467600"/>
              <a:gd name="connsiteY232" fmla="*/ 3162785 h 6858000"/>
              <a:gd name="connsiteX233" fmla="*/ 5401644 w 7467600"/>
              <a:gd name="connsiteY233" fmla="*/ 3617847 h 6858000"/>
              <a:gd name="connsiteX234" fmla="*/ 5467256 w 7467600"/>
              <a:gd name="connsiteY234" fmla="*/ 4175494 h 6858000"/>
              <a:gd name="connsiteX235" fmla="*/ 5448069 w 7467600"/>
              <a:gd name="connsiteY235" fmla="*/ 3567554 h 6858000"/>
              <a:gd name="connsiteX236" fmla="*/ 5425834 w 7467600"/>
              <a:gd name="connsiteY236" fmla="*/ 3162785 h 6858000"/>
              <a:gd name="connsiteX237" fmla="*/ 1318687 w 7467600"/>
              <a:gd name="connsiteY237" fmla="*/ 3113840 h 6858000"/>
              <a:gd name="connsiteX238" fmla="*/ 1066793 w 7467600"/>
              <a:gd name="connsiteY238" fmla="*/ 3212171 h 6858000"/>
              <a:gd name="connsiteX239" fmla="*/ 993319 w 7467600"/>
              <a:gd name="connsiteY239" fmla="*/ 3247648 h 6858000"/>
              <a:gd name="connsiteX240" fmla="*/ 853081 w 7467600"/>
              <a:gd name="connsiteY240" fmla="*/ 3312410 h 6858000"/>
              <a:gd name="connsiteX241" fmla="*/ 805957 w 7467600"/>
              <a:gd name="connsiteY241" fmla="*/ 3330443 h 6858000"/>
              <a:gd name="connsiteX242" fmla="*/ 1318687 w 7467600"/>
              <a:gd name="connsiteY242" fmla="*/ 3113840 h 6858000"/>
              <a:gd name="connsiteX243" fmla="*/ 5453702 w 7467600"/>
              <a:gd name="connsiteY243" fmla="*/ 3090882 h 6858000"/>
              <a:gd name="connsiteX244" fmla="*/ 5480135 w 7467600"/>
              <a:gd name="connsiteY244" fmla="*/ 3565802 h 6858000"/>
              <a:gd name="connsiteX245" fmla="*/ 5499023 w 7467600"/>
              <a:gd name="connsiteY245" fmla="*/ 4166310 h 6858000"/>
              <a:gd name="connsiteX246" fmla="*/ 5547022 w 7467600"/>
              <a:gd name="connsiteY246" fmla="*/ 3607838 h 6858000"/>
              <a:gd name="connsiteX247" fmla="*/ 5515964 w 7467600"/>
              <a:gd name="connsiteY247" fmla="*/ 3378541 h 6858000"/>
              <a:gd name="connsiteX248" fmla="*/ 5453702 w 7467600"/>
              <a:gd name="connsiteY248" fmla="*/ 3090882 h 6858000"/>
              <a:gd name="connsiteX249" fmla="*/ 1238695 w 7467600"/>
              <a:gd name="connsiteY249" fmla="*/ 3076820 h 6858000"/>
              <a:gd name="connsiteX250" fmla="*/ 716371 w 7467600"/>
              <a:gd name="connsiteY250" fmla="*/ 3293249 h 6858000"/>
              <a:gd name="connsiteX251" fmla="*/ 579522 w 7467600"/>
              <a:gd name="connsiteY251" fmla="*/ 3371759 h 6858000"/>
              <a:gd name="connsiteX252" fmla="*/ 600288 w 7467600"/>
              <a:gd name="connsiteY252" fmla="*/ 3365555 h 6858000"/>
              <a:gd name="connsiteX253" fmla="*/ 840692 w 7467600"/>
              <a:gd name="connsiteY253" fmla="*/ 3284921 h 6858000"/>
              <a:gd name="connsiteX254" fmla="*/ 979248 w 7467600"/>
              <a:gd name="connsiteY254" fmla="*/ 3221003 h 6858000"/>
              <a:gd name="connsiteX255" fmla="*/ 1053282 w 7467600"/>
              <a:gd name="connsiteY255" fmla="*/ 3185247 h 6858000"/>
              <a:gd name="connsiteX256" fmla="*/ 1320603 w 7467600"/>
              <a:gd name="connsiteY256" fmla="*/ 3081281 h 6858000"/>
              <a:gd name="connsiteX257" fmla="*/ 1238695 w 7467600"/>
              <a:gd name="connsiteY257" fmla="*/ 3076820 h 6858000"/>
              <a:gd name="connsiteX258" fmla="*/ 5425627 w 7467600"/>
              <a:gd name="connsiteY258" fmla="*/ 2954192 h 6858000"/>
              <a:gd name="connsiteX259" fmla="*/ 5470770 w 7467600"/>
              <a:gd name="connsiteY259" fmla="*/ 3005435 h 6858000"/>
              <a:gd name="connsiteX260" fmla="*/ 5519779 w 7467600"/>
              <a:gd name="connsiteY260" fmla="*/ 4359223 h 6858000"/>
              <a:gd name="connsiteX261" fmla="*/ 5520293 w 7467600"/>
              <a:gd name="connsiteY261" fmla="*/ 4360602 h 6858000"/>
              <a:gd name="connsiteX262" fmla="*/ 5767221 w 7467600"/>
              <a:gd name="connsiteY262" fmla="*/ 4665564 h 6858000"/>
              <a:gd name="connsiteX263" fmla="*/ 6937169 w 7467600"/>
              <a:gd name="connsiteY263" fmla="*/ 4815941 h 6858000"/>
              <a:gd name="connsiteX264" fmla="*/ 6953922 w 7467600"/>
              <a:gd name="connsiteY264" fmla="*/ 4890068 h 6858000"/>
              <a:gd name="connsiteX265" fmla="*/ 6071359 w 7467600"/>
              <a:gd name="connsiteY265" fmla="*/ 4770770 h 6858000"/>
              <a:gd name="connsiteX266" fmla="*/ 6038839 w 7467600"/>
              <a:gd name="connsiteY266" fmla="*/ 4764474 h 6858000"/>
              <a:gd name="connsiteX267" fmla="*/ 6038706 w 7467600"/>
              <a:gd name="connsiteY267" fmla="*/ 4763847 h 6858000"/>
              <a:gd name="connsiteX268" fmla="*/ 6037784 w 7467600"/>
              <a:gd name="connsiteY268" fmla="*/ 4764270 h 6858000"/>
              <a:gd name="connsiteX269" fmla="*/ 6038839 w 7467600"/>
              <a:gd name="connsiteY269" fmla="*/ 4764474 h 6858000"/>
              <a:gd name="connsiteX270" fmla="*/ 6040338 w 7467600"/>
              <a:gd name="connsiteY270" fmla="*/ 4771418 h 6858000"/>
              <a:gd name="connsiteX271" fmla="*/ 6024488 w 7467600"/>
              <a:gd name="connsiteY271" fmla="*/ 4809903 h 6858000"/>
              <a:gd name="connsiteX272" fmla="*/ 5599771 w 7467600"/>
              <a:gd name="connsiteY272" fmla="*/ 5509652 h 6858000"/>
              <a:gd name="connsiteX273" fmla="*/ 5548843 w 7467600"/>
              <a:gd name="connsiteY273" fmla="*/ 5563845 h 6858000"/>
              <a:gd name="connsiteX274" fmla="*/ 5940952 w 7467600"/>
              <a:gd name="connsiteY274" fmla="*/ 6250028 h 6858000"/>
              <a:gd name="connsiteX275" fmla="*/ 6043441 w 7467600"/>
              <a:gd name="connsiteY275" fmla="*/ 6665847 h 6858000"/>
              <a:gd name="connsiteX276" fmla="*/ 6093432 w 7467600"/>
              <a:gd name="connsiteY276" fmla="*/ 6858000 h 6858000"/>
              <a:gd name="connsiteX277" fmla="*/ 6034344 w 7467600"/>
              <a:gd name="connsiteY277" fmla="*/ 6858000 h 6858000"/>
              <a:gd name="connsiteX278" fmla="*/ 6026679 w 7467600"/>
              <a:gd name="connsiteY278" fmla="*/ 6836959 h 6858000"/>
              <a:gd name="connsiteX279" fmla="*/ 5800441 w 7467600"/>
              <a:gd name="connsiteY279" fmla="*/ 6335286 h 6858000"/>
              <a:gd name="connsiteX280" fmla="*/ 5526562 w 7467600"/>
              <a:gd name="connsiteY280" fmla="*/ 5705388 h 6858000"/>
              <a:gd name="connsiteX281" fmla="*/ 5519640 w 7467600"/>
              <a:gd name="connsiteY281" fmla="*/ 5683774 h 6858000"/>
              <a:gd name="connsiteX282" fmla="*/ 5844559 w 7467600"/>
              <a:gd name="connsiteY282" fmla="*/ 6553349 h 6858000"/>
              <a:gd name="connsiteX283" fmla="*/ 5975994 w 7467600"/>
              <a:gd name="connsiteY283" fmla="*/ 6858000 h 6858000"/>
              <a:gd name="connsiteX284" fmla="*/ 5898547 w 7467600"/>
              <a:gd name="connsiteY284" fmla="*/ 6858000 h 6858000"/>
              <a:gd name="connsiteX285" fmla="*/ 5682041 w 7467600"/>
              <a:gd name="connsiteY285" fmla="*/ 6355860 h 6858000"/>
              <a:gd name="connsiteX286" fmla="*/ 5461758 w 7467600"/>
              <a:gd name="connsiteY286" fmla="*/ 5820220 h 6858000"/>
              <a:gd name="connsiteX287" fmla="*/ 5237282 w 7467600"/>
              <a:gd name="connsiteY287" fmla="*/ 6579086 h 6858000"/>
              <a:gd name="connsiteX288" fmla="*/ 5115009 w 7467600"/>
              <a:gd name="connsiteY288" fmla="*/ 6858000 h 6858000"/>
              <a:gd name="connsiteX289" fmla="*/ 5028074 w 7467600"/>
              <a:gd name="connsiteY289" fmla="*/ 6858000 h 6858000"/>
              <a:gd name="connsiteX290" fmla="*/ 5079508 w 7467600"/>
              <a:gd name="connsiteY290" fmla="*/ 6749074 h 6858000"/>
              <a:gd name="connsiteX291" fmla="*/ 5371846 w 7467600"/>
              <a:gd name="connsiteY291" fmla="*/ 5924413 h 6858000"/>
              <a:gd name="connsiteX292" fmla="*/ 5270512 w 7467600"/>
              <a:gd name="connsiteY292" fmla="*/ 6138975 h 6858000"/>
              <a:gd name="connsiteX293" fmla="*/ 5062409 w 7467600"/>
              <a:gd name="connsiteY293" fmla="*/ 6653544 h 6858000"/>
              <a:gd name="connsiteX294" fmla="*/ 5036628 w 7467600"/>
              <a:gd name="connsiteY294" fmla="*/ 6754247 h 6858000"/>
              <a:gd name="connsiteX295" fmla="*/ 5009112 w 7467600"/>
              <a:gd name="connsiteY295" fmla="*/ 6858000 h 6858000"/>
              <a:gd name="connsiteX296" fmla="*/ 4976679 w 7467600"/>
              <a:gd name="connsiteY296" fmla="*/ 6858000 h 6858000"/>
              <a:gd name="connsiteX297" fmla="*/ 5006537 w 7467600"/>
              <a:gd name="connsiteY297" fmla="*/ 6747068 h 6858000"/>
              <a:gd name="connsiteX298" fmla="*/ 5032723 w 7467600"/>
              <a:gd name="connsiteY298" fmla="*/ 6644957 h 6858000"/>
              <a:gd name="connsiteX299" fmla="*/ 5242949 w 7467600"/>
              <a:gd name="connsiteY299" fmla="*/ 6125175 h 6858000"/>
              <a:gd name="connsiteX300" fmla="*/ 5286321 w 7467600"/>
              <a:gd name="connsiteY300" fmla="*/ 6033555 h 6858000"/>
              <a:gd name="connsiteX301" fmla="*/ 5008210 w 7467600"/>
              <a:gd name="connsiteY301" fmla="*/ 6649194 h 6858000"/>
              <a:gd name="connsiteX302" fmla="*/ 4986321 w 7467600"/>
              <a:gd name="connsiteY302" fmla="*/ 6765687 h 6858000"/>
              <a:gd name="connsiteX303" fmla="*/ 4973474 w 7467600"/>
              <a:gd name="connsiteY303" fmla="*/ 6858000 h 6858000"/>
              <a:gd name="connsiteX304" fmla="*/ 4907178 w 7467600"/>
              <a:gd name="connsiteY304" fmla="*/ 6858000 h 6858000"/>
              <a:gd name="connsiteX305" fmla="*/ 4910810 w 7467600"/>
              <a:gd name="connsiteY305" fmla="*/ 6829660 h 6858000"/>
              <a:gd name="connsiteX306" fmla="*/ 4987461 w 7467600"/>
              <a:gd name="connsiteY306" fmla="*/ 6432994 h 6858000"/>
              <a:gd name="connsiteX307" fmla="*/ 5179262 w 7467600"/>
              <a:gd name="connsiteY307" fmla="*/ 6035044 h 6858000"/>
              <a:gd name="connsiteX308" fmla="*/ 4689678 w 7467600"/>
              <a:gd name="connsiteY308" fmla="*/ 6440241 h 6858000"/>
              <a:gd name="connsiteX309" fmla="*/ 4477543 w 7467600"/>
              <a:gd name="connsiteY309" fmla="*/ 6674836 h 6858000"/>
              <a:gd name="connsiteX310" fmla="*/ 4329957 w 7467600"/>
              <a:gd name="connsiteY310" fmla="*/ 6858000 h 6858000"/>
              <a:gd name="connsiteX311" fmla="*/ 4218595 w 7467600"/>
              <a:gd name="connsiteY311" fmla="*/ 6858000 h 6858000"/>
              <a:gd name="connsiteX312" fmla="*/ 4368888 w 7467600"/>
              <a:gd name="connsiteY312" fmla="*/ 6668412 h 6858000"/>
              <a:gd name="connsiteX313" fmla="*/ 4563091 w 7467600"/>
              <a:gd name="connsiteY313" fmla="*/ 6442508 h 6858000"/>
              <a:gd name="connsiteX314" fmla="*/ 5387324 w 7467600"/>
              <a:gd name="connsiteY314" fmla="*/ 5705830 h 6858000"/>
              <a:gd name="connsiteX315" fmla="*/ 5073620 w 7467600"/>
              <a:gd name="connsiteY315" fmla="*/ 5955437 h 6858000"/>
              <a:gd name="connsiteX316" fmla="*/ 4689789 w 7467600"/>
              <a:gd name="connsiteY316" fmla="*/ 6268382 h 6858000"/>
              <a:gd name="connsiteX317" fmla="*/ 4418722 w 7467600"/>
              <a:gd name="connsiteY317" fmla="*/ 6570886 h 6858000"/>
              <a:gd name="connsiteX318" fmla="*/ 4214944 w 7467600"/>
              <a:gd name="connsiteY318" fmla="*/ 6858000 h 6858000"/>
              <a:gd name="connsiteX319" fmla="*/ 4177898 w 7467600"/>
              <a:gd name="connsiteY319" fmla="*/ 6858000 h 6858000"/>
              <a:gd name="connsiteX320" fmla="*/ 4391597 w 7467600"/>
              <a:gd name="connsiteY320" fmla="*/ 6556370 h 6858000"/>
              <a:gd name="connsiteX321" fmla="*/ 4668889 w 7467600"/>
              <a:gd name="connsiteY321" fmla="*/ 6246399 h 6858000"/>
              <a:gd name="connsiteX322" fmla="*/ 5055427 w 7467600"/>
              <a:gd name="connsiteY322" fmla="*/ 5931476 h 6858000"/>
              <a:gd name="connsiteX323" fmla="*/ 5371814 w 7467600"/>
              <a:gd name="connsiteY323" fmla="*/ 5678975 h 6858000"/>
              <a:gd name="connsiteX324" fmla="*/ 4987918 w 7467600"/>
              <a:gd name="connsiteY324" fmla="*/ 5838701 h 6858000"/>
              <a:gd name="connsiteX325" fmla="*/ 4317146 w 7467600"/>
              <a:gd name="connsiteY325" fmla="*/ 6587716 h 6858000"/>
              <a:gd name="connsiteX326" fmla="*/ 4171627 w 7467600"/>
              <a:gd name="connsiteY326" fmla="*/ 6858000 h 6858000"/>
              <a:gd name="connsiteX327" fmla="*/ 4081585 w 7467600"/>
              <a:gd name="connsiteY327" fmla="*/ 6858000 h 6858000"/>
              <a:gd name="connsiteX328" fmla="*/ 4238603 w 7467600"/>
              <a:gd name="connsiteY328" fmla="*/ 6559341 h 6858000"/>
              <a:gd name="connsiteX329" fmla="*/ 4778333 w 7467600"/>
              <a:gd name="connsiteY329" fmla="*/ 5873626 h 6858000"/>
              <a:gd name="connsiteX330" fmla="*/ 5414185 w 7467600"/>
              <a:gd name="connsiteY330" fmla="*/ 5573882 h 6858000"/>
              <a:gd name="connsiteX331" fmla="*/ 5959648 w 7467600"/>
              <a:gd name="connsiteY331" fmla="*/ 4760797 h 6858000"/>
              <a:gd name="connsiteX332" fmla="*/ 5355019 w 7467600"/>
              <a:gd name="connsiteY332" fmla="*/ 4734672 h 6858000"/>
              <a:gd name="connsiteX333" fmla="*/ 5083565 w 7467600"/>
              <a:gd name="connsiteY333" fmla="*/ 5179121 h 6858000"/>
              <a:gd name="connsiteX334" fmla="*/ 4713577 w 7467600"/>
              <a:gd name="connsiteY334" fmla="*/ 5616803 h 6858000"/>
              <a:gd name="connsiteX335" fmla="*/ 3989559 w 7467600"/>
              <a:gd name="connsiteY335" fmla="*/ 6145945 h 6858000"/>
              <a:gd name="connsiteX336" fmla="*/ 3939824 w 7467600"/>
              <a:gd name="connsiteY336" fmla="*/ 6066900 h 6858000"/>
              <a:gd name="connsiteX337" fmla="*/ 4584537 w 7467600"/>
              <a:gd name="connsiteY337" fmla="*/ 5324826 h 6858000"/>
              <a:gd name="connsiteX338" fmla="*/ 5037105 w 7467600"/>
              <a:gd name="connsiteY338" fmla="*/ 5088765 h 6858000"/>
              <a:gd name="connsiteX339" fmla="*/ 5039930 w 7467600"/>
              <a:gd name="connsiteY339" fmla="*/ 5089585 h 6858000"/>
              <a:gd name="connsiteX340" fmla="*/ 5263764 w 7467600"/>
              <a:gd name="connsiteY340" fmla="*/ 4735525 h 6858000"/>
              <a:gd name="connsiteX341" fmla="*/ 4086300 w 7467600"/>
              <a:gd name="connsiteY341" fmla="*/ 4884599 h 6858000"/>
              <a:gd name="connsiteX342" fmla="*/ 4085485 w 7467600"/>
              <a:gd name="connsiteY342" fmla="*/ 4899070 h 6858000"/>
              <a:gd name="connsiteX343" fmla="*/ 3871915 w 7467600"/>
              <a:gd name="connsiteY343" fmla="*/ 5253645 h 6858000"/>
              <a:gd name="connsiteX344" fmla="*/ 3799374 w 7467600"/>
              <a:gd name="connsiteY344" fmla="*/ 5466127 h 6858000"/>
              <a:gd name="connsiteX345" fmla="*/ 3498850 w 7467600"/>
              <a:gd name="connsiteY345" fmla="*/ 6661888 h 6858000"/>
              <a:gd name="connsiteX346" fmla="*/ 3399216 w 7467600"/>
              <a:gd name="connsiteY346" fmla="*/ 6858000 h 6858000"/>
              <a:gd name="connsiteX347" fmla="*/ 3303688 w 7467600"/>
              <a:gd name="connsiteY347" fmla="*/ 6858000 h 6858000"/>
              <a:gd name="connsiteX348" fmla="*/ 3391774 w 7467600"/>
              <a:gd name="connsiteY348" fmla="*/ 6697181 h 6858000"/>
              <a:gd name="connsiteX349" fmla="*/ 3735540 w 7467600"/>
              <a:gd name="connsiteY349" fmla="*/ 5546923 h 6858000"/>
              <a:gd name="connsiteX350" fmla="*/ 3729438 w 7467600"/>
              <a:gd name="connsiteY350" fmla="*/ 5569058 h 6858000"/>
              <a:gd name="connsiteX351" fmla="*/ 3707782 w 7467600"/>
              <a:gd name="connsiteY351" fmla="*/ 5644908 h 6858000"/>
              <a:gd name="connsiteX352" fmla="*/ 3583827 w 7467600"/>
              <a:gd name="connsiteY352" fmla="*/ 6039215 h 6858000"/>
              <a:gd name="connsiteX353" fmla="*/ 3547861 w 7467600"/>
              <a:gd name="connsiteY353" fmla="*/ 6129609 h 6858000"/>
              <a:gd name="connsiteX354" fmla="*/ 3490905 w 7467600"/>
              <a:gd name="connsiteY354" fmla="*/ 6277660 h 6858000"/>
              <a:gd name="connsiteX355" fmla="*/ 3455859 w 7467600"/>
              <a:gd name="connsiteY355" fmla="*/ 6391301 h 6858000"/>
              <a:gd name="connsiteX356" fmla="*/ 3429112 w 7467600"/>
              <a:gd name="connsiteY356" fmla="*/ 6479469 h 6858000"/>
              <a:gd name="connsiteX357" fmla="*/ 3304862 w 7467600"/>
              <a:gd name="connsiteY357" fmla="*/ 6796476 h 6858000"/>
              <a:gd name="connsiteX358" fmla="*/ 3276071 w 7467600"/>
              <a:gd name="connsiteY358" fmla="*/ 6858000 h 6858000"/>
              <a:gd name="connsiteX359" fmla="*/ 3240805 w 7467600"/>
              <a:gd name="connsiteY359" fmla="*/ 6858000 h 6858000"/>
              <a:gd name="connsiteX360" fmla="*/ 3275917 w 7467600"/>
              <a:gd name="connsiteY360" fmla="*/ 6783192 h 6858000"/>
              <a:gd name="connsiteX361" fmla="*/ 3399358 w 7467600"/>
              <a:gd name="connsiteY361" fmla="*/ 6469011 h 6858000"/>
              <a:gd name="connsiteX362" fmla="*/ 3425650 w 7467600"/>
              <a:gd name="connsiteY362" fmla="*/ 6381333 h 6858000"/>
              <a:gd name="connsiteX363" fmla="*/ 3460661 w 7467600"/>
              <a:gd name="connsiteY363" fmla="*/ 6266763 h 6858000"/>
              <a:gd name="connsiteX364" fmla="*/ 3518021 w 7467600"/>
              <a:gd name="connsiteY364" fmla="*/ 6117298 h 6858000"/>
              <a:gd name="connsiteX365" fmla="*/ 3554035 w 7467600"/>
              <a:gd name="connsiteY365" fmla="*/ 6027832 h 6858000"/>
              <a:gd name="connsiteX366" fmla="*/ 3677174 w 7467600"/>
              <a:gd name="connsiteY366" fmla="*/ 5636351 h 6858000"/>
              <a:gd name="connsiteX367" fmla="*/ 3698819 w 7467600"/>
              <a:gd name="connsiteY367" fmla="*/ 5560503 h 6858000"/>
              <a:gd name="connsiteX368" fmla="*/ 3702094 w 7467600"/>
              <a:gd name="connsiteY368" fmla="*/ 5549194 h 6858000"/>
              <a:gd name="connsiteX369" fmla="*/ 3398355 w 7467600"/>
              <a:gd name="connsiteY369" fmla="*/ 6094603 h 6858000"/>
              <a:gd name="connsiteX370" fmla="*/ 3193941 w 7467600"/>
              <a:gd name="connsiteY370" fmla="*/ 6798775 h 6858000"/>
              <a:gd name="connsiteX371" fmla="*/ 3184140 w 7467600"/>
              <a:gd name="connsiteY371" fmla="*/ 6858000 h 6858000"/>
              <a:gd name="connsiteX372" fmla="*/ 3099978 w 7467600"/>
              <a:gd name="connsiteY372" fmla="*/ 6858000 h 6858000"/>
              <a:gd name="connsiteX373" fmla="*/ 3101556 w 7467600"/>
              <a:gd name="connsiteY373" fmla="*/ 6843337 h 6858000"/>
              <a:gd name="connsiteX374" fmla="*/ 3370162 w 7467600"/>
              <a:gd name="connsiteY374" fmla="*/ 5785550 h 6858000"/>
              <a:gd name="connsiteX375" fmla="*/ 3746477 w 7467600"/>
              <a:gd name="connsiteY375" fmla="*/ 5377889 h 6858000"/>
              <a:gd name="connsiteX376" fmla="*/ 3863399 w 7467600"/>
              <a:gd name="connsiteY376" fmla="*/ 5087257 h 6858000"/>
              <a:gd name="connsiteX377" fmla="*/ 3968712 w 7467600"/>
              <a:gd name="connsiteY377" fmla="*/ 4913989 h 6858000"/>
              <a:gd name="connsiteX378" fmla="*/ 2792390 w 7467600"/>
              <a:gd name="connsiteY378" fmla="*/ 5382974 h 6858000"/>
              <a:gd name="connsiteX379" fmla="*/ 2714982 w 7467600"/>
              <a:gd name="connsiteY379" fmla="*/ 5427051 h 6858000"/>
              <a:gd name="connsiteX380" fmla="*/ 2813361 w 7467600"/>
              <a:gd name="connsiteY380" fmla="*/ 6023912 h 6858000"/>
              <a:gd name="connsiteX381" fmla="*/ 2688430 w 7467600"/>
              <a:gd name="connsiteY381" fmla="*/ 6801564 h 6858000"/>
              <a:gd name="connsiteX382" fmla="*/ 2629626 w 7467600"/>
              <a:gd name="connsiteY382" fmla="*/ 6763394 h 6858000"/>
              <a:gd name="connsiteX383" fmla="*/ 2565328 w 7467600"/>
              <a:gd name="connsiteY383" fmla="*/ 5516399 h 6858000"/>
              <a:gd name="connsiteX384" fmla="*/ 1922999 w 7467600"/>
              <a:gd name="connsiteY384" fmla="*/ 5980343 h 6858000"/>
              <a:gd name="connsiteX385" fmla="*/ 1950261 w 7467600"/>
              <a:gd name="connsiteY385" fmla="*/ 6405858 h 6858000"/>
              <a:gd name="connsiteX386" fmla="*/ 2365554 w 7467600"/>
              <a:gd name="connsiteY386" fmla="*/ 6759107 h 6858000"/>
              <a:gd name="connsiteX387" fmla="*/ 2424142 w 7467600"/>
              <a:gd name="connsiteY387" fmla="*/ 6858000 h 6858000"/>
              <a:gd name="connsiteX388" fmla="*/ 2395994 w 7467600"/>
              <a:gd name="connsiteY388" fmla="*/ 6858000 h 6858000"/>
              <a:gd name="connsiteX389" fmla="*/ 2392863 w 7467600"/>
              <a:gd name="connsiteY389" fmla="*/ 6852964 h 6858000"/>
              <a:gd name="connsiteX390" fmla="*/ 2017589 w 7467600"/>
              <a:gd name="connsiteY390" fmla="*/ 6493982 h 6858000"/>
              <a:gd name="connsiteX391" fmla="*/ 2147336 w 7467600"/>
              <a:gd name="connsiteY391" fmla="*/ 6594052 h 6858000"/>
              <a:gd name="connsiteX392" fmla="*/ 2207047 w 7467600"/>
              <a:gd name="connsiteY392" fmla="*/ 6654540 h 6858000"/>
              <a:gd name="connsiteX393" fmla="*/ 2299106 w 7467600"/>
              <a:gd name="connsiteY393" fmla="*/ 6778931 h 6858000"/>
              <a:gd name="connsiteX394" fmla="*/ 2314430 w 7467600"/>
              <a:gd name="connsiteY394" fmla="*/ 6801144 h 6858000"/>
              <a:gd name="connsiteX395" fmla="*/ 2352406 w 7467600"/>
              <a:gd name="connsiteY395" fmla="*/ 6858000 h 6858000"/>
              <a:gd name="connsiteX396" fmla="*/ 2314492 w 7467600"/>
              <a:gd name="connsiteY396" fmla="*/ 6858000 h 6858000"/>
              <a:gd name="connsiteX397" fmla="*/ 2288095 w 7467600"/>
              <a:gd name="connsiteY397" fmla="*/ 6818030 h 6858000"/>
              <a:gd name="connsiteX398" fmla="*/ 2272768 w 7467600"/>
              <a:gd name="connsiteY398" fmla="*/ 6795822 h 6858000"/>
              <a:gd name="connsiteX399" fmla="*/ 2182715 w 7467600"/>
              <a:gd name="connsiteY399" fmla="*/ 6675071 h 6858000"/>
              <a:gd name="connsiteX400" fmla="*/ 2032061 w 7467600"/>
              <a:gd name="connsiteY400" fmla="*/ 6541380 h 6858000"/>
              <a:gd name="connsiteX401" fmla="*/ 2257220 w 7467600"/>
              <a:gd name="connsiteY401" fmla="*/ 6826257 h 6858000"/>
              <a:gd name="connsiteX402" fmla="*/ 2281324 w 7467600"/>
              <a:gd name="connsiteY402" fmla="*/ 6858000 h 6858000"/>
              <a:gd name="connsiteX403" fmla="*/ 2242860 w 7467600"/>
              <a:gd name="connsiteY403" fmla="*/ 6858000 h 6858000"/>
              <a:gd name="connsiteX404" fmla="*/ 2232818 w 7467600"/>
              <a:gd name="connsiteY404" fmla="*/ 6844926 h 6858000"/>
              <a:gd name="connsiteX405" fmla="*/ 1990172 w 7467600"/>
              <a:gd name="connsiteY405" fmla="*/ 6542121 h 6858000"/>
              <a:gd name="connsiteX406" fmla="*/ 2124090 w 7467600"/>
              <a:gd name="connsiteY406" fmla="*/ 6761017 h 6858000"/>
              <a:gd name="connsiteX407" fmla="*/ 2200380 w 7467600"/>
              <a:gd name="connsiteY407" fmla="*/ 6858000 h 6858000"/>
              <a:gd name="connsiteX408" fmla="*/ 2147507 w 7467600"/>
              <a:gd name="connsiteY408" fmla="*/ 6858000 h 6858000"/>
              <a:gd name="connsiteX409" fmla="*/ 2070668 w 7467600"/>
              <a:gd name="connsiteY409" fmla="*/ 6761520 h 6858000"/>
              <a:gd name="connsiteX410" fmla="*/ 1975142 w 7467600"/>
              <a:gd name="connsiteY410" fmla="*/ 6585570 h 6858000"/>
              <a:gd name="connsiteX411" fmla="*/ 2050035 w 7467600"/>
              <a:gd name="connsiteY411" fmla="*/ 6813345 h 6858000"/>
              <a:gd name="connsiteX412" fmla="*/ 2063025 w 7467600"/>
              <a:gd name="connsiteY412" fmla="*/ 6858000 h 6858000"/>
              <a:gd name="connsiteX413" fmla="*/ 2021675 w 7467600"/>
              <a:gd name="connsiteY413" fmla="*/ 6858000 h 6858000"/>
              <a:gd name="connsiteX414" fmla="*/ 2019308 w 7467600"/>
              <a:gd name="connsiteY414" fmla="*/ 6847118 h 6858000"/>
              <a:gd name="connsiteX415" fmla="*/ 1938835 w 7467600"/>
              <a:gd name="connsiteY415" fmla="*/ 6551160 h 6858000"/>
              <a:gd name="connsiteX416" fmla="*/ 1953230 w 7467600"/>
              <a:gd name="connsiteY416" fmla="*/ 6759699 h 6858000"/>
              <a:gd name="connsiteX417" fmla="*/ 1956763 w 7467600"/>
              <a:gd name="connsiteY417" fmla="*/ 6778191 h 6858000"/>
              <a:gd name="connsiteX418" fmla="*/ 1967925 w 7467600"/>
              <a:gd name="connsiteY418" fmla="*/ 6858000 h 6858000"/>
              <a:gd name="connsiteX419" fmla="*/ 1936622 w 7467600"/>
              <a:gd name="connsiteY419" fmla="*/ 6858000 h 6858000"/>
              <a:gd name="connsiteX420" fmla="*/ 1926261 w 7467600"/>
              <a:gd name="connsiteY420" fmla="*/ 6784064 h 6858000"/>
              <a:gd name="connsiteX421" fmla="*/ 1922724 w 7467600"/>
              <a:gd name="connsiteY421" fmla="*/ 6765577 h 6858000"/>
              <a:gd name="connsiteX422" fmla="*/ 1904650 w 7467600"/>
              <a:gd name="connsiteY422" fmla="*/ 6639616 h 6858000"/>
              <a:gd name="connsiteX423" fmla="*/ 1885273 w 7467600"/>
              <a:gd name="connsiteY423" fmla="*/ 6858000 h 6858000"/>
              <a:gd name="connsiteX424" fmla="*/ 1854363 w 7467600"/>
              <a:gd name="connsiteY424" fmla="*/ 6858000 h 6858000"/>
              <a:gd name="connsiteX425" fmla="*/ 1880391 w 7467600"/>
              <a:gd name="connsiteY425" fmla="*/ 6603796 h 6858000"/>
              <a:gd name="connsiteX426" fmla="*/ 1818273 w 7467600"/>
              <a:gd name="connsiteY426" fmla="*/ 6715729 h 6858000"/>
              <a:gd name="connsiteX427" fmla="*/ 1794691 w 7467600"/>
              <a:gd name="connsiteY427" fmla="*/ 6843239 h 6858000"/>
              <a:gd name="connsiteX428" fmla="*/ 1794914 w 7467600"/>
              <a:gd name="connsiteY428" fmla="*/ 6858000 h 6858000"/>
              <a:gd name="connsiteX429" fmla="*/ 1746128 w 7467600"/>
              <a:gd name="connsiteY429" fmla="*/ 6858000 h 6858000"/>
              <a:gd name="connsiteX430" fmla="*/ 1753934 w 7467600"/>
              <a:gd name="connsiteY430" fmla="*/ 6724796 h 6858000"/>
              <a:gd name="connsiteX431" fmla="*/ 1792053 w 7467600"/>
              <a:gd name="connsiteY431" fmla="*/ 6572396 h 6858000"/>
              <a:gd name="connsiteX432" fmla="*/ 1862248 w 7467600"/>
              <a:gd name="connsiteY432" fmla="*/ 6266397 h 6858000"/>
              <a:gd name="connsiteX433" fmla="*/ 1862250 w 7467600"/>
              <a:gd name="connsiteY433" fmla="*/ 6033531 h 6858000"/>
              <a:gd name="connsiteX434" fmla="*/ 1211999 w 7467600"/>
              <a:gd name="connsiteY434" fmla="*/ 6683610 h 6858000"/>
              <a:gd name="connsiteX435" fmla="*/ 1213266 w 7467600"/>
              <a:gd name="connsiteY435" fmla="*/ 6691947 h 6858000"/>
              <a:gd name="connsiteX436" fmla="*/ 1203370 w 7467600"/>
              <a:gd name="connsiteY436" fmla="*/ 6850676 h 6858000"/>
              <a:gd name="connsiteX437" fmla="*/ 1203671 w 7467600"/>
              <a:gd name="connsiteY437" fmla="*/ 6858000 h 6858000"/>
              <a:gd name="connsiteX438" fmla="*/ 1143180 w 7467600"/>
              <a:gd name="connsiteY438" fmla="*/ 6858000 h 6858000"/>
              <a:gd name="connsiteX439" fmla="*/ 1142176 w 7467600"/>
              <a:gd name="connsiteY439" fmla="*/ 6766045 h 6858000"/>
              <a:gd name="connsiteX440" fmla="*/ 1067484 w 7467600"/>
              <a:gd name="connsiteY440" fmla="*/ 6858000 h 6858000"/>
              <a:gd name="connsiteX441" fmla="*/ 953928 w 7467600"/>
              <a:gd name="connsiteY441" fmla="*/ 6858000 h 6858000"/>
              <a:gd name="connsiteX442" fmla="*/ 959715 w 7467600"/>
              <a:gd name="connsiteY442" fmla="*/ 6850185 h 6858000"/>
              <a:gd name="connsiteX443" fmla="*/ 1483788 w 7467600"/>
              <a:gd name="connsiteY443" fmla="*/ 6259174 h 6858000"/>
              <a:gd name="connsiteX444" fmla="*/ 1100671 w 7467600"/>
              <a:gd name="connsiteY444" fmla="*/ 6252137 h 6858000"/>
              <a:gd name="connsiteX445" fmla="*/ 1090144 w 7467600"/>
              <a:gd name="connsiteY445" fmla="*/ 6256748 h 6858000"/>
              <a:gd name="connsiteX446" fmla="*/ 1095872 w 7467600"/>
              <a:gd name="connsiteY446" fmla="*/ 6271892 h 6858000"/>
              <a:gd name="connsiteX447" fmla="*/ 262785 w 7467600"/>
              <a:gd name="connsiteY447" fmla="*/ 6845450 h 6858000"/>
              <a:gd name="connsiteX448" fmla="*/ 209968 w 7467600"/>
              <a:gd name="connsiteY448" fmla="*/ 6770713 h 6858000"/>
              <a:gd name="connsiteX449" fmla="*/ 873460 w 7467600"/>
              <a:gd name="connsiteY449" fmla="*/ 6253768 h 6858000"/>
              <a:gd name="connsiteX450" fmla="*/ 192686 w 7467600"/>
              <a:gd name="connsiteY450" fmla="*/ 5849257 h 6858000"/>
              <a:gd name="connsiteX451" fmla="*/ 4696 w 7467600"/>
              <a:gd name="connsiteY451" fmla="*/ 5697668 h 6858000"/>
              <a:gd name="connsiteX452" fmla="*/ 0 w 7467600"/>
              <a:gd name="connsiteY452" fmla="*/ 5689984 h 6858000"/>
              <a:gd name="connsiteX453" fmla="*/ 0 w 7467600"/>
              <a:gd name="connsiteY453" fmla="*/ 5513472 h 6858000"/>
              <a:gd name="connsiteX454" fmla="*/ 174101 w 7467600"/>
              <a:gd name="connsiteY454" fmla="*/ 5620277 h 6858000"/>
              <a:gd name="connsiteX455" fmla="*/ 891800 w 7467600"/>
              <a:gd name="connsiteY455" fmla="*/ 6036935 h 6858000"/>
              <a:gd name="connsiteX456" fmla="*/ 1072219 w 7467600"/>
              <a:gd name="connsiteY456" fmla="*/ 6169443 h 6858000"/>
              <a:gd name="connsiteX457" fmla="*/ 1074117 w 7467600"/>
              <a:gd name="connsiteY457" fmla="*/ 6170301 h 6858000"/>
              <a:gd name="connsiteX458" fmla="*/ 1083114 w 7467600"/>
              <a:gd name="connsiteY458" fmla="*/ 6174131 h 6858000"/>
              <a:gd name="connsiteX459" fmla="*/ 1543010 w 7467600"/>
              <a:gd name="connsiteY459" fmla="*/ 6191140 h 6858000"/>
              <a:gd name="connsiteX460" fmla="*/ 1551080 w 7467600"/>
              <a:gd name="connsiteY460" fmla="*/ 6195006 h 6858000"/>
              <a:gd name="connsiteX461" fmla="*/ 2345443 w 7467600"/>
              <a:gd name="connsiteY461" fmla="*/ 5549882 h 6858000"/>
              <a:gd name="connsiteX462" fmla="*/ 1721499 w 7467600"/>
              <a:gd name="connsiteY462" fmla="*/ 5599969 h 6858000"/>
              <a:gd name="connsiteX463" fmla="*/ 767716 w 7467600"/>
              <a:gd name="connsiteY463" fmla="*/ 5472768 h 6858000"/>
              <a:gd name="connsiteX464" fmla="*/ 722147 w 7467600"/>
              <a:gd name="connsiteY464" fmla="*/ 5393091 h 6858000"/>
              <a:gd name="connsiteX465" fmla="*/ 1485552 w 7467600"/>
              <a:gd name="connsiteY465" fmla="*/ 5313202 h 6858000"/>
              <a:gd name="connsiteX466" fmla="*/ 2143004 w 7467600"/>
              <a:gd name="connsiteY466" fmla="*/ 5402420 h 6858000"/>
              <a:gd name="connsiteX467" fmla="*/ 1933391 w 7467600"/>
              <a:gd name="connsiteY467" fmla="*/ 5156971 h 6858000"/>
              <a:gd name="connsiteX468" fmla="*/ 1827118 w 7467600"/>
              <a:gd name="connsiteY468" fmla="*/ 4968410 h 6858000"/>
              <a:gd name="connsiteX469" fmla="*/ 1837349 w 7467600"/>
              <a:gd name="connsiteY469" fmla="*/ 4956357 h 6858000"/>
              <a:gd name="connsiteX470" fmla="*/ 2162835 w 7467600"/>
              <a:gd name="connsiteY470" fmla="*/ 5187853 h 6858000"/>
              <a:gd name="connsiteX471" fmla="*/ 2257167 w 7467600"/>
              <a:gd name="connsiteY471" fmla="*/ 5462123 h 6858000"/>
              <a:gd name="connsiteX472" fmla="*/ 2261598 w 7467600"/>
              <a:gd name="connsiteY472" fmla="*/ 5467998 h 6858000"/>
              <a:gd name="connsiteX473" fmla="*/ 2437177 w 7467600"/>
              <a:gd name="connsiteY473" fmla="*/ 5479608 h 6858000"/>
              <a:gd name="connsiteX474" fmla="*/ 2445247 w 7467600"/>
              <a:gd name="connsiteY474" fmla="*/ 5483476 h 6858000"/>
              <a:gd name="connsiteX475" fmla="*/ 2743626 w 7467600"/>
              <a:gd name="connsiteY475" fmla="*/ 5304819 h 6858000"/>
              <a:gd name="connsiteX476" fmla="*/ 3048102 w 7467600"/>
              <a:gd name="connsiteY476" fmla="*/ 5150595 h 6858000"/>
              <a:gd name="connsiteX477" fmla="*/ 1799414 w 7467600"/>
              <a:gd name="connsiteY477" fmla="*/ 4694732 h 6858000"/>
              <a:gd name="connsiteX478" fmla="*/ 1771735 w 7467600"/>
              <a:gd name="connsiteY478" fmla="*/ 4619929 h 6858000"/>
              <a:gd name="connsiteX479" fmla="*/ 3104273 w 7467600"/>
              <a:gd name="connsiteY479" fmla="*/ 5076159 h 6858000"/>
              <a:gd name="connsiteX480" fmla="*/ 3113245 w 7467600"/>
              <a:gd name="connsiteY480" fmla="*/ 5090705 h 6858000"/>
              <a:gd name="connsiteX481" fmla="*/ 3126294 w 7467600"/>
              <a:gd name="connsiteY481" fmla="*/ 5114400 h 6858000"/>
              <a:gd name="connsiteX482" fmla="*/ 3937433 w 7467600"/>
              <a:gd name="connsiteY482" fmla="*/ 4830473 h 6858000"/>
              <a:gd name="connsiteX483" fmla="*/ 3590475 w 7467600"/>
              <a:gd name="connsiteY483" fmla="*/ 4597974 h 6858000"/>
              <a:gd name="connsiteX484" fmla="*/ 3100264 w 7467600"/>
              <a:gd name="connsiteY484" fmla="*/ 4579845 h 6858000"/>
              <a:gd name="connsiteX485" fmla="*/ 2183576 w 7467600"/>
              <a:gd name="connsiteY485" fmla="*/ 4227150 h 6858000"/>
              <a:gd name="connsiteX486" fmla="*/ 2151029 w 7467600"/>
              <a:gd name="connsiteY486" fmla="*/ 4146947 h 6858000"/>
              <a:gd name="connsiteX487" fmla="*/ 3563434 w 7467600"/>
              <a:gd name="connsiteY487" fmla="*/ 4469115 h 6858000"/>
              <a:gd name="connsiteX488" fmla="*/ 3177952 w 7467600"/>
              <a:gd name="connsiteY488" fmla="*/ 3657386 h 6858000"/>
              <a:gd name="connsiteX489" fmla="*/ 3189263 w 7467600"/>
              <a:gd name="connsiteY489" fmla="*/ 3625726 h 6858000"/>
              <a:gd name="connsiteX490" fmla="*/ 3560912 w 7467600"/>
              <a:gd name="connsiteY490" fmla="*/ 4079863 h 6858000"/>
              <a:gd name="connsiteX491" fmla="*/ 3626636 w 7467600"/>
              <a:gd name="connsiteY491" fmla="*/ 4512230 h 6858000"/>
              <a:gd name="connsiteX492" fmla="*/ 3653088 w 7467600"/>
              <a:gd name="connsiteY492" fmla="*/ 4521417 h 6858000"/>
              <a:gd name="connsiteX493" fmla="*/ 3988128 w 7467600"/>
              <a:gd name="connsiteY493" fmla="*/ 4817267 h 6858000"/>
              <a:gd name="connsiteX494" fmla="*/ 4830582 w 7467600"/>
              <a:gd name="connsiteY494" fmla="*/ 4676000 h 6858000"/>
              <a:gd name="connsiteX495" fmla="*/ 4830100 w 7467600"/>
              <a:gd name="connsiteY495" fmla="*/ 4675554 h 6858000"/>
              <a:gd name="connsiteX496" fmla="*/ 4036318 w 7467600"/>
              <a:gd name="connsiteY496" fmla="*/ 4147013 h 6858000"/>
              <a:gd name="connsiteX497" fmla="*/ 3432098 w 7467600"/>
              <a:gd name="connsiteY497" fmla="*/ 3537312 h 6858000"/>
              <a:gd name="connsiteX498" fmla="*/ 3446761 w 7467600"/>
              <a:gd name="connsiteY498" fmla="*/ 3461278 h 6858000"/>
              <a:gd name="connsiteX499" fmla="*/ 4419733 w 7467600"/>
              <a:gd name="connsiteY499" fmla="*/ 3963555 h 6858000"/>
              <a:gd name="connsiteX500" fmla="*/ 4781371 w 7467600"/>
              <a:gd name="connsiteY500" fmla="*/ 4458604 h 6858000"/>
              <a:gd name="connsiteX501" fmla="*/ 4780440 w 7467600"/>
              <a:gd name="connsiteY501" fmla="*/ 4470290 h 6858000"/>
              <a:gd name="connsiteX502" fmla="*/ 4898954 w 7467600"/>
              <a:gd name="connsiteY502" fmla="*/ 4662092 h 6858000"/>
              <a:gd name="connsiteX503" fmla="*/ 4900699 w 7467600"/>
              <a:gd name="connsiteY503" fmla="*/ 4670867 h 6858000"/>
              <a:gd name="connsiteX504" fmla="*/ 5714511 w 7467600"/>
              <a:gd name="connsiteY504" fmla="*/ 4663483 h 6858000"/>
              <a:gd name="connsiteX505" fmla="*/ 5464793 w 7467600"/>
              <a:gd name="connsiteY505" fmla="*/ 4393556 h 6858000"/>
              <a:gd name="connsiteX506" fmla="*/ 5461897 w 7467600"/>
              <a:gd name="connsiteY506" fmla="*/ 4390879 h 6858000"/>
              <a:gd name="connsiteX507" fmla="*/ 4294126 w 7467600"/>
              <a:gd name="connsiteY507" fmla="*/ 3303048 h 6858000"/>
              <a:gd name="connsiteX508" fmla="*/ 4305321 w 7467600"/>
              <a:gd name="connsiteY508" fmla="*/ 3256953 h 6858000"/>
              <a:gd name="connsiteX509" fmla="*/ 4949299 w 7467600"/>
              <a:gd name="connsiteY509" fmla="*/ 3766336 h 6858000"/>
              <a:gd name="connsiteX510" fmla="*/ 5291452 w 7467600"/>
              <a:gd name="connsiteY510" fmla="*/ 4076801 h 6858000"/>
              <a:gd name="connsiteX511" fmla="*/ 5434998 w 7467600"/>
              <a:gd name="connsiteY511" fmla="*/ 4254100 h 6858000"/>
              <a:gd name="connsiteX512" fmla="*/ 5351015 w 7467600"/>
              <a:gd name="connsiteY512" fmla="*/ 3760989 h 6858000"/>
              <a:gd name="connsiteX513" fmla="*/ 5413780 w 7467600"/>
              <a:gd name="connsiteY513" fmla="*/ 2966265 h 6858000"/>
              <a:gd name="connsiteX514" fmla="*/ 5425627 w 7467600"/>
              <a:gd name="connsiteY514" fmla="*/ 2954192 h 6858000"/>
              <a:gd name="connsiteX515" fmla="*/ 6604735 w 7467600"/>
              <a:gd name="connsiteY515" fmla="*/ 2041381 h 6858000"/>
              <a:gd name="connsiteX516" fmla="*/ 7204487 w 7467600"/>
              <a:gd name="connsiteY516" fmla="*/ 2742112 h 6858000"/>
              <a:gd name="connsiteX517" fmla="*/ 7131592 w 7467600"/>
              <a:gd name="connsiteY517" fmla="*/ 2672096 h 6858000"/>
              <a:gd name="connsiteX518" fmla="*/ 6996344 w 7467600"/>
              <a:gd name="connsiteY518" fmla="*/ 2518310 h 6858000"/>
              <a:gd name="connsiteX519" fmla="*/ 6735495 w 7467600"/>
              <a:gd name="connsiteY519" fmla="*/ 2196890 h 6858000"/>
              <a:gd name="connsiteX520" fmla="*/ 6721901 w 7467600"/>
              <a:gd name="connsiteY520" fmla="*/ 2179274 h 6858000"/>
              <a:gd name="connsiteX521" fmla="*/ 6604735 w 7467600"/>
              <a:gd name="connsiteY521" fmla="*/ 2041381 h 6858000"/>
              <a:gd name="connsiteX522" fmla="*/ 6591670 w 7467600"/>
              <a:gd name="connsiteY522" fmla="*/ 1988277 h 6858000"/>
              <a:gd name="connsiteX523" fmla="*/ 6747349 w 7467600"/>
              <a:gd name="connsiteY523" fmla="*/ 2160069 h 6858000"/>
              <a:gd name="connsiteX524" fmla="*/ 6760943 w 7467600"/>
              <a:gd name="connsiteY524" fmla="*/ 2177686 h 6858000"/>
              <a:gd name="connsiteX525" fmla="*/ 7021065 w 7467600"/>
              <a:gd name="connsiteY525" fmla="*/ 2498102 h 6858000"/>
              <a:gd name="connsiteX526" fmla="*/ 7155223 w 7467600"/>
              <a:gd name="connsiteY526" fmla="*/ 2650386 h 6858000"/>
              <a:gd name="connsiteX527" fmla="*/ 7203167 w 7467600"/>
              <a:gd name="connsiteY527" fmla="*/ 2697288 h 6858000"/>
              <a:gd name="connsiteX528" fmla="*/ 6937703 w 7467600"/>
              <a:gd name="connsiteY528" fmla="*/ 2321981 h 6858000"/>
              <a:gd name="connsiteX529" fmla="*/ 6591670 w 7467600"/>
              <a:gd name="connsiteY529" fmla="*/ 1988277 h 6858000"/>
              <a:gd name="connsiteX530" fmla="*/ 5798671 w 7467600"/>
              <a:gd name="connsiteY530" fmla="*/ 1981601 h 6858000"/>
              <a:gd name="connsiteX531" fmla="*/ 5754709 w 7467600"/>
              <a:gd name="connsiteY531" fmla="*/ 2071454 h 6858000"/>
              <a:gd name="connsiteX532" fmla="*/ 5763044 w 7467600"/>
              <a:gd name="connsiteY532" fmla="*/ 2842206 h 6858000"/>
              <a:gd name="connsiteX533" fmla="*/ 5764974 w 7467600"/>
              <a:gd name="connsiteY533" fmla="*/ 2799609 h 6858000"/>
              <a:gd name="connsiteX534" fmla="*/ 5767665 w 7467600"/>
              <a:gd name="connsiteY534" fmla="*/ 2666409 h 6858000"/>
              <a:gd name="connsiteX535" fmla="*/ 5763055 w 7467600"/>
              <a:gd name="connsiteY535" fmla="*/ 2579705 h 6858000"/>
              <a:gd name="connsiteX536" fmla="*/ 5758079 w 7467600"/>
              <a:gd name="connsiteY536" fmla="*/ 2492508 h 6858000"/>
              <a:gd name="connsiteX537" fmla="*/ 5779325 w 7467600"/>
              <a:gd name="connsiteY537" fmla="*/ 2197069 h 6858000"/>
              <a:gd name="connsiteX538" fmla="*/ 5798671 w 7467600"/>
              <a:gd name="connsiteY538" fmla="*/ 1981601 h 6858000"/>
              <a:gd name="connsiteX539" fmla="*/ 5829202 w 7467600"/>
              <a:gd name="connsiteY539" fmla="*/ 1971679 h 6858000"/>
              <a:gd name="connsiteX540" fmla="*/ 5809558 w 7467600"/>
              <a:gd name="connsiteY540" fmla="*/ 2198043 h 6858000"/>
              <a:gd name="connsiteX541" fmla="*/ 5788653 w 7467600"/>
              <a:gd name="connsiteY541" fmla="*/ 2489430 h 6858000"/>
              <a:gd name="connsiteX542" fmla="*/ 5793439 w 7467600"/>
              <a:gd name="connsiteY542" fmla="*/ 2575235 h 6858000"/>
              <a:gd name="connsiteX543" fmla="*/ 5796837 w 7467600"/>
              <a:gd name="connsiteY543" fmla="*/ 2637633 h 6858000"/>
              <a:gd name="connsiteX544" fmla="*/ 5818614 w 7467600"/>
              <a:gd name="connsiteY544" fmla="*/ 2473055 h 6858000"/>
              <a:gd name="connsiteX545" fmla="*/ 5829202 w 7467600"/>
              <a:gd name="connsiteY545" fmla="*/ 1971679 h 6858000"/>
              <a:gd name="connsiteX546" fmla="*/ 5911389 w 7467600"/>
              <a:gd name="connsiteY546" fmla="*/ 1898371 h 6858000"/>
              <a:gd name="connsiteX547" fmla="*/ 6237627 w 7467600"/>
              <a:gd name="connsiteY547" fmla="*/ 2231921 h 6858000"/>
              <a:gd name="connsiteX548" fmla="*/ 5911389 w 7467600"/>
              <a:gd name="connsiteY548" fmla="*/ 1898371 h 6858000"/>
              <a:gd name="connsiteX549" fmla="*/ 6944437 w 7467600"/>
              <a:gd name="connsiteY549" fmla="*/ 1575402 h 6858000"/>
              <a:gd name="connsiteX550" fmla="*/ 6304730 w 7467600"/>
              <a:gd name="connsiteY550" fmla="*/ 1766654 h 6858000"/>
              <a:gd name="connsiteX551" fmla="*/ 6944437 w 7467600"/>
              <a:gd name="connsiteY551" fmla="*/ 1575402 h 6858000"/>
              <a:gd name="connsiteX552" fmla="*/ 7019523 w 7467600"/>
              <a:gd name="connsiteY552" fmla="*/ 1519450 h 6858000"/>
              <a:gd name="connsiteX553" fmla="*/ 6298091 w 7467600"/>
              <a:gd name="connsiteY553" fmla="*/ 1737122 h 6858000"/>
              <a:gd name="connsiteX554" fmla="*/ 7019523 w 7467600"/>
              <a:gd name="connsiteY554" fmla="*/ 1519450 h 6858000"/>
              <a:gd name="connsiteX555" fmla="*/ 2399523 w 7467600"/>
              <a:gd name="connsiteY555" fmla="*/ 1428234 h 6858000"/>
              <a:gd name="connsiteX556" fmla="*/ 2224982 w 7467600"/>
              <a:gd name="connsiteY556" fmla="*/ 1826201 h 6858000"/>
              <a:gd name="connsiteX557" fmla="*/ 2096099 w 7467600"/>
              <a:gd name="connsiteY557" fmla="*/ 2345900 h 6858000"/>
              <a:gd name="connsiteX558" fmla="*/ 2283317 w 7467600"/>
              <a:gd name="connsiteY558" fmla="*/ 1796925 h 6858000"/>
              <a:gd name="connsiteX559" fmla="*/ 2399523 w 7467600"/>
              <a:gd name="connsiteY559" fmla="*/ 1428234 h 6858000"/>
              <a:gd name="connsiteX560" fmla="*/ 2448558 w 7467600"/>
              <a:gd name="connsiteY560" fmla="*/ 1373435 h 6858000"/>
              <a:gd name="connsiteX561" fmla="*/ 2312521 w 7467600"/>
              <a:gd name="connsiteY561" fmla="*/ 1806140 h 6858000"/>
              <a:gd name="connsiteX562" fmla="*/ 2127533 w 7467600"/>
              <a:gd name="connsiteY562" fmla="*/ 2348380 h 6858000"/>
              <a:gd name="connsiteX563" fmla="*/ 2358080 w 7467600"/>
              <a:gd name="connsiteY563" fmla="*/ 1866134 h 6858000"/>
              <a:gd name="connsiteX564" fmla="*/ 2407436 w 7467600"/>
              <a:gd name="connsiteY564" fmla="*/ 1651070 h 6858000"/>
              <a:gd name="connsiteX565" fmla="*/ 2448558 w 7467600"/>
              <a:gd name="connsiteY565" fmla="*/ 1373435 h 6858000"/>
              <a:gd name="connsiteX566" fmla="*/ 278707 w 7467600"/>
              <a:gd name="connsiteY566" fmla="*/ 1352270 h 6858000"/>
              <a:gd name="connsiteX567" fmla="*/ 321570 w 7467600"/>
              <a:gd name="connsiteY567" fmla="*/ 1861610 h 6858000"/>
              <a:gd name="connsiteX568" fmla="*/ 294281 w 7467600"/>
              <a:gd name="connsiteY568" fmla="*/ 1440658 h 6858000"/>
              <a:gd name="connsiteX569" fmla="*/ 278707 w 7467600"/>
              <a:gd name="connsiteY569" fmla="*/ 1352270 h 6858000"/>
              <a:gd name="connsiteX570" fmla="*/ 1423821 w 7467600"/>
              <a:gd name="connsiteY570" fmla="*/ 1351958 h 6858000"/>
              <a:gd name="connsiteX571" fmla="*/ 1638521 w 7467600"/>
              <a:gd name="connsiteY571" fmla="*/ 1908470 h 6858000"/>
              <a:gd name="connsiteX572" fmla="*/ 1754199 w 7467600"/>
              <a:gd name="connsiteY572" fmla="*/ 2149284 h 6858000"/>
              <a:gd name="connsiteX573" fmla="*/ 1908359 w 7467600"/>
              <a:gd name="connsiteY573" fmla="*/ 2364988 h 6858000"/>
              <a:gd name="connsiteX574" fmla="*/ 1647661 w 7467600"/>
              <a:gd name="connsiteY574" fmla="*/ 1825945 h 6858000"/>
              <a:gd name="connsiteX575" fmla="*/ 1423821 w 7467600"/>
              <a:gd name="connsiteY575" fmla="*/ 1351958 h 6858000"/>
              <a:gd name="connsiteX576" fmla="*/ 1431890 w 7467600"/>
              <a:gd name="connsiteY576" fmla="*/ 1306475 h 6858000"/>
              <a:gd name="connsiteX577" fmla="*/ 1507597 w 7467600"/>
              <a:gd name="connsiteY577" fmla="*/ 1446132 h 6858000"/>
              <a:gd name="connsiteX578" fmla="*/ 1674586 w 7467600"/>
              <a:gd name="connsiteY578" fmla="*/ 1813832 h 6858000"/>
              <a:gd name="connsiteX579" fmla="*/ 1815950 w 7467600"/>
              <a:gd name="connsiteY579" fmla="*/ 2128564 h 6858000"/>
              <a:gd name="connsiteX580" fmla="*/ 1984242 w 7467600"/>
              <a:gd name="connsiteY580" fmla="*/ 2430829 h 6858000"/>
              <a:gd name="connsiteX581" fmla="*/ 2014023 w 7467600"/>
              <a:gd name="connsiteY581" fmla="*/ 2450995 h 6858000"/>
              <a:gd name="connsiteX582" fmla="*/ 1747337 w 7467600"/>
              <a:gd name="connsiteY582" fmla="*/ 1855264 h 6858000"/>
              <a:gd name="connsiteX583" fmla="*/ 1533749 w 7467600"/>
              <a:gd name="connsiteY583" fmla="*/ 1478656 h 6858000"/>
              <a:gd name="connsiteX584" fmla="*/ 1431890 w 7467600"/>
              <a:gd name="connsiteY584" fmla="*/ 1306475 h 6858000"/>
              <a:gd name="connsiteX585" fmla="*/ 5052692 w 7467600"/>
              <a:gd name="connsiteY585" fmla="*/ 1292994 h 6858000"/>
              <a:gd name="connsiteX586" fmla="*/ 5200661 w 7467600"/>
              <a:gd name="connsiteY586" fmla="*/ 1635186 h 6858000"/>
              <a:gd name="connsiteX587" fmla="*/ 5297138 w 7467600"/>
              <a:gd name="connsiteY587" fmla="*/ 1906351 h 6858000"/>
              <a:gd name="connsiteX588" fmla="*/ 5052692 w 7467600"/>
              <a:gd name="connsiteY588" fmla="*/ 1292994 h 6858000"/>
              <a:gd name="connsiteX589" fmla="*/ 5009948 w 7467600"/>
              <a:gd name="connsiteY589" fmla="*/ 1273619 h 6858000"/>
              <a:gd name="connsiteX590" fmla="*/ 5121777 w 7467600"/>
              <a:gd name="connsiteY590" fmla="*/ 1654213 h 6858000"/>
              <a:gd name="connsiteX591" fmla="*/ 5293545 w 7467600"/>
              <a:gd name="connsiteY591" fmla="*/ 2072247 h 6858000"/>
              <a:gd name="connsiteX592" fmla="*/ 5294042 w 7467600"/>
              <a:gd name="connsiteY592" fmla="*/ 2065019 h 6858000"/>
              <a:gd name="connsiteX593" fmla="*/ 5171936 w 7467600"/>
              <a:gd name="connsiteY593" fmla="*/ 1647613 h 6858000"/>
              <a:gd name="connsiteX594" fmla="*/ 5009948 w 7467600"/>
              <a:gd name="connsiteY594" fmla="*/ 1273619 h 6858000"/>
              <a:gd name="connsiteX595" fmla="*/ 655236 w 7467600"/>
              <a:gd name="connsiteY595" fmla="*/ 1268632 h 6858000"/>
              <a:gd name="connsiteX596" fmla="*/ 839521 w 7467600"/>
              <a:gd name="connsiteY596" fmla="*/ 1685315 h 6858000"/>
              <a:gd name="connsiteX597" fmla="*/ 1109416 w 7467600"/>
              <a:gd name="connsiteY597" fmla="*/ 2061663 h 6858000"/>
              <a:gd name="connsiteX598" fmla="*/ 1298300 w 7467600"/>
              <a:gd name="connsiteY598" fmla="*/ 2247742 h 6858000"/>
              <a:gd name="connsiteX599" fmla="*/ 1125871 w 7467600"/>
              <a:gd name="connsiteY599" fmla="*/ 1989513 h 6858000"/>
              <a:gd name="connsiteX600" fmla="*/ 981574 w 7467600"/>
              <a:gd name="connsiteY600" fmla="*/ 1783157 h 6858000"/>
              <a:gd name="connsiteX601" fmla="*/ 922198 w 7467600"/>
              <a:gd name="connsiteY601" fmla="*/ 1677437 h 6858000"/>
              <a:gd name="connsiteX602" fmla="*/ 869293 w 7467600"/>
              <a:gd name="connsiteY602" fmla="*/ 1583214 h 6858000"/>
              <a:gd name="connsiteX603" fmla="*/ 751431 w 7467600"/>
              <a:gd name="connsiteY603" fmla="*/ 1405731 h 6858000"/>
              <a:gd name="connsiteX604" fmla="*/ 655236 w 7467600"/>
              <a:gd name="connsiteY604" fmla="*/ 1268632 h 6858000"/>
              <a:gd name="connsiteX605" fmla="*/ 6516292 w 7467600"/>
              <a:gd name="connsiteY605" fmla="*/ 1263064 h 6858000"/>
              <a:gd name="connsiteX606" fmla="*/ 5736320 w 7467600"/>
              <a:gd name="connsiteY606" fmla="*/ 1501803 h 6858000"/>
              <a:gd name="connsiteX607" fmla="*/ 6516292 w 7467600"/>
              <a:gd name="connsiteY607" fmla="*/ 1263064 h 6858000"/>
              <a:gd name="connsiteX608" fmla="*/ 291466 w 7467600"/>
              <a:gd name="connsiteY608" fmla="*/ 1250369 h 6858000"/>
              <a:gd name="connsiteX609" fmla="*/ 323180 w 7467600"/>
              <a:gd name="connsiteY609" fmla="*/ 1435283 h 6858000"/>
              <a:gd name="connsiteX610" fmla="*/ 349381 w 7467600"/>
              <a:gd name="connsiteY610" fmla="*/ 1875041 h 6858000"/>
              <a:gd name="connsiteX611" fmla="*/ 374363 w 7467600"/>
              <a:gd name="connsiteY611" fmla="*/ 1506494 h 6858000"/>
              <a:gd name="connsiteX612" fmla="*/ 302168 w 7467600"/>
              <a:gd name="connsiteY612" fmla="*/ 1274495 h 6858000"/>
              <a:gd name="connsiteX613" fmla="*/ 291466 w 7467600"/>
              <a:gd name="connsiteY613" fmla="*/ 1250369 h 6858000"/>
              <a:gd name="connsiteX614" fmla="*/ 678222 w 7467600"/>
              <a:gd name="connsiteY614" fmla="*/ 1248670 h 6858000"/>
              <a:gd name="connsiteX615" fmla="*/ 775536 w 7467600"/>
              <a:gd name="connsiteY615" fmla="*/ 1388015 h 6858000"/>
              <a:gd name="connsiteX616" fmla="*/ 894529 w 7467600"/>
              <a:gd name="connsiteY616" fmla="*/ 1567739 h 6858000"/>
              <a:gd name="connsiteX617" fmla="*/ 948000 w 7467600"/>
              <a:gd name="connsiteY617" fmla="*/ 1663088 h 6858000"/>
              <a:gd name="connsiteX618" fmla="*/ 1006812 w 7467600"/>
              <a:gd name="connsiteY618" fmla="*/ 1767683 h 6858000"/>
              <a:gd name="connsiteX619" fmla="*/ 1149133 w 7467600"/>
              <a:gd name="connsiteY619" fmla="*/ 1971513 h 6858000"/>
              <a:gd name="connsiteX620" fmla="*/ 1333952 w 7467600"/>
              <a:gd name="connsiteY620" fmla="*/ 2251620 h 6858000"/>
              <a:gd name="connsiteX621" fmla="*/ 1337329 w 7467600"/>
              <a:gd name="connsiteY621" fmla="*/ 2258350 h 6858000"/>
              <a:gd name="connsiteX622" fmla="*/ 1014726 w 7467600"/>
              <a:gd name="connsiteY622" fmla="*/ 1615556 h 6858000"/>
              <a:gd name="connsiteX623" fmla="*/ 678222 w 7467600"/>
              <a:gd name="connsiteY623" fmla="*/ 1248670 h 6858000"/>
              <a:gd name="connsiteX624" fmla="*/ 6691602 w 7467600"/>
              <a:gd name="connsiteY624" fmla="*/ 1140573 h 6858000"/>
              <a:gd name="connsiteX625" fmla="*/ 6571100 w 7467600"/>
              <a:gd name="connsiteY625" fmla="*/ 1183662 h 6858000"/>
              <a:gd name="connsiteX626" fmla="*/ 6241687 w 7467600"/>
              <a:gd name="connsiteY626" fmla="*/ 1257600 h 6858000"/>
              <a:gd name="connsiteX627" fmla="*/ 5693009 w 7467600"/>
              <a:gd name="connsiteY627" fmla="*/ 1478256 h 6858000"/>
              <a:gd name="connsiteX628" fmla="*/ 6548420 w 7467600"/>
              <a:gd name="connsiteY628" fmla="*/ 1214599 h 6858000"/>
              <a:gd name="connsiteX629" fmla="*/ 6605473 w 7467600"/>
              <a:gd name="connsiteY629" fmla="*/ 1184686 h 6858000"/>
              <a:gd name="connsiteX630" fmla="*/ 6691602 w 7467600"/>
              <a:gd name="connsiteY630" fmla="*/ 1140573 h 6858000"/>
              <a:gd name="connsiteX631" fmla="*/ 4002475 w 7467600"/>
              <a:gd name="connsiteY631" fmla="*/ 1037802 h 6858000"/>
              <a:gd name="connsiteX632" fmla="*/ 4000324 w 7467600"/>
              <a:gd name="connsiteY632" fmla="*/ 1039362 h 6858000"/>
              <a:gd name="connsiteX633" fmla="*/ 4002862 w 7467600"/>
              <a:gd name="connsiteY633" fmla="*/ 1042866 h 6858000"/>
              <a:gd name="connsiteX634" fmla="*/ 4002475 w 7467600"/>
              <a:gd name="connsiteY634" fmla="*/ 1037802 h 6858000"/>
              <a:gd name="connsiteX635" fmla="*/ 506322 w 7467600"/>
              <a:gd name="connsiteY635" fmla="*/ 1020997 h 6858000"/>
              <a:gd name="connsiteX636" fmla="*/ 533068 w 7467600"/>
              <a:gd name="connsiteY636" fmla="*/ 1029409 h 6858000"/>
              <a:gd name="connsiteX637" fmla="*/ 1232525 w 7467600"/>
              <a:gd name="connsiteY637" fmla="*/ 1804675 h 6858000"/>
              <a:gd name="connsiteX638" fmla="*/ 1388858 w 7467600"/>
              <a:gd name="connsiteY638" fmla="*/ 2368011 h 6858000"/>
              <a:gd name="connsiteX639" fmla="*/ 1384098 w 7467600"/>
              <a:gd name="connsiteY639" fmla="*/ 2378125 h 6858000"/>
              <a:gd name="connsiteX640" fmla="*/ 1425393 w 7467600"/>
              <a:gd name="connsiteY640" fmla="*/ 2589124 h 6858000"/>
              <a:gd name="connsiteX641" fmla="*/ 1424001 w 7467600"/>
              <a:gd name="connsiteY641" fmla="*/ 2597541 h 6858000"/>
              <a:gd name="connsiteX642" fmla="*/ 2152729 w 7467600"/>
              <a:gd name="connsiteY642" fmla="*/ 2864487 h 6858000"/>
              <a:gd name="connsiteX643" fmla="*/ 2020609 w 7467600"/>
              <a:gd name="connsiteY643" fmla="*/ 2539671 h 6858000"/>
              <a:gd name="connsiteX644" fmla="*/ 2018920 w 7467600"/>
              <a:gd name="connsiteY644" fmla="*/ 2536309 h 6858000"/>
              <a:gd name="connsiteX645" fmla="*/ 1342441 w 7467600"/>
              <a:gd name="connsiteY645" fmla="*/ 1173017 h 6858000"/>
              <a:gd name="connsiteX646" fmla="*/ 1367925 w 7467600"/>
              <a:gd name="connsiteY646" fmla="*/ 1135648 h 6858000"/>
              <a:gd name="connsiteX647" fmla="*/ 1771401 w 7467600"/>
              <a:gd name="connsiteY647" fmla="*/ 1806673 h 6858000"/>
              <a:gd name="connsiteX648" fmla="*/ 1972385 w 7467600"/>
              <a:gd name="connsiteY648" fmla="*/ 2198735 h 6858000"/>
              <a:gd name="connsiteX649" fmla="*/ 2040892 w 7467600"/>
              <a:gd name="connsiteY649" fmla="*/ 2405205 h 6858000"/>
              <a:gd name="connsiteX650" fmla="*/ 2131689 w 7467600"/>
              <a:gd name="connsiteY650" fmla="*/ 1936926 h 6858000"/>
              <a:gd name="connsiteX651" fmla="*/ 2454820 w 7467600"/>
              <a:gd name="connsiteY651" fmla="*/ 1248808 h 6858000"/>
              <a:gd name="connsiteX652" fmla="*/ 2492512 w 7467600"/>
              <a:gd name="connsiteY652" fmla="*/ 1302920 h 6858000"/>
              <a:gd name="connsiteX653" fmla="*/ 2081216 w 7467600"/>
              <a:gd name="connsiteY653" fmla="*/ 2527513 h 6858000"/>
              <a:gd name="connsiteX654" fmla="*/ 2081211 w 7467600"/>
              <a:gd name="connsiteY654" fmla="*/ 2528916 h 6858000"/>
              <a:gd name="connsiteX655" fmla="*/ 2199067 w 7467600"/>
              <a:gd name="connsiteY655" fmla="*/ 2884061 h 6858000"/>
              <a:gd name="connsiteX656" fmla="*/ 3192586 w 7467600"/>
              <a:gd name="connsiteY656" fmla="*/ 3411496 h 6858000"/>
              <a:gd name="connsiteX657" fmla="*/ 3182620 w 7467600"/>
              <a:gd name="connsiteY657" fmla="*/ 3483279 h 6858000"/>
              <a:gd name="connsiteX658" fmla="*/ 2435119 w 7467600"/>
              <a:gd name="connsiteY658" fmla="*/ 3080173 h 6858000"/>
              <a:gd name="connsiteX659" fmla="*/ 2410152 w 7467600"/>
              <a:gd name="connsiteY659" fmla="*/ 3063751 h 6858000"/>
              <a:gd name="connsiteX660" fmla="*/ 2408099 w 7467600"/>
              <a:gd name="connsiteY660" fmla="*/ 3064403 h 6858000"/>
              <a:gd name="connsiteX661" fmla="*/ 2407218 w 7467600"/>
              <a:gd name="connsiteY661" fmla="*/ 3070324 h 6858000"/>
              <a:gd name="connsiteX662" fmla="*/ 2380138 w 7467600"/>
              <a:gd name="connsiteY662" fmla="*/ 3099341 h 6858000"/>
              <a:gd name="connsiteX663" fmla="*/ 1765923 w 7467600"/>
              <a:gd name="connsiteY663" fmla="*/ 3581043 h 6858000"/>
              <a:gd name="connsiteX664" fmla="*/ 1702258 w 7467600"/>
              <a:gd name="connsiteY664" fmla="*/ 3612286 h 6858000"/>
              <a:gd name="connsiteX665" fmla="*/ 1538370 w 7467600"/>
              <a:gd name="connsiteY665" fmla="*/ 3811804 h 6858000"/>
              <a:gd name="connsiteX666" fmla="*/ 542867 w 7467600"/>
              <a:gd name="connsiteY666" fmla="*/ 4944092 h 6858000"/>
              <a:gd name="connsiteX667" fmla="*/ 515800 w 7467600"/>
              <a:gd name="connsiteY667" fmla="*/ 4862180 h 6858000"/>
              <a:gd name="connsiteX668" fmla="*/ 909145 w 7467600"/>
              <a:gd name="connsiteY668" fmla="*/ 4199225 h 6858000"/>
              <a:gd name="connsiteX669" fmla="*/ 1214067 w 7467600"/>
              <a:gd name="connsiteY669" fmla="*/ 3908561 h 6858000"/>
              <a:gd name="connsiteX670" fmla="*/ 640967 w 7467600"/>
              <a:gd name="connsiteY670" fmla="*/ 4105601 h 6858000"/>
              <a:gd name="connsiteX671" fmla="*/ 112563 w 7467600"/>
              <a:gd name="connsiteY671" fmla="*/ 4396952 h 6858000"/>
              <a:gd name="connsiteX672" fmla="*/ 0 w 7467600"/>
              <a:gd name="connsiteY672" fmla="*/ 4466006 h 6858000"/>
              <a:gd name="connsiteX673" fmla="*/ 0 w 7467600"/>
              <a:gd name="connsiteY673" fmla="*/ 4233763 h 6858000"/>
              <a:gd name="connsiteX674" fmla="*/ 36881 w 7467600"/>
              <a:gd name="connsiteY674" fmla="*/ 4200118 h 6858000"/>
              <a:gd name="connsiteX675" fmla="*/ 910534 w 7467600"/>
              <a:gd name="connsiteY675" fmla="*/ 3629753 h 6858000"/>
              <a:gd name="connsiteX676" fmla="*/ 1578717 w 7467600"/>
              <a:gd name="connsiteY676" fmla="*/ 3575982 h 6858000"/>
              <a:gd name="connsiteX677" fmla="*/ 2338780 w 7467600"/>
              <a:gd name="connsiteY677" fmla="*/ 3033725 h 6858000"/>
              <a:gd name="connsiteX678" fmla="*/ 1807991 w 7467600"/>
              <a:gd name="connsiteY678" fmla="*/ 2807184 h 6858000"/>
              <a:gd name="connsiteX679" fmla="*/ 1416358 w 7467600"/>
              <a:gd name="connsiteY679" fmla="*/ 3112571 h 6858000"/>
              <a:gd name="connsiteX680" fmla="*/ 939066 w 7467600"/>
              <a:gd name="connsiteY680" fmla="*/ 3378798 h 6858000"/>
              <a:gd name="connsiteX681" fmla="*/ 115099 w 7467600"/>
              <a:gd name="connsiteY681" fmla="*/ 3607650 h 6858000"/>
              <a:gd name="connsiteX682" fmla="*/ 97284 w 7467600"/>
              <a:gd name="connsiteY682" fmla="*/ 3520393 h 6858000"/>
              <a:gd name="connsiteX683" fmla="*/ 922050 w 7467600"/>
              <a:gd name="connsiteY683" fmla="*/ 3074867 h 6858000"/>
              <a:gd name="connsiteX684" fmla="*/ 1405265 w 7467600"/>
              <a:gd name="connsiteY684" fmla="*/ 3016319 h 6858000"/>
              <a:gd name="connsiteX685" fmla="*/ 1407512 w 7467600"/>
              <a:gd name="connsiteY685" fmla="*/ 3018001 h 6858000"/>
              <a:gd name="connsiteX686" fmla="*/ 1726266 w 7467600"/>
              <a:gd name="connsiteY686" fmla="*/ 2777274 h 6858000"/>
              <a:gd name="connsiteX687" fmla="*/ 625390 w 7467600"/>
              <a:gd name="connsiteY687" fmla="*/ 2514541 h 6858000"/>
              <a:gd name="connsiteX688" fmla="*/ 619799 w 7467600"/>
              <a:gd name="connsiteY688" fmla="*/ 2527180 h 6858000"/>
              <a:gd name="connsiteX689" fmla="*/ 310030 w 7467600"/>
              <a:gd name="connsiteY689" fmla="*/ 2771818 h 6858000"/>
              <a:gd name="connsiteX690" fmla="*/ 173877 w 7467600"/>
              <a:gd name="connsiteY690" fmla="*/ 2937056 h 6858000"/>
              <a:gd name="connsiteX691" fmla="*/ 77889 w 7467600"/>
              <a:gd name="connsiteY691" fmla="*/ 3138440 h 6858000"/>
              <a:gd name="connsiteX692" fmla="*/ 0 w 7467600"/>
              <a:gd name="connsiteY692" fmla="*/ 3271395 h 6858000"/>
              <a:gd name="connsiteX693" fmla="*/ 0 w 7467600"/>
              <a:gd name="connsiteY693" fmla="*/ 3153002 h 6858000"/>
              <a:gd name="connsiteX694" fmla="*/ 2386 w 7467600"/>
              <a:gd name="connsiteY694" fmla="*/ 3149203 h 6858000"/>
              <a:gd name="connsiteX695" fmla="*/ 89753 w 7467600"/>
              <a:gd name="connsiteY695" fmla="*/ 2987702 h 6858000"/>
              <a:gd name="connsiteX696" fmla="*/ 76869 w 7467600"/>
              <a:gd name="connsiteY696" fmla="*/ 3005404 h 6858000"/>
              <a:gd name="connsiteX697" fmla="*/ 32049 w 7467600"/>
              <a:gd name="connsiteY697" fmla="*/ 3065814 h 6858000"/>
              <a:gd name="connsiteX698" fmla="*/ 0 w 7467600"/>
              <a:gd name="connsiteY698" fmla="*/ 3108744 h 6858000"/>
              <a:gd name="connsiteX699" fmla="*/ 0 w 7467600"/>
              <a:gd name="connsiteY699" fmla="*/ 3058059 h 6858000"/>
              <a:gd name="connsiteX700" fmla="*/ 7610 w 7467600"/>
              <a:gd name="connsiteY700" fmla="*/ 3047889 h 6858000"/>
              <a:gd name="connsiteX701" fmla="*/ 52419 w 7467600"/>
              <a:gd name="connsiteY701" fmla="*/ 2987479 h 6858000"/>
              <a:gd name="connsiteX702" fmla="*/ 59142 w 7467600"/>
              <a:gd name="connsiteY702" fmla="*/ 2978488 h 6858000"/>
              <a:gd name="connsiteX703" fmla="*/ 0 w 7467600"/>
              <a:gd name="connsiteY703" fmla="*/ 3015334 h 6858000"/>
              <a:gd name="connsiteX704" fmla="*/ 0 w 7467600"/>
              <a:gd name="connsiteY704" fmla="*/ 2914286 h 6858000"/>
              <a:gd name="connsiteX705" fmla="*/ 36383 w 7467600"/>
              <a:gd name="connsiteY705" fmla="*/ 2901128 h 6858000"/>
              <a:gd name="connsiteX706" fmla="*/ 156329 w 7467600"/>
              <a:gd name="connsiteY706" fmla="*/ 2840533 h 6858000"/>
              <a:gd name="connsiteX707" fmla="*/ 358355 w 7467600"/>
              <a:gd name="connsiteY707" fmla="*/ 2620471 h 6858000"/>
              <a:gd name="connsiteX708" fmla="*/ 510577 w 7467600"/>
              <a:gd name="connsiteY708" fmla="*/ 2501244 h 6858000"/>
              <a:gd name="connsiteX709" fmla="*/ 211967 w 7467600"/>
              <a:gd name="connsiteY709" fmla="*/ 2479171 h 6858000"/>
              <a:gd name="connsiteX710" fmla="*/ 0 w 7467600"/>
              <a:gd name="connsiteY710" fmla="*/ 2476398 h 6858000"/>
              <a:gd name="connsiteX711" fmla="*/ 0 w 7467600"/>
              <a:gd name="connsiteY711" fmla="*/ 2389189 h 6858000"/>
              <a:gd name="connsiteX712" fmla="*/ 103062 w 7467600"/>
              <a:gd name="connsiteY712" fmla="*/ 2389518 h 6858000"/>
              <a:gd name="connsiteX713" fmla="*/ 510734 w 7467600"/>
              <a:gd name="connsiteY713" fmla="*/ 2416201 h 6858000"/>
              <a:gd name="connsiteX714" fmla="*/ 279257 w 7467600"/>
              <a:gd name="connsiteY714" fmla="*/ 2092102 h 6858000"/>
              <a:gd name="connsiteX715" fmla="*/ 65265 w 7467600"/>
              <a:gd name="connsiteY715" fmla="*/ 2006049 h 6858000"/>
              <a:gd name="connsiteX716" fmla="*/ 0 w 7467600"/>
              <a:gd name="connsiteY716" fmla="*/ 1982532 h 6858000"/>
              <a:gd name="connsiteX717" fmla="*/ 0 w 7467600"/>
              <a:gd name="connsiteY717" fmla="*/ 1912789 h 6858000"/>
              <a:gd name="connsiteX718" fmla="*/ 97460 w 7467600"/>
              <a:gd name="connsiteY718" fmla="*/ 1953725 h 6858000"/>
              <a:gd name="connsiteX719" fmla="*/ 221272 w 7467600"/>
              <a:gd name="connsiteY719" fmla="*/ 1980766 h 6858000"/>
              <a:gd name="connsiteX720" fmla="*/ 116765 w 7467600"/>
              <a:gd name="connsiteY720" fmla="*/ 1911033 h 6858000"/>
              <a:gd name="connsiteX721" fmla="*/ 16405 w 7467600"/>
              <a:gd name="connsiteY721" fmla="*/ 1803412 h 6858000"/>
              <a:gd name="connsiteX722" fmla="*/ 0 w 7467600"/>
              <a:gd name="connsiteY722" fmla="*/ 1784777 h 6858000"/>
              <a:gd name="connsiteX723" fmla="*/ 0 w 7467600"/>
              <a:gd name="connsiteY723" fmla="*/ 1740082 h 6858000"/>
              <a:gd name="connsiteX724" fmla="*/ 39394 w 7467600"/>
              <a:gd name="connsiteY724" fmla="*/ 1784856 h 6858000"/>
              <a:gd name="connsiteX725" fmla="*/ 135813 w 7467600"/>
              <a:gd name="connsiteY725" fmla="*/ 1888838 h 6858000"/>
              <a:gd name="connsiteX726" fmla="*/ 242575 w 7467600"/>
              <a:gd name="connsiteY726" fmla="*/ 1958841 h 6858000"/>
              <a:gd name="connsiteX727" fmla="*/ 82197 w 7467600"/>
              <a:gd name="connsiteY727" fmla="*/ 1754826 h 6858000"/>
              <a:gd name="connsiteX728" fmla="*/ 0 w 7467600"/>
              <a:gd name="connsiteY728" fmla="*/ 1679650 h 6858000"/>
              <a:gd name="connsiteX729" fmla="*/ 0 w 7467600"/>
              <a:gd name="connsiteY729" fmla="*/ 1602463 h 6858000"/>
              <a:gd name="connsiteX730" fmla="*/ 84689 w 7467600"/>
              <a:gd name="connsiteY730" fmla="*/ 1677442 h 6858000"/>
              <a:gd name="connsiteX731" fmla="*/ 298437 w 7467600"/>
              <a:gd name="connsiteY731" fmla="*/ 1968019 h 6858000"/>
              <a:gd name="connsiteX732" fmla="*/ 227269 w 7467600"/>
              <a:gd name="connsiteY732" fmla="*/ 1114064 h 6858000"/>
              <a:gd name="connsiteX733" fmla="*/ 248003 w 7467600"/>
              <a:gd name="connsiteY733" fmla="*/ 1089613 h 6858000"/>
              <a:gd name="connsiteX734" fmla="*/ 427020 w 7467600"/>
              <a:gd name="connsiteY734" fmla="*/ 1619803 h 6858000"/>
              <a:gd name="connsiteX735" fmla="*/ 340345 w 7467600"/>
              <a:gd name="connsiteY735" fmla="*/ 2027739 h 6858000"/>
              <a:gd name="connsiteX736" fmla="*/ 360865 w 7467600"/>
              <a:gd name="connsiteY736" fmla="*/ 2044827 h 6858000"/>
              <a:gd name="connsiteX737" fmla="*/ 560414 w 7467600"/>
              <a:gd name="connsiteY737" fmla="*/ 2421457 h 6858000"/>
              <a:gd name="connsiteX738" fmla="*/ 1359703 w 7467600"/>
              <a:gd name="connsiteY738" fmla="*/ 2578554 h 6858000"/>
              <a:gd name="connsiteX739" fmla="*/ 1359422 w 7467600"/>
              <a:gd name="connsiteY739" fmla="*/ 2577994 h 6858000"/>
              <a:gd name="connsiteX740" fmla="*/ 828701 w 7467600"/>
              <a:gd name="connsiteY740" fmla="*/ 1839520 h 6858000"/>
              <a:gd name="connsiteX741" fmla="*/ 494427 w 7467600"/>
              <a:gd name="connsiteY741" fmla="*/ 1092333 h 6858000"/>
              <a:gd name="connsiteX742" fmla="*/ 506322 w 7467600"/>
              <a:gd name="connsiteY742" fmla="*/ 1020997 h 6858000"/>
              <a:gd name="connsiteX743" fmla="*/ 4570198 w 7467600"/>
              <a:gd name="connsiteY743" fmla="*/ 978081 h 6858000"/>
              <a:gd name="connsiteX744" fmla="*/ 4523691 w 7467600"/>
              <a:gd name="connsiteY744" fmla="*/ 1127776 h 6858000"/>
              <a:gd name="connsiteX745" fmla="*/ 4509875 w 7467600"/>
              <a:gd name="connsiteY745" fmla="*/ 1167552 h 6858000"/>
              <a:gd name="connsiteX746" fmla="*/ 4478168 w 7467600"/>
              <a:gd name="connsiteY746" fmla="*/ 1260735 h 6858000"/>
              <a:gd name="connsiteX747" fmla="*/ 4409309 w 7467600"/>
              <a:gd name="connsiteY747" fmla="*/ 1666996 h 6858000"/>
              <a:gd name="connsiteX748" fmla="*/ 4370031 w 7467600"/>
              <a:gd name="connsiteY748" fmla="*/ 1955666 h 6858000"/>
              <a:gd name="connsiteX749" fmla="*/ 4570198 w 7467600"/>
              <a:gd name="connsiteY749" fmla="*/ 978081 h 6858000"/>
              <a:gd name="connsiteX750" fmla="*/ 4557898 w 7467600"/>
              <a:gd name="connsiteY750" fmla="*/ 900011 h 6858000"/>
              <a:gd name="connsiteX751" fmla="*/ 4344840 w 7467600"/>
              <a:gd name="connsiteY751" fmla="*/ 1922038 h 6858000"/>
              <a:gd name="connsiteX752" fmla="*/ 4378710 w 7467600"/>
              <a:gd name="connsiteY752" fmla="*/ 1665516 h 6858000"/>
              <a:gd name="connsiteX753" fmla="*/ 4448798 w 7467600"/>
              <a:gd name="connsiteY753" fmla="*/ 1253024 h 6858000"/>
              <a:gd name="connsiteX754" fmla="*/ 4480315 w 7467600"/>
              <a:gd name="connsiteY754" fmla="*/ 1158454 h 6858000"/>
              <a:gd name="connsiteX755" fmla="*/ 4494133 w 7467600"/>
              <a:gd name="connsiteY755" fmla="*/ 1118676 h 6858000"/>
              <a:gd name="connsiteX756" fmla="*/ 4557898 w 7467600"/>
              <a:gd name="connsiteY756" fmla="*/ 900011 h 6858000"/>
              <a:gd name="connsiteX757" fmla="*/ 5870151 w 7467600"/>
              <a:gd name="connsiteY757" fmla="*/ 898890 h 6858000"/>
              <a:gd name="connsiteX758" fmla="*/ 5861335 w 7467600"/>
              <a:gd name="connsiteY758" fmla="*/ 899177 h 6858000"/>
              <a:gd name="connsiteX759" fmla="*/ 5843702 w 7467600"/>
              <a:gd name="connsiteY759" fmla="*/ 899748 h 6858000"/>
              <a:gd name="connsiteX760" fmla="*/ 5651107 w 7467600"/>
              <a:gd name="connsiteY760" fmla="*/ 920306 h 6858000"/>
              <a:gd name="connsiteX761" fmla="*/ 5459407 w 7467600"/>
              <a:gd name="connsiteY761" fmla="*/ 940975 h 6858000"/>
              <a:gd name="connsiteX762" fmla="*/ 5374846 w 7467600"/>
              <a:gd name="connsiteY762" fmla="*/ 941988 h 6858000"/>
              <a:gd name="connsiteX763" fmla="*/ 5256105 w 7467600"/>
              <a:gd name="connsiteY763" fmla="*/ 945632 h 6858000"/>
              <a:gd name="connsiteX764" fmla="*/ 5107071 w 7467600"/>
              <a:gd name="connsiteY764" fmla="*/ 969720 h 6858000"/>
              <a:gd name="connsiteX765" fmla="*/ 4998681 w 7467600"/>
              <a:gd name="connsiteY765" fmla="*/ 988771 h 6858000"/>
              <a:gd name="connsiteX766" fmla="*/ 5870151 w 7467600"/>
              <a:gd name="connsiteY766" fmla="*/ 898890 h 6858000"/>
              <a:gd name="connsiteX767" fmla="*/ 5504425 w 7467600"/>
              <a:gd name="connsiteY767" fmla="*/ 848067 h 6858000"/>
              <a:gd name="connsiteX768" fmla="*/ 4968849 w 7467600"/>
              <a:gd name="connsiteY768" fmla="*/ 962318 h 6858000"/>
              <a:gd name="connsiteX769" fmla="*/ 5104039 w 7467600"/>
              <a:gd name="connsiteY769" fmla="*/ 940634 h 6858000"/>
              <a:gd name="connsiteX770" fmla="*/ 5256311 w 7467600"/>
              <a:gd name="connsiteY770" fmla="*/ 916490 h 6858000"/>
              <a:gd name="connsiteX771" fmla="*/ 5377381 w 7467600"/>
              <a:gd name="connsiteY771" fmla="*/ 912671 h 6858000"/>
              <a:gd name="connsiteX772" fmla="*/ 5460148 w 7467600"/>
              <a:gd name="connsiteY772" fmla="*/ 911442 h 6858000"/>
              <a:gd name="connsiteX773" fmla="*/ 5648971 w 7467600"/>
              <a:gd name="connsiteY773" fmla="*/ 891331 h 6858000"/>
              <a:gd name="connsiteX774" fmla="*/ 5844807 w 7467600"/>
              <a:gd name="connsiteY774" fmla="*/ 870718 h 6858000"/>
              <a:gd name="connsiteX775" fmla="*/ 5862975 w 7467600"/>
              <a:gd name="connsiteY775" fmla="*/ 869756 h 6858000"/>
              <a:gd name="connsiteX776" fmla="*/ 5920887 w 7467600"/>
              <a:gd name="connsiteY776" fmla="*/ 865929 h 6858000"/>
              <a:gd name="connsiteX777" fmla="*/ 5504425 w 7467600"/>
              <a:gd name="connsiteY777" fmla="*/ 848067 h 6858000"/>
              <a:gd name="connsiteX778" fmla="*/ 3607114 w 7467600"/>
              <a:gd name="connsiteY778" fmla="*/ 467441 h 6858000"/>
              <a:gd name="connsiteX779" fmla="*/ 3296242 w 7467600"/>
              <a:gd name="connsiteY779" fmla="*/ 807991 h 6858000"/>
              <a:gd name="connsiteX780" fmla="*/ 3174674 w 7467600"/>
              <a:gd name="connsiteY780" fmla="*/ 919759 h 6858000"/>
              <a:gd name="connsiteX781" fmla="*/ 3042978 w 7467600"/>
              <a:gd name="connsiteY781" fmla="*/ 1054894 h 6858000"/>
              <a:gd name="connsiteX782" fmla="*/ 2968914 w 7467600"/>
              <a:gd name="connsiteY782" fmla="*/ 1133756 h 6858000"/>
              <a:gd name="connsiteX783" fmla="*/ 3103823 w 7467600"/>
              <a:gd name="connsiteY783" fmla="*/ 1026814 h 6858000"/>
              <a:gd name="connsiteX784" fmla="*/ 3607114 w 7467600"/>
              <a:gd name="connsiteY784" fmla="*/ 467441 h 6858000"/>
              <a:gd name="connsiteX785" fmla="*/ 3744487 w 7467600"/>
              <a:gd name="connsiteY785" fmla="*/ 383136 h 6858000"/>
              <a:gd name="connsiteX786" fmla="*/ 3970213 w 7467600"/>
              <a:gd name="connsiteY786" fmla="*/ 995559 h 6858000"/>
              <a:gd name="connsiteX787" fmla="*/ 3744487 w 7467600"/>
              <a:gd name="connsiteY787" fmla="*/ 383136 h 6858000"/>
              <a:gd name="connsiteX788" fmla="*/ 3624562 w 7467600"/>
              <a:gd name="connsiteY788" fmla="*/ 367041 h 6858000"/>
              <a:gd name="connsiteX789" fmla="*/ 3489712 w 7467600"/>
              <a:gd name="connsiteY789" fmla="*/ 485386 h 6858000"/>
              <a:gd name="connsiteX790" fmla="*/ 3182994 w 7467600"/>
              <a:gd name="connsiteY790" fmla="*/ 828265 h 6858000"/>
              <a:gd name="connsiteX791" fmla="*/ 2892114 w 7467600"/>
              <a:gd name="connsiteY791" fmla="*/ 1172635 h 6858000"/>
              <a:gd name="connsiteX792" fmla="*/ 3021459 w 7467600"/>
              <a:gd name="connsiteY792" fmla="*/ 1035385 h 6858000"/>
              <a:gd name="connsiteX793" fmla="*/ 3153873 w 7467600"/>
              <a:gd name="connsiteY793" fmla="*/ 898971 h 6858000"/>
              <a:gd name="connsiteX794" fmla="*/ 3276511 w 7467600"/>
              <a:gd name="connsiteY794" fmla="*/ 786423 h 6858000"/>
              <a:gd name="connsiteX795" fmla="*/ 3584154 w 7467600"/>
              <a:gd name="connsiteY795" fmla="*/ 448218 h 6858000"/>
              <a:gd name="connsiteX796" fmla="*/ 3624562 w 7467600"/>
              <a:gd name="connsiteY796" fmla="*/ 367041 h 6858000"/>
              <a:gd name="connsiteX797" fmla="*/ 3766672 w 7467600"/>
              <a:gd name="connsiteY797" fmla="*/ 359429 h 6858000"/>
              <a:gd name="connsiteX798" fmla="*/ 3996338 w 7467600"/>
              <a:gd name="connsiteY798" fmla="*/ 968237 h 6858000"/>
              <a:gd name="connsiteX799" fmla="*/ 3766672 w 7467600"/>
              <a:gd name="connsiteY799" fmla="*/ 359429 h 6858000"/>
              <a:gd name="connsiteX800" fmla="*/ 5805386 w 7467600"/>
              <a:gd name="connsiteY800" fmla="*/ 239240 h 6858000"/>
              <a:gd name="connsiteX801" fmla="*/ 5736947 w 7467600"/>
              <a:gd name="connsiteY801" fmla="*/ 261367 h 6858000"/>
              <a:gd name="connsiteX802" fmla="*/ 5427012 w 7467600"/>
              <a:gd name="connsiteY802" fmla="*/ 311272 h 6858000"/>
              <a:gd name="connsiteX803" fmla="*/ 5147818 w 7467600"/>
              <a:gd name="connsiteY803" fmla="*/ 322112 h 6858000"/>
              <a:gd name="connsiteX804" fmla="*/ 5060854 w 7467600"/>
              <a:gd name="connsiteY804" fmla="*/ 311882 h 6858000"/>
              <a:gd name="connsiteX805" fmla="*/ 4945989 w 7467600"/>
              <a:gd name="connsiteY805" fmla="*/ 300516 h 6858000"/>
              <a:gd name="connsiteX806" fmla="*/ 5410479 w 7467600"/>
              <a:gd name="connsiteY806" fmla="*/ 348434 h 6858000"/>
              <a:gd name="connsiteX807" fmla="*/ 5805386 w 7467600"/>
              <a:gd name="connsiteY807" fmla="*/ 239240 h 6858000"/>
              <a:gd name="connsiteX808" fmla="*/ 5905192 w 7467600"/>
              <a:gd name="connsiteY808" fmla="*/ 163079 h 6858000"/>
              <a:gd name="connsiteX809" fmla="*/ 5865655 w 7467600"/>
              <a:gd name="connsiteY809" fmla="*/ 171901 h 6858000"/>
              <a:gd name="connsiteX810" fmla="*/ 5259740 w 7467600"/>
              <a:gd name="connsiteY810" fmla="*/ 257013 h 6858000"/>
              <a:gd name="connsiteX811" fmla="*/ 5208466 w 7467600"/>
              <a:gd name="connsiteY811" fmla="*/ 257550 h 6858000"/>
              <a:gd name="connsiteX812" fmla="*/ 4980204 w 7467600"/>
              <a:gd name="connsiteY812" fmla="*/ 271903 h 6858000"/>
              <a:gd name="connsiteX813" fmla="*/ 5068068 w 7467600"/>
              <a:gd name="connsiteY813" fmla="*/ 282244 h 6858000"/>
              <a:gd name="connsiteX814" fmla="*/ 5153231 w 7467600"/>
              <a:gd name="connsiteY814" fmla="*/ 292240 h 6858000"/>
              <a:gd name="connsiteX815" fmla="*/ 5426491 w 7467600"/>
              <a:gd name="connsiteY815" fmla="*/ 281128 h 6858000"/>
              <a:gd name="connsiteX816" fmla="*/ 5731212 w 7467600"/>
              <a:gd name="connsiteY816" fmla="*/ 231951 h 6858000"/>
              <a:gd name="connsiteX817" fmla="*/ 5905192 w 7467600"/>
              <a:gd name="connsiteY817" fmla="*/ 163079 h 6858000"/>
              <a:gd name="connsiteX818" fmla="*/ 5944437 w 7467600"/>
              <a:gd name="connsiteY818" fmla="*/ 113829 h 6858000"/>
              <a:gd name="connsiteX819" fmla="*/ 5825032 w 7467600"/>
              <a:gd name="connsiteY819" fmla="*/ 146405 h 6858000"/>
              <a:gd name="connsiteX820" fmla="*/ 4955599 w 7467600"/>
              <a:gd name="connsiteY820" fmla="*/ 247008 h 6858000"/>
              <a:gd name="connsiteX821" fmla="*/ 5210104 w 7467600"/>
              <a:gd name="connsiteY821" fmla="*/ 228123 h 6858000"/>
              <a:gd name="connsiteX822" fmla="*/ 5261015 w 7467600"/>
              <a:gd name="connsiteY822" fmla="*/ 227087 h 6858000"/>
              <a:gd name="connsiteX823" fmla="*/ 5861181 w 7467600"/>
              <a:gd name="connsiteY823" fmla="*/ 143093 h 6858000"/>
              <a:gd name="connsiteX824" fmla="*/ 5961252 w 7467600"/>
              <a:gd name="connsiteY824" fmla="*/ 114820 h 6858000"/>
              <a:gd name="connsiteX825" fmla="*/ 5944437 w 7467600"/>
              <a:gd name="connsiteY825" fmla="*/ 113829 h 6858000"/>
              <a:gd name="connsiteX826" fmla="*/ 3882765 w 7467600"/>
              <a:gd name="connsiteY826" fmla="*/ 0 h 6858000"/>
              <a:gd name="connsiteX827" fmla="*/ 3995099 w 7467600"/>
              <a:gd name="connsiteY827" fmla="*/ 0 h 6858000"/>
              <a:gd name="connsiteX828" fmla="*/ 4163818 w 7467600"/>
              <a:gd name="connsiteY828" fmla="*/ 234104 h 6858000"/>
              <a:gd name="connsiteX829" fmla="*/ 4172099 w 7467600"/>
              <a:gd name="connsiteY829" fmla="*/ 234207 h 6858000"/>
              <a:gd name="connsiteX830" fmla="*/ 4784282 w 7467600"/>
              <a:gd name="connsiteY830" fmla="*/ 276561 h 6858000"/>
              <a:gd name="connsiteX831" fmla="*/ 4801687 w 7467600"/>
              <a:gd name="connsiteY831" fmla="*/ 267764 h 6858000"/>
              <a:gd name="connsiteX832" fmla="*/ 6082788 w 7467600"/>
              <a:gd name="connsiteY832" fmla="*/ 64119 h 6858000"/>
              <a:gd name="connsiteX833" fmla="*/ 6099442 w 7467600"/>
              <a:gd name="connsiteY833" fmla="*/ 82568 h 6858000"/>
              <a:gd name="connsiteX834" fmla="*/ 4804137 w 7467600"/>
              <a:gd name="connsiteY834" fmla="*/ 320931 h 6858000"/>
              <a:gd name="connsiteX835" fmla="*/ 4227047 w 7467600"/>
              <a:gd name="connsiteY835" fmla="*/ 313415 h 6858000"/>
              <a:gd name="connsiteX836" fmla="*/ 4346041 w 7467600"/>
              <a:gd name="connsiteY836" fmla="*/ 456086 h 6858000"/>
              <a:gd name="connsiteX837" fmla="*/ 4870967 w 7467600"/>
              <a:gd name="connsiteY837" fmla="*/ 963061 h 6858000"/>
              <a:gd name="connsiteX838" fmla="*/ 4889647 w 7467600"/>
              <a:gd name="connsiteY838" fmla="*/ 957147 h 6858000"/>
              <a:gd name="connsiteX839" fmla="*/ 5422504 w 7467600"/>
              <a:gd name="connsiteY839" fmla="*/ 805191 h 6858000"/>
              <a:gd name="connsiteX840" fmla="*/ 6087656 w 7467600"/>
              <a:gd name="connsiteY840" fmla="*/ 826703 h 6858000"/>
              <a:gd name="connsiteX841" fmla="*/ 6058717 w 7467600"/>
              <a:gd name="connsiteY841" fmla="*/ 865992 h 6858000"/>
              <a:gd name="connsiteX842" fmla="*/ 4974153 w 7467600"/>
              <a:gd name="connsiteY842" fmla="*/ 1045456 h 6858000"/>
              <a:gd name="connsiteX843" fmla="*/ 5627835 w 7467600"/>
              <a:gd name="connsiteY843" fmla="*/ 1472077 h 6858000"/>
              <a:gd name="connsiteX844" fmla="*/ 5629817 w 7467600"/>
              <a:gd name="connsiteY844" fmla="*/ 1471412 h 6858000"/>
              <a:gd name="connsiteX845" fmla="*/ 5634124 w 7467600"/>
              <a:gd name="connsiteY845" fmla="*/ 1470572 h 6858000"/>
              <a:gd name="connsiteX846" fmla="*/ 5755832 w 7467600"/>
              <a:gd name="connsiteY846" fmla="*/ 1383886 h 6858000"/>
              <a:gd name="connsiteX847" fmla="*/ 6014186 w 7467600"/>
              <a:gd name="connsiteY847" fmla="*/ 1279799 h 6858000"/>
              <a:gd name="connsiteX848" fmla="*/ 6901619 w 7467600"/>
              <a:gd name="connsiteY848" fmla="*/ 1047874 h 6858000"/>
              <a:gd name="connsiteX849" fmla="*/ 6931566 w 7467600"/>
              <a:gd name="connsiteY849" fmla="*/ 1062034 h 6858000"/>
              <a:gd name="connsiteX850" fmla="*/ 5790982 w 7467600"/>
              <a:gd name="connsiteY850" fmla="*/ 1561380 h 6858000"/>
              <a:gd name="connsiteX851" fmla="*/ 6188971 w 7467600"/>
              <a:gd name="connsiteY851" fmla="*/ 1755168 h 6858000"/>
              <a:gd name="connsiteX852" fmla="*/ 6202446 w 7467600"/>
              <a:gd name="connsiteY852" fmla="*/ 1752268 h 6858000"/>
              <a:gd name="connsiteX853" fmla="*/ 7179560 w 7467600"/>
              <a:gd name="connsiteY853" fmla="*/ 1467551 h 6858000"/>
              <a:gd name="connsiteX854" fmla="*/ 7158730 w 7467600"/>
              <a:gd name="connsiteY854" fmla="*/ 1507835 h 6858000"/>
              <a:gd name="connsiteX855" fmla="*/ 6326959 w 7467600"/>
              <a:gd name="connsiteY855" fmla="*/ 1817686 h 6858000"/>
              <a:gd name="connsiteX856" fmla="*/ 6537433 w 7467600"/>
              <a:gd name="connsiteY856" fmla="*/ 1907790 h 6858000"/>
              <a:gd name="connsiteX857" fmla="*/ 6550221 w 7467600"/>
              <a:gd name="connsiteY857" fmla="*/ 1910729 h 6858000"/>
              <a:gd name="connsiteX858" fmla="*/ 6964438 w 7467600"/>
              <a:gd name="connsiteY858" fmla="*/ 2209505 h 6858000"/>
              <a:gd name="connsiteX859" fmla="*/ 7367862 w 7467600"/>
              <a:gd name="connsiteY859" fmla="*/ 2806833 h 6858000"/>
              <a:gd name="connsiteX860" fmla="*/ 7364329 w 7467600"/>
              <a:gd name="connsiteY860" fmla="*/ 2826907 h 6858000"/>
              <a:gd name="connsiteX861" fmla="*/ 7290545 w 7467600"/>
              <a:gd name="connsiteY861" fmla="*/ 2850663 h 6858000"/>
              <a:gd name="connsiteX862" fmla="*/ 6472036 w 7467600"/>
              <a:gd name="connsiteY862" fmla="*/ 1959003 h 6858000"/>
              <a:gd name="connsiteX863" fmla="*/ 5792897 w 7467600"/>
              <a:gd name="connsiteY863" fmla="*/ 1647747 h 6858000"/>
              <a:gd name="connsiteX864" fmla="*/ 5842751 w 7467600"/>
              <a:gd name="connsiteY864" fmla="*/ 1816112 h 6858000"/>
              <a:gd name="connsiteX865" fmla="*/ 5847424 w 7467600"/>
              <a:gd name="connsiteY865" fmla="*/ 1815776 h 6858000"/>
              <a:gd name="connsiteX866" fmla="*/ 6399821 w 7467600"/>
              <a:gd name="connsiteY866" fmla="*/ 2344799 h 6858000"/>
              <a:gd name="connsiteX867" fmla="*/ 6323232 w 7467600"/>
              <a:gd name="connsiteY867" fmla="*/ 2389634 h 6858000"/>
              <a:gd name="connsiteX868" fmla="*/ 5942958 w 7467600"/>
              <a:gd name="connsiteY868" fmla="*/ 2077708 h 6858000"/>
              <a:gd name="connsiteX869" fmla="*/ 5921559 w 7467600"/>
              <a:gd name="connsiteY869" fmla="*/ 2378596 h 6858000"/>
              <a:gd name="connsiteX870" fmla="*/ 5817651 w 7467600"/>
              <a:gd name="connsiteY870" fmla="*/ 3023919 h 6858000"/>
              <a:gd name="connsiteX871" fmla="*/ 5729634 w 7467600"/>
              <a:gd name="connsiteY871" fmla="*/ 3051849 h 6858000"/>
              <a:gd name="connsiteX872" fmla="*/ 5611018 w 7467600"/>
              <a:gd name="connsiteY872" fmla="*/ 2316769 h 6858000"/>
              <a:gd name="connsiteX873" fmla="*/ 5687608 w 7467600"/>
              <a:gd name="connsiteY873" fmla="*/ 2039972 h 6858000"/>
              <a:gd name="connsiteX874" fmla="*/ 5657554 w 7467600"/>
              <a:gd name="connsiteY874" fmla="*/ 1576445 h 6858000"/>
              <a:gd name="connsiteX875" fmla="*/ 5150475 w 7467600"/>
              <a:gd name="connsiteY875" fmla="*/ 1274012 h 6858000"/>
              <a:gd name="connsiteX876" fmla="*/ 5349142 w 7467600"/>
              <a:gd name="connsiteY876" fmla="*/ 2204405 h 6858000"/>
              <a:gd name="connsiteX877" fmla="*/ 5262214 w 7467600"/>
              <a:gd name="connsiteY877" fmla="*/ 2233836 h 6858000"/>
              <a:gd name="connsiteX878" fmla="*/ 4981539 w 7467600"/>
              <a:gd name="connsiteY878" fmla="*/ 1542201 h 6858000"/>
              <a:gd name="connsiteX879" fmla="*/ 4958461 w 7467600"/>
              <a:gd name="connsiteY879" fmla="*/ 1136957 h 6858000"/>
              <a:gd name="connsiteX880" fmla="*/ 4655015 w 7467600"/>
              <a:gd name="connsiteY880" fmla="*/ 891426 h 6858000"/>
              <a:gd name="connsiteX881" fmla="*/ 4348002 w 7467600"/>
              <a:gd name="connsiteY881" fmla="*/ 2205895 h 6858000"/>
              <a:gd name="connsiteX882" fmla="*/ 4262250 w 7467600"/>
              <a:gd name="connsiteY882" fmla="*/ 2219972 h 6858000"/>
              <a:gd name="connsiteX883" fmla="*/ 4550611 w 7467600"/>
              <a:gd name="connsiteY883" fmla="*/ 817540 h 6858000"/>
              <a:gd name="connsiteX884" fmla="*/ 4564418 w 7467600"/>
              <a:gd name="connsiteY884" fmla="*/ 808293 h 6858000"/>
              <a:gd name="connsiteX885" fmla="*/ 4266388 w 7467600"/>
              <a:gd name="connsiteY885" fmla="*/ 500083 h 6858000"/>
              <a:gd name="connsiteX886" fmla="*/ 4032842 w 7467600"/>
              <a:gd name="connsiteY886" fmla="*/ 211809 h 6858000"/>
              <a:gd name="connsiteX887" fmla="*/ 3882765 w 7467600"/>
              <a:gd name="connsiteY887" fmla="*/ 0 h 6858000"/>
              <a:gd name="connsiteX888" fmla="*/ 3721337 w 7467600"/>
              <a:gd name="connsiteY888" fmla="*/ 0 h 6858000"/>
              <a:gd name="connsiteX889" fmla="*/ 3797544 w 7467600"/>
              <a:gd name="connsiteY889" fmla="*/ 0 h 6858000"/>
              <a:gd name="connsiteX890" fmla="*/ 3775734 w 7467600"/>
              <a:gd name="connsiteY890" fmla="*/ 95131 h 6858000"/>
              <a:gd name="connsiteX891" fmla="*/ 3724807 w 7467600"/>
              <a:gd name="connsiteY891" fmla="*/ 272257 h 6858000"/>
              <a:gd name="connsiteX892" fmla="*/ 3726844 w 7467600"/>
              <a:gd name="connsiteY892" fmla="*/ 282988 h 6858000"/>
              <a:gd name="connsiteX893" fmla="*/ 3742664 w 7467600"/>
              <a:gd name="connsiteY893" fmla="*/ 279918 h 6858000"/>
              <a:gd name="connsiteX894" fmla="*/ 4103910 w 7467600"/>
              <a:gd name="connsiteY894" fmla="*/ 1161917 h 6858000"/>
              <a:gd name="connsiteX895" fmla="*/ 4020269 w 7467600"/>
              <a:gd name="connsiteY895" fmla="*/ 1200406 h 6858000"/>
              <a:gd name="connsiteX896" fmla="*/ 3674882 w 7467600"/>
              <a:gd name="connsiteY896" fmla="*/ 488524 h 6858000"/>
              <a:gd name="connsiteX897" fmla="*/ 3132682 w 7467600"/>
              <a:gd name="connsiteY897" fmla="*/ 1072284 h 6858000"/>
              <a:gd name="connsiteX898" fmla="*/ 2716346 w 7467600"/>
              <a:gd name="connsiteY898" fmla="*/ 1276376 h 6858000"/>
              <a:gd name="connsiteX899" fmla="*/ 2716772 w 7467600"/>
              <a:gd name="connsiteY899" fmla="*/ 1255462 h 6858000"/>
              <a:gd name="connsiteX900" fmla="*/ 3471096 w 7467600"/>
              <a:gd name="connsiteY900" fmla="*/ 437072 h 6858000"/>
              <a:gd name="connsiteX901" fmla="*/ 3639057 w 7467600"/>
              <a:gd name="connsiteY901" fmla="*/ 286334 h 6858000"/>
              <a:gd name="connsiteX902" fmla="*/ 3640309 w 7467600"/>
              <a:gd name="connsiteY902" fmla="*/ 284664 h 6858000"/>
              <a:gd name="connsiteX903" fmla="*/ 3646022 w 7467600"/>
              <a:gd name="connsiteY903" fmla="*/ 276711 h 6858000"/>
              <a:gd name="connsiteX904" fmla="*/ 3707943 w 7467600"/>
              <a:gd name="connsiteY904" fmla="*/ 65958 h 6858000"/>
              <a:gd name="connsiteX905" fmla="*/ 3721337 w 7467600"/>
              <a:gd name="connsiteY905" fmla="*/ 0 h 6858000"/>
              <a:gd name="connsiteX906" fmla="*/ 2867960 w 7467600"/>
              <a:gd name="connsiteY906" fmla="*/ 0 h 6858000"/>
              <a:gd name="connsiteX907" fmla="*/ 2926351 w 7467600"/>
              <a:gd name="connsiteY907" fmla="*/ 0 h 6858000"/>
              <a:gd name="connsiteX908" fmla="*/ 2902823 w 7467600"/>
              <a:gd name="connsiteY908" fmla="*/ 262929 h 6858000"/>
              <a:gd name="connsiteX909" fmla="*/ 2940663 w 7467600"/>
              <a:gd name="connsiteY909" fmla="*/ 140884 h 6858000"/>
              <a:gd name="connsiteX910" fmla="*/ 2947039 w 7467600"/>
              <a:gd name="connsiteY910" fmla="*/ 122524 h 6858000"/>
              <a:gd name="connsiteX911" fmla="*/ 2984316 w 7467600"/>
              <a:gd name="connsiteY911" fmla="*/ 0 h 6858000"/>
              <a:gd name="connsiteX912" fmla="*/ 3016114 w 7467600"/>
              <a:gd name="connsiteY912" fmla="*/ 0 h 6858000"/>
              <a:gd name="connsiteX913" fmla="*/ 2979949 w 7467600"/>
              <a:gd name="connsiteY913" fmla="*/ 119274 h 6858000"/>
              <a:gd name="connsiteX914" fmla="*/ 3023879 w 7467600"/>
              <a:gd name="connsiteY914" fmla="*/ 0 h 6858000"/>
              <a:gd name="connsiteX915" fmla="*/ 3105400 w 7467600"/>
              <a:gd name="connsiteY915" fmla="*/ 0 h 6858000"/>
              <a:gd name="connsiteX916" fmla="*/ 3094669 w 7467600"/>
              <a:gd name="connsiteY916" fmla="*/ 30308 h 6858000"/>
              <a:gd name="connsiteX917" fmla="*/ 2901945 w 7467600"/>
              <a:gd name="connsiteY917" fmla="*/ 466538 h 6858000"/>
              <a:gd name="connsiteX918" fmla="*/ 2815209 w 7467600"/>
              <a:gd name="connsiteY918" fmla="*/ 497361 h 6858000"/>
              <a:gd name="connsiteX919" fmla="*/ 2844845 w 7467600"/>
              <a:gd name="connsiteY919" fmla="*/ 127638 h 6858000"/>
              <a:gd name="connsiteX920" fmla="*/ 2867960 w 7467600"/>
              <a:gd name="connsiteY920" fmla="*/ 0 h 6858000"/>
              <a:gd name="connsiteX921" fmla="*/ 1057230 w 7467600"/>
              <a:gd name="connsiteY921" fmla="*/ 0 h 6858000"/>
              <a:gd name="connsiteX922" fmla="*/ 1111003 w 7467600"/>
              <a:gd name="connsiteY922" fmla="*/ 0 h 6858000"/>
              <a:gd name="connsiteX923" fmla="*/ 1125553 w 7467600"/>
              <a:gd name="connsiteY923" fmla="*/ 52588 h 6858000"/>
              <a:gd name="connsiteX924" fmla="*/ 1304276 w 7467600"/>
              <a:gd name="connsiteY924" fmla="*/ 476275 h 6858000"/>
              <a:gd name="connsiteX925" fmla="*/ 1492066 w 7467600"/>
              <a:gd name="connsiteY925" fmla="*/ 886333 h 6858000"/>
              <a:gd name="connsiteX926" fmla="*/ 1423698 w 7467600"/>
              <a:gd name="connsiteY926" fmla="*/ 710817 h 6858000"/>
              <a:gd name="connsiteX927" fmla="*/ 1357609 w 7467600"/>
              <a:gd name="connsiteY927" fmla="*/ 532892 h 6858000"/>
              <a:gd name="connsiteX928" fmla="*/ 1309550 w 7467600"/>
              <a:gd name="connsiteY928" fmla="*/ 374031 h 6858000"/>
              <a:gd name="connsiteX929" fmla="*/ 1193673 w 7467600"/>
              <a:gd name="connsiteY929" fmla="*/ 49533 h 6858000"/>
              <a:gd name="connsiteX930" fmla="*/ 1164391 w 7467600"/>
              <a:gd name="connsiteY930" fmla="*/ 0 h 6858000"/>
              <a:gd name="connsiteX931" fmla="*/ 1200666 w 7467600"/>
              <a:gd name="connsiteY931" fmla="*/ 0 h 6858000"/>
              <a:gd name="connsiteX932" fmla="*/ 1223408 w 7467600"/>
              <a:gd name="connsiteY932" fmla="*/ 38996 h 6858000"/>
              <a:gd name="connsiteX933" fmla="*/ 1339635 w 7467600"/>
              <a:gd name="connsiteY933" fmla="*/ 365517 h 6858000"/>
              <a:gd name="connsiteX934" fmla="*/ 1387469 w 7467600"/>
              <a:gd name="connsiteY934" fmla="*/ 523079 h 6858000"/>
              <a:gd name="connsiteX935" fmla="*/ 1452685 w 7467600"/>
              <a:gd name="connsiteY935" fmla="*/ 699806 h 6858000"/>
              <a:gd name="connsiteX936" fmla="*/ 1492092 w 7467600"/>
              <a:gd name="connsiteY936" fmla="*/ 800424 h 6858000"/>
              <a:gd name="connsiteX937" fmla="*/ 1455302 w 7467600"/>
              <a:gd name="connsiteY937" fmla="*/ 632913 h 6858000"/>
              <a:gd name="connsiteX938" fmla="*/ 1222336 w 7467600"/>
              <a:gd name="connsiteY938" fmla="*/ 9480 h 6858000"/>
              <a:gd name="connsiteX939" fmla="*/ 1214634 w 7467600"/>
              <a:gd name="connsiteY939" fmla="*/ 0 h 6858000"/>
              <a:gd name="connsiteX940" fmla="*/ 1289827 w 7467600"/>
              <a:gd name="connsiteY940" fmla="*/ 0 h 6858000"/>
              <a:gd name="connsiteX941" fmla="*/ 1321076 w 7467600"/>
              <a:gd name="connsiteY941" fmla="*/ 59722 h 6858000"/>
              <a:gd name="connsiteX942" fmla="*/ 1512579 w 7467600"/>
              <a:gd name="connsiteY942" fmla="*/ 626441 h 6858000"/>
              <a:gd name="connsiteX943" fmla="*/ 1506076 w 7467600"/>
              <a:gd name="connsiteY943" fmla="*/ 1089289 h 6858000"/>
              <a:gd name="connsiteX944" fmla="*/ 1486346 w 7467600"/>
              <a:gd name="connsiteY944" fmla="*/ 1079919 h 6858000"/>
              <a:gd name="connsiteX945" fmla="*/ 1070511 w 7467600"/>
              <a:gd name="connsiteY945" fmla="*/ 48609 h 6858000"/>
              <a:gd name="connsiteX946" fmla="*/ 1057230 w 7467600"/>
              <a:gd name="connsiteY946" fmla="*/ 0 h 6858000"/>
              <a:gd name="connsiteX947" fmla="*/ 43151 w 7467600"/>
              <a:gd name="connsiteY947" fmla="*/ 0 h 6858000"/>
              <a:gd name="connsiteX948" fmla="*/ 95283 w 7467600"/>
              <a:gd name="connsiteY948" fmla="*/ 0 h 6858000"/>
              <a:gd name="connsiteX949" fmla="*/ 300708 w 7467600"/>
              <a:gd name="connsiteY949" fmla="*/ 154571 h 6858000"/>
              <a:gd name="connsiteX950" fmla="*/ 530414 w 7467600"/>
              <a:gd name="connsiteY950" fmla="*/ 354673 h 6858000"/>
              <a:gd name="connsiteX951" fmla="*/ 333785 w 7467600"/>
              <a:gd name="connsiteY951" fmla="*/ 161564 h 6858000"/>
              <a:gd name="connsiteX952" fmla="*/ 147005 w 7467600"/>
              <a:gd name="connsiteY952" fmla="*/ 0 h 6858000"/>
              <a:gd name="connsiteX953" fmla="*/ 272509 w 7467600"/>
              <a:gd name="connsiteY953" fmla="*/ 0 h 6858000"/>
              <a:gd name="connsiteX954" fmla="*/ 326276 w 7467600"/>
              <a:gd name="connsiteY954" fmla="*/ 45847 h 6858000"/>
              <a:gd name="connsiteX955" fmla="*/ 823759 w 7467600"/>
              <a:gd name="connsiteY955" fmla="*/ 574145 h 6858000"/>
              <a:gd name="connsiteX956" fmla="*/ 811254 w 7467600"/>
              <a:gd name="connsiteY956" fmla="*/ 665546 h 6858000"/>
              <a:gd name="connsiteX957" fmla="*/ 154042 w 7467600"/>
              <a:gd name="connsiteY957" fmla="*/ 261522 h 6858000"/>
              <a:gd name="connsiteX958" fmla="*/ 13550 w 7467600"/>
              <a:gd name="connsiteY958" fmla="*/ 158423 h 6858000"/>
              <a:gd name="connsiteX959" fmla="*/ 0 w 7467600"/>
              <a:gd name="connsiteY959" fmla="*/ 146618 h 6858000"/>
              <a:gd name="connsiteX960" fmla="*/ 0 w 7467600"/>
              <a:gd name="connsiteY960" fmla="*/ 59161 h 6858000"/>
              <a:gd name="connsiteX961" fmla="*/ 45427 w 7467600"/>
              <a:gd name="connsiteY961" fmla="*/ 101078 h 6858000"/>
              <a:gd name="connsiteX962" fmla="*/ 630103 w 7467600"/>
              <a:gd name="connsiteY962" fmla="*/ 485885 h 6858000"/>
              <a:gd name="connsiteX963" fmla="*/ 532040 w 7467600"/>
              <a:gd name="connsiteY963" fmla="*/ 399359 h 6858000"/>
              <a:gd name="connsiteX964" fmla="*/ 517618 w 7467600"/>
              <a:gd name="connsiteY964" fmla="*/ 385726 h 6858000"/>
              <a:gd name="connsiteX965" fmla="*/ 285074 w 7467600"/>
              <a:gd name="connsiteY965" fmla="*/ 182755 h 6858000"/>
              <a:gd name="connsiteX966" fmla="*/ 43151 w 7467600"/>
              <a:gd name="connsiteY96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6012219 h 6858000"/>
              <a:gd name="connsiteX77" fmla="*/ 7356878 w 7467600"/>
              <a:gd name="connsiteY77" fmla="*/ 5981332 h 6858000"/>
              <a:gd name="connsiteX78" fmla="*/ 7467600 w 7467600"/>
              <a:gd name="connsiteY78" fmla="*/ 6117703 h 6858000"/>
              <a:gd name="connsiteX79" fmla="*/ 7467600 w 7467600"/>
              <a:gd name="connsiteY79" fmla="*/ 6163634 h 6858000"/>
              <a:gd name="connsiteX80" fmla="*/ 7403637 w 7467600"/>
              <a:gd name="connsiteY80" fmla="*/ 6083957 h 6858000"/>
              <a:gd name="connsiteX81" fmla="*/ 7254615 w 7467600"/>
              <a:gd name="connsiteY81" fmla="*/ 5911918 h 6858000"/>
              <a:gd name="connsiteX82" fmla="*/ 7312589 w 7467600"/>
              <a:gd name="connsiteY82" fmla="*/ 5982309 h 6858000"/>
              <a:gd name="connsiteX83" fmla="*/ 7448321 w 7467600"/>
              <a:gd name="connsiteY83" fmla="*/ 6190991 h 6858000"/>
              <a:gd name="connsiteX84" fmla="*/ 7467600 w 7467600"/>
              <a:gd name="connsiteY84" fmla="*/ 6221686 h 6858000"/>
              <a:gd name="connsiteX85" fmla="*/ 7467600 w 7467600"/>
              <a:gd name="connsiteY85" fmla="*/ 6334256 h 6858000"/>
              <a:gd name="connsiteX86" fmla="*/ 7454976 w 7467600"/>
              <a:gd name="connsiteY86" fmla="*/ 6318297 h 6858000"/>
              <a:gd name="connsiteX87" fmla="*/ 1456157 w 7467600"/>
              <a:gd name="connsiteY87" fmla="*/ 5371404 h 6858000"/>
              <a:gd name="connsiteX88" fmla="*/ 1244432 w 7467600"/>
              <a:gd name="connsiteY88" fmla="*/ 5385601 h 6858000"/>
              <a:gd name="connsiteX89" fmla="*/ 973990 w 7467600"/>
              <a:gd name="connsiteY89" fmla="*/ 5424940 h 6858000"/>
              <a:gd name="connsiteX90" fmla="*/ 1103809 w 7467600"/>
              <a:gd name="connsiteY90" fmla="*/ 5433720 h 6858000"/>
              <a:gd name="connsiteX91" fmla="*/ 1123454 w 7467600"/>
              <a:gd name="connsiteY91" fmla="*/ 5435727 h 6858000"/>
              <a:gd name="connsiteX92" fmla="*/ 1737017 w 7467600"/>
              <a:gd name="connsiteY92" fmla="*/ 5452183 h 6858000"/>
              <a:gd name="connsiteX93" fmla="*/ 1824397 w 7467600"/>
              <a:gd name="connsiteY93" fmla="*/ 5447757 h 6858000"/>
              <a:gd name="connsiteX94" fmla="*/ 2070059 w 7467600"/>
              <a:gd name="connsiteY94" fmla="*/ 5441660 h 6858000"/>
              <a:gd name="connsiteX95" fmla="*/ 1456157 w 7467600"/>
              <a:gd name="connsiteY95" fmla="*/ 5371404 h 6858000"/>
              <a:gd name="connsiteX96" fmla="*/ 4988186 w 7467600"/>
              <a:gd name="connsiteY96" fmla="*/ 5216467 h 6858000"/>
              <a:gd name="connsiteX97" fmla="*/ 4777334 w 7467600"/>
              <a:gd name="connsiteY97" fmla="*/ 5406072 h 6858000"/>
              <a:gd name="connsiteX98" fmla="*/ 4718341 w 7467600"/>
              <a:gd name="connsiteY98" fmla="*/ 5468043 h 6858000"/>
              <a:gd name="connsiteX99" fmla="*/ 4604655 w 7467600"/>
              <a:gd name="connsiteY99" fmla="*/ 5583434 h 6858000"/>
              <a:gd name="connsiteX100" fmla="*/ 4565074 w 7467600"/>
              <a:gd name="connsiteY100" fmla="*/ 5618550 h 6858000"/>
              <a:gd name="connsiteX101" fmla="*/ 4988186 w 7467600"/>
              <a:gd name="connsiteY101" fmla="*/ 5216467 h 6858000"/>
              <a:gd name="connsiteX102" fmla="*/ 4978032 w 7467600"/>
              <a:gd name="connsiteY102" fmla="*/ 5183809 h 6858000"/>
              <a:gd name="connsiteX103" fmla="*/ 4463413 w 7467600"/>
              <a:gd name="connsiteY103" fmla="*/ 5615162 h 6858000"/>
              <a:gd name="connsiteX104" fmla="*/ 4358134 w 7467600"/>
              <a:gd name="connsiteY104" fmla="*/ 5742791 h 6858000"/>
              <a:gd name="connsiteX105" fmla="*/ 4376219 w 7467600"/>
              <a:gd name="connsiteY105" fmla="*/ 5729027 h 6858000"/>
              <a:gd name="connsiteX106" fmla="*/ 4582340 w 7467600"/>
              <a:gd name="connsiteY106" fmla="*/ 5561037 h 6858000"/>
              <a:gd name="connsiteX107" fmla="*/ 4694684 w 7467600"/>
              <a:gd name="connsiteY107" fmla="*/ 5447098 h 6858000"/>
              <a:gd name="connsiteX108" fmla="*/ 4754123 w 7467600"/>
              <a:gd name="connsiteY108" fmla="*/ 5384643 h 6858000"/>
              <a:gd name="connsiteX109" fmla="*/ 4978032 w 7467600"/>
              <a:gd name="connsiteY109" fmla="*/ 5183809 h 6858000"/>
              <a:gd name="connsiteX110" fmla="*/ 1903353 w 7467600"/>
              <a:gd name="connsiteY110" fmla="*/ 5044827 h 6858000"/>
              <a:gd name="connsiteX111" fmla="*/ 1936931 w 7467600"/>
              <a:gd name="connsiteY111" fmla="*/ 5093954 h 6858000"/>
              <a:gd name="connsiteX112" fmla="*/ 2195868 w 7467600"/>
              <a:gd name="connsiteY112" fmla="*/ 5396574 h 6858000"/>
              <a:gd name="connsiteX113" fmla="*/ 2088852 w 7467600"/>
              <a:gd name="connsiteY113" fmla="*/ 5166123 h 6858000"/>
              <a:gd name="connsiteX114" fmla="*/ 1958241 w 7467600"/>
              <a:gd name="connsiteY114" fmla="*/ 5067955 h 6858000"/>
              <a:gd name="connsiteX115" fmla="*/ 1903353 w 7467600"/>
              <a:gd name="connsiteY115" fmla="*/ 5044827 h 6858000"/>
              <a:gd name="connsiteX116" fmla="*/ 1979378 w 7467600"/>
              <a:gd name="connsiteY116" fmla="*/ 4769504 h 6858000"/>
              <a:gd name="connsiteX117" fmla="*/ 2882120 w 7467600"/>
              <a:gd name="connsiteY117" fmla="*/ 5064547 h 6858000"/>
              <a:gd name="connsiteX118" fmla="*/ 2793103 w 7467600"/>
              <a:gd name="connsiteY118" fmla="*/ 5039699 h 6858000"/>
              <a:gd name="connsiteX119" fmla="*/ 2770041 w 7467600"/>
              <a:gd name="connsiteY119" fmla="*/ 5033634 h 6858000"/>
              <a:gd name="connsiteX120" fmla="*/ 1979378 w 7467600"/>
              <a:gd name="connsiteY120" fmla="*/ 4769504 h 6858000"/>
              <a:gd name="connsiteX121" fmla="*/ 1927410 w 7467600"/>
              <a:gd name="connsiteY121" fmla="*/ 4716164 h 6858000"/>
              <a:gd name="connsiteX122" fmla="*/ 1959587 w 7467600"/>
              <a:gd name="connsiteY122" fmla="*/ 4728849 h 6858000"/>
              <a:gd name="connsiteX123" fmla="*/ 2777707 w 7467600"/>
              <a:gd name="connsiteY123" fmla="*/ 5003991 h 6858000"/>
              <a:gd name="connsiteX124" fmla="*/ 2800768 w 7467600"/>
              <a:gd name="connsiteY124" fmla="*/ 5010056 h 6858000"/>
              <a:gd name="connsiteX125" fmla="*/ 2879408 w 7467600"/>
              <a:gd name="connsiteY125" fmla="*/ 5031590 h 6858000"/>
              <a:gd name="connsiteX126" fmla="*/ 2862295 w 7467600"/>
              <a:gd name="connsiteY126" fmla="*/ 5022958 h 6858000"/>
              <a:gd name="connsiteX127" fmla="*/ 2813343 w 7467600"/>
              <a:gd name="connsiteY127" fmla="*/ 4998369 h 6858000"/>
              <a:gd name="connsiteX128" fmla="*/ 2646245 w 7467600"/>
              <a:gd name="connsiteY128" fmla="*/ 4930999 h 6858000"/>
              <a:gd name="connsiteX129" fmla="*/ 1999243 w 7467600"/>
              <a:gd name="connsiteY129" fmla="*/ 4730524 h 6858000"/>
              <a:gd name="connsiteX130" fmla="*/ 1979527 w 7467600"/>
              <a:gd name="connsiteY130" fmla="*/ 4726651 h 6858000"/>
              <a:gd name="connsiteX131" fmla="*/ 1927410 w 7467600"/>
              <a:gd name="connsiteY131" fmla="*/ 4716164 h 6858000"/>
              <a:gd name="connsiteX132" fmla="*/ 1997014 w 7467600"/>
              <a:gd name="connsiteY132" fmla="*/ 4698007 h 6858000"/>
              <a:gd name="connsiteX133" fmla="*/ 2005458 w 7467600"/>
              <a:gd name="connsiteY133" fmla="*/ 4699540 h 6858000"/>
              <a:gd name="connsiteX134" fmla="*/ 2657186 w 7467600"/>
              <a:gd name="connsiteY134" fmla="*/ 4901687 h 6858000"/>
              <a:gd name="connsiteX135" fmla="*/ 2826662 w 7467600"/>
              <a:gd name="connsiteY135" fmla="*/ 4970362 h 6858000"/>
              <a:gd name="connsiteX136" fmla="*/ 2876100 w 7467600"/>
              <a:gd name="connsiteY136" fmla="*/ 4995397 h 6858000"/>
              <a:gd name="connsiteX137" fmla="*/ 3042600 w 7467600"/>
              <a:gd name="connsiteY137" fmla="*/ 5059532 h 6858000"/>
              <a:gd name="connsiteX138" fmla="*/ 1997014 w 7467600"/>
              <a:gd name="connsiteY138" fmla="*/ 4698007 h 6858000"/>
              <a:gd name="connsiteX139" fmla="*/ 2305292 w 7467600"/>
              <a:gd name="connsiteY139" fmla="*/ 4219492 h 6858000"/>
              <a:gd name="connsiteX140" fmla="*/ 3360922 w 7467600"/>
              <a:gd name="connsiteY140" fmla="*/ 4529373 h 6858000"/>
              <a:gd name="connsiteX141" fmla="*/ 3492420 w 7467600"/>
              <a:gd name="connsiteY141" fmla="*/ 4510145 h 6858000"/>
              <a:gd name="connsiteX142" fmla="*/ 3364086 w 7467600"/>
              <a:gd name="connsiteY142" fmla="*/ 4480340 h 6858000"/>
              <a:gd name="connsiteX143" fmla="*/ 3225818 w 7467600"/>
              <a:gd name="connsiteY143" fmla="*/ 4411822 h 6858000"/>
              <a:gd name="connsiteX144" fmla="*/ 3129696 w 7467600"/>
              <a:gd name="connsiteY144" fmla="*/ 4360704 h 6858000"/>
              <a:gd name="connsiteX145" fmla="*/ 2814545 w 7467600"/>
              <a:gd name="connsiteY145" fmla="*/ 4282955 h 6858000"/>
              <a:gd name="connsiteX146" fmla="*/ 2305292 w 7467600"/>
              <a:gd name="connsiteY146" fmla="*/ 4219492 h 6858000"/>
              <a:gd name="connsiteX147" fmla="*/ 2626982 w 7467600"/>
              <a:gd name="connsiteY147" fmla="*/ 4206450 h 6858000"/>
              <a:gd name="connsiteX148" fmla="*/ 2490617 w 7467600"/>
              <a:gd name="connsiteY148" fmla="*/ 4206951 h 6858000"/>
              <a:gd name="connsiteX149" fmla="*/ 2819869 w 7467600"/>
              <a:gd name="connsiteY149" fmla="*/ 4252936 h 6858000"/>
              <a:gd name="connsiteX150" fmla="*/ 3143018 w 7467600"/>
              <a:gd name="connsiteY150" fmla="*/ 4332698 h 6858000"/>
              <a:gd name="connsiteX151" fmla="*/ 3241520 w 7467600"/>
              <a:gd name="connsiteY151" fmla="*/ 4385112 h 6858000"/>
              <a:gd name="connsiteX152" fmla="*/ 3374575 w 7467600"/>
              <a:gd name="connsiteY152" fmla="*/ 4451517 h 6858000"/>
              <a:gd name="connsiteX153" fmla="*/ 3505221 w 7467600"/>
              <a:gd name="connsiteY153" fmla="*/ 4480757 h 6858000"/>
              <a:gd name="connsiteX154" fmla="*/ 2626982 w 7467600"/>
              <a:gd name="connsiteY154" fmla="*/ 4206450 h 6858000"/>
              <a:gd name="connsiteX155" fmla="*/ 1310106 w 7467600"/>
              <a:gd name="connsiteY155" fmla="*/ 3943217 h 6858000"/>
              <a:gd name="connsiteX156" fmla="*/ 854994 w 7467600"/>
              <a:gd name="connsiteY156" fmla="*/ 4399136 h 6858000"/>
              <a:gd name="connsiteX157" fmla="*/ 742462 w 7467600"/>
              <a:gd name="connsiteY157" fmla="*/ 4594648 h 6858000"/>
              <a:gd name="connsiteX158" fmla="*/ 820602 w 7467600"/>
              <a:gd name="connsiteY158" fmla="*/ 4485915 h 6858000"/>
              <a:gd name="connsiteX159" fmla="*/ 878295 w 7467600"/>
              <a:gd name="connsiteY159" fmla="*/ 4403594 h 6858000"/>
              <a:gd name="connsiteX160" fmla="*/ 1240607 w 7467600"/>
              <a:gd name="connsiteY160" fmla="*/ 4010401 h 6858000"/>
              <a:gd name="connsiteX161" fmla="*/ 1310106 w 7467600"/>
              <a:gd name="connsiteY161" fmla="*/ 3943217 h 6858000"/>
              <a:gd name="connsiteX162" fmla="*/ 1423113 w 7467600"/>
              <a:gd name="connsiteY162" fmla="*/ 3874565 h 6858000"/>
              <a:gd name="connsiteX163" fmla="*/ 1260565 w 7467600"/>
              <a:gd name="connsiteY163" fmla="*/ 4031982 h 6858000"/>
              <a:gd name="connsiteX164" fmla="*/ 901900 w 7467600"/>
              <a:gd name="connsiteY164" fmla="*/ 4421236 h 6858000"/>
              <a:gd name="connsiteX165" fmla="*/ 845044 w 7467600"/>
              <a:gd name="connsiteY165" fmla="*/ 4502436 h 6858000"/>
              <a:gd name="connsiteX166" fmla="*/ 685926 w 7467600"/>
              <a:gd name="connsiteY166" fmla="*/ 4703069 h 6858000"/>
              <a:gd name="connsiteX167" fmla="*/ 684248 w 7467600"/>
              <a:gd name="connsiteY167" fmla="*/ 4706721 h 6858000"/>
              <a:gd name="connsiteX168" fmla="*/ 1423113 w 7467600"/>
              <a:gd name="connsiteY168" fmla="*/ 3874565 h 6858000"/>
              <a:gd name="connsiteX169" fmla="*/ 3316479 w 7467600"/>
              <a:gd name="connsiteY169" fmla="*/ 3872136 h 6858000"/>
              <a:gd name="connsiteX170" fmla="*/ 3546806 w 7467600"/>
              <a:gd name="connsiteY170" fmla="*/ 4356139 h 6858000"/>
              <a:gd name="connsiteX171" fmla="*/ 3364433 w 7467600"/>
              <a:gd name="connsiteY171" fmla="*/ 3953121 h 6858000"/>
              <a:gd name="connsiteX172" fmla="*/ 3316479 w 7467600"/>
              <a:gd name="connsiteY172" fmla="*/ 3872136 h 6858000"/>
              <a:gd name="connsiteX173" fmla="*/ 3291335 w 7467600"/>
              <a:gd name="connsiteY173" fmla="*/ 3767420 h 6858000"/>
              <a:gd name="connsiteX174" fmla="*/ 3390805 w 7467600"/>
              <a:gd name="connsiteY174" fmla="*/ 3937163 h 6858000"/>
              <a:gd name="connsiteX175" fmla="*/ 3579062 w 7467600"/>
              <a:gd name="connsiteY175" fmla="*/ 4359040 h 6858000"/>
              <a:gd name="connsiteX176" fmla="*/ 3467355 w 7467600"/>
              <a:gd name="connsiteY176" fmla="*/ 3988130 h 6858000"/>
              <a:gd name="connsiteX177" fmla="*/ 3310753 w 7467600"/>
              <a:gd name="connsiteY177" fmla="*/ 3787140 h 6858000"/>
              <a:gd name="connsiteX178" fmla="*/ 3291335 w 7467600"/>
              <a:gd name="connsiteY178" fmla="*/ 3767420 h 6858000"/>
              <a:gd name="connsiteX179" fmla="*/ 1635889 w 7467600"/>
              <a:gd name="connsiteY179" fmla="*/ 3709494 h 6858000"/>
              <a:gd name="connsiteX180" fmla="*/ 1634800 w 7467600"/>
              <a:gd name="connsiteY180" fmla="*/ 3731111 h 6858000"/>
              <a:gd name="connsiteX181" fmla="*/ 1635889 w 7467600"/>
              <a:gd name="connsiteY181" fmla="*/ 3709494 h 6858000"/>
              <a:gd name="connsiteX182" fmla="*/ 1510397 w 7467600"/>
              <a:gd name="connsiteY182" fmla="*/ 3684705 h 6858000"/>
              <a:gd name="connsiteX183" fmla="*/ 1146550 w 7467600"/>
              <a:gd name="connsiteY183" fmla="*/ 3802012 h 6858000"/>
              <a:gd name="connsiteX184" fmla="*/ 698834 w 7467600"/>
              <a:gd name="connsiteY184" fmla="*/ 3952272 h 6858000"/>
              <a:gd name="connsiteX185" fmla="*/ 34256 w 7467600"/>
              <a:gd name="connsiteY185" fmla="*/ 4347603 h 6858000"/>
              <a:gd name="connsiteX186" fmla="*/ 527241 w 7467600"/>
              <a:gd name="connsiteY186" fmla="*/ 4065078 h 6858000"/>
              <a:gd name="connsiteX187" fmla="*/ 1510397 w 7467600"/>
              <a:gd name="connsiteY187" fmla="*/ 3684705 h 6858000"/>
              <a:gd name="connsiteX188" fmla="*/ 1313114 w 7467600"/>
              <a:gd name="connsiteY188" fmla="*/ 3655216 h 6858000"/>
              <a:gd name="connsiteX189" fmla="*/ 1109304 w 7467600"/>
              <a:gd name="connsiteY189" fmla="*/ 3669030 h 6858000"/>
              <a:gd name="connsiteX190" fmla="*/ 8129 w 7467600"/>
              <a:gd name="connsiteY190" fmla="*/ 4330519 h 6858000"/>
              <a:gd name="connsiteX191" fmla="*/ 687572 w 7467600"/>
              <a:gd name="connsiteY191" fmla="*/ 3925629 h 6858000"/>
              <a:gd name="connsiteX192" fmla="*/ 1138365 w 7467600"/>
              <a:gd name="connsiteY192" fmla="*/ 3774515 h 6858000"/>
              <a:gd name="connsiteX193" fmla="*/ 1505579 w 7467600"/>
              <a:gd name="connsiteY193" fmla="*/ 3655526 h 6858000"/>
              <a:gd name="connsiteX194" fmla="*/ 1313114 w 7467600"/>
              <a:gd name="connsiteY194" fmla="*/ 3655216 h 6858000"/>
              <a:gd name="connsiteX195" fmla="*/ 3655073 w 7467600"/>
              <a:gd name="connsiteY195" fmla="*/ 3650884 h 6858000"/>
              <a:gd name="connsiteX196" fmla="*/ 3989938 w 7467600"/>
              <a:gd name="connsiteY196" fmla="*/ 3991685 h 6858000"/>
              <a:gd name="connsiteX197" fmla="*/ 4393907 w 7467600"/>
              <a:gd name="connsiteY197" fmla="*/ 4261258 h 6858000"/>
              <a:gd name="connsiteX198" fmla="*/ 4648051 w 7467600"/>
              <a:gd name="connsiteY198" fmla="*/ 4374051 h 6858000"/>
              <a:gd name="connsiteX199" fmla="*/ 4383389 w 7467600"/>
              <a:gd name="connsiteY199" fmla="*/ 4184369 h 6858000"/>
              <a:gd name="connsiteX200" fmla="*/ 4165508 w 7467600"/>
              <a:gd name="connsiteY200" fmla="*/ 4035196 h 6858000"/>
              <a:gd name="connsiteX201" fmla="*/ 4068162 w 7467600"/>
              <a:gd name="connsiteY201" fmla="*/ 3953394 h 6858000"/>
              <a:gd name="connsiteX202" fmla="*/ 3981416 w 7467600"/>
              <a:gd name="connsiteY202" fmla="*/ 3880482 h 6858000"/>
              <a:gd name="connsiteX203" fmla="*/ 3800147 w 7467600"/>
              <a:gd name="connsiteY203" fmla="*/ 3749872 h 6858000"/>
              <a:gd name="connsiteX204" fmla="*/ 3655073 w 7467600"/>
              <a:gd name="connsiteY204" fmla="*/ 3650884 h 6858000"/>
              <a:gd name="connsiteX205" fmla="*/ 3670252 w 7467600"/>
              <a:gd name="connsiteY205" fmla="*/ 3622798 h 6858000"/>
              <a:gd name="connsiteX206" fmla="*/ 3817258 w 7467600"/>
              <a:gd name="connsiteY206" fmla="*/ 3723577 h 6858000"/>
              <a:gd name="connsiteX207" fmla="*/ 4000461 w 7467600"/>
              <a:gd name="connsiteY207" fmla="*/ 3855966 h 6858000"/>
              <a:gd name="connsiteX208" fmla="*/ 4088180 w 7467600"/>
              <a:gd name="connsiteY208" fmla="*/ 3929774 h 6858000"/>
              <a:gd name="connsiteX209" fmla="*/ 4184555 w 7467600"/>
              <a:gd name="connsiteY209" fmla="*/ 4010683 h 6858000"/>
              <a:gd name="connsiteX210" fmla="*/ 4399563 w 7467600"/>
              <a:gd name="connsiteY210" fmla="*/ 4158106 h 6858000"/>
              <a:gd name="connsiteX211" fmla="*/ 4684469 w 7467600"/>
              <a:gd name="connsiteY211" fmla="*/ 4364680 h 6858000"/>
              <a:gd name="connsiteX212" fmla="*/ 4690271 w 7467600"/>
              <a:gd name="connsiteY212" fmla="*/ 4370034 h 6858000"/>
              <a:gd name="connsiteX213" fmla="*/ 4136093 w 7467600"/>
              <a:gd name="connsiteY213" fmla="*/ 3858466 h 6858000"/>
              <a:gd name="connsiteX214" fmla="*/ 3670252 w 7467600"/>
              <a:gd name="connsiteY214" fmla="*/ 3622798 h 6858000"/>
              <a:gd name="connsiteX215" fmla="*/ 4440129 w 7467600"/>
              <a:gd name="connsiteY215" fmla="*/ 3448571 h 6858000"/>
              <a:gd name="connsiteX216" fmla="*/ 4856525 w 7467600"/>
              <a:gd name="connsiteY216" fmla="*/ 3915351 h 6858000"/>
              <a:gd name="connsiteX217" fmla="*/ 5059055 w 7467600"/>
              <a:gd name="connsiteY217" fmla="*/ 4108918 h 6858000"/>
              <a:gd name="connsiteX218" fmla="*/ 5290070 w 7467600"/>
              <a:gd name="connsiteY218" fmla="*/ 4263619 h 6858000"/>
              <a:gd name="connsiteX219" fmla="*/ 4834991 w 7467600"/>
              <a:gd name="connsiteY219" fmla="*/ 3830985 h 6858000"/>
              <a:gd name="connsiteX220" fmla="*/ 4440129 w 7467600"/>
              <a:gd name="connsiteY220" fmla="*/ 3448571 h 6858000"/>
              <a:gd name="connsiteX221" fmla="*/ 4441737 w 7467600"/>
              <a:gd name="connsiteY221" fmla="*/ 3399734 h 6858000"/>
              <a:gd name="connsiteX222" fmla="*/ 4431236 w 7467600"/>
              <a:gd name="connsiteY222" fmla="*/ 3400954 h 6858000"/>
              <a:gd name="connsiteX223" fmla="*/ 4557150 w 7467600"/>
              <a:gd name="connsiteY223" fmla="*/ 3510023 h 6858000"/>
              <a:gd name="connsiteX224" fmla="*/ 4856936 w 7467600"/>
              <a:gd name="connsiteY224" fmla="*/ 3809146 h 6858000"/>
              <a:gd name="connsiteX225" fmla="*/ 5111996 w 7467600"/>
              <a:gd name="connsiteY225" fmla="*/ 4065759 h 6858000"/>
              <a:gd name="connsiteX226" fmla="*/ 5388878 w 7467600"/>
              <a:gd name="connsiteY226" fmla="*/ 4300185 h 6858000"/>
              <a:gd name="connsiteX227" fmla="*/ 5425556 w 7467600"/>
              <a:gd name="connsiteY227" fmla="*/ 4308967 h 6858000"/>
              <a:gd name="connsiteX228" fmla="*/ 4943646 w 7467600"/>
              <a:gd name="connsiteY228" fmla="*/ 3822916 h 6858000"/>
              <a:gd name="connsiteX229" fmla="*/ 4594837 w 7467600"/>
              <a:gd name="connsiteY229" fmla="*/ 3532274 h 6858000"/>
              <a:gd name="connsiteX230" fmla="*/ 4441737 w 7467600"/>
              <a:gd name="connsiteY230" fmla="*/ 3399734 h 6858000"/>
              <a:gd name="connsiteX231" fmla="*/ 5425834 w 7467600"/>
              <a:gd name="connsiteY231" fmla="*/ 3162785 h 6858000"/>
              <a:gd name="connsiteX232" fmla="*/ 5401644 w 7467600"/>
              <a:gd name="connsiteY232" fmla="*/ 3617847 h 6858000"/>
              <a:gd name="connsiteX233" fmla="*/ 5467256 w 7467600"/>
              <a:gd name="connsiteY233" fmla="*/ 4175494 h 6858000"/>
              <a:gd name="connsiteX234" fmla="*/ 5448069 w 7467600"/>
              <a:gd name="connsiteY234" fmla="*/ 3567554 h 6858000"/>
              <a:gd name="connsiteX235" fmla="*/ 5425834 w 7467600"/>
              <a:gd name="connsiteY235" fmla="*/ 3162785 h 6858000"/>
              <a:gd name="connsiteX236" fmla="*/ 1318687 w 7467600"/>
              <a:gd name="connsiteY236" fmla="*/ 3113840 h 6858000"/>
              <a:gd name="connsiteX237" fmla="*/ 1066793 w 7467600"/>
              <a:gd name="connsiteY237" fmla="*/ 3212171 h 6858000"/>
              <a:gd name="connsiteX238" fmla="*/ 993319 w 7467600"/>
              <a:gd name="connsiteY238" fmla="*/ 3247648 h 6858000"/>
              <a:gd name="connsiteX239" fmla="*/ 853081 w 7467600"/>
              <a:gd name="connsiteY239" fmla="*/ 3312410 h 6858000"/>
              <a:gd name="connsiteX240" fmla="*/ 805957 w 7467600"/>
              <a:gd name="connsiteY240" fmla="*/ 3330443 h 6858000"/>
              <a:gd name="connsiteX241" fmla="*/ 1318687 w 7467600"/>
              <a:gd name="connsiteY241" fmla="*/ 3113840 h 6858000"/>
              <a:gd name="connsiteX242" fmla="*/ 5453702 w 7467600"/>
              <a:gd name="connsiteY242" fmla="*/ 3090882 h 6858000"/>
              <a:gd name="connsiteX243" fmla="*/ 5480135 w 7467600"/>
              <a:gd name="connsiteY243" fmla="*/ 3565802 h 6858000"/>
              <a:gd name="connsiteX244" fmla="*/ 5499023 w 7467600"/>
              <a:gd name="connsiteY244" fmla="*/ 4166310 h 6858000"/>
              <a:gd name="connsiteX245" fmla="*/ 5547022 w 7467600"/>
              <a:gd name="connsiteY245" fmla="*/ 3607838 h 6858000"/>
              <a:gd name="connsiteX246" fmla="*/ 5515964 w 7467600"/>
              <a:gd name="connsiteY246" fmla="*/ 3378541 h 6858000"/>
              <a:gd name="connsiteX247" fmla="*/ 5453702 w 7467600"/>
              <a:gd name="connsiteY247" fmla="*/ 3090882 h 6858000"/>
              <a:gd name="connsiteX248" fmla="*/ 1238695 w 7467600"/>
              <a:gd name="connsiteY248" fmla="*/ 3076820 h 6858000"/>
              <a:gd name="connsiteX249" fmla="*/ 716371 w 7467600"/>
              <a:gd name="connsiteY249" fmla="*/ 3293249 h 6858000"/>
              <a:gd name="connsiteX250" fmla="*/ 579522 w 7467600"/>
              <a:gd name="connsiteY250" fmla="*/ 3371759 h 6858000"/>
              <a:gd name="connsiteX251" fmla="*/ 600288 w 7467600"/>
              <a:gd name="connsiteY251" fmla="*/ 3365555 h 6858000"/>
              <a:gd name="connsiteX252" fmla="*/ 840692 w 7467600"/>
              <a:gd name="connsiteY252" fmla="*/ 3284921 h 6858000"/>
              <a:gd name="connsiteX253" fmla="*/ 979248 w 7467600"/>
              <a:gd name="connsiteY253" fmla="*/ 3221003 h 6858000"/>
              <a:gd name="connsiteX254" fmla="*/ 1053282 w 7467600"/>
              <a:gd name="connsiteY254" fmla="*/ 3185247 h 6858000"/>
              <a:gd name="connsiteX255" fmla="*/ 1320603 w 7467600"/>
              <a:gd name="connsiteY255" fmla="*/ 3081281 h 6858000"/>
              <a:gd name="connsiteX256" fmla="*/ 1238695 w 7467600"/>
              <a:gd name="connsiteY256" fmla="*/ 3076820 h 6858000"/>
              <a:gd name="connsiteX257" fmla="*/ 5425627 w 7467600"/>
              <a:gd name="connsiteY257" fmla="*/ 2954192 h 6858000"/>
              <a:gd name="connsiteX258" fmla="*/ 5470770 w 7467600"/>
              <a:gd name="connsiteY258" fmla="*/ 3005435 h 6858000"/>
              <a:gd name="connsiteX259" fmla="*/ 5519779 w 7467600"/>
              <a:gd name="connsiteY259" fmla="*/ 4359223 h 6858000"/>
              <a:gd name="connsiteX260" fmla="*/ 5520293 w 7467600"/>
              <a:gd name="connsiteY260" fmla="*/ 4360602 h 6858000"/>
              <a:gd name="connsiteX261" fmla="*/ 5767221 w 7467600"/>
              <a:gd name="connsiteY261" fmla="*/ 4665564 h 6858000"/>
              <a:gd name="connsiteX262" fmla="*/ 6937169 w 7467600"/>
              <a:gd name="connsiteY262" fmla="*/ 4815941 h 6858000"/>
              <a:gd name="connsiteX263" fmla="*/ 6953922 w 7467600"/>
              <a:gd name="connsiteY263" fmla="*/ 4890068 h 6858000"/>
              <a:gd name="connsiteX264" fmla="*/ 6071359 w 7467600"/>
              <a:gd name="connsiteY264" fmla="*/ 4770770 h 6858000"/>
              <a:gd name="connsiteX265" fmla="*/ 6038839 w 7467600"/>
              <a:gd name="connsiteY265" fmla="*/ 4764474 h 6858000"/>
              <a:gd name="connsiteX266" fmla="*/ 6038706 w 7467600"/>
              <a:gd name="connsiteY266" fmla="*/ 4763847 h 6858000"/>
              <a:gd name="connsiteX267" fmla="*/ 6037784 w 7467600"/>
              <a:gd name="connsiteY267" fmla="*/ 4764270 h 6858000"/>
              <a:gd name="connsiteX268" fmla="*/ 6038839 w 7467600"/>
              <a:gd name="connsiteY268" fmla="*/ 4764474 h 6858000"/>
              <a:gd name="connsiteX269" fmla="*/ 6040338 w 7467600"/>
              <a:gd name="connsiteY269" fmla="*/ 4771418 h 6858000"/>
              <a:gd name="connsiteX270" fmla="*/ 6024488 w 7467600"/>
              <a:gd name="connsiteY270" fmla="*/ 4809903 h 6858000"/>
              <a:gd name="connsiteX271" fmla="*/ 5599771 w 7467600"/>
              <a:gd name="connsiteY271" fmla="*/ 5509652 h 6858000"/>
              <a:gd name="connsiteX272" fmla="*/ 5548843 w 7467600"/>
              <a:gd name="connsiteY272" fmla="*/ 5563845 h 6858000"/>
              <a:gd name="connsiteX273" fmla="*/ 5940952 w 7467600"/>
              <a:gd name="connsiteY273" fmla="*/ 6250028 h 6858000"/>
              <a:gd name="connsiteX274" fmla="*/ 6043441 w 7467600"/>
              <a:gd name="connsiteY274" fmla="*/ 6665847 h 6858000"/>
              <a:gd name="connsiteX275" fmla="*/ 6093432 w 7467600"/>
              <a:gd name="connsiteY275" fmla="*/ 6858000 h 6858000"/>
              <a:gd name="connsiteX276" fmla="*/ 6034344 w 7467600"/>
              <a:gd name="connsiteY276" fmla="*/ 6858000 h 6858000"/>
              <a:gd name="connsiteX277" fmla="*/ 6026679 w 7467600"/>
              <a:gd name="connsiteY277" fmla="*/ 6836959 h 6858000"/>
              <a:gd name="connsiteX278" fmla="*/ 5800441 w 7467600"/>
              <a:gd name="connsiteY278" fmla="*/ 6335286 h 6858000"/>
              <a:gd name="connsiteX279" fmla="*/ 5526562 w 7467600"/>
              <a:gd name="connsiteY279" fmla="*/ 5705388 h 6858000"/>
              <a:gd name="connsiteX280" fmla="*/ 5519640 w 7467600"/>
              <a:gd name="connsiteY280" fmla="*/ 5683774 h 6858000"/>
              <a:gd name="connsiteX281" fmla="*/ 5844559 w 7467600"/>
              <a:gd name="connsiteY281" fmla="*/ 6553349 h 6858000"/>
              <a:gd name="connsiteX282" fmla="*/ 5975994 w 7467600"/>
              <a:gd name="connsiteY282" fmla="*/ 6858000 h 6858000"/>
              <a:gd name="connsiteX283" fmla="*/ 5898547 w 7467600"/>
              <a:gd name="connsiteY283" fmla="*/ 6858000 h 6858000"/>
              <a:gd name="connsiteX284" fmla="*/ 5682041 w 7467600"/>
              <a:gd name="connsiteY284" fmla="*/ 6355860 h 6858000"/>
              <a:gd name="connsiteX285" fmla="*/ 5461758 w 7467600"/>
              <a:gd name="connsiteY285" fmla="*/ 5820220 h 6858000"/>
              <a:gd name="connsiteX286" fmla="*/ 5237282 w 7467600"/>
              <a:gd name="connsiteY286" fmla="*/ 6579086 h 6858000"/>
              <a:gd name="connsiteX287" fmla="*/ 5115009 w 7467600"/>
              <a:gd name="connsiteY287" fmla="*/ 6858000 h 6858000"/>
              <a:gd name="connsiteX288" fmla="*/ 5028074 w 7467600"/>
              <a:gd name="connsiteY288" fmla="*/ 6858000 h 6858000"/>
              <a:gd name="connsiteX289" fmla="*/ 5079508 w 7467600"/>
              <a:gd name="connsiteY289" fmla="*/ 6749074 h 6858000"/>
              <a:gd name="connsiteX290" fmla="*/ 5371846 w 7467600"/>
              <a:gd name="connsiteY290" fmla="*/ 5924413 h 6858000"/>
              <a:gd name="connsiteX291" fmla="*/ 5270512 w 7467600"/>
              <a:gd name="connsiteY291" fmla="*/ 6138975 h 6858000"/>
              <a:gd name="connsiteX292" fmla="*/ 5062409 w 7467600"/>
              <a:gd name="connsiteY292" fmla="*/ 6653544 h 6858000"/>
              <a:gd name="connsiteX293" fmla="*/ 5036628 w 7467600"/>
              <a:gd name="connsiteY293" fmla="*/ 6754247 h 6858000"/>
              <a:gd name="connsiteX294" fmla="*/ 5009112 w 7467600"/>
              <a:gd name="connsiteY294" fmla="*/ 6858000 h 6858000"/>
              <a:gd name="connsiteX295" fmla="*/ 4976679 w 7467600"/>
              <a:gd name="connsiteY295" fmla="*/ 6858000 h 6858000"/>
              <a:gd name="connsiteX296" fmla="*/ 5006537 w 7467600"/>
              <a:gd name="connsiteY296" fmla="*/ 6747068 h 6858000"/>
              <a:gd name="connsiteX297" fmla="*/ 5032723 w 7467600"/>
              <a:gd name="connsiteY297" fmla="*/ 6644957 h 6858000"/>
              <a:gd name="connsiteX298" fmla="*/ 5242949 w 7467600"/>
              <a:gd name="connsiteY298" fmla="*/ 6125175 h 6858000"/>
              <a:gd name="connsiteX299" fmla="*/ 5286321 w 7467600"/>
              <a:gd name="connsiteY299" fmla="*/ 6033555 h 6858000"/>
              <a:gd name="connsiteX300" fmla="*/ 5008210 w 7467600"/>
              <a:gd name="connsiteY300" fmla="*/ 6649194 h 6858000"/>
              <a:gd name="connsiteX301" fmla="*/ 4986321 w 7467600"/>
              <a:gd name="connsiteY301" fmla="*/ 6765687 h 6858000"/>
              <a:gd name="connsiteX302" fmla="*/ 4973474 w 7467600"/>
              <a:gd name="connsiteY302" fmla="*/ 6858000 h 6858000"/>
              <a:gd name="connsiteX303" fmla="*/ 4907178 w 7467600"/>
              <a:gd name="connsiteY303" fmla="*/ 6858000 h 6858000"/>
              <a:gd name="connsiteX304" fmla="*/ 4910810 w 7467600"/>
              <a:gd name="connsiteY304" fmla="*/ 6829660 h 6858000"/>
              <a:gd name="connsiteX305" fmla="*/ 4987461 w 7467600"/>
              <a:gd name="connsiteY305" fmla="*/ 6432994 h 6858000"/>
              <a:gd name="connsiteX306" fmla="*/ 5179262 w 7467600"/>
              <a:gd name="connsiteY306" fmla="*/ 6035044 h 6858000"/>
              <a:gd name="connsiteX307" fmla="*/ 4689678 w 7467600"/>
              <a:gd name="connsiteY307" fmla="*/ 6440241 h 6858000"/>
              <a:gd name="connsiteX308" fmla="*/ 4477543 w 7467600"/>
              <a:gd name="connsiteY308" fmla="*/ 6674836 h 6858000"/>
              <a:gd name="connsiteX309" fmla="*/ 4329957 w 7467600"/>
              <a:gd name="connsiteY309" fmla="*/ 6858000 h 6858000"/>
              <a:gd name="connsiteX310" fmla="*/ 4218595 w 7467600"/>
              <a:gd name="connsiteY310" fmla="*/ 6858000 h 6858000"/>
              <a:gd name="connsiteX311" fmla="*/ 4368888 w 7467600"/>
              <a:gd name="connsiteY311" fmla="*/ 6668412 h 6858000"/>
              <a:gd name="connsiteX312" fmla="*/ 4563091 w 7467600"/>
              <a:gd name="connsiteY312" fmla="*/ 6442508 h 6858000"/>
              <a:gd name="connsiteX313" fmla="*/ 5387324 w 7467600"/>
              <a:gd name="connsiteY313" fmla="*/ 5705830 h 6858000"/>
              <a:gd name="connsiteX314" fmla="*/ 5073620 w 7467600"/>
              <a:gd name="connsiteY314" fmla="*/ 5955437 h 6858000"/>
              <a:gd name="connsiteX315" fmla="*/ 4689789 w 7467600"/>
              <a:gd name="connsiteY315" fmla="*/ 6268382 h 6858000"/>
              <a:gd name="connsiteX316" fmla="*/ 4418722 w 7467600"/>
              <a:gd name="connsiteY316" fmla="*/ 6570886 h 6858000"/>
              <a:gd name="connsiteX317" fmla="*/ 4214944 w 7467600"/>
              <a:gd name="connsiteY317" fmla="*/ 6858000 h 6858000"/>
              <a:gd name="connsiteX318" fmla="*/ 4177898 w 7467600"/>
              <a:gd name="connsiteY318" fmla="*/ 6858000 h 6858000"/>
              <a:gd name="connsiteX319" fmla="*/ 4391597 w 7467600"/>
              <a:gd name="connsiteY319" fmla="*/ 6556370 h 6858000"/>
              <a:gd name="connsiteX320" fmla="*/ 4668889 w 7467600"/>
              <a:gd name="connsiteY320" fmla="*/ 6246399 h 6858000"/>
              <a:gd name="connsiteX321" fmla="*/ 5055427 w 7467600"/>
              <a:gd name="connsiteY321" fmla="*/ 5931476 h 6858000"/>
              <a:gd name="connsiteX322" fmla="*/ 5371814 w 7467600"/>
              <a:gd name="connsiteY322" fmla="*/ 5678975 h 6858000"/>
              <a:gd name="connsiteX323" fmla="*/ 4987918 w 7467600"/>
              <a:gd name="connsiteY323" fmla="*/ 5838701 h 6858000"/>
              <a:gd name="connsiteX324" fmla="*/ 4317146 w 7467600"/>
              <a:gd name="connsiteY324" fmla="*/ 6587716 h 6858000"/>
              <a:gd name="connsiteX325" fmla="*/ 4171627 w 7467600"/>
              <a:gd name="connsiteY325" fmla="*/ 6858000 h 6858000"/>
              <a:gd name="connsiteX326" fmla="*/ 4081585 w 7467600"/>
              <a:gd name="connsiteY326" fmla="*/ 6858000 h 6858000"/>
              <a:gd name="connsiteX327" fmla="*/ 4238603 w 7467600"/>
              <a:gd name="connsiteY327" fmla="*/ 6559341 h 6858000"/>
              <a:gd name="connsiteX328" fmla="*/ 4778333 w 7467600"/>
              <a:gd name="connsiteY328" fmla="*/ 5873626 h 6858000"/>
              <a:gd name="connsiteX329" fmla="*/ 5414185 w 7467600"/>
              <a:gd name="connsiteY329" fmla="*/ 5573882 h 6858000"/>
              <a:gd name="connsiteX330" fmla="*/ 5959648 w 7467600"/>
              <a:gd name="connsiteY330" fmla="*/ 4760797 h 6858000"/>
              <a:gd name="connsiteX331" fmla="*/ 5355019 w 7467600"/>
              <a:gd name="connsiteY331" fmla="*/ 4734672 h 6858000"/>
              <a:gd name="connsiteX332" fmla="*/ 5083565 w 7467600"/>
              <a:gd name="connsiteY332" fmla="*/ 5179121 h 6858000"/>
              <a:gd name="connsiteX333" fmla="*/ 4713577 w 7467600"/>
              <a:gd name="connsiteY333" fmla="*/ 5616803 h 6858000"/>
              <a:gd name="connsiteX334" fmla="*/ 3989559 w 7467600"/>
              <a:gd name="connsiteY334" fmla="*/ 6145945 h 6858000"/>
              <a:gd name="connsiteX335" fmla="*/ 3939824 w 7467600"/>
              <a:gd name="connsiteY335" fmla="*/ 6066900 h 6858000"/>
              <a:gd name="connsiteX336" fmla="*/ 4584537 w 7467600"/>
              <a:gd name="connsiteY336" fmla="*/ 5324826 h 6858000"/>
              <a:gd name="connsiteX337" fmla="*/ 5037105 w 7467600"/>
              <a:gd name="connsiteY337" fmla="*/ 5088765 h 6858000"/>
              <a:gd name="connsiteX338" fmla="*/ 5039930 w 7467600"/>
              <a:gd name="connsiteY338" fmla="*/ 5089585 h 6858000"/>
              <a:gd name="connsiteX339" fmla="*/ 5263764 w 7467600"/>
              <a:gd name="connsiteY339" fmla="*/ 4735525 h 6858000"/>
              <a:gd name="connsiteX340" fmla="*/ 4086300 w 7467600"/>
              <a:gd name="connsiteY340" fmla="*/ 4884599 h 6858000"/>
              <a:gd name="connsiteX341" fmla="*/ 4085485 w 7467600"/>
              <a:gd name="connsiteY341" fmla="*/ 4899070 h 6858000"/>
              <a:gd name="connsiteX342" fmla="*/ 3871915 w 7467600"/>
              <a:gd name="connsiteY342" fmla="*/ 5253645 h 6858000"/>
              <a:gd name="connsiteX343" fmla="*/ 3799374 w 7467600"/>
              <a:gd name="connsiteY343" fmla="*/ 5466127 h 6858000"/>
              <a:gd name="connsiteX344" fmla="*/ 3498850 w 7467600"/>
              <a:gd name="connsiteY344" fmla="*/ 6661888 h 6858000"/>
              <a:gd name="connsiteX345" fmla="*/ 3399216 w 7467600"/>
              <a:gd name="connsiteY345" fmla="*/ 6858000 h 6858000"/>
              <a:gd name="connsiteX346" fmla="*/ 3303688 w 7467600"/>
              <a:gd name="connsiteY346" fmla="*/ 6858000 h 6858000"/>
              <a:gd name="connsiteX347" fmla="*/ 3391774 w 7467600"/>
              <a:gd name="connsiteY347" fmla="*/ 6697181 h 6858000"/>
              <a:gd name="connsiteX348" fmla="*/ 3735540 w 7467600"/>
              <a:gd name="connsiteY348" fmla="*/ 5546923 h 6858000"/>
              <a:gd name="connsiteX349" fmla="*/ 3729438 w 7467600"/>
              <a:gd name="connsiteY349" fmla="*/ 5569058 h 6858000"/>
              <a:gd name="connsiteX350" fmla="*/ 3707782 w 7467600"/>
              <a:gd name="connsiteY350" fmla="*/ 5644908 h 6858000"/>
              <a:gd name="connsiteX351" fmla="*/ 3583827 w 7467600"/>
              <a:gd name="connsiteY351" fmla="*/ 6039215 h 6858000"/>
              <a:gd name="connsiteX352" fmla="*/ 3547861 w 7467600"/>
              <a:gd name="connsiteY352" fmla="*/ 6129609 h 6858000"/>
              <a:gd name="connsiteX353" fmla="*/ 3490905 w 7467600"/>
              <a:gd name="connsiteY353" fmla="*/ 6277660 h 6858000"/>
              <a:gd name="connsiteX354" fmla="*/ 3455859 w 7467600"/>
              <a:gd name="connsiteY354" fmla="*/ 6391301 h 6858000"/>
              <a:gd name="connsiteX355" fmla="*/ 3429112 w 7467600"/>
              <a:gd name="connsiteY355" fmla="*/ 6479469 h 6858000"/>
              <a:gd name="connsiteX356" fmla="*/ 3304862 w 7467600"/>
              <a:gd name="connsiteY356" fmla="*/ 6796476 h 6858000"/>
              <a:gd name="connsiteX357" fmla="*/ 3276071 w 7467600"/>
              <a:gd name="connsiteY357" fmla="*/ 6858000 h 6858000"/>
              <a:gd name="connsiteX358" fmla="*/ 3240805 w 7467600"/>
              <a:gd name="connsiteY358" fmla="*/ 6858000 h 6858000"/>
              <a:gd name="connsiteX359" fmla="*/ 3275917 w 7467600"/>
              <a:gd name="connsiteY359" fmla="*/ 6783192 h 6858000"/>
              <a:gd name="connsiteX360" fmla="*/ 3399358 w 7467600"/>
              <a:gd name="connsiteY360" fmla="*/ 6469011 h 6858000"/>
              <a:gd name="connsiteX361" fmla="*/ 3425650 w 7467600"/>
              <a:gd name="connsiteY361" fmla="*/ 6381333 h 6858000"/>
              <a:gd name="connsiteX362" fmla="*/ 3460661 w 7467600"/>
              <a:gd name="connsiteY362" fmla="*/ 6266763 h 6858000"/>
              <a:gd name="connsiteX363" fmla="*/ 3518021 w 7467600"/>
              <a:gd name="connsiteY363" fmla="*/ 6117298 h 6858000"/>
              <a:gd name="connsiteX364" fmla="*/ 3554035 w 7467600"/>
              <a:gd name="connsiteY364" fmla="*/ 6027832 h 6858000"/>
              <a:gd name="connsiteX365" fmla="*/ 3677174 w 7467600"/>
              <a:gd name="connsiteY365" fmla="*/ 5636351 h 6858000"/>
              <a:gd name="connsiteX366" fmla="*/ 3698819 w 7467600"/>
              <a:gd name="connsiteY366" fmla="*/ 5560503 h 6858000"/>
              <a:gd name="connsiteX367" fmla="*/ 3702094 w 7467600"/>
              <a:gd name="connsiteY367" fmla="*/ 5549194 h 6858000"/>
              <a:gd name="connsiteX368" fmla="*/ 3398355 w 7467600"/>
              <a:gd name="connsiteY368" fmla="*/ 6094603 h 6858000"/>
              <a:gd name="connsiteX369" fmla="*/ 3193941 w 7467600"/>
              <a:gd name="connsiteY369" fmla="*/ 6798775 h 6858000"/>
              <a:gd name="connsiteX370" fmla="*/ 3184140 w 7467600"/>
              <a:gd name="connsiteY370" fmla="*/ 6858000 h 6858000"/>
              <a:gd name="connsiteX371" fmla="*/ 3099978 w 7467600"/>
              <a:gd name="connsiteY371" fmla="*/ 6858000 h 6858000"/>
              <a:gd name="connsiteX372" fmla="*/ 3101556 w 7467600"/>
              <a:gd name="connsiteY372" fmla="*/ 6843337 h 6858000"/>
              <a:gd name="connsiteX373" fmla="*/ 3370162 w 7467600"/>
              <a:gd name="connsiteY373" fmla="*/ 5785550 h 6858000"/>
              <a:gd name="connsiteX374" fmla="*/ 3746477 w 7467600"/>
              <a:gd name="connsiteY374" fmla="*/ 5377889 h 6858000"/>
              <a:gd name="connsiteX375" fmla="*/ 3863399 w 7467600"/>
              <a:gd name="connsiteY375" fmla="*/ 5087257 h 6858000"/>
              <a:gd name="connsiteX376" fmla="*/ 3968712 w 7467600"/>
              <a:gd name="connsiteY376" fmla="*/ 4913989 h 6858000"/>
              <a:gd name="connsiteX377" fmla="*/ 2792390 w 7467600"/>
              <a:gd name="connsiteY377" fmla="*/ 5382974 h 6858000"/>
              <a:gd name="connsiteX378" fmla="*/ 2714982 w 7467600"/>
              <a:gd name="connsiteY378" fmla="*/ 5427051 h 6858000"/>
              <a:gd name="connsiteX379" fmla="*/ 2813361 w 7467600"/>
              <a:gd name="connsiteY379" fmla="*/ 6023912 h 6858000"/>
              <a:gd name="connsiteX380" fmla="*/ 2688430 w 7467600"/>
              <a:gd name="connsiteY380" fmla="*/ 6801564 h 6858000"/>
              <a:gd name="connsiteX381" fmla="*/ 2629626 w 7467600"/>
              <a:gd name="connsiteY381" fmla="*/ 6763394 h 6858000"/>
              <a:gd name="connsiteX382" fmla="*/ 2565328 w 7467600"/>
              <a:gd name="connsiteY382" fmla="*/ 5516399 h 6858000"/>
              <a:gd name="connsiteX383" fmla="*/ 1922999 w 7467600"/>
              <a:gd name="connsiteY383" fmla="*/ 5980343 h 6858000"/>
              <a:gd name="connsiteX384" fmla="*/ 1950261 w 7467600"/>
              <a:gd name="connsiteY384" fmla="*/ 6405858 h 6858000"/>
              <a:gd name="connsiteX385" fmla="*/ 2365554 w 7467600"/>
              <a:gd name="connsiteY385" fmla="*/ 6759107 h 6858000"/>
              <a:gd name="connsiteX386" fmla="*/ 2424142 w 7467600"/>
              <a:gd name="connsiteY386" fmla="*/ 6858000 h 6858000"/>
              <a:gd name="connsiteX387" fmla="*/ 2395994 w 7467600"/>
              <a:gd name="connsiteY387" fmla="*/ 6858000 h 6858000"/>
              <a:gd name="connsiteX388" fmla="*/ 2392863 w 7467600"/>
              <a:gd name="connsiteY388" fmla="*/ 6852964 h 6858000"/>
              <a:gd name="connsiteX389" fmla="*/ 2017589 w 7467600"/>
              <a:gd name="connsiteY389" fmla="*/ 6493982 h 6858000"/>
              <a:gd name="connsiteX390" fmla="*/ 2147336 w 7467600"/>
              <a:gd name="connsiteY390" fmla="*/ 6594052 h 6858000"/>
              <a:gd name="connsiteX391" fmla="*/ 2207047 w 7467600"/>
              <a:gd name="connsiteY391" fmla="*/ 6654540 h 6858000"/>
              <a:gd name="connsiteX392" fmla="*/ 2299106 w 7467600"/>
              <a:gd name="connsiteY392" fmla="*/ 6778931 h 6858000"/>
              <a:gd name="connsiteX393" fmla="*/ 2314430 w 7467600"/>
              <a:gd name="connsiteY393" fmla="*/ 6801144 h 6858000"/>
              <a:gd name="connsiteX394" fmla="*/ 2352406 w 7467600"/>
              <a:gd name="connsiteY394" fmla="*/ 6858000 h 6858000"/>
              <a:gd name="connsiteX395" fmla="*/ 2314492 w 7467600"/>
              <a:gd name="connsiteY395" fmla="*/ 6858000 h 6858000"/>
              <a:gd name="connsiteX396" fmla="*/ 2288095 w 7467600"/>
              <a:gd name="connsiteY396" fmla="*/ 6818030 h 6858000"/>
              <a:gd name="connsiteX397" fmla="*/ 2272768 w 7467600"/>
              <a:gd name="connsiteY397" fmla="*/ 6795822 h 6858000"/>
              <a:gd name="connsiteX398" fmla="*/ 2182715 w 7467600"/>
              <a:gd name="connsiteY398" fmla="*/ 6675071 h 6858000"/>
              <a:gd name="connsiteX399" fmla="*/ 2032061 w 7467600"/>
              <a:gd name="connsiteY399" fmla="*/ 6541380 h 6858000"/>
              <a:gd name="connsiteX400" fmla="*/ 2257220 w 7467600"/>
              <a:gd name="connsiteY400" fmla="*/ 6826257 h 6858000"/>
              <a:gd name="connsiteX401" fmla="*/ 2281324 w 7467600"/>
              <a:gd name="connsiteY401" fmla="*/ 6858000 h 6858000"/>
              <a:gd name="connsiteX402" fmla="*/ 2242860 w 7467600"/>
              <a:gd name="connsiteY402" fmla="*/ 6858000 h 6858000"/>
              <a:gd name="connsiteX403" fmla="*/ 2232818 w 7467600"/>
              <a:gd name="connsiteY403" fmla="*/ 6844926 h 6858000"/>
              <a:gd name="connsiteX404" fmla="*/ 1990172 w 7467600"/>
              <a:gd name="connsiteY404" fmla="*/ 6542121 h 6858000"/>
              <a:gd name="connsiteX405" fmla="*/ 2124090 w 7467600"/>
              <a:gd name="connsiteY405" fmla="*/ 6761017 h 6858000"/>
              <a:gd name="connsiteX406" fmla="*/ 2200380 w 7467600"/>
              <a:gd name="connsiteY406" fmla="*/ 6858000 h 6858000"/>
              <a:gd name="connsiteX407" fmla="*/ 2147507 w 7467600"/>
              <a:gd name="connsiteY407" fmla="*/ 6858000 h 6858000"/>
              <a:gd name="connsiteX408" fmla="*/ 2070668 w 7467600"/>
              <a:gd name="connsiteY408" fmla="*/ 6761520 h 6858000"/>
              <a:gd name="connsiteX409" fmla="*/ 1975142 w 7467600"/>
              <a:gd name="connsiteY409" fmla="*/ 6585570 h 6858000"/>
              <a:gd name="connsiteX410" fmla="*/ 2050035 w 7467600"/>
              <a:gd name="connsiteY410" fmla="*/ 6813345 h 6858000"/>
              <a:gd name="connsiteX411" fmla="*/ 2063025 w 7467600"/>
              <a:gd name="connsiteY411" fmla="*/ 6858000 h 6858000"/>
              <a:gd name="connsiteX412" fmla="*/ 2021675 w 7467600"/>
              <a:gd name="connsiteY412" fmla="*/ 6858000 h 6858000"/>
              <a:gd name="connsiteX413" fmla="*/ 2019308 w 7467600"/>
              <a:gd name="connsiteY413" fmla="*/ 6847118 h 6858000"/>
              <a:gd name="connsiteX414" fmla="*/ 1938835 w 7467600"/>
              <a:gd name="connsiteY414" fmla="*/ 6551160 h 6858000"/>
              <a:gd name="connsiteX415" fmla="*/ 1953230 w 7467600"/>
              <a:gd name="connsiteY415" fmla="*/ 6759699 h 6858000"/>
              <a:gd name="connsiteX416" fmla="*/ 1956763 w 7467600"/>
              <a:gd name="connsiteY416" fmla="*/ 6778191 h 6858000"/>
              <a:gd name="connsiteX417" fmla="*/ 1967925 w 7467600"/>
              <a:gd name="connsiteY417" fmla="*/ 6858000 h 6858000"/>
              <a:gd name="connsiteX418" fmla="*/ 1936622 w 7467600"/>
              <a:gd name="connsiteY418" fmla="*/ 6858000 h 6858000"/>
              <a:gd name="connsiteX419" fmla="*/ 1926261 w 7467600"/>
              <a:gd name="connsiteY419" fmla="*/ 6784064 h 6858000"/>
              <a:gd name="connsiteX420" fmla="*/ 1922724 w 7467600"/>
              <a:gd name="connsiteY420" fmla="*/ 6765577 h 6858000"/>
              <a:gd name="connsiteX421" fmla="*/ 1904650 w 7467600"/>
              <a:gd name="connsiteY421" fmla="*/ 6639616 h 6858000"/>
              <a:gd name="connsiteX422" fmla="*/ 1885273 w 7467600"/>
              <a:gd name="connsiteY422" fmla="*/ 6858000 h 6858000"/>
              <a:gd name="connsiteX423" fmla="*/ 1854363 w 7467600"/>
              <a:gd name="connsiteY423" fmla="*/ 6858000 h 6858000"/>
              <a:gd name="connsiteX424" fmla="*/ 1880391 w 7467600"/>
              <a:gd name="connsiteY424" fmla="*/ 6603796 h 6858000"/>
              <a:gd name="connsiteX425" fmla="*/ 1818273 w 7467600"/>
              <a:gd name="connsiteY425" fmla="*/ 6715729 h 6858000"/>
              <a:gd name="connsiteX426" fmla="*/ 1794691 w 7467600"/>
              <a:gd name="connsiteY426" fmla="*/ 6843239 h 6858000"/>
              <a:gd name="connsiteX427" fmla="*/ 1794914 w 7467600"/>
              <a:gd name="connsiteY427" fmla="*/ 6858000 h 6858000"/>
              <a:gd name="connsiteX428" fmla="*/ 1746128 w 7467600"/>
              <a:gd name="connsiteY428" fmla="*/ 6858000 h 6858000"/>
              <a:gd name="connsiteX429" fmla="*/ 1753934 w 7467600"/>
              <a:gd name="connsiteY429" fmla="*/ 6724796 h 6858000"/>
              <a:gd name="connsiteX430" fmla="*/ 1792053 w 7467600"/>
              <a:gd name="connsiteY430" fmla="*/ 6572396 h 6858000"/>
              <a:gd name="connsiteX431" fmla="*/ 1862248 w 7467600"/>
              <a:gd name="connsiteY431" fmla="*/ 6266397 h 6858000"/>
              <a:gd name="connsiteX432" fmla="*/ 1862250 w 7467600"/>
              <a:gd name="connsiteY432" fmla="*/ 6033531 h 6858000"/>
              <a:gd name="connsiteX433" fmla="*/ 1211999 w 7467600"/>
              <a:gd name="connsiteY433" fmla="*/ 6683610 h 6858000"/>
              <a:gd name="connsiteX434" fmla="*/ 1213266 w 7467600"/>
              <a:gd name="connsiteY434" fmla="*/ 6691947 h 6858000"/>
              <a:gd name="connsiteX435" fmla="*/ 1203370 w 7467600"/>
              <a:gd name="connsiteY435" fmla="*/ 6850676 h 6858000"/>
              <a:gd name="connsiteX436" fmla="*/ 1203671 w 7467600"/>
              <a:gd name="connsiteY436" fmla="*/ 6858000 h 6858000"/>
              <a:gd name="connsiteX437" fmla="*/ 1143180 w 7467600"/>
              <a:gd name="connsiteY437" fmla="*/ 6858000 h 6858000"/>
              <a:gd name="connsiteX438" fmla="*/ 1142176 w 7467600"/>
              <a:gd name="connsiteY438" fmla="*/ 6766045 h 6858000"/>
              <a:gd name="connsiteX439" fmla="*/ 1067484 w 7467600"/>
              <a:gd name="connsiteY439" fmla="*/ 6858000 h 6858000"/>
              <a:gd name="connsiteX440" fmla="*/ 953928 w 7467600"/>
              <a:gd name="connsiteY440" fmla="*/ 6858000 h 6858000"/>
              <a:gd name="connsiteX441" fmla="*/ 959715 w 7467600"/>
              <a:gd name="connsiteY441" fmla="*/ 6850185 h 6858000"/>
              <a:gd name="connsiteX442" fmla="*/ 1483788 w 7467600"/>
              <a:gd name="connsiteY442" fmla="*/ 6259174 h 6858000"/>
              <a:gd name="connsiteX443" fmla="*/ 1100671 w 7467600"/>
              <a:gd name="connsiteY443" fmla="*/ 6252137 h 6858000"/>
              <a:gd name="connsiteX444" fmla="*/ 1090144 w 7467600"/>
              <a:gd name="connsiteY444" fmla="*/ 6256748 h 6858000"/>
              <a:gd name="connsiteX445" fmla="*/ 1095872 w 7467600"/>
              <a:gd name="connsiteY445" fmla="*/ 6271892 h 6858000"/>
              <a:gd name="connsiteX446" fmla="*/ 262785 w 7467600"/>
              <a:gd name="connsiteY446" fmla="*/ 6845450 h 6858000"/>
              <a:gd name="connsiteX447" fmla="*/ 209968 w 7467600"/>
              <a:gd name="connsiteY447" fmla="*/ 6770713 h 6858000"/>
              <a:gd name="connsiteX448" fmla="*/ 873460 w 7467600"/>
              <a:gd name="connsiteY448" fmla="*/ 6253768 h 6858000"/>
              <a:gd name="connsiteX449" fmla="*/ 192686 w 7467600"/>
              <a:gd name="connsiteY449" fmla="*/ 5849257 h 6858000"/>
              <a:gd name="connsiteX450" fmla="*/ 4696 w 7467600"/>
              <a:gd name="connsiteY450" fmla="*/ 5697668 h 6858000"/>
              <a:gd name="connsiteX451" fmla="*/ 0 w 7467600"/>
              <a:gd name="connsiteY451" fmla="*/ 5689984 h 6858000"/>
              <a:gd name="connsiteX452" fmla="*/ 0 w 7467600"/>
              <a:gd name="connsiteY452" fmla="*/ 5513472 h 6858000"/>
              <a:gd name="connsiteX453" fmla="*/ 174101 w 7467600"/>
              <a:gd name="connsiteY453" fmla="*/ 5620277 h 6858000"/>
              <a:gd name="connsiteX454" fmla="*/ 891800 w 7467600"/>
              <a:gd name="connsiteY454" fmla="*/ 6036935 h 6858000"/>
              <a:gd name="connsiteX455" fmla="*/ 1072219 w 7467600"/>
              <a:gd name="connsiteY455" fmla="*/ 6169443 h 6858000"/>
              <a:gd name="connsiteX456" fmla="*/ 1074117 w 7467600"/>
              <a:gd name="connsiteY456" fmla="*/ 6170301 h 6858000"/>
              <a:gd name="connsiteX457" fmla="*/ 1083114 w 7467600"/>
              <a:gd name="connsiteY457" fmla="*/ 6174131 h 6858000"/>
              <a:gd name="connsiteX458" fmla="*/ 1543010 w 7467600"/>
              <a:gd name="connsiteY458" fmla="*/ 6191140 h 6858000"/>
              <a:gd name="connsiteX459" fmla="*/ 1551080 w 7467600"/>
              <a:gd name="connsiteY459" fmla="*/ 6195006 h 6858000"/>
              <a:gd name="connsiteX460" fmla="*/ 2345443 w 7467600"/>
              <a:gd name="connsiteY460" fmla="*/ 5549882 h 6858000"/>
              <a:gd name="connsiteX461" fmla="*/ 1721499 w 7467600"/>
              <a:gd name="connsiteY461" fmla="*/ 5599969 h 6858000"/>
              <a:gd name="connsiteX462" fmla="*/ 767716 w 7467600"/>
              <a:gd name="connsiteY462" fmla="*/ 5472768 h 6858000"/>
              <a:gd name="connsiteX463" fmla="*/ 722147 w 7467600"/>
              <a:gd name="connsiteY463" fmla="*/ 5393091 h 6858000"/>
              <a:gd name="connsiteX464" fmla="*/ 1485552 w 7467600"/>
              <a:gd name="connsiteY464" fmla="*/ 5313202 h 6858000"/>
              <a:gd name="connsiteX465" fmla="*/ 2143004 w 7467600"/>
              <a:gd name="connsiteY465" fmla="*/ 5402420 h 6858000"/>
              <a:gd name="connsiteX466" fmla="*/ 1933391 w 7467600"/>
              <a:gd name="connsiteY466" fmla="*/ 5156971 h 6858000"/>
              <a:gd name="connsiteX467" fmla="*/ 1827118 w 7467600"/>
              <a:gd name="connsiteY467" fmla="*/ 4968410 h 6858000"/>
              <a:gd name="connsiteX468" fmla="*/ 1837349 w 7467600"/>
              <a:gd name="connsiteY468" fmla="*/ 4956357 h 6858000"/>
              <a:gd name="connsiteX469" fmla="*/ 2162835 w 7467600"/>
              <a:gd name="connsiteY469" fmla="*/ 5187853 h 6858000"/>
              <a:gd name="connsiteX470" fmla="*/ 2257167 w 7467600"/>
              <a:gd name="connsiteY470" fmla="*/ 5462123 h 6858000"/>
              <a:gd name="connsiteX471" fmla="*/ 2261598 w 7467600"/>
              <a:gd name="connsiteY471" fmla="*/ 5467998 h 6858000"/>
              <a:gd name="connsiteX472" fmla="*/ 2437177 w 7467600"/>
              <a:gd name="connsiteY472" fmla="*/ 5479608 h 6858000"/>
              <a:gd name="connsiteX473" fmla="*/ 2445247 w 7467600"/>
              <a:gd name="connsiteY473" fmla="*/ 5483476 h 6858000"/>
              <a:gd name="connsiteX474" fmla="*/ 2743626 w 7467600"/>
              <a:gd name="connsiteY474" fmla="*/ 5304819 h 6858000"/>
              <a:gd name="connsiteX475" fmla="*/ 3048102 w 7467600"/>
              <a:gd name="connsiteY475" fmla="*/ 5150595 h 6858000"/>
              <a:gd name="connsiteX476" fmla="*/ 1799414 w 7467600"/>
              <a:gd name="connsiteY476" fmla="*/ 4694732 h 6858000"/>
              <a:gd name="connsiteX477" fmla="*/ 1771735 w 7467600"/>
              <a:gd name="connsiteY477" fmla="*/ 4619929 h 6858000"/>
              <a:gd name="connsiteX478" fmla="*/ 3104273 w 7467600"/>
              <a:gd name="connsiteY478" fmla="*/ 5076159 h 6858000"/>
              <a:gd name="connsiteX479" fmla="*/ 3113245 w 7467600"/>
              <a:gd name="connsiteY479" fmla="*/ 5090705 h 6858000"/>
              <a:gd name="connsiteX480" fmla="*/ 3126294 w 7467600"/>
              <a:gd name="connsiteY480" fmla="*/ 5114400 h 6858000"/>
              <a:gd name="connsiteX481" fmla="*/ 3937433 w 7467600"/>
              <a:gd name="connsiteY481" fmla="*/ 4830473 h 6858000"/>
              <a:gd name="connsiteX482" fmla="*/ 3590475 w 7467600"/>
              <a:gd name="connsiteY482" fmla="*/ 4597974 h 6858000"/>
              <a:gd name="connsiteX483" fmla="*/ 3100264 w 7467600"/>
              <a:gd name="connsiteY483" fmla="*/ 4579845 h 6858000"/>
              <a:gd name="connsiteX484" fmla="*/ 2183576 w 7467600"/>
              <a:gd name="connsiteY484" fmla="*/ 4227150 h 6858000"/>
              <a:gd name="connsiteX485" fmla="*/ 2151029 w 7467600"/>
              <a:gd name="connsiteY485" fmla="*/ 4146947 h 6858000"/>
              <a:gd name="connsiteX486" fmla="*/ 3563434 w 7467600"/>
              <a:gd name="connsiteY486" fmla="*/ 4469115 h 6858000"/>
              <a:gd name="connsiteX487" fmla="*/ 3177952 w 7467600"/>
              <a:gd name="connsiteY487" fmla="*/ 3657386 h 6858000"/>
              <a:gd name="connsiteX488" fmla="*/ 3189263 w 7467600"/>
              <a:gd name="connsiteY488" fmla="*/ 3625726 h 6858000"/>
              <a:gd name="connsiteX489" fmla="*/ 3560912 w 7467600"/>
              <a:gd name="connsiteY489" fmla="*/ 4079863 h 6858000"/>
              <a:gd name="connsiteX490" fmla="*/ 3626636 w 7467600"/>
              <a:gd name="connsiteY490" fmla="*/ 4512230 h 6858000"/>
              <a:gd name="connsiteX491" fmla="*/ 3653088 w 7467600"/>
              <a:gd name="connsiteY491" fmla="*/ 4521417 h 6858000"/>
              <a:gd name="connsiteX492" fmla="*/ 3988128 w 7467600"/>
              <a:gd name="connsiteY492" fmla="*/ 4817267 h 6858000"/>
              <a:gd name="connsiteX493" fmla="*/ 4830582 w 7467600"/>
              <a:gd name="connsiteY493" fmla="*/ 4676000 h 6858000"/>
              <a:gd name="connsiteX494" fmla="*/ 4830100 w 7467600"/>
              <a:gd name="connsiteY494" fmla="*/ 4675554 h 6858000"/>
              <a:gd name="connsiteX495" fmla="*/ 4036318 w 7467600"/>
              <a:gd name="connsiteY495" fmla="*/ 4147013 h 6858000"/>
              <a:gd name="connsiteX496" fmla="*/ 3432098 w 7467600"/>
              <a:gd name="connsiteY496" fmla="*/ 3537312 h 6858000"/>
              <a:gd name="connsiteX497" fmla="*/ 3446761 w 7467600"/>
              <a:gd name="connsiteY497" fmla="*/ 3461278 h 6858000"/>
              <a:gd name="connsiteX498" fmla="*/ 4419733 w 7467600"/>
              <a:gd name="connsiteY498" fmla="*/ 3963555 h 6858000"/>
              <a:gd name="connsiteX499" fmla="*/ 4781371 w 7467600"/>
              <a:gd name="connsiteY499" fmla="*/ 4458604 h 6858000"/>
              <a:gd name="connsiteX500" fmla="*/ 4780440 w 7467600"/>
              <a:gd name="connsiteY500" fmla="*/ 4470290 h 6858000"/>
              <a:gd name="connsiteX501" fmla="*/ 4898954 w 7467600"/>
              <a:gd name="connsiteY501" fmla="*/ 4662092 h 6858000"/>
              <a:gd name="connsiteX502" fmla="*/ 4900699 w 7467600"/>
              <a:gd name="connsiteY502" fmla="*/ 4670867 h 6858000"/>
              <a:gd name="connsiteX503" fmla="*/ 5714511 w 7467600"/>
              <a:gd name="connsiteY503" fmla="*/ 4663483 h 6858000"/>
              <a:gd name="connsiteX504" fmla="*/ 5464793 w 7467600"/>
              <a:gd name="connsiteY504" fmla="*/ 4393556 h 6858000"/>
              <a:gd name="connsiteX505" fmla="*/ 5461897 w 7467600"/>
              <a:gd name="connsiteY505" fmla="*/ 4390879 h 6858000"/>
              <a:gd name="connsiteX506" fmla="*/ 4294126 w 7467600"/>
              <a:gd name="connsiteY506" fmla="*/ 3303048 h 6858000"/>
              <a:gd name="connsiteX507" fmla="*/ 4305321 w 7467600"/>
              <a:gd name="connsiteY507" fmla="*/ 3256953 h 6858000"/>
              <a:gd name="connsiteX508" fmla="*/ 4949299 w 7467600"/>
              <a:gd name="connsiteY508" fmla="*/ 3766336 h 6858000"/>
              <a:gd name="connsiteX509" fmla="*/ 5291452 w 7467600"/>
              <a:gd name="connsiteY509" fmla="*/ 4076801 h 6858000"/>
              <a:gd name="connsiteX510" fmla="*/ 5434998 w 7467600"/>
              <a:gd name="connsiteY510" fmla="*/ 4254100 h 6858000"/>
              <a:gd name="connsiteX511" fmla="*/ 5351015 w 7467600"/>
              <a:gd name="connsiteY511" fmla="*/ 3760989 h 6858000"/>
              <a:gd name="connsiteX512" fmla="*/ 5413780 w 7467600"/>
              <a:gd name="connsiteY512" fmla="*/ 2966265 h 6858000"/>
              <a:gd name="connsiteX513" fmla="*/ 5425627 w 7467600"/>
              <a:gd name="connsiteY513" fmla="*/ 2954192 h 6858000"/>
              <a:gd name="connsiteX514" fmla="*/ 6604735 w 7467600"/>
              <a:gd name="connsiteY514" fmla="*/ 2041381 h 6858000"/>
              <a:gd name="connsiteX515" fmla="*/ 7204487 w 7467600"/>
              <a:gd name="connsiteY515" fmla="*/ 2742112 h 6858000"/>
              <a:gd name="connsiteX516" fmla="*/ 7131592 w 7467600"/>
              <a:gd name="connsiteY516" fmla="*/ 2672096 h 6858000"/>
              <a:gd name="connsiteX517" fmla="*/ 6996344 w 7467600"/>
              <a:gd name="connsiteY517" fmla="*/ 2518310 h 6858000"/>
              <a:gd name="connsiteX518" fmla="*/ 6735495 w 7467600"/>
              <a:gd name="connsiteY518" fmla="*/ 2196890 h 6858000"/>
              <a:gd name="connsiteX519" fmla="*/ 6721901 w 7467600"/>
              <a:gd name="connsiteY519" fmla="*/ 2179274 h 6858000"/>
              <a:gd name="connsiteX520" fmla="*/ 6604735 w 7467600"/>
              <a:gd name="connsiteY520" fmla="*/ 2041381 h 6858000"/>
              <a:gd name="connsiteX521" fmla="*/ 6591670 w 7467600"/>
              <a:gd name="connsiteY521" fmla="*/ 1988277 h 6858000"/>
              <a:gd name="connsiteX522" fmla="*/ 6747349 w 7467600"/>
              <a:gd name="connsiteY522" fmla="*/ 2160069 h 6858000"/>
              <a:gd name="connsiteX523" fmla="*/ 6760943 w 7467600"/>
              <a:gd name="connsiteY523" fmla="*/ 2177686 h 6858000"/>
              <a:gd name="connsiteX524" fmla="*/ 7021065 w 7467600"/>
              <a:gd name="connsiteY524" fmla="*/ 2498102 h 6858000"/>
              <a:gd name="connsiteX525" fmla="*/ 7155223 w 7467600"/>
              <a:gd name="connsiteY525" fmla="*/ 2650386 h 6858000"/>
              <a:gd name="connsiteX526" fmla="*/ 7203167 w 7467600"/>
              <a:gd name="connsiteY526" fmla="*/ 2697288 h 6858000"/>
              <a:gd name="connsiteX527" fmla="*/ 6937703 w 7467600"/>
              <a:gd name="connsiteY527" fmla="*/ 2321981 h 6858000"/>
              <a:gd name="connsiteX528" fmla="*/ 6591670 w 7467600"/>
              <a:gd name="connsiteY528" fmla="*/ 1988277 h 6858000"/>
              <a:gd name="connsiteX529" fmla="*/ 5798671 w 7467600"/>
              <a:gd name="connsiteY529" fmla="*/ 1981601 h 6858000"/>
              <a:gd name="connsiteX530" fmla="*/ 5754709 w 7467600"/>
              <a:gd name="connsiteY530" fmla="*/ 2071454 h 6858000"/>
              <a:gd name="connsiteX531" fmla="*/ 5763044 w 7467600"/>
              <a:gd name="connsiteY531" fmla="*/ 2842206 h 6858000"/>
              <a:gd name="connsiteX532" fmla="*/ 5764974 w 7467600"/>
              <a:gd name="connsiteY532" fmla="*/ 2799609 h 6858000"/>
              <a:gd name="connsiteX533" fmla="*/ 5767665 w 7467600"/>
              <a:gd name="connsiteY533" fmla="*/ 2666409 h 6858000"/>
              <a:gd name="connsiteX534" fmla="*/ 5763055 w 7467600"/>
              <a:gd name="connsiteY534" fmla="*/ 2579705 h 6858000"/>
              <a:gd name="connsiteX535" fmla="*/ 5758079 w 7467600"/>
              <a:gd name="connsiteY535" fmla="*/ 2492508 h 6858000"/>
              <a:gd name="connsiteX536" fmla="*/ 5779325 w 7467600"/>
              <a:gd name="connsiteY536" fmla="*/ 2197069 h 6858000"/>
              <a:gd name="connsiteX537" fmla="*/ 5798671 w 7467600"/>
              <a:gd name="connsiteY537" fmla="*/ 1981601 h 6858000"/>
              <a:gd name="connsiteX538" fmla="*/ 5829202 w 7467600"/>
              <a:gd name="connsiteY538" fmla="*/ 1971679 h 6858000"/>
              <a:gd name="connsiteX539" fmla="*/ 5809558 w 7467600"/>
              <a:gd name="connsiteY539" fmla="*/ 2198043 h 6858000"/>
              <a:gd name="connsiteX540" fmla="*/ 5788653 w 7467600"/>
              <a:gd name="connsiteY540" fmla="*/ 2489430 h 6858000"/>
              <a:gd name="connsiteX541" fmla="*/ 5793439 w 7467600"/>
              <a:gd name="connsiteY541" fmla="*/ 2575235 h 6858000"/>
              <a:gd name="connsiteX542" fmla="*/ 5796837 w 7467600"/>
              <a:gd name="connsiteY542" fmla="*/ 2637633 h 6858000"/>
              <a:gd name="connsiteX543" fmla="*/ 5818614 w 7467600"/>
              <a:gd name="connsiteY543" fmla="*/ 2473055 h 6858000"/>
              <a:gd name="connsiteX544" fmla="*/ 5829202 w 7467600"/>
              <a:gd name="connsiteY544" fmla="*/ 1971679 h 6858000"/>
              <a:gd name="connsiteX545" fmla="*/ 5911389 w 7467600"/>
              <a:gd name="connsiteY545" fmla="*/ 1898371 h 6858000"/>
              <a:gd name="connsiteX546" fmla="*/ 6237627 w 7467600"/>
              <a:gd name="connsiteY546" fmla="*/ 2231921 h 6858000"/>
              <a:gd name="connsiteX547" fmla="*/ 5911389 w 7467600"/>
              <a:gd name="connsiteY547" fmla="*/ 1898371 h 6858000"/>
              <a:gd name="connsiteX548" fmla="*/ 6944437 w 7467600"/>
              <a:gd name="connsiteY548" fmla="*/ 1575402 h 6858000"/>
              <a:gd name="connsiteX549" fmla="*/ 6304730 w 7467600"/>
              <a:gd name="connsiteY549" fmla="*/ 1766654 h 6858000"/>
              <a:gd name="connsiteX550" fmla="*/ 6944437 w 7467600"/>
              <a:gd name="connsiteY550" fmla="*/ 1575402 h 6858000"/>
              <a:gd name="connsiteX551" fmla="*/ 7019523 w 7467600"/>
              <a:gd name="connsiteY551" fmla="*/ 1519450 h 6858000"/>
              <a:gd name="connsiteX552" fmla="*/ 6298091 w 7467600"/>
              <a:gd name="connsiteY552" fmla="*/ 1737122 h 6858000"/>
              <a:gd name="connsiteX553" fmla="*/ 7019523 w 7467600"/>
              <a:gd name="connsiteY553" fmla="*/ 1519450 h 6858000"/>
              <a:gd name="connsiteX554" fmla="*/ 2399523 w 7467600"/>
              <a:gd name="connsiteY554" fmla="*/ 1428234 h 6858000"/>
              <a:gd name="connsiteX555" fmla="*/ 2224982 w 7467600"/>
              <a:gd name="connsiteY555" fmla="*/ 1826201 h 6858000"/>
              <a:gd name="connsiteX556" fmla="*/ 2096099 w 7467600"/>
              <a:gd name="connsiteY556" fmla="*/ 2345900 h 6858000"/>
              <a:gd name="connsiteX557" fmla="*/ 2283317 w 7467600"/>
              <a:gd name="connsiteY557" fmla="*/ 1796925 h 6858000"/>
              <a:gd name="connsiteX558" fmla="*/ 2399523 w 7467600"/>
              <a:gd name="connsiteY558" fmla="*/ 1428234 h 6858000"/>
              <a:gd name="connsiteX559" fmla="*/ 2448558 w 7467600"/>
              <a:gd name="connsiteY559" fmla="*/ 1373435 h 6858000"/>
              <a:gd name="connsiteX560" fmla="*/ 2312521 w 7467600"/>
              <a:gd name="connsiteY560" fmla="*/ 1806140 h 6858000"/>
              <a:gd name="connsiteX561" fmla="*/ 2127533 w 7467600"/>
              <a:gd name="connsiteY561" fmla="*/ 2348380 h 6858000"/>
              <a:gd name="connsiteX562" fmla="*/ 2358080 w 7467600"/>
              <a:gd name="connsiteY562" fmla="*/ 1866134 h 6858000"/>
              <a:gd name="connsiteX563" fmla="*/ 2407436 w 7467600"/>
              <a:gd name="connsiteY563" fmla="*/ 1651070 h 6858000"/>
              <a:gd name="connsiteX564" fmla="*/ 2448558 w 7467600"/>
              <a:gd name="connsiteY564" fmla="*/ 1373435 h 6858000"/>
              <a:gd name="connsiteX565" fmla="*/ 278707 w 7467600"/>
              <a:gd name="connsiteY565" fmla="*/ 1352270 h 6858000"/>
              <a:gd name="connsiteX566" fmla="*/ 321570 w 7467600"/>
              <a:gd name="connsiteY566" fmla="*/ 1861610 h 6858000"/>
              <a:gd name="connsiteX567" fmla="*/ 294281 w 7467600"/>
              <a:gd name="connsiteY567" fmla="*/ 1440658 h 6858000"/>
              <a:gd name="connsiteX568" fmla="*/ 278707 w 7467600"/>
              <a:gd name="connsiteY568" fmla="*/ 1352270 h 6858000"/>
              <a:gd name="connsiteX569" fmla="*/ 1423821 w 7467600"/>
              <a:gd name="connsiteY569" fmla="*/ 1351958 h 6858000"/>
              <a:gd name="connsiteX570" fmla="*/ 1638521 w 7467600"/>
              <a:gd name="connsiteY570" fmla="*/ 1908470 h 6858000"/>
              <a:gd name="connsiteX571" fmla="*/ 1754199 w 7467600"/>
              <a:gd name="connsiteY571" fmla="*/ 2149284 h 6858000"/>
              <a:gd name="connsiteX572" fmla="*/ 1908359 w 7467600"/>
              <a:gd name="connsiteY572" fmla="*/ 2364988 h 6858000"/>
              <a:gd name="connsiteX573" fmla="*/ 1647661 w 7467600"/>
              <a:gd name="connsiteY573" fmla="*/ 1825945 h 6858000"/>
              <a:gd name="connsiteX574" fmla="*/ 1423821 w 7467600"/>
              <a:gd name="connsiteY574" fmla="*/ 1351958 h 6858000"/>
              <a:gd name="connsiteX575" fmla="*/ 1431890 w 7467600"/>
              <a:gd name="connsiteY575" fmla="*/ 1306475 h 6858000"/>
              <a:gd name="connsiteX576" fmla="*/ 1507597 w 7467600"/>
              <a:gd name="connsiteY576" fmla="*/ 1446132 h 6858000"/>
              <a:gd name="connsiteX577" fmla="*/ 1674586 w 7467600"/>
              <a:gd name="connsiteY577" fmla="*/ 1813832 h 6858000"/>
              <a:gd name="connsiteX578" fmla="*/ 1815950 w 7467600"/>
              <a:gd name="connsiteY578" fmla="*/ 2128564 h 6858000"/>
              <a:gd name="connsiteX579" fmla="*/ 1984242 w 7467600"/>
              <a:gd name="connsiteY579" fmla="*/ 2430829 h 6858000"/>
              <a:gd name="connsiteX580" fmla="*/ 2014023 w 7467600"/>
              <a:gd name="connsiteY580" fmla="*/ 2450995 h 6858000"/>
              <a:gd name="connsiteX581" fmla="*/ 1747337 w 7467600"/>
              <a:gd name="connsiteY581" fmla="*/ 1855264 h 6858000"/>
              <a:gd name="connsiteX582" fmla="*/ 1533749 w 7467600"/>
              <a:gd name="connsiteY582" fmla="*/ 1478656 h 6858000"/>
              <a:gd name="connsiteX583" fmla="*/ 1431890 w 7467600"/>
              <a:gd name="connsiteY583" fmla="*/ 1306475 h 6858000"/>
              <a:gd name="connsiteX584" fmla="*/ 5052692 w 7467600"/>
              <a:gd name="connsiteY584" fmla="*/ 1292994 h 6858000"/>
              <a:gd name="connsiteX585" fmla="*/ 5200661 w 7467600"/>
              <a:gd name="connsiteY585" fmla="*/ 1635186 h 6858000"/>
              <a:gd name="connsiteX586" fmla="*/ 5297138 w 7467600"/>
              <a:gd name="connsiteY586" fmla="*/ 1906351 h 6858000"/>
              <a:gd name="connsiteX587" fmla="*/ 5052692 w 7467600"/>
              <a:gd name="connsiteY587" fmla="*/ 1292994 h 6858000"/>
              <a:gd name="connsiteX588" fmla="*/ 5009948 w 7467600"/>
              <a:gd name="connsiteY588" fmla="*/ 1273619 h 6858000"/>
              <a:gd name="connsiteX589" fmla="*/ 5121777 w 7467600"/>
              <a:gd name="connsiteY589" fmla="*/ 1654213 h 6858000"/>
              <a:gd name="connsiteX590" fmla="*/ 5293545 w 7467600"/>
              <a:gd name="connsiteY590" fmla="*/ 2072247 h 6858000"/>
              <a:gd name="connsiteX591" fmla="*/ 5294042 w 7467600"/>
              <a:gd name="connsiteY591" fmla="*/ 2065019 h 6858000"/>
              <a:gd name="connsiteX592" fmla="*/ 5171936 w 7467600"/>
              <a:gd name="connsiteY592" fmla="*/ 1647613 h 6858000"/>
              <a:gd name="connsiteX593" fmla="*/ 5009948 w 7467600"/>
              <a:gd name="connsiteY593" fmla="*/ 1273619 h 6858000"/>
              <a:gd name="connsiteX594" fmla="*/ 655236 w 7467600"/>
              <a:gd name="connsiteY594" fmla="*/ 1268632 h 6858000"/>
              <a:gd name="connsiteX595" fmla="*/ 839521 w 7467600"/>
              <a:gd name="connsiteY595" fmla="*/ 1685315 h 6858000"/>
              <a:gd name="connsiteX596" fmla="*/ 1109416 w 7467600"/>
              <a:gd name="connsiteY596" fmla="*/ 2061663 h 6858000"/>
              <a:gd name="connsiteX597" fmla="*/ 1298300 w 7467600"/>
              <a:gd name="connsiteY597" fmla="*/ 2247742 h 6858000"/>
              <a:gd name="connsiteX598" fmla="*/ 1125871 w 7467600"/>
              <a:gd name="connsiteY598" fmla="*/ 1989513 h 6858000"/>
              <a:gd name="connsiteX599" fmla="*/ 981574 w 7467600"/>
              <a:gd name="connsiteY599" fmla="*/ 1783157 h 6858000"/>
              <a:gd name="connsiteX600" fmla="*/ 922198 w 7467600"/>
              <a:gd name="connsiteY600" fmla="*/ 1677437 h 6858000"/>
              <a:gd name="connsiteX601" fmla="*/ 869293 w 7467600"/>
              <a:gd name="connsiteY601" fmla="*/ 1583214 h 6858000"/>
              <a:gd name="connsiteX602" fmla="*/ 751431 w 7467600"/>
              <a:gd name="connsiteY602" fmla="*/ 1405731 h 6858000"/>
              <a:gd name="connsiteX603" fmla="*/ 655236 w 7467600"/>
              <a:gd name="connsiteY603" fmla="*/ 1268632 h 6858000"/>
              <a:gd name="connsiteX604" fmla="*/ 6516292 w 7467600"/>
              <a:gd name="connsiteY604" fmla="*/ 1263064 h 6858000"/>
              <a:gd name="connsiteX605" fmla="*/ 5736320 w 7467600"/>
              <a:gd name="connsiteY605" fmla="*/ 1501803 h 6858000"/>
              <a:gd name="connsiteX606" fmla="*/ 6516292 w 7467600"/>
              <a:gd name="connsiteY606" fmla="*/ 1263064 h 6858000"/>
              <a:gd name="connsiteX607" fmla="*/ 291466 w 7467600"/>
              <a:gd name="connsiteY607" fmla="*/ 1250369 h 6858000"/>
              <a:gd name="connsiteX608" fmla="*/ 323180 w 7467600"/>
              <a:gd name="connsiteY608" fmla="*/ 1435283 h 6858000"/>
              <a:gd name="connsiteX609" fmla="*/ 349381 w 7467600"/>
              <a:gd name="connsiteY609" fmla="*/ 1875041 h 6858000"/>
              <a:gd name="connsiteX610" fmla="*/ 374363 w 7467600"/>
              <a:gd name="connsiteY610" fmla="*/ 1506494 h 6858000"/>
              <a:gd name="connsiteX611" fmla="*/ 302168 w 7467600"/>
              <a:gd name="connsiteY611" fmla="*/ 1274495 h 6858000"/>
              <a:gd name="connsiteX612" fmla="*/ 291466 w 7467600"/>
              <a:gd name="connsiteY612" fmla="*/ 1250369 h 6858000"/>
              <a:gd name="connsiteX613" fmla="*/ 678222 w 7467600"/>
              <a:gd name="connsiteY613" fmla="*/ 1248670 h 6858000"/>
              <a:gd name="connsiteX614" fmla="*/ 775536 w 7467600"/>
              <a:gd name="connsiteY614" fmla="*/ 1388015 h 6858000"/>
              <a:gd name="connsiteX615" fmla="*/ 894529 w 7467600"/>
              <a:gd name="connsiteY615" fmla="*/ 1567739 h 6858000"/>
              <a:gd name="connsiteX616" fmla="*/ 948000 w 7467600"/>
              <a:gd name="connsiteY616" fmla="*/ 1663088 h 6858000"/>
              <a:gd name="connsiteX617" fmla="*/ 1006812 w 7467600"/>
              <a:gd name="connsiteY617" fmla="*/ 1767683 h 6858000"/>
              <a:gd name="connsiteX618" fmla="*/ 1149133 w 7467600"/>
              <a:gd name="connsiteY618" fmla="*/ 1971513 h 6858000"/>
              <a:gd name="connsiteX619" fmla="*/ 1333952 w 7467600"/>
              <a:gd name="connsiteY619" fmla="*/ 2251620 h 6858000"/>
              <a:gd name="connsiteX620" fmla="*/ 1337329 w 7467600"/>
              <a:gd name="connsiteY620" fmla="*/ 2258350 h 6858000"/>
              <a:gd name="connsiteX621" fmla="*/ 1014726 w 7467600"/>
              <a:gd name="connsiteY621" fmla="*/ 1615556 h 6858000"/>
              <a:gd name="connsiteX622" fmla="*/ 678222 w 7467600"/>
              <a:gd name="connsiteY622" fmla="*/ 1248670 h 6858000"/>
              <a:gd name="connsiteX623" fmla="*/ 6691602 w 7467600"/>
              <a:gd name="connsiteY623" fmla="*/ 1140573 h 6858000"/>
              <a:gd name="connsiteX624" fmla="*/ 6571100 w 7467600"/>
              <a:gd name="connsiteY624" fmla="*/ 1183662 h 6858000"/>
              <a:gd name="connsiteX625" fmla="*/ 6241687 w 7467600"/>
              <a:gd name="connsiteY625" fmla="*/ 1257600 h 6858000"/>
              <a:gd name="connsiteX626" fmla="*/ 5693009 w 7467600"/>
              <a:gd name="connsiteY626" fmla="*/ 1478256 h 6858000"/>
              <a:gd name="connsiteX627" fmla="*/ 6548420 w 7467600"/>
              <a:gd name="connsiteY627" fmla="*/ 1214599 h 6858000"/>
              <a:gd name="connsiteX628" fmla="*/ 6605473 w 7467600"/>
              <a:gd name="connsiteY628" fmla="*/ 1184686 h 6858000"/>
              <a:gd name="connsiteX629" fmla="*/ 6691602 w 7467600"/>
              <a:gd name="connsiteY629" fmla="*/ 1140573 h 6858000"/>
              <a:gd name="connsiteX630" fmla="*/ 4002475 w 7467600"/>
              <a:gd name="connsiteY630" fmla="*/ 1037802 h 6858000"/>
              <a:gd name="connsiteX631" fmla="*/ 4000324 w 7467600"/>
              <a:gd name="connsiteY631" fmla="*/ 1039362 h 6858000"/>
              <a:gd name="connsiteX632" fmla="*/ 4002862 w 7467600"/>
              <a:gd name="connsiteY632" fmla="*/ 1042866 h 6858000"/>
              <a:gd name="connsiteX633" fmla="*/ 4002475 w 7467600"/>
              <a:gd name="connsiteY633" fmla="*/ 1037802 h 6858000"/>
              <a:gd name="connsiteX634" fmla="*/ 506322 w 7467600"/>
              <a:gd name="connsiteY634" fmla="*/ 1020997 h 6858000"/>
              <a:gd name="connsiteX635" fmla="*/ 533068 w 7467600"/>
              <a:gd name="connsiteY635" fmla="*/ 1029409 h 6858000"/>
              <a:gd name="connsiteX636" fmla="*/ 1232525 w 7467600"/>
              <a:gd name="connsiteY636" fmla="*/ 1804675 h 6858000"/>
              <a:gd name="connsiteX637" fmla="*/ 1388858 w 7467600"/>
              <a:gd name="connsiteY637" fmla="*/ 2368011 h 6858000"/>
              <a:gd name="connsiteX638" fmla="*/ 1384098 w 7467600"/>
              <a:gd name="connsiteY638" fmla="*/ 2378125 h 6858000"/>
              <a:gd name="connsiteX639" fmla="*/ 1425393 w 7467600"/>
              <a:gd name="connsiteY639" fmla="*/ 2589124 h 6858000"/>
              <a:gd name="connsiteX640" fmla="*/ 1424001 w 7467600"/>
              <a:gd name="connsiteY640" fmla="*/ 2597541 h 6858000"/>
              <a:gd name="connsiteX641" fmla="*/ 2152729 w 7467600"/>
              <a:gd name="connsiteY641" fmla="*/ 2864487 h 6858000"/>
              <a:gd name="connsiteX642" fmla="*/ 2020609 w 7467600"/>
              <a:gd name="connsiteY642" fmla="*/ 2539671 h 6858000"/>
              <a:gd name="connsiteX643" fmla="*/ 2018920 w 7467600"/>
              <a:gd name="connsiteY643" fmla="*/ 2536309 h 6858000"/>
              <a:gd name="connsiteX644" fmla="*/ 1342441 w 7467600"/>
              <a:gd name="connsiteY644" fmla="*/ 1173017 h 6858000"/>
              <a:gd name="connsiteX645" fmla="*/ 1367925 w 7467600"/>
              <a:gd name="connsiteY645" fmla="*/ 1135648 h 6858000"/>
              <a:gd name="connsiteX646" fmla="*/ 1771401 w 7467600"/>
              <a:gd name="connsiteY646" fmla="*/ 1806673 h 6858000"/>
              <a:gd name="connsiteX647" fmla="*/ 1972385 w 7467600"/>
              <a:gd name="connsiteY647" fmla="*/ 2198735 h 6858000"/>
              <a:gd name="connsiteX648" fmla="*/ 2040892 w 7467600"/>
              <a:gd name="connsiteY648" fmla="*/ 2405205 h 6858000"/>
              <a:gd name="connsiteX649" fmla="*/ 2131689 w 7467600"/>
              <a:gd name="connsiteY649" fmla="*/ 1936926 h 6858000"/>
              <a:gd name="connsiteX650" fmla="*/ 2454820 w 7467600"/>
              <a:gd name="connsiteY650" fmla="*/ 1248808 h 6858000"/>
              <a:gd name="connsiteX651" fmla="*/ 2492512 w 7467600"/>
              <a:gd name="connsiteY651" fmla="*/ 1302920 h 6858000"/>
              <a:gd name="connsiteX652" fmla="*/ 2081216 w 7467600"/>
              <a:gd name="connsiteY652" fmla="*/ 2527513 h 6858000"/>
              <a:gd name="connsiteX653" fmla="*/ 2081211 w 7467600"/>
              <a:gd name="connsiteY653" fmla="*/ 2528916 h 6858000"/>
              <a:gd name="connsiteX654" fmla="*/ 2199067 w 7467600"/>
              <a:gd name="connsiteY654" fmla="*/ 2884061 h 6858000"/>
              <a:gd name="connsiteX655" fmla="*/ 3192586 w 7467600"/>
              <a:gd name="connsiteY655" fmla="*/ 3411496 h 6858000"/>
              <a:gd name="connsiteX656" fmla="*/ 3182620 w 7467600"/>
              <a:gd name="connsiteY656" fmla="*/ 3483279 h 6858000"/>
              <a:gd name="connsiteX657" fmla="*/ 2435119 w 7467600"/>
              <a:gd name="connsiteY657" fmla="*/ 3080173 h 6858000"/>
              <a:gd name="connsiteX658" fmla="*/ 2410152 w 7467600"/>
              <a:gd name="connsiteY658" fmla="*/ 3063751 h 6858000"/>
              <a:gd name="connsiteX659" fmla="*/ 2408099 w 7467600"/>
              <a:gd name="connsiteY659" fmla="*/ 3064403 h 6858000"/>
              <a:gd name="connsiteX660" fmla="*/ 2407218 w 7467600"/>
              <a:gd name="connsiteY660" fmla="*/ 3070324 h 6858000"/>
              <a:gd name="connsiteX661" fmla="*/ 2380138 w 7467600"/>
              <a:gd name="connsiteY661" fmla="*/ 3099341 h 6858000"/>
              <a:gd name="connsiteX662" fmla="*/ 1765923 w 7467600"/>
              <a:gd name="connsiteY662" fmla="*/ 3581043 h 6858000"/>
              <a:gd name="connsiteX663" fmla="*/ 1702258 w 7467600"/>
              <a:gd name="connsiteY663" fmla="*/ 3612286 h 6858000"/>
              <a:gd name="connsiteX664" fmla="*/ 1538370 w 7467600"/>
              <a:gd name="connsiteY664" fmla="*/ 3811804 h 6858000"/>
              <a:gd name="connsiteX665" fmla="*/ 542867 w 7467600"/>
              <a:gd name="connsiteY665" fmla="*/ 4944092 h 6858000"/>
              <a:gd name="connsiteX666" fmla="*/ 515800 w 7467600"/>
              <a:gd name="connsiteY666" fmla="*/ 4862180 h 6858000"/>
              <a:gd name="connsiteX667" fmla="*/ 909145 w 7467600"/>
              <a:gd name="connsiteY667" fmla="*/ 4199225 h 6858000"/>
              <a:gd name="connsiteX668" fmla="*/ 1214067 w 7467600"/>
              <a:gd name="connsiteY668" fmla="*/ 3908561 h 6858000"/>
              <a:gd name="connsiteX669" fmla="*/ 640967 w 7467600"/>
              <a:gd name="connsiteY669" fmla="*/ 4105601 h 6858000"/>
              <a:gd name="connsiteX670" fmla="*/ 112563 w 7467600"/>
              <a:gd name="connsiteY670" fmla="*/ 4396952 h 6858000"/>
              <a:gd name="connsiteX671" fmla="*/ 0 w 7467600"/>
              <a:gd name="connsiteY671" fmla="*/ 4466006 h 6858000"/>
              <a:gd name="connsiteX672" fmla="*/ 0 w 7467600"/>
              <a:gd name="connsiteY672" fmla="*/ 4233763 h 6858000"/>
              <a:gd name="connsiteX673" fmla="*/ 36881 w 7467600"/>
              <a:gd name="connsiteY673" fmla="*/ 4200118 h 6858000"/>
              <a:gd name="connsiteX674" fmla="*/ 910534 w 7467600"/>
              <a:gd name="connsiteY674" fmla="*/ 3629753 h 6858000"/>
              <a:gd name="connsiteX675" fmla="*/ 1578717 w 7467600"/>
              <a:gd name="connsiteY675" fmla="*/ 3575982 h 6858000"/>
              <a:gd name="connsiteX676" fmla="*/ 2338780 w 7467600"/>
              <a:gd name="connsiteY676" fmla="*/ 3033725 h 6858000"/>
              <a:gd name="connsiteX677" fmla="*/ 1807991 w 7467600"/>
              <a:gd name="connsiteY677" fmla="*/ 2807184 h 6858000"/>
              <a:gd name="connsiteX678" fmla="*/ 1416358 w 7467600"/>
              <a:gd name="connsiteY678" fmla="*/ 3112571 h 6858000"/>
              <a:gd name="connsiteX679" fmla="*/ 939066 w 7467600"/>
              <a:gd name="connsiteY679" fmla="*/ 3378798 h 6858000"/>
              <a:gd name="connsiteX680" fmla="*/ 115099 w 7467600"/>
              <a:gd name="connsiteY680" fmla="*/ 3607650 h 6858000"/>
              <a:gd name="connsiteX681" fmla="*/ 97284 w 7467600"/>
              <a:gd name="connsiteY681" fmla="*/ 3520393 h 6858000"/>
              <a:gd name="connsiteX682" fmla="*/ 922050 w 7467600"/>
              <a:gd name="connsiteY682" fmla="*/ 3074867 h 6858000"/>
              <a:gd name="connsiteX683" fmla="*/ 1405265 w 7467600"/>
              <a:gd name="connsiteY683" fmla="*/ 3016319 h 6858000"/>
              <a:gd name="connsiteX684" fmla="*/ 1407512 w 7467600"/>
              <a:gd name="connsiteY684" fmla="*/ 3018001 h 6858000"/>
              <a:gd name="connsiteX685" fmla="*/ 1726266 w 7467600"/>
              <a:gd name="connsiteY685" fmla="*/ 2777274 h 6858000"/>
              <a:gd name="connsiteX686" fmla="*/ 625390 w 7467600"/>
              <a:gd name="connsiteY686" fmla="*/ 2514541 h 6858000"/>
              <a:gd name="connsiteX687" fmla="*/ 619799 w 7467600"/>
              <a:gd name="connsiteY687" fmla="*/ 2527180 h 6858000"/>
              <a:gd name="connsiteX688" fmla="*/ 310030 w 7467600"/>
              <a:gd name="connsiteY688" fmla="*/ 2771818 h 6858000"/>
              <a:gd name="connsiteX689" fmla="*/ 173877 w 7467600"/>
              <a:gd name="connsiteY689" fmla="*/ 2937056 h 6858000"/>
              <a:gd name="connsiteX690" fmla="*/ 77889 w 7467600"/>
              <a:gd name="connsiteY690" fmla="*/ 3138440 h 6858000"/>
              <a:gd name="connsiteX691" fmla="*/ 0 w 7467600"/>
              <a:gd name="connsiteY691" fmla="*/ 3271395 h 6858000"/>
              <a:gd name="connsiteX692" fmla="*/ 0 w 7467600"/>
              <a:gd name="connsiteY692" fmla="*/ 3153002 h 6858000"/>
              <a:gd name="connsiteX693" fmla="*/ 2386 w 7467600"/>
              <a:gd name="connsiteY693" fmla="*/ 3149203 h 6858000"/>
              <a:gd name="connsiteX694" fmla="*/ 89753 w 7467600"/>
              <a:gd name="connsiteY694" fmla="*/ 2987702 h 6858000"/>
              <a:gd name="connsiteX695" fmla="*/ 76869 w 7467600"/>
              <a:gd name="connsiteY695" fmla="*/ 3005404 h 6858000"/>
              <a:gd name="connsiteX696" fmla="*/ 32049 w 7467600"/>
              <a:gd name="connsiteY696" fmla="*/ 3065814 h 6858000"/>
              <a:gd name="connsiteX697" fmla="*/ 0 w 7467600"/>
              <a:gd name="connsiteY697" fmla="*/ 3108744 h 6858000"/>
              <a:gd name="connsiteX698" fmla="*/ 0 w 7467600"/>
              <a:gd name="connsiteY698" fmla="*/ 3058059 h 6858000"/>
              <a:gd name="connsiteX699" fmla="*/ 7610 w 7467600"/>
              <a:gd name="connsiteY699" fmla="*/ 3047889 h 6858000"/>
              <a:gd name="connsiteX700" fmla="*/ 52419 w 7467600"/>
              <a:gd name="connsiteY700" fmla="*/ 2987479 h 6858000"/>
              <a:gd name="connsiteX701" fmla="*/ 59142 w 7467600"/>
              <a:gd name="connsiteY701" fmla="*/ 2978488 h 6858000"/>
              <a:gd name="connsiteX702" fmla="*/ 0 w 7467600"/>
              <a:gd name="connsiteY702" fmla="*/ 3015334 h 6858000"/>
              <a:gd name="connsiteX703" fmla="*/ 0 w 7467600"/>
              <a:gd name="connsiteY703" fmla="*/ 2914286 h 6858000"/>
              <a:gd name="connsiteX704" fmla="*/ 36383 w 7467600"/>
              <a:gd name="connsiteY704" fmla="*/ 2901128 h 6858000"/>
              <a:gd name="connsiteX705" fmla="*/ 156329 w 7467600"/>
              <a:gd name="connsiteY705" fmla="*/ 2840533 h 6858000"/>
              <a:gd name="connsiteX706" fmla="*/ 358355 w 7467600"/>
              <a:gd name="connsiteY706" fmla="*/ 2620471 h 6858000"/>
              <a:gd name="connsiteX707" fmla="*/ 510577 w 7467600"/>
              <a:gd name="connsiteY707" fmla="*/ 2501244 h 6858000"/>
              <a:gd name="connsiteX708" fmla="*/ 211967 w 7467600"/>
              <a:gd name="connsiteY708" fmla="*/ 2479171 h 6858000"/>
              <a:gd name="connsiteX709" fmla="*/ 0 w 7467600"/>
              <a:gd name="connsiteY709" fmla="*/ 2476398 h 6858000"/>
              <a:gd name="connsiteX710" fmla="*/ 0 w 7467600"/>
              <a:gd name="connsiteY710" fmla="*/ 2389189 h 6858000"/>
              <a:gd name="connsiteX711" fmla="*/ 103062 w 7467600"/>
              <a:gd name="connsiteY711" fmla="*/ 2389518 h 6858000"/>
              <a:gd name="connsiteX712" fmla="*/ 510734 w 7467600"/>
              <a:gd name="connsiteY712" fmla="*/ 2416201 h 6858000"/>
              <a:gd name="connsiteX713" fmla="*/ 279257 w 7467600"/>
              <a:gd name="connsiteY713" fmla="*/ 2092102 h 6858000"/>
              <a:gd name="connsiteX714" fmla="*/ 65265 w 7467600"/>
              <a:gd name="connsiteY714" fmla="*/ 2006049 h 6858000"/>
              <a:gd name="connsiteX715" fmla="*/ 0 w 7467600"/>
              <a:gd name="connsiteY715" fmla="*/ 1982532 h 6858000"/>
              <a:gd name="connsiteX716" fmla="*/ 0 w 7467600"/>
              <a:gd name="connsiteY716" fmla="*/ 1912789 h 6858000"/>
              <a:gd name="connsiteX717" fmla="*/ 97460 w 7467600"/>
              <a:gd name="connsiteY717" fmla="*/ 1953725 h 6858000"/>
              <a:gd name="connsiteX718" fmla="*/ 221272 w 7467600"/>
              <a:gd name="connsiteY718" fmla="*/ 1980766 h 6858000"/>
              <a:gd name="connsiteX719" fmla="*/ 116765 w 7467600"/>
              <a:gd name="connsiteY719" fmla="*/ 1911033 h 6858000"/>
              <a:gd name="connsiteX720" fmla="*/ 16405 w 7467600"/>
              <a:gd name="connsiteY720" fmla="*/ 1803412 h 6858000"/>
              <a:gd name="connsiteX721" fmla="*/ 0 w 7467600"/>
              <a:gd name="connsiteY721" fmla="*/ 1784777 h 6858000"/>
              <a:gd name="connsiteX722" fmla="*/ 0 w 7467600"/>
              <a:gd name="connsiteY722" fmla="*/ 1740082 h 6858000"/>
              <a:gd name="connsiteX723" fmla="*/ 39394 w 7467600"/>
              <a:gd name="connsiteY723" fmla="*/ 1784856 h 6858000"/>
              <a:gd name="connsiteX724" fmla="*/ 135813 w 7467600"/>
              <a:gd name="connsiteY724" fmla="*/ 1888838 h 6858000"/>
              <a:gd name="connsiteX725" fmla="*/ 242575 w 7467600"/>
              <a:gd name="connsiteY725" fmla="*/ 1958841 h 6858000"/>
              <a:gd name="connsiteX726" fmla="*/ 82197 w 7467600"/>
              <a:gd name="connsiteY726" fmla="*/ 1754826 h 6858000"/>
              <a:gd name="connsiteX727" fmla="*/ 0 w 7467600"/>
              <a:gd name="connsiteY727" fmla="*/ 1679650 h 6858000"/>
              <a:gd name="connsiteX728" fmla="*/ 0 w 7467600"/>
              <a:gd name="connsiteY728" fmla="*/ 1602463 h 6858000"/>
              <a:gd name="connsiteX729" fmla="*/ 84689 w 7467600"/>
              <a:gd name="connsiteY729" fmla="*/ 1677442 h 6858000"/>
              <a:gd name="connsiteX730" fmla="*/ 298437 w 7467600"/>
              <a:gd name="connsiteY730" fmla="*/ 1968019 h 6858000"/>
              <a:gd name="connsiteX731" fmla="*/ 227269 w 7467600"/>
              <a:gd name="connsiteY731" fmla="*/ 1114064 h 6858000"/>
              <a:gd name="connsiteX732" fmla="*/ 248003 w 7467600"/>
              <a:gd name="connsiteY732" fmla="*/ 1089613 h 6858000"/>
              <a:gd name="connsiteX733" fmla="*/ 427020 w 7467600"/>
              <a:gd name="connsiteY733" fmla="*/ 1619803 h 6858000"/>
              <a:gd name="connsiteX734" fmla="*/ 340345 w 7467600"/>
              <a:gd name="connsiteY734" fmla="*/ 2027739 h 6858000"/>
              <a:gd name="connsiteX735" fmla="*/ 360865 w 7467600"/>
              <a:gd name="connsiteY735" fmla="*/ 2044827 h 6858000"/>
              <a:gd name="connsiteX736" fmla="*/ 560414 w 7467600"/>
              <a:gd name="connsiteY736" fmla="*/ 2421457 h 6858000"/>
              <a:gd name="connsiteX737" fmla="*/ 1359703 w 7467600"/>
              <a:gd name="connsiteY737" fmla="*/ 2578554 h 6858000"/>
              <a:gd name="connsiteX738" fmla="*/ 1359422 w 7467600"/>
              <a:gd name="connsiteY738" fmla="*/ 2577994 h 6858000"/>
              <a:gd name="connsiteX739" fmla="*/ 828701 w 7467600"/>
              <a:gd name="connsiteY739" fmla="*/ 1839520 h 6858000"/>
              <a:gd name="connsiteX740" fmla="*/ 494427 w 7467600"/>
              <a:gd name="connsiteY740" fmla="*/ 1092333 h 6858000"/>
              <a:gd name="connsiteX741" fmla="*/ 506322 w 7467600"/>
              <a:gd name="connsiteY741" fmla="*/ 1020997 h 6858000"/>
              <a:gd name="connsiteX742" fmla="*/ 4570198 w 7467600"/>
              <a:gd name="connsiteY742" fmla="*/ 978081 h 6858000"/>
              <a:gd name="connsiteX743" fmla="*/ 4523691 w 7467600"/>
              <a:gd name="connsiteY743" fmla="*/ 1127776 h 6858000"/>
              <a:gd name="connsiteX744" fmla="*/ 4509875 w 7467600"/>
              <a:gd name="connsiteY744" fmla="*/ 1167552 h 6858000"/>
              <a:gd name="connsiteX745" fmla="*/ 4478168 w 7467600"/>
              <a:gd name="connsiteY745" fmla="*/ 1260735 h 6858000"/>
              <a:gd name="connsiteX746" fmla="*/ 4409309 w 7467600"/>
              <a:gd name="connsiteY746" fmla="*/ 1666996 h 6858000"/>
              <a:gd name="connsiteX747" fmla="*/ 4370031 w 7467600"/>
              <a:gd name="connsiteY747" fmla="*/ 1955666 h 6858000"/>
              <a:gd name="connsiteX748" fmla="*/ 4570198 w 7467600"/>
              <a:gd name="connsiteY748" fmla="*/ 978081 h 6858000"/>
              <a:gd name="connsiteX749" fmla="*/ 4557898 w 7467600"/>
              <a:gd name="connsiteY749" fmla="*/ 900011 h 6858000"/>
              <a:gd name="connsiteX750" fmla="*/ 4344840 w 7467600"/>
              <a:gd name="connsiteY750" fmla="*/ 1922038 h 6858000"/>
              <a:gd name="connsiteX751" fmla="*/ 4378710 w 7467600"/>
              <a:gd name="connsiteY751" fmla="*/ 1665516 h 6858000"/>
              <a:gd name="connsiteX752" fmla="*/ 4448798 w 7467600"/>
              <a:gd name="connsiteY752" fmla="*/ 1253024 h 6858000"/>
              <a:gd name="connsiteX753" fmla="*/ 4480315 w 7467600"/>
              <a:gd name="connsiteY753" fmla="*/ 1158454 h 6858000"/>
              <a:gd name="connsiteX754" fmla="*/ 4494133 w 7467600"/>
              <a:gd name="connsiteY754" fmla="*/ 1118676 h 6858000"/>
              <a:gd name="connsiteX755" fmla="*/ 4557898 w 7467600"/>
              <a:gd name="connsiteY755" fmla="*/ 900011 h 6858000"/>
              <a:gd name="connsiteX756" fmla="*/ 5870151 w 7467600"/>
              <a:gd name="connsiteY756" fmla="*/ 898890 h 6858000"/>
              <a:gd name="connsiteX757" fmla="*/ 5861335 w 7467600"/>
              <a:gd name="connsiteY757" fmla="*/ 899177 h 6858000"/>
              <a:gd name="connsiteX758" fmla="*/ 5843702 w 7467600"/>
              <a:gd name="connsiteY758" fmla="*/ 899748 h 6858000"/>
              <a:gd name="connsiteX759" fmla="*/ 5651107 w 7467600"/>
              <a:gd name="connsiteY759" fmla="*/ 920306 h 6858000"/>
              <a:gd name="connsiteX760" fmla="*/ 5459407 w 7467600"/>
              <a:gd name="connsiteY760" fmla="*/ 940975 h 6858000"/>
              <a:gd name="connsiteX761" fmla="*/ 5374846 w 7467600"/>
              <a:gd name="connsiteY761" fmla="*/ 941988 h 6858000"/>
              <a:gd name="connsiteX762" fmla="*/ 5256105 w 7467600"/>
              <a:gd name="connsiteY762" fmla="*/ 945632 h 6858000"/>
              <a:gd name="connsiteX763" fmla="*/ 5107071 w 7467600"/>
              <a:gd name="connsiteY763" fmla="*/ 969720 h 6858000"/>
              <a:gd name="connsiteX764" fmla="*/ 4998681 w 7467600"/>
              <a:gd name="connsiteY764" fmla="*/ 988771 h 6858000"/>
              <a:gd name="connsiteX765" fmla="*/ 5870151 w 7467600"/>
              <a:gd name="connsiteY765" fmla="*/ 898890 h 6858000"/>
              <a:gd name="connsiteX766" fmla="*/ 5504425 w 7467600"/>
              <a:gd name="connsiteY766" fmla="*/ 848067 h 6858000"/>
              <a:gd name="connsiteX767" fmla="*/ 4968849 w 7467600"/>
              <a:gd name="connsiteY767" fmla="*/ 962318 h 6858000"/>
              <a:gd name="connsiteX768" fmla="*/ 5104039 w 7467600"/>
              <a:gd name="connsiteY768" fmla="*/ 940634 h 6858000"/>
              <a:gd name="connsiteX769" fmla="*/ 5256311 w 7467600"/>
              <a:gd name="connsiteY769" fmla="*/ 916490 h 6858000"/>
              <a:gd name="connsiteX770" fmla="*/ 5377381 w 7467600"/>
              <a:gd name="connsiteY770" fmla="*/ 912671 h 6858000"/>
              <a:gd name="connsiteX771" fmla="*/ 5460148 w 7467600"/>
              <a:gd name="connsiteY771" fmla="*/ 911442 h 6858000"/>
              <a:gd name="connsiteX772" fmla="*/ 5648971 w 7467600"/>
              <a:gd name="connsiteY772" fmla="*/ 891331 h 6858000"/>
              <a:gd name="connsiteX773" fmla="*/ 5844807 w 7467600"/>
              <a:gd name="connsiteY773" fmla="*/ 870718 h 6858000"/>
              <a:gd name="connsiteX774" fmla="*/ 5862975 w 7467600"/>
              <a:gd name="connsiteY774" fmla="*/ 869756 h 6858000"/>
              <a:gd name="connsiteX775" fmla="*/ 5920887 w 7467600"/>
              <a:gd name="connsiteY775" fmla="*/ 865929 h 6858000"/>
              <a:gd name="connsiteX776" fmla="*/ 5504425 w 7467600"/>
              <a:gd name="connsiteY776" fmla="*/ 848067 h 6858000"/>
              <a:gd name="connsiteX777" fmla="*/ 3607114 w 7467600"/>
              <a:gd name="connsiteY777" fmla="*/ 467441 h 6858000"/>
              <a:gd name="connsiteX778" fmla="*/ 3296242 w 7467600"/>
              <a:gd name="connsiteY778" fmla="*/ 807991 h 6858000"/>
              <a:gd name="connsiteX779" fmla="*/ 3174674 w 7467600"/>
              <a:gd name="connsiteY779" fmla="*/ 919759 h 6858000"/>
              <a:gd name="connsiteX780" fmla="*/ 3042978 w 7467600"/>
              <a:gd name="connsiteY780" fmla="*/ 1054894 h 6858000"/>
              <a:gd name="connsiteX781" fmla="*/ 2968914 w 7467600"/>
              <a:gd name="connsiteY781" fmla="*/ 1133756 h 6858000"/>
              <a:gd name="connsiteX782" fmla="*/ 3103823 w 7467600"/>
              <a:gd name="connsiteY782" fmla="*/ 1026814 h 6858000"/>
              <a:gd name="connsiteX783" fmla="*/ 3607114 w 7467600"/>
              <a:gd name="connsiteY783" fmla="*/ 467441 h 6858000"/>
              <a:gd name="connsiteX784" fmla="*/ 3744487 w 7467600"/>
              <a:gd name="connsiteY784" fmla="*/ 383136 h 6858000"/>
              <a:gd name="connsiteX785" fmla="*/ 3970213 w 7467600"/>
              <a:gd name="connsiteY785" fmla="*/ 995559 h 6858000"/>
              <a:gd name="connsiteX786" fmla="*/ 3744487 w 7467600"/>
              <a:gd name="connsiteY786" fmla="*/ 383136 h 6858000"/>
              <a:gd name="connsiteX787" fmla="*/ 3624562 w 7467600"/>
              <a:gd name="connsiteY787" fmla="*/ 367041 h 6858000"/>
              <a:gd name="connsiteX788" fmla="*/ 3489712 w 7467600"/>
              <a:gd name="connsiteY788" fmla="*/ 485386 h 6858000"/>
              <a:gd name="connsiteX789" fmla="*/ 3182994 w 7467600"/>
              <a:gd name="connsiteY789" fmla="*/ 828265 h 6858000"/>
              <a:gd name="connsiteX790" fmla="*/ 2892114 w 7467600"/>
              <a:gd name="connsiteY790" fmla="*/ 1172635 h 6858000"/>
              <a:gd name="connsiteX791" fmla="*/ 3021459 w 7467600"/>
              <a:gd name="connsiteY791" fmla="*/ 1035385 h 6858000"/>
              <a:gd name="connsiteX792" fmla="*/ 3153873 w 7467600"/>
              <a:gd name="connsiteY792" fmla="*/ 898971 h 6858000"/>
              <a:gd name="connsiteX793" fmla="*/ 3276511 w 7467600"/>
              <a:gd name="connsiteY793" fmla="*/ 786423 h 6858000"/>
              <a:gd name="connsiteX794" fmla="*/ 3584154 w 7467600"/>
              <a:gd name="connsiteY794" fmla="*/ 448218 h 6858000"/>
              <a:gd name="connsiteX795" fmla="*/ 3624562 w 7467600"/>
              <a:gd name="connsiteY795" fmla="*/ 367041 h 6858000"/>
              <a:gd name="connsiteX796" fmla="*/ 3766672 w 7467600"/>
              <a:gd name="connsiteY796" fmla="*/ 359429 h 6858000"/>
              <a:gd name="connsiteX797" fmla="*/ 3996338 w 7467600"/>
              <a:gd name="connsiteY797" fmla="*/ 968237 h 6858000"/>
              <a:gd name="connsiteX798" fmla="*/ 3766672 w 7467600"/>
              <a:gd name="connsiteY798" fmla="*/ 359429 h 6858000"/>
              <a:gd name="connsiteX799" fmla="*/ 5805386 w 7467600"/>
              <a:gd name="connsiteY799" fmla="*/ 239240 h 6858000"/>
              <a:gd name="connsiteX800" fmla="*/ 5736947 w 7467600"/>
              <a:gd name="connsiteY800" fmla="*/ 261367 h 6858000"/>
              <a:gd name="connsiteX801" fmla="*/ 5427012 w 7467600"/>
              <a:gd name="connsiteY801" fmla="*/ 311272 h 6858000"/>
              <a:gd name="connsiteX802" fmla="*/ 5147818 w 7467600"/>
              <a:gd name="connsiteY802" fmla="*/ 322112 h 6858000"/>
              <a:gd name="connsiteX803" fmla="*/ 5060854 w 7467600"/>
              <a:gd name="connsiteY803" fmla="*/ 311882 h 6858000"/>
              <a:gd name="connsiteX804" fmla="*/ 4945989 w 7467600"/>
              <a:gd name="connsiteY804" fmla="*/ 300516 h 6858000"/>
              <a:gd name="connsiteX805" fmla="*/ 5410479 w 7467600"/>
              <a:gd name="connsiteY805" fmla="*/ 348434 h 6858000"/>
              <a:gd name="connsiteX806" fmla="*/ 5805386 w 7467600"/>
              <a:gd name="connsiteY806" fmla="*/ 239240 h 6858000"/>
              <a:gd name="connsiteX807" fmla="*/ 5905192 w 7467600"/>
              <a:gd name="connsiteY807" fmla="*/ 163079 h 6858000"/>
              <a:gd name="connsiteX808" fmla="*/ 5865655 w 7467600"/>
              <a:gd name="connsiteY808" fmla="*/ 171901 h 6858000"/>
              <a:gd name="connsiteX809" fmla="*/ 5259740 w 7467600"/>
              <a:gd name="connsiteY809" fmla="*/ 257013 h 6858000"/>
              <a:gd name="connsiteX810" fmla="*/ 5208466 w 7467600"/>
              <a:gd name="connsiteY810" fmla="*/ 257550 h 6858000"/>
              <a:gd name="connsiteX811" fmla="*/ 4980204 w 7467600"/>
              <a:gd name="connsiteY811" fmla="*/ 271903 h 6858000"/>
              <a:gd name="connsiteX812" fmla="*/ 5068068 w 7467600"/>
              <a:gd name="connsiteY812" fmla="*/ 282244 h 6858000"/>
              <a:gd name="connsiteX813" fmla="*/ 5153231 w 7467600"/>
              <a:gd name="connsiteY813" fmla="*/ 292240 h 6858000"/>
              <a:gd name="connsiteX814" fmla="*/ 5426491 w 7467600"/>
              <a:gd name="connsiteY814" fmla="*/ 281128 h 6858000"/>
              <a:gd name="connsiteX815" fmla="*/ 5731212 w 7467600"/>
              <a:gd name="connsiteY815" fmla="*/ 231951 h 6858000"/>
              <a:gd name="connsiteX816" fmla="*/ 5905192 w 7467600"/>
              <a:gd name="connsiteY816" fmla="*/ 163079 h 6858000"/>
              <a:gd name="connsiteX817" fmla="*/ 5944437 w 7467600"/>
              <a:gd name="connsiteY817" fmla="*/ 113829 h 6858000"/>
              <a:gd name="connsiteX818" fmla="*/ 5825032 w 7467600"/>
              <a:gd name="connsiteY818" fmla="*/ 146405 h 6858000"/>
              <a:gd name="connsiteX819" fmla="*/ 4955599 w 7467600"/>
              <a:gd name="connsiteY819" fmla="*/ 247008 h 6858000"/>
              <a:gd name="connsiteX820" fmla="*/ 5210104 w 7467600"/>
              <a:gd name="connsiteY820" fmla="*/ 228123 h 6858000"/>
              <a:gd name="connsiteX821" fmla="*/ 5261015 w 7467600"/>
              <a:gd name="connsiteY821" fmla="*/ 227087 h 6858000"/>
              <a:gd name="connsiteX822" fmla="*/ 5861181 w 7467600"/>
              <a:gd name="connsiteY822" fmla="*/ 143093 h 6858000"/>
              <a:gd name="connsiteX823" fmla="*/ 5961252 w 7467600"/>
              <a:gd name="connsiteY823" fmla="*/ 114820 h 6858000"/>
              <a:gd name="connsiteX824" fmla="*/ 5944437 w 7467600"/>
              <a:gd name="connsiteY824" fmla="*/ 113829 h 6858000"/>
              <a:gd name="connsiteX825" fmla="*/ 3882765 w 7467600"/>
              <a:gd name="connsiteY825" fmla="*/ 0 h 6858000"/>
              <a:gd name="connsiteX826" fmla="*/ 3995099 w 7467600"/>
              <a:gd name="connsiteY826" fmla="*/ 0 h 6858000"/>
              <a:gd name="connsiteX827" fmla="*/ 4163818 w 7467600"/>
              <a:gd name="connsiteY827" fmla="*/ 234104 h 6858000"/>
              <a:gd name="connsiteX828" fmla="*/ 4172099 w 7467600"/>
              <a:gd name="connsiteY828" fmla="*/ 234207 h 6858000"/>
              <a:gd name="connsiteX829" fmla="*/ 4784282 w 7467600"/>
              <a:gd name="connsiteY829" fmla="*/ 276561 h 6858000"/>
              <a:gd name="connsiteX830" fmla="*/ 4801687 w 7467600"/>
              <a:gd name="connsiteY830" fmla="*/ 267764 h 6858000"/>
              <a:gd name="connsiteX831" fmla="*/ 6082788 w 7467600"/>
              <a:gd name="connsiteY831" fmla="*/ 64119 h 6858000"/>
              <a:gd name="connsiteX832" fmla="*/ 6099442 w 7467600"/>
              <a:gd name="connsiteY832" fmla="*/ 82568 h 6858000"/>
              <a:gd name="connsiteX833" fmla="*/ 4804137 w 7467600"/>
              <a:gd name="connsiteY833" fmla="*/ 320931 h 6858000"/>
              <a:gd name="connsiteX834" fmla="*/ 4227047 w 7467600"/>
              <a:gd name="connsiteY834" fmla="*/ 313415 h 6858000"/>
              <a:gd name="connsiteX835" fmla="*/ 4346041 w 7467600"/>
              <a:gd name="connsiteY835" fmla="*/ 456086 h 6858000"/>
              <a:gd name="connsiteX836" fmla="*/ 4870967 w 7467600"/>
              <a:gd name="connsiteY836" fmla="*/ 963061 h 6858000"/>
              <a:gd name="connsiteX837" fmla="*/ 4889647 w 7467600"/>
              <a:gd name="connsiteY837" fmla="*/ 957147 h 6858000"/>
              <a:gd name="connsiteX838" fmla="*/ 5422504 w 7467600"/>
              <a:gd name="connsiteY838" fmla="*/ 805191 h 6858000"/>
              <a:gd name="connsiteX839" fmla="*/ 6087656 w 7467600"/>
              <a:gd name="connsiteY839" fmla="*/ 826703 h 6858000"/>
              <a:gd name="connsiteX840" fmla="*/ 6058717 w 7467600"/>
              <a:gd name="connsiteY840" fmla="*/ 865992 h 6858000"/>
              <a:gd name="connsiteX841" fmla="*/ 4974153 w 7467600"/>
              <a:gd name="connsiteY841" fmla="*/ 1045456 h 6858000"/>
              <a:gd name="connsiteX842" fmla="*/ 5627835 w 7467600"/>
              <a:gd name="connsiteY842" fmla="*/ 1472077 h 6858000"/>
              <a:gd name="connsiteX843" fmla="*/ 5629817 w 7467600"/>
              <a:gd name="connsiteY843" fmla="*/ 1471412 h 6858000"/>
              <a:gd name="connsiteX844" fmla="*/ 5634124 w 7467600"/>
              <a:gd name="connsiteY844" fmla="*/ 1470572 h 6858000"/>
              <a:gd name="connsiteX845" fmla="*/ 5755832 w 7467600"/>
              <a:gd name="connsiteY845" fmla="*/ 1383886 h 6858000"/>
              <a:gd name="connsiteX846" fmla="*/ 6014186 w 7467600"/>
              <a:gd name="connsiteY846" fmla="*/ 1279799 h 6858000"/>
              <a:gd name="connsiteX847" fmla="*/ 6901619 w 7467600"/>
              <a:gd name="connsiteY847" fmla="*/ 1047874 h 6858000"/>
              <a:gd name="connsiteX848" fmla="*/ 6931566 w 7467600"/>
              <a:gd name="connsiteY848" fmla="*/ 1062034 h 6858000"/>
              <a:gd name="connsiteX849" fmla="*/ 5790982 w 7467600"/>
              <a:gd name="connsiteY849" fmla="*/ 1561380 h 6858000"/>
              <a:gd name="connsiteX850" fmla="*/ 6188971 w 7467600"/>
              <a:gd name="connsiteY850" fmla="*/ 1755168 h 6858000"/>
              <a:gd name="connsiteX851" fmla="*/ 6202446 w 7467600"/>
              <a:gd name="connsiteY851" fmla="*/ 1752268 h 6858000"/>
              <a:gd name="connsiteX852" fmla="*/ 7179560 w 7467600"/>
              <a:gd name="connsiteY852" fmla="*/ 1467551 h 6858000"/>
              <a:gd name="connsiteX853" fmla="*/ 7158730 w 7467600"/>
              <a:gd name="connsiteY853" fmla="*/ 1507835 h 6858000"/>
              <a:gd name="connsiteX854" fmla="*/ 6326959 w 7467600"/>
              <a:gd name="connsiteY854" fmla="*/ 1817686 h 6858000"/>
              <a:gd name="connsiteX855" fmla="*/ 6537433 w 7467600"/>
              <a:gd name="connsiteY855" fmla="*/ 1907790 h 6858000"/>
              <a:gd name="connsiteX856" fmla="*/ 6550221 w 7467600"/>
              <a:gd name="connsiteY856" fmla="*/ 1910729 h 6858000"/>
              <a:gd name="connsiteX857" fmla="*/ 6964438 w 7467600"/>
              <a:gd name="connsiteY857" fmla="*/ 2209505 h 6858000"/>
              <a:gd name="connsiteX858" fmla="*/ 7367862 w 7467600"/>
              <a:gd name="connsiteY858" fmla="*/ 2806833 h 6858000"/>
              <a:gd name="connsiteX859" fmla="*/ 7364329 w 7467600"/>
              <a:gd name="connsiteY859" fmla="*/ 2826907 h 6858000"/>
              <a:gd name="connsiteX860" fmla="*/ 7290545 w 7467600"/>
              <a:gd name="connsiteY860" fmla="*/ 2850663 h 6858000"/>
              <a:gd name="connsiteX861" fmla="*/ 6472036 w 7467600"/>
              <a:gd name="connsiteY861" fmla="*/ 1959003 h 6858000"/>
              <a:gd name="connsiteX862" fmla="*/ 5792897 w 7467600"/>
              <a:gd name="connsiteY862" fmla="*/ 1647747 h 6858000"/>
              <a:gd name="connsiteX863" fmla="*/ 5842751 w 7467600"/>
              <a:gd name="connsiteY863" fmla="*/ 1816112 h 6858000"/>
              <a:gd name="connsiteX864" fmla="*/ 5847424 w 7467600"/>
              <a:gd name="connsiteY864" fmla="*/ 1815776 h 6858000"/>
              <a:gd name="connsiteX865" fmla="*/ 6399821 w 7467600"/>
              <a:gd name="connsiteY865" fmla="*/ 2344799 h 6858000"/>
              <a:gd name="connsiteX866" fmla="*/ 6323232 w 7467600"/>
              <a:gd name="connsiteY866" fmla="*/ 2389634 h 6858000"/>
              <a:gd name="connsiteX867" fmla="*/ 5942958 w 7467600"/>
              <a:gd name="connsiteY867" fmla="*/ 2077708 h 6858000"/>
              <a:gd name="connsiteX868" fmla="*/ 5921559 w 7467600"/>
              <a:gd name="connsiteY868" fmla="*/ 2378596 h 6858000"/>
              <a:gd name="connsiteX869" fmla="*/ 5817651 w 7467600"/>
              <a:gd name="connsiteY869" fmla="*/ 3023919 h 6858000"/>
              <a:gd name="connsiteX870" fmla="*/ 5729634 w 7467600"/>
              <a:gd name="connsiteY870" fmla="*/ 3051849 h 6858000"/>
              <a:gd name="connsiteX871" fmla="*/ 5611018 w 7467600"/>
              <a:gd name="connsiteY871" fmla="*/ 2316769 h 6858000"/>
              <a:gd name="connsiteX872" fmla="*/ 5687608 w 7467600"/>
              <a:gd name="connsiteY872" fmla="*/ 2039972 h 6858000"/>
              <a:gd name="connsiteX873" fmla="*/ 5657554 w 7467600"/>
              <a:gd name="connsiteY873" fmla="*/ 1576445 h 6858000"/>
              <a:gd name="connsiteX874" fmla="*/ 5150475 w 7467600"/>
              <a:gd name="connsiteY874" fmla="*/ 1274012 h 6858000"/>
              <a:gd name="connsiteX875" fmla="*/ 5349142 w 7467600"/>
              <a:gd name="connsiteY875" fmla="*/ 2204405 h 6858000"/>
              <a:gd name="connsiteX876" fmla="*/ 5262214 w 7467600"/>
              <a:gd name="connsiteY876" fmla="*/ 2233836 h 6858000"/>
              <a:gd name="connsiteX877" fmla="*/ 4981539 w 7467600"/>
              <a:gd name="connsiteY877" fmla="*/ 1542201 h 6858000"/>
              <a:gd name="connsiteX878" fmla="*/ 4958461 w 7467600"/>
              <a:gd name="connsiteY878" fmla="*/ 1136957 h 6858000"/>
              <a:gd name="connsiteX879" fmla="*/ 4655015 w 7467600"/>
              <a:gd name="connsiteY879" fmla="*/ 891426 h 6858000"/>
              <a:gd name="connsiteX880" fmla="*/ 4348002 w 7467600"/>
              <a:gd name="connsiteY880" fmla="*/ 2205895 h 6858000"/>
              <a:gd name="connsiteX881" fmla="*/ 4262250 w 7467600"/>
              <a:gd name="connsiteY881" fmla="*/ 2219972 h 6858000"/>
              <a:gd name="connsiteX882" fmla="*/ 4550611 w 7467600"/>
              <a:gd name="connsiteY882" fmla="*/ 817540 h 6858000"/>
              <a:gd name="connsiteX883" fmla="*/ 4564418 w 7467600"/>
              <a:gd name="connsiteY883" fmla="*/ 808293 h 6858000"/>
              <a:gd name="connsiteX884" fmla="*/ 4266388 w 7467600"/>
              <a:gd name="connsiteY884" fmla="*/ 500083 h 6858000"/>
              <a:gd name="connsiteX885" fmla="*/ 4032842 w 7467600"/>
              <a:gd name="connsiteY885" fmla="*/ 211809 h 6858000"/>
              <a:gd name="connsiteX886" fmla="*/ 3882765 w 7467600"/>
              <a:gd name="connsiteY886" fmla="*/ 0 h 6858000"/>
              <a:gd name="connsiteX887" fmla="*/ 3721337 w 7467600"/>
              <a:gd name="connsiteY887" fmla="*/ 0 h 6858000"/>
              <a:gd name="connsiteX888" fmla="*/ 3797544 w 7467600"/>
              <a:gd name="connsiteY888" fmla="*/ 0 h 6858000"/>
              <a:gd name="connsiteX889" fmla="*/ 3775734 w 7467600"/>
              <a:gd name="connsiteY889" fmla="*/ 95131 h 6858000"/>
              <a:gd name="connsiteX890" fmla="*/ 3724807 w 7467600"/>
              <a:gd name="connsiteY890" fmla="*/ 272257 h 6858000"/>
              <a:gd name="connsiteX891" fmla="*/ 3726844 w 7467600"/>
              <a:gd name="connsiteY891" fmla="*/ 282988 h 6858000"/>
              <a:gd name="connsiteX892" fmla="*/ 3742664 w 7467600"/>
              <a:gd name="connsiteY892" fmla="*/ 279918 h 6858000"/>
              <a:gd name="connsiteX893" fmla="*/ 4103910 w 7467600"/>
              <a:gd name="connsiteY893" fmla="*/ 1161917 h 6858000"/>
              <a:gd name="connsiteX894" fmla="*/ 4020269 w 7467600"/>
              <a:gd name="connsiteY894" fmla="*/ 1200406 h 6858000"/>
              <a:gd name="connsiteX895" fmla="*/ 3674882 w 7467600"/>
              <a:gd name="connsiteY895" fmla="*/ 488524 h 6858000"/>
              <a:gd name="connsiteX896" fmla="*/ 3132682 w 7467600"/>
              <a:gd name="connsiteY896" fmla="*/ 1072284 h 6858000"/>
              <a:gd name="connsiteX897" fmla="*/ 2716346 w 7467600"/>
              <a:gd name="connsiteY897" fmla="*/ 1276376 h 6858000"/>
              <a:gd name="connsiteX898" fmla="*/ 2716772 w 7467600"/>
              <a:gd name="connsiteY898" fmla="*/ 1255462 h 6858000"/>
              <a:gd name="connsiteX899" fmla="*/ 3471096 w 7467600"/>
              <a:gd name="connsiteY899" fmla="*/ 437072 h 6858000"/>
              <a:gd name="connsiteX900" fmla="*/ 3639057 w 7467600"/>
              <a:gd name="connsiteY900" fmla="*/ 286334 h 6858000"/>
              <a:gd name="connsiteX901" fmla="*/ 3640309 w 7467600"/>
              <a:gd name="connsiteY901" fmla="*/ 284664 h 6858000"/>
              <a:gd name="connsiteX902" fmla="*/ 3646022 w 7467600"/>
              <a:gd name="connsiteY902" fmla="*/ 276711 h 6858000"/>
              <a:gd name="connsiteX903" fmla="*/ 3707943 w 7467600"/>
              <a:gd name="connsiteY903" fmla="*/ 65958 h 6858000"/>
              <a:gd name="connsiteX904" fmla="*/ 3721337 w 7467600"/>
              <a:gd name="connsiteY904" fmla="*/ 0 h 6858000"/>
              <a:gd name="connsiteX905" fmla="*/ 2867960 w 7467600"/>
              <a:gd name="connsiteY905" fmla="*/ 0 h 6858000"/>
              <a:gd name="connsiteX906" fmla="*/ 2926351 w 7467600"/>
              <a:gd name="connsiteY906" fmla="*/ 0 h 6858000"/>
              <a:gd name="connsiteX907" fmla="*/ 2902823 w 7467600"/>
              <a:gd name="connsiteY907" fmla="*/ 262929 h 6858000"/>
              <a:gd name="connsiteX908" fmla="*/ 2940663 w 7467600"/>
              <a:gd name="connsiteY908" fmla="*/ 140884 h 6858000"/>
              <a:gd name="connsiteX909" fmla="*/ 2947039 w 7467600"/>
              <a:gd name="connsiteY909" fmla="*/ 122524 h 6858000"/>
              <a:gd name="connsiteX910" fmla="*/ 2984316 w 7467600"/>
              <a:gd name="connsiteY910" fmla="*/ 0 h 6858000"/>
              <a:gd name="connsiteX911" fmla="*/ 3016114 w 7467600"/>
              <a:gd name="connsiteY911" fmla="*/ 0 h 6858000"/>
              <a:gd name="connsiteX912" fmla="*/ 2979949 w 7467600"/>
              <a:gd name="connsiteY912" fmla="*/ 119274 h 6858000"/>
              <a:gd name="connsiteX913" fmla="*/ 3023879 w 7467600"/>
              <a:gd name="connsiteY913" fmla="*/ 0 h 6858000"/>
              <a:gd name="connsiteX914" fmla="*/ 3105400 w 7467600"/>
              <a:gd name="connsiteY914" fmla="*/ 0 h 6858000"/>
              <a:gd name="connsiteX915" fmla="*/ 3094669 w 7467600"/>
              <a:gd name="connsiteY915" fmla="*/ 30308 h 6858000"/>
              <a:gd name="connsiteX916" fmla="*/ 2901945 w 7467600"/>
              <a:gd name="connsiteY916" fmla="*/ 466538 h 6858000"/>
              <a:gd name="connsiteX917" fmla="*/ 2815209 w 7467600"/>
              <a:gd name="connsiteY917" fmla="*/ 497361 h 6858000"/>
              <a:gd name="connsiteX918" fmla="*/ 2844845 w 7467600"/>
              <a:gd name="connsiteY918" fmla="*/ 127638 h 6858000"/>
              <a:gd name="connsiteX919" fmla="*/ 2867960 w 7467600"/>
              <a:gd name="connsiteY919" fmla="*/ 0 h 6858000"/>
              <a:gd name="connsiteX920" fmla="*/ 1057230 w 7467600"/>
              <a:gd name="connsiteY920" fmla="*/ 0 h 6858000"/>
              <a:gd name="connsiteX921" fmla="*/ 1111003 w 7467600"/>
              <a:gd name="connsiteY921" fmla="*/ 0 h 6858000"/>
              <a:gd name="connsiteX922" fmla="*/ 1125553 w 7467600"/>
              <a:gd name="connsiteY922" fmla="*/ 52588 h 6858000"/>
              <a:gd name="connsiteX923" fmla="*/ 1304276 w 7467600"/>
              <a:gd name="connsiteY923" fmla="*/ 476275 h 6858000"/>
              <a:gd name="connsiteX924" fmla="*/ 1492066 w 7467600"/>
              <a:gd name="connsiteY924" fmla="*/ 886333 h 6858000"/>
              <a:gd name="connsiteX925" fmla="*/ 1423698 w 7467600"/>
              <a:gd name="connsiteY925" fmla="*/ 710817 h 6858000"/>
              <a:gd name="connsiteX926" fmla="*/ 1357609 w 7467600"/>
              <a:gd name="connsiteY926" fmla="*/ 532892 h 6858000"/>
              <a:gd name="connsiteX927" fmla="*/ 1309550 w 7467600"/>
              <a:gd name="connsiteY927" fmla="*/ 374031 h 6858000"/>
              <a:gd name="connsiteX928" fmla="*/ 1193673 w 7467600"/>
              <a:gd name="connsiteY928" fmla="*/ 49533 h 6858000"/>
              <a:gd name="connsiteX929" fmla="*/ 1164391 w 7467600"/>
              <a:gd name="connsiteY929" fmla="*/ 0 h 6858000"/>
              <a:gd name="connsiteX930" fmla="*/ 1200666 w 7467600"/>
              <a:gd name="connsiteY930" fmla="*/ 0 h 6858000"/>
              <a:gd name="connsiteX931" fmla="*/ 1223408 w 7467600"/>
              <a:gd name="connsiteY931" fmla="*/ 38996 h 6858000"/>
              <a:gd name="connsiteX932" fmla="*/ 1339635 w 7467600"/>
              <a:gd name="connsiteY932" fmla="*/ 365517 h 6858000"/>
              <a:gd name="connsiteX933" fmla="*/ 1387469 w 7467600"/>
              <a:gd name="connsiteY933" fmla="*/ 523079 h 6858000"/>
              <a:gd name="connsiteX934" fmla="*/ 1452685 w 7467600"/>
              <a:gd name="connsiteY934" fmla="*/ 699806 h 6858000"/>
              <a:gd name="connsiteX935" fmla="*/ 1492092 w 7467600"/>
              <a:gd name="connsiteY935" fmla="*/ 800424 h 6858000"/>
              <a:gd name="connsiteX936" fmla="*/ 1455302 w 7467600"/>
              <a:gd name="connsiteY936" fmla="*/ 632913 h 6858000"/>
              <a:gd name="connsiteX937" fmla="*/ 1222336 w 7467600"/>
              <a:gd name="connsiteY937" fmla="*/ 9480 h 6858000"/>
              <a:gd name="connsiteX938" fmla="*/ 1214634 w 7467600"/>
              <a:gd name="connsiteY938" fmla="*/ 0 h 6858000"/>
              <a:gd name="connsiteX939" fmla="*/ 1289827 w 7467600"/>
              <a:gd name="connsiteY939" fmla="*/ 0 h 6858000"/>
              <a:gd name="connsiteX940" fmla="*/ 1321076 w 7467600"/>
              <a:gd name="connsiteY940" fmla="*/ 59722 h 6858000"/>
              <a:gd name="connsiteX941" fmla="*/ 1512579 w 7467600"/>
              <a:gd name="connsiteY941" fmla="*/ 626441 h 6858000"/>
              <a:gd name="connsiteX942" fmla="*/ 1506076 w 7467600"/>
              <a:gd name="connsiteY942" fmla="*/ 1089289 h 6858000"/>
              <a:gd name="connsiteX943" fmla="*/ 1486346 w 7467600"/>
              <a:gd name="connsiteY943" fmla="*/ 1079919 h 6858000"/>
              <a:gd name="connsiteX944" fmla="*/ 1070511 w 7467600"/>
              <a:gd name="connsiteY944" fmla="*/ 48609 h 6858000"/>
              <a:gd name="connsiteX945" fmla="*/ 1057230 w 7467600"/>
              <a:gd name="connsiteY945" fmla="*/ 0 h 6858000"/>
              <a:gd name="connsiteX946" fmla="*/ 43151 w 7467600"/>
              <a:gd name="connsiteY946" fmla="*/ 0 h 6858000"/>
              <a:gd name="connsiteX947" fmla="*/ 95283 w 7467600"/>
              <a:gd name="connsiteY947" fmla="*/ 0 h 6858000"/>
              <a:gd name="connsiteX948" fmla="*/ 300708 w 7467600"/>
              <a:gd name="connsiteY948" fmla="*/ 154571 h 6858000"/>
              <a:gd name="connsiteX949" fmla="*/ 530414 w 7467600"/>
              <a:gd name="connsiteY949" fmla="*/ 354673 h 6858000"/>
              <a:gd name="connsiteX950" fmla="*/ 333785 w 7467600"/>
              <a:gd name="connsiteY950" fmla="*/ 161564 h 6858000"/>
              <a:gd name="connsiteX951" fmla="*/ 147005 w 7467600"/>
              <a:gd name="connsiteY951" fmla="*/ 0 h 6858000"/>
              <a:gd name="connsiteX952" fmla="*/ 272509 w 7467600"/>
              <a:gd name="connsiteY952" fmla="*/ 0 h 6858000"/>
              <a:gd name="connsiteX953" fmla="*/ 326276 w 7467600"/>
              <a:gd name="connsiteY953" fmla="*/ 45847 h 6858000"/>
              <a:gd name="connsiteX954" fmla="*/ 823759 w 7467600"/>
              <a:gd name="connsiteY954" fmla="*/ 574145 h 6858000"/>
              <a:gd name="connsiteX955" fmla="*/ 811254 w 7467600"/>
              <a:gd name="connsiteY955" fmla="*/ 665546 h 6858000"/>
              <a:gd name="connsiteX956" fmla="*/ 154042 w 7467600"/>
              <a:gd name="connsiteY956" fmla="*/ 261522 h 6858000"/>
              <a:gd name="connsiteX957" fmla="*/ 13550 w 7467600"/>
              <a:gd name="connsiteY957" fmla="*/ 158423 h 6858000"/>
              <a:gd name="connsiteX958" fmla="*/ 0 w 7467600"/>
              <a:gd name="connsiteY958" fmla="*/ 146618 h 6858000"/>
              <a:gd name="connsiteX959" fmla="*/ 0 w 7467600"/>
              <a:gd name="connsiteY959" fmla="*/ 59161 h 6858000"/>
              <a:gd name="connsiteX960" fmla="*/ 45427 w 7467600"/>
              <a:gd name="connsiteY960" fmla="*/ 101078 h 6858000"/>
              <a:gd name="connsiteX961" fmla="*/ 630103 w 7467600"/>
              <a:gd name="connsiteY961" fmla="*/ 485885 h 6858000"/>
              <a:gd name="connsiteX962" fmla="*/ 532040 w 7467600"/>
              <a:gd name="connsiteY962" fmla="*/ 399359 h 6858000"/>
              <a:gd name="connsiteX963" fmla="*/ 517618 w 7467600"/>
              <a:gd name="connsiteY963" fmla="*/ 385726 h 6858000"/>
              <a:gd name="connsiteX964" fmla="*/ 285074 w 7467600"/>
              <a:gd name="connsiteY964" fmla="*/ 182755 h 6858000"/>
              <a:gd name="connsiteX965" fmla="*/ 43151 w 7467600"/>
              <a:gd name="connsiteY965"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254615 w 7472601"/>
              <a:gd name="connsiteY80" fmla="*/ 5911918 h 6858000"/>
              <a:gd name="connsiteX81" fmla="*/ 7312589 w 7472601"/>
              <a:gd name="connsiteY81" fmla="*/ 5982309 h 6858000"/>
              <a:gd name="connsiteX82" fmla="*/ 7448321 w 7472601"/>
              <a:gd name="connsiteY82" fmla="*/ 6190991 h 6858000"/>
              <a:gd name="connsiteX83" fmla="*/ 7467600 w 7472601"/>
              <a:gd name="connsiteY83" fmla="*/ 6221686 h 6858000"/>
              <a:gd name="connsiteX84" fmla="*/ 7467600 w 7472601"/>
              <a:gd name="connsiteY84" fmla="*/ 6334256 h 6858000"/>
              <a:gd name="connsiteX85" fmla="*/ 7454976 w 7472601"/>
              <a:gd name="connsiteY85" fmla="*/ 6318297 h 6858000"/>
              <a:gd name="connsiteX86" fmla="*/ 1456157 w 7472601"/>
              <a:gd name="connsiteY86" fmla="*/ 5371404 h 6858000"/>
              <a:gd name="connsiteX87" fmla="*/ 1244432 w 7472601"/>
              <a:gd name="connsiteY87" fmla="*/ 5385601 h 6858000"/>
              <a:gd name="connsiteX88" fmla="*/ 973990 w 7472601"/>
              <a:gd name="connsiteY88" fmla="*/ 5424940 h 6858000"/>
              <a:gd name="connsiteX89" fmla="*/ 1103809 w 7472601"/>
              <a:gd name="connsiteY89" fmla="*/ 5433720 h 6858000"/>
              <a:gd name="connsiteX90" fmla="*/ 1123454 w 7472601"/>
              <a:gd name="connsiteY90" fmla="*/ 5435727 h 6858000"/>
              <a:gd name="connsiteX91" fmla="*/ 1737017 w 7472601"/>
              <a:gd name="connsiteY91" fmla="*/ 5452183 h 6858000"/>
              <a:gd name="connsiteX92" fmla="*/ 1824397 w 7472601"/>
              <a:gd name="connsiteY92" fmla="*/ 5447757 h 6858000"/>
              <a:gd name="connsiteX93" fmla="*/ 2070059 w 7472601"/>
              <a:gd name="connsiteY93" fmla="*/ 5441660 h 6858000"/>
              <a:gd name="connsiteX94" fmla="*/ 1456157 w 7472601"/>
              <a:gd name="connsiteY94" fmla="*/ 5371404 h 6858000"/>
              <a:gd name="connsiteX95" fmla="*/ 4988186 w 7472601"/>
              <a:gd name="connsiteY95" fmla="*/ 5216467 h 6858000"/>
              <a:gd name="connsiteX96" fmla="*/ 4777334 w 7472601"/>
              <a:gd name="connsiteY96" fmla="*/ 5406072 h 6858000"/>
              <a:gd name="connsiteX97" fmla="*/ 4718341 w 7472601"/>
              <a:gd name="connsiteY97" fmla="*/ 5468043 h 6858000"/>
              <a:gd name="connsiteX98" fmla="*/ 4604655 w 7472601"/>
              <a:gd name="connsiteY98" fmla="*/ 5583434 h 6858000"/>
              <a:gd name="connsiteX99" fmla="*/ 4565074 w 7472601"/>
              <a:gd name="connsiteY99" fmla="*/ 5618550 h 6858000"/>
              <a:gd name="connsiteX100" fmla="*/ 4988186 w 7472601"/>
              <a:gd name="connsiteY100" fmla="*/ 5216467 h 6858000"/>
              <a:gd name="connsiteX101" fmla="*/ 4978032 w 7472601"/>
              <a:gd name="connsiteY101" fmla="*/ 5183809 h 6858000"/>
              <a:gd name="connsiteX102" fmla="*/ 4463413 w 7472601"/>
              <a:gd name="connsiteY102" fmla="*/ 5615162 h 6858000"/>
              <a:gd name="connsiteX103" fmla="*/ 4358134 w 7472601"/>
              <a:gd name="connsiteY103" fmla="*/ 5742791 h 6858000"/>
              <a:gd name="connsiteX104" fmla="*/ 4376219 w 7472601"/>
              <a:gd name="connsiteY104" fmla="*/ 5729027 h 6858000"/>
              <a:gd name="connsiteX105" fmla="*/ 4582340 w 7472601"/>
              <a:gd name="connsiteY105" fmla="*/ 5561037 h 6858000"/>
              <a:gd name="connsiteX106" fmla="*/ 4694684 w 7472601"/>
              <a:gd name="connsiteY106" fmla="*/ 5447098 h 6858000"/>
              <a:gd name="connsiteX107" fmla="*/ 4754123 w 7472601"/>
              <a:gd name="connsiteY107" fmla="*/ 5384643 h 6858000"/>
              <a:gd name="connsiteX108" fmla="*/ 4978032 w 7472601"/>
              <a:gd name="connsiteY108" fmla="*/ 5183809 h 6858000"/>
              <a:gd name="connsiteX109" fmla="*/ 1903353 w 7472601"/>
              <a:gd name="connsiteY109" fmla="*/ 5044827 h 6858000"/>
              <a:gd name="connsiteX110" fmla="*/ 1936931 w 7472601"/>
              <a:gd name="connsiteY110" fmla="*/ 5093954 h 6858000"/>
              <a:gd name="connsiteX111" fmla="*/ 2195868 w 7472601"/>
              <a:gd name="connsiteY111" fmla="*/ 5396574 h 6858000"/>
              <a:gd name="connsiteX112" fmla="*/ 2088852 w 7472601"/>
              <a:gd name="connsiteY112" fmla="*/ 5166123 h 6858000"/>
              <a:gd name="connsiteX113" fmla="*/ 1958241 w 7472601"/>
              <a:gd name="connsiteY113" fmla="*/ 5067955 h 6858000"/>
              <a:gd name="connsiteX114" fmla="*/ 1903353 w 7472601"/>
              <a:gd name="connsiteY114" fmla="*/ 5044827 h 6858000"/>
              <a:gd name="connsiteX115" fmla="*/ 1979378 w 7472601"/>
              <a:gd name="connsiteY115" fmla="*/ 4769504 h 6858000"/>
              <a:gd name="connsiteX116" fmla="*/ 2882120 w 7472601"/>
              <a:gd name="connsiteY116" fmla="*/ 5064547 h 6858000"/>
              <a:gd name="connsiteX117" fmla="*/ 2793103 w 7472601"/>
              <a:gd name="connsiteY117" fmla="*/ 5039699 h 6858000"/>
              <a:gd name="connsiteX118" fmla="*/ 2770041 w 7472601"/>
              <a:gd name="connsiteY118" fmla="*/ 5033634 h 6858000"/>
              <a:gd name="connsiteX119" fmla="*/ 1979378 w 7472601"/>
              <a:gd name="connsiteY119" fmla="*/ 4769504 h 6858000"/>
              <a:gd name="connsiteX120" fmla="*/ 1927410 w 7472601"/>
              <a:gd name="connsiteY120" fmla="*/ 4716164 h 6858000"/>
              <a:gd name="connsiteX121" fmla="*/ 1959587 w 7472601"/>
              <a:gd name="connsiteY121" fmla="*/ 4728849 h 6858000"/>
              <a:gd name="connsiteX122" fmla="*/ 2777707 w 7472601"/>
              <a:gd name="connsiteY122" fmla="*/ 5003991 h 6858000"/>
              <a:gd name="connsiteX123" fmla="*/ 2800768 w 7472601"/>
              <a:gd name="connsiteY123" fmla="*/ 5010056 h 6858000"/>
              <a:gd name="connsiteX124" fmla="*/ 2879408 w 7472601"/>
              <a:gd name="connsiteY124" fmla="*/ 5031590 h 6858000"/>
              <a:gd name="connsiteX125" fmla="*/ 2862295 w 7472601"/>
              <a:gd name="connsiteY125" fmla="*/ 5022958 h 6858000"/>
              <a:gd name="connsiteX126" fmla="*/ 2813343 w 7472601"/>
              <a:gd name="connsiteY126" fmla="*/ 4998369 h 6858000"/>
              <a:gd name="connsiteX127" fmla="*/ 2646245 w 7472601"/>
              <a:gd name="connsiteY127" fmla="*/ 4930999 h 6858000"/>
              <a:gd name="connsiteX128" fmla="*/ 1999243 w 7472601"/>
              <a:gd name="connsiteY128" fmla="*/ 4730524 h 6858000"/>
              <a:gd name="connsiteX129" fmla="*/ 1979527 w 7472601"/>
              <a:gd name="connsiteY129" fmla="*/ 4726651 h 6858000"/>
              <a:gd name="connsiteX130" fmla="*/ 1927410 w 7472601"/>
              <a:gd name="connsiteY130" fmla="*/ 4716164 h 6858000"/>
              <a:gd name="connsiteX131" fmla="*/ 1997014 w 7472601"/>
              <a:gd name="connsiteY131" fmla="*/ 4698007 h 6858000"/>
              <a:gd name="connsiteX132" fmla="*/ 2005458 w 7472601"/>
              <a:gd name="connsiteY132" fmla="*/ 4699540 h 6858000"/>
              <a:gd name="connsiteX133" fmla="*/ 2657186 w 7472601"/>
              <a:gd name="connsiteY133" fmla="*/ 4901687 h 6858000"/>
              <a:gd name="connsiteX134" fmla="*/ 2826662 w 7472601"/>
              <a:gd name="connsiteY134" fmla="*/ 4970362 h 6858000"/>
              <a:gd name="connsiteX135" fmla="*/ 2876100 w 7472601"/>
              <a:gd name="connsiteY135" fmla="*/ 4995397 h 6858000"/>
              <a:gd name="connsiteX136" fmla="*/ 3042600 w 7472601"/>
              <a:gd name="connsiteY136" fmla="*/ 5059532 h 6858000"/>
              <a:gd name="connsiteX137" fmla="*/ 1997014 w 7472601"/>
              <a:gd name="connsiteY137" fmla="*/ 4698007 h 6858000"/>
              <a:gd name="connsiteX138" fmla="*/ 2305292 w 7472601"/>
              <a:gd name="connsiteY138" fmla="*/ 4219492 h 6858000"/>
              <a:gd name="connsiteX139" fmla="*/ 3360922 w 7472601"/>
              <a:gd name="connsiteY139" fmla="*/ 4529373 h 6858000"/>
              <a:gd name="connsiteX140" fmla="*/ 3492420 w 7472601"/>
              <a:gd name="connsiteY140" fmla="*/ 4510145 h 6858000"/>
              <a:gd name="connsiteX141" fmla="*/ 3364086 w 7472601"/>
              <a:gd name="connsiteY141" fmla="*/ 4480340 h 6858000"/>
              <a:gd name="connsiteX142" fmla="*/ 3225818 w 7472601"/>
              <a:gd name="connsiteY142" fmla="*/ 4411822 h 6858000"/>
              <a:gd name="connsiteX143" fmla="*/ 3129696 w 7472601"/>
              <a:gd name="connsiteY143" fmla="*/ 4360704 h 6858000"/>
              <a:gd name="connsiteX144" fmla="*/ 2814545 w 7472601"/>
              <a:gd name="connsiteY144" fmla="*/ 4282955 h 6858000"/>
              <a:gd name="connsiteX145" fmla="*/ 2305292 w 7472601"/>
              <a:gd name="connsiteY145" fmla="*/ 4219492 h 6858000"/>
              <a:gd name="connsiteX146" fmla="*/ 2626982 w 7472601"/>
              <a:gd name="connsiteY146" fmla="*/ 4206450 h 6858000"/>
              <a:gd name="connsiteX147" fmla="*/ 2490617 w 7472601"/>
              <a:gd name="connsiteY147" fmla="*/ 4206951 h 6858000"/>
              <a:gd name="connsiteX148" fmla="*/ 2819869 w 7472601"/>
              <a:gd name="connsiteY148" fmla="*/ 4252936 h 6858000"/>
              <a:gd name="connsiteX149" fmla="*/ 3143018 w 7472601"/>
              <a:gd name="connsiteY149" fmla="*/ 4332698 h 6858000"/>
              <a:gd name="connsiteX150" fmla="*/ 3241520 w 7472601"/>
              <a:gd name="connsiteY150" fmla="*/ 4385112 h 6858000"/>
              <a:gd name="connsiteX151" fmla="*/ 3374575 w 7472601"/>
              <a:gd name="connsiteY151" fmla="*/ 4451517 h 6858000"/>
              <a:gd name="connsiteX152" fmla="*/ 3505221 w 7472601"/>
              <a:gd name="connsiteY152" fmla="*/ 4480757 h 6858000"/>
              <a:gd name="connsiteX153" fmla="*/ 2626982 w 7472601"/>
              <a:gd name="connsiteY153" fmla="*/ 4206450 h 6858000"/>
              <a:gd name="connsiteX154" fmla="*/ 1310106 w 7472601"/>
              <a:gd name="connsiteY154" fmla="*/ 3943217 h 6858000"/>
              <a:gd name="connsiteX155" fmla="*/ 854994 w 7472601"/>
              <a:gd name="connsiteY155" fmla="*/ 4399136 h 6858000"/>
              <a:gd name="connsiteX156" fmla="*/ 742462 w 7472601"/>
              <a:gd name="connsiteY156" fmla="*/ 4594648 h 6858000"/>
              <a:gd name="connsiteX157" fmla="*/ 820602 w 7472601"/>
              <a:gd name="connsiteY157" fmla="*/ 4485915 h 6858000"/>
              <a:gd name="connsiteX158" fmla="*/ 878295 w 7472601"/>
              <a:gd name="connsiteY158" fmla="*/ 4403594 h 6858000"/>
              <a:gd name="connsiteX159" fmla="*/ 1240607 w 7472601"/>
              <a:gd name="connsiteY159" fmla="*/ 4010401 h 6858000"/>
              <a:gd name="connsiteX160" fmla="*/ 1310106 w 7472601"/>
              <a:gd name="connsiteY160" fmla="*/ 3943217 h 6858000"/>
              <a:gd name="connsiteX161" fmla="*/ 1423113 w 7472601"/>
              <a:gd name="connsiteY161" fmla="*/ 3874565 h 6858000"/>
              <a:gd name="connsiteX162" fmla="*/ 1260565 w 7472601"/>
              <a:gd name="connsiteY162" fmla="*/ 4031982 h 6858000"/>
              <a:gd name="connsiteX163" fmla="*/ 901900 w 7472601"/>
              <a:gd name="connsiteY163" fmla="*/ 4421236 h 6858000"/>
              <a:gd name="connsiteX164" fmla="*/ 845044 w 7472601"/>
              <a:gd name="connsiteY164" fmla="*/ 4502436 h 6858000"/>
              <a:gd name="connsiteX165" fmla="*/ 685926 w 7472601"/>
              <a:gd name="connsiteY165" fmla="*/ 4703069 h 6858000"/>
              <a:gd name="connsiteX166" fmla="*/ 684248 w 7472601"/>
              <a:gd name="connsiteY166" fmla="*/ 4706721 h 6858000"/>
              <a:gd name="connsiteX167" fmla="*/ 1423113 w 7472601"/>
              <a:gd name="connsiteY167" fmla="*/ 3874565 h 6858000"/>
              <a:gd name="connsiteX168" fmla="*/ 3316479 w 7472601"/>
              <a:gd name="connsiteY168" fmla="*/ 3872136 h 6858000"/>
              <a:gd name="connsiteX169" fmla="*/ 3546806 w 7472601"/>
              <a:gd name="connsiteY169" fmla="*/ 4356139 h 6858000"/>
              <a:gd name="connsiteX170" fmla="*/ 3364433 w 7472601"/>
              <a:gd name="connsiteY170" fmla="*/ 3953121 h 6858000"/>
              <a:gd name="connsiteX171" fmla="*/ 3316479 w 7472601"/>
              <a:gd name="connsiteY171" fmla="*/ 3872136 h 6858000"/>
              <a:gd name="connsiteX172" fmla="*/ 3291335 w 7472601"/>
              <a:gd name="connsiteY172" fmla="*/ 3767420 h 6858000"/>
              <a:gd name="connsiteX173" fmla="*/ 3390805 w 7472601"/>
              <a:gd name="connsiteY173" fmla="*/ 3937163 h 6858000"/>
              <a:gd name="connsiteX174" fmla="*/ 3579062 w 7472601"/>
              <a:gd name="connsiteY174" fmla="*/ 4359040 h 6858000"/>
              <a:gd name="connsiteX175" fmla="*/ 3467355 w 7472601"/>
              <a:gd name="connsiteY175" fmla="*/ 3988130 h 6858000"/>
              <a:gd name="connsiteX176" fmla="*/ 3310753 w 7472601"/>
              <a:gd name="connsiteY176" fmla="*/ 3787140 h 6858000"/>
              <a:gd name="connsiteX177" fmla="*/ 3291335 w 7472601"/>
              <a:gd name="connsiteY177" fmla="*/ 3767420 h 6858000"/>
              <a:gd name="connsiteX178" fmla="*/ 1635889 w 7472601"/>
              <a:gd name="connsiteY178" fmla="*/ 3709494 h 6858000"/>
              <a:gd name="connsiteX179" fmla="*/ 1634800 w 7472601"/>
              <a:gd name="connsiteY179" fmla="*/ 3731111 h 6858000"/>
              <a:gd name="connsiteX180" fmla="*/ 1635889 w 7472601"/>
              <a:gd name="connsiteY180" fmla="*/ 3709494 h 6858000"/>
              <a:gd name="connsiteX181" fmla="*/ 1510397 w 7472601"/>
              <a:gd name="connsiteY181" fmla="*/ 3684705 h 6858000"/>
              <a:gd name="connsiteX182" fmla="*/ 1146550 w 7472601"/>
              <a:gd name="connsiteY182" fmla="*/ 3802012 h 6858000"/>
              <a:gd name="connsiteX183" fmla="*/ 698834 w 7472601"/>
              <a:gd name="connsiteY183" fmla="*/ 3952272 h 6858000"/>
              <a:gd name="connsiteX184" fmla="*/ 34256 w 7472601"/>
              <a:gd name="connsiteY184" fmla="*/ 4347603 h 6858000"/>
              <a:gd name="connsiteX185" fmla="*/ 527241 w 7472601"/>
              <a:gd name="connsiteY185" fmla="*/ 4065078 h 6858000"/>
              <a:gd name="connsiteX186" fmla="*/ 1510397 w 7472601"/>
              <a:gd name="connsiteY186" fmla="*/ 3684705 h 6858000"/>
              <a:gd name="connsiteX187" fmla="*/ 1313114 w 7472601"/>
              <a:gd name="connsiteY187" fmla="*/ 3655216 h 6858000"/>
              <a:gd name="connsiteX188" fmla="*/ 1109304 w 7472601"/>
              <a:gd name="connsiteY188" fmla="*/ 3669030 h 6858000"/>
              <a:gd name="connsiteX189" fmla="*/ 8129 w 7472601"/>
              <a:gd name="connsiteY189" fmla="*/ 4330519 h 6858000"/>
              <a:gd name="connsiteX190" fmla="*/ 687572 w 7472601"/>
              <a:gd name="connsiteY190" fmla="*/ 3925629 h 6858000"/>
              <a:gd name="connsiteX191" fmla="*/ 1138365 w 7472601"/>
              <a:gd name="connsiteY191" fmla="*/ 3774515 h 6858000"/>
              <a:gd name="connsiteX192" fmla="*/ 1505579 w 7472601"/>
              <a:gd name="connsiteY192" fmla="*/ 3655526 h 6858000"/>
              <a:gd name="connsiteX193" fmla="*/ 1313114 w 7472601"/>
              <a:gd name="connsiteY193" fmla="*/ 3655216 h 6858000"/>
              <a:gd name="connsiteX194" fmla="*/ 3655073 w 7472601"/>
              <a:gd name="connsiteY194" fmla="*/ 3650884 h 6858000"/>
              <a:gd name="connsiteX195" fmla="*/ 3989938 w 7472601"/>
              <a:gd name="connsiteY195" fmla="*/ 3991685 h 6858000"/>
              <a:gd name="connsiteX196" fmla="*/ 4393907 w 7472601"/>
              <a:gd name="connsiteY196" fmla="*/ 4261258 h 6858000"/>
              <a:gd name="connsiteX197" fmla="*/ 4648051 w 7472601"/>
              <a:gd name="connsiteY197" fmla="*/ 4374051 h 6858000"/>
              <a:gd name="connsiteX198" fmla="*/ 4383389 w 7472601"/>
              <a:gd name="connsiteY198" fmla="*/ 4184369 h 6858000"/>
              <a:gd name="connsiteX199" fmla="*/ 4165508 w 7472601"/>
              <a:gd name="connsiteY199" fmla="*/ 4035196 h 6858000"/>
              <a:gd name="connsiteX200" fmla="*/ 4068162 w 7472601"/>
              <a:gd name="connsiteY200" fmla="*/ 3953394 h 6858000"/>
              <a:gd name="connsiteX201" fmla="*/ 3981416 w 7472601"/>
              <a:gd name="connsiteY201" fmla="*/ 3880482 h 6858000"/>
              <a:gd name="connsiteX202" fmla="*/ 3800147 w 7472601"/>
              <a:gd name="connsiteY202" fmla="*/ 3749872 h 6858000"/>
              <a:gd name="connsiteX203" fmla="*/ 3655073 w 7472601"/>
              <a:gd name="connsiteY203" fmla="*/ 3650884 h 6858000"/>
              <a:gd name="connsiteX204" fmla="*/ 3670252 w 7472601"/>
              <a:gd name="connsiteY204" fmla="*/ 3622798 h 6858000"/>
              <a:gd name="connsiteX205" fmla="*/ 3817258 w 7472601"/>
              <a:gd name="connsiteY205" fmla="*/ 3723577 h 6858000"/>
              <a:gd name="connsiteX206" fmla="*/ 4000461 w 7472601"/>
              <a:gd name="connsiteY206" fmla="*/ 3855966 h 6858000"/>
              <a:gd name="connsiteX207" fmla="*/ 4088180 w 7472601"/>
              <a:gd name="connsiteY207" fmla="*/ 3929774 h 6858000"/>
              <a:gd name="connsiteX208" fmla="*/ 4184555 w 7472601"/>
              <a:gd name="connsiteY208" fmla="*/ 4010683 h 6858000"/>
              <a:gd name="connsiteX209" fmla="*/ 4399563 w 7472601"/>
              <a:gd name="connsiteY209" fmla="*/ 4158106 h 6858000"/>
              <a:gd name="connsiteX210" fmla="*/ 4684469 w 7472601"/>
              <a:gd name="connsiteY210" fmla="*/ 4364680 h 6858000"/>
              <a:gd name="connsiteX211" fmla="*/ 4690271 w 7472601"/>
              <a:gd name="connsiteY211" fmla="*/ 4370034 h 6858000"/>
              <a:gd name="connsiteX212" fmla="*/ 4136093 w 7472601"/>
              <a:gd name="connsiteY212" fmla="*/ 3858466 h 6858000"/>
              <a:gd name="connsiteX213" fmla="*/ 3670252 w 7472601"/>
              <a:gd name="connsiteY213" fmla="*/ 3622798 h 6858000"/>
              <a:gd name="connsiteX214" fmla="*/ 4440129 w 7472601"/>
              <a:gd name="connsiteY214" fmla="*/ 3448571 h 6858000"/>
              <a:gd name="connsiteX215" fmla="*/ 4856525 w 7472601"/>
              <a:gd name="connsiteY215" fmla="*/ 3915351 h 6858000"/>
              <a:gd name="connsiteX216" fmla="*/ 5059055 w 7472601"/>
              <a:gd name="connsiteY216" fmla="*/ 4108918 h 6858000"/>
              <a:gd name="connsiteX217" fmla="*/ 5290070 w 7472601"/>
              <a:gd name="connsiteY217" fmla="*/ 4263619 h 6858000"/>
              <a:gd name="connsiteX218" fmla="*/ 4834991 w 7472601"/>
              <a:gd name="connsiteY218" fmla="*/ 3830985 h 6858000"/>
              <a:gd name="connsiteX219" fmla="*/ 4440129 w 7472601"/>
              <a:gd name="connsiteY219" fmla="*/ 3448571 h 6858000"/>
              <a:gd name="connsiteX220" fmla="*/ 4441737 w 7472601"/>
              <a:gd name="connsiteY220" fmla="*/ 3399734 h 6858000"/>
              <a:gd name="connsiteX221" fmla="*/ 4431236 w 7472601"/>
              <a:gd name="connsiteY221" fmla="*/ 3400954 h 6858000"/>
              <a:gd name="connsiteX222" fmla="*/ 4557150 w 7472601"/>
              <a:gd name="connsiteY222" fmla="*/ 3510023 h 6858000"/>
              <a:gd name="connsiteX223" fmla="*/ 4856936 w 7472601"/>
              <a:gd name="connsiteY223" fmla="*/ 3809146 h 6858000"/>
              <a:gd name="connsiteX224" fmla="*/ 5111996 w 7472601"/>
              <a:gd name="connsiteY224" fmla="*/ 4065759 h 6858000"/>
              <a:gd name="connsiteX225" fmla="*/ 5388878 w 7472601"/>
              <a:gd name="connsiteY225" fmla="*/ 4300185 h 6858000"/>
              <a:gd name="connsiteX226" fmla="*/ 5425556 w 7472601"/>
              <a:gd name="connsiteY226" fmla="*/ 4308967 h 6858000"/>
              <a:gd name="connsiteX227" fmla="*/ 4943646 w 7472601"/>
              <a:gd name="connsiteY227" fmla="*/ 3822916 h 6858000"/>
              <a:gd name="connsiteX228" fmla="*/ 4594837 w 7472601"/>
              <a:gd name="connsiteY228" fmla="*/ 3532274 h 6858000"/>
              <a:gd name="connsiteX229" fmla="*/ 4441737 w 7472601"/>
              <a:gd name="connsiteY229" fmla="*/ 3399734 h 6858000"/>
              <a:gd name="connsiteX230" fmla="*/ 5425834 w 7472601"/>
              <a:gd name="connsiteY230" fmla="*/ 3162785 h 6858000"/>
              <a:gd name="connsiteX231" fmla="*/ 5401644 w 7472601"/>
              <a:gd name="connsiteY231" fmla="*/ 3617847 h 6858000"/>
              <a:gd name="connsiteX232" fmla="*/ 5467256 w 7472601"/>
              <a:gd name="connsiteY232" fmla="*/ 4175494 h 6858000"/>
              <a:gd name="connsiteX233" fmla="*/ 5448069 w 7472601"/>
              <a:gd name="connsiteY233" fmla="*/ 3567554 h 6858000"/>
              <a:gd name="connsiteX234" fmla="*/ 5425834 w 7472601"/>
              <a:gd name="connsiteY234" fmla="*/ 3162785 h 6858000"/>
              <a:gd name="connsiteX235" fmla="*/ 1318687 w 7472601"/>
              <a:gd name="connsiteY235" fmla="*/ 3113840 h 6858000"/>
              <a:gd name="connsiteX236" fmla="*/ 1066793 w 7472601"/>
              <a:gd name="connsiteY236" fmla="*/ 3212171 h 6858000"/>
              <a:gd name="connsiteX237" fmla="*/ 993319 w 7472601"/>
              <a:gd name="connsiteY237" fmla="*/ 3247648 h 6858000"/>
              <a:gd name="connsiteX238" fmla="*/ 853081 w 7472601"/>
              <a:gd name="connsiteY238" fmla="*/ 3312410 h 6858000"/>
              <a:gd name="connsiteX239" fmla="*/ 805957 w 7472601"/>
              <a:gd name="connsiteY239" fmla="*/ 3330443 h 6858000"/>
              <a:gd name="connsiteX240" fmla="*/ 1318687 w 7472601"/>
              <a:gd name="connsiteY240" fmla="*/ 3113840 h 6858000"/>
              <a:gd name="connsiteX241" fmla="*/ 5453702 w 7472601"/>
              <a:gd name="connsiteY241" fmla="*/ 3090882 h 6858000"/>
              <a:gd name="connsiteX242" fmla="*/ 5480135 w 7472601"/>
              <a:gd name="connsiteY242" fmla="*/ 3565802 h 6858000"/>
              <a:gd name="connsiteX243" fmla="*/ 5499023 w 7472601"/>
              <a:gd name="connsiteY243" fmla="*/ 4166310 h 6858000"/>
              <a:gd name="connsiteX244" fmla="*/ 5547022 w 7472601"/>
              <a:gd name="connsiteY244" fmla="*/ 3607838 h 6858000"/>
              <a:gd name="connsiteX245" fmla="*/ 5515964 w 7472601"/>
              <a:gd name="connsiteY245" fmla="*/ 3378541 h 6858000"/>
              <a:gd name="connsiteX246" fmla="*/ 5453702 w 7472601"/>
              <a:gd name="connsiteY246" fmla="*/ 3090882 h 6858000"/>
              <a:gd name="connsiteX247" fmla="*/ 1238695 w 7472601"/>
              <a:gd name="connsiteY247" fmla="*/ 3076820 h 6858000"/>
              <a:gd name="connsiteX248" fmla="*/ 716371 w 7472601"/>
              <a:gd name="connsiteY248" fmla="*/ 3293249 h 6858000"/>
              <a:gd name="connsiteX249" fmla="*/ 579522 w 7472601"/>
              <a:gd name="connsiteY249" fmla="*/ 3371759 h 6858000"/>
              <a:gd name="connsiteX250" fmla="*/ 600288 w 7472601"/>
              <a:gd name="connsiteY250" fmla="*/ 3365555 h 6858000"/>
              <a:gd name="connsiteX251" fmla="*/ 840692 w 7472601"/>
              <a:gd name="connsiteY251" fmla="*/ 3284921 h 6858000"/>
              <a:gd name="connsiteX252" fmla="*/ 979248 w 7472601"/>
              <a:gd name="connsiteY252" fmla="*/ 3221003 h 6858000"/>
              <a:gd name="connsiteX253" fmla="*/ 1053282 w 7472601"/>
              <a:gd name="connsiteY253" fmla="*/ 3185247 h 6858000"/>
              <a:gd name="connsiteX254" fmla="*/ 1320603 w 7472601"/>
              <a:gd name="connsiteY254" fmla="*/ 3081281 h 6858000"/>
              <a:gd name="connsiteX255" fmla="*/ 1238695 w 7472601"/>
              <a:gd name="connsiteY255" fmla="*/ 3076820 h 6858000"/>
              <a:gd name="connsiteX256" fmla="*/ 5425627 w 7472601"/>
              <a:gd name="connsiteY256" fmla="*/ 2954192 h 6858000"/>
              <a:gd name="connsiteX257" fmla="*/ 5470770 w 7472601"/>
              <a:gd name="connsiteY257" fmla="*/ 3005435 h 6858000"/>
              <a:gd name="connsiteX258" fmla="*/ 5519779 w 7472601"/>
              <a:gd name="connsiteY258" fmla="*/ 4359223 h 6858000"/>
              <a:gd name="connsiteX259" fmla="*/ 5520293 w 7472601"/>
              <a:gd name="connsiteY259" fmla="*/ 4360602 h 6858000"/>
              <a:gd name="connsiteX260" fmla="*/ 5767221 w 7472601"/>
              <a:gd name="connsiteY260" fmla="*/ 4665564 h 6858000"/>
              <a:gd name="connsiteX261" fmla="*/ 6937169 w 7472601"/>
              <a:gd name="connsiteY261" fmla="*/ 4815941 h 6858000"/>
              <a:gd name="connsiteX262" fmla="*/ 6953922 w 7472601"/>
              <a:gd name="connsiteY262" fmla="*/ 4890068 h 6858000"/>
              <a:gd name="connsiteX263" fmla="*/ 6071359 w 7472601"/>
              <a:gd name="connsiteY263" fmla="*/ 4770770 h 6858000"/>
              <a:gd name="connsiteX264" fmla="*/ 6038839 w 7472601"/>
              <a:gd name="connsiteY264" fmla="*/ 4764474 h 6858000"/>
              <a:gd name="connsiteX265" fmla="*/ 6038706 w 7472601"/>
              <a:gd name="connsiteY265" fmla="*/ 4763847 h 6858000"/>
              <a:gd name="connsiteX266" fmla="*/ 6037784 w 7472601"/>
              <a:gd name="connsiteY266" fmla="*/ 4764270 h 6858000"/>
              <a:gd name="connsiteX267" fmla="*/ 6038839 w 7472601"/>
              <a:gd name="connsiteY267" fmla="*/ 4764474 h 6858000"/>
              <a:gd name="connsiteX268" fmla="*/ 6040338 w 7472601"/>
              <a:gd name="connsiteY268" fmla="*/ 4771418 h 6858000"/>
              <a:gd name="connsiteX269" fmla="*/ 6024488 w 7472601"/>
              <a:gd name="connsiteY269" fmla="*/ 4809903 h 6858000"/>
              <a:gd name="connsiteX270" fmla="*/ 5599771 w 7472601"/>
              <a:gd name="connsiteY270" fmla="*/ 5509652 h 6858000"/>
              <a:gd name="connsiteX271" fmla="*/ 5548843 w 7472601"/>
              <a:gd name="connsiteY271" fmla="*/ 5563845 h 6858000"/>
              <a:gd name="connsiteX272" fmla="*/ 5940952 w 7472601"/>
              <a:gd name="connsiteY272" fmla="*/ 6250028 h 6858000"/>
              <a:gd name="connsiteX273" fmla="*/ 6043441 w 7472601"/>
              <a:gd name="connsiteY273" fmla="*/ 6665847 h 6858000"/>
              <a:gd name="connsiteX274" fmla="*/ 6093432 w 7472601"/>
              <a:gd name="connsiteY274" fmla="*/ 6858000 h 6858000"/>
              <a:gd name="connsiteX275" fmla="*/ 6034344 w 7472601"/>
              <a:gd name="connsiteY275" fmla="*/ 6858000 h 6858000"/>
              <a:gd name="connsiteX276" fmla="*/ 6026679 w 7472601"/>
              <a:gd name="connsiteY276" fmla="*/ 6836959 h 6858000"/>
              <a:gd name="connsiteX277" fmla="*/ 5800441 w 7472601"/>
              <a:gd name="connsiteY277" fmla="*/ 6335286 h 6858000"/>
              <a:gd name="connsiteX278" fmla="*/ 5526562 w 7472601"/>
              <a:gd name="connsiteY278" fmla="*/ 5705388 h 6858000"/>
              <a:gd name="connsiteX279" fmla="*/ 5519640 w 7472601"/>
              <a:gd name="connsiteY279" fmla="*/ 5683774 h 6858000"/>
              <a:gd name="connsiteX280" fmla="*/ 5844559 w 7472601"/>
              <a:gd name="connsiteY280" fmla="*/ 6553349 h 6858000"/>
              <a:gd name="connsiteX281" fmla="*/ 5975994 w 7472601"/>
              <a:gd name="connsiteY281" fmla="*/ 6858000 h 6858000"/>
              <a:gd name="connsiteX282" fmla="*/ 5898547 w 7472601"/>
              <a:gd name="connsiteY282" fmla="*/ 6858000 h 6858000"/>
              <a:gd name="connsiteX283" fmla="*/ 5682041 w 7472601"/>
              <a:gd name="connsiteY283" fmla="*/ 6355860 h 6858000"/>
              <a:gd name="connsiteX284" fmla="*/ 5461758 w 7472601"/>
              <a:gd name="connsiteY284" fmla="*/ 5820220 h 6858000"/>
              <a:gd name="connsiteX285" fmla="*/ 5237282 w 7472601"/>
              <a:gd name="connsiteY285" fmla="*/ 6579086 h 6858000"/>
              <a:gd name="connsiteX286" fmla="*/ 5115009 w 7472601"/>
              <a:gd name="connsiteY286" fmla="*/ 6858000 h 6858000"/>
              <a:gd name="connsiteX287" fmla="*/ 5028074 w 7472601"/>
              <a:gd name="connsiteY287" fmla="*/ 6858000 h 6858000"/>
              <a:gd name="connsiteX288" fmla="*/ 5079508 w 7472601"/>
              <a:gd name="connsiteY288" fmla="*/ 6749074 h 6858000"/>
              <a:gd name="connsiteX289" fmla="*/ 5371846 w 7472601"/>
              <a:gd name="connsiteY289" fmla="*/ 5924413 h 6858000"/>
              <a:gd name="connsiteX290" fmla="*/ 5270512 w 7472601"/>
              <a:gd name="connsiteY290" fmla="*/ 6138975 h 6858000"/>
              <a:gd name="connsiteX291" fmla="*/ 5062409 w 7472601"/>
              <a:gd name="connsiteY291" fmla="*/ 6653544 h 6858000"/>
              <a:gd name="connsiteX292" fmla="*/ 5036628 w 7472601"/>
              <a:gd name="connsiteY292" fmla="*/ 6754247 h 6858000"/>
              <a:gd name="connsiteX293" fmla="*/ 5009112 w 7472601"/>
              <a:gd name="connsiteY293" fmla="*/ 6858000 h 6858000"/>
              <a:gd name="connsiteX294" fmla="*/ 4976679 w 7472601"/>
              <a:gd name="connsiteY294" fmla="*/ 6858000 h 6858000"/>
              <a:gd name="connsiteX295" fmla="*/ 5006537 w 7472601"/>
              <a:gd name="connsiteY295" fmla="*/ 6747068 h 6858000"/>
              <a:gd name="connsiteX296" fmla="*/ 5032723 w 7472601"/>
              <a:gd name="connsiteY296" fmla="*/ 6644957 h 6858000"/>
              <a:gd name="connsiteX297" fmla="*/ 5242949 w 7472601"/>
              <a:gd name="connsiteY297" fmla="*/ 6125175 h 6858000"/>
              <a:gd name="connsiteX298" fmla="*/ 5286321 w 7472601"/>
              <a:gd name="connsiteY298" fmla="*/ 6033555 h 6858000"/>
              <a:gd name="connsiteX299" fmla="*/ 5008210 w 7472601"/>
              <a:gd name="connsiteY299" fmla="*/ 6649194 h 6858000"/>
              <a:gd name="connsiteX300" fmla="*/ 4986321 w 7472601"/>
              <a:gd name="connsiteY300" fmla="*/ 6765687 h 6858000"/>
              <a:gd name="connsiteX301" fmla="*/ 4973474 w 7472601"/>
              <a:gd name="connsiteY301" fmla="*/ 6858000 h 6858000"/>
              <a:gd name="connsiteX302" fmla="*/ 4907178 w 7472601"/>
              <a:gd name="connsiteY302" fmla="*/ 6858000 h 6858000"/>
              <a:gd name="connsiteX303" fmla="*/ 4910810 w 7472601"/>
              <a:gd name="connsiteY303" fmla="*/ 6829660 h 6858000"/>
              <a:gd name="connsiteX304" fmla="*/ 4987461 w 7472601"/>
              <a:gd name="connsiteY304" fmla="*/ 6432994 h 6858000"/>
              <a:gd name="connsiteX305" fmla="*/ 5179262 w 7472601"/>
              <a:gd name="connsiteY305" fmla="*/ 6035044 h 6858000"/>
              <a:gd name="connsiteX306" fmla="*/ 4689678 w 7472601"/>
              <a:gd name="connsiteY306" fmla="*/ 6440241 h 6858000"/>
              <a:gd name="connsiteX307" fmla="*/ 4477543 w 7472601"/>
              <a:gd name="connsiteY307" fmla="*/ 6674836 h 6858000"/>
              <a:gd name="connsiteX308" fmla="*/ 4329957 w 7472601"/>
              <a:gd name="connsiteY308" fmla="*/ 6858000 h 6858000"/>
              <a:gd name="connsiteX309" fmla="*/ 4218595 w 7472601"/>
              <a:gd name="connsiteY309" fmla="*/ 6858000 h 6858000"/>
              <a:gd name="connsiteX310" fmla="*/ 4368888 w 7472601"/>
              <a:gd name="connsiteY310" fmla="*/ 6668412 h 6858000"/>
              <a:gd name="connsiteX311" fmla="*/ 4563091 w 7472601"/>
              <a:gd name="connsiteY311" fmla="*/ 6442508 h 6858000"/>
              <a:gd name="connsiteX312" fmla="*/ 5387324 w 7472601"/>
              <a:gd name="connsiteY312" fmla="*/ 5705830 h 6858000"/>
              <a:gd name="connsiteX313" fmla="*/ 5073620 w 7472601"/>
              <a:gd name="connsiteY313" fmla="*/ 5955437 h 6858000"/>
              <a:gd name="connsiteX314" fmla="*/ 4689789 w 7472601"/>
              <a:gd name="connsiteY314" fmla="*/ 6268382 h 6858000"/>
              <a:gd name="connsiteX315" fmla="*/ 4418722 w 7472601"/>
              <a:gd name="connsiteY315" fmla="*/ 6570886 h 6858000"/>
              <a:gd name="connsiteX316" fmla="*/ 4214944 w 7472601"/>
              <a:gd name="connsiteY316" fmla="*/ 6858000 h 6858000"/>
              <a:gd name="connsiteX317" fmla="*/ 4177898 w 7472601"/>
              <a:gd name="connsiteY317" fmla="*/ 6858000 h 6858000"/>
              <a:gd name="connsiteX318" fmla="*/ 4391597 w 7472601"/>
              <a:gd name="connsiteY318" fmla="*/ 6556370 h 6858000"/>
              <a:gd name="connsiteX319" fmla="*/ 4668889 w 7472601"/>
              <a:gd name="connsiteY319" fmla="*/ 6246399 h 6858000"/>
              <a:gd name="connsiteX320" fmla="*/ 5055427 w 7472601"/>
              <a:gd name="connsiteY320" fmla="*/ 5931476 h 6858000"/>
              <a:gd name="connsiteX321" fmla="*/ 5371814 w 7472601"/>
              <a:gd name="connsiteY321" fmla="*/ 5678975 h 6858000"/>
              <a:gd name="connsiteX322" fmla="*/ 4987918 w 7472601"/>
              <a:gd name="connsiteY322" fmla="*/ 5838701 h 6858000"/>
              <a:gd name="connsiteX323" fmla="*/ 4317146 w 7472601"/>
              <a:gd name="connsiteY323" fmla="*/ 6587716 h 6858000"/>
              <a:gd name="connsiteX324" fmla="*/ 4171627 w 7472601"/>
              <a:gd name="connsiteY324" fmla="*/ 6858000 h 6858000"/>
              <a:gd name="connsiteX325" fmla="*/ 4081585 w 7472601"/>
              <a:gd name="connsiteY325" fmla="*/ 6858000 h 6858000"/>
              <a:gd name="connsiteX326" fmla="*/ 4238603 w 7472601"/>
              <a:gd name="connsiteY326" fmla="*/ 6559341 h 6858000"/>
              <a:gd name="connsiteX327" fmla="*/ 4778333 w 7472601"/>
              <a:gd name="connsiteY327" fmla="*/ 5873626 h 6858000"/>
              <a:gd name="connsiteX328" fmla="*/ 5414185 w 7472601"/>
              <a:gd name="connsiteY328" fmla="*/ 5573882 h 6858000"/>
              <a:gd name="connsiteX329" fmla="*/ 5959648 w 7472601"/>
              <a:gd name="connsiteY329" fmla="*/ 4760797 h 6858000"/>
              <a:gd name="connsiteX330" fmla="*/ 5355019 w 7472601"/>
              <a:gd name="connsiteY330" fmla="*/ 4734672 h 6858000"/>
              <a:gd name="connsiteX331" fmla="*/ 5083565 w 7472601"/>
              <a:gd name="connsiteY331" fmla="*/ 5179121 h 6858000"/>
              <a:gd name="connsiteX332" fmla="*/ 4713577 w 7472601"/>
              <a:gd name="connsiteY332" fmla="*/ 5616803 h 6858000"/>
              <a:gd name="connsiteX333" fmla="*/ 3989559 w 7472601"/>
              <a:gd name="connsiteY333" fmla="*/ 6145945 h 6858000"/>
              <a:gd name="connsiteX334" fmla="*/ 3939824 w 7472601"/>
              <a:gd name="connsiteY334" fmla="*/ 6066900 h 6858000"/>
              <a:gd name="connsiteX335" fmla="*/ 4584537 w 7472601"/>
              <a:gd name="connsiteY335" fmla="*/ 5324826 h 6858000"/>
              <a:gd name="connsiteX336" fmla="*/ 5037105 w 7472601"/>
              <a:gd name="connsiteY336" fmla="*/ 5088765 h 6858000"/>
              <a:gd name="connsiteX337" fmla="*/ 5039930 w 7472601"/>
              <a:gd name="connsiteY337" fmla="*/ 5089585 h 6858000"/>
              <a:gd name="connsiteX338" fmla="*/ 5263764 w 7472601"/>
              <a:gd name="connsiteY338" fmla="*/ 4735525 h 6858000"/>
              <a:gd name="connsiteX339" fmla="*/ 4086300 w 7472601"/>
              <a:gd name="connsiteY339" fmla="*/ 4884599 h 6858000"/>
              <a:gd name="connsiteX340" fmla="*/ 4085485 w 7472601"/>
              <a:gd name="connsiteY340" fmla="*/ 4899070 h 6858000"/>
              <a:gd name="connsiteX341" fmla="*/ 3871915 w 7472601"/>
              <a:gd name="connsiteY341" fmla="*/ 5253645 h 6858000"/>
              <a:gd name="connsiteX342" fmla="*/ 3799374 w 7472601"/>
              <a:gd name="connsiteY342" fmla="*/ 5466127 h 6858000"/>
              <a:gd name="connsiteX343" fmla="*/ 3498850 w 7472601"/>
              <a:gd name="connsiteY343" fmla="*/ 6661888 h 6858000"/>
              <a:gd name="connsiteX344" fmla="*/ 3399216 w 7472601"/>
              <a:gd name="connsiteY344" fmla="*/ 6858000 h 6858000"/>
              <a:gd name="connsiteX345" fmla="*/ 3303688 w 7472601"/>
              <a:gd name="connsiteY345" fmla="*/ 6858000 h 6858000"/>
              <a:gd name="connsiteX346" fmla="*/ 3391774 w 7472601"/>
              <a:gd name="connsiteY346" fmla="*/ 6697181 h 6858000"/>
              <a:gd name="connsiteX347" fmla="*/ 3735540 w 7472601"/>
              <a:gd name="connsiteY347" fmla="*/ 5546923 h 6858000"/>
              <a:gd name="connsiteX348" fmla="*/ 3729438 w 7472601"/>
              <a:gd name="connsiteY348" fmla="*/ 5569058 h 6858000"/>
              <a:gd name="connsiteX349" fmla="*/ 3707782 w 7472601"/>
              <a:gd name="connsiteY349" fmla="*/ 5644908 h 6858000"/>
              <a:gd name="connsiteX350" fmla="*/ 3583827 w 7472601"/>
              <a:gd name="connsiteY350" fmla="*/ 6039215 h 6858000"/>
              <a:gd name="connsiteX351" fmla="*/ 3547861 w 7472601"/>
              <a:gd name="connsiteY351" fmla="*/ 6129609 h 6858000"/>
              <a:gd name="connsiteX352" fmla="*/ 3490905 w 7472601"/>
              <a:gd name="connsiteY352" fmla="*/ 6277660 h 6858000"/>
              <a:gd name="connsiteX353" fmla="*/ 3455859 w 7472601"/>
              <a:gd name="connsiteY353" fmla="*/ 6391301 h 6858000"/>
              <a:gd name="connsiteX354" fmla="*/ 3429112 w 7472601"/>
              <a:gd name="connsiteY354" fmla="*/ 6479469 h 6858000"/>
              <a:gd name="connsiteX355" fmla="*/ 3304862 w 7472601"/>
              <a:gd name="connsiteY355" fmla="*/ 6796476 h 6858000"/>
              <a:gd name="connsiteX356" fmla="*/ 3276071 w 7472601"/>
              <a:gd name="connsiteY356" fmla="*/ 6858000 h 6858000"/>
              <a:gd name="connsiteX357" fmla="*/ 3240805 w 7472601"/>
              <a:gd name="connsiteY357" fmla="*/ 6858000 h 6858000"/>
              <a:gd name="connsiteX358" fmla="*/ 3275917 w 7472601"/>
              <a:gd name="connsiteY358" fmla="*/ 6783192 h 6858000"/>
              <a:gd name="connsiteX359" fmla="*/ 3399358 w 7472601"/>
              <a:gd name="connsiteY359" fmla="*/ 6469011 h 6858000"/>
              <a:gd name="connsiteX360" fmla="*/ 3425650 w 7472601"/>
              <a:gd name="connsiteY360" fmla="*/ 6381333 h 6858000"/>
              <a:gd name="connsiteX361" fmla="*/ 3460661 w 7472601"/>
              <a:gd name="connsiteY361" fmla="*/ 6266763 h 6858000"/>
              <a:gd name="connsiteX362" fmla="*/ 3518021 w 7472601"/>
              <a:gd name="connsiteY362" fmla="*/ 6117298 h 6858000"/>
              <a:gd name="connsiteX363" fmla="*/ 3554035 w 7472601"/>
              <a:gd name="connsiteY363" fmla="*/ 6027832 h 6858000"/>
              <a:gd name="connsiteX364" fmla="*/ 3677174 w 7472601"/>
              <a:gd name="connsiteY364" fmla="*/ 5636351 h 6858000"/>
              <a:gd name="connsiteX365" fmla="*/ 3698819 w 7472601"/>
              <a:gd name="connsiteY365" fmla="*/ 5560503 h 6858000"/>
              <a:gd name="connsiteX366" fmla="*/ 3702094 w 7472601"/>
              <a:gd name="connsiteY366" fmla="*/ 5549194 h 6858000"/>
              <a:gd name="connsiteX367" fmla="*/ 3398355 w 7472601"/>
              <a:gd name="connsiteY367" fmla="*/ 6094603 h 6858000"/>
              <a:gd name="connsiteX368" fmla="*/ 3193941 w 7472601"/>
              <a:gd name="connsiteY368" fmla="*/ 6798775 h 6858000"/>
              <a:gd name="connsiteX369" fmla="*/ 3184140 w 7472601"/>
              <a:gd name="connsiteY369" fmla="*/ 6858000 h 6858000"/>
              <a:gd name="connsiteX370" fmla="*/ 3099978 w 7472601"/>
              <a:gd name="connsiteY370" fmla="*/ 6858000 h 6858000"/>
              <a:gd name="connsiteX371" fmla="*/ 3101556 w 7472601"/>
              <a:gd name="connsiteY371" fmla="*/ 6843337 h 6858000"/>
              <a:gd name="connsiteX372" fmla="*/ 3370162 w 7472601"/>
              <a:gd name="connsiteY372" fmla="*/ 5785550 h 6858000"/>
              <a:gd name="connsiteX373" fmla="*/ 3746477 w 7472601"/>
              <a:gd name="connsiteY373" fmla="*/ 5377889 h 6858000"/>
              <a:gd name="connsiteX374" fmla="*/ 3863399 w 7472601"/>
              <a:gd name="connsiteY374" fmla="*/ 5087257 h 6858000"/>
              <a:gd name="connsiteX375" fmla="*/ 3968712 w 7472601"/>
              <a:gd name="connsiteY375" fmla="*/ 4913989 h 6858000"/>
              <a:gd name="connsiteX376" fmla="*/ 2792390 w 7472601"/>
              <a:gd name="connsiteY376" fmla="*/ 5382974 h 6858000"/>
              <a:gd name="connsiteX377" fmla="*/ 2714982 w 7472601"/>
              <a:gd name="connsiteY377" fmla="*/ 5427051 h 6858000"/>
              <a:gd name="connsiteX378" fmla="*/ 2813361 w 7472601"/>
              <a:gd name="connsiteY378" fmla="*/ 6023912 h 6858000"/>
              <a:gd name="connsiteX379" fmla="*/ 2688430 w 7472601"/>
              <a:gd name="connsiteY379" fmla="*/ 6801564 h 6858000"/>
              <a:gd name="connsiteX380" fmla="*/ 2629626 w 7472601"/>
              <a:gd name="connsiteY380" fmla="*/ 6763394 h 6858000"/>
              <a:gd name="connsiteX381" fmla="*/ 2565328 w 7472601"/>
              <a:gd name="connsiteY381" fmla="*/ 5516399 h 6858000"/>
              <a:gd name="connsiteX382" fmla="*/ 1922999 w 7472601"/>
              <a:gd name="connsiteY382" fmla="*/ 5980343 h 6858000"/>
              <a:gd name="connsiteX383" fmla="*/ 1950261 w 7472601"/>
              <a:gd name="connsiteY383" fmla="*/ 6405858 h 6858000"/>
              <a:gd name="connsiteX384" fmla="*/ 2365554 w 7472601"/>
              <a:gd name="connsiteY384" fmla="*/ 6759107 h 6858000"/>
              <a:gd name="connsiteX385" fmla="*/ 2424142 w 7472601"/>
              <a:gd name="connsiteY385" fmla="*/ 6858000 h 6858000"/>
              <a:gd name="connsiteX386" fmla="*/ 2395994 w 7472601"/>
              <a:gd name="connsiteY386" fmla="*/ 6858000 h 6858000"/>
              <a:gd name="connsiteX387" fmla="*/ 2392863 w 7472601"/>
              <a:gd name="connsiteY387" fmla="*/ 6852964 h 6858000"/>
              <a:gd name="connsiteX388" fmla="*/ 2017589 w 7472601"/>
              <a:gd name="connsiteY388" fmla="*/ 6493982 h 6858000"/>
              <a:gd name="connsiteX389" fmla="*/ 2147336 w 7472601"/>
              <a:gd name="connsiteY389" fmla="*/ 6594052 h 6858000"/>
              <a:gd name="connsiteX390" fmla="*/ 2207047 w 7472601"/>
              <a:gd name="connsiteY390" fmla="*/ 6654540 h 6858000"/>
              <a:gd name="connsiteX391" fmla="*/ 2299106 w 7472601"/>
              <a:gd name="connsiteY391" fmla="*/ 6778931 h 6858000"/>
              <a:gd name="connsiteX392" fmla="*/ 2314430 w 7472601"/>
              <a:gd name="connsiteY392" fmla="*/ 6801144 h 6858000"/>
              <a:gd name="connsiteX393" fmla="*/ 2352406 w 7472601"/>
              <a:gd name="connsiteY393" fmla="*/ 6858000 h 6858000"/>
              <a:gd name="connsiteX394" fmla="*/ 2314492 w 7472601"/>
              <a:gd name="connsiteY394" fmla="*/ 6858000 h 6858000"/>
              <a:gd name="connsiteX395" fmla="*/ 2288095 w 7472601"/>
              <a:gd name="connsiteY395" fmla="*/ 6818030 h 6858000"/>
              <a:gd name="connsiteX396" fmla="*/ 2272768 w 7472601"/>
              <a:gd name="connsiteY396" fmla="*/ 6795822 h 6858000"/>
              <a:gd name="connsiteX397" fmla="*/ 2182715 w 7472601"/>
              <a:gd name="connsiteY397" fmla="*/ 6675071 h 6858000"/>
              <a:gd name="connsiteX398" fmla="*/ 2032061 w 7472601"/>
              <a:gd name="connsiteY398" fmla="*/ 6541380 h 6858000"/>
              <a:gd name="connsiteX399" fmla="*/ 2257220 w 7472601"/>
              <a:gd name="connsiteY399" fmla="*/ 6826257 h 6858000"/>
              <a:gd name="connsiteX400" fmla="*/ 2281324 w 7472601"/>
              <a:gd name="connsiteY400" fmla="*/ 6858000 h 6858000"/>
              <a:gd name="connsiteX401" fmla="*/ 2242860 w 7472601"/>
              <a:gd name="connsiteY401" fmla="*/ 6858000 h 6858000"/>
              <a:gd name="connsiteX402" fmla="*/ 2232818 w 7472601"/>
              <a:gd name="connsiteY402" fmla="*/ 6844926 h 6858000"/>
              <a:gd name="connsiteX403" fmla="*/ 1990172 w 7472601"/>
              <a:gd name="connsiteY403" fmla="*/ 6542121 h 6858000"/>
              <a:gd name="connsiteX404" fmla="*/ 2124090 w 7472601"/>
              <a:gd name="connsiteY404" fmla="*/ 6761017 h 6858000"/>
              <a:gd name="connsiteX405" fmla="*/ 2200380 w 7472601"/>
              <a:gd name="connsiteY405" fmla="*/ 6858000 h 6858000"/>
              <a:gd name="connsiteX406" fmla="*/ 2147507 w 7472601"/>
              <a:gd name="connsiteY406" fmla="*/ 6858000 h 6858000"/>
              <a:gd name="connsiteX407" fmla="*/ 2070668 w 7472601"/>
              <a:gd name="connsiteY407" fmla="*/ 6761520 h 6858000"/>
              <a:gd name="connsiteX408" fmla="*/ 1975142 w 7472601"/>
              <a:gd name="connsiteY408" fmla="*/ 6585570 h 6858000"/>
              <a:gd name="connsiteX409" fmla="*/ 2050035 w 7472601"/>
              <a:gd name="connsiteY409" fmla="*/ 6813345 h 6858000"/>
              <a:gd name="connsiteX410" fmla="*/ 2063025 w 7472601"/>
              <a:gd name="connsiteY410" fmla="*/ 6858000 h 6858000"/>
              <a:gd name="connsiteX411" fmla="*/ 2021675 w 7472601"/>
              <a:gd name="connsiteY411" fmla="*/ 6858000 h 6858000"/>
              <a:gd name="connsiteX412" fmla="*/ 2019308 w 7472601"/>
              <a:gd name="connsiteY412" fmla="*/ 6847118 h 6858000"/>
              <a:gd name="connsiteX413" fmla="*/ 1938835 w 7472601"/>
              <a:gd name="connsiteY413" fmla="*/ 6551160 h 6858000"/>
              <a:gd name="connsiteX414" fmla="*/ 1953230 w 7472601"/>
              <a:gd name="connsiteY414" fmla="*/ 6759699 h 6858000"/>
              <a:gd name="connsiteX415" fmla="*/ 1956763 w 7472601"/>
              <a:gd name="connsiteY415" fmla="*/ 6778191 h 6858000"/>
              <a:gd name="connsiteX416" fmla="*/ 1967925 w 7472601"/>
              <a:gd name="connsiteY416" fmla="*/ 6858000 h 6858000"/>
              <a:gd name="connsiteX417" fmla="*/ 1936622 w 7472601"/>
              <a:gd name="connsiteY417" fmla="*/ 6858000 h 6858000"/>
              <a:gd name="connsiteX418" fmla="*/ 1926261 w 7472601"/>
              <a:gd name="connsiteY418" fmla="*/ 6784064 h 6858000"/>
              <a:gd name="connsiteX419" fmla="*/ 1922724 w 7472601"/>
              <a:gd name="connsiteY419" fmla="*/ 6765577 h 6858000"/>
              <a:gd name="connsiteX420" fmla="*/ 1904650 w 7472601"/>
              <a:gd name="connsiteY420" fmla="*/ 6639616 h 6858000"/>
              <a:gd name="connsiteX421" fmla="*/ 1885273 w 7472601"/>
              <a:gd name="connsiteY421" fmla="*/ 6858000 h 6858000"/>
              <a:gd name="connsiteX422" fmla="*/ 1854363 w 7472601"/>
              <a:gd name="connsiteY422" fmla="*/ 6858000 h 6858000"/>
              <a:gd name="connsiteX423" fmla="*/ 1880391 w 7472601"/>
              <a:gd name="connsiteY423" fmla="*/ 6603796 h 6858000"/>
              <a:gd name="connsiteX424" fmla="*/ 1818273 w 7472601"/>
              <a:gd name="connsiteY424" fmla="*/ 6715729 h 6858000"/>
              <a:gd name="connsiteX425" fmla="*/ 1794691 w 7472601"/>
              <a:gd name="connsiteY425" fmla="*/ 6843239 h 6858000"/>
              <a:gd name="connsiteX426" fmla="*/ 1794914 w 7472601"/>
              <a:gd name="connsiteY426" fmla="*/ 6858000 h 6858000"/>
              <a:gd name="connsiteX427" fmla="*/ 1746128 w 7472601"/>
              <a:gd name="connsiteY427" fmla="*/ 6858000 h 6858000"/>
              <a:gd name="connsiteX428" fmla="*/ 1753934 w 7472601"/>
              <a:gd name="connsiteY428" fmla="*/ 6724796 h 6858000"/>
              <a:gd name="connsiteX429" fmla="*/ 1792053 w 7472601"/>
              <a:gd name="connsiteY429" fmla="*/ 6572396 h 6858000"/>
              <a:gd name="connsiteX430" fmla="*/ 1862248 w 7472601"/>
              <a:gd name="connsiteY430" fmla="*/ 6266397 h 6858000"/>
              <a:gd name="connsiteX431" fmla="*/ 1862250 w 7472601"/>
              <a:gd name="connsiteY431" fmla="*/ 6033531 h 6858000"/>
              <a:gd name="connsiteX432" fmla="*/ 1211999 w 7472601"/>
              <a:gd name="connsiteY432" fmla="*/ 6683610 h 6858000"/>
              <a:gd name="connsiteX433" fmla="*/ 1213266 w 7472601"/>
              <a:gd name="connsiteY433" fmla="*/ 6691947 h 6858000"/>
              <a:gd name="connsiteX434" fmla="*/ 1203370 w 7472601"/>
              <a:gd name="connsiteY434" fmla="*/ 6850676 h 6858000"/>
              <a:gd name="connsiteX435" fmla="*/ 1203671 w 7472601"/>
              <a:gd name="connsiteY435" fmla="*/ 6858000 h 6858000"/>
              <a:gd name="connsiteX436" fmla="*/ 1143180 w 7472601"/>
              <a:gd name="connsiteY436" fmla="*/ 6858000 h 6858000"/>
              <a:gd name="connsiteX437" fmla="*/ 1142176 w 7472601"/>
              <a:gd name="connsiteY437" fmla="*/ 6766045 h 6858000"/>
              <a:gd name="connsiteX438" fmla="*/ 1067484 w 7472601"/>
              <a:gd name="connsiteY438" fmla="*/ 6858000 h 6858000"/>
              <a:gd name="connsiteX439" fmla="*/ 953928 w 7472601"/>
              <a:gd name="connsiteY439" fmla="*/ 6858000 h 6858000"/>
              <a:gd name="connsiteX440" fmla="*/ 959715 w 7472601"/>
              <a:gd name="connsiteY440" fmla="*/ 6850185 h 6858000"/>
              <a:gd name="connsiteX441" fmla="*/ 1483788 w 7472601"/>
              <a:gd name="connsiteY441" fmla="*/ 6259174 h 6858000"/>
              <a:gd name="connsiteX442" fmla="*/ 1100671 w 7472601"/>
              <a:gd name="connsiteY442" fmla="*/ 6252137 h 6858000"/>
              <a:gd name="connsiteX443" fmla="*/ 1090144 w 7472601"/>
              <a:gd name="connsiteY443" fmla="*/ 6256748 h 6858000"/>
              <a:gd name="connsiteX444" fmla="*/ 1095872 w 7472601"/>
              <a:gd name="connsiteY444" fmla="*/ 6271892 h 6858000"/>
              <a:gd name="connsiteX445" fmla="*/ 262785 w 7472601"/>
              <a:gd name="connsiteY445" fmla="*/ 6845450 h 6858000"/>
              <a:gd name="connsiteX446" fmla="*/ 209968 w 7472601"/>
              <a:gd name="connsiteY446" fmla="*/ 6770713 h 6858000"/>
              <a:gd name="connsiteX447" fmla="*/ 873460 w 7472601"/>
              <a:gd name="connsiteY447" fmla="*/ 6253768 h 6858000"/>
              <a:gd name="connsiteX448" fmla="*/ 192686 w 7472601"/>
              <a:gd name="connsiteY448" fmla="*/ 5849257 h 6858000"/>
              <a:gd name="connsiteX449" fmla="*/ 4696 w 7472601"/>
              <a:gd name="connsiteY449" fmla="*/ 5697668 h 6858000"/>
              <a:gd name="connsiteX450" fmla="*/ 0 w 7472601"/>
              <a:gd name="connsiteY450" fmla="*/ 5689984 h 6858000"/>
              <a:gd name="connsiteX451" fmla="*/ 0 w 7472601"/>
              <a:gd name="connsiteY451" fmla="*/ 5513472 h 6858000"/>
              <a:gd name="connsiteX452" fmla="*/ 174101 w 7472601"/>
              <a:gd name="connsiteY452" fmla="*/ 5620277 h 6858000"/>
              <a:gd name="connsiteX453" fmla="*/ 891800 w 7472601"/>
              <a:gd name="connsiteY453" fmla="*/ 6036935 h 6858000"/>
              <a:gd name="connsiteX454" fmla="*/ 1072219 w 7472601"/>
              <a:gd name="connsiteY454" fmla="*/ 6169443 h 6858000"/>
              <a:gd name="connsiteX455" fmla="*/ 1074117 w 7472601"/>
              <a:gd name="connsiteY455" fmla="*/ 6170301 h 6858000"/>
              <a:gd name="connsiteX456" fmla="*/ 1083114 w 7472601"/>
              <a:gd name="connsiteY456" fmla="*/ 6174131 h 6858000"/>
              <a:gd name="connsiteX457" fmla="*/ 1543010 w 7472601"/>
              <a:gd name="connsiteY457" fmla="*/ 6191140 h 6858000"/>
              <a:gd name="connsiteX458" fmla="*/ 1551080 w 7472601"/>
              <a:gd name="connsiteY458" fmla="*/ 6195006 h 6858000"/>
              <a:gd name="connsiteX459" fmla="*/ 2345443 w 7472601"/>
              <a:gd name="connsiteY459" fmla="*/ 5549882 h 6858000"/>
              <a:gd name="connsiteX460" fmla="*/ 1721499 w 7472601"/>
              <a:gd name="connsiteY460" fmla="*/ 5599969 h 6858000"/>
              <a:gd name="connsiteX461" fmla="*/ 767716 w 7472601"/>
              <a:gd name="connsiteY461" fmla="*/ 5472768 h 6858000"/>
              <a:gd name="connsiteX462" fmla="*/ 722147 w 7472601"/>
              <a:gd name="connsiteY462" fmla="*/ 5393091 h 6858000"/>
              <a:gd name="connsiteX463" fmla="*/ 1485552 w 7472601"/>
              <a:gd name="connsiteY463" fmla="*/ 5313202 h 6858000"/>
              <a:gd name="connsiteX464" fmla="*/ 2143004 w 7472601"/>
              <a:gd name="connsiteY464" fmla="*/ 5402420 h 6858000"/>
              <a:gd name="connsiteX465" fmla="*/ 1933391 w 7472601"/>
              <a:gd name="connsiteY465" fmla="*/ 5156971 h 6858000"/>
              <a:gd name="connsiteX466" fmla="*/ 1827118 w 7472601"/>
              <a:gd name="connsiteY466" fmla="*/ 4968410 h 6858000"/>
              <a:gd name="connsiteX467" fmla="*/ 1837349 w 7472601"/>
              <a:gd name="connsiteY467" fmla="*/ 4956357 h 6858000"/>
              <a:gd name="connsiteX468" fmla="*/ 2162835 w 7472601"/>
              <a:gd name="connsiteY468" fmla="*/ 5187853 h 6858000"/>
              <a:gd name="connsiteX469" fmla="*/ 2257167 w 7472601"/>
              <a:gd name="connsiteY469" fmla="*/ 5462123 h 6858000"/>
              <a:gd name="connsiteX470" fmla="*/ 2261598 w 7472601"/>
              <a:gd name="connsiteY470" fmla="*/ 5467998 h 6858000"/>
              <a:gd name="connsiteX471" fmla="*/ 2437177 w 7472601"/>
              <a:gd name="connsiteY471" fmla="*/ 5479608 h 6858000"/>
              <a:gd name="connsiteX472" fmla="*/ 2445247 w 7472601"/>
              <a:gd name="connsiteY472" fmla="*/ 5483476 h 6858000"/>
              <a:gd name="connsiteX473" fmla="*/ 2743626 w 7472601"/>
              <a:gd name="connsiteY473" fmla="*/ 5304819 h 6858000"/>
              <a:gd name="connsiteX474" fmla="*/ 3048102 w 7472601"/>
              <a:gd name="connsiteY474" fmla="*/ 5150595 h 6858000"/>
              <a:gd name="connsiteX475" fmla="*/ 1799414 w 7472601"/>
              <a:gd name="connsiteY475" fmla="*/ 4694732 h 6858000"/>
              <a:gd name="connsiteX476" fmla="*/ 1771735 w 7472601"/>
              <a:gd name="connsiteY476" fmla="*/ 4619929 h 6858000"/>
              <a:gd name="connsiteX477" fmla="*/ 3104273 w 7472601"/>
              <a:gd name="connsiteY477" fmla="*/ 5076159 h 6858000"/>
              <a:gd name="connsiteX478" fmla="*/ 3113245 w 7472601"/>
              <a:gd name="connsiteY478" fmla="*/ 5090705 h 6858000"/>
              <a:gd name="connsiteX479" fmla="*/ 3126294 w 7472601"/>
              <a:gd name="connsiteY479" fmla="*/ 5114400 h 6858000"/>
              <a:gd name="connsiteX480" fmla="*/ 3937433 w 7472601"/>
              <a:gd name="connsiteY480" fmla="*/ 4830473 h 6858000"/>
              <a:gd name="connsiteX481" fmla="*/ 3590475 w 7472601"/>
              <a:gd name="connsiteY481" fmla="*/ 4597974 h 6858000"/>
              <a:gd name="connsiteX482" fmla="*/ 3100264 w 7472601"/>
              <a:gd name="connsiteY482" fmla="*/ 4579845 h 6858000"/>
              <a:gd name="connsiteX483" fmla="*/ 2183576 w 7472601"/>
              <a:gd name="connsiteY483" fmla="*/ 4227150 h 6858000"/>
              <a:gd name="connsiteX484" fmla="*/ 2151029 w 7472601"/>
              <a:gd name="connsiteY484" fmla="*/ 4146947 h 6858000"/>
              <a:gd name="connsiteX485" fmla="*/ 3563434 w 7472601"/>
              <a:gd name="connsiteY485" fmla="*/ 4469115 h 6858000"/>
              <a:gd name="connsiteX486" fmla="*/ 3177952 w 7472601"/>
              <a:gd name="connsiteY486" fmla="*/ 3657386 h 6858000"/>
              <a:gd name="connsiteX487" fmla="*/ 3189263 w 7472601"/>
              <a:gd name="connsiteY487" fmla="*/ 3625726 h 6858000"/>
              <a:gd name="connsiteX488" fmla="*/ 3560912 w 7472601"/>
              <a:gd name="connsiteY488" fmla="*/ 4079863 h 6858000"/>
              <a:gd name="connsiteX489" fmla="*/ 3626636 w 7472601"/>
              <a:gd name="connsiteY489" fmla="*/ 4512230 h 6858000"/>
              <a:gd name="connsiteX490" fmla="*/ 3653088 w 7472601"/>
              <a:gd name="connsiteY490" fmla="*/ 4521417 h 6858000"/>
              <a:gd name="connsiteX491" fmla="*/ 3988128 w 7472601"/>
              <a:gd name="connsiteY491" fmla="*/ 4817267 h 6858000"/>
              <a:gd name="connsiteX492" fmla="*/ 4830582 w 7472601"/>
              <a:gd name="connsiteY492" fmla="*/ 4676000 h 6858000"/>
              <a:gd name="connsiteX493" fmla="*/ 4830100 w 7472601"/>
              <a:gd name="connsiteY493" fmla="*/ 4675554 h 6858000"/>
              <a:gd name="connsiteX494" fmla="*/ 4036318 w 7472601"/>
              <a:gd name="connsiteY494" fmla="*/ 4147013 h 6858000"/>
              <a:gd name="connsiteX495" fmla="*/ 3432098 w 7472601"/>
              <a:gd name="connsiteY495" fmla="*/ 3537312 h 6858000"/>
              <a:gd name="connsiteX496" fmla="*/ 3446761 w 7472601"/>
              <a:gd name="connsiteY496" fmla="*/ 3461278 h 6858000"/>
              <a:gd name="connsiteX497" fmla="*/ 4419733 w 7472601"/>
              <a:gd name="connsiteY497" fmla="*/ 3963555 h 6858000"/>
              <a:gd name="connsiteX498" fmla="*/ 4781371 w 7472601"/>
              <a:gd name="connsiteY498" fmla="*/ 4458604 h 6858000"/>
              <a:gd name="connsiteX499" fmla="*/ 4780440 w 7472601"/>
              <a:gd name="connsiteY499" fmla="*/ 4470290 h 6858000"/>
              <a:gd name="connsiteX500" fmla="*/ 4898954 w 7472601"/>
              <a:gd name="connsiteY500" fmla="*/ 4662092 h 6858000"/>
              <a:gd name="connsiteX501" fmla="*/ 4900699 w 7472601"/>
              <a:gd name="connsiteY501" fmla="*/ 4670867 h 6858000"/>
              <a:gd name="connsiteX502" fmla="*/ 5714511 w 7472601"/>
              <a:gd name="connsiteY502" fmla="*/ 4663483 h 6858000"/>
              <a:gd name="connsiteX503" fmla="*/ 5464793 w 7472601"/>
              <a:gd name="connsiteY503" fmla="*/ 4393556 h 6858000"/>
              <a:gd name="connsiteX504" fmla="*/ 5461897 w 7472601"/>
              <a:gd name="connsiteY504" fmla="*/ 4390879 h 6858000"/>
              <a:gd name="connsiteX505" fmla="*/ 4294126 w 7472601"/>
              <a:gd name="connsiteY505" fmla="*/ 3303048 h 6858000"/>
              <a:gd name="connsiteX506" fmla="*/ 4305321 w 7472601"/>
              <a:gd name="connsiteY506" fmla="*/ 3256953 h 6858000"/>
              <a:gd name="connsiteX507" fmla="*/ 4949299 w 7472601"/>
              <a:gd name="connsiteY507" fmla="*/ 3766336 h 6858000"/>
              <a:gd name="connsiteX508" fmla="*/ 5291452 w 7472601"/>
              <a:gd name="connsiteY508" fmla="*/ 4076801 h 6858000"/>
              <a:gd name="connsiteX509" fmla="*/ 5434998 w 7472601"/>
              <a:gd name="connsiteY509" fmla="*/ 4254100 h 6858000"/>
              <a:gd name="connsiteX510" fmla="*/ 5351015 w 7472601"/>
              <a:gd name="connsiteY510" fmla="*/ 3760989 h 6858000"/>
              <a:gd name="connsiteX511" fmla="*/ 5413780 w 7472601"/>
              <a:gd name="connsiteY511" fmla="*/ 2966265 h 6858000"/>
              <a:gd name="connsiteX512" fmla="*/ 5425627 w 7472601"/>
              <a:gd name="connsiteY512" fmla="*/ 2954192 h 6858000"/>
              <a:gd name="connsiteX513" fmla="*/ 6604735 w 7472601"/>
              <a:gd name="connsiteY513" fmla="*/ 2041381 h 6858000"/>
              <a:gd name="connsiteX514" fmla="*/ 7204487 w 7472601"/>
              <a:gd name="connsiteY514" fmla="*/ 2742112 h 6858000"/>
              <a:gd name="connsiteX515" fmla="*/ 7131592 w 7472601"/>
              <a:gd name="connsiteY515" fmla="*/ 2672096 h 6858000"/>
              <a:gd name="connsiteX516" fmla="*/ 6996344 w 7472601"/>
              <a:gd name="connsiteY516" fmla="*/ 2518310 h 6858000"/>
              <a:gd name="connsiteX517" fmla="*/ 6735495 w 7472601"/>
              <a:gd name="connsiteY517" fmla="*/ 2196890 h 6858000"/>
              <a:gd name="connsiteX518" fmla="*/ 6721901 w 7472601"/>
              <a:gd name="connsiteY518" fmla="*/ 2179274 h 6858000"/>
              <a:gd name="connsiteX519" fmla="*/ 6604735 w 7472601"/>
              <a:gd name="connsiteY519" fmla="*/ 2041381 h 6858000"/>
              <a:gd name="connsiteX520" fmla="*/ 6591670 w 7472601"/>
              <a:gd name="connsiteY520" fmla="*/ 1988277 h 6858000"/>
              <a:gd name="connsiteX521" fmla="*/ 6747349 w 7472601"/>
              <a:gd name="connsiteY521" fmla="*/ 2160069 h 6858000"/>
              <a:gd name="connsiteX522" fmla="*/ 6760943 w 7472601"/>
              <a:gd name="connsiteY522" fmla="*/ 2177686 h 6858000"/>
              <a:gd name="connsiteX523" fmla="*/ 7021065 w 7472601"/>
              <a:gd name="connsiteY523" fmla="*/ 2498102 h 6858000"/>
              <a:gd name="connsiteX524" fmla="*/ 7155223 w 7472601"/>
              <a:gd name="connsiteY524" fmla="*/ 2650386 h 6858000"/>
              <a:gd name="connsiteX525" fmla="*/ 7203167 w 7472601"/>
              <a:gd name="connsiteY525" fmla="*/ 2697288 h 6858000"/>
              <a:gd name="connsiteX526" fmla="*/ 6937703 w 7472601"/>
              <a:gd name="connsiteY526" fmla="*/ 2321981 h 6858000"/>
              <a:gd name="connsiteX527" fmla="*/ 6591670 w 7472601"/>
              <a:gd name="connsiteY527" fmla="*/ 1988277 h 6858000"/>
              <a:gd name="connsiteX528" fmla="*/ 5798671 w 7472601"/>
              <a:gd name="connsiteY528" fmla="*/ 1981601 h 6858000"/>
              <a:gd name="connsiteX529" fmla="*/ 5754709 w 7472601"/>
              <a:gd name="connsiteY529" fmla="*/ 2071454 h 6858000"/>
              <a:gd name="connsiteX530" fmla="*/ 5763044 w 7472601"/>
              <a:gd name="connsiteY530" fmla="*/ 2842206 h 6858000"/>
              <a:gd name="connsiteX531" fmla="*/ 5764974 w 7472601"/>
              <a:gd name="connsiteY531" fmla="*/ 2799609 h 6858000"/>
              <a:gd name="connsiteX532" fmla="*/ 5767665 w 7472601"/>
              <a:gd name="connsiteY532" fmla="*/ 2666409 h 6858000"/>
              <a:gd name="connsiteX533" fmla="*/ 5763055 w 7472601"/>
              <a:gd name="connsiteY533" fmla="*/ 2579705 h 6858000"/>
              <a:gd name="connsiteX534" fmla="*/ 5758079 w 7472601"/>
              <a:gd name="connsiteY534" fmla="*/ 2492508 h 6858000"/>
              <a:gd name="connsiteX535" fmla="*/ 5779325 w 7472601"/>
              <a:gd name="connsiteY535" fmla="*/ 2197069 h 6858000"/>
              <a:gd name="connsiteX536" fmla="*/ 5798671 w 7472601"/>
              <a:gd name="connsiteY536" fmla="*/ 1981601 h 6858000"/>
              <a:gd name="connsiteX537" fmla="*/ 5829202 w 7472601"/>
              <a:gd name="connsiteY537" fmla="*/ 1971679 h 6858000"/>
              <a:gd name="connsiteX538" fmla="*/ 5809558 w 7472601"/>
              <a:gd name="connsiteY538" fmla="*/ 2198043 h 6858000"/>
              <a:gd name="connsiteX539" fmla="*/ 5788653 w 7472601"/>
              <a:gd name="connsiteY539" fmla="*/ 2489430 h 6858000"/>
              <a:gd name="connsiteX540" fmla="*/ 5793439 w 7472601"/>
              <a:gd name="connsiteY540" fmla="*/ 2575235 h 6858000"/>
              <a:gd name="connsiteX541" fmla="*/ 5796837 w 7472601"/>
              <a:gd name="connsiteY541" fmla="*/ 2637633 h 6858000"/>
              <a:gd name="connsiteX542" fmla="*/ 5818614 w 7472601"/>
              <a:gd name="connsiteY542" fmla="*/ 2473055 h 6858000"/>
              <a:gd name="connsiteX543" fmla="*/ 5829202 w 7472601"/>
              <a:gd name="connsiteY543" fmla="*/ 1971679 h 6858000"/>
              <a:gd name="connsiteX544" fmla="*/ 5911389 w 7472601"/>
              <a:gd name="connsiteY544" fmla="*/ 1898371 h 6858000"/>
              <a:gd name="connsiteX545" fmla="*/ 6237627 w 7472601"/>
              <a:gd name="connsiteY545" fmla="*/ 2231921 h 6858000"/>
              <a:gd name="connsiteX546" fmla="*/ 5911389 w 7472601"/>
              <a:gd name="connsiteY546" fmla="*/ 1898371 h 6858000"/>
              <a:gd name="connsiteX547" fmla="*/ 6944437 w 7472601"/>
              <a:gd name="connsiteY547" fmla="*/ 1575402 h 6858000"/>
              <a:gd name="connsiteX548" fmla="*/ 6304730 w 7472601"/>
              <a:gd name="connsiteY548" fmla="*/ 1766654 h 6858000"/>
              <a:gd name="connsiteX549" fmla="*/ 6944437 w 7472601"/>
              <a:gd name="connsiteY549" fmla="*/ 1575402 h 6858000"/>
              <a:gd name="connsiteX550" fmla="*/ 7019523 w 7472601"/>
              <a:gd name="connsiteY550" fmla="*/ 1519450 h 6858000"/>
              <a:gd name="connsiteX551" fmla="*/ 6298091 w 7472601"/>
              <a:gd name="connsiteY551" fmla="*/ 1737122 h 6858000"/>
              <a:gd name="connsiteX552" fmla="*/ 7019523 w 7472601"/>
              <a:gd name="connsiteY552" fmla="*/ 1519450 h 6858000"/>
              <a:gd name="connsiteX553" fmla="*/ 2399523 w 7472601"/>
              <a:gd name="connsiteY553" fmla="*/ 1428234 h 6858000"/>
              <a:gd name="connsiteX554" fmla="*/ 2224982 w 7472601"/>
              <a:gd name="connsiteY554" fmla="*/ 1826201 h 6858000"/>
              <a:gd name="connsiteX555" fmla="*/ 2096099 w 7472601"/>
              <a:gd name="connsiteY555" fmla="*/ 2345900 h 6858000"/>
              <a:gd name="connsiteX556" fmla="*/ 2283317 w 7472601"/>
              <a:gd name="connsiteY556" fmla="*/ 1796925 h 6858000"/>
              <a:gd name="connsiteX557" fmla="*/ 2399523 w 7472601"/>
              <a:gd name="connsiteY557" fmla="*/ 1428234 h 6858000"/>
              <a:gd name="connsiteX558" fmla="*/ 2448558 w 7472601"/>
              <a:gd name="connsiteY558" fmla="*/ 1373435 h 6858000"/>
              <a:gd name="connsiteX559" fmla="*/ 2312521 w 7472601"/>
              <a:gd name="connsiteY559" fmla="*/ 1806140 h 6858000"/>
              <a:gd name="connsiteX560" fmla="*/ 2127533 w 7472601"/>
              <a:gd name="connsiteY560" fmla="*/ 2348380 h 6858000"/>
              <a:gd name="connsiteX561" fmla="*/ 2358080 w 7472601"/>
              <a:gd name="connsiteY561" fmla="*/ 1866134 h 6858000"/>
              <a:gd name="connsiteX562" fmla="*/ 2407436 w 7472601"/>
              <a:gd name="connsiteY562" fmla="*/ 1651070 h 6858000"/>
              <a:gd name="connsiteX563" fmla="*/ 2448558 w 7472601"/>
              <a:gd name="connsiteY563" fmla="*/ 1373435 h 6858000"/>
              <a:gd name="connsiteX564" fmla="*/ 278707 w 7472601"/>
              <a:gd name="connsiteY564" fmla="*/ 1352270 h 6858000"/>
              <a:gd name="connsiteX565" fmla="*/ 321570 w 7472601"/>
              <a:gd name="connsiteY565" fmla="*/ 1861610 h 6858000"/>
              <a:gd name="connsiteX566" fmla="*/ 294281 w 7472601"/>
              <a:gd name="connsiteY566" fmla="*/ 1440658 h 6858000"/>
              <a:gd name="connsiteX567" fmla="*/ 278707 w 7472601"/>
              <a:gd name="connsiteY567" fmla="*/ 1352270 h 6858000"/>
              <a:gd name="connsiteX568" fmla="*/ 1423821 w 7472601"/>
              <a:gd name="connsiteY568" fmla="*/ 1351958 h 6858000"/>
              <a:gd name="connsiteX569" fmla="*/ 1638521 w 7472601"/>
              <a:gd name="connsiteY569" fmla="*/ 1908470 h 6858000"/>
              <a:gd name="connsiteX570" fmla="*/ 1754199 w 7472601"/>
              <a:gd name="connsiteY570" fmla="*/ 2149284 h 6858000"/>
              <a:gd name="connsiteX571" fmla="*/ 1908359 w 7472601"/>
              <a:gd name="connsiteY571" fmla="*/ 2364988 h 6858000"/>
              <a:gd name="connsiteX572" fmla="*/ 1647661 w 7472601"/>
              <a:gd name="connsiteY572" fmla="*/ 1825945 h 6858000"/>
              <a:gd name="connsiteX573" fmla="*/ 1423821 w 7472601"/>
              <a:gd name="connsiteY573" fmla="*/ 1351958 h 6858000"/>
              <a:gd name="connsiteX574" fmla="*/ 1431890 w 7472601"/>
              <a:gd name="connsiteY574" fmla="*/ 1306475 h 6858000"/>
              <a:gd name="connsiteX575" fmla="*/ 1507597 w 7472601"/>
              <a:gd name="connsiteY575" fmla="*/ 1446132 h 6858000"/>
              <a:gd name="connsiteX576" fmla="*/ 1674586 w 7472601"/>
              <a:gd name="connsiteY576" fmla="*/ 1813832 h 6858000"/>
              <a:gd name="connsiteX577" fmla="*/ 1815950 w 7472601"/>
              <a:gd name="connsiteY577" fmla="*/ 2128564 h 6858000"/>
              <a:gd name="connsiteX578" fmla="*/ 1984242 w 7472601"/>
              <a:gd name="connsiteY578" fmla="*/ 2430829 h 6858000"/>
              <a:gd name="connsiteX579" fmla="*/ 2014023 w 7472601"/>
              <a:gd name="connsiteY579" fmla="*/ 2450995 h 6858000"/>
              <a:gd name="connsiteX580" fmla="*/ 1747337 w 7472601"/>
              <a:gd name="connsiteY580" fmla="*/ 1855264 h 6858000"/>
              <a:gd name="connsiteX581" fmla="*/ 1533749 w 7472601"/>
              <a:gd name="connsiteY581" fmla="*/ 1478656 h 6858000"/>
              <a:gd name="connsiteX582" fmla="*/ 1431890 w 7472601"/>
              <a:gd name="connsiteY582" fmla="*/ 1306475 h 6858000"/>
              <a:gd name="connsiteX583" fmla="*/ 5052692 w 7472601"/>
              <a:gd name="connsiteY583" fmla="*/ 1292994 h 6858000"/>
              <a:gd name="connsiteX584" fmla="*/ 5200661 w 7472601"/>
              <a:gd name="connsiteY584" fmla="*/ 1635186 h 6858000"/>
              <a:gd name="connsiteX585" fmla="*/ 5297138 w 7472601"/>
              <a:gd name="connsiteY585" fmla="*/ 1906351 h 6858000"/>
              <a:gd name="connsiteX586" fmla="*/ 5052692 w 7472601"/>
              <a:gd name="connsiteY586" fmla="*/ 1292994 h 6858000"/>
              <a:gd name="connsiteX587" fmla="*/ 5009948 w 7472601"/>
              <a:gd name="connsiteY587" fmla="*/ 1273619 h 6858000"/>
              <a:gd name="connsiteX588" fmla="*/ 5121777 w 7472601"/>
              <a:gd name="connsiteY588" fmla="*/ 1654213 h 6858000"/>
              <a:gd name="connsiteX589" fmla="*/ 5293545 w 7472601"/>
              <a:gd name="connsiteY589" fmla="*/ 2072247 h 6858000"/>
              <a:gd name="connsiteX590" fmla="*/ 5294042 w 7472601"/>
              <a:gd name="connsiteY590" fmla="*/ 2065019 h 6858000"/>
              <a:gd name="connsiteX591" fmla="*/ 5171936 w 7472601"/>
              <a:gd name="connsiteY591" fmla="*/ 1647613 h 6858000"/>
              <a:gd name="connsiteX592" fmla="*/ 5009948 w 7472601"/>
              <a:gd name="connsiteY592" fmla="*/ 1273619 h 6858000"/>
              <a:gd name="connsiteX593" fmla="*/ 655236 w 7472601"/>
              <a:gd name="connsiteY593" fmla="*/ 1268632 h 6858000"/>
              <a:gd name="connsiteX594" fmla="*/ 839521 w 7472601"/>
              <a:gd name="connsiteY594" fmla="*/ 1685315 h 6858000"/>
              <a:gd name="connsiteX595" fmla="*/ 1109416 w 7472601"/>
              <a:gd name="connsiteY595" fmla="*/ 2061663 h 6858000"/>
              <a:gd name="connsiteX596" fmla="*/ 1298300 w 7472601"/>
              <a:gd name="connsiteY596" fmla="*/ 2247742 h 6858000"/>
              <a:gd name="connsiteX597" fmla="*/ 1125871 w 7472601"/>
              <a:gd name="connsiteY597" fmla="*/ 1989513 h 6858000"/>
              <a:gd name="connsiteX598" fmla="*/ 981574 w 7472601"/>
              <a:gd name="connsiteY598" fmla="*/ 1783157 h 6858000"/>
              <a:gd name="connsiteX599" fmla="*/ 922198 w 7472601"/>
              <a:gd name="connsiteY599" fmla="*/ 1677437 h 6858000"/>
              <a:gd name="connsiteX600" fmla="*/ 869293 w 7472601"/>
              <a:gd name="connsiteY600" fmla="*/ 1583214 h 6858000"/>
              <a:gd name="connsiteX601" fmla="*/ 751431 w 7472601"/>
              <a:gd name="connsiteY601" fmla="*/ 1405731 h 6858000"/>
              <a:gd name="connsiteX602" fmla="*/ 655236 w 7472601"/>
              <a:gd name="connsiteY602" fmla="*/ 1268632 h 6858000"/>
              <a:gd name="connsiteX603" fmla="*/ 6516292 w 7472601"/>
              <a:gd name="connsiteY603" fmla="*/ 1263064 h 6858000"/>
              <a:gd name="connsiteX604" fmla="*/ 5736320 w 7472601"/>
              <a:gd name="connsiteY604" fmla="*/ 1501803 h 6858000"/>
              <a:gd name="connsiteX605" fmla="*/ 6516292 w 7472601"/>
              <a:gd name="connsiteY605" fmla="*/ 1263064 h 6858000"/>
              <a:gd name="connsiteX606" fmla="*/ 291466 w 7472601"/>
              <a:gd name="connsiteY606" fmla="*/ 1250369 h 6858000"/>
              <a:gd name="connsiteX607" fmla="*/ 323180 w 7472601"/>
              <a:gd name="connsiteY607" fmla="*/ 1435283 h 6858000"/>
              <a:gd name="connsiteX608" fmla="*/ 349381 w 7472601"/>
              <a:gd name="connsiteY608" fmla="*/ 1875041 h 6858000"/>
              <a:gd name="connsiteX609" fmla="*/ 374363 w 7472601"/>
              <a:gd name="connsiteY609" fmla="*/ 1506494 h 6858000"/>
              <a:gd name="connsiteX610" fmla="*/ 302168 w 7472601"/>
              <a:gd name="connsiteY610" fmla="*/ 1274495 h 6858000"/>
              <a:gd name="connsiteX611" fmla="*/ 291466 w 7472601"/>
              <a:gd name="connsiteY611" fmla="*/ 1250369 h 6858000"/>
              <a:gd name="connsiteX612" fmla="*/ 678222 w 7472601"/>
              <a:gd name="connsiteY612" fmla="*/ 1248670 h 6858000"/>
              <a:gd name="connsiteX613" fmla="*/ 775536 w 7472601"/>
              <a:gd name="connsiteY613" fmla="*/ 1388015 h 6858000"/>
              <a:gd name="connsiteX614" fmla="*/ 894529 w 7472601"/>
              <a:gd name="connsiteY614" fmla="*/ 1567739 h 6858000"/>
              <a:gd name="connsiteX615" fmla="*/ 948000 w 7472601"/>
              <a:gd name="connsiteY615" fmla="*/ 1663088 h 6858000"/>
              <a:gd name="connsiteX616" fmla="*/ 1006812 w 7472601"/>
              <a:gd name="connsiteY616" fmla="*/ 1767683 h 6858000"/>
              <a:gd name="connsiteX617" fmla="*/ 1149133 w 7472601"/>
              <a:gd name="connsiteY617" fmla="*/ 1971513 h 6858000"/>
              <a:gd name="connsiteX618" fmla="*/ 1333952 w 7472601"/>
              <a:gd name="connsiteY618" fmla="*/ 2251620 h 6858000"/>
              <a:gd name="connsiteX619" fmla="*/ 1337329 w 7472601"/>
              <a:gd name="connsiteY619" fmla="*/ 2258350 h 6858000"/>
              <a:gd name="connsiteX620" fmla="*/ 1014726 w 7472601"/>
              <a:gd name="connsiteY620" fmla="*/ 1615556 h 6858000"/>
              <a:gd name="connsiteX621" fmla="*/ 678222 w 7472601"/>
              <a:gd name="connsiteY621" fmla="*/ 1248670 h 6858000"/>
              <a:gd name="connsiteX622" fmla="*/ 6691602 w 7472601"/>
              <a:gd name="connsiteY622" fmla="*/ 1140573 h 6858000"/>
              <a:gd name="connsiteX623" fmla="*/ 6571100 w 7472601"/>
              <a:gd name="connsiteY623" fmla="*/ 1183662 h 6858000"/>
              <a:gd name="connsiteX624" fmla="*/ 6241687 w 7472601"/>
              <a:gd name="connsiteY624" fmla="*/ 1257600 h 6858000"/>
              <a:gd name="connsiteX625" fmla="*/ 5693009 w 7472601"/>
              <a:gd name="connsiteY625" fmla="*/ 1478256 h 6858000"/>
              <a:gd name="connsiteX626" fmla="*/ 6548420 w 7472601"/>
              <a:gd name="connsiteY626" fmla="*/ 1214599 h 6858000"/>
              <a:gd name="connsiteX627" fmla="*/ 6605473 w 7472601"/>
              <a:gd name="connsiteY627" fmla="*/ 1184686 h 6858000"/>
              <a:gd name="connsiteX628" fmla="*/ 6691602 w 7472601"/>
              <a:gd name="connsiteY628" fmla="*/ 1140573 h 6858000"/>
              <a:gd name="connsiteX629" fmla="*/ 4002475 w 7472601"/>
              <a:gd name="connsiteY629" fmla="*/ 1037802 h 6858000"/>
              <a:gd name="connsiteX630" fmla="*/ 4000324 w 7472601"/>
              <a:gd name="connsiteY630" fmla="*/ 1039362 h 6858000"/>
              <a:gd name="connsiteX631" fmla="*/ 4002862 w 7472601"/>
              <a:gd name="connsiteY631" fmla="*/ 1042866 h 6858000"/>
              <a:gd name="connsiteX632" fmla="*/ 4002475 w 7472601"/>
              <a:gd name="connsiteY632" fmla="*/ 1037802 h 6858000"/>
              <a:gd name="connsiteX633" fmla="*/ 506322 w 7472601"/>
              <a:gd name="connsiteY633" fmla="*/ 1020997 h 6858000"/>
              <a:gd name="connsiteX634" fmla="*/ 533068 w 7472601"/>
              <a:gd name="connsiteY634" fmla="*/ 1029409 h 6858000"/>
              <a:gd name="connsiteX635" fmla="*/ 1232525 w 7472601"/>
              <a:gd name="connsiteY635" fmla="*/ 1804675 h 6858000"/>
              <a:gd name="connsiteX636" fmla="*/ 1388858 w 7472601"/>
              <a:gd name="connsiteY636" fmla="*/ 2368011 h 6858000"/>
              <a:gd name="connsiteX637" fmla="*/ 1384098 w 7472601"/>
              <a:gd name="connsiteY637" fmla="*/ 2378125 h 6858000"/>
              <a:gd name="connsiteX638" fmla="*/ 1425393 w 7472601"/>
              <a:gd name="connsiteY638" fmla="*/ 2589124 h 6858000"/>
              <a:gd name="connsiteX639" fmla="*/ 1424001 w 7472601"/>
              <a:gd name="connsiteY639" fmla="*/ 2597541 h 6858000"/>
              <a:gd name="connsiteX640" fmla="*/ 2152729 w 7472601"/>
              <a:gd name="connsiteY640" fmla="*/ 2864487 h 6858000"/>
              <a:gd name="connsiteX641" fmla="*/ 2020609 w 7472601"/>
              <a:gd name="connsiteY641" fmla="*/ 2539671 h 6858000"/>
              <a:gd name="connsiteX642" fmla="*/ 2018920 w 7472601"/>
              <a:gd name="connsiteY642" fmla="*/ 2536309 h 6858000"/>
              <a:gd name="connsiteX643" fmla="*/ 1342441 w 7472601"/>
              <a:gd name="connsiteY643" fmla="*/ 1173017 h 6858000"/>
              <a:gd name="connsiteX644" fmla="*/ 1367925 w 7472601"/>
              <a:gd name="connsiteY644" fmla="*/ 1135648 h 6858000"/>
              <a:gd name="connsiteX645" fmla="*/ 1771401 w 7472601"/>
              <a:gd name="connsiteY645" fmla="*/ 1806673 h 6858000"/>
              <a:gd name="connsiteX646" fmla="*/ 1972385 w 7472601"/>
              <a:gd name="connsiteY646" fmla="*/ 2198735 h 6858000"/>
              <a:gd name="connsiteX647" fmla="*/ 2040892 w 7472601"/>
              <a:gd name="connsiteY647" fmla="*/ 2405205 h 6858000"/>
              <a:gd name="connsiteX648" fmla="*/ 2131689 w 7472601"/>
              <a:gd name="connsiteY648" fmla="*/ 1936926 h 6858000"/>
              <a:gd name="connsiteX649" fmla="*/ 2454820 w 7472601"/>
              <a:gd name="connsiteY649" fmla="*/ 1248808 h 6858000"/>
              <a:gd name="connsiteX650" fmla="*/ 2492512 w 7472601"/>
              <a:gd name="connsiteY650" fmla="*/ 1302920 h 6858000"/>
              <a:gd name="connsiteX651" fmla="*/ 2081216 w 7472601"/>
              <a:gd name="connsiteY651" fmla="*/ 2527513 h 6858000"/>
              <a:gd name="connsiteX652" fmla="*/ 2081211 w 7472601"/>
              <a:gd name="connsiteY652" fmla="*/ 2528916 h 6858000"/>
              <a:gd name="connsiteX653" fmla="*/ 2199067 w 7472601"/>
              <a:gd name="connsiteY653" fmla="*/ 2884061 h 6858000"/>
              <a:gd name="connsiteX654" fmla="*/ 3192586 w 7472601"/>
              <a:gd name="connsiteY654" fmla="*/ 3411496 h 6858000"/>
              <a:gd name="connsiteX655" fmla="*/ 3182620 w 7472601"/>
              <a:gd name="connsiteY655" fmla="*/ 3483279 h 6858000"/>
              <a:gd name="connsiteX656" fmla="*/ 2435119 w 7472601"/>
              <a:gd name="connsiteY656" fmla="*/ 3080173 h 6858000"/>
              <a:gd name="connsiteX657" fmla="*/ 2410152 w 7472601"/>
              <a:gd name="connsiteY657" fmla="*/ 3063751 h 6858000"/>
              <a:gd name="connsiteX658" fmla="*/ 2408099 w 7472601"/>
              <a:gd name="connsiteY658" fmla="*/ 3064403 h 6858000"/>
              <a:gd name="connsiteX659" fmla="*/ 2407218 w 7472601"/>
              <a:gd name="connsiteY659" fmla="*/ 3070324 h 6858000"/>
              <a:gd name="connsiteX660" fmla="*/ 2380138 w 7472601"/>
              <a:gd name="connsiteY660" fmla="*/ 3099341 h 6858000"/>
              <a:gd name="connsiteX661" fmla="*/ 1765923 w 7472601"/>
              <a:gd name="connsiteY661" fmla="*/ 3581043 h 6858000"/>
              <a:gd name="connsiteX662" fmla="*/ 1702258 w 7472601"/>
              <a:gd name="connsiteY662" fmla="*/ 3612286 h 6858000"/>
              <a:gd name="connsiteX663" fmla="*/ 1538370 w 7472601"/>
              <a:gd name="connsiteY663" fmla="*/ 3811804 h 6858000"/>
              <a:gd name="connsiteX664" fmla="*/ 542867 w 7472601"/>
              <a:gd name="connsiteY664" fmla="*/ 4944092 h 6858000"/>
              <a:gd name="connsiteX665" fmla="*/ 515800 w 7472601"/>
              <a:gd name="connsiteY665" fmla="*/ 4862180 h 6858000"/>
              <a:gd name="connsiteX666" fmla="*/ 909145 w 7472601"/>
              <a:gd name="connsiteY666" fmla="*/ 4199225 h 6858000"/>
              <a:gd name="connsiteX667" fmla="*/ 1214067 w 7472601"/>
              <a:gd name="connsiteY667" fmla="*/ 3908561 h 6858000"/>
              <a:gd name="connsiteX668" fmla="*/ 640967 w 7472601"/>
              <a:gd name="connsiteY668" fmla="*/ 4105601 h 6858000"/>
              <a:gd name="connsiteX669" fmla="*/ 112563 w 7472601"/>
              <a:gd name="connsiteY669" fmla="*/ 4396952 h 6858000"/>
              <a:gd name="connsiteX670" fmla="*/ 0 w 7472601"/>
              <a:gd name="connsiteY670" fmla="*/ 4466006 h 6858000"/>
              <a:gd name="connsiteX671" fmla="*/ 0 w 7472601"/>
              <a:gd name="connsiteY671" fmla="*/ 4233763 h 6858000"/>
              <a:gd name="connsiteX672" fmla="*/ 36881 w 7472601"/>
              <a:gd name="connsiteY672" fmla="*/ 4200118 h 6858000"/>
              <a:gd name="connsiteX673" fmla="*/ 910534 w 7472601"/>
              <a:gd name="connsiteY673" fmla="*/ 3629753 h 6858000"/>
              <a:gd name="connsiteX674" fmla="*/ 1578717 w 7472601"/>
              <a:gd name="connsiteY674" fmla="*/ 3575982 h 6858000"/>
              <a:gd name="connsiteX675" fmla="*/ 2338780 w 7472601"/>
              <a:gd name="connsiteY675" fmla="*/ 3033725 h 6858000"/>
              <a:gd name="connsiteX676" fmla="*/ 1807991 w 7472601"/>
              <a:gd name="connsiteY676" fmla="*/ 2807184 h 6858000"/>
              <a:gd name="connsiteX677" fmla="*/ 1416358 w 7472601"/>
              <a:gd name="connsiteY677" fmla="*/ 3112571 h 6858000"/>
              <a:gd name="connsiteX678" fmla="*/ 939066 w 7472601"/>
              <a:gd name="connsiteY678" fmla="*/ 3378798 h 6858000"/>
              <a:gd name="connsiteX679" fmla="*/ 115099 w 7472601"/>
              <a:gd name="connsiteY679" fmla="*/ 3607650 h 6858000"/>
              <a:gd name="connsiteX680" fmla="*/ 97284 w 7472601"/>
              <a:gd name="connsiteY680" fmla="*/ 3520393 h 6858000"/>
              <a:gd name="connsiteX681" fmla="*/ 922050 w 7472601"/>
              <a:gd name="connsiteY681" fmla="*/ 3074867 h 6858000"/>
              <a:gd name="connsiteX682" fmla="*/ 1405265 w 7472601"/>
              <a:gd name="connsiteY682" fmla="*/ 3016319 h 6858000"/>
              <a:gd name="connsiteX683" fmla="*/ 1407512 w 7472601"/>
              <a:gd name="connsiteY683" fmla="*/ 3018001 h 6858000"/>
              <a:gd name="connsiteX684" fmla="*/ 1726266 w 7472601"/>
              <a:gd name="connsiteY684" fmla="*/ 2777274 h 6858000"/>
              <a:gd name="connsiteX685" fmla="*/ 625390 w 7472601"/>
              <a:gd name="connsiteY685" fmla="*/ 2514541 h 6858000"/>
              <a:gd name="connsiteX686" fmla="*/ 619799 w 7472601"/>
              <a:gd name="connsiteY686" fmla="*/ 2527180 h 6858000"/>
              <a:gd name="connsiteX687" fmla="*/ 310030 w 7472601"/>
              <a:gd name="connsiteY687" fmla="*/ 2771818 h 6858000"/>
              <a:gd name="connsiteX688" fmla="*/ 173877 w 7472601"/>
              <a:gd name="connsiteY688" fmla="*/ 2937056 h 6858000"/>
              <a:gd name="connsiteX689" fmla="*/ 77889 w 7472601"/>
              <a:gd name="connsiteY689" fmla="*/ 3138440 h 6858000"/>
              <a:gd name="connsiteX690" fmla="*/ 0 w 7472601"/>
              <a:gd name="connsiteY690" fmla="*/ 3271395 h 6858000"/>
              <a:gd name="connsiteX691" fmla="*/ 0 w 7472601"/>
              <a:gd name="connsiteY691" fmla="*/ 3153002 h 6858000"/>
              <a:gd name="connsiteX692" fmla="*/ 2386 w 7472601"/>
              <a:gd name="connsiteY692" fmla="*/ 3149203 h 6858000"/>
              <a:gd name="connsiteX693" fmla="*/ 89753 w 7472601"/>
              <a:gd name="connsiteY693" fmla="*/ 2987702 h 6858000"/>
              <a:gd name="connsiteX694" fmla="*/ 76869 w 7472601"/>
              <a:gd name="connsiteY694" fmla="*/ 3005404 h 6858000"/>
              <a:gd name="connsiteX695" fmla="*/ 32049 w 7472601"/>
              <a:gd name="connsiteY695" fmla="*/ 3065814 h 6858000"/>
              <a:gd name="connsiteX696" fmla="*/ 0 w 7472601"/>
              <a:gd name="connsiteY696" fmla="*/ 3108744 h 6858000"/>
              <a:gd name="connsiteX697" fmla="*/ 0 w 7472601"/>
              <a:gd name="connsiteY697" fmla="*/ 3058059 h 6858000"/>
              <a:gd name="connsiteX698" fmla="*/ 7610 w 7472601"/>
              <a:gd name="connsiteY698" fmla="*/ 3047889 h 6858000"/>
              <a:gd name="connsiteX699" fmla="*/ 52419 w 7472601"/>
              <a:gd name="connsiteY699" fmla="*/ 2987479 h 6858000"/>
              <a:gd name="connsiteX700" fmla="*/ 59142 w 7472601"/>
              <a:gd name="connsiteY700" fmla="*/ 2978488 h 6858000"/>
              <a:gd name="connsiteX701" fmla="*/ 0 w 7472601"/>
              <a:gd name="connsiteY701" fmla="*/ 3015334 h 6858000"/>
              <a:gd name="connsiteX702" fmla="*/ 0 w 7472601"/>
              <a:gd name="connsiteY702" fmla="*/ 2914286 h 6858000"/>
              <a:gd name="connsiteX703" fmla="*/ 36383 w 7472601"/>
              <a:gd name="connsiteY703" fmla="*/ 2901128 h 6858000"/>
              <a:gd name="connsiteX704" fmla="*/ 156329 w 7472601"/>
              <a:gd name="connsiteY704" fmla="*/ 2840533 h 6858000"/>
              <a:gd name="connsiteX705" fmla="*/ 358355 w 7472601"/>
              <a:gd name="connsiteY705" fmla="*/ 2620471 h 6858000"/>
              <a:gd name="connsiteX706" fmla="*/ 510577 w 7472601"/>
              <a:gd name="connsiteY706" fmla="*/ 2501244 h 6858000"/>
              <a:gd name="connsiteX707" fmla="*/ 211967 w 7472601"/>
              <a:gd name="connsiteY707" fmla="*/ 2479171 h 6858000"/>
              <a:gd name="connsiteX708" fmla="*/ 0 w 7472601"/>
              <a:gd name="connsiteY708" fmla="*/ 2476398 h 6858000"/>
              <a:gd name="connsiteX709" fmla="*/ 0 w 7472601"/>
              <a:gd name="connsiteY709" fmla="*/ 2389189 h 6858000"/>
              <a:gd name="connsiteX710" fmla="*/ 103062 w 7472601"/>
              <a:gd name="connsiteY710" fmla="*/ 2389518 h 6858000"/>
              <a:gd name="connsiteX711" fmla="*/ 510734 w 7472601"/>
              <a:gd name="connsiteY711" fmla="*/ 2416201 h 6858000"/>
              <a:gd name="connsiteX712" fmla="*/ 279257 w 7472601"/>
              <a:gd name="connsiteY712" fmla="*/ 2092102 h 6858000"/>
              <a:gd name="connsiteX713" fmla="*/ 65265 w 7472601"/>
              <a:gd name="connsiteY713" fmla="*/ 2006049 h 6858000"/>
              <a:gd name="connsiteX714" fmla="*/ 0 w 7472601"/>
              <a:gd name="connsiteY714" fmla="*/ 1982532 h 6858000"/>
              <a:gd name="connsiteX715" fmla="*/ 0 w 7472601"/>
              <a:gd name="connsiteY715" fmla="*/ 1912789 h 6858000"/>
              <a:gd name="connsiteX716" fmla="*/ 97460 w 7472601"/>
              <a:gd name="connsiteY716" fmla="*/ 1953725 h 6858000"/>
              <a:gd name="connsiteX717" fmla="*/ 221272 w 7472601"/>
              <a:gd name="connsiteY717" fmla="*/ 1980766 h 6858000"/>
              <a:gd name="connsiteX718" fmla="*/ 116765 w 7472601"/>
              <a:gd name="connsiteY718" fmla="*/ 1911033 h 6858000"/>
              <a:gd name="connsiteX719" fmla="*/ 16405 w 7472601"/>
              <a:gd name="connsiteY719" fmla="*/ 1803412 h 6858000"/>
              <a:gd name="connsiteX720" fmla="*/ 0 w 7472601"/>
              <a:gd name="connsiteY720" fmla="*/ 1784777 h 6858000"/>
              <a:gd name="connsiteX721" fmla="*/ 0 w 7472601"/>
              <a:gd name="connsiteY721" fmla="*/ 1740082 h 6858000"/>
              <a:gd name="connsiteX722" fmla="*/ 39394 w 7472601"/>
              <a:gd name="connsiteY722" fmla="*/ 1784856 h 6858000"/>
              <a:gd name="connsiteX723" fmla="*/ 135813 w 7472601"/>
              <a:gd name="connsiteY723" fmla="*/ 1888838 h 6858000"/>
              <a:gd name="connsiteX724" fmla="*/ 242575 w 7472601"/>
              <a:gd name="connsiteY724" fmla="*/ 1958841 h 6858000"/>
              <a:gd name="connsiteX725" fmla="*/ 82197 w 7472601"/>
              <a:gd name="connsiteY725" fmla="*/ 1754826 h 6858000"/>
              <a:gd name="connsiteX726" fmla="*/ 0 w 7472601"/>
              <a:gd name="connsiteY726" fmla="*/ 1679650 h 6858000"/>
              <a:gd name="connsiteX727" fmla="*/ 0 w 7472601"/>
              <a:gd name="connsiteY727" fmla="*/ 1602463 h 6858000"/>
              <a:gd name="connsiteX728" fmla="*/ 84689 w 7472601"/>
              <a:gd name="connsiteY728" fmla="*/ 1677442 h 6858000"/>
              <a:gd name="connsiteX729" fmla="*/ 298437 w 7472601"/>
              <a:gd name="connsiteY729" fmla="*/ 1968019 h 6858000"/>
              <a:gd name="connsiteX730" fmla="*/ 227269 w 7472601"/>
              <a:gd name="connsiteY730" fmla="*/ 1114064 h 6858000"/>
              <a:gd name="connsiteX731" fmla="*/ 248003 w 7472601"/>
              <a:gd name="connsiteY731" fmla="*/ 1089613 h 6858000"/>
              <a:gd name="connsiteX732" fmla="*/ 427020 w 7472601"/>
              <a:gd name="connsiteY732" fmla="*/ 1619803 h 6858000"/>
              <a:gd name="connsiteX733" fmla="*/ 340345 w 7472601"/>
              <a:gd name="connsiteY733" fmla="*/ 2027739 h 6858000"/>
              <a:gd name="connsiteX734" fmla="*/ 360865 w 7472601"/>
              <a:gd name="connsiteY734" fmla="*/ 2044827 h 6858000"/>
              <a:gd name="connsiteX735" fmla="*/ 560414 w 7472601"/>
              <a:gd name="connsiteY735" fmla="*/ 2421457 h 6858000"/>
              <a:gd name="connsiteX736" fmla="*/ 1359703 w 7472601"/>
              <a:gd name="connsiteY736" fmla="*/ 2578554 h 6858000"/>
              <a:gd name="connsiteX737" fmla="*/ 1359422 w 7472601"/>
              <a:gd name="connsiteY737" fmla="*/ 2577994 h 6858000"/>
              <a:gd name="connsiteX738" fmla="*/ 828701 w 7472601"/>
              <a:gd name="connsiteY738" fmla="*/ 1839520 h 6858000"/>
              <a:gd name="connsiteX739" fmla="*/ 494427 w 7472601"/>
              <a:gd name="connsiteY739" fmla="*/ 1092333 h 6858000"/>
              <a:gd name="connsiteX740" fmla="*/ 506322 w 7472601"/>
              <a:gd name="connsiteY740" fmla="*/ 1020997 h 6858000"/>
              <a:gd name="connsiteX741" fmla="*/ 4570198 w 7472601"/>
              <a:gd name="connsiteY741" fmla="*/ 978081 h 6858000"/>
              <a:gd name="connsiteX742" fmla="*/ 4523691 w 7472601"/>
              <a:gd name="connsiteY742" fmla="*/ 1127776 h 6858000"/>
              <a:gd name="connsiteX743" fmla="*/ 4509875 w 7472601"/>
              <a:gd name="connsiteY743" fmla="*/ 1167552 h 6858000"/>
              <a:gd name="connsiteX744" fmla="*/ 4478168 w 7472601"/>
              <a:gd name="connsiteY744" fmla="*/ 1260735 h 6858000"/>
              <a:gd name="connsiteX745" fmla="*/ 4409309 w 7472601"/>
              <a:gd name="connsiteY745" fmla="*/ 1666996 h 6858000"/>
              <a:gd name="connsiteX746" fmla="*/ 4370031 w 7472601"/>
              <a:gd name="connsiteY746" fmla="*/ 1955666 h 6858000"/>
              <a:gd name="connsiteX747" fmla="*/ 4570198 w 7472601"/>
              <a:gd name="connsiteY747" fmla="*/ 978081 h 6858000"/>
              <a:gd name="connsiteX748" fmla="*/ 4557898 w 7472601"/>
              <a:gd name="connsiteY748" fmla="*/ 900011 h 6858000"/>
              <a:gd name="connsiteX749" fmla="*/ 4344840 w 7472601"/>
              <a:gd name="connsiteY749" fmla="*/ 1922038 h 6858000"/>
              <a:gd name="connsiteX750" fmla="*/ 4378710 w 7472601"/>
              <a:gd name="connsiteY750" fmla="*/ 1665516 h 6858000"/>
              <a:gd name="connsiteX751" fmla="*/ 4448798 w 7472601"/>
              <a:gd name="connsiteY751" fmla="*/ 1253024 h 6858000"/>
              <a:gd name="connsiteX752" fmla="*/ 4480315 w 7472601"/>
              <a:gd name="connsiteY752" fmla="*/ 1158454 h 6858000"/>
              <a:gd name="connsiteX753" fmla="*/ 4494133 w 7472601"/>
              <a:gd name="connsiteY753" fmla="*/ 1118676 h 6858000"/>
              <a:gd name="connsiteX754" fmla="*/ 4557898 w 7472601"/>
              <a:gd name="connsiteY754" fmla="*/ 900011 h 6858000"/>
              <a:gd name="connsiteX755" fmla="*/ 5870151 w 7472601"/>
              <a:gd name="connsiteY755" fmla="*/ 898890 h 6858000"/>
              <a:gd name="connsiteX756" fmla="*/ 5861335 w 7472601"/>
              <a:gd name="connsiteY756" fmla="*/ 899177 h 6858000"/>
              <a:gd name="connsiteX757" fmla="*/ 5843702 w 7472601"/>
              <a:gd name="connsiteY757" fmla="*/ 899748 h 6858000"/>
              <a:gd name="connsiteX758" fmla="*/ 5651107 w 7472601"/>
              <a:gd name="connsiteY758" fmla="*/ 920306 h 6858000"/>
              <a:gd name="connsiteX759" fmla="*/ 5459407 w 7472601"/>
              <a:gd name="connsiteY759" fmla="*/ 940975 h 6858000"/>
              <a:gd name="connsiteX760" fmla="*/ 5374846 w 7472601"/>
              <a:gd name="connsiteY760" fmla="*/ 941988 h 6858000"/>
              <a:gd name="connsiteX761" fmla="*/ 5256105 w 7472601"/>
              <a:gd name="connsiteY761" fmla="*/ 945632 h 6858000"/>
              <a:gd name="connsiteX762" fmla="*/ 5107071 w 7472601"/>
              <a:gd name="connsiteY762" fmla="*/ 969720 h 6858000"/>
              <a:gd name="connsiteX763" fmla="*/ 4998681 w 7472601"/>
              <a:gd name="connsiteY763" fmla="*/ 988771 h 6858000"/>
              <a:gd name="connsiteX764" fmla="*/ 5870151 w 7472601"/>
              <a:gd name="connsiteY764" fmla="*/ 898890 h 6858000"/>
              <a:gd name="connsiteX765" fmla="*/ 5504425 w 7472601"/>
              <a:gd name="connsiteY765" fmla="*/ 848067 h 6858000"/>
              <a:gd name="connsiteX766" fmla="*/ 4968849 w 7472601"/>
              <a:gd name="connsiteY766" fmla="*/ 962318 h 6858000"/>
              <a:gd name="connsiteX767" fmla="*/ 5104039 w 7472601"/>
              <a:gd name="connsiteY767" fmla="*/ 940634 h 6858000"/>
              <a:gd name="connsiteX768" fmla="*/ 5256311 w 7472601"/>
              <a:gd name="connsiteY768" fmla="*/ 916490 h 6858000"/>
              <a:gd name="connsiteX769" fmla="*/ 5377381 w 7472601"/>
              <a:gd name="connsiteY769" fmla="*/ 912671 h 6858000"/>
              <a:gd name="connsiteX770" fmla="*/ 5460148 w 7472601"/>
              <a:gd name="connsiteY770" fmla="*/ 911442 h 6858000"/>
              <a:gd name="connsiteX771" fmla="*/ 5648971 w 7472601"/>
              <a:gd name="connsiteY771" fmla="*/ 891331 h 6858000"/>
              <a:gd name="connsiteX772" fmla="*/ 5844807 w 7472601"/>
              <a:gd name="connsiteY772" fmla="*/ 870718 h 6858000"/>
              <a:gd name="connsiteX773" fmla="*/ 5862975 w 7472601"/>
              <a:gd name="connsiteY773" fmla="*/ 869756 h 6858000"/>
              <a:gd name="connsiteX774" fmla="*/ 5920887 w 7472601"/>
              <a:gd name="connsiteY774" fmla="*/ 865929 h 6858000"/>
              <a:gd name="connsiteX775" fmla="*/ 5504425 w 7472601"/>
              <a:gd name="connsiteY775" fmla="*/ 848067 h 6858000"/>
              <a:gd name="connsiteX776" fmla="*/ 3607114 w 7472601"/>
              <a:gd name="connsiteY776" fmla="*/ 467441 h 6858000"/>
              <a:gd name="connsiteX777" fmla="*/ 3296242 w 7472601"/>
              <a:gd name="connsiteY777" fmla="*/ 807991 h 6858000"/>
              <a:gd name="connsiteX778" fmla="*/ 3174674 w 7472601"/>
              <a:gd name="connsiteY778" fmla="*/ 919759 h 6858000"/>
              <a:gd name="connsiteX779" fmla="*/ 3042978 w 7472601"/>
              <a:gd name="connsiteY779" fmla="*/ 1054894 h 6858000"/>
              <a:gd name="connsiteX780" fmla="*/ 2968914 w 7472601"/>
              <a:gd name="connsiteY780" fmla="*/ 1133756 h 6858000"/>
              <a:gd name="connsiteX781" fmla="*/ 3103823 w 7472601"/>
              <a:gd name="connsiteY781" fmla="*/ 1026814 h 6858000"/>
              <a:gd name="connsiteX782" fmla="*/ 3607114 w 7472601"/>
              <a:gd name="connsiteY782" fmla="*/ 467441 h 6858000"/>
              <a:gd name="connsiteX783" fmla="*/ 3744487 w 7472601"/>
              <a:gd name="connsiteY783" fmla="*/ 383136 h 6858000"/>
              <a:gd name="connsiteX784" fmla="*/ 3970213 w 7472601"/>
              <a:gd name="connsiteY784" fmla="*/ 995559 h 6858000"/>
              <a:gd name="connsiteX785" fmla="*/ 3744487 w 7472601"/>
              <a:gd name="connsiteY785" fmla="*/ 383136 h 6858000"/>
              <a:gd name="connsiteX786" fmla="*/ 3624562 w 7472601"/>
              <a:gd name="connsiteY786" fmla="*/ 367041 h 6858000"/>
              <a:gd name="connsiteX787" fmla="*/ 3489712 w 7472601"/>
              <a:gd name="connsiteY787" fmla="*/ 485386 h 6858000"/>
              <a:gd name="connsiteX788" fmla="*/ 3182994 w 7472601"/>
              <a:gd name="connsiteY788" fmla="*/ 828265 h 6858000"/>
              <a:gd name="connsiteX789" fmla="*/ 2892114 w 7472601"/>
              <a:gd name="connsiteY789" fmla="*/ 1172635 h 6858000"/>
              <a:gd name="connsiteX790" fmla="*/ 3021459 w 7472601"/>
              <a:gd name="connsiteY790" fmla="*/ 1035385 h 6858000"/>
              <a:gd name="connsiteX791" fmla="*/ 3153873 w 7472601"/>
              <a:gd name="connsiteY791" fmla="*/ 898971 h 6858000"/>
              <a:gd name="connsiteX792" fmla="*/ 3276511 w 7472601"/>
              <a:gd name="connsiteY792" fmla="*/ 786423 h 6858000"/>
              <a:gd name="connsiteX793" fmla="*/ 3584154 w 7472601"/>
              <a:gd name="connsiteY793" fmla="*/ 448218 h 6858000"/>
              <a:gd name="connsiteX794" fmla="*/ 3624562 w 7472601"/>
              <a:gd name="connsiteY794" fmla="*/ 367041 h 6858000"/>
              <a:gd name="connsiteX795" fmla="*/ 3766672 w 7472601"/>
              <a:gd name="connsiteY795" fmla="*/ 359429 h 6858000"/>
              <a:gd name="connsiteX796" fmla="*/ 3996338 w 7472601"/>
              <a:gd name="connsiteY796" fmla="*/ 968237 h 6858000"/>
              <a:gd name="connsiteX797" fmla="*/ 3766672 w 7472601"/>
              <a:gd name="connsiteY797" fmla="*/ 359429 h 6858000"/>
              <a:gd name="connsiteX798" fmla="*/ 5805386 w 7472601"/>
              <a:gd name="connsiteY798" fmla="*/ 239240 h 6858000"/>
              <a:gd name="connsiteX799" fmla="*/ 5736947 w 7472601"/>
              <a:gd name="connsiteY799" fmla="*/ 261367 h 6858000"/>
              <a:gd name="connsiteX800" fmla="*/ 5427012 w 7472601"/>
              <a:gd name="connsiteY800" fmla="*/ 311272 h 6858000"/>
              <a:gd name="connsiteX801" fmla="*/ 5147818 w 7472601"/>
              <a:gd name="connsiteY801" fmla="*/ 322112 h 6858000"/>
              <a:gd name="connsiteX802" fmla="*/ 5060854 w 7472601"/>
              <a:gd name="connsiteY802" fmla="*/ 311882 h 6858000"/>
              <a:gd name="connsiteX803" fmla="*/ 4945989 w 7472601"/>
              <a:gd name="connsiteY803" fmla="*/ 300516 h 6858000"/>
              <a:gd name="connsiteX804" fmla="*/ 5410479 w 7472601"/>
              <a:gd name="connsiteY804" fmla="*/ 348434 h 6858000"/>
              <a:gd name="connsiteX805" fmla="*/ 5805386 w 7472601"/>
              <a:gd name="connsiteY805" fmla="*/ 239240 h 6858000"/>
              <a:gd name="connsiteX806" fmla="*/ 5905192 w 7472601"/>
              <a:gd name="connsiteY806" fmla="*/ 163079 h 6858000"/>
              <a:gd name="connsiteX807" fmla="*/ 5865655 w 7472601"/>
              <a:gd name="connsiteY807" fmla="*/ 171901 h 6858000"/>
              <a:gd name="connsiteX808" fmla="*/ 5259740 w 7472601"/>
              <a:gd name="connsiteY808" fmla="*/ 257013 h 6858000"/>
              <a:gd name="connsiteX809" fmla="*/ 5208466 w 7472601"/>
              <a:gd name="connsiteY809" fmla="*/ 257550 h 6858000"/>
              <a:gd name="connsiteX810" fmla="*/ 4980204 w 7472601"/>
              <a:gd name="connsiteY810" fmla="*/ 271903 h 6858000"/>
              <a:gd name="connsiteX811" fmla="*/ 5068068 w 7472601"/>
              <a:gd name="connsiteY811" fmla="*/ 282244 h 6858000"/>
              <a:gd name="connsiteX812" fmla="*/ 5153231 w 7472601"/>
              <a:gd name="connsiteY812" fmla="*/ 292240 h 6858000"/>
              <a:gd name="connsiteX813" fmla="*/ 5426491 w 7472601"/>
              <a:gd name="connsiteY813" fmla="*/ 281128 h 6858000"/>
              <a:gd name="connsiteX814" fmla="*/ 5731212 w 7472601"/>
              <a:gd name="connsiteY814" fmla="*/ 231951 h 6858000"/>
              <a:gd name="connsiteX815" fmla="*/ 5905192 w 7472601"/>
              <a:gd name="connsiteY815" fmla="*/ 163079 h 6858000"/>
              <a:gd name="connsiteX816" fmla="*/ 5944437 w 7472601"/>
              <a:gd name="connsiteY816" fmla="*/ 113829 h 6858000"/>
              <a:gd name="connsiteX817" fmla="*/ 5825032 w 7472601"/>
              <a:gd name="connsiteY817" fmla="*/ 146405 h 6858000"/>
              <a:gd name="connsiteX818" fmla="*/ 4955599 w 7472601"/>
              <a:gd name="connsiteY818" fmla="*/ 247008 h 6858000"/>
              <a:gd name="connsiteX819" fmla="*/ 5210104 w 7472601"/>
              <a:gd name="connsiteY819" fmla="*/ 228123 h 6858000"/>
              <a:gd name="connsiteX820" fmla="*/ 5261015 w 7472601"/>
              <a:gd name="connsiteY820" fmla="*/ 227087 h 6858000"/>
              <a:gd name="connsiteX821" fmla="*/ 5861181 w 7472601"/>
              <a:gd name="connsiteY821" fmla="*/ 143093 h 6858000"/>
              <a:gd name="connsiteX822" fmla="*/ 5961252 w 7472601"/>
              <a:gd name="connsiteY822" fmla="*/ 114820 h 6858000"/>
              <a:gd name="connsiteX823" fmla="*/ 5944437 w 7472601"/>
              <a:gd name="connsiteY823" fmla="*/ 113829 h 6858000"/>
              <a:gd name="connsiteX824" fmla="*/ 3882765 w 7472601"/>
              <a:gd name="connsiteY824" fmla="*/ 0 h 6858000"/>
              <a:gd name="connsiteX825" fmla="*/ 3995099 w 7472601"/>
              <a:gd name="connsiteY825" fmla="*/ 0 h 6858000"/>
              <a:gd name="connsiteX826" fmla="*/ 4163818 w 7472601"/>
              <a:gd name="connsiteY826" fmla="*/ 234104 h 6858000"/>
              <a:gd name="connsiteX827" fmla="*/ 4172099 w 7472601"/>
              <a:gd name="connsiteY827" fmla="*/ 234207 h 6858000"/>
              <a:gd name="connsiteX828" fmla="*/ 4784282 w 7472601"/>
              <a:gd name="connsiteY828" fmla="*/ 276561 h 6858000"/>
              <a:gd name="connsiteX829" fmla="*/ 4801687 w 7472601"/>
              <a:gd name="connsiteY829" fmla="*/ 267764 h 6858000"/>
              <a:gd name="connsiteX830" fmla="*/ 6082788 w 7472601"/>
              <a:gd name="connsiteY830" fmla="*/ 64119 h 6858000"/>
              <a:gd name="connsiteX831" fmla="*/ 6099442 w 7472601"/>
              <a:gd name="connsiteY831" fmla="*/ 82568 h 6858000"/>
              <a:gd name="connsiteX832" fmla="*/ 4804137 w 7472601"/>
              <a:gd name="connsiteY832" fmla="*/ 320931 h 6858000"/>
              <a:gd name="connsiteX833" fmla="*/ 4227047 w 7472601"/>
              <a:gd name="connsiteY833" fmla="*/ 313415 h 6858000"/>
              <a:gd name="connsiteX834" fmla="*/ 4346041 w 7472601"/>
              <a:gd name="connsiteY834" fmla="*/ 456086 h 6858000"/>
              <a:gd name="connsiteX835" fmla="*/ 4870967 w 7472601"/>
              <a:gd name="connsiteY835" fmla="*/ 963061 h 6858000"/>
              <a:gd name="connsiteX836" fmla="*/ 4889647 w 7472601"/>
              <a:gd name="connsiteY836" fmla="*/ 957147 h 6858000"/>
              <a:gd name="connsiteX837" fmla="*/ 5422504 w 7472601"/>
              <a:gd name="connsiteY837" fmla="*/ 805191 h 6858000"/>
              <a:gd name="connsiteX838" fmla="*/ 6087656 w 7472601"/>
              <a:gd name="connsiteY838" fmla="*/ 826703 h 6858000"/>
              <a:gd name="connsiteX839" fmla="*/ 6058717 w 7472601"/>
              <a:gd name="connsiteY839" fmla="*/ 865992 h 6858000"/>
              <a:gd name="connsiteX840" fmla="*/ 4974153 w 7472601"/>
              <a:gd name="connsiteY840" fmla="*/ 1045456 h 6858000"/>
              <a:gd name="connsiteX841" fmla="*/ 5627835 w 7472601"/>
              <a:gd name="connsiteY841" fmla="*/ 1472077 h 6858000"/>
              <a:gd name="connsiteX842" fmla="*/ 5629817 w 7472601"/>
              <a:gd name="connsiteY842" fmla="*/ 1471412 h 6858000"/>
              <a:gd name="connsiteX843" fmla="*/ 5634124 w 7472601"/>
              <a:gd name="connsiteY843" fmla="*/ 1470572 h 6858000"/>
              <a:gd name="connsiteX844" fmla="*/ 5755832 w 7472601"/>
              <a:gd name="connsiteY844" fmla="*/ 1383886 h 6858000"/>
              <a:gd name="connsiteX845" fmla="*/ 6014186 w 7472601"/>
              <a:gd name="connsiteY845" fmla="*/ 1279799 h 6858000"/>
              <a:gd name="connsiteX846" fmla="*/ 6901619 w 7472601"/>
              <a:gd name="connsiteY846" fmla="*/ 1047874 h 6858000"/>
              <a:gd name="connsiteX847" fmla="*/ 6931566 w 7472601"/>
              <a:gd name="connsiteY847" fmla="*/ 1062034 h 6858000"/>
              <a:gd name="connsiteX848" fmla="*/ 5790982 w 7472601"/>
              <a:gd name="connsiteY848" fmla="*/ 1561380 h 6858000"/>
              <a:gd name="connsiteX849" fmla="*/ 6188971 w 7472601"/>
              <a:gd name="connsiteY849" fmla="*/ 1755168 h 6858000"/>
              <a:gd name="connsiteX850" fmla="*/ 6202446 w 7472601"/>
              <a:gd name="connsiteY850" fmla="*/ 1752268 h 6858000"/>
              <a:gd name="connsiteX851" fmla="*/ 7179560 w 7472601"/>
              <a:gd name="connsiteY851" fmla="*/ 1467551 h 6858000"/>
              <a:gd name="connsiteX852" fmla="*/ 7158730 w 7472601"/>
              <a:gd name="connsiteY852" fmla="*/ 1507835 h 6858000"/>
              <a:gd name="connsiteX853" fmla="*/ 6326959 w 7472601"/>
              <a:gd name="connsiteY853" fmla="*/ 1817686 h 6858000"/>
              <a:gd name="connsiteX854" fmla="*/ 6537433 w 7472601"/>
              <a:gd name="connsiteY854" fmla="*/ 1907790 h 6858000"/>
              <a:gd name="connsiteX855" fmla="*/ 6550221 w 7472601"/>
              <a:gd name="connsiteY855" fmla="*/ 1910729 h 6858000"/>
              <a:gd name="connsiteX856" fmla="*/ 6964438 w 7472601"/>
              <a:gd name="connsiteY856" fmla="*/ 2209505 h 6858000"/>
              <a:gd name="connsiteX857" fmla="*/ 7367862 w 7472601"/>
              <a:gd name="connsiteY857" fmla="*/ 2806833 h 6858000"/>
              <a:gd name="connsiteX858" fmla="*/ 7364329 w 7472601"/>
              <a:gd name="connsiteY858" fmla="*/ 2826907 h 6858000"/>
              <a:gd name="connsiteX859" fmla="*/ 7290545 w 7472601"/>
              <a:gd name="connsiteY859" fmla="*/ 2850663 h 6858000"/>
              <a:gd name="connsiteX860" fmla="*/ 6472036 w 7472601"/>
              <a:gd name="connsiteY860" fmla="*/ 1959003 h 6858000"/>
              <a:gd name="connsiteX861" fmla="*/ 5792897 w 7472601"/>
              <a:gd name="connsiteY861" fmla="*/ 1647747 h 6858000"/>
              <a:gd name="connsiteX862" fmla="*/ 5842751 w 7472601"/>
              <a:gd name="connsiteY862" fmla="*/ 1816112 h 6858000"/>
              <a:gd name="connsiteX863" fmla="*/ 5847424 w 7472601"/>
              <a:gd name="connsiteY863" fmla="*/ 1815776 h 6858000"/>
              <a:gd name="connsiteX864" fmla="*/ 6399821 w 7472601"/>
              <a:gd name="connsiteY864" fmla="*/ 2344799 h 6858000"/>
              <a:gd name="connsiteX865" fmla="*/ 6323232 w 7472601"/>
              <a:gd name="connsiteY865" fmla="*/ 2389634 h 6858000"/>
              <a:gd name="connsiteX866" fmla="*/ 5942958 w 7472601"/>
              <a:gd name="connsiteY866" fmla="*/ 2077708 h 6858000"/>
              <a:gd name="connsiteX867" fmla="*/ 5921559 w 7472601"/>
              <a:gd name="connsiteY867" fmla="*/ 2378596 h 6858000"/>
              <a:gd name="connsiteX868" fmla="*/ 5817651 w 7472601"/>
              <a:gd name="connsiteY868" fmla="*/ 3023919 h 6858000"/>
              <a:gd name="connsiteX869" fmla="*/ 5729634 w 7472601"/>
              <a:gd name="connsiteY869" fmla="*/ 3051849 h 6858000"/>
              <a:gd name="connsiteX870" fmla="*/ 5611018 w 7472601"/>
              <a:gd name="connsiteY870" fmla="*/ 2316769 h 6858000"/>
              <a:gd name="connsiteX871" fmla="*/ 5687608 w 7472601"/>
              <a:gd name="connsiteY871" fmla="*/ 2039972 h 6858000"/>
              <a:gd name="connsiteX872" fmla="*/ 5657554 w 7472601"/>
              <a:gd name="connsiteY872" fmla="*/ 1576445 h 6858000"/>
              <a:gd name="connsiteX873" fmla="*/ 5150475 w 7472601"/>
              <a:gd name="connsiteY873" fmla="*/ 1274012 h 6858000"/>
              <a:gd name="connsiteX874" fmla="*/ 5349142 w 7472601"/>
              <a:gd name="connsiteY874" fmla="*/ 2204405 h 6858000"/>
              <a:gd name="connsiteX875" fmla="*/ 5262214 w 7472601"/>
              <a:gd name="connsiteY875" fmla="*/ 2233836 h 6858000"/>
              <a:gd name="connsiteX876" fmla="*/ 4981539 w 7472601"/>
              <a:gd name="connsiteY876" fmla="*/ 1542201 h 6858000"/>
              <a:gd name="connsiteX877" fmla="*/ 4958461 w 7472601"/>
              <a:gd name="connsiteY877" fmla="*/ 1136957 h 6858000"/>
              <a:gd name="connsiteX878" fmla="*/ 4655015 w 7472601"/>
              <a:gd name="connsiteY878" fmla="*/ 891426 h 6858000"/>
              <a:gd name="connsiteX879" fmla="*/ 4348002 w 7472601"/>
              <a:gd name="connsiteY879" fmla="*/ 2205895 h 6858000"/>
              <a:gd name="connsiteX880" fmla="*/ 4262250 w 7472601"/>
              <a:gd name="connsiteY880" fmla="*/ 2219972 h 6858000"/>
              <a:gd name="connsiteX881" fmla="*/ 4550611 w 7472601"/>
              <a:gd name="connsiteY881" fmla="*/ 817540 h 6858000"/>
              <a:gd name="connsiteX882" fmla="*/ 4564418 w 7472601"/>
              <a:gd name="connsiteY882" fmla="*/ 808293 h 6858000"/>
              <a:gd name="connsiteX883" fmla="*/ 4266388 w 7472601"/>
              <a:gd name="connsiteY883" fmla="*/ 500083 h 6858000"/>
              <a:gd name="connsiteX884" fmla="*/ 4032842 w 7472601"/>
              <a:gd name="connsiteY884" fmla="*/ 211809 h 6858000"/>
              <a:gd name="connsiteX885" fmla="*/ 3882765 w 7472601"/>
              <a:gd name="connsiteY885" fmla="*/ 0 h 6858000"/>
              <a:gd name="connsiteX886" fmla="*/ 3721337 w 7472601"/>
              <a:gd name="connsiteY886" fmla="*/ 0 h 6858000"/>
              <a:gd name="connsiteX887" fmla="*/ 3797544 w 7472601"/>
              <a:gd name="connsiteY887" fmla="*/ 0 h 6858000"/>
              <a:gd name="connsiteX888" fmla="*/ 3775734 w 7472601"/>
              <a:gd name="connsiteY888" fmla="*/ 95131 h 6858000"/>
              <a:gd name="connsiteX889" fmla="*/ 3724807 w 7472601"/>
              <a:gd name="connsiteY889" fmla="*/ 272257 h 6858000"/>
              <a:gd name="connsiteX890" fmla="*/ 3726844 w 7472601"/>
              <a:gd name="connsiteY890" fmla="*/ 282988 h 6858000"/>
              <a:gd name="connsiteX891" fmla="*/ 3742664 w 7472601"/>
              <a:gd name="connsiteY891" fmla="*/ 279918 h 6858000"/>
              <a:gd name="connsiteX892" fmla="*/ 4103910 w 7472601"/>
              <a:gd name="connsiteY892" fmla="*/ 1161917 h 6858000"/>
              <a:gd name="connsiteX893" fmla="*/ 4020269 w 7472601"/>
              <a:gd name="connsiteY893" fmla="*/ 1200406 h 6858000"/>
              <a:gd name="connsiteX894" fmla="*/ 3674882 w 7472601"/>
              <a:gd name="connsiteY894" fmla="*/ 488524 h 6858000"/>
              <a:gd name="connsiteX895" fmla="*/ 3132682 w 7472601"/>
              <a:gd name="connsiteY895" fmla="*/ 1072284 h 6858000"/>
              <a:gd name="connsiteX896" fmla="*/ 2716346 w 7472601"/>
              <a:gd name="connsiteY896" fmla="*/ 1276376 h 6858000"/>
              <a:gd name="connsiteX897" fmla="*/ 2716772 w 7472601"/>
              <a:gd name="connsiteY897" fmla="*/ 1255462 h 6858000"/>
              <a:gd name="connsiteX898" fmla="*/ 3471096 w 7472601"/>
              <a:gd name="connsiteY898" fmla="*/ 437072 h 6858000"/>
              <a:gd name="connsiteX899" fmla="*/ 3639057 w 7472601"/>
              <a:gd name="connsiteY899" fmla="*/ 286334 h 6858000"/>
              <a:gd name="connsiteX900" fmla="*/ 3640309 w 7472601"/>
              <a:gd name="connsiteY900" fmla="*/ 284664 h 6858000"/>
              <a:gd name="connsiteX901" fmla="*/ 3646022 w 7472601"/>
              <a:gd name="connsiteY901" fmla="*/ 276711 h 6858000"/>
              <a:gd name="connsiteX902" fmla="*/ 3707943 w 7472601"/>
              <a:gd name="connsiteY902" fmla="*/ 65958 h 6858000"/>
              <a:gd name="connsiteX903" fmla="*/ 3721337 w 7472601"/>
              <a:gd name="connsiteY903" fmla="*/ 0 h 6858000"/>
              <a:gd name="connsiteX904" fmla="*/ 2867960 w 7472601"/>
              <a:gd name="connsiteY904" fmla="*/ 0 h 6858000"/>
              <a:gd name="connsiteX905" fmla="*/ 2926351 w 7472601"/>
              <a:gd name="connsiteY905" fmla="*/ 0 h 6858000"/>
              <a:gd name="connsiteX906" fmla="*/ 2902823 w 7472601"/>
              <a:gd name="connsiteY906" fmla="*/ 262929 h 6858000"/>
              <a:gd name="connsiteX907" fmla="*/ 2940663 w 7472601"/>
              <a:gd name="connsiteY907" fmla="*/ 140884 h 6858000"/>
              <a:gd name="connsiteX908" fmla="*/ 2947039 w 7472601"/>
              <a:gd name="connsiteY908" fmla="*/ 122524 h 6858000"/>
              <a:gd name="connsiteX909" fmla="*/ 2984316 w 7472601"/>
              <a:gd name="connsiteY909" fmla="*/ 0 h 6858000"/>
              <a:gd name="connsiteX910" fmla="*/ 3016114 w 7472601"/>
              <a:gd name="connsiteY910" fmla="*/ 0 h 6858000"/>
              <a:gd name="connsiteX911" fmla="*/ 2979949 w 7472601"/>
              <a:gd name="connsiteY911" fmla="*/ 119274 h 6858000"/>
              <a:gd name="connsiteX912" fmla="*/ 3023879 w 7472601"/>
              <a:gd name="connsiteY912" fmla="*/ 0 h 6858000"/>
              <a:gd name="connsiteX913" fmla="*/ 3105400 w 7472601"/>
              <a:gd name="connsiteY913" fmla="*/ 0 h 6858000"/>
              <a:gd name="connsiteX914" fmla="*/ 3094669 w 7472601"/>
              <a:gd name="connsiteY914" fmla="*/ 30308 h 6858000"/>
              <a:gd name="connsiteX915" fmla="*/ 2901945 w 7472601"/>
              <a:gd name="connsiteY915" fmla="*/ 466538 h 6858000"/>
              <a:gd name="connsiteX916" fmla="*/ 2815209 w 7472601"/>
              <a:gd name="connsiteY916" fmla="*/ 497361 h 6858000"/>
              <a:gd name="connsiteX917" fmla="*/ 2844845 w 7472601"/>
              <a:gd name="connsiteY917" fmla="*/ 127638 h 6858000"/>
              <a:gd name="connsiteX918" fmla="*/ 2867960 w 7472601"/>
              <a:gd name="connsiteY918" fmla="*/ 0 h 6858000"/>
              <a:gd name="connsiteX919" fmla="*/ 1057230 w 7472601"/>
              <a:gd name="connsiteY919" fmla="*/ 0 h 6858000"/>
              <a:gd name="connsiteX920" fmla="*/ 1111003 w 7472601"/>
              <a:gd name="connsiteY920" fmla="*/ 0 h 6858000"/>
              <a:gd name="connsiteX921" fmla="*/ 1125553 w 7472601"/>
              <a:gd name="connsiteY921" fmla="*/ 52588 h 6858000"/>
              <a:gd name="connsiteX922" fmla="*/ 1304276 w 7472601"/>
              <a:gd name="connsiteY922" fmla="*/ 476275 h 6858000"/>
              <a:gd name="connsiteX923" fmla="*/ 1492066 w 7472601"/>
              <a:gd name="connsiteY923" fmla="*/ 886333 h 6858000"/>
              <a:gd name="connsiteX924" fmla="*/ 1423698 w 7472601"/>
              <a:gd name="connsiteY924" fmla="*/ 710817 h 6858000"/>
              <a:gd name="connsiteX925" fmla="*/ 1357609 w 7472601"/>
              <a:gd name="connsiteY925" fmla="*/ 532892 h 6858000"/>
              <a:gd name="connsiteX926" fmla="*/ 1309550 w 7472601"/>
              <a:gd name="connsiteY926" fmla="*/ 374031 h 6858000"/>
              <a:gd name="connsiteX927" fmla="*/ 1193673 w 7472601"/>
              <a:gd name="connsiteY927" fmla="*/ 49533 h 6858000"/>
              <a:gd name="connsiteX928" fmla="*/ 1164391 w 7472601"/>
              <a:gd name="connsiteY928" fmla="*/ 0 h 6858000"/>
              <a:gd name="connsiteX929" fmla="*/ 1200666 w 7472601"/>
              <a:gd name="connsiteY929" fmla="*/ 0 h 6858000"/>
              <a:gd name="connsiteX930" fmla="*/ 1223408 w 7472601"/>
              <a:gd name="connsiteY930" fmla="*/ 38996 h 6858000"/>
              <a:gd name="connsiteX931" fmla="*/ 1339635 w 7472601"/>
              <a:gd name="connsiteY931" fmla="*/ 365517 h 6858000"/>
              <a:gd name="connsiteX932" fmla="*/ 1387469 w 7472601"/>
              <a:gd name="connsiteY932" fmla="*/ 523079 h 6858000"/>
              <a:gd name="connsiteX933" fmla="*/ 1452685 w 7472601"/>
              <a:gd name="connsiteY933" fmla="*/ 699806 h 6858000"/>
              <a:gd name="connsiteX934" fmla="*/ 1492092 w 7472601"/>
              <a:gd name="connsiteY934" fmla="*/ 800424 h 6858000"/>
              <a:gd name="connsiteX935" fmla="*/ 1455302 w 7472601"/>
              <a:gd name="connsiteY935" fmla="*/ 632913 h 6858000"/>
              <a:gd name="connsiteX936" fmla="*/ 1222336 w 7472601"/>
              <a:gd name="connsiteY936" fmla="*/ 9480 h 6858000"/>
              <a:gd name="connsiteX937" fmla="*/ 1214634 w 7472601"/>
              <a:gd name="connsiteY937" fmla="*/ 0 h 6858000"/>
              <a:gd name="connsiteX938" fmla="*/ 1289827 w 7472601"/>
              <a:gd name="connsiteY938" fmla="*/ 0 h 6858000"/>
              <a:gd name="connsiteX939" fmla="*/ 1321076 w 7472601"/>
              <a:gd name="connsiteY939" fmla="*/ 59722 h 6858000"/>
              <a:gd name="connsiteX940" fmla="*/ 1512579 w 7472601"/>
              <a:gd name="connsiteY940" fmla="*/ 626441 h 6858000"/>
              <a:gd name="connsiteX941" fmla="*/ 1506076 w 7472601"/>
              <a:gd name="connsiteY941" fmla="*/ 1089289 h 6858000"/>
              <a:gd name="connsiteX942" fmla="*/ 1486346 w 7472601"/>
              <a:gd name="connsiteY942" fmla="*/ 1079919 h 6858000"/>
              <a:gd name="connsiteX943" fmla="*/ 1070511 w 7472601"/>
              <a:gd name="connsiteY943" fmla="*/ 48609 h 6858000"/>
              <a:gd name="connsiteX944" fmla="*/ 1057230 w 7472601"/>
              <a:gd name="connsiteY944" fmla="*/ 0 h 6858000"/>
              <a:gd name="connsiteX945" fmla="*/ 43151 w 7472601"/>
              <a:gd name="connsiteY945" fmla="*/ 0 h 6858000"/>
              <a:gd name="connsiteX946" fmla="*/ 95283 w 7472601"/>
              <a:gd name="connsiteY946" fmla="*/ 0 h 6858000"/>
              <a:gd name="connsiteX947" fmla="*/ 300708 w 7472601"/>
              <a:gd name="connsiteY947" fmla="*/ 154571 h 6858000"/>
              <a:gd name="connsiteX948" fmla="*/ 530414 w 7472601"/>
              <a:gd name="connsiteY948" fmla="*/ 354673 h 6858000"/>
              <a:gd name="connsiteX949" fmla="*/ 333785 w 7472601"/>
              <a:gd name="connsiteY949" fmla="*/ 161564 h 6858000"/>
              <a:gd name="connsiteX950" fmla="*/ 147005 w 7472601"/>
              <a:gd name="connsiteY950" fmla="*/ 0 h 6858000"/>
              <a:gd name="connsiteX951" fmla="*/ 272509 w 7472601"/>
              <a:gd name="connsiteY951" fmla="*/ 0 h 6858000"/>
              <a:gd name="connsiteX952" fmla="*/ 326276 w 7472601"/>
              <a:gd name="connsiteY952" fmla="*/ 45847 h 6858000"/>
              <a:gd name="connsiteX953" fmla="*/ 823759 w 7472601"/>
              <a:gd name="connsiteY953" fmla="*/ 574145 h 6858000"/>
              <a:gd name="connsiteX954" fmla="*/ 811254 w 7472601"/>
              <a:gd name="connsiteY954" fmla="*/ 665546 h 6858000"/>
              <a:gd name="connsiteX955" fmla="*/ 154042 w 7472601"/>
              <a:gd name="connsiteY955" fmla="*/ 261522 h 6858000"/>
              <a:gd name="connsiteX956" fmla="*/ 13550 w 7472601"/>
              <a:gd name="connsiteY956" fmla="*/ 158423 h 6858000"/>
              <a:gd name="connsiteX957" fmla="*/ 0 w 7472601"/>
              <a:gd name="connsiteY957" fmla="*/ 146618 h 6858000"/>
              <a:gd name="connsiteX958" fmla="*/ 0 w 7472601"/>
              <a:gd name="connsiteY958" fmla="*/ 59161 h 6858000"/>
              <a:gd name="connsiteX959" fmla="*/ 45427 w 7472601"/>
              <a:gd name="connsiteY959" fmla="*/ 101078 h 6858000"/>
              <a:gd name="connsiteX960" fmla="*/ 630103 w 7472601"/>
              <a:gd name="connsiteY960" fmla="*/ 485885 h 6858000"/>
              <a:gd name="connsiteX961" fmla="*/ 532040 w 7472601"/>
              <a:gd name="connsiteY961" fmla="*/ 399359 h 6858000"/>
              <a:gd name="connsiteX962" fmla="*/ 517618 w 7472601"/>
              <a:gd name="connsiteY962" fmla="*/ 385726 h 6858000"/>
              <a:gd name="connsiteX963" fmla="*/ 285074 w 7472601"/>
              <a:gd name="connsiteY963" fmla="*/ 182755 h 6858000"/>
              <a:gd name="connsiteX964" fmla="*/ 43151 w 7472601"/>
              <a:gd name="connsiteY964"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312589 w 7472601"/>
              <a:gd name="connsiteY80" fmla="*/ 5982309 h 6858000"/>
              <a:gd name="connsiteX81" fmla="*/ 7448321 w 7472601"/>
              <a:gd name="connsiteY81" fmla="*/ 6190991 h 6858000"/>
              <a:gd name="connsiteX82" fmla="*/ 7467600 w 7472601"/>
              <a:gd name="connsiteY82" fmla="*/ 6221686 h 6858000"/>
              <a:gd name="connsiteX83" fmla="*/ 7467600 w 7472601"/>
              <a:gd name="connsiteY83" fmla="*/ 6334256 h 6858000"/>
              <a:gd name="connsiteX84" fmla="*/ 7454976 w 7472601"/>
              <a:gd name="connsiteY84" fmla="*/ 6318297 h 6858000"/>
              <a:gd name="connsiteX85" fmla="*/ 1456157 w 7472601"/>
              <a:gd name="connsiteY85" fmla="*/ 5371404 h 6858000"/>
              <a:gd name="connsiteX86" fmla="*/ 1244432 w 7472601"/>
              <a:gd name="connsiteY86" fmla="*/ 5385601 h 6858000"/>
              <a:gd name="connsiteX87" fmla="*/ 973990 w 7472601"/>
              <a:gd name="connsiteY87" fmla="*/ 5424940 h 6858000"/>
              <a:gd name="connsiteX88" fmla="*/ 1103809 w 7472601"/>
              <a:gd name="connsiteY88" fmla="*/ 5433720 h 6858000"/>
              <a:gd name="connsiteX89" fmla="*/ 1123454 w 7472601"/>
              <a:gd name="connsiteY89" fmla="*/ 5435727 h 6858000"/>
              <a:gd name="connsiteX90" fmla="*/ 1737017 w 7472601"/>
              <a:gd name="connsiteY90" fmla="*/ 5452183 h 6858000"/>
              <a:gd name="connsiteX91" fmla="*/ 1824397 w 7472601"/>
              <a:gd name="connsiteY91" fmla="*/ 5447757 h 6858000"/>
              <a:gd name="connsiteX92" fmla="*/ 2070059 w 7472601"/>
              <a:gd name="connsiteY92" fmla="*/ 5441660 h 6858000"/>
              <a:gd name="connsiteX93" fmla="*/ 1456157 w 7472601"/>
              <a:gd name="connsiteY93" fmla="*/ 5371404 h 6858000"/>
              <a:gd name="connsiteX94" fmla="*/ 4988186 w 7472601"/>
              <a:gd name="connsiteY94" fmla="*/ 5216467 h 6858000"/>
              <a:gd name="connsiteX95" fmla="*/ 4777334 w 7472601"/>
              <a:gd name="connsiteY95" fmla="*/ 5406072 h 6858000"/>
              <a:gd name="connsiteX96" fmla="*/ 4718341 w 7472601"/>
              <a:gd name="connsiteY96" fmla="*/ 5468043 h 6858000"/>
              <a:gd name="connsiteX97" fmla="*/ 4604655 w 7472601"/>
              <a:gd name="connsiteY97" fmla="*/ 5583434 h 6858000"/>
              <a:gd name="connsiteX98" fmla="*/ 4565074 w 7472601"/>
              <a:gd name="connsiteY98" fmla="*/ 5618550 h 6858000"/>
              <a:gd name="connsiteX99" fmla="*/ 4988186 w 7472601"/>
              <a:gd name="connsiteY99" fmla="*/ 5216467 h 6858000"/>
              <a:gd name="connsiteX100" fmla="*/ 4978032 w 7472601"/>
              <a:gd name="connsiteY100" fmla="*/ 5183809 h 6858000"/>
              <a:gd name="connsiteX101" fmla="*/ 4463413 w 7472601"/>
              <a:gd name="connsiteY101" fmla="*/ 5615162 h 6858000"/>
              <a:gd name="connsiteX102" fmla="*/ 4358134 w 7472601"/>
              <a:gd name="connsiteY102" fmla="*/ 5742791 h 6858000"/>
              <a:gd name="connsiteX103" fmla="*/ 4376219 w 7472601"/>
              <a:gd name="connsiteY103" fmla="*/ 5729027 h 6858000"/>
              <a:gd name="connsiteX104" fmla="*/ 4582340 w 7472601"/>
              <a:gd name="connsiteY104" fmla="*/ 5561037 h 6858000"/>
              <a:gd name="connsiteX105" fmla="*/ 4694684 w 7472601"/>
              <a:gd name="connsiteY105" fmla="*/ 5447098 h 6858000"/>
              <a:gd name="connsiteX106" fmla="*/ 4754123 w 7472601"/>
              <a:gd name="connsiteY106" fmla="*/ 5384643 h 6858000"/>
              <a:gd name="connsiteX107" fmla="*/ 4978032 w 7472601"/>
              <a:gd name="connsiteY107" fmla="*/ 5183809 h 6858000"/>
              <a:gd name="connsiteX108" fmla="*/ 1903353 w 7472601"/>
              <a:gd name="connsiteY108" fmla="*/ 5044827 h 6858000"/>
              <a:gd name="connsiteX109" fmla="*/ 1936931 w 7472601"/>
              <a:gd name="connsiteY109" fmla="*/ 5093954 h 6858000"/>
              <a:gd name="connsiteX110" fmla="*/ 2195868 w 7472601"/>
              <a:gd name="connsiteY110" fmla="*/ 5396574 h 6858000"/>
              <a:gd name="connsiteX111" fmla="*/ 2088852 w 7472601"/>
              <a:gd name="connsiteY111" fmla="*/ 5166123 h 6858000"/>
              <a:gd name="connsiteX112" fmla="*/ 1958241 w 7472601"/>
              <a:gd name="connsiteY112" fmla="*/ 5067955 h 6858000"/>
              <a:gd name="connsiteX113" fmla="*/ 1903353 w 7472601"/>
              <a:gd name="connsiteY113" fmla="*/ 5044827 h 6858000"/>
              <a:gd name="connsiteX114" fmla="*/ 1979378 w 7472601"/>
              <a:gd name="connsiteY114" fmla="*/ 4769504 h 6858000"/>
              <a:gd name="connsiteX115" fmla="*/ 2882120 w 7472601"/>
              <a:gd name="connsiteY115" fmla="*/ 5064547 h 6858000"/>
              <a:gd name="connsiteX116" fmla="*/ 2793103 w 7472601"/>
              <a:gd name="connsiteY116" fmla="*/ 5039699 h 6858000"/>
              <a:gd name="connsiteX117" fmla="*/ 2770041 w 7472601"/>
              <a:gd name="connsiteY117" fmla="*/ 5033634 h 6858000"/>
              <a:gd name="connsiteX118" fmla="*/ 1979378 w 7472601"/>
              <a:gd name="connsiteY118" fmla="*/ 4769504 h 6858000"/>
              <a:gd name="connsiteX119" fmla="*/ 1927410 w 7472601"/>
              <a:gd name="connsiteY119" fmla="*/ 4716164 h 6858000"/>
              <a:gd name="connsiteX120" fmla="*/ 1959587 w 7472601"/>
              <a:gd name="connsiteY120" fmla="*/ 4728849 h 6858000"/>
              <a:gd name="connsiteX121" fmla="*/ 2777707 w 7472601"/>
              <a:gd name="connsiteY121" fmla="*/ 5003991 h 6858000"/>
              <a:gd name="connsiteX122" fmla="*/ 2800768 w 7472601"/>
              <a:gd name="connsiteY122" fmla="*/ 5010056 h 6858000"/>
              <a:gd name="connsiteX123" fmla="*/ 2879408 w 7472601"/>
              <a:gd name="connsiteY123" fmla="*/ 5031590 h 6858000"/>
              <a:gd name="connsiteX124" fmla="*/ 2862295 w 7472601"/>
              <a:gd name="connsiteY124" fmla="*/ 5022958 h 6858000"/>
              <a:gd name="connsiteX125" fmla="*/ 2813343 w 7472601"/>
              <a:gd name="connsiteY125" fmla="*/ 4998369 h 6858000"/>
              <a:gd name="connsiteX126" fmla="*/ 2646245 w 7472601"/>
              <a:gd name="connsiteY126" fmla="*/ 4930999 h 6858000"/>
              <a:gd name="connsiteX127" fmla="*/ 1999243 w 7472601"/>
              <a:gd name="connsiteY127" fmla="*/ 4730524 h 6858000"/>
              <a:gd name="connsiteX128" fmla="*/ 1979527 w 7472601"/>
              <a:gd name="connsiteY128" fmla="*/ 4726651 h 6858000"/>
              <a:gd name="connsiteX129" fmla="*/ 1927410 w 7472601"/>
              <a:gd name="connsiteY129" fmla="*/ 4716164 h 6858000"/>
              <a:gd name="connsiteX130" fmla="*/ 1997014 w 7472601"/>
              <a:gd name="connsiteY130" fmla="*/ 4698007 h 6858000"/>
              <a:gd name="connsiteX131" fmla="*/ 2005458 w 7472601"/>
              <a:gd name="connsiteY131" fmla="*/ 4699540 h 6858000"/>
              <a:gd name="connsiteX132" fmla="*/ 2657186 w 7472601"/>
              <a:gd name="connsiteY132" fmla="*/ 4901687 h 6858000"/>
              <a:gd name="connsiteX133" fmla="*/ 2826662 w 7472601"/>
              <a:gd name="connsiteY133" fmla="*/ 4970362 h 6858000"/>
              <a:gd name="connsiteX134" fmla="*/ 2876100 w 7472601"/>
              <a:gd name="connsiteY134" fmla="*/ 4995397 h 6858000"/>
              <a:gd name="connsiteX135" fmla="*/ 3042600 w 7472601"/>
              <a:gd name="connsiteY135" fmla="*/ 5059532 h 6858000"/>
              <a:gd name="connsiteX136" fmla="*/ 1997014 w 7472601"/>
              <a:gd name="connsiteY136" fmla="*/ 4698007 h 6858000"/>
              <a:gd name="connsiteX137" fmla="*/ 2305292 w 7472601"/>
              <a:gd name="connsiteY137" fmla="*/ 4219492 h 6858000"/>
              <a:gd name="connsiteX138" fmla="*/ 3360922 w 7472601"/>
              <a:gd name="connsiteY138" fmla="*/ 4529373 h 6858000"/>
              <a:gd name="connsiteX139" fmla="*/ 3492420 w 7472601"/>
              <a:gd name="connsiteY139" fmla="*/ 4510145 h 6858000"/>
              <a:gd name="connsiteX140" fmla="*/ 3364086 w 7472601"/>
              <a:gd name="connsiteY140" fmla="*/ 4480340 h 6858000"/>
              <a:gd name="connsiteX141" fmla="*/ 3225818 w 7472601"/>
              <a:gd name="connsiteY141" fmla="*/ 4411822 h 6858000"/>
              <a:gd name="connsiteX142" fmla="*/ 3129696 w 7472601"/>
              <a:gd name="connsiteY142" fmla="*/ 4360704 h 6858000"/>
              <a:gd name="connsiteX143" fmla="*/ 2814545 w 7472601"/>
              <a:gd name="connsiteY143" fmla="*/ 4282955 h 6858000"/>
              <a:gd name="connsiteX144" fmla="*/ 2305292 w 7472601"/>
              <a:gd name="connsiteY144" fmla="*/ 4219492 h 6858000"/>
              <a:gd name="connsiteX145" fmla="*/ 2626982 w 7472601"/>
              <a:gd name="connsiteY145" fmla="*/ 4206450 h 6858000"/>
              <a:gd name="connsiteX146" fmla="*/ 2490617 w 7472601"/>
              <a:gd name="connsiteY146" fmla="*/ 4206951 h 6858000"/>
              <a:gd name="connsiteX147" fmla="*/ 2819869 w 7472601"/>
              <a:gd name="connsiteY147" fmla="*/ 4252936 h 6858000"/>
              <a:gd name="connsiteX148" fmla="*/ 3143018 w 7472601"/>
              <a:gd name="connsiteY148" fmla="*/ 4332698 h 6858000"/>
              <a:gd name="connsiteX149" fmla="*/ 3241520 w 7472601"/>
              <a:gd name="connsiteY149" fmla="*/ 4385112 h 6858000"/>
              <a:gd name="connsiteX150" fmla="*/ 3374575 w 7472601"/>
              <a:gd name="connsiteY150" fmla="*/ 4451517 h 6858000"/>
              <a:gd name="connsiteX151" fmla="*/ 3505221 w 7472601"/>
              <a:gd name="connsiteY151" fmla="*/ 4480757 h 6858000"/>
              <a:gd name="connsiteX152" fmla="*/ 2626982 w 7472601"/>
              <a:gd name="connsiteY152" fmla="*/ 4206450 h 6858000"/>
              <a:gd name="connsiteX153" fmla="*/ 1310106 w 7472601"/>
              <a:gd name="connsiteY153" fmla="*/ 3943217 h 6858000"/>
              <a:gd name="connsiteX154" fmla="*/ 854994 w 7472601"/>
              <a:gd name="connsiteY154" fmla="*/ 4399136 h 6858000"/>
              <a:gd name="connsiteX155" fmla="*/ 742462 w 7472601"/>
              <a:gd name="connsiteY155" fmla="*/ 4594648 h 6858000"/>
              <a:gd name="connsiteX156" fmla="*/ 820602 w 7472601"/>
              <a:gd name="connsiteY156" fmla="*/ 4485915 h 6858000"/>
              <a:gd name="connsiteX157" fmla="*/ 878295 w 7472601"/>
              <a:gd name="connsiteY157" fmla="*/ 4403594 h 6858000"/>
              <a:gd name="connsiteX158" fmla="*/ 1240607 w 7472601"/>
              <a:gd name="connsiteY158" fmla="*/ 4010401 h 6858000"/>
              <a:gd name="connsiteX159" fmla="*/ 1310106 w 7472601"/>
              <a:gd name="connsiteY159" fmla="*/ 3943217 h 6858000"/>
              <a:gd name="connsiteX160" fmla="*/ 1423113 w 7472601"/>
              <a:gd name="connsiteY160" fmla="*/ 3874565 h 6858000"/>
              <a:gd name="connsiteX161" fmla="*/ 1260565 w 7472601"/>
              <a:gd name="connsiteY161" fmla="*/ 4031982 h 6858000"/>
              <a:gd name="connsiteX162" fmla="*/ 901900 w 7472601"/>
              <a:gd name="connsiteY162" fmla="*/ 4421236 h 6858000"/>
              <a:gd name="connsiteX163" fmla="*/ 845044 w 7472601"/>
              <a:gd name="connsiteY163" fmla="*/ 4502436 h 6858000"/>
              <a:gd name="connsiteX164" fmla="*/ 685926 w 7472601"/>
              <a:gd name="connsiteY164" fmla="*/ 4703069 h 6858000"/>
              <a:gd name="connsiteX165" fmla="*/ 684248 w 7472601"/>
              <a:gd name="connsiteY165" fmla="*/ 4706721 h 6858000"/>
              <a:gd name="connsiteX166" fmla="*/ 1423113 w 7472601"/>
              <a:gd name="connsiteY166" fmla="*/ 3874565 h 6858000"/>
              <a:gd name="connsiteX167" fmla="*/ 3316479 w 7472601"/>
              <a:gd name="connsiteY167" fmla="*/ 3872136 h 6858000"/>
              <a:gd name="connsiteX168" fmla="*/ 3546806 w 7472601"/>
              <a:gd name="connsiteY168" fmla="*/ 4356139 h 6858000"/>
              <a:gd name="connsiteX169" fmla="*/ 3364433 w 7472601"/>
              <a:gd name="connsiteY169" fmla="*/ 3953121 h 6858000"/>
              <a:gd name="connsiteX170" fmla="*/ 3316479 w 7472601"/>
              <a:gd name="connsiteY170" fmla="*/ 3872136 h 6858000"/>
              <a:gd name="connsiteX171" fmla="*/ 3291335 w 7472601"/>
              <a:gd name="connsiteY171" fmla="*/ 3767420 h 6858000"/>
              <a:gd name="connsiteX172" fmla="*/ 3390805 w 7472601"/>
              <a:gd name="connsiteY172" fmla="*/ 3937163 h 6858000"/>
              <a:gd name="connsiteX173" fmla="*/ 3579062 w 7472601"/>
              <a:gd name="connsiteY173" fmla="*/ 4359040 h 6858000"/>
              <a:gd name="connsiteX174" fmla="*/ 3467355 w 7472601"/>
              <a:gd name="connsiteY174" fmla="*/ 3988130 h 6858000"/>
              <a:gd name="connsiteX175" fmla="*/ 3310753 w 7472601"/>
              <a:gd name="connsiteY175" fmla="*/ 3787140 h 6858000"/>
              <a:gd name="connsiteX176" fmla="*/ 3291335 w 7472601"/>
              <a:gd name="connsiteY176" fmla="*/ 3767420 h 6858000"/>
              <a:gd name="connsiteX177" fmla="*/ 1635889 w 7472601"/>
              <a:gd name="connsiteY177" fmla="*/ 3709494 h 6858000"/>
              <a:gd name="connsiteX178" fmla="*/ 1634800 w 7472601"/>
              <a:gd name="connsiteY178" fmla="*/ 3731111 h 6858000"/>
              <a:gd name="connsiteX179" fmla="*/ 1635889 w 7472601"/>
              <a:gd name="connsiteY179" fmla="*/ 3709494 h 6858000"/>
              <a:gd name="connsiteX180" fmla="*/ 1510397 w 7472601"/>
              <a:gd name="connsiteY180" fmla="*/ 3684705 h 6858000"/>
              <a:gd name="connsiteX181" fmla="*/ 1146550 w 7472601"/>
              <a:gd name="connsiteY181" fmla="*/ 3802012 h 6858000"/>
              <a:gd name="connsiteX182" fmla="*/ 698834 w 7472601"/>
              <a:gd name="connsiteY182" fmla="*/ 3952272 h 6858000"/>
              <a:gd name="connsiteX183" fmla="*/ 34256 w 7472601"/>
              <a:gd name="connsiteY183" fmla="*/ 4347603 h 6858000"/>
              <a:gd name="connsiteX184" fmla="*/ 527241 w 7472601"/>
              <a:gd name="connsiteY184" fmla="*/ 4065078 h 6858000"/>
              <a:gd name="connsiteX185" fmla="*/ 1510397 w 7472601"/>
              <a:gd name="connsiteY185" fmla="*/ 3684705 h 6858000"/>
              <a:gd name="connsiteX186" fmla="*/ 1313114 w 7472601"/>
              <a:gd name="connsiteY186" fmla="*/ 3655216 h 6858000"/>
              <a:gd name="connsiteX187" fmla="*/ 1109304 w 7472601"/>
              <a:gd name="connsiteY187" fmla="*/ 3669030 h 6858000"/>
              <a:gd name="connsiteX188" fmla="*/ 8129 w 7472601"/>
              <a:gd name="connsiteY188" fmla="*/ 4330519 h 6858000"/>
              <a:gd name="connsiteX189" fmla="*/ 687572 w 7472601"/>
              <a:gd name="connsiteY189" fmla="*/ 3925629 h 6858000"/>
              <a:gd name="connsiteX190" fmla="*/ 1138365 w 7472601"/>
              <a:gd name="connsiteY190" fmla="*/ 3774515 h 6858000"/>
              <a:gd name="connsiteX191" fmla="*/ 1505579 w 7472601"/>
              <a:gd name="connsiteY191" fmla="*/ 3655526 h 6858000"/>
              <a:gd name="connsiteX192" fmla="*/ 1313114 w 7472601"/>
              <a:gd name="connsiteY192" fmla="*/ 3655216 h 6858000"/>
              <a:gd name="connsiteX193" fmla="*/ 3655073 w 7472601"/>
              <a:gd name="connsiteY193" fmla="*/ 3650884 h 6858000"/>
              <a:gd name="connsiteX194" fmla="*/ 3989938 w 7472601"/>
              <a:gd name="connsiteY194" fmla="*/ 3991685 h 6858000"/>
              <a:gd name="connsiteX195" fmla="*/ 4393907 w 7472601"/>
              <a:gd name="connsiteY195" fmla="*/ 4261258 h 6858000"/>
              <a:gd name="connsiteX196" fmla="*/ 4648051 w 7472601"/>
              <a:gd name="connsiteY196" fmla="*/ 4374051 h 6858000"/>
              <a:gd name="connsiteX197" fmla="*/ 4383389 w 7472601"/>
              <a:gd name="connsiteY197" fmla="*/ 4184369 h 6858000"/>
              <a:gd name="connsiteX198" fmla="*/ 4165508 w 7472601"/>
              <a:gd name="connsiteY198" fmla="*/ 4035196 h 6858000"/>
              <a:gd name="connsiteX199" fmla="*/ 4068162 w 7472601"/>
              <a:gd name="connsiteY199" fmla="*/ 3953394 h 6858000"/>
              <a:gd name="connsiteX200" fmla="*/ 3981416 w 7472601"/>
              <a:gd name="connsiteY200" fmla="*/ 3880482 h 6858000"/>
              <a:gd name="connsiteX201" fmla="*/ 3800147 w 7472601"/>
              <a:gd name="connsiteY201" fmla="*/ 3749872 h 6858000"/>
              <a:gd name="connsiteX202" fmla="*/ 3655073 w 7472601"/>
              <a:gd name="connsiteY202" fmla="*/ 3650884 h 6858000"/>
              <a:gd name="connsiteX203" fmla="*/ 3670252 w 7472601"/>
              <a:gd name="connsiteY203" fmla="*/ 3622798 h 6858000"/>
              <a:gd name="connsiteX204" fmla="*/ 3817258 w 7472601"/>
              <a:gd name="connsiteY204" fmla="*/ 3723577 h 6858000"/>
              <a:gd name="connsiteX205" fmla="*/ 4000461 w 7472601"/>
              <a:gd name="connsiteY205" fmla="*/ 3855966 h 6858000"/>
              <a:gd name="connsiteX206" fmla="*/ 4088180 w 7472601"/>
              <a:gd name="connsiteY206" fmla="*/ 3929774 h 6858000"/>
              <a:gd name="connsiteX207" fmla="*/ 4184555 w 7472601"/>
              <a:gd name="connsiteY207" fmla="*/ 4010683 h 6858000"/>
              <a:gd name="connsiteX208" fmla="*/ 4399563 w 7472601"/>
              <a:gd name="connsiteY208" fmla="*/ 4158106 h 6858000"/>
              <a:gd name="connsiteX209" fmla="*/ 4684469 w 7472601"/>
              <a:gd name="connsiteY209" fmla="*/ 4364680 h 6858000"/>
              <a:gd name="connsiteX210" fmla="*/ 4690271 w 7472601"/>
              <a:gd name="connsiteY210" fmla="*/ 4370034 h 6858000"/>
              <a:gd name="connsiteX211" fmla="*/ 4136093 w 7472601"/>
              <a:gd name="connsiteY211" fmla="*/ 3858466 h 6858000"/>
              <a:gd name="connsiteX212" fmla="*/ 3670252 w 7472601"/>
              <a:gd name="connsiteY212" fmla="*/ 3622798 h 6858000"/>
              <a:gd name="connsiteX213" fmla="*/ 4440129 w 7472601"/>
              <a:gd name="connsiteY213" fmla="*/ 3448571 h 6858000"/>
              <a:gd name="connsiteX214" fmla="*/ 4856525 w 7472601"/>
              <a:gd name="connsiteY214" fmla="*/ 3915351 h 6858000"/>
              <a:gd name="connsiteX215" fmla="*/ 5059055 w 7472601"/>
              <a:gd name="connsiteY215" fmla="*/ 4108918 h 6858000"/>
              <a:gd name="connsiteX216" fmla="*/ 5290070 w 7472601"/>
              <a:gd name="connsiteY216" fmla="*/ 4263619 h 6858000"/>
              <a:gd name="connsiteX217" fmla="*/ 4834991 w 7472601"/>
              <a:gd name="connsiteY217" fmla="*/ 3830985 h 6858000"/>
              <a:gd name="connsiteX218" fmla="*/ 4440129 w 7472601"/>
              <a:gd name="connsiteY218" fmla="*/ 3448571 h 6858000"/>
              <a:gd name="connsiteX219" fmla="*/ 4441737 w 7472601"/>
              <a:gd name="connsiteY219" fmla="*/ 3399734 h 6858000"/>
              <a:gd name="connsiteX220" fmla="*/ 4431236 w 7472601"/>
              <a:gd name="connsiteY220" fmla="*/ 3400954 h 6858000"/>
              <a:gd name="connsiteX221" fmla="*/ 4557150 w 7472601"/>
              <a:gd name="connsiteY221" fmla="*/ 3510023 h 6858000"/>
              <a:gd name="connsiteX222" fmla="*/ 4856936 w 7472601"/>
              <a:gd name="connsiteY222" fmla="*/ 3809146 h 6858000"/>
              <a:gd name="connsiteX223" fmla="*/ 5111996 w 7472601"/>
              <a:gd name="connsiteY223" fmla="*/ 4065759 h 6858000"/>
              <a:gd name="connsiteX224" fmla="*/ 5388878 w 7472601"/>
              <a:gd name="connsiteY224" fmla="*/ 4300185 h 6858000"/>
              <a:gd name="connsiteX225" fmla="*/ 5425556 w 7472601"/>
              <a:gd name="connsiteY225" fmla="*/ 4308967 h 6858000"/>
              <a:gd name="connsiteX226" fmla="*/ 4943646 w 7472601"/>
              <a:gd name="connsiteY226" fmla="*/ 3822916 h 6858000"/>
              <a:gd name="connsiteX227" fmla="*/ 4594837 w 7472601"/>
              <a:gd name="connsiteY227" fmla="*/ 3532274 h 6858000"/>
              <a:gd name="connsiteX228" fmla="*/ 4441737 w 7472601"/>
              <a:gd name="connsiteY228" fmla="*/ 3399734 h 6858000"/>
              <a:gd name="connsiteX229" fmla="*/ 5425834 w 7472601"/>
              <a:gd name="connsiteY229" fmla="*/ 3162785 h 6858000"/>
              <a:gd name="connsiteX230" fmla="*/ 5401644 w 7472601"/>
              <a:gd name="connsiteY230" fmla="*/ 3617847 h 6858000"/>
              <a:gd name="connsiteX231" fmla="*/ 5467256 w 7472601"/>
              <a:gd name="connsiteY231" fmla="*/ 4175494 h 6858000"/>
              <a:gd name="connsiteX232" fmla="*/ 5448069 w 7472601"/>
              <a:gd name="connsiteY232" fmla="*/ 3567554 h 6858000"/>
              <a:gd name="connsiteX233" fmla="*/ 5425834 w 7472601"/>
              <a:gd name="connsiteY233" fmla="*/ 3162785 h 6858000"/>
              <a:gd name="connsiteX234" fmla="*/ 1318687 w 7472601"/>
              <a:gd name="connsiteY234" fmla="*/ 3113840 h 6858000"/>
              <a:gd name="connsiteX235" fmla="*/ 1066793 w 7472601"/>
              <a:gd name="connsiteY235" fmla="*/ 3212171 h 6858000"/>
              <a:gd name="connsiteX236" fmla="*/ 993319 w 7472601"/>
              <a:gd name="connsiteY236" fmla="*/ 3247648 h 6858000"/>
              <a:gd name="connsiteX237" fmla="*/ 853081 w 7472601"/>
              <a:gd name="connsiteY237" fmla="*/ 3312410 h 6858000"/>
              <a:gd name="connsiteX238" fmla="*/ 805957 w 7472601"/>
              <a:gd name="connsiteY238" fmla="*/ 3330443 h 6858000"/>
              <a:gd name="connsiteX239" fmla="*/ 1318687 w 7472601"/>
              <a:gd name="connsiteY239" fmla="*/ 3113840 h 6858000"/>
              <a:gd name="connsiteX240" fmla="*/ 5453702 w 7472601"/>
              <a:gd name="connsiteY240" fmla="*/ 3090882 h 6858000"/>
              <a:gd name="connsiteX241" fmla="*/ 5480135 w 7472601"/>
              <a:gd name="connsiteY241" fmla="*/ 3565802 h 6858000"/>
              <a:gd name="connsiteX242" fmla="*/ 5499023 w 7472601"/>
              <a:gd name="connsiteY242" fmla="*/ 4166310 h 6858000"/>
              <a:gd name="connsiteX243" fmla="*/ 5547022 w 7472601"/>
              <a:gd name="connsiteY243" fmla="*/ 3607838 h 6858000"/>
              <a:gd name="connsiteX244" fmla="*/ 5515964 w 7472601"/>
              <a:gd name="connsiteY244" fmla="*/ 3378541 h 6858000"/>
              <a:gd name="connsiteX245" fmla="*/ 5453702 w 7472601"/>
              <a:gd name="connsiteY245" fmla="*/ 3090882 h 6858000"/>
              <a:gd name="connsiteX246" fmla="*/ 1238695 w 7472601"/>
              <a:gd name="connsiteY246" fmla="*/ 3076820 h 6858000"/>
              <a:gd name="connsiteX247" fmla="*/ 716371 w 7472601"/>
              <a:gd name="connsiteY247" fmla="*/ 3293249 h 6858000"/>
              <a:gd name="connsiteX248" fmla="*/ 579522 w 7472601"/>
              <a:gd name="connsiteY248" fmla="*/ 3371759 h 6858000"/>
              <a:gd name="connsiteX249" fmla="*/ 600288 w 7472601"/>
              <a:gd name="connsiteY249" fmla="*/ 3365555 h 6858000"/>
              <a:gd name="connsiteX250" fmla="*/ 840692 w 7472601"/>
              <a:gd name="connsiteY250" fmla="*/ 3284921 h 6858000"/>
              <a:gd name="connsiteX251" fmla="*/ 979248 w 7472601"/>
              <a:gd name="connsiteY251" fmla="*/ 3221003 h 6858000"/>
              <a:gd name="connsiteX252" fmla="*/ 1053282 w 7472601"/>
              <a:gd name="connsiteY252" fmla="*/ 3185247 h 6858000"/>
              <a:gd name="connsiteX253" fmla="*/ 1320603 w 7472601"/>
              <a:gd name="connsiteY253" fmla="*/ 3081281 h 6858000"/>
              <a:gd name="connsiteX254" fmla="*/ 1238695 w 7472601"/>
              <a:gd name="connsiteY254" fmla="*/ 3076820 h 6858000"/>
              <a:gd name="connsiteX255" fmla="*/ 5425627 w 7472601"/>
              <a:gd name="connsiteY255" fmla="*/ 2954192 h 6858000"/>
              <a:gd name="connsiteX256" fmla="*/ 5470770 w 7472601"/>
              <a:gd name="connsiteY256" fmla="*/ 3005435 h 6858000"/>
              <a:gd name="connsiteX257" fmla="*/ 5519779 w 7472601"/>
              <a:gd name="connsiteY257" fmla="*/ 4359223 h 6858000"/>
              <a:gd name="connsiteX258" fmla="*/ 5520293 w 7472601"/>
              <a:gd name="connsiteY258" fmla="*/ 4360602 h 6858000"/>
              <a:gd name="connsiteX259" fmla="*/ 5767221 w 7472601"/>
              <a:gd name="connsiteY259" fmla="*/ 4665564 h 6858000"/>
              <a:gd name="connsiteX260" fmla="*/ 6937169 w 7472601"/>
              <a:gd name="connsiteY260" fmla="*/ 4815941 h 6858000"/>
              <a:gd name="connsiteX261" fmla="*/ 6953922 w 7472601"/>
              <a:gd name="connsiteY261" fmla="*/ 4890068 h 6858000"/>
              <a:gd name="connsiteX262" fmla="*/ 6071359 w 7472601"/>
              <a:gd name="connsiteY262" fmla="*/ 4770770 h 6858000"/>
              <a:gd name="connsiteX263" fmla="*/ 6038839 w 7472601"/>
              <a:gd name="connsiteY263" fmla="*/ 4764474 h 6858000"/>
              <a:gd name="connsiteX264" fmla="*/ 6038706 w 7472601"/>
              <a:gd name="connsiteY264" fmla="*/ 4763847 h 6858000"/>
              <a:gd name="connsiteX265" fmla="*/ 6037784 w 7472601"/>
              <a:gd name="connsiteY265" fmla="*/ 4764270 h 6858000"/>
              <a:gd name="connsiteX266" fmla="*/ 6038839 w 7472601"/>
              <a:gd name="connsiteY266" fmla="*/ 4764474 h 6858000"/>
              <a:gd name="connsiteX267" fmla="*/ 6040338 w 7472601"/>
              <a:gd name="connsiteY267" fmla="*/ 4771418 h 6858000"/>
              <a:gd name="connsiteX268" fmla="*/ 6024488 w 7472601"/>
              <a:gd name="connsiteY268" fmla="*/ 4809903 h 6858000"/>
              <a:gd name="connsiteX269" fmla="*/ 5599771 w 7472601"/>
              <a:gd name="connsiteY269" fmla="*/ 5509652 h 6858000"/>
              <a:gd name="connsiteX270" fmla="*/ 5548843 w 7472601"/>
              <a:gd name="connsiteY270" fmla="*/ 5563845 h 6858000"/>
              <a:gd name="connsiteX271" fmla="*/ 5940952 w 7472601"/>
              <a:gd name="connsiteY271" fmla="*/ 6250028 h 6858000"/>
              <a:gd name="connsiteX272" fmla="*/ 6043441 w 7472601"/>
              <a:gd name="connsiteY272" fmla="*/ 6665847 h 6858000"/>
              <a:gd name="connsiteX273" fmla="*/ 6093432 w 7472601"/>
              <a:gd name="connsiteY273" fmla="*/ 6858000 h 6858000"/>
              <a:gd name="connsiteX274" fmla="*/ 6034344 w 7472601"/>
              <a:gd name="connsiteY274" fmla="*/ 6858000 h 6858000"/>
              <a:gd name="connsiteX275" fmla="*/ 6026679 w 7472601"/>
              <a:gd name="connsiteY275" fmla="*/ 6836959 h 6858000"/>
              <a:gd name="connsiteX276" fmla="*/ 5800441 w 7472601"/>
              <a:gd name="connsiteY276" fmla="*/ 6335286 h 6858000"/>
              <a:gd name="connsiteX277" fmla="*/ 5526562 w 7472601"/>
              <a:gd name="connsiteY277" fmla="*/ 5705388 h 6858000"/>
              <a:gd name="connsiteX278" fmla="*/ 5519640 w 7472601"/>
              <a:gd name="connsiteY278" fmla="*/ 5683774 h 6858000"/>
              <a:gd name="connsiteX279" fmla="*/ 5844559 w 7472601"/>
              <a:gd name="connsiteY279" fmla="*/ 6553349 h 6858000"/>
              <a:gd name="connsiteX280" fmla="*/ 5975994 w 7472601"/>
              <a:gd name="connsiteY280" fmla="*/ 6858000 h 6858000"/>
              <a:gd name="connsiteX281" fmla="*/ 5898547 w 7472601"/>
              <a:gd name="connsiteY281" fmla="*/ 6858000 h 6858000"/>
              <a:gd name="connsiteX282" fmla="*/ 5682041 w 7472601"/>
              <a:gd name="connsiteY282" fmla="*/ 6355860 h 6858000"/>
              <a:gd name="connsiteX283" fmla="*/ 5461758 w 7472601"/>
              <a:gd name="connsiteY283" fmla="*/ 5820220 h 6858000"/>
              <a:gd name="connsiteX284" fmla="*/ 5237282 w 7472601"/>
              <a:gd name="connsiteY284" fmla="*/ 6579086 h 6858000"/>
              <a:gd name="connsiteX285" fmla="*/ 5115009 w 7472601"/>
              <a:gd name="connsiteY285" fmla="*/ 6858000 h 6858000"/>
              <a:gd name="connsiteX286" fmla="*/ 5028074 w 7472601"/>
              <a:gd name="connsiteY286" fmla="*/ 6858000 h 6858000"/>
              <a:gd name="connsiteX287" fmla="*/ 5079508 w 7472601"/>
              <a:gd name="connsiteY287" fmla="*/ 6749074 h 6858000"/>
              <a:gd name="connsiteX288" fmla="*/ 5371846 w 7472601"/>
              <a:gd name="connsiteY288" fmla="*/ 5924413 h 6858000"/>
              <a:gd name="connsiteX289" fmla="*/ 5270512 w 7472601"/>
              <a:gd name="connsiteY289" fmla="*/ 6138975 h 6858000"/>
              <a:gd name="connsiteX290" fmla="*/ 5062409 w 7472601"/>
              <a:gd name="connsiteY290" fmla="*/ 6653544 h 6858000"/>
              <a:gd name="connsiteX291" fmla="*/ 5036628 w 7472601"/>
              <a:gd name="connsiteY291" fmla="*/ 6754247 h 6858000"/>
              <a:gd name="connsiteX292" fmla="*/ 5009112 w 7472601"/>
              <a:gd name="connsiteY292" fmla="*/ 6858000 h 6858000"/>
              <a:gd name="connsiteX293" fmla="*/ 4976679 w 7472601"/>
              <a:gd name="connsiteY293" fmla="*/ 6858000 h 6858000"/>
              <a:gd name="connsiteX294" fmla="*/ 5006537 w 7472601"/>
              <a:gd name="connsiteY294" fmla="*/ 6747068 h 6858000"/>
              <a:gd name="connsiteX295" fmla="*/ 5032723 w 7472601"/>
              <a:gd name="connsiteY295" fmla="*/ 6644957 h 6858000"/>
              <a:gd name="connsiteX296" fmla="*/ 5242949 w 7472601"/>
              <a:gd name="connsiteY296" fmla="*/ 6125175 h 6858000"/>
              <a:gd name="connsiteX297" fmla="*/ 5286321 w 7472601"/>
              <a:gd name="connsiteY297" fmla="*/ 6033555 h 6858000"/>
              <a:gd name="connsiteX298" fmla="*/ 5008210 w 7472601"/>
              <a:gd name="connsiteY298" fmla="*/ 6649194 h 6858000"/>
              <a:gd name="connsiteX299" fmla="*/ 4986321 w 7472601"/>
              <a:gd name="connsiteY299" fmla="*/ 6765687 h 6858000"/>
              <a:gd name="connsiteX300" fmla="*/ 4973474 w 7472601"/>
              <a:gd name="connsiteY300" fmla="*/ 6858000 h 6858000"/>
              <a:gd name="connsiteX301" fmla="*/ 4907178 w 7472601"/>
              <a:gd name="connsiteY301" fmla="*/ 6858000 h 6858000"/>
              <a:gd name="connsiteX302" fmla="*/ 4910810 w 7472601"/>
              <a:gd name="connsiteY302" fmla="*/ 6829660 h 6858000"/>
              <a:gd name="connsiteX303" fmla="*/ 4987461 w 7472601"/>
              <a:gd name="connsiteY303" fmla="*/ 6432994 h 6858000"/>
              <a:gd name="connsiteX304" fmla="*/ 5179262 w 7472601"/>
              <a:gd name="connsiteY304" fmla="*/ 6035044 h 6858000"/>
              <a:gd name="connsiteX305" fmla="*/ 4689678 w 7472601"/>
              <a:gd name="connsiteY305" fmla="*/ 6440241 h 6858000"/>
              <a:gd name="connsiteX306" fmla="*/ 4477543 w 7472601"/>
              <a:gd name="connsiteY306" fmla="*/ 6674836 h 6858000"/>
              <a:gd name="connsiteX307" fmla="*/ 4329957 w 7472601"/>
              <a:gd name="connsiteY307" fmla="*/ 6858000 h 6858000"/>
              <a:gd name="connsiteX308" fmla="*/ 4218595 w 7472601"/>
              <a:gd name="connsiteY308" fmla="*/ 6858000 h 6858000"/>
              <a:gd name="connsiteX309" fmla="*/ 4368888 w 7472601"/>
              <a:gd name="connsiteY309" fmla="*/ 6668412 h 6858000"/>
              <a:gd name="connsiteX310" fmla="*/ 4563091 w 7472601"/>
              <a:gd name="connsiteY310" fmla="*/ 6442508 h 6858000"/>
              <a:gd name="connsiteX311" fmla="*/ 5387324 w 7472601"/>
              <a:gd name="connsiteY311" fmla="*/ 5705830 h 6858000"/>
              <a:gd name="connsiteX312" fmla="*/ 5073620 w 7472601"/>
              <a:gd name="connsiteY312" fmla="*/ 5955437 h 6858000"/>
              <a:gd name="connsiteX313" fmla="*/ 4689789 w 7472601"/>
              <a:gd name="connsiteY313" fmla="*/ 6268382 h 6858000"/>
              <a:gd name="connsiteX314" fmla="*/ 4418722 w 7472601"/>
              <a:gd name="connsiteY314" fmla="*/ 6570886 h 6858000"/>
              <a:gd name="connsiteX315" fmla="*/ 4214944 w 7472601"/>
              <a:gd name="connsiteY315" fmla="*/ 6858000 h 6858000"/>
              <a:gd name="connsiteX316" fmla="*/ 4177898 w 7472601"/>
              <a:gd name="connsiteY316" fmla="*/ 6858000 h 6858000"/>
              <a:gd name="connsiteX317" fmla="*/ 4391597 w 7472601"/>
              <a:gd name="connsiteY317" fmla="*/ 6556370 h 6858000"/>
              <a:gd name="connsiteX318" fmla="*/ 4668889 w 7472601"/>
              <a:gd name="connsiteY318" fmla="*/ 6246399 h 6858000"/>
              <a:gd name="connsiteX319" fmla="*/ 5055427 w 7472601"/>
              <a:gd name="connsiteY319" fmla="*/ 5931476 h 6858000"/>
              <a:gd name="connsiteX320" fmla="*/ 5371814 w 7472601"/>
              <a:gd name="connsiteY320" fmla="*/ 5678975 h 6858000"/>
              <a:gd name="connsiteX321" fmla="*/ 4987918 w 7472601"/>
              <a:gd name="connsiteY321" fmla="*/ 5838701 h 6858000"/>
              <a:gd name="connsiteX322" fmla="*/ 4317146 w 7472601"/>
              <a:gd name="connsiteY322" fmla="*/ 6587716 h 6858000"/>
              <a:gd name="connsiteX323" fmla="*/ 4171627 w 7472601"/>
              <a:gd name="connsiteY323" fmla="*/ 6858000 h 6858000"/>
              <a:gd name="connsiteX324" fmla="*/ 4081585 w 7472601"/>
              <a:gd name="connsiteY324" fmla="*/ 6858000 h 6858000"/>
              <a:gd name="connsiteX325" fmla="*/ 4238603 w 7472601"/>
              <a:gd name="connsiteY325" fmla="*/ 6559341 h 6858000"/>
              <a:gd name="connsiteX326" fmla="*/ 4778333 w 7472601"/>
              <a:gd name="connsiteY326" fmla="*/ 5873626 h 6858000"/>
              <a:gd name="connsiteX327" fmla="*/ 5414185 w 7472601"/>
              <a:gd name="connsiteY327" fmla="*/ 5573882 h 6858000"/>
              <a:gd name="connsiteX328" fmla="*/ 5959648 w 7472601"/>
              <a:gd name="connsiteY328" fmla="*/ 4760797 h 6858000"/>
              <a:gd name="connsiteX329" fmla="*/ 5355019 w 7472601"/>
              <a:gd name="connsiteY329" fmla="*/ 4734672 h 6858000"/>
              <a:gd name="connsiteX330" fmla="*/ 5083565 w 7472601"/>
              <a:gd name="connsiteY330" fmla="*/ 5179121 h 6858000"/>
              <a:gd name="connsiteX331" fmla="*/ 4713577 w 7472601"/>
              <a:gd name="connsiteY331" fmla="*/ 5616803 h 6858000"/>
              <a:gd name="connsiteX332" fmla="*/ 3989559 w 7472601"/>
              <a:gd name="connsiteY332" fmla="*/ 6145945 h 6858000"/>
              <a:gd name="connsiteX333" fmla="*/ 3939824 w 7472601"/>
              <a:gd name="connsiteY333" fmla="*/ 6066900 h 6858000"/>
              <a:gd name="connsiteX334" fmla="*/ 4584537 w 7472601"/>
              <a:gd name="connsiteY334" fmla="*/ 5324826 h 6858000"/>
              <a:gd name="connsiteX335" fmla="*/ 5037105 w 7472601"/>
              <a:gd name="connsiteY335" fmla="*/ 5088765 h 6858000"/>
              <a:gd name="connsiteX336" fmla="*/ 5039930 w 7472601"/>
              <a:gd name="connsiteY336" fmla="*/ 5089585 h 6858000"/>
              <a:gd name="connsiteX337" fmla="*/ 5263764 w 7472601"/>
              <a:gd name="connsiteY337" fmla="*/ 4735525 h 6858000"/>
              <a:gd name="connsiteX338" fmla="*/ 4086300 w 7472601"/>
              <a:gd name="connsiteY338" fmla="*/ 4884599 h 6858000"/>
              <a:gd name="connsiteX339" fmla="*/ 4085485 w 7472601"/>
              <a:gd name="connsiteY339" fmla="*/ 4899070 h 6858000"/>
              <a:gd name="connsiteX340" fmla="*/ 3871915 w 7472601"/>
              <a:gd name="connsiteY340" fmla="*/ 5253645 h 6858000"/>
              <a:gd name="connsiteX341" fmla="*/ 3799374 w 7472601"/>
              <a:gd name="connsiteY341" fmla="*/ 5466127 h 6858000"/>
              <a:gd name="connsiteX342" fmla="*/ 3498850 w 7472601"/>
              <a:gd name="connsiteY342" fmla="*/ 6661888 h 6858000"/>
              <a:gd name="connsiteX343" fmla="*/ 3399216 w 7472601"/>
              <a:gd name="connsiteY343" fmla="*/ 6858000 h 6858000"/>
              <a:gd name="connsiteX344" fmla="*/ 3303688 w 7472601"/>
              <a:gd name="connsiteY344" fmla="*/ 6858000 h 6858000"/>
              <a:gd name="connsiteX345" fmla="*/ 3391774 w 7472601"/>
              <a:gd name="connsiteY345" fmla="*/ 6697181 h 6858000"/>
              <a:gd name="connsiteX346" fmla="*/ 3735540 w 7472601"/>
              <a:gd name="connsiteY346" fmla="*/ 5546923 h 6858000"/>
              <a:gd name="connsiteX347" fmla="*/ 3729438 w 7472601"/>
              <a:gd name="connsiteY347" fmla="*/ 5569058 h 6858000"/>
              <a:gd name="connsiteX348" fmla="*/ 3707782 w 7472601"/>
              <a:gd name="connsiteY348" fmla="*/ 5644908 h 6858000"/>
              <a:gd name="connsiteX349" fmla="*/ 3583827 w 7472601"/>
              <a:gd name="connsiteY349" fmla="*/ 6039215 h 6858000"/>
              <a:gd name="connsiteX350" fmla="*/ 3547861 w 7472601"/>
              <a:gd name="connsiteY350" fmla="*/ 6129609 h 6858000"/>
              <a:gd name="connsiteX351" fmla="*/ 3490905 w 7472601"/>
              <a:gd name="connsiteY351" fmla="*/ 6277660 h 6858000"/>
              <a:gd name="connsiteX352" fmla="*/ 3455859 w 7472601"/>
              <a:gd name="connsiteY352" fmla="*/ 6391301 h 6858000"/>
              <a:gd name="connsiteX353" fmla="*/ 3429112 w 7472601"/>
              <a:gd name="connsiteY353" fmla="*/ 6479469 h 6858000"/>
              <a:gd name="connsiteX354" fmla="*/ 3304862 w 7472601"/>
              <a:gd name="connsiteY354" fmla="*/ 6796476 h 6858000"/>
              <a:gd name="connsiteX355" fmla="*/ 3276071 w 7472601"/>
              <a:gd name="connsiteY355" fmla="*/ 6858000 h 6858000"/>
              <a:gd name="connsiteX356" fmla="*/ 3240805 w 7472601"/>
              <a:gd name="connsiteY356" fmla="*/ 6858000 h 6858000"/>
              <a:gd name="connsiteX357" fmla="*/ 3275917 w 7472601"/>
              <a:gd name="connsiteY357" fmla="*/ 6783192 h 6858000"/>
              <a:gd name="connsiteX358" fmla="*/ 3399358 w 7472601"/>
              <a:gd name="connsiteY358" fmla="*/ 6469011 h 6858000"/>
              <a:gd name="connsiteX359" fmla="*/ 3425650 w 7472601"/>
              <a:gd name="connsiteY359" fmla="*/ 6381333 h 6858000"/>
              <a:gd name="connsiteX360" fmla="*/ 3460661 w 7472601"/>
              <a:gd name="connsiteY360" fmla="*/ 6266763 h 6858000"/>
              <a:gd name="connsiteX361" fmla="*/ 3518021 w 7472601"/>
              <a:gd name="connsiteY361" fmla="*/ 6117298 h 6858000"/>
              <a:gd name="connsiteX362" fmla="*/ 3554035 w 7472601"/>
              <a:gd name="connsiteY362" fmla="*/ 6027832 h 6858000"/>
              <a:gd name="connsiteX363" fmla="*/ 3677174 w 7472601"/>
              <a:gd name="connsiteY363" fmla="*/ 5636351 h 6858000"/>
              <a:gd name="connsiteX364" fmla="*/ 3698819 w 7472601"/>
              <a:gd name="connsiteY364" fmla="*/ 5560503 h 6858000"/>
              <a:gd name="connsiteX365" fmla="*/ 3702094 w 7472601"/>
              <a:gd name="connsiteY365" fmla="*/ 5549194 h 6858000"/>
              <a:gd name="connsiteX366" fmla="*/ 3398355 w 7472601"/>
              <a:gd name="connsiteY366" fmla="*/ 6094603 h 6858000"/>
              <a:gd name="connsiteX367" fmla="*/ 3193941 w 7472601"/>
              <a:gd name="connsiteY367" fmla="*/ 6798775 h 6858000"/>
              <a:gd name="connsiteX368" fmla="*/ 3184140 w 7472601"/>
              <a:gd name="connsiteY368" fmla="*/ 6858000 h 6858000"/>
              <a:gd name="connsiteX369" fmla="*/ 3099978 w 7472601"/>
              <a:gd name="connsiteY369" fmla="*/ 6858000 h 6858000"/>
              <a:gd name="connsiteX370" fmla="*/ 3101556 w 7472601"/>
              <a:gd name="connsiteY370" fmla="*/ 6843337 h 6858000"/>
              <a:gd name="connsiteX371" fmla="*/ 3370162 w 7472601"/>
              <a:gd name="connsiteY371" fmla="*/ 5785550 h 6858000"/>
              <a:gd name="connsiteX372" fmla="*/ 3746477 w 7472601"/>
              <a:gd name="connsiteY372" fmla="*/ 5377889 h 6858000"/>
              <a:gd name="connsiteX373" fmla="*/ 3863399 w 7472601"/>
              <a:gd name="connsiteY373" fmla="*/ 5087257 h 6858000"/>
              <a:gd name="connsiteX374" fmla="*/ 3968712 w 7472601"/>
              <a:gd name="connsiteY374" fmla="*/ 4913989 h 6858000"/>
              <a:gd name="connsiteX375" fmla="*/ 2792390 w 7472601"/>
              <a:gd name="connsiteY375" fmla="*/ 5382974 h 6858000"/>
              <a:gd name="connsiteX376" fmla="*/ 2714982 w 7472601"/>
              <a:gd name="connsiteY376" fmla="*/ 5427051 h 6858000"/>
              <a:gd name="connsiteX377" fmla="*/ 2813361 w 7472601"/>
              <a:gd name="connsiteY377" fmla="*/ 6023912 h 6858000"/>
              <a:gd name="connsiteX378" fmla="*/ 2688430 w 7472601"/>
              <a:gd name="connsiteY378" fmla="*/ 6801564 h 6858000"/>
              <a:gd name="connsiteX379" fmla="*/ 2629626 w 7472601"/>
              <a:gd name="connsiteY379" fmla="*/ 6763394 h 6858000"/>
              <a:gd name="connsiteX380" fmla="*/ 2565328 w 7472601"/>
              <a:gd name="connsiteY380" fmla="*/ 5516399 h 6858000"/>
              <a:gd name="connsiteX381" fmla="*/ 1922999 w 7472601"/>
              <a:gd name="connsiteY381" fmla="*/ 5980343 h 6858000"/>
              <a:gd name="connsiteX382" fmla="*/ 1950261 w 7472601"/>
              <a:gd name="connsiteY382" fmla="*/ 6405858 h 6858000"/>
              <a:gd name="connsiteX383" fmla="*/ 2365554 w 7472601"/>
              <a:gd name="connsiteY383" fmla="*/ 6759107 h 6858000"/>
              <a:gd name="connsiteX384" fmla="*/ 2424142 w 7472601"/>
              <a:gd name="connsiteY384" fmla="*/ 6858000 h 6858000"/>
              <a:gd name="connsiteX385" fmla="*/ 2395994 w 7472601"/>
              <a:gd name="connsiteY385" fmla="*/ 6858000 h 6858000"/>
              <a:gd name="connsiteX386" fmla="*/ 2392863 w 7472601"/>
              <a:gd name="connsiteY386" fmla="*/ 6852964 h 6858000"/>
              <a:gd name="connsiteX387" fmla="*/ 2017589 w 7472601"/>
              <a:gd name="connsiteY387" fmla="*/ 6493982 h 6858000"/>
              <a:gd name="connsiteX388" fmla="*/ 2147336 w 7472601"/>
              <a:gd name="connsiteY388" fmla="*/ 6594052 h 6858000"/>
              <a:gd name="connsiteX389" fmla="*/ 2207047 w 7472601"/>
              <a:gd name="connsiteY389" fmla="*/ 6654540 h 6858000"/>
              <a:gd name="connsiteX390" fmla="*/ 2299106 w 7472601"/>
              <a:gd name="connsiteY390" fmla="*/ 6778931 h 6858000"/>
              <a:gd name="connsiteX391" fmla="*/ 2314430 w 7472601"/>
              <a:gd name="connsiteY391" fmla="*/ 6801144 h 6858000"/>
              <a:gd name="connsiteX392" fmla="*/ 2352406 w 7472601"/>
              <a:gd name="connsiteY392" fmla="*/ 6858000 h 6858000"/>
              <a:gd name="connsiteX393" fmla="*/ 2314492 w 7472601"/>
              <a:gd name="connsiteY393" fmla="*/ 6858000 h 6858000"/>
              <a:gd name="connsiteX394" fmla="*/ 2288095 w 7472601"/>
              <a:gd name="connsiteY394" fmla="*/ 6818030 h 6858000"/>
              <a:gd name="connsiteX395" fmla="*/ 2272768 w 7472601"/>
              <a:gd name="connsiteY395" fmla="*/ 6795822 h 6858000"/>
              <a:gd name="connsiteX396" fmla="*/ 2182715 w 7472601"/>
              <a:gd name="connsiteY396" fmla="*/ 6675071 h 6858000"/>
              <a:gd name="connsiteX397" fmla="*/ 2032061 w 7472601"/>
              <a:gd name="connsiteY397" fmla="*/ 6541380 h 6858000"/>
              <a:gd name="connsiteX398" fmla="*/ 2257220 w 7472601"/>
              <a:gd name="connsiteY398" fmla="*/ 6826257 h 6858000"/>
              <a:gd name="connsiteX399" fmla="*/ 2281324 w 7472601"/>
              <a:gd name="connsiteY399" fmla="*/ 6858000 h 6858000"/>
              <a:gd name="connsiteX400" fmla="*/ 2242860 w 7472601"/>
              <a:gd name="connsiteY400" fmla="*/ 6858000 h 6858000"/>
              <a:gd name="connsiteX401" fmla="*/ 2232818 w 7472601"/>
              <a:gd name="connsiteY401" fmla="*/ 6844926 h 6858000"/>
              <a:gd name="connsiteX402" fmla="*/ 1990172 w 7472601"/>
              <a:gd name="connsiteY402" fmla="*/ 6542121 h 6858000"/>
              <a:gd name="connsiteX403" fmla="*/ 2124090 w 7472601"/>
              <a:gd name="connsiteY403" fmla="*/ 6761017 h 6858000"/>
              <a:gd name="connsiteX404" fmla="*/ 2200380 w 7472601"/>
              <a:gd name="connsiteY404" fmla="*/ 6858000 h 6858000"/>
              <a:gd name="connsiteX405" fmla="*/ 2147507 w 7472601"/>
              <a:gd name="connsiteY405" fmla="*/ 6858000 h 6858000"/>
              <a:gd name="connsiteX406" fmla="*/ 2070668 w 7472601"/>
              <a:gd name="connsiteY406" fmla="*/ 6761520 h 6858000"/>
              <a:gd name="connsiteX407" fmla="*/ 1975142 w 7472601"/>
              <a:gd name="connsiteY407" fmla="*/ 6585570 h 6858000"/>
              <a:gd name="connsiteX408" fmla="*/ 2050035 w 7472601"/>
              <a:gd name="connsiteY408" fmla="*/ 6813345 h 6858000"/>
              <a:gd name="connsiteX409" fmla="*/ 2063025 w 7472601"/>
              <a:gd name="connsiteY409" fmla="*/ 6858000 h 6858000"/>
              <a:gd name="connsiteX410" fmla="*/ 2021675 w 7472601"/>
              <a:gd name="connsiteY410" fmla="*/ 6858000 h 6858000"/>
              <a:gd name="connsiteX411" fmla="*/ 2019308 w 7472601"/>
              <a:gd name="connsiteY411" fmla="*/ 6847118 h 6858000"/>
              <a:gd name="connsiteX412" fmla="*/ 1938835 w 7472601"/>
              <a:gd name="connsiteY412" fmla="*/ 6551160 h 6858000"/>
              <a:gd name="connsiteX413" fmla="*/ 1953230 w 7472601"/>
              <a:gd name="connsiteY413" fmla="*/ 6759699 h 6858000"/>
              <a:gd name="connsiteX414" fmla="*/ 1956763 w 7472601"/>
              <a:gd name="connsiteY414" fmla="*/ 6778191 h 6858000"/>
              <a:gd name="connsiteX415" fmla="*/ 1967925 w 7472601"/>
              <a:gd name="connsiteY415" fmla="*/ 6858000 h 6858000"/>
              <a:gd name="connsiteX416" fmla="*/ 1936622 w 7472601"/>
              <a:gd name="connsiteY416" fmla="*/ 6858000 h 6858000"/>
              <a:gd name="connsiteX417" fmla="*/ 1926261 w 7472601"/>
              <a:gd name="connsiteY417" fmla="*/ 6784064 h 6858000"/>
              <a:gd name="connsiteX418" fmla="*/ 1922724 w 7472601"/>
              <a:gd name="connsiteY418" fmla="*/ 6765577 h 6858000"/>
              <a:gd name="connsiteX419" fmla="*/ 1904650 w 7472601"/>
              <a:gd name="connsiteY419" fmla="*/ 6639616 h 6858000"/>
              <a:gd name="connsiteX420" fmla="*/ 1885273 w 7472601"/>
              <a:gd name="connsiteY420" fmla="*/ 6858000 h 6858000"/>
              <a:gd name="connsiteX421" fmla="*/ 1854363 w 7472601"/>
              <a:gd name="connsiteY421" fmla="*/ 6858000 h 6858000"/>
              <a:gd name="connsiteX422" fmla="*/ 1880391 w 7472601"/>
              <a:gd name="connsiteY422" fmla="*/ 6603796 h 6858000"/>
              <a:gd name="connsiteX423" fmla="*/ 1818273 w 7472601"/>
              <a:gd name="connsiteY423" fmla="*/ 6715729 h 6858000"/>
              <a:gd name="connsiteX424" fmla="*/ 1794691 w 7472601"/>
              <a:gd name="connsiteY424" fmla="*/ 6843239 h 6858000"/>
              <a:gd name="connsiteX425" fmla="*/ 1794914 w 7472601"/>
              <a:gd name="connsiteY425" fmla="*/ 6858000 h 6858000"/>
              <a:gd name="connsiteX426" fmla="*/ 1746128 w 7472601"/>
              <a:gd name="connsiteY426" fmla="*/ 6858000 h 6858000"/>
              <a:gd name="connsiteX427" fmla="*/ 1753934 w 7472601"/>
              <a:gd name="connsiteY427" fmla="*/ 6724796 h 6858000"/>
              <a:gd name="connsiteX428" fmla="*/ 1792053 w 7472601"/>
              <a:gd name="connsiteY428" fmla="*/ 6572396 h 6858000"/>
              <a:gd name="connsiteX429" fmla="*/ 1862248 w 7472601"/>
              <a:gd name="connsiteY429" fmla="*/ 6266397 h 6858000"/>
              <a:gd name="connsiteX430" fmla="*/ 1862250 w 7472601"/>
              <a:gd name="connsiteY430" fmla="*/ 6033531 h 6858000"/>
              <a:gd name="connsiteX431" fmla="*/ 1211999 w 7472601"/>
              <a:gd name="connsiteY431" fmla="*/ 6683610 h 6858000"/>
              <a:gd name="connsiteX432" fmla="*/ 1213266 w 7472601"/>
              <a:gd name="connsiteY432" fmla="*/ 6691947 h 6858000"/>
              <a:gd name="connsiteX433" fmla="*/ 1203370 w 7472601"/>
              <a:gd name="connsiteY433" fmla="*/ 6850676 h 6858000"/>
              <a:gd name="connsiteX434" fmla="*/ 1203671 w 7472601"/>
              <a:gd name="connsiteY434" fmla="*/ 6858000 h 6858000"/>
              <a:gd name="connsiteX435" fmla="*/ 1143180 w 7472601"/>
              <a:gd name="connsiteY435" fmla="*/ 6858000 h 6858000"/>
              <a:gd name="connsiteX436" fmla="*/ 1142176 w 7472601"/>
              <a:gd name="connsiteY436" fmla="*/ 6766045 h 6858000"/>
              <a:gd name="connsiteX437" fmla="*/ 1067484 w 7472601"/>
              <a:gd name="connsiteY437" fmla="*/ 6858000 h 6858000"/>
              <a:gd name="connsiteX438" fmla="*/ 953928 w 7472601"/>
              <a:gd name="connsiteY438" fmla="*/ 6858000 h 6858000"/>
              <a:gd name="connsiteX439" fmla="*/ 959715 w 7472601"/>
              <a:gd name="connsiteY439" fmla="*/ 6850185 h 6858000"/>
              <a:gd name="connsiteX440" fmla="*/ 1483788 w 7472601"/>
              <a:gd name="connsiteY440" fmla="*/ 6259174 h 6858000"/>
              <a:gd name="connsiteX441" fmla="*/ 1100671 w 7472601"/>
              <a:gd name="connsiteY441" fmla="*/ 6252137 h 6858000"/>
              <a:gd name="connsiteX442" fmla="*/ 1090144 w 7472601"/>
              <a:gd name="connsiteY442" fmla="*/ 6256748 h 6858000"/>
              <a:gd name="connsiteX443" fmla="*/ 1095872 w 7472601"/>
              <a:gd name="connsiteY443" fmla="*/ 6271892 h 6858000"/>
              <a:gd name="connsiteX444" fmla="*/ 262785 w 7472601"/>
              <a:gd name="connsiteY444" fmla="*/ 6845450 h 6858000"/>
              <a:gd name="connsiteX445" fmla="*/ 209968 w 7472601"/>
              <a:gd name="connsiteY445" fmla="*/ 6770713 h 6858000"/>
              <a:gd name="connsiteX446" fmla="*/ 873460 w 7472601"/>
              <a:gd name="connsiteY446" fmla="*/ 6253768 h 6858000"/>
              <a:gd name="connsiteX447" fmla="*/ 192686 w 7472601"/>
              <a:gd name="connsiteY447" fmla="*/ 5849257 h 6858000"/>
              <a:gd name="connsiteX448" fmla="*/ 4696 w 7472601"/>
              <a:gd name="connsiteY448" fmla="*/ 5697668 h 6858000"/>
              <a:gd name="connsiteX449" fmla="*/ 0 w 7472601"/>
              <a:gd name="connsiteY449" fmla="*/ 5689984 h 6858000"/>
              <a:gd name="connsiteX450" fmla="*/ 0 w 7472601"/>
              <a:gd name="connsiteY450" fmla="*/ 5513472 h 6858000"/>
              <a:gd name="connsiteX451" fmla="*/ 174101 w 7472601"/>
              <a:gd name="connsiteY451" fmla="*/ 5620277 h 6858000"/>
              <a:gd name="connsiteX452" fmla="*/ 891800 w 7472601"/>
              <a:gd name="connsiteY452" fmla="*/ 6036935 h 6858000"/>
              <a:gd name="connsiteX453" fmla="*/ 1072219 w 7472601"/>
              <a:gd name="connsiteY453" fmla="*/ 6169443 h 6858000"/>
              <a:gd name="connsiteX454" fmla="*/ 1074117 w 7472601"/>
              <a:gd name="connsiteY454" fmla="*/ 6170301 h 6858000"/>
              <a:gd name="connsiteX455" fmla="*/ 1083114 w 7472601"/>
              <a:gd name="connsiteY455" fmla="*/ 6174131 h 6858000"/>
              <a:gd name="connsiteX456" fmla="*/ 1543010 w 7472601"/>
              <a:gd name="connsiteY456" fmla="*/ 6191140 h 6858000"/>
              <a:gd name="connsiteX457" fmla="*/ 1551080 w 7472601"/>
              <a:gd name="connsiteY457" fmla="*/ 6195006 h 6858000"/>
              <a:gd name="connsiteX458" fmla="*/ 2345443 w 7472601"/>
              <a:gd name="connsiteY458" fmla="*/ 5549882 h 6858000"/>
              <a:gd name="connsiteX459" fmla="*/ 1721499 w 7472601"/>
              <a:gd name="connsiteY459" fmla="*/ 5599969 h 6858000"/>
              <a:gd name="connsiteX460" fmla="*/ 767716 w 7472601"/>
              <a:gd name="connsiteY460" fmla="*/ 5472768 h 6858000"/>
              <a:gd name="connsiteX461" fmla="*/ 722147 w 7472601"/>
              <a:gd name="connsiteY461" fmla="*/ 5393091 h 6858000"/>
              <a:gd name="connsiteX462" fmla="*/ 1485552 w 7472601"/>
              <a:gd name="connsiteY462" fmla="*/ 5313202 h 6858000"/>
              <a:gd name="connsiteX463" fmla="*/ 2143004 w 7472601"/>
              <a:gd name="connsiteY463" fmla="*/ 5402420 h 6858000"/>
              <a:gd name="connsiteX464" fmla="*/ 1933391 w 7472601"/>
              <a:gd name="connsiteY464" fmla="*/ 5156971 h 6858000"/>
              <a:gd name="connsiteX465" fmla="*/ 1827118 w 7472601"/>
              <a:gd name="connsiteY465" fmla="*/ 4968410 h 6858000"/>
              <a:gd name="connsiteX466" fmla="*/ 1837349 w 7472601"/>
              <a:gd name="connsiteY466" fmla="*/ 4956357 h 6858000"/>
              <a:gd name="connsiteX467" fmla="*/ 2162835 w 7472601"/>
              <a:gd name="connsiteY467" fmla="*/ 5187853 h 6858000"/>
              <a:gd name="connsiteX468" fmla="*/ 2257167 w 7472601"/>
              <a:gd name="connsiteY468" fmla="*/ 5462123 h 6858000"/>
              <a:gd name="connsiteX469" fmla="*/ 2261598 w 7472601"/>
              <a:gd name="connsiteY469" fmla="*/ 5467998 h 6858000"/>
              <a:gd name="connsiteX470" fmla="*/ 2437177 w 7472601"/>
              <a:gd name="connsiteY470" fmla="*/ 5479608 h 6858000"/>
              <a:gd name="connsiteX471" fmla="*/ 2445247 w 7472601"/>
              <a:gd name="connsiteY471" fmla="*/ 5483476 h 6858000"/>
              <a:gd name="connsiteX472" fmla="*/ 2743626 w 7472601"/>
              <a:gd name="connsiteY472" fmla="*/ 5304819 h 6858000"/>
              <a:gd name="connsiteX473" fmla="*/ 3048102 w 7472601"/>
              <a:gd name="connsiteY473" fmla="*/ 5150595 h 6858000"/>
              <a:gd name="connsiteX474" fmla="*/ 1799414 w 7472601"/>
              <a:gd name="connsiteY474" fmla="*/ 4694732 h 6858000"/>
              <a:gd name="connsiteX475" fmla="*/ 1771735 w 7472601"/>
              <a:gd name="connsiteY475" fmla="*/ 4619929 h 6858000"/>
              <a:gd name="connsiteX476" fmla="*/ 3104273 w 7472601"/>
              <a:gd name="connsiteY476" fmla="*/ 5076159 h 6858000"/>
              <a:gd name="connsiteX477" fmla="*/ 3113245 w 7472601"/>
              <a:gd name="connsiteY477" fmla="*/ 5090705 h 6858000"/>
              <a:gd name="connsiteX478" fmla="*/ 3126294 w 7472601"/>
              <a:gd name="connsiteY478" fmla="*/ 5114400 h 6858000"/>
              <a:gd name="connsiteX479" fmla="*/ 3937433 w 7472601"/>
              <a:gd name="connsiteY479" fmla="*/ 4830473 h 6858000"/>
              <a:gd name="connsiteX480" fmla="*/ 3590475 w 7472601"/>
              <a:gd name="connsiteY480" fmla="*/ 4597974 h 6858000"/>
              <a:gd name="connsiteX481" fmla="*/ 3100264 w 7472601"/>
              <a:gd name="connsiteY481" fmla="*/ 4579845 h 6858000"/>
              <a:gd name="connsiteX482" fmla="*/ 2183576 w 7472601"/>
              <a:gd name="connsiteY482" fmla="*/ 4227150 h 6858000"/>
              <a:gd name="connsiteX483" fmla="*/ 2151029 w 7472601"/>
              <a:gd name="connsiteY483" fmla="*/ 4146947 h 6858000"/>
              <a:gd name="connsiteX484" fmla="*/ 3563434 w 7472601"/>
              <a:gd name="connsiteY484" fmla="*/ 4469115 h 6858000"/>
              <a:gd name="connsiteX485" fmla="*/ 3177952 w 7472601"/>
              <a:gd name="connsiteY485" fmla="*/ 3657386 h 6858000"/>
              <a:gd name="connsiteX486" fmla="*/ 3189263 w 7472601"/>
              <a:gd name="connsiteY486" fmla="*/ 3625726 h 6858000"/>
              <a:gd name="connsiteX487" fmla="*/ 3560912 w 7472601"/>
              <a:gd name="connsiteY487" fmla="*/ 4079863 h 6858000"/>
              <a:gd name="connsiteX488" fmla="*/ 3626636 w 7472601"/>
              <a:gd name="connsiteY488" fmla="*/ 4512230 h 6858000"/>
              <a:gd name="connsiteX489" fmla="*/ 3653088 w 7472601"/>
              <a:gd name="connsiteY489" fmla="*/ 4521417 h 6858000"/>
              <a:gd name="connsiteX490" fmla="*/ 3988128 w 7472601"/>
              <a:gd name="connsiteY490" fmla="*/ 4817267 h 6858000"/>
              <a:gd name="connsiteX491" fmla="*/ 4830582 w 7472601"/>
              <a:gd name="connsiteY491" fmla="*/ 4676000 h 6858000"/>
              <a:gd name="connsiteX492" fmla="*/ 4830100 w 7472601"/>
              <a:gd name="connsiteY492" fmla="*/ 4675554 h 6858000"/>
              <a:gd name="connsiteX493" fmla="*/ 4036318 w 7472601"/>
              <a:gd name="connsiteY493" fmla="*/ 4147013 h 6858000"/>
              <a:gd name="connsiteX494" fmla="*/ 3432098 w 7472601"/>
              <a:gd name="connsiteY494" fmla="*/ 3537312 h 6858000"/>
              <a:gd name="connsiteX495" fmla="*/ 3446761 w 7472601"/>
              <a:gd name="connsiteY495" fmla="*/ 3461278 h 6858000"/>
              <a:gd name="connsiteX496" fmla="*/ 4419733 w 7472601"/>
              <a:gd name="connsiteY496" fmla="*/ 3963555 h 6858000"/>
              <a:gd name="connsiteX497" fmla="*/ 4781371 w 7472601"/>
              <a:gd name="connsiteY497" fmla="*/ 4458604 h 6858000"/>
              <a:gd name="connsiteX498" fmla="*/ 4780440 w 7472601"/>
              <a:gd name="connsiteY498" fmla="*/ 4470290 h 6858000"/>
              <a:gd name="connsiteX499" fmla="*/ 4898954 w 7472601"/>
              <a:gd name="connsiteY499" fmla="*/ 4662092 h 6858000"/>
              <a:gd name="connsiteX500" fmla="*/ 4900699 w 7472601"/>
              <a:gd name="connsiteY500" fmla="*/ 4670867 h 6858000"/>
              <a:gd name="connsiteX501" fmla="*/ 5714511 w 7472601"/>
              <a:gd name="connsiteY501" fmla="*/ 4663483 h 6858000"/>
              <a:gd name="connsiteX502" fmla="*/ 5464793 w 7472601"/>
              <a:gd name="connsiteY502" fmla="*/ 4393556 h 6858000"/>
              <a:gd name="connsiteX503" fmla="*/ 5461897 w 7472601"/>
              <a:gd name="connsiteY503" fmla="*/ 4390879 h 6858000"/>
              <a:gd name="connsiteX504" fmla="*/ 4294126 w 7472601"/>
              <a:gd name="connsiteY504" fmla="*/ 3303048 h 6858000"/>
              <a:gd name="connsiteX505" fmla="*/ 4305321 w 7472601"/>
              <a:gd name="connsiteY505" fmla="*/ 3256953 h 6858000"/>
              <a:gd name="connsiteX506" fmla="*/ 4949299 w 7472601"/>
              <a:gd name="connsiteY506" fmla="*/ 3766336 h 6858000"/>
              <a:gd name="connsiteX507" fmla="*/ 5291452 w 7472601"/>
              <a:gd name="connsiteY507" fmla="*/ 4076801 h 6858000"/>
              <a:gd name="connsiteX508" fmla="*/ 5434998 w 7472601"/>
              <a:gd name="connsiteY508" fmla="*/ 4254100 h 6858000"/>
              <a:gd name="connsiteX509" fmla="*/ 5351015 w 7472601"/>
              <a:gd name="connsiteY509" fmla="*/ 3760989 h 6858000"/>
              <a:gd name="connsiteX510" fmla="*/ 5413780 w 7472601"/>
              <a:gd name="connsiteY510" fmla="*/ 2966265 h 6858000"/>
              <a:gd name="connsiteX511" fmla="*/ 5425627 w 7472601"/>
              <a:gd name="connsiteY511" fmla="*/ 2954192 h 6858000"/>
              <a:gd name="connsiteX512" fmla="*/ 6604735 w 7472601"/>
              <a:gd name="connsiteY512" fmla="*/ 2041381 h 6858000"/>
              <a:gd name="connsiteX513" fmla="*/ 7204487 w 7472601"/>
              <a:gd name="connsiteY513" fmla="*/ 2742112 h 6858000"/>
              <a:gd name="connsiteX514" fmla="*/ 7131592 w 7472601"/>
              <a:gd name="connsiteY514" fmla="*/ 2672096 h 6858000"/>
              <a:gd name="connsiteX515" fmla="*/ 6996344 w 7472601"/>
              <a:gd name="connsiteY515" fmla="*/ 2518310 h 6858000"/>
              <a:gd name="connsiteX516" fmla="*/ 6735495 w 7472601"/>
              <a:gd name="connsiteY516" fmla="*/ 2196890 h 6858000"/>
              <a:gd name="connsiteX517" fmla="*/ 6721901 w 7472601"/>
              <a:gd name="connsiteY517" fmla="*/ 2179274 h 6858000"/>
              <a:gd name="connsiteX518" fmla="*/ 6604735 w 7472601"/>
              <a:gd name="connsiteY518" fmla="*/ 2041381 h 6858000"/>
              <a:gd name="connsiteX519" fmla="*/ 6591670 w 7472601"/>
              <a:gd name="connsiteY519" fmla="*/ 1988277 h 6858000"/>
              <a:gd name="connsiteX520" fmla="*/ 6747349 w 7472601"/>
              <a:gd name="connsiteY520" fmla="*/ 2160069 h 6858000"/>
              <a:gd name="connsiteX521" fmla="*/ 6760943 w 7472601"/>
              <a:gd name="connsiteY521" fmla="*/ 2177686 h 6858000"/>
              <a:gd name="connsiteX522" fmla="*/ 7021065 w 7472601"/>
              <a:gd name="connsiteY522" fmla="*/ 2498102 h 6858000"/>
              <a:gd name="connsiteX523" fmla="*/ 7155223 w 7472601"/>
              <a:gd name="connsiteY523" fmla="*/ 2650386 h 6858000"/>
              <a:gd name="connsiteX524" fmla="*/ 7203167 w 7472601"/>
              <a:gd name="connsiteY524" fmla="*/ 2697288 h 6858000"/>
              <a:gd name="connsiteX525" fmla="*/ 6937703 w 7472601"/>
              <a:gd name="connsiteY525" fmla="*/ 2321981 h 6858000"/>
              <a:gd name="connsiteX526" fmla="*/ 6591670 w 7472601"/>
              <a:gd name="connsiteY526" fmla="*/ 1988277 h 6858000"/>
              <a:gd name="connsiteX527" fmla="*/ 5798671 w 7472601"/>
              <a:gd name="connsiteY527" fmla="*/ 1981601 h 6858000"/>
              <a:gd name="connsiteX528" fmla="*/ 5754709 w 7472601"/>
              <a:gd name="connsiteY528" fmla="*/ 2071454 h 6858000"/>
              <a:gd name="connsiteX529" fmla="*/ 5763044 w 7472601"/>
              <a:gd name="connsiteY529" fmla="*/ 2842206 h 6858000"/>
              <a:gd name="connsiteX530" fmla="*/ 5764974 w 7472601"/>
              <a:gd name="connsiteY530" fmla="*/ 2799609 h 6858000"/>
              <a:gd name="connsiteX531" fmla="*/ 5767665 w 7472601"/>
              <a:gd name="connsiteY531" fmla="*/ 2666409 h 6858000"/>
              <a:gd name="connsiteX532" fmla="*/ 5763055 w 7472601"/>
              <a:gd name="connsiteY532" fmla="*/ 2579705 h 6858000"/>
              <a:gd name="connsiteX533" fmla="*/ 5758079 w 7472601"/>
              <a:gd name="connsiteY533" fmla="*/ 2492508 h 6858000"/>
              <a:gd name="connsiteX534" fmla="*/ 5779325 w 7472601"/>
              <a:gd name="connsiteY534" fmla="*/ 2197069 h 6858000"/>
              <a:gd name="connsiteX535" fmla="*/ 5798671 w 7472601"/>
              <a:gd name="connsiteY535" fmla="*/ 1981601 h 6858000"/>
              <a:gd name="connsiteX536" fmla="*/ 5829202 w 7472601"/>
              <a:gd name="connsiteY536" fmla="*/ 1971679 h 6858000"/>
              <a:gd name="connsiteX537" fmla="*/ 5809558 w 7472601"/>
              <a:gd name="connsiteY537" fmla="*/ 2198043 h 6858000"/>
              <a:gd name="connsiteX538" fmla="*/ 5788653 w 7472601"/>
              <a:gd name="connsiteY538" fmla="*/ 2489430 h 6858000"/>
              <a:gd name="connsiteX539" fmla="*/ 5793439 w 7472601"/>
              <a:gd name="connsiteY539" fmla="*/ 2575235 h 6858000"/>
              <a:gd name="connsiteX540" fmla="*/ 5796837 w 7472601"/>
              <a:gd name="connsiteY540" fmla="*/ 2637633 h 6858000"/>
              <a:gd name="connsiteX541" fmla="*/ 5818614 w 7472601"/>
              <a:gd name="connsiteY541" fmla="*/ 2473055 h 6858000"/>
              <a:gd name="connsiteX542" fmla="*/ 5829202 w 7472601"/>
              <a:gd name="connsiteY542" fmla="*/ 1971679 h 6858000"/>
              <a:gd name="connsiteX543" fmla="*/ 5911389 w 7472601"/>
              <a:gd name="connsiteY543" fmla="*/ 1898371 h 6858000"/>
              <a:gd name="connsiteX544" fmla="*/ 6237627 w 7472601"/>
              <a:gd name="connsiteY544" fmla="*/ 2231921 h 6858000"/>
              <a:gd name="connsiteX545" fmla="*/ 5911389 w 7472601"/>
              <a:gd name="connsiteY545" fmla="*/ 1898371 h 6858000"/>
              <a:gd name="connsiteX546" fmla="*/ 6944437 w 7472601"/>
              <a:gd name="connsiteY546" fmla="*/ 1575402 h 6858000"/>
              <a:gd name="connsiteX547" fmla="*/ 6304730 w 7472601"/>
              <a:gd name="connsiteY547" fmla="*/ 1766654 h 6858000"/>
              <a:gd name="connsiteX548" fmla="*/ 6944437 w 7472601"/>
              <a:gd name="connsiteY548" fmla="*/ 1575402 h 6858000"/>
              <a:gd name="connsiteX549" fmla="*/ 7019523 w 7472601"/>
              <a:gd name="connsiteY549" fmla="*/ 1519450 h 6858000"/>
              <a:gd name="connsiteX550" fmla="*/ 6298091 w 7472601"/>
              <a:gd name="connsiteY550" fmla="*/ 1737122 h 6858000"/>
              <a:gd name="connsiteX551" fmla="*/ 7019523 w 7472601"/>
              <a:gd name="connsiteY551" fmla="*/ 1519450 h 6858000"/>
              <a:gd name="connsiteX552" fmla="*/ 2399523 w 7472601"/>
              <a:gd name="connsiteY552" fmla="*/ 1428234 h 6858000"/>
              <a:gd name="connsiteX553" fmla="*/ 2224982 w 7472601"/>
              <a:gd name="connsiteY553" fmla="*/ 1826201 h 6858000"/>
              <a:gd name="connsiteX554" fmla="*/ 2096099 w 7472601"/>
              <a:gd name="connsiteY554" fmla="*/ 2345900 h 6858000"/>
              <a:gd name="connsiteX555" fmla="*/ 2283317 w 7472601"/>
              <a:gd name="connsiteY555" fmla="*/ 1796925 h 6858000"/>
              <a:gd name="connsiteX556" fmla="*/ 2399523 w 7472601"/>
              <a:gd name="connsiteY556" fmla="*/ 1428234 h 6858000"/>
              <a:gd name="connsiteX557" fmla="*/ 2448558 w 7472601"/>
              <a:gd name="connsiteY557" fmla="*/ 1373435 h 6858000"/>
              <a:gd name="connsiteX558" fmla="*/ 2312521 w 7472601"/>
              <a:gd name="connsiteY558" fmla="*/ 1806140 h 6858000"/>
              <a:gd name="connsiteX559" fmla="*/ 2127533 w 7472601"/>
              <a:gd name="connsiteY559" fmla="*/ 2348380 h 6858000"/>
              <a:gd name="connsiteX560" fmla="*/ 2358080 w 7472601"/>
              <a:gd name="connsiteY560" fmla="*/ 1866134 h 6858000"/>
              <a:gd name="connsiteX561" fmla="*/ 2407436 w 7472601"/>
              <a:gd name="connsiteY561" fmla="*/ 1651070 h 6858000"/>
              <a:gd name="connsiteX562" fmla="*/ 2448558 w 7472601"/>
              <a:gd name="connsiteY562" fmla="*/ 1373435 h 6858000"/>
              <a:gd name="connsiteX563" fmla="*/ 278707 w 7472601"/>
              <a:gd name="connsiteY563" fmla="*/ 1352270 h 6858000"/>
              <a:gd name="connsiteX564" fmla="*/ 321570 w 7472601"/>
              <a:gd name="connsiteY564" fmla="*/ 1861610 h 6858000"/>
              <a:gd name="connsiteX565" fmla="*/ 294281 w 7472601"/>
              <a:gd name="connsiteY565" fmla="*/ 1440658 h 6858000"/>
              <a:gd name="connsiteX566" fmla="*/ 278707 w 7472601"/>
              <a:gd name="connsiteY566" fmla="*/ 1352270 h 6858000"/>
              <a:gd name="connsiteX567" fmla="*/ 1423821 w 7472601"/>
              <a:gd name="connsiteY567" fmla="*/ 1351958 h 6858000"/>
              <a:gd name="connsiteX568" fmla="*/ 1638521 w 7472601"/>
              <a:gd name="connsiteY568" fmla="*/ 1908470 h 6858000"/>
              <a:gd name="connsiteX569" fmla="*/ 1754199 w 7472601"/>
              <a:gd name="connsiteY569" fmla="*/ 2149284 h 6858000"/>
              <a:gd name="connsiteX570" fmla="*/ 1908359 w 7472601"/>
              <a:gd name="connsiteY570" fmla="*/ 2364988 h 6858000"/>
              <a:gd name="connsiteX571" fmla="*/ 1647661 w 7472601"/>
              <a:gd name="connsiteY571" fmla="*/ 1825945 h 6858000"/>
              <a:gd name="connsiteX572" fmla="*/ 1423821 w 7472601"/>
              <a:gd name="connsiteY572" fmla="*/ 1351958 h 6858000"/>
              <a:gd name="connsiteX573" fmla="*/ 1431890 w 7472601"/>
              <a:gd name="connsiteY573" fmla="*/ 1306475 h 6858000"/>
              <a:gd name="connsiteX574" fmla="*/ 1507597 w 7472601"/>
              <a:gd name="connsiteY574" fmla="*/ 1446132 h 6858000"/>
              <a:gd name="connsiteX575" fmla="*/ 1674586 w 7472601"/>
              <a:gd name="connsiteY575" fmla="*/ 1813832 h 6858000"/>
              <a:gd name="connsiteX576" fmla="*/ 1815950 w 7472601"/>
              <a:gd name="connsiteY576" fmla="*/ 2128564 h 6858000"/>
              <a:gd name="connsiteX577" fmla="*/ 1984242 w 7472601"/>
              <a:gd name="connsiteY577" fmla="*/ 2430829 h 6858000"/>
              <a:gd name="connsiteX578" fmla="*/ 2014023 w 7472601"/>
              <a:gd name="connsiteY578" fmla="*/ 2450995 h 6858000"/>
              <a:gd name="connsiteX579" fmla="*/ 1747337 w 7472601"/>
              <a:gd name="connsiteY579" fmla="*/ 1855264 h 6858000"/>
              <a:gd name="connsiteX580" fmla="*/ 1533749 w 7472601"/>
              <a:gd name="connsiteY580" fmla="*/ 1478656 h 6858000"/>
              <a:gd name="connsiteX581" fmla="*/ 1431890 w 7472601"/>
              <a:gd name="connsiteY581" fmla="*/ 1306475 h 6858000"/>
              <a:gd name="connsiteX582" fmla="*/ 5052692 w 7472601"/>
              <a:gd name="connsiteY582" fmla="*/ 1292994 h 6858000"/>
              <a:gd name="connsiteX583" fmla="*/ 5200661 w 7472601"/>
              <a:gd name="connsiteY583" fmla="*/ 1635186 h 6858000"/>
              <a:gd name="connsiteX584" fmla="*/ 5297138 w 7472601"/>
              <a:gd name="connsiteY584" fmla="*/ 1906351 h 6858000"/>
              <a:gd name="connsiteX585" fmla="*/ 5052692 w 7472601"/>
              <a:gd name="connsiteY585" fmla="*/ 1292994 h 6858000"/>
              <a:gd name="connsiteX586" fmla="*/ 5009948 w 7472601"/>
              <a:gd name="connsiteY586" fmla="*/ 1273619 h 6858000"/>
              <a:gd name="connsiteX587" fmla="*/ 5121777 w 7472601"/>
              <a:gd name="connsiteY587" fmla="*/ 1654213 h 6858000"/>
              <a:gd name="connsiteX588" fmla="*/ 5293545 w 7472601"/>
              <a:gd name="connsiteY588" fmla="*/ 2072247 h 6858000"/>
              <a:gd name="connsiteX589" fmla="*/ 5294042 w 7472601"/>
              <a:gd name="connsiteY589" fmla="*/ 2065019 h 6858000"/>
              <a:gd name="connsiteX590" fmla="*/ 5171936 w 7472601"/>
              <a:gd name="connsiteY590" fmla="*/ 1647613 h 6858000"/>
              <a:gd name="connsiteX591" fmla="*/ 5009948 w 7472601"/>
              <a:gd name="connsiteY591" fmla="*/ 1273619 h 6858000"/>
              <a:gd name="connsiteX592" fmla="*/ 655236 w 7472601"/>
              <a:gd name="connsiteY592" fmla="*/ 1268632 h 6858000"/>
              <a:gd name="connsiteX593" fmla="*/ 839521 w 7472601"/>
              <a:gd name="connsiteY593" fmla="*/ 1685315 h 6858000"/>
              <a:gd name="connsiteX594" fmla="*/ 1109416 w 7472601"/>
              <a:gd name="connsiteY594" fmla="*/ 2061663 h 6858000"/>
              <a:gd name="connsiteX595" fmla="*/ 1298300 w 7472601"/>
              <a:gd name="connsiteY595" fmla="*/ 2247742 h 6858000"/>
              <a:gd name="connsiteX596" fmla="*/ 1125871 w 7472601"/>
              <a:gd name="connsiteY596" fmla="*/ 1989513 h 6858000"/>
              <a:gd name="connsiteX597" fmla="*/ 981574 w 7472601"/>
              <a:gd name="connsiteY597" fmla="*/ 1783157 h 6858000"/>
              <a:gd name="connsiteX598" fmla="*/ 922198 w 7472601"/>
              <a:gd name="connsiteY598" fmla="*/ 1677437 h 6858000"/>
              <a:gd name="connsiteX599" fmla="*/ 869293 w 7472601"/>
              <a:gd name="connsiteY599" fmla="*/ 1583214 h 6858000"/>
              <a:gd name="connsiteX600" fmla="*/ 751431 w 7472601"/>
              <a:gd name="connsiteY600" fmla="*/ 1405731 h 6858000"/>
              <a:gd name="connsiteX601" fmla="*/ 655236 w 7472601"/>
              <a:gd name="connsiteY601" fmla="*/ 1268632 h 6858000"/>
              <a:gd name="connsiteX602" fmla="*/ 6516292 w 7472601"/>
              <a:gd name="connsiteY602" fmla="*/ 1263064 h 6858000"/>
              <a:gd name="connsiteX603" fmla="*/ 5736320 w 7472601"/>
              <a:gd name="connsiteY603" fmla="*/ 1501803 h 6858000"/>
              <a:gd name="connsiteX604" fmla="*/ 6516292 w 7472601"/>
              <a:gd name="connsiteY604" fmla="*/ 1263064 h 6858000"/>
              <a:gd name="connsiteX605" fmla="*/ 291466 w 7472601"/>
              <a:gd name="connsiteY605" fmla="*/ 1250369 h 6858000"/>
              <a:gd name="connsiteX606" fmla="*/ 323180 w 7472601"/>
              <a:gd name="connsiteY606" fmla="*/ 1435283 h 6858000"/>
              <a:gd name="connsiteX607" fmla="*/ 349381 w 7472601"/>
              <a:gd name="connsiteY607" fmla="*/ 1875041 h 6858000"/>
              <a:gd name="connsiteX608" fmla="*/ 374363 w 7472601"/>
              <a:gd name="connsiteY608" fmla="*/ 1506494 h 6858000"/>
              <a:gd name="connsiteX609" fmla="*/ 302168 w 7472601"/>
              <a:gd name="connsiteY609" fmla="*/ 1274495 h 6858000"/>
              <a:gd name="connsiteX610" fmla="*/ 291466 w 7472601"/>
              <a:gd name="connsiteY610" fmla="*/ 1250369 h 6858000"/>
              <a:gd name="connsiteX611" fmla="*/ 678222 w 7472601"/>
              <a:gd name="connsiteY611" fmla="*/ 1248670 h 6858000"/>
              <a:gd name="connsiteX612" fmla="*/ 775536 w 7472601"/>
              <a:gd name="connsiteY612" fmla="*/ 1388015 h 6858000"/>
              <a:gd name="connsiteX613" fmla="*/ 894529 w 7472601"/>
              <a:gd name="connsiteY613" fmla="*/ 1567739 h 6858000"/>
              <a:gd name="connsiteX614" fmla="*/ 948000 w 7472601"/>
              <a:gd name="connsiteY614" fmla="*/ 1663088 h 6858000"/>
              <a:gd name="connsiteX615" fmla="*/ 1006812 w 7472601"/>
              <a:gd name="connsiteY615" fmla="*/ 1767683 h 6858000"/>
              <a:gd name="connsiteX616" fmla="*/ 1149133 w 7472601"/>
              <a:gd name="connsiteY616" fmla="*/ 1971513 h 6858000"/>
              <a:gd name="connsiteX617" fmla="*/ 1333952 w 7472601"/>
              <a:gd name="connsiteY617" fmla="*/ 2251620 h 6858000"/>
              <a:gd name="connsiteX618" fmla="*/ 1337329 w 7472601"/>
              <a:gd name="connsiteY618" fmla="*/ 2258350 h 6858000"/>
              <a:gd name="connsiteX619" fmla="*/ 1014726 w 7472601"/>
              <a:gd name="connsiteY619" fmla="*/ 1615556 h 6858000"/>
              <a:gd name="connsiteX620" fmla="*/ 678222 w 7472601"/>
              <a:gd name="connsiteY620" fmla="*/ 1248670 h 6858000"/>
              <a:gd name="connsiteX621" fmla="*/ 6691602 w 7472601"/>
              <a:gd name="connsiteY621" fmla="*/ 1140573 h 6858000"/>
              <a:gd name="connsiteX622" fmla="*/ 6571100 w 7472601"/>
              <a:gd name="connsiteY622" fmla="*/ 1183662 h 6858000"/>
              <a:gd name="connsiteX623" fmla="*/ 6241687 w 7472601"/>
              <a:gd name="connsiteY623" fmla="*/ 1257600 h 6858000"/>
              <a:gd name="connsiteX624" fmla="*/ 5693009 w 7472601"/>
              <a:gd name="connsiteY624" fmla="*/ 1478256 h 6858000"/>
              <a:gd name="connsiteX625" fmla="*/ 6548420 w 7472601"/>
              <a:gd name="connsiteY625" fmla="*/ 1214599 h 6858000"/>
              <a:gd name="connsiteX626" fmla="*/ 6605473 w 7472601"/>
              <a:gd name="connsiteY626" fmla="*/ 1184686 h 6858000"/>
              <a:gd name="connsiteX627" fmla="*/ 6691602 w 7472601"/>
              <a:gd name="connsiteY627" fmla="*/ 1140573 h 6858000"/>
              <a:gd name="connsiteX628" fmla="*/ 4002475 w 7472601"/>
              <a:gd name="connsiteY628" fmla="*/ 1037802 h 6858000"/>
              <a:gd name="connsiteX629" fmla="*/ 4000324 w 7472601"/>
              <a:gd name="connsiteY629" fmla="*/ 1039362 h 6858000"/>
              <a:gd name="connsiteX630" fmla="*/ 4002862 w 7472601"/>
              <a:gd name="connsiteY630" fmla="*/ 1042866 h 6858000"/>
              <a:gd name="connsiteX631" fmla="*/ 4002475 w 7472601"/>
              <a:gd name="connsiteY631" fmla="*/ 1037802 h 6858000"/>
              <a:gd name="connsiteX632" fmla="*/ 506322 w 7472601"/>
              <a:gd name="connsiteY632" fmla="*/ 1020997 h 6858000"/>
              <a:gd name="connsiteX633" fmla="*/ 533068 w 7472601"/>
              <a:gd name="connsiteY633" fmla="*/ 1029409 h 6858000"/>
              <a:gd name="connsiteX634" fmla="*/ 1232525 w 7472601"/>
              <a:gd name="connsiteY634" fmla="*/ 1804675 h 6858000"/>
              <a:gd name="connsiteX635" fmla="*/ 1388858 w 7472601"/>
              <a:gd name="connsiteY635" fmla="*/ 2368011 h 6858000"/>
              <a:gd name="connsiteX636" fmla="*/ 1384098 w 7472601"/>
              <a:gd name="connsiteY636" fmla="*/ 2378125 h 6858000"/>
              <a:gd name="connsiteX637" fmla="*/ 1425393 w 7472601"/>
              <a:gd name="connsiteY637" fmla="*/ 2589124 h 6858000"/>
              <a:gd name="connsiteX638" fmla="*/ 1424001 w 7472601"/>
              <a:gd name="connsiteY638" fmla="*/ 2597541 h 6858000"/>
              <a:gd name="connsiteX639" fmla="*/ 2152729 w 7472601"/>
              <a:gd name="connsiteY639" fmla="*/ 2864487 h 6858000"/>
              <a:gd name="connsiteX640" fmla="*/ 2020609 w 7472601"/>
              <a:gd name="connsiteY640" fmla="*/ 2539671 h 6858000"/>
              <a:gd name="connsiteX641" fmla="*/ 2018920 w 7472601"/>
              <a:gd name="connsiteY641" fmla="*/ 2536309 h 6858000"/>
              <a:gd name="connsiteX642" fmla="*/ 1342441 w 7472601"/>
              <a:gd name="connsiteY642" fmla="*/ 1173017 h 6858000"/>
              <a:gd name="connsiteX643" fmla="*/ 1367925 w 7472601"/>
              <a:gd name="connsiteY643" fmla="*/ 1135648 h 6858000"/>
              <a:gd name="connsiteX644" fmla="*/ 1771401 w 7472601"/>
              <a:gd name="connsiteY644" fmla="*/ 1806673 h 6858000"/>
              <a:gd name="connsiteX645" fmla="*/ 1972385 w 7472601"/>
              <a:gd name="connsiteY645" fmla="*/ 2198735 h 6858000"/>
              <a:gd name="connsiteX646" fmla="*/ 2040892 w 7472601"/>
              <a:gd name="connsiteY646" fmla="*/ 2405205 h 6858000"/>
              <a:gd name="connsiteX647" fmla="*/ 2131689 w 7472601"/>
              <a:gd name="connsiteY647" fmla="*/ 1936926 h 6858000"/>
              <a:gd name="connsiteX648" fmla="*/ 2454820 w 7472601"/>
              <a:gd name="connsiteY648" fmla="*/ 1248808 h 6858000"/>
              <a:gd name="connsiteX649" fmla="*/ 2492512 w 7472601"/>
              <a:gd name="connsiteY649" fmla="*/ 1302920 h 6858000"/>
              <a:gd name="connsiteX650" fmla="*/ 2081216 w 7472601"/>
              <a:gd name="connsiteY650" fmla="*/ 2527513 h 6858000"/>
              <a:gd name="connsiteX651" fmla="*/ 2081211 w 7472601"/>
              <a:gd name="connsiteY651" fmla="*/ 2528916 h 6858000"/>
              <a:gd name="connsiteX652" fmla="*/ 2199067 w 7472601"/>
              <a:gd name="connsiteY652" fmla="*/ 2884061 h 6858000"/>
              <a:gd name="connsiteX653" fmla="*/ 3192586 w 7472601"/>
              <a:gd name="connsiteY653" fmla="*/ 3411496 h 6858000"/>
              <a:gd name="connsiteX654" fmla="*/ 3182620 w 7472601"/>
              <a:gd name="connsiteY654" fmla="*/ 3483279 h 6858000"/>
              <a:gd name="connsiteX655" fmla="*/ 2435119 w 7472601"/>
              <a:gd name="connsiteY655" fmla="*/ 3080173 h 6858000"/>
              <a:gd name="connsiteX656" fmla="*/ 2410152 w 7472601"/>
              <a:gd name="connsiteY656" fmla="*/ 3063751 h 6858000"/>
              <a:gd name="connsiteX657" fmla="*/ 2408099 w 7472601"/>
              <a:gd name="connsiteY657" fmla="*/ 3064403 h 6858000"/>
              <a:gd name="connsiteX658" fmla="*/ 2407218 w 7472601"/>
              <a:gd name="connsiteY658" fmla="*/ 3070324 h 6858000"/>
              <a:gd name="connsiteX659" fmla="*/ 2380138 w 7472601"/>
              <a:gd name="connsiteY659" fmla="*/ 3099341 h 6858000"/>
              <a:gd name="connsiteX660" fmla="*/ 1765923 w 7472601"/>
              <a:gd name="connsiteY660" fmla="*/ 3581043 h 6858000"/>
              <a:gd name="connsiteX661" fmla="*/ 1702258 w 7472601"/>
              <a:gd name="connsiteY661" fmla="*/ 3612286 h 6858000"/>
              <a:gd name="connsiteX662" fmla="*/ 1538370 w 7472601"/>
              <a:gd name="connsiteY662" fmla="*/ 3811804 h 6858000"/>
              <a:gd name="connsiteX663" fmla="*/ 542867 w 7472601"/>
              <a:gd name="connsiteY663" fmla="*/ 4944092 h 6858000"/>
              <a:gd name="connsiteX664" fmla="*/ 515800 w 7472601"/>
              <a:gd name="connsiteY664" fmla="*/ 4862180 h 6858000"/>
              <a:gd name="connsiteX665" fmla="*/ 909145 w 7472601"/>
              <a:gd name="connsiteY665" fmla="*/ 4199225 h 6858000"/>
              <a:gd name="connsiteX666" fmla="*/ 1214067 w 7472601"/>
              <a:gd name="connsiteY666" fmla="*/ 3908561 h 6858000"/>
              <a:gd name="connsiteX667" fmla="*/ 640967 w 7472601"/>
              <a:gd name="connsiteY667" fmla="*/ 4105601 h 6858000"/>
              <a:gd name="connsiteX668" fmla="*/ 112563 w 7472601"/>
              <a:gd name="connsiteY668" fmla="*/ 4396952 h 6858000"/>
              <a:gd name="connsiteX669" fmla="*/ 0 w 7472601"/>
              <a:gd name="connsiteY669" fmla="*/ 4466006 h 6858000"/>
              <a:gd name="connsiteX670" fmla="*/ 0 w 7472601"/>
              <a:gd name="connsiteY670" fmla="*/ 4233763 h 6858000"/>
              <a:gd name="connsiteX671" fmla="*/ 36881 w 7472601"/>
              <a:gd name="connsiteY671" fmla="*/ 4200118 h 6858000"/>
              <a:gd name="connsiteX672" fmla="*/ 910534 w 7472601"/>
              <a:gd name="connsiteY672" fmla="*/ 3629753 h 6858000"/>
              <a:gd name="connsiteX673" fmla="*/ 1578717 w 7472601"/>
              <a:gd name="connsiteY673" fmla="*/ 3575982 h 6858000"/>
              <a:gd name="connsiteX674" fmla="*/ 2338780 w 7472601"/>
              <a:gd name="connsiteY674" fmla="*/ 3033725 h 6858000"/>
              <a:gd name="connsiteX675" fmla="*/ 1807991 w 7472601"/>
              <a:gd name="connsiteY675" fmla="*/ 2807184 h 6858000"/>
              <a:gd name="connsiteX676" fmla="*/ 1416358 w 7472601"/>
              <a:gd name="connsiteY676" fmla="*/ 3112571 h 6858000"/>
              <a:gd name="connsiteX677" fmla="*/ 939066 w 7472601"/>
              <a:gd name="connsiteY677" fmla="*/ 3378798 h 6858000"/>
              <a:gd name="connsiteX678" fmla="*/ 115099 w 7472601"/>
              <a:gd name="connsiteY678" fmla="*/ 3607650 h 6858000"/>
              <a:gd name="connsiteX679" fmla="*/ 97284 w 7472601"/>
              <a:gd name="connsiteY679" fmla="*/ 3520393 h 6858000"/>
              <a:gd name="connsiteX680" fmla="*/ 922050 w 7472601"/>
              <a:gd name="connsiteY680" fmla="*/ 3074867 h 6858000"/>
              <a:gd name="connsiteX681" fmla="*/ 1405265 w 7472601"/>
              <a:gd name="connsiteY681" fmla="*/ 3016319 h 6858000"/>
              <a:gd name="connsiteX682" fmla="*/ 1407512 w 7472601"/>
              <a:gd name="connsiteY682" fmla="*/ 3018001 h 6858000"/>
              <a:gd name="connsiteX683" fmla="*/ 1726266 w 7472601"/>
              <a:gd name="connsiteY683" fmla="*/ 2777274 h 6858000"/>
              <a:gd name="connsiteX684" fmla="*/ 625390 w 7472601"/>
              <a:gd name="connsiteY684" fmla="*/ 2514541 h 6858000"/>
              <a:gd name="connsiteX685" fmla="*/ 619799 w 7472601"/>
              <a:gd name="connsiteY685" fmla="*/ 2527180 h 6858000"/>
              <a:gd name="connsiteX686" fmla="*/ 310030 w 7472601"/>
              <a:gd name="connsiteY686" fmla="*/ 2771818 h 6858000"/>
              <a:gd name="connsiteX687" fmla="*/ 173877 w 7472601"/>
              <a:gd name="connsiteY687" fmla="*/ 2937056 h 6858000"/>
              <a:gd name="connsiteX688" fmla="*/ 77889 w 7472601"/>
              <a:gd name="connsiteY688" fmla="*/ 3138440 h 6858000"/>
              <a:gd name="connsiteX689" fmla="*/ 0 w 7472601"/>
              <a:gd name="connsiteY689" fmla="*/ 3271395 h 6858000"/>
              <a:gd name="connsiteX690" fmla="*/ 0 w 7472601"/>
              <a:gd name="connsiteY690" fmla="*/ 3153002 h 6858000"/>
              <a:gd name="connsiteX691" fmla="*/ 2386 w 7472601"/>
              <a:gd name="connsiteY691" fmla="*/ 3149203 h 6858000"/>
              <a:gd name="connsiteX692" fmla="*/ 89753 w 7472601"/>
              <a:gd name="connsiteY692" fmla="*/ 2987702 h 6858000"/>
              <a:gd name="connsiteX693" fmla="*/ 76869 w 7472601"/>
              <a:gd name="connsiteY693" fmla="*/ 3005404 h 6858000"/>
              <a:gd name="connsiteX694" fmla="*/ 32049 w 7472601"/>
              <a:gd name="connsiteY694" fmla="*/ 3065814 h 6858000"/>
              <a:gd name="connsiteX695" fmla="*/ 0 w 7472601"/>
              <a:gd name="connsiteY695" fmla="*/ 3108744 h 6858000"/>
              <a:gd name="connsiteX696" fmla="*/ 0 w 7472601"/>
              <a:gd name="connsiteY696" fmla="*/ 3058059 h 6858000"/>
              <a:gd name="connsiteX697" fmla="*/ 7610 w 7472601"/>
              <a:gd name="connsiteY697" fmla="*/ 3047889 h 6858000"/>
              <a:gd name="connsiteX698" fmla="*/ 52419 w 7472601"/>
              <a:gd name="connsiteY698" fmla="*/ 2987479 h 6858000"/>
              <a:gd name="connsiteX699" fmla="*/ 59142 w 7472601"/>
              <a:gd name="connsiteY699" fmla="*/ 2978488 h 6858000"/>
              <a:gd name="connsiteX700" fmla="*/ 0 w 7472601"/>
              <a:gd name="connsiteY700" fmla="*/ 3015334 h 6858000"/>
              <a:gd name="connsiteX701" fmla="*/ 0 w 7472601"/>
              <a:gd name="connsiteY701" fmla="*/ 2914286 h 6858000"/>
              <a:gd name="connsiteX702" fmla="*/ 36383 w 7472601"/>
              <a:gd name="connsiteY702" fmla="*/ 2901128 h 6858000"/>
              <a:gd name="connsiteX703" fmla="*/ 156329 w 7472601"/>
              <a:gd name="connsiteY703" fmla="*/ 2840533 h 6858000"/>
              <a:gd name="connsiteX704" fmla="*/ 358355 w 7472601"/>
              <a:gd name="connsiteY704" fmla="*/ 2620471 h 6858000"/>
              <a:gd name="connsiteX705" fmla="*/ 510577 w 7472601"/>
              <a:gd name="connsiteY705" fmla="*/ 2501244 h 6858000"/>
              <a:gd name="connsiteX706" fmla="*/ 211967 w 7472601"/>
              <a:gd name="connsiteY706" fmla="*/ 2479171 h 6858000"/>
              <a:gd name="connsiteX707" fmla="*/ 0 w 7472601"/>
              <a:gd name="connsiteY707" fmla="*/ 2476398 h 6858000"/>
              <a:gd name="connsiteX708" fmla="*/ 0 w 7472601"/>
              <a:gd name="connsiteY708" fmla="*/ 2389189 h 6858000"/>
              <a:gd name="connsiteX709" fmla="*/ 103062 w 7472601"/>
              <a:gd name="connsiteY709" fmla="*/ 2389518 h 6858000"/>
              <a:gd name="connsiteX710" fmla="*/ 510734 w 7472601"/>
              <a:gd name="connsiteY710" fmla="*/ 2416201 h 6858000"/>
              <a:gd name="connsiteX711" fmla="*/ 279257 w 7472601"/>
              <a:gd name="connsiteY711" fmla="*/ 2092102 h 6858000"/>
              <a:gd name="connsiteX712" fmla="*/ 65265 w 7472601"/>
              <a:gd name="connsiteY712" fmla="*/ 2006049 h 6858000"/>
              <a:gd name="connsiteX713" fmla="*/ 0 w 7472601"/>
              <a:gd name="connsiteY713" fmla="*/ 1982532 h 6858000"/>
              <a:gd name="connsiteX714" fmla="*/ 0 w 7472601"/>
              <a:gd name="connsiteY714" fmla="*/ 1912789 h 6858000"/>
              <a:gd name="connsiteX715" fmla="*/ 97460 w 7472601"/>
              <a:gd name="connsiteY715" fmla="*/ 1953725 h 6858000"/>
              <a:gd name="connsiteX716" fmla="*/ 221272 w 7472601"/>
              <a:gd name="connsiteY716" fmla="*/ 1980766 h 6858000"/>
              <a:gd name="connsiteX717" fmla="*/ 116765 w 7472601"/>
              <a:gd name="connsiteY717" fmla="*/ 1911033 h 6858000"/>
              <a:gd name="connsiteX718" fmla="*/ 16405 w 7472601"/>
              <a:gd name="connsiteY718" fmla="*/ 1803412 h 6858000"/>
              <a:gd name="connsiteX719" fmla="*/ 0 w 7472601"/>
              <a:gd name="connsiteY719" fmla="*/ 1784777 h 6858000"/>
              <a:gd name="connsiteX720" fmla="*/ 0 w 7472601"/>
              <a:gd name="connsiteY720" fmla="*/ 1740082 h 6858000"/>
              <a:gd name="connsiteX721" fmla="*/ 39394 w 7472601"/>
              <a:gd name="connsiteY721" fmla="*/ 1784856 h 6858000"/>
              <a:gd name="connsiteX722" fmla="*/ 135813 w 7472601"/>
              <a:gd name="connsiteY722" fmla="*/ 1888838 h 6858000"/>
              <a:gd name="connsiteX723" fmla="*/ 242575 w 7472601"/>
              <a:gd name="connsiteY723" fmla="*/ 1958841 h 6858000"/>
              <a:gd name="connsiteX724" fmla="*/ 82197 w 7472601"/>
              <a:gd name="connsiteY724" fmla="*/ 1754826 h 6858000"/>
              <a:gd name="connsiteX725" fmla="*/ 0 w 7472601"/>
              <a:gd name="connsiteY725" fmla="*/ 1679650 h 6858000"/>
              <a:gd name="connsiteX726" fmla="*/ 0 w 7472601"/>
              <a:gd name="connsiteY726" fmla="*/ 1602463 h 6858000"/>
              <a:gd name="connsiteX727" fmla="*/ 84689 w 7472601"/>
              <a:gd name="connsiteY727" fmla="*/ 1677442 h 6858000"/>
              <a:gd name="connsiteX728" fmla="*/ 298437 w 7472601"/>
              <a:gd name="connsiteY728" fmla="*/ 1968019 h 6858000"/>
              <a:gd name="connsiteX729" fmla="*/ 227269 w 7472601"/>
              <a:gd name="connsiteY729" fmla="*/ 1114064 h 6858000"/>
              <a:gd name="connsiteX730" fmla="*/ 248003 w 7472601"/>
              <a:gd name="connsiteY730" fmla="*/ 1089613 h 6858000"/>
              <a:gd name="connsiteX731" fmla="*/ 427020 w 7472601"/>
              <a:gd name="connsiteY731" fmla="*/ 1619803 h 6858000"/>
              <a:gd name="connsiteX732" fmla="*/ 340345 w 7472601"/>
              <a:gd name="connsiteY732" fmla="*/ 2027739 h 6858000"/>
              <a:gd name="connsiteX733" fmla="*/ 360865 w 7472601"/>
              <a:gd name="connsiteY733" fmla="*/ 2044827 h 6858000"/>
              <a:gd name="connsiteX734" fmla="*/ 560414 w 7472601"/>
              <a:gd name="connsiteY734" fmla="*/ 2421457 h 6858000"/>
              <a:gd name="connsiteX735" fmla="*/ 1359703 w 7472601"/>
              <a:gd name="connsiteY735" fmla="*/ 2578554 h 6858000"/>
              <a:gd name="connsiteX736" fmla="*/ 1359422 w 7472601"/>
              <a:gd name="connsiteY736" fmla="*/ 2577994 h 6858000"/>
              <a:gd name="connsiteX737" fmla="*/ 828701 w 7472601"/>
              <a:gd name="connsiteY737" fmla="*/ 1839520 h 6858000"/>
              <a:gd name="connsiteX738" fmla="*/ 494427 w 7472601"/>
              <a:gd name="connsiteY738" fmla="*/ 1092333 h 6858000"/>
              <a:gd name="connsiteX739" fmla="*/ 506322 w 7472601"/>
              <a:gd name="connsiteY739" fmla="*/ 1020997 h 6858000"/>
              <a:gd name="connsiteX740" fmla="*/ 4570198 w 7472601"/>
              <a:gd name="connsiteY740" fmla="*/ 978081 h 6858000"/>
              <a:gd name="connsiteX741" fmla="*/ 4523691 w 7472601"/>
              <a:gd name="connsiteY741" fmla="*/ 1127776 h 6858000"/>
              <a:gd name="connsiteX742" fmla="*/ 4509875 w 7472601"/>
              <a:gd name="connsiteY742" fmla="*/ 1167552 h 6858000"/>
              <a:gd name="connsiteX743" fmla="*/ 4478168 w 7472601"/>
              <a:gd name="connsiteY743" fmla="*/ 1260735 h 6858000"/>
              <a:gd name="connsiteX744" fmla="*/ 4409309 w 7472601"/>
              <a:gd name="connsiteY744" fmla="*/ 1666996 h 6858000"/>
              <a:gd name="connsiteX745" fmla="*/ 4370031 w 7472601"/>
              <a:gd name="connsiteY745" fmla="*/ 1955666 h 6858000"/>
              <a:gd name="connsiteX746" fmla="*/ 4570198 w 7472601"/>
              <a:gd name="connsiteY746" fmla="*/ 978081 h 6858000"/>
              <a:gd name="connsiteX747" fmla="*/ 4557898 w 7472601"/>
              <a:gd name="connsiteY747" fmla="*/ 900011 h 6858000"/>
              <a:gd name="connsiteX748" fmla="*/ 4344840 w 7472601"/>
              <a:gd name="connsiteY748" fmla="*/ 1922038 h 6858000"/>
              <a:gd name="connsiteX749" fmla="*/ 4378710 w 7472601"/>
              <a:gd name="connsiteY749" fmla="*/ 1665516 h 6858000"/>
              <a:gd name="connsiteX750" fmla="*/ 4448798 w 7472601"/>
              <a:gd name="connsiteY750" fmla="*/ 1253024 h 6858000"/>
              <a:gd name="connsiteX751" fmla="*/ 4480315 w 7472601"/>
              <a:gd name="connsiteY751" fmla="*/ 1158454 h 6858000"/>
              <a:gd name="connsiteX752" fmla="*/ 4494133 w 7472601"/>
              <a:gd name="connsiteY752" fmla="*/ 1118676 h 6858000"/>
              <a:gd name="connsiteX753" fmla="*/ 4557898 w 7472601"/>
              <a:gd name="connsiteY753" fmla="*/ 900011 h 6858000"/>
              <a:gd name="connsiteX754" fmla="*/ 5870151 w 7472601"/>
              <a:gd name="connsiteY754" fmla="*/ 898890 h 6858000"/>
              <a:gd name="connsiteX755" fmla="*/ 5861335 w 7472601"/>
              <a:gd name="connsiteY755" fmla="*/ 899177 h 6858000"/>
              <a:gd name="connsiteX756" fmla="*/ 5843702 w 7472601"/>
              <a:gd name="connsiteY756" fmla="*/ 899748 h 6858000"/>
              <a:gd name="connsiteX757" fmla="*/ 5651107 w 7472601"/>
              <a:gd name="connsiteY757" fmla="*/ 920306 h 6858000"/>
              <a:gd name="connsiteX758" fmla="*/ 5459407 w 7472601"/>
              <a:gd name="connsiteY758" fmla="*/ 940975 h 6858000"/>
              <a:gd name="connsiteX759" fmla="*/ 5374846 w 7472601"/>
              <a:gd name="connsiteY759" fmla="*/ 941988 h 6858000"/>
              <a:gd name="connsiteX760" fmla="*/ 5256105 w 7472601"/>
              <a:gd name="connsiteY760" fmla="*/ 945632 h 6858000"/>
              <a:gd name="connsiteX761" fmla="*/ 5107071 w 7472601"/>
              <a:gd name="connsiteY761" fmla="*/ 969720 h 6858000"/>
              <a:gd name="connsiteX762" fmla="*/ 4998681 w 7472601"/>
              <a:gd name="connsiteY762" fmla="*/ 988771 h 6858000"/>
              <a:gd name="connsiteX763" fmla="*/ 5870151 w 7472601"/>
              <a:gd name="connsiteY763" fmla="*/ 898890 h 6858000"/>
              <a:gd name="connsiteX764" fmla="*/ 5504425 w 7472601"/>
              <a:gd name="connsiteY764" fmla="*/ 848067 h 6858000"/>
              <a:gd name="connsiteX765" fmla="*/ 4968849 w 7472601"/>
              <a:gd name="connsiteY765" fmla="*/ 962318 h 6858000"/>
              <a:gd name="connsiteX766" fmla="*/ 5104039 w 7472601"/>
              <a:gd name="connsiteY766" fmla="*/ 940634 h 6858000"/>
              <a:gd name="connsiteX767" fmla="*/ 5256311 w 7472601"/>
              <a:gd name="connsiteY767" fmla="*/ 916490 h 6858000"/>
              <a:gd name="connsiteX768" fmla="*/ 5377381 w 7472601"/>
              <a:gd name="connsiteY768" fmla="*/ 912671 h 6858000"/>
              <a:gd name="connsiteX769" fmla="*/ 5460148 w 7472601"/>
              <a:gd name="connsiteY769" fmla="*/ 911442 h 6858000"/>
              <a:gd name="connsiteX770" fmla="*/ 5648971 w 7472601"/>
              <a:gd name="connsiteY770" fmla="*/ 891331 h 6858000"/>
              <a:gd name="connsiteX771" fmla="*/ 5844807 w 7472601"/>
              <a:gd name="connsiteY771" fmla="*/ 870718 h 6858000"/>
              <a:gd name="connsiteX772" fmla="*/ 5862975 w 7472601"/>
              <a:gd name="connsiteY772" fmla="*/ 869756 h 6858000"/>
              <a:gd name="connsiteX773" fmla="*/ 5920887 w 7472601"/>
              <a:gd name="connsiteY773" fmla="*/ 865929 h 6858000"/>
              <a:gd name="connsiteX774" fmla="*/ 5504425 w 7472601"/>
              <a:gd name="connsiteY774" fmla="*/ 848067 h 6858000"/>
              <a:gd name="connsiteX775" fmla="*/ 3607114 w 7472601"/>
              <a:gd name="connsiteY775" fmla="*/ 467441 h 6858000"/>
              <a:gd name="connsiteX776" fmla="*/ 3296242 w 7472601"/>
              <a:gd name="connsiteY776" fmla="*/ 807991 h 6858000"/>
              <a:gd name="connsiteX777" fmla="*/ 3174674 w 7472601"/>
              <a:gd name="connsiteY777" fmla="*/ 919759 h 6858000"/>
              <a:gd name="connsiteX778" fmla="*/ 3042978 w 7472601"/>
              <a:gd name="connsiteY778" fmla="*/ 1054894 h 6858000"/>
              <a:gd name="connsiteX779" fmla="*/ 2968914 w 7472601"/>
              <a:gd name="connsiteY779" fmla="*/ 1133756 h 6858000"/>
              <a:gd name="connsiteX780" fmla="*/ 3103823 w 7472601"/>
              <a:gd name="connsiteY780" fmla="*/ 1026814 h 6858000"/>
              <a:gd name="connsiteX781" fmla="*/ 3607114 w 7472601"/>
              <a:gd name="connsiteY781" fmla="*/ 467441 h 6858000"/>
              <a:gd name="connsiteX782" fmla="*/ 3744487 w 7472601"/>
              <a:gd name="connsiteY782" fmla="*/ 383136 h 6858000"/>
              <a:gd name="connsiteX783" fmla="*/ 3970213 w 7472601"/>
              <a:gd name="connsiteY783" fmla="*/ 995559 h 6858000"/>
              <a:gd name="connsiteX784" fmla="*/ 3744487 w 7472601"/>
              <a:gd name="connsiteY784" fmla="*/ 383136 h 6858000"/>
              <a:gd name="connsiteX785" fmla="*/ 3624562 w 7472601"/>
              <a:gd name="connsiteY785" fmla="*/ 367041 h 6858000"/>
              <a:gd name="connsiteX786" fmla="*/ 3489712 w 7472601"/>
              <a:gd name="connsiteY786" fmla="*/ 485386 h 6858000"/>
              <a:gd name="connsiteX787" fmla="*/ 3182994 w 7472601"/>
              <a:gd name="connsiteY787" fmla="*/ 828265 h 6858000"/>
              <a:gd name="connsiteX788" fmla="*/ 2892114 w 7472601"/>
              <a:gd name="connsiteY788" fmla="*/ 1172635 h 6858000"/>
              <a:gd name="connsiteX789" fmla="*/ 3021459 w 7472601"/>
              <a:gd name="connsiteY789" fmla="*/ 1035385 h 6858000"/>
              <a:gd name="connsiteX790" fmla="*/ 3153873 w 7472601"/>
              <a:gd name="connsiteY790" fmla="*/ 898971 h 6858000"/>
              <a:gd name="connsiteX791" fmla="*/ 3276511 w 7472601"/>
              <a:gd name="connsiteY791" fmla="*/ 786423 h 6858000"/>
              <a:gd name="connsiteX792" fmla="*/ 3584154 w 7472601"/>
              <a:gd name="connsiteY792" fmla="*/ 448218 h 6858000"/>
              <a:gd name="connsiteX793" fmla="*/ 3624562 w 7472601"/>
              <a:gd name="connsiteY793" fmla="*/ 367041 h 6858000"/>
              <a:gd name="connsiteX794" fmla="*/ 3766672 w 7472601"/>
              <a:gd name="connsiteY794" fmla="*/ 359429 h 6858000"/>
              <a:gd name="connsiteX795" fmla="*/ 3996338 w 7472601"/>
              <a:gd name="connsiteY795" fmla="*/ 968237 h 6858000"/>
              <a:gd name="connsiteX796" fmla="*/ 3766672 w 7472601"/>
              <a:gd name="connsiteY796" fmla="*/ 359429 h 6858000"/>
              <a:gd name="connsiteX797" fmla="*/ 5805386 w 7472601"/>
              <a:gd name="connsiteY797" fmla="*/ 239240 h 6858000"/>
              <a:gd name="connsiteX798" fmla="*/ 5736947 w 7472601"/>
              <a:gd name="connsiteY798" fmla="*/ 261367 h 6858000"/>
              <a:gd name="connsiteX799" fmla="*/ 5427012 w 7472601"/>
              <a:gd name="connsiteY799" fmla="*/ 311272 h 6858000"/>
              <a:gd name="connsiteX800" fmla="*/ 5147818 w 7472601"/>
              <a:gd name="connsiteY800" fmla="*/ 322112 h 6858000"/>
              <a:gd name="connsiteX801" fmla="*/ 5060854 w 7472601"/>
              <a:gd name="connsiteY801" fmla="*/ 311882 h 6858000"/>
              <a:gd name="connsiteX802" fmla="*/ 4945989 w 7472601"/>
              <a:gd name="connsiteY802" fmla="*/ 300516 h 6858000"/>
              <a:gd name="connsiteX803" fmla="*/ 5410479 w 7472601"/>
              <a:gd name="connsiteY803" fmla="*/ 348434 h 6858000"/>
              <a:gd name="connsiteX804" fmla="*/ 5805386 w 7472601"/>
              <a:gd name="connsiteY804" fmla="*/ 239240 h 6858000"/>
              <a:gd name="connsiteX805" fmla="*/ 5905192 w 7472601"/>
              <a:gd name="connsiteY805" fmla="*/ 163079 h 6858000"/>
              <a:gd name="connsiteX806" fmla="*/ 5865655 w 7472601"/>
              <a:gd name="connsiteY806" fmla="*/ 171901 h 6858000"/>
              <a:gd name="connsiteX807" fmla="*/ 5259740 w 7472601"/>
              <a:gd name="connsiteY807" fmla="*/ 257013 h 6858000"/>
              <a:gd name="connsiteX808" fmla="*/ 5208466 w 7472601"/>
              <a:gd name="connsiteY808" fmla="*/ 257550 h 6858000"/>
              <a:gd name="connsiteX809" fmla="*/ 4980204 w 7472601"/>
              <a:gd name="connsiteY809" fmla="*/ 271903 h 6858000"/>
              <a:gd name="connsiteX810" fmla="*/ 5068068 w 7472601"/>
              <a:gd name="connsiteY810" fmla="*/ 282244 h 6858000"/>
              <a:gd name="connsiteX811" fmla="*/ 5153231 w 7472601"/>
              <a:gd name="connsiteY811" fmla="*/ 292240 h 6858000"/>
              <a:gd name="connsiteX812" fmla="*/ 5426491 w 7472601"/>
              <a:gd name="connsiteY812" fmla="*/ 281128 h 6858000"/>
              <a:gd name="connsiteX813" fmla="*/ 5731212 w 7472601"/>
              <a:gd name="connsiteY813" fmla="*/ 231951 h 6858000"/>
              <a:gd name="connsiteX814" fmla="*/ 5905192 w 7472601"/>
              <a:gd name="connsiteY814" fmla="*/ 163079 h 6858000"/>
              <a:gd name="connsiteX815" fmla="*/ 5944437 w 7472601"/>
              <a:gd name="connsiteY815" fmla="*/ 113829 h 6858000"/>
              <a:gd name="connsiteX816" fmla="*/ 5825032 w 7472601"/>
              <a:gd name="connsiteY816" fmla="*/ 146405 h 6858000"/>
              <a:gd name="connsiteX817" fmla="*/ 4955599 w 7472601"/>
              <a:gd name="connsiteY817" fmla="*/ 247008 h 6858000"/>
              <a:gd name="connsiteX818" fmla="*/ 5210104 w 7472601"/>
              <a:gd name="connsiteY818" fmla="*/ 228123 h 6858000"/>
              <a:gd name="connsiteX819" fmla="*/ 5261015 w 7472601"/>
              <a:gd name="connsiteY819" fmla="*/ 227087 h 6858000"/>
              <a:gd name="connsiteX820" fmla="*/ 5861181 w 7472601"/>
              <a:gd name="connsiteY820" fmla="*/ 143093 h 6858000"/>
              <a:gd name="connsiteX821" fmla="*/ 5961252 w 7472601"/>
              <a:gd name="connsiteY821" fmla="*/ 114820 h 6858000"/>
              <a:gd name="connsiteX822" fmla="*/ 5944437 w 7472601"/>
              <a:gd name="connsiteY822" fmla="*/ 113829 h 6858000"/>
              <a:gd name="connsiteX823" fmla="*/ 3882765 w 7472601"/>
              <a:gd name="connsiteY823" fmla="*/ 0 h 6858000"/>
              <a:gd name="connsiteX824" fmla="*/ 3995099 w 7472601"/>
              <a:gd name="connsiteY824" fmla="*/ 0 h 6858000"/>
              <a:gd name="connsiteX825" fmla="*/ 4163818 w 7472601"/>
              <a:gd name="connsiteY825" fmla="*/ 234104 h 6858000"/>
              <a:gd name="connsiteX826" fmla="*/ 4172099 w 7472601"/>
              <a:gd name="connsiteY826" fmla="*/ 234207 h 6858000"/>
              <a:gd name="connsiteX827" fmla="*/ 4784282 w 7472601"/>
              <a:gd name="connsiteY827" fmla="*/ 276561 h 6858000"/>
              <a:gd name="connsiteX828" fmla="*/ 4801687 w 7472601"/>
              <a:gd name="connsiteY828" fmla="*/ 267764 h 6858000"/>
              <a:gd name="connsiteX829" fmla="*/ 6082788 w 7472601"/>
              <a:gd name="connsiteY829" fmla="*/ 64119 h 6858000"/>
              <a:gd name="connsiteX830" fmla="*/ 6099442 w 7472601"/>
              <a:gd name="connsiteY830" fmla="*/ 82568 h 6858000"/>
              <a:gd name="connsiteX831" fmla="*/ 4804137 w 7472601"/>
              <a:gd name="connsiteY831" fmla="*/ 320931 h 6858000"/>
              <a:gd name="connsiteX832" fmla="*/ 4227047 w 7472601"/>
              <a:gd name="connsiteY832" fmla="*/ 313415 h 6858000"/>
              <a:gd name="connsiteX833" fmla="*/ 4346041 w 7472601"/>
              <a:gd name="connsiteY833" fmla="*/ 456086 h 6858000"/>
              <a:gd name="connsiteX834" fmla="*/ 4870967 w 7472601"/>
              <a:gd name="connsiteY834" fmla="*/ 963061 h 6858000"/>
              <a:gd name="connsiteX835" fmla="*/ 4889647 w 7472601"/>
              <a:gd name="connsiteY835" fmla="*/ 957147 h 6858000"/>
              <a:gd name="connsiteX836" fmla="*/ 5422504 w 7472601"/>
              <a:gd name="connsiteY836" fmla="*/ 805191 h 6858000"/>
              <a:gd name="connsiteX837" fmla="*/ 6087656 w 7472601"/>
              <a:gd name="connsiteY837" fmla="*/ 826703 h 6858000"/>
              <a:gd name="connsiteX838" fmla="*/ 6058717 w 7472601"/>
              <a:gd name="connsiteY838" fmla="*/ 865992 h 6858000"/>
              <a:gd name="connsiteX839" fmla="*/ 4974153 w 7472601"/>
              <a:gd name="connsiteY839" fmla="*/ 1045456 h 6858000"/>
              <a:gd name="connsiteX840" fmla="*/ 5627835 w 7472601"/>
              <a:gd name="connsiteY840" fmla="*/ 1472077 h 6858000"/>
              <a:gd name="connsiteX841" fmla="*/ 5629817 w 7472601"/>
              <a:gd name="connsiteY841" fmla="*/ 1471412 h 6858000"/>
              <a:gd name="connsiteX842" fmla="*/ 5634124 w 7472601"/>
              <a:gd name="connsiteY842" fmla="*/ 1470572 h 6858000"/>
              <a:gd name="connsiteX843" fmla="*/ 5755832 w 7472601"/>
              <a:gd name="connsiteY843" fmla="*/ 1383886 h 6858000"/>
              <a:gd name="connsiteX844" fmla="*/ 6014186 w 7472601"/>
              <a:gd name="connsiteY844" fmla="*/ 1279799 h 6858000"/>
              <a:gd name="connsiteX845" fmla="*/ 6901619 w 7472601"/>
              <a:gd name="connsiteY845" fmla="*/ 1047874 h 6858000"/>
              <a:gd name="connsiteX846" fmla="*/ 6931566 w 7472601"/>
              <a:gd name="connsiteY846" fmla="*/ 1062034 h 6858000"/>
              <a:gd name="connsiteX847" fmla="*/ 5790982 w 7472601"/>
              <a:gd name="connsiteY847" fmla="*/ 1561380 h 6858000"/>
              <a:gd name="connsiteX848" fmla="*/ 6188971 w 7472601"/>
              <a:gd name="connsiteY848" fmla="*/ 1755168 h 6858000"/>
              <a:gd name="connsiteX849" fmla="*/ 6202446 w 7472601"/>
              <a:gd name="connsiteY849" fmla="*/ 1752268 h 6858000"/>
              <a:gd name="connsiteX850" fmla="*/ 7179560 w 7472601"/>
              <a:gd name="connsiteY850" fmla="*/ 1467551 h 6858000"/>
              <a:gd name="connsiteX851" fmla="*/ 7158730 w 7472601"/>
              <a:gd name="connsiteY851" fmla="*/ 1507835 h 6858000"/>
              <a:gd name="connsiteX852" fmla="*/ 6326959 w 7472601"/>
              <a:gd name="connsiteY852" fmla="*/ 1817686 h 6858000"/>
              <a:gd name="connsiteX853" fmla="*/ 6537433 w 7472601"/>
              <a:gd name="connsiteY853" fmla="*/ 1907790 h 6858000"/>
              <a:gd name="connsiteX854" fmla="*/ 6550221 w 7472601"/>
              <a:gd name="connsiteY854" fmla="*/ 1910729 h 6858000"/>
              <a:gd name="connsiteX855" fmla="*/ 6964438 w 7472601"/>
              <a:gd name="connsiteY855" fmla="*/ 2209505 h 6858000"/>
              <a:gd name="connsiteX856" fmla="*/ 7367862 w 7472601"/>
              <a:gd name="connsiteY856" fmla="*/ 2806833 h 6858000"/>
              <a:gd name="connsiteX857" fmla="*/ 7364329 w 7472601"/>
              <a:gd name="connsiteY857" fmla="*/ 2826907 h 6858000"/>
              <a:gd name="connsiteX858" fmla="*/ 7290545 w 7472601"/>
              <a:gd name="connsiteY858" fmla="*/ 2850663 h 6858000"/>
              <a:gd name="connsiteX859" fmla="*/ 6472036 w 7472601"/>
              <a:gd name="connsiteY859" fmla="*/ 1959003 h 6858000"/>
              <a:gd name="connsiteX860" fmla="*/ 5792897 w 7472601"/>
              <a:gd name="connsiteY860" fmla="*/ 1647747 h 6858000"/>
              <a:gd name="connsiteX861" fmla="*/ 5842751 w 7472601"/>
              <a:gd name="connsiteY861" fmla="*/ 1816112 h 6858000"/>
              <a:gd name="connsiteX862" fmla="*/ 5847424 w 7472601"/>
              <a:gd name="connsiteY862" fmla="*/ 1815776 h 6858000"/>
              <a:gd name="connsiteX863" fmla="*/ 6399821 w 7472601"/>
              <a:gd name="connsiteY863" fmla="*/ 2344799 h 6858000"/>
              <a:gd name="connsiteX864" fmla="*/ 6323232 w 7472601"/>
              <a:gd name="connsiteY864" fmla="*/ 2389634 h 6858000"/>
              <a:gd name="connsiteX865" fmla="*/ 5942958 w 7472601"/>
              <a:gd name="connsiteY865" fmla="*/ 2077708 h 6858000"/>
              <a:gd name="connsiteX866" fmla="*/ 5921559 w 7472601"/>
              <a:gd name="connsiteY866" fmla="*/ 2378596 h 6858000"/>
              <a:gd name="connsiteX867" fmla="*/ 5817651 w 7472601"/>
              <a:gd name="connsiteY867" fmla="*/ 3023919 h 6858000"/>
              <a:gd name="connsiteX868" fmla="*/ 5729634 w 7472601"/>
              <a:gd name="connsiteY868" fmla="*/ 3051849 h 6858000"/>
              <a:gd name="connsiteX869" fmla="*/ 5611018 w 7472601"/>
              <a:gd name="connsiteY869" fmla="*/ 2316769 h 6858000"/>
              <a:gd name="connsiteX870" fmla="*/ 5687608 w 7472601"/>
              <a:gd name="connsiteY870" fmla="*/ 2039972 h 6858000"/>
              <a:gd name="connsiteX871" fmla="*/ 5657554 w 7472601"/>
              <a:gd name="connsiteY871" fmla="*/ 1576445 h 6858000"/>
              <a:gd name="connsiteX872" fmla="*/ 5150475 w 7472601"/>
              <a:gd name="connsiteY872" fmla="*/ 1274012 h 6858000"/>
              <a:gd name="connsiteX873" fmla="*/ 5349142 w 7472601"/>
              <a:gd name="connsiteY873" fmla="*/ 2204405 h 6858000"/>
              <a:gd name="connsiteX874" fmla="*/ 5262214 w 7472601"/>
              <a:gd name="connsiteY874" fmla="*/ 2233836 h 6858000"/>
              <a:gd name="connsiteX875" fmla="*/ 4981539 w 7472601"/>
              <a:gd name="connsiteY875" fmla="*/ 1542201 h 6858000"/>
              <a:gd name="connsiteX876" fmla="*/ 4958461 w 7472601"/>
              <a:gd name="connsiteY876" fmla="*/ 1136957 h 6858000"/>
              <a:gd name="connsiteX877" fmla="*/ 4655015 w 7472601"/>
              <a:gd name="connsiteY877" fmla="*/ 891426 h 6858000"/>
              <a:gd name="connsiteX878" fmla="*/ 4348002 w 7472601"/>
              <a:gd name="connsiteY878" fmla="*/ 2205895 h 6858000"/>
              <a:gd name="connsiteX879" fmla="*/ 4262250 w 7472601"/>
              <a:gd name="connsiteY879" fmla="*/ 2219972 h 6858000"/>
              <a:gd name="connsiteX880" fmla="*/ 4550611 w 7472601"/>
              <a:gd name="connsiteY880" fmla="*/ 817540 h 6858000"/>
              <a:gd name="connsiteX881" fmla="*/ 4564418 w 7472601"/>
              <a:gd name="connsiteY881" fmla="*/ 808293 h 6858000"/>
              <a:gd name="connsiteX882" fmla="*/ 4266388 w 7472601"/>
              <a:gd name="connsiteY882" fmla="*/ 500083 h 6858000"/>
              <a:gd name="connsiteX883" fmla="*/ 4032842 w 7472601"/>
              <a:gd name="connsiteY883" fmla="*/ 211809 h 6858000"/>
              <a:gd name="connsiteX884" fmla="*/ 3882765 w 7472601"/>
              <a:gd name="connsiteY884" fmla="*/ 0 h 6858000"/>
              <a:gd name="connsiteX885" fmla="*/ 3721337 w 7472601"/>
              <a:gd name="connsiteY885" fmla="*/ 0 h 6858000"/>
              <a:gd name="connsiteX886" fmla="*/ 3797544 w 7472601"/>
              <a:gd name="connsiteY886" fmla="*/ 0 h 6858000"/>
              <a:gd name="connsiteX887" fmla="*/ 3775734 w 7472601"/>
              <a:gd name="connsiteY887" fmla="*/ 95131 h 6858000"/>
              <a:gd name="connsiteX888" fmla="*/ 3724807 w 7472601"/>
              <a:gd name="connsiteY888" fmla="*/ 272257 h 6858000"/>
              <a:gd name="connsiteX889" fmla="*/ 3726844 w 7472601"/>
              <a:gd name="connsiteY889" fmla="*/ 282988 h 6858000"/>
              <a:gd name="connsiteX890" fmla="*/ 3742664 w 7472601"/>
              <a:gd name="connsiteY890" fmla="*/ 279918 h 6858000"/>
              <a:gd name="connsiteX891" fmla="*/ 4103910 w 7472601"/>
              <a:gd name="connsiteY891" fmla="*/ 1161917 h 6858000"/>
              <a:gd name="connsiteX892" fmla="*/ 4020269 w 7472601"/>
              <a:gd name="connsiteY892" fmla="*/ 1200406 h 6858000"/>
              <a:gd name="connsiteX893" fmla="*/ 3674882 w 7472601"/>
              <a:gd name="connsiteY893" fmla="*/ 488524 h 6858000"/>
              <a:gd name="connsiteX894" fmla="*/ 3132682 w 7472601"/>
              <a:gd name="connsiteY894" fmla="*/ 1072284 h 6858000"/>
              <a:gd name="connsiteX895" fmla="*/ 2716346 w 7472601"/>
              <a:gd name="connsiteY895" fmla="*/ 1276376 h 6858000"/>
              <a:gd name="connsiteX896" fmla="*/ 2716772 w 7472601"/>
              <a:gd name="connsiteY896" fmla="*/ 1255462 h 6858000"/>
              <a:gd name="connsiteX897" fmla="*/ 3471096 w 7472601"/>
              <a:gd name="connsiteY897" fmla="*/ 437072 h 6858000"/>
              <a:gd name="connsiteX898" fmla="*/ 3639057 w 7472601"/>
              <a:gd name="connsiteY898" fmla="*/ 286334 h 6858000"/>
              <a:gd name="connsiteX899" fmla="*/ 3640309 w 7472601"/>
              <a:gd name="connsiteY899" fmla="*/ 284664 h 6858000"/>
              <a:gd name="connsiteX900" fmla="*/ 3646022 w 7472601"/>
              <a:gd name="connsiteY900" fmla="*/ 276711 h 6858000"/>
              <a:gd name="connsiteX901" fmla="*/ 3707943 w 7472601"/>
              <a:gd name="connsiteY901" fmla="*/ 65958 h 6858000"/>
              <a:gd name="connsiteX902" fmla="*/ 3721337 w 7472601"/>
              <a:gd name="connsiteY902" fmla="*/ 0 h 6858000"/>
              <a:gd name="connsiteX903" fmla="*/ 2867960 w 7472601"/>
              <a:gd name="connsiteY903" fmla="*/ 0 h 6858000"/>
              <a:gd name="connsiteX904" fmla="*/ 2926351 w 7472601"/>
              <a:gd name="connsiteY904" fmla="*/ 0 h 6858000"/>
              <a:gd name="connsiteX905" fmla="*/ 2902823 w 7472601"/>
              <a:gd name="connsiteY905" fmla="*/ 262929 h 6858000"/>
              <a:gd name="connsiteX906" fmla="*/ 2940663 w 7472601"/>
              <a:gd name="connsiteY906" fmla="*/ 140884 h 6858000"/>
              <a:gd name="connsiteX907" fmla="*/ 2947039 w 7472601"/>
              <a:gd name="connsiteY907" fmla="*/ 122524 h 6858000"/>
              <a:gd name="connsiteX908" fmla="*/ 2984316 w 7472601"/>
              <a:gd name="connsiteY908" fmla="*/ 0 h 6858000"/>
              <a:gd name="connsiteX909" fmla="*/ 3016114 w 7472601"/>
              <a:gd name="connsiteY909" fmla="*/ 0 h 6858000"/>
              <a:gd name="connsiteX910" fmla="*/ 2979949 w 7472601"/>
              <a:gd name="connsiteY910" fmla="*/ 119274 h 6858000"/>
              <a:gd name="connsiteX911" fmla="*/ 3023879 w 7472601"/>
              <a:gd name="connsiteY911" fmla="*/ 0 h 6858000"/>
              <a:gd name="connsiteX912" fmla="*/ 3105400 w 7472601"/>
              <a:gd name="connsiteY912" fmla="*/ 0 h 6858000"/>
              <a:gd name="connsiteX913" fmla="*/ 3094669 w 7472601"/>
              <a:gd name="connsiteY913" fmla="*/ 30308 h 6858000"/>
              <a:gd name="connsiteX914" fmla="*/ 2901945 w 7472601"/>
              <a:gd name="connsiteY914" fmla="*/ 466538 h 6858000"/>
              <a:gd name="connsiteX915" fmla="*/ 2815209 w 7472601"/>
              <a:gd name="connsiteY915" fmla="*/ 497361 h 6858000"/>
              <a:gd name="connsiteX916" fmla="*/ 2844845 w 7472601"/>
              <a:gd name="connsiteY916" fmla="*/ 127638 h 6858000"/>
              <a:gd name="connsiteX917" fmla="*/ 2867960 w 7472601"/>
              <a:gd name="connsiteY917" fmla="*/ 0 h 6858000"/>
              <a:gd name="connsiteX918" fmla="*/ 1057230 w 7472601"/>
              <a:gd name="connsiteY918" fmla="*/ 0 h 6858000"/>
              <a:gd name="connsiteX919" fmla="*/ 1111003 w 7472601"/>
              <a:gd name="connsiteY919" fmla="*/ 0 h 6858000"/>
              <a:gd name="connsiteX920" fmla="*/ 1125553 w 7472601"/>
              <a:gd name="connsiteY920" fmla="*/ 52588 h 6858000"/>
              <a:gd name="connsiteX921" fmla="*/ 1304276 w 7472601"/>
              <a:gd name="connsiteY921" fmla="*/ 476275 h 6858000"/>
              <a:gd name="connsiteX922" fmla="*/ 1492066 w 7472601"/>
              <a:gd name="connsiteY922" fmla="*/ 886333 h 6858000"/>
              <a:gd name="connsiteX923" fmla="*/ 1423698 w 7472601"/>
              <a:gd name="connsiteY923" fmla="*/ 710817 h 6858000"/>
              <a:gd name="connsiteX924" fmla="*/ 1357609 w 7472601"/>
              <a:gd name="connsiteY924" fmla="*/ 532892 h 6858000"/>
              <a:gd name="connsiteX925" fmla="*/ 1309550 w 7472601"/>
              <a:gd name="connsiteY925" fmla="*/ 374031 h 6858000"/>
              <a:gd name="connsiteX926" fmla="*/ 1193673 w 7472601"/>
              <a:gd name="connsiteY926" fmla="*/ 49533 h 6858000"/>
              <a:gd name="connsiteX927" fmla="*/ 1164391 w 7472601"/>
              <a:gd name="connsiteY927" fmla="*/ 0 h 6858000"/>
              <a:gd name="connsiteX928" fmla="*/ 1200666 w 7472601"/>
              <a:gd name="connsiteY928" fmla="*/ 0 h 6858000"/>
              <a:gd name="connsiteX929" fmla="*/ 1223408 w 7472601"/>
              <a:gd name="connsiteY929" fmla="*/ 38996 h 6858000"/>
              <a:gd name="connsiteX930" fmla="*/ 1339635 w 7472601"/>
              <a:gd name="connsiteY930" fmla="*/ 365517 h 6858000"/>
              <a:gd name="connsiteX931" fmla="*/ 1387469 w 7472601"/>
              <a:gd name="connsiteY931" fmla="*/ 523079 h 6858000"/>
              <a:gd name="connsiteX932" fmla="*/ 1452685 w 7472601"/>
              <a:gd name="connsiteY932" fmla="*/ 699806 h 6858000"/>
              <a:gd name="connsiteX933" fmla="*/ 1492092 w 7472601"/>
              <a:gd name="connsiteY933" fmla="*/ 800424 h 6858000"/>
              <a:gd name="connsiteX934" fmla="*/ 1455302 w 7472601"/>
              <a:gd name="connsiteY934" fmla="*/ 632913 h 6858000"/>
              <a:gd name="connsiteX935" fmla="*/ 1222336 w 7472601"/>
              <a:gd name="connsiteY935" fmla="*/ 9480 h 6858000"/>
              <a:gd name="connsiteX936" fmla="*/ 1214634 w 7472601"/>
              <a:gd name="connsiteY936" fmla="*/ 0 h 6858000"/>
              <a:gd name="connsiteX937" fmla="*/ 1289827 w 7472601"/>
              <a:gd name="connsiteY937" fmla="*/ 0 h 6858000"/>
              <a:gd name="connsiteX938" fmla="*/ 1321076 w 7472601"/>
              <a:gd name="connsiteY938" fmla="*/ 59722 h 6858000"/>
              <a:gd name="connsiteX939" fmla="*/ 1512579 w 7472601"/>
              <a:gd name="connsiteY939" fmla="*/ 626441 h 6858000"/>
              <a:gd name="connsiteX940" fmla="*/ 1506076 w 7472601"/>
              <a:gd name="connsiteY940" fmla="*/ 1089289 h 6858000"/>
              <a:gd name="connsiteX941" fmla="*/ 1486346 w 7472601"/>
              <a:gd name="connsiteY941" fmla="*/ 1079919 h 6858000"/>
              <a:gd name="connsiteX942" fmla="*/ 1070511 w 7472601"/>
              <a:gd name="connsiteY942" fmla="*/ 48609 h 6858000"/>
              <a:gd name="connsiteX943" fmla="*/ 1057230 w 7472601"/>
              <a:gd name="connsiteY943" fmla="*/ 0 h 6858000"/>
              <a:gd name="connsiteX944" fmla="*/ 43151 w 7472601"/>
              <a:gd name="connsiteY944" fmla="*/ 0 h 6858000"/>
              <a:gd name="connsiteX945" fmla="*/ 95283 w 7472601"/>
              <a:gd name="connsiteY945" fmla="*/ 0 h 6858000"/>
              <a:gd name="connsiteX946" fmla="*/ 300708 w 7472601"/>
              <a:gd name="connsiteY946" fmla="*/ 154571 h 6858000"/>
              <a:gd name="connsiteX947" fmla="*/ 530414 w 7472601"/>
              <a:gd name="connsiteY947" fmla="*/ 354673 h 6858000"/>
              <a:gd name="connsiteX948" fmla="*/ 333785 w 7472601"/>
              <a:gd name="connsiteY948" fmla="*/ 161564 h 6858000"/>
              <a:gd name="connsiteX949" fmla="*/ 147005 w 7472601"/>
              <a:gd name="connsiteY949" fmla="*/ 0 h 6858000"/>
              <a:gd name="connsiteX950" fmla="*/ 272509 w 7472601"/>
              <a:gd name="connsiteY950" fmla="*/ 0 h 6858000"/>
              <a:gd name="connsiteX951" fmla="*/ 326276 w 7472601"/>
              <a:gd name="connsiteY951" fmla="*/ 45847 h 6858000"/>
              <a:gd name="connsiteX952" fmla="*/ 823759 w 7472601"/>
              <a:gd name="connsiteY952" fmla="*/ 574145 h 6858000"/>
              <a:gd name="connsiteX953" fmla="*/ 811254 w 7472601"/>
              <a:gd name="connsiteY953" fmla="*/ 665546 h 6858000"/>
              <a:gd name="connsiteX954" fmla="*/ 154042 w 7472601"/>
              <a:gd name="connsiteY954" fmla="*/ 261522 h 6858000"/>
              <a:gd name="connsiteX955" fmla="*/ 13550 w 7472601"/>
              <a:gd name="connsiteY955" fmla="*/ 158423 h 6858000"/>
              <a:gd name="connsiteX956" fmla="*/ 0 w 7472601"/>
              <a:gd name="connsiteY956" fmla="*/ 146618 h 6858000"/>
              <a:gd name="connsiteX957" fmla="*/ 0 w 7472601"/>
              <a:gd name="connsiteY957" fmla="*/ 59161 h 6858000"/>
              <a:gd name="connsiteX958" fmla="*/ 45427 w 7472601"/>
              <a:gd name="connsiteY958" fmla="*/ 101078 h 6858000"/>
              <a:gd name="connsiteX959" fmla="*/ 630103 w 7472601"/>
              <a:gd name="connsiteY959" fmla="*/ 485885 h 6858000"/>
              <a:gd name="connsiteX960" fmla="*/ 532040 w 7472601"/>
              <a:gd name="connsiteY960" fmla="*/ 399359 h 6858000"/>
              <a:gd name="connsiteX961" fmla="*/ 517618 w 7472601"/>
              <a:gd name="connsiteY961" fmla="*/ 385726 h 6858000"/>
              <a:gd name="connsiteX962" fmla="*/ 285074 w 7472601"/>
              <a:gd name="connsiteY962" fmla="*/ 182755 h 6858000"/>
              <a:gd name="connsiteX963" fmla="*/ 43151 w 7472601"/>
              <a:gd name="connsiteY963"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448321 w 7472601"/>
              <a:gd name="connsiteY80" fmla="*/ 6190991 h 6858000"/>
              <a:gd name="connsiteX81" fmla="*/ 7467600 w 7472601"/>
              <a:gd name="connsiteY81" fmla="*/ 6221686 h 6858000"/>
              <a:gd name="connsiteX82" fmla="*/ 7467600 w 7472601"/>
              <a:gd name="connsiteY82" fmla="*/ 6334256 h 6858000"/>
              <a:gd name="connsiteX83" fmla="*/ 7454976 w 7472601"/>
              <a:gd name="connsiteY83" fmla="*/ 6318297 h 6858000"/>
              <a:gd name="connsiteX84" fmla="*/ 1456157 w 7472601"/>
              <a:gd name="connsiteY84" fmla="*/ 5371404 h 6858000"/>
              <a:gd name="connsiteX85" fmla="*/ 1244432 w 7472601"/>
              <a:gd name="connsiteY85" fmla="*/ 5385601 h 6858000"/>
              <a:gd name="connsiteX86" fmla="*/ 973990 w 7472601"/>
              <a:gd name="connsiteY86" fmla="*/ 5424940 h 6858000"/>
              <a:gd name="connsiteX87" fmla="*/ 1103809 w 7472601"/>
              <a:gd name="connsiteY87" fmla="*/ 5433720 h 6858000"/>
              <a:gd name="connsiteX88" fmla="*/ 1123454 w 7472601"/>
              <a:gd name="connsiteY88" fmla="*/ 5435727 h 6858000"/>
              <a:gd name="connsiteX89" fmla="*/ 1737017 w 7472601"/>
              <a:gd name="connsiteY89" fmla="*/ 5452183 h 6858000"/>
              <a:gd name="connsiteX90" fmla="*/ 1824397 w 7472601"/>
              <a:gd name="connsiteY90" fmla="*/ 5447757 h 6858000"/>
              <a:gd name="connsiteX91" fmla="*/ 2070059 w 7472601"/>
              <a:gd name="connsiteY91" fmla="*/ 5441660 h 6858000"/>
              <a:gd name="connsiteX92" fmla="*/ 1456157 w 7472601"/>
              <a:gd name="connsiteY92" fmla="*/ 5371404 h 6858000"/>
              <a:gd name="connsiteX93" fmla="*/ 4988186 w 7472601"/>
              <a:gd name="connsiteY93" fmla="*/ 5216467 h 6858000"/>
              <a:gd name="connsiteX94" fmla="*/ 4777334 w 7472601"/>
              <a:gd name="connsiteY94" fmla="*/ 5406072 h 6858000"/>
              <a:gd name="connsiteX95" fmla="*/ 4718341 w 7472601"/>
              <a:gd name="connsiteY95" fmla="*/ 5468043 h 6858000"/>
              <a:gd name="connsiteX96" fmla="*/ 4604655 w 7472601"/>
              <a:gd name="connsiteY96" fmla="*/ 5583434 h 6858000"/>
              <a:gd name="connsiteX97" fmla="*/ 4565074 w 7472601"/>
              <a:gd name="connsiteY97" fmla="*/ 5618550 h 6858000"/>
              <a:gd name="connsiteX98" fmla="*/ 4988186 w 7472601"/>
              <a:gd name="connsiteY98" fmla="*/ 5216467 h 6858000"/>
              <a:gd name="connsiteX99" fmla="*/ 4978032 w 7472601"/>
              <a:gd name="connsiteY99" fmla="*/ 5183809 h 6858000"/>
              <a:gd name="connsiteX100" fmla="*/ 4463413 w 7472601"/>
              <a:gd name="connsiteY100" fmla="*/ 5615162 h 6858000"/>
              <a:gd name="connsiteX101" fmla="*/ 4358134 w 7472601"/>
              <a:gd name="connsiteY101" fmla="*/ 5742791 h 6858000"/>
              <a:gd name="connsiteX102" fmla="*/ 4376219 w 7472601"/>
              <a:gd name="connsiteY102" fmla="*/ 5729027 h 6858000"/>
              <a:gd name="connsiteX103" fmla="*/ 4582340 w 7472601"/>
              <a:gd name="connsiteY103" fmla="*/ 5561037 h 6858000"/>
              <a:gd name="connsiteX104" fmla="*/ 4694684 w 7472601"/>
              <a:gd name="connsiteY104" fmla="*/ 5447098 h 6858000"/>
              <a:gd name="connsiteX105" fmla="*/ 4754123 w 7472601"/>
              <a:gd name="connsiteY105" fmla="*/ 5384643 h 6858000"/>
              <a:gd name="connsiteX106" fmla="*/ 4978032 w 7472601"/>
              <a:gd name="connsiteY106" fmla="*/ 5183809 h 6858000"/>
              <a:gd name="connsiteX107" fmla="*/ 1903353 w 7472601"/>
              <a:gd name="connsiteY107" fmla="*/ 5044827 h 6858000"/>
              <a:gd name="connsiteX108" fmla="*/ 1936931 w 7472601"/>
              <a:gd name="connsiteY108" fmla="*/ 5093954 h 6858000"/>
              <a:gd name="connsiteX109" fmla="*/ 2195868 w 7472601"/>
              <a:gd name="connsiteY109" fmla="*/ 5396574 h 6858000"/>
              <a:gd name="connsiteX110" fmla="*/ 2088852 w 7472601"/>
              <a:gd name="connsiteY110" fmla="*/ 5166123 h 6858000"/>
              <a:gd name="connsiteX111" fmla="*/ 1958241 w 7472601"/>
              <a:gd name="connsiteY111" fmla="*/ 5067955 h 6858000"/>
              <a:gd name="connsiteX112" fmla="*/ 1903353 w 7472601"/>
              <a:gd name="connsiteY112" fmla="*/ 5044827 h 6858000"/>
              <a:gd name="connsiteX113" fmla="*/ 1979378 w 7472601"/>
              <a:gd name="connsiteY113" fmla="*/ 4769504 h 6858000"/>
              <a:gd name="connsiteX114" fmla="*/ 2882120 w 7472601"/>
              <a:gd name="connsiteY114" fmla="*/ 5064547 h 6858000"/>
              <a:gd name="connsiteX115" fmla="*/ 2793103 w 7472601"/>
              <a:gd name="connsiteY115" fmla="*/ 5039699 h 6858000"/>
              <a:gd name="connsiteX116" fmla="*/ 2770041 w 7472601"/>
              <a:gd name="connsiteY116" fmla="*/ 5033634 h 6858000"/>
              <a:gd name="connsiteX117" fmla="*/ 1979378 w 7472601"/>
              <a:gd name="connsiteY117" fmla="*/ 4769504 h 6858000"/>
              <a:gd name="connsiteX118" fmla="*/ 1927410 w 7472601"/>
              <a:gd name="connsiteY118" fmla="*/ 4716164 h 6858000"/>
              <a:gd name="connsiteX119" fmla="*/ 1959587 w 7472601"/>
              <a:gd name="connsiteY119" fmla="*/ 4728849 h 6858000"/>
              <a:gd name="connsiteX120" fmla="*/ 2777707 w 7472601"/>
              <a:gd name="connsiteY120" fmla="*/ 5003991 h 6858000"/>
              <a:gd name="connsiteX121" fmla="*/ 2800768 w 7472601"/>
              <a:gd name="connsiteY121" fmla="*/ 5010056 h 6858000"/>
              <a:gd name="connsiteX122" fmla="*/ 2879408 w 7472601"/>
              <a:gd name="connsiteY122" fmla="*/ 5031590 h 6858000"/>
              <a:gd name="connsiteX123" fmla="*/ 2862295 w 7472601"/>
              <a:gd name="connsiteY123" fmla="*/ 5022958 h 6858000"/>
              <a:gd name="connsiteX124" fmla="*/ 2813343 w 7472601"/>
              <a:gd name="connsiteY124" fmla="*/ 4998369 h 6858000"/>
              <a:gd name="connsiteX125" fmla="*/ 2646245 w 7472601"/>
              <a:gd name="connsiteY125" fmla="*/ 4930999 h 6858000"/>
              <a:gd name="connsiteX126" fmla="*/ 1999243 w 7472601"/>
              <a:gd name="connsiteY126" fmla="*/ 4730524 h 6858000"/>
              <a:gd name="connsiteX127" fmla="*/ 1979527 w 7472601"/>
              <a:gd name="connsiteY127" fmla="*/ 4726651 h 6858000"/>
              <a:gd name="connsiteX128" fmla="*/ 1927410 w 7472601"/>
              <a:gd name="connsiteY128" fmla="*/ 4716164 h 6858000"/>
              <a:gd name="connsiteX129" fmla="*/ 1997014 w 7472601"/>
              <a:gd name="connsiteY129" fmla="*/ 4698007 h 6858000"/>
              <a:gd name="connsiteX130" fmla="*/ 2005458 w 7472601"/>
              <a:gd name="connsiteY130" fmla="*/ 4699540 h 6858000"/>
              <a:gd name="connsiteX131" fmla="*/ 2657186 w 7472601"/>
              <a:gd name="connsiteY131" fmla="*/ 4901687 h 6858000"/>
              <a:gd name="connsiteX132" fmla="*/ 2826662 w 7472601"/>
              <a:gd name="connsiteY132" fmla="*/ 4970362 h 6858000"/>
              <a:gd name="connsiteX133" fmla="*/ 2876100 w 7472601"/>
              <a:gd name="connsiteY133" fmla="*/ 4995397 h 6858000"/>
              <a:gd name="connsiteX134" fmla="*/ 3042600 w 7472601"/>
              <a:gd name="connsiteY134" fmla="*/ 5059532 h 6858000"/>
              <a:gd name="connsiteX135" fmla="*/ 1997014 w 7472601"/>
              <a:gd name="connsiteY135" fmla="*/ 4698007 h 6858000"/>
              <a:gd name="connsiteX136" fmla="*/ 2305292 w 7472601"/>
              <a:gd name="connsiteY136" fmla="*/ 4219492 h 6858000"/>
              <a:gd name="connsiteX137" fmla="*/ 3360922 w 7472601"/>
              <a:gd name="connsiteY137" fmla="*/ 4529373 h 6858000"/>
              <a:gd name="connsiteX138" fmla="*/ 3492420 w 7472601"/>
              <a:gd name="connsiteY138" fmla="*/ 4510145 h 6858000"/>
              <a:gd name="connsiteX139" fmla="*/ 3364086 w 7472601"/>
              <a:gd name="connsiteY139" fmla="*/ 4480340 h 6858000"/>
              <a:gd name="connsiteX140" fmla="*/ 3225818 w 7472601"/>
              <a:gd name="connsiteY140" fmla="*/ 4411822 h 6858000"/>
              <a:gd name="connsiteX141" fmla="*/ 3129696 w 7472601"/>
              <a:gd name="connsiteY141" fmla="*/ 4360704 h 6858000"/>
              <a:gd name="connsiteX142" fmla="*/ 2814545 w 7472601"/>
              <a:gd name="connsiteY142" fmla="*/ 4282955 h 6858000"/>
              <a:gd name="connsiteX143" fmla="*/ 2305292 w 7472601"/>
              <a:gd name="connsiteY143" fmla="*/ 4219492 h 6858000"/>
              <a:gd name="connsiteX144" fmla="*/ 2626982 w 7472601"/>
              <a:gd name="connsiteY144" fmla="*/ 4206450 h 6858000"/>
              <a:gd name="connsiteX145" fmla="*/ 2490617 w 7472601"/>
              <a:gd name="connsiteY145" fmla="*/ 4206951 h 6858000"/>
              <a:gd name="connsiteX146" fmla="*/ 2819869 w 7472601"/>
              <a:gd name="connsiteY146" fmla="*/ 4252936 h 6858000"/>
              <a:gd name="connsiteX147" fmla="*/ 3143018 w 7472601"/>
              <a:gd name="connsiteY147" fmla="*/ 4332698 h 6858000"/>
              <a:gd name="connsiteX148" fmla="*/ 3241520 w 7472601"/>
              <a:gd name="connsiteY148" fmla="*/ 4385112 h 6858000"/>
              <a:gd name="connsiteX149" fmla="*/ 3374575 w 7472601"/>
              <a:gd name="connsiteY149" fmla="*/ 4451517 h 6858000"/>
              <a:gd name="connsiteX150" fmla="*/ 3505221 w 7472601"/>
              <a:gd name="connsiteY150" fmla="*/ 4480757 h 6858000"/>
              <a:gd name="connsiteX151" fmla="*/ 2626982 w 7472601"/>
              <a:gd name="connsiteY151" fmla="*/ 4206450 h 6858000"/>
              <a:gd name="connsiteX152" fmla="*/ 1310106 w 7472601"/>
              <a:gd name="connsiteY152" fmla="*/ 3943217 h 6858000"/>
              <a:gd name="connsiteX153" fmla="*/ 854994 w 7472601"/>
              <a:gd name="connsiteY153" fmla="*/ 4399136 h 6858000"/>
              <a:gd name="connsiteX154" fmla="*/ 742462 w 7472601"/>
              <a:gd name="connsiteY154" fmla="*/ 4594648 h 6858000"/>
              <a:gd name="connsiteX155" fmla="*/ 820602 w 7472601"/>
              <a:gd name="connsiteY155" fmla="*/ 4485915 h 6858000"/>
              <a:gd name="connsiteX156" fmla="*/ 878295 w 7472601"/>
              <a:gd name="connsiteY156" fmla="*/ 4403594 h 6858000"/>
              <a:gd name="connsiteX157" fmla="*/ 1240607 w 7472601"/>
              <a:gd name="connsiteY157" fmla="*/ 4010401 h 6858000"/>
              <a:gd name="connsiteX158" fmla="*/ 1310106 w 7472601"/>
              <a:gd name="connsiteY158" fmla="*/ 3943217 h 6858000"/>
              <a:gd name="connsiteX159" fmla="*/ 1423113 w 7472601"/>
              <a:gd name="connsiteY159" fmla="*/ 3874565 h 6858000"/>
              <a:gd name="connsiteX160" fmla="*/ 1260565 w 7472601"/>
              <a:gd name="connsiteY160" fmla="*/ 4031982 h 6858000"/>
              <a:gd name="connsiteX161" fmla="*/ 901900 w 7472601"/>
              <a:gd name="connsiteY161" fmla="*/ 4421236 h 6858000"/>
              <a:gd name="connsiteX162" fmla="*/ 845044 w 7472601"/>
              <a:gd name="connsiteY162" fmla="*/ 4502436 h 6858000"/>
              <a:gd name="connsiteX163" fmla="*/ 685926 w 7472601"/>
              <a:gd name="connsiteY163" fmla="*/ 4703069 h 6858000"/>
              <a:gd name="connsiteX164" fmla="*/ 684248 w 7472601"/>
              <a:gd name="connsiteY164" fmla="*/ 4706721 h 6858000"/>
              <a:gd name="connsiteX165" fmla="*/ 1423113 w 7472601"/>
              <a:gd name="connsiteY165" fmla="*/ 3874565 h 6858000"/>
              <a:gd name="connsiteX166" fmla="*/ 3316479 w 7472601"/>
              <a:gd name="connsiteY166" fmla="*/ 3872136 h 6858000"/>
              <a:gd name="connsiteX167" fmla="*/ 3546806 w 7472601"/>
              <a:gd name="connsiteY167" fmla="*/ 4356139 h 6858000"/>
              <a:gd name="connsiteX168" fmla="*/ 3364433 w 7472601"/>
              <a:gd name="connsiteY168" fmla="*/ 3953121 h 6858000"/>
              <a:gd name="connsiteX169" fmla="*/ 3316479 w 7472601"/>
              <a:gd name="connsiteY169" fmla="*/ 3872136 h 6858000"/>
              <a:gd name="connsiteX170" fmla="*/ 3291335 w 7472601"/>
              <a:gd name="connsiteY170" fmla="*/ 3767420 h 6858000"/>
              <a:gd name="connsiteX171" fmla="*/ 3390805 w 7472601"/>
              <a:gd name="connsiteY171" fmla="*/ 3937163 h 6858000"/>
              <a:gd name="connsiteX172" fmla="*/ 3579062 w 7472601"/>
              <a:gd name="connsiteY172" fmla="*/ 4359040 h 6858000"/>
              <a:gd name="connsiteX173" fmla="*/ 3467355 w 7472601"/>
              <a:gd name="connsiteY173" fmla="*/ 3988130 h 6858000"/>
              <a:gd name="connsiteX174" fmla="*/ 3310753 w 7472601"/>
              <a:gd name="connsiteY174" fmla="*/ 3787140 h 6858000"/>
              <a:gd name="connsiteX175" fmla="*/ 3291335 w 7472601"/>
              <a:gd name="connsiteY175" fmla="*/ 3767420 h 6858000"/>
              <a:gd name="connsiteX176" fmla="*/ 1635889 w 7472601"/>
              <a:gd name="connsiteY176" fmla="*/ 3709494 h 6858000"/>
              <a:gd name="connsiteX177" fmla="*/ 1634800 w 7472601"/>
              <a:gd name="connsiteY177" fmla="*/ 3731111 h 6858000"/>
              <a:gd name="connsiteX178" fmla="*/ 1635889 w 7472601"/>
              <a:gd name="connsiteY178" fmla="*/ 3709494 h 6858000"/>
              <a:gd name="connsiteX179" fmla="*/ 1510397 w 7472601"/>
              <a:gd name="connsiteY179" fmla="*/ 3684705 h 6858000"/>
              <a:gd name="connsiteX180" fmla="*/ 1146550 w 7472601"/>
              <a:gd name="connsiteY180" fmla="*/ 3802012 h 6858000"/>
              <a:gd name="connsiteX181" fmla="*/ 698834 w 7472601"/>
              <a:gd name="connsiteY181" fmla="*/ 3952272 h 6858000"/>
              <a:gd name="connsiteX182" fmla="*/ 34256 w 7472601"/>
              <a:gd name="connsiteY182" fmla="*/ 4347603 h 6858000"/>
              <a:gd name="connsiteX183" fmla="*/ 527241 w 7472601"/>
              <a:gd name="connsiteY183" fmla="*/ 4065078 h 6858000"/>
              <a:gd name="connsiteX184" fmla="*/ 1510397 w 7472601"/>
              <a:gd name="connsiteY184" fmla="*/ 3684705 h 6858000"/>
              <a:gd name="connsiteX185" fmla="*/ 1313114 w 7472601"/>
              <a:gd name="connsiteY185" fmla="*/ 3655216 h 6858000"/>
              <a:gd name="connsiteX186" fmla="*/ 1109304 w 7472601"/>
              <a:gd name="connsiteY186" fmla="*/ 3669030 h 6858000"/>
              <a:gd name="connsiteX187" fmla="*/ 8129 w 7472601"/>
              <a:gd name="connsiteY187" fmla="*/ 4330519 h 6858000"/>
              <a:gd name="connsiteX188" fmla="*/ 687572 w 7472601"/>
              <a:gd name="connsiteY188" fmla="*/ 3925629 h 6858000"/>
              <a:gd name="connsiteX189" fmla="*/ 1138365 w 7472601"/>
              <a:gd name="connsiteY189" fmla="*/ 3774515 h 6858000"/>
              <a:gd name="connsiteX190" fmla="*/ 1505579 w 7472601"/>
              <a:gd name="connsiteY190" fmla="*/ 3655526 h 6858000"/>
              <a:gd name="connsiteX191" fmla="*/ 1313114 w 7472601"/>
              <a:gd name="connsiteY191" fmla="*/ 3655216 h 6858000"/>
              <a:gd name="connsiteX192" fmla="*/ 3655073 w 7472601"/>
              <a:gd name="connsiteY192" fmla="*/ 3650884 h 6858000"/>
              <a:gd name="connsiteX193" fmla="*/ 3989938 w 7472601"/>
              <a:gd name="connsiteY193" fmla="*/ 3991685 h 6858000"/>
              <a:gd name="connsiteX194" fmla="*/ 4393907 w 7472601"/>
              <a:gd name="connsiteY194" fmla="*/ 4261258 h 6858000"/>
              <a:gd name="connsiteX195" fmla="*/ 4648051 w 7472601"/>
              <a:gd name="connsiteY195" fmla="*/ 4374051 h 6858000"/>
              <a:gd name="connsiteX196" fmla="*/ 4383389 w 7472601"/>
              <a:gd name="connsiteY196" fmla="*/ 4184369 h 6858000"/>
              <a:gd name="connsiteX197" fmla="*/ 4165508 w 7472601"/>
              <a:gd name="connsiteY197" fmla="*/ 4035196 h 6858000"/>
              <a:gd name="connsiteX198" fmla="*/ 4068162 w 7472601"/>
              <a:gd name="connsiteY198" fmla="*/ 3953394 h 6858000"/>
              <a:gd name="connsiteX199" fmla="*/ 3981416 w 7472601"/>
              <a:gd name="connsiteY199" fmla="*/ 3880482 h 6858000"/>
              <a:gd name="connsiteX200" fmla="*/ 3800147 w 7472601"/>
              <a:gd name="connsiteY200" fmla="*/ 3749872 h 6858000"/>
              <a:gd name="connsiteX201" fmla="*/ 3655073 w 7472601"/>
              <a:gd name="connsiteY201" fmla="*/ 3650884 h 6858000"/>
              <a:gd name="connsiteX202" fmla="*/ 3670252 w 7472601"/>
              <a:gd name="connsiteY202" fmla="*/ 3622798 h 6858000"/>
              <a:gd name="connsiteX203" fmla="*/ 3817258 w 7472601"/>
              <a:gd name="connsiteY203" fmla="*/ 3723577 h 6858000"/>
              <a:gd name="connsiteX204" fmla="*/ 4000461 w 7472601"/>
              <a:gd name="connsiteY204" fmla="*/ 3855966 h 6858000"/>
              <a:gd name="connsiteX205" fmla="*/ 4088180 w 7472601"/>
              <a:gd name="connsiteY205" fmla="*/ 3929774 h 6858000"/>
              <a:gd name="connsiteX206" fmla="*/ 4184555 w 7472601"/>
              <a:gd name="connsiteY206" fmla="*/ 4010683 h 6858000"/>
              <a:gd name="connsiteX207" fmla="*/ 4399563 w 7472601"/>
              <a:gd name="connsiteY207" fmla="*/ 4158106 h 6858000"/>
              <a:gd name="connsiteX208" fmla="*/ 4684469 w 7472601"/>
              <a:gd name="connsiteY208" fmla="*/ 4364680 h 6858000"/>
              <a:gd name="connsiteX209" fmla="*/ 4690271 w 7472601"/>
              <a:gd name="connsiteY209" fmla="*/ 4370034 h 6858000"/>
              <a:gd name="connsiteX210" fmla="*/ 4136093 w 7472601"/>
              <a:gd name="connsiteY210" fmla="*/ 3858466 h 6858000"/>
              <a:gd name="connsiteX211" fmla="*/ 3670252 w 7472601"/>
              <a:gd name="connsiteY211" fmla="*/ 3622798 h 6858000"/>
              <a:gd name="connsiteX212" fmla="*/ 4440129 w 7472601"/>
              <a:gd name="connsiteY212" fmla="*/ 3448571 h 6858000"/>
              <a:gd name="connsiteX213" fmla="*/ 4856525 w 7472601"/>
              <a:gd name="connsiteY213" fmla="*/ 3915351 h 6858000"/>
              <a:gd name="connsiteX214" fmla="*/ 5059055 w 7472601"/>
              <a:gd name="connsiteY214" fmla="*/ 4108918 h 6858000"/>
              <a:gd name="connsiteX215" fmla="*/ 5290070 w 7472601"/>
              <a:gd name="connsiteY215" fmla="*/ 4263619 h 6858000"/>
              <a:gd name="connsiteX216" fmla="*/ 4834991 w 7472601"/>
              <a:gd name="connsiteY216" fmla="*/ 3830985 h 6858000"/>
              <a:gd name="connsiteX217" fmla="*/ 4440129 w 7472601"/>
              <a:gd name="connsiteY217" fmla="*/ 3448571 h 6858000"/>
              <a:gd name="connsiteX218" fmla="*/ 4441737 w 7472601"/>
              <a:gd name="connsiteY218" fmla="*/ 3399734 h 6858000"/>
              <a:gd name="connsiteX219" fmla="*/ 4431236 w 7472601"/>
              <a:gd name="connsiteY219" fmla="*/ 3400954 h 6858000"/>
              <a:gd name="connsiteX220" fmla="*/ 4557150 w 7472601"/>
              <a:gd name="connsiteY220" fmla="*/ 3510023 h 6858000"/>
              <a:gd name="connsiteX221" fmla="*/ 4856936 w 7472601"/>
              <a:gd name="connsiteY221" fmla="*/ 3809146 h 6858000"/>
              <a:gd name="connsiteX222" fmla="*/ 5111996 w 7472601"/>
              <a:gd name="connsiteY222" fmla="*/ 4065759 h 6858000"/>
              <a:gd name="connsiteX223" fmla="*/ 5388878 w 7472601"/>
              <a:gd name="connsiteY223" fmla="*/ 4300185 h 6858000"/>
              <a:gd name="connsiteX224" fmla="*/ 5425556 w 7472601"/>
              <a:gd name="connsiteY224" fmla="*/ 4308967 h 6858000"/>
              <a:gd name="connsiteX225" fmla="*/ 4943646 w 7472601"/>
              <a:gd name="connsiteY225" fmla="*/ 3822916 h 6858000"/>
              <a:gd name="connsiteX226" fmla="*/ 4594837 w 7472601"/>
              <a:gd name="connsiteY226" fmla="*/ 3532274 h 6858000"/>
              <a:gd name="connsiteX227" fmla="*/ 4441737 w 7472601"/>
              <a:gd name="connsiteY227" fmla="*/ 3399734 h 6858000"/>
              <a:gd name="connsiteX228" fmla="*/ 5425834 w 7472601"/>
              <a:gd name="connsiteY228" fmla="*/ 3162785 h 6858000"/>
              <a:gd name="connsiteX229" fmla="*/ 5401644 w 7472601"/>
              <a:gd name="connsiteY229" fmla="*/ 3617847 h 6858000"/>
              <a:gd name="connsiteX230" fmla="*/ 5467256 w 7472601"/>
              <a:gd name="connsiteY230" fmla="*/ 4175494 h 6858000"/>
              <a:gd name="connsiteX231" fmla="*/ 5448069 w 7472601"/>
              <a:gd name="connsiteY231" fmla="*/ 3567554 h 6858000"/>
              <a:gd name="connsiteX232" fmla="*/ 5425834 w 7472601"/>
              <a:gd name="connsiteY232" fmla="*/ 3162785 h 6858000"/>
              <a:gd name="connsiteX233" fmla="*/ 1318687 w 7472601"/>
              <a:gd name="connsiteY233" fmla="*/ 3113840 h 6858000"/>
              <a:gd name="connsiteX234" fmla="*/ 1066793 w 7472601"/>
              <a:gd name="connsiteY234" fmla="*/ 3212171 h 6858000"/>
              <a:gd name="connsiteX235" fmla="*/ 993319 w 7472601"/>
              <a:gd name="connsiteY235" fmla="*/ 3247648 h 6858000"/>
              <a:gd name="connsiteX236" fmla="*/ 853081 w 7472601"/>
              <a:gd name="connsiteY236" fmla="*/ 3312410 h 6858000"/>
              <a:gd name="connsiteX237" fmla="*/ 805957 w 7472601"/>
              <a:gd name="connsiteY237" fmla="*/ 3330443 h 6858000"/>
              <a:gd name="connsiteX238" fmla="*/ 1318687 w 7472601"/>
              <a:gd name="connsiteY238" fmla="*/ 3113840 h 6858000"/>
              <a:gd name="connsiteX239" fmla="*/ 5453702 w 7472601"/>
              <a:gd name="connsiteY239" fmla="*/ 3090882 h 6858000"/>
              <a:gd name="connsiteX240" fmla="*/ 5480135 w 7472601"/>
              <a:gd name="connsiteY240" fmla="*/ 3565802 h 6858000"/>
              <a:gd name="connsiteX241" fmla="*/ 5499023 w 7472601"/>
              <a:gd name="connsiteY241" fmla="*/ 4166310 h 6858000"/>
              <a:gd name="connsiteX242" fmla="*/ 5547022 w 7472601"/>
              <a:gd name="connsiteY242" fmla="*/ 3607838 h 6858000"/>
              <a:gd name="connsiteX243" fmla="*/ 5515964 w 7472601"/>
              <a:gd name="connsiteY243" fmla="*/ 3378541 h 6858000"/>
              <a:gd name="connsiteX244" fmla="*/ 5453702 w 7472601"/>
              <a:gd name="connsiteY244" fmla="*/ 3090882 h 6858000"/>
              <a:gd name="connsiteX245" fmla="*/ 1238695 w 7472601"/>
              <a:gd name="connsiteY245" fmla="*/ 3076820 h 6858000"/>
              <a:gd name="connsiteX246" fmla="*/ 716371 w 7472601"/>
              <a:gd name="connsiteY246" fmla="*/ 3293249 h 6858000"/>
              <a:gd name="connsiteX247" fmla="*/ 579522 w 7472601"/>
              <a:gd name="connsiteY247" fmla="*/ 3371759 h 6858000"/>
              <a:gd name="connsiteX248" fmla="*/ 600288 w 7472601"/>
              <a:gd name="connsiteY248" fmla="*/ 3365555 h 6858000"/>
              <a:gd name="connsiteX249" fmla="*/ 840692 w 7472601"/>
              <a:gd name="connsiteY249" fmla="*/ 3284921 h 6858000"/>
              <a:gd name="connsiteX250" fmla="*/ 979248 w 7472601"/>
              <a:gd name="connsiteY250" fmla="*/ 3221003 h 6858000"/>
              <a:gd name="connsiteX251" fmla="*/ 1053282 w 7472601"/>
              <a:gd name="connsiteY251" fmla="*/ 3185247 h 6858000"/>
              <a:gd name="connsiteX252" fmla="*/ 1320603 w 7472601"/>
              <a:gd name="connsiteY252" fmla="*/ 3081281 h 6858000"/>
              <a:gd name="connsiteX253" fmla="*/ 1238695 w 7472601"/>
              <a:gd name="connsiteY253" fmla="*/ 3076820 h 6858000"/>
              <a:gd name="connsiteX254" fmla="*/ 5425627 w 7472601"/>
              <a:gd name="connsiteY254" fmla="*/ 2954192 h 6858000"/>
              <a:gd name="connsiteX255" fmla="*/ 5470770 w 7472601"/>
              <a:gd name="connsiteY255" fmla="*/ 3005435 h 6858000"/>
              <a:gd name="connsiteX256" fmla="*/ 5519779 w 7472601"/>
              <a:gd name="connsiteY256" fmla="*/ 4359223 h 6858000"/>
              <a:gd name="connsiteX257" fmla="*/ 5520293 w 7472601"/>
              <a:gd name="connsiteY257" fmla="*/ 4360602 h 6858000"/>
              <a:gd name="connsiteX258" fmla="*/ 5767221 w 7472601"/>
              <a:gd name="connsiteY258" fmla="*/ 4665564 h 6858000"/>
              <a:gd name="connsiteX259" fmla="*/ 6937169 w 7472601"/>
              <a:gd name="connsiteY259" fmla="*/ 4815941 h 6858000"/>
              <a:gd name="connsiteX260" fmla="*/ 6953922 w 7472601"/>
              <a:gd name="connsiteY260" fmla="*/ 4890068 h 6858000"/>
              <a:gd name="connsiteX261" fmla="*/ 6071359 w 7472601"/>
              <a:gd name="connsiteY261" fmla="*/ 4770770 h 6858000"/>
              <a:gd name="connsiteX262" fmla="*/ 6038839 w 7472601"/>
              <a:gd name="connsiteY262" fmla="*/ 4764474 h 6858000"/>
              <a:gd name="connsiteX263" fmla="*/ 6038706 w 7472601"/>
              <a:gd name="connsiteY263" fmla="*/ 4763847 h 6858000"/>
              <a:gd name="connsiteX264" fmla="*/ 6037784 w 7472601"/>
              <a:gd name="connsiteY264" fmla="*/ 4764270 h 6858000"/>
              <a:gd name="connsiteX265" fmla="*/ 6038839 w 7472601"/>
              <a:gd name="connsiteY265" fmla="*/ 4764474 h 6858000"/>
              <a:gd name="connsiteX266" fmla="*/ 6040338 w 7472601"/>
              <a:gd name="connsiteY266" fmla="*/ 4771418 h 6858000"/>
              <a:gd name="connsiteX267" fmla="*/ 6024488 w 7472601"/>
              <a:gd name="connsiteY267" fmla="*/ 4809903 h 6858000"/>
              <a:gd name="connsiteX268" fmla="*/ 5599771 w 7472601"/>
              <a:gd name="connsiteY268" fmla="*/ 5509652 h 6858000"/>
              <a:gd name="connsiteX269" fmla="*/ 5548843 w 7472601"/>
              <a:gd name="connsiteY269" fmla="*/ 5563845 h 6858000"/>
              <a:gd name="connsiteX270" fmla="*/ 5940952 w 7472601"/>
              <a:gd name="connsiteY270" fmla="*/ 6250028 h 6858000"/>
              <a:gd name="connsiteX271" fmla="*/ 6043441 w 7472601"/>
              <a:gd name="connsiteY271" fmla="*/ 6665847 h 6858000"/>
              <a:gd name="connsiteX272" fmla="*/ 6093432 w 7472601"/>
              <a:gd name="connsiteY272" fmla="*/ 6858000 h 6858000"/>
              <a:gd name="connsiteX273" fmla="*/ 6034344 w 7472601"/>
              <a:gd name="connsiteY273" fmla="*/ 6858000 h 6858000"/>
              <a:gd name="connsiteX274" fmla="*/ 6026679 w 7472601"/>
              <a:gd name="connsiteY274" fmla="*/ 6836959 h 6858000"/>
              <a:gd name="connsiteX275" fmla="*/ 5800441 w 7472601"/>
              <a:gd name="connsiteY275" fmla="*/ 6335286 h 6858000"/>
              <a:gd name="connsiteX276" fmla="*/ 5526562 w 7472601"/>
              <a:gd name="connsiteY276" fmla="*/ 5705388 h 6858000"/>
              <a:gd name="connsiteX277" fmla="*/ 5519640 w 7472601"/>
              <a:gd name="connsiteY277" fmla="*/ 5683774 h 6858000"/>
              <a:gd name="connsiteX278" fmla="*/ 5844559 w 7472601"/>
              <a:gd name="connsiteY278" fmla="*/ 6553349 h 6858000"/>
              <a:gd name="connsiteX279" fmla="*/ 5975994 w 7472601"/>
              <a:gd name="connsiteY279" fmla="*/ 6858000 h 6858000"/>
              <a:gd name="connsiteX280" fmla="*/ 5898547 w 7472601"/>
              <a:gd name="connsiteY280" fmla="*/ 6858000 h 6858000"/>
              <a:gd name="connsiteX281" fmla="*/ 5682041 w 7472601"/>
              <a:gd name="connsiteY281" fmla="*/ 6355860 h 6858000"/>
              <a:gd name="connsiteX282" fmla="*/ 5461758 w 7472601"/>
              <a:gd name="connsiteY282" fmla="*/ 5820220 h 6858000"/>
              <a:gd name="connsiteX283" fmla="*/ 5237282 w 7472601"/>
              <a:gd name="connsiteY283" fmla="*/ 6579086 h 6858000"/>
              <a:gd name="connsiteX284" fmla="*/ 5115009 w 7472601"/>
              <a:gd name="connsiteY284" fmla="*/ 6858000 h 6858000"/>
              <a:gd name="connsiteX285" fmla="*/ 5028074 w 7472601"/>
              <a:gd name="connsiteY285" fmla="*/ 6858000 h 6858000"/>
              <a:gd name="connsiteX286" fmla="*/ 5079508 w 7472601"/>
              <a:gd name="connsiteY286" fmla="*/ 6749074 h 6858000"/>
              <a:gd name="connsiteX287" fmla="*/ 5371846 w 7472601"/>
              <a:gd name="connsiteY287" fmla="*/ 5924413 h 6858000"/>
              <a:gd name="connsiteX288" fmla="*/ 5270512 w 7472601"/>
              <a:gd name="connsiteY288" fmla="*/ 6138975 h 6858000"/>
              <a:gd name="connsiteX289" fmla="*/ 5062409 w 7472601"/>
              <a:gd name="connsiteY289" fmla="*/ 6653544 h 6858000"/>
              <a:gd name="connsiteX290" fmla="*/ 5036628 w 7472601"/>
              <a:gd name="connsiteY290" fmla="*/ 6754247 h 6858000"/>
              <a:gd name="connsiteX291" fmla="*/ 5009112 w 7472601"/>
              <a:gd name="connsiteY291" fmla="*/ 6858000 h 6858000"/>
              <a:gd name="connsiteX292" fmla="*/ 4976679 w 7472601"/>
              <a:gd name="connsiteY292" fmla="*/ 6858000 h 6858000"/>
              <a:gd name="connsiteX293" fmla="*/ 5006537 w 7472601"/>
              <a:gd name="connsiteY293" fmla="*/ 6747068 h 6858000"/>
              <a:gd name="connsiteX294" fmla="*/ 5032723 w 7472601"/>
              <a:gd name="connsiteY294" fmla="*/ 6644957 h 6858000"/>
              <a:gd name="connsiteX295" fmla="*/ 5242949 w 7472601"/>
              <a:gd name="connsiteY295" fmla="*/ 6125175 h 6858000"/>
              <a:gd name="connsiteX296" fmla="*/ 5286321 w 7472601"/>
              <a:gd name="connsiteY296" fmla="*/ 6033555 h 6858000"/>
              <a:gd name="connsiteX297" fmla="*/ 5008210 w 7472601"/>
              <a:gd name="connsiteY297" fmla="*/ 6649194 h 6858000"/>
              <a:gd name="connsiteX298" fmla="*/ 4986321 w 7472601"/>
              <a:gd name="connsiteY298" fmla="*/ 6765687 h 6858000"/>
              <a:gd name="connsiteX299" fmla="*/ 4973474 w 7472601"/>
              <a:gd name="connsiteY299" fmla="*/ 6858000 h 6858000"/>
              <a:gd name="connsiteX300" fmla="*/ 4907178 w 7472601"/>
              <a:gd name="connsiteY300" fmla="*/ 6858000 h 6858000"/>
              <a:gd name="connsiteX301" fmla="*/ 4910810 w 7472601"/>
              <a:gd name="connsiteY301" fmla="*/ 6829660 h 6858000"/>
              <a:gd name="connsiteX302" fmla="*/ 4987461 w 7472601"/>
              <a:gd name="connsiteY302" fmla="*/ 6432994 h 6858000"/>
              <a:gd name="connsiteX303" fmla="*/ 5179262 w 7472601"/>
              <a:gd name="connsiteY303" fmla="*/ 6035044 h 6858000"/>
              <a:gd name="connsiteX304" fmla="*/ 4689678 w 7472601"/>
              <a:gd name="connsiteY304" fmla="*/ 6440241 h 6858000"/>
              <a:gd name="connsiteX305" fmla="*/ 4477543 w 7472601"/>
              <a:gd name="connsiteY305" fmla="*/ 6674836 h 6858000"/>
              <a:gd name="connsiteX306" fmla="*/ 4329957 w 7472601"/>
              <a:gd name="connsiteY306" fmla="*/ 6858000 h 6858000"/>
              <a:gd name="connsiteX307" fmla="*/ 4218595 w 7472601"/>
              <a:gd name="connsiteY307" fmla="*/ 6858000 h 6858000"/>
              <a:gd name="connsiteX308" fmla="*/ 4368888 w 7472601"/>
              <a:gd name="connsiteY308" fmla="*/ 6668412 h 6858000"/>
              <a:gd name="connsiteX309" fmla="*/ 4563091 w 7472601"/>
              <a:gd name="connsiteY309" fmla="*/ 6442508 h 6858000"/>
              <a:gd name="connsiteX310" fmla="*/ 5387324 w 7472601"/>
              <a:gd name="connsiteY310" fmla="*/ 5705830 h 6858000"/>
              <a:gd name="connsiteX311" fmla="*/ 5073620 w 7472601"/>
              <a:gd name="connsiteY311" fmla="*/ 5955437 h 6858000"/>
              <a:gd name="connsiteX312" fmla="*/ 4689789 w 7472601"/>
              <a:gd name="connsiteY312" fmla="*/ 6268382 h 6858000"/>
              <a:gd name="connsiteX313" fmla="*/ 4418722 w 7472601"/>
              <a:gd name="connsiteY313" fmla="*/ 6570886 h 6858000"/>
              <a:gd name="connsiteX314" fmla="*/ 4214944 w 7472601"/>
              <a:gd name="connsiteY314" fmla="*/ 6858000 h 6858000"/>
              <a:gd name="connsiteX315" fmla="*/ 4177898 w 7472601"/>
              <a:gd name="connsiteY315" fmla="*/ 6858000 h 6858000"/>
              <a:gd name="connsiteX316" fmla="*/ 4391597 w 7472601"/>
              <a:gd name="connsiteY316" fmla="*/ 6556370 h 6858000"/>
              <a:gd name="connsiteX317" fmla="*/ 4668889 w 7472601"/>
              <a:gd name="connsiteY317" fmla="*/ 6246399 h 6858000"/>
              <a:gd name="connsiteX318" fmla="*/ 5055427 w 7472601"/>
              <a:gd name="connsiteY318" fmla="*/ 5931476 h 6858000"/>
              <a:gd name="connsiteX319" fmla="*/ 5371814 w 7472601"/>
              <a:gd name="connsiteY319" fmla="*/ 5678975 h 6858000"/>
              <a:gd name="connsiteX320" fmla="*/ 4987918 w 7472601"/>
              <a:gd name="connsiteY320" fmla="*/ 5838701 h 6858000"/>
              <a:gd name="connsiteX321" fmla="*/ 4317146 w 7472601"/>
              <a:gd name="connsiteY321" fmla="*/ 6587716 h 6858000"/>
              <a:gd name="connsiteX322" fmla="*/ 4171627 w 7472601"/>
              <a:gd name="connsiteY322" fmla="*/ 6858000 h 6858000"/>
              <a:gd name="connsiteX323" fmla="*/ 4081585 w 7472601"/>
              <a:gd name="connsiteY323" fmla="*/ 6858000 h 6858000"/>
              <a:gd name="connsiteX324" fmla="*/ 4238603 w 7472601"/>
              <a:gd name="connsiteY324" fmla="*/ 6559341 h 6858000"/>
              <a:gd name="connsiteX325" fmla="*/ 4778333 w 7472601"/>
              <a:gd name="connsiteY325" fmla="*/ 5873626 h 6858000"/>
              <a:gd name="connsiteX326" fmla="*/ 5414185 w 7472601"/>
              <a:gd name="connsiteY326" fmla="*/ 5573882 h 6858000"/>
              <a:gd name="connsiteX327" fmla="*/ 5959648 w 7472601"/>
              <a:gd name="connsiteY327" fmla="*/ 4760797 h 6858000"/>
              <a:gd name="connsiteX328" fmla="*/ 5355019 w 7472601"/>
              <a:gd name="connsiteY328" fmla="*/ 4734672 h 6858000"/>
              <a:gd name="connsiteX329" fmla="*/ 5083565 w 7472601"/>
              <a:gd name="connsiteY329" fmla="*/ 5179121 h 6858000"/>
              <a:gd name="connsiteX330" fmla="*/ 4713577 w 7472601"/>
              <a:gd name="connsiteY330" fmla="*/ 5616803 h 6858000"/>
              <a:gd name="connsiteX331" fmla="*/ 3989559 w 7472601"/>
              <a:gd name="connsiteY331" fmla="*/ 6145945 h 6858000"/>
              <a:gd name="connsiteX332" fmla="*/ 3939824 w 7472601"/>
              <a:gd name="connsiteY332" fmla="*/ 6066900 h 6858000"/>
              <a:gd name="connsiteX333" fmla="*/ 4584537 w 7472601"/>
              <a:gd name="connsiteY333" fmla="*/ 5324826 h 6858000"/>
              <a:gd name="connsiteX334" fmla="*/ 5037105 w 7472601"/>
              <a:gd name="connsiteY334" fmla="*/ 5088765 h 6858000"/>
              <a:gd name="connsiteX335" fmla="*/ 5039930 w 7472601"/>
              <a:gd name="connsiteY335" fmla="*/ 5089585 h 6858000"/>
              <a:gd name="connsiteX336" fmla="*/ 5263764 w 7472601"/>
              <a:gd name="connsiteY336" fmla="*/ 4735525 h 6858000"/>
              <a:gd name="connsiteX337" fmla="*/ 4086300 w 7472601"/>
              <a:gd name="connsiteY337" fmla="*/ 4884599 h 6858000"/>
              <a:gd name="connsiteX338" fmla="*/ 4085485 w 7472601"/>
              <a:gd name="connsiteY338" fmla="*/ 4899070 h 6858000"/>
              <a:gd name="connsiteX339" fmla="*/ 3871915 w 7472601"/>
              <a:gd name="connsiteY339" fmla="*/ 5253645 h 6858000"/>
              <a:gd name="connsiteX340" fmla="*/ 3799374 w 7472601"/>
              <a:gd name="connsiteY340" fmla="*/ 5466127 h 6858000"/>
              <a:gd name="connsiteX341" fmla="*/ 3498850 w 7472601"/>
              <a:gd name="connsiteY341" fmla="*/ 6661888 h 6858000"/>
              <a:gd name="connsiteX342" fmla="*/ 3399216 w 7472601"/>
              <a:gd name="connsiteY342" fmla="*/ 6858000 h 6858000"/>
              <a:gd name="connsiteX343" fmla="*/ 3303688 w 7472601"/>
              <a:gd name="connsiteY343" fmla="*/ 6858000 h 6858000"/>
              <a:gd name="connsiteX344" fmla="*/ 3391774 w 7472601"/>
              <a:gd name="connsiteY344" fmla="*/ 6697181 h 6858000"/>
              <a:gd name="connsiteX345" fmla="*/ 3735540 w 7472601"/>
              <a:gd name="connsiteY345" fmla="*/ 5546923 h 6858000"/>
              <a:gd name="connsiteX346" fmla="*/ 3729438 w 7472601"/>
              <a:gd name="connsiteY346" fmla="*/ 5569058 h 6858000"/>
              <a:gd name="connsiteX347" fmla="*/ 3707782 w 7472601"/>
              <a:gd name="connsiteY347" fmla="*/ 5644908 h 6858000"/>
              <a:gd name="connsiteX348" fmla="*/ 3583827 w 7472601"/>
              <a:gd name="connsiteY348" fmla="*/ 6039215 h 6858000"/>
              <a:gd name="connsiteX349" fmla="*/ 3547861 w 7472601"/>
              <a:gd name="connsiteY349" fmla="*/ 6129609 h 6858000"/>
              <a:gd name="connsiteX350" fmla="*/ 3490905 w 7472601"/>
              <a:gd name="connsiteY350" fmla="*/ 6277660 h 6858000"/>
              <a:gd name="connsiteX351" fmla="*/ 3455859 w 7472601"/>
              <a:gd name="connsiteY351" fmla="*/ 6391301 h 6858000"/>
              <a:gd name="connsiteX352" fmla="*/ 3429112 w 7472601"/>
              <a:gd name="connsiteY352" fmla="*/ 6479469 h 6858000"/>
              <a:gd name="connsiteX353" fmla="*/ 3304862 w 7472601"/>
              <a:gd name="connsiteY353" fmla="*/ 6796476 h 6858000"/>
              <a:gd name="connsiteX354" fmla="*/ 3276071 w 7472601"/>
              <a:gd name="connsiteY354" fmla="*/ 6858000 h 6858000"/>
              <a:gd name="connsiteX355" fmla="*/ 3240805 w 7472601"/>
              <a:gd name="connsiteY355" fmla="*/ 6858000 h 6858000"/>
              <a:gd name="connsiteX356" fmla="*/ 3275917 w 7472601"/>
              <a:gd name="connsiteY356" fmla="*/ 6783192 h 6858000"/>
              <a:gd name="connsiteX357" fmla="*/ 3399358 w 7472601"/>
              <a:gd name="connsiteY357" fmla="*/ 6469011 h 6858000"/>
              <a:gd name="connsiteX358" fmla="*/ 3425650 w 7472601"/>
              <a:gd name="connsiteY358" fmla="*/ 6381333 h 6858000"/>
              <a:gd name="connsiteX359" fmla="*/ 3460661 w 7472601"/>
              <a:gd name="connsiteY359" fmla="*/ 6266763 h 6858000"/>
              <a:gd name="connsiteX360" fmla="*/ 3518021 w 7472601"/>
              <a:gd name="connsiteY360" fmla="*/ 6117298 h 6858000"/>
              <a:gd name="connsiteX361" fmla="*/ 3554035 w 7472601"/>
              <a:gd name="connsiteY361" fmla="*/ 6027832 h 6858000"/>
              <a:gd name="connsiteX362" fmla="*/ 3677174 w 7472601"/>
              <a:gd name="connsiteY362" fmla="*/ 5636351 h 6858000"/>
              <a:gd name="connsiteX363" fmla="*/ 3698819 w 7472601"/>
              <a:gd name="connsiteY363" fmla="*/ 5560503 h 6858000"/>
              <a:gd name="connsiteX364" fmla="*/ 3702094 w 7472601"/>
              <a:gd name="connsiteY364" fmla="*/ 5549194 h 6858000"/>
              <a:gd name="connsiteX365" fmla="*/ 3398355 w 7472601"/>
              <a:gd name="connsiteY365" fmla="*/ 6094603 h 6858000"/>
              <a:gd name="connsiteX366" fmla="*/ 3193941 w 7472601"/>
              <a:gd name="connsiteY366" fmla="*/ 6798775 h 6858000"/>
              <a:gd name="connsiteX367" fmla="*/ 3184140 w 7472601"/>
              <a:gd name="connsiteY367" fmla="*/ 6858000 h 6858000"/>
              <a:gd name="connsiteX368" fmla="*/ 3099978 w 7472601"/>
              <a:gd name="connsiteY368" fmla="*/ 6858000 h 6858000"/>
              <a:gd name="connsiteX369" fmla="*/ 3101556 w 7472601"/>
              <a:gd name="connsiteY369" fmla="*/ 6843337 h 6858000"/>
              <a:gd name="connsiteX370" fmla="*/ 3370162 w 7472601"/>
              <a:gd name="connsiteY370" fmla="*/ 5785550 h 6858000"/>
              <a:gd name="connsiteX371" fmla="*/ 3746477 w 7472601"/>
              <a:gd name="connsiteY371" fmla="*/ 5377889 h 6858000"/>
              <a:gd name="connsiteX372" fmla="*/ 3863399 w 7472601"/>
              <a:gd name="connsiteY372" fmla="*/ 5087257 h 6858000"/>
              <a:gd name="connsiteX373" fmla="*/ 3968712 w 7472601"/>
              <a:gd name="connsiteY373" fmla="*/ 4913989 h 6858000"/>
              <a:gd name="connsiteX374" fmla="*/ 2792390 w 7472601"/>
              <a:gd name="connsiteY374" fmla="*/ 5382974 h 6858000"/>
              <a:gd name="connsiteX375" fmla="*/ 2714982 w 7472601"/>
              <a:gd name="connsiteY375" fmla="*/ 5427051 h 6858000"/>
              <a:gd name="connsiteX376" fmla="*/ 2813361 w 7472601"/>
              <a:gd name="connsiteY376" fmla="*/ 6023912 h 6858000"/>
              <a:gd name="connsiteX377" fmla="*/ 2688430 w 7472601"/>
              <a:gd name="connsiteY377" fmla="*/ 6801564 h 6858000"/>
              <a:gd name="connsiteX378" fmla="*/ 2629626 w 7472601"/>
              <a:gd name="connsiteY378" fmla="*/ 6763394 h 6858000"/>
              <a:gd name="connsiteX379" fmla="*/ 2565328 w 7472601"/>
              <a:gd name="connsiteY379" fmla="*/ 5516399 h 6858000"/>
              <a:gd name="connsiteX380" fmla="*/ 1922999 w 7472601"/>
              <a:gd name="connsiteY380" fmla="*/ 5980343 h 6858000"/>
              <a:gd name="connsiteX381" fmla="*/ 1950261 w 7472601"/>
              <a:gd name="connsiteY381" fmla="*/ 6405858 h 6858000"/>
              <a:gd name="connsiteX382" fmla="*/ 2365554 w 7472601"/>
              <a:gd name="connsiteY382" fmla="*/ 6759107 h 6858000"/>
              <a:gd name="connsiteX383" fmla="*/ 2424142 w 7472601"/>
              <a:gd name="connsiteY383" fmla="*/ 6858000 h 6858000"/>
              <a:gd name="connsiteX384" fmla="*/ 2395994 w 7472601"/>
              <a:gd name="connsiteY384" fmla="*/ 6858000 h 6858000"/>
              <a:gd name="connsiteX385" fmla="*/ 2392863 w 7472601"/>
              <a:gd name="connsiteY385" fmla="*/ 6852964 h 6858000"/>
              <a:gd name="connsiteX386" fmla="*/ 2017589 w 7472601"/>
              <a:gd name="connsiteY386" fmla="*/ 6493982 h 6858000"/>
              <a:gd name="connsiteX387" fmla="*/ 2147336 w 7472601"/>
              <a:gd name="connsiteY387" fmla="*/ 6594052 h 6858000"/>
              <a:gd name="connsiteX388" fmla="*/ 2207047 w 7472601"/>
              <a:gd name="connsiteY388" fmla="*/ 6654540 h 6858000"/>
              <a:gd name="connsiteX389" fmla="*/ 2299106 w 7472601"/>
              <a:gd name="connsiteY389" fmla="*/ 6778931 h 6858000"/>
              <a:gd name="connsiteX390" fmla="*/ 2314430 w 7472601"/>
              <a:gd name="connsiteY390" fmla="*/ 6801144 h 6858000"/>
              <a:gd name="connsiteX391" fmla="*/ 2352406 w 7472601"/>
              <a:gd name="connsiteY391" fmla="*/ 6858000 h 6858000"/>
              <a:gd name="connsiteX392" fmla="*/ 2314492 w 7472601"/>
              <a:gd name="connsiteY392" fmla="*/ 6858000 h 6858000"/>
              <a:gd name="connsiteX393" fmla="*/ 2288095 w 7472601"/>
              <a:gd name="connsiteY393" fmla="*/ 6818030 h 6858000"/>
              <a:gd name="connsiteX394" fmla="*/ 2272768 w 7472601"/>
              <a:gd name="connsiteY394" fmla="*/ 6795822 h 6858000"/>
              <a:gd name="connsiteX395" fmla="*/ 2182715 w 7472601"/>
              <a:gd name="connsiteY395" fmla="*/ 6675071 h 6858000"/>
              <a:gd name="connsiteX396" fmla="*/ 2032061 w 7472601"/>
              <a:gd name="connsiteY396" fmla="*/ 6541380 h 6858000"/>
              <a:gd name="connsiteX397" fmla="*/ 2257220 w 7472601"/>
              <a:gd name="connsiteY397" fmla="*/ 6826257 h 6858000"/>
              <a:gd name="connsiteX398" fmla="*/ 2281324 w 7472601"/>
              <a:gd name="connsiteY398" fmla="*/ 6858000 h 6858000"/>
              <a:gd name="connsiteX399" fmla="*/ 2242860 w 7472601"/>
              <a:gd name="connsiteY399" fmla="*/ 6858000 h 6858000"/>
              <a:gd name="connsiteX400" fmla="*/ 2232818 w 7472601"/>
              <a:gd name="connsiteY400" fmla="*/ 6844926 h 6858000"/>
              <a:gd name="connsiteX401" fmla="*/ 1990172 w 7472601"/>
              <a:gd name="connsiteY401" fmla="*/ 6542121 h 6858000"/>
              <a:gd name="connsiteX402" fmla="*/ 2124090 w 7472601"/>
              <a:gd name="connsiteY402" fmla="*/ 6761017 h 6858000"/>
              <a:gd name="connsiteX403" fmla="*/ 2200380 w 7472601"/>
              <a:gd name="connsiteY403" fmla="*/ 6858000 h 6858000"/>
              <a:gd name="connsiteX404" fmla="*/ 2147507 w 7472601"/>
              <a:gd name="connsiteY404" fmla="*/ 6858000 h 6858000"/>
              <a:gd name="connsiteX405" fmla="*/ 2070668 w 7472601"/>
              <a:gd name="connsiteY405" fmla="*/ 6761520 h 6858000"/>
              <a:gd name="connsiteX406" fmla="*/ 1975142 w 7472601"/>
              <a:gd name="connsiteY406" fmla="*/ 6585570 h 6858000"/>
              <a:gd name="connsiteX407" fmla="*/ 2050035 w 7472601"/>
              <a:gd name="connsiteY407" fmla="*/ 6813345 h 6858000"/>
              <a:gd name="connsiteX408" fmla="*/ 2063025 w 7472601"/>
              <a:gd name="connsiteY408" fmla="*/ 6858000 h 6858000"/>
              <a:gd name="connsiteX409" fmla="*/ 2021675 w 7472601"/>
              <a:gd name="connsiteY409" fmla="*/ 6858000 h 6858000"/>
              <a:gd name="connsiteX410" fmla="*/ 2019308 w 7472601"/>
              <a:gd name="connsiteY410" fmla="*/ 6847118 h 6858000"/>
              <a:gd name="connsiteX411" fmla="*/ 1938835 w 7472601"/>
              <a:gd name="connsiteY411" fmla="*/ 6551160 h 6858000"/>
              <a:gd name="connsiteX412" fmla="*/ 1953230 w 7472601"/>
              <a:gd name="connsiteY412" fmla="*/ 6759699 h 6858000"/>
              <a:gd name="connsiteX413" fmla="*/ 1956763 w 7472601"/>
              <a:gd name="connsiteY413" fmla="*/ 6778191 h 6858000"/>
              <a:gd name="connsiteX414" fmla="*/ 1967925 w 7472601"/>
              <a:gd name="connsiteY414" fmla="*/ 6858000 h 6858000"/>
              <a:gd name="connsiteX415" fmla="*/ 1936622 w 7472601"/>
              <a:gd name="connsiteY415" fmla="*/ 6858000 h 6858000"/>
              <a:gd name="connsiteX416" fmla="*/ 1926261 w 7472601"/>
              <a:gd name="connsiteY416" fmla="*/ 6784064 h 6858000"/>
              <a:gd name="connsiteX417" fmla="*/ 1922724 w 7472601"/>
              <a:gd name="connsiteY417" fmla="*/ 6765577 h 6858000"/>
              <a:gd name="connsiteX418" fmla="*/ 1904650 w 7472601"/>
              <a:gd name="connsiteY418" fmla="*/ 6639616 h 6858000"/>
              <a:gd name="connsiteX419" fmla="*/ 1885273 w 7472601"/>
              <a:gd name="connsiteY419" fmla="*/ 6858000 h 6858000"/>
              <a:gd name="connsiteX420" fmla="*/ 1854363 w 7472601"/>
              <a:gd name="connsiteY420" fmla="*/ 6858000 h 6858000"/>
              <a:gd name="connsiteX421" fmla="*/ 1880391 w 7472601"/>
              <a:gd name="connsiteY421" fmla="*/ 6603796 h 6858000"/>
              <a:gd name="connsiteX422" fmla="*/ 1818273 w 7472601"/>
              <a:gd name="connsiteY422" fmla="*/ 6715729 h 6858000"/>
              <a:gd name="connsiteX423" fmla="*/ 1794691 w 7472601"/>
              <a:gd name="connsiteY423" fmla="*/ 6843239 h 6858000"/>
              <a:gd name="connsiteX424" fmla="*/ 1794914 w 7472601"/>
              <a:gd name="connsiteY424" fmla="*/ 6858000 h 6858000"/>
              <a:gd name="connsiteX425" fmla="*/ 1746128 w 7472601"/>
              <a:gd name="connsiteY425" fmla="*/ 6858000 h 6858000"/>
              <a:gd name="connsiteX426" fmla="*/ 1753934 w 7472601"/>
              <a:gd name="connsiteY426" fmla="*/ 6724796 h 6858000"/>
              <a:gd name="connsiteX427" fmla="*/ 1792053 w 7472601"/>
              <a:gd name="connsiteY427" fmla="*/ 6572396 h 6858000"/>
              <a:gd name="connsiteX428" fmla="*/ 1862248 w 7472601"/>
              <a:gd name="connsiteY428" fmla="*/ 6266397 h 6858000"/>
              <a:gd name="connsiteX429" fmla="*/ 1862250 w 7472601"/>
              <a:gd name="connsiteY429" fmla="*/ 6033531 h 6858000"/>
              <a:gd name="connsiteX430" fmla="*/ 1211999 w 7472601"/>
              <a:gd name="connsiteY430" fmla="*/ 6683610 h 6858000"/>
              <a:gd name="connsiteX431" fmla="*/ 1213266 w 7472601"/>
              <a:gd name="connsiteY431" fmla="*/ 6691947 h 6858000"/>
              <a:gd name="connsiteX432" fmla="*/ 1203370 w 7472601"/>
              <a:gd name="connsiteY432" fmla="*/ 6850676 h 6858000"/>
              <a:gd name="connsiteX433" fmla="*/ 1203671 w 7472601"/>
              <a:gd name="connsiteY433" fmla="*/ 6858000 h 6858000"/>
              <a:gd name="connsiteX434" fmla="*/ 1143180 w 7472601"/>
              <a:gd name="connsiteY434" fmla="*/ 6858000 h 6858000"/>
              <a:gd name="connsiteX435" fmla="*/ 1142176 w 7472601"/>
              <a:gd name="connsiteY435" fmla="*/ 6766045 h 6858000"/>
              <a:gd name="connsiteX436" fmla="*/ 1067484 w 7472601"/>
              <a:gd name="connsiteY436" fmla="*/ 6858000 h 6858000"/>
              <a:gd name="connsiteX437" fmla="*/ 953928 w 7472601"/>
              <a:gd name="connsiteY437" fmla="*/ 6858000 h 6858000"/>
              <a:gd name="connsiteX438" fmla="*/ 959715 w 7472601"/>
              <a:gd name="connsiteY438" fmla="*/ 6850185 h 6858000"/>
              <a:gd name="connsiteX439" fmla="*/ 1483788 w 7472601"/>
              <a:gd name="connsiteY439" fmla="*/ 6259174 h 6858000"/>
              <a:gd name="connsiteX440" fmla="*/ 1100671 w 7472601"/>
              <a:gd name="connsiteY440" fmla="*/ 6252137 h 6858000"/>
              <a:gd name="connsiteX441" fmla="*/ 1090144 w 7472601"/>
              <a:gd name="connsiteY441" fmla="*/ 6256748 h 6858000"/>
              <a:gd name="connsiteX442" fmla="*/ 1095872 w 7472601"/>
              <a:gd name="connsiteY442" fmla="*/ 6271892 h 6858000"/>
              <a:gd name="connsiteX443" fmla="*/ 262785 w 7472601"/>
              <a:gd name="connsiteY443" fmla="*/ 6845450 h 6858000"/>
              <a:gd name="connsiteX444" fmla="*/ 209968 w 7472601"/>
              <a:gd name="connsiteY444" fmla="*/ 6770713 h 6858000"/>
              <a:gd name="connsiteX445" fmla="*/ 873460 w 7472601"/>
              <a:gd name="connsiteY445" fmla="*/ 6253768 h 6858000"/>
              <a:gd name="connsiteX446" fmla="*/ 192686 w 7472601"/>
              <a:gd name="connsiteY446" fmla="*/ 5849257 h 6858000"/>
              <a:gd name="connsiteX447" fmla="*/ 4696 w 7472601"/>
              <a:gd name="connsiteY447" fmla="*/ 5697668 h 6858000"/>
              <a:gd name="connsiteX448" fmla="*/ 0 w 7472601"/>
              <a:gd name="connsiteY448" fmla="*/ 5689984 h 6858000"/>
              <a:gd name="connsiteX449" fmla="*/ 0 w 7472601"/>
              <a:gd name="connsiteY449" fmla="*/ 5513472 h 6858000"/>
              <a:gd name="connsiteX450" fmla="*/ 174101 w 7472601"/>
              <a:gd name="connsiteY450" fmla="*/ 5620277 h 6858000"/>
              <a:gd name="connsiteX451" fmla="*/ 891800 w 7472601"/>
              <a:gd name="connsiteY451" fmla="*/ 6036935 h 6858000"/>
              <a:gd name="connsiteX452" fmla="*/ 1072219 w 7472601"/>
              <a:gd name="connsiteY452" fmla="*/ 6169443 h 6858000"/>
              <a:gd name="connsiteX453" fmla="*/ 1074117 w 7472601"/>
              <a:gd name="connsiteY453" fmla="*/ 6170301 h 6858000"/>
              <a:gd name="connsiteX454" fmla="*/ 1083114 w 7472601"/>
              <a:gd name="connsiteY454" fmla="*/ 6174131 h 6858000"/>
              <a:gd name="connsiteX455" fmla="*/ 1543010 w 7472601"/>
              <a:gd name="connsiteY455" fmla="*/ 6191140 h 6858000"/>
              <a:gd name="connsiteX456" fmla="*/ 1551080 w 7472601"/>
              <a:gd name="connsiteY456" fmla="*/ 6195006 h 6858000"/>
              <a:gd name="connsiteX457" fmla="*/ 2345443 w 7472601"/>
              <a:gd name="connsiteY457" fmla="*/ 5549882 h 6858000"/>
              <a:gd name="connsiteX458" fmla="*/ 1721499 w 7472601"/>
              <a:gd name="connsiteY458" fmla="*/ 5599969 h 6858000"/>
              <a:gd name="connsiteX459" fmla="*/ 767716 w 7472601"/>
              <a:gd name="connsiteY459" fmla="*/ 5472768 h 6858000"/>
              <a:gd name="connsiteX460" fmla="*/ 722147 w 7472601"/>
              <a:gd name="connsiteY460" fmla="*/ 5393091 h 6858000"/>
              <a:gd name="connsiteX461" fmla="*/ 1485552 w 7472601"/>
              <a:gd name="connsiteY461" fmla="*/ 5313202 h 6858000"/>
              <a:gd name="connsiteX462" fmla="*/ 2143004 w 7472601"/>
              <a:gd name="connsiteY462" fmla="*/ 5402420 h 6858000"/>
              <a:gd name="connsiteX463" fmla="*/ 1933391 w 7472601"/>
              <a:gd name="connsiteY463" fmla="*/ 5156971 h 6858000"/>
              <a:gd name="connsiteX464" fmla="*/ 1827118 w 7472601"/>
              <a:gd name="connsiteY464" fmla="*/ 4968410 h 6858000"/>
              <a:gd name="connsiteX465" fmla="*/ 1837349 w 7472601"/>
              <a:gd name="connsiteY465" fmla="*/ 4956357 h 6858000"/>
              <a:gd name="connsiteX466" fmla="*/ 2162835 w 7472601"/>
              <a:gd name="connsiteY466" fmla="*/ 5187853 h 6858000"/>
              <a:gd name="connsiteX467" fmla="*/ 2257167 w 7472601"/>
              <a:gd name="connsiteY467" fmla="*/ 5462123 h 6858000"/>
              <a:gd name="connsiteX468" fmla="*/ 2261598 w 7472601"/>
              <a:gd name="connsiteY468" fmla="*/ 5467998 h 6858000"/>
              <a:gd name="connsiteX469" fmla="*/ 2437177 w 7472601"/>
              <a:gd name="connsiteY469" fmla="*/ 5479608 h 6858000"/>
              <a:gd name="connsiteX470" fmla="*/ 2445247 w 7472601"/>
              <a:gd name="connsiteY470" fmla="*/ 5483476 h 6858000"/>
              <a:gd name="connsiteX471" fmla="*/ 2743626 w 7472601"/>
              <a:gd name="connsiteY471" fmla="*/ 5304819 h 6858000"/>
              <a:gd name="connsiteX472" fmla="*/ 3048102 w 7472601"/>
              <a:gd name="connsiteY472" fmla="*/ 5150595 h 6858000"/>
              <a:gd name="connsiteX473" fmla="*/ 1799414 w 7472601"/>
              <a:gd name="connsiteY473" fmla="*/ 4694732 h 6858000"/>
              <a:gd name="connsiteX474" fmla="*/ 1771735 w 7472601"/>
              <a:gd name="connsiteY474" fmla="*/ 4619929 h 6858000"/>
              <a:gd name="connsiteX475" fmla="*/ 3104273 w 7472601"/>
              <a:gd name="connsiteY475" fmla="*/ 5076159 h 6858000"/>
              <a:gd name="connsiteX476" fmla="*/ 3113245 w 7472601"/>
              <a:gd name="connsiteY476" fmla="*/ 5090705 h 6858000"/>
              <a:gd name="connsiteX477" fmla="*/ 3126294 w 7472601"/>
              <a:gd name="connsiteY477" fmla="*/ 5114400 h 6858000"/>
              <a:gd name="connsiteX478" fmla="*/ 3937433 w 7472601"/>
              <a:gd name="connsiteY478" fmla="*/ 4830473 h 6858000"/>
              <a:gd name="connsiteX479" fmla="*/ 3590475 w 7472601"/>
              <a:gd name="connsiteY479" fmla="*/ 4597974 h 6858000"/>
              <a:gd name="connsiteX480" fmla="*/ 3100264 w 7472601"/>
              <a:gd name="connsiteY480" fmla="*/ 4579845 h 6858000"/>
              <a:gd name="connsiteX481" fmla="*/ 2183576 w 7472601"/>
              <a:gd name="connsiteY481" fmla="*/ 4227150 h 6858000"/>
              <a:gd name="connsiteX482" fmla="*/ 2151029 w 7472601"/>
              <a:gd name="connsiteY482" fmla="*/ 4146947 h 6858000"/>
              <a:gd name="connsiteX483" fmla="*/ 3563434 w 7472601"/>
              <a:gd name="connsiteY483" fmla="*/ 4469115 h 6858000"/>
              <a:gd name="connsiteX484" fmla="*/ 3177952 w 7472601"/>
              <a:gd name="connsiteY484" fmla="*/ 3657386 h 6858000"/>
              <a:gd name="connsiteX485" fmla="*/ 3189263 w 7472601"/>
              <a:gd name="connsiteY485" fmla="*/ 3625726 h 6858000"/>
              <a:gd name="connsiteX486" fmla="*/ 3560912 w 7472601"/>
              <a:gd name="connsiteY486" fmla="*/ 4079863 h 6858000"/>
              <a:gd name="connsiteX487" fmla="*/ 3626636 w 7472601"/>
              <a:gd name="connsiteY487" fmla="*/ 4512230 h 6858000"/>
              <a:gd name="connsiteX488" fmla="*/ 3653088 w 7472601"/>
              <a:gd name="connsiteY488" fmla="*/ 4521417 h 6858000"/>
              <a:gd name="connsiteX489" fmla="*/ 3988128 w 7472601"/>
              <a:gd name="connsiteY489" fmla="*/ 4817267 h 6858000"/>
              <a:gd name="connsiteX490" fmla="*/ 4830582 w 7472601"/>
              <a:gd name="connsiteY490" fmla="*/ 4676000 h 6858000"/>
              <a:gd name="connsiteX491" fmla="*/ 4830100 w 7472601"/>
              <a:gd name="connsiteY491" fmla="*/ 4675554 h 6858000"/>
              <a:gd name="connsiteX492" fmla="*/ 4036318 w 7472601"/>
              <a:gd name="connsiteY492" fmla="*/ 4147013 h 6858000"/>
              <a:gd name="connsiteX493" fmla="*/ 3432098 w 7472601"/>
              <a:gd name="connsiteY493" fmla="*/ 3537312 h 6858000"/>
              <a:gd name="connsiteX494" fmla="*/ 3446761 w 7472601"/>
              <a:gd name="connsiteY494" fmla="*/ 3461278 h 6858000"/>
              <a:gd name="connsiteX495" fmla="*/ 4419733 w 7472601"/>
              <a:gd name="connsiteY495" fmla="*/ 3963555 h 6858000"/>
              <a:gd name="connsiteX496" fmla="*/ 4781371 w 7472601"/>
              <a:gd name="connsiteY496" fmla="*/ 4458604 h 6858000"/>
              <a:gd name="connsiteX497" fmla="*/ 4780440 w 7472601"/>
              <a:gd name="connsiteY497" fmla="*/ 4470290 h 6858000"/>
              <a:gd name="connsiteX498" fmla="*/ 4898954 w 7472601"/>
              <a:gd name="connsiteY498" fmla="*/ 4662092 h 6858000"/>
              <a:gd name="connsiteX499" fmla="*/ 4900699 w 7472601"/>
              <a:gd name="connsiteY499" fmla="*/ 4670867 h 6858000"/>
              <a:gd name="connsiteX500" fmla="*/ 5714511 w 7472601"/>
              <a:gd name="connsiteY500" fmla="*/ 4663483 h 6858000"/>
              <a:gd name="connsiteX501" fmla="*/ 5464793 w 7472601"/>
              <a:gd name="connsiteY501" fmla="*/ 4393556 h 6858000"/>
              <a:gd name="connsiteX502" fmla="*/ 5461897 w 7472601"/>
              <a:gd name="connsiteY502" fmla="*/ 4390879 h 6858000"/>
              <a:gd name="connsiteX503" fmla="*/ 4294126 w 7472601"/>
              <a:gd name="connsiteY503" fmla="*/ 3303048 h 6858000"/>
              <a:gd name="connsiteX504" fmla="*/ 4305321 w 7472601"/>
              <a:gd name="connsiteY504" fmla="*/ 3256953 h 6858000"/>
              <a:gd name="connsiteX505" fmla="*/ 4949299 w 7472601"/>
              <a:gd name="connsiteY505" fmla="*/ 3766336 h 6858000"/>
              <a:gd name="connsiteX506" fmla="*/ 5291452 w 7472601"/>
              <a:gd name="connsiteY506" fmla="*/ 4076801 h 6858000"/>
              <a:gd name="connsiteX507" fmla="*/ 5434998 w 7472601"/>
              <a:gd name="connsiteY507" fmla="*/ 4254100 h 6858000"/>
              <a:gd name="connsiteX508" fmla="*/ 5351015 w 7472601"/>
              <a:gd name="connsiteY508" fmla="*/ 3760989 h 6858000"/>
              <a:gd name="connsiteX509" fmla="*/ 5413780 w 7472601"/>
              <a:gd name="connsiteY509" fmla="*/ 2966265 h 6858000"/>
              <a:gd name="connsiteX510" fmla="*/ 5425627 w 7472601"/>
              <a:gd name="connsiteY510" fmla="*/ 2954192 h 6858000"/>
              <a:gd name="connsiteX511" fmla="*/ 6604735 w 7472601"/>
              <a:gd name="connsiteY511" fmla="*/ 2041381 h 6858000"/>
              <a:gd name="connsiteX512" fmla="*/ 7204487 w 7472601"/>
              <a:gd name="connsiteY512" fmla="*/ 2742112 h 6858000"/>
              <a:gd name="connsiteX513" fmla="*/ 7131592 w 7472601"/>
              <a:gd name="connsiteY513" fmla="*/ 2672096 h 6858000"/>
              <a:gd name="connsiteX514" fmla="*/ 6996344 w 7472601"/>
              <a:gd name="connsiteY514" fmla="*/ 2518310 h 6858000"/>
              <a:gd name="connsiteX515" fmla="*/ 6735495 w 7472601"/>
              <a:gd name="connsiteY515" fmla="*/ 2196890 h 6858000"/>
              <a:gd name="connsiteX516" fmla="*/ 6721901 w 7472601"/>
              <a:gd name="connsiteY516" fmla="*/ 2179274 h 6858000"/>
              <a:gd name="connsiteX517" fmla="*/ 6604735 w 7472601"/>
              <a:gd name="connsiteY517" fmla="*/ 2041381 h 6858000"/>
              <a:gd name="connsiteX518" fmla="*/ 6591670 w 7472601"/>
              <a:gd name="connsiteY518" fmla="*/ 1988277 h 6858000"/>
              <a:gd name="connsiteX519" fmla="*/ 6747349 w 7472601"/>
              <a:gd name="connsiteY519" fmla="*/ 2160069 h 6858000"/>
              <a:gd name="connsiteX520" fmla="*/ 6760943 w 7472601"/>
              <a:gd name="connsiteY520" fmla="*/ 2177686 h 6858000"/>
              <a:gd name="connsiteX521" fmla="*/ 7021065 w 7472601"/>
              <a:gd name="connsiteY521" fmla="*/ 2498102 h 6858000"/>
              <a:gd name="connsiteX522" fmla="*/ 7155223 w 7472601"/>
              <a:gd name="connsiteY522" fmla="*/ 2650386 h 6858000"/>
              <a:gd name="connsiteX523" fmla="*/ 7203167 w 7472601"/>
              <a:gd name="connsiteY523" fmla="*/ 2697288 h 6858000"/>
              <a:gd name="connsiteX524" fmla="*/ 6937703 w 7472601"/>
              <a:gd name="connsiteY524" fmla="*/ 2321981 h 6858000"/>
              <a:gd name="connsiteX525" fmla="*/ 6591670 w 7472601"/>
              <a:gd name="connsiteY525" fmla="*/ 1988277 h 6858000"/>
              <a:gd name="connsiteX526" fmla="*/ 5798671 w 7472601"/>
              <a:gd name="connsiteY526" fmla="*/ 1981601 h 6858000"/>
              <a:gd name="connsiteX527" fmla="*/ 5754709 w 7472601"/>
              <a:gd name="connsiteY527" fmla="*/ 2071454 h 6858000"/>
              <a:gd name="connsiteX528" fmla="*/ 5763044 w 7472601"/>
              <a:gd name="connsiteY528" fmla="*/ 2842206 h 6858000"/>
              <a:gd name="connsiteX529" fmla="*/ 5764974 w 7472601"/>
              <a:gd name="connsiteY529" fmla="*/ 2799609 h 6858000"/>
              <a:gd name="connsiteX530" fmla="*/ 5767665 w 7472601"/>
              <a:gd name="connsiteY530" fmla="*/ 2666409 h 6858000"/>
              <a:gd name="connsiteX531" fmla="*/ 5763055 w 7472601"/>
              <a:gd name="connsiteY531" fmla="*/ 2579705 h 6858000"/>
              <a:gd name="connsiteX532" fmla="*/ 5758079 w 7472601"/>
              <a:gd name="connsiteY532" fmla="*/ 2492508 h 6858000"/>
              <a:gd name="connsiteX533" fmla="*/ 5779325 w 7472601"/>
              <a:gd name="connsiteY533" fmla="*/ 2197069 h 6858000"/>
              <a:gd name="connsiteX534" fmla="*/ 5798671 w 7472601"/>
              <a:gd name="connsiteY534" fmla="*/ 1981601 h 6858000"/>
              <a:gd name="connsiteX535" fmla="*/ 5829202 w 7472601"/>
              <a:gd name="connsiteY535" fmla="*/ 1971679 h 6858000"/>
              <a:gd name="connsiteX536" fmla="*/ 5809558 w 7472601"/>
              <a:gd name="connsiteY536" fmla="*/ 2198043 h 6858000"/>
              <a:gd name="connsiteX537" fmla="*/ 5788653 w 7472601"/>
              <a:gd name="connsiteY537" fmla="*/ 2489430 h 6858000"/>
              <a:gd name="connsiteX538" fmla="*/ 5793439 w 7472601"/>
              <a:gd name="connsiteY538" fmla="*/ 2575235 h 6858000"/>
              <a:gd name="connsiteX539" fmla="*/ 5796837 w 7472601"/>
              <a:gd name="connsiteY539" fmla="*/ 2637633 h 6858000"/>
              <a:gd name="connsiteX540" fmla="*/ 5818614 w 7472601"/>
              <a:gd name="connsiteY540" fmla="*/ 2473055 h 6858000"/>
              <a:gd name="connsiteX541" fmla="*/ 5829202 w 7472601"/>
              <a:gd name="connsiteY541" fmla="*/ 1971679 h 6858000"/>
              <a:gd name="connsiteX542" fmla="*/ 5911389 w 7472601"/>
              <a:gd name="connsiteY542" fmla="*/ 1898371 h 6858000"/>
              <a:gd name="connsiteX543" fmla="*/ 6237627 w 7472601"/>
              <a:gd name="connsiteY543" fmla="*/ 2231921 h 6858000"/>
              <a:gd name="connsiteX544" fmla="*/ 5911389 w 7472601"/>
              <a:gd name="connsiteY544" fmla="*/ 1898371 h 6858000"/>
              <a:gd name="connsiteX545" fmla="*/ 6944437 w 7472601"/>
              <a:gd name="connsiteY545" fmla="*/ 1575402 h 6858000"/>
              <a:gd name="connsiteX546" fmla="*/ 6304730 w 7472601"/>
              <a:gd name="connsiteY546" fmla="*/ 1766654 h 6858000"/>
              <a:gd name="connsiteX547" fmla="*/ 6944437 w 7472601"/>
              <a:gd name="connsiteY547" fmla="*/ 1575402 h 6858000"/>
              <a:gd name="connsiteX548" fmla="*/ 7019523 w 7472601"/>
              <a:gd name="connsiteY548" fmla="*/ 1519450 h 6858000"/>
              <a:gd name="connsiteX549" fmla="*/ 6298091 w 7472601"/>
              <a:gd name="connsiteY549" fmla="*/ 1737122 h 6858000"/>
              <a:gd name="connsiteX550" fmla="*/ 7019523 w 7472601"/>
              <a:gd name="connsiteY550" fmla="*/ 1519450 h 6858000"/>
              <a:gd name="connsiteX551" fmla="*/ 2399523 w 7472601"/>
              <a:gd name="connsiteY551" fmla="*/ 1428234 h 6858000"/>
              <a:gd name="connsiteX552" fmla="*/ 2224982 w 7472601"/>
              <a:gd name="connsiteY552" fmla="*/ 1826201 h 6858000"/>
              <a:gd name="connsiteX553" fmla="*/ 2096099 w 7472601"/>
              <a:gd name="connsiteY553" fmla="*/ 2345900 h 6858000"/>
              <a:gd name="connsiteX554" fmla="*/ 2283317 w 7472601"/>
              <a:gd name="connsiteY554" fmla="*/ 1796925 h 6858000"/>
              <a:gd name="connsiteX555" fmla="*/ 2399523 w 7472601"/>
              <a:gd name="connsiteY555" fmla="*/ 1428234 h 6858000"/>
              <a:gd name="connsiteX556" fmla="*/ 2448558 w 7472601"/>
              <a:gd name="connsiteY556" fmla="*/ 1373435 h 6858000"/>
              <a:gd name="connsiteX557" fmla="*/ 2312521 w 7472601"/>
              <a:gd name="connsiteY557" fmla="*/ 1806140 h 6858000"/>
              <a:gd name="connsiteX558" fmla="*/ 2127533 w 7472601"/>
              <a:gd name="connsiteY558" fmla="*/ 2348380 h 6858000"/>
              <a:gd name="connsiteX559" fmla="*/ 2358080 w 7472601"/>
              <a:gd name="connsiteY559" fmla="*/ 1866134 h 6858000"/>
              <a:gd name="connsiteX560" fmla="*/ 2407436 w 7472601"/>
              <a:gd name="connsiteY560" fmla="*/ 1651070 h 6858000"/>
              <a:gd name="connsiteX561" fmla="*/ 2448558 w 7472601"/>
              <a:gd name="connsiteY561" fmla="*/ 1373435 h 6858000"/>
              <a:gd name="connsiteX562" fmla="*/ 278707 w 7472601"/>
              <a:gd name="connsiteY562" fmla="*/ 1352270 h 6858000"/>
              <a:gd name="connsiteX563" fmla="*/ 321570 w 7472601"/>
              <a:gd name="connsiteY563" fmla="*/ 1861610 h 6858000"/>
              <a:gd name="connsiteX564" fmla="*/ 294281 w 7472601"/>
              <a:gd name="connsiteY564" fmla="*/ 1440658 h 6858000"/>
              <a:gd name="connsiteX565" fmla="*/ 278707 w 7472601"/>
              <a:gd name="connsiteY565" fmla="*/ 1352270 h 6858000"/>
              <a:gd name="connsiteX566" fmla="*/ 1423821 w 7472601"/>
              <a:gd name="connsiteY566" fmla="*/ 1351958 h 6858000"/>
              <a:gd name="connsiteX567" fmla="*/ 1638521 w 7472601"/>
              <a:gd name="connsiteY567" fmla="*/ 1908470 h 6858000"/>
              <a:gd name="connsiteX568" fmla="*/ 1754199 w 7472601"/>
              <a:gd name="connsiteY568" fmla="*/ 2149284 h 6858000"/>
              <a:gd name="connsiteX569" fmla="*/ 1908359 w 7472601"/>
              <a:gd name="connsiteY569" fmla="*/ 2364988 h 6858000"/>
              <a:gd name="connsiteX570" fmla="*/ 1647661 w 7472601"/>
              <a:gd name="connsiteY570" fmla="*/ 1825945 h 6858000"/>
              <a:gd name="connsiteX571" fmla="*/ 1423821 w 7472601"/>
              <a:gd name="connsiteY571" fmla="*/ 1351958 h 6858000"/>
              <a:gd name="connsiteX572" fmla="*/ 1431890 w 7472601"/>
              <a:gd name="connsiteY572" fmla="*/ 1306475 h 6858000"/>
              <a:gd name="connsiteX573" fmla="*/ 1507597 w 7472601"/>
              <a:gd name="connsiteY573" fmla="*/ 1446132 h 6858000"/>
              <a:gd name="connsiteX574" fmla="*/ 1674586 w 7472601"/>
              <a:gd name="connsiteY574" fmla="*/ 1813832 h 6858000"/>
              <a:gd name="connsiteX575" fmla="*/ 1815950 w 7472601"/>
              <a:gd name="connsiteY575" fmla="*/ 2128564 h 6858000"/>
              <a:gd name="connsiteX576" fmla="*/ 1984242 w 7472601"/>
              <a:gd name="connsiteY576" fmla="*/ 2430829 h 6858000"/>
              <a:gd name="connsiteX577" fmla="*/ 2014023 w 7472601"/>
              <a:gd name="connsiteY577" fmla="*/ 2450995 h 6858000"/>
              <a:gd name="connsiteX578" fmla="*/ 1747337 w 7472601"/>
              <a:gd name="connsiteY578" fmla="*/ 1855264 h 6858000"/>
              <a:gd name="connsiteX579" fmla="*/ 1533749 w 7472601"/>
              <a:gd name="connsiteY579" fmla="*/ 1478656 h 6858000"/>
              <a:gd name="connsiteX580" fmla="*/ 1431890 w 7472601"/>
              <a:gd name="connsiteY580" fmla="*/ 1306475 h 6858000"/>
              <a:gd name="connsiteX581" fmla="*/ 5052692 w 7472601"/>
              <a:gd name="connsiteY581" fmla="*/ 1292994 h 6858000"/>
              <a:gd name="connsiteX582" fmla="*/ 5200661 w 7472601"/>
              <a:gd name="connsiteY582" fmla="*/ 1635186 h 6858000"/>
              <a:gd name="connsiteX583" fmla="*/ 5297138 w 7472601"/>
              <a:gd name="connsiteY583" fmla="*/ 1906351 h 6858000"/>
              <a:gd name="connsiteX584" fmla="*/ 5052692 w 7472601"/>
              <a:gd name="connsiteY584" fmla="*/ 1292994 h 6858000"/>
              <a:gd name="connsiteX585" fmla="*/ 5009948 w 7472601"/>
              <a:gd name="connsiteY585" fmla="*/ 1273619 h 6858000"/>
              <a:gd name="connsiteX586" fmla="*/ 5121777 w 7472601"/>
              <a:gd name="connsiteY586" fmla="*/ 1654213 h 6858000"/>
              <a:gd name="connsiteX587" fmla="*/ 5293545 w 7472601"/>
              <a:gd name="connsiteY587" fmla="*/ 2072247 h 6858000"/>
              <a:gd name="connsiteX588" fmla="*/ 5294042 w 7472601"/>
              <a:gd name="connsiteY588" fmla="*/ 2065019 h 6858000"/>
              <a:gd name="connsiteX589" fmla="*/ 5171936 w 7472601"/>
              <a:gd name="connsiteY589" fmla="*/ 1647613 h 6858000"/>
              <a:gd name="connsiteX590" fmla="*/ 5009948 w 7472601"/>
              <a:gd name="connsiteY590" fmla="*/ 1273619 h 6858000"/>
              <a:gd name="connsiteX591" fmla="*/ 655236 w 7472601"/>
              <a:gd name="connsiteY591" fmla="*/ 1268632 h 6858000"/>
              <a:gd name="connsiteX592" fmla="*/ 839521 w 7472601"/>
              <a:gd name="connsiteY592" fmla="*/ 1685315 h 6858000"/>
              <a:gd name="connsiteX593" fmla="*/ 1109416 w 7472601"/>
              <a:gd name="connsiteY593" fmla="*/ 2061663 h 6858000"/>
              <a:gd name="connsiteX594" fmla="*/ 1298300 w 7472601"/>
              <a:gd name="connsiteY594" fmla="*/ 2247742 h 6858000"/>
              <a:gd name="connsiteX595" fmla="*/ 1125871 w 7472601"/>
              <a:gd name="connsiteY595" fmla="*/ 1989513 h 6858000"/>
              <a:gd name="connsiteX596" fmla="*/ 981574 w 7472601"/>
              <a:gd name="connsiteY596" fmla="*/ 1783157 h 6858000"/>
              <a:gd name="connsiteX597" fmla="*/ 922198 w 7472601"/>
              <a:gd name="connsiteY597" fmla="*/ 1677437 h 6858000"/>
              <a:gd name="connsiteX598" fmla="*/ 869293 w 7472601"/>
              <a:gd name="connsiteY598" fmla="*/ 1583214 h 6858000"/>
              <a:gd name="connsiteX599" fmla="*/ 751431 w 7472601"/>
              <a:gd name="connsiteY599" fmla="*/ 1405731 h 6858000"/>
              <a:gd name="connsiteX600" fmla="*/ 655236 w 7472601"/>
              <a:gd name="connsiteY600" fmla="*/ 1268632 h 6858000"/>
              <a:gd name="connsiteX601" fmla="*/ 6516292 w 7472601"/>
              <a:gd name="connsiteY601" fmla="*/ 1263064 h 6858000"/>
              <a:gd name="connsiteX602" fmla="*/ 5736320 w 7472601"/>
              <a:gd name="connsiteY602" fmla="*/ 1501803 h 6858000"/>
              <a:gd name="connsiteX603" fmla="*/ 6516292 w 7472601"/>
              <a:gd name="connsiteY603" fmla="*/ 1263064 h 6858000"/>
              <a:gd name="connsiteX604" fmla="*/ 291466 w 7472601"/>
              <a:gd name="connsiteY604" fmla="*/ 1250369 h 6858000"/>
              <a:gd name="connsiteX605" fmla="*/ 323180 w 7472601"/>
              <a:gd name="connsiteY605" fmla="*/ 1435283 h 6858000"/>
              <a:gd name="connsiteX606" fmla="*/ 349381 w 7472601"/>
              <a:gd name="connsiteY606" fmla="*/ 1875041 h 6858000"/>
              <a:gd name="connsiteX607" fmla="*/ 374363 w 7472601"/>
              <a:gd name="connsiteY607" fmla="*/ 1506494 h 6858000"/>
              <a:gd name="connsiteX608" fmla="*/ 302168 w 7472601"/>
              <a:gd name="connsiteY608" fmla="*/ 1274495 h 6858000"/>
              <a:gd name="connsiteX609" fmla="*/ 291466 w 7472601"/>
              <a:gd name="connsiteY609" fmla="*/ 1250369 h 6858000"/>
              <a:gd name="connsiteX610" fmla="*/ 678222 w 7472601"/>
              <a:gd name="connsiteY610" fmla="*/ 1248670 h 6858000"/>
              <a:gd name="connsiteX611" fmla="*/ 775536 w 7472601"/>
              <a:gd name="connsiteY611" fmla="*/ 1388015 h 6858000"/>
              <a:gd name="connsiteX612" fmla="*/ 894529 w 7472601"/>
              <a:gd name="connsiteY612" fmla="*/ 1567739 h 6858000"/>
              <a:gd name="connsiteX613" fmla="*/ 948000 w 7472601"/>
              <a:gd name="connsiteY613" fmla="*/ 1663088 h 6858000"/>
              <a:gd name="connsiteX614" fmla="*/ 1006812 w 7472601"/>
              <a:gd name="connsiteY614" fmla="*/ 1767683 h 6858000"/>
              <a:gd name="connsiteX615" fmla="*/ 1149133 w 7472601"/>
              <a:gd name="connsiteY615" fmla="*/ 1971513 h 6858000"/>
              <a:gd name="connsiteX616" fmla="*/ 1333952 w 7472601"/>
              <a:gd name="connsiteY616" fmla="*/ 2251620 h 6858000"/>
              <a:gd name="connsiteX617" fmla="*/ 1337329 w 7472601"/>
              <a:gd name="connsiteY617" fmla="*/ 2258350 h 6858000"/>
              <a:gd name="connsiteX618" fmla="*/ 1014726 w 7472601"/>
              <a:gd name="connsiteY618" fmla="*/ 1615556 h 6858000"/>
              <a:gd name="connsiteX619" fmla="*/ 678222 w 7472601"/>
              <a:gd name="connsiteY619" fmla="*/ 1248670 h 6858000"/>
              <a:gd name="connsiteX620" fmla="*/ 6691602 w 7472601"/>
              <a:gd name="connsiteY620" fmla="*/ 1140573 h 6858000"/>
              <a:gd name="connsiteX621" fmla="*/ 6571100 w 7472601"/>
              <a:gd name="connsiteY621" fmla="*/ 1183662 h 6858000"/>
              <a:gd name="connsiteX622" fmla="*/ 6241687 w 7472601"/>
              <a:gd name="connsiteY622" fmla="*/ 1257600 h 6858000"/>
              <a:gd name="connsiteX623" fmla="*/ 5693009 w 7472601"/>
              <a:gd name="connsiteY623" fmla="*/ 1478256 h 6858000"/>
              <a:gd name="connsiteX624" fmla="*/ 6548420 w 7472601"/>
              <a:gd name="connsiteY624" fmla="*/ 1214599 h 6858000"/>
              <a:gd name="connsiteX625" fmla="*/ 6605473 w 7472601"/>
              <a:gd name="connsiteY625" fmla="*/ 1184686 h 6858000"/>
              <a:gd name="connsiteX626" fmla="*/ 6691602 w 7472601"/>
              <a:gd name="connsiteY626" fmla="*/ 1140573 h 6858000"/>
              <a:gd name="connsiteX627" fmla="*/ 4002475 w 7472601"/>
              <a:gd name="connsiteY627" fmla="*/ 1037802 h 6858000"/>
              <a:gd name="connsiteX628" fmla="*/ 4000324 w 7472601"/>
              <a:gd name="connsiteY628" fmla="*/ 1039362 h 6858000"/>
              <a:gd name="connsiteX629" fmla="*/ 4002862 w 7472601"/>
              <a:gd name="connsiteY629" fmla="*/ 1042866 h 6858000"/>
              <a:gd name="connsiteX630" fmla="*/ 4002475 w 7472601"/>
              <a:gd name="connsiteY630" fmla="*/ 1037802 h 6858000"/>
              <a:gd name="connsiteX631" fmla="*/ 506322 w 7472601"/>
              <a:gd name="connsiteY631" fmla="*/ 1020997 h 6858000"/>
              <a:gd name="connsiteX632" fmla="*/ 533068 w 7472601"/>
              <a:gd name="connsiteY632" fmla="*/ 1029409 h 6858000"/>
              <a:gd name="connsiteX633" fmla="*/ 1232525 w 7472601"/>
              <a:gd name="connsiteY633" fmla="*/ 1804675 h 6858000"/>
              <a:gd name="connsiteX634" fmla="*/ 1388858 w 7472601"/>
              <a:gd name="connsiteY634" fmla="*/ 2368011 h 6858000"/>
              <a:gd name="connsiteX635" fmla="*/ 1384098 w 7472601"/>
              <a:gd name="connsiteY635" fmla="*/ 2378125 h 6858000"/>
              <a:gd name="connsiteX636" fmla="*/ 1425393 w 7472601"/>
              <a:gd name="connsiteY636" fmla="*/ 2589124 h 6858000"/>
              <a:gd name="connsiteX637" fmla="*/ 1424001 w 7472601"/>
              <a:gd name="connsiteY637" fmla="*/ 2597541 h 6858000"/>
              <a:gd name="connsiteX638" fmla="*/ 2152729 w 7472601"/>
              <a:gd name="connsiteY638" fmla="*/ 2864487 h 6858000"/>
              <a:gd name="connsiteX639" fmla="*/ 2020609 w 7472601"/>
              <a:gd name="connsiteY639" fmla="*/ 2539671 h 6858000"/>
              <a:gd name="connsiteX640" fmla="*/ 2018920 w 7472601"/>
              <a:gd name="connsiteY640" fmla="*/ 2536309 h 6858000"/>
              <a:gd name="connsiteX641" fmla="*/ 1342441 w 7472601"/>
              <a:gd name="connsiteY641" fmla="*/ 1173017 h 6858000"/>
              <a:gd name="connsiteX642" fmla="*/ 1367925 w 7472601"/>
              <a:gd name="connsiteY642" fmla="*/ 1135648 h 6858000"/>
              <a:gd name="connsiteX643" fmla="*/ 1771401 w 7472601"/>
              <a:gd name="connsiteY643" fmla="*/ 1806673 h 6858000"/>
              <a:gd name="connsiteX644" fmla="*/ 1972385 w 7472601"/>
              <a:gd name="connsiteY644" fmla="*/ 2198735 h 6858000"/>
              <a:gd name="connsiteX645" fmla="*/ 2040892 w 7472601"/>
              <a:gd name="connsiteY645" fmla="*/ 2405205 h 6858000"/>
              <a:gd name="connsiteX646" fmla="*/ 2131689 w 7472601"/>
              <a:gd name="connsiteY646" fmla="*/ 1936926 h 6858000"/>
              <a:gd name="connsiteX647" fmla="*/ 2454820 w 7472601"/>
              <a:gd name="connsiteY647" fmla="*/ 1248808 h 6858000"/>
              <a:gd name="connsiteX648" fmla="*/ 2492512 w 7472601"/>
              <a:gd name="connsiteY648" fmla="*/ 1302920 h 6858000"/>
              <a:gd name="connsiteX649" fmla="*/ 2081216 w 7472601"/>
              <a:gd name="connsiteY649" fmla="*/ 2527513 h 6858000"/>
              <a:gd name="connsiteX650" fmla="*/ 2081211 w 7472601"/>
              <a:gd name="connsiteY650" fmla="*/ 2528916 h 6858000"/>
              <a:gd name="connsiteX651" fmla="*/ 2199067 w 7472601"/>
              <a:gd name="connsiteY651" fmla="*/ 2884061 h 6858000"/>
              <a:gd name="connsiteX652" fmla="*/ 3192586 w 7472601"/>
              <a:gd name="connsiteY652" fmla="*/ 3411496 h 6858000"/>
              <a:gd name="connsiteX653" fmla="*/ 3182620 w 7472601"/>
              <a:gd name="connsiteY653" fmla="*/ 3483279 h 6858000"/>
              <a:gd name="connsiteX654" fmla="*/ 2435119 w 7472601"/>
              <a:gd name="connsiteY654" fmla="*/ 3080173 h 6858000"/>
              <a:gd name="connsiteX655" fmla="*/ 2410152 w 7472601"/>
              <a:gd name="connsiteY655" fmla="*/ 3063751 h 6858000"/>
              <a:gd name="connsiteX656" fmla="*/ 2408099 w 7472601"/>
              <a:gd name="connsiteY656" fmla="*/ 3064403 h 6858000"/>
              <a:gd name="connsiteX657" fmla="*/ 2407218 w 7472601"/>
              <a:gd name="connsiteY657" fmla="*/ 3070324 h 6858000"/>
              <a:gd name="connsiteX658" fmla="*/ 2380138 w 7472601"/>
              <a:gd name="connsiteY658" fmla="*/ 3099341 h 6858000"/>
              <a:gd name="connsiteX659" fmla="*/ 1765923 w 7472601"/>
              <a:gd name="connsiteY659" fmla="*/ 3581043 h 6858000"/>
              <a:gd name="connsiteX660" fmla="*/ 1702258 w 7472601"/>
              <a:gd name="connsiteY660" fmla="*/ 3612286 h 6858000"/>
              <a:gd name="connsiteX661" fmla="*/ 1538370 w 7472601"/>
              <a:gd name="connsiteY661" fmla="*/ 3811804 h 6858000"/>
              <a:gd name="connsiteX662" fmla="*/ 542867 w 7472601"/>
              <a:gd name="connsiteY662" fmla="*/ 4944092 h 6858000"/>
              <a:gd name="connsiteX663" fmla="*/ 515800 w 7472601"/>
              <a:gd name="connsiteY663" fmla="*/ 4862180 h 6858000"/>
              <a:gd name="connsiteX664" fmla="*/ 909145 w 7472601"/>
              <a:gd name="connsiteY664" fmla="*/ 4199225 h 6858000"/>
              <a:gd name="connsiteX665" fmla="*/ 1214067 w 7472601"/>
              <a:gd name="connsiteY665" fmla="*/ 3908561 h 6858000"/>
              <a:gd name="connsiteX666" fmla="*/ 640967 w 7472601"/>
              <a:gd name="connsiteY666" fmla="*/ 4105601 h 6858000"/>
              <a:gd name="connsiteX667" fmla="*/ 112563 w 7472601"/>
              <a:gd name="connsiteY667" fmla="*/ 4396952 h 6858000"/>
              <a:gd name="connsiteX668" fmla="*/ 0 w 7472601"/>
              <a:gd name="connsiteY668" fmla="*/ 4466006 h 6858000"/>
              <a:gd name="connsiteX669" fmla="*/ 0 w 7472601"/>
              <a:gd name="connsiteY669" fmla="*/ 4233763 h 6858000"/>
              <a:gd name="connsiteX670" fmla="*/ 36881 w 7472601"/>
              <a:gd name="connsiteY670" fmla="*/ 4200118 h 6858000"/>
              <a:gd name="connsiteX671" fmla="*/ 910534 w 7472601"/>
              <a:gd name="connsiteY671" fmla="*/ 3629753 h 6858000"/>
              <a:gd name="connsiteX672" fmla="*/ 1578717 w 7472601"/>
              <a:gd name="connsiteY672" fmla="*/ 3575982 h 6858000"/>
              <a:gd name="connsiteX673" fmla="*/ 2338780 w 7472601"/>
              <a:gd name="connsiteY673" fmla="*/ 3033725 h 6858000"/>
              <a:gd name="connsiteX674" fmla="*/ 1807991 w 7472601"/>
              <a:gd name="connsiteY674" fmla="*/ 2807184 h 6858000"/>
              <a:gd name="connsiteX675" fmla="*/ 1416358 w 7472601"/>
              <a:gd name="connsiteY675" fmla="*/ 3112571 h 6858000"/>
              <a:gd name="connsiteX676" fmla="*/ 939066 w 7472601"/>
              <a:gd name="connsiteY676" fmla="*/ 3378798 h 6858000"/>
              <a:gd name="connsiteX677" fmla="*/ 115099 w 7472601"/>
              <a:gd name="connsiteY677" fmla="*/ 3607650 h 6858000"/>
              <a:gd name="connsiteX678" fmla="*/ 97284 w 7472601"/>
              <a:gd name="connsiteY678" fmla="*/ 3520393 h 6858000"/>
              <a:gd name="connsiteX679" fmla="*/ 922050 w 7472601"/>
              <a:gd name="connsiteY679" fmla="*/ 3074867 h 6858000"/>
              <a:gd name="connsiteX680" fmla="*/ 1405265 w 7472601"/>
              <a:gd name="connsiteY680" fmla="*/ 3016319 h 6858000"/>
              <a:gd name="connsiteX681" fmla="*/ 1407512 w 7472601"/>
              <a:gd name="connsiteY681" fmla="*/ 3018001 h 6858000"/>
              <a:gd name="connsiteX682" fmla="*/ 1726266 w 7472601"/>
              <a:gd name="connsiteY682" fmla="*/ 2777274 h 6858000"/>
              <a:gd name="connsiteX683" fmla="*/ 625390 w 7472601"/>
              <a:gd name="connsiteY683" fmla="*/ 2514541 h 6858000"/>
              <a:gd name="connsiteX684" fmla="*/ 619799 w 7472601"/>
              <a:gd name="connsiteY684" fmla="*/ 2527180 h 6858000"/>
              <a:gd name="connsiteX685" fmla="*/ 310030 w 7472601"/>
              <a:gd name="connsiteY685" fmla="*/ 2771818 h 6858000"/>
              <a:gd name="connsiteX686" fmla="*/ 173877 w 7472601"/>
              <a:gd name="connsiteY686" fmla="*/ 2937056 h 6858000"/>
              <a:gd name="connsiteX687" fmla="*/ 77889 w 7472601"/>
              <a:gd name="connsiteY687" fmla="*/ 3138440 h 6858000"/>
              <a:gd name="connsiteX688" fmla="*/ 0 w 7472601"/>
              <a:gd name="connsiteY688" fmla="*/ 3271395 h 6858000"/>
              <a:gd name="connsiteX689" fmla="*/ 0 w 7472601"/>
              <a:gd name="connsiteY689" fmla="*/ 3153002 h 6858000"/>
              <a:gd name="connsiteX690" fmla="*/ 2386 w 7472601"/>
              <a:gd name="connsiteY690" fmla="*/ 3149203 h 6858000"/>
              <a:gd name="connsiteX691" fmla="*/ 89753 w 7472601"/>
              <a:gd name="connsiteY691" fmla="*/ 2987702 h 6858000"/>
              <a:gd name="connsiteX692" fmla="*/ 76869 w 7472601"/>
              <a:gd name="connsiteY692" fmla="*/ 3005404 h 6858000"/>
              <a:gd name="connsiteX693" fmla="*/ 32049 w 7472601"/>
              <a:gd name="connsiteY693" fmla="*/ 3065814 h 6858000"/>
              <a:gd name="connsiteX694" fmla="*/ 0 w 7472601"/>
              <a:gd name="connsiteY694" fmla="*/ 3108744 h 6858000"/>
              <a:gd name="connsiteX695" fmla="*/ 0 w 7472601"/>
              <a:gd name="connsiteY695" fmla="*/ 3058059 h 6858000"/>
              <a:gd name="connsiteX696" fmla="*/ 7610 w 7472601"/>
              <a:gd name="connsiteY696" fmla="*/ 3047889 h 6858000"/>
              <a:gd name="connsiteX697" fmla="*/ 52419 w 7472601"/>
              <a:gd name="connsiteY697" fmla="*/ 2987479 h 6858000"/>
              <a:gd name="connsiteX698" fmla="*/ 59142 w 7472601"/>
              <a:gd name="connsiteY698" fmla="*/ 2978488 h 6858000"/>
              <a:gd name="connsiteX699" fmla="*/ 0 w 7472601"/>
              <a:gd name="connsiteY699" fmla="*/ 3015334 h 6858000"/>
              <a:gd name="connsiteX700" fmla="*/ 0 w 7472601"/>
              <a:gd name="connsiteY700" fmla="*/ 2914286 h 6858000"/>
              <a:gd name="connsiteX701" fmla="*/ 36383 w 7472601"/>
              <a:gd name="connsiteY701" fmla="*/ 2901128 h 6858000"/>
              <a:gd name="connsiteX702" fmla="*/ 156329 w 7472601"/>
              <a:gd name="connsiteY702" fmla="*/ 2840533 h 6858000"/>
              <a:gd name="connsiteX703" fmla="*/ 358355 w 7472601"/>
              <a:gd name="connsiteY703" fmla="*/ 2620471 h 6858000"/>
              <a:gd name="connsiteX704" fmla="*/ 510577 w 7472601"/>
              <a:gd name="connsiteY704" fmla="*/ 2501244 h 6858000"/>
              <a:gd name="connsiteX705" fmla="*/ 211967 w 7472601"/>
              <a:gd name="connsiteY705" fmla="*/ 2479171 h 6858000"/>
              <a:gd name="connsiteX706" fmla="*/ 0 w 7472601"/>
              <a:gd name="connsiteY706" fmla="*/ 2476398 h 6858000"/>
              <a:gd name="connsiteX707" fmla="*/ 0 w 7472601"/>
              <a:gd name="connsiteY707" fmla="*/ 2389189 h 6858000"/>
              <a:gd name="connsiteX708" fmla="*/ 103062 w 7472601"/>
              <a:gd name="connsiteY708" fmla="*/ 2389518 h 6858000"/>
              <a:gd name="connsiteX709" fmla="*/ 510734 w 7472601"/>
              <a:gd name="connsiteY709" fmla="*/ 2416201 h 6858000"/>
              <a:gd name="connsiteX710" fmla="*/ 279257 w 7472601"/>
              <a:gd name="connsiteY710" fmla="*/ 2092102 h 6858000"/>
              <a:gd name="connsiteX711" fmla="*/ 65265 w 7472601"/>
              <a:gd name="connsiteY711" fmla="*/ 2006049 h 6858000"/>
              <a:gd name="connsiteX712" fmla="*/ 0 w 7472601"/>
              <a:gd name="connsiteY712" fmla="*/ 1982532 h 6858000"/>
              <a:gd name="connsiteX713" fmla="*/ 0 w 7472601"/>
              <a:gd name="connsiteY713" fmla="*/ 1912789 h 6858000"/>
              <a:gd name="connsiteX714" fmla="*/ 97460 w 7472601"/>
              <a:gd name="connsiteY714" fmla="*/ 1953725 h 6858000"/>
              <a:gd name="connsiteX715" fmla="*/ 221272 w 7472601"/>
              <a:gd name="connsiteY715" fmla="*/ 1980766 h 6858000"/>
              <a:gd name="connsiteX716" fmla="*/ 116765 w 7472601"/>
              <a:gd name="connsiteY716" fmla="*/ 1911033 h 6858000"/>
              <a:gd name="connsiteX717" fmla="*/ 16405 w 7472601"/>
              <a:gd name="connsiteY717" fmla="*/ 1803412 h 6858000"/>
              <a:gd name="connsiteX718" fmla="*/ 0 w 7472601"/>
              <a:gd name="connsiteY718" fmla="*/ 1784777 h 6858000"/>
              <a:gd name="connsiteX719" fmla="*/ 0 w 7472601"/>
              <a:gd name="connsiteY719" fmla="*/ 1740082 h 6858000"/>
              <a:gd name="connsiteX720" fmla="*/ 39394 w 7472601"/>
              <a:gd name="connsiteY720" fmla="*/ 1784856 h 6858000"/>
              <a:gd name="connsiteX721" fmla="*/ 135813 w 7472601"/>
              <a:gd name="connsiteY721" fmla="*/ 1888838 h 6858000"/>
              <a:gd name="connsiteX722" fmla="*/ 242575 w 7472601"/>
              <a:gd name="connsiteY722" fmla="*/ 1958841 h 6858000"/>
              <a:gd name="connsiteX723" fmla="*/ 82197 w 7472601"/>
              <a:gd name="connsiteY723" fmla="*/ 1754826 h 6858000"/>
              <a:gd name="connsiteX724" fmla="*/ 0 w 7472601"/>
              <a:gd name="connsiteY724" fmla="*/ 1679650 h 6858000"/>
              <a:gd name="connsiteX725" fmla="*/ 0 w 7472601"/>
              <a:gd name="connsiteY725" fmla="*/ 1602463 h 6858000"/>
              <a:gd name="connsiteX726" fmla="*/ 84689 w 7472601"/>
              <a:gd name="connsiteY726" fmla="*/ 1677442 h 6858000"/>
              <a:gd name="connsiteX727" fmla="*/ 298437 w 7472601"/>
              <a:gd name="connsiteY727" fmla="*/ 1968019 h 6858000"/>
              <a:gd name="connsiteX728" fmla="*/ 227269 w 7472601"/>
              <a:gd name="connsiteY728" fmla="*/ 1114064 h 6858000"/>
              <a:gd name="connsiteX729" fmla="*/ 248003 w 7472601"/>
              <a:gd name="connsiteY729" fmla="*/ 1089613 h 6858000"/>
              <a:gd name="connsiteX730" fmla="*/ 427020 w 7472601"/>
              <a:gd name="connsiteY730" fmla="*/ 1619803 h 6858000"/>
              <a:gd name="connsiteX731" fmla="*/ 340345 w 7472601"/>
              <a:gd name="connsiteY731" fmla="*/ 2027739 h 6858000"/>
              <a:gd name="connsiteX732" fmla="*/ 360865 w 7472601"/>
              <a:gd name="connsiteY732" fmla="*/ 2044827 h 6858000"/>
              <a:gd name="connsiteX733" fmla="*/ 560414 w 7472601"/>
              <a:gd name="connsiteY733" fmla="*/ 2421457 h 6858000"/>
              <a:gd name="connsiteX734" fmla="*/ 1359703 w 7472601"/>
              <a:gd name="connsiteY734" fmla="*/ 2578554 h 6858000"/>
              <a:gd name="connsiteX735" fmla="*/ 1359422 w 7472601"/>
              <a:gd name="connsiteY735" fmla="*/ 2577994 h 6858000"/>
              <a:gd name="connsiteX736" fmla="*/ 828701 w 7472601"/>
              <a:gd name="connsiteY736" fmla="*/ 1839520 h 6858000"/>
              <a:gd name="connsiteX737" fmla="*/ 494427 w 7472601"/>
              <a:gd name="connsiteY737" fmla="*/ 1092333 h 6858000"/>
              <a:gd name="connsiteX738" fmla="*/ 506322 w 7472601"/>
              <a:gd name="connsiteY738" fmla="*/ 1020997 h 6858000"/>
              <a:gd name="connsiteX739" fmla="*/ 4570198 w 7472601"/>
              <a:gd name="connsiteY739" fmla="*/ 978081 h 6858000"/>
              <a:gd name="connsiteX740" fmla="*/ 4523691 w 7472601"/>
              <a:gd name="connsiteY740" fmla="*/ 1127776 h 6858000"/>
              <a:gd name="connsiteX741" fmla="*/ 4509875 w 7472601"/>
              <a:gd name="connsiteY741" fmla="*/ 1167552 h 6858000"/>
              <a:gd name="connsiteX742" fmla="*/ 4478168 w 7472601"/>
              <a:gd name="connsiteY742" fmla="*/ 1260735 h 6858000"/>
              <a:gd name="connsiteX743" fmla="*/ 4409309 w 7472601"/>
              <a:gd name="connsiteY743" fmla="*/ 1666996 h 6858000"/>
              <a:gd name="connsiteX744" fmla="*/ 4370031 w 7472601"/>
              <a:gd name="connsiteY744" fmla="*/ 1955666 h 6858000"/>
              <a:gd name="connsiteX745" fmla="*/ 4570198 w 7472601"/>
              <a:gd name="connsiteY745" fmla="*/ 978081 h 6858000"/>
              <a:gd name="connsiteX746" fmla="*/ 4557898 w 7472601"/>
              <a:gd name="connsiteY746" fmla="*/ 900011 h 6858000"/>
              <a:gd name="connsiteX747" fmla="*/ 4344840 w 7472601"/>
              <a:gd name="connsiteY747" fmla="*/ 1922038 h 6858000"/>
              <a:gd name="connsiteX748" fmla="*/ 4378710 w 7472601"/>
              <a:gd name="connsiteY748" fmla="*/ 1665516 h 6858000"/>
              <a:gd name="connsiteX749" fmla="*/ 4448798 w 7472601"/>
              <a:gd name="connsiteY749" fmla="*/ 1253024 h 6858000"/>
              <a:gd name="connsiteX750" fmla="*/ 4480315 w 7472601"/>
              <a:gd name="connsiteY750" fmla="*/ 1158454 h 6858000"/>
              <a:gd name="connsiteX751" fmla="*/ 4494133 w 7472601"/>
              <a:gd name="connsiteY751" fmla="*/ 1118676 h 6858000"/>
              <a:gd name="connsiteX752" fmla="*/ 4557898 w 7472601"/>
              <a:gd name="connsiteY752" fmla="*/ 900011 h 6858000"/>
              <a:gd name="connsiteX753" fmla="*/ 5870151 w 7472601"/>
              <a:gd name="connsiteY753" fmla="*/ 898890 h 6858000"/>
              <a:gd name="connsiteX754" fmla="*/ 5861335 w 7472601"/>
              <a:gd name="connsiteY754" fmla="*/ 899177 h 6858000"/>
              <a:gd name="connsiteX755" fmla="*/ 5843702 w 7472601"/>
              <a:gd name="connsiteY755" fmla="*/ 899748 h 6858000"/>
              <a:gd name="connsiteX756" fmla="*/ 5651107 w 7472601"/>
              <a:gd name="connsiteY756" fmla="*/ 920306 h 6858000"/>
              <a:gd name="connsiteX757" fmla="*/ 5459407 w 7472601"/>
              <a:gd name="connsiteY757" fmla="*/ 940975 h 6858000"/>
              <a:gd name="connsiteX758" fmla="*/ 5374846 w 7472601"/>
              <a:gd name="connsiteY758" fmla="*/ 941988 h 6858000"/>
              <a:gd name="connsiteX759" fmla="*/ 5256105 w 7472601"/>
              <a:gd name="connsiteY759" fmla="*/ 945632 h 6858000"/>
              <a:gd name="connsiteX760" fmla="*/ 5107071 w 7472601"/>
              <a:gd name="connsiteY760" fmla="*/ 969720 h 6858000"/>
              <a:gd name="connsiteX761" fmla="*/ 4998681 w 7472601"/>
              <a:gd name="connsiteY761" fmla="*/ 988771 h 6858000"/>
              <a:gd name="connsiteX762" fmla="*/ 5870151 w 7472601"/>
              <a:gd name="connsiteY762" fmla="*/ 898890 h 6858000"/>
              <a:gd name="connsiteX763" fmla="*/ 5504425 w 7472601"/>
              <a:gd name="connsiteY763" fmla="*/ 848067 h 6858000"/>
              <a:gd name="connsiteX764" fmla="*/ 4968849 w 7472601"/>
              <a:gd name="connsiteY764" fmla="*/ 962318 h 6858000"/>
              <a:gd name="connsiteX765" fmla="*/ 5104039 w 7472601"/>
              <a:gd name="connsiteY765" fmla="*/ 940634 h 6858000"/>
              <a:gd name="connsiteX766" fmla="*/ 5256311 w 7472601"/>
              <a:gd name="connsiteY766" fmla="*/ 916490 h 6858000"/>
              <a:gd name="connsiteX767" fmla="*/ 5377381 w 7472601"/>
              <a:gd name="connsiteY767" fmla="*/ 912671 h 6858000"/>
              <a:gd name="connsiteX768" fmla="*/ 5460148 w 7472601"/>
              <a:gd name="connsiteY768" fmla="*/ 911442 h 6858000"/>
              <a:gd name="connsiteX769" fmla="*/ 5648971 w 7472601"/>
              <a:gd name="connsiteY769" fmla="*/ 891331 h 6858000"/>
              <a:gd name="connsiteX770" fmla="*/ 5844807 w 7472601"/>
              <a:gd name="connsiteY770" fmla="*/ 870718 h 6858000"/>
              <a:gd name="connsiteX771" fmla="*/ 5862975 w 7472601"/>
              <a:gd name="connsiteY771" fmla="*/ 869756 h 6858000"/>
              <a:gd name="connsiteX772" fmla="*/ 5920887 w 7472601"/>
              <a:gd name="connsiteY772" fmla="*/ 865929 h 6858000"/>
              <a:gd name="connsiteX773" fmla="*/ 5504425 w 7472601"/>
              <a:gd name="connsiteY773" fmla="*/ 848067 h 6858000"/>
              <a:gd name="connsiteX774" fmla="*/ 3607114 w 7472601"/>
              <a:gd name="connsiteY774" fmla="*/ 467441 h 6858000"/>
              <a:gd name="connsiteX775" fmla="*/ 3296242 w 7472601"/>
              <a:gd name="connsiteY775" fmla="*/ 807991 h 6858000"/>
              <a:gd name="connsiteX776" fmla="*/ 3174674 w 7472601"/>
              <a:gd name="connsiteY776" fmla="*/ 919759 h 6858000"/>
              <a:gd name="connsiteX777" fmla="*/ 3042978 w 7472601"/>
              <a:gd name="connsiteY777" fmla="*/ 1054894 h 6858000"/>
              <a:gd name="connsiteX778" fmla="*/ 2968914 w 7472601"/>
              <a:gd name="connsiteY778" fmla="*/ 1133756 h 6858000"/>
              <a:gd name="connsiteX779" fmla="*/ 3103823 w 7472601"/>
              <a:gd name="connsiteY779" fmla="*/ 1026814 h 6858000"/>
              <a:gd name="connsiteX780" fmla="*/ 3607114 w 7472601"/>
              <a:gd name="connsiteY780" fmla="*/ 467441 h 6858000"/>
              <a:gd name="connsiteX781" fmla="*/ 3744487 w 7472601"/>
              <a:gd name="connsiteY781" fmla="*/ 383136 h 6858000"/>
              <a:gd name="connsiteX782" fmla="*/ 3970213 w 7472601"/>
              <a:gd name="connsiteY782" fmla="*/ 995559 h 6858000"/>
              <a:gd name="connsiteX783" fmla="*/ 3744487 w 7472601"/>
              <a:gd name="connsiteY783" fmla="*/ 383136 h 6858000"/>
              <a:gd name="connsiteX784" fmla="*/ 3624562 w 7472601"/>
              <a:gd name="connsiteY784" fmla="*/ 367041 h 6858000"/>
              <a:gd name="connsiteX785" fmla="*/ 3489712 w 7472601"/>
              <a:gd name="connsiteY785" fmla="*/ 485386 h 6858000"/>
              <a:gd name="connsiteX786" fmla="*/ 3182994 w 7472601"/>
              <a:gd name="connsiteY786" fmla="*/ 828265 h 6858000"/>
              <a:gd name="connsiteX787" fmla="*/ 2892114 w 7472601"/>
              <a:gd name="connsiteY787" fmla="*/ 1172635 h 6858000"/>
              <a:gd name="connsiteX788" fmla="*/ 3021459 w 7472601"/>
              <a:gd name="connsiteY788" fmla="*/ 1035385 h 6858000"/>
              <a:gd name="connsiteX789" fmla="*/ 3153873 w 7472601"/>
              <a:gd name="connsiteY789" fmla="*/ 898971 h 6858000"/>
              <a:gd name="connsiteX790" fmla="*/ 3276511 w 7472601"/>
              <a:gd name="connsiteY790" fmla="*/ 786423 h 6858000"/>
              <a:gd name="connsiteX791" fmla="*/ 3584154 w 7472601"/>
              <a:gd name="connsiteY791" fmla="*/ 448218 h 6858000"/>
              <a:gd name="connsiteX792" fmla="*/ 3624562 w 7472601"/>
              <a:gd name="connsiteY792" fmla="*/ 367041 h 6858000"/>
              <a:gd name="connsiteX793" fmla="*/ 3766672 w 7472601"/>
              <a:gd name="connsiteY793" fmla="*/ 359429 h 6858000"/>
              <a:gd name="connsiteX794" fmla="*/ 3996338 w 7472601"/>
              <a:gd name="connsiteY794" fmla="*/ 968237 h 6858000"/>
              <a:gd name="connsiteX795" fmla="*/ 3766672 w 7472601"/>
              <a:gd name="connsiteY795" fmla="*/ 359429 h 6858000"/>
              <a:gd name="connsiteX796" fmla="*/ 5805386 w 7472601"/>
              <a:gd name="connsiteY796" fmla="*/ 239240 h 6858000"/>
              <a:gd name="connsiteX797" fmla="*/ 5736947 w 7472601"/>
              <a:gd name="connsiteY797" fmla="*/ 261367 h 6858000"/>
              <a:gd name="connsiteX798" fmla="*/ 5427012 w 7472601"/>
              <a:gd name="connsiteY798" fmla="*/ 311272 h 6858000"/>
              <a:gd name="connsiteX799" fmla="*/ 5147818 w 7472601"/>
              <a:gd name="connsiteY799" fmla="*/ 322112 h 6858000"/>
              <a:gd name="connsiteX800" fmla="*/ 5060854 w 7472601"/>
              <a:gd name="connsiteY800" fmla="*/ 311882 h 6858000"/>
              <a:gd name="connsiteX801" fmla="*/ 4945989 w 7472601"/>
              <a:gd name="connsiteY801" fmla="*/ 300516 h 6858000"/>
              <a:gd name="connsiteX802" fmla="*/ 5410479 w 7472601"/>
              <a:gd name="connsiteY802" fmla="*/ 348434 h 6858000"/>
              <a:gd name="connsiteX803" fmla="*/ 5805386 w 7472601"/>
              <a:gd name="connsiteY803" fmla="*/ 239240 h 6858000"/>
              <a:gd name="connsiteX804" fmla="*/ 5905192 w 7472601"/>
              <a:gd name="connsiteY804" fmla="*/ 163079 h 6858000"/>
              <a:gd name="connsiteX805" fmla="*/ 5865655 w 7472601"/>
              <a:gd name="connsiteY805" fmla="*/ 171901 h 6858000"/>
              <a:gd name="connsiteX806" fmla="*/ 5259740 w 7472601"/>
              <a:gd name="connsiteY806" fmla="*/ 257013 h 6858000"/>
              <a:gd name="connsiteX807" fmla="*/ 5208466 w 7472601"/>
              <a:gd name="connsiteY807" fmla="*/ 257550 h 6858000"/>
              <a:gd name="connsiteX808" fmla="*/ 4980204 w 7472601"/>
              <a:gd name="connsiteY808" fmla="*/ 271903 h 6858000"/>
              <a:gd name="connsiteX809" fmla="*/ 5068068 w 7472601"/>
              <a:gd name="connsiteY809" fmla="*/ 282244 h 6858000"/>
              <a:gd name="connsiteX810" fmla="*/ 5153231 w 7472601"/>
              <a:gd name="connsiteY810" fmla="*/ 292240 h 6858000"/>
              <a:gd name="connsiteX811" fmla="*/ 5426491 w 7472601"/>
              <a:gd name="connsiteY811" fmla="*/ 281128 h 6858000"/>
              <a:gd name="connsiteX812" fmla="*/ 5731212 w 7472601"/>
              <a:gd name="connsiteY812" fmla="*/ 231951 h 6858000"/>
              <a:gd name="connsiteX813" fmla="*/ 5905192 w 7472601"/>
              <a:gd name="connsiteY813" fmla="*/ 163079 h 6858000"/>
              <a:gd name="connsiteX814" fmla="*/ 5944437 w 7472601"/>
              <a:gd name="connsiteY814" fmla="*/ 113829 h 6858000"/>
              <a:gd name="connsiteX815" fmla="*/ 5825032 w 7472601"/>
              <a:gd name="connsiteY815" fmla="*/ 146405 h 6858000"/>
              <a:gd name="connsiteX816" fmla="*/ 4955599 w 7472601"/>
              <a:gd name="connsiteY816" fmla="*/ 247008 h 6858000"/>
              <a:gd name="connsiteX817" fmla="*/ 5210104 w 7472601"/>
              <a:gd name="connsiteY817" fmla="*/ 228123 h 6858000"/>
              <a:gd name="connsiteX818" fmla="*/ 5261015 w 7472601"/>
              <a:gd name="connsiteY818" fmla="*/ 227087 h 6858000"/>
              <a:gd name="connsiteX819" fmla="*/ 5861181 w 7472601"/>
              <a:gd name="connsiteY819" fmla="*/ 143093 h 6858000"/>
              <a:gd name="connsiteX820" fmla="*/ 5961252 w 7472601"/>
              <a:gd name="connsiteY820" fmla="*/ 114820 h 6858000"/>
              <a:gd name="connsiteX821" fmla="*/ 5944437 w 7472601"/>
              <a:gd name="connsiteY821" fmla="*/ 113829 h 6858000"/>
              <a:gd name="connsiteX822" fmla="*/ 3882765 w 7472601"/>
              <a:gd name="connsiteY822" fmla="*/ 0 h 6858000"/>
              <a:gd name="connsiteX823" fmla="*/ 3995099 w 7472601"/>
              <a:gd name="connsiteY823" fmla="*/ 0 h 6858000"/>
              <a:gd name="connsiteX824" fmla="*/ 4163818 w 7472601"/>
              <a:gd name="connsiteY824" fmla="*/ 234104 h 6858000"/>
              <a:gd name="connsiteX825" fmla="*/ 4172099 w 7472601"/>
              <a:gd name="connsiteY825" fmla="*/ 234207 h 6858000"/>
              <a:gd name="connsiteX826" fmla="*/ 4784282 w 7472601"/>
              <a:gd name="connsiteY826" fmla="*/ 276561 h 6858000"/>
              <a:gd name="connsiteX827" fmla="*/ 4801687 w 7472601"/>
              <a:gd name="connsiteY827" fmla="*/ 267764 h 6858000"/>
              <a:gd name="connsiteX828" fmla="*/ 6082788 w 7472601"/>
              <a:gd name="connsiteY828" fmla="*/ 64119 h 6858000"/>
              <a:gd name="connsiteX829" fmla="*/ 6099442 w 7472601"/>
              <a:gd name="connsiteY829" fmla="*/ 82568 h 6858000"/>
              <a:gd name="connsiteX830" fmla="*/ 4804137 w 7472601"/>
              <a:gd name="connsiteY830" fmla="*/ 320931 h 6858000"/>
              <a:gd name="connsiteX831" fmla="*/ 4227047 w 7472601"/>
              <a:gd name="connsiteY831" fmla="*/ 313415 h 6858000"/>
              <a:gd name="connsiteX832" fmla="*/ 4346041 w 7472601"/>
              <a:gd name="connsiteY832" fmla="*/ 456086 h 6858000"/>
              <a:gd name="connsiteX833" fmla="*/ 4870967 w 7472601"/>
              <a:gd name="connsiteY833" fmla="*/ 963061 h 6858000"/>
              <a:gd name="connsiteX834" fmla="*/ 4889647 w 7472601"/>
              <a:gd name="connsiteY834" fmla="*/ 957147 h 6858000"/>
              <a:gd name="connsiteX835" fmla="*/ 5422504 w 7472601"/>
              <a:gd name="connsiteY835" fmla="*/ 805191 h 6858000"/>
              <a:gd name="connsiteX836" fmla="*/ 6087656 w 7472601"/>
              <a:gd name="connsiteY836" fmla="*/ 826703 h 6858000"/>
              <a:gd name="connsiteX837" fmla="*/ 6058717 w 7472601"/>
              <a:gd name="connsiteY837" fmla="*/ 865992 h 6858000"/>
              <a:gd name="connsiteX838" fmla="*/ 4974153 w 7472601"/>
              <a:gd name="connsiteY838" fmla="*/ 1045456 h 6858000"/>
              <a:gd name="connsiteX839" fmla="*/ 5627835 w 7472601"/>
              <a:gd name="connsiteY839" fmla="*/ 1472077 h 6858000"/>
              <a:gd name="connsiteX840" fmla="*/ 5629817 w 7472601"/>
              <a:gd name="connsiteY840" fmla="*/ 1471412 h 6858000"/>
              <a:gd name="connsiteX841" fmla="*/ 5634124 w 7472601"/>
              <a:gd name="connsiteY841" fmla="*/ 1470572 h 6858000"/>
              <a:gd name="connsiteX842" fmla="*/ 5755832 w 7472601"/>
              <a:gd name="connsiteY842" fmla="*/ 1383886 h 6858000"/>
              <a:gd name="connsiteX843" fmla="*/ 6014186 w 7472601"/>
              <a:gd name="connsiteY843" fmla="*/ 1279799 h 6858000"/>
              <a:gd name="connsiteX844" fmla="*/ 6901619 w 7472601"/>
              <a:gd name="connsiteY844" fmla="*/ 1047874 h 6858000"/>
              <a:gd name="connsiteX845" fmla="*/ 6931566 w 7472601"/>
              <a:gd name="connsiteY845" fmla="*/ 1062034 h 6858000"/>
              <a:gd name="connsiteX846" fmla="*/ 5790982 w 7472601"/>
              <a:gd name="connsiteY846" fmla="*/ 1561380 h 6858000"/>
              <a:gd name="connsiteX847" fmla="*/ 6188971 w 7472601"/>
              <a:gd name="connsiteY847" fmla="*/ 1755168 h 6858000"/>
              <a:gd name="connsiteX848" fmla="*/ 6202446 w 7472601"/>
              <a:gd name="connsiteY848" fmla="*/ 1752268 h 6858000"/>
              <a:gd name="connsiteX849" fmla="*/ 7179560 w 7472601"/>
              <a:gd name="connsiteY849" fmla="*/ 1467551 h 6858000"/>
              <a:gd name="connsiteX850" fmla="*/ 7158730 w 7472601"/>
              <a:gd name="connsiteY850" fmla="*/ 1507835 h 6858000"/>
              <a:gd name="connsiteX851" fmla="*/ 6326959 w 7472601"/>
              <a:gd name="connsiteY851" fmla="*/ 1817686 h 6858000"/>
              <a:gd name="connsiteX852" fmla="*/ 6537433 w 7472601"/>
              <a:gd name="connsiteY852" fmla="*/ 1907790 h 6858000"/>
              <a:gd name="connsiteX853" fmla="*/ 6550221 w 7472601"/>
              <a:gd name="connsiteY853" fmla="*/ 1910729 h 6858000"/>
              <a:gd name="connsiteX854" fmla="*/ 6964438 w 7472601"/>
              <a:gd name="connsiteY854" fmla="*/ 2209505 h 6858000"/>
              <a:gd name="connsiteX855" fmla="*/ 7367862 w 7472601"/>
              <a:gd name="connsiteY855" fmla="*/ 2806833 h 6858000"/>
              <a:gd name="connsiteX856" fmla="*/ 7364329 w 7472601"/>
              <a:gd name="connsiteY856" fmla="*/ 2826907 h 6858000"/>
              <a:gd name="connsiteX857" fmla="*/ 7290545 w 7472601"/>
              <a:gd name="connsiteY857" fmla="*/ 2850663 h 6858000"/>
              <a:gd name="connsiteX858" fmla="*/ 6472036 w 7472601"/>
              <a:gd name="connsiteY858" fmla="*/ 1959003 h 6858000"/>
              <a:gd name="connsiteX859" fmla="*/ 5792897 w 7472601"/>
              <a:gd name="connsiteY859" fmla="*/ 1647747 h 6858000"/>
              <a:gd name="connsiteX860" fmla="*/ 5842751 w 7472601"/>
              <a:gd name="connsiteY860" fmla="*/ 1816112 h 6858000"/>
              <a:gd name="connsiteX861" fmla="*/ 5847424 w 7472601"/>
              <a:gd name="connsiteY861" fmla="*/ 1815776 h 6858000"/>
              <a:gd name="connsiteX862" fmla="*/ 6399821 w 7472601"/>
              <a:gd name="connsiteY862" fmla="*/ 2344799 h 6858000"/>
              <a:gd name="connsiteX863" fmla="*/ 6323232 w 7472601"/>
              <a:gd name="connsiteY863" fmla="*/ 2389634 h 6858000"/>
              <a:gd name="connsiteX864" fmla="*/ 5942958 w 7472601"/>
              <a:gd name="connsiteY864" fmla="*/ 2077708 h 6858000"/>
              <a:gd name="connsiteX865" fmla="*/ 5921559 w 7472601"/>
              <a:gd name="connsiteY865" fmla="*/ 2378596 h 6858000"/>
              <a:gd name="connsiteX866" fmla="*/ 5817651 w 7472601"/>
              <a:gd name="connsiteY866" fmla="*/ 3023919 h 6858000"/>
              <a:gd name="connsiteX867" fmla="*/ 5729634 w 7472601"/>
              <a:gd name="connsiteY867" fmla="*/ 3051849 h 6858000"/>
              <a:gd name="connsiteX868" fmla="*/ 5611018 w 7472601"/>
              <a:gd name="connsiteY868" fmla="*/ 2316769 h 6858000"/>
              <a:gd name="connsiteX869" fmla="*/ 5687608 w 7472601"/>
              <a:gd name="connsiteY869" fmla="*/ 2039972 h 6858000"/>
              <a:gd name="connsiteX870" fmla="*/ 5657554 w 7472601"/>
              <a:gd name="connsiteY870" fmla="*/ 1576445 h 6858000"/>
              <a:gd name="connsiteX871" fmla="*/ 5150475 w 7472601"/>
              <a:gd name="connsiteY871" fmla="*/ 1274012 h 6858000"/>
              <a:gd name="connsiteX872" fmla="*/ 5349142 w 7472601"/>
              <a:gd name="connsiteY872" fmla="*/ 2204405 h 6858000"/>
              <a:gd name="connsiteX873" fmla="*/ 5262214 w 7472601"/>
              <a:gd name="connsiteY873" fmla="*/ 2233836 h 6858000"/>
              <a:gd name="connsiteX874" fmla="*/ 4981539 w 7472601"/>
              <a:gd name="connsiteY874" fmla="*/ 1542201 h 6858000"/>
              <a:gd name="connsiteX875" fmla="*/ 4958461 w 7472601"/>
              <a:gd name="connsiteY875" fmla="*/ 1136957 h 6858000"/>
              <a:gd name="connsiteX876" fmla="*/ 4655015 w 7472601"/>
              <a:gd name="connsiteY876" fmla="*/ 891426 h 6858000"/>
              <a:gd name="connsiteX877" fmla="*/ 4348002 w 7472601"/>
              <a:gd name="connsiteY877" fmla="*/ 2205895 h 6858000"/>
              <a:gd name="connsiteX878" fmla="*/ 4262250 w 7472601"/>
              <a:gd name="connsiteY878" fmla="*/ 2219972 h 6858000"/>
              <a:gd name="connsiteX879" fmla="*/ 4550611 w 7472601"/>
              <a:gd name="connsiteY879" fmla="*/ 817540 h 6858000"/>
              <a:gd name="connsiteX880" fmla="*/ 4564418 w 7472601"/>
              <a:gd name="connsiteY880" fmla="*/ 808293 h 6858000"/>
              <a:gd name="connsiteX881" fmla="*/ 4266388 w 7472601"/>
              <a:gd name="connsiteY881" fmla="*/ 500083 h 6858000"/>
              <a:gd name="connsiteX882" fmla="*/ 4032842 w 7472601"/>
              <a:gd name="connsiteY882" fmla="*/ 211809 h 6858000"/>
              <a:gd name="connsiteX883" fmla="*/ 3882765 w 7472601"/>
              <a:gd name="connsiteY883" fmla="*/ 0 h 6858000"/>
              <a:gd name="connsiteX884" fmla="*/ 3721337 w 7472601"/>
              <a:gd name="connsiteY884" fmla="*/ 0 h 6858000"/>
              <a:gd name="connsiteX885" fmla="*/ 3797544 w 7472601"/>
              <a:gd name="connsiteY885" fmla="*/ 0 h 6858000"/>
              <a:gd name="connsiteX886" fmla="*/ 3775734 w 7472601"/>
              <a:gd name="connsiteY886" fmla="*/ 95131 h 6858000"/>
              <a:gd name="connsiteX887" fmla="*/ 3724807 w 7472601"/>
              <a:gd name="connsiteY887" fmla="*/ 272257 h 6858000"/>
              <a:gd name="connsiteX888" fmla="*/ 3726844 w 7472601"/>
              <a:gd name="connsiteY888" fmla="*/ 282988 h 6858000"/>
              <a:gd name="connsiteX889" fmla="*/ 3742664 w 7472601"/>
              <a:gd name="connsiteY889" fmla="*/ 279918 h 6858000"/>
              <a:gd name="connsiteX890" fmla="*/ 4103910 w 7472601"/>
              <a:gd name="connsiteY890" fmla="*/ 1161917 h 6858000"/>
              <a:gd name="connsiteX891" fmla="*/ 4020269 w 7472601"/>
              <a:gd name="connsiteY891" fmla="*/ 1200406 h 6858000"/>
              <a:gd name="connsiteX892" fmla="*/ 3674882 w 7472601"/>
              <a:gd name="connsiteY892" fmla="*/ 488524 h 6858000"/>
              <a:gd name="connsiteX893" fmla="*/ 3132682 w 7472601"/>
              <a:gd name="connsiteY893" fmla="*/ 1072284 h 6858000"/>
              <a:gd name="connsiteX894" fmla="*/ 2716346 w 7472601"/>
              <a:gd name="connsiteY894" fmla="*/ 1276376 h 6858000"/>
              <a:gd name="connsiteX895" fmla="*/ 2716772 w 7472601"/>
              <a:gd name="connsiteY895" fmla="*/ 1255462 h 6858000"/>
              <a:gd name="connsiteX896" fmla="*/ 3471096 w 7472601"/>
              <a:gd name="connsiteY896" fmla="*/ 437072 h 6858000"/>
              <a:gd name="connsiteX897" fmla="*/ 3639057 w 7472601"/>
              <a:gd name="connsiteY897" fmla="*/ 286334 h 6858000"/>
              <a:gd name="connsiteX898" fmla="*/ 3640309 w 7472601"/>
              <a:gd name="connsiteY898" fmla="*/ 284664 h 6858000"/>
              <a:gd name="connsiteX899" fmla="*/ 3646022 w 7472601"/>
              <a:gd name="connsiteY899" fmla="*/ 276711 h 6858000"/>
              <a:gd name="connsiteX900" fmla="*/ 3707943 w 7472601"/>
              <a:gd name="connsiteY900" fmla="*/ 65958 h 6858000"/>
              <a:gd name="connsiteX901" fmla="*/ 3721337 w 7472601"/>
              <a:gd name="connsiteY901" fmla="*/ 0 h 6858000"/>
              <a:gd name="connsiteX902" fmla="*/ 2867960 w 7472601"/>
              <a:gd name="connsiteY902" fmla="*/ 0 h 6858000"/>
              <a:gd name="connsiteX903" fmla="*/ 2926351 w 7472601"/>
              <a:gd name="connsiteY903" fmla="*/ 0 h 6858000"/>
              <a:gd name="connsiteX904" fmla="*/ 2902823 w 7472601"/>
              <a:gd name="connsiteY904" fmla="*/ 262929 h 6858000"/>
              <a:gd name="connsiteX905" fmla="*/ 2940663 w 7472601"/>
              <a:gd name="connsiteY905" fmla="*/ 140884 h 6858000"/>
              <a:gd name="connsiteX906" fmla="*/ 2947039 w 7472601"/>
              <a:gd name="connsiteY906" fmla="*/ 122524 h 6858000"/>
              <a:gd name="connsiteX907" fmla="*/ 2984316 w 7472601"/>
              <a:gd name="connsiteY907" fmla="*/ 0 h 6858000"/>
              <a:gd name="connsiteX908" fmla="*/ 3016114 w 7472601"/>
              <a:gd name="connsiteY908" fmla="*/ 0 h 6858000"/>
              <a:gd name="connsiteX909" fmla="*/ 2979949 w 7472601"/>
              <a:gd name="connsiteY909" fmla="*/ 119274 h 6858000"/>
              <a:gd name="connsiteX910" fmla="*/ 3023879 w 7472601"/>
              <a:gd name="connsiteY910" fmla="*/ 0 h 6858000"/>
              <a:gd name="connsiteX911" fmla="*/ 3105400 w 7472601"/>
              <a:gd name="connsiteY911" fmla="*/ 0 h 6858000"/>
              <a:gd name="connsiteX912" fmla="*/ 3094669 w 7472601"/>
              <a:gd name="connsiteY912" fmla="*/ 30308 h 6858000"/>
              <a:gd name="connsiteX913" fmla="*/ 2901945 w 7472601"/>
              <a:gd name="connsiteY913" fmla="*/ 466538 h 6858000"/>
              <a:gd name="connsiteX914" fmla="*/ 2815209 w 7472601"/>
              <a:gd name="connsiteY914" fmla="*/ 497361 h 6858000"/>
              <a:gd name="connsiteX915" fmla="*/ 2844845 w 7472601"/>
              <a:gd name="connsiteY915" fmla="*/ 127638 h 6858000"/>
              <a:gd name="connsiteX916" fmla="*/ 2867960 w 7472601"/>
              <a:gd name="connsiteY916" fmla="*/ 0 h 6858000"/>
              <a:gd name="connsiteX917" fmla="*/ 1057230 w 7472601"/>
              <a:gd name="connsiteY917" fmla="*/ 0 h 6858000"/>
              <a:gd name="connsiteX918" fmla="*/ 1111003 w 7472601"/>
              <a:gd name="connsiteY918" fmla="*/ 0 h 6858000"/>
              <a:gd name="connsiteX919" fmla="*/ 1125553 w 7472601"/>
              <a:gd name="connsiteY919" fmla="*/ 52588 h 6858000"/>
              <a:gd name="connsiteX920" fmla="*/ 1304276 w 7472601"/>
              <a:gd name="connsiteY920" fmla="*/ 476275 h 6858000"/>
              <a:gd name="connsiteX921" fmla="*/ 1492066 w 7472601"/>
              <a:gd name="connsiteY921" fmla="*/ 886333 h 6858000"/>
              <a:gd name="connsiteX922" fmla="*/ 1423698 w 7472601"/>
              <a:gd name="connsiteY922" fmla="*/ 710817 h 6858000"/>
              <a:gd name="connsiteX923" fmla="*/ 1357609 w 7472601"/>
              <a:gd name="connsiteY923" fmla="*/ 532892 h 6858000"/>
              <a:gd name="connsiteX924" fmla="*/ 1309550 w 7472601"/>
              <a:gd name="connsiteY924" fmla="*/ 374031 h 6858000"/>
              <a:gd name="connsiteX925" fmla="*/ 1193673 w 7472601"/>
              <a:gd name="connsiteY925" fmla="*/ 49533 h 6858000"/>
              <a:gd name="connsiteX926" fmla="*/ 1164391 w 7472601"/>
              <a:gd name="connsiteY926" fmla="*/ 0 h 6858000"/>
              <a:gd name="connsiteX927" fmla="*/ 1200666 w 7472601"/>
              <a:gd name="connsiteY927" fmla="*/ 0 h 6858000"/>
              <a:gd name="connsiteX928" fmla="*/ 1223408 w 7472601"/>
              <a:gd name="connsiteY928" fmla="*/ 38996 h 6858000"/>
              <a:gd name="connsiteX929" fmla="*/ 1339635 w 7472601"/>
              <a:gd name="connsiteY929" fmla="*/ 365517 h 6858000"/>
              <a:gd name="connsiteX930" fmla="*/ 1387469 w 7472601"/>
              <a:gd name="connsiteY930" fmla="*/ 523079 h 6858000"/>
              <a:gd name="connsiteX931" fmla="*/ 1452685 w 7472601"/>
              <a:gd name="connsiteY931" fmla="*/ 699806 h 6858000"/>
              <a:gd name="connsiteX932" fmla="*/ 1492092 w 7472601"/>
              <a:gd name="connsiteY932" fmla="*/ 800424 h 6858000"/>
              <a:gd name="connsiteX933" fmla="*/ 1455302 w 7472601"/>
              <a:gd name="connsiteY933" fmla="*/ 632913 h 6858000"/>
              <a:gd name="connsiteX934" fmla="*/ 1222336 w 7472601"/>
              <a:gd name="connsiteY934" fmla="*/ 9480 h 6858000"/>
              <a:gd name="connsiteX935" fmla="*/ 1214634 w 7472601"/>
              <a:gd name="connsiteY935" fmla="*/ 0 h 6858000"/>
              <a:gd name="connsiteX936" fmla="*/ 1289827 w 7472601"/>
              <a:gd name="connsiteY936" fmla="*/ 0 h 6858000"/>
              <a:gd name="connsiteX937" fmla="*/ 1321076 w 7472601"/>
              <a:gd name="connsiteY937" fmla="*/ 59722 h 6858000"/>
              <a:gd name="connsiteX938" fmla="*/ 1512579 w 7472601"/>
              <a:gd name="connsiteY938" fmla="*/ 626441 h 6858000"/>
              <a:gd name="connsiteX939" fmla="*/ 1506076 w 7472601"/>
              <a:gd name="connsiteY939" fmla="*/ 1089289 h 6858000"/>
              <a:gd name="connsiteX940" fmla="*/ 1486346 w 7472601"/>
              <a:gd name="connsiteY940" fmla="*/ 1079919 h 6858000"/>
              <a:gd name="connsiteX941" fmla="*/ 1070511 w 7472601"/>
              <a:gd name="connsiteY941" fmla="*/ 48609 h 6858000"/>
              <a:gd name="connsiteX942" fmla="*/ 1057230 w 7472601"/>
              <a:gd name="connsiteY942" fmla="*/ 0 h 6858000"/>
              <a:gd name="connsiteX943" fmla="*/ 43151 w 7472601"/>
              <a:gd name="connsiteY943" fmla="*/ 0 h 6858000"/>
              <a:gd name="connsiteX944" fmla="*/ 95283 w 7472601"/>
              <a:gd name="connsiteY944" fmla="*/ 0 h 6858000"/>
              <a:gd name="connsiteX945" fmla="*/ 300708 w 7472601"/>
              <a:gd name="connsiteY945" fmla="*/ 154571 h 6858000"/>
              <a:gd name="connsiteX946" fmla="*/ 530414 w 7472601"/>
              <a:gd name="connsiteY946" fmla="*/ 354673 h 6858000"/>
              <a:gd name="connsiteX947" fmla="*/ 333785 w 7472601"/>
              <a:gd name="connsiteY947" fmla="*/ 161564 h 6858000"/>
              <a:gd name="connsiteX948" fmla="*/ 147005 w 7472601"/>
              <a:gd name="connsiteY948" fmla="*/ 0 h 6858000"/>
              <a:gd name="connsiteX949" fmla="*/ 272509 w 7472601"/>
              <a:gd name="connsiteY949" fmla="*/ 0 h 6858000"/>
              <a:gd name="connsiteX950" fmla="*/ 326276 w 7472601"/>
              <a:gd name="connsiteY950" fmla="*/ 45847 h 6858000"/>
              <a:gd name="connsiteX951" fmla="*/ 823759 w 7472601"/>
              <a:gd name="connsiteY951" fmla="*/ 574145 h 6858000"/>
              <a:gd name="connsiteX952" fmla="*/ 811254 w 7472601"/>
              <a:gd name="connsiteY952" fmla="*/ 665546 h 6858000"/>
              <a:gd name="connsiteX953" fmla="*/ 154042 w 7472601"/>
              <a:gd name="connsiteY953" fmla="*/ 261522 h 6858000"/>
              <a:gd name="connsiteX954" fmla="*/ 13550 w 7472601"/>
              <a:gd name="connsiteY954" fmla="*/ 158423 h 6858000"/>
              <a:gd name="connsiteX955" fmla="*/ 0 w 7472601"/>
              <a:gd name="connsiteY955" fmla="*/ 146618 h 6858000"/>
              <a:gd name="connsiteX956" fmla="*/ 0 w 7472601"/>
              <a:gd name="connsiteY956" fmla="*/ 59161 h 6858000"/>
              <a:gd name="connsiteX957" fmla="*/ 45427 w 7472601"/>
              <a:gd name="connsiteY957" fmla="*/ 101078 h 6858000"/>
              <a:gd name="connsiteX958" fmla="*/ 630103 w 7472601"/>
              <a:gd name="connsiteY958" fmla="*/ 485885 h 6858000"/>
              <a:gd name="connsiteX959" fmla="*/ 532040 w 7472601"/>
              <a:gd name="connsiteY959" fmla="*/ 399359 h 6858000"/>
              <a:gd name="connsiteX960" fmla="*/ 517618 w 7472601"/>
              <a:gd name="connsiteY960" fmla="*/ 385726 h 6858000"/>
              <a:gd name="connsiteX961" fmla="*/ 285074 w 7472601"/>
              <a:gd name="connsiteY961" fmla="*/ 182755 h 6858000"/>
              <a:gd name="connsiteX962" fmla="*/ 43151 w 7472601"/>
              <a:gd name="connsiteY962"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48321 w 7472601"/>
              <a:gd name="connsiteY79" fmla="*/ 6190991 h 6858000"/>
              <a:gd name="connsiteX80" fmla="*/ 7467600 w 7472601"/>
              <a:gd name="connsiteY80" fmla="*/ 6221686 h 6858000"/>
              <a:gd name="connsiteX81" fmla="*/ 7467600 w 7472601"/>
              <a:gd name="connsiteY81" fmla="*/ 6334256 h 6858000"/>
              <a:gd name="connsiteX82" fmla="*/ 7454976 w 7472601"/>
              <a:gd name="connsiteY82" fmla="*/ 6318297 h 6858000"/>
              <a:gd name="connsiteX83" fmla="*/ 1456157 w 7472601"/>
              <a:gd name="connsiteY83" fmla="*/ 5371404 h 6858000"/>
              <a:gd name="connsiteX84" fmla="*/ 1244432 w 7472601"/>
              <a:gd name="connsiteY84" fmla="*/ 5385601 h 6858000"/>
              <a:gd name="connsiteX85" fmla="*/ 973990 w 7472601"/>
              <a:gd name="connsiteY85" fmla="*/ 5424940 h 6858000"/>
              <a:gd name="connsiteX86" fmla="*/ 1103809 w 7472601"/>
              <a:gd name="connsiteY86" fmla="*/ 5433720 h 6858000"/>
              <a:gd name="connsiteX87" fmla="*/ 1123454 w 7472601"/>
              <a:gd name="connsiteY87" fmla="*/ 5435727 h 6858000"/>
              <a:gd name="connsiteX88" fmla="*/ 1737017 w 7472601"/>
              <a:gd name="connsiteY88" fmla="*/ 5452183 h 6858000"/>
              <a:gd name="connsiteX89" fmla="*/ 1824397 w 7472601"/>
              <a:gd name="connsiteY89" fmla="*/ 5447757 h 6858000"/>
              <a:gd name="connsiteX90" fmla="*/ 2070059 w 7472601"/>
              <a:gd name="connsiteY90" fmla="*/ 5441660 h 6858000"/>
              <a:gd name="connsiteX91" fmla="*/ 1456157 w 7472601"/>
              <a:gd name="connsiteY91" fmla="*/ 5371404 h 6858000"/>
              <a:gd name="connsiteX92" fmla="*/ 4988186 w 7472601"/>
              <a:gd name="connsiteY92" fmla="*/ 5216467 h 6858000"/>
              <a:gd name="connsiteX93" fmla="*/ 4777334 w 7472601"/>
              <a:gd name="connsiteY93" fmla="*/ 5406072 h 6858000"/>
              <a:gd name="connsiteX94" fmla="*/ 4718341 w 7472601"/>
              <a:gd name="connsiteY94" fmla="*/ 5468043 h 6858000"/>
              <a:gd name="connsiteX95" fmla="*/ 4604655 w 7472601"/>
              <a:gd name="connsiteY95" fmla="*/ 5583434 h 6858000"/>
              <a:gd name="connsiteX96" fmla="*/ 4565074 w 7472601"/>
              <a:gd name="connsiteY96" fmla="*/ 5618550 h 6858000"/>
              <a:gd name="connsiteX97" fmla="*/ 4988186 w 7472601"/>
              <a:gd name="connsiteY97" fmla="*/ 5216467 h 6858000"/>
              <a:gd name="connsiteX98" fmla="*/ 4978032 w 7472601"/>
              <a:gd name="connsiteY98" fmla="*/ 5183809 h 6858000"/>
              <a:gd name="connsiteX99" fmla="*/ 4463413 w 7472601"/>
              <a:gd name="connsiteY99" fmla="*/ 5615162 h 6858000"/>
              <a:gd name="connsiteX100" fmla="*/ 4358134 w 7472601"/>
              <a:gd name="connsiteY100" fmla="*/ 5742791 h 6858000"/>
              <a:gd name="connsiteX101" fmla="*/ 4376219 w 7472601"/>
              <a:gd name="connsiteY101" fmla="*/ 5729027 h 6858000"/>
              <a:gd name="connsiteX102" fmla="*/ 4582340 w 7472601"/>
              <a:gd name="connsiteY102" fmla="*/ 5561037 h 6858000"/>
              <a:gd name="connsiteX103" fmla="*/ 4694684 w 7472601"/>
              <a:gd name="connsiteY103" fmla="*/ 5447098 h 6858000"/>
              <a:gd name="connsiteX104" fmla="*/ 4754123 w 7472601"/>
              <a:gd name="connsiteY104" fmla="*/ 5384643 h 6858000"/>
              <a:gd name="connsiteX105" fmla="*/ 4978032 w 7472601"/>
              <a:gd name="connsiteY105" fmla="*/ 5183809 h 6858000"/>
              <a:gd name="connsiteX106" fmla="*/ 1903353 w 7472601"/>
              <a:gd name="connsiteY106" fmla="*/ 5044827 h 6858000"/>
              <a:gd name="connsiteX107" fmla="*/ 1936931 w 7472601"/>
              <a:gd name="connsiteY107" fmla="*/ 5093954 h 6858000"/>
              <a:gd name="connsiteX108" fmla="*/ 2195868 w 7472601"/>
              <a:gd name="connsiteY108" fmla="*/ 5396574 h 6858000"/>
              <a:gd name="connsiteX109" fmla="*/ 2088852 w 7472601"/>
              <a:gd name="connsiteY109" fmla="*/ 5166123 h 6858000"/>
              <a:gd name="connsiteX110" fmla="*/ 1958241 w 7472601"/>
              <a:gd name="connsiteY110" fmla="*/ 5067955 h 6858000"/>
              <a:gd name="connsiteX111" fmla="*/ 1903353 w 7472601"/>
              <a:gd name="connsiteY111" fmla="*/ 5044827 h 6858000"/>
              <a:gd name="connsiteX112" fmla="*/ 1979378 w 7472601"/>
              <a:gd name="connsiteY112" fmla="*/ 4769504 h 6858000"/>
              <a:gd name="connsiteX113" fmla="*/ 2882120 w 7472601"/>
              <a:gd name="connsiteY113" fmla="*/ 5064547 h 6858000"/>
              <a:gd name="connsiteX114" fmla="*/ 2793103 w 7472601"/>
              <a:gd name="connsiteY114" fmla="*/ 5039699 h 6858000"/>
              <a:gd name="connsiteX115" fmla="*/ 2770041 w 7472601"/>
              <a:gd name="connsiteY115" fmla="*/ 5033634 h 6858000"/>
              <a:gd name="connsiteX116" fmla="*/ 1979378 w 7472601"/>
              <a:gd name="connsiteY116" fmla="*/ 4769504 h 6858000"/>
              <a:gd name="connsiteX117" fmla="*/ 1927410 w 7472601"/>
              <a:gd name="connsiteY117" fmla="*/ 4716164 h 6858000"/>
              <a:gd name="connsiteX118" fmla="*/ 1959587 w 7472601"/>
              <a:gd name="connsiteY118" fmla="*/ 4728849 h 6858000"/>
              <a:gd name="connsiteX119" fmla="*/ 2777707 w 7472601"/>
              <a:gd name="connsiteY119" fmla="*/ 5003991 h 6858000"/>
              <a:gd name="connsiteX120" fmla="*/ 2800768 w 7472601"/>
              <a:gd name="connsiteY120" fmla="*/ 5010056 h 6858000"/>
              <a:gd name="connsiteX121" fmla="*/ 2879408 w 7472601"/>
              <a:gd name="connsiteY121" fmla="*/ 5031590 h 6858000"/>
              <a:gd name="connsiteX122" fmla="*/ 2862295 w 7472601"/>
              <a:gd name="connsiteY122" fmla="*/ 5022958 h 6858000"/>
              <a:gd name="connsiteX123" fmla="*/ 2813343 w 7472601"/>
              <a:gd name="connsiteY123" fmla="*/ 4998369 h 6858000"/>
              <a:gd name="connsiteX124" fmla="*/ 2646245 w 7472601"/>
              <a:gd name="connsiteY124" fmla="*/ 4930999 h 6858000"/>
              <a:gd name="connsiteX125" fmla="*/ 1999243 w 7472601"/>
              <a:gd name="connsiteY125" fmla="*/ 4730524 h 6858000"/>
              <a:gd name="connsiteX126" fmla="*/ 1979527 w 7472601"/>
              <a:gd name="connsiteY126" fmla="*/ 4726651 h 6858000"/>
              <a:gd name="connsiteX127" fmla="*/ 1927410 w 7472601"/>
              <a:gd name="connsiteY127" fmla="*/ 4716164 h 6858000"/>
              <a:gd name="connsiteX128" fmla="*/ 1997014 w 7472601"/>
              <a:gd name="connsiteY128" fmla="*/ 4698007 h 6858000"/>
              <a:gd name="connsiteX129" fmla="*/ 2005458 w 7472601"/>
              <a:gd name="connsiteY129" fmla="*/ 4699540 h 6858000"/>
              <a:gd name="connsiteX130" fmla="*/ 2657186 w 7472601"/>
              <a:gd name="connsiteY130" fmla="*/ 4901687 h 6858000"/>
              <a:gd name="connsiteX131" fmla="*/ 2826662 w 7472601"/>
              <a:gd name="connsiteY131" fmla="*/ 4970362 h 6858000"/>
              <a:gd name="connsiteX132" fmla="*/ 2876100 w 7472601"/>
              <a:gd name="connsiteY132" fmla="*/ 4995397 h 6858000"/>
              <a:gd name="connsiteX133" fmla="*/ 3042600 w 7472601"/>
              <a:gd name="connsiteY133" fmla="*/ 5059532 h 6858000"/>
              <a:gd name="connsiteX134" fmla="*/ 1997014 w 7472601"/>
              <a:gd name="connsiteY134" fmla="*/ 4698007 h 6858000"/>
              <a:gd name="connsiteX135" fmla="*/ 2305292 w 7472601"/>
              <a:gd name="connsiteY135" fmla="*/ 4219492 h 6858000"/>
              <a:gd name="connsiteX136" fmla="*/ 3360922 w 7472601"/>
              <a:gd name="connsiteY136" fmla="*/ 4529373 h 6858000"/>
              <a:gd name="connsiteX137" fmla="*/ 3492420 w 7472601"/>
              <a:gd name="connsiteY137" fmla="*/ 4510145 h 6858000"/>
              <a:gd name="connsiteX138" fmla="*/ 3364086 w 7472601"/>
              <a:gd name="connsiteY138" fmla="*/ 4480340 h 6858000"/>
              <a:gd name="connsiteX139" fmla="*/ 3225818 w 7472601"/>
              <a:gd name="connsiteY139" fmla="*/ 4411822 h 6858000"/>
              <a:gd name="connsiteX140" fmla="*/ 3129696 w 7472601"/>
              <a:gd name="connsiteY140" fmla="*/ 4360704 h 6858000"/>
              <a:gd name="connsiteX141" fmla="*/ 2814545 w 7472601"/>
              <a:gd name="connsiteY141" fmla="*/ 4282955 h 6858000"/>
              <a:gd name="connsiteX142" fmla="*/ 2305292 w 7472601"/>
              <a:gd name="connsiteY142" fmla="*/ 4219492 h 6858000"/>
              <a:gd name="connsiteX143" fmla="*/ 2626982 w 7472601"/>
              <a:gd name="connsiteY143" fmla="*/ 4206450 h 6858000"/>
              <a:gd name="connsiteX144" fmla="*/ 2490617 w 7472601"/>
              <a:gd name="connsiteY144" fmla="*/ 4206951 h 6858000"/>
              <a:gd name="connsiteX145" fmla="*/ 2819869 w 7472601"/>
              <a:gd name="connsiteY145" fmla="*/ 4252936 h 6858000"/>
              <a:gd name="connsiteX146" fmla="*/ 3143018 w 7472601"/>
              <a:gd name="connsiteY146" fmla="*/ 4332698 h 6858000"/>
              <a:gd name="connsiteX147" fmla="*/ 3241520 w 7472601"/>
              <a:gd name="connsiteY147" fmla="*/ 4385112 h 6858000"/>
              <a:gd name="connsiteX148" fmla="*/ 3374575 w 7472601"/>
              <a:gd name="connsiteY148" fmla="*/ 4451517 h 6858000"/>
              <a:gd name="connsiteX149" fmla="*/ 3505221 w 7472601"/>
              <a:gd name="connsiteY149" fmla="*/ 4480757 h 6858000"/>
              <a:gd name="connsiteX150" fmla="*/ 2626982 w 7472601"/>
              <a:gd name="connsiteY150" fmla="*/ 4206450 h 6858000"/>
              <a:gd name="connsiteX151" fmla="*/ 1310106 w 7472601"/>
              <a:gd name="connsiteY151" fmla="*/ 3943217 h 6858000"/>
              <a:gd name="connsiteX152" fmla="*/ 854994 w 7472601"/>
              <a:gd name="connsiteY152" fmla="*/ 4399136 h 6858000"/>
              <a:gd name="connsiteX153" fmla="*/ 742462 w 7472601"/>
              <a:gd name="connsiteY153" fmla="*/ 4594648 h 6858000"/>
              <a:gd name="connsiteX154" fmla="*/ 820602 w 7472601"/>
              <a:gd name="connsiteY154" fmla="*/ 4485915 h 6858000"/>
              <a:gd name="connsiteX155" fmla="*/ 878295 w 7472601"/>
              <a:gd name="connsiteY155" fmla="*/ 4403594 h 6858000"/>
              <a:gd name="connsiteX156" fmla="*/ 1240607 w 7472601"/>
              <a:gd name="connsiteY156" fmla="*/ 4010401 h 6858000"/>
              <a:gd name="connsiteX157" fmla="*/ 1310106 w 7472601"/>
              <a:gd name="connsiteY157" fmla="*/ 3943217 h 6858000"/>
              <a:gd name="connsiteX158" fmla="*/ 1423113 w 7472601"/>
              <a:gd name="connsiteY158" fmla="*/ 3874565 h 6858000"/>
              <a:gd name="connsiteX159" fmla="*/ 1260565 w 7472601"/>
              <a:gd name="connsiteY159" fmla="*/ 4031982 h 6858000"/>
              <a:gd name="connsiteX160" fmla="*/ 901900 w 7472601"/>
              <a:gd name="connsiteY160" fmla="*/ 4421236 h 6858000"/>
              <a:gd name="connsiteX161" fmla="*/ 845044 w 7472601"/>
              <a:gd name="connsiteY161" fmla="*/ 4502436 h 6858000"/>
              <a:gd name="connsiteX162" fmla="*/ 685926 w 7472601"/>
              <a:gd name="connsiteY162" fmla="*/ 4703069 h 6858000"/>
              <a:gd name="connsiteX163" fmla="*/ 684248 w 7472601"/>
              <a:gd name="connsiteY163" fmla="*/ 4706721 h 6858000"/>
              <a:gd name="connsiteX164" fmla="*/ 1423113 w 7472601"/>
              <a:gd name="connsiteY164" fmla="*/ 3874565 h 6858000"/>
              <a:gd name="connsiteX165" fmla="*/ 3316479 w 7472601"/>
              <a:gd name="connsiteY165" fmla="*/ 3872136 h 6858000"/>
              <a:gd name="connsiteX166" fmla="*/ 3546806 w 7472601"/>
              <a:gd name="connsiteY166" fmla="*/ 4356139 h 6858000"/>
              <a:gd name="connsiteX167" fmla="*/ 3364433 w 7472601"/>
              <a:gd name="connsiteY167" fmla="*/ 3953121 h 6858000"/>
              <a:gd name="connsiteX168" fmla="*/ 3316479 w 7472601"/>
              <a:gd name="connsiteY168" fmla="*/ 3872136 h 6858000"/>
              <a:gd name="connsiteX169" fmla="*/ 3291335 w 7472601"/>
              <a:gd name="connsiteY169" fmla="*/ 3767420 h 6858000"/>
              <a:gd name="connsiteX170" fmla="*/ 3390805 w 7472601"/>
              <a:gd name="connsiteY170" fmla="*/ 3937163 h 6858000"/>
              <a:gd name="connsiteX171" fmla="*/ 3579062 w 7472601"/>
              <a:gd name="connsiteY171" fmla="*/ 4359040 h 6858000"/>
              <a:gd name="connsiteX172" fmla="*/ 3467355 w 7472601"/>
              <a:gd name="connsiteY172" fmla="*/ 3988130 h 6858000"/>
              <a:gd name="connsiteX173" fmla="*/ 3310753 w 7472601"/>
              <a:gd name="connsiteY173" fmla="*/ 3787140 h 6858000"/>
              <a:gd name="connsiteX174" fmla="*/ 3291335 w 7472601"/>
              <a:gd name="connsiteY174" fmla="*/ 3767420 h 6858000"/>
              <a:gd name="connsiteX175" fmla="*/ 1635889 w 7472601"/>
              <a:gd name="connsiteY175" fmla="*/ 3709494 h 6858000"/>
              <a:gd name="connsiteX176" fmla="*/ 1634800 w 7472601"/>
              <a:gd name="connsiteY176" fmla="*/ 3731111 h 6858000"/>
              <a:gd name="connsiteX177" fmla="*/ 1635889 w 7472601"/>
              <a:gd name="connsiteY177" fmla="*/ 3709494 h 6858000"/>
              <a:gd name="connsiteX178" fmla="*/ 1510397 w 7472601"/>
              <a:gd name="connsiteY178" fmla="*/ 3684705 h 6858000"/>
              <a:gd name="connsiteX179" fmla="*/ 1146550 w 7472601"/>
              <a:gd name="connsiteY179" fmla="*/ 3802012 h 6858000"/>
              <a:gd name="connsiteX180" fmla="*/ 698834 w 7472601"/>
              <a:gd name="connsiteY180" fmla="*/ 3952272 h 6858000"/>
              <a:gd name="connsiteX181" fmla="*/ 34256 w 7472601"/>
              <a:gd name="connsiteY181" fmla="*/ 4347603 h 6858000"/>
              <a:gd name="connsiteX182" fmla="*/ 527241 w 7472601"/>
              <a:gd name="connsiteY182" fmla="*/ 4065078 h 6858000"/>
              <a:gd name="connsiteX183" fmla="*/ 1510397 w 7472601"/>
              <a:gd name="connsiteY183" fmla="*/ 3684705 h 6858000"/>
              <a:gd name="connsiteX184" fmla="*/ 1313114 w 7472601"/>
              <a:gd name="connsiteY184" fmla="*/ 3655216 h 6858000"/>
              <a:gd name="connsiteX185" fmla="*/ 1109304 w 7472601"/>
              <a:gd name="connsiteY185" fmla="*/ 3669030 h 6858000"/>
              <a:gd name="connsiteX186" fmla="*/ 8129 w 7472601"/>
              <a:gd name="connsiteY186" fmla="*/ 4330519 h 6858000"/>
              <a:gd name="connsiteX187" fmla="*/ 687572 w 7472601"/>
              <a:gd name="connsiteY187" fmla="*/ 3925629 h 6858000"/>
              <a:gd name="connsiteX188" fmla="*/ 1138365 w 7472601"/>
              <a:gd name="connsiteY188" fmla="*/ 3774515 h 6858000"/>
              <a:gd name="connsiteX189" fmla="*/ 1505579 w 7472601"/>
              <a:gd name="connsiteY189" fmla="*/ 3655526 h 6858000"/>
              <a:gd name="connsiteX190" fmla="*/ 1313114 w 7472601"/>
              <a:gd name="connsiteY190" fmla="*/ 3655216 h 6858000"/>
              <a:gd name="connsiteX191" fmla="*/ 3655073 w 7472601"/>
              <a:gd name="connsiteY191" fmla="*/ 3650884 h 6858000"/>
              <a:gd name="connsiteX192" fmla="*/ 3989938 w 7472601"/>
              <a:gd name="connsiteY192" fmla="*/ 3991685 h 6858000"/>
              <a:gd name="connsiteX193" fmla="*/ 4393907 w 7472601"/>
              <a:gd name="connsiteY193" fmla="*/ 4261258 h 6858000"/>
              <a:gd name="connsiteX194" fmla="*/ 4648051 w 7472601"/>
              <a:gd name="connsiteY194" fmla="*/ 4374051 h 6858000"/>
              <a:gd name="connsiteX195" fmla="*/ 4383389 w 7472601"/>
              <a:gd name="connsiteY195" fmla="*/ 4184369 h 6858000"/>
              <a:gd name="connsiteX196" fmla="*/ 4165508 w 7472601"/>
              <a:gd name="connsiteY196" fmla="*/ 4035196 h 6858000"/>
              <a:gd name="connsiteX197" fmla="*/ 4068162 w 7472601"/>
              <a:gd name="connsiteY197" fmla="*/ 3953394 h 6858000"/>
              <a:gd name="connsiteX198" fmla="*/ 3981416 w 7472601"/>
              <a:gd name="connsiteY198" fmla="*/ 3880482 h 6858000"/>
              <a:gd name="connsiteX199" fmla="*/ 3800147 w 7472601"/>
              <a:gd name="connsiteY199" fmla="*/ 3749872 h 6858000"/>
              <a:gd name="connsiteX200" fmla="*/ 3655073 w 7472601"/>
              <a:gd name="connsiteY200" fmla="*/ 3650884 h 6858000"/>
              <a:gd name="connsiteX201" fmla="*/ 3670252 w 7472601"/>
              <a:gd name="connsiteY201" fmla="*/ 3622798 h 6858000"/>
              <a:gd name="connsiteX202" fmla="*/ 3817258 w 7472601"/>
              <a:gd name="connsiteY202" fmla="*/ 3723577 h 6858000"/>
              <a:gd name="connsiteX203" fmla="*/ 4000461 w 7472601"/>
              <a:gd name="connsiteY203" fmla="*/ 3855966 h 6858000"/>
              <a:gd name="connsiteX204" fmla="*/ 4088180 w 7472601"/>
              <a:gd name="connsiteY204" fmla="*/ 3929774 h 6858000"/>
              <a:gd name="connsiteX205" fmla="*/ 4184555 w 7472601"/>
              <a:gd name="connsiteY205" fmla="*/ 4010683 h 6858000"/>
              <a:gd name="connsiteX206" fmla="*/ 4399563 w 7472601"/>
              <a:gd name="connsiteY206" fmla="*/ 4158106 h 6858000"/>
              <a:gd name="connsiteX207" fmla="*/ 4684469 w 7472601"/>
              <a:gd name="connsiteY207" fmla="*/ 4364680 h 6858000"/>
              <a:gd name="connsiteX208" fmla="*/ 4690271 w 7472601"/>
              <a:gd name="connsiteY208" fmla="*/ 4370034 h 6858000"/>
              <a:gd name="connsiteX209" fmla="*/ 4136093 w 7472601"/>
              <a:gd name="connsiteY209" fmla="*/ 3858466 h 6858000"/>
              <a:gd name="connsiteX210" fmla="*/ 3670252 w 7472601"/>
              <a:gd name="connsiteY210" fmla="*/ 3622798 h 6858000"/>
              <a:gd name="connsiteX211" fmla="*/ 4440129 w 7472601"/>
              <a:gd name="connsiteY211" fmla="*/ 3448571 h 6858000"/>
              <a:gd name="connsiteX212" fmla="*/ 4856525 w 7472601"/>
              <a:gd name="connsiteY212" fmla="*/ 3915351 h 6858000"/>
              <a:gd name="connsiteX213" fmla="*/ 5059055 w 7472601"/>
              <a:gd name="connsiteY213" fmla="*/ 4108918 h 6858000"/>
              <a:gd name="connsiteX214" fmla="*/ 5290070 w 7472601"/>
              <a:gd name="connsiteY214" fmla="*/ 4263619 h 6858000"/>
              <a:gd name="connsiteX215" fmla="*/ 4834991 w 7472601"/>
              <a:gd name="connsiteY215" fmla="*/ 3830985 h 6858000"/>
              <a:gd name="connsiteX216" fmla="*/ 4440129 w 7472601"/>
              <a:gd name="connsiteY216" fmla="*/ 3448571 h 6858000"/>
              <a:gd name="connsiteX217" fmla="*/ 4441737 w 7472601"/>
              <a:gd name="connsiteY217" fmla="*/ 3399734 h 6858000"/>
              <a:gd name="connsiteX218" fmla="*/ 4431236 w 7472601"/>
              <a:gd name="connsiteY218" fmla="*/ 3400954 h 6858000"/>
              <a:gd name="connsiteX219" fmla="*/ 4557150 w 7472601"/>
              <a:gd name="connsiteY219" fmla="*/ 3510023 h 6858000"/>
              <a:gd name="connsiteX220" fmla="*/ 4856936 w 7472601"/>
              <a:gd name="connsiteY220" fmla="*/ 3809146 h 6858000"/>
              <a:gd name="connsiteX221" fmla="*/ 5111996 w 7472601"/>
              <a:gd name="connsiteY221" fmla="*/ 4065759 h 6858000"/>
              <a:gd name="connsiteX222" fmla="*/ 5388878 w 7472601"/>
              <a:gd name="connsiteY222" fmla="*/ 4300185 h 6858000"/>
              <a:gd name="connsiteX223" fmla="*/ 5425556 w 7472601"/>
              <a:gd name="connsiteY223" fmla="*/ 4308967 h 6858000"/>
              <a:gd name="connsiteX224" fmla="*/ 4943646 w 7472601"/>
              <a:gd name="connsiteY224" fmla="*/ 3822916 h 6858000"/>
              <a:gd name="connsiteX225" fmla="*/ 4594837 w 7472601"/>
              <a:gd name="connsiteY225" fmla="*/ 3532274 h 6858000"/>
              <a:gd name="connsiteX226" fmla="*/ 4441737 w 7472601"/>
              <a:gd name="connsiteY226" fmla="*/ 3399734 h 6858000"/>
              <a:gd name="connsiteX227" fmla="*/ 5425834 w 7472601"/>
              <a:gd name="connsiteY227" fmla="*/ 3162785 h 6858000"/>
              <a:gd name="connsiteX228" fmla="*/ 5401644 w 7472601"/>
              <a:gd name="connsiteY228" fmla="*/ 3617847 h 6858000"/>
              <a:gd name="connsiteX229" fmla="*/ 5467256 w 7472601"/>
              <a:gd name="connsiteY229" fmla="*/ 4175494 h 6858000"/>
              <a:gd name="connsiteX230" fmla="*/ 5448069 w 7472601"/>
              <a:gd name="connsiteY230" fmla="*/ 3567554 h 6858000"/>
              <a:gd name="connsiteX231" fmla="*/ 5425834 w 7472601"/>
              <a:gd name="connsiteY231" fmla="*/ 3162785 h 6858000"/>
              <a:gd name="connsiteX232" fmla="*/ 1318687 w 7472601"/>
              <a:gd name="connsiteY232" fmla="*/ 3113840 h 6858000"/>
              <a:gd name="connsiteX233" fmla="*/ 1066793 w 7472601"/>
              <a:gd name="connsiteY233" fmla="*/ 3212171 h 6858000"/>
              <a:gd name="connsiteX234" fmla="*/ 993319 w 7472601"/>
              <a:gd name="connsiteY234" fmla="*/ 3247648 h 6858000"/>
              <a:gd name="connsiteX235" fmla="*/ 853081 w 7472601"/>
              <a:gd name="connsiteY235" fmla="*/ 3312410 h 6858000"/>
              <a:gd name="connsiteX236" fmla="*/ 805957 w 7472601"/>
              <a:gd name="connsiteY236" fmla="*/ 3330443 h 6858000"/>
              <a:gd name="connsiteX237" fmla="*/ 1318687 w 7472601"/>
              <a:gd name="connsiteY237" fmla="*/ 3113840 h 6858000"/>
              <a:gd name="connsiteX238" fmla="*/ 5453702 w 7472601"/>
              <a:gd name="connsiteY238" fmla="*/ 3090882 h 6858000"/>
              <a:gd name="connsiteX239" fmla="*/ 5480135 w 7472601"/>
              <a:gd name="connsiteY239" fmla="*/ 3565802 h 6858000"/>
              <a:gd name="connsiteX240" fmla="*/ 5499023 w 7472601"/>
              <a:gd name="connsiteY240" fmla="*/ 4166310 h 6858000"/>
              <a:gd name="connsiteX241" fmla="*/ 5547022 w 7472601"/>
              <a:gd name="connsiteY241" fmla="*/ 3607838 h 6858000"/>
              <a:gd name="connsiteX242" fmla="*/ 5515964 w 7472601"/>
              <a:gd name="connsiteY242" fmla="*/ 3378541 h 6858000"/>
              <a:gd name="connsiteX243" fmla="*/ 5453702 w 7472601"/>
              <a:gd name="connsiteY243" fmla="*/ 3090882 h 6858000"/>
              <a:gd name="connsiteX244" fmla="*/ 1238695 w 7472601"/>
              <a:gd name="connsiteY244" fmla="*/ 3076820 h 6858000"/>
              <a:gd name="connsiteX245" fmla="*/ 716371 w 7472601"/>
              <a:gd name="connsiteY245" fmla="*/ 3293249 h 6858000"/>
              <a:gd name="connsiteX246" fmla="*/ 579522 w 7472601"/>
              <a:gd name="connsiteY246" fmla="*/ 3371759 h 6858000"/>
              <a:gd name="connsiteX247" fmla="*/ 600288 w 7472601"/>
              <a:gd name="connsiteY247" fmla="*/ 3365555 h 6858000"/>
              <a:gd name="connsiteX248" fmla="*/ 840692 w 7472601"/>
              <a:gd name="connsiteY248" fmla="*/ 3284921 h 6858000"/>
              <a:gd name="connsiteX249" fmla="*/ 979248 w 7472601"/>
              <a:gd name="connsiteY249" fmla="*/ 3221003 h 6858000"/>
              <a:gd name="connsiteX250" fmla="*/ 1053282 w 7472601"/>
              <a:gd name="connsiteY250" fmla="*/ 3185247 h 6858000"/>
              <a:gd name="connsiteX251" fmla="*/ 1320603 w 7472601"/>
              <a:gd name="connsiteY251" fmla="*/ 3081281 h 6858000"/>
              <a:gd name="connsiteX252" fmla="*/ 1238695 w 7472601"/>
              <a:gd name="connsiteY252" fmla="*/ 3076820 h 6858000"/>
              <a:gd name="connsiteX253" fmla="*/ 5425627 w 7472601"/>
              <a:gd name="connsiteY253" fmla="*/ 2954192 h 6858000"/>
              <a:gd name="connsiteX254" fmla="*/ 5470770 w 7472601"/>
              <a:gd name="connsiteY254" fmla="*/ 3005435 h 6858000"/>
              <a:gd name="connsiteX255" fmla="*/ 5519779 w 7472601"/>
              <a:gd name="connsiteY255" fmla="*/ 4359223 h 6858000"/>
              <a:gd name="connsiteX256" fmla="*/ 5520293 w 7472601"/>
              <a:gd name="connsiteY256" fmla="*/ 4360602 h 6858000"/>
              <a:gd name="connsiteX257" fmla="*/ 5767221 w 7472601"/>
              <a:gd name="connsiteY257" fmla="*/ 4665564 h 6858000"/>
              <a:gd name="connsiteX258" fmla="*/ 6937169 w 7472601"/>
              <a:gd name="connsiteY258" fmla="*/ 4815941 h 6858000"/>
              <a:gd name="connsiteX259" fmla="*/ 6953922 w 7472601"/>
              <a:gd name="connsiteY259" fmla="*/ 4890068 h 6858000"/>
              <a:gd name="connsiteX260" fmla="*/ 6071359 w 7472601"/>
              <a:gd name="connsiteY260" fmla="*/ 4770770 h 6858000"/>
              <a:gd name="connsiteX261" fmla="*/ 6038839 w 7472601"/>
              <a:gd name="connsiteY261" fmla="*/ 4764474 h 6858000"/>
              <a:gd name="connsiteX262" fmla="*/ 6038706 w 7472601"/>
              <a:gd name="connsiteY262" fmla="*/ 4763847 h 6858000"/>
              <a:gd name="connsiteX263" fmla="*/ 6037784 w 7472601"/>
              <a:gd name="connsiteY263" fmla="*/ 4764270 h 6858000"/>
              <a:gd name="connsiteX264" fmla="*/ 6038839 w 7472601"/>
              <a:gd name="connsiteY264" fmla="*/ 4764474 h 6858000"/>
              <a:gd name="connsiteX265" fmla="*/ 6040338 w 7472601"/>
              <a:gd name="connsiteY265" fmla="*/ 4771418 h 6858000"/>
              <a:gd name="connsiteX266" fmla="*/ 6024488 w 7472601"/>
              <a:gd name="connsiteY266" fmla="*/ 4809903 h 6858000"/>
              <a:gd name="connsiteX267" fmla="*/ 5599771 w 7472601"/>
              <a:gd name="connsiteY267" fmla="*/ 5509652 h 6858000"/>
              <a:gd name="connsiteX268" fmla="*/ 5548843 w 7472601"/>
              <a:gd name="connsiteY268" fmla="*/ 5563845 h 6858000"/>
              <a:gd name="connsiteX269" fmla="*/ 5940952 w 7472601"/>
              <a:gd name="connsiteY269" fmla="*/ 6250028 h 6858000"/>
              <a:gd name="connsiteX270" fmla="*/ 6043441 w 7472601"/>
              <a:gd name="connsiteY270" fmla="*/ 6665847 h 6858000"/>
              <a:gd name="connsiteX271" fmla="*/ 6093432 w 7472601"/>
              <a:gd name="connsiteY271" fmla="*/ 6858000 h 6858000"/>
              <a:gd name="connsiteX272" fmla="*/ 6034344 w 7472601"/>
              <a:gd name="connsiteY272" fmla="*/ 6858000 h 6858000"/>
              <a:gd name="connsiteX273" fmla="*/ 6026679 w 7472601"/>
              <a:gd name="connsiteY273" fmla="*/ 6836959 h 6858000"/>
              <a:gd name="connsiteX274" fmla="*/ 5800441 w 7472601"/>
              <a:gd name="connsiteY274" fmla="*/ 6335286 h 6858000"/>
              <a:gd name="connsiteX275" fmla="*/ 5526562 w 7472601"/>
              <a:gd name="connsiteY275" fmla="*/ 5705388 h 6858000"/>
              <a:gd name="connsiteX276" fmla="*/ 5519640 w 7472601"/>
              <a:gd name="connsiteY276" fmla="*/ 5683774 h 6858000"/>
              <a:gd name="connsiteX277" fmla="*/ 5844559 w 7472601"/>
              <a:gd name="connsiteY277" fmla="*/ 6553349 h 6858000"/>
              <a:gd name="connsiteX278" fmla="*/ 5975994 w 7472601"/>
              <a:gd name="connsiteY278" fmla="*/ 6858000 h 6858000"/>
              <a:gd name="connsiteX279" fmla="*/ 5898547 w 7472601"/>
              <a:gd name="connsiteY279" fmla="*/ 6858000 h 6858000"/>
              <a:gd name="connsiteX280" fmla="*/ 5682041 w 7472601"/>
              <a:gd name="connsiteY280" fmla="*/ 6355860 h 6858000"/>
              <a:gd name="connsiteX281" fmla="*/ 5461758 w 7472601"/>
              <a:gd name="connsiteY281" fmla="*/ 5820220 h 6858000"/>
              <a:gd name="connsiteX282" fmla="*/ 5237282 w 7472601"/>
              <a:gd name="connsiteY282" fmla="*/ 6579086 h 6858000"/>
              <a:gd name="connsiteX283" fmla="*/ 5115009 w 7472601"/>
              <a:gd name="connsiteY283" fmla="*/ 6858000 h 6858000"/>
              <a:gd name="connsiteX284" fmla="*/ 5028074 w 7472601"/>
              <a:gd name="connsiteY284" fmla="*/ 6858000 h 6858000"/>
              <a:gd name="connsiteX285" fmla="*/ 5079508 w 7472601"/>
              <a:gd name="connsiteY285" fmla="*/ 6749074 h 6858000"/>
              <a:gd name="connsiteX286" fmla="*/ 5371846 w 7472601"/>
              <a:gd name="connsiteY286" fmla="*/ 5924413 h 6858000"/>
              <a:gd name="connsiteX287" fmla="*/ 5270512 w 7472601"/>
              <a:gd name="connsiteY287" fmla="*/ 6138975 h 6858000"/>
              <a:gd name="connsiteX288" fmla="*/ 5062409 w 7472601"/>
              <a:gd name="connsiteY288" fmla="*/ 6653544 h 6858000"/>
              <a:gd name="connsiteX289" fmla="*/ 5036628 w 7472601"/>
              <a:gd name="connsiteY289" fmla="*/ 6754247 h 6858000"/>
              <a:gd name="connsiteX290" fmla="*/ 5009112 w 7472601"/>
              <a:gd name="connsiteY290" fmla="*/ 6858000 h 6858000"/>
              <a:gd name="connsiteX291" fmla="*/ 4976679 w 7472601"/>
              <a:gd name="connsiteY291" fmla="*/ 6858000 h 6858000"/>
              <a:gd name="connsiteX292" fmla="*/ 5006537 w 7472601"/>
              <a:gd name="connsiteY292" fmla="*/ 6747068 h 6858000"/>
              <a:gd name="connsiteX293" fmla="*/ 5032723 w 7472601"/>
              <a:gd name="connsiteY293" fmla="*/ 6644957 h 6858000"/>
              <a:gd name="connsiteX294" fmla="*/ 5242949 w 7472601"/>
              <a:gd name="connsiteY294" fmla="*/ 6125175 h 6858000"/>
              <a:gd name="connsiteX295" fmla="*/ 5286321 w 7472601"/>
              <a:gd name="connsiteY295" fmla="*/ 6033555 h 6858000"/>
              <a:gd name="connsiteX296" fmla="*/ 5008210 w 7472601"/>
              <a:gd name="connsiteY296" fmla="*/ 6649194 h 6858000"/>
              <a:gd name="connsiteX297" fmla="*/ 4986321 w 7472601"/>
              <a:gd name="connsiteY297" fmla="*/ 6765687 h 6858000"/>
              <a:gd name="connsiteX298" fmla="*/ 4973474 w 7472601"/>
              <a:gd name="connsiteY298" fmla="*/ 6858000 h 6858000"/>
              <a:gd name="connsiteX299" fmla="*/ 4907178 w 7472601"/>
              <a:gd name="connsiteY299" fmla="*/ 6858000 h 6858000"/>
              <a:gd name="connsiteX300" fmla="*/ 4910810 w 7472601"/>
              <a:gd name="connsiteY300" fmla="*/ 6829660 h 6858000"/>
              <a:gd name="connsiteX301" fmla="*/ 4987461 w 7472601"/>
              <a:gd name="connsiteY301" fmla="*/ 6432994 h 6858000"/>
              <a:gd name="connsiteX302" fmla="*/ 5179262 w 7472601"/>
              <a:gd name="connsiteY302" fmla="*/ 6035044 h 6858000"/>
              <a:gd name="connsiteX303" fmla="*/ 4689678 w 7472601"/>
              <a:gd name="connsiteY303" fmla="*/ 6440241 h 6858000"/>
              <a:gd name="connsiteX304" fmla="*/ 4477543 w 7472601"/>
              <a:gd name="connsiteY304" fmla="*/ 6674836 h 6858000"/>
              <a:gd name="connsiteX305" fmla="*/ 4329957 w 7472601"/>
              <a:gd name="connsiteY305" fmla="*/ 6858000 h 6858000"/>
              <a:gd name="connsiteX306" fmla="*/ 4218595 w 7472601"/>
              <a:gd name="connsiteY306" fmla="*/ 6858000 h 6858000"/>
              <a:gd name="connsiteX307" fmla="*/ 4368888 w 7472601"/>
              <a:gd name="connsiteY307" fmla="*/ 6668412 h 6858000"/>
              <a:gd name="connsiteX308" fmla="*/ 4563091 w 7472601"/>
              <a:gd name="connsiteY308" fmla="*/ 6442508 h 6858000"/>
              <a:gd name="connsiteX309" fmla="*/ 5387324 w 7472601"/>
              <a:gd name="connsiteY309" fmla="*/ 5705830 h 6858000"/>
              <a:gd name="connsiteX310" fmla="*/ 5073620 w 7472601"/>
              <a:gd name="connsiteY310" fmla="*/ 5955437 h 6858000"/>
              <a:gd name="connsiteX311" fmla="*/ 4689789 w 7472601"/>
              <a:gd name="connsiteY311" fmla="*/ 6268382 h 6858000"/>
              <a:gd name="connsiteX312" fmla="*/ 4418722 w 7472601"/>
              <a:gd name="connsiteY312" fmla="*/ 6570886 h 6858000"/>
              <a:gd name="connsiteX313" fmla="*/ 4214944 w 7472601"/>
              <a:gd name="connsiteY313" fmla="*/ 6858000 h 6858000"/>
              <a:gd name="connsiteX314" fmla="*/ 4177898 w 7472601"/>
              <a:gd name="connsiteY314" fmla="*/ 6858000 h 6858000"/>
              <a:gd name="connsiteX315" fmla="*/ 4391597 w 7472601"/>
              <a:gd name="connsiteY315" fmla="*/ 6556370 h 6858000"/>
              <a:gd name="connsiteX316" fmla="*/ 4668889 w 7472601"/>
              <a:gd name="connsiteY316" fmla="*/ 6246399 h 6858000"/>
              <a:gd name="connsiteX317" fmla="*/ 5055427 w 7472601"/>
              <a:gd name="connsiteY317" fmla="*/ 5931476 h 6858000"/>
              <a:gd name="connsiteX318" fmla="*/ 5371814 w 7472601"/>
              <a:gd name="connsiteY318" fmla="*/ 5678975 h 6858000"/>
              <a:gd name="connsiteX319" fmla="*/ 4987918 w 7472601"/>
              <a:gd name="connsiteY319" fmla="*/ 5838701 h 6858000"/>
              <a:gd name="connsiteX320" fmla="*/ 4317146 w 7472601"/>
              <a:gd name="connsiteY320" fmla="*/ 6587716 h 6858000"/>
              <a:gd name="connsiteX321" fmla="*/ 4171627 w 7472601"/>
              <a:gd name="connsiteY321" fmla="*/ 6858000 h 6858000"/>
              <a:gd name="connsiteX322" fmla="*/ 4081585 w 7472601"/>
              <a:gd name="connsiteY322" fmla="*/ 6858000 h 6858000"/>
              <a:gd name="connsiteX323" fmla="*/ 4238603 w 7472601"/>
              <a:gd name="connsiteY323" fmla="*/ 6559341 h 6858000"/>
              <a:gd name="connsiteX324" fmla="*/ 4778333 w 7472601"/>
              <a:gd name="connsiteY324" fmla="*/ 5873626 h 6858000"/>
              <a:gd name="connsiteX325" fmla="*/ 5414185 w 7472601"/>
              <a:gd name="connsiteY325" fmla="*/ 5573882 h 6858000"/>
              <a:gd name="connsiteX326" fmla="*/ 5959648 w 7472601"/>
              <a:gd name="connsiteY326" fmla="*/ 4760797 h 6858000"/>
              <a:gd name="connsiteX327" fmla="*/ 5355019 w 7472601"/>
              <a:gd name="connsiteY327" fmla="*/ 4734672 h 6858000"/>
              <a:gd name="connsiteX328" fmla="*/ 5083565 w 7472601"/>
              <a:gd name="connsiteY328" fmla="*/ 5179121 h 6858000"/>
              <a:gd name="connsiteX329" fmla="*/ 4713577 w 7472601"/>
              <a:gd name="connsiteY329" fmla="*/ 5616803 h 6858000"/>
              <a:gd name="connsiteX330" fmla="*/ 3989559 w 7472601"/>
              <a:gd name="connsiteY330" fmla="*/ 6145945 h 6858000"/>
              <a:gd name="connsiteX331" fmla="*/ 3939824 w 7472601"/>
              <a:gd name="connsiteY331" fmla="*/ 6066900 h 6858000"/>
              <a:gd name="connsiteX332" fmla="*/ 4584537 w 7472601"/>
              <a:gd name="connsiteY332" fmla="*/ 5324826 h 6858000"/>
              <a:gd name="connsiteX333" fmla="*/ 5037105 w 7472601"/>
              <a:gd name="connsiteY333" fmla="*/ 5088765 h 6858000"/>
              <a:gd name="connsiteX334" fmla="*/ 5039930 w 7472601"/>
              <a:gd name="connsiteY334" fmla="*/ 5089585 h 6858000"/>
              <a:gd name="connsiteX335" fmla="*/ 5263764 w 7472601"/>
              <a:gd name="connsiteY335" fmla="*/ 4735525 h 6858000"/>
              <a:gd name="connsiteX336" fmla="*/ 4086300 w 7472601"/>
              <a:gd name="connsiteY336" fmla="*/ 4884599 h 6858000"/>
              <a:gd name="connsiteX337" fmla="*/ 4085485 w 7472601"/>
              <a:gd name="connsiteY337" fmla="*/ 4899070 h 6858000"/>
              <a:gd name="connsiteX338" fmla="*/ 3871915 w 7472601"/>
              <a:gd name="connsiteY338" fmla="*/ 5253645 h 6858000"/>
              <a:gd name="connsiteX339" fmla="*/ 3799374 w 7472601"/>
              <a:gd name="connsiteY339" fmla="*/ 5466127 h 6858000"/>
              <a:gd name="connsiteX340" fmla="*/ 3498850 w 7472601"/>
              <a:gd name="connsiteY340" fmla="*/ 6661888 h 6858000"/>
              <a:gd name="connsiteX341" fmla="*/ 3399216 w 7472601"/>
              <a:gd name="connsiteY341" fmla="*/ 6858000 h 6858000"/>
              <a:gd name="connsiteX342" fmla="*/ 3303688 w 7472601"/>
              <a:gd name="connsiteY342" fmla="*/ 6858000 h 6858000"/>
              <a:gd name="connsiteX343" fmla="*/ 3391774 w 7472601"/>
              <a:gd name="connsiteY343" fmla="*/ 6697181 h 6858000"/>
              <a:gd name="connsiteX344" fmla="*/ 3735540 w 7472601"/>
              <a:gd name="connsiteY344" fmla="*/ 5546923 h 6858000"/>
              <a:gd name="connsiteX345" fmla="*/ 3729438 w 7472601"/>
              <a:gd name="connsiteY345" fmla="*/ 5569058 h 6858000"/>
              <a:gd name="connsiteX346" fmla="*/ 3707782 w 7472601"/>
              <a:gd name="connsiteY346" fmla="*/ 5644908 h 6858000"/>
              <a:gd name="connsiteX347" fmla="*/ 3583827 w 7472601"/>
              <a:gd name="connsiteY347" fmla="*/ 6039215 h 6858000"/>
              <a:gd name="connsiteX348" fmla="*/ 3547861 w 7472601"/>
              <a:gd name="connsiteY348" fmla="*/ 6129609 h 6858000"/>
              <a:gd name="connsiteX349" fmla="*/ 3490905 w 7472601"/>
              <a:gd name="connsiteY349" fmla="*/ 6277660 h 6858000"/>
              <a:gd name="connsiteX350" fmla="*/ 3455859 w 7472601"/>
              <a:gd name="connsiteY350" fmla="*/ 6391301 h 6858000"/>
              <a:gd name="connsiteX351" fmla="*/ 3429112 w 7472601"/>
              <a:gd name="connsiteY351" fmla="*/ 6479469 h 6858000"/>
              <a:gd name="connsiteX352" fmla="*/ 3304862 w 7472601"/>
              <a:gd name="connsiteY352" fmla="*/ 6796476 h 6858000"/>
              <a:gd name="connsiteX353" fmla="*/ 3276071 w 7472601"/>
              <a:gd name="connsiteY353" fmla="*/ 6858000 h 6858000"/>
              <a:gd name="connsiteX354" fmla="*/ 3240805 w 7472601"/>
              <a:gd name="connsiteY354" fmla="*/ 6858000 h 6858000"/>
              <a:gd name="connsiteX355" fmla="*/ 3275917 w 7472601"/>
              <a:gd name="connsiteY355" fmla="*/ 6783192 h 6858000"/>
              <a:gd name="connsiteX356" fmla="*/ 3399358 w 7472601"/>
              <a:gd name="connsiteY356" fmla="*/ 6469011 h 6858000"/>
              <a:gd name="connsiteX357" fmla="*/ 3425650 w 7472601"/>
              <a:gd name="connsiteY357" fmla="*/ 6381333 h 6858000"/>
              <a:gd name="connsiteX358" fmla="*/ 3460661 w 7472601"/>
              <a:gd name="connsiteY358" fmla="*/ 6266763 h 6858000"/>
              <a:gd name="connsiteX359" fmla="*/ 3518021 w 7472601"/>
              <a:gd name="connsiteY359" fmla="*/ 6117298 h 6858000"/>
              <a:gd name="connsiteX360" fmla="*/ 3554035 w 7472601"/>
              <a:gd name="connsiteY360" fmla="*/ 6027832 h 6858000"/>
              <a:gd name="connsiteX361" fmla="*/ 3677174 w 7472601"/>
              <a:gd name="connsiteY361" fmla="*/ 5636351 h 6858000"/>
              <a:gd name="connsiteX362" fmla="*/ 3698819 w 7472601"/>
              <a:gd name="connsiteY362" fmla="*/ 5560503 h 6858000"/>
              <a:gd name="connsiteX363" fmla="*/ 3702094 w 7472601"/>
              <a:gd name="connsiteY363" fmla="*/ 5549194 h 6858000"/>
              <a:gd name="connsiteX364" fmla="*/ 3398355 w 7472601"/>
              <a:gd name="connsiteY364" fmla="*/ 6094603 h 6858000"/>
              <a:gd name="connsiteX365" fmla="*/ 3193941 w 7472601"/>
              <a:gd name="connsiteY365" fmla="*/ 6798775 h 6858000"/>
              <a:gd name="connsiteX366" fmla="*/ 3184140 w 7472601"/>
              <a:gd name="connsiteY366" fmla="*/ 6858000 h 6858000"/>
              <a:gd name="connsiteX367" fmla="*/ 3099978 w 7472601"/>
              <a:gd name="connsiteY367" fmla="*/ 6858000 h 6858000"/>
              <a:gd name="connsiteX368" fmla="*/ 3101556 w 7472601"/>
              <a:gd name="connsiteY368" fmla="*/ 6843337 h 6858000"/>
              <a:gd name="connsiteX369" fmla="*/ 3370162 w 7472601"/>
              <a:gd name="connsiteY369" fmla="*/ 5785550 h 6858000"/>
              <a:gd name="connsiteX370" fmla="*/ 3746477 w 7472601"/>
              <a:gd name="connsiteY370" fmla="*/ 5377889 h 6858000"/>
              <a:gd name="connsiteX371" fmla="*/ 3863399 w 7472601"/>
              <a:gd name="connsiteY371" fmla="*/ 5087257 h 6858000"/>
              <a:gd name="connsiteX372" fmla="*/ 3968712 w 7472601"/>
              <a:gd name="connsiteY372" fmla="*/ 4913989 h 6858000"/>
              <a:gd name="connsiteX373" fmla="*/ 2792390 w 7472601"/>
              <a:gd name="connsiteY373" fmla="*/ 5382974 h 6858000"/>
              <a:gd name="connsiteX374" fmla="*/ 2714982 w 7472601"/>
              <a:gd name="connsiteY374" fmla="*/ 5427051 h 6858000"/>
              <a:gd name="connsiteX375" fmla="*/ 2813361 w 7472601"/>
              <a:gd name="connsiteY375" fmla="*/ 6023912 h 6858000"/>
              <a:gd name="connsiteX376" fmla="*/ 2688430 w 7472601"/>
              <a:gd name="connsiteY376" fmla="*/ 6801564 h 6858000"/>
              <a:gd name="connsiteX377" fmla="*/ 2629626 w 7472601"/>
              <a:gd name="connsiteY377" fmla="*/ 6763394 h 6858000"/>
              <a:gd name="connsiteX378" fmla="*/ 2565328 w 7472601"/>
              <a:gd name="connsiteY378" fmla="*/ 5516399 h 6858000"/>
              <a:gd name="connsiteX379" fmla="*/ 1922999 w 7472601"/>
              <a:gd name="connsiteY379" fmla="*/ 5980343 h 6858000"/>
              <a:gd name="connsiteX380" fmla="*/ 1950261 w 7472601"/>
              <a:gd name="connsiteY380" fmla="*/ 6405858 h 6858000"/>
              <a:gd name="connsiteX381" fmla="*/ 2365554 w 7472601"/>
              <a:gd name="connsiteY381" fmla="*/ 6759107 h 6858000"/>
              <a:gd name="connsiteX382" fmla="*/ 2424142 w 7472601"/>
              <a:gd name="connsiteY382" fmla="*/ 6858000 h 6858000"/>
              <a:gd name="connsiteX383" fmla="*/ 2395994 w 7472601"/>
              <a:gd name="connsiteY383" fmla="*/ 6858000 h 6858000"/>
              <a:gd name="connsiteX384" fmla="*/ 2392863 w 7472601"/>
              <a:gd name="connsiteY384" fmla="*/ 6852964 h 6858000"/>
              <a:gd name="connsiteX385" fmla="*/ 2017589 w 7472601"/>
              <a:gd name="connsiteY385" fmla="*/ 6493982 h 6858000"/>
              <a:gd name="connsiteX386" fmla="*/ 2147336 w 7472601"/>
              <a:gd name="connsiteY386" fmla="*/ 6594052 h 6858000"/>
              <a:gd name="connsiteX387" fmla="*/ 2207047 w 7472601"/>
              <a:gd name="connsiteY387" fmla="*/ 6654540 h 6858000"/>
              <a:gd name="connsiteX388" fmla="*/ 2299106 w 7472601"/>
              <a:gd name="connsiteY388" fmla="*/ 6778931 h 6858000"/>
              <a:gd name="connsiteX389" fmla="*/ 2314430 w 7472601"/>
              <a:gd name="connsiteY389" fmla="*/ 6801144 h 6858000"/>
              <a:gd name="connsiteX390" fmla="*/ 2352406 w 7472601"/>
              <a:gd name="connsiteY390" fmla="*/ 6858000 h 6858000"/>
              <a:gd name="connsiteX391" fmla="*/ 2314492 w 7472601"/>
              <a:gd name="connsiteY391" fmla="*/ 6858000 h 6858000"/>
              <a:gd name="connsiteX392" fmla="*/ 2288095 w 7472601"/>
              <a:gd name="connsiteY392" fmla="*/ 6818030 h 6858000"/>
              <a:gd name="connsiteX393" fmla="*/ 2272768 w 7472601"/>
              <a:gd name="connsiteY393" fmla="*/ 6795822 h 6858000"/>
              <a:gd name="connsiteX394" fmla="*/ 2182715 w 7472601"/>
              <a:gd name="connsiteY394" fmla="*/ 6675071 h 6858000"/>
              <a:gd name="connsiteX395" fmla="*/ 2032061 w 7472601"/>
              <a:gd name="connsiteY395" fmla="*/ 6541380 h 6858000"/>
              <a:gd name="connsiteX396" fmla="*/ 2257220 w 7472601"/>
              <a:gd name="connsiteY396" fmla="*/ 6826257 h 6858000"/>
              <a:gd name="connsiteX397" fmla="*/ 2281324 w 7472601"/>
              <a:gd name="connsiteY397" fmla="*/ 6858000 h 6858000"/>
              <a:gd name="connsiteX398" fmla="*/ 2242860 w 7472601"/>
              <a:gd name="connsiteY398" fmla="*/ 6858000 h 6858000"/>
              <a:gd name="connsiteX399" fmla="*/ 2232818 w 7472601"/>
              <a:gd name="connsiteY399" fmla="*/ 6844926 h 6858000"/>
              <a:gd name="connsiteX400" fmla="*/ 1990172 w 7472601"/>
              <a:gd name="connsiteY400" fmla="*/ 6542121 h 6858000"/>
              <a:gd name="connsiteX401" fmla="*/ 2124090 w 7472601"/>
              <a:gd name="connsiteY401" fmla="*/ 6761017 h 6858000"/>
              <a:gd name="connsiteX402" fmla="*/ 2200380 w 7472601"/>
              <a:gd name="connsiteY402" fmla="*/ 6858000 h 6858000"/>
              <a:gd name="connsiteX403" fmla="*/ 2147507 w 7472601"/>
              <a:gd name="connsiteY403" fmla="*/ 6858000 h 6858000"/>
              <a:gd name="connsiteX404" fmla="*/ 2070668 w 7472601"/>
              <a:gd name="connsiteY404" fmla="*/ 6761520 h 6858000"/>
              <a:gd name="connsiteX405" fmla="*/ 1975142 w 7472601"/>
              <a:gd name="connsiteY405" fmla="*/ 6585570 h 6858000"/>
              <a:gd name="connsiteX406" fmla="*/ 2050035 w 7472601"/>
              <a:gd name="connsiteY406" fmla="*/ 6813345 h 6858000"/>
              <a:gd name="connsiteX407" fmla="*/ 2063025 w 7472601"/>
              <a:gd name="connsiteY407" fmla="*/ 6858000 h 6858000"/>
              <a:gd name="connsiteX408" fmla="*/ 2021675 w 7472601"/>
              <a:gd name="connsiteY408" fmla="*/ 6858000 h 6858000"/>
              <a:gd name="connsiteX409" fmla="*/ 2019308 w 7472601"/>
              <a:gd name="connsiteY409" fmla="*/ 6847118 h 6858000"/>
              <a:gd name="connsiteX410" fmla="*/ 1938835 w 7472601"/>
              <a:gd name="connsiteY410" fmla="*/ 6551160 h 6858000"/>
              <a:gd name="connsiteX411" fmla="*/ 1953230 w 7472601"/>
              <a:gd name="connsiteY411" fmla="*/ 6759699 h 6858000"/>
              <a:gd name="connsiteX412" fmla="*/ 1956763 w 7472601"/>
              <a:gd name="connsiteY412" fmla="*/ 6778191 h 6858000"/>
              <a:gd name="connsiteX413" fmla="*/ 1967925 w 7472601"/>
              <a:gd name="connsiteY413" fmla="*/ 6858000 h 6858000"/>
              <a:gd name="connsiteX414" fmla="*/ 1936622 w 7472601"/>
              <a:gd name="connsiteY414" fmla="*/ 6858000 h 6858000"/>
              <a:gd name="connsiteX415" fmla="*/ 1926261 w 7472601"/>
              <a:gd name="connsiteY415" fmla="*/ 6784064 h 6858000"/>
              <a:gd name="connsiteX416" fmla="*/ 1922724 w 7472601"/>
              <a:gd name="connsiteY416" fmla="*/ 6765577 h 6858000"/>
              <a:gd name="connsiteX417" fmla="*/ 1904650 w 7472601"/>
              <a:gd name="connsiteY417" fmla="*/ 6639616 h 6858000"/>
              <a:gd name="connsiteX418" fmla="*/ 1885273 w 7472601"/>
              <a:gd name="connsiteY418" fmla="*/ 6858000 h 6858000"/>
              <a:gd name="connsiteX419" fmla="*/ 1854363 w 7472601"/>
              <a:gd name="connsiteY419" fmla="*/ 6858000 h 6858000"/>
              <a:gd name="connsiteX420" fmla="*/ 1880391 w 7472601"/>
              <a:gd name="connsiteY420" fmla="*/ 6603796 h 6858000"/>
              <a:gd name="connsiteX421" fmla="*/ 1818273 w 7472601"/>
              <a:gd name="connsiteY421" fmla="*/ 6715729 h 6858000"/>
              <a:gd name="connsiteX422" fmla="*/ 1794691 w 7472601"/>
              <a:gd name="connsiteY422" fmla="*/ 6843239 h 6858000"/>
              <a:gd name="connsiteX423" fmla="*/ 1794914 w 7472601"/>
              <a:gd name="connsiteY423" fmla="*/ 6858000 h 6858000"/>
              <a:gd name="connsiteX424" fmla="*/ 1746128 w 7472601"/>
              <a:gd name="connsiteY424" fmla="*/ 6858000 h 6858000"/>
              <a:gd name="connsiteX425" fmla="*/ 1753934 w 7472601"/>
              <a:gd name="connsiteY425" fmla="*/ 6724796 h 6858000"/>
              <a:gd name="connsiteX426" fmla="*/ 1792053 w 7472601"/>
              <a:gd name="connsiteY426" fmla="*/ 6572396 h 6858000"/>
              <a:gd name="connsiteX427" fmla="*/ 1862248 w 7472601"/>
              <a:gd name="connsiteY427" fmla="*/ 6266397 h 6858000"/>
              <a:gd name="connsiteX428" fmla="*/ 1862250 w 7472601"/>
              <a:gd name="connsiteY428" fmla="*/ 6033531 h 6858000"/>
              <a:gd name="connsiteX429" fmla="*/ 1211999 w 7472601"/>
              <a:gd name="connsiteY429" fmla="*/ 6683610 h 6858000"/>
              <a:gd name="connsiteX430" fmla="*/ 1213266 w 7472601"/>
              <a:gd name="connsiteY430" fmla="*/ 6691947 h 6858000"/>
              <a:gd name="connsiteX431" fmla="*/ 1203370 w 7472601"/>
              <a:gd name="connsiteY431" fmla="*/ 6850676 h 6858000"/>
              <a:gd name="connsiteX432" fmla="*/ 1203671 w 7472601"/>
              <a:gd name="connsiteY432" fmla="*/ 6858000 h 6858000"/>
              <a:gd name="connsiteX433" fmla="*/ 1143180 w 7472601"/>
              <a:gd name="connsiteY433" fmla="*/ 6858000 h 6858000"/>
              <a:gd name="connsiteX434" fmla="*/ 1142176 w 7472601"/>
              <a:gd name="connsiteY434" fmla="*/ 6766045 h 6858000"/>
              <a:gd name="connsiteX435" fmla="*/ 1067484 w 7472601"/>
              <a:gd name="connsiteY435" fmla="*/ 6858000 h 6858000"/>
              <a:gd name="connsiteX436" fmla="*/ 953928 w 7472601"/>
              <a:gd name="connsiteY436" fmla="*/ 6858000 h 6858000"/>
              <a:gd name="connsiteX437" fmla="*/ 959715 w 7472601"/>
              <a:gd name="connsiteY437" fmla="*/ 6850185 h 6858000"/>
              <a:gd name="connsiteX438" fmla="*/ 1483788 w 7472601"/>
              <a:gd name="connsiteY438" fmla="*/ 6259174 h 6858000"/>
              <a:gd name="connsiteX439" fmla="*/ 1100671 w 7472601"/>
              <a:gd name="connsiteY439" fmla="*/ 6252137 h 6858000"/>
              <a:gd name="connsiteX440" fmla="*/ 1090144 w 7472601"/>
              <a:gd name="connsiteY440" fmla="*/ 6256748 h 6858000"/>
              <a:gd name="connsiteX441" fmla="*/ 1095872 w 7472601"/>
              <a:gd name="connsiteY441" fmla="*/ 6271892 h 6858000"/>
              <a:gd name="connsiteX442" fmla="*/ 262785 w 7472601"/>
              <a:gd name="connsiteY442" fmla="*/ 6845450 h 6858000"/>
              <a:gd name="connsiteX443" fmla="*/ 209968 w 7472601"/>
              <a:gd name="connsiteY443" fmla="*/ 6770713 h 6858000"/>
              <a:gd name="connsiteX444" fmla="*/ 873460 w 7472601"/>
              <a:gd name="connsiteY444" fmla="*/ 6253768 h 6858000"/>
              <a:gd name="connsiteX445" fmla="*/ 192686 w 7472601"/>
              <a:gd name="connsiteY445" fmla="*/ 5849257 h 6858000"/>
              <a:gd name="connsiteX446" fmla="*/ 4696 w 7472601"/>
              <a:gd name="connsiteY446" fmla="*/ 5697668 h 6858000"/>
              <a:gd name="connsiteX447" fmla="*/ 0 w 7472601"/>
              <a:gd name="connsiteY447" fmla="*/ 5689984 h 6858000"/>
              <a:gd name="connsiteX448" fmla="*/ 0 w 7472601"/>
              <a:gd name="connsiteY448" fmla="*/ 5513472 h 6858000"/>
              <a:gd name="connsiteX449" fmla="*/ 174101 w 7472601"/>
              <a:gd name="connsiteY449" fmla="*/ 5620277 h 6858000"/>
              <a:gd name="connsiteX450" fmla="*/ 891800 w 7472601"/>
              <a:gd name="connsiteY450" fmla="*/ 6036935 h 6858000"/>
              <a:gd name="connsiteX451" fmla="*/ 1072219 w 7472601"/>
              <a:gd name="connsiteY451" fmla="*/ 6169443 h 6858000"/>
              <a:gd name="connsiteX452" fmla="*/ 1074117 w 7472601"/>
              <a:gd name="connsiteY452" fmla="*/ 6170301 h 6858000"/>
              <a:gd name="connsiteX453" fmla="*/ 1083114 w 7472601"/>
              <a:gd name="connsiteY453" fmla="*/ 6174131 h 6858000"/>
              <a:gd name="connsiteX454" fmla="*/ 1543010 w 7472601"/>
              <a:gd name="connsiteY454" fmla="*/ 6191140 h 6858000"/>
              <a:gd name="connsiteX455" fmla="*/ 1551080 w 7472601"/>
              <a:gd name="connsiteY455" fmla="*/ 6195006 h 6858000"/>
              <a:gd name="connsiteX456" fmla="*/ 2345443 w 7472601"/>
              <a:gd name="connsiteY456" fmla="*/ 5549882 h 6858000"/>
              <a:gd name="connsiteX457" fmla="*/ 1721499 w 7472601"/>
              <a:gd name="connsiteY457" fmla="*/ 5599969 h 6858000"/>
              <a:gd name="connsiteX458" fmla="*/ 767716 w 7472601"/>
              <a:gd name="connsiteY458" fmla="*/ 5472768 h 6858000"/>
              <a:gd name="connsiteX459" fmla="*/ 722147 w 7472601"/>
              <a:gd name="connsiteY459" fmla="*/ 5393091 h 6858000"/>
              <a:gd name="connsiteX460" fmla="*/ 1485552 w 7472601"/>
              <a:gd name="connsiteY460" fmla="*/ 5313202 h 6858000"/>
              <a:gd name="connsiteX461" fmla="*/ 2143004 w 7472601"/>
              <a:gd name="connsiteY461" fmla="*/ 5402420 h 6858000"/>
              <a:gd name="connsiteX462" fmla="*/ 1933391 w 7472601"/>
              <a:gd name="connsiteY462" fmla="*/ 5156971 h 6858000"/>
              <a:gd name="connsiteX463" fmla="*/ 1827118 w 7472601"/>
              <a:gd name="connsiteY463" fmla="*/ 4968410 h 6858000"/>
              <a:gd name="connsiteX464" fmla="*/ 1837349 w 7472601"/>
              <a:gd name="connsiteY464" fmla="*/ 4956357 h 6858000"/>
              <a:gd name="connsiteX465" fmla="*/ 2162835 w 7472601"/>
              <a:gd name="connsiteY465" fmla="*/ 5187853 h 6858000"/>
              <a:gd name="connsiteX466" fmla="*/ 2257167 w 7472601"/>
              <a:gd name="connsiteY466" fmla="*/ 5462123 h 6858000"/>
              <a:gd name="connsiteX467" fmla="*/ 2261598 w 7472601"/>
              <a:gd name="connsiteY467" fmla="*/ 5467998 h 6858000"/>
              <a:gd name="connsiteX468" fmla="*/ 2437177 w 7472601"/>
              <a:gd name="connsiteY468" fmla="*/ 5479608 h 6858000"/>
              <a:gd name="connsiteX469" fmla="*/ 2445247 w 7472601"/>
              <a:gd name="connsiteY469" fmla="*/ 5483476 h 6858000"/>
              <a:gd name="connsiteX470" fmla="*/ 2743626 w 7472601"/>
              <a:gd name="connsiteY470" fmla="*/ 5304819 h 6858000"/>
              <a:gd name="connsiteX471" fmla="*/ 3048102 w 7472601"/>
              <a:gd name="connsiteY471" fmla="*/ 5150595 h 6858000"/>
              <a:gd name="connsiteX472" fmla="*/ 1799414 w 7472601"/>
              <a:gd name="connsiteY472" fmla="*/ 4694732 h 6858000"/>
              <a:gd name="connsiteX473" fmla="*/ 1771735 w 7472601"/>
              <a:gd name="connsiteY473" fmla="*/ 4619929 h 6858000"/>
              <a:gd name="connsiteX474" fmla="*/ 3104273 w 7472601"/>
              <a:gd name="connsiteY474" fmla="*/ 5076159 h 6858000"/>
              <a:gd name="connsiteX475" fmla="*/ 3113245 w 7472601"/>
              <a:gd name="connsiteY475" fmla="*/ 5090705 h 6858000"/>
              <a:gd name="connsiteX476" fmla="*/ 3126294 w 7472601"/>
              <a:gd name="connsiteY476" fmla="*/ 5114400 h 6858000"/>
              <a:gd name="connsiteX477" fmla="*/ 3937433 w 7472601"/>
              <a:gd name="connsiteY477" fmla="*/ 4830473 h 6858000"/>
              <a:gd name="connsiteX478" fmla="*/ 3590475 w 7472601"/>
              <a:gd name="connsiteY478" fmla="*/ 4597974 h 6858000"/>
              <a:gd name="connsiteX479" fmla="*/ 3100264 w 7472601"/>
              <a:gd name="connsiteY479" fmla="*/ 4579845 h 6858000"/>
              <a:gd name="connsiteX480" fmla="*/ 2183576 w 7472601"/>
              <a:gd name="connsiteY480" fmla="*/ 4227150 h 6858000"/>
              <a:gd name="connsiteX481" fmla="*/ 2151029 w 7472601"/>
              <a:gd name="connsiteY481" fmla="*/ 4146947 h 6858000"/>
              <a:gd name="connsiteX482" fmla="*/ 3563434 w 7472601"/>
              <a:gd name="connsiteY482" fmla="*/ 4469115 h 6858000"/>
              <a:gd name="connsiteX483" fmla="*/ 3177952 w 7472601"/>
              <a:gd name="connsiteY483" fmla="*/ 3657386 h 6858000"/>
              <a:gd name="connsiteX484" fmla="*/ 3189263 w 7472601"/>
              <a:gd name="connsiteY484" fmla="*/ 3625726 h 6858000"/>
              <a:gd name="connsiteX485" fmla="*/ 3560912 w 7472601"/>
              <a:gd name="connsiteY485" fmla="*/ 4079863 h 6858000"/>
              <a:gd name="connsiteX486" fmla="*/ 3626636 w 7472601"/>
              <a:gd name="connsiteY486" fmla="*/ 4512230 h 6858000"/>
              <a:gd name="connsiteX487" fmla="*/ 3653088 w 7472601"/>
              <a:gd name="connsiteY487" fmla="*/ 4521417 h 6858000"/>
              <a:gd name="connsiteX488" fmla="*/ 3988128 w 7472601"/>
              <a:gd name="connsiteY488" fmla="*/ 4817267 h 6858000"/>
              <a:gd name="connsiteX489" fmla="*/ 4830582 w 7472601"/>
              <a:gd name="connsiteY489" fmla="*/ 4676000 h 6858000"/>
              <a:gd name="connsiteX490" fmla="*/ 4830100 w 7472601"/>
              <a:gd name="connsiteY490" fmla="*/ 4675554 h 6858000"/>
              <a:gd name="connsiteX491" fmla="*/ 4036318 w 7472601"/>
              <a:gd name="connsiteY491" fmla="*/ 4147013 h 6858000"/>
              <a:gd name="connsiteX492" fmla="*/ 3432098 w 7472601"/>
              <a:gd name="connsiteY492" fmla="*/ 3537312 h 6858000"/>
              <a:gd name="connsiteX493" fmla="*/ 3446761 w 7472601"/>
              <a:gd name="connsiteY493" fmla="*/ 3461278 h 6858000"/>
              <a:gd name="connsiteX494" fmla="*/ 4419733 w 7472601"/>
              <a:gd name="connsiteY494" fmla="*/ 3963555 h 6858000"/>
              <a:gd name="connsiteX495" fmla="*/ 4781371 w 7472601"/>
              <a:gd name="connsiteY495" fmla="*/ 4458604 h 6858000"/>
              <a:gd name="connsiteX496" fmla="*/ 4780440 w 7472601"/>
              <a:gd name="connsiteY496" fmla="*/ 4470290 h 6858000"/>
              <a:gd name="connsiteX497" fmla="*/ 4898954 w 7472601"/>
              <a:gd name="connsiteY497" fmla="*/ 4662092 h 6858000"/>
              <a:gd name="connsiteX498" fmla="*/ 4900699 w 7472601"/>
              <a:gd name="connsiteY498" fmla="*/ 4670867 h 6858000"/>
              <a:gd name="connsiteX499" fmla="*/ 5714511 w 7472601"/>
              <a:gd name="connsiteY499" fmla="*/ 4663483 h 6858000"/>
              <a:gd name="connsiteX500" fmla="*/ 5464793 w 7472601"/>
              <a:gd name="connsiteY500" fmla="*/ 4393556 h 6858000"/>
              <a:gd name="connsiteX501" fmla="*/ 5461897 w 7472601"/>
              <a:gd name="connsiteY501" fmla="*/ 4390879 h 6858000"/>
              <a:gd name="connsiteX502" fmla="*/ 4294126 w 7472601"/>
              <a:gd name="connsiteY502" fmla="*/ 3303048 h 6858000"/>
              <a:gd name="connsiteX503" fmla="*/ 4305321 w 7472601"/>
              <a:gd name="connsiteY503" fmla="*/ 3256953 h 6858000"/>
              <a:gd name="connsiteX504" fmla="*/ 4949299 w 7472601"/>
              <a:gd name="connsiteY504" fmla="*/ 3766336 h 6858000"/>
              <a:gd name="connsiteX505" fmla="*/ 5291452 w 7472601"/>
              <a:gd name="connsiteY505" fmla="*/ 4076801 h 6858000"/>
              <a:gd name="connsiteX506" fmla="*/ 5434998 w 7472601"/>
              <a:gd name="connsiteY506" fmla="*/ 4254100 h 6858000"/>
              <a:gd name="connsiteX507" fmla="*/ 5351015 w 7472601"/>
              <a:gd name="connsiteY507" fmla="*/ 3760989 h 6858000"/>
              <a:gd name="connsiteX508" fmla="*/ 5413780 w 7472601"/>
              <a:gd name="connsiteY508" fmla="*/ 2966265 h 6858000"/>
              <a:gd name="connsiteX509" fmla="*/ 5425627 w 7472601"/>
              <a:gd name="connsiteY509" fmla="*/ 2954192 h 6858000"/>
              <a:gd name="connsiteX510" fmla="*/ 6604735 w 7472601"/>
              <a:gd name="connsiteY510" fmla="*/ 2041381 h 6858000"/>
              <a:gd name="connsiteX511" fmla="*/ 7204487 w 7472601"/>
              <a:gd name="connsiteY511" fmla="*/ 2742112 h 6858000"/>
              <a:gd name="connsiteX512" fmla="*/ 7131592 w 7472601"/>
              <a:gd name="connsiteY512" fmla="*/ 2672096 h 6858000"/>
              <a:gd name="connsiteX513" fmla="*/ 6996344 w 7472601"/>
              <a:gd name="connsiteY513" fmla="*/ 2518310 h 6858000"/>
              <a:gd name="connsiteX514" fmla="*/ 6735495 w 7472601"/>
              <a:gd name="connsiteY514" fmla="*/ 2196890 h 6858000"/>
              <a:gd name="connsiteX515" fmla="*/ 6721901 w 7472601"/>
              <a:gd name="connsiteY515" fmla="*/ 2179274 h 6858000"/>
              <a:gd name="connsiteX516" fmla="*/ 6604735 w 7472601"/>
              <a:gd name="connsiteY516" fmla="*/ 2041381 h 6858000"/>
              <a:gd name="connsiteX517" fmla="*/ 6591670 w 7472601"/>
              <a:gd name="connsiteY517" fmla="*/ 1988277 h 6858000"/>
              <a:gd name="connsiteX518" fmla="*/ 6747349 w 7472601"/>
              <a:gd name="connsiteY518" fmla="*/ 2160069 h 6858000"/>
              <a:gd name="connsiteX519" fmla="*/ 6760943 w 7472601"/>
              <a:gd name="connsiteY519" fmla="*/ 2177686 h 6858000"/>
              <a:gd name="connsiteX520" fmla="*/ 7021065 w 7472601"/>
              <a:gd name="connsiteY520" fmla="*/ 2498102 h 6858000"/>
              <a:gd name="connsiteX521" fmla="*/ 7155223 w 7472601"/>
              <a:gd name="connsiteY521" fmla="*/ 2650386 h 6858000"/>
              <a:gd name="connsiteX522" fmla="*/ 7203167 w 7472601"/>
              <a:gd name="connsiteY522" fmla="*/ 2697288 h 6858000"/>
              <a:gd name="connsiteX523" fmla="*/ 6937703 w 7472601"/>
              <a:gd name="connsiteY523" fmla="*/ 2321981 h 6858000"/>
              <a:gd name="connsiteX524" fmla="*/ 6591670 w 7472601"/>
              <a:gd name="connsiteY524" fmla="*/ 1988277 h 6858000"/>
              <a:gd name="connsiteX525" fmla="*/ 5798671 w 7472601"/>
              <a:gd name="connsiteY525" fmla="*/ 1981601 h 6858000"/>
              <a:gd name="connsiteX526" fmla="*/ 5754709 w 7472601"/>
              <a:gd name="connsiteY526" fmla="*/ 2071454 h 6858000"/>
              <a:gd name="connsiteX527" fmla="*/ 5763044 w 7472601"/>
              <a:gd name="connsiteY527" fmla="*/ 2842206 h 6858000"/>
              <a:gd name="connsiteX528" fmla="*/ 5764974 w 7472601"/>
              <a:gd name="connsiteY528" fmla="*/ 2799609 h 6858000"/>
              <a:gd name="connsiteX529" fmla="*/ 5767665 w 7472601"/>
              <a:gd name="connsiteY529" fmla="*/ 2666409 h 6858000"/>
              <a:gd name="connsiteX530" fmla="*/ 5763055 w 7472601"/>
              <a:gd name="connsiteY530" fmla="*/ 2579705 h 6858000"/>
              <a:gd name="connsiteX531" fmla="*/ 5758079 w 7472601"/>
              <a:gd name="connsiteY531" fmla="*/ 2492508 h 6858000"/>
              <a:gd name="connsiteX532" fmla="*/ 5779325 w 7472601"/>
              <a:gd name="connsiteY532" fmla="*/ 2197069 h 6858000"/>
              <a:gd name="connsiteX533" fmla="*/ 5798671 w 7472601"/>
              <a:gd name="connsiteY533" fmla="*/ 1981601 h 6858000"/>
              <a:gd name="connsiteX534" fmla="*/ 5829202 w 7472601"/>
              <a:gd name="connsiteY534" fmla="*/ 1971679 h 6858000"/>
              <a:gd name="connsiteX535" fmla="*/ 5809558 w 7472601"/>
              <a:gd name="connsiteY535" fmla="*/ 2198043 h 6858000"/>
              <a:gd name="connsiteX536" fmla="*/ 5788653 w 7472601"/>
              <a:gd name="connsiteY536" fmla="*/ 2489430 h 6858000"/>
              <a:gd name="connsiteX537" fmla="*/ 5793439 w 7472601"/>
              <a:gd name="connsiteY537" fmla="*/ 2575235 h 6858000"/>
              <a:gd name="connsiteX538" fmla="*/ 5796837 w 7472601"/>
              <a:gd name="connsiteY538" fmla="*/ 2637633 h 6858000"/>
              <a:gd name="connsiteX539" fmla="*/ 5818614 w 7472601"/>
              <a:gd name="connsiteY539" fmla="*/ 2473055 h 6858000"/>
              <a:gd name="connsiteX540" fmla="*/ 5829202 w 7472601"/>
              <a:gd name="connsiteY540" fmla="*/ 1971679 h 6858000"/>
              <a:gd name="connsiteX541" fmla="*/ 5911389 w 7472601"/>
              <a:gd name="connsiteY541" fmla="*/ 1898371 h 6858000"/>
              <a:gd name="connsiteX542" fmla="*/ 6237627 w 7472601"/>
              <a:gd name="connsiteY542" fmla="*/ 2231921 h 6858000"/>
              <a:gd name="connsiteX543" fmla="*/ 5911389 w 7472601"/>
              <a:gd name="connsiteY543" fmla="*/ 1898371 h 6858000"/>
              <a:gd name="connsiteX544" fmla="*/ 6944437 w 7472601"/>
              <a:gd name="connsiteY544" fmla="*/ 1575402 h 6858000"/>
              <a:gd name="connsiteX545" fmla="*/ 6304730 w 7472601"/>
              <a:gd name="connsiteY545" fmla="*/ 1766654 h 6858000"/>
              <a:gd name="connsiteX546" fmla="*/ 6944437 w 7472601"/>
              <a:gd name="connsiteY546" fmla="*/ 1575402 h 6858000"/>
              <a:gd name="connsiteX547" fmla="*/ 7019523 w 7472601"/>
              <a:gd name="connsiteY547" fmla="*/ 1519450 h 6858000"/>
              <a:gd name="connsiteX548" fmla="*/ 6298091 w 7472601"/>
              <a:gd name="connsiteY548" fmla="*/ 1737122 h 6858000"/>
              <a:gd name="connsiteX549" fmla="*/ 7019523 w 7472601"/>
              <a:gd name="connsiteY549" fmla="*/ 1519450 h 6858000"/>
              <a:gd name="connsiteX550" fmla="*/ 2399523 w 7472601"/>
              <a:gd name="connsiteY550" fmla="*/ 1428234 h 6858000"/>
              <a:gd name="connsiteX551" fmla="*/ 2224982 w 7472601"/>
              <a:gd name="connsiteY551" fmla="*/ 1826201 h 6858000"/>
              <a:gd name="connsiteX552" fmla="*/ 2096099 w 7472601"/>
              <a:gd name="connsiteY552" fmla="*/ 2345900 h 6858000"/>
              <a:gd name="connsiteX553" fmla="*/ 2283317 w 7472601"/>
              <a:gd name="connsiteY553" fmla="*/ 1796925 h 6858000"/>
              <a:gd name="connsiteX554" fmla="*/ 2399523 w 7472601"/>
              <a:gd name="connsiteY554" fmla="*/ 1428234 h 6858000"/>
              <a:gd name="connsiteX555" fmla="*/ 2448558 w 7472601"/>
              <a:gd name="connsiteY555" fmla="*/ 1373435 h 6858000"/>
              <a:gd name="connsiteX556" fmla="*/ 2312521 w 7472601"/>
              <a:gd name="connsiteY556" fmla="*/ 1806140 h 6858000"/>
              <a:gd name="connsiteX557" fmla="*/ 2127533 w 7472601"/>
              <a:gd name="connsiteY557" fmla="*/ 2348380 h 6858000"/>
              <a:gd name="connsiteX558" fmla="*/ 2358080 w 7472601"/>
              <a:gd name="connsiteY558" fmla="*/ 1866134 h 6858000"/>
              <a:gd name="connsiteX559" fmla="*/ 2407436 w 7472601"/>
              <a:gd name="connsiteY559" fmla="*/ 1651070 h 6858000"/>
              <a:gd name="connsiteX560" fmla="*/ 2448558 w 7472601"/>
              <a:gd name="connsiteY560" fmla="*/ 1373435 h 6858000"/>
              <a:gd name="connsiteX561" fmla="*/ 278707 w 7472601"/>
              <a:gd name="connsiteY561" fmla="*/ 1352270 h 6858000"/>
              <a:gd name="connsiteX562" fmla="*/ 321570 w 7472601"/>
              <a:gd name="connsiteY562" fmla="*/ 1861610 h 6858000"/>
              <a:gd name="connsiteX563" fmla="*/ 294281 w 7472601"/>
              <a:gd name="connsiteY563" fmla="*/ 1440658 h 6858000"/>
              <a:gd name="connsiteX564" fmla="*/ 278707 w 7472601"/>
              <a:gd name="connsiteY564" fmla="*/ 1352270 h 6858000"/>
              <a:gd name="connsiteX565" fmla="*/ 1423821 w 7472601"/>
              <a:gd name="connsiteY565" fmla="*/ 1351958 h 6858000"/>
              <a:gd name="connsiteX566" fmla="*/ 1638521 w 7472601"/>
              <a:gd name="connsiteY566" fmla="*/ 1908470 h 6858000"/>
              <a:gd name="connsiteX567" fmla="*/ 1754199 w 7472601"/>
              <a:gd name="connsiteY567" fmla="*/ 2149284 h 6858000"/>
              <a:gd name="connsiteX568" fmla="*/ 1908359 w 7472601"/>
              <a:gd name="connsiteY568" fmla="*/ 2364988 h 6858000"/>
              <a:gd name="connsiteX569" fmla="*/ 1647661 w 7472601"/>
              <a:gd name="connsiteY569" fmla="*/ 1825945 h 6858000"/>
              <a:gd name="connsiteX570" fmla="*/ 1423821 w 7472601"/>
              <a:gd name="connsiteY570" fmla="*/ 1351958 h 6858000"/>
              <a:gd name="connsiteX571" fmla="*/ 1431890 w 7472601"/>
              <a:gd name="connsiteY571" fmla="*/ 1306475 h 6858000"/>
              <a:gd name="connsiteX572" fmla="*/ 1507597 w 7472601"/>
              <a:gd name="connsiteY572" fmla="*/ 1446132 h 6858000"/>
              <a:gd name="connsiteX573" fmla="*/ 1674586 w 7472601"/>
              <a:gd name="connsiteY573" fmla="*/ 1813832 h 6858000"/>
              <a:gd name="connsiteX574" fmla="*/ 1815950 w 7472601"/>
              <a:gd name="connsiteY574" fmla="*/ 2128564 h 6858000"/>
              <a:gd name="connsiteX575" fmla="*/ 1984242 w 7472601"/>
              <a:gd name="connsiteY575" fmla="*/ 2430829 h 6858000"/>
              <a:gd name="connsiteX576" fmla="*/ 2014023 w 7472601"/>
              <a:gd name="connsiteY576" fmla="*/ 2450995 h 6858000"/>
              <a:gd name="connsiteX577" fmla="*/ 1747337 w 7472601"/>
              <a:gd name="connsiteY577" fmla="*/ 1855264 h 6858000"/>
              <a:gd name="connsiteX578" fmla="*/ 1533749 w 7472601"/>
              <a:gd name="connsiteY578" fmla="*/ 1478656 h 6858000"/>
              <a:gd name="connsiteX579" fmla="*/ 1431890 w 7472601"/>
              <a:gd name="connsiteY579" fmla="*/ 1306475 h 6858000"/>
              <a:gd name="connsiteX580" fmla="*/ 5052692 w 7472601"/>
              <a:gd name="connsiteY580" fmla="*/ 1292994 h 6858000"/>
              <a:gd name="connsiteX581" fmla="*/ 5200661 w 7472601"/>
              <a:gd name="connsiteY581" fmla="*/ 1635186 h 6858000"/>
              <a:gd name="connsiteX582" fmla="*/ 5297138 w 7472601"/>
              <a:gd name="connsiteY582" fmla="*/ 1906351 h 6858000"/>
              <a:gd name="connsiteX583" fmla="*/ 5052692 w 7472601"/>
              <a:gd name="connsiteY583" fmla="*/ 1292994 h 6858000"/>
              <a:gd name="connsiteX584" fmla="*/ 5009948 w 7472601"/>
              <a:gd name="connsiteY584" fmla="*/ 1273619 h 6858000"/>
              <a:gd name="connsiteX585" fmla="*/ 5121777 w 7472601"/>
              <a:gd name="connsiteY585" fmla="*/ 1654213 h 6858000"/>
              <a:gd name="connsiteX586" fmla="*/ 5293545 w 7472601"/>
              <a:gd name="connsiteY586" fmla="*/ 2072247 h 6858000"/>
              <a:gd name="connsiteX587" fmla="*/ 5294042 w 7472601"/>
              <a:gd name="connsiteY587" fmla="*/ 2065019 h 6858000"/>
              <a:gd name="connsiteX588" fmla="*/ 5171936 w 7472601"/>
              <a:gd name="connsiteY588" fmla="*/ 1647613 h 6858000"/>
              <a:gd name="connsiteX589" fmla="*/ 5009948 w 7472601"/>
              <a:gd name="connsiteY589" fmla="*/ 1273619 h 6858000"/>
              <a:gd name="connsiteX590" fmla="*/ 655236 w 7472601"/>
              <a:gd name="connsiteY590" fmla="*/ 1268632 h 6858000"/>
              <a:gd name="connsiteX591" fmla="*/ 839521 w 7472601"/>
              <a:gd name="connsiteY591" fmla="*/ 1685315 h 6858000"/>
              <a:gd name="connsiteX592" fmla="*/ 1109416 w 7472601"/>
              <a:gd name="connsiteY592" fmla="*/ 2061663 h 6858000"/>
              <a:gd name="connsiteX593" fmla="*/ 1298300 w 7472601"/>
              <a:gd name="connsiteY593" fmla="*/ 2247742 h 6858000"/>
              <a:gd name="connsiteX594" fmla="*/ 1125871 w 7472601"/>
              <a:gd name="connsiteY594" fmla="*/ 1989513 h 6858000"/>
              <a:gd name="connsiteX595" fmla="*/ 981574 w 7472601"/>
              <a:gd name="connsiteY595" fmla="*/ 1783157 h 6858000"/>
              <a:gd name="connsiteX596" fmla="*/ 922198 w 7472601"/>
              <a:gd name="connsiteY596" fmla="*/ 1677437 h 6858000"/>
              <a:gd name="connsiteX597" fmla="*/ 869293 w 7472601"/>
              <a:gd name="connsiteY597" fmla="*/ 1583214 h 6858000"/>
              <a:gd name="connsiteX598" fmla="*/ 751431 w 7472601"/>
              <a:gd name="connsiteY598" fmla="*/ 1405731 h 6858000"/>
              <a:gd name="connsiteX599" fmla="*/ 655236 w 7472601"/>
              <a:gd name="connsiteY599" fmla="*/ 1268632 h 6858000"/>
              <a:gd name="connsiteX600" fmla="*/ 6516292 w 7472601"/>
              <a:gd name="connsiteY600" fmla="*/ 1263064 h 6858000"/>
              <a:gd name="connsiteX601" fmla="*/ 5736320 w 7472601"/>
              <a:gd name="connsiteY601" fmla="*/ 1501803 h 6858000"/>
              <a:gd name="connsiteX602" fmla="*/ 6516292 w 7472601"/>
              <a:gd name="connsiteY602" fmla="*/ 1263064 h 6858000"/>
              <a:gd name="connsiteX603" fmla="*/ 291466 w 7472601"/>
              <a:gd name="connsiteY603" fmla="*/ 1250369 h 6858000"/>
              <a:gd name="connsiteX604" fmla="*/ 323180 w 7472601"/>
              <a:gd name="connsiteY604" fmla="*/ 1435283 h 6858000"/>
              <a:gd name="connsiteX605" fmla="*/ 349381 w 7472601"/>
              <a:gd name="connsiteY605" fmla="*/ 1875041 h 6858000"/>
              <a:gd name="connsiteX606" fmla="*/ 374363 w 7472601"/>
              <a:gd name="connsiteY606" fmla="*/ 1506494 h 6858000"/>
              <a:gd name="connsiteX607" fmla="*/ 302168 w 7472601"/>
              <a:gd name="connsiteY607" fmla="*/ 1274495 h 6858000"/>
              <a:gd name="connsiteX608" fmla="*/ 291466 w 7472601"/>
              <a:gd name="connsiteY608" fmla="*/ 1250369 h 6858000"/>
              <a:gd name="connsiteX609" fmla="*/ 678222 w 7472601"/>
              <a:gd name="connsiteY609" fmla="*/ 1248670 h 6858000"/>
              <a:gd name="connsiteX610" fmla="*/ 775536 w 7472601"/>
              <a:gd name="connsiteY610" fmla="*/ 1388015 h 6858000"/>
              <a:gd name="connsiteX611" fmla="*/ 894529 w 7472601"/>
              <a:gd name="connsiteY611" fmla="*/ 1567739 h 6858000"/>
              <a:gd name="connsiteX612" fmla="*/ 948000 w 7472601"/>
              <a:gd name="connsiteY612" fmla="*/ 1663088 h 6858000"/>
              <a:gd name="connsiteX613" fmla="*/ 1006812 w 7472601"/>
              <a:gd name="connsiteY613" fmla="*/ 1767683 h 6858000"/>
              <a:gd name="connsiteX614" fmla="*/ 1149133 w 7472601"/>
              <a:gd name="connsiteY614" fmla="*/ 1971513 h 6858000"/>
              <a:gd name="connsiteX615" fmla="*/ 1333952 w 7472601"/>
              <a:gd name="connsiteY615" fmla="*/ 2251620 h 6858000"/>
              <a:gd name="connsiteX616" fmla="*/ 1337329 w 7472601"/>
              <a:gd name="connsiteY616" fmla="*/ 2258350 h 6858000"/>
              <a:gd name="connsiteX617" fmla="*/ 1014726 w 7472601"/>
              <a:gd name="connsiteY617" fmla="*/ 1615556 h 6858000"/>
              <a:gd name="connsiteX618" fmla="*/ 678222 w 7472601"/>
              <a:gd name="connsiteY618" fmla="*/ 1248670 h 6858000"/>
              <a:gd name="connsiteX619" fmla="*/ 6691602 w 7472601"/>
              <a:gd name="connsiteY619" fmla="*/ 1140573 h 6858000"/>
              <a:gd name="connsiteX620" fmla="*/ 6571100 w 7472601"/>
              <a:gd name="connsiteY620" fmla="*/ 1183662 h 6858000"/>
              <a:gd name="connsiteX621" fmla="*/ 6241687 w 7472601"/>
              <a:gd name="connsiteY621" fmla="*/ 1257600 h 6858000"/>
              <a:gd name="connsiteX622" fmla="*/ 5693009 w 7472601"/>
              <a:gd name="connsiteY622" fmla="*/ 1478256 h 6858000"/>
              <a:gd name="connsiteX623" fmla="*/ 6548420 w 7472601"/>
              <a:gd name="connsiteY623" fmla="*/ 1214599 h 6858000"/>
              <a:gd name="connsiteX624" fmla="*/ 6605473 w 7472601"/>
              <a:gd name="connsiteY624" fmla="*/ 1184686 h 6858000"/>
              <a:gd name="connsiteX625" fmla="*/ 6691602 w 7472601"/>
              <a:gd name="connsiteY625" fmla="*/ 1140573 h 6858000"/>
              <a:gd name="connsiteX626" fmla="*/ 4002475 w 7472601"/>
              <a:gd name="connsiteY626" fmla="*/ 1037802 h 6858000"/>
              <a:gd name="connsiteX627" fmla="*/ 4000324 w 7472601"/>
              <a:gd name="connsiteY627" fmla="*/ 1039362 h 6858000"/>
              <a:gd name="connsiteX628" fmla="*/ 4002862 w 7472601"/>
              <a:gd name="connsiteY628" fmla="*/ 1042866 h 6858000"/>
              <a:gd name="connsiteX629" fmla="*/ 4002475 w 7472601"/>
              <a:gd name="connsiteY629" fmla="*/ 1037802 h 6858000"/>
              <a:gd name="connsiteX630" fmla="*/ 506322 w 7472601"/>
              <a:gd name="connsiteY630" fmla="*/ 1020997 h 6858000"/>
              <a:gd name="connsiteX631" fmla="*/ 533068 w 7472601"/>
              <a:gd name="connsiteY631" fmla="*/ 1029409 h 6858000"/>
              <a:gd name="connsiteX632" fmla="*/ 1232525 w 7472601"/>
              <a:gd name="connsiteY632" fmla="*/ 1804675 h 6858000"/>
              <a:gd name="connsiteX633" fmla="*/ 1388858 w 7472601"/>
              <a:gd name="connsiteY633" fmla="*/ 2368011 h 6858000"/>
              <a:gd name="connsiteX634" fmla="*/ 1384098 w 7472601"/>
              <a:gd name="connsiteY634" fmla="*/ 2378125 h 6858000"/>
              <a:gd name="connsiteX635" fmla="*/ 1425393 w 7472601"/>
              <a:gd name="connsiteY635" fmla="*/ 2589124 h 6858000"/>
              <a:gd name="connsiteX636" fmla="*/ 1424001 w 7472601"/>
              <a:gd name="connsiteY636" fmla="*/ 2597541 h 6858000"/>
              <a:gd name="connsiteX637" fmla="*/ 2152729 w 7472601"/>
              <a:gd name="connsiteY637" fmla="*/ 2864487 h 6858000"/>
              <a:gd name="connsiteX638" fmla="*/ 2020609 w 7472601"/>
              <a:gd name="connsiteY638" fmla="*/ 2539671 h 6858000"/>
              <a:gd name="connsiteX639" fmla="*/ 2018920 w 7472601"/>
              <a:gd name="connsiteY639" fmla="*/ 2536309 h 6858000"/>
              <a:gd name="connsiteX640" fmla="*/ 1342441 w 7472601"/>
              <a:gd name="connsiteY640" fmla="*/ 1173017 h 6858000"/>
              <a:gd name="connsiteX641" fmla="*/ 1367925 w 7472601"/>
              <a:gd name="connsiteY641" fmla="*/ 1135648 h 6858000"/>
              <a:gd name="connsiteX642" fmla="*/ 1771401 w 7472601"/>
              <a:gd name="connsiteY642" fmla="*/ 1806673 h 6858000"/>
              <a:gd name="connsiteX643" fmla="*/ 1972385 w 7472601"/>
              <a:gd name="connsiteY643" fmla="*/ 2198735 h 6858000"/>
              <a:gd name="connsiteX644" fmla="*/ 2040892 w 7472601"/>
              <a:gd name="connsiteY644" fmla="*/ 2405205 h 6858000"/>
              <a:gd name="connsiteX645" fmla="*/ 2131689 w 7472601"/>
              <a:gd name="connsiteY645" fmla="*/ 1936926 h 6858000"/>
              <a:gd name="connsiteX646" fmla="*/ 2454820 w 7472601"/>
              <a:gd name="connsiteY646" fmla="*/ 1248808 h 6858000"/>
              <a:gd name="connsiteX647" fmla="*/ 2492512 w 7472601"/>
              <a:gd name="connsiteY647" fmla="*/ 1302920 h 6858000"/>
              <a:gd name="connsiteX648" fmla="*/ 2081216 w 7472601"/>
              <a:gd name="connsiteY648" fmla="*/ 2527513 h 6858000"/>
              <a:gd name="connsiteX649" fmla="*/ 2081211 w 7472601"/>
              <a:gd name="connsiteY649" fmla="*/ 2528916 h 6858000"/>
              <a:gd name="connsiteX650" fmla="*/ 2199067 w 7472601"/>
              <a:gd name="connsiteY650" fmla="*/ 2884061 h 6858000"/>
              <a:gd name="connsiteX651" fmla="*/ 3192586 w 7472601"/>
              <a:gd name="connsiteY651" fmla="*/ 3411496 h 6858000"/>
              <a:gd name="connsiteX652" fmla="*/ 3182620 w 7472601"/>
              <a:gd name="connsiteY652" fmla="*/ 3483279 h 6858000"/>
              <a:gd name="connsiteX653" fmla="*/ 2435119 w 7472601"/>
              <a:gd name="connsiteY653" fmla="*/ 3080173 h 6858000"/>
              <a:gd name="connsiteX654" fmla="*/ 2410152 w 7472601"/>
              <a:gd name="connsiteY654" fmla="*/ 3063751 h 6858000"/>
              <a:gd name="connsiteX655" fmla="*/ 2408099 w 7472601"/>
              <a:gd name="connsiteY655" fmla="*/ 3064403 h 6858000"/>
              <a:gd name="connsiteX656" fmla="*/ 2407218 w 7472601"/>
              <a:gd name="connsiteY656" fmla="*/ 3070324 h 6858000"/>
              <a:gd name="connsiteX657" fmla="*/ 2380138 w 7472601"/>
              <a:gd name="connsiteY657" fmla="*/ 3099341 h 6858000"/>
              <a:gd name="connsiteX658" fmla="*/ 1765923 w 7472601"/>
              <a:gd name="connsiteY658" fmla="*/ 3581043 h 6858000"/>
              <a:gd name="connsiteX659" fmla="*/ 1702258 w 7472601"/>
              <a:gd name="connsiteY659" fmla="*/ 3612286 h 6858000"/>
              <a:gd name="connsiteX660" fmla="*/ 1538370 w 7472601"/>
              <a:gd name="connsiteY660" fmla="*/ 3811804 h 6858000"/>
              <a:gd name="connsiteX661" fmla="*/ 542867 w 7472601"/>
              <a:gd name="connsiteY661" fmla="*/ 4944092 h 6858000"/>
              <a:gd name="connsiteX662" fmla="*/ 515800 w 7472601"/>
              <a:gd name="connsiteY662" fmla="*/ 4862180 h 6858000"/>
              <a:gd name="connsiteX663" fmla="*/ 909145 w 7472601"/>
              <a:gd name="connsiteY663" fmla="*/ 4199225 h 6858000"/>
              <a:gd name="connsiteX664" fmla="*/ 1214067 w 7472601"/>
              <a:gd name="connsiteY664" fmla="*/ 3908561 h 6858000"/>
              <a:gd name="connsiteX665" fmla="*/ 640967 w 7472601"/>
              <a:gd name="connsiteY665" fmla="*/ 4105601 h 6858000"/>
              <a:gd name="connsiteX666" fmla="*/ 112563 w 7472601"/>
              <a:gd name="connsiteY666" fmla="*/ 4396952 h 6858000"/>
              <a:gd name="connsiteX667" fmla="*/ 0 w 7472601"/>
              <a:gd name="connsiteY667" fmla="*/ 4466006 h 6858000"/>
              <a:gd name="connsiteX668" fmla="*/ 0 w 7472601"/>
              <a:gd name="connsiteY668" fmla="*/ 4233763 h 6858000"/>
              <a:gd name="connsiteX669" fmla="*/ 36881 w 7472601"/>
              <a:gd name="connsiteY669" fmla="*/ 4200118 h 6858000"/>
              <a:gd name="connsiteX670" fmla="*/ 910534 w 7472601"/>
              <a:gd name="connsiteY670" fmla="*/ 3629753 h 6858000"/>
              <a:gd name="connsiteX671" fmla="*/ 1578717 w 7472601"/>
              <a:gd name="connsiteY671" fmla="*/ 3575982 h 6858000"/>
              <a:gd name="connsiteX672" fmla="*/ 2338780 w 7472601"/>
              <a:gd name="connsiteY672" fmla="*/ 3033725 h 6858000"/>
              <a:gd name="connsiteX673" fmla="*/ 1807991 w 7472601"/>
              <a:gd name="connsiteY673" fmla="*/ 2807184 h 6858000"/>
              <a:gd name="connsiteX674" fmla="*/ 1416358 w 7472601"/>
              <a:gd name="connsiteY674" fmla="*/ 3112571 h 6858000"/>
              <a:gd name="connsiteX675" fmla="*/ 939066 w 7472601"/>
              <a:gd name="connsiteY675" fmla="*/ 3378798 h 6858000"/>
              <a:gd name="connsiteX676" fmla="*/ 115099 w 7472601"/>
              <a:gd name="connsiteY676" fmla="*/ 3607650 h 6858000"/>
              <a:gd name="connsiteX677" fmla="*/ 97284 w 7472601"/>
              <a:gd name="connsiteY677" fmla="*/ 3520393 h 6858000"/>
              <a:gd name="connsiteX678" fmla="*/ 922050 w 7472601"/>
              <a:gd name="connsiteY678" fmla="*/ 3074867 h 6858000"/>
              <a:gd name="connsiteX679" fmla="*/ 1405265 w 7472601"/>
              <a:gd name="connsiteY679" fmla="*/ 3016319 h 6858000"/>
              <a:gd name="connsiteX680" fmla="*/ 1407512 w 7472601"/>
              <a:gd name="connsiteY680" fmla="*/ 3018001 h 6858000"/>
              <a:gd name="connsiteX681" fmla="*/ 1726266 w 7472601"/>
              <a:gd name="connsiteY681" fmla="*/ 2777274 h 6858000"/>
              <a:gd name="connsiteX682" fmla="*/ 625390 w 7472601"/>
              <a:gd name="connsiteY682" fmla="*/ 2514541 h 6858000"/>
              <a:gd name="connsiteX683" fmla="*/ 619799 w 7472601"/>
              <a:gd name="connsiteY683" fmla="*/ 2527180 h 6858000"/>
              <a:gd name="connsiteX684" fmla="*/ 310030 w 7472601"/>
              <a:gd name="connsiteY684" fmla="*/ 2771818 h 6858000"/>
              <a:gd name="connsiteX685" fmla="*/ 173877 w 7472601"/>
              <a:gd name="connsiteY685" fmla="*/ 2937056 h 6858000"/>
              <a:gd name="connsiteX686" fmla="*/ 77889 w 7472601"/>
              <a:gd name="connsiteY686" fmla="*/ 3138440 h 6858000"/>
              <a:gd name="connsiteX687" fmla="*/ 0 w 7472601"/>
              <a:gd name="connsiteY687" fmla="*/ 3271395 h 6858000"/>
              <a:gd name="connsiteX688" fmla="*/ 0 w 7472601"/>
              <a:gd name="connsiteY688" fmla="*/ 3153002 h 6858000"/>
              <a:gd name="connsiteX689" fmla="*/ 2386 w 7472601"/>
              <a:gd name="connsiteY689" fmla="*/ 3149203 h 6858000"/>
              <a:gd name="connsiteX690" fmla="*/ 89753 w 7472601"/>
              <a:gd name="connsiteY690" fmla="*/ 2987702 h 6858000"/>
              <a:gd name="connsiteX691" fmla="*/ 76869 w 7472601"/>
              <a:gd name="connsiteY691" fmla="*/ 3005404 h 6858000"/>
              <a:gd name="connsiteX692" fmla="*/ 32049 w 7472601"/>
              <a:gd name="connsiteY692" fmla="*/ 3065814 h 6858000"/>
              <a:gd name="connsiteX693" fmla="*/ 0 w 7472601"/>
              <a:gd name="connsiteY693" fmla="*/ 3108744 h 6858000"/>
              <a:gd name="connsiteX694" fmla="*/ 0 w 7472601"/>
              <a:gd name="connsiteY694" fmla="*/ 3058059 h 6858000"/>
              <a:gd name="connsiteX695" fmla="*/ 7610 w 7472601"/>
              <a:gd name="connsiteY695" fmla="*/ 3047889 h 6858000"/>
              <a:gd name="connsiteX696" fmla="*/ 52419 w 7472601"/>
              <a:gd name="connsiteY696" fmla="*/ 2987479 h 6858000"/>
              <a:gd name="connsiteX697" fmla="*/ 59142 w 7472601"/>
              <a:gd name="connsiteY697" fmla="*/ 2978488 h 6858000"/>
              <a:gd name="connsiteX698" fmla="*/ 0 w 7472601"/>
              <a:gd name="connsiteY698" fmla="*/ 3015334 h 6858000"/>
              <a:gd name="connsiteX699" fmla="*/ 0 w 7472601"/>
              <a:gd name="connsiteY699" fmla="*/ 2914286 h 6858000"/>
              <a:gd name="connsiteX700" fmla="*/ 36383 w 7472601"/>
              <a:gd name="connsiteY700" fmla="*/ 2901128 h 6858000"/>
              <a:gd name="connsiteX701" fmla="*/ 156329 w 7472601"/>
              <a:gd name="connsiteY701" fmla="*/ 2840533 h 6858000"/>
              <a:gd name="connsiteX702" fmla="*/ 358355 w 7472601"/>
              <a:gd name="connsiteY702" fmla="*/ 2620471 h 6858000"/>
              <a:gd name="connsiteX703" fmla="*/ 510577 w 7472601"/>
              <a:gd name="connsiteY703" fmla="*/ 2501244 h 6858000"/>
              <a:gd name="connsiteX704" fmla="*/ 211967 w 7472601"/>
              <a:gd name="connsiteY704" fmla="*/ 2479171 h 6858000"/>
              <a:gd name="connsiteX705" fmla="*/ 0 w 7472601"/>
              <a:gd name="connsiteY705" fmla="*/ 2476398 h 6858000"/>
              <a:gd name="connsiteX706" fmla="*/ 0 w 7472601"/>
              <a:gd name="connsiteY706" fmla="*/ 2389189 h 6858000"/>
              <a:gd name="connsiteX707" fmla="*/ 103062 w 7472601"/>
              <a:gd name="connsiteY707" fmla="*/ 2389518 h 6858000"/>
              <a:gd name="connsiteX708" fmla="*/ 510734 w 7472601"/>
              <a:gd name="connsiteY708" fmla="*/ 2416201 h 6858000"/>
              <a:gd name="connsiteX709" fmla="*/ 279257 w 7472601"/>
              <a:gd name="connsiteY709" fmla="*/ 2092102 h 6858000"/>
              <a:gd name="connsiteX710" fmla="*/ 65265 w 7472601"/>
              <a:gd name="connsiteY710" fmla="*/ 2006049 h 6858000"/>
              <a:gd name="connsiteX711" fmla="*/ 0 w 7472601"/>
              <a:gd name="connsiteY711" fmla="*/ 1982532 h 6858000"/>
              <a:gd name="connsiteX712" fmla="*/ 0 w 7472601"/>
              <a:gd name="connsiteY712" fmla="*/ 1912789 h 6858000"/>
              <a:gd name="connsiteX713" fmla="*/ 97460 w 7472601"/>
              <a:gd name="connsiteY713" fmla="*/ 1953725 h 6858000"/>
              <a:gd name="connsiteX714" fmla="*/ 221272 w 7472601"/>
              <a:gd name="connsiteY714" fmla="*/ 1980766 h 6858000"/>
              <a:gd name="connsiteX715" fmla="*/ 116765 w 7472601"/>
              <a:gd name="connsiteY715" fmla="*/ 1911033 h 6858000"/>
              <a:gd name="connsiteX716" fmla="*/ 16405 w 7472601"/>
              <a:gd name="connsiteY716" fmla="*/ 1803412 h 6858000"/>
              <a:gd name="connsiteX717" fmla="*/ 0 w 7472601"/>
              <a:gd name="connsiteY717" fmla="*/ 1784777 h 6858000"/>
              <a:gd name="connsiteX718" fmla="*/ 0 w 7472601"/>
              <a:gd name="connsiteY718" fmla="*/ 1740082 h 6858000"/>
              <a:gd name="connsiteX719" fmla="*/ 39394 w 7472601"/>
              <a:gd name="connsiteY719" fmla="*/ 1784856 h 6858000"/>
              <a:gd name="connsiteX720" fmla="*/ 135813 w 7472601"/>
              <a:gd name="connsiteY720" fmla="*/ 1888838 h 6858000"/>
              <a:gd name="connsiteX721" fmla="*/ 242575 w 7472601"/>
              <a:gd name="connsiteY721" fmla="*/ 1958841 h 6858000"/>
              <a:gd name="connsiteX722" fmla="*/ 82197 w 7472601"/>
              <a:gd name="connsiteY722" fmla="*/ 1754826 h 6858000"/>
              <a:gd name="connsiteX723" fmla="*/ 0 w 7472601"/>
              <a:gd name="connsiteY723" fmla="*/ 1679650 h 6858000"/>
              <a:gd name="connsiteX724" fmla="*/ 0 w 7472601"/>
              <a:gd name="connsiteY724" fmla="*/ 1602463 h 6858000"/>
              <a:gd name="connsiteX725" fmla="*/ 84689 w 7472601"/>
              <a:gd name="connsiteY725" fmla="*/ 1677442 h 6858000"/>
              <a:gd name="connsiteX726" fmla="*/ 298437 w 7472601"/>
              <a:gd name="connsiteY726" fmla="*/ 1968019 h 6858000"/>
              <a:gd name="connsiteX727" fmla="*/ 227269 w 7472601"/>
              <a:gd name="connsiteY727" fmla="*/ 1114064 h 6858000"/>
              <a:gd name="connsiteX728" fmla="*/ 248003 w 7472601"/>
              <a:gd name="connsiteY728" fmla="*/ 1089613 h 6858000"/>
              <a:gd name="connsiteX729" fmla="*/ 427020 w 7472601"/>
              <a:gd name="connsiteY729" fmla="*/ 1619803 h 6858000"/>
              <a:gd name="connsiteX730" fmla="*/ 340345 w 7472601"/>
              <a:gd name="connsiteY730" fmla="*/ 2027739 h 6858000"/>
              <a:gd name="connsiteX731" fmla="*/ 360865 w 7472601"/>
              <a:gd name="connsiteY731" fmla="*/ 2044827 h 6858000"/>
              <a:gd name="connsiteX732" fmla="*/ 560414 w 7472601"/>
              <a:gd name="connsiteY732" fmla="*/ 2421457 h 6858000"/>
              <a:gd name="connsiteX733" fmla="*/ 1359703 w 7472601"/>
              <a:gd name="connsiteY733" fmla="*/ 2578554 h 6858000"/>
              <a:gd name="connsiteX734" fmla="*/ 1359422 w 7472601"/>
              <a:gd name="connsiteY734" fmla="*/ 2577994 h 6858000"/>
              <a:gd name="connsiteX735" fmla="*/ 828701 w 7472601"/>
              <a:gd name="connsiteY735" fmla="*/ 1839520 h 6858000"/>
              <a:gd name="connsiteX736" fmla="*/ 494427 w 7472601"/>
              <a:gd name="connsiteY736" fmla="*/ 1092333 h 6858000"/>
              <a:gd name="connsiteX737" fmla="*/ 506322 w 7472601"/>
              <a:gd name="connsiteY737" fmla="*/ 1020997 h 6858000"/>
              <a:gd name="connsiteX738" fmla="*/ 4570198 w 7472601"/>
              <a:gd name="connsiteY738" fmla="*/ 978081 h 6858000"/>
              <a:gd name="connsiteX739" fmla="*/ 4523691 w 7472601"/>
              <a:gd name="connsiteY739" fmla="*/ 1127776 h 6858000"/>
              <a:gd name="connsiteX740" fmla="*/ 4509875 w 7472601"/>
              <a:gd name="connsiteY740" fmla="*/ 1167552 h 6858000"/>
              <a:gd name="connsiteX741" fmla="*/ 4478168 w 7472601"/>
              <a:gd name="connsiteY741" fmla="*/ 1260735 h 6858000"/>
              <a:gd name="connsiteX742" fmla="*/ 4409309 w 7472601"/>
              <a:gd name="connsiteY742" fmla="*/ 1666996 h 6858000"/>
              <a:gd name="connsiteX743" fmla="*/ 4370031 w 7472601"/>
              <a:gd name="connsiteY743" fmla="*/ 1955666 h 6858000"/>
              <a:gd name="connsiteX744" fmla="*/ 4570198 w 7472601"/>
              <a:gd name="connsiteY744" fmla="*/ 978081 h 6858000"/>
              <a:gd name="connsiteX745" fmla="*/ 4557898 w 7472601"/>
              <a:gd name="connsiteY745" fmla="*/ 900011 h 6858000"/>
              <a:gd name="connsiteX746" fmla="*/ 4344840 w 7472601"/>
              <a:gd name="connsiteY746" fmla="*/ 1922038 h 6858000"/>
              <a:gd name="connsiteX747" fmla="*/ 4378710 w 7472601"/>
              <a:gd name="connsiteY747" fmla="*/ 1665516 h 6858000"/>
              <a:gd name="connsiteX748" fmla="*/ 4448798 w 7472601"/>
              <a:gd name="connsiteY748" fmla="*/ 1253024 h 6858000"/>
              <a:gd name="connsiteX749" fmla="*/ 4480315 w 7472601"/>
              <a:gd name="connsiteY749" fmla="*/ 1158454 h 6858000"/>
              <a:gd name="connsiteX750" fmla="*/ 4494133 w 7472601"/>
              <a:gd name="connsiteY750" fmla="*/ 1118676 h 6858000"/>
              <a:gd name="connsiteX751" fmla="*/ 4557898 w 7472601"/>
              <a:gd name="connsiteY751" fmla="*/ 900011 h 6858000"/>
              <a:gd name="connsiteX752" fmla="*/ 5870151 w 7472601"/>
              <a:gd name="connsiteY752" fmla="*/ 898890 h 6858000"/>
              <a:gd name="connsiteX753" fmla="*/ 5861335 w 7472601"/>
              <a:gd name="connsiteY753" fmla="*/ 899177 h 6858000"/>
              <a:gd name="connsiteX754" fmla="*/ 5843702 w 7472601"/>
              <a:gd name="connsiteY754" fmla="*/ 899748 h 6858000"/>
              <a:gd name="connsiteX755" fmla="*/ 5651107 w 7472601"/>
              <a:gd name="connsiteY755" fmla="*/ 920306 h 6858000"/>
              <a:gd name="connsiteX756" fmla="*/ 5459407 w 7472601"/>
              <a:gd name="connsiteY756" fmla="*/ 940975 h 6858000"/>
              <a:gd name="connsiteX757" fmla="*/ 5374846 w 7472601"/>
              <a:gd name="connsiteY757" fmla="*/ 941988 h 6858000"/>
              <a:gd name="connsiteX758" fmla="*/ 5256105 w 7472601"/>
              <a:gd name="connsiteY758" fmla="*/ 945632 h 6858000"/>
              <a:gd name="connsiteX759" fmla="*/ 5107071 w 7472601"/>
              <a:gd name="connsiteY759" fmla="*/ 969720 h 6858000"/>
              <a:gd name="connsiteX760" fmla="*/ 4998681 w 7472601"/>
              <a:gd name="connsiteY760" fmla="*/ 988771 h 6858000"/>
              <a:gd name="connsiteX761" fmla="*/ 5870151 w 7472601"/>
              <a:gd name="connsiteY761" fmla="*/ 898890 h 6858000"/>
              <a:gd name="connsiteX762" fmla="*/ 5504425 w 7472601"/>
              <a:gd name="connsiteY762" fmla="*/ 848067 h 6858000"/>
              <a:gd name="connsiteX763" fmla="*/ 4968849 w 7472601"/>
              <a:gd name="connsiteY763" fmla="*/ 962318 h 6858000"/>
              <a:gd name="connsiteX764" fmla="*/ 5104039 w 7472601"/>
              <a:gd name="connsiteY764" fmla="*/ 940634 h 6858000"/>
              <a:gd name="connsiteX765" fmla="*/ 5256311 w 7472601"/>
              <a:gd name="connsiteY765" fmla="*/ 916490 h 6858000"/>
              <a:gd name="connsiteX766" fmla="*/ 5377381 w 7472601"/>
              <a:gd name="connsiteY766" fmla="*/ 912671 h 6858000"/>
              <a:gd name="connsiteX767" fmla="*/ 5460148 w 7472601"/>
              <a:gd name="connsiteY767" fmla="*/ 911442 h 6858000"/>
              <a:gd name="connsiteX768" fmla="*/ 5648971 w 7472601"/>
              <a:gd name="connsiteY768" fmla="*/ 891331 h 6858000"/>
              <a:gd name="connsiteX769" fmla="*/ 5844807 w 7472601"/>
              <a:gd name="connsiteY769" fmla="*/ 870718 h 6858000"/>
              <a:gd name="connsiteX770" fmla="*/ 5862975 w 7472601"/>
              <a:gd name="connsiteY770" fmla="*/ 869756 h 6858000"/>
              <a:gd name="connsiteX771" fmla="*/ 5920887 w 7472601"/>
              <a:gd name="connsiteY771" fmla="*/ 865929 h 6858000"/>
              <a:gd name="connsiteX772" fmla="*/ 5504425 w 7472601"/>
              <a:gd name="connsiteY772" fmla="*/ 848067 h 6858000"/>
              <a:gd name="connsiteX773" fmla="*/ 3607114 w 7472601"/>
              <a:gd name="connsiteY773" fmla="*/ 467441 h 6858000"/>
              <a:gd name="connsiteX774" fmla="*/ 3296242 w 7472601"/>
              <a:gd name="connsiteY774" fmla="*/ 807991 h 6858000"/>
              <a:gd name="connsiteX775" fmla="*/ 3174674 w 7472601"/>
              <a:gd name="connsiteY775" fmla="*/ 919759 h 6858000"/>
              <a:gd name="connsiteX776" fmla="*/ 3042978 w 7472601"/>
              <a:gd name="connsiteY776" fmla="*/ 1054894 h 6858000"/>
              <a:gd name="connsiteX777" fmla="*/ 2968914 w 7472601"/>
              <a:gd name="connsiteY777" fmla="*/ 1133756 h 6858000"/>
              <a:gd name="connsiteX778" fmla="*/ 3103823 w 7472601"/>
              <a:gd name="connsiteY778" fmla="*/ 1026814 h 6858000"/>
              <a:gd name="connsiteX779" fmla="*/ 3607114 w 7472601"/>
              <a:gd name="connsiteY779" fmla="*/ 467441 h 6858000"/>
              <a:gd name="connsiteX780" fmla="*/ 3744487 w 7472601"/>
              <a:gd name="connsiteY780" fmla="*/ 383136 h 6858000"/>
              <a:gd name="connsiteX781" fmla="*/ 3970213 w 7472601"/>
              <a:gd name="connsiteY781" fmla="*/ 995559 h 6858000"/>
              <a:gd name="connsiteX782" fmla="*/ 3744487 w 7472601"/>
              <a:gd name="connsiteY782" fmla="*/ 383136 h 6858000"/>
              <a:gd name="connsiteX783" fmla="*/ 3624562 w 7472601"/>
              <a:gd name="connsiteY783" fmla="*/ 367041 h 6858000"/>
              <a:gd name="connsiteX784" fmla="*/ 3489712 w 7472601"/>
              <a:gd name="connsiteY784" fmla="*/ 485386 h 6858000"/>
              <a:gd name="connsiteX785" fmla="*/ 3182994 w 7472601"/>
              <a:gd name="connsiteY785" fmla="*/ 828265 h 6858000"/>
              <a:gd name="connsiteX786" fmla="*/ 2892114 w 7472601"/>
              <a:gd name="connsiteY786" fmla="*/ 1172635 h 6858000"/>
              <a:gd name="connsiteX787" fmla="*/ 3021459 w 7472601"/>
              <a:gd name="connsiteY787" fmla="*/ 1035385 h 6858000"/>
              <a:gd name="connsiteX788" fmla="*/ 3153873 w 7472601"/>
              <a:gd name="connsiteY788" fmla="*/ 898971 h 6858000"/>
              <a:gd name="connsiteX789" fmla="*/ 3276511 w 7472601"/>
              <a:gd name="connsiteY789" fmla="*/ 786423 h 6858000"/>
              <a:gd name="connsiteX790" fmla="*/ 3584154 w 7472601"/>
              <a:gd name="connsiteY790" fmla="*/ 448218 h 6858000"/>
              <a:gd name="connsiteX791" fmla="*/ 3624562 w 7472601"/>
              <a:gd name="connsiteY791" fmla="*/ 367041 h 6858000"/>
              <a:gd name="connsiteX792" fmla="*/ 3766672 w 7472601"/>
              <a:gd name="connsiteY792" fmla="*/ 359429 h 6858000"/>
              <a:gd name="connsiteX793" fmla="*/ 3996338 w 7472601"/>
              <a:gd name="connsiteY793" fmla="*/ 968237 h 6858000"/>
              <a:gd name="connsiteX794" fmla="*/ 3766672 w 7472601"/>
              <a:gd name="connsiteY794" fmla="*/ 359429 h 6858000"/>
              <a:gd name="connsiteX795" fmla="*/ 5805386 w 7472601"/>
              <a:gd name="connsiteY795" fmla="*/ 239240 h 6858000"/>
              <a:gd name="connsiteX796" fmla="*/ 5736947 w 7472601"/>
              <a:gd name="connsiteY796" fmla="*/ 261367 h 6858000"/>
              <a:gd name="connsiteX797" fmla="*/ 5427012 w 7472601"/>
              <a:gd name="connsiteY797" fmla="*/ 311272 h 6858000"/>
              <a:gd name="connsiteX798" fmla="*/ 5147818 w 7472601"/>
              <a:gd name="connsiteY798" fmla="*/ 322112 h 6858000"/>
              <a:gd name="connsiteX799" fmla="*/ 5060854 w 7472601"/>
              <a:gd name="connsiteY799" fmla="*/ 311882 h 6858000"/>
              <a:gd name="connsiteX800" fmla="*/ 4945989 w 7472601"/>
              <a:gd name="connsiteY800" fmla="*/ 300516 h 6858000"/>
              <a:gd name="connsiteX801" fmla="*/ 5410479 w 7472601"/>
              <a:gd name="connsiteY801" fmla="*/ 348434 h 6858000"/>
              <a:gd name="connsiteX802" fmla="*/ 5805386 w 7472601"/>
              <a:gd name="connsiteY802" fmla="*/ 239240 h 6858000"/>
              <a:gd name="connsiteX803" fmla="*/ 5905192 w 7472601"/>
              <a:gd name="connsiteY803" fmla="*/ 163079 h 6858000"/>
              <a:gd name="connsiteX804" fmla="*/ 5865655 w 7472601"/>
              <a:gd name="connsiteY804" fmla="*/ 171901 h 6858000"/>
              <a:gd name="connsiteX805" fmla="*/ 5259740 w 7472601"/>
              <a:gd name="connsiteY805" fmla="*/ 257013 h 6858000"/>
              <a:gd name="connsiteX806" fmla="*/ 5208466 w 7472601"/>
              <a:gd name="connsiteY806" fmla="*/ 257550 h 6858000"/>
              <a:gd name="connsiteX807" fmla="*/ 4980204 w 7472601"/>
              <a:gd name="connsiteY807" fmla="*/ 271903 h 6858000"/>
              <a:gd name="connsiteX808" fmla="*/ 5068068 w 7472601"/>
              <a:gd name="connsiteY808" fmla="*/ 282244 h 6858000"/>
              <a:gd name="connsiteX809" fmla="*/ 5153231 w 7472601"/>
              <a:gd name="connsiteY809" fmla="*/ 292240 h 6858000"/>
              <a:gd name="connsiteX810" fmla="*/ 5426491 w 7472601"/>
              <a:gd name="connsiteY810" fmla="*/ 281128 h 6858000"/>
              <a:gd name="connsiteX811" fmla="*/ 5731212 w 7472601"/>
              <a:gd name="connsiteY811" fmla="*/ 231951 h 6858000"/>
              <a:gd name="connsiteX812" fmla="*/ 5905192 w 7472601"/>
              <a:gd name="connsiteY812" fmla="*/ 163079 h 6858000"/>
              <a:gd name="connsiteX813" fmla="*/ 5944437 w 7472601"/>
              <a:gd name="connsiteY813" fmla="*/ 113829 h 6858000"/>
              <a:gd name="connsiteX814" fmla="*/ 5825032 w 7472601"/>
              <a:gd name="connsiteY814" fmla="*/ 146405 h 6858000"/>
              <a:gd name="connsiteX815" fmla="*/ 4955599 w 7472601"/>
              <a:gd name="connsiteY815" fmla="*/ 247008 h 6858000"/>
              <a:gd name="connsiteX816" fmla="*/ 5210104 w 7472601"/>
              <a:gd name="connsiteY816" fmla="*/ 228123 h 6858000"/>
              <a:gd name="connsiteX817" fmla="*/ 5261015 w 7472601"/>
              <a:gd name="connsiteY817" fmla="*/ 227087 h 6858000"/>
              <a:gd name="connsiteX818" fmla="*/ 5861181 w 7472601"/>
              <a:gd name="connsiteY818" fmla="*/ 143093 h 6858000"/>
              <a:gd name="connsiteX819" fmla="*/ 5961252 w 7472601"/>
              <a:gd name="connsiteY819" fmla="*/ 114820 h 6858000"/>
              <a:gd name="connsiteX820" fmla="*/ 5944437 w 7472601"/>
              <a:gd name="connsiteY820" fmla="*/ 113829 h 6858000"/>
              <a:gd name="connsiteX821" fmla="*/ 3882765 w 7472601"/>
              <a:gd name="connsiteY821" fmla="*/ 0 h 6858000"/>
              <a:gd name="connsiteX822" fmla="*/ 3995099 w 7472601"/>
              <a:gd name="connsiteY822" fmla="*/ 0 h 6858000"/>
              <a:gd name="connsiteX823" fmla="*/ 4163818 w 7472601"/>
              <a:gd name="connsiteY823" fmla="*/ 234104 h 6858000"/>
              <a:gd name="connsiteX824" fmla="*/ 4172099 w 7472601"/>
              <a:gd name="connsiteY824" fmla="*/ 234207 h 6858000"/>
              <a:gd name="connsiteX825" fmla="*/ 4784282 w 7472601"/>
              <a:gd name="connsiteY825" fmla="*/ 276561 h 6858000"/>
              <a:gd name="connsiteX826" fmla="*/ 4801687 w 7472601"/>
              <a:gd name="connsiteY826" fmla="*/ 267764 h 6858000"/>
              <a:gd name="connsiteX827" fmla="*/ 6082788 w 7472601"/>
              <a:gd name="connsiteY827" fmla="*/ 64119 h 6858000"/>
              <a:gd name="connsiteX828" fmla="*/ 6099442 w 7472601"/>
              <a:gd name="connsiteY828" fmla="*/ 82568 h 6858000"/>
              <a:gd name="connsiteX829" fmla="*/ 4804137 w 7472601"/>
              <a:gd name="connsiteY829" fmla="*/ 320931 h 6858000"/>
              <a:gd name="connsiteX830" fmla="*/ 4227047 w 7472601"/>
              <a:gd name="connsiteY830" fmla="*/ 313415 h 6858000"/>
              <a:gd name="connsiteX831" fmla="*/ 4346041 w 7472601"/>
              <a:gd name="connsiteY831" fmla="*/ 456086 h 6858000"/>
              <a:gd name="connsiteX832" fmla="*/ 4870967 w 7472601"/>
              <a:gd name="connsiteY832" fmla="*/ 963061 h 6858000"/>
              <a:gd name="connsiteX833" fmla="*/ 4889647 w 7472601"/>
              <a:gd name="connsiteY833" fmla="*/ 957147 h 6858000"/>
              <a:gd name="connsiteX834" fmla="*/ 5422504 w 7472601"/>
              <a:gd name="connsiteY834" fmla="*/ 805191 h 6858000"/>
              <a:gd name="connsiteX835" fmla="*/ 6087656 w 7472601"/>
              <a:gd name="connsiteY835" fmla="*/ 826703 h 6858000"/>
              <a:gd name="connsiteX836" fmla="*/ 6058717 w 7472601"/>
              <a:gd name="connsiteY836" fmla="*/ 865992 h 6858000"/>
              <a:gd name="connsiteX837" fmla="*/ 4974153 w 7472601"/>
              <a:gd name="connsiteY837" fmla="*/ 1045456 h 6858000"/>
              <a:gd name="connsiteX838" fmla="*/ 5627835 w 7472601"/>
              <a:gd name="connsiteY838" fmla="*/ 1472077 h 6858000"/>
              <a:gd name="connsiteX839" fmla="*/ 5629817 w 7472601"/>
              <a:gd name="connsiteY839" fmla="*/ 1471412 h 6858000"/>
              <a:gd name="connsiteX840" fmla="*/ 5634124 w 7472601"/>
              <a:gd name="connsiteY840" fmla="*/ 1470572 h 6858000"/>
              <a:gd name="connsiteX841" fmla="*/ 5755832 w 7472601"/>
              <a:gd name="connsiteY841" fmla="*/ 1383886 h 6858000"/>
              <a:gd name="connsiteX842" fmla="*/ 6014186 w 7472601"/>
              <a:gd name="connsiteY842" fmla="*/ 1279799 h 6858000"/>
              <a:gd name="connsiteX843" fmla="*/ 6901619 w 7472601"/>
              <a:gd name="connsiteY843" fmla="*/ 1047874 h 6858000"/>
              <a:gd name="connsiteX844" fmla="*/ 6931566 w 7472601"/>
              <a:gd name="connsiteY844" fmla="*/ 1062034 h 6858000"/>
              <a:gd name="connsiteX845" fmla="*/ 5790982 w 7472601"/>
              <a:gd name="connsiteY845" fmla="*/ 1561380 h 6858000"/>
              <a:gd name="connsiteX846" fmla="*/ 6188971 w 7472601"/>
              <a:gd name="connsiteY846" fmla="*/ 1755168 h 6858000"/>
              <a:gd name="connsiteX847" fmla="*/ 6202446 w 7472601"/>
              <a:gd name="connsiteY847" fmla="*/ 1752268 h 6858000"/>
              <a:gd name="connsiteX848" fmla="*/ 7179560 w 7472601"/>
              <a:gd name="connsiteY848" fmla="*/ 1467551 h 6858000"/>
              <a:gd name="connsiteX849" fmla="*/ 7158730 w 7472601"/>
              <a:gd name="connsiteY849" fmla="*/ 1507835 h 6858000"/>
              <a:gd name="connsiteX850" fmla="*/ 6326959 w 7472601"/>
              <a:gd name="connsiteY850" fmla="*/ 1817686 h 6858000"/>
              <a:gd name="connsiteX851" fmla="*/ 6537433 w 7472601"/>
              <a:gd name="connsiteY851" fmla="*/ 1907790 h 6858000"/>
              <a:gd name="connsiteX852" fmla="*/ 6550221 w 7472601"/>
              <a:gd name="connsiteY852" fmla="*/ 1910729 h 6858000"/>
              <a:gd name="connsiteX853" fmla="*/ 6964438 w 7472601"/>
              <a:gd name="connsiteY853" fmla="*/ 2209505 h 6858000"/>
              <a:gd name="connsiteX854" fmla="*/ 7367862 w 7472601"/>
              <a:gd name="connsiteY854" fmla="*/ 2806833 h 6858000"/>
              <a:gd name="connsiteX855" fmla="*/ 7364329 w 7472601"/>
              <a:gd name="connsiteY855" fmla="*/ 2826907 h 6858000"/>
              <a:gd name="connsiteX856" fmla="*/ 7290545 w 7472601"/>
              <a:gd name="connsiteY856" fmla="*/ 2850663 h 6858000"/>
              <a:gd name="connsiteX857" fmla="*/ 6472036 w 7472601"/>
              <a:gd name="connsiteY857" fmla="*/ 1959003 h 6858000"/>
              <a:gd name="connsiteX858" fmla="*/ 5792897 w 7472601"/>
              <a:gd name="connsiteY858" fmla="*/ 1647747 h 6858000"/>
              <a:gd name="connsiteX859" fmla="*/ 5842751 w 7472601"/>
              <a:gd name="connsiteY859" fmla="*/ 1816112 h 6858000"/>
              <a:gd name="connsiteX860" fmla="*/ 5847424 w 7472601"/>
              <a:gd name="connsiteY860" fmla="*/ 1815776 h 6858000"/>
              <a:gd name="connsiteX861" fmla="*/ 6399821 w 7472601"/>
              <a:gd name="connsiteY861" fmla="*/ 2344799 h 6858000"/>
              <a:gd name="connsiteX862" fmla="*/ 6323232 w 7472601"/>
              <a:gd name="connsiteY862" fmla="*/ 2389634 h 6858000"/>
              <a:gd name="connsiteX863" fmla="*/ 5942958 w 7472601"/>
              <a:gd name="connsiteY863" fmla="*/ 2077708 h 6858000"/>
              <a:gd name="connsiteX864" fmla="*/ 5921559 w 7472601"/>
              <a:gd name="connsiteY864" fmla="*/ 2378596 h 6858000"/>
              <a:gd name="connsiteX865" fmla="*/ 5817651 w 7472601"/>
              <a:gd name="connsiteY865" fmla="*/ 3023919 h 6858000"/>
              <a:gd name="connsiteX866" fmla="*/ 5729634 w 7472601"/>
              <a:gd name="connsiteY866" fmla="*/ 3051849 h 6858000"/>
              <a:gd name="connsiteX867" fmla="*/ 5611018 w 7472601"/>
              <a:gd name="connsiteY867" fmla="*/ 2316769 h 6858000"/>
              <a:gd name="connsiteX868" fmla="*/ 5687608 w 7472601"/>
              <a:gd name="connsiteY868" fmla="*/ 2039972 h 6858000"/>
              <a:gd name="connsiteX869" fmla="*/ 5657554 w 7472601"/>
              <a:gd name="connsiteY869" fmla="*/ 1576445 h 6858000"/>
              <a:gd name="connsiteX870" fmla="*/ 5150475 w 7472601"/>
              <a:gd name="connsiteY870" fmla="*/ 1274012 h 6858000"/>
              <a:gd name="connsiteX871" fmla="*/ 5349142 w 7472601"/>
              <a:gd name="connsiteY871" fmla="*/ 2204405 h 6858000"/>
              <a:gd name="connsiteX872" fmla="*/ 5262214 w 7472601"/>
              <a:gd name="connsiteY872" fmla="*/ 2233836 h 6858000"/>
              <a:gd name="connsiteX873" fmla="*/ 4981539 w 7472601"/>
              <a:gd name="connsiteY873" fmla="*/ 1542201 h 6858000"/>
              <a:gd name="connsiteX874" fmla="*/ 4958461 w 7472601"/>
              <a:gd name="connsiteY874" fmla="*/ 1136957 h 6858000"/>
              <a:gd name="connsiteX875" fmla="*/ 4655015 w 7472601"/>
              <a:gd name="connsiteY875" fmla="*/ 891426 h 6858000"/>
              <a:gd name="connsiteX876" fmla="*/ 4348002 w 7472601"/>
              <a:gd name="connsiteY876" fmla="*/ 2205895 h 6858000"/>
              <a:gd name="connsiteX877" fmla="*/ 4262250 w 7472601"/>
              <a:gd name="connsiteY877" fmla="*/ 2219972 h 6858000"/>
              <a:gd name="connsiteX878" fmla="*/ 4550611 w 7472601"/>
              <a:gd name="connsiteY878" fmla="*/ 817540 h 6858000"/>
              <a:gd name="connsiteX879" fmla="*/ 4564418 w 7472601"/>
              <a:gd name="connsiteY879" fmla="*/ 808293 h 6858000"/>
              <a:gd name="connsiteX880" fmla="*/ 4266388 w 7472601"/>
              <a:gd name="connsiteY880" fmla="*/ 500083 h 6858000"/>
              <a:gd name="connsiteX881" fmla="*/ 4032842 w 7472601"/>
              <a:gd name="connsiteY881" fmla="*/ 211809 h 6858000"/>
              <a:gd name="connsiteX882" fmla="*/ 3882765 w 7472601"/>
              <a:gd name="connsiteY882" fmla="*/ 0 h 6858000"/>
              <a:gd name="connsiteX883" fmla="*/ 3721337 w 7472601"/>
              <a:gd name="connsiteY883" fmla="*/ 0 h 6858000"/>
              <a:gd name="connsiteX884" fmla="*/ 3797544 w 7472601"/>
              <a:gd name="connsiteY884" fmla="*/ 0 h 6858000"/>
              <a:gd name="connsiteX885" fmla="*/ 3775734 w 7472601"/>
              <a:gd name="connsiteY885" fmla="*/ 95131 h 6858000"/>
              <a:gd name="connsiteX886" fmla="*/ 3724807 w 7472601"/>
              <a:gd name="connsiteY886" fmla="*/ 272257 h 6858000"/>
              <a:gd name="connsiteX887" fmla="*/ 3726844 w 7472601"/>
              <a:gd name="connsiteY887" fmla="*/ 282988 h 6858000"/>
              <a:gd name="connsiteX888" fmla="*/ 3742664 w 7472601"/>
              <a:gd name="connsiteY888" fmla="*/ 279918 h 6858000"/>
              <a:gd name="connsiteX889" fmla="*/ 4103910 w 7472601"/>
              <a:gd name="connsiteY889" fmla="*/ 1161917 h 6858000"/>
              <a:gd name="connsiteX890" fmla="*/ 4020269 w 7472601"/>
              <a:gd name="connsiteY890" fmla="*/ 1200406 h 6858000"/>
              <a:gd name="connsiteX891" fmla="*/ 3674882 w 7472601"/>
              <a:gd name="connsiteY891" fmla="*/ 488524 h 6858000"/>
              <a:gd name="connsiteX892" fmla="*/ 3132682 w 7472601"/>
              <a:gd name="connsiteY892" fmla="*/ 1072284 h 6858000"/>
              <a:gd name="connsiteX893" fmla="*/ 2716346 w 7472601"/>
              <a:gd name="connsiteY893" fmla="*/ 1276376 h 6858000"/>
              <a:gd name="connsiteX894" fmla="*/ 2716772 w 7472601"/>
              <a:gd name="connsiteY894" fmla="*/ 1255462 h 6858000"/>
              <a:gd name="connsiteX895" fmla="*/ 3471096 w 7472601"/>
              <a:gd name="connsiteY895" fmla="*/ 437072 h 6858000"/>
              <a:gd name="connsiteX896" fmla="*/ 3639057 w 7472601"/>
              <a:gd name="connsiteY896" fmla="*/ 286334 h 6858000"/>
              <a:gd name="connsiteX897" fmla="*/ 3640309 w 7472601"/>
              <a:gd name="connsiteY897" fmla="*/ 284664 h 6858000"/>
              <a:gd name="connsiteX898" fmla="*/ 3646022 w 7472601"/>
              <a:gd name="connsiteY898" fmla="*/ 276711 h 6858000"/>
              <a:gd name="connsiteX899" fmla="*/ 3707943 w 7472601"/>
              <a:gd name="connsiteY899" fmla="*/ 65958 h 6858000"/>
              <a:gd name="connsiteX900" fmla="*/ 3721337 w 7472601"/>
              <a:gd name="connsiteY900" fmla="*/ 0 h 6858000"/>
              <a:gd name="connsiteX901" fmla="*/ 2867960 w 7472601"/>
              <a:gd name="connsiteY901" fmla="*/ 0 h 6858000"/>
              <a:gd name="connsiteX902" fmla="*/ 2926351 w 7472601"/>
              <a:gd name="connsiteY902" fmla="*/ 0 h 6858000"/>
              <a:gd name="connsiteX903" fmla="*/ 2902823 w 7472601"/>
              <a:gd name="connsiteY903" fmla="*/ 262929 h 6858000"/>
              <a:gd name="connsiteX904" fmla="*/ 2940663 w 7472601"/>
              <a:gd name="connsiteY904" fmla="*/ 140884 h 6858000"/>
              <a:gd name="connsiteX905" fmla="*/ 2947039 w 7472601"/>
              <a:gd name="connsiteY905" fmla="*/ 122524 h 6858000"/>
              <a:gd name="connsiteX906" fmla="*/ 2984316 w 7472601"/>
              <a:gd name="connsiteY906" fmla="*/ 0 h 6858000"/>
              <a:gd name="connsiteX907" fmla="*/ 3016114 w 7472601"/>
              <a:gd name="connsiteY907" fmla="*/ 0 h 6858000"/>
              <a:gd name="connsiteX908" fmla="*/ 2979949 w 7472601"/>
              <a:gd name="connsiteY908" fmla="*/ 119274 h 6858000"/>
              <a:gd name="connsiteX909" fmla="*/ 3023879 w 7472601"/>
              <a:gd name="connsiteY909" fmla="*/ 0 h 6858000"/>
              <a:gd name="connsiteX910" fmla="*/ 3105400 w 7472601"/>
              <a:gd name="connsiteY910" fmla="*/ 0 h 6858000"/>
              <a:gd name="connsiteX911" fmla="*/ 3094669 w 7472601"/>
              <a:gd name="connsiteY911" fmla="*/ 30308 h 6858000"/>
              <a:gd name="connsiteX912" fmla="*/ 2901945 w 7472601"/>
              <a:gd name="connsiteY912" fmla="*/ 466538 h 6858000"/>
              <a:gd name="connsiteX913" fmla="*/ 2815209 w 7472601"/>
              <a:gd name="connsiteY913" fmla="*/ 497361 h 6858000"/>
              <a:gd name="connsiteX914" fmla="*/ 2844845 w 7472601"/>
              <a:gd name="connsiteY914" fmla="*/ 127638 h 6858000"/>
              <a:gd name="connsiteX915" fmla="*/ 2867960 w 7472601"/>
              <a:gd name="connsiteY915" fmla="*/ 0 h 6858000"/>
              <a:gd name="connsiteX916" fmla="*/ 1057230 w 7472601"/>
              <a:gd name="connsiteY916" fmla="*/ 0 h 6858000"/>
              <a:gd name="connsiteX917" fmla="*/ 1111003 w 7472601"/>
              <a:gd name="connsiteY917" fmla="*/ 0 h 6858000"/>
              <a:gd name="connsiteX918" fmla="*/ 1125553 w 7472601"/>
              <a:gd name="connsiteY918" fmla="*/ 52588 h 6858000"/>
              <a:gd name="connsiteX919" fmla="*/ 1304276 w 7472601"/>
              <a:gd name="connsiteY919" fmla="*/ 476275 h 6858000"/>
              <a:gd name="connsiteX920" fmla="*/ 1492066 w 7472601"/>
              <a:gd name="connsiteY920" fmla="*/ 886333 h 6858000"/>
              <a:gd name="connsiteX921" fmla="*/ 1423698 w 7472601"/>
              <a:gd name="connsiteY921" fmla="*/ 710817 h 6858000"/>
              <a:gd name="connsiteX922" fmla="*/ 1357609 w 7472601"/>
              <a:gd name="connsiteY922" fmla="*/ 532892 h 6858000"/>
              <a:gd name="connsiteX923" fmla="*/ 1309550 w 7472601"/>
              <a:gd name="connsiteY923" fmla="*/ 374031 h 6858000"/>
              <a:gd name="connsiteX924" fmla="*/ 1193673 w 7472601"/>
              <a:gd name="connsiteY924" fmla="*/ 49533 h 6858000"/>
              <a:gd name="connsiteX925" fmla="*/ 1164391 w 7472601"/>
              <a:gd name="connsiteY925" fmla="*/ 0 h 6858000"/>
              <a:gd name="connsiteX926" fmla="*/ 1200666 w 7472601"/>
              <a:gd name="connsiteY926" fmla="*/ 0 h 6858000"/>
              <a:gd name="connsiteX927" fmla="*/ 1223408 w 7472601"/>
              <a:gd name="connsiteY927" fmla="*/ 38996 h 6858000"/>
              <a:gd name="connsiteX928" fmla="*/ 1339635 w 7472601"/>
              <a:gd name="connsiteY928" fmla="*/ 365517 h 6858000"/>
              <a:gd name="connsiteX929" fmla="*/ 1387469 w 7472601"/>
              <a:gd name="connsiteY929" fmla="*/ 523079 h 6858000"/>
              <a:gd name="connsiteX930" fmla="*/ 1452685 w 7472601"/>
              <a:gd name="connsiteY930" fmla="*/ 699806 h 6858000"/>
              <a:gd name="connsiteX931" fmla="*/ 1492092 w 7472601"/>
              <a:gd name="connsiteY931" fmla="*/ 800424 h 6858000"/>
              <a:gd name="connsiteX932" fmla="*/ 1455302 w 7472601"/>
              <a:gd name="connsiteY932" fmla="*/ 632913 h 6858000"/>
              <a:gd name="connsiteX933" fmla="*/ 1222336 w 7472601"/>
              <a:gd name="connsiteY933" fmla="*/ 9480 h 6858000"/>
              <a:gd name="connsiteX934" fmla="*/ 1214634 w 7472601"/>
              <a:gd name="connsiteY934" fmla="*/ 0 h 6858000"/>
              <a:gd name="connsiteX935" fmla="*/ 1289827 w 7472601"/>
              <a:gd name="connsiteY935" fmla="*/ 0 h 6858000"/>
              <a:gd name="connsiteX936" fmla="*/ 1321076 w 7472601"/>
              <a:gd name="connsiteY936" fmla="*/ 59722 h 6858000"/>
              <a:gd name="connsiteX937" fmla="*/ 1512579 w 7472601"/>
              <a:gd name="connsiteY937" fmla="*/ 626441 h 6858000"/>
              <a:gd name="connsiteX938" fmla="*/ 1506076 w 7472601"/>
              <a:gd name="connsiteY938" fmla="*/ 1089289 h 6858000"/>
              <a:gd name="connsiteX939" fmla="*/ 1486346 w 7472601"/>
              <a:gd name="connsiteY939" fmla="*/ 1079919 h 6858000"/>
              <a:gd name="connsiteX940" fmla="*/ 1070511 w 7472601"/>
              <a:gd name="connsiteY940" fmla="*/ 48609 h 6858000"/>
              <a:gd name="connsiteX941" fmla="*/ 1057230 w 7472601"/>
              <a:gd name="connsiteY941" fmla="*/ 0 h 6858000"/>
              <a:gd name="connsiteX942" fmla="*/ 43151 w 7472601"/>
              <a:gd name="connsiteY942" fmla="*/ 0 h 6858000"/>
              <a:gd name="connsiteX943" fmla="*/ 95283 w 7472601"/>
              <a:gd name="connsiteY943" fmla="*/ 0 h 6858000"/>
              <a:gd name="connsiteX944" fmla="*/ 300708 w 7472601"/>
              <a:gd name="connsiteY944" fmla="*/ 154571 h 6858000"/>
              <a:gd name="connsiteX945" fmla="*/ 530414 w 7472601"/>
              <a:gd name="connsiteY945" fmla="*/ 354673 h 6858000"/>
              <a:gd name="connsiteX946" fmla="*/ 333785 w 7472601"/>
              <a:gd name="connsiteY946" fmla="*/ 161564 h 6858000"/>
              <a:gd name="connsiteX947" fmla="*/ 147005 w 7472601"/>
              <a:gd name="connsiteY947" fmla="*/ 0 h 6858000"/>
              <a:gd name="connsiteX948" fmla="*/ 272509 w 7472601"/>
              <a:gd name="connsiteY948" fmla="*/ 0 h 6858000"/>
              <a:gd name="connsiteX949" fmla="*/ 326276 w 7472601"/>
              <a:gd name="connsiteY949" fmla="*/ 45847 h 6858000"/>
              <a:gd name="connsiteX950" fmla="*/ 823759 w 7472601"/>
              <a:gd name="connsiteY950" fmla="*/ 574145 h 6858000"/>
              <a:gd name="connsiteX951" fmla="*/ 811254 w 7472601"/>
              <a:gd name="connsiteY951" fmla="*/ 665546 h 6858000"/>
              <a:gd name="connsiteX952" fmla="*/ 154042 w 7472601"/>
              <a:gd name="connsiteY952" fmla="*/ 261522 h 6858000"/>
              <a:gd name="connsiteX953" fmla="*/ 13550 w 7472601"/>
              <a:gd name="connsiteY953" fmla="*/ 158423 h 6858000"/>
              <a:gd name="connsiteX954" fmla="*/ 0 w 7472601"/>
              <a:gd name="connsiteY954" fmla="*/ 146618 h 6858000"/>
              <a:gd name="connsiteX955" fmla="*/ 0 w 7472601"/>
              <a:gd name="connsiteY955" fmla="*/ 59161 h 6858000"/>
              <a:gd name="connsiteX956" fmla="*/ 45427 w 7472601"/>
              <a:gd name="connsiteY956" fmla="*/ 101078 h 6858000"/>
              <a:gd name="connsiteX957" fmla="*/ 630103 w 7472601"/>
              <a:gd name="connsiteY957" fmla="*/ 485885 h 6858000"/>
              <a:gd name="connsiteX958" fmla="*/ 532040 w 7472601"/>
              <a:gd name="connsiteY958" fmla="*/ 399359 h 6858000"/>
              <a:gd name="connsiteX959" fmla="*/ 517618 w 7472601"/>
              <a:gd name="connsiteY959" fmla="*/ 385726 h 6858000"/>
              <a:gd name="connsiteX960" fmla="*/ 285074 w 7472601"/>
              <a:gd name="connsiteY960" fmla="*/ 182755 h 6858000"/>
              <a:gd name="connsiteX961" fmla="*/ 43151 w 7472601"/>
              <a:gd name="connsiteY961"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63634 h 6858000"/>
              <a:gd name="connsiteX78" fmla="*/ 7448321 w 7472601"/>
              <a:gd name="connsiteY78" fmla="*/ 6190991 h 6858000"/>
              <a:gd name="connsiteX79" fmla="*/ 7467600 w 7472601"/>
              <a:gd name="connsiteY79" fmla="*/ 6221686 h 6858000"/>
              <a:gd name="connsiteX80" fmla="*/ 7467600 w 7472601"/>
              <a:gd name="connsiteY80" fmla="*/ 6334256 h 6858000"/>
              <a:gd name="connsiteX81" fmla="*/ 7454976 w 7472601"/>
              <a:gd name="connsiteY81" fmla="*/ 6318297 h 6858000"/>
              <a:gd name="connsiteX82" fmla="*/ 1456157 w 7472601"/>
              <a:gd name="connsiteY82" fmla="*/ 5371404 h 6858000"/>
              <a:gd name="connsiteX83" fmla="*/ 1244432 w 7472601"/>
              <a:gd name="connsiteY83" fmla="*/ 5385601 h 6858000"/>
              <a:gd name="connsiteX84" fmla="*/ 973990 w 7472601"/>
              <a:gd name="connsiteY84" fmla="*/ 5424940 h 6858000"/>
              <a:gd name="connsiteX85" fmla="*/ 1103809 w 7472601"/>
              <a:gd name="connsiteY85" fmla="*/ 5433720 h 6858000"/>
              <a:gd name="connsiteX86" fmla="*/ 1123454 w 7472601"/>
              <a:gd name="connsiteY86" fmla="*/ 5435727 h 6858000"/>
              <a:gd name="connsiteX87" fmla="*/ 1737017 w 7472601"/>
              <a:gd name="connsiteY87" fmla="*/ 5452183 h 6858000"/>
              <a:gd name="connsiteX88" fmla="*/ 1824397 w 7472601"/>
              <a:gd name="connsiteY88" fmla="*/ 5447757 h 6858000"/>
              <a:gd name="connsiteX89" fmla="*/ 2070059 w 7472601"/>
              <a:gd name="connsiteY89" fmla="*/ 5441660 h 6858000"/>
              <a:gd name="connsiteX90" fmla="*/ 1456157 w 7472601"/>
              <a:gd name="connsiteY90" fmla="*/ 5371404 h 6858000"/>
              <a:gd name="connsiteX91" fmla="*/ 4988186 w 7472601"/>
              <a:gd name="connsiteY91" fmla="*/ 5216467 h 6858000"/>
              <a:gd name="connsiteX92" fmla="*/ 4777334 w 7472601"/>
              <a:gd name="connsiteY92" fmla="*/ 5406072 h 6858000"/>
              <a:gd name="connsiteX93" fmla="*/ 4718341 w 7472601"/>
              <a:gd name="connsiteY93" fmla="*/ 5468043 h 6858000"/>
              <a:gd name="connsiteX94" fmla="*/ 4604655 w 7472601"/>
              <a:gd name="connsiteY94" fmla="*/ 5583434 h 6858000"/>
              <a:gd name="connsiteX95" fmla="*/ 4565074 w 7472601"/>
              <a:gd name="connsiteY95" fmla="*/ 5618550 h 6858000"/>
              <a:gd name="connsiteX96" fmla="*/ 4988186 w 7472601"/>
              <a:gd name="connsiteY96" fmla="*/ 5216467 h 6858000"/>
              <a:gd name="connsiteX97" fmla="*/ 4978032 w 7472601"/>
              <a:gd name="connsiteY97" fmla="*/ 5183809 h 6858000"/>
              <a:gd name="connsiteX98" fmla="*/ 4463413 w 7472601"/>
              <a:gd name="connsiteY98" fmla="*/ 5615162 h 6858000"/>
              <a:gd name="connsiteX99" fmla="*/ 4358134 w 7472601"/>
              <a:gd name="connsiteY99" fmla="*/ 5742791 h 6858000"/>
              <a:gd name="connsiteX100" fmla="*/ 4376219 w 7472601"/>
              <a:gd name="connsiteY100" fmla="*/ 5729027 h 6858000"/>
              <a:gd name="connsiteX101" fmla="*/ 4582340 w 7472601"/>
              <a:gd name="connsiteY101" fmla="*/ 5561037 h 6858000"/>
              <a:gd name="connsiteX102" fmla="*/ 4694684 w 7472601"/>
              <a:gd name="connsiteY102" fmla="*/ 5447098 h 6858000"/>
              <a:gd name="connsiteX103" fmla="*/ 4754123 w 7472601"/>
              <a:gd name="connsiteY103" fmla="*/ 5384643 h 6858000"/>
              <a:gd name="connsiteX104" fmla="*/ 4978032 w 7472601"/>
              <a:gd name="connsiteY104" fmla="*/ 5183809 h 6858000"/>
              <a:gd name="connsiteX105" fmla="*/ 1903353 w 7472601"/>
              <a:gd name="connsiteY105" fmla="*/ 5044827 h 6858000"/>
              <a:gd name="connsiteX106" fmla="*/ 1936931 w 7472601"/>
              <a:gd name="connsiteY106" fmla="*/ 5093954 h 6858000"/>
              <a:gd name="connsiteX107" fmla="*/ 2195868 w 7472601"/>
              <a:gd name="connsiteY107" fmla="*/ 5396574 h 6858000"/>
              <a:gd name="connsiteX108" fmla="*/ 2088852 w 7472601"/>
              <a:gd name="connsiteY108" fmla="*/ 5166123 h 6858000"/>
              <a:gd name="connsiteX109" fmla="*/ 1958241 w 7472601"/>
              <a:gd name="connsiteY109" fmla="*/ 5067955 h 6858000"/>
              <a:gd name="connsiteX110" fmla="*/ 1903353 w 7472601"/>
              <a:gd name="connsiteY110" fmla="*/ 5044827 h 6858000"/>
              <a:gd name="connsiteX111" fmla="*/ 1979378 w 7472601"/>
              <a:gd name="connsiteY111" fmla="*/ 4769504 h 6858000"/>
              <a:gd name="connsiteX112" fmla="*/ 2882120 w 7472601"/>
              <a:gd name="connsiteY112" fmla="*/ 5064547 h 6858000"/>
              <a:gd name="connsiteX113" fmla="*/ 2793103 w 7472601"/>
              <a:gd name="connsiteY113" fmla="*/ 5039699 h 6858000"/>
              <a:gd name="connsiteX114" fmla="*/ 2770041 w 7472601"/>
              <a:gd name="connsiteY114" fmla="*/ 5033634 h 6858000"/>
              <a:gd name="connsiteX115" fmla="*/ 1979378 w 7472601"/>
              <a:gd name="connsiteY115" fmla="*/ 4769504 h 6858000"/>
              <a:gd name="connsiteX116" fmla="*/ 1927410 w 7472601"/>
              <a:gd name="connsiteY116" fmla="*/ 4716164 h 6858000"/>
              <a:gd name="connsiteX117" fmla="*/ 1959587 w 7472601"/>
              <a:gd name="connsiteY117" fmla="*/ 4728849 h 6858000"/>
              <a:gd name="connsiteX118" fmla="*/ 2777707 w 7472601"/>
              <a:gd name="connsiteY118" fmla="*/ 5003991 h 6858000"/>
              <a:gd name="connsiteX119" fmla="*/ 2800768 w 7472601"/>
              <a:gd name="connsiteY119" fmla="*/ 5010056 h 6858000"/>
              <a:gd name="connsiteX120" fmla="*/ 2879408 w 7472601"/>
              <a:gd name="connsiteY120" fmla="*/ 5031590 h 6858000"/>
              <a:gd name="connsiteX121" fmla="*/ 2862295 w 7472601"/>
              <a:gd name="connsiteY121" fmla="*/ 5022958 h 6858000"/>
              <a:gd name="connsiteX122" fmla="*/ 2813343 w 7472601"/>
              <a:gd name="connsiteY122" fmla="*/ 4998369 h 6858000"/>
              <a:gd name="connsiteX123" fmla="*/ 2646245 w 7472601"/>
              <a:gd name="connsiteY123" fmla="*/ 4930999 h 6858000"/>
              <a:gd name="connsiteX124" fmla="*/ 1999243 w 7472601"/>
              <a:gd name="connsiteY124" fmla="*/ 4730524 h 6858000"/>
              <a:gd name="connsiteX125" fmla="*/ 1979527 w 7472601"/>
              <a:gd name="connsiteY125" fmla="*/ 4726651 h 6858000"/>
              <a:gd name="connsiteX126" fmla="*/ 1927410 w 7472601"/>
              <a:gd name="connsiteY126" fmla="*/ 4716164 h 6858000"/>
              <a:gd name="connsiteX127" fmla="*/ 1997014 w 7472601"/>
              <a:gd name="connsiteY127" fmla="*/ 4698007 h 6858000"/>
              <a:gd name="connsiteX128" fmla="*/ 2005458 w 7472601"/>
              <a:gd name="connsiteY128" fmla="*/ 4699540 h 6858000"/>
              <a:gd name="connsiteX129" fmla="*/ 2657186 w 7472601"/>
              <a:gd name="connsiteY129" fmla="*/ 4901687 h 6858000"/>
              <a:gd name="connsiteX130" fmla="*/ 2826662 w 7472601"/>
              <a:gd name="connsiteY130" fmla="*/ 4970362 h 6858000"/>
              <a:gd name="connsiteX131" fmla="*/ 2876100 w 7472601"/>
              <a:gd name="connsiteY131" fmla="*/ 4995397 h 6858000"/>
              <a:gd name="connsiteX132" fmla="*/ 3042600 w 7472601"/>
              <a:gd name="connsiteY132" fmla="*/ 5059532 h 6858000"/>
              <a:gd name="connsiteX133" fmla="*/ 1997014 w 7472601"/>
              <a:gd name="connsiteY133" fmla="*/ 4698007 h 6858000"/>
              <a:gd name="connsiteX134" fmla="*/ 2305292 w 7472601"/>
              <a:gd name="connsiteY134" fmla="*/ 4219492 h 6858000"/>
              <a:gd name="connsiteX135" fmla="*/ 3360922 w 7472601"/>
              <a:gd name="connsiteY135" fmla="*/ 4529373 h 6858000"/>
              <a:gd name="connsiteX136" fmla="*/ 3492420 w 7472601"/>
              <a:gd name="connsiteY136" fmla="*/ 4510145 h 6858000"/>
              <a:gd name="connsiteX137" fmla="*/ 3364086 w 7472601"/>
              <a:gd name="connsiteY137" fmla="*/ 4480340 h 6858000"/>
              <a:gd name="connsiteX138" fmla="*/ 3225818 w 7472601"/>
              <a:gd name="connsiteY138" fmla="*/ 4411822 h 6858000"/>
              <a:gd name="connsiteX139" fmla="*/ 3129696 w 7472601"/>
              <a:gd name="connsiteY139" fmla="*/ 4360704 h 6858000"/>
              <a:gd name="connsiteX140" fmla="*/ 2814545 w 7472601"/>
              <a:gd name="connsiteY140" fmla="*/ 4282955 h 6858000"/>
              <a:gd name="connsiteX141" fmla="*/ 2305292 w 7472601"/>
              <a:gd name="connsiteY141" fmla="*/ 4219492 h 6858000"/>
              <a:gd name="connsiteX142" fmla="*/ 2626982 w 7472601"/>
              <a:gd name="connsiteY142" fmla="*/ 4206450 h 6858000"/>
              <a:gd name="connsiteX143" fmla="*/ 2490617 w 7472601"/>
              <a:gd name="connsiteY143" fmla="*/ 4206951 h 6858000"/>
              <a:gd name="connsiteX144" fmla="*/ 2819869 w 7472601"/>
              <a:gd name="connsiteY144" fmla="*/ 4252936 h 6858000"/>
              <a:gd name="connsiteX145" fmla="*/ 3143018 w 7472601"/>
              <a:gd name="connsiteY145" fmla="*/ 4332698 h 6858000"/>
              <a:gd name="connsiteX146" fmla="*/ 3241520 w 7472601"/>
              <a:gd name="connsiteY146" fmla="*/ 4385112 h 6858000"/>
              <a:gd name="connsiteX147" fmla="*/ 3374575 w 7472601"/>
              <a:gd name="connsiteY147" fmla="*/ 4451517 h 6858000"/>
              <a:gd name="connsiteX148" fmla="*/ 3505221 w 7472601"/>
              <a:gd name="connsiteY148" fmla="*/ 4480757 h 6858000"/>
              <a:gd name="connsiteX149" fmla="*/ 2626982 w 7472601"/>
              <a:gd name="connsiteY149" fmla="*/ 4206450 h 6858000"/>
              <a:gd name="connsiteX150" fmla="*/ 1310106 w 7472601"/>
              <a:gd name="connsiteY150" fmla="*/ 3943217 h 6858000"/>
              <a:gd name="connsiteX151" fmla="*/ 854994 w 7472601"/>
              <a:gd name="connsiteY151" fmla="*/ 4399136 h 6858000"/>
              <a:gd name="connsiteX152" fmla="*/ 742462 w 7472601"/>
              <a:gd name="connsiteY152" fmla="*/ 4594648 h 6858000"/>
              <a:gd name="connsiteX153" fmla="*/ 820602 w 7472601"/>
              <a:gd name="connsiteY153" fmla="*/ 4485915 h 6858000"/>
              <a:gd name="connsiteX154" fmla="*/ 878295 w 7472601"/>
              <a:gd name="connsiteY154" fmla="*/ 4403594 h 6858000"/>
              <a:gd name="connsiteX155" fmla="*/ 1240607 w 7472601"/>
              <a:gd name="connsiteY155" fmla="*/ 4010401 h 6858000"/>
              <a:gd name="connsiteX156" fmla="*/ 1310106 w 7472601"/>
              <a:gd name="connsiteY156" fmla="*/ 3943217 h 6858000"/>
              <a:gd name="connsiteX157" fmla="*/ 1423113 w 7472601"/>
              <a:gd name="connsiteY157" fmla="*/ 3874565 h 6858000"/>
              <a:gd name="connsiteX158" fmla="*/ 1260565 w 7472601"/>
              <a:gd name="connsiteY158" fmla="*/ 4031982 h 6858000"/>
              <a:gd name="connsiteX159" fmla="*/ 901900 w 7472601"/>
              <a:gd name="connsiteY159" fmla="*/ 4421236 h 6858000"/>
              <a:gd name="connsiteX160" fmla="*/ 845044 w 7472601"/>
              <a:gd name="connsiteY160" fmla="*/ 4502436 h 6858000"/>
              <a:gd name="connsiteX161" fmla="*/ 685926 w 7472601"/>
              <a:gd name="connsiteY161" fmla="*/ 4703069 h 6858000"/>
              <a:gd name="connsiteX162" fmla="*/ 684248 w 7472601"/>
              <a:gd name="connsiteY162" fmla="*/ 4706721 h 6858000"/>
              <a:gd name="connsiteX163" fmla="*/ 1423113 w 7472601"/>
              <a:gd name="connsiteY163" fmla="*/ 3874565 h 6858000"/>
              <a:gd name="connsiteX164" fmla="*/ 3316479 w 7472601"/>
              <a:gd name="connsiteY164" fmla="*/ 3872136 h 6858000"/>
              <a:gd name="connsiteX165" fmla="*/ 3546806 w 7472601"/>
              <a:gd name="connsiteY165" fmla="*/ 4356139 h 6858000"/>
              <a:gd name="connsiteX166" fmla="*/ 3364433 w 7472601"/>
              <a:gd name="connsiteY166" fmla="*/ 3953121 h 6858000"/>
              <a:gd name="connsiteX167" fmla="*/ 3316479 w 7472601"/>
              <a:gd name="connsiteY167" fmla="*/ 3872136 h 6858000"/>
              <a:gd name="connsiteX168" fmla="*/ 3291335 w 7472601"/>
              <a:gd name="connsiteY168" fmla="*/ 3767420 h 6858000"/>
              <a:gd name="connsiteX169" fmla="*/ 3390805 w 7472601"/>
              <a:gd name="connsiteY169" fmla="*/ 3937163 h 6858000"/>
              <a:gd name="connsiteX170" fmla="*/ 3579062 w 7472601"/>
              <a:gd name="connsiteY170" fmla="*/ 4359040 h 6858000"/>
              <a:gd name="connsiteX171" fmla="*/ 3467355 w 7472601"/>
              <a:gd name="connsiteY171" fmla="*/ 3988130 h 6858000"/>
              <a:gd name="connsiteX172" fmla="*/ 3310753 w 7472601"/>
              <a:gd name="connsiteY172" fmla="*/ 3787140 h 6858000"/>
              <a:gd name="connsiteX173" fmla="*/ 3291335 w 7472601"/>
              <a:gd name="connsiteY173" fmla="*/ 3767420 h 6858000"/>
              <a:gd name="connsiteX174" fmla="*/ 1635889 w 7472601"/>
              <a:gd name="connsiteY174" fmla="*/ 3709494 h 6858000"/>
              <a:gd name="connsiteX175" fmla="*/ 1634800 w 7472601"/>
              <a:gd name="connsiteY175" fmla="*/ 3731111 h 6858000"/>
              <a:gd name="connsiteX176" fmla="*/ 1635889 w 7472601"/>
              <a:gd name="connsiteY176" fmla="*/ 3709494 h 6858000"/>
              <a:gd name="connsiteX177" fmla="*/ 1510397 w 7472601"/>
              <a:gd name="connsiteY177" fmla="*/ 3684705 h 6858000"/>
              <a:gd name="connsiteX178" fmla="*/ 1146550 w 7472601"/>
              <a:gd name="connsiteY178" fmla="*/ 3802012 h 6858000"/>
              <a:gd name="connsiteX179" fmla="*/ 698834 w 7472601"/>
              <a:gd name="connsiteY179" fmla="*/ 3952272 h 6858000"/>
              <a:gd name="connsiteX180" fmla="*/ 34256 w 7472601"/>
              <a:gd name="connsiteY180" fmla="*/ 4347603 h 6858000"/>
              <a:gd name="connsiteX181" fmla="*/ 527241 w 7472601"/>
              <a:gd name="connsiteY181" fmla="*/ 4065078 h 6858000"/>
              <a:gd name="connsiteX182" fmla="*/ 1510397 w 7472601"/>
              <a:gd name="connsiteY182" fmla="*/ 3684705 h 6858000"/>
              <a:gd name="connsiteX183" fmla="*/ 1313114 w 7472601"/>
              <a:gd name="connsiteY183" fmla="*/ 3655216 h 6858000"/>
              <a:gd name="connsiteX184" fmla="*/ 1109304 w 7472601"/>
              <a:gd name="connsiteY184" fmla="*/ 3669030 h 6858000"/>
              <a:gd name="connsiteX185" fmla="*/ 8129 w 7472601"/>
              <a:gd name="connsiteY185" fmla="*/ 4330519 h 6858000"/>
              <a:gd name="connsiteX186" fmla="*/ 687572 w 7472601"/>
              <a:gd name="connsiteY186" fmla="*/ 3925629 h 6858000"/>
              <a:gd name="connsiteX187" fmla="*/ 1138365 w 7472601"/>
              <a:gd name="connsiteY187" fmla="*/ 3774515 h 6858000"/>
              <a:gd name="connsiteX188" fmla="*/ 1505579 w 7472601"/>
              <a:gd name="connsiteY188" fmla="*/ 3655526 h 6858000"/>
              <a:gd name="connsiteX189" fmla="*/ 1313114 w 7472601"/>
              <a:gd name="connsiteY189" fmla="*/ 3655216 h 6858000"/>
              <a:gd name="connsiteX190" fmla="*/ 3655073 w 7472601"/>
              <a:gd name="connsiteY190" fmla="*/ 3650884 h 6858000"/>
              <a:gd name="connsiteX191" fmla="*/ 3989938 w 7472601"/>
              <a:gd name="connsiteY191" fmla="*/ 3991685 h 6858000"/>
              <a:gd name="connsiteX192" fmla="*/ 4393907 w 7472601"/>
              <a:gd name="connsiteY192" fmla="*/ 4261258 h 6858000"/>
              <a:gd name="connsiteX193" fmla="*/ 4648051 w 7472601"/>
              <a:gd name="connsiteY193" fmla="*/ 4374051 h 6858000"/>
              <a:gd name="connsiteX194" fmla="*/ 4383389 w 7472601"/>
              <a:gd name="connsiteY194" fmla="*/ 4184369 h 6858000"/>
              <a:gd name="connsiteX195" fmla="*/ 4165508 w 7472601"/>
              <a:gd name="connsiteY195" fmla="*/ 4035196 h 6858000"/>
              <a:gd name="connsiteX196" fmla="*/ 4068162 w 7472601"/>
              <a:gd name="connsiteY196" fmla="*/ 3953394 h 6858000"/>
              <a:gd name="connsiteX197" fmla="*/ 3981416 w 7472601"/>
              <a:gd name="connsiteY197" fmla="*/ 3880482 h 6858000"/>
              <a:gd name="connsiteX198" fmla="*/ 3800147 w 7472601"/>
              <a:gd name="connsiteY198" fmla="*/ 3749872 h 6858000"/>
              <a:gd name="connsiteX199" fmla="*/ 3655073 w 7472601"/>
              <a:gd name="connsiteY199" fmla="*/ 3650884 h 6858000"/>
              <a:gd name="connsiteX200" fmla="*/ 3670252 w 7472601"/>
              <a:gd name="connsiteY200" fmla="*/ 3622798 h 6858000"/>
              <a:gd name="connsiteX201" fmla="*/ 3817258 w 7472601"/>
              <a:gd name="connsiteY201" fmla="*/ 3723577 h 6858000"/>
              <a:gd name="connsiteX202" fmla="*/ 4000461 w 7472601"/>
              <a:gd name="connsiteY202" fmla="*/ 3855966 h 6858000"/>
              <a:gd name="connsiteX203" fmla="*/ 4088180 w 7472601"/>
              <a:gd name="connsiteY203" fmla="*/ 3929774 h 6858000"/>
              <a:gd name="connsiteX204" fmla="*/ 4184555 w 7472601"/>
              <a:gd name="connsiteY204" fmla="*/ 4010683 h 6858000"/>
              <a:gd name="connsiteX205" fmla="*/ 4399563 w 7472601"/>
              <a:gd name="connsiteY205" fmla="*/ 4158106 h 6858000"/>
              <a:gd name="connsiteX206" fmla="*/ 4684469 w 7472601"/>
              <a:gd name="connsiteY206" fmla="*/ 4364680 h 6858000"/>
              <a:gd name="connsiteX207" fmla="*/ 4690271 w 7472601"/>
              <a:gd name="connsiteY207" fmla="*/ 4370034 h 6858000"/>
              <a:gd name="connsiteX208" fmla="*/ 4136093 w 7472601"/>
              <a:gd name="connsiteY208" fmla="*/ 3858466 h 6858000"/>
              <a:gd name="connsiteX209" fmla="*/ 3670252 w 7472601"/>
              <a:gd name="connsiteY209" fmla="*/ 3622798 h 6858000"/>
              <a:gd name="connsiteX210" fmla="*/ 4440129 w 7472601"/>
              <a:gd name="connsiteY210" fmla="*/ 3448571 h 6858000"/>
              <a:gd name="connsiteX211" fmla="*/ 4856525 w 7472601"/>
              <a:gd name="connsiteY211" fmla="*/ 3915351 h 6858000"/>
              <a:gd name="connsiteX212" fmla="*/ 5059055 w 7472601"/>
              <a:gd name="connsiteY212" fmla="*/ 4108918 h 6858000"/>
              <a:gd name="connsiteX213" fmla="*/ 5290070 w 7472601"/>
              <a:gd name="connsiteY213" fmla="*/ 4263619 h 6858000"/>
              <a:gd name="connsiteX214" fmla="*/ 4834991 w 7472601"/>
              <a:gd name="connsiteY214" fmla="*/ 3830985 h 6858000"/>
              <a:gd name="connsiteX215" fmla="*/ 4440129 w 7472601"/>
              <a:gd name="connsiteY215" fmla="*/ 3448571 h 6858000"/>
              <a:gd name="connsiteX216" fmla="*/ 4441737 w 7472601"/>
              <a:gd name="connsiteY216" fmla="*/ 3399734 h 6858000"/>
              <a:gd name="connsiteX217" fmla="*/ 4431236 w 7472601"/>
              <a:gd name="connsiteY217" fmla="*/ 3400954 h 6858000"/>
              <a:gd name="connsiteX218" fmla="*/ 4557150 w 7472601"/>
              <a:gd name="connsiteY218" fmla="*/ 3510023 h 6858000"/>
              <a:gd name="connsiteX219" fmla="*/ 4856936 w 7472601"/>
              <a:gd name="connsiteY219" fmla="*/ 3809146 h 6858000"/>
              <a:gd name="connsiteX220" fmla="*/ 5111996 w 7472601"/>
              <a:gd name="connsiteY220" fmla="*/ 4065759 h 6858000"/>
              <a:gd name="connsiteX221" fmla="*/ 5388878 w 7472601"/>
              <a:gd name="connsiteY221" fmla="*/ 4300185 h 6858000"/>
              <a:gd name="connsiteX222" fmla="*/ 5425556 w 7472601"/>
              <a:gd name="connsiteY222" fmla="*/ 4308967 h 6858000"/>
              <a:gd name="connsiteX223" fmla="*/ 4943646 w 7472601"/>
              <a:gd name="connsiteY223" fmla="*/ 3822916 h 6858000"/>
              <a:gd name="connsiteX224" fmla="*/ 4594837 w 7472601"/>
              <a:gd name="connsiteY224" fmla="*/ 3532274 h 6858000"/>
              <a:gd name="connsiteX225" fmla="*/ 4441737 w 7472601"/>
              <a:gd name="connsiteY225" fmla="*/ 3399734 h 6858000"/>
              <a:gd name="connsiteX226" fmla="*/ 5425834 w 7472601"/>
              <a:gd name="connsiteY226" fmla="*/ 3162785 h 6858000"/>
              <a:gd name="connsiteX227" fmla="*/ 5401644 w 7472601"/>
              <a:gd name="connsiteY227" fmla="*/ 3617847 h 6858000"/>
              <a:gd name="connsiteX228" fmla="*/ 5467256 w 7472601"/>
              <a:gd name="connsiteY228" fmla="*/ 4175494 h 6858000"/>
              <a:gd name="connsiteX229" fmla="*/ 5448069 w 7472601"/>
              <a:gd name="connsiteY229" fmla="*/ 3567554 h 6858000"/>
              <a:gd name="connsiteX230" fmla="*/ 5425834 w 7472601"/>
              <a:gd name="connsiteY230" fmla="*/ 3162785 h 6858000"/>
              <a:gd name="connsiteX231" fmla="*/ 1318687 w 7472601"/>
              <a:gd name="connsiteY231" fmla="*/ 3113840 h 6858000"/>
              <a:gd name="connsiteX232" fmla="*/ 1066793 w 7472601"/>
              <a:gd name="connsiteY232" fmla="*/ 3212171 h 6858000"/>
              <a:gd name="connsiteX233" fmla="*/ 993319 w 7472601"/>
              <a:gd name="connsiteY233" fmla="*/ 3247648 h 6858000"/>
              <a:gd name="connsiteX234" fmla="*/ 853081 w 7472601"/>
              <a:gd name="connsiteY234" fmla="*/ 3312410 h 6858000"/>
              <a:gd name="connsiteX235" fmla="*/ 805957 w 7472601"/>
              <a:gd name="connsiteY235" fmla="*/ 3330443 h 6858000"/>
              <a:gd name="connsiteX236" fmla="*/ 1318687 w 7472601"/>
              <a:gd name="connsiteY236" fmla="*/ 3113840 h 6858000"/>
              <a:gd name="connsiteX237" fmla="*/ 5453702 w 7472601"/>
              <a:gd name="connsiteY237" fmla="*/ 3090882 h 6858000"/>
              <a:gd name="connsiteX238" fmla="*/ 5480135 w 7472601"/>
              <a:gd name="connsiteY238" fmla="*/ 3565802 h 6858000"/>
              <a:gd name="connsiteX239" fmla="*/ 5499023 w 7472601"/>
              <a:gd name="connsiteY239" fmla="*/ 4166310 h 6858000"/>
              <a:gd name="connsiteX240" fmla="*/ 5547022 w 7472601"/>
              <a:gd name="connsiteY240" fmla="*/ 3607838 h 6858000"/>
              <a:gd name="connsiteX241" fmla="*/ 5515964 w 7472601"/>
              <a:gd name="connsiteY241" fmla="*/ 3378541 h 6858000"/>
              <a:gd name="connsiteX242" fmla="*/ 5453702 w 7472601"/>
              <a:gd name="connsiteY242" fmla="*/ 3090882 h 6858000"/>
              <a:gd name="connsiteX243" fmla="*/ 1238695 w 7472601"/>
              <a:gd name="connsiteY243" fmla="*/ 3076820 h 6858000"/>
              <a:gd name="connsiteX244" fmla="*/ 716371 w 7472601"/>
              <a:gd name="connsiteY244" fmla="*/ 3293249 h 6858000"/>
              <a:gd name="connsiteX245" fmla="*/ 579522 w 7472601"/>
              <a:gd name="connsiteY245" fmla="*/ 3371759 h 6858000"/>
              <a:gd name="connsiteX246" fmla="*/ 600288 w 7472601"/>
              <a:gd name="connsiteY246" fmla="*/ 3365555 h 6858000"/>
              <a:gd name="connsiteX247" fmla="*/ 840692 w 7472601"/>
              <a:gd name="connsiteY247" fmla="*/ 3284921 h 6858000"/>
              <a:gd name="connsiteX248" fmla="*/ 979248 w 7472601"/>
              <a:gd name="connsiteY248" fmla="*/ 3221003 h 6858000"/>
              <a:gd name="connsiteX249" fmla="*/ 1053282 w 7472601"/>
              <a:gd name="connsiteY249" fmla="*/ 3185247 h 6858000"/>
              <a:gd name="connsiteX250" fmla="*/ 1320603 w 7472601"/>
              <a:gd name="connsiteY250" fmla="*/ 3081281 h 6858000"/>
              <a:gd name="connsiteX251" fmla="*/ 1238695 w 7472601"/>
              <a:gd name="connsiteY251" fmla="*/ 3076820 h 6858000"/>
              <a:gd name="connsiteX252" fmla="*/ 5425627 w 7472601"/>
              <a:gd name="connsiteY252" fmla="*/ 2954192 h 6858000"/>
              <a:gd name="connsiteX253" fmla="*/ 5470770 w 7472601"/>
              <a:gd name="connsiteY253" fmla="*/ 3005435 h 6858000"/>
              <a:gd name="connsiteX254" fmla="*/ 5519779 w 7472601"/>
              <a:gd name="connsiteY254" fmla="*/ 4359223 h 6858000"/>
              <a:gd name="connsiteX255" fmla="*/ 5520293 w 7472601"/>
              <a:gd name="connsiteY255" fmla="*/ 4360602 h 6858000"/>
              <a:gd name="connsiteX256" fmla="*/ 5767221 w 7472601"/>
              <a:gd name="connsiteY256" fmla="*/ 4665564 h 6858000"/>
              <a:gd name="connsiteX257" fmla="*/ 6937169 w 7472601"/>
              <a:gd name="connsiteY257" fmla="*/ 4815941 h 6858000"/>
              <a:gd name="connsiteX258" fmla="*/ 6953922 w 7472601"/>
              <a:gd name="connsiteY258" fmla="*/ 4890068 h 6858000"/>
              <a:gd name="connsiteX259" fmla="*/ 6071359 w 7472601"/>
              <a:gd name="connsiteY259" fmla="*/ 4770770 h 6858000"/>
              <a:gd name="connsiteX260" fmla="*/ 6038839 w 7472601"/>
              <a:gd name="connsiteY260" fmla="*/ 4764474 h 6858000"/>
              <a:gd name="connsiteX261" fmla="*/ 6038706 w 7472601"/>
              <a:gd name="connsiteY261" fmla="*/ 4763847 h 6858000"/>
              <a:gd name="connsiteX262" fmla="*/ 6037784 w 7472601"/>
              <a:gd name="connsiteY262" fmla="*/ 4764270 h 6858000"/>
              <a:gd name="connsiteX263" fmla="*/ 6038839 w 7472601"/>
              <a:gd name="connsiteY263" fmla="*/ 4764474 h 6858000"/>
              <a:gd name="connsiteX264" fmla="*/ 6040338 w 7472601"/>
              <a:gd name="connsiteY264" fmla="*/ 4771418 h 6858000"/>
              <a:gd name="connsiteX265" fmla="*/ 6024488 w 7472601"/>
              <a:gd name="connsiteY265" fmla="*/ 4809903 h 6858000"/>
              <a:gd name="connsiteX266" fmla="*/ 5599771 w 7472601"/>
              <a:gd name="connsiteY266" fmla="*/ 5509652 h 6858000"/>
              <a:gd name="connsiteX267" fmla="*/ 5548843 w 7472601"/>
              <a:gd name="connsiteY267" fmla="*/ 5563845 h 6858000"/>
              <a:gd name="connsiteX268" fmla="*/ 5940952 w 7472601"/>
              <a:gd name="connsiteY268" fmla="*/ 6250028 h 6858000"/>
              <a:gd name="connsiteX269" fmla="*/ 6043441 w 7472601"/>
              <a:gd name="connsiteY269" fmla="*/ 6665847 h 6858000"/>
              <a:gd name="connsiteX270" fmla="*/ 6093432 w 7472601"/>
              <a:gd name="connsiteY270" fmla="*/ 6858000 h 6858000"/>
              <a:gd name="connsiteX271" fmla="*/ 6034344 w 7472601"/>
              <a:gd name="connsiteY271" fmla="*/ 6858000 h 6858000"/>
              <a:gd name="connsiteX272" fmla="*/ 6026679 w 7472601"/>
              <a:gd name="connsiteY272" fmla="*/ 6836959 h 6858000"/>
              <a:gd name="connsiteX273" fmla="*/ 5800441 w 7472601"/>
              <a:gd name="connsiteY273" fmla="*/ 6335286 h 6858000"/>
              <a:gd name="connsiteX274" fmla="*/ 5526562 w 7472601"/>
              <a:gd name="connsiteY274" fmla="*/ 5705388 h 6858000"/>
              <a:gd name="connsiteX275" fmla="*/ 5519640 w 7472601"/>
              <a:gd name="connsiteY275" fmla="*/ 5683774 h 6858000"/>
              <a:gd name="connsiteX276" fmla="*/ 5844559 w 7472601"/>
              <a:gd name="connsiteY276" fmla="*/ 6553349 h 6858000"/>
              <a:gd name="connsiteX277" fmla="*/ 5975994 w 7472601"/>
              <a:gd name="connsiteY277" fmla="*/ 6858000 h 6858000"/>
              <a:gd name="connsiteX278" fmla="*/ 5898547 w 7472601"/>
              <a:gd name="connsiteY278" fmla="*/ 6858000 h 6858000"/>
              <a:gd name="connsiteX279" fmla="*/ 5682041 w 7472601"/>
              <a:gd name="connsiteY279" fmla="*/ 6355860 h 6858000"/>
              <a:gd name="connsiteX280" fmla="*/ 5461758 w 7472601"/>
              <a:gd name="connsiteY280" fmla="*/ 5820220 h 6858000"/>
              <a:gd name="connsiteX281" fmla="*/ 5237282 w 7472601"/>
              <a:gd name="connsiteY281" fmla="*/ 6579086 h 6858000"/>
              <a:gd name="connsiteX282" fmla="*/ 5115009 w 7472601"/>
              <a:gd name="connsiteY282" fmla="*/ 6858000 h 6858000"/>
              <a:gd name="connsiteX283" fmla="*/ 5028074 w 7472601"/>
              <a:gd name="connsiteY283" fmla="*/ 6858000 h 6858000"/>
              <a:gd name="connsiteX284" fmla="*/ 5079508 w 7472601"/>
              <a:gd name="connsiteY284" fmla="*/ 6749074 h 6858000"/>
              <a:gd name="connsiteX285" fmla="*/ 5371846 w 7472601"/>
              <a:gd name="connsiteY285" fmla="*/ 5924413 h 6858000"/>
              <a:gd name="connsiteX286" fmla="*/ 5270512 w 7472601"/>
              <a:gd name="connsiteY286" fmla="*/ 6138975 h 6858000"/>
              <a:gd name="connsiteX287" fmla="*/ 5062409 w 7472601"/>
              <a:gd name="connsiteY287" fmla="*/ 6653544 h 6858000"/>
              <a:gd name="connsiteX288" fmla="*/ 5036628 w 7472601"/>
              <a:gd name="connsiteY288" fmla="*/ 6754247 h 6858000"/>
              <a:gd name="connsiteX289" fmla="*/ 5009112 w 7472601"/>
              <a:gd name="connsiteY289" fmla="*/ 6858000 h 6858000"/>
              <a:gd name="connsiteX290" fmla="*/ 4976679 w 7472601"/>
              <a:gd name="connsiteY290" fmla="*/ 6858000 h 6858000"/>
              <a:gd name="connsiteX291" fmla="*/ 5006537 w 7472601"/>
              <a:gd name="connsiteY291" fmla="*/ 6747068 h 6858000"/>
              <a:gd name="connsiteX292" fmla="*/ 5032723 w 7472601"/>
              <a:gd name="connsiteY292" fmla="*/ 6644957 h 6858000"/>
              <a:gd name="connsiteX293" fmla="*/ 5242949 w 7472601"/>
              <a:gd name="connsiteY293" fmla="*/ 6125175 h 6858000"/>
              <a:gd name="connsiteX294" fmla="*/ 5286321 w 7472601"/>
              <a:gd name="connsiteY294" fmla="*/ 6033555 h 6858000"/>
              <a:gd name="connsiteX295" fmla="*/ 5008210 w 7472601"/>
              <a:gd name="connsiteY295" fmla="*/ 6649194 h 6858000"/>
              <a:gd name="connsiteX296" fmla="*/ 4986321 w 7472601"/>
              <a:gd name="connsiteY296" fmla="*/ 6765687 h 6858000"/>
              <a:gd name="connsiteX297" fmla="*/ 4973474 w 7472601"/>
              <a:gd name="connsiteY297" fmla="*/ 6858000 h 6858000"/>
              <a:gd name="connsiteX298" fmla="*/ 4907178 w 7472601"/>
              <a:gd name="connsiteY298" fmla="*/ 6858000 h 6858000"/>
              <a:gd name="connsiteX299" fmla="*/ 4910810 w 7472601"/>
              <a:gd name="connsiteY299" fmla="*/ 6829660 h 6858000"/>
              <a:gd name="connsiteX300" fmla="*/ 4987461 w 7472601"/>
              <a:gd name="connsiteY300" fmla="*/ 6432994 h 6858000"/>
              <a:gd name="connsiteX301" fmla="*/ 5179262 w 7472601"/>
              <a:gd name="connsiteY301" fmla="*/ 6035044 h 6858000"/>
              <a:gd name="connsiteX302" fmla="*/ 4689678 w 7472601"/>
              <a:gd name="connsiteY302" fmla="*/ 6440241 h 6858000"/>
              <a:gd name="connsiteX303" fmla="*/ 4477543 w 7472601"/>
              <a:gd name="connsiteY303" fmla="*/ 6674836 h 6858000"/>
              <a:gd name="connsiteX304" fmla="*/ 4329957 w 7472601"/>
              <a:gd name="connsiteY304" fmla="*/ 6858000 h 6858000"/>
              <a:gd name="connsiteX305" fmla="*/ 4218595 w 7472601"/>
              <a:gd name="connsiteY305" fmla="*/ 6858000 h 6858000"/>
              <a:gd name="connsiteX306" fmla="*/ 4368888 w 7472601"/>
              <a:gd name="connsiteY306" fmla="*/ 6668412 h 6858000"/>
              <a:gd name="connsiteX307" fmla="*/ 4563091 w 7472601"/>
              <a:gd name="connsiteY307" fmla="*/ 6442508 h 6858000"/>
              <a:gd name="connsiteX308" fmla="*/ 5387324 w 7472601"/>
              <a:gd name="connsiteY308" fmla="*/ 5705830 h 6858000"/>
              <a:gd name="connsiteX309" fmla="*/ 5073620 w 7472601"/>
              <a:gd name="connsiteY309" fmla="*/ 5955437 h 6858000"/>
              <a:gd name="connsiteX310" fmla="*/ 4689789 w 7472601"/>
              <a:gd name="connsiteY310" fmla="*/ 6268382 h 6858000"/>
              <a:gd name="connsiteX311" fmla="*/ 4418722 w 7472601"/>
              <a:gd name="connsiteY311" fmla="*/ 6570886 h 6858000"/>
              <a:gd name="connsiteX312" fmla="*/ 4214944 w 7472601"/>
              <a:gd name="connsiteY312" fmla="*/ 6858000 h 6858000"/>
              <a:gd name="connsiteX313" fmla="*/ 4177898 w 7472601"/>
              <a:gd name="connsiteY313" fmla="*/ 6858000 h 6858000"/>
              <a:gd name="connsiteX314" fmla="*/ 4391597 w 7472601"/>
              <a:gd name="connsiteY314" fmla="*/ 6556370 h 6858000"/>
              <a:gd name="connsiteX315" fmla="*/ 4668889 w 7472601"/>
              <a:gd name="connsiteY315" fmla="*/ 6246399 h 6858000"/>
              <a:gd name="connsiteX316" fmla="*/ 5055427 w 7472601"/>
              <a:gd name="connsiteY316" fmla="*/ 5931476 h 6858000"/>
              <a:gd name="connsiteX317" fmla="*/ 5371814 w 7472601"/>
              <a:gd name="connsiteY317" fmla="*/ 5678975 h 6858000"/>
              <a:gd name="connsiteX318" fmla="*/ 4987918 w 7472601"/>
              <a:gd name="connsiteY318" fmla="*/ 5838701 h 6858000"/>
              <a:gd name="connsiteX319" fmla="*/ 4317146 w 7472601"/>
              <a:gd name="connsiteY319" fmla="*/ 6587716 h 6858000"/>
              <a:gd name="connsiteX320" fmla="*/ 4171627 w 7472601"/>
              <a:gd name="connsiteY320" fmla="*/ 6858000 h 6858000"/>
              <a:gd name="connsiteX321" fmla="*/ 4081585 w 7472601"/>
              <a:gd name="connsiteY321" fmla="*/ 6858000 h 6858000"/>
              <a:gd name="connsiteX322" fmla="*/ 4238603 w 7472601"/>
              <a:gd name="connsiteY322" fmla="*/ 6559341 h 6858000"/>
              <a:gd name="connsiteX323" fmla="*/ 4778333 w 7472601"/>
              <a:gd name="connsiteY323" fmla="*/ 5873626 h 6858000"/>
              <a:gd name="connsiteX324" fmla="*/ 5414185 w 7472601"/>
              <a:gd name="connsiteY324" fmla="*/ 5573882 h 6858000"/>
              <a:gd name="connsiteX325" fmla="*/ 5959648 w 7472601"/>
              <a:gd name="connsiteY325" fmla="*/ 4760797 h 6858000"/>
              <a:gd name="connsiteX326" fmla="*/ 5355019 w 7472601"/>
              <a:gd name="connsiteY326" fmla="*/ 4734672 h 6858000"/>
              <a:gd name="connsiteX327" fmla="*/ 5083565 w 7472601"/>
              <a:gd name="connsiteY327" fmla="*/ 5179121 h 6858000"/>
              <a:gd name="connsiteX328" fmla="*/ 4713577 w 7472601"/>
              <a:gd name="connsiteY328" fmla="*/ 5616803 h 6858000"/>
              <a:gd name="connsiteX329" fmla="*/ 3989559 w 7472601"/>
              <a:gd name="connsiteY329" fmla="*/ 6145945 h 6858000"/>
              <a:gd name="connsiteX330" fmla="*/ 3939824 w 7472601"/>
              <a:gd name="connsiteY330" fmla="*/ 6066900 h 6858000"/>
              <a:gd name="connsiteX331" fmla="*/ 4584537 w 7472601"/>
              <a:gd name="connsiteY331" fmla="*/ 5324826 h 6858000"/>
              <a:gd name="connsiteX332" fmla="*/ 5037105 w 7472601"/>
              <a:gd name="connsiteY332" fmla="*/ 5088765 h 6858000"/>
              <a:gd name="connsiteX333" fmla="*/ 5039930 w 7472601"/>
              <a:gd name="connsiteY333" fmla="*/ 5089585 h 6858000"/>
              <a:gd name="connsiteX334" fmla="*/ 5263764 w 7472601"/>
              <a:gd name="connsiteY334" fmla="*/ 4735525 h 6858000"/>
              <a:gd name="connsiteX335" fmla="*/ 4086300 w 7472601"/>
              <a:gd name="connsiteY335" fmla="*/ 4884599 h 6858000"/>
              <a:gd name="connsiteX336" fmla="*/ 4085485 w 7472601"/>
              <a:gd name="connsiteY336" fmla="*/ 4899070 h 6858000"/>
              <a:gd name="connsiteX337" fmla="*/ 3871915 w 7472601"/>
              <a:gd name="connsiteY337" fmla="*/ 5253645 h 6858000"/>
              <a:gd name="connsiteX338" fmla="*/ 3799374 w 7472601"/>
              <a:gd name="connsiteY338" fmla="*/ 5466127 h 6858000"/>
              <a:gd name="connsiteX339" fmla="*/ 3498850 w 7472601"/>
              <a:gd name="connsiteY339" fmla="*/ 6661888 h 6858000"/>
              <a:gd name="connsiteX340" fmla="*/ 3399216 w 7472601"/>
              <a:gd name="connsiteY340" fmla="*/ 6858000 h 6858000"/>
              <a:gd name="connsiteX341" fmla="*/ 3303688 w 7472601"/>
              <a:gd name="connsiteY341" fmla="*/ 6858000 h 6858000"/>
              <a:gd name="connsiteX342" fmla="*/ 3391774 w 7472601"/>
              <a:gd name="connsiteY342" fmla="*/ 6697181 h 6858000"/>
              <a:gd name="connsiteX343" fmla="*/ 3735540 w 7472601"/>
              <a:gd name="connsiteY343" fmla="*/ 5546923 h 6858000"/>
              <a:gd name="connsiteX344" fmla="*/ 3729438 w 7472601"/>
              <a:gd name="connsiteY344" fmla="*/ 5569058 h 6858000"/>
              <a:gd name="connsiteX345" fmla="*/ 3707782 w 7472601"/>
              <a:gd name="connsiteY345" fmla="*/ 5644908 h 6858000"/>
              <a:gd name="connsiteX346" fmla="*/ 3583827 w 7472601"/>
              <a:gd name="connsiteY346" fmla="*/ 6039215 h 6858000"/>
              <a:gd name="connsiteX347" fmla="*/ 3547861 w 7472601"/>
              <a:gd name="connsiteY347" fmla="*/ 6129609 h 6858000"/>
              <a:gd name="connsiteX348" fmla="*/ 3490905 w 7472601"/>
              <a:gd name="connsiteY348" fmla="*/ 6277660 h 6858000"/>
              <a:gd name="connsiteX349" fmla="*/ 3455859 w 7472601"/>
              <a:gd name="connsiteY349" fmla="*/ 6391301 h 6858000"/>
              <a:gd name="connsiteX350" fmla="*/ 3429112 w 7472601"/>
              <a:gd name="connsiteY350" fmla="*/ 6479469 h 6858000"/>
              <a:gd name="connsiteX351" fmla="*/ 3304862 w 7472601"/>
              <a:gd name="connsiteY351" fmla="*/ 6796476 h 6858000"/>
              <a:gd name="connsiteX352" fmla="*/ 3276071 w 7472601"/>
              <a:gd name="connsiteY352" fmla="*/ 6858000 h 6858000"/>
              <a:gd name="connsiteX353" fmla="*/ 3240805 w 7472601"/>
              <a:gd name="connsiteY353" fmla="*/ 6858000 h 6858000"/>
              <a:gd name="connsiteX354" fmla="*/ 3275917 w 7472601"/>
              <a:gd name="connsiteY354" fmla="*/ 6783192 h 6858000"/>
              <a:gd name="connsiteX355" fmla="*/ 3399358 w 7472601"/>
              <a:gd name="connsiteY355" fmla="*/ 6469011 h 6858000"/>
              <a:gd name="connsiteX356" fmla="*/ 3425650 w 7472601"/>
              <a:gd name="connsiteY356" fmla="*/ 6381333 h 6858000"/>
              <a:gd name="connsiteX357" fmla="*/ 3460661 w 7472601"/>
              <a:gd name="connsiteY357" fmla="*/ 6266763 h 6858000"/>
              <a:gd name="connsiteX358" fmla="*/ 3518021 w 7472601"/>
              <a:gd name="connsiteY358" fmla="*/ 6117298 h 6858000"/>
              <a:gd name="connsiteX359" fmla="*/ 3554035 w 7472601"/>
              <a:gd name="connsiteY359" fmla="*/ 6027832 h 6858000"/>
              <a:gd name="connsiteX360" fmla="*/ 3677174 w 7472601"/>
              <a:gd name="connsiteY360" fmla="*/ 5636351 h 6858000"/>
              <a:gd name="connsiteX361" fmla="*/ 3698819 w 7472601"/>
              <a:gd name="connsiteY361" fmla="*/ 5560503 h 6858000"/>
              <a:gd name="connsiteX362" fmla="*/ 3702094 w 7472601"/>
              <a:gd name="connsiteY362" fmla="*/ 5549194 h 6858000"/>
              <a:gd name="connsiteX363" fmla="*/ 3398355 w 7472601"/>
              <a:gd name="connsiteY363" fmla="*/ 6094603 h 6858000"/>
              <a:gd name="connsiteX364" fmla="*/ 3193941 w 7472601"/>
              <a:gd name="connsiteY364" fmla="*/ 6798775 h 6858000"/>
              <a:gd name="connsiteX365" fmla="*/ 3184140 w 7472601"/>
              <a:gd name="connsiteY365" fmla="*/ 6858000 h 6858000"/>
              <a:gd name="connsiteX366" fmla="*/ 3099978 w 7472601"/>
              <a:gd name="connsiteY366" fmla="*/ 6858000 h 6858000"/>
              <a:gd name="connsiteX367" fmla="*/ 3101556 w 7472601"/>
              <a:gd name="connsiteY367" fmla="*/ 6843337 h 6858000"/>
              <a:gd name="connsiteX368" fmla="*/ 3370162 w 7472601"/>
              <a:gd name="connsiteY368" fmla="*/ 5785550 h 6858000"/>
              <a:gd name="connsiteX369" fmla="*/ 3746477 w 7472601"/>
              <a:gd name="connsiteY369" fmla="*/ 5377889 h 6858000"/>
              <a:gd name="connsiteX370" fmla="*/ 3863399 w 7472601"/>
              <a:gd name="connsiteY370" fmla="*/ 5087257 h 6858000"/>
              <a:gd name="connsiteX371" fmla="*/ 3968712 w 7472601"/>
              <a:gd name="connsiteY371" fmla="*/ 4913989 h 6858000"/>
              <a:gd name="connsiteX372" fmla="*/ 2792390 w 7472601"/>
              <a:gd name="connsiteY372" fmla="*/ 5382974 h 6858000"/>
              <a:gd name="connsiteX373" fmla="*/ 2714982 w 7472601"/>
              <a:gd name="connsiteY373" fmla="*/ 5427051 h 6858000"/>
              <a:gd name="connsiteX374" fmla="*/ 2813361 w 7472601"/>
              <a:gd name="connsiteY374" fmla="*/ 6023912 h 6858000"/>
              <a:gd name="connsiteX375" fmla="*/ 2688430 w 7472601"/>
              <a:gd name="connsiteY375" fmla="*/ 6801564 h 6858000"/>
              <a:gd name="connsiteX376" fmla="*/ 2629626 w 7472601"/>
              <a:gd name="connsiteY376" fmla="*/ 6763394 h 6858000"/>
              <a:gd name="connsiteX377" fmla="*/ 2565328 w 7472601"/>
              <a:gd name="connsiteY377" fmla="*/ 5516399 h 6858000"/>
              <a:gd name="connsiteX378" fmla="*/ 1922999 w 7472601"/>
              <a:gd name="connsiteY378" fmla="*/ 5980343 h 6858000"/>
              <a:gd name="connsiteX379" fmla="*/ 1950261 w 7472601"/>
              <a:gd name="connsiteY379" fmla="*/ 6405858 h 6858000"/>
              <a:gd name="connsiteX380" fmla="*/ 2365554 w 7472601"/>
              <a:gd name="connsiteY380" fmla="*/ 6759107 h 6858000"/>
              <a:gd name="connsiteX381" fmla="*/ 2424142 w 7472601"/>
              <a:gd name="connsiteY381" fmla="*/ 6858000 h 6858000"/>
              <a:gd name="connsiteX382" fmla="*/ 2395994 w 7472601"/>
              <a:gd name="connsiteY382" fmla="*/ 6858000 h 6858000"/>
              <a:gd name="connsiteX383" fmla="*/ 2392863 w 7472601"/>
              <a:gd name="connsiteY383" fmla="*/ 6852964 h 6858000"/>
              <a:gd name="connsiteX384" fmla="*/ 2017589 w 7472601"/>
              <a:gd name="connsiteY384" fmla="*/ 6493982 h 6858000"/>
              <a:gd name="connsiteX385" fmla="*/ 2147336 w 7472601"/>
              <a:gd name="connsiteY385" fmla="*/ 6594052 h 6858000"/>
              <a:gd name="connsiteX386" fmla="*/ 2207047 w 7472601"/>
              <a:gd name="connsiteY386" fmla="*/ 6654540 h 6858000"/>
              <a:gd name="connsiteX387" fmla="*/ 2299106 w 7472601"/>
              <a:gd name="connsiteY387" fmla="*/ 6778931 h 6858000"/>
              <a:gd name="connsiteX388" fmla="*/ 2314430 w 7472601"/>
              <a:gd name="connsiteY388" fmla="*/ 6801144 h 6858000"/>
              <a:gd name="connsiteX389" fmla="*/ 2352406 w 7472601"/>
              <a:gd name="connsiteY389" fmla="*/ 6858000 h 6858000"/>
              <a:gd name="connsiteX390" fmla="*/ 2314492 w 7472601"/>
              <a:gd name="connsiteY390" fmla="*/ 6858000 h 6858000"/>
              <a:gd name="connsiteX391" fmla="*/ 2288095 w 7472601"/>
              <a:gd name="connsiteY391" fmla="*/ 6818030 h 6858000"/>
              <a:gd name="connsiteX392" fmla="*/ 2272768 w 7472601"/>
              <a:gd name="connsiteY392" fmla="*/ 6795822 h 6858000"/>
              <a:gd name="connsiteX393" fmla="*/ 2182715 w 7472601"/>
              <a:gd name="connsiteY393" fmla="*/ 6675071 h 6858000"/>
              <a:gd name="connsiteX394" fmla="*/ 2032061 w 7472601"/>
              <a:gd name="connsiteY394" fmla="*/ 6541380 h 6858000"/>
              <a:gd name="connsiteX395" fmla="*/ 2257220 w 7472601"/>
              <a:gd name="connsiteY395" fmla="*/ 6826257 h 6858000"/>
              <a:gd name="connsiteX396" fmla="*/ 2281324 w 7472601"/>
              <a:gd name="connsiteY396" fmla="*/ 6858000 h 6858000"/>
              <a:gd name="connsiteX397" fmla="*/ 2242860 w 7472601"/>
              <a:gd name="connsiteY397" fmla="*/ 6858000 h 6858000"/>
              <a:gd name="connsiteX398" fmla="*/ 2232818 w 7472601"/>
              <a:gd name="connsiteY398" fmla="*/ 6844926 h 6858000"/>
              <a:gd name="connsiteX399" fmla="*/ 1990172 w 7472601"/>
              <a:gd name="connsiteY399" fmla="*/ 6542121 h 6858000"/>
              <a:gd name="connsiteX400" fmla="*/ 2124090 w 7472601"/>
              <a:gd name="connsiteY400" fmla="*/ 6761017 h 6858000"/>
              <a:gd name="connsiteX401" fmla="*/ 2200380 w 7472601"/>
              <a:gd name="connsiteY401" fmla="*/ 6858000 h 6858000"/>
              <a:gd name="connsiteX402" fmla="*/ 2147507 w 7472601"/>
              <a:gd name="connsiteY402" fmla="*/ 6858000 h 6858000"/>
              <a:gd name="connsiteX403" fmla="*/ 2070668 w 7472601"/>
              <a:gd name="connsiteY403" fmla="*/ 6761520 h 6858000"/>
              <a:gd name="connsiteX404" fmla="*/ 1975142 w 7472601"/>
              <a:gd name="connsiteY404" fmla="*/ 6585570 h 6858000"/>
              <a:gd name="connsiteX405" fmla="*/ 2050035 w 7472601"/>
              <a:gd name="connsiteY405" fmla="*/ 6813345 h 6858000"/>
              <a:gd name="connsiteX406" fmla="*/ 2063025 w 7472601"/>
              <a:gd name="connsiteY406" fmla="*/ 6858000 h 6858000"/>
              <a:gd name="connsiteX407" fmla="*/ 2021675 w 7472601"/>
              <a:gd name="connsiteY407" fmla="*/ 6858000 h 6858000"/>
              <a:gd name="connsiteX408" fmla="*/ 2019308 w 7472601"/>
              <a:gd name="connsiteY408" fmla="*/ 6847118 h 6858000"/>
              <a:gd name="connsiteX409" fmla="*/ 1938835 w 7472601"/>
              <a:gd name="connsiteY409" fmla="*/ 6551160 h 6858000"/>
              <a:gd name="connsiteX410" fmla="*/ 1953230 w 7472601"/>
              <a:gd name="connsiteY410" fmla="*/ 6759699 h 6858000"/>
              <a:gd name="connsiteX411" fmla="*/ 1956763 w 7472601"/>
              <a:gd name="connsiteY411" fmla="*/ 6778191 h 6858000"/>
              <a:gd name="connsiteX412" fmla="*/ 1967925 w 7472601"/>
              <a:gd name="connsiteY412" fmla="*/ 6858000 h 6858000"/>
              <a:gd name="connsiteX413" fmla="*/ 1936622 w 7472601"/>
              <a:gd name="connsiteY413" fmla="*/ 6858000 h 6858000"/>
              <a:gd name="connsiteX414" fmla="*/ 1926261 w 7472601"/>
              <a:gd name="connsiteY414" fmla="*/ 6784064 h 6858000"/>
              <a:gd name="connsiteX415" fmla="*/ 1922724 w 7472601"/>
              <a:gd name="connsiteY415" fmla="*/ 6765577 h 6858000"/>
              <a:gd name="connsiteX416" fmla="*/ 1904650 w 7472601"/>
              <a:gd name="connsiteY416" fmla="*/ 6639616 h 6858000"/>
              <a:gd name="connsiteX417" fmla="*/ 1885273 w 7472601"/>
              <a:gd name="connsiteY417" fmla="*/ 6858000 h 6858000"/>
              <a:gd name="connsiteX418" fmla="*/ 1854363 w 7472601"/>
              <a:gd name="connsiteY418" fmla="*/ 6858000 h 6858000"/>
              <a:gd name="connsiteX419" fmla="*/ 1880391 w 7472601"/>
              <a:gd name="connsiteY419" fmla="*/ 6603796 h 6858000"/>
              <a:gd name="connsiteX420" fmla="*/ 1818273 w 7472601"/>
              <a:gd name="connsiteY420" fmla="*/ 6715729 h 6858000"/>
              <a:gd name="connsiteX421" fmla="*/ 1794691 w 7472601"/>
              <a:gd name="connsiteY421" fmla="*/ 6843239 h 6858000"/>
              <a:gd name="connsiteX422" fmla="*/ 1794914 w 7472601"/>
              <a:gd name="connsiteY422" fmla="*/ 6858000 h 6858000"/>
              <a:gd name="connsiteX423" fmla="*/ 1746128 w 7472601"/>
              <a:gd name="connsiteY423" fmla="*/ 6858000 h 6858000"/>
              <a:gd name="connsiteX424" fmla="*/ 1753934 w 7472601"/>
              <a:gd name="connsiteY424" fmla="*/ 6724796 h 6858000"/>
              <a:gd name="connsiteX425" fmla="*/ 1792053 w 7472601"/>
              <a:gd name="connsiteY425" fmla="*/ 6572396 h 6858000"/>
              <a:gd name="connsiteX426" fmla="*/ 1862248 w 7472601"/>
              <a:gd name="connsiteY426" fmla="*/ 6266397 h 6858000"/>
              <a:gd name="connsiteX427" fmla="*/ 1862250 w 7472601"/>
              <a:gd name="connsiteY427" fmla="*/ 6033531 h 6858000"/>
              <a:gd name="connsiteX428" fmla="*/ 1211999 w 7472601"/>
              <a:gd name="connsiteY428" fmla="*/ 6683610 h 6858000"/>
              <a:gd name="connsiteX429" fmla="*/ 1213266 w 7472601"/>
              <a:gd name="connsiteY429" fmla="*/ 6691947 h 6858000"/>
              <a:gd name="connsiteX430" fmla="*/ 1203370 w 7472601"/>
              <a:gd name="connsiteY430" fmla="*/ 6850676 h 6858000"/>
              <a:gd name="connsiteX431" fmla="*/ 1203671 w 7472601"/>
              <a:gd name="connsiteY431" fmla="*/ 6858000 h 6858000"/>
              <a:gd name="connsiteX432" fmla="*/ 1143180 w 7472601"/>
              <a:gd name="connsiteY432" fmla="*/ 6858000 h 6858000"/>
              <a:gd name="connsiteX433" fmla="*/ 1142176 w 7472601"/>
              <a:gd name="connsiteY433" fmla="*/ 6766045 h 6858000"/>
              <a:gd name="connsiteX434" fmla="*/ 1067484 w 7472601"/>
              <a:gd name="connsiteY434" fmla="*/ 6858000 h 6858000"/>
              <a:gd name="connsiteX435" fmla="*/ 953928 w 7472601"/>
              <a:gd name="connsiteY435" fmla="*/ 6858000 h 6858000"/>
              <a:gd name="connsiteX436" fmla="*/ 959715 w 7472601"/>
              <a:gd name="connsiteY436" fmla="*/ 6850185 h 6858000"/>
              <a:gd name="connsiteX437" fmla="*/ 1483788 w 7472601"/>
              <a:gd name="connsiteY437" fmla="*/ 6259174 h 6858000"/>
              <a:gd name="connsiteX438" fmla="*/ 1100671 w 7472601"/>
              <a:gd name="connsiteY438" fmla="*/ 6252137 h 6858000"/>
              <a:gd name="connsiteX439" fmla="*/ 1090144 w 7472601"/>
              <a:gd name="connsiteY439" fmla="*/ 6256748 h 6858000"/>
              <a:gd name="connsiteX440" fmla="*/ 1095872 w 7472601"/>
              <a:gd name="connsiteY440" fmla="*/ 6271892 h 6858000"/>
              <a:gd name="connsiteX441" fmla="*/ 262785 w 7472601"/>
              <a:gd name="connsiteY441" fmla="*/ 6845450 h 6858000"/>
              <a:gd name="connsiteX442" fmla="*/ 209968 w 7472601"/>
              <a:gd name="connsiteY442" fmla="*/ 6770713 h 6858000"/>
              <a:gd name="connsiteX443" fmla="*/ 873460 w 7472601"/>
              <a:gd name="connsiteY443" fmla="*/ 6253768 h 6858000"/>
              <a:gd name="connsiteX444" fmla="*/ 192686 w 7472601"/>
              <a:gd name="connsiteY444" fmla="*/ 5849257 h 6858000"/>
              <a:gd name="connsiteX445" fmla="*/ 4696 w 7472601"/>
              <a:gd name="connsiteY445" fmla="*/ 5697668 h 6858000"/>
              <a:gd name="connsiteX446" fmla="*/ 0 w 7472601"/>
              <a:gd name="connsiteY446" fmla="*/ 5689984 h 6858000"/>
              <a:gd name="connsiteX447" fmla="*/ 0 w 7472601"/>
              <a:gd name="connsiteY447" fmla="*/ 5513472 h 6858000"/>
              <a:gd name="connsiteX448" fmla="*/ 174101 w 7472601"/>
              <a:gd name="connsiteY448" fmla="*/ 5620277 h 6858000"/>
              <a:gd name="connsiteX449" fmla="*/ 891800 w 7472601"/>
              <a:gd name="connsiteY449" fmla="*/ 6036935 h 6858000"/>
              <a:gd name="connsiteX450" fmla="*/ 1072219 w 7472601"/>
              <a:gd name="connsiteY450" fmla="*/ 6169443 h 6858000"/>
              <a:gd name="connsiteX451" fmla="*/ 1074117 w 7472601"/>
              <a:gd name="connsiteY451" fmla="*/ 6170301 h 6858000"/>
              <a:gd name="connsiteX452" fmla="*/ 1083114 w 7472601"/>
              <a:gd name="connsiteY452" fmla="*/ 6174131 h 6858000"/>
              <a:gd name="connsiteX453" fmla="*/ 1543010 w 7472601"/>
              <a:gd name="connsiteY453" fmla="*/ 6191140 h 6858000"/>
              <a:gd name="connsiteX454" fmla="*/ 1551080 w 7472601"/>
              <a:gd name="connsiteY454" fmla="*/ 6195006 h 6858000"/>
              <a:gd name="connsiteX455" fmla="*/ 2345443 w 7472601"/>
              <a:gd name="connsiteY455" fmla="*/ 5549882 h 6858000"/>
              <a:gd name="connsiteX456" fmla="*/ 1721499 w 7472601"/>
              <a:gd name="connsiteY456" fmla="*/ 5599969 h 6858000"/>
              <a:gd name="connsiteX457" fmla="*/ 767716 w 7472601"/>
              <a:gd name="connsiteY457" fmla="*/ 5472768 h 6858000"/>
              <a:gd name="connsiteX458" fmla="*/ 722147 w 7472601"/>
              <a:gd name="connsiteY458" fmla="*/ 5393091 h 6858000"/>
              <a:gd name="connsiteX459" fmla="*/ 1485552 w 7472601"/>
              <a:gd name="connsiteY459" fmla="*/ 5313202 h 6858000"/>
              <a:gd name="connsiteX460" fmla="*/ 2143004 w 7472601"/>
              <a:gd name="connsiteY460" fmla="*/ 5402420 h 6858000"/>
              <a:gd name="connsiteX461" fmla="*/ 1933391 w 7472601"/>
              <a:gd name="connsiteY461" fmla="*/ 5156971 h 6858000"/>
              <a:gd name="connsiteX462" fmla="*/ 1827118 w 7472601"/>
              <a:gd name="connsiteY462" fmla="*/ 4968410 h 6858000"/>
              <a:gd name="connsiteX463" fmla="*/ 1837349 w 7472601"/>
              <a:gd name="connsiteY463" fmla="*/ 4956357 h 6858000"/>
              <a:gd name="connsiteX464" fmla="*/ 2162835 w 7472601"/>
              <a:gd name="connsiteY464" fmla="*/ 5187853 h 6858000"/>
              <a:gd name="connsiteX465" fmla="*/ 2257167 w 7472601"/>
              <a:gd name="connsiteY465" fmla="*/ 5462123 h 6858000"/>
              <a:gd name="connsiteX466" fmla="*/ 2261598 w 7472601"/>
              <a:gd name="connsiteY466" fmla="*/ 5467998 h 6858000"/>
              <a:gd name="connsiteX467" fmla="*/ 2437177 w 7472601"/>
              <a:gd name="connsiteY467" fmla="*/ 5479608 h 6858000"/>
              <a:gd name="connsiteX468" fmla="*/ 2445247 w 7472601"/>
              <a:gd name="connsiteY468" fmla="*/ 5483476 h 6858000"/>
              <a:gd name="connsiteX469" fmla="*/ 2743626 w 7472601"/>
              <a:gd name="connsiteY469" fmla="*/ 5304819 h 6858000"/>
              <a:gd name="connsiteX470" fmla="*/ 3048102 w 7472601"/>
              <a:gd name="connsiteY470" fmla="*/ 5150595 h 6858000"/>
              <a:gd name="connsiteX471" fmla="*/ 1799414 w 7472601"/>
              <a:gd name="connsiteY471" fmla="*/ 4694732 h 6858000"/>
              <a:gd name="connsiteX472" fmla="*/ 1771735 w 7472601"/>
              <a:gd name="connsiteY472" fmla="*/ 4619929 h 6858000"/>
              <a:gd name="connsiteX473" fmla="*/ 3104273 w 7472601"/>
              <a:gd name="connsiteY473" fmla="*/ 5076159 h 6858000"/>
              <a:gd name="connsiteX474" fmla="*/ 3113245 w 7472601"/>
              <a:gd name="connsiteY474" fmla="*/ 5090705 h 6858000"/>
              <a:gd name="connsiteX475" fmla="*/ 3126294 w 7472601"/>
              <a:gd name="connsiteY475" fmla="*/ 5114400 h 6858000"/>
              <a:gd name="connsiteX476" fmla="*/ 3937433 w 7472601"/>
              <a:gd name="connsiteY476" fmla="*/ 4830473 h 6858000"/>
              <a:gd name="connsiteX477" fmla="*/ 3590475 w 7472601"/>
              <a:gd name="connsiteY477" fmla="*/ 4597974 h 6858000"/>
              <a:gd name="connsiteX478" fmla="*/ 3100264 w 7472601"/>
              <a:gd name="connsiteY478" fmla="*/ 4579845 h 6858000"/>
              <a:gd name="connsiteX479" fmla="*/ 2183576 w 7472601"/>
              <a:gd name="connsiteY479" fmla="*/ 4227150 h 6858000"/>
              <a:gd name="connsiteX480" fmla="*/ 2151029 w 7472601"/>
              <a:gd name="connsiteY480" fmla="*/ 4146947 h 6858000"/>
              <a:gd name="connsiteX481" fmla="*/ 3563434 w 7472601"/>
              <a:gd name="connsiteY481" fmla="*/ 4469115 h 6858000"/>
              <a:gd name="connsiteX482" fmla="*/ 3177952 w 7472601"/>
              <a:gd name="connsiteY482" fmla="*/ 3657386 h 6858000"/>
              <a:gd name="connsiteX483" fmla="*/ 3189263 w 7472601"/>
              <a:gd name="connsiteY483" fmla="*/ 3625726 h 6858000"/>
              <a:gd name="connsiteX484" fmla="*/ 3560912 w 7472601"/>
              <a:gd name="connsiteY484" fmla="*/ 4079863 h 6858000"/>
              <a:gd name="connsiteX485" fmla="*/ 3626636 w 7472601"/>
              <a:gd name="connsiteY485" fmla="*/ 4512230 h 6858000"/>
              <a:gd name="connsiteX486" fmla="*/ 3653088 w 7472601"/>
              <a:gd name="connsiteY486" fmla="*/ 4521417 h 6858000"/>
              <a:gd name="connsiteX487" fmla="*/ 3988128 w 7472601"/>
              <a:gd name="connsiteY487" fmla="*/ 4817267 h 6858000"/>
              <a:gd name="connsiteX488" fmla="*/ 4830582 w 7472601"/>
              <a:gd name="connsiteY488" fmla="*/ 4676000 h 6858000"/>
              <a:gd name="connsiteX489" fmla="*/ 4830100 w 7472601"/>
              <a:gd name="connsiteY489" fmla="*/ 4675554 h 6858000"/>
              <a:gd name="connsiteX490" fmla="*/ 4036318 w 7472601"/>
              <a:gd name="connsiteY490" fmla="*/ 4147013 h 6858000"/>
              <a:gd name="connsiteX491" fmla="*/ 3432098 w 7472601"/>
              <a:gd name="connsiteY491" fmla="*/ 3537312 h 6858000"/>
              <a:gd name="connsiteX492" fmla="*/ 3446761 w 7472601"/>
              <a:gd name="connsiteY492" fmla="*/ 3461278 h 6858000"/>
              <a:gd name="connsiteX493" fmla="*/ 4419733 w 7472601"/>
              <a:gd name="connsiteY493" fmla="*/ 3963555 h 6858000"/>
              <a:gd name="connsiteX494" fmla="*/ 4781371 w 7472601"/>
              <a:gd name="connsiteY494" fmla="*/ 4458604 h 6858000"/>
              <a:gd name="connsiteX495" fmla="*/ 4780440 w 7472601"/>
              <a:gd name="connsiteY495" fmla="*/ 4470290 h 6858000"/>
              <a:gd name="connsiteX496" fmla="*/ 4898954 w 7472601"/>
              <a:gd name="connsiteY496" fmla="*/ 4662092 h 6858000"/>
              <a:gd name="connsiteX497" fmla="*/ 4900699 w 7472601"/>
              <a:gd name="connsiteY497" fmla="*/ 4670867 h 6858000"/>
              <a:gd name="connsiteX498" fmla="*/ 5714511 w 7472601"/>
              <a:gd name="connsiteY498" fmla="*/ 4663483 h 6858000"/>
              <a:gd name="connsiteX499" fmla="*/ 5464793 w 7472601"/>
              <a:gd name="connsiteY499" fmla="*/ 4393556 h 6858000"/>
              <a:gd name="connsiteX500" fmla="*/ 5461897 w 7472601"/>
              <a:gd name="connsiteY500" fmla="*/ 4390879 h 6858000"/>
              <a:gd name="connsiteX501" fmla="*/ 4294126 w 7472601"/>
              <a:gd name="connsiteY501" fmla="*/ 3303048 h 6858000"/>
              <a:gd name="connsiteX502" fmla="*/ 4305321 w 7472601"/>
              <a:gd name="connsiteY502" fmla="*/ 3256953 h 6858000"/>
              <a:gd name="connsiteX503" fmla="*/ 4949299 w 7472601"/>
              <a:gd name="connsiteY503" fmla="*/ 3766336 h 6858000"/>
              <a:gd name="connsiteX504" fmla="*/ 5291452 w 7472601"/>
              <a:gd name="connsiteY504" fmla="*/ 4076801 h 6858000"/>
              <a:gd name="connsiteX505" fmla="*/ 5434998 w 7472601"/>
              <a:gd name="connsiteY505" fmla="*/ 4254100 h 6858000"/>
              <a:gd name="connsiteX506" fmla="*/ 5351015 w 7472601"/>
              <a:gd name="connsiteY506" fmla="*/ 3760989 h 6858000"/>
              <a:gd name="connsiteX507" fmla="*/ 5413780 w 7472601"/>
              <a:gd name="connsiteY507" fmla="*/ 2966265 h 6858000"/>
              <a:gd name="connsiteX508" fmla="*/ 5425627 w 7472601"/>
              <a:gd name="connsiteY508" fmla="*/ 2954192 h 6858000"/>
              <a:gd name="connsiteX509" fmla="*/ 6604735 w 7472601"/>
              <a:gd name="connsiteY509" fmla="*/ 2041381 h 6858000"/>
              <a:gd name="connsiteX510" fmla="*/ 7204487 w 7472601"/>
              <a:gd name="connsiteY510" fmla="*/ 2742112 h 6858000"/>
              <a:gd name="connsiteX511" fmla="*/ 7131592 w 7472601"/>
              <a:gd name="connsiteY511" fmla="*/ 2672096 h 6858000"/>
              <a:gd name="connsiteX512" fmla="*/ 6996344 w 7472601"/>
              <a:gd name="connsiteY512" fmla="*/ 2518310 h 6858000"/>
              <a:gd name="connsiteX513" fmla="*/ 6735495 w 7472601"/>
              <a:gd name="connsiteY513" fmla="*/ 2196890 h 6858000"/>
              <a:gd name="connsiteX514" fmla="*/ 6721901 w 7472601"/>
              <a:gd name="connsiteY514" fmla="*/ 2179274 h 6858000"/>
              <a:gd name="connsiteX515" fmla="*/ 6604735 w 7472601"/>
              <a:gd name="connsiteY515" fmla="*/ 2041381 h 6858000"/>
              <a:gd name="connsiteX516" fmla="*/ 6591670 w 7472601"/>
              <a:gd name="connsiteY516" fmla="*/ 1988277 h 6858000"/>
              <a:gd name="connsiteX517" fmla="*/ 6747349 w 7472601"/>
              <a:gd name="connsiteY517" fmla="*/ 2160069 h 6858000"/>
              <a:gd name="connsiteX518" fmla="*/ 6760943 w 7472601"/>
              <a:gd name="connsiteY518" fmla="*/ 2177686 h 6858000"/>
              <a:gd name="connsiteX519" fmla="*/ 7021065 w 7472601"/>
              <a:gd name="connsiteY519" fmla="*/ 2498102 h 6858000"/>
              <a:gd name="connsiteX520" fmla="*/ 7155223 w 7472601"/>
              <a:gd name="connsiteY520" fmla="*/ 2650386 h 6858000"/>
              <a:gd name="connsiteX521" fmla="*/ 7203167 w 7472601"/>
              <a:gd name="connsiteY521" fmla="*/ 2697288 h 6858000"/>
              <a:gd name="connsiteX522" fmla="*/ 6937703 w 7472601"/>
              <a:gd name="connsiteY522" fmla="*/ 2321981 h 6858000"/>
              <a:gd name="connsiteX523" fmla="*/ 6591670 w 7472601"/>
              <a:gd name="connsiteY523" fmla="*/ 1988277 h 6858000"/>
              <a:gd name="connsiteX524" fmla="*/ 5798671 w 7472601"/>
              <a:gd name="connsiteY524" fmla="*/ 1981601 h 6858000"/>
              <a:gd name="connsiteX525" fmla="*/ 5754709 w 7472601"/>
              <a:gd name="connsiteY525" fmla="*/ 2071454 h 6858000"/>
              <a:gd name="connsiteX526" fmla="*/ 5763044 w 7472601"/>
              <a:gd name="connsiteY526" fmla="*/ 2842206 h 6858000"/>
              <a:gd name="connsiteX527" fmla="*/ 5764974 w 7472601"/>
              <a:gd name="connsiteY527" fmla="*/ 2799609 h 6858000"/>
              <a:gd name="connsiteX528" fmla="*/ 5767665 w 7472601"/>
              <a:gd name="connsiteY528" fmla="*/ 2666409 h 6858000"/>
              <a:gd name="connsiteX529" fmla="*/ 5763055 w 7472601"/>
              <a:gd name="connsiteY529" fmla="*/ 2579705 h 6858000"/>
              <a:gd name="connsiteX530" fmla="*/ 5758079 w 7472601"/>
              <a:gd name="connsiteY530" fmla="*/ 2492508 h 6858000"/>
              <a:gd name="connsiteX531" fmla="*/ 5779325 w 7472601"/>
              <a:gd name="connsiteY531" fmla="*/ 2197069 h 6858000"/>
              <a:gd name="connsiteX532" fmla="*/ 5798671 w 7472601"/>
              <a:gd name="connsiteY532" fmla="*/ 1981601 h 6858000"/>
              <a:gd name="connsiteX533" fmla="*/ 5829202 w 7472601"/>
              <a:gd name="connsiteY533" fmla="*/ 1971679 h 6858000"/>
              <a:gd name="connsiteX534" fmla="*/ 5809558 w 7472601"/>
              <a:gd name="connsiteY534" fmla="*/ 2198043 h 6858000"/>
              <a:gd name="connsiteX535" fmla="*/ 5788653 w 7472601"/>
              <a:gd name="connsiteY535" fmla="*/ 2489430 h 6858000"/>
              <a:gd name="connsiteX536" fmla="*/ 5793439 w 7472601"/>
              <a:gd name="connsiteY536" fmla="*/ 2575235 h 6858000"/>
              <a:gd name="connsiteX537" fmla="*/ 5796837 w 7472601"/>
              <a:gd name="connsiteY537" fmla="*/ 2637633 h 6858000"/>
              <a:gd name="connsiteX538" fmla="*/ 5818614 w 7472601"/>
              <a:gd name="connsiteY538" fmla="*/ 2473055 h 6858000"/>
              <a:gd name="connsiteX539" fmla="*/ 5829202 w 7472601"/>
              <a:gd name="connsiteY539" fmla="*/ 1971679 h 6858000"/>
              <a:gd name="connsiteX540" fmla="*/ 5911389 w 7472601"/>
              <a:gd name="connsiteY540" fmla="*/ 1898371 h 6858000"/>
              <a:gd name="connsiteX541" fmla="*/ 6237627 w 7472601"/>
              <a:gd name="connsiteY541" fmla="*/ 2231921 h 6858000"/>
              <a:gd name="connsiteX542" fmla="*/ 5911389 w 7472601"/>
              <a:gd name="connsiteY542" fmla="*/ 1898371 h 6858000"/>
              <a:gd name="connsiteX543" fmla="*/ 6944437 w 7472601"/>
              <a:gd name="connsiteY543" fmla="*/ 1575402 h 6858000"/>
              <a:gd name="connsiteX544" fmla="*/ 6304730 w 7472601"/>
              <a:gd name="connsiteY544" fmla="*/ 1766654 h 6858000"/>
              <a:gd name="connsiteX545" fmla="*/ 6944437 w 7472601"/>
              <a:gd name="connsiteY545" fmla="*/ 1575402 h 6858000"/>
              <a:gd name="connsiteX546" fmla="*/ 7019523 w 7472601"/>
              <a:gd name="connsiteY546" fmla="*/ 1519450 h 6858000"/>
              <a:gd name="connsiteX547" fmla="*/ 6298091 w 7472601"/>
              <a:gd name="connsiteY547" fmla="*/ 1737122 h 6858000"/>
              <a:gd name="connsiteX548" fmla="*/ 7019523 w 7472601"/>
              <a:gd name="connsiteY548" fmla="*/ 1519450 h 6858000"/>
              <a:gd name="connsiteX549" fmla="*/ 2399523 w 7472601"/>
              <a:gd name="connsiteY549" fmla="*/ 1428234 h 6858000"/>
              <a:gd name="connsiteX550" fmla="*/ 2224982 w 7472601"/>
              <a:gd name="connsiteY550" fmla="*/ 1826201 h 6858000"/>
              <a:gd name="connsiteX551" fmla="*/ 2096099 w 7472601"/>
              <a:gd name="connsiteY551" fmla="*/ 2345900 h 6858000"/>
              <a:gd name="connsiteX552" fmla="*/ 2283317 w 7472601"/>
              <a:gd name="connsiteY552" fmla="*/ 1796925 h 6858000"/>
              <a:gd name="connsiteX553" fmla="*/ 2399523 w 7472601"/>
              <a:gd name="connsiteY553" fmla="*/ 1428234 h 6858000"/>
              <a:gd name="connsiteX554" fmla="*/ 2448558 w 7472601"/>
              <a:gd name="connsiteY554" fmla="*/ 1373435 h 6858000"/>
              <a:gd name="connsiteX555" fmla="*/ 2312521 w 7472601"/>
              <a:gd name="connsiteY555" fmla="*/ 1806140 h 6858000"/>
              <a:gd name="connsiteX556" fmla="*/ 2127533 w 7472601"/>
              <a:gd name="connsiteY556" fmla="*/ 2348380 h 6858000"/>
              <a:gd name="connsiteX557" fmla="*/ 2358080 w 7472601"/>
              <a:gd name="connsiteY557" fmla="*/ 1866134 h 6858000"/>
              <a:gd name="connsiteX558" fmla="*/ 2407436 w 7472601"/>
              <a:gd name="connsiteY558" fmla="*/ 1651070 h 6858000"/>
              <a:gd name="connsiteX559" fmla="*/ 2448558 w 7472601"/>
              <a:gd name="connsiteY559" fmla="*/ 1373435 h 6858000"/>
              <a:gd name="connsiteX560" fmla="*/ 278707 w 7472601"/>
              <a:gd name="connsiteY560" fmla="*/ 1352270 h 6858000"/>
              <a:gd name="connsiteX561" fmla="*/ 321570 w 7472601"/>
              <a:gd name="connsiteY561" fmla="*/ 1861610 h 6858000"/>
              <a:gd name="connsiteX562" fmla="*/ 294281 w 7472601"/>
              <a:gd name="connsiteY562" fmla="*/ 1440658 h 6858000"/>
              <a:gd name="connsiteX563" fmla="*/ 278707 w 7472601"/>
              <a:gd name="connsiteY563" fmla="*/ 1352270 h 6858000"/>
              <a:gd name="connsiteX564" fmla="*/ 1423821 w 7472601"/>
              <a:gd name="connsiteY564" fmla="*/ 1351958 h 6858000"/>
              <a:gd name="connsiteX565" fmla="*/ 1638521 w 7472601"/>
              <a:gd name="connsiteY565" fmla="*/ 1908470 h 6858000"/>
              <a:gd name="connsiteX566" fmla="*/ 1754199 w 7472601"/>
              <a:gd name="connsiteY566" fmla="*/ 2149284 h 6858000"/>
              <a:gd name="connsiteX567" fmla="*/ 1908359 w 7472601"/>
              <a:gd name="connsiteY567" fmla="*/ 2364988 h 6858000"/>
              <a:gd name="connsiteX568" fmla="*/ 1647661 w 7472601"/>
              <a:gd name="connsiteY568" fmla="*/ 1825945 h 6858000"/>
              <a:gd name="connsiteX569" fmla="*/ 1423821 w 7472601"/>
              <a:gd name="connsiteY569" fmla="*/ 1351958 h 6858000"/>
              <a:gd name="connsiteX570" fmla="*/ 1431890 w 7472601"/>
              <a:gd name="connsiteY570" fmla="*/ 1306475 h 6858000"/>
              <a:gd name="connsiteX571" fmla="*/ 1507597 w 7472601"/>
              <a:gd name="connsiteY571" fmla="*/ 1446132 h 6858000"/>
              <a:gd name="connsiteX572" fmla="*/ 1674586 w 7472601"/>
              <a:gd name="connsiteY572" fmla="*/ 1813832 h 6858000"/>
              <a:gd name="connsiteX573" fmla="*/ 1815950 w 7472601"/>
              <a:gd name="connsiteY573" fmla="*/ 2128564 h 6858000"/>
              <a:gd name="connsiteX574" fmla="*/ 1984242 w 7472601"/>
              <a:gd name="connsiteY574" fmla="*/ 2430829 h 6858000"/>
              <a:gd name="connsiteX575" fmla="*/ 2014023 w 7472601"/>
              <a:gd name="connsiteY575" fmla="*/ 2450995 h 6858000"/>
              <a:gd name="connsiteX576" fmla="*/ 1747337 w 7472601"/>
              <a:gd name="connsiteY576" fmla="*/ 1855264 h 6858000"/>
              <a:gd name="connsiteX577" fmla="*/ 1533749 w 7472601"/>
              <a:gd name="connsiteY577" fmla="*/ 1478656 h 6858000"/>
              <a:gd name="connsiteX578" fmla="*/ 1431890 w 7472601"/>
              <a:gd name="connsiteY578" fmla="*/ 1306475 h 6858000"/>
              <a:gd name="connsiteX579" fmla="*/ 5052692 w 7472601"/>
              <a:gd name="connsiteY579" fmla="*/ 1292994 h 6858000"/>
              <a:gd name="connsiteX580" fmla="*/ 5200661 w 7472601"/>
              <a:gd name="connsiteY580" fmla="*/ 1635186 h 6858000"/>
              <a:gd name="connsiteX581" fmla="*/ 5297138 w 7472601"/>
              <a:gd name="connsiteY581" fmla="*/ 1906351 h 6858000"/>
              <a:gd name="connsiteX582" fmla="*/ 5052692 w 7472601"/>
              <a:gd name="connsiteY582" fmla="*/ 1292994 h 6858000"/>
              <a:gd name="connsiteX583" fmla="*/ 5009948 w 7472601"/>
              <a:gd name="connsiteY583" fmla="*/ 1273619 h 6858000"/>
              <a:gd name="connsiteX584" fmla="*/ 5121777 w 7472601"/>
              <a:gd name="connsiteY584" fmla="*/ 1654213 h 6858000"/>
              <a:gd name="connsiteX585" fmla="*/ 5293545 w 7472601"/>
              <a:gd name="connsiteY585" fmla="*/ 2072247 h 6858000"/>
              <a:gd name="connsiteX586" fmla="*/ 5294042 w 7472601"/>
              <a:gd name="connsiteY586" fmla="*/ 2065019 h 6858000"/>
              <a:gd name="connsiteX587" fmla="*/ 5171936 w 7472601"/>
              <a:gd name="connsiteY587" fmla="*/ 1647613 h 6858000"/>
              <a:gd name="connsiteX588" fmla="*/ 5009948 w 7472601"/>
              <a:gd name="connsiteY588" fmla="*/ 1273619 h 6858000"/>
              <a:gd name="connsiteX589" fmla="*/ 655236 w 7472601"/>
              <a:gd name="connsiteY589" fmla="*/ 1268632 h 6858000"/>
              <a:gd name="connsiteX590" fmla="*/ 839521 w 7472601"/>
              <a:gd name="connsiteY590" fmla="*/ 1685315 h 6858000"/>
              <a:gd name="connsiteX591" fmla="*/ 1109416 w 7472601"/>
              <a:gd name="connsiteY591" fmla="*/ 2061663 h 6858000"/>
              <a:gd name="connsiteX592" fmla="*/ 1298300 w 7472601"/>
              <a:gd name="connsiteY592" fmla="*/ 2247742 h 6858000"/>
              <a:gd name="connsiteX593" fmla="*/ 1125871 w 7472601"/>
              <a:gd name="connsiteY593" fmla="*/ 1989513 h 6858000"/>
              <a:gd name="connsiteX594" fmla="*/ 981574 w 7472601"/>
              <a:gd name="connsiteY594" fmla="*/ 1783157 h 6858000"/>
              <a:gd name="connsiteX595" fmla="*/ 922198 w 7472601"/>
              <a:gd name="connsiteY595" fmla="*/ 1677437 h 6858000"/>
              <a:gd name="connsiteX596" fmla="*/ 869293 w 7472601"/>
              <a:gd name="connsiteY596" fmla="*/ 1583214 h 6858000"/>
              <a:gd name="connsiteX597" fmla="*/ 751431 w 7472601"/>
              <a:gd name="connsiteY597" fmla="*/ 1405731 h 6858000"/>
              <a:gd name="connsiteX598" fmla="*/ 655236 w 7472601"/>
              <a:gd name="connsiteY598" fmla="*/ 1268632 h 6858000"/>
              <a:gd name="connsiteX599" fmla="*/ 6516292 w 7472601"/>
              <a:gd name="connsiteY599" fmla="*/ 1263064 h 6858000"/>
              <a:gd name="connsiteX600" fmla="*/ 5736320 w 7472601"/>
              <a:gd name="connsiteY600" fmla="*/ 1501803 h 6858000"/>
              <a:gd name="connsiteX601" fmla="*/ 6516292 w 7472601"/>
              <a:gd name="connsiteY601" fmla="*/ 1263064 h 6858000"/>
              <a:gd name="connsiteX602" fmla="*/ 291466 w 7472601"/>
              <a:gd name="connsiteY602" fmla="*/ 1250369 h 6858000"/>
              <a:gd name="connsiteX603" fmla="*/ 323180 w 7472601"/>
              <a:gd name="connsiteY603" fmla="*/ 1435283 h 6858000"/>
              <a:gd name="connsiteX604" fmla="*/ 349381 w 7472601"/>
              <a:gd name="connsiteY604" fmla="*/ 1875041 h 6858000"/>
              <a:gd name="connsiteX605" fmla="*/ 374363 w 7472601"/>
              <a:gd name="connsiteY605" fmla="*/ 1506494 h 6858000"/>
              <a:gd name="connsiteX606" fmla="*/ 302168 w 7472601"/>
              <a:gd name="connsiteY606" fmla="*/ 1274495 h 6858000"/>
              <a:gd name="connsiteX607" fmla="*/ 291466 w 7472601"/>
              <a:gd name="connsiteY607" fmla="*/ 1250369 h 6858000"/>
              <a:gd name="connsiteX608" fmla="*/ 678222 w 7472601"/>
              <a:gd name="connsiteY608" fmla="*/ 1248670 h 6858000"/>
              <a:gd name="connsiteX609" fmla="*/ 775536 w 7472601"/>
              <a:gd name="connsiteY609" fmla="*/ 1388015 h 6858000"/>
              <a:gd name="connsiteX610" fmla="*/ 894529 w 7472601"/>
              <a:gd name="connsiteY610" fmla="*/ 1567739 h 6858000"/>
              <a:gd name="connsiteX611" fmla="*/ 948000 w 7472601"/>
              <a:gd name="connsiteY611" fmla="*/ 1663088 h 6858000"/>
              <a:gd name="connsiteX612" fmla="*/ 1006812 w 7472601"/>
              <a:gd name="connsiteY612" fmla="*/ 1767683 h 6858000"/>
              <a:gd name="connsiteX613" fmla="*/ 1149133 w 7472601"/>
              <a:gd name="connsiteY613" fmla="*/ 1971513 h 6858000"/>
              <a:gd name="connsiteX614" fmla="*/ 1333952 w 7472601"/>
              <a:gd name="connsiteY614" fmla="*/ 2251620 h 6858000"/>
              <a:gd name="connsiteX615" fmla="*/ 1337329 w 7472601"/>
              <a:gd name="connsiteY615" fmla="*/ 2258350 h 6858000"/>
              <a:gd name="connsiteX616" fmla="*/ 1014726 w 7472601"/>
              <a:gd name="connsiteY616" fmla="*/ 1615556 h 6858000"/>
              <a:gd name="connsiteX617" fmla="*/ 678222 w 7472601"/>
              <a:gd name="connsiteY617" fmla="*/ 1248670 h 6858000"/>
              <a:gd name="connsiteX618" fmla="*/ 6691602 w 7472601"/>
              <a:gd name="connsiteY618" fmla="*/ 1140573 h 6858000"/>
              <a:gd name="connsiteX619" fmla="*/ 6571100 w 7472601"/>
              <a:gd name="connsiteY619" fmla="*/ 1183662 h 6858000"/>
              <a:gd name="connsiteX620" fmla="*/ 6241687 w 7472601"/>
              <a:gd name="connsiteY620" fmla="*/ 1257600 h 6858000"/>
              <a:gd name="connsiteX621" fmla="*/ 5693009 w 7472601"/>
              <a:gd name="connsiteY621" fmla="*/ 1478256 h 6858000"/>
              <a:gd name="connsiteX622" fmla="*/ 6548420 w 7472601"/>
              <a:gd name="connsiteY622" fmla="*/ 1214599 h 6858000"/>
              <a:gd name="connsiteX623" fmla="*/ 6605473 w 7472601"/>
              <a:gd name="connsiteY623" fmla="*/ 1184686 h 6858000"/>
              <a:gd name="connsiteX624" fmla="*/ 6691602 w 7472601"/>
              <a:gd name="connsiteY624" fmla="*/ 1140573 h 6858000"/>
              <a:gd name="connsiteX625" fmla="*/ 4002475 w 7472601"/>
              <a:gd name="connsiteY625" fmla="*/ 1037802 h 6858000"/>
              <a:gd name="connsiteX626" fmla="*/ 4000324 w 7472601"/>
              <a:gd name="connsiteY626" fmla="*/ 1039362 h 6858000"/>
              <a:gd name="connsiteX627" fmla="*/ 4002862 w 7472601"/>
              <a:gd name="connsiteY627" fmla="*/ 1042866 h 6858000"/>
              <a:gd name="connsiteX628" fmla="*/ 4002475 w 7472601"/>
              <a:gd name="connsiteY628" fmla="*/ 1037802 h 6858000"/>
              <a:gd name="connsiteX629" fmla="*/ 506322 w 7472601"/>
              <a:gd name="connsiteY629" fmla="*/ 1020997 h 6858000"/>
              <a:gd name="connsiteX630" fmla="*/ 533068 w 7472601"/>
              <a:gd name="connsiteY630" fmla="*/ 1029409 h 6858000"/>
              <a:gd name="connsiteX631" fmla="*/ 1232525 w 7472601"/>
              <a:gd name="connsiteY631" fmla="*/ 1804675 h 6858000"/>
              <a:gd name="connsiteX632" fmla="*/ 1388858 w 7472601"/>
              <a:gd name="connsiteY632" fmla="*/ 2368011 h 6858000"/>
              <a:gd name="connsiteX633" fmla="*/ 1384098 w 7472601"/>
              <a:gd name="connsiteY633" fmla="*/ 2378125 h 6858000"/>
              <a:gd name="connsiteX634" fmla="*/ 1425393 w 7472601"/>
              <a:gd name="connsiteY634" fmla="*/ 2589124 h 6858000"/>
              <a:gd name="connsiteX635" fmla="*/ 1424001 w 7472601"/>
              <a:gd name="connsiteY635" fmla="*/ 2597541 h 6858000"/>
              <a:gd name="connsiteX636" fmla="*/ 2152729 w 7472601"/>
              <a:gd name="connsiteY636" fmla="*/ 2864487 h 6858000"/>
              <a:gd name="connsiteX637" fmla="*/ 2020609 w 7472601"/>
              <a:gd name="connsiteY637" fmla="*/ 2539671 h 6858000"/>
              <a:gd name="connsiteX638" fmla="*/ 2018920 w 7472601"/>
              <a:gd name="connsiteY638" fmla="*/ 2536309 h 6858000"/>
              <a:gd name="connsiteX639" fmla="*/ 1342441 w 7472601"/>
              <a:gd name="connsiteY639" fmla="*/ 1173017 h 6858000"/>
              <a:gd name="connsiteX640" fmla="*/ 1367925 w 7472601"/>
              <a:gd name="connsiteY640" fmla="*/ 1135648 h 6858000"/>
              <a:gd name="connsiteX641" fmla="*/ 1771401 w 7472601"/>
              <a:gd name="connsiteY641" fmla="*/ 1806673 h 6858000"/>
              <a:gd name="connsiteX642" fmla="*/ 1972385 w 7472601"/>
              <a:gd name="connsiteY642" fmla="*/ 2198735 h 6858000"/>
              <a:gd name="connsiteX643" fmla="*/ 2040892 w 7472601"/>
              <a:gd name="connsiteY643" fmla="*/ 2405205 h 6858000"/>
              <a:gd name="connsiteX644" fmla="*/ 2131689 w 7472601"/>
              <a:gd name="connsiteY644" fmla="*/ 1936926 h 6858000"/>
              <a:gd name="connsiteX645" fmla="*/ 2454820 w 7472601"/>
              <a:gd name="connsiteY645" fmla="*/ 1248808 h 6858000"/>
              <a:gd name="connsiteX646" fmla="*/ 2492512 w 7472601"/>
              <a:gd name="connsiteY646" fmla="*/ 1302920 h 6858000"/>
              <a:gd name="connsiteX647" fmla="*/ 2081216 w 7472601"/>
              <a:gd name="connsiteY647" fmla="*/ 2527513 h 6858000"/>
              <a:gd name="connsiteX648" fmla="*/ 2081211 w 7472601"/>
              <a:gd name="connsiteY648" fmla="*/ 2528916 h 6858000"/>
              <a:gd name="connsiteX649" fmla="*/ 2199067 w 7472601"/>
              <a:gd name="connsiteY649" fmla="*/ 2884061 h 6858000"/>
              <a:gd name="connsiteX650" fmla="*/ 3192586 w 7472601"/>
              <a:gd name="connsiteY650" fmla="*/ 3411496 h 6858000"/>
              <a:gd name="connsiteX651" fmla="*/ 3182620 w 7472601"/>
              <a:gd name="connsiteY651" fmla="*/ 3483279 h 6858000"/>
              <a:gd name="connsiteX652" fmla="*/ 2435119 w 7472601"/>
              <a:gd name="connsiteY652" fmla="*/ 3080173 h 6858000"/>
              <a:gd name="connsiteX653" fmla="*/ 2410152 w 7472601"/>
              <a:gd name="connsiteY653" fmla="*/ 3063751 h 6858000"/>
              <a:gd name="connsiteX654" fmla="*/ 2408099 w 7472601"/>
              <a:gd name="connsiteY654" fmla="*/ 3064403 h 6858000"/>
              <a:gd name="connsiteX655" fmla="*/ 2407218 w 7472601"/>
              <a:gd name="connsiteY655" fmla="*/ 3070324 h 6858000"/>
              <a:gd name="connsiteX656" fmla="*/ 2380138 w 7472601"/>
              <a:gd name="connsiteY656" fmla="*/ 3099341 h 6858000"/>
              <a:gd name="connsiteX657" fmla="*/ 1765923 w 7472601"/>
              <a:gd name="connsiteY657" fmla="*/ 3581043 h 6858000"/>
              <a:gd name="connsiteX658" fmla="*/ 1702258 w 7472601"/>
              <a:gd name="connsiteY658" fmla="*/ 3612286 h 6858000"/>
              <a:gd name="connsiteX659" fmla="*/ 1538370 w 7472601"/>
              <a:gd name="connsiteY659" fmla="*/ 3811804 h 6858000"/>
              <a:gd name="connsiteX660" fmla="*/ 542867 w 7472601"/>
              <a:gd name="connsiteY660" fmla="*/ 4944092 h 6858000"/>
              <a:gd name="connsiteX661" fmla="*/ 515800 w 7472601"/>
              <a:gd name="connsiteY661" fmla="*/ 4862180 h 6858000"/>
              <a:gd name="connsiteX662" fmla="*/ 909145 w 7472601"/>
              <a:gd name="connsiteY662" fmla="*/ 4199225 h 6858000"/>
              <a:gd name="connsiteX663" fmla="*/ 1214067 w 7472601"/>
              <a:gd name="connsiteY663" fmla="*/ 3908561 h 6858000"/>
              <a:gd name="connsiteX664" fmla="*/ 640967 w 7472601"/>
              <a:gd name="connsiteY664" fmla="*/ 4105601 h 6858000"/>
              <a:gd name="connsiteX665" fmla="*/ 112563 w 7472601"/>
              <a:gd name="connsiteY665" fmla="*/ 4396952 h 6858000"/>
              <a:gd name="connsiteX666" fmla="*/ 0 w 7472601"/>
              <a:gd name="connsiteY666" fmla="*/ 4466006 h 6858000"/>
              <a:gd name="connsiteX667" fmla="*/ 0 w 7472601"/>
              <a:gd name="connsiteY667" fmla="*/ 4233763 h 6858000"/>
              <a:gd name="connsiteX668" fmla="*/ 36881 w 7472601"/>
              <a:gd name="connsiteY668" fmla="*/ 4200118 h 6858000"/>
              <a:gd name="connsiteX669" fmla="*/ 910534 w 7472601"/>
              <a:gd name="connsiteY669" fmla="*/ 3629753 h 6858000"/>
              <a:gd name="connsiteX670" fmla="*/ 1578717 w 7472601"/>
              <a:gd name="connsiteY670" fmla="*/ 3575982 h 6858000"/>
              <a:gd name="connsiteX671" fmla="*/ 2338780 w 7472601"/>
              <a:gd name="connsiteY671" fmla="*/ 3033725 h 6858000"/>
              <a:gd name="connsiteX672" fmla="*/ 1807991 w 7472601"/>
              <a:gd name="connsiteY672" fmla="*/ 2807184 h 6858000"/>
              <a:gd name="connsiteX673" fmla="*/ 1416358 w 7472601"/>
              <a:gd name="connsiteY673" fmla="*/ 3112571 h 6858000"/>
              <a:gd name="connsiteX674" fmla="*/ 939066 w 7472601"/>
              <a:gd name="connsiteY674" fmla="*/ 3378798 h 6858000"/>
              <a:gd name="connsiteX675" fmla="*/ 115099 w 7472601"/>
              <a:gd name="connsiteY675" fmla="*/ 3607650 h 6858000"/>
              <a:gd name="connsiteX676" fmla="*/ 97284 w 7472601"/>
              <a:gd name="connsiteY676" fmla="*/ 3520393 h 6858000"/>
              <a:gd name="connsiteX677" fmla="*/ 922050 w 7472601"/>
              <a:gd name="connsiteY677" fmla="*/ 3074867 h 6858000"/>
              <a:gd name="connsiteX678" fmla="*/ 1405265 w 7472601"/>
              <a:gd name="connsiteY678" fmla="*/ 3016319 h 6858000"/>
              <a:gd name="connsiteX679" fmla="*/ 1407512 w 7472601"/>
              <a:gd name="connsiteY679" fmla="*/ 3018001 h 6858000"/>
              <a:gd name="connsiteX680" fmla="*/ 1726266 w 7472601"/>
              <a:gd name="connsiteY680" fmla="*/ 2777274 h 6858000"/>
              <a:gd name="connsiteX681" fmla="*/ 625390 w 7472601"/>
              <a:gd name="connsiteY681" fmla="*/ 2514541 h 6858000"/>
              <a:gd name="connsiteX682" fmla="*/ 619799 w 7472601"/>
              <a:gd name="connsiteY682" fmla="*/ 2527180 h 6858000"/>
              <a:gd name="connsiteX683" fmla="*/ 310030 w 7472601"/>
              <a:gd name="connsiteY683" fmla="*/ 2771818 h 6858000"/>
              <a:gd name="connsiteX684" fmla="*/ 173877 w 7472601"/>
              <a:gd name="connsiteY684" fmla="*/ 2937056 h 6858000"/>
              <a:gd name="connsiteX685" fmla="*/ 77889 w 7472601"/>
              <a:gd name="connsiteY685" fmla="*/ 3138440 h 6858000"/>
              <a:gd name="connsiteX686" fmla="*/ 0 w 7472601"/>
              <a:gd name="connsiteY686" fmla="*/ 3271395 h 6858000"/>
              <a:gd name="connsiteX687" fmla="*/ 0 w 7472601"/>
              <a:gd name="connsiteY687" fmla="*/ 3153002 h 6858000"/>
              <a:gd name="connsiteX688" fmla="*/ 2386 w 7472601"/>
              <a:gd name="connsiteY688" fmla="*/ 3149203 h 6858000"/>
              <a:gd name="connsiteX689" fmla="*/ 89753 w 7472601"/>
              <a:gd name="connsiteY689" fmla="*/ 2987702 h 6858000"/>
              <a:gd name="connsiteX690" fmla="*/ 76869 w 7472601"/>
              <a:gd name="connsiteY690" fmla="*/ 3005404 h 6858000"/>
              <a:gd name="connsiteX691" fmla="*/ 32049 w 7472601"/>
              <a:gd name="connsiteY691" fmla="*/ 3065814 h 6858000"/>
              <a:gd name="connsiteX692" fmla="*/ 0 w 7472601"/>
              <a:gd name="connsiteY692" fmla="*/ 3108744 h 6858000"/>
              <a:gd name="connsiteX693" fmla="*/ 0 w 7472601"/>
              <a:gd name="connsiteY693" fmla="*/ 3058059 h 6858000"/>
              <a:gd name="connsiteX694" fmla="*/ 7610 w 7472601"/>
              <a:gd name="connsiteY694" fmla="*/ 3047889 h 6858000"/>
              <a:gd name="connsiteX695" fmla="*/ 52419 w 7472601"/>
              <a:gd name="connsiteY695" fmla="*/ 2987479 h 6858000"/>
              <a:gd name="connsiteX696" fmla="*/ 59142 w 7472601"/>
              <a:gd name="connsiteY696" fmla="*/ 2978488 h 6858000"/>
              <a:gd name="connsiteX697" fmla="*/ 0 w 7472601"/>
              <a:gd name="connsiteY697" fmla="*/ 3015334 h 6858000"/>
              <a:gd name="connsiteX698" fmla="*/ 0 w 7472601"/>
              <a:gd name="connsiteY698" fmla="*/ 2914286 h 6858000"/>
              <a:gd name="connsiteX699" fmla="*/ 36383 w 7472601"/>
              <a:gd name="connsiteY699" fmla="*/ 2901128 h 6858000"/>
              <a:gd name="connsiteX700" fmla="*/ 156329 w 7472601"/>
              <a:gd name="connsiteY700" fmla="*/ 2840533 h 6858000"/>
              <a:gd name="connsiteX701" fmla="*/ 358355 w 7472601"/>
              <a:gd name="connsiteY701" fmla="*/ 2620471 h 6858000"/>
              <a:gd name="connsiteX702" fmla="*/ 510577 w 7472601"/>
              <a:gd name="connsiteY702" fmla="*/ 2501244 h 6858000"/>
              <a:gd name="connsiteX703" fmla="*/ 211967 w 7472601"/>
              <a:gd name="connsiteY703" fmla="*/ 2479171 h 6858000"/>
              <a:gd name="connsiteX704" fmla="*/ 0 w 7472601"/>
              <a:gd name="connsiteY704" fmla="*/ 2476398 h 6858000"/>
              <a:gd name="connsiteX705" fmla="*/ 0 w 7472601"/>
              <a:gd name="connsiteY705" fmla="*/ 2389189 h 6858000"/>
              <a:gd name="connsiteX706" fmla="*/ 103062 w 7472601"/>
              <a:gd name="connsiteY706" fmla="*/ 2389518 h 6858000"/>
              <a:gd name="connsiteX707" fmla="*/ 510734 w 7472601"/>
              <a:gd name="connsiteY707" fmla="*/ 2416201 h 6858000"/>
              <a:gd name="connsiteX708" fmla="*/ 279257 w 7472601"/>
              <a:gd name="connsiteY708" fmla="*/ 2092102 h 6858000"/>
              <a:gd name="connsiteX709" fmla="*/ 65265 w 7472601"/>
              <a:gd name="connsiteY709" fmla="*/ 2006049 h 6858000"/>
              <a:gd name="connsiteX710" fmla="*/ 0 w 7472601"/>
              <a:gd name="connsiteY710" fmla="*/ 1982532 h 6858000"/>
              <a:gd name="connsiteX711" fmla="*/ 0 w 7472601"/>
              <a:gd name="connsiteY711" fmla="*/ 1912789 h 6858000"/>
              <a:gd name="connsiteX712" fmla="*/ 97460 w 7472601"/>
              <a:gd name="connsiteY712" fmla="*/ 1953725 h 6858000"/>
              <a:gd name="connsiteX713" fmla="*/ 221272 w 7472601"/>
              <a:gd name="connsiteY713" fmla="*/ 1980766 h 6858000"/>
              <a:gd name="connsiteX714" fmla="*/ 116765 w 7472601"/>
              <a:gd name="connsiteY714" fmla="*/ 1911033 h 6858000"/>
              <a:gd name="connsiteX715" fmla="*/ 16405 w 7472601"/>
              <a:gd name="connsiteY715" fmla="*/ 1803412 h 6858000"/>
              <a:gd name="connsiteX716" fmla="*/ 0 w 7472601"/>
              <a:gd name="connsiteY716" fmla="*/ 1784777 h 6858000"/>
              <a:gd name="connsiteX717" fmla="*/ 0 w 7472601"/>
              <a:gd name="connsiteY717" fmla="*/ 1740082 h 6858000"/>
              <a:gd name="connsiteX718" fmla="*/ 39394 w 7472601"/>
              <a:gd name="connsiteY718" fmla="*/ 1784856 h 6858000"/>
              <a:gd name="connsiteX719" fmla="*/ 135813 w 7472601"/>
              <a:gd name="connsiteY719" fmla="*/ 1888838 h 6858000"/>
              <a:gd name="connsiteX720" fmla="*/ 242575 w 7472601"/>
              <a:gd name="connsiteY720" fmla="*/ 1958841 h 6858000"/>
              <a:gd name="connsiteX721" fmla="*/ 82197 w 7472601"/>
              <a:gd name="connsiteY721" fmla="*/ 1754826 h 6858000"/>
              <a:gd name="connsiteX722" fmla="*/ 0 w 7472601"/>
              <a:gd name="connsiteY722" fmla="*/ 1679650 h 6858000"/>
              <a:gd name="connsiteX723" fmla="*/ 0 w 7472601"/>
              <a:gd name="connsiteY723" fmla="*/ 1602463 h 6858000"/>
              <a:gd name="connsiteX724" fmla="*/ 84689 w 7472601"/>
              <a:gd name="connsiteY724" fmla="*/ 1677442 h 6858000"/>
              <a:gd name="connsiteX725" fmla="*/ 298437 w 7472601"/>
              <a:gd name="connsiteY725" fmla="*/ 1968019 h 6858000"/>
              <a:gd name="connsiteX726" fmla="*/ 227269 w 7472601"/>
              <a:gd name="connsiteY726" fmla="*/ 1114064 h 6858000"/>
              <a:gd name="connsiteX727" fmla="*/ 248003 w 7472601"/>
              <a:gd name="connsiteY727" fmla="*/ 1089613 h 6858000"/>
              <a:gd name="connsiteX728" fmla="*/ 427020 w 7472601"/>
              <a:gd name="connsiteY728" fmla="*/ 1619803 h 6858000"/>
              <a:gd name="connsiteX729" fmla="*/ 340345 w 7472601"/>
              <a:gd name="connsiteY729" fmla="*/ 2027739 h 6858000"/>
              <a:gd name="connsiteX730" fmla="*/ 360865 w 7472601"/>
              <a:gd name="connsiteY730" fmla="*/ 2044827 h 6858000"/>
              <a:gd name="connsiteX731" fmla="*/ 560414 w 7472601"/>
              <a:gd name="connsiteY731" fmla="*/ 2421457 h 6858000"/>
              <a:gd name="connsiteX732" fmla="*/ 1359703 w 7472601"/>
              <a:gd name="connsiteY732" fmla="*/ 2578554 h 6858000"/>
              <a:gd name="connsiteX733" fmla="*/ 1359422 w 7472601"/>
              <a:gd name="connsiteY733" fmla="*/ 2577994 h 6858000"/>
              <a:gd name="connsiteX734" fmla="*/ 828701 w 7472601"/>
              <a:gd name="connsiteY734" fmla="*/ 1839520 h 6858000"/>
              <a:gd name="connsiteX735" fmla="*/ 494427 w 7472601"/>
              <a:gd name="connsiteY735" fmla="*/ 1092333 h 6858000"/>
              <a:gd name="connsiteX736" fmla="*/ 506322 w 7472601"/>
              <a:gd name="connsiteY736" fmla="*/ 1020997 h 6858000"/>
              <a:gd name="connsiteX737" fmla="*/ 4570198 w 7472601"/>
              <a:gd name="connsiteY737" fmla="*/ 978081 h 6858000"/>
              <a:gd name="connsiteX738" fmla="*/ 4523691 w 7472601"/>
              <a:gd name="connsiteY738" fmla="*/ 1127776 h 6858000"/>
              <a:gd name="connsiteX739" fmla="*/ 4509875 w 7472601"/>
              <a:gd name="connsiteY739" fmla="*/ 1167552 h 6858000"/>
              <a:gd name="connsiteX740" fmla="*/ 4478168 w 7472601"/>
              <a:gd name="connsiteY740" fmla="*/ 1260735 h 6858000"/>
              <a:gd name="connsiteX741" fmla="*/ 4409309 w 7472601"/>
              <a:gd name="connsiteY741" fmla="*/ 1666996 h 6858000"/>
              <a:gd name="connsiteX742" fmla="*/ 4370031 w 7472601"/>
              <a:gd name="connsiteY742" fmla="*/ 1955666 h 6858000"/>
              <a:gd name="connsiteX743" fmla="*/ 4570198 w 7472601"/>
              <a:gd name="connsiteY743" fmla="*/ 978081 h 6858000"/>
              <a:gd name="connsiteX744" fmla="*/ 4557898 w 7472601"/>
              <a:gd name="connsiteY744" fmla="*/ 900011 h 6858000"/>
              <a:gd name="connsiteX745" fmla="*/ 4344840 w 7472601"/>
              <a:gd name="connsiteY745" fmla="*/ 1922038 h 6858000"/>
              <a:gd name="connsiteX746" fmla="*/ 4378710 w 7472601"/>
              <a:gd name="connsiteY746" fmla="*/ 1665516 h 6858000"/>
              <a:gd name="connsiteX747" fmla="*/ 4448798 w 7472601"/>
              <a:gd name="connsiteY747" fmla="*/ 1253024 h 6858000"/>
              <a:gd name="connsiteX748" fmla="*/ 4480315 w 7472601"/>
              <a:gd name="connsiteY748" fmla="*/ 1158454 h 6858000"/>
              <a:gd name="connsiteX749" fmla="*/ 4494133 w 7472601"/>
              <a:gd name="connsiteY749" fmla="*/ 1118676 h 6858000"/>
              <a:gd name="connsiteX750" fmla="*/ 4557898 w 7472601"/>
              <a:gd name="connsiteY750" fmla="*/ 900011 h 6858000"/>
              <a:gd name="connsiteX751" fmla="*/ 5870151 w 7472601"/>
              <a:gd name="connsiteY751" fmla="*/ 898890 h 6858000"/>
              <a:gd name="connsiteX752" fmla="*/ 5861335 w 7472601"/>
              <a:gd name="connsiteY752" fmla="*/ 899177 h 6858000"/>
              <a:gd name="connsiteX753" fmla="*/ 5843702 w 7472601"/>
              <a:gd name="connsiteY753" fmla="*/ 899748 h 6858000"/>
              <a:gd name="connsiteX754" fmla="*/ 5651107 w 7472601"/>
              <a:gd name="connsiteY754" fmla="*/ 920306 h 6858000"/>
              <a:gd name="connsiteX755" fmla="*/ 5459407 w 7472601"/>
              <a:gd name="connsiteY755" fmla="*/ 940975 h 6858000"/>
              <a:gd name="connsiteX756" fmla="*/ 5374846 w 7472601"/>
              <a:gd name="connsiteY756" fmla="*/ 941988 h 6858000"/>
              <a:gd name="connsiteX757" fmla="*/ 5256105 w 7472601"/>
              <a:gd name="connsiteY757" fmla="*/ 945632 h 6858000"/>
              <a:gd name="connsiteX758" fmla="*/ 5107071 w 7472601"/>
              <a:gd name="connsiteY758" fmla="*/ 969720 h 6858000"/>
              <a:gd name="connsiteX759" fmla="*/ 4998681 w 7472601"/>
              <a:gd name="connsiteY759" fmla="*/ 988771 h 6858000"/>
              <a:gd name="connsiteX760" fmla="*/ 5870151 w 7472601"/>
              <a:gd name="connsiteY760" fmla="*/ 898890 h 6858000"/>
              <a:gd name="connsiteX761" fmla="*/ 5504425 w 7472601"/>
              <a:gd name="connsiteY761" fmla="*/ 848067 h 6858000"/>
              <a:gd name="connsiteX762" fmla="*/ 4968849 w 7472601"/>
              <a:gd name="connsiteY762" fmla="*/ 962318 h 6858000"/>
              <a:gd name="connsiteX763" fmla="*/ 5104039 w 7472601"/>
              <a:gd name="connsiteY763" fmla="*/ 940634 h 6858000"/>
              <a:gd name="connsiteX764" fmla="*/ 5256311 w 7472601"/>
              <a:gd name="connsiteY764" fmla="*/ 916490 h 6858000"/>
              <a:gd name="connsiteX765" fmla="*/ 5377381 w 7472601"/>
              <a:gd name="connsiteY765" fmla="*/ 912671 h 6858000"/>
              <a:gd name="connsiteX766" fmla="*/ 5460148 w 7472601"/>
              <a:gd name="connsiteY766" fmla="*/ 911442 h 6858000"/>
              <a:gd name="connsiteX767" fmla="*/ 5648971 w 7472601"/>
              <a:gd name="connsiteY767" fmla="*/ 891331 h 6858000"/>
              <a:gd name="connsiteX768" fmla="*/ 5844807 w 7472601"/>
              <a:gd name="connsiteY768" fmla="*/ 870718 h 6858000"/>
              <a:gd name="connsiteX769" fmla="*/ 5862975 w 7472601"/>
              <a:gd name="connsiteY769" fmla="*/ 869756 h 6858000"/>
              <a:gd name="connsiteX770" fmla="*/ 5920887 w 7472601"/>
              <a:gd name="connsiteY770" fmla="*/ 865929 h 6858000"/>
              <a:gd name="connsiteX771" fmla="*/ 5504425 w 7472601"/>
              <a:gd name="connsiteY771" fmla="*/ 848067 h 6858000"/>
              <a:gd name="connsiteX772" fmla="*/ 3607114 w 7472601"/>
              <a:gd name="connsiteY772" fmla="*/ 467441 h 6858000"/>
              <a:gd name="connsiteX773" fmla="*/ 3296242 w 7472601"/>
              <a:gd name="connsiteY773" fmla="*/ 807991 h 6858000"/>
              <a:gd name="connsiteX774" fmla="*/ 3174674 w 7472601"/>
              <a:gd name="connsiteY774" fmla="*/ 919759 h 6858000"/>
              <a:gd name="connsiteX775" fmla="*/ 3042978 w 7472601"/>
              <a:gd name="connsiteY775" fmla="*/ 1054894 h 6858000"/>
              <a:gd name="connsiteX776" fmla="*/ 2968914 w 7472601"/>
              <a:gd name="connsiteY776" fmla="*/ 1133756 h 6858000"/>
              <a:gd name="connsiteX777" fmla="*/ 3103823 w 7472601"/>
              <a:gd name="connsiteY777" fmla="*/ 1026814 h 6858000"/>
              <a:gd name="connsiteX778" fmla="*/ 3607114 w 7472601"/>
              <a:gd name="connsiteY778" fmla="*/ 467441 h 6858000"/>
              <a:gd name="connsiteX779" fmla="*/ 3744487 w 7472601"/>
              <a:gd name="connsiteY779" fmla="*/ 383136 h 6858000"/>
              <a:gd name="connsiteX780" fmla="*/ 3970213 w 7472601"/>
              <a:gd name="connsiteY780" fmla="*/ 995559 h 6858000"/>
              <a:gd name="connsiteX781" fmla="*/ 3744487 w 7472601"/>
              <a:gd name="connsiteY781" fmla="*/ 383136 h 6858000"/>
              <a:gd name="connsiteX782" fmla="*/ 3624562 w 7472601"/>
              <a:gd name="connsiteY782" fmla="*/ 367041 h 6858000"/>
              <a:gd name="connsiteX783" fmla="*/ 3489712 w 7472601"/>
              <a:gd name="connsiteY783" fmla="*/ 485386 h 6858000"/>
              <a:gd name="connsiteX784" fmla="*/ 3182994 w 7472601"/>
              <a:gd name="connsiteY784" fmla="*/ 828265 h 6858000"/>
              <a:gd name="connsiteX785" fmla="*/ 2892114 w 7472601"/>
              <a:gd name="connsiteY785" fmla="*/ 1172635 h 6858000"/>
              <a:gd name="connsiteX786" fmla="*/ 3021459 w 7472601"/>
              <a:gd name="connsiteY786" fmla="*/ 1035385 h 6858000"/>
              <a:gd name="connsiteX787" fmla="*/ 3153873 w 7472601"/>
              <a:gd name="connsiteY787" fmla="*/ 898971 h 6858000"/>
              <a:gd name="connsiteX788" fmla="*/ 3276511 w 7472601"/>
              <a:gd name="connsiteY788" fmla="*/ 786423 h 6858000"/>
              <a:gd name="connsiteX789" fmla="*/ 3584154 w 7472601"/>
              <a:gd name="connsiteY789" fmla="*/ 448218 h 6858000"/>
              <a:gd name="connsiteX790" fmla="*/ 3624562 w 7472601"/>
              <a:gd name="connsiteY790" fmla="*/ 367041 h 6858000"/>
              <a:gd name="connsiteX791" fmla="*/ 3766672 w 7472601"/>
              <a:gd name="connsiteY791" fmla="*/ 359429 h 6858000"/>
              <a:gd name="connsiteX792" fmla="*/ 3996338 w 7472601"/>
              <a:gd name="connsiteY792" fmla="*/ 968237 h 6858000"/>
              <a:gd name="connsiteX793" fmla="*/ 3766672 w 7472601"/>
              <a:gd name="connsiteY793" fmla="*/ 359429 h 6858000"/>
              <a:gd name="connsiteX794" fmla="*/ 5805386 w 7472601"/>
              <a:gd name="connsiteY794" fmla="*/ 239240 h 6858000"/>
              <a:gd name="connsiteX795" fmla="*/ 5736947 w 7472601"/>
              <a:gd name="connsiteY795" fmla="*/ 261367 h 6858000"/>
              <a:gd name="connsiteX796" fmla="*/ 5427012 w 7472601"/>
              <a:gd name="connsiteY796" fmla="*/ 311272 h 6858000"/>
              <a:gd name="connsiteX797" fmla="*/ 5147818 w 7472601"/>
              <a:gd name="connsiteY797" fmla="*/ 322112 h 6858000"/>
              <a:gd name="connsiteX798" fmla="*/ 5060854 w 7472601"/>
              <a:gd name="connsiteY798" fmla="*/ 311882 h 6858000"/>
              <a:gd name="connsiteX799" fmla="*/ 4945989 w 7472601"/>
              <a:gd name="connsiteY799" fmla="*/ 300516 h 6858000"/>
              <a:gd name="connsiteX800" fmla="*/ 5410479 w 7472601"/>
              <a:gd name="connsiteY800" fmla="*/ 348434 h 6858000"/>
              <a:gd name="connsiteX801" fmla="*/ 5805386 w 7472601"/>
              <a:gd name="connsiteY801" fmla="*/ 239240 h 6858000"/>
              <a:gd name="connsiteX802" fmla="*/ 5905192 w 7472601"/>
              <a:gd name="connsiteY802" fmla="*/ 163079 h 6858000"/>
              <a:gd name="connsiteX803" fmla="*/ 5865655 w 7472601"/>
              <a:gd name="connsiteY803" fmla="*/ 171901 h 6858000"/>
              <a:gd name="connsiteX804" fmla="*/ 5259740 w 7472601"/>
              <a:gd name="connsiteY804" fmla="*/ 257013 h 6858000"/>
              <a:gd name="connsiteX805" fmla="*/ 5208466 w 7472601"/>
              <a:gd name="connsiteY805" fmla="*/ 257550 h 6858000"/>
              <a:gd name="connsiteX806" fmla="*/ 4980204 w 7472601"/>
              <a:gd name="connsiteY806" fmla="*/ 271903 h 6858000"/>
              <a:gd name="connsiteX807" fmla="*/ 5068068 w 7472601"/>
              <a:gd name="connsiteY807" fmla="*/ 282244 h 6858000"/>
              <a:gd name="connsiteX808" fmla="*/ 5153231 w 7472601"/>
              <a:gd name="connsiteY808" fmla="*/ 292240 h 6858000"/>
              <a:gd name="connsiteX809" fmla="*/ 5426491 w 7472601"/>
              <a:gd name="connsiteY809" fmla="*/ 281128 h 6858000"/>
              <a:gd name="connsiteX810" fmla="*/ 5731212 w 7472601"/>
              <a:gd name="connsiteY810" fmla="*/ 231951 h 6858000"/>
              <a:gd name="connsiteX811" fmla="*/ 5905192 w 7472601"/>
              <a:gd name="connsiteY811" fmla="*/ 163079 h 6858000"/>
              <a:gd name="connsiteX812" fmla="*/ 5944437 w 7472601"/>
              <a:gd name="connsiteY812" fmla="*/ 113829 h 6858000"/>
              <a:gd name="connsiteX813" fmla="*/ 5825032 w 7472601"/>
              <a:gd name="connsiteY813" fmla="*/ 146405 h 6858000"/>
              <a:gd name="connsiteX814" fmla="*/ 4955599 w 7472601"/>
              <a:gd name="connsiteY814" fmla="*/ 247008 h 6858000"/>
              <a:gd name="connsiteX815" fmla="*/ 5210104 w 7472601"/>
              <a:gd name="connsiteY815" fmla="*/ 228123 h 6858000"/>
              <a:gd name="connsiteX816" fmla="*/ 5261015 w 7472601"/>
              <a:gd name="connsiteY816" fmla="*/ 227087 h 6858000"/>
              <a:gd name="connsiteX817" fmla="*/ 5861181 w 7472601"/>
              <a:gd name="connsiteY817" fmla="*/ 143093 h 6858000"/>
              <a:gd name="connsiteX818" fmla="*/ 5961252 w 7472601"/>
              <a:gd name="connsiteY818" fmla="*/ 114820 h 6858000"/>
              <a:gd name="connsiteX819" fmla="*/ 5944437 w 7472601"/>
              <a:gd name="connsiteY819" fmla="*/ 113829 h 6858000"/>
              <a:gd name="connsiteX820" fmla="*/ 3882765 w 7472601"/>
              <a:gd name="connsiteY820" fmla="*/ 0 h 6858000"/>
              <a:gd name="connsiteX821" fmla="*/ 3995099 w 7472601"/>
              <a:gd name="connsiteY821" fmla="*/ 0 h 6858000"/>
              <a:gd name="connsiteX822" fmla="*/ 4163818 w 7472601"/>
              <a:gd name="connsiteY822" fmla="*/ 234104 h 6858000"/>
              <a:gd name="connsiteX823" fmla="*/ 4172099 w 7472601"/>
              <a:gd name="connsiteY823" fmla="*/ 234207 h 6858000"/>
              <a:gd name="connsiteX824" fmla="*/ 4784282 w 7472601"/>
              <a:gd name="connsiteY824" fmla="*/ 276561 h 6858000"/>
              <a:gd name="connsiteX825" fmla="*/ 4801687 w 7472601"/>
              <a:gd name="connsiteY825" fmla="*/ 267764 h 6858000"/>
              <a:gd name="connsiteX826" fmla="*/ 6082788 w 7472601"/>
              <a:gd name="connsiteY826" fmla="*/ 64119 h 6858000"/>
              <a:gd name="connsiteX827" fmla="*/ 6099442 w 7472601"/>
              <a:gd name="connsiteY827" fmla="*/ 82568 h 6858000"/>
              <a:gd name="connsiteX828" fmla="*/ 4804137 w 7472601"/>
              <a:gd name="connsiteY828" fmla="*/ 320931 h 6858000"/>
              <a:gd name="connsiteX829" fmla="*/ 4227047 w 7472601"/>
              <a:gd name="connsiteY829" fmla="*/ 313415 h 6858000"/>
              <a:gd name="connsiteX830" fmla="*/ 4346041 w 7472601"/>
              <a:gd name="connsiteY830" fmla="*/ 456086 h 6858000"/>
              <a:gd name="connsiteX831" fmla="*/ 4870967 w 7472601"/>
              <a:gd name="connsiteY831" fmla="*/ 963061 h 6858000"/>
              <a:gd name="connsiteX832" fmla="*/ 4889647 w 7472601"/>
              <a:gd name="connsiteY832" fmla="*/ 957147 h 6858000"/>
              <a:gd name="connsiteX833" fmla="*/ 5422504 w 7472601"/>
              <a:gd name="connsiteY833" fmla="*/ 805191 h 6858000"/>
              <a:gd name="connsiteX834" fmla="*/ 6087656 w 7472601"/>
              <a:gd name="connsiteY834" fmla="*/ 826703 h 6858000"/>
              <a:gd name="connsiteX835" fmla="*/ 6058717 w 7472601"/>
              <a:gd name="connsiteY835" fmla="*/ 865992 h 6858000"/>
              <a:gd name="connsiteX836" fmla="*/ 4974153 w 7472601"/>
              <a:gd name="connsiteY836" fmla="*/ 1045456 h 6858000"/>
              <a:gd name="connsiteX837" fmla="*/ 5627835 w 7472601"/>
              <a:gd name="connsiteY837" fmla="*/ 1472077 h 6858000"/>
              <a:gd name="connsiteX838" fmla="*/ 5629817 w 7472601"/>
              <a:gd name="connsiteY838" fmla="*/ 1471412 h 6858000"/>
              <a:gd name="connsiteX839" fmla="*/ 5634124 w 7472601"/>
              <a:gd name="connsiteY839" fmla="*/ 1470572 h 6858000"/>
              <a:gd name="connsiteX840" fmla="*/ 5755832 w 7472601"/>
              <a:gd name="connsiteY840" fmla="*/ 1383886 h 6858000"/>
              <a:gd name="connsiteX841" fmla="*/ 6014186 w 7472601"/>
              <a:gd name="connsiteY841" fmla="*/ 1279799 h 6858000"/>
              <a:gd name="connsiteX842" fmla="*/ 6901619 w 7472601"/>
              <a:gd name="connsiteY842" fmla="*/ 1047874 h 6858000"/>
              <a:gd name="connsiteX843" fmla="*/ 6931566 w 7472601"/>
              <a:gd name="connsiteY843" fmla="*/ 1062034 h 6858000"/>
              <a:gd name="connsiteX844" fmla="*/ 5790982 w 7472601"/>
              <a:gd name="connsiteY844" fmla="*/ 1561380 h 6858000"/>
              <a:gd name="connsiteX845" fmla="*/ 6188971 w 7472601"/>
              <a:gd name="connsiteY845" fmla="*/ 1755168 h 6858000"/>
              <a:gd name="connsiteX846" fmla="*/ 6202446 w 7472601"/>
              <a:gd name="connsiteY846" fmla="*/ 1752268 h 6858000"/>
              <a:gd name="connsiteX847" fmla="*/ 7179560 w 7472601"/>
              <a:gd name="connsiteY847" fmla="*/ 1467551 h 6858000"/>
              <a:gd name="connsiteX848" fmla="*/ 7158730 w 7472601"/>
              <a:gd name="connsiteY848" fmla="*/ 1507835 h 6858000"/>
              <a:gd name="connsiteX849" fmla="*/ 6326959 w 7472601"/>
              <a:gd name="connsiteY849" fmla="*/ 1817686 h 6858000"/>
              <a:gd name="connsiteX850" fmla="*/ 6537433 w 7472601"/>
              <a:gd name="connsiteY850" fmla="*/ 1907790 h 6858000"/>
              <a:gd name="connsiteX851" fmla="*/ 6550221 w 7472601"/>
              <a:gd name="connsiteY851" fmla="*/ 1910729 h 6858000"/>
              <a:gd name="connsiteX852" fmla="*/ 6964438 w 7472601"/>
              <a:gd name="connsiteY852" fmla="*/ 2209505 h 6858000"/>
              <a:gd name="connsiteX853" fmla="*/ 7367862 w 7472601"/>
              <a:gd name="connsiteY853" fmla="*/ 2806833 h 6858000"/>
              <a:gd name="connsiteX854" fmla="*/ 7364329 w 7472601"/>
              <a:gd name="connsiteY854" fmla="*/ 2826907 h 6858000"/>
              <a:gd name="connsiteX855" fmla="*/ 7290545 w 7472601"/>
              <a:gd name="connsiteY855" fmla="*/ 2850663 h 6858000"/>
              <a:gd name="connsiteX856" fmla="*/ 6472036 w 7472601"/>
              <a:gd name="connsiteY856" fmla="*/ 1959003 h 6858000"/>
              <a:gd name="connsiteX857" fmla="*/ 5792897 w 7472601"/>
              <a:gd name="connsiteY857" fmla="*/ 1647747 h 6858000"/>
              <a:gd name="connsiteX858" fmla="*/ 5842751 w 7472601"/>
              <a:gd name="connsiteY858" fmla="*/ 1816112 h 6858000"/>
              <a:gd name="connsiteX859" fmla="*/ 5847424 w 7472601"/>
              <a:gd name="connsiteY859" fmla="*/ 1815776 h 6858000"/>
              <a:gd name="connsiteX860" fmla="*/ 6399821 w 7472601"/>
              <a:gd name="connsiteY860" fmla="*/ 2344799 h 6858000"/>
              <a:gd name="connsiteX861" fmla="*/ 6323232 w 7472601"/>
              <a:gd name="connsiteY861" fmla="*/ 2389634 h 6858000"/>
              <a:gd name="connsiteX862" fmla="*/ 5942958 w 7472601"/>
              <a:gd name="connsiteY862" fmla="*/ 2077708 h 6858000"/>
              <a:gd name="connsiteX863" fmla="*/ 5921559 w 7472601"/>
              <a:gd name="connsiteY863" fmla="*/ 2378596 h 6858000"/>
              <a:gd name="connsiteX864" fmla="*/ 5817651 w 7472601"/>
              <a:gd name="connsiteY864" fmla="*/ 3023919 h 6858000"/>
              <a:gd name="connsiteX865" fmla="*/ 5729634 w 7472601"/>
              <a:gd name="connsiteY865" fmla="*/ 3051849 h 6858000"/>
              <a:gd name="connsiteX866" fmla="*/ 5611018 w 7472601"/>
              <a:gd name="connsiteY866" fmla="*/ 2316769 h 6858000"/>
              <a:gd name="connsiteX867" fmla="*/ 5687608 w 7472601"/>
              <a:gd name="connsiteY867" fmla="*/ 2039972 h 6858000"/>
              <a:gd name="connsiteX868" fmla="*/ 5657554 w 7472601"/>
              <a:gd name="connsiteY868" fmla="*/ 1576445 h 6858000"/>
              <a:gd name="connsiteX869" fmla="*/ 5150475 w 7472601"/>
              <a:gd name="connsiteY869" fmla="*/ 1274012 h 6858000"/>
              <a:gd name="connsiteX870" fmla="*/ 5349142 w 7472601"/>
              <a:gd name="connsiteY870" fmla="*/ 2204405 h 6858000"/>
              <a:gd name="connsiteX871" fmla="*/ 5262214 w 7472601"/>
              <a:gd name="connsiteY871" fmla="*/ 2233836 h 6858000"/>
              <a:gd name="connsiteX872" fmla="*/ 4981539 w 7472601"/>
              <a:gd name="connsiteY872" fmla="*/ 1542201 h 6858000"/>
              <a:gd name="connsiteX873" fmla="*/ 4958461 w 7472601"/>
              <a:gd name="connsiteY873" fmla="*/ 1136957 h 6858000"/>
              <a:gd name="connsiteX874" fmla="*/ 4655015 w 7472601"/>
              <a:gd name="connsiteY874" fmla="*/ 891426 h 6858000"/>
              <a:gd name="connsiteX875" fmla="*/ 4348002 w 7472601"/>
              <a:gd name="connsiteY875" fmla="*/ 2205895 h 6858000"/>
              <a:gd name="connsiteX876" fmla="*/ 4262250 w 7472601"/>
              <a:gd name="connsiteY876" fmla="*/ 2219972 h 6858000"/>
              <a:gd name="connsiteX877" fmla="*/ 4550611 w 7472601"/>
              <a:gd name="connsiteY877" fmla="*/ 817540 h 6858000"/>
              <a:gd name="connsiteX878" fmla="*/ 4564418 w 7472601"/>
              <a:gd name="connsiteY878" fmla="*/ 808293 h 6858000"/>
              <a:gd name="connsiteX879" fmla="*/ 4266388 w 7472601"/>
              <a:gd name="connsiteY879" fmla="*/ 500083 h 6858000"/>
              <a:gd name="connsiteX880" fmla="*/ 4032842 w 7472601"/>
              <a:gd name="connsiteY880" fmla="*/ 211809 h 6858000"/>
              <a:gd name="connsiteX881" fmla="*/ 3882765 w 7472601"/>
              <a:gd name="connsiteY881" fmla="*/ 0 h 6858000"/>
              <a:gd name="connsiteX882" fmla="*/ 3721337 w 7472601"/>
              <a:gd name="connsiteY882" fmla="*/ 0 h 6858000"/>
              <a:gd name="connsiteX883" fmla="*/ 3797544 w 7472601"/>
              <a:gd name="connsiteY883" fmla="*/ 0 h 6858000"/>
              <a:gd name="connsiteX884" fmla="*/ 3775734 w 7472601"/>
              <a:gd name="connsiteY884" fmla="*/ 95131 h 6858000"/>
              <a:gd name="connsiteX885" fmla="*/ 3724807 w 7472601"/>
              <a:gd name="connsiteY885" fmla="*/ 272257 h 6858000"/>
              <a:gd name="connsiteX886" fmla="*/ 3726844 w 7472601"/>
              <a:gd name="connsiteY886" fmla="*/ 282988 h 6858000"/>
              <a:gd name="connsiteX887" fmla="*/ 3742664 w 7472601"/>
              <a:gd name="connsiteY887" fmla="*/ 279918 h 6858000"/>
              <a:gd name="connsiteX888" fmla="*/ 4103910 w 7472601"/>
              <a:gd name="connsiteY888" fmla="*/ 1161917 h 6858000"/>
              <a:gd name="connsiteX889" fmla="*/ 4020269 w 7472601"/>
              <a:gd name="connsiteY889" fmla="*/ 1200406 h 6858000"/>
              <a:gd name="connsiteX890" fmla="*/ 3674882 w 7472601"/>
              <a:gd name="connsiteY890" fmla="*/ 488524 h 6858000"/>
              <a:gd name="connsiteX891" fmla="*/ 3132682 w 7472601"/>
              <a:gd name="connsiteY891" fmla="*/ 1072284 h 6858000"/>
              <a:gd name="connsiteX892" fmla="*/ 2716346 w 7472601"/>
              <a:gd name="connsiteY892" fmla="*/ 1276376 h 6858000"/>
              <a:gd name="connsiteX893" fmla="*/ 2716772 w 7472601"/>
              <a:gd name="connsiteY893" fmla="*/ 1255462 h 6858000"/>
              <a:gd name="connsiteX894" fmla="*/ 3471096 w 7472601"/>
              <a:gd name="connsiteY894" fmla="*/ 437072 h 6858000"/>
              <a:gd name="connsiteX895" fmla="*/ 3639057 w 7472601"/>
              <a:gd name="connsiteY895" fmla="*/ 286334 h 6858000"/>
              <a:gd name="connsiteX896" fmla="*/ 3640309 w 7472601"/>
              <a:gd name="connsiteY896" fmla="*/ 284664 h 6858000"/>
              <a:gd name="connsiteX897" fmla="*/ 3646022 w 7472601"/>
              <a:gd name="connsiteY897" fmla="*/ 276711 h 6858000"/>
              <a:gd name="connsiteX898" fmla="*/ 3707943 w 7472601"/>
              <a:gd name="connsiteY898" fmla="*/ 65958 h 6858000"/>
              <a:gd name="connsiteX899" fmla="*/ 3721337 w 7472601"/>
              <a:gd name="connsiteY899" fmla="*/ 0 h 6858000"/>
              <a:gd name="connsiteX900" fmla="*/ 2867960 w 7472601"/>
              <a:gd name="connsiteY900" fmla="*/ 0 h 6858000"/>
              <a:gd name="connsiteX901" fmla="*/ 2926351 w 7472601"/>
              <a:gd name="connsiteY901" fmla="*/ 0 h 6858000"/>
              <a:gd name="connsiteX902" fmla="*/ 2902823 w 7472601"/>
              <a:gd name="connsiteY902" fmla="*/ 262929 h 6858000"/>
              <a:gd name="connsiteX903" fmla="*/ 2940663 w 7472601"/>
              <a:gd name="connsiteY903" fmla="*/ 140884 h 6858000"/>
              <a:gd name="connsiteX904" fmla="*/ 2947039 w 7472601"/>
              <a:gd name="connsiteY904" fmla="*/ 122524 h 6858000"/>
              <a:gd name="connsiteX905" fmla="*/ 2984316 w 7472601"/>
              <a:gd name="connsiteY905" fmla="*/ 0 h 6858000"/>
              <a:gd name="connsiteX906" fmla="*/ 3016114 w 7472601"/>
              <a:gd name="connsiteY906" fmla="*/ 0 h 6858000"/>
              <a:gd name="connsiteX907" fmla="*/ 2979949 w 7472601"/>
              <a:gd name="connsiteY907" fmla="*/ 119274 h 6858000"/>
              <a:gd name="connsiteX908" fmla="*/ 3023879 w 7472601"/>
              <a:gd name="connsiteY908" fmla="*/ 0 h 6858000"/>
              <a:gd name="connsiteX909" fmla="*/ 3105400 w 7472601"/>
              <a:gd name="connsiteY909" fmla="*/ 0 h 6858000"/>
              <a:gd name="connsiteX910" fmla="*/ 3094669 w 7472601"/>
              <a:gd name="connsiteY910" fmla="*/ 30308 h 6858000"/>
              <a:gd name="connsiteX911" fmla="*/ 2901945 w 7472601"/>
              <a:gd name="connsiteY911" fmla="*/ 466538 h 6858000"/>
              <a:gd name="connsiteX912" fmla="*/ 2815209 w 7472601"/>
              <a:gd name="connsiteY912" fmla="*/ 497361 h 6858000"/>
              <a:gd name="connsiteX913" fmla="*/ 2844845 w 7472601"/>
              <a:gd name="connsiteY913" fmla="*/ 127638 h 6858000"/>
              <a:gd name="connsiteX914" fmla="*/ 2867960 w 7472601"/>
              <a:gd name="connsiteY914" fmla="*/ 0 h 6858000"/>
              <a:gd name="connsiteX915" fmla="*/ 1057230 w 7472601"/>
              <a:gd name="connsiteY915" fmla="*/ 0 h 6858000"/>
              <a:gd name="connsiteX916" fmla="*/ 1111003 w 7472601"/>
              <a:gd name="connsiteY916" fmla="*/ 0 h 6858000"/>
              <a:gd name="connsiteX917" fmla="*/ 1125553 w 7472601"/>
              <a:gd name="connsiteY917" fmla="*/ 52588 h 6858000"/>
              <a:gd name="connsiteX918" fmla="*/ 1304276 w 7472601"/>
              <a:gd name="connsiteY918" fmla="*/ 476275 h 6858000"/>
              <a:gd name="connsiteX919" fmla="*/ 1492066 w 7472601"/>
              <a:gd name="connsiteY919" fmla="*/ 886333 h 6858000"/>
              <a:gd name="connsiteX920" fmla="*/ 1423698 w 7472601"/>
              <a:gd name="connsiteY920" fmla="*/ 710817 h 6858000"/>
              <a:gd name="connsiteX921" fmla="*/ 1357609 w 7472601"/>
              <a:gd name="connsiteY921" fmla="*/ 532892 h 6858000"/>
              <a:gd name="connsiteX922" fmla="*/ 1309550 w 7472601"/>
              <a:gd name="connsiteY922" fmla="*/ 374031 h 6858000"/>
              <a:gd name="connsiteX923" fmla="*/ 1193673 w 7472601"/>
              <a:gd name="connsiteY923" fmla="*/ 49533 h 6858000"/>
              <a:gd name="connsiteX924" fmla="*/ 1164391 w 7472601"/>
              <a:gd name="connsiteY924" fmla="*/ 0 h 6858000"/>
              <a:gd name="connsiteX925" fmla="*/ 1200666 w 7472601"/>
              <a:gd name="connsiteY925" fmla="*/ 0 h 6858000"/>
              <a:gd name="connsiteX926" fmla="*/ 1223408 w 7472601"/>
              <a:gd name="connsiteY926" fmla="*/ 38996 h 6858000"/>
              <a:gd name="connsiteX927" fmla="*/ 1339635 w 7472601"/>
              <a:gd name="connsiteY927" fmla="*/ 365517 h 6858000"/>
              <a:gd name="connsiteX928" fmla="*/ 1387469 w 7472601"/>
              <a:gd name="connsiteY928" fmla="*/ 523079 h 6858000"/>
              <a:gd name="connsiteX929" fmla="*/ 1452685 w 7472601"/>
              <a:gd name="connsiteY929" fmla="*/ 699806 h 6858000"/>
              <a:gd name="connsiteX930" fmla="*/ 1492092 w 7472601"/>
              <a:gd name="connsiteY930" fmla="*/ 800424 h 6858000"/>
              <a:gd name="connsiteX931" fmla="*/ 1455302 w 7472601"/>
              <a:gd name="connsiteY931" fmla="*/ 632913 h 6858000"/>
              <a:gd name="connsiteX932" fmla="*/ 1222336 w 7472601"/>
              <a:gd name="connsiteY932" fmla="*/ 9480 h 6858000"/>
              <a:gd name="connsiteX933" fmla="*/ 1214634 w 7472601"/>
              <a:gd name="connsiteY933" fmla="*/ 0 h 6858000"/>
              <a:gd name="connsiteX934" fmla="*/ 1289827 w 7472601"/>
              <a:gd name="connsiteY934" fmla="*/ 0 h 6858000"/>
              <a:gd name="connsiteX935" fmla="*/ 1321076 w 7472601"/>
              <a:gd name="connsiteY935" fmla="*/ 59722 h 6858000"/>
              <a:gd name="connsiteX936" fmla="*/ 1512579 w 7472601"/>
              <a:gd name="connsiteY936" fmla="*/ 626441 h 6858000"/>
              <a:gd name="connsiteX937" fmla="*/ 1506076 w 7472601"/>
              <a:gd name="connsiteY937" fmla="*/ 1089289 h 6858000"/>
              <a:gd name="connsiteX938" fmla="*/ 1486346 w 7472601"/>
              <a:gd name="connsiteY938" fmla="*/ 1079919 h 6858000"/>
              <a:gd name="connsiteX939" fmla="*/ 1070511 w 7472601"/>
              <a:gd name="connsiteY939" fmla="*/ 48609 h 6858000"/>
              <a:gd name="connsiteX940" fmla="*/ 1057230 w 7472601"/>
              <a:gd name="connsiteY940" fmla="*/ 0 h 6858000"/>
              <a:gd name="connsiteX941" fmla="*/ 43151 w 7472601"/>
              <a:gd name="connsiteY941" fmla="*/ 0 h 6858000"/>
              <a:gd name="connsiteX942" fmla="*/ 95283 w 7472601"/>
              <a:gd name="connsiteY942" fmla="*/ 0 h 6858000"/>
              <a:gd name="connsiteX943" fmla="*/ 300708 w 7472601"/>
              <a:gd name="connsiteY943" fmla="*/ 154571 h 6858000"/>
              <a:gd name="connsiteX944" fmla="*/ 530414 w 7472601"/>
              <a:gd name="connsiteY944" fmla="*/ 354673 h 6858000"/>
              <a:gd name="connsiteX945" fmla="*/ 333785 w 7472601"/>
              <a:gd name="connsiteY945" fmla="*/ 161564 h 6858000"/>
              <a:gd name="connsiteX946" fmla="*/ 147005 w 7472601"/>
              <a:gd name="connsiteY946" fmla="*/ 0 h 6858000"/>
              <a:gd name="connsiteX947" fmla="*/ 272509 w 7472601"/>
              <a:gd name="connsiteY947" fmla="*/ 0 h 6858000"/>
              <a:gd name="connsiteX948" fmla="*/ 326276 w 7472601"/>
              <a:gd name="connsiteY948" fmla="*/ 45847 h 6858000"/>
              <a:gd name="connsiteX949" fmla="*/ 823759 w 7472601"/>
              <a:gd name="connsiteY949" fmla="*/ 574145 h 6858000"/>
              <a:gd name="connsiteX950" fmla="*/ 811254 w 7472601"/>
              <a:gd name="connsiteY950" fmla="*/ 665546 h 6858000"/>
              <a:gd name="connsiteX951" fmla="*/ 154042 w 7472601"/>
              <a:gd name="connsiteY951" fmla="*/ 261522 h 6858000"/>
              <a:gd name="connsiteX952" fmla="*/ 13550 w 7472601"/>
              <a:gd name="connsiteY952" fmla="*/ 158423 h 6858000"/>
              <a:gd name="connsiteX953" fmla="*/ 0 w 7472601"/>
              <a:gd name="connsiteY953" fmla="*/ 146618 h 6858000"/>
              <a:gd name="connsiteX954" fmla="*/ 0 w 7472601"/>
              <a:gd name="connsiteY954" fmla="*/ 59161 h 6858000"/>
              <a:gd name="connsiteX955" fmla="*/ 45427 w 7472601"/>
              <a:gd name="connsiteY955" fmla="*/ 101078 h 6858000"/>
              <a:gd name="connsiteX956" fmla="*/ 630103 w 7472601"/>
              <a:gd name="connsiteY956" fmla="*/ 485885 h 6858000"/>
              <a:gd name="connsiteX957" fmla="*/ 532040 w 7472601"/>
              <a:gd name="connsiteY957" fmla="*/ 399359 h 6858000"/>
              <a:gd name="connsiteX958" fmla="*/ 517618 w 7472601"/>
              <a:gd name="connsiteY958" fmla="*/ 385726 h 6858000"/>
              <a:gd name="connsiteX959" fmla="*/ 285074 w 7472601"/>
              <a:gd name="connsiteY959" fmla="*/ 182755 h 6858000"/>
              <a:gd name="connsiteX960" fmla="*/ 43151 w 7472601"/>
              <a:gd name="connsiteY960"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467600 w 7472601"/>
              <a:gd name="connsiteY76" fmla="*/ 6163634 h 6858000"/>
              <a:gd name="connsiteX77" fmla="*/ 7448321 w 7472601"/>
              <a:gd name="connsiteY77" fmla="*/ 6190991 h 6858000"/>
              <a:gd name="connsiteX78" fmla="*/ 7467600 w 7472601"/>
              <a:gd name="connsiteY78" fmla="*/ 6221686 h 6858000"/>
              <a:gd name="connsiteX79" fmla="*/ 7467600 w 7472601"/>
              <a:gd name="connsiteY79" fmla="*/ 6334256 h 6858000"/>
              <a:gd name="connsiteX80" fmla="*/ 7454976 w 7472601"/>
              <a:gd name="connsiteY80" fmla="*/ 6318297 h 6858000"/>
              <a:gd name="connsiteX81" fmla="*/ 1456157 w 7472601"/>
              <a:gd name="connsiteY81" fmla="*/ 5371404 h 6858000"/>
              <a:gd name="connsiteX82" fmla="*/ 1244432 w 7472601"/>
              <a:gd name="connsiteY82" fmla="*/ 5385601 h 6858000"/>
              <a:gd name="connsiteX83" fmla="*/ 973990 w 7472601"/>
              <a:gd name="connsiteY83" fmla="*/ 5424940 h 6858000"/>
              <a:gd name="connsiteX84" fmla="*/ 1103809 w 7472601"/>
              <a:gd name="connsiteY84" fmla="*/ 5433720 h 6858000"/>
              <a:gd name="connsiteX85" fmla="*/ 1123454 w 7472601"/>
              <a:gd name="connsiteY85" fmla="*/ 5435727 h 6858000"/>
              <a:gd name="connsiteX86" fmla="*/ 1737017 w 7472601"/>
              <a:gd name="connsiteY86" fmla="*/ 5452183 h 6858000"/>
              <a:gd name="connsiteX87" fmla="*/ 1824397 w 7472601"/>
              <a:gd name="connsiteY87" fmla="*/ 5447757 h 6858000"/>
              <a:gd name="connsiteX88" fmla="*/ 2070059 w 7472601"/>
              <a:gd name="connsiteY88" fmla="*/ 5441660 h 6858000"/>
              <a:gd name="connsiteX89" fmla="*/ 1456157 w 7472601"/>
              <a:gd name="connsiteY89" fmla="*/ 5371404 h 6858000"/>
              <a:gd name="connsiteX90" fmla="*/ 4988186 w 7472601"/>
              <a:gd name="connsiteY90" fmla="*/ 5216467 h 6858000"/>
              <a:gd name="connsiteX91" fmla="*/ 4777334 w 7472601"/>
              <a:gd name="connsiteY91" fmla="*/ 5406072 h 6858000"/>
              <a:gd name="connsiteX92" fmla="*/ 4718341 w 7472601"/>
              <a:gd name="connsiteY92" fmla="*/ 5468043 h 6858000"/>
              <a:gd name="connsiteX93" fmla="*/ 4604655 w 7472601"/>
              <a:gd name="connsiteY93" fmla="*/ 5583434 h 6858000"/>
              <a:gd name="connsiteX94" fmla="*/ 4565074 w 7472601"/>
              <a:gd name="connsiteY94" fmla="*/ 5618550 h 6858000"/>
              <a:gd name="connsiteX95" fmla="*/ 4988186 w 7472601"/>
              <a:gd name="connsiteY95" fmla="*/ 5216467 h 6858000"/>
              <a:gd name="connsiteX96" fmla="*/ 4978032 w 7472601"/>
              <a:gd name="connsiteY96" fmla="*/ 5183809 h 6858000"/>
              <a:gd name="connsiteX97" fmla="*/ 4463413 w 7472601"/>
              <a:gd name="connsiteY97" fmla="*/ 5615162 h 6858000"/>
              <a:gd name="connsiteX98" fmla="*/ 4358134 w 7472601"/>
              <a:gd name="connsiteY98" fmla="*/ 5742791 h 6858000"/>
              <a:gd name="connsiteX99" fmla="*/ 4376219 w 7472601"/>
              <a:gd name="connsiteY99" fmla="*/ 5729027 h 6858000"/>
              <a:gd name="connsiteX100" fmla="*/ 4582340 w 7472601"/>
              <a:gd name="connsiteY100" fmla="*/ 5561037 h 6858000"/>
              <a:gd name="connsiteX101" fmla="*/ 4694684 w 7472601"/>
              <a:gd name="connsiteY101" fmla="*/ 5447098 h 6858000"/>
              <a:gd name="connsiteX102" fmla="*/ 4754123 w 7472601"/>
              <a:gd name="connsiteY102" fmla="*/ 5384643 h 6858000"/>
              <a:gd name="connsiteX103" fmla="*/ 4978032 w 7472601"/>
              <a:gd name="connsiteY103" fmla="*/ 5183809 h 6858000"/>
              <a:gd name="connsiteX104" fmla="*/ 1903353 w 7472601"/>
              <a:gd name="connsiteY104" fmla="*/ 5044827 h 6858000"/>
              <a:gd name="connsiteX105" fmla="*/ 1936931 w 7472601"/>
              <a:gd name="connsiteY105" fmla="*/ 5093954 h 6858000"/>
              <a:gd name="connsiteX106" fmla="*/ 2195868 w 7472601"/>
              <a:gd name="connsiteY106" fmla="*/ 5396574 h 6858000"/>
              <a:gd name="connsiteX107" fmla="*/ 2088852 w 7472601"/>
              <a:gd name="connsiteY107" fmla="*/ 5166123 h 6858000"/>
              <a:gd name="connsiteX108" fmla="*/ 1958241 w 7472601"/>
              <a:gd name="connsiteY108" fmla="*/ 5067955 h 6858000"/>
              <a:gd name="connsiteX109" fmla="*/ 1903353 w 7472601"/>
              <a:gd name="connsiteY109" fmla="*/ 5044827 h 6858000"/>
              <a:gd name="connsiteX110" fmla="*/ 1979378 w 7472601"/>
              <a:gd name="connsiteY110" fmla="*/ 4769504 h 6858000"/>
              <a:gd name="connsiteX111" fmla="*/ 2882120 w 7472601"/>
              <a:gd name="connsiteY111" fmla="*/ 5064547 h 6858000"/>
              <a:gd name="connsiteX112" fmla="*/ 2793103 w 7472601"/>
              <a:gd name="connsiteY112" fmla="*/ 5039699 h 6858000"/>
              <a:gd name="connsiteX113" fmla="*/ 2770041 w 7472601"/>
              <a:gd name="connsiteY113" fmla="*/ 5033634 h 6858000"/>
              <a:gd name="connsiteX114" fmla="*/ 1979378 w 7472601"/>
              <a:gd name="connsiteY114" fmla="*/ 4769504 h 6858000"/>
              <a:gd name="connsiteX115" fmla="*/ 1927410 w 7472601"/>
              <a:gd name="connsiteY115" fmla="*/ 4716164 h 6858000"/>
              <a:gd name="connsiteX116" fmla="*/ 1959587 w 7472601"/>
              <a:gd name="connsiteY116" fmla="*/ 4728849 h 6858000"/>
              <a:gd name="connsiteX117" fmla="*/ 2777707 w 7472601"/>
              <a:gd name="connsiteY117" fmla="*/ 5003991 h 6858000"/>
              <a:gd name="connsiteX118" fmla="*/ 2800768 w 7472601"/>
              <a:gd name="connsiteY118" fmla="*/ 5010056 h 6858000"/>
              <a:gd name="connsiteX119" fmla="*/ 2879408 w 7472601"/>
              <a:gd name="connsiteY119" fmla="*/ 5031590 h 6858000"/>
              <a:gd name="connsiteX120" fmla="*/ 2862295 w 7472601"/>
              <a:gd name="connsiteY120" fmla="*/ 5022958 h 6858000"/>
              <a:gd name="connsiteX121" fmla="*/ 2813343 w 7472601"/>
              <a:gd name="connsiteY121" fmla="*/ 4998369 h 6858000"/>
              <a:gd name="connsiteX122" fmla="*/ 2646245 w 7472601"/>
              <a:gd name="connsiteY122" fmla="*/ 4930999 h 6858000"/>
              <a:gd name="connsiteX123" fmla="*/ 1999243 w 7472601"/>
              <a:gd name="connsiteY123" fmla="*/ 4730524 h 6858000"/>
              <a:gd name="connsiteX124" fmla="*/ 1979527 w 7472601"/>
              <a:gd name="connsiteY124" fmla="*/ 4726651 h 6858000"/>
              <a:gd name="connsiteX125" fmla="*/ 1927410 w 7472601"/>
              <a:gd name="connsiteY125" fmla="*/ 4716164 h 6858000"/>
              <a:gd name="connsiteX126" fmla="*/ 1997014 w 7472601"/>
              <a:gd name="connsiteY126" fmla="*/ 4698007 h 6858000"/>
              <a:gd name="connsiteX127" fmla="*/ 2005458 w 7472601"/>
              <a:gd name="connsiteY127" fmla="*/ 4699540 h 6858000"/>
              <a:gd name="connsiteX128" fmla="*/ 2657186 w 7472601"/>
              <a:gd name="connsiteY128" fmla="*/ 4901687 h 6858000"/>
              <a:gd name="connsiteX129" fmla="*/ 2826662 w 7472601"/>
              <a:gd name="connsiteY129" fmla="*/ 4970362 h 6858000"/>
              <a:gd name="connsiteX130" fmla="*/ 2876100 w 7472601"/>
              <a:gd name="connsiteY130" fmla="*/ 4995397 h 6858000"/>
              <a:gd name="connsiteX131" fmla="*/ 3042600 w 7472601"/>
              <a:gd name="connsiteY131" fmla="*/ 5059532 h 6858000"/>
              <a:gd name="connsiteX132" fmla="*/ 1997014 w 7472601"/>
              <a:gd name="connsiteY132" fmla="*/ 4698007 h 6858000"/>
              <a:gd name="connsiteX133" fmla="*/ 2305292 w 7472601"/>
              <a:gd name="connsiteY133" fmla="*/ 4219492 h 6858000"/>
              <a:gd name="connsiteX134" fmla="*/ 3360922 w 7472601"/>
              <a:gd name="connsiteY134" fmla="*/ 4529373 h 6858000"/>
              <a:gd name="connsiteX135" fmla="*/ 3492420 w 7472601"/>
              <a:gd name="connsiteY135" fmla="*/ 4510145 h 6858000"/>
              <a:gd name="connsiteX136" fmla="*/ 3364086 w 7472601"/>
              <a:gd name="connsiteY136" fmla="*/ 4480340 h 6858000"/>
              <a:gd name="connsiteX137" fmla="*/ 3225818 w 7472601"/>
              <a:gd name="connsiteY137" fmla="*/ 4411822 h 6858000"/>
              <a:gd name="connsiteX138" fmla="*/ 3129696 w 7472601"/>
              <a:gd name="connsiteY138" fmla="*/ 4360704 h 6858000"/>
              <a:gd name="connsiteX139" fmla="*/ 2814545 w 7472601"/>
              <a:gd name="connsiteY139" fmla="*/ 4282955 h 6858000"/>
              <a:gd name="connsiteX140" fmla="*/ 2305292 w 7472601"/>
              <a:gd name="connsiteY140" fmla="*/ 4219492 h 6858000"/>
              <a:gd name="connsiteX141" fmla="*/ 2626982 w 7472601"/>
              <a:gd name="connsiteY141" fmla="*/ 4206450 h 6858000"/>
              <a:gd name="connsiteX142" fmla="*/ 2490617 w 7472601"/>
              <a:gd name="connsiteY142" fmla="*/ 4206951 h 6858000"/>
              <a:gd name="connsiteX143" fmla="*/ 2819869 w 7472601"/>
              <a:gd name="connsiteY143" fmla="*/ 4252936 h 6858000"/>
              <a:gd name="connsiteX144" fmla="*/ 3143018 w 7472601"/>
              <a:gd name="connsiteY144" fmla="*/ 4332698 h 6858000"/>
              <a:gd name="connsiteX145" fmla="*/ 3241520 w 7472601"/>
              <a:gd name="connsiteY145" fmla="*/ 4385112 h 6858000"/>
              <a:gd name="connsiteX146" fmla="*/ 3374575 w 7472601"/>
              <a:gd name="connsiteY146" fmla="*/ 4451517 h 6858000"/>
              <a:gd name="connsiteX147" fmla="*/ 3505221 w 7472601"/>
              <a:gd name="connsiteY147" fmla="*/ 4480757 h 6858000"/>
              <a:gd name="connsiteX148" fmla="*/ 2626982 w 7472601"/>
              <a:gd name="connsiteY148" fmla="*/ 4206450 h 6858000"/>
              <a:gd name="connsiteX149" fmla="*/ 1310106 w 7472601"/>
              <a:gd name="connsiteY149" fmla="*/ 3943217 h 6858000"/>
              <a:gd name="connsiteX150" fmla="*/ 854994 w 7472601"/>
              <a:gd name="connsiteY150" fmla="*/ 4399136 h 6858000"/>
              <a:gd name="connsiteX151" fmla="*/ 742462 w 7472601"/>
              <a:gd name="connsiteY151" fmla="*/ 4594648 h 6858000"/>
              <a:gd name="connsiteX152" fmla="*/ 820602 w 7472601"/>
              <a:gd name="connsiteY152" fmla="*/ 4485915 h 6858000"/>
              <a:gd name="connsiteX153" fmla="*/ 878295 w 7472601"/>
              <a:gd name="connsiteY153" fmla="*/ 4403594 h 6858000"/>
              <a:gd name="connsiteX154" fmla="*/ 1240607 w 7472601"/>
              <a:gd name="connsiteY154" fmla="*/ 4010401 h 6858000"/>
              <a:gd name="connsiteX155" fmla="*/ 1310106 w 7472601"/>
              <a:gd name="connsiteY155" fmla="*/ 3943217 h 6858000"/>
              <a:gd name="connsiteX156" fmla="*/ 1423113 w 7472601"/>
              <a:gd name="connsiteY156" fmla="*/ 3874565 h 6858000"/>
              <a:gd name="connsiteX157" fmla="*/ 1260565 w 7472601"/>
              <a:gd name="connsiteY157" fmla="*/ 4031982 h 6858000"/>
              <a:gd name="connsiteX158" fmla="*/ 901900 w 7472601"/>
              <a:gd name="connsiteY158" fmla="*/ 4421236 h 6858000"/>
              <a:gd name="connsiteX159" fmla="*/ 845044 w 7472601"/>
              <a:gd name="connsiteY159" fmla="*/ 4502436 h 6858000"/>
              <a:gd name="connsiteX160" fmla="*/ 685926 w 7472601"/>
              <a:gd name="connsiteY160" fmla="*/ 4703069 h 6858000"/>
              <a:gd name="connsiteX161" fmla="*/ 684248 w 7472601"/>
              <a:gd name="connsiteY161" fmla="*/ 4706721 h 6858000"/>
              <a:gd name="connsiteX162" fmla="*/ 1423113 w 7472601"/>
              <a:gd name="connsiteY162" fmla="*/ 3874565 h 6858000"/>
              <a:gd name="connsiteX163" fmla="*/ 3316479 w 7472601"/>
              <a:gd name="connsiteY163" fmla="*/ 3872136 h 6858000"/>
              <a:gd name="connsiteX164" fmla="*/ 3546806 w 7472601"/>
              <a:gd name="connsiteY164" fmla="*/ 4356139 h 6858000"/>
              <a:gd name="connsiteX165" fmla="*/ 3364433 w 7472601"/>
              <a:gd name="connsiteY165" fmla="*/ 3953121 h 6858000"/>
              <a:gd name="connsiteX166" fmla="*/ 3316479 w 7472601"/>
              <a:gd name="connsiteY166" fmla="*/ 3872136 h 6858000"/>
              <a:gd name="connsiteX167" fmla="*/ 3291335 w 7472601"/>
              <a:gd name="connsiteY167" fmla="*/ 3767420 h 6858000"/>
              <a:gd name="connsiteX168" fmla="*/ 3390805 w 7472601"/>
              <a:gd name="connsiteY168" fmla="*/ 3937163 h 6858000"/>
              <a:gd name="connsiteX169" fmla="*/ 3579062 w 7472601"/>
              <a:gd name="connsiteY169" fmla="*/ 4359040 h 6858000"/>
              <a:gd name="connsiteX170" fmla="*/ 3467355 w 7472601"/>
              <a:gd name="connsiteY170" fmla="*/ 3988130 h 6858000"/>
              <a:gd name="connsiteX171" fmla="*/ 3310753 w 7472601"/>
              <a:gd name="connsiteY171" fmla="*/ 3787140 h 6858000"/>
              <a:gd name="connsiteX172" fmla="*/ 3291335 w 7472601"/>
              <a:gd name="connsiteY172" fmla="*/ 3767420 h 6858000"/>
              <a:gd name="connsiteX173" fmla="*/ 1635889 w 7472601"/>
              <a:gd name="connsiteY173" fmla="*/ 3709494 h 6858000"/>
              <a:gd name="connsiteX174" fmla="*/ 1634800 w 7472601"/>
              <a:gd name="connsiteY174" fmla="*/ 3731111 h 6858000"/>
              <a:gd name="connsiteX175" fmla="*/ 1635889 w 7472601"/>
              <a:gd name="connsiteY175" fmla="*/ 3709494 h 6858000"/>
              <a:gd name="connsiteX176" fmla="*/ 1510397 w 7472601"/>
              <a:gd name="connsiteY176" fmla="*/ 3684705 h 6858000"/>
              <a:gd name="connsiteX177" fmla="*/ 1146550 w 7472601"/>
              <a:gd name="connsiteY177" fmla="*/ 3802012 h 6858000"/>
              <a:gd name="connsiteX178" fmla="*/ 698834 w 7472601"/>
              <a:gd name="connsiteY178" fmla="*/ 3952272 h 6858000"/>
              <a:gd name="connsiteX179" fmla="*/ 34256 w 7472601"/>
              <a:gd name="connsiteY179" fmla="*/ 4347603 h 6858000"/>
              <a:gd name="connsiteX180" fmla="*/ 527241 w 7472601"/>
              <a:gd name="connsiteY180" fmla="*/ 4065078 h 6858000"/>
              <a:gd name="connsiteX181" fmla="*/ 1510397 w 7472601"/>
              <a:gd name="connsiteY181" fmla="*/ 3684705 h 6858000"/>
              <a:gd name="connsiteX182" fmla="*/ 1313114 w 7472601"/>
              <a:gd name="connsiteY182" fmla="*/ 3655216 h 6858000"/>
              <a:gd name="connsiteX183" fmla="*/ 1109304 w 7472601"/>
              <a:gd name="connsiteY183" fmla="*/ 3669030 h 6858000"/>
              <a:gd name="connsiteX184" fmla="*/ 8129 w 7472601"/>
              <a:gd name="connsiteY184" fmla="*/ 4330519 h 6858000"/>
              <a:gd name="connsiteX185" fmla="*/ 687572 w 7472601"/>
              <a:gd name="connsiteY185" fmla="*/ 3925629 h 6858000"/>
              <a:gd name="connsiteX186" fmla="*/ 1138365 w 7472601"/>
              <a:gd name="connsiteY186" fmla="*/ 3774515 h 6858000"/>
              <a:gd name="connsiteX187" fmla="*/ 1505579 w 7472601"/>
              <a:gd name="connsiteY187" fmla="*/ 3655526 h 6858000"/>
              <a:gd name="connsiteX188" fmla="*/ 1313114 w 7472601"/>
              <a:gd name="connsiteY188" fmla="*/ 3655216 h 6858000"/>
              <a:gd name="connsiteX189" fmla="*/ 3655073 w 7472601"/>
              <a:gd name="connsiteY189" fmla="*/ 3650884 h 6858000"/>
              <a:gd name="connsiteX190" fmla="*/ 3989938 w 7472601"/>
              <a:gd name="connsiteY190" fmla="*/ 3991685 h 6858000"/>
              <a:gd name="connsiteX191" fmla="*/ 4393907 w 7472601"/>
              <a:gd name="connsiteY191" fmla="*/ 4261258 h 6858000"/>
              <a:gd name="connsiteX192" fmla="*/ 4648051 w 7472601"/>
              <a:gd name="connsiteY192" fmla="*/ 4374051 h 6858000"/>
              <a:gd name="connsiteX193" fmla="*/ 4383389 w 7472601"/>
              <a:gd name="connsiteY193" fmla="*/ 4184369 h 6858000"/>
              <a:gd name="connsiteX194" fmla="*/ 4165508 w 7472601"/>
              <a:gd name="connsiteY194" fmla="*/ 4035196 h 6858000"/>
              <a:gd name="connsiteX195" fmla="*/ 4068162 w 7472601"/>
              <a:gd name="connsiteY195" fmla="*/ 3953394 h 6858000"/>
              <a:gd name="connsiteX196" fmla="*/ 3981416 w 7472601"/>
              <a:gd name="connsiteY196" fmla="*/ 3880482 h 6858000"/>
              <a:gd name="connsiteX197" fmla="*/ 3800147 w 7472601"/>
              <a:gd name="connsiteY197" fmla="*/ 3749872 h 6858000"/>
              <a:gd name="connsiteX198" fmla="*/ 3655073 w 7472601"/>
              <a:gd name="connsiteY198" fmla="*/ 3650884 h 6858000"/>
              <a:gd name="connsiteX199" fmla="*/ 3670252 w 7472601"/>
              <a:gd name="connsiteY199" fmla="*/ 3622798 h 6858000"/>
              <a:gd name="connsiteX200" fmla="*/ 3817258 w 7472601"/>
              <a:gd name="connsiteY200" fmla="*/ 3723577 h 6858000"/>
              <a:gd name="connsiteX201" fmla="*/ 4000461 w 7472601"/>
              <a:gd name="connsiteY201" fmla="*/ 3855966 h 6858000"/>
              <a:gd name="connsiteX202" fmla="*/ 4088180 w 7472601"/>
              <a:gd name="connsiteY202" fmla="*/ 3929774 h 6858000"/>
              <a:gd name="connsiteX203" fmla="*/ 4184555 w 7472601"/>
              <a:gd name="connsiteY203" fmla="*/ 4010683 h 6858000"/>
              <a:gd name="connsiteX204" fmla="*/ 4399563 w 7472601"/>
              <a:gd name="connsiteY204" fmla="*/ 4158106 h 6858000"/>
              <a:gd name="connsiteX205" fmla="*/ 4684469 w 7472601"/>
              <a:gd name="connsiteY205" fmla="*/ 4364680 h 6858000"/>
              <a:gd name="connsiteX206" fmla="*/ 4690271 w 7472601"/>
              <a:gd name="connsiteY206" fmla="*/ 4370034 h 6858000"/>
              <a:gd name="connsiteX207" fmla="*/ 4136093 w 7472601"/>
              <a:gd name="connsiteY207" fmla="*/ 3858466 h 6858000"/>
              <a:gd name="connsiteX208" fmla="*/ 3670252 w 7472601"/>
              <a:gd name="connsiteY208" fmla="*/ 3622798 h 6858000"/>
              <a:gd name="connsiteX209" fmla="*/ 4440129 w 7472601"/>
              <a:gd name="connsiteY209" fmla="*/ 3448571 h 6858000"/>
              <a:gd name="connsiteX210" fmla="*/ 4856525 w 7472601"/>
              <a:gd name="connsiteY210" fmla="*/ 3915351 h 6858000"/>
              <a:gd name="connsiteX211" fmla="*/ 5059055 w 7472601"/>
              <a:gd name="connsiteY211" fmla="*/ 4108918 h 6858000"/>
              <a:gd name="connsiteX212" fmla="*/ 5290070 w 7472601"/>
              <a:gd name="connsiteY212" fmla="*/ 4263619 h 6858000"/>
              <a:gd name="connsiteX213" fmla="*/ 4834991 w 7472601"/>
              <a:gd name="connsiteY213" fmla="*/ 3830985 h 6858000"/>
              <a:gd name="connsiteX214" fmla="*/ 4440129 w 7472601"/>
              <a:gd name="connsiteY214" fmla="*/ 3448571 h 6858000"/>
              <a:gd name="connsiteX215" fmla="*/ 4441737 w 7472601"/>
              <a:gd name="connsiteY215" fmla="*/ 3399734 h 6858000"/>
              <a:gd name="connsiteX216" fmla="*/ 4431236 w 7472601"/>
              <a:gd name="connsiteY216" fmla="*/ 3400954 h 6858000"/>
              <a:gd name="connsiteX217" fmla="*/ 4557150 w 7472601"/>
              <a:gd name="connsiteY217" fmla="*/ 3510023 h 6858000"/>
              <a:gd name="connsiteX218" fmla="*/ 4856936 w 7472601"/>
              <a:gd name="connsiteY218" fmla="*/ 3809146 h 6858000"/>
              <a:gd name="connsiteX219" fmla="*/ 5111996 w 7472601"/>
              <a:gd name="connsiteY219" fmla="*/ 4065759 h 6858000"/>
              <a:gd name="connsiteX220" fmla="*/ 5388878 w 7472601"/>
              <a:gd name="connsiteY220" fmla="*/ 4300185 h 6858000"/>
              <a:gd name="connsiteX221" fmla="*/ 5425556 w 7472601"/>
              <a:gd name="connsiteY221" fmla="*/ 4308967 h 6858000"/>
              <a:gd name="connsiteX222" fmla="*/ 4943646 w 7472601"/>
              <a:gd name="connsiteY222" fmla="*/ 3822916 h 6858000"/>
              <a:gd name="connsiteX223" fmla="*/ 4594837 w 7472601"/>
              <a:gd name="connsiteY223" fmla="*/ 3532274 h 6858000"/>
              <a:gd name="connsiteX224" fmla="*/ 4441737 w 7472601"/>
              <a:gd name="connsiteY224" fmla="*/ 3399734 h 6858000"/>
              <a:gd name="connsiteX225" fmla="*/ 5425834 w 7472601"/>
              <a:gd name="connsiteY225" fmla="*/ 3162785 h 6858000"/>
              <a:gd name="connsiteX226" fmla="*/ 5401644 w 7472601"/>
              <a:gd name="connsiteY226" fmla="*/ 3617847 h 6858000"/>
              <a:gd name="connsiteX227" fmla="*/ 5467256 w 7472601"/>
              <a:gd name="connsiteY227" fmla="*/ 4175494 h 6858000"/>
              <a:gd name="connsiteX228" fmla="*/ 5448069 w 7472601"/>
              <a:gd name="connsiteY228" fmla="*/ 3567554 h 6858000"/>
              <a:gd name="connsiteX229" fmla="*/ 5425834 w 7472601"/>
              <a:gd name="connsiteY229" fmla="*/ 3162785 h 6858000"/>
              <a:gd name="connsiteX230" fmla="*/ 1318687 w 7472601"/>
              <a:gd name="connsiteY230" fmla="*/ 3113840 h 6858000"/>
              <a:gd name="connsiteX231" fmla="*/ 1066793 w 7472601"/>
              <a:gd name="connsiteY231" fmla="*/ 3212171 h 6858000"/>
              <a:gd name="connsiteX232" fmla="*/ 993319 w 7472601"/>
              <a:gd name="connsiteY232" fmla="*/ 3247648 h 6858000"/>
              <a:gd name="connsiteX233" fmla="*/ 853081 w 7472601"/>
              <a:gd name="connsiteY233" fmla="*/ 3312410 h 6858000"/>
              <a:gd name="connsiteX234" fmla="*/ 805957 w 7472601"/>
              <a:gd name="connsiteY234" fmla="*/ 3330443 h 6858000"/>
              <a:gd name="connsiteX235" fmla="*/ 1318687 w 7472601"/>
              <a:gd name="connsiteY235" fmla="*/ 3113840 h 6858000"/>
              <a:gd name="connsiteX236" fmla="*/ 5453702 w 7472601"/>
              <a:gd name="connsiteY236" fmla="*/ 3090882 h 6858000"/>
              <a:gd name="connsiteX237" fmla="*/ 5480135 w 7472601"/>
              <a:gd name="connsiteY237" fmla="*/ 3565802 h 6858000"/>
              <a:gd name="connsiteX238" fmla="*/ 5499023 w 7472601"/>
              <a:gd name="connsiteY238" fmla="*/ 4166310 h 6858000"/>
              <a:gd name="connsiteX239" fmla="*/ 5547022 w 7472601"/>
              <a:gd name="connsiteY239" fmla="*/ 3607838 h 6858000"/>
              <a:gd name="connsiteX240" fmla="*/ 5515964 w 7472601"/>
              <a:gd name="connsiteY240" fmla="*/ 3378541 h 6858000"/>
              <a:gd name="connsiteX241" fmla="*/ 5453702 w 7472601"/>
              <a:gd name="connsiteY241" fmla="*/ 3090882 h 6858000"/>
              <a:gd name="connsiteX242" fmla="*/ 1238695 w 7472601"/>
              <a:gd name="connsiteY242" fmla="*/ 3076820 h 6858000"/>
              <a:gd name="connsiteX243" fmla="*/ 716371 w 7472601"/>
              <a:gd name="connsiteY243" fmla="*/ 3293249 h 6858000"/>
              <a:gd name="connsiteX244" fmla="*/ 579522 w 7472601"/>
              <a:gd name="connsiteY244" fmla="*/ 3371759 h 6858000"/>
              <a:gd name="connsiteX245" fmla="*/ 600288 w 7472601"/>
              <a:gd name="connsiteY245" fmla="*/ 3365555 h 6858000"/>
              <a:gd name="connsiteX246" fmla="*/ 840692 w 7472601"/>
              <a:gd name="connsiteY246" fmla="*/ 3284921 h 6858000"/>
              <a:gd name="connsiteX247" fmla="*/ 979248 w 7472601"/>
              <a:gd name="connsiteY247" fmla="*/ 3221003 h 6858000"/>
              <a:gd name="connsiteX248" fmla="*/ 1053282 w 7472601"/>
              <a:gd name="connsiteY248" fmla="*/ 3185247 h 6858000"/>
              <a:gd name="connsiteX249" fmla="*/ 1320603 w 7472601"/>
              <a:gd name="connsiteY249" fmla="*/ 3081281 h 6858000"/>
              <a:gd name="connsiteX250" fmla="*/ 1238695 w 7472601"/>
              <a:gd name="connsiteY250" fmla="*/ 3076820 h 6858000"/>
              <a:gd name="connsiteX251" fmla="*/ 5425627 w 7472601"/>
              <a:gd name="connsiteY251" fmla="*/ 2954192 h 6858000"/>
              <a:gd name="connsiteX252" fmla="*/ 5470770 w 7472601"/>
              <a:gd name="connsiteY252" fmla="*/ 3005435 h 6858000"/>
              <a:gd name="connsiteX253" fmla="*/ 5519779 w 7472601"/>
              <a:gd name="connsiteY253" fmla="*/ 4359223 h 6858000"/>
              <a:gd name="connsiteX254" fmla="*/ 5520293 w 7472601"/>
              <a:gd name="connsiteY254" fmla="*/ 4360602 h 6858000"/>
              <a:gd name="connsiteX255" fmla="*/ 5767221 w 7472601"/>
              <a:gd name="connsiteY255" fmla="*/ 4665564 h 6858000"/>
              <a:gd name="connsiteX256" fmla="*/ 6937169 w 7472601"/>
              <a:gd name="connsiteY256" fmla="*/ 4815941 h 6858000"/>
              <a:gd name="connsiteX257" fmla="*/ 6953922 w 7472601"/>
              <a:gd name="connsiteY257" fmla="*/ 4890068 h 6858000"/>
              <a:gd name="connsiteX258" fmla="*/ 6071359 w 7472601"/>
              <a:gd name="connsiteY258" fmla="*/ 4770770 h 6858000"/>
              <a:gd name="connsiteX259" fmla="*/ 6038839 w 7472601"/>
              <a:gd name="connsiteY259" fmla="*/ 4764474 h 6858000"/>
              <a:gd name="connsiteX260" fmla="*/ 6038706 w 7472601"/>
              <a:gd name="connsiteY260" fmla="*/ 4763847 h 6858000"/>
              <a:gd name="connsiteX261" fmla="*/ 6037784 w 7472601"/>
              <a:gd name="connsiteY261" fmla="*/ 4764270 h 6858000"/>
              <a:gd name="connsiteX262" fmla="*/ 6038839 w 7472601"/>
              <a:gd name="connsiteY262" fmla="*/ 4764474 h 6858000"/>
              <a:gd name="connsiteX263" fmla="*/ 6040338 w 7472601"/>
              <a:gd name="connsiteY263" fmla="*/ 4771418 h 6858000"/>
              <a:gd name="connsiteX264" fmla="*/ 6024488 w 7472601"/>
              <a:gd name="connsiteY264" fmla="*/ 4809903 h 6858000"/>
              <a:gd name="connsiteX265" fmla="*/ 5599771 w 7472601"/>
              <a:gd name="connsiteY265" fmla="*/ 5509652 h 6858000"/>
              <a:gd name="connsiteX266" fmla="*/ 5548843 w 7472601"/>
              <a:gd name="connsiteY266" fmla="*/ 5563845 h 6858000"/>
              <a:gd name="connsiteX267" fmla="*/ 5940952 w 7472601"/>
              <a:gd name="connsiteY267" fmla="*/ 6250028 h 6858000"/>
              <a:gd name="connsiteX268" fmla="*/ 6043441 w 7472601"/>
              <a:gd name="connsiteY268" fmla="*/ 6665847 h 6858000"/>
              <a:gd name="connsiteX269" fmla="*/ 6093432 w 7472601"/>
              <a:gd name="connsiteY269" fmla="*/ 6858000 h 6858000"/>
              <a:gd name="connsiteX270" fmla="*/ 6034344 w 7472601"/>
              <a:gd name="connsiteY270" fmla="*/ 6858000 h 6858000"/>
              <a:gd name="connsiteX271" fmla="*/ 6026679 w 7472601"/>
              <a:gd name="connsiteY271" fmla="*/ 6836959 h 6858000"/>
              <a:gd name="connsiteX272" fmla="*/ 5800441 w 7472601"/>
              <a:gd name="connsiteY272" fmla="*/ 6335286 h 6858000"/>
              <a:gd name="connsiteX273" fmla="*/ 5526562 w 7472601"/>
              <a:gd name="connsiteY273" fmla="*/ 5705388 h 6858000"/>
              <a:gd name="connsiteX274" fmla="*/ 5519640 w 7472601"/>
              <a:gd name="connsiteY274" fmla="*/ 5683774 h 6858000"/>
              <a:gd name="connsiteX275" fmla="*/ 5844559 w 7472601"/>
              <a:gd name="connsiteY275" fmla="*/ 6553349 h 6858000"/>
              <a:gd name="connsiteX276" fmla="*/ 5975994 w 7472601"/>
              <a:gd name="connsiteY276" fmla="*/ 6858000 h 6858000"/>
              <a:gd name="connsiteX277" fmla="*/ 5898547 w 7472601"/>
              <a:gd name="connsiteY277" fmla="*/ 6858000 h 6858000"/>
              <a:gd name="connsiteX278" fmla="*/ 5682041 w 7472601"/>
              <a:gd name="connsiteY278" fmla="*/ 6355860 h 6858000"/>
              <a:gd name="connsiteX279" fmla="*/ 5461758 w 7472601"/>
              <a:gd name="connsiteY279" fmla="*/ 5820220 h 6858000"/>
              <a:gd name="connsiteX280" fmla="*/ 5237282 w 7472601"/>
              <a:gd name="connsiteY280" fmla="*/ 6579086 h 6858000"/>
              <a:gd name="connsiteX281" fmla="*/ 5115009 w 7472601"/>
              <a:gd name="connsiteY281" fmla="*/ 6858000 h 6858000"/>
              <a:gd name="connsiteX282" fmla="*/ 5028074 w 7472601"/>
              <a:gd name="connsiteY282" fmla="*/ 6858000 h 6858000"/>
              <a:gd name="connsiteX283" fmla="*/ 5079508 w 7472601"/>
              <a:gd name="connsiteY283" fmla="*/ 6749074 h 6858000"/>
              <a:gd name="connsiteX284" fmla="*/ 5371846 w 7472601"/>
              <a:gd name="connsiteY284" fmla="*/ 5924413 h 6858000"/>
              <a:gd name="connsiteX285" fmla="*/ 5270512 w 7472601"/>
              <a:gd name="connsiteY285" fmla="*/ 6138975 h 6858000"/>
              <a:gd name="connsiteX286" fmla="*/ 5062409 w 7472601"/>
              <a:gd name="connsiteY286" fmla="*/ 6653544 h 6858000"/>
              <a:gd name="connsiteX287" fmla="*/ 5036628 w 7472601"/>
              <a:gd name="connsiteY287" fmla="*/ 6754247 h 6858000"/>
              <a:gd name="connsiteX288" fmla="*/ 5009112 w 7472601"/>
              <a:gd name="connsiteY288" fmla="*/ 6858000 h 6858000"/>
              <a:gd name="connsiteX289" fmla="*/ 4976679 w 7472601"/>
              <a:gd name="connsiteY289" fmla="*/ 6858000 h 6858000"/>
              <a:gd name="connsiteX290" fmla="*/ 5006537 w 7472601"/>
              <a:gd name="connsiteY290" fmla="*/ 6747068 h 6858000"/>
              <a:gd name="connsiteX291" fmla="*/ 5032723 w 7472601"/>
              <a:gd name="connsiteY291" fmla="*/ 6644957 h 6858000"/>
              <a:gd name="connsiteX292" fmla="*/ 5242949 w 7472601"/>
              <a:gd name="connsiteY292" fmla="*/ 6125175 h 6858000"/>
              <a:gd name="connsiteX293" fmla="*/ 5286321 w 7472601"/>
              <a:gd name="connsiteY293" fmla="*/ 6033555 h 6858000"/>
              <a:gd name="connsiteX294" fmla="*/ 5008210 w 7472601"/>
              <a:gd name="connsiteY294" fmla="*/ 6649194 h 6858000"/>
              <a:gd name="connsiteX295" fmla="*/ 4986321 w 7472601"/>
              <a:gd name="connsiteY295" fmla="*/ 6765687 h 6858000"/>
              <a:gd name="connsiteX296" fmla="*/ 4973474 w 7472601"/>
              <a:gd name="connsiteY296" fmla="*/ 6858000 h 6858000"/>
              <a:gd name="connsiteX297" fmla="*/ 4907178 w 7472601"/>
              <a:gd name="connsiteY297" fmla="*/ 6858000 h 6858000"/>
              <a:gd name="connsiteX298" fmla="*/ 4910810 w 7472601"/>
              <a:gd name="connsiteY298" fmla="*/ 6829660 h 6858000"/>
              <a:gd name="connsiteX299" fmla="*/ 4987461 w 7472601"/>
              <a:gd name="connsiteY299" fmla="*/ 6432994 h 6858000"/>
              <a:gd name="connsiteX300" fmla="*/ 5179262 w 7472601"/>
              <a:gd name="connsiteY300" fmla="*/ 6035044 h 6858000"/>
              <a:gd name="connsiteX301" fmla="*/ 4689678 w 7472601"/>
              <a:gd name="connsiteY301" fmla="*/ 6440241 h 6858000"/>
              <a:gd name="connsiteX302" fmla="*/ 4477543 w 7472601"/>
              <a:gd name="connsiteY302" fmla="*/ 6674836 h 6858000"/>
              <a:gd name="connsiteX303" fmla="*/ 4329957 w 7472601"/>
              <a:gd name="connsiteY303" fmla="*/ 6858000 h 6858000"/>
              <a:gd name="connsiteX304" fmla="*/ 4218595 w 7472601"/>
              <a:gd name="connsiteY304" fmla="*/ 6858000 h 6858000"/>
              <a:gd name="connsiteX305" fmla="*/ 4368888 w 7472601"/>
              <a:gd name="connsiteY305" fmla="*/ 6668412 h 6858000"/>
              <a:gd name="connsiteX306" fmla="*/ 4563091 w 7472601"/>
              <a:gd name="connsiteY306" fmla="*/ 6442508 h 6858000"/>
              <a:gd name="connsiteX307" fmla="*/ 5387324 w 7472601"/>
              <a:gd name="connsiteY307" fmla="*/ 5705830 h 6858000"/>
              <a:gd name="connsiteX308" fmla="*/ 5073620 w 7472601"/>
              <a:gd name="connsiteY308" fmla="*/ 5955437 h 6858000"/>
              <a:gd name="connsiteX309" fmla="*/ 4689789 w 7472601"/>
              <a:gd name="connsiteY309" fmla="*/ 6268382 h 6858000"/>
              <a:gd name="connsiteX310" fmla="*/ 4418722 w 7472601"/>
              <a:gd name="connsiteY310" fmla="*/ 6570886 h 6858000"/>
              <a:gd name="connsiteX311" fmla="*/ 4214944 w 7472601"/>
              <a:gd name="connsiteY311" fmla="*/ 6858000 h 6858000"/>
              <a:gd name="connsiteX312" fmla="*/ 4177898 w 7472601"/>
              <a:gd name="connsiteY312" fmla="*/ 6858000 h 6858000"/>
              <a:gd name="connsiteX313" fmla="*/ 4391597 w 7472601"/>
              <a:gd name="connsiteY313" fmla="*/ 6556370 h 6858000"/>
              <a:gd name="connsiteX314" fmla="*/ 4668889 w 7472601"/>
              <a:gd name="connsiteY314" fmla="*/ 6246399 h 6858000"/>
              <a:gd name="connsiteX315" fmla="*/ 5055427 w 7472601"/>
              <a:gd name="connsiteY315" fmla="*/ 5931476 h 6858000"/>
              <a:gd name="connsiteX316" fmla="*/ 5371814 w 7472601"/>
              <a:gd name="connsiteY316" fmla="*/ 5678975 h 6858000"/>
              <a:gd name="connsiteX317" fmla="*/ 4987918 w 7472601"/>
              <a:gd name="connsiteY317" fmla="*/ 5838701 h 6858000"/>
              <a:gd name="connsiteX318" fmla="*/ 4317146 w 7472601"/>
              <a:gd name="connsiteY318" fmla="*/ 6587716 h 6858000"/>
              <a:gd name="connsiteX319" fmla="*/ 4171627 w 7472601"/>
              <a:gd name="connsiteY319" fmla="*/ 6858000 h 6858000"/>
              <a:gd name="connsiteX320" fmla="*/ 4081585 w 7472601"/>
              <a:gd name="connsiteY320" fmla="*/ 6858000 h 6858000"/>
              <a:gd name="connsiteX321" fmla="*/ 4238603 w 7472601"/>
              <a:gd name="connsiteY321" fmla="*/ 6559341 h 6858000"/>
              <a:gd name="connsiteX322" fmla="*/ 4778333 w 7472601"/>
              <a:gd name="connsiteY322" fmla="*/ 5873626 h 6858000"/>
              <a:gd name="connsiteX323" fmla="*/ 5414185 w 7472601"/>
              <a:gd name="connsiteY323" fmla="*/ 5573882 h 6858000"/>
              <a:gd name="connsiteX324" fmla="*/ 5959648 w 7472601"/>
              <a:gd name="connsiteY324" fmla="*/ 4760797 h 6858000"/>
              <a:gd name="connsiteX325" fmla="*/ 5355019 w 7472601"/>
              <a:gd name="connsiteY325" fmla="*/ 4734672 h 6858000"/>
              <a:gd name="connsiteX326" fmla="*/ 5083565 w 7472601"/>
              <a:gd name="connsiteY326" fmla="*/ 5179121 h 6858000"/>
              <a:gd name="connsiteX327" fmla="*/ 4713577 w 7472601"/>
              <a:gd name="connsiteY327" fmla="*/ 5616803 h 6858000"/>
              <a:gd name="connsiteX328" fmla="*/ 3989559 w 7472601"/>
              <a:gd name="connsiteY328" fmla="*/ 6145945 h 6858000"/>
              <a:gd name="connsiteX329" fmla="*/ 3939824 w 7472601"/>
              <a:gd name="connsiteY329" fmla="*/ 6066900 h 6858000"/>
              <a:gd name="connsiteX330" fmla="*/ 4584537 w 7472601"/>
              <a:gd name="connsiteY330" fmla="*/ 5324826 h 6858000"/>
              <a:gd name="connsiteX331" fmla="*/ 5037105 w 7472601"/>
              <a:gd name="connsiteY331" fmla="*/ 5088765 h 6858000"/>
              <a:gd name="connsiteX332" fmla="*/ 5039930 w 7472601"/>
              <a:gd name="connsiteY332" fmla="*/ 5089585 h 6858000"/>
              <a:gd name="connsiteX333" fmla="*/ 5263764 w 7472601"/>
              <a:gd name="connsiteY333" fmla="*/ 4735525 h 6858000"/>
              <a:gd name="connsiteX334" fmla="*/ 4086300 w 7472601"/>
              <a:gd name="connsiteY334" fmla="*/ 4884599 h 6858000"/>
              <a:gd name="connsiteX335" fmla="*/ 4085485 w 7472601"/>
              <a:gd name="connsiteY335" fmla="*/ 4899070 h 6858000"/>
              <a:gd name="connsiteX336" fmla="*/ 3871915 w 7472601"/>
              <a:gd name="connsiteY336" fmla="*/ 5253645 h 6858000"/>
              <a:gd name="connsiteX337" fmla="*/ 3799374 w 7472601"/>
              <a:gd name="connsiteY337" fmla="*/ 5466127 h 6858000"/>
              <a:gd name="connsiteX338" fmla="*/ 3498850 w 7472601"/>
              <a:gd name="connsiteY338" fmla="*/ 6661888 h 6858000"/>
              <a:gd name="connsiteX339" fmla="*/ 3399216 w 7472601"/>
              <a:gd name="connsiteY339" fmla="*/ 6858000 h 6858000"/>
              <a:gd name="connsiteX340" fmla="*/ 3303688 w 7472601"/>
              <a:gd name="connsiteY340" fmla="*/ 6858000 h 6858000"/>
              <a:gd name="connsiteX341" fmla="*/ 3391774 w 7472601"/>
              <a:gd name="connsiteY341" fmla="*/ 6697181 h 6858000"/>
              <a:gd name="connsiteX342" fmla="*/ 3735540 w 7472601"/>
              <a:gd name="connsiteY342" fmla="*/ 5546923 h 6858000"/>
              <a:gd name="connsiteX343" fmla="*/ 3729438 w 7472601"/>
              <a:gd name="connsiteY343" fmla="*/ 5569058 h 6858000"/>
              <a:gd name="connsiteX344" fmla="*/ 3707782 w 7472601"/>
              <a:gd name="connsiteY344" fmla="*/ 5644908 h 6858000"/>
              <a:gd name="connsiteX345" fmla="*/ 3583827 w 7472601"/>
              <a:gd name="connsiteY345" fmla="*/ 6039215 h 6858000"/>
              <a:gd name="connsiteX346" fmla="*/ 3547861 w 7472601"/>
              <a:gd name="connsiteY346" fmla="*/ 6129609 h 6858000"/>
              <a:gd name="connsiteX347" fmla="*/ 3490905 w 7472601"/>
              <a:gd name="connsiteY347" fmla="*/ 6277660 h 6858000"/>
              <a:gd name="connsiteX348" fmla="*/ 3455859 w 7472601"/>
              <a:gd name="connsiteY348" fmla="*/ 6391301 h 6858000"/>
              <a:gd name="connsiteX349" fmla="*/ 3429112 w 7472601"/>
              <a:gd name="connsiteY349" fmla="*/ 6479469 h 6858000"/>
              <a:gd name="connsiteX350" fmla="*/ 3304862 w 7472601"/>
              <a:gd name="connsiteY350" fmla="*/ 6796476 h 6858000"/>
              <a:gd name="connsiteX351" fmla="*/ 3276071 w 7472601"/>
              <a:gd name="connsiteY351" fmla="*/ 6858000 h 6858000"/>
              <a:gd name="connsiteX352" fmla="*/ 3240805 w 7472601"/>
              <a:gd name="connsiteY352" fmla="*/ 6858000 h 6858000"/>
              <a:gd name="connsiteX353" fmla="*/ 3275917 w 7472601"/>
              <a:gd name="connsiteY353" fmla="*/ 6783192 h 6858000"/>
              <a:gd name="connsiteX354" fmla="*/ 3399358 w 7472601"/>
              <a:gd name="connsiteY354" fmla="*/ 6469011 h 6858000"/>
              <a:gd name="connsiteX355" fmla="*/ 3425650 w 7472601"/>
              <a:gd name="connsiteY355" fmla="*/ 6381333 h 6858000"/>
              <a:gd name="connsiteX356" fmla="*/ 3460661 w 7472601"/>
              <a:gd name="connsiteY356" fmla="*/ 6266763 h 6858000"/>
              <a:gd name="connsiteX357" fmla="*/ 3518021 w 7472601"/>
              <a:gd name="connsiteY357" fmla="*/ 6117298 h 6858000"/>
              <a:gd name="connsiteX358" fmla="*/ 3554035 w 7472601"/>
              <a:gd name="connsiteY358" fmla="*/ 6027832 h 6858000"/>
              <a:gd name="connsiteX359" fmla="*/ 3677174 w 7472601"/>
              <a:gd name="connsiteY359" fmla="*/ 5636351 h 6858000"/>
              <a:gd name="connsiteX360" fmla="*/ 3698819 w 7472601"/>
              <a:gd name="connsiteY360" fmla="*/ 5560503 h 6858000"/>
              <a:gd name="connsiteX361" fmla="*/ 3702094 w 7472601"/>
              <a:gd name="connsiteY361" fmla="*/ 5549194 h 6858000"/>
              <a:gd name="connsiteX362" fmla="*/ 3398355 w 7472601"/>
              <a:gd name="connsiteY362" fmla="*/ 6094603 h 6858000"/>
              <a:gd name="connsiteX363" fmla="*/ 3193941 w 7472601"/>
              <a:gd name="connsiteY363" fmla="*/ 6798775 h 6858000"/>
              <a:gd name="connsiteX364" fmla="*/ 3184140 w 7472601"/>
              <a:gd name="connsiteY364" fmla="*/ 6858000 h 6858000"/>
              <a:gd name="connsiteX365" fmla="*/ 3099978 w 7472601"/>
              <a:gd name="connsiteY365" fmla="*/ 6858000 h 6858000"/>
              <a:gd name="connsiteX366" fmla="*/ 3101556 w 7472601"/>
              <a:gd name="connsiteY366" fmla="*/ 6843337 h 6858000"/>
              <a:gd name="connsiteX367" fmla="*/ 3370162 w 7472601"/>
              <a:gd name="connsiteY367" fmla="*/ 5785550 h 6858000"/>
              <a:gd name="connsiteX368" fmla="*/ 3746477 w 7472601"/>
              <a:gd name="connsiteY368" fmla="*/ 5377889 h 6858000"/>
              <a:gd name="connsiteX369" fmla="*/ 3863399 w 7472601"/>
              <a:gd name="connsiteY369" fmla="*/ 5087257 h 6858000"/>
              <a:gd name="connsiteX370" fmla="*/ 3968712 w 7472601"/>
              <a:gd name="connsiteY370" fmla="*/ 4913989 h 6858000"/>
              <a:gd name="connsiteX371" fmla="*/ 2792390 w 7472601"/>
              <a:gd name="connsiteY371" fmla="*/ 5382974 h 6858000"/>
              <a:gd name="connsiteX372" fmla="*/ 2714982 w 7472601"/>
              <a:gd name="connsiteY372" fmla="*/ 5427051 h 6858000"/>
              <a:gd name="connsiteX373" fmla="*/ 2813361 w 7472601"/>
              <a:gd name="connsiteY373" fmla="*/ 6023912 h 6858000"/>
              <a:gd name="connsiteX374" fmla="*/ 2688430 w 7472601"/>
              <a:gd name="connsiteY374" fmla="*/ 6801564 h 6858000"/>
              <a:gd name="connsiteX375" fmla="*/ 2629626 w 7472601"/>
              <a:gd name="connsiteY375" fmla="*/ 6763394 h 6858000"/>
              <a:gd name="connsiteX376" fmla="*/ 2565328 w 7472601"/>
              <a:gd name="connsiteY376" fmla="*/ 5516399 h 6858000"/>
              <a:gd name="connsiteX377" fmla="*/ 1922999 w 7472601"/>
              <a:gd name="connsiteY377" fmla="*/ 5980343 h 6858000"/>
              <a:gd name="connsiteX378" fmla="*/ 1950261 w 7472601"/>
              <a:gd name="connsiteY378" fmla="*/ 6405858 h 6858000"/>
              <a:gd name="connsiteX379" fmla="*/ 2365554 w 7472601"/>
              <a:gd name="connsiteY379" fmla="*/ 6759107 h 6858000"/>
              <a:gd name="connsiteX380" fmla="*/ 2424142 w 7472601"/>
              <a:gd name="connsiteY380" fmla="*/ 6858000 h 6858000"/>
              <a:gd name="connsiteX381" fmla="*/ 2395994 w 7472601"/>
              <a:gd name="connsiteY381" fmla="*/ 6858000 h 6858000"/>
              <a:gd name="connsiteX382" fmla="*/ 2392863 w 7472601"/>
              <a:gd name="connsiteY382" fmla="*/ 6852964 h 6858000"/>
              <a:gd name="connsiteX383" fmla="*/ 2017589 w 7472601"/>
              <a:gd name="connsiteY383" fmla="*/ 6493982 h 6858000"/>
              <a:gd name="connsiteX384" fmla="*/ 2147336 w 7472601"/>
              <a:gd name="connsiteY384" fmla="*/ 6594052 h 6858000"/>
              <a:gd name="connsiteX385" fmla="*/ 2207047 w 7472601"/>
              <a:gd name="connsiteY385" fmla="*/ 6654540 h 6858000"/>
              <a:gd name="connsiteX386" fmla="*/ 2299106 w 7472601"/>
              <a:gd name="connsiteY386" fmla="*/ 6778931 h 6858000"/>
              <a:gd name="connsiteX387" fmla="*/ 2314430 w 7472601"/>
              <a:gd name="connsiteY387" fmla="*/ 6801144 h 6858000"/>
              <a:gd name="connsiteX388" fmla="*/ 2352406 w 7472601"/>
              <a:gd name="connsiteY388" fmla="*/ 6858000 h 6858000"/>
              <a:gd name="connsiteX389" fmla="*/ 2314492 w 7472601"/>
              <a:gd name="connsiteY389" fmla="*/ 6858000 h 6858000"/>
              <a:gd name="connsiteX390" fmla="*/ 2288095 w 7472601"/>
              <a:gd name="connsiteY390" fmla="*/ 6818030 h 6858000"/>
              <a:gd name="connsiteX391" fmla="*/ 2272768 w 7472601"/>
              <a:gd name="connsiteY391" fmla="*/ 6795822 h 6858000"/>
              <a:gd name="connsiteX392" fmla="*/ 2182715 w 7472601"/>
              <a:gd name="connsiteY392" fmla="*/ 6675071 h 6858000"/>
              <a:gd name="connsiteX393" fmla="*/ 2032061 w 7472601"/>
              <a:gd name="connsiteY393" fmla="*/ 6541380 h 6858000"/>
              <a:gd name="connsiteX394" fmla="*/ 2257220 w 7472601"/>
              <a:gd name="connsiteY394" fmla="*/ 6826257 h 6858000"/>
              <a:gd name="connsiteX395" fmla="*/ 2281324 w 7472601"/>
              <a:gd name="connsiteY395" fmla="*/ 6858000 h 6858000"/>
              <a:gd name="connsiteX396" fmla="*/ 2242860 w 7472601"/>
              <a:gd name="connsiteY396" fmla="*/ 6858000 h 6858000"/>
              <a:gd name="connsiteX397" fmla="*/ 2232818 w 7472601"/>
              <a:gd name="connsiteY397" fmla="*/ 6844926 h 6858000"/>
              <a:gd name="connsiteX398" fmla="*/ 1990172 w 7472601"/>
              <a:gd name="connsiteY398" fmla="*/ 6542121 h 6858000"/>
              <a:gd name="connsiteX399" fmla="*/ 2124090 w 7472601"/>
              <a:gd name="connsiteY399" fmla="*/ 6761017 h 6858000"/>
              <a:gd name="connsiteX400" fmla="*/ 2200380 w 7472601"/>
              <a:gd name="connsiteY400" fmla="*/ 6858000 h 6858000"/>
              <a:gd name="connsiteX401" fmla="*/ 2147507 w 7472601"/>
              <a:gd name="connsiteY401" fmla="*/ 6858000 h 6858000"/>
              <a:gd name="connsiteX402" fmla="*/ 2070668 w 7472601"/>
              <a:gd name="connsiteY402" fmla="*/ 6761520 h 6858000"/>
              <a:gd name="connsiteX403" fmla="*/ 1975142 w 7472601"/>
              <a:gd name="connsiteY403" fmla="*/ 6585570 h 6858000"/>
              <a:gd name="connsiteX404" fmla="*/ 2050035 w 7472601"/>
              <a:gd name="connsiteY404" fmla="*/ 6813345 h 6858000"/>
              <a:gd name="connsiteX405" fmla="*/ 2063025 w 7472601"/>
              <a:gd name="connsiteY405" fmla="*/ 6858000 h 6858000"/>
              <a:gd name="connsiteX406" fmla="*/ 2021675 w 7472601"/>
              <a:gd name="connsiteY406" fmla="*/ 6858000 h 6858000"/>
              <a:gd name="connsiteX407" fmla="*/ 2019308 w 7472601"/>
              <a:gd name="connsiteY407" fmla="*/ 6847118 h 6858000"/>
              <a:gd name="connsiteX408" fmla="*/ 1938835 w 7472601"/>
              <a:gd name="connsiteY408" fmla="*/ 6551160 h 6858000"/>
              <a:gd name="connsiteX409" fmla="*/ 1953230 w 7472601"/>
              <a:gd name="connsiteY409" fmla="*/ 6759699 h 6858000"/>
              <a:gd name="connsiteX410" fmla="*/ 1956763 w 7472601"/>
              <a:gd name="connsiteY410" fmla="*/ 6778191 h 6858000"/>
              <a:gd name="connsiteX411" fmla="*/ 1967925 w 7472601"/>
              <a:gd name="connsiteY411" fmla="*/ 6858000 h 6858000"/>
              <a:gd name="connsiteX412" fmla="*/ 1936622 w 7472601"/>
              <a:gd name="connsiteY412" fmla="*/ 6858000 h 6858000"/>
              <a:gd name="connsiteX413" fmla="*/ 1926261 w 7472601"/>
              <a:gd name="connsiteY413" fmla="*/ 6784064 h 6858000"/>
              <a:gd name="connsiteX414" fmla="*/ 1922724 w 7472601"/>
              <a:gd name="connsiteY414" fmla="*/ 6765577 h 6858000"/>
              <a:gd name="connsiteX415" fmla="*/ 1904650 w 7472601"/>
              <a:gd name="connsiteY415" fmla="*/ 6639616 h 6858000"/>
              <a:gd name="connsiteX416" fmla="*/ 1885273 w 7472601"/>
              <a:gd name="connsiteY416" fmla="*/ 6858000 h 6858000"/>
              <a:gd name="connsiteX417" fmla="*/ 1854363 w 7472601"/>
              <a:gd name="connsiteY417" fmla="*/ 6858000 h 6858000"/>
              <a:gd name="connsiteX418" fmla="*/ 1880391 w 7472601"/>
              <a:gd name="connsiteY418" fmla="*/ 6603796 h 6858000"/>
              <a:gd name="connsiteX419" fmla="*/ 1818273 w 7472601"/>
              <a:gd name="connsiteY419" fmla="*/ 6715729 h 6858000"/>
              <a:gd name="connsiteX420" fmla="*/ 1794691 w 7472601"/>
              <a:gd name="connsiteY420" fmla="*/ 6843239 h 6858000"/>
              <a:gd name="connsiteX421" fmla="*/ 1794914 w 7472601"/>
              <a:gd name="connsiteY421" fmla="*/ 6858000 h 6858000"/>
              <a:gd name="connsiteX422" fmla="*/ 1746128 w 7472601"/>
              <a:gd name="connsiteY422" fmla="*/ 6858000 h 6858000"/>
              <a:gd name="connsiteX423" fmla="*/ 1753934 w 7472601"/>
              <a:gd name="connsiteY423" fmla="*/ 6724796 h 6858000"/>
              <a:gd name="connsiteX424" fmla="*/ 1792053 w 7472601"/>
              <a:gd name="connsiteY424" fmla="*/ 6572396 h 6858000"/>
              <a:gd name="connsiteX425" fmla="*/ 1862248 w 7472601"/>
              <a:gd name="connsiteY425" fmla="*/ 6266397 h 6858000"/>
              <a:gd name="connsiteX426" fmla="*/ 1862250 w 7472601"/>
              <a:gd name="connsiteY426" fmla="*/ 6033531 h 6858000"/>
              <a:gd name="connsiteX427" fmla="*/ 1211999 w 7472601"/>
              <a:gd name="connsiteY427" fmla="*/ 6683610 h 6858000"/>
              <a:gd name="connsiteX428" fmla="*/ 1213266 w 7472601"/>
              <a:gd name="connsiteY428" fmla="*/ 6691947 h 6858000"/>
              <a:gd name="connsiteX429" fmla="*/ 1203370 w 7472601"/>
              <a:gd name="connsiteY429" fmla="*/ 6850676 h 6858000"/>
              <a:gd name="connsiteX430" fmla="*/ 1203671 w 7472601"/>
              <a:gd name="connsiteY430" fmla="*/ 6858000 h 6858000"/>
              <a:gd name="connsiteX431" fmla="*/ 1143180 w 7472601"/>
              <a:gd name="connsiteY431" fmla="*/ 6858000 h 6858000"/>
              <a:gd name="connsiteX432" fmla="*/ 1142176 w 7472601"/>
              <a:gd name="connsiteY432" fmla="*/ 6766045 h 6858000"/>
              <a:gd name="connsiteX433" fmla="*/ 1067484 w 7472601"/>
              <a:gd name="connsiteY433" fmla="*/ 6858000 h 6858000"/>
              <a:gd name="connsiteX434" fmla="*/ 953928 w 7472601"/>
              <a:gd name="connsiteY434" fmla="*/ 6858000 h 6858000"/>
              <a:gd name="connsiteX435" fmla="*/ 959715 w 7472601"/>
              <a:gd name="connsiteY435" fmla="*/ 6850185 h 6858000"/>
              <a:gd name="connsiteX436" fmla="*/ 1483788 w 7472601"/>
              <a:gd name="connsiteY436" fmla="*/ 6259174 h 6858000"/>
              <a:gd name="connsiteX437" fmla="*/ 1100671 w 7472601"/>
              <a:gd name="connsiteY437" fmla="*/ 6252137 h 6858000"/>
              <a:gd name="connsiteX438" fmla="*/ 1090144 w 7472601"/>
              <a:gd name="connsiteY438" fmla="*/ 6256748 h 6858000"/>
              <a:gd name="connsiteX439" fmla="*/ 1095872 w 7472601"/>
              <a:gd name="connsiteY439" fmla="*/ 6271892 h 6858000"/>
              <a:gd name="connsiteX440" fmla="*/ 262785 w 7472601"/>
              <a:gd name="connsiteY440" fmla="*/ 6845450 h 6858000"/>
              <a:gd name="connsiteX441" fmla="*/ 209968 w 7472601"/>
              <a:gd name="connsiteY441" fmla="*/ 6770713 h 6858000"/>
              <a:gd name="connsiteX442" fmla="*/ 873460 w 7472601"/>
              <a:gd name="connsiteY442" fmla="*/ 6253768 h 6858000"/>
              <a:gd name="connsiteX443" fmla="*/ 192686 w 7472601"/>
              <a:gd name="connsiteY443" fmla="*/ 5849257 h 6858000"/>
              <a:gd name="connsiteX444" fmla="*/ 4696 w 7472601"/>
              <a:gd name="connsiteY444" fmla="*/ 5697668 h 6858000"/>
              <a:gd name="connsiteX445" fmla="*/ 0 w 7472601"/>
              <a:gd name="connsiteY445" fmla="*/ 5689984 h 6858000"/>
              <a:gd name="connsiteX446" fmla="*/ 0 w 7472601"/>
              <a:gd name="connsiteY446" fmla="*/ 5513472 h 6858000"/>
              <a:gd name="connsiteX447" fmla="*/ 174101 w 7472601"/>
              <a:gd name="connsiteY447" fmla="*/ 5620277 h 6858000"/>
              <a:gd name="connsiteX448" fmla="*/ 891800 w 7472601"/>
              <a:gd name="connsiteY448" fmla="*/ 6036935 h 6858000"/>
              <a:gd name="connsiteX449" fmla="*/ 1072219 w 7472601"/>
              <a:gd name="connsiteY449" fmla="*/ 6169443 h 6858000"/>
              <a:gd name="connsiteX450" fmla="*/ 1074117 w 7472601"/>
              <a:gd name="connsiteY450" fmla="*/ 6170301 h 6858000"/>
              <a:gd name="connsiteX451" fmla="*/ 1083114 w 7472601"/>
              <a:gd name="connsiteY451" fmla="*/ 6174131 h 6858000"/>
              <a:gd name="connsiteX452" fmla="*/ 1543010 w 7472601"/>
              <a:gd name="connsiteY452" fmla="*/ 6191140 h 6858000"/>
              <a:gd name="connsiteX453" fmla="*/ 1551080 w 7472601"/>
              <a:gd name="connsiteY453" fmla="*/ 6195006 h 6858000"/>
              <a:gd name="connsiteX454" fmla="*/ 2345443 w 7472601"/>
              <a:gd name="connsiteY454" fmla="*/ 5549882 h 6858000"/>
              <a:gd name="connsiteX455" fmla="*/ 1721499 w 7472601"/>
              <a:gd name="connsiteY455" fmla="*/ 5599969 h 6858000"/>
              <a:gd name="connsiteX456" fmla="*/ 767716 w 7472601"/>
              <a:gd name="connsiteY456" fmla="*/ 5472768 h 6858000"/>
              <a:gd name="connsiteX457" fmla="*/ 722147 w 7472601"/>
              <a:gd name="connsiteY457" fmla="*/ 5393091 h 6858000"/>
              <a:gd name="connsiteX458" fmla="*/ 1485552 w 7472601"/>
              <a:gd name="connsiteY458" fmla="*/ 5313202 h 6858000"/>
              <a:gd name="connsiteX459" fmla="*/ 2143004 w 7472601"/>
              <a:gd name="connsiteY459" fmla="*/ 5402420 h 6858000"/>
              <a:gd name="connsiteX460" fmla="*/ 1933391 w 7472601"/>
              <a:gd name="connsiteY460" fmla="*/ 5156971 h 6858000"/>
              <a:gd name="connsiteX461" fmla="*/ 1827118 w 7472601"/>
              <a:gd name="connsiteY461" fmla="*/ 4968410 h 6858000"/>
              <a:gd name="connsiteX462" fmla="*/ 1837349 w 7472601"/>
              <a:gd name="connsiteY462" fmla="*/ 4956357 h 6858000"/>
              <a:gd name="connsiteX463" fmla="*/ 2162835 w 7472601"/>
              <a:gd name="connsiteY463" fmla="*/ 5187853 h 6858000"/>
              <a:gd name="connsiteX464" fmla="*/ 2257167 w 7472601"/>
              <a:gd name="connsiteY464" fmla="*/ 5462123 h 6858000"/>
              <a:gd name="connsiteX465" fmla="*/ 2261598 w 7472601"/>
              <a:gd name="connsiteY465" fmla="*/ 5467998 h 6858000"/>
              <a:gd name="connsiteX466" fmla="*/ 2437177 w 7472601"/>
              <a:gd name="connsiteY466" fmla="*/ 5479608 h 6858000"/>
              <a:gd name="connsiteX467" fmla="*/ 2445247 w 7472601"/>
              <a:gd name="connsiteY467" fmla="*/ 5483476 h 6858000"/>
              <a:gd name="connsiteX468" fmla="*/ 2743626 w 7472601"/>
              <a:gd name="connsiteY468" fmla="*/ 5304819 h 6858000"/>
              <a:gd name="connsiteX469" fmla="*/ 3048102 w 7472601"/>
              <a:gd name="connsiteY469" fmla="*/ 5150595 h 6858000"/>
              <a:gd name="connsiteX470" fmla="*/ 1799414 w 7472601"/>
              <a:gd name="connsiteY470" fmla="*/ 4694732 h 6858000"/>
              <a:gd name="connsiteX471" fmla="*/ 1771735 w 7472601"/>
              <a:gd name="connsiteY471" fmla="*/ 4619929 h 6858000"/>
              <a:gd name="connsiteX472" fmla="*/ 3104273 w 7472601"/>
              <a:gd name="connsiteY472" fmla="*/ 5076159 h 6858000"/>
              <a:gd name="connsiteX473" fmla="*/ 3113245 w 7472601"/>
              <a:gd name="connsiteY473" fmla="*/ 5090705 h 6858000"/>
              <a:gd name="connsiteX474" fmla="*/ 3126294 w 7472601"/>
              <a:gd name="connsiteY474" fmla="*/ 5114400 h 6858000"/>
              <a:gd name="connsiteX475" fmla="*/ 3937433 w 7472601"/>
              <a:gd name="connsiteY475" fmla="*/ 4830473 h 6858000"/>
              <a:gd name="connsiteX476" fmla="*/ 3590475 w 7472601"/>
              <a:gd name="connsiteY476" fmla="*/ 4597974 h 6858000"/>
              <a:gd name="connsiteX477" fmla="*/ 3100264 w 7472601"/>
              <a:gd name="connsiteY477" fmla="*/ 4579845 h 6858000"/>
              <a:gd name="connsiteX478" fmla="*/ 2183576 w 7472601"/>
              <a:gd name="connsiteY478" fmla="*/ 4227150 h 6858000"/>
              <a:gd name="connsiteX479" fmla="*/ 2151029 w 7472601"/>
              <a:gd name="connsiteY479" fmla="*/ 4146947 h 6858000"/>
              <a:gd name="connsiteX480" fmla="*/ 3563434 w 7472601"/>
              <a:gd name="connsiteY480" fmla="*/ 4469115 h 6858000"/>
              <a:gd name="connsiteX481" fmla="*/ 3177952 w 7472601"/>
              <a:gd name="connsiteY481" fmla="*/ 3657386 h 6858000"/>
              <a:gd name="connsiteX482" fmla="*/ 3189263 w 7472601"/>
              <a:gd name="connsiteY482" fmla="*/ 3625726 h 6858000"/>
              <a:gd name="connsiteX483" fmla="*/ 3560912 w 7472601"/>
              <a:gd name="connsiteY483" fmla="*/ 4079863 h 6858000"/>
              <a:gd name="connsiteX484" fmla="*/ 3626636 w 7472601"/>
              <a:gd name="connsiteY484" fmla="*/ 4512230 h 6858000"/>
              <a:gd name="connsiteX485" fmla="*/ 3653088 w 7472601"/>
              <a:gd name="connsiteY485" fmla="*/ 4521417 h 6858000"/>
              <a:gd name="connsiteX486" fmla="*/ 3988128 w 7472601"/>
              <a:gd name="connsiteY486" fmla="*/ 4817267 h 6858000"/>
              <a:gd name="connsiteX487" fmla="*/ 4830582 w 7472601"/>
              <a:gd name="connsiteY487" fmla="*/ 4676000 h 6858000"/>
              <a:gd name="connsiteX488" fmla="*/ 4830100 w 7472601"/>
              <a:gd name="connsiteY488" fmla="*/ 4675554 h 6858000"/>
              <a:gd name="connsiteX489" fmla="*/ 4036318 w 7472601"/>
              <a:gd name="connsiteY489" fmla="*/ 4147013 h 6858000"/>
              <a:gd name="connsiteX490" fmla="*/ 3432098 w 7472601"/>
              <a:gd name="connsiteY490" fmla="*/ 3537312 h 6858000"/>
              <a:gd name="connsiteX491" fmla="*/ 3446761 w 7472601"/>
              <a:gd name="connsiteY491" fmla="*/ 3461278 h 6858000"/>
              <a:gd name="connsiteX492" fmla="*/ 4419733 w 7472601"/>
              <a:gd name="connsiteY492" fmla="*/ 3963555 h 6858000"/>
              <a:gd name="connsiteX493" fmla="*/ 4781371 w 7472601"/>
              <a:gd name="connsiteY493" fmla="*/ 4458604 h 6858000"/>
              <a:gd name="connsiteX494" fmla="*/ 4780440 w 7472601"/>
              <a:gd name="connsiteY494" fmla="*/ 4470290 h 6858000"/>
              <a:gd name="connsiteX495" fmla="*/ 4898954 w 7472601"/>
              <a:gd name="connsiteY495" fmla="*/ 4662092 h 6858000"/>
              <a:gd name="connsiteX496" fmla="*/ 4900699 w 7472601"/>
              <a:gd name="connsiteY496" fmla="*/ 4670867 h 6858000"/>
              <a:gd name="connsiteX497" fmla="*/ 5714511 w 7472601"/>
              <a:gd name="connsiteY497" fmla="*/ 4663483 h 6858000"/>
              <a:gd name="connsiteX498" fmla="*/ 5464793 w 7472601"/>
              <a:gd name="connsiteY498" fmla="*/ 4393556 h 6858000"/>
              <a:gd name="connsiteX499" fmla="*/ 5461897 w 7472601"/>
              <a:gd name="connsiteY499" fmla="*/ 4390879 h 6858000"/>
              <a:gd name="connsiteX500" fmla="*/ 4294126 w 7472601"/>
              <a:gd name="connsiteY500" fmla="*/ 3303048 h 6858000"/>
              <a:gd name="connsiteX501" fmla="*/ 4305321 w 7472601"/>
              <a:gd name="connsiteY501" fmla="*/ 3256953 h 6858000"/>
              <a:gd name="connsiteX502" fmla="*/ 4949299 w 7472601"/>
              <a:gd name="connsiteY502" fmla="*/ 3766336 h 6858000"/>
              <a:gd name="connsiteX503" fmla="*/ 5291452 w 7472601"/>
              <a:gd name="connsiteY503" fmla="*/ 4076801 h 6858000"/>
              <a:gd name="connsiteX504" fmla="*/ 5434998 w 7472601"/>
              <a:gd name="connsiteY504" fmla="*/ 4254100 h 6858000"/>
              <a:gd name="connsiteX505" fmla="*/ 5351015 w 7472601"/>
              <a:gd name="connsiteY505" fmla="*/ 3760989 h 6858000"/>
              <a:gd name="connsiteX506" fmla="*/ 5413780 w 7472601"/>
              <a:gd name="connsiteY506" fmla="*/ 2966265 h 6858000"/>
              <a:gd name="connsiteX507" fmla="*/ 5425627 w 7472601"/>
              <a:gd name="connsiteY507" fmla="*/ 2954192 h 6858000"/>
              <a:gd name="connsiteX508" fmla="*/ 6604735 w 7472601"/>
              <a:gd name="connsiteY508" fmla="*/ 2041381 h 6858000"/>
              <a:gd name="connsiteX509" fmla="*/ 7204487 w 7472601"/>
              <a:gd name="connsiteY509" fmla="*/ 2742112 h 6858000"/>
              <a:gd name="connsiteX510" fmla="*/ 7131592 w 7472601"/>
              <a:gd name="connsiteY510" fmla="*/ 2672096 h 6858000"/>
              <a:gd name="connsiteX511" fmla="*/ 6996344 w 7472601"/>
              <a:gd name="connsiteY511" fmla="*/ 2518310 h 6858000"/>
              <a:gd name="connsiteX512" fmla="*/ 6735495 w 7472601"/>
              <a:gd name="connsiteY512" fmla="*/ 2196890 h 6858000"/>
              <a:gd name="connsiteX513" fmla="*/ 6721901 w 7472601"/>
              <a:gd name="connsiteY513" fmla="*/ 2179274 h 6858000"/>
              <a:gd name="connsiteX514" fmla="*/ 6604735 w 7472601"/>
              <a:gd name="connsiteY514" fmla="*/ 2041381 h 6858000"/>
              <a:gd name="connsiteX515" fmla="*/ 6591670 w 7472601"/>
              <a:gd name="connsiteY515" fmla="*/ 1988277 h 6858000"/>
              <a:gd name="connsiteX516" fmla="*/ 6747349 w 7472601"/>
              <a:gd name="connsiteY516" fmla="*/ 2160069 h 6858000"/>
              <a:gd name="connsiteX517" fmla="*/ 6760943 w 7472601"/>
              <a:gd name="connsiteY517" fmla="*/ 2177686 h 6858000"/>
              <a:gd name="connsiteX518" fmla="*/ 7021065 w 7472601"/>
              <a:gd name="connsiteY518" fmla="*/ 2498102 h 6858000"/>
              <a:gd name="connsiteX519" fmla="*/ 7155223 w 7472601"/>
              <a:gd name="connsiteY519" fmla="*/ 2650386 h 6858000"/>
              <a:gd name="connsiteX520" fmla="*/ 7203167 w 7472601"/>
              <a:gd name="connsiteY520" fmla="*/ 2697288 h 6858000"/>
              <a:gd name="connsiteX521" fmla="*/ 6937703 w 7472601"/>
              <a:gd name="connsiteY521" fmla="*/ 2321981 h 6858000"/>
              <a:gd name="connsiteX522" fmla="*/ 6591670 w 7472601"/>
              <a:gd name="connsiteY522" fmla="*/ 1988277 h 6858000"/>
              <a:gd name="connsiteX523" fmla="*/ 5798671 w 7472601"/>
              <a:gd name="connsiteY523" fmla="*/ 1981601 h 6858000"/>
              <a:gd name="connsiteX524" fmla="*/ 5754709 w 7472601"/>
              <a:gd name="connsiteY524" fmla="*/ 2071454 h 6858000"/>
              <a:gd name="connsiteX525" fmla="*/ 5763044 w 7472601"/>
              <a:gd name="connsiteY525" fmla="*/ 2842206 h 6858000"/>
              <a:gd name="connsiteX526" fmla="*/ 5764974 w 7472601"/>
              <a:gd name="connsiteY526" fmla="*/ 2799609 h 6858000"/>
              <a:gd name="connsiteX527" fmla="*/ 5767665 w 7472601"/>
              <a:gd name="connsiteY527" fmla="*/ 2666409 h 6858000"/>
              <a:gd name="connsiteX528" fmla="*/ 5763055 w 7472601"/>
              <a:gd name="connsiteY528" fmla="*/ 2579705 h 6858000"/>
              <a:gd name="connsiteX529" fmla="*/ 5758079 w 7472601"/>
              <a:gd name="connsiteY529" fmla="*/ 2492508 h 6858000"/>
              <a:gd name="connsiteX530" fmla="*/ 5779325 w 7472601"/>
              <a:gd name="connsiteY530" fmla="*/ 2197069 h 6858000"/>
              <a:gd name="connsiteX531" fmla="*/ 5798671 w 7472601"/>
              <a:gd name="connsiteY531" fmla="*/ 1981601 h 6858000"/>
              <a:gd name="connsiteX532" fmla="*/ 5829202 w 7472601"/>
              <a:gd name="connsiteY532" fmla="*/ 1971679 h 6858000"/>
              <a:gd name="connsiteX533" fmla="*/ 5809558 w 7472601"/>
              <a:gd name="connsiteY533" fmla="*/ 2198043 h 6858000"/>
              <a:gd name="connsiteX534" fmla="*/ 5788653 w 7472601"/>
              <a:gd name="connsiteY534" fmla="*/ 2489430 h 6858000"/>
              <a:gd name="connsiteX535" fmla="*/ 5793439 w 7472601"/>
              <a:gd name="connsiteY535" fmla="*/ 2575235 h 6858000"/>
              <a:gd name="connsiteX536" fmla="*/ 5796837 w 7472601"/>
              <a:gd name="connsiteY536" fmla="*/ 2637633 h 6858000"/>
              <a:gd name="connsiteX537" fmla="*/ 5818614 w 7472601"/>
              <a:gd name="connsiteY537" fmla="*/ 2473055 h 6858000"/>
              <a:gd name="connsiteX538" fmla="*/ 5829202 w 7472601"/>
              <a:gd name="connsiteY538" fmla="*/ 1971679 h 6858000"/>
              <a:gd name="connsiteX539" fmla="*/ 5911389 w 7472601"/>
              <a:gd name="connsiteY539" fmla="*/ 1898371 h 6858000"/>
              <a:gd name="connsiteX540" fmla="*/ 6237627 w 7472601"/>
              <a:gd name="connsiteY540" fmla="*/ 2231921 h 6858000"/>
              <a:gd name="connsiteX541" fmla="*/ 5911389 w 7472601"/>
              <a:gd name="connsiteY541" fmla="*/ 1898371 h 6858000"/>
              <a:gd name="connsiteX542" fmla="*/ 6944437 w 7472601"/>
              <a:gd name="connsiteY542" fmla="*/ 1575402 h 6858000"/>
              <a:gd name="connsiteX543" fmla="*/ 6304730 w 7472601"/>
              <a:gd name="connsiteY543" fmla="*/ 1766654 h 6858000"/>
              <a:gd name="connsiteX544" fmla="*/ 6944437 w 7472601"/>
              <a:gd name="connsiteY544" fmla="*/ 1575402 h 6858000"/>
              <a:gd name="connsiteX545" fmla="*/ 7019523 w 7472601"/>
              <a:gd name="connsiteY545" fmla="*/ 1519450 h 6858000"/>
              <a:gd name="connsiteX546" fmla="*/ 6298091 w 7472601"/>
              <a:gd name="connsiteY546" fmla="*/ 1737122 h 6858000"/>
              <a:gd name="connsiteX547" fmla="*/ 7019523 w 7472601"/>
              <a:gd name="connsiteY547" fmla="*/ 1519450 h 6858000"/>
              <a:gd name="connsiteX548" fmla="*/ 2399523 w 7472601"/>
              <a:gd name="connsiteY548" fmla="*/ 1428234 h 6858000"/>
              <a:gd name="connsiteX549" fmla="*/ 2224982 w 7472601"/>
              <a:gd name="connsiteY549" fmla="*/ 1826201 h 6858000"/>
              <a:gd name="connsiteX550" fmla="*/ 2096099 w 7472601"/>
              <a:gd name="connsiteY550" fmla="*/ 2345900 h 6858000"/>
              <a:gd name="connsiteX551" fmla="*/ 2283317 w 7472601"/>
              <a:gd name="connsiteY551" fmla="*/ 1796925 h 6858000"/>
              <a:gd name="connsiteX552" fmla="*/ 2399523 w 7472601"/>
              <a:gd name="connsiteY552" fmla="*/ 1428234 h 6858000"/>
              <a:gd name="connsiteX553" fmla="*/ 2448558 w 7472601"/>
              <a:gd name="connsiteY553" fmla="*/ 1373435 h 6858000"/>
              <a:gd name="connsiteX554" fmla="*/ 2312521 w 7472601"/>
              <a:gd name="connsiteY554" fmla="*/ 1806140 h 6858000"/>
              <a:gd name="connsiteX555" fmla="*/ 2127533 w 7472601"/>
              <a:gd name="connsiteY555" fmla="*/ 2348380 h 6858000"/>
              <a:gd name="connsiteX556" fmla="*/ 2358080 w 7472601"/>
              <a:gd name="connsiteY556" fmla="*/ 1866134 h 6858000"/>
              <a:gd name="connsiteX557" fmla="*/ 2407436 w 7472601"/>
              <a:gd name="connsiteY557" fmla="*/ 1651070 h 6858000"/>
              <a:gd name="connsiteX558" fmla="*/ 2448558 w 7472601"/>
              <a:gd name="connsiteY558" fmla="*/ 1373435 h 6858000"/>
              <a:gd name="connsiteX559" fmla="*/ 278707 w 7472601"/>
              <a:gd name="connsiteY559" fmla="*/ 1352270 h 6858000"/>
              <a:gd name="connsiteX560" fmla="*/ 321570 w 7472601"/>
              <a:gd name="connsiteY560" fmla="*/ 1861610 h 6858000"/>
              <a:gd name="connsiteX561" fmla="*/ 294281 w 7472601"/>
              <a:gd name="connsiteY561" fmla="*/ 1440658 h 6858000"/>
              <a:gd name="connsiteX562" fmla="*/ 278707 w 7472601"/>
              <a:gd name="connsiteY562" fmla="*/ 1352270 h 6858000"/>
              <a:gd name="connsiteX563" fmla="*/ 1423821 w 7472601"/>
              <a:gd name="connsiteY563" fmla="*/ 1351958 h 6858000"/>
              <a:gd name="connsiteX564" fmla="*/ 1638521 w 7472601"/>
              <a:gd name="connsiteY564" fmla="*/ 1908470 h 6858000"/>
              <a:gd name="connsiteX565" fmla="*/ 1754199 w 7472601"/>
              <a:gd name="connsiteY565" fmla="*/ 2149284 h 6858000"/>
              <a:gd name="connsiteX566" fmla="*/ 1908359 w 7472601"/>
              <a:gd name="connsiteY566" fmla="*/ 2364988 h 6858000"/>
              <a:gd name="connsiteX567" fmla="*/ 1647661 w 7472601"/>
              <a:gd name="connsiteY567" fmla="*/ 1825945 h 6858000"/>
              <a:gd name="connsiteX568" fmla="*/ 1423821 w 7472601"/>
              <a:gd name="connsiteY568" fmla="*/ 1351958 h 6858000"/>
              <a:gd name="connsiteX569" fmla="*/ 1431890 w 7472601"/>
              <a:gd name="connsiteY569" fmla="*/ 1306475 h 6858000"/>
              <a:gd name="connsiteX570" fmla="*/ 1507597 w 7472601"/>
              <a:gd name="connsiteY570" fmla="*/ 1446132 h 6858000"/>
              <a:gd name="connsiteX571" fmla="*/ 1674586 w 7472601"/>
              <a:gd name="connsiteY571" fmla="*/ 1813832 h 6858000"/>
              <a:gd name="connsiteX572" fmla="*/ 1815950 w 7472601"/>
              <a:gd name="connsiteY572" fmla="*/ 2128564 h 6858000"/>
              <a:gd name="connsiteX573" fmla="*/ 1984242 w 7472601"/>
              <a:gd name="connsiteY573" fmla="*/ 2430829 h 6858000"/>
              <a:gd name="connsiteX574" fmla="*/ 2014023 w 7472601"/>
              <a:gd name="connsiteY574" fmla="*/ 2450995 h 6858000"/>
              <a:gd name="connsiteX575" fmla="*/ 1747337 w 7472601"/>
              <a:gd name="connsiteY575" fmla="*/ 1855264 h 6858000"/>
              <a:gd name="connsiteX576" fmla="*/ 1533749 w 7472601"/>
              <a:gd name="connsiteY576" fmla="*/ 1478656 h 6858000"/>
              <a:gd name="connsiteX577" fmla="*/ 1431890 w 7472601"/>
              <a:gd name="connsiteY577" fmla="*/ 1306475 h 6858000"/>
              <a:gd name="connsiteX578" fmla="*/ 5052692 w 7472601"/>
              <a:gd name="connsiteY578" fmla="*/ 1292994 h 6858000"/>
              <a:gd name="connsiteX579" fmla="*/ 5200661 w 7472601"/>
              <a:gd name="connsiteY579" fmla="*/ 1635186 h 6858000"/>
              <a:gd name="connsiteX580" fmla="*/ 5297138 w 7472601"/>
              <a:gd name="connsiteY580" fmla="*/ 1906351 h 6858000"/>
              <a:gd name="connsiteX581" fmla="*/ 5052692 w 7472601"/>
              <a:gd name="connsiteY581" fmla="*/ 1292994 h 6858000"/>
              <a:gd name="connsiteX582" fmla="*/ 5009948 w 7472601"/>
              <a:gd name="connsiteY582" fmla="*/ 1273619 h 6858000"/>
              <a:gd name="connsiteX583" fmla="*/ 5121777 w 7472601"/>
              <a:gd name="connsiteY583" fmla="*/ 1654213 h 6858000"/>
              <a:gd name="connsiteX584" fmla="*/ 5293545 w 7472601"/>
              <a:gd name="connsiteY584" fmla="*/ 2072247 h 6858000"/>
              <a:gd name="connsiteX585" fmla="*/ 5294042 w 7472601"/>
              <a:gd name="connsiteY585" fmla="*/ 2065019 h 6858000"/>
              <a:gd name="connsiteX586" fmla="*/ 5171936 w 7472601"/>
              <a:gd name="connsiteY586" fmla="*/ 1647613 h 6858000"/>
              <a:gd name="connsiteX587" fmla="*/ 5009948 w 7472601"/>
              <a:gd name="connsiteY587" fmla="*/ 1273619 h 6858000"/>
              <a:gd name="connsiteX588" fmla="*/ 655236 w 7472601"/>
              <a:gd name="connsiteY588" fmla="*/ 1268632 h 6858000"/>
              <a:gd name="connsiteX589" fmla="*/ 839521 w 7472601"/>
              <a:gd name="connsiteY589" fmla="*/ 1685315 h 6858000"/>
              <a:gd name="connsiteX590" fmla="*/ 1109416 w 7472601"/>
              <a:gd name="connsiteY590" fmla="*/ 2061663 h 6858000"/>
              <a:gd name="connsiteX591" fmla="*/ 1298300 w 7472601"/>
              <a:gd name="connsiteY591" fmla="*/ 2247742 h 6858000"/>
              <a:gd name="connsiteX592" fmla="*/ 1125871 w 7472601"/>
              <a:gd name="connsiteY592" fmla="*/ 1989513 h 6858000"/>
              <a:gd name="connsiteX593" fmla="*/ 981574 w 7472601"/>
              <a:gd name="connsiteY593" fmla="*/ 1783157 h 6858000"/>
              <a:gd name="connsiteX594" fmla="*/ 922198 w 7472601"/>
              <a:gd name="connsiteY594" fmla="*/ 1677437 h 6858000"/>
              <a:gd name="connsiteX595" fmla="*/ 869293 w 7472601"/>
              <a:gd name="connsiteY595" fmla="*/ 1583214 h 6858000"/>
              <a:gd name="connsiteX596" fmla="*/ 751431 w 7472601"/>
              <a:gd name="connsiteY596" fmla="*/ 1405731 h 6858000"/>
              <a:gd name="connsiteX597" fmla="*/ 655236 w 7472601"/>
              <a:gd name="connsiteY597" fmla="*/ 1268632 h 6858000"/>
              <a:gd name="connsiteX598" fmla="*/ 6516292 w 7472601"/>
              <a:gd name="connsiteY598" fmla="*/ 1263064 h 6858000"/>
              <a:gd name="connsiteX599" fmla="*/ 5736320 w 7472601"/>
              <a:gd name="connsiteY599" fmla="*/ 1501803 h 6858000"/>
              <a:gd name="connsiteX600" fmla="*/ 6516292 w 7472601"/>
              <a:gd name="connsiteY600" fmla="*/ 1263064 h 6858000"/>
              <a:gd name="connsiteX601" fmla="*/ 291466 w 7472601"/>
              <a:gd name="connsiteY601" fmla="*/ 1250369 h 6858000"/>
              <a:gd name="connsiteX602" fmla="*/ 323180 w 7472601"/>
              <a:gd name="connsiteY602" fmla="*/ 1435283 h 6858000"/>
              <a:gd name="connsiteX603" fmla="*/ 349381 w 7472601"/>
              <a:gd name="connsiteY603" fmla="*/ 1875041 h 6858000"/>
              <a:gd name="connsiteX604" fmla="*/ 374363 w 7472601"/>
              <a:gd name="connsiteY604" fmla="*/ 1506494 h 6858000"/>
              <a:gd name="connsiteX605" fmla="*/ 302168 w 7472601"/>
              <a:gd name="connsiteY605" fmla="*/ 1274495 h 6858000"/>
              <a:gd name="connsiteX606" fmla="*/ 291466 w 7472601"/>
              <a:gd name="connsiteY606" fmla="*/ 1250369 h 6858000"/>
              <a:gd name="connsiteX607" fmla="*/ 678222 w 7472601"/>
              <a:gd name="connsiteY607" fmla="*/ 1248670 h 6858000"/>
              <a:gd name="connsiteX608" fmla="*/ 775536 w 7472601"/>
              <a:gd name="connsiteY608" fmla="*/ 1388015 h 6858000"/>
              <a:gd name="connsiteX609" fmla="*/ 894529 w 7472601"/>
              <a:gd name="connsiteY609" fmla="*/ 1567739 h 6858000"/>
              <a:gd name="connsiteX610" fmla="*/ 948000 w 7472601"/>
              <a:gd name="connsiteY610" fmla="*/ 1663088 h 6858000"/>
              <a:gd name="connsiteX611" fmla="*/ 1006812 w 7472601"/>
              <a:gd name="connsiteY611" fmla="*/ 1767683 h 6858000"/>
              <a:gd name="connsiteX612" fmla="*/ 1149133 w 7472601"/>
              <a:gd name="connsiteY612" fmla="*/ 1971513 h 6858000"/>
              <a:gd name="connsiteX613" fmla="*/ 1333952 w 7472601"/>
              <a:gd name="connsiteY613" fmla="*/ 2251620 h 6858000"/>
              <a:gd name="connsiteX614" fmla="*/ 1337329 w 7472601"/>
              <a:gd name="connsiteY614" fmla="*/ 2258350 h 6858000"/>
              <a:gd name="connsiteX615" fmla="*/ 1014726 w 7472601"/>
              <a:gd name="connsiteY615" fmla="*/ 1615556 h 6858000"/>
              <a:gd name="connsiteX616" fmla="*/ 678222 w 7472601"/>
              <a:gd name="connsiteY616" fmla="*/ 1248670 h 6858000"/>
              <a:gd name="connsiteX617" fmla="*/ 6691602 w 7472601"/>
              <a:gd name="connsiteY617" fmla="*/ 1140573 h 6858000"/>
              <a:gd name="connsiteX618" fmla="*/ 6571100 w 7472601"/>
              <a:gd name="connsiteY618" fmla="*/ 1183662 h 6858000"/>
              <a:gd name="connsiteX619" fmla="*/ 6241687 w 7472601"/>
              <a:gd name="connsiteY619" fmla="*/ 1257600 h 6858000"/>
              <a:gd name="connsiteX620" fmla="*/ 5693009 w 7472601"/>
              <a:gd name="connsiteY620" fmla="*/ 1478256 h 6858000"/>
              <a:gd name="connsiteX621" fmla="*/ 6548420 w 7472601"/>
              <a:gd name="connsiteY621" fmla="*/ 1214599 h 6858000"/>
              <a:gd name="connsiteX622" fmla="*/ 6605473 w 7472601"/>
              <a:gd name="connsiteY622" fmla="*/ 1184686 h 6858000"/>
              <a:gd name="connsiteX623" fmla="*/ 6691602 w 7472601"/>
              <a:gd name="connsiteY623" fmla="*/ 1140573 h 6858000"/>
              <a:gd name="connsiteX624" fmla="*/ 4002475 w 7472601"/>
              <a:gd name="connsiteY624" fmla="*/ 1037802 h 6858000"/>
              <a:gd name="connsiteX625" fmla="*/ 4000324 w 7472601"/>
              <a:gd name="connsiteY625" fmla="*/ 1039362 h 6858000"/>
              <a:gd name="connsiteX626" fmla="*/ 4002862 w 7472601"/>
              <a:gd name="connsiteY626" fmla="*/ 1042866 h 6858000"/>
              <a:gd name="connsiteX627" fmla="*/ 4002475 w 7472601"/>
              <a:gd name="connsiteY627" fmla="*/ 1037802 h 6858000"/>
              <a:gd name="connsiteX628" fmla="*/ 506322 w 7472601"/>
              <a:gd name="connsiteY628" fmla="*/ 1020997 h 6858000"/>
              <a:gd name="connsiteX629" fmla="*/ 533068 w 7472601"/>
              <a:gd name="connsiteY629" fmla="*/ 1029409 h 6858000"/>
              <a:gd name="connsiteX630" fmla="*/ 1232525 w 7472601"/>
              <a:gd name="connsiteY630" fmla="*/ 1804675 h 6858000"/>
              <a:gd name="connsiteX631" fmla="*/ 1388858 w 7472601"/>
              <a:gd name="connsiteY631" fmla="*/ 2368011 h 6858000"/>
              <a:gd name="connsiteX632" fmla="*/ 1384098 w 7472601"/>
              <a:gd name="connsiteY632" fmla="*/ 2378125 h 6858000"/>
              <a:gd name="connsiteX633" fmla="*/ 1425393 w 7472601"/>
              <a:gd name="connsiteY633" fmla="*/ 2589124 h 6858000"/>
              <a:gd name="connsiteX634" fmla="*/ 1424001 w 7472601"/>
              <a:gd name="connsiteY634" fmla="*/ 2597541 h 6858000"/>
              <a:gd name="connsiteX635" fmla="*/ 2152729 w 7472601"/>
              <a:gd name="connsiteY635" fmla="*/ 2864487 h 6858000"/>
              <a:gd name="connsiteX636" fmla="*/ 2020609 w 7472601"/>
              <a:gd name="connsiteY636" fmla="*/ 2539671 h 6858000"/>
              <a:gd name="connsiteX637" fmla="*/ 2018920 w 7472601"/>
              <a:gd name="connsiteY637" fmla="*/ 2536309 h 6858000"/>
              <a:gd name="connsiteX638" fmla="*/ 1342441 w 7472601"/>
              <a:gd name="connsiteY638" fmla="*/ 1173017 h 6858000"/>
              <a:gd name="connsiteX639" fmla="*/ 1367925 w 7472601"/>
              <a:gd name="connsiteY639" fmla="*/ 1135648 h 6858000"/>
              <a:gd name="connsiteX640" fmla="*/ 1771401 w 7472601"/>
              <a:gd name="connsiteY640" fmla="*/ 1806673 h 6858000"/>
              <a:gd name="connsiteX641" fmla="*/ 1972385 w 7472601"/>
              <a:gd name="connsiteY641" fmla="*/ 2198735 h 6858000"/>
              <a:gd name="connsiteX642" fmla="*/ 2040892 w 7472601"/>
              <a:gd name="connsiteY642" fmla="*/ 2405205 h 6858000"/>
              <a:gd name="connsiteX643" fmla="*/ 2131689 w 7472601"/>
              <a:gd name="connsiteY643" fmla="*/ 1936926 h 6858000"/>
              <a:gd name="connsiteX644" fmla="*/ 2454820 w 7472601"/>
              <a:gd name="connsiteY644" fmla="*/ 1248808 h 6858000"/>
              <a:gd name="connsiteX645" fmla="*/ 2492512 w 7472601"/>
              <a:gd name="connsiteY645" fmla="*/ 1302920 h 6858000"/>
              <a:gd name="connsiteX646" fmla="*/ 2081216 w 7472601"/>
              <a:gd name="connsiteY646" fmla="*/ 2527513 h 6858000"/>
              <a:gd name="connsiteX647" fmla="*/ 2081211 w 7472601"/>
              <a:gd name="connsiteY647" fmla="*/ 2528916 h 6858000"/>
              <a:gd name="connsiteX648" fmla="*/ 2199067 w 7472601"/>
              <a:gd name="connsiteY648" fmla="*/ 2884061 h 6858000"/>
              <a:gd name="connsiteX649" fmla="*/ 3192586 w 7472601"/>
              <a:gd name="connsiteY649" fmla="*/ 3411496 h 6858000"/>
              <a:gd name="connsiteX650" fmla="*/ 3182620 w 7472601"/>
              <a:gd name="connsiteY650" fmla="*/ 3483279 h 6858000"/>
              <a:gd name="connsiteX651" fmla="*/ 2435119 w 7472601"/>
              <a:gd name="connsiteY651" fmla="*/ 3080173 h 6858000"/>
              <a:gd name="connsiteX652" fmla="*/ 2410152 w 7472601"/>
              <a:gd name="connsiteY652" fmla="*/ 3063751 h 6858000"/>
              <a:gd name="connsiteX653" fmla="*/ 2408099 w 7472601"/>
              <a:gd name="connsiteY653" fmla="*/ 3064403 h 6858000"/>
              <a:gd name="connsiteX654" fmla="*/ 2407218 w 7472601"/>
              <a:gd name="connsiteY654" fmla="*/ 3070324 h 6858000"/>
              <a:gd name="connsiteX655" fmla="*/ 2380138 w 7472601"/>
              <a:gd name="connsiteY655" fmla="*/ 3099341 h 6858000"/>
              <a:gd name="connsiteX656" fmla="*/ 1765923 w 7472601"/>
              <a:gd name="connsiteY656" fmla="*/ 3581043 h 6858000"/>
              <a:gd name="connsiteX657" fmla="*/ 1702258 w 7472601"/>
              <a:gd name="connsiteY657" fmla="*/ 3612286 h 6858000"/>
              <a:gd name="connsiteX658" fmla="*/ 1538370 w 7472601"/>
              <a:gd name="connsiteY658" fmla="*/ 3811804 h 6858000"/>
              <a:gd name="connsiteX659" fmla="*/ 542867 w 7472601"/>
              <a:gd name="connsiteY659" fmla="*/ 4944092 h 6858000"/>
              <a:gd name="connsiteX660" fmla="*/ 515800 w 7472601"/>
              <a:gd name="connsiteY660" fmla="*/ 4862180 h 6858000"/>
              <a:gd name="connsiteX661" fmla="*/ 909145 w 7472601"/>
              <a:gd name="connsiteY661" fmla="*/ 4199225 h 6858000"/>
              <a:gd name="connsiteX662" fmla="*/ 1214067 w 7472601"/>
              <a:gd name="connsiteY662" fmla="*/ 3908561 h 6858000"/>
              <a:gd name="connsiteX663" fmla="*/ 640967 w 7472601"/>
              <a:gd name="connsiteY663" fmla="*/ 4105601 h 6858000"/>
              <a:gd name="connsiteX664" fmla="*/ 112563 w 7472601"/>
              <a:gd name="connsiteY664" fmla="*/ 4396952 h 6858000"/>
              <a:gd name="connsiteX665" fmla="*/ 0 w 7472601"/>
              <a:gd name="connsiteY665" fmla="*/ 4466006 h 6858000"/>
              <a:gd name="connsiteX666" fmla="*/ 0 w 7472601"/>
              <a:gd name="connsiteY666" fmla="*/ 4233763 h 6858000"/>
              <a:gd name="connsiteX667" fmla="*/ 36881 w 7472601"/>
              <a:gd name="connsiteY667" fmla="*/ 4200118 h 6858000"/>
              <a:gd name="connsiteX668" fmla="*/ 910534 w 7472601"/>
              <a:gd name="connsiteY668" fmla="*/ 3629753 h 6858000"/>
              <a:gd name="connsiteX669" fmla="*/ 1578717 w 7472601"/>
              <a:gd name="connsiteY669" fmla="*/ 3575982 h 6858000"/>
              <a:gd name="connsiteX670" fmla="*/ 2338780 w 7472601"/>
              <a:gd name="connsiteY670" fmla="*/ 3033725 h 6858000"/>
              <a:gd name="connsiteX671" fmla="*/ 1807991 w 7472601"/>
              <a:gd name="connsiteY671" fmla="*/ 2807184 h 6858000"/>
              <a:gd name="connsiteX672" fmla="*/ 1416358 w 7472601"/>
              <a:gd name="connsiteY672" fmla="*/ 3112571 h 6858000"/>
              <a:gd name="connsiteX673" fmla="*/ 939066 w 7472601"/>
              <a:gd name="connsiteY673" fmla="*/ 3378798 h 6858000"/>
              <a:gd name="connsiteX674" fmla="*/ 115099 w 7472601"/>
              <a:gd name="connsiteY674" fmla="*/ 3607650 h 6858000"/>
              <a:gd name="connsiteX675" fmla="*/ 97284 w 7472601"/>
              <a:gd name="connsiteY675" fmla="*/ 3520393 h 6858000"/>
              <a:gd name="connsiteX676" fmla="*/ 922050 w 7472601"/>
              <a:gd name="connsiteY676" fmla="*/ 3074867 h 6858000"/>
              <a:gd name="connsiteX677" fmla="*/ 1405265 w 7472601"/>
              <a:gd name="connsiteY677" fmla="*/ 3016319 h 6858000"/>
              <a:gd name="connsiteX678" fmla="*/ 1407512 w 7472601"/>
              <a:gd name="connsiteY678" fmla="*/ 3018001 h 6858000"/>
              <a:gd name="connsiteX679" fmla="*/ 1726266 w 7472601"/>
              <a:gd name="connsiteY679" fmla="*/ 2777274 h 6858000"/>
              <a:gd name="connsiteX680" fmla="*/ 625390 w 7472601"/>
              <a:gd name="connsiteY680" fmla="*/ 2514541 h 6858000"/>
              <a:gd name="connsiteX681" fmla="*/ 619799 w 7472601"/>
              <a:gd name="connsiteY681" fmla="*/ 2527180 h 6858000"/>
              <a:gd name="connsiteX682" fmla="*/ 310030 w 7472601"/>
              <a:gd name="connsiteY682" fmla="*/ 2771818 h 6858000"/>
              <a:gd name="connsiteX683" fmla="*/ 173877 w 7472601"/>
              <a:gd name="connsiteY683" fmla="*/ 2937056 h 6858000"/>
              <a:gd name="connsiteX684" fmla="*/ 77889 w 7472601"/>
              <a:gd name="connsiteY684" fmla="*/ 3138440 h 6858000"/>
              <a:gd name="connsiteX685" fmla="*/ 0 w 7472601"/>
              <a:gd name="connsiteY685" fmla="*/ 3271395 h 6858000"/>
              <a:gd name="connsiteX686" fmla="*/ 0 w 7472601"/>
              <a:gd name="connsiteY686" fmla="*/ 3153002 h 6858000"/>
              <a:gd name="connsiteX687" fmla="*/ 2386 w 7472601"/>
              <a:gd name="connsiteY687" fmla="*/ 3149203 h 6858000"/>
              <a:gd name="connsiteX688" fmla="*/ 89753 w 7472601"/>
              <a:gd name="connsiteY688" fmla="*/ 2987702 h 6858000"/>
              <a:gd name="connsiteX689" fmla="*/ 76869 w 7472601"/>
              <a:gd name="connsiteY689" fmla="*/ 3005404 h 6858000"/>
              <a:gd name="connsiteX690" fmla="*/ 32049 w 7472601"/>
              <a:gd name="connsiteY690" fmla="*/ 3065814 h 6858000"/>
              <a:gd name="connsiteX691" fmla="*/ 0 w 7472601"/>
              <a:gd name="connsiteY691" fmla="*/ 3108744 h 6858000"/>
              <a:gd name="connsiteX692" fmla="*/ 0 w 7472601"/>
              <a:gd name="connsiteY692" fmla="*/ 3058059 h 6858000"/>
              <a:gd name="connsiteX693" fmla="*/ 7610 w 7472601"/>
              <a:gd name="connsiteY693" fmla="*/ 3047889 h 6858000"/>
              <a:gd name="connsiteX694" fmla="*/ 52419 w 7472601"/>
              <a:gd name="connsiteY694" fmla="*/ 2987479 h 6858000"/>
              <a:gd name="connsiteX695" fmla="*/ 59142 w 7472601"/>
              <a:gd name="connsiteY695" fmla="*/ 2978488 h 6858000"/>
              <a:gd name="connsiteX696" fmla="*/ 0 w 7472601"/>
              <a:gd name="connsiteY696" fmla="*/ 3015334 h 6858000"/>
              <a:gd name="connsiteX697" fmla="*/ 0 w 7472601"/>
              <a:gd name="connsiteY697" fmla="*/ 2914286 h 6858000"/>
              <a:gd name="connsiteX698" fmla="*/ 36383 w 7472601"/>
              <a:gd name="connsiteY698" fmla="*/ 2901128 h 6858000"/>
              <a:gd name="connsiteX699" fmla="*/ 156329 w 7472601"/>
              <a:gd name="connsiteY699" fmla="*/ 2840533 h 6858000"/>
              <a:gd name="connsiteX700" fmla="*/ 358355 w 7472601"/>
              <a:gd name="connsiteY700" fmla="*/ 2620471 h 6858000"/>
              <a:gd name="connsiteX701" fmla="*/ 510577 w 7472601"/>
              <a:gd name="connsiteY701" fmla="*/ 2501244 h 6858000"/>
              <a:gd name="connsiteX702" fmla="*/ 211967 w 7472601"/>
              <a:gd name="connsiteY702" fmla="*/ 2479171 h 6858000"/>
              <a:gd name="connsiteX703" fmla="*/ 0 w 7472601"/>
              <a:gd name="connsiteY703" fmla="*/ 2476398 h 6858000"/>
              <a:gd name="connsiteX704" fmla="*/ 0 w 7472601"/>
              <a:gd name="connsiteY704" fmla="*/ 2389189 h 6858000"/>
              <a:gd name="connsiteX705" fmla="*/ 103062 w 7472601"/>
              <a:gd name="connsiteY705" fmla="*/ 2389518 h 6858000"/>
              <a:gd name="connsiteX706" fmla="*/ 510734 w 7472601"/>
              <a:gd name="connsiteY706" fmla="*/ 2416201 h 6858000"/>
              <a:gd name="connsiteX707" fmla="*/ 279257 w 7472601"/>
              <a:gd name="connsiteY707" fmla="*/ 2092102 h 6858000"/>
              <a:gd name="connsiteX708" fmla="*/ 65265 w 7472601"/>
              <a:gd name="connsiteY708" fmla="*/ 2006049 h 6858000"/>
              <a:gd name="connsiteX709" fmla="*/ 0 w 7472601"/>
              <a:gd name="connsiteY709" fmla="*/ 1982532 h 6858000"/>
              <a:gd name="connsiteX710" fmla="*/ 0 w 7472601"/>
              <a:gd name="connsiteY710" fmla="*/ 1912789 h 6858000"/>
              <a:gd name="connsiteX711" fmla="*/ 97460 w 7472601"/>
              <a:gd name="connsiteY711" fmla="*/ 1953725 h 6858000"/>
              <a:gd name="connsiteX712" fmla="*/ 221272 w 7472601"/>
              <a:gd name="connsiteY712" fmla="*/ 1980766 h 6858000"/>
              <a:gd name="connsiteX713" fmla="*/ 116765 w 7472601"/>
              <a:gd name="connsiteY713" fmla="*/ 1911033 h 6858000"/>
              <a:gd name="connsiteX714" fmla="*/ 16405 w 7472601"/>
              <a:gd name="connsiteY714" fmla="*/ 1803412 h 6858000"/>
              <a:gd name="connsiteX715" fmla="*/ 0 w 7472601"/>
              <a:gd name="connsiteY715" fmla="*/ 1784777 h 6858000"/>
              <a:gd name="connsiteX716" fmla="*/ 0 w 7472601"/>
              <a:gd name="connsiteY716" fmla="*/ 1740082 h 6858000"/>
              <a:gd name="connsiteX717" fmla="*/ 39394 w 7472601"/>
              <a:gd name="connsiteY717" fmla="*/ 1784856 h 6858000"/>
              <a:gd name="connsiteX718" fmla="*/ 135813 w 7472601"/>
              <a:gd name="connsiteY718" fmla="*/ 1888838 h 6858000"/>
              <a:gd name="connsiteX719" fmla="*/ 242575 w 7472601"/>
              <a:gd name="connsiteY719" fmla="*/ 1958841 h 6858000"/>
              <a:gd name="connsiteX720" fmla="*/ 82197 w 7472601"/>
              <a:gd name="connsiteY720" fmla="*/ 1754826 h 6858000"/>
              <a:gd name="connsiteX721" fmla="*/ 0 w 7472601"/>
              <a:gd name="connsiteY721" fmla="*/ 1679650 h 6858000"/>
              <a:gd name="connsiteX722" fmla="*/ 0 w 7472601"/>
              <a:gd name="connsiteY722" fmla="*/ 1602463 h 6858000"/>
              <a:gd name="connsiteX723" fmla="*/ 84689 w 7472601"/>
              <a:gd name="connsiteY723" fmla="*/ 1677442 h 6858000"/>
              <a:gd name="connsiteX724" fmla="*/ 298437 w 7472601"/>
              <a:gd name="connsiteY724" fmla="*/ 1968019 h 6858000"/>
              <a:gd name="connsiteX725" fmla="*/ 227269 w 7472601"/>
              <a:gd name="connsiteY725" fmla="*/ 1114064 h 6858000"/>
              <a:gd name="connsiteX726" fmla="*/ 248003 w 7472601"/>
              <a:gd name="connsiteY726" fmla="*/ 1089613 h 6858000"/>
              <a:gd name="connsiteX727" fmla="*/ 427020 w 7472601"/>
              <a:gd name="connsiteY727" fmla="*/ 1619803 h 6858000"/>
              <a:gd name="connsiteX728" fmla="*/ 340345 w 7472601"/>
              <a:gd name="connsiteY728" fmla="*/ 2027739 h 6858000"/>
              <a:gd name="connsiteX729" fmla="*/ 360865 w 7472601"/>
              <a:gd name="connsiteY729" fmla="*/ 2044827 h 6858000"/>
              <a:gd name="connsiteX730" fmla="*/ 560414 w 7472601"/>
              <a:gd name="connsiteY730" fmla="*/ 2421457 h 6858000"/>
              <a:gd name="connsiteX731" fmla="*/ 1359703 w 7472601"/>
              <a:gd name="connsiteY731" fmla="*/ 2578554 h 6858000"/>
              <a:gd name="connsiteX732" fmla="*/ 1359422 w 7472601"/>
              <a:gd name="connsiteY732" fmla="*/ 2577994 h 6858000"/>
              <a:gd name="connsiteX733" fmla="*/ 828701 w 7472601"/>
              <a:gd name="connsiteY733" fmla="*/ 1839520 h 6858000"/>
              <a:gd name="connsiteX734" fmla="*/ 494427 w 7472601"/>
              <a:gd name="connsiteY734" fmla="*/ 1092333 h 6858000"/>
              <a:gd name="connsiteX735" fmla="*/ 506322 w 7472601"/>
              <a:gd name="connsiteY735" fmla="*/ 1020997 h 6858000"/>
              <a:gd name="connsiteX736" fmla="*/ 4570198 w 7472601"/>
              <a:gd name="connsiteY736" fmla="*/ 978081 h 6858000"/>
              <a:gd name="connsiteX737" fmla="*/ 4523691 w 7472601"/>
              <a:gd name="connsiteY737" fmla="*/ 1127776 h 6858000"/>
              <a:gd name="connsiteX738" fmla="*/ 4509875 w 7472601"/>
              <a:gd name="connsiteY738" fmla="*/ 1167552 h 6858000"/>
              <a:gd name="connsiteX739" fmla="*/ 4478168 w 7472601"/>
              <a:gd name="connsiteY739" fmla="*/ 1260735 h 6858000"/>
              <a:gd name="connsiteX740" fmla="*/ 4409309 w 7472601"/>
              <a:gd name="connsiteY740" fmla="*/ 1666996 h 6858000"/>
              <a:gd name="connsiteX741" fmla="*/ 4370031 w 7472601"/>
              <a:gd name="connsiteY741" fmla="*/ 1955666 h 6858000"/>
              <a:gd name="connsiteX742" fmla="*/ 4570198 w 7472601"/>
              <a:gd name="connsiteY742" fmla="*/ 978081 h 6858000"/>
              <a:gd name="connsiteX743" fmla="*/ 4557898 w 7472601"/>
              <a:gd name="connsiteY743" fmla="*/ 900011 h 6858000"/>
              <a:gd name="connsiteX744" fmla="*/ 4344840 w 7472601"/>
              <a:gd name="connsiteY744" fmla="*/ 1922038 h 6858000"/>
              <a:gd name="connsiteX745" fmla="*/ 4378710 w 7472601"/>
              <a:gd name="connsiteY745" fmla="*/ 1665516 h 6858000"/>
              <a:gd name="connsiteX746" fmla="*/ 4448798 w 7472601"/>
              <a:gd name="connsiteY746" fmla="*/ 1253024 h 6858000"/>
              <a:gd name="connsiteX747" fmla="*/ 4480315 w 7472601"/>
              <a:gd name="connsiteY747" fmla="*/ 1158454 h 6858000"/>
              <a:gd name="connsiteX748" fmla="*/ 4494133 w 7472601"/>
              <a:gd name="connsiteY748" fmla="*/ 1118676 h 6858000"/>
              <a:gd name="connsiteX749" fmla="*/ 4557898 w 7472601"/>
              <a:gd name="connsiteY749" fmla="*/ 900011 h 6858000"/>
              <a:gd name="connsiteX750" fmla="*/ 5870151 w 7472601"/>
              <a:gd name="connsiteY750" fmla="*/ 898890 h 6858000"/>
              <a:gd name="connsiteX751" fmla="*/ 5861335 w 7472601"/>
              <a:gd name="connsiteY751" fmla="*/ 899177 h 6858000"/>
              <a:gd name="connsiteX752" fmla="*/ 5843702 w 7472601"/>
              <a:gd name="connsiteY752" fmla="*/ 899748 h 6858000"/>
              <a:gd name="connsiteX753" fmla="*/ 5651107 w 7472601"/>
              <a:gd name="connsiteY753" fmla="*/ 920306 h 6858000"/>
              <a:gd name="connsiteX754" fmla="*/ 5459407 w 7472601"/>
              <a:gd name="connsiteY754" fmla="*/ 940975 h 6858000"/>
              <a:gd name="connsiteX755" fmla="*/ 5374846 w 7472601"/>
              <a:gd name="connsiteY755" fmla="*/ 941988 h 6858000"/>
              <a:gd name="connsiteX756" fmla="*/ 5256105 w 7472601"/>
              <a:gd name="connsiteY756" fmla="*/ 945632 h 6858000"/>
              <a:gd name="connsiteX757" fmla="*/ 5107071 w 7472601"/>
              <a:gd name="connsiteY757" fmla="*/ 969720 h 6858000"/>
              <a:gd name="connsiteX758" fmla="*/ 4998681 w 7472601"/>
              <a:gd name="connsiteY758" fmla="*/ 988771 h 6858000"/>
              <a:gd name="connsiteX759" fmla="*/ 5870151 w 7472601"/>
              <a:gd name="connsiteY759" fmla="*/ 898890 h 6858000"/>
              <a:gd name="connsiteX760" fmla="*/ 5504425 w 7472601"/>
              <a:gd name="connsiteY760" fmla="*/ 848067 h 6858000"/>
              <a:gd name="connsiteX761" fmla="*/ 4968849 w 7472601"/>
              <a:gd name="connsiteY761" fmla="*/ 962318 h 6858000"/>
              <a:gd name="connsiteX762" fmla="*/ 5104039 w 7472601"/>
              <a:gd name="connsiteY762" fmla="*/ 940634 h 6858000"/>
              <a:gd name="connsiteX763" fmla="*/ 5256311 w 7472601"/>
              <a:gd name="connsiteY763" fmla="*/ 916490 h 6858000"/>
              <a:gd name="connsiteX764" fmla="*/ 5377381 w 7472601"/>
              <a:gd name="connsiteY764" fmla="*/ 912671 h 6858000"/>
              <a:gd name="connsiteX765" fmla="*/ 5460148 w 7472601"/>
              <a:gd name="connsiteY765" fmla="*/ 911442 h 6858000"/>
              <a:gd name="connsiteX766" fmla="*/ 5648971 w 7472601"/>
              <a:gd name="connsiteY766" fmla="*/ 891331 h 6858000"/>
              <a:gd name="connsiteX767" fmla="*/ 5844807 w 7472601"/>
              <a:gd name="connsiteY767" fmla="*/ 870718 h 6858000"/>
              <a:gd name="connsiteX768" fmla="*/ 5862975 w 7472601"/>
              <a:gd name="connsiteY768" fmla="*/ 869756 h 6858000"/>
              <a:gd name="connsiteX769" fmla="*/ 5920887 w 7472601"/>
              <a:gd name="connsiteY769" fmla="*/ 865929 h 6858000"/>
              <a:gd name="connsiteX770" fmla="*/ 5504425 w 7472601"/>
              <a:gd name="connsiteY770" fmla="*/ 848067 h 6858000"/>
              <a:gd name="connsiteX771" fmla="*/ 3607114 w 7472601"/>
              <a:gd name="connsiteY771" fmla="*/ 467441 h 6858000"/>
              <a:gd name="connsiteX772" fmla="*/ 3296242 w 7472601"/>
              <a:gd name="connsiteY772" fmla="*/ 807991 h 6858000"/>
              <a:gd name="connsiteX773" fmla="*/ 3174674 w 7472601"/>
              <a:gd name="connsiteY773" fmla="*/ 919759 h 6858000"/>
              <a:gd name="connsiteX774" fmla="*/ 3042978 w 7472601"/>
              <a:gd name="connsiteY774" fmla="*/ 1054894 h 6858000"/>
              <a:gd name="connsiteX775" fmla="*/ 2968914 w 7472601"/>
              <a:gd name="connsiteY775" fmla="*/ 1133756 h 6858000"/>
              <a:gd name="connsiteX776" fmla="*/ 3103823 w 7472601"/>
              <a:gd name="connsiteY776" fmla="*/ 1026814 h 6858000"/>
              <a:gd name="connsiteX777" fmla="*/ 3607114 w 7472601"/>
              <a:gd name="connsiteY777" fmla="*/ 467441 h 6858000"/>
              <a:gd name="connsiteX778" fmla="*/ 3744487 w 7472601"/>
              <a:gd name="connsiteY778" fmla="*/ 383136 h 6858000"/>
              <a:gd name="connsiteX779" fmla="*/ 3970213 w 7472601"/>
              <a:gd name="connsiteY779" fmla="*/ 995559 h 6858000"/>
              <a:gd name="connsiteX780" fmla="*/ 3744487 w 7472601"/>
              <a:gd name="connsiteY780" fmla="*/ 383136 h 6858000"/>
              <a:gd name="connsiteX781" fmla="*/ 3624562 w 7472601"/>
              <a:gd name="connsiteY781" fmla="*/ 367041 h 6858000"/>
              <a:gd name="connsiteX782" fmla="*/ 3489712 w 7472601"/>
              <a:gd name="connsiteY782" fmla="*/ 485386 h 6858000"/>
              <a:gd name="connsiteX783" fmla="*/ 3182994 w 7472601"/>
              <a:gd name="connsiteY783" fmla="*/ 828265 h 6858000"/>
              <a:gd name="connsiteX784" fmla="*/ 2892114 w 7472601"/>
              <a:gd name="connsiteY784" fmla="*/ 1172635 h 6858000"/>
              <a:gd name="connsiteX785" fmla="*/ 3021459 w 7472601"/>
              <a:gd name="connsiteY785" fmla="*/ 1035385 h 6858000"/>
              <a:gd name="connsiteX786" fmla="*/ 3153873 w 7472601"/>
              <a:gd name="connsiteY786" fmla="*/ 898971 h 6858000"/>
              <a:gd name="connsiteX787" fmla="*/ 3276511 w 7472601"/>
              <a:gd name="connsiteY787" fmla="*/ 786423 h 6858000"/>
              <a:gd name="connsiteX788" fmla="*/ 3584154 w 7472601"/>
              <a:gd name="connsiteY788" fmla="*/ 448218 h 6858000"/>
              <a:gd name="connsiteX789" fmla="*/ 3624562 w 7472601"/>
              <a:gd name="connsiteY789" fmla="*/ 367041 h 6858000"/>
              <a:gd name="connsiteX790" fmla="*/ 3766672 w 7472601"/>
              <a:gd name="connsiteY790" fmla="*/ 359429 h 6858000"/>
              <a:gd name="connsiteX791" fmla="*/ 3996338 w 7472601"/>
              <a:gd name="connsiteY791" fmla="*/ 968237 h 6858000"/>
              <a:gd name="connsiteX792" fmla="*/ 3766672 w 7472601"/>
              <a:gd name="connsiteY792" fmla="*/ 359429 h 6858000"/>
              <a:gd name="connsiteX793" fmla="*/ 5805386 w 7472601"/>
              <a:gd name="connsiteY793" fmla="*/ 239240 h 6858000"/>
              <a:gd name="connsiteX794" fmla="*/ 5736947 w 7472601"/>
              <a:gd name="connsiteY794" fmla="*/ 261367 h 6858000"/>
              <a:gd name="connsiteX795" fmla="*/ 5427012 w 7472601"/>
              <a:gd name="connsiteY795" fmla="*/ 311272 h 6858000"/>
              <a:gd name="connsiteX796" fmla="*/ 5147818 w 7472601"/>
              <a:gd name="connsiteY796" fmla="*/ 322112 h 6858000"/>
              <a:gd name="connsiteX797" fmla="*/ 5060854 w 7472601"/>
              <a:gd name="connsiteY797" fmla="*/ 311882 h 6858000"/>
              <a:gd name="connsiteX798" fmla="*/ 4945989 w 7472601"/>
              <a:gd name="connsiteY798" fmla="*/ 300516 h 6858000"/>
              <a:gd name="connsiteX799" fmla="*/ 5410479 w 7472601"/>
              <a:gd name="connsiteY799" fmla="*/ 348434 h 6858000"/>
              <a:gd name="connsiteX800" fmla="*/ 5805386 w 7472601"/>
              <a:gd name="connsiteY800" fmla="*/ 239240 h 6858000"/>
              <a:gd name="connsiteX801" fmla="*/ 5905192 w 7472601"/>
              <a:gd name="connsiteY801" fmla="*/ 163079 h 6858000"/>
              <a:gd name="connsiteX802" fmla="*/ 5865655 w 7472601"/>
              <a:gd name="connsiteY802" fmla="*/ 171901 h 6858000"/>
              <a:gd name="connsiteX803" fmla="*/ 5259740 w 7472601"/>
              <a:gd name="connsiteY803" fmla="*/ 257013 h 6858000"/>
              <a:gd name="connsiteX804" fmla="*/ 5208466 w 7472601"/>
              <a:gd name="connsiteY804" fmla="*/ 257550 h 6858000"/>
              <a:gd name="connsiteX805" fmla="*/ 4980204 w 7472601"/>
              <a:gd name="connsiteY805" fmla="*/ 271903 h 6858000"/>
              <a:gd name="connsiteX806" fmla="*/ 5068068 w 7472601"/>
              <a:gd name="connsiteY806" fmla="*/ 282244 h 6858000"/>
              <a:gd name="connsiteX807" fmla="*/ 5153231 w 7472601"/>
              <a:gd name="connsiteY807" fmla="*/ 292240 h 6858000"/>
              <a:gd name="connsiteX808" fmla="*/ 5426491 w 7472601"/>
              <a:gd name="connsiteY808" fmla="*/ 281128 h 6858000"/>
              <a:gd name="connsiteX809" fmla="*/ 5731212 w 7472601"/>
              <a:gd name="connsiteY809" fmla="*/ 231951 h 6858000"/>
              <a:gd name="connsiteX810" fmla="*/ 5905192 w 7472601"/>
              <a:gd name="connsiteY810" fmla="*/ 163079 h 6858000"/>
              <a:gd name="connsiteX811" fmla="*/ 5944437 w 7472601"/>
              <a:gd name="connsiteY811" fmla="*/ 113829 h 6858000"/>
              <a:gd name="connsiteX812" fmla="*/ 5825032 w 7472601"/>
              <a:gd name="connsiteY812" fmla="*/ 146405 h 6858000"/>
              <a:gd name="connsiteX813" fmla="*/ 4955599 w 7472601"/>
              <a:gd name="connsiteY813" fmla="*/ 247008 h 6858000"/>
              <a:gd name="connsiteX814" fmla="*/ 5210104 w 7472601"/>
              <a:gd name="connsiteY814" fmla="*/ 228123 h 6858000"/>
              <a:gd name="connsiteX815" fmla="*/ 5261015 w 7472601"/>
              <a:gd name="connsiteY815" fmla="*/ 227087 h 6858000"/>
              <a:gd name="connsiteX816" fmla="*/ 5861181 w 7472601"/>
              <a:gd name="connsiteY816" fmla="*/ 143093 h 6858000"/>
              <a:gd name="connsiteX817" fmla="*/ 5961252 w 7472601"/>
              <a:gd name="connsiteY817" fmla="*/ 114820 h 6858000"/>
              <a:gd name="connsiteX818" fmla="*/ 5944437 w 7472601"/>
              <a:gd name="connsiteY818" fmla="*/ 113829 h 6858000"/>
              <a:gd name="connsiteX819" fmla="*/ 3882765 w 7472601"/>
              <a:gd name="connsiteY819" fmla="*/ 0 h 6858000"/>
              <a:gd name="connsiteX820" fmla="*/ 3995099 w 7472601"/>
              <a:gd name="connsiteY820" fmla="*/ 0 h 6858000"/>
              <a:gd name="connsiteX821" fmla="*/ 4163818 w 7472601"/>
              <a:gd name="connsiteY821" fmla="*/ 234104 h 6858000"/>
              <a:gd name="connsiteX822" fmla="*/ 4172099 w 7472601"/>
              <a:gd name="connsiteY822" fmla="*/ 234207 h 6858000"/>
              <a:gd name="connsiteX823" fmla="*/ 4784282 w 7472601"/>
              <a:gd name="connsiteY823" fmla="*/ 276561 h 6858000"/>
              <a:gd name="connsiteX824" fmla="*/ 4801687 w 7472601"/>
              <a:gd name="connsiteY824" fmla="*/ 267764 h 6858000"/>
              <a:gd name="connsiteX825" fmla="*/ 6082788 w 7472601"/>
              <a:gd name="connsiteY825" fmla="*/ 64119 h 6858000"/>
              <a:gd name="connsiteX826" fmla="*/ 6099442 w 7472601"/>
              <a:gd name="connsiteY826" fmla="*/ 82568 h 6858000"/>
              <a:gd name="connsiteX827" fmla="*/ 4804137 w 7472601"/>
              <a:gd name="connsiteY827" fmla="*/ 320931 h 6858000"/>
              <a:gd name="connsiteX828" fmla="*/ 4227047 w 7472601"/>
              <a:gd name="connsiteY828" fmla="*/ 313415 h 6858000"/>
              <a:gd name="connsiteX829" fmla="*/ 4346041 w 7472601"/>
              <a:gd name="connsiteY829" fmla="*/ 456086 h 6858000"/>
              <a:gd name="connsiteX830" fmla="*/ 4870967 w 7472601"/>
              <a:gd name="connsiteY830" fmla="*/ 963061 h 6858000"/>
              <a:gd name="connsiteX831" fmla="*/ 4889647 w 7472601"/>
              <a:gd name="connsiteY831" fmla="*/ 957147 h 6858000"/>
              <a:gd name="connsiteX832" fmla="*/ 5422504 w 7472601"/>
              <a:gd name="connsiteY832" fmla="*/ 805191 h 6858000"/>
              <a:gd name="connsiteX833" fmla="*/ 6087656 w 7472601"/>
              <a:gd name="connsiteY833" fmla="*/ 826703 h 6858000"/>
              <a:gd name="connsiteX834" fmla="*/ 6058717 w 7472601"/>
              <a:gd name="connsiteY834" fmla="*/ 865992 h 6858000"/>
              <a:gd name="connsiteX835" fmla="*/ 4974153 w 7472601"/>
              <a:gd name="connsiteY835" fmla="*/ 1045456 h 6858000"/>
              <a:gd name="connsiteX836" fmla="*/ 5627835 w 7472601"/>
              <a:gd name="connsiteY836" fmla="*/ 1472077 h 6858000"/>
              <a:gd name="connsiteX837" fmla="*/ 5629817 w 7472601"/>
              <a:gd name="connsiteY837" fmla="*/ 1471412 h 6858000"/>
              <a:gd name="connsiteX838" fmla="*/ 5634124 w 7472601"/>
              <a:gd name="connsiteY838" fmla="*/ 1470572 h 6858000"/>
              <a:gd name="connsiteX839" fmla="*/ 5755832 w 7472601"/>
              <a:gd name="connsiteY839" fmla="*/ 1383886 h 6858000"/>
              <a:gd name="connsiteX840" fmla="*/ 6014186 w 7472601"/>
              <a:gd name="connsiteY840" fmla="*/ 1279799 h 6858000"/>
              <a:gd name="connsiteX841" fmla="*/ 6901619 w 7472601"/>
              <a:gd name="connsiteY841" fmla="*/ 1047874 h 6858000"/>
              <a:gd name="connsiteX842" fmla="*/ 6931566 w 7472601"/>
              <a:gd name="connsiteY842" fmla="*/ 1062034 h 6858000"/>
              <a:gd name="connsiteX843" fmla="*/ 5790982 w 7472601"/>
              <a:gd name="connsiteY843" fmla="*/ 1561380 h 6858000"/>
              <a:gd name="connsiteX844" fmla="*/ 6188971 w 7472601"/>
              <a:gd name="connsiteY844" fmla="*/ 1755168 h 6858000"/>
              <a:gd name="connsiteX845" fmla="*/ 6202446 w 7472601"/>
              <a:gd name="connsiteY845" fmla="*/ 1752268 h 6858000"/>
              <a:gd name="connsiteX846" fmla="*/ 7179560 w 7472601"/>
              <a:gd name="connsiteY846" fmla="*/ 1467551 h 6858000"/>
              <a:gd name="connsiteX847" fmla="*/ 7158730 w 7472601"/>
              <a:gd name="connsiteY847" fmla="*/ 1507835 h 6858000"/>
              <a:gd name="connsiteX848" fmla="*/ 6326959 w 7472601"/>
              <a:gd name="connsiteY848" fmla="*/ 1817686 h 6858000"/>
              <a:gd name="connsiteX849" fmla="*/ 6537433 w 7472601"/>
              <a:gd name="connsiteY849" fmla="*/ 1907790 h 6858000"/>
              <a:gd name="connsiteX850" fmla="*/ 6550221 w 7472601"/>
              <a:gd name="connsiteY850" fmla="*/ 1910729 h 6858000"/>
              <a:gd name="connsiteX851" fmla="*/ 6964438 w 7472601"/>
              <a:gd name="connsiteY851" fmla="*/ 2209505 h 6858000"/>
              <a:gd name="connsiteX852" fmla="*/ 7367862 w 7472601"/>
              <a:gd name="connsiteY852" fmla="*/ 2806833 h 6858000"/>
              <a:gd name="connsiteX853" fmla="*/ 7364329 w 7472601"/>
              <a:gd name="connsiteY853" fmla="*/ 2826907 h 6858000"/>
              <a:gd name="connsiteX854" fmla="*/ 7290545 w 7472601"/>
              <a:gd name="connsiteY854" fmla="*/ 2850663 h 6858000"/>
              <a:gd name="connsiteX855" fmla="*/ 6472036 w 7472601"/>
              <a:gd name="connsiteY855" fmla="*/ 1959003 h 6858000"/>
              <a:gd name="connsiteX856" fmla="*/ 5792897 w 7472601"/>
              <a:gd name="connsiteY856" fmla="*/ 1647747 h 6858000"/>
              <a:gd name="connsiteX857" fmla="*/ 5842751 w 7472601"/>
              <a:gd name="connsiteY857" fmla="*/ 1816112 h 6858000"/>
              <a:gd name="connsiteX858" fmla="*/ 5847424 w 7472601"/>
              <a:gd name="connsiteY858" fmla="*/ 1815776 h 6858000"/>
              <a:gd name="connsiteX859" fmla="*/ 6399821 w 7472601"/>
              <a:gd name="connsiteY859" fmla="*/ 2344799 h 6858000"/>
              <a:gd name="connsiteX860" fmla="*/ 6323232 w 7472601"/>
              <a:gd name="connsiteY860" fmla="*/ 2389634 h 6858000"/>
              <a:gd name="connsiteX861" fmla="*/ 5942958 w 7472601"/>
              <a:gd name="connsiteY861" fmla="*/ 2077708 h 6858000"/>
              <a:gd name="connsiteX862" fmla="*/ 5921559 w 7472601"/>
              <a:gd name="connsiteY862" fmla="*/ 2378596 h 6858000"/>
              <a:gd name="connsiteX863" fmla="*/ 5817651 w 7472601"/>
              <a:gd name="connsiteY863" fmla="*/ 3023919 h 6858000"/>
              <a:gd name="connsiteX864" fmla="*/ 5729634 w 7472601"/>
              <a:gd name="connsiteY864" fmla="*/ 3051849 h 6858000"/>
              <a:gd name="connsiteX865" fmla="*/ 5611018 w 7472601"/>
              <a:gd name="connsiteY865" fmla="*/ 2316769 h 6858000"/>
              <a:gd name="connsiteX866" fmla="*/ 5687608 w 7472601"/>
              <a:gd name="connsiteY866" fmla="*/ 2039972 h 6858000"/>
              <a:gd name="connsiteX867" fmla="*/ 5657554 w 7472601"/>
              <a:gd name="connsiteY867" fmla="*/ 1576445 h 6858000"/>
              <a:gd name="connsiteX868" fmla="*/ 5150475 w 7472601"/>
              <a:gd name="connsiteY868" fmla="*/ 1274012 h 6858000"/>
              <a:gd name="connsiteX869" fmla="*/ 5349142 w 7472601"/>
              <a:gd name="connsiteY869" fmla="*/ 2204405 h 6858000"/>
              <a:gd name="connsiteX870" fmla="*/ 5262214 w 7472601"/>
              <a:gd name="connsiteY870" fmla="*/ 2233836 h 6858000"/>
              <a:gd name="connsiteX871" fmla="*/ 4981539 w 7472601"/>
              <a:gd name="connsiteY871" fmla="*/ 1542201 h 6858000"/>
              <a:gd name="connsiteX872" fmla="*/ 4958461 w 7472601"/>
              <a:gd name="connsiteY872" fmla="*/ 1136957 h 6858000"/>
              <a:gd name="connsiteX873" fmla="*/ 4655015 w 7472601"/>
              <a:gd name="connsiteY873" fmla="*/ 891426 h 6858000"/>
              <a:gd name="connsiteX874" fmla="*/ 4348002 w 7472601"/>
              <a:gd name="connsiteY874" fmla="*/ 2205895 h 6858000"/>
              <a:gd name="connsiteX875" fmla="*/ 4262250 w 7472601"/>
              <a:gd name="connsiteY875" fmla="*/ 2219972 h 6858000"/>
              <a:gd name="connsiteX876" fmla="*/ 4550611 w 7472601"/>
              <a:gd name="connsiteY876" fmla="*/ 817540 h 6858000"/>
              <a:gd name="connsiteX877" fmla="*/ 4564418 w 7472601"/>
              <a:gd name="connsiteY877" fmla="*/ 808293 h 6858000"/>
              <a:gd name="connsiteX878" fmla="*/ 4266388 w 7472601"/>
              <a:gd name="connsiteY878" fmla="*/ 500083 h 6858000"/>
              <a:gd name="connsiteX879" fmla="*/ 4032842 w 7472601"/>
              <a:gd name="connsiteY879" fmla="*/ 211809 h 6858000"/>
              <a:gd name="connsiteX880" fmla="*/ 3882765 w 7472601"/>
              <a:gd name="connsiteY880" fmla="*/ 0 h 6858000"/>
              <a:gd name="connsiteX881" fmla="*/ 3721337 w 7472601"/>
              <a:gd name="connsiteY881" fmla="*/ 0 h 6858000"/>
              <a:gd name="connsiteX882" fmla="*/ 3797544 w 7472601"/>
              <a:gd name="connsiteY882" fmla="*/ 0 h 6858000"/>
              <a:gd name="connsiteX883" fmla="*/ 3775734 w 7472601"/>
              <a:gd name="connsiteY883" fmla="*/ 95131 h 6858000"/>
              <a:gd name="connsiteX884" fmla="*/ 3724807 w 7472601"/>
              <a:gd name="connsiteY884" fmla="*/ 272257 h 6858000"/>
              <a:gd name="connsiteX885" fmla="*/ 3726844 w 7472601"/>
              <a:gd name="connsiteY885" fmla="*/ 282988 h 6858000"/>
              <a:gd name="connsiteX886" fmla="*/ 3742664 w 7472601"/>
              <a:gd name="connsiteY886" fmla="*/ 279918 h 6858000"/>
              <a:gd name="connsiteX887" fmla="*/ 4103910 w 7472601"/>
              <a:gd name="connsiteY887" fmla="*/ 1161917 h 6858000"/>
              <a:gd name="connsiteX888" fmla="*/ 4020269 w 7472601"/>
              <a:gd name="connsiteY888" fmla="*/ 1200406 h 6858000"/>
              <a:gd name="connsiteX889" fmla="*/ 3674882 w 7472601"/>
              <a:gd name="connsiteY889" fmla="*/ 488524 h 6858000"/>
              <a:gd name="connsiteX890" fmla="*/ 3132682 w 7472601"/>
              <a:gd name="connsiteY890" fmla="*/ 1072284 h 6858000"/>
              <a:gd name="connsiteX891" fmla="*/ 2716346 w 7472601"/>
              <a:gd name="connsiteY891" fmla="*/ 1276376 h 6858000"/>
              <a:gd name="connsiteX892" fmla="*/ 2716772 w 7472601"/>
              <a:gd name="connsiteY892" fmla="*/ 1255462 h 6858000"/>
              <a:gd name="connsiteX893" fmla="*/ 3471096 w 7472601"/>
              <a:gd name="connsiteY893" fmla="*/ 437072 h 6858000"/>
              <a:gd name="connsiteX894" fmla="*/ 3639057 w 7472601"/>
              <a:gd name="connsiteY894" fmla="*/ 286334 h 6858000"/>
              <a:gd name="connsiteX895" fmla="*/ 3640309 w 7472601"/>
              <a:gd name="connsiteY895" fmla="*/ 284664 h 6858000"/>
              <a:gd name="connsiteX896" fmla="*/ 3646022 w 7472601"/>
              <a:gd name="connsiteY896" fmla="*/ 276711 h 6858000"/>
              <a:gd name="connsiteX897" fmla="*/ 3707943 w 7472601"/>
              <a:gd name="connsiteY897" fmla="*/ 65958 h 6858000"/>
              <a:gd name="connsiteX898" fmla="*/ 3721337 w 7472601"/>
              <a:gd name="connsiteY898" fmla="*/ 0 h 6858000"/>
              <a:gd name="connsiteX899" fmla="*/ 2867960 w 7472601"/>
              <a:gd name="connsiteY899" fmla="*/ 0 h 6858000"/>
              <a:gd name="connsiteX900" fmla="*/ 2926351 w 7472601"/>
              <a:gd name="connsiteY900" fmla="*/ 0 h 6858000"/>
              <a:gd name="connsiteX901" fmla="*/ 2902823 w 7472601"/>
              <a:gd name="connsiteY901" fmla="*/ 262929 h 6858000"/>
              <a:gd name="connsiteX902" fmla="*/ 2940663 w 7472601"/>
              <a:gd name="connsiteY902" fmla="*/ 140884 h 6858000"/>
              <a:gd name="connsiteX903" fmla="*/ 2947039 w 7472601"/>
              <a:gd name="connsiteY903" fmla="*/ 122524 h 6858000"/>
              <a:gd name="connsiteX904" fmla="*/ 2984316 w 7472601"/>
              <a:gd name="connsiteY904" fmla="*/ 0 h 6858000"/>
              <a:gd name="connsiteX905" fmla="*/ 3016114 w 7472601"/>
              <a:gd name="connsiteY905" fmla="*/ 0 h 6858000"/>
              <a:gd name="connsiteX906" fmla="*/ 2979949 w 7472601"/>
              <a:gd name="connsiteY906" fmla="*/ 119274 h 6858000"/>
              <a:gd name="connsiteX907" fmla="*/ 3023879 w 7472601"/>
              <a:gd name="connsiteY907" fmla="*/ 0 h 6858000"/>
              <a:gd name="connsiteX908" fmla="*/ 3105400 w 7472601"/>
              <a:gd name="connsiteY908" fmla="*/ 0 h 6858000"/>
              <a:gd name="connsiteX909" fmla="*/ 3094669 w 7472601"/>
              <a:gd name="connsiteY909" fmla="*/ 30308 h 6858000"/>
              <a:gd name="connsiteX910" fmla="*/ 2901945 w 7472601"/>
              <a:gd name="connsiteY910" fmla="*/ 466538 h 6858000"/>
              <a:gd name="connsiteX911" fmla="*/ 2815209 w 7472601"/>
              <a:gd name="connsiteY911" fmla="*/ 497361 h 6858000"/>
              <a:gd name="connsiteX912" fmla="*/ 2844845 w 7472601"/>
              <a:gd name="connsiteY912" fmla="*/ 127638 h 6858000"/>
              <a:gd name="connsiteX913" fmla="*/ 2867960 w 7472601"/>
              <a:gd name="connsiteY913" fmla="*/ 0 h 6858000"/>
              <a:gd name="connsiteX914" fmla="*/ 1057230 w 7472601"/>
              <a:gd name="connsiteY914" fmla="*/ 0 h 6858000"/>
              <a:gd name="connsiteX915" fmla="*/ 1111003 w 7472601"/>
              <a:gd name="connsiteY915" fmla="*/ 0 h 6858000"/>
              <a:gd name="connsiteX916" fmla="*/ 1125553 w 7472601"/>
              <a:gd name="connsiteY916" fmla="*/ 52588 h 6858000"/>
              <a:gd name="connsiteX917" fmla="*/ 1304276 w 7472601"/>
              <a:gd name="connsiteY917" fmla="*/ 476275 h 6858000"/>
              <a:gd name="connsiteX918" fmla="*/ 1492066 w 7472601"/>
              <a:gd name="connsiteY918" fmla="*/ 886333 h 6858000"/>
              <a:gd name="connsiteX919" fmla="*/ 1423698 w 7472601"/>
              <a:gd name="connsiteY919" fmla="*/ 710817 h 6858000"/>
              <a:gd name="connsiteX920" fmla="*/ 1357609 w 7472601"/>
              <a:gd name="connsiteY920" fmla="*/ 532892 h 6858000"/>
              <a:gd name="connsiteX921" fmla="*/ 1309550 w 7472601"/>
              <a:gd name="connsiteY921" fmla="*/ 374031 h 6858000"/>
              <a:gd name="connsiteX922" fmla="*/ 1193673 w 7472601"/>
              <a:gd name="connsiteY922" fmla="*/ 49533 h 6858000"/>
              <a:gd name="connsiteX923" fmla="*/ 1164391 w 7472601"/>
              <a:gd name="connsiteY923" fmla="*/ 0 h 6858000"/>
              <a:gd name="connsiteX924" fmla="*/ 1200666 w 7472601"/>
              <a:gd name="connsiteY924" fmla="*/ 0 h 6858000"/>
              <a:gd name="connsiteX925" fmla="*/ 1223408 w 7472601"/>
              <a:gd name="connsiteY925" fmla="*/ 38996 h 6858000"/>
              <a:gd name="connsiteX926" fmla="*/ 1339635 w 7472601"/>
              <a:gd name="connsiteY926" fmla="*/ 365517 h 6858000"/>
              <a:gd name="connsiteX927" fmla="*/ 1387469 w 7472601"/>
              <a:gd name="connsiteY927" fmla="*/ 523079 h 6858000"/>
              <a:gd name="connsiteX928" fmla="*/ 1452685 w 7472601"/>
              <a:gd name="connsiteY928" fmla="*/ 699806 h 6858000"/>
              <a:gd name="connsiteX929" fmla="*/ 1492092 w 7472601"/>
              <a:gd name="connsiteY929" fmla="*/ 800424 h 6858000"/>
              <a:gd name="connsiteX930" fmla="*/ 1455302 w 7472601"/>
              <a:gd name="connsiteY930" fmla="*/ 632913 h 6858000"/>
              <a:gd name="connsiteX931" fmla="*/ 1222336 w 7472601"/>
              <a:gd name="connsiteY931" fmla="*/ 9480 h 6858000"/>
              <a:gd name="connsiteX932" fmla="*/ 1214634 w 7472601"/>
              <a:gd name="connsiteY932" fmla="*/ 0 h 6858000"/>
              <a:gd name="connsiteX933" fmla="*/ 1289827 w 7472601"/>
              <a:gd name="connsiteY933" fmla="*/ 0 h 6858000"/>
              <a:gd name="connsiteX934" fmla="*/ 1321076 w 7472601"/>
              <a:gd name="connsiteY934" fmla="*/ 59722 h 6858000"/>
              <a:gd name="connsiteX935" fmla="*/ 1512579 w 7472601"/>
              <a:gd name="connsiteY935" fmla="*/ 626441 h 6858000"/>
              <a:gd name="connsiteX936" fmla="*/ 1506076 w 7472601"/>
              <a:gd name="connsiteY936" fmla="*/ 1089289 h 6858000"/>
              <a:gd name="connsiteX937" fmla="*/ 1486346 w 7472601"/>
              <a:gd name="connsiteY937" fmla="*/ 1079919 h 6858000"/>
              <a:gd name="connsiteX938" fmla="*/ 1070511 w 7472601"/>
              <a:gd name="connsiteY938" fmla="*/ 48609 h 6858000"/>
              <a:gd name="connsiteX939" fmla="*/ 1057230 w 7472601"/>
              <a:gd name="connsiteY939" fmla="*/ 0 h 6858000"/>
              <a:gd name="connsiteX940" fmla="*/ 43151 w 7472601"/>
              <a:gd name="connsiteY940" fmla="*/ 0 h 6858000"/>
              <a:gd name="connsiteX941" fmla="*/ 95283 w 7472601"/>
              <a:gd name="connsiteY941" fmla="*/ 0 h 6858000"/>
              <a:gd name="connsiteX942" fmla="*/ 300708 w 7472601"/>
              <a:gd name="connsiteY942" fmla="*/ 154571 h 6858000"/>
              <a:gd name="connsiteX943" fmla="*/ 530414 w 7472601"/>
              <a:gd name="connsiteY943" fmla="*/ 354673 h 6858000"/>
              <a:gd name="connsiteX944" fmla="*/ 333785 w 7472601"/>
              <a:gd name="connsiteY944" fmla="*/ 161564 h 6858000"/>
              <a:gd name="connsiteX945" fmla="*/ 147005 w 7472601"/>
              <a:gd name="connsiteY945" fmla="*/ 0 h 6858000"/>
              <a:gd name="connsiteX946" fmla="*/ 272509 w 7472601"/>
              <a:gd name="connsiteY946" fmla="*/ 0 h 6858000"/>
              <a:gd name="connsiteX947" fmla="*/ 326276 w 7472601"/>
              <a:gd name="connsiteY947" fmla="*/ 45847 h 6858000"/>
              <a:gd name="connsiteX948" fmla="*/ 823759 w 7472601"/>
              <a:gd name="connsiteY948" fmla="*/ 574145 h 6858000"/>
              <a:gd name="connsiteX949" fmla="*/ 811254 w 7472601"/>
              <a:gd name="connsiteY949" fmla="*/ 665546 h 6858000"/>
              <a:gd name="connsiteX950" fmla="*/ 154042 w 7472601"/>
              <a:gd name="connsiteY950" fmla="*/ 261522 h 6858000"/>
              <a:gd name="connsiteX951" fmla="*/ 13550 w 7472601"/>
              <a:gd name="connsiteY951" fmla="*/ 158423 h 6858000"/>
              <a:gd name="connsiteX952" fmla="*/ 0 w 7472601"/>
              <a:gd name="connsiteY952" fmla="*/ 146618 h 6858000"/>
              <a:gd name="connsiteX953" fmla="*/ 0 w 7472601"/>
              <a:gd name="connsiteY953" fmla="*/ 59161 h 6858000"/>
              <a:gd name="connsiteX954" fmla="*/ 45427 w 7472601"/>
              <a:gd name="connsiteY954" fmla="*/ 101078 h 6858000"/>
              <a:gd name="connsiteX955" fmla="*/ 630103 w 7472601"/>
              <a:gd name="connsiteY955" fmla="*/ 485885 h 6858000"/>
              <a:gd name="connsiteX956" fmla="*/ 532040 w 7472601"/>
              <a:gd name="connsiteY956" fmla="*/ 399359 h 6858000"/>
              <a:gd name="connsiteX957" fmla="*/ 517618 w 7472601"/>
              <a:gd name="connsiteY957" fmla="*/ 385726 h 6858000"/>
              <a:gd name="connsiteX958" fmla="*/ 285074 w 7472601"/>
              <a:gd name="connsiteY958" fmla="*/ 182755 h 6858000"/>
              <a:gd name="connsiteX959" fmla="*/ 43151 w 7472601"/>
              <a:gd name="connsiteY959"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221686 h 6858000"/>
              <a:gd name="connsiteX78" fmla="*/ 7467600 w 7467663"/>
              <a:gd name="connsiteY78" fmla="*/ 6334256 h 6858000"/>
              <a:gd name="connsiteX79" fmla="*/ 7454976 w 7467663"/>
              <a:gd name="connsiteY79" fmla="*/ 6318297 h 6858000"/>
              <a:gd name="connsiteX80" fmla="*/ 1456157 w 7467663"/>
              <a:gd name="connsiteY80" fmla="*/ 5371404 h 6858000"/>
              <a:gd name="connsiteX81" fmla="*/ 1244432 w 7467663"/>
              <a:gd name="connsiteY81" fmla="*/ 5385601 h 6858000"/>
              <a:gd name="connsiteX82" fmla="*/ 973990 w 7467663"/>
              <a:gd name="connsiteY82" fmla="*/ 5424940 h 6858000"/>
              <a:gd name="connsiteX83" fmla="*/ 1103809 w 7467663"/>
              <a:gd name="connsiteY83" fmla="*/ 5433720 h 6858000"/>
              <a:gd name="connsiteX84" fmla="*/ 1123454 w 7467663"/>
              <a:gd name="connsiteY84" fmla="*/ 5435727 h 6858000"/>
              <a:gd name="connsiteX85" fmla="*/ 1737017 w 7467663"/>
              <a:gd name="connsiteY85" fmla="*/ 5452183 h 6858000"/>
              <a:gd name="connsiteX86" fmla="*/ 1824397 w 7467663"/>
              <a:gd name="connsiteY86" fmla="*/ 5447757 h 6858000"/>
              <a:gd name="connsiteX87" fmla="*/ 2070059 w 7467663"/>
              <a:gd name="connsiteY87" fmla="*/ 5441660 h 6858000"/>
              <a:gd name="connsiteX88" fmla="*/ 1456157 w 7467663"/>
              <a:gd name="connsiteY88" fmla="*/ 5371404 h 6858000"/>
              <a:gd name="connsiteX89" fmla="*/ 4988186 w 7467663"/>
              <a:gd name="connsiteY89" fmla="*/ 5216467 h 6858000"/>
              <a:gd name="connsiteX90" fmla="*/ 4777334 w 7467663"/>
              <a:gd name="connsiteY90" fmla="*/ 5406072 h 6858000"/>
              <a:gd name="connsiteX91" fmla="*/ 4718341 w 7467663"/>
              <a:gd name="connsiteY91" fmla="*/ 5468043 h 6858000"/>
              <a:gd name="connsiteX92" fmla="*/ 4604655 w 7467663"/>
              <a:gd name="connsiteY92" fmla="*/ 5583434 h 6858000"/>
              <a:gd name="connsiteX93" fmla="*/ 4565074 w 7467663"/>
              <a:gd name="connsiteY93" fmla="*/ 5618550 h 6858000"/>
              <a:gd name="connsiteX94" fmla="*/ 4988186 w 7467663"/>
              <a:gd name="connsiteY94" fmla="*/ 5216467 h 6858000"/>
              <a:gd name="connsiteX95" fmla="*/ 4978032 w 7467663"/>
              <a:gd name="connsiteY95" fmla="*/ 5183809 h 6858000"/>
              <a:gd name="connsiteX96" fmla="*/ 4463413 w 7467663"/>
              <a:gd name="connsiteY96" fmla="*/ 5615162 h 6858000"/>
              <a:gd name="connsiteX97" fmla="*/ 4358134 w 7467663"/>
              <a:gd name="connsiteY97" fmla="*/ 5742791 h 6858000"/>
              <a:gd name="connsiteX98" fmla="*/ 4376219 w 7467663"/>
              <a:gd name="connsiteY98" fmla="*/ 5729027 h 6858000"/>
              <a:gd name="connsiteX99" fmla="*/ 4582340 w 7467663"/>
              <a:gd name="connsiteY99" fmla="*/ 5561037 h 6858000"/>
              <a:gd name="connsiteX100" fmla="*/ 4694684 w 7467663"/>
              <a:gd name="connsiteY100" fmla="*/ 5447098 h 6858000"/>
              <a:gd name="connsiteX101" fmla="*/ 4754123 w 7467663"/>
              <a:gd name="connsiteY101" fmla="*/ 5384643 h 6858000"/>
              <a:gd name="connsiteX102" fmla="*/ 4978032 w 7467663"/>
              <a:gd name="connsiteY102" fmla="*/ 5183809 h 6858000"/>
              <a:gd name="connsiteX103" fmla="*/ 1903353 w 7467663"/>
              <a:gd name="connsiteY103" fmla="*/ 5044827 h 6858000"/>
              <a:gd name="connsiteX104" fmla="*/ 1936931 w 7467663"/>
              <a:gd name="connsiteY104" fmla="*/ 5093954 h 6858000"/>
              <a:gd name="connsiteX105" fmla="*/ 2195868 w 7467663"/>
              <a:gd name="connsiteY105" fmla="*/ 5396574 h 6858000"/>
              <a:gd name="connsiteX106" fmla="*/ 2088852 w 7467663"/>
              <a:gd name="connsiteY106" fmla="*/ 5166123 h 6858000"/>
              <a:gd name="connsiteX107" fmla="*/ 1958241 w 7467663"/>
              <a:gd name="connsiteY107" fmla="*/ 5067955 h 6858000"/>
              <a:gd name="connsiteX108" fmla="*/ 1903353 w 7467663"/>
              <a:gd name="connsiteY108" fmla="*/ 5044827 h 6858000"/>
              <a:gd name="connsiteX109" fmla="*/ 1979378 w 7467663"/>
              <a:gd name="connsiteY109" fmla="*/ 4769504 h 6858000"/>
              <a:gd name="connsiteX110" fmla="*/ 2882120 w 7467663"/>
              <a:gd name="connsiteY110" fmla="*/ 5064547 h 6858000"/>
              <a:gd name="connsiteX111" fmla="*/ 2793103 w 7467663"/>
              <a:gd name="connsiteY111" fmla="*/ 5039699 h 6858000"/>
              <a:gd name="connsiteX112" fmla="*/ 2770041 w 7467663"/>
              <a:gd name="connsiteY112" fmla="*/ 5033634 h 6858000"/>
              <a:gd name="connsiteX113" fmla="*/ 1979378 w 7467663"/>
              <a:gd name="connsiteY113" fmla="*/ 4769504 h 6858000"/>
              <a:gd name="connsiteX114" fmla="*/ 1927410 w 7467663"/>
              <a:gd name="connsiteY114" fmla="*/ 4716164 h 6858000"/>
              <a:gd name="connsiteX115" fmla="*/ 1959587 w 7467663"/>
              <a:gd name="connsiteY115" fmla="*/ 4728849 h 6858000"/>
              <a:gd name="connsiteX116" fmla="*/ 2777707 w 7467663"/>
              <a:gd name="connsiteY116" fmla="*/ 5003991 h 6858000"/>
              <a:gd name="connsiteX117" fmla="*/ 2800768 w 7467663"/>
              <a:gd name="connsiteY117" fmla="*/ 5010056 h 6858000"/>
              <a:gd name="connsiteX118" fmla="*/ 2879408 w 7467663"/>
              <a:gd name="connsiteY118" fmla="*/ 5031590 h 6858000"/>
              <a:gd name="connsiteX119" fmla="*/ 2862295 w 7467663"/>
              <a:gd name="connsiteY119" fmla="*/ 5022958 h 6858000"/>
              <a:gd name="connsiteX120" fmla="*/ 2813343 w 7467663"/>
              <a:gd name="connsiteY120" fmla="*/ 4998369 h 6858000"/>
              <a:gd name="connsiteX121" fmla="*/ 2646245 w 7467663"/>
              <a:gd name="connsiteY121" fmla="*/ 4930999 h 6858000"/>
              <a:gd name="connsiteX122" fmla="*/ 1999243 w 7467663"/>
              <a:gd name="connsiteY122" fmla="*/ 4730524 h 6858000"/>
              <a:gd name="connsiteX123" fmla="*/ 1979527 w 7467663"/>
              <a:gd name="connsiteY123" fmla="*/ 4726651 h 6858000"/>
              <a:gd name="connsiteX124" fmla="*/ 1927410 w 7467663"/>
              <a:gd name="connsiteY124" fmla="*/ 4716164 h 6858000"/>
              <a:gd name="connsiteX125" fmla="*/ 1997014 w 7467663"/>
              <a:gd name="connsiteY125" fmla="*/ 4698007 h 6858000"/>
              <a:gd name="connsiteX126" fmla="*/ 2005458 w 7467663"/>
              <a:gd name="connsiteY126" fmla="*/ 4699540 h 6858000"/>
              <a:gd name="connsiteX127" fmla="*/ 2657186 w 7467663"/>
              <a:gd name="connsiteY127" fmla="*/ 4901687 h 6858000"/>
              <a:gd name="connsiteX128" fmla="*/ 2826662 w 7467663"/>
              <a:gd name="connsiteY128" fmla="*/ 4970362 h 6858000"/>
              <a:gd name="connsiteX129" fmla="*/ 2876100 w 7467663"/>
              <a:gd name="connsiteY129" fmla="*/ 4995397 h 6858000"/>
              <a:gd name="connsiteX130" fmla="*/ 3042600 w 7467663"/>
              <a:gd name="connsiteY130" fmla="*/ 5059532 h 6858000"/>
              <a:gd name="connsiteX131" fmla="*/ 1997014 w 7467663"/>
              <a:gd name="connsiteY131" fmla="*/ 4698007 h 6858000"/>
              <a:gd name="connsiteX132" fmla="*/ 2305292 w 7467663"/>
              <a:gd name="connsiteY132" fmla="*/ 4219492 h 6858000"/>
              <a:gd name="connsiteX133" fmla="*/ 3360922 w 7467663"/>
              <a:gd name="connsiteY133" fmla="*/ 4529373 h 6858000"/>
              <a:gd name="connsiteX134" fmla="*/ 3492420 w 7467663"/>
              <a:gd name="connsiteY134" fmla="*/ 4510145 h 6858000"/>
              <a:gd name="connsiteX135" fmla="*/ 3364086 w 7467663"/>
              <a:gd name="connsiteY135" fmla="*/ 4480340 h 6858000"/>
              <a:gd name="connsiteX136" fmla="*/ 3225818 w 7467663"/>
              <a:gd name="connsiteY136" fmla="*/ 4411822 h 6858000"/>
              <a:gd name="connsiteX137" fmla="*/ 3129696 w 7467663"/>
              <a:gd name="connsiteY137" fmla="*/ 4360704 h 6858000"/>
              <a:gd name="connsiteX138" fmla="*/ 2814545 w 7467663"/>
              <a:gd name="connsiteY138" fmla="*/ 4282955 h 6858000"/>
              <a:gd name="connsiteX139" fmla="*/ 2305292 w 7467663"/>
              <a:gd name="connsiteY139" fmla="*/ 4219492 h 6858000"/>
              <a:gd name="connsiteX140" fmla="*/ 2626982 w 7467663"/>
              <a:gd name="connsiteY140" fmla="*/ 4206450 h 6858000"/>
              <a:gd name="connsiteX141" fmla="*/ 2490617 w 7467663"/>
              <a:gd name="connsiteY141" fmla="*/ 4206951 h 6858000"/>
              <a:gd name="connsiteX142" fmla="*/ 2819869 w 7467663"/>
              <a:gd name="connsiteY142" fmla="*/ 4252936 h 6858000"/>
              <a:gd name="connsiteX143" fmla="*/ 3143018 w 7467663"/>
              <a:gd name="connsiteY143" fmla="*/ 4332698 h 6858000"/>
              <a:gd name="connsiteX144" fmla="*/ 3241520 w 7467663"/>
              <a:gd name="connsiteY144" fmla="*/ 4385112 h 6858000"/>
              <a:gd name="connsiteX145" fmla="*/ 3374575 w 7467663"/>
              <a:gd name="connsiteY145" fmla="*/ 4451517 h 6858000"/>
              <a:gd name="connsiteX146" fmla="*/ 3505221 w 7467663"/>
              <a:gd name="connsiteY146" fmla="*/ 4480757 h 6858000"/>
              <a:gd name="connsiteX147" fmla="*/ 2626982 w 7467663"/>
              <a:gd name="connsiteY147" fmla="*/ 4206450 h 6858000"/>
              <a:gd name="connsiteX148" fmla="*/ 1310106 w 7467663"/>
              <a:gd name="connsiteY148" fmla="*/ 3943217 h 6858000"/>
              <a:gd name="connsiteX149" fmla="*/ 854994 w 7467663"/>
              <a:gd name="connsiteY149" fmla="*/ 4399136 h 6858000"/>
              <a:gd name="connsiteX150" fmla="*/ 742462 w 7467663"/>
              <a:gd name="connsiteY150" fmla="*/ 4594648 h 6858000"/>
              <a:gd name="connsiteX151" fmla="*/ 820602 w 7467663"/>
              <a:gd name="connsiteY151" fmla="*/ 4485915 h 6858000"/>
              <a:gd name="connsiteX152" fmla="*/ 878295 w 7467663"/>
              <a:gd name="connsiteY152" fmla="*/ 4403594 h 6858000"/>
              <a:gd name="connsiteX153" fmla="*/ 1240607 w 7467663"/>
              <a:gd name="connsiteY153" fmla="*/ 4010401 h 6858000"/>
              <a:gd name="connsiteX154" fmla="*/ 1310106 w 7467663"/>
              <a:gd name="connsiteY154" fmla="*/ 3943217 h 6858000"/>
              <a:gd name="connsiteX155" fmla="*/ 1423113 w 7467663"/>
              <a:gd name="connsiteY155" fmla="*/ 3874565 h 6858000"/>
              <a:gd name="connsiteX156" fmla="*/ 1260565 w 7467663"/>
              <a:gd name="connsiteY156" fmla="*/ 4031982 h 6858000"/>
              <a:gd name="connsiteX157" fmla="*/ 901900 w 7467663"/>
              <a:gd name="connsiteY157" fmla="*/ 4421236 h 6858000"/>
              <a:gd name="connsiteX158" fmla="*/ 845044 w 7467663"/>
              <a:gd name="connsiteY158" fmla="*/ 4502436 h 6858000"/>
              <a:gd name="connsiteX159" fmla="*/ 685926 w 7467663"/>
              <a:gd name="connsiteY159" fmla="*/ 4703069 h 6858000"/>
              <a:gd name="connsiteX160" fmla="*/ 684248 w 7467663"/>
              <a:gd name="connsiteY160" fmla="*/ 4706721 h 6858000"/>
              <a:gd name="connsiteX161" fmla="*/ 1423113 w 7467663"/>
              <a:gd name="connsiteY161" fmla="*/ 3874565 h 6858000"/>
              <a:gd name="connsiteX162" fmla="*/ 3316479 w 7467663"/>
              <a:gd name="connsiteY162" fmla="*/ 3872136 h 6858000"/>
              <a:gd name="connsiteX163" fmla="*/ 3546806 w 7467663"/>
              <a:gd name="connsiteY163" fmla="*/ 4356139 h 6858000"/>
              <a:gd name="connsiteX164" fmla="*/ 3364433 w 7467663"/>
              <a:gd name="connsiteY164" fmla="*/ 3953121 h 6858000"/>
              <a:gd name="connsiteX165" fmla="*/ 3316479 w 7467663"/>
              <a:gd name="connsiteY165" fmla="*/ 3872136 h 6858000"/>
              <a:gd name="connsiteX166" fmla="*/ 3291335 w 7467663"/>
              <a:gd name="connsiteY166" fmla="*/ 3767420 h 6858000"/>
              <a:gd name="connsiteX167" fmla="*/ 3390805 w 7467663"/>
              <a:gd name="connsiteY167" fmla="*/ 3937163 h 6858000"/>
              <a:gd name="connsiteX168" fmla="*/ 3579062 w 7467663"/>
              <a:gd name="connsiteY168" fmla="*/ 4359040 h 6858000"/>
              <a:gd name="connsiteX169" fmla="*/ 3467355 w 7467663"/>
              <a:gd name="connsiteY169" fmla="*/ 3988130 h 6858000"/>
              <a:gd name="connsiteX170" fmla="*/ 3310753 w 7467663"/>
              <a:gd name="connsiteY170" fmla="*/ 3787140 h 6858000"/>
              <a:gd name="connsiteX171" fmla="*/ 3291335 w 7467663"/>
              <a:gd name="connsiteY171" fmla="*/ 3767420 h 6858000"/>
              <a:gd name="connsiteX172" fmla="*/ 1635889 w 7467663"/>
              <a:gd name="connsiteY172" fmla="*/ 3709494 h 6858000"/>
              <a:gd name="connsiteX173" fmla="*/ 1634800 w 7467663"/>
              <a:gd name="connsiteY173" fmla="*/ 3731111 h 6858000"/>
              <a:gd name="connsiteX174" fmla="*/ 1635889 w 7467663"/>
              <a:gd name="connsiteY174" fmla="*/ 3709494 h 6858000"/>
              <a:gd name="connsiteX175" fmla="*/ 1510397 w 7467663"/>
              <a:gd name="connsiteY175" fmla="*/ 3684705 h 6858000"/>
              <a:gd name="connsiteX176" fmla="*/ 1146550 w 7467663"/>
              <a:gd name="connsiteY176" fmla="*/ 3802012 h 6858000"/>
              <a:gd name="connsiteX177" fmla="*/ 698834 w 7467663"/>
              <a:gd name="connsiteY177" fmla="*/ 3952272 h 6858000"/>
              <a:gd name="connsiteX178" fmla="*/ 34256 w 7467663"/>
              <a:gd name="connsiteY178" fmla="*/ 4347603 h 6858000"/>
              <a:gd name="connsiteX179" fmla="*/ 527241 w 7467663"/>
              <a:gd name="connsiteY179" fmla="*/ 4065078 h 6858000"/>
              <a:gd name="connsiteX180" fmla="*/ 1510397 w 7467663"/>
              <a:gd name="connsiteY180" fmla="*/ 3684705 h 6858000"/>
              <a:gd name="connsiteX181" fmla="*/ 1313114 w 7467663"/>
              <a:gd name="connsiteY181" fmla="*/ 3655216 h 6858000"/>
              <a:gd name="connsiteX182" fmla="*/ 1109304 w 7467663"/>
              <a:gd name="connsiteY182" fmla="*/ 3669030 h 6858000"/>
              <a:gd name="connsiteX183" fmla="*/ 8129 w 7467663"/>
              <a:gd name="connsiteY183" fmla="*/ 4330519 h 6858000"/>
              <a:gd name="connsiteX184" fmla="*/ 687572 w 7467663"/>
              <a:gd name="connsiteY184" fmla="*/ 3925629 h 6858000"/>
              <a:gd name="connsiteX185" fmla="*/ 1138365 w 7467663"/>
              <a:gd name="connsiteY185" fmla="*/ 3774515 h 6858000"/>
              <a:gd name="connsiteX186" fmla="*/ 1505579 w 7467663"/>
              <a:gd name="connsiteY186" fmla="*/ 3655526 h 6858000"/>
              <a:gd name="connsiteX187" fmla="*/ 1313114 w 7467663"/>
              <a:gd name="connsiteY187" fmla="*/ 3655216 h 6858000"/>
              <a:gd name="connsiteX188" fmla="*/ 3655073 w 7467663"/>
              <a:gd name="connsiteY188" fmla="*/ 3650884 h 6858000"/>
              <a:gd name="connsiteX189" fmla="*/ 3989938 w 7467663"/>
              <a:gd name="connsiteY189" fmla="*/ 3991685 h 6858000"/>
              <a:gd name="connsiteX190" fmla="*/ 4393907 w 7467663"/>
              <a:gd name="connsiteY190" fmla="*/ 4261258 h 6858000"/>
              <a:gd name="connsiteX191" fmla="*/ 4648051 w 7467663"/>
              <a:gd name="connsiteY191" fmla="*/ 4374051 h 6858000"/>
              <a:gd name="connsiteX192" fmla="*/ 4383389 w 7467663"/>
              <a:gd name="connsiteY192" fmla="*/ 4184369 h 6858000"/>
              <a:gd name="connsiteX193" fmla="*/ 4165508 w 7467663"/>
              <a:gd name="connsiteY193" fmla="*/ 4035196 h 6858000"/>
              <a:gd name="connsiteX194" fmla="*/ 4068162 w 7467663"/>
              <a:gd name="connsiteY194" fmla="*/ 3953394 h 6858000"/>
              <a:gd name="connsiteX195" fmla="*/ 3981416 w 7467663"/>
              <a:gd name="connsiteY195" fmla="*/ 3880482 h 6858000"/>
              <a:gd name="connsiteX196" fmla="*/ 3800147 w 7467663"/>
              <a:gd name="connsiteY196" fmla="*/ 3749872 h 6858000"/>
              <a:gd name="connsiteX197" fmla="*/ 3655073 w 7467663"/>
              <a:gd name="connsiteY197" fmla="*/ 3650884 h 6858000"/>
              <a:gd name="connsiteX198" fmla="*/ 3670252 w 7467663"/>
              <a:gd name="connsiteY198" fmla="*/ 3622798 h 6858000"/>
              <a:gd name="connsiteX199" fmla="*/ 3817258 w 7467663"/>
              <a:gd name="connsiteY199" fmla="*/ 3723577 h 6858000"/>
              <a:gd name="connsiteX200" fmla="*/ 4000461 w 7467663"/>
              <a:gd name="connsiteY200" fmla="*/ 3855966 h 6858000"/>
              <a:gd name="connsiteX201" fmla="*/ 4088180 w 7467663"/>
              <a:gd name="connsiteY201" fmla="*/ 3929774 h 6858000"/>
              <a:gd name="connsiteX202" fmla="*/ 4184555 w 7467663"/>
              <a:gd name="connsiteY202" fmla="*/ 4010683 h 6858000"/>
              <a:gd name="connsiteX203" fmla="*/ 4399563 w 7467663"/>
              <a:gd name="connsiteY203" fmla="*/ 4158106 h 6858000"/>
              <a:gd name="connsiteX204" fmla="*/ 4684469 w 7467663"/>
              <a:gd name="connsiteY204" fmla="*/ 4364680 h 6858000"/>
              <a:gd name="connsiteX205" fmla="*/ 4690271 w 7467663"/>
              <a:gd name="connsiteY205" fmla="*/ 4370034 h 6858000"/>
              <a:gd name="connsiteX206" fmla="*/ 4136093 w 7467663"/>
              <a:gd name="connsiteY206" fmla="*/ 3858466 h 6858000"/>
              <a:gd name="connsiteX207" fmla="*/ 3670252 w 7467663"/>
              <a:gd name="connsiteY207" fmla="*/ 3622798 h 6858000"/>
              <a:gd name="connsiteX208" fmla="*/ 4440129 w 7467663"/>
              <a:gd name="connsiteY208" fmla="*/ 3448571 h 6858000"/>
              <a:gd name="connsiteX209" fmla="*/ 4856525 w 7467663"/>
              <a:gd name="connsiteY209" fmla="*/ 3915351 h 6858000"/>
              <a:gd name="connsiteX210" fmla="*/ 5059055 w 7467663"/>
              <a:gd name="connsiteY210" fmla="*/ 4108918 h 6858000"/>
              <a:gd name="connsiteX211" fmla="*/ 5290070 w 7467663"/>
              <a:gd name="connsiteY211" fmla="*/ 4263619 h 6858000"/>
              <a:gd name="connsiteX212" fmla="*/ 4834991 w 7467663"/>
              <a:gd name="connsiteY212" fmla="*/ 3830985 h 6858000"/>
              <a:gd name="connsiteX213" fmla="*/ 4440129 w 7467663"/>
              <a:gd name="connsiteY213" fmla="*/ 3448571 h 6858000"/>
              <a:gd name="connsiteX214" fmla="*/ 4441737 w 7467663"/>
              <a:gd name="connsiteY214" fmla="*/ 3399734 h 6858000"/>
              <a:gd name="connsiteX215" fmla="*/ 4431236 w 7467663"/>
              <a:gd name="connsiteY215" fmla="*/ 3400954 h 6858000"/>
              <a:gd name="connsiteX216" fmla="*/ 4557150 w 7467663"/>
              <a:gd name="connsiteY216" fmla="*/ 3510023 h 6858000"/>
              <a:gd name="connsiteX217" fmla="*/ 4856936 w 7467663"/>
              <a:gd name="connsiteY217" fmla="*/ 3809146 h 6858000"/>
              <a:gd name="connsiteX218" fmla="*/ 5111996 w 7467663"/>
              <a:gd name="connsiteY218" fmla="*/ 4065759 h 6858000"/>
              <a:gd name="connsiteX219" fmla="*/ 5388878 w 7467663"/>
              <a:gd name="connsiteY219" fmla="*/ 4300185 h 6858000"/>
              <a:gd name="connsiteX220" fmla="*/ 5425556 w 7467663"/>
              <a:gd name="connsiteY220" fmla="*/ 4308967 h 6858000"/>
              <a:gd name="connsiteX221" fmla="*/ 4943646 w 7467663"/>
              <a:gd name="connsiteY221" fmla="*/ 3822916 h 6858000"/>
              <a:gd name="connsiteX222" fmla="*/ 4594837 w 7467663"/>
              <a:gd name="connsiteY222" fmla="*/ 3532274 h 6858000"/>
              <a:gd name="connsiteX223" fmla="*/ 4441737 w 7467663"/>
              <a:gd name="connsiteY223" fmla="*/ 3399734 h 6858000"/>
              <a:gd name="connsiteX224" fmla="*/ 5425834 w 7467663"/>
              <a:gd name="connsiteY224" fmla="*/ 3162785 h 6858000"/>
              <a:gd name="connsiteX225" fmla="*/ 5401644 w 7467663"/>
              <a:gd name="connsiteY225" fmla="*/ 3617847 h 6858000"/>
              <a:gd name="connsiteX226" fmla="*/ 5467256 w 7467663"/>
              <a:gd name="connsiteY226" fmla="*/ 4175494 h 6858000"/>
              <a:gd name="connsiteX227" fmla="*/ 5448069 w 7467663"/>
              <a:gd name="connsiteY227" fmla="*/ 3567554 h 6858000"/>
              <a:gd name="connsiteX228" fmla="*/ 5425834 w 7467663"/>
              <a:gd name="connsiteY228" fmla="*/ 3162785 h 6858000"/>
              <a:gd name="connsiteX229" fmla="*/ 1318687 w 7467663"/>
              <a:gd name="connsiteY229" fmla="*/ 3113840 h 6858000"/>
              <a:gd name="connsiteX230" fmla="*/ 1066793 w 7467663"/>
              <a:gd name="connsiteY230" fmla="*/ 3212171 h 6858000"/>
              <a:gd name="connsiteX231" fmla="*/ 993319 w 7467663"/>
              <a:gd name="connsiteY231" fmla="*/ 3247648 h 6858000"/>
              <a:gd name="connsiteX232" fmla="*/ 853081 w 7467663"/>
              <a:gd name="connsiteY232" fmla="*/ 3312410 h 6858000"/>
              <a:gd name="connsiteX233" fmla="*/ 805957 w 7467663"/>
              <a:gd name="connsiteY233" fmla="*/ 3330443 h 6858000"/>
              <a:gd name="connsiteX234" fmla="*/ 1318687 w 7467663"/>
              <a:gd name="connsiteY234" fmla="*/ 3113840 h 6858000"/>
              <a:gd name="connsiteX235" fmla="*/ 5453702 w 7467663"/>
              <a:gd name="connsiteY235" fmla="*/ 3090882 h 6858000"/>
              <a:gd name="connsiteX236" fmla="*/ 5480135 w 7467663"/>
              <a:gd name="connsiteY236" fmla="*/ 3565802 h 6858000"/>
              <a:gd name="connsiteX237" fmla="*/ 5499023 w 7467663"/>
              <a:gd name="connsiteY237" fmla="*/ 4166310 h 6858000"/>
              <a:gd name="connsiteX238" fmla="*/ 5547022 w 7467663"/>
              <a:gd name="connsiteY238" fmla="*/ 3607838 h 6858000"/>
              <a:gd name="connsiteX239" fmla="*/ 5515964 w 7467663"/>
              <a:gd name="connsiteY239" fmla="*/ 3378541 h 6858000"/>
              <a:gd name="connsiteX240" fmla="*/ 5453702 w 7467663"/>
              <a:gd name="connsiteY240" fmla="*/ 3090882 h 6858000"/>
              <a:gd name="connsiteX241" fmla="*/ 1238695 w 7467663"/>
              <a:gd name="connsiteY241" fmla="*/ 3076820 h 6858000"/>
              <a:gd name="connsiteX242" fmla="*/ 716371 w 7467663"/>
              <a:gd name="connsiteY242" fmla="*/ 3293249 h 6858000"/>
              <a:gd name="connsiteX243" fmla="*/ 579522 w 7467663"/>
              <a:gd name="connsiteY243" fmla="*/ 3371759 h 6858000"/>
              <a:gd name="connsiteX244" fmla="*/ 600288 w 7467663"/>
              <a:gd name="connsiteY244" fmla="*/ 3365555 h 6858000"/>
              <a:gd name="connsiteX245" fmla="*/ 840692 w 7467663"/>
              <a:gd name="connsiteY245" fmla="*/ 3284921 h 6858000"/>
              <a:gd name="connsiteX246" fmla="*/ 979248 w 7467663"/>
              <a:gd name="connsiteY246" fmla="*/ 3221003 h 6858000"/>
              <a:gd name="connsiteX247" fmla="*/ 1053282 w 7467663"/>
              <a:gd name="connsiteY247" fmla="*/ 3185247 h 6858000"/>
              <a:gd name="connsiteX248" fmla="*/ 1320603 w 7467663"/>
              <a:gd name="connsiteY248" fmla="*/ 3081281 h 6858000"/>
              <a:gd name="connsiteX249" fmla="*/ 1238695 w 7467663"/>
              <a:gd name="connsiteY249" fmla="*/ 3076820 h 6858000"/>
              <a:gd name="connsiteX250" fmla="*/ 5425627 w 7467663"/>
              <a:gd name="connsiteY250" fmla="*/ 2954192 h 6858000"/>
              <a:gd name="connsiteX251" fmla="*/ 5470770 w 7467663"/>
              <a:gd name="connsiteY251" fmla="*/ 3005435 h 6858000"/>
              <a:gd name="connsiteX252" fmla="*/ 5519779 w 7467663"/>
              <a:gd name="connsiteY252" fmla="*/ 4359223 h 6858000"/>
              <a:gd name="connsiteX253" fmla="*/ 5520293 w 7467663"/>
              <a:gd name="connsiteY253" fmla="*/ 4360602 h 6858000"/>
              <a:gd name="connsiteX254" fmla="*/ 5767221 w 7467663"/>
              <a:gd name="connsiteY254" fmla="*/ 4665564 h 6858000"/>
              <a:gd name="connsiteX255" fmla="*/ 6937169 w 7467663"/>
              <a:gd name="connsiteY255" fmla="*/ 4815941 h 6858000"/>
              <a:gd name="connsiteX256" fmla="*/ 6953922 w 7467663"/>
              <a:gd name="connsiteY256" fmla="*/ 4890068 h 6858000"/>
              <a:gd name="connsiteX257" fmla="*/ 6071359 w 7467663"/>
              <a:gd name="connsiteY257" fmla="*/ 4770770 h 6858000"/>
              <a:gd name="connsiteX258" fmla="*/ 6038839 w 7467663"/>
              <a:gd name="connsiteY258" fmla="*/ 4764474 h 6858000"/>
              <a:gd name="connsiteX259" fmla="*/ 6038706 w 7467663"/>
              <a:gd name="connsiteY259" fmla="*/ 4763847 h 6858000"/>
              <a:gd name="connsiteX260" fmla="*/ 6037784 w 7467663"/>
              <a:gd name="connsiteY260" fmla="*/ 4764270 h 6858000"/>
              <a:gd name="connsiteX261" fmla="*/ 6038839 w 7467663"/>
              <a:gd name="connsiteY261" fmla="*/ 4764474 h 6858000"/>
              <a:gd name="connsiteX262" fmla="*/ 6040338 w 7467663"/>
              <a:gd name="connsiteY262" fmla="*/ 4771418 h 6858000"/>
              <a:gd name="connsiteX263" fmla="*/ 6024488 w 7467663"/>
              <a:gd name="connsiteY263" fmla="*/ 4809903 h 6858000"/>
              <a:gd name="connsiteX264" fmla="*/ 5599771 w 7467663"/>
              <a:gd name="connsiteY264" fmla="*/ 5509652 h 6858000"/>
              <a:gd name="connsiteX265" fmla="*/ 5548843 w 7467663"/>
              <a:gd name="connsiteY265" fmla="*/ 5563845 h 6858000"/>
              <a:gd name="connsiteX266" fmla="*/ 5940952 w 7467663"/>
              <a:gd name="connsiteY266" fmla="*/ 6250028 h 6858000"/>
              <a:gd name="connsiteX267" fmla="*/ 6043441 w 7467663"/>
              <a:gd name="connsiteY267" fmla="*/ 6665847 h 6858000"/>
              <a:gd name="connsiteX268" fmla="*/ 6093432 w 7467663"/>
              <a:gd name="connsiteY268" fmla="*/ 6858000 h 6858000"/>
              <a:gd name="connsiteX269" fmla="*/ 6034344 w 7467663"/>
              <a:gd name="connsiteY269" fmla="*/ 6858000 h 6858000"/>
              <a:gd name="connsiteX270" fmla="*/ 6026679 w 7467663"/>
              <a:gd name="connsiteY270" fmla="*/ 6836959 h 6858000"/>
              <a:gd name="connsiteX271" fmla="*/ 5800441 w 7467663"/>
              <a:gd name="connsiteY271" fmla="*/ 6335286 h 6858000"/>
              <a:gd name="connsiteX272" fmla="*/ 5526562 w 7467663"/>
              <a:gd name="connsiteY272" fmla="*/ 5705388 h 6858000"/>
              <a:gd name="connsiteX273" fmla="*/ 5519640 w 7467663"/>
              <a:gd name="connsiteY273" fmla="*/ 5683774 h 6858000"/>
              <a:gd name="connsiteX274" fmla="*/ 5844559 w 7467663"/>
              <a:gd name="connsiteY274" fmla="*/ 6553349 h 6858000"/>
              <a:gd name="connsiteX275" fmla="*/ 5975994 w 7467663"/>
              <a:gd name="connsiteY275" fmla="*/ 6858000 h 6858000"/>
              <a:gd name="connsiteX276" fmla="*/ 5898547 w 7467663"/>
              <a:gd name="connsiteY276" fmla="*/ 6858000 h 6858000"/>
              <a:gd name="connsiteX277" fmla="*/ 5682041 w 7467663"/>
              <a:gd name="connsiteY277" fmla="*/ 6355860 h 6858000"/>
              <a:gd name="connsiteX278" fmla="*/ 5461758 w 7467663"/>
              <a:gd name="connsiteY278" fmla="*/ 5820220 h 6858000"/>
              <a:gd name="connsiteX279" fmla="*/ 5237282 w 7467663"/>
              <a:gd name="connsiteY279" fmla="*/ 6579086 h 6858000"/>
              <a:gd name="connsiteX280" fmla="*/ 5115009 w 7467663"/>
              <a:gd name="connsiteY280" fmla="*/ 6858000 h 6858000"/>
              <a:gd name="connsiteX281" fmla="*/ 5028074 w 7467663"/>
              <a:gd name="connsiteY281" fmla="*/ 6858000 h 6858000"/>
              <a:gd name="connsiteX282" fmla="*/ 5079508 w 7467663"/>
              <a:gd name="connsiteY282" fmla="*/ 6749074 h 6858000"/>
              <a:gd name="connsiteX283" fmla="*/ 5371846 w 7467663"/>
              <a:gd name="connsiteY283" fmla="*/ 5924413 h 6858000"/>
              <a:gd name="connsiteX284" fmla="*/ 5270512 w 7467663"/>
              <a:gd name="connsiteY284" fmla="*/ 6138975 h 6858000"/>
              <a:gd name="connsiteX285" fmla="*/ 5062409 w 7467663"/>
              <a:gd name="connsiteY285" fmla="*/ 6653544 h 6858000"/>
              <a:gd name="connsiteX286" fmla="*/ 5036628 w 7467663"/>
              <a:gd name="connsiteY286" fmla="*/ 6754247 h 6858000"/>
              <a:gd name="connsiteX287" fmla="*/ 5009112 w 7467663"/>
              <a:gd name="connsiteY287" fmla="*/ 6858000 h 6858000"/>
              <a:gd name="connsiteX288" fmla="*/ 4976679 w 7467663"/>
              <a:gd name="connsiteY288" fmla="*/ 6858000 h 6858000"/>
              <a:gd name="connsiteX289" fmla="*/ 5006537 w 7467663"/>
              <a:gd name="connsiteY289" fmla="*/ 6747068 h 6858000"/>
              <a:gd name="connsiteX290" fmla="*/ 5032723 w 7467663"/>
              <a:gd name="connsiteY290" fmla="*/ 6644957 h 6858000"/>
              <a:gd name="connsiteX291" fmla="*/ 5242949 w 7467663"/>
              <a:gd name="connsiteY291" fmla="*/ 6125175 h 6858000"/>
              <a:gd name="connsiteX292" fmla="*/ 5286321 w 7467663"/>
              <a:gd name="connsiteY292" fmla="*/ 6033555 h 6858000"/>
              <a:gd name="connsiteX293" fmla="*/ 5008210 w 7467663"/>
              <a:gd name="connsiteY293" fmla="*/ 6649194 h 6858000"/>
              <a:gd name="connsiteX294" fmla="*/ 4986321 w 7467663"/>
              <a:gd name="connsiteY294" fmla="*/ 6765687 h 6858000"/>
              <a:gd name="connsiteX295" fmla="*/ 4973474 w 7467663"/>
              <a:gd name="connsiteY295" fmla="*/ 6858000 h 6858000"/>
              <a:gd name="connsiteX296" fmla="*/ 4907178 w 7467663"/>
              <a:gd name="connsiteY296" fmla="*/ 6858000 h 6858000"/>
              <a:gd name="connsiteX297" fmla="*/ 4910810 w 7467663"/>
              <a:gd name="connsiteY297" fmla="*/ 6829660 h 6858000"/>
              <a:gd name="connsiteX298" fmla="*/ 4987461 w 7467663"/>
              <a:gd name="connsiteY298" fmla="*/ 6432994 h 6858000"/>
              <a:gd name="connsiteX299" fmla="*/ 5179262 w 7467663"/>
              <a:gd name="connsiteY299" fmla="*/ 6035044 h 6858000"/>
              <a:gd name="connsiteX300" fmla="*/ 4689678 w 7467663"/>
              <a:gd name="connsiteY300" fmla="*/ 6440241 h 6858000"/>
              <a:gd name="connsiteX301" fmla="*/ 4477543 w 7467663"/>
              <a:gd name="connsiteY301" fmla="*/ 6674836 h 6858000"/>
              <a:gd name="connsiteX302" fmla="*/ 4329957 w 7467663"/>
              <a:gd name="connsiteY302" fmla="*/ 6858000 h 6858000"/>
              <a:gd name="connsiteX303" fmla="*/ 4218595 w 7467663"/>
              <a:gd name="connsiteY303" fmla="*/ 6858000 h 6858000"/>
              <a:gd name="connsiteX304" fmla="*/ 4368888 w 7467663"/>
              <a:gd name="connsiteY304" fmla="*/ 6668412 h 6858000"/>
              <a:gd name="connsiteX305" fmla="*/ 4563091 w 7467663"/>
              <a:gd name="connsiteY305" fmla="*/ 6442508 h 6858000"/>
              <a:gd name="connsiteX306" fmla="*/ 5387324 w 7467663"/>
              <a:gd name="connsiteY306" fmla="*/ 5705830 h 6858000"/>
              <a:gd name="connsiteX307" fmla="*/ 5073620 w 7467663"/>
              <a:gd name="connsiteY307" fmla="*/ 5955437 h 6858000"/>
              <a:gd name="connsiteX308" fmla="*/ 4689789 w 7467663"/>
              <a:gd name="connsiteY308" fmla="*/ 6268382 h 6858000"/>
              <a:gd name="connsiteX309" fmla="*/ 4418722 w 7467663"/>
              <a:gd name="connsiteY309" fmla="*/ 6570886 h 6858000"/>
              <a:gd name="connsiteX310" fmla="*/ 4214944 w 7467663"/>
              <a:gd name="connsiteY310" fmla="*/ 6858000 h 6858000"/>
              <a:gd name="connsiteX311" fmla="*/ 4177898 w 7467663"/>
              <a:gd name="connsiteY311" fmla="*/ 6858000 h 6858000"/>
              <a:gd name="connsiteX312" fmla="*/ 4391597 w 7467663"/>
              <a:gd name="connsiteY312" fmla="*/ 6556370 h 6858000"/>
              <a:gd name="connsiteX313" fmla="*/ 4668889 w 7467663"/>
              <a:gd name="connsiteY313" fmla="*/ 6246399 h 6858000"/>
              <a:gd name="connsiteX314" fmla="*/ 5055427 w 7467663"/>
              <a:gd name="connsiteY314" fmla="*/ 5931476 h 6858000"/>
              <a:gd name="connsiteX315" fmla="*/ 5371814 w 7467663"/>
              <a:gd name="connsiteY315" fmla="*/ 5678975 h 6858000"/>
              <a:gd name="connsiteX316" fmla="*/ 4987918 w 7467663"/>
              <a:gd name="connsiteY316" fmla="*/ 5838701 h 6858000"/>
              <a:gd name="connsiteX317" fmla="*/ 4317146 w 7467663"/>
              <a:gd name="connsiteY317" fmla="*/ 6587716 h 6858000"/>
              <a:gd name="connsiteX318" fmla="*/ 4171627 w 7467663"/>
              <a:gd name="connsiteY318" fmla="*/ 6858000 h 6858000"/>
              <a:gd name="connsiteX319" fmla="*/ 4081585 w 7467663"/>
              <a:gd name="connsiteY319" fmla="*/ 6858000 h 6858000"/>
              <a:gd name="connsiteX320" fmla="*/ 4238603 w 7467663"/>
              <a:gd name="connsiteY320" fmla="*/ 6559341 h 6858000"/>
              <a:gd name="connsiteX321" fmla="*/ 4778333 w 7467663"/>
              <a:gd name="connsiteY321" fmla="*/ 5873626 h 6858000"/>
              <a:gd name="connsiteX322" fmla="*/ 5414185 w 7467663"/>
              <a:gd name="connsiteY322" fmla="*/ 5573882 h 6858000"/>
              <a:gd name="connsiteX323" fmla="*/ 5959648 w 7467663"/>
              <a:gd name="connsiteY323" fmla="*/ 4760797 h 6858000"/>
              <a:gd name="connsiteX324" fmla="*/ 5355019 w 7467663"/>
              <a:gd name="connsiteY324" fmla="*/ 4734672 h 6858000"/>
              <a:gd name="connsiteX325" fmla="*/ 5083565 w 7467663"/>
              <a:gd name="connsiteY325" fmla="*/ 5179121 h 6858000"/>
              <a:gd name="connsiteX326" fmla="*/ 4713577 w 7467663"/>
              <a:gd name="connsiteY326" fmla="*/ 5616803 h 6858000"/>
              <a:gd name="connsiteX327" fmla="*/ 3989559 w 7467663"/>
              <a:gd name="connsiteY327" fmla="*/ 6145945 h 6858000"/>
              <a:gd name="connsiteX328" fmla="*/ 3939824 w 7467663"/>
              <a:gd name="connsiteY328" fmla="*/ 6066900 h 6858000"/>
              <a:gd name="connsiteX329" fmla="*/ 4584537 w 7467663"/>
              <a:gd name="connsiteY329" fmla="*/ 5324826 h 6858000"/>
              <a:gd name="connsiteX330" fmla="*/ 5037105 w 7467663"/>
              <a:gd name="connsiteY330" fmla="*/ 5088765 h 6858000"/>
              <a:gd name="connsiteX331" fmla="*/ 5039930 w 7467663"/>
              <a:gd name="connsiteY331" fmla="*/ 5089585 h 6858000"/>
              <a:gd name="connsiteX332" fmla="*/ 5263764 w 7467663"/>
              <a:gd name="connsiteY332" fmla="*/ 4735525 h 6858000"/>
              <a:gd name="connsiteX333" fmla="*/ 4086300 w 7467663"/>
              <a:gd name="connsiteY333" fmla="*/ 4884599 h 6858000"/>
              <a:gd name="connsiteX334" fmla="*/ 4085485 w 7467663"/>
              <a:gd name="connsiteY334" fmla="*/ 4899070 h 6858000"/>
              <a:gd name="connsiteX335" fmla="*/ 3871915 w 7467663"/>
              <a:gd name="connsiteY335" fmla="*/ 5253645 h 6858000"/>
              <a:gd name="connsiteX336" fmla="*/ 3799374 w 7467663"/>
              <a:gd name="connsiteY336" fmla="*/ 5466127 h 6858000"/>
              <a:gd name="connsiteX337" fmla="*/ 3498850 w 7467663"/>
              <a:gd name="connsiteY337" fmla="*/ 6661888 h 6858000"/>
              <a:gd name="connsiteX338" fmla="*/ 3399216 w 7467663"/>
              <a:gd name="connsiteY338" fmla="*/ 6858000 h 6858000"/>
              <a:gd name="connsiteX339" fmla="*/ 3303688 w 7467663"/>
              <a:gd name="connsiteY339" fmla="*/ 6858000 h 6858000"/>
              <a:gd name="connsiteX340" fmla="*/ 3391774 w 7467663"/>
              <a:gd name="connsiteY340" fmla="*/ 6697181 h 6858000"/>
              <a:gd name="connsiteX341" fmla="*/ 3735540 w 7467663"/>
              <a:gd name="connsiteY341" fmla="*/ 5546923 h 6858000"/>
              <a:gd name="connsiteX342" fmla="*/ 3729438 w 7467663"/>
              <a:gd name="connsiteY342" fmla="*/ 5569058 h 6858000"/>
              <a:gd name="connsiteX343" fmla="*/ 3707782 w 7467663"/>
              <a:gd name="connsiteY343" fmla="*/ 5644908 h 6858000"/>
              <a:gd name="connsiteX344" fmla="*/ 3583827 w 7467663"/>
              <a:gd name="connsiteY344" fmla="*/ 6039215 h 6858000"/>
              <a:gd name="connsiteX345" fmla="*/ 3547861 w 7467663"/>
              <a:gd name="connsiteY345" fmla="*/ 6129609 h 6858000"/>
              <a:gd name="connsiteX346" fmla="*/ 3490905 w 7467663"/>
              <a:gd name="connsiteY346" fmla="*/ 6277660 h 6858000"/>
              <a:gd name="connsiteX347" fmla="*/ 3455859 w 7467663"/>
              <a:gd name="connsiteY347" fmla="*/ 6391301 h 6858000"/>
              <a:gd name="connsiteX348" fmla="*/ 3429112 w 7467663"/>
              <a:gd name="connsiteY348" fmla="*/ 6479469 h 6858000"/>
              <a:gd name="connsiteX349" fmla="*/ 3304862 w 7467663"/>
              <a:gd name="connsiteY349" fmla="*/ 6796476 h 6858000"/>
              <a:gd name="connsiteX350" fmla="*/ 3276071 w 7467663"/>
              <a:gd name="connsiteY350" fmla="*/ 6858000 h 6858000"/>
              <a:gd name="connsiteX351" fmla="*/ 3240805 w 7467663"/>
              <a:gd name="connsiteY351" fmla="*/ 6858000 h 6858000"/>
              <a:gd name="connsiteX352" fmla="*/ 3275917 w 7467663"/>
              <a:gd name="connsiteY352" fmla="*/ 6783192 h 6858000"/>
              <a:gd name="connsiteX353" fmla="*/ 3399358 w 7467663"/>
              <a:gd name="connsiteY353" fmla="*/ 6469011 h 6858000"/>
              <a:gd name="connsiteX354" fmla="*/ 3425650 w 7467663"/>
              <a:gd name="connsiteY354" fmla="*/ 6381333 h 6858000"/>
              <a:gd name="connsiteX355" fmla="*/ 3460661 w 7467663"/>
              <a:gd name="connsiteY355" fmla="*/ 6266763 h 6858000"/>
              <a:gd name="connsiteX356" fmla="*/ 3518021 w 7467663"/>
              <a:gd name="connsiteY356" fmla="*/ 6117298 h 6858000"/>
              <a:gd name="connsiteX357" fmla="*/ 3554035 w 7467663"/>
              <a:gd name="connsiteY357" fmla="*/ 6027832 h 6858000"/>
              <a:gd name="connsiteX358" fmla="*/ 3677174 w 7467663"/>
              <a:gd name="connsiteY358" fmla="*/ 5636351 h 6858000"/>
              <a:gd name="connsiteX359" fmla="*/ 3698819 w 7467663"/>
              <a:gd name="connsiteY359" fmla="*/ 5560503 h 6858000"/>
              <a:gd name="connsiteX360" fmla="*/ 3702094 w 7467663"/>
              <a:gd name="connsiteY360" fmla="*/ 5549194 h 6858000"/>
              <a:gd name="connsiteX361" fmla="*/ 3398355 w 7467663"/>
              <a:gd name="connsiteY361" fmla="*/ 6094603 h 6858000"/>
              <a:gd name="connsiteX362" fmla="*/ 3193941 w 7467663"/>
              <a:gd name="connsiteY362" fmla="*/ 6798775 h 6858000"/>
              <a:gd name="connsiteX363" fmla="*/ 3184140 w 7467663"/>
              <a:gd name="connsiteY363" fmla="*/ 6858000 h 6858000"/>
              <a:gd name="connsiteX364" fmla="*/ 3099978 w 7467663"/>
              <a:gd name="connsiteY364" fmla="*/ 6858000 h 6858000"/>
              <a:gd name="connsiteX365" fmla="*/ 3101556 w 7467663"/>
              <a:gd name="connsiteY365" fmla="*/ 6843337 h 6858000"/>
              <a:gd name="connsiteX366" fmla="*/ 3370162 w 7467663"/>
              <a:gd name="connsiteY366" fmla="*/ 5785550 h 6858000"/>
              <a:gd name="connsiteX367" fmla="*/ 3746477 w 7467663"/>
              <a:gd name="connsiteY367" fmla="*/ 5377889 h 6858000"/>
              <a:gd name="connsiteX368" fmla="*/ 3863399 w 7467663"/>
              <a:gd name="connsiteY368" fmla="*/ 5087257 h 6858000"/>
              <a:gd name="connsiteX369" fmla="*/ 3968712 w 7467663"/>
              <a:gd name="connsiteY369" fmla="*/ 4913989 h 6858000"/>
              <a:gd name="connsiteX370" fmla="*/ 2792390 w 7467663"/>
              <a:gd name="connsiteY370" fmla="*/ 5382974 h 6858000"/>
              <a:gd name="connsiteX371" fmla="*/ 2714982 w 7467663"/>
              <a:gd name="connsiteY371" fmla="*/ 5427051 h 6858000"/>
              <a:gd name="connsiteX372" fmla="*/ 2813361 w 7467663"/>
              <a:gd name="connsiteY372" fmla="*/ 6023912 h 6858000"/>
              <a:gd name="connsiteX373" fmla="*/ 2688430 w 7467663"/>
              <a:gd name="connsiteY373" fmla="*/ 6801564 h 6858000"/>
              <a:gd name="connsiteX374" fmla="*/ 2629626 w 7467663"/>
              <a:gd name="connsiteY374" fmla="*/ 6763394 h 6858000"/>
              <a:gd name="connsiteX375" fmla="*/ 2565328 w 7467663"/>
              <a:gd name="connsiteY375" fmla="*/ 5516399 h 6858000"/>
              <a:gd name="connsiteX376" fmla="*/ 1922999 w 7467663"/>
              <a:gd name="connsiteY376" fmla="*/ 5980343 h 6858000"/>
              <a:gd name="connsiteX377" fmla="*/ 1950261 w 7467663"/>
              <a:gd name="connsiteY377" fmla="*/ 6405858 h 6858000"/>
              <a:gd name="connsiteX378" fmla="*/ 2365554 w 7467663"/>
              <a:gd name="connsiteY378" fmla="*/ 6759107 h 6858000"/>
              <a:gd name="connsiteX379" fmla="*/ 2424142 w 7467663"/>
              <a:gd name="connsiteY379" fmla="*/ 6858000 h 6858000"/>
              <a:gd name="connsiteX380" fmla="*/ 2395994 w 7467663"/>
              <a:gd name="connsiteY380" fmla="*/ 6858000 h 6858000"/>
              <a:gd name="connsiteX381" fmla="*/ 2392863 w 7467663"/>
              <a:gd name="connsiteY381" fmla="*/ 6852964 h 6858000"/>
              <a:gd name="connsiteX382" fmla="*/ 2017589 w 7467663"/>
              <a:gd name="connsiteY382" fmla="*/ 6493982 h 6858000"/>
              <a:gd name="connsiteX383" fmla="*/ 2147336 w 7467663"/>
              <a:gd name="connsiteY383" fmla="*/ 6594052 h 6858000"/>
              <a:gd name="connsiteX384" fmla="*/ 2207047 w 7467663"/>
              <a:gd name="connsiteY384" fmla="*/ 6654540 h 6858000"/>
              <a:gd name="connsiteX385" fmla="*/ 2299106 w 7467663"/>
              <a:gd name="connsiteY385" fmla="*/ 6778931 h 6858000"/>
              <a:gd name="connsiteX386" fmla="*/ 2314430 w 7467663"/>
              <a:gd name="connsiteY386" fmla="*/ 6801144 h 6858000"/>
              <a:gd name="connsiteX387" fmla="*/ 2352406 w 7467663"/>
              <a:gd name="connsiteY387" fmla="*/ 6858000 h 6858000"/>
              <a:gd name="connsiteX388" fmla="*/ 2314492 w 7467663"/>
              <a:gd name="connsiteY388" fmla="*/ 6858000 h 6858000"/>
              <a:gd name="connsiteX389" fmla="*/ 2288095 w 7467663"/>
              <a:gd name="connsiteY389" fmla="*/ 6818030 h 6858000"/>
              <a:gd name="connsiteX390" fmla="*/ 2272768 w 7467663"/>
              <a:gd name="connsiteY390" fmla="*/ 6795822 h 6858000"/>
              <a:gd name="connsiteX391" fmla="*/ 2182715 w 7467663"/>
              <a:gd name="connsiteY391" fmla="*/ 6675071 h 6858000"/>
              <a:gd name="connsiteX392" fmla="*/ 2032061 w 7467663"/>
              <a:gd name="connsiteY392" fmla="*/ 6541380 h 6858000"/>
              <a:gd name="connsiteX393" fmla="*/ 2257220 w 7467663"/>
              <a:gd name="connsiteY393" fmla="*/ 6826257 h 6858000"/>
              <a:gd name="connsiteX394" fmla="*/ 2281324 w 7467663"/>
              <a:gd name="connsiteY394" fmla="*/ 6858000 h 6858000"/>
              <a:gd name="connsiteX395" fmla="*/ 2242860 w 7467663"/>
              <a:gd name="connsiteY395" fmla="*/ 6858000 h 6858000"/>
              <a:gd name="connsiteX396" fmla="*/ 2232818 w 7467663"/>
              <a:gd name="connsiteY396" fmla="*/ 6844926 h 6858000"/>
              <a:gd name="connsiteX397" fmla="*/ 1990172 w 7467663"/>
              <a:gd name="connsiteY397" fmla="*/ 6542121 h 6858000"/>
              <a:gd name="connsiteX398" fmla="*/ 2124090 w 7467663"/>
              <a:gd name="connsiteY398" fmla="*/ 6761017 h 6858000"/>
              <a:gd name="connsiteX399" fmla="*/ 2200380 w 7467663"/>
              <a:gd name="connsiteY399" fmla="*/ 6858000 h 6858000"/>
              <a:gd name="connsiteX400" fmla="*/ 2147507 w 7467663"/>
              <a:gd name="connsiteY400" fmla="*/ 6858000 h 6858000"/>
              <a:gd name="connsiteX401" fmla="*/ 2070668 w 7467663"/>
              <a:gd name="connsiteY401" fmla="*/ 6761520 h 6858000"/>
              <a:gd name="connsiteX402" fmla="*/ 1975142 w 7467663"/>
              <a:gd name="connsiteY402" fmla="*/ 6585570 h 6858000"/>
              <a:gd name="connsiteX403" fmla="*/ 2050035 w 7467663"/>
              <a:gd name="connsiteY403" fmla="*/ 6813345 h 6858000"/>
              <a:gd name="connsiteX404" fmla="*/ 2063025 w 7467663"/>
              <a:gd name="connsiteY404" fmla="*/ 6858000 h 6858000"/>
              <a:gd name="connsiteX405" fmla="*/ 2021675 w 7467663"/>
              <a:gd name="connsiteY405" fmla="*/ 6858000 h 6858000"/>
              <a:gd name="connsiteX406" fmla="*/ 2019308 w 7467663"/>
              <a:gd name="connsiteY406" fmla="*/ 6847118 h 6858000"/>
              <a:gd name="connsiteX407" fmla="*/ 1938835 w 7467663"/>
              <a:gd name="connsiteY407" fmla="*/ 6551160 h 6858000"/>
              <a:gd name="connsiteX408" fmla="*/ 1953230 w 7467663"/>
              <a:gd name="connsiteY408" fmla="*/ 6759699 h 6858000"/>
              <a:gd name="connsiteX409" fmla="*/ 1956763 w 7467663"/>
              <a:gd name="connsiteY409" fmla="*/ 6778191 h 6858000"/>
              <a:gd name="connsiteX410" fmla="*/ 1967925 w 7467663"/>
              <a:gd name="connsiteY410" fmla="*/ 6858000 h 6858000"/>
              <a:gd name="connsiteX411" fmla="*/ 1936622 w 7467663"/>
              <a:gd name="connsiteY411" fmla="*/ 6858000 h 6858000"/>
              <a:gd name="connsiteX412" fmla="*/ 1926261 w 7467663"/>
              <a:gd name="connsiteY412" fmla="*/ 6784064 h 6858000"/>
              <a:gd name="connsiteX413" fmla="*/ 1922724 w 7467663"/>
              <a:gd name="connsiteY413" fmla="*/ 6765577 h 6858000"/>
              <a:gd name="connsiteX414" fmla="*/ 1904650 w 7467663"/>
              <a:gd name="connsiteY414" fmla="*/ 6639616 h 6858000"/>
              <a:gd name="connsiteX415" fmla="*/ 1885273 w 7467663"/>
              <a:gd name="connsiteY415" fmla="*/ 6858000 h 6858000"/>
              <a:gd name="connsiteX416" fmla="*/ 1854363 w 7467663"/>
              <a:gd name="connsiteY416" fmla="*/ 6858000 h 6858000"/>
              <a:gd name="connsiteX417" fmla="*/ 1880391 w 7467663"/>
              <a:gd name="connsiteY417" fmla="*/ 6603796 h 6858000"/>
              <a:gd name="connsiteX418" fmla="*/ 1818273 w 7467663"/>
              <a:gd name="connsiteY418" fmla="*/ 6715729 h 6858000"/>
              <a:gd name="connsiteX419" fmla="*/ 1794691 w 7467663"/>
              <a:gd name="connsiteY419" fmla="*/ 6843239 h 6858000"/>
              <a:gd name="connsiteX420" fmla="*/ 1794914 w 7467663"/>
              <a:gd name="connsiteY420" fmla="*/ 6858000 h 6858000"/>
              <a:gd name="connsiteX421" fmla="*/ 1746128 w 7467663"/>
              <a:gd name="connsiteY421" fmla="*/ 6858000 h 6858000"/>
              <a:gd name="connsiteX422" fmla="*/ 1753934 w 7467663"/>
              <a:gd name="connsiteY422" fmla="*/ 6724796 h 6858000"/>
              <a:gd name="connsiteX423" fmla="*/ 1792053 w 7467663"/>
              <a:gd name="connsiteY423" fmla="*/ 6572396 h 6858000"/>
              <a:gd name="connsiteX424" fmla="*/ 1862248 w 7467663"/>
              <a:gd name="connsiteY424" fmla="*/ 6266397 h 6858000"/>
              <a:gd name="connsiteX425" fmla="*/ 1862250 w 7467663"/>
              <a:gd name="connsiteY425" fmla="*/ 6033531 h 6858000"/>
              <a:gd name="connsiteX426" fmla="*/ 1211999 w 7467663"/>
              <a:gd name="connsiteY426" fmla="*/ 6683610 h 6858000"/>
              <a:gd name="connsiteX427" fmla="*/ 1213266 w 7467663"/>
              <a:gd name="connsiteY427" fmla="*/ 6691947 h 6858000"/>
              <a:gd name="connsiteX428" fmla="*/ 1203370 w 7467663"/>
              <a:gd name="connsiteY428" fmla="*/ 6850676 h 6858000"/>
              <a:gd name="connsiteX429" fmla="*/ 1203671 w 7467663"/>
              <a:gd name="connsiteY429" fmla="*/ 6858000 h 6858000"/>
              <a:gd name="connsiteX430" fmla="*/ 1143180 w 7467663"/>
              <a:gd name="connsiteY430" fmla="*/ 6858000 h 6858000"/>
              <a:gd name="connsiteX431" fmla="*/ 1142176 w 7467663"/>
              <a:gd name="connsiteY431" fmla="*/ 6766045 h 6858000"/>
              <a:gd name="connsiteX432" fmla="*/ 1067484 w 7467663"/>
              <a:gd name="connsiteY432" fmla="*/ 6858000 h 6858000"/>
              <a:gd name="connsiteX433" fmla="*/ 953928 w 7467663"/>
              <a:gd name="connsiteY433" fmla="*/ 6858000 h 6858000"/>
              <a:gd name="connsiteX434" fmla="*/ 959715 w 7467663"/>
              <a:gd name="connsiteY434" fmla="*/ 6850185 h 6858000"/>
              <a:gd name="connsiteX435" fmla="*/ 1483788 w 7467663"/>
              <a:gd name="connsiteY435" fmla="*/ 6259174 h 6858000"/>
              <a:gd name="connsiteX436" fmla="*/ 1100671 w 7467663"/>
              <a:gd name="connsiteY436" fmla="*/ 6252137 h 6858000"/>
              <a:gd name="connsiteX437" fmla="*/ 1090144 w 7467663"/>
              <a:gd name="connsiteY437" fmla="*/ 6256748 h 6858000"/>
              <a:gd name="connsiteX438" fmla="*/ 1095872 w 7467663"/>
              <a:gd name="connsiteY438" fmla="*/ 6271892 h 6858000"/>
              <a:gd name="connsiteX439" fmla="*/ 262785 w 7467663"/>
              <a:gd name="connsiteY439" fmla="*/ 6845450 h 6858000"/>
              <a:gd name="connsiteX440" fmla="*/ 209968 w 7467663"/>
              <a:gd name="connsiteY440" fmla="*/ 6770713 h 6858000"/>
              <a:gd name="connsiteX441" fmla="*/ 873460 w 7467663"/>
              <a:gd name="connsiteY441" fmla="*/ 6253768 h 6858000"/>
              <a:gd name="connsiteX442" fmla="*/ 192686 w 7467663"/>
              <a:gd name="connsiteY442" fmla="*/ 5849257 h 6858000"/>
              <a:gd name="connsiteX443" fmla="*/ 4696 w 7467663"/>
              <a:gd name="connsiteY443" fmla="*/ 5697668 h 6858000"/>
              <a:gd name="connsiteX444" fmla="*/ 0 w 7467663"/>
              <a:gd name="connsiteY444" fmla="*/ 5689984 h 6858000"/>
              <a:gd name="connsiteX445" fmla="*/ 0 w 7467663"/>
              <a:gd name="connsiteY445" fmla="*/ 5513472 h 6858000"/>
              <a:gd name="connsiteX446" fmla="*/ 174101 w 7467663"/>
              <a:gd name="connsiteY446" fmla="*/ 5620277 h 6858000"/>
              <a:gd name="connsiteX447" fmla="*/ 891800 w 7467663"/>
              <a:gd name="connsiteY447" fmla="*/ 6036935 h 6858000"/>
              <a:gd name="connsiteX448" fmla="*/ 1072219 w 7467663"/>
              <a:gd name="connsiteY448" fmla="*/ 6169443 h 6858000"/>
              <a:gd name="connsiteX449" fmla="*/ 1074117 w 7467663"/>
              <a:gd name="connsiteY449" fmla="*/ 6170301 h 6858000"/>
              <a:gd name="connsiteX450" fmla="*/ 1083114 w 7467663"/>
              <a:gd name="connsiteY450" fmla="*/ 6174131 h 6858000"/>
              <a:gd name="connsiteX451" fmla="*/ 1543010 w 7467663"/>
              <a:gd name="connsiteY451" fmla="*/ 6191140 h 6858000"/>
              <a:gd name="connsiteX452" fmla="*/ 1551080 w 7467663"/>
              <a:gd name="connsiteY452" fmla="*/ 6195006 h 6858000"/>
              <a:gd name="connsiteX453" fmla="*/ 2345443 w 7467663"/>
              <a:gd name="connsiteY453" fmla="*/ 5549882 h 6858000"/>
              <a:gd name="connsiteX454" fmla="*/ 1721499 w 7467663"/>
              <a:gd name="connsiteY454" fmla="*/ 5599969 h 6858000"/>
              <a:gd name="connsiteX455" fmla="*/ 767716 w 7467663"/>
              <a:gd name="connsiteY455" fmla="*/ 5472768 h 6858000"/>
              <a:gd name="connsiteX456" fmla="*/ 722147 w 7467663"/>
              <a:gd name="connsiteY456" fmla="*/ 5393091 h 6858000"/>
              <a:gd name="connsiteX457" fmla="*/ 1485552 w 7467663"/>
              <a:gd name="connsiteY457" fmla="*/ 5313202 h 6858000"/>
              <a:gd name="connsiteX458" fmla="*/ 2143004 w 7467663"/>
              <a:gd name="connsiteY458" fmla="*/ 5402420 h 6858000"/>
              <a:gd name="connsiteX459" fmla="*/ 1933391 w 7467663"/>
              <a:gd name="connsiteY459" fmla="*/ 5156971 h 6858000"/>
              <a:gd name="connsiteX460" fmla="*/ 1827118 w 7467663"/>
              <a:gd name="connsiteY460" fmla="*/ 4968410 h 6858000"/>
              <a:gd name="connsiteX461" fmla="*/ 1837349 w 7467663"/>
              <a:gd name="connsiteY461" fmla="*/ 4956357 h 6858000"/>
              <a:gd name="connsiteX462" fmla="*/ 2162835 w 7467663"/>
              <a:gd name="connsiteY462" fmla="*/ 5187853 h 6858000"/>
              <a:gd name="connsiteX463" fmla="*/ 2257167 w 7467663"/>
              <a:gd name="connsiteY463" fmla="*/ 5462123 h 6858000"/>
              <a:gd name="connsiteX464" fmla="*/ 2261598 w 7467663"/>
              <a:gd name="connsiteY464" fmla="*/ 5467998 h 6858000"/>
              <a:gd name="connsiteX465" fmla="*/ 2437177 w 7467663"/>
              <a:gd name="connsiteY465" fmla="*/ 5479608 h 6858000"/>
              <a:gd name="connsiteX466" fmla="*/ 2445247 w 7467663"/>
              <a:gd name="connsiteY466" fmla="*/ 5483476 h 6858000"/>
              <a:gd name="connsiteX467" fmla="*/ 2743626 w 7467663"/>
              <a:gd name="connsiteY467" fmla="*/ 5304819 h 6858000"/>
              <a:gd name="connsiteX468" fmla="*/ 3048102 w 7467663"/>
              <a:gd name="connsiteY468" fmla="*/ 5150595 h 6858000"/>
              <a:gd name="connsiteX469" fmla="*/ 1799414 w 7467663"/>
              <a:gd name="connsiteY469" fmla="*/ 4694732 h 6858000"/>
              <a:gd name="connsiteX470" fmla="*/ 1771735 w 7467663"/>
              <a:gd name="connsiteY470" fmla="*/ 4619929 h 6858000"/>
              <a:gd name="connsiteX471" fmla="*/ 3104273 w 7467663"/>
              <a:gd name="connsiteY471" fmla="*/ 5076159 h 6858000"/>
              <a:gd name="connsiteX472" fmla="*/ 3113245 w 7467663"/>
              <a:gd name="connsiteY472" fmla="*/ 5090705 h 6858000"/>
              <a:gd name="connsiteX473" fmla="*/ 3126294 w 7467663"/>
              <a:gd name="connsiteY473" fmla="*/ 5114400 h 6858000"/>
              <a:gd name="connsiteX474" fmla="*/ 3937433 w 7467663"/>
              <a:gd name="connsiteY474" fmla="*/ 4830473 h 6858000"/>
              <a:gd name="connsiteX475" fmla="*/ 3590475 w 7467663"/>
              <a:gd name="connsiteY475" fmla="*/ 4597974 h 6858000"/>
              <a:gd name="connsiteX476" fmla="*/ 3100264 w 7467663"/>
              <a:gd name="connsiteY476" fmla="*/ 4579845 h 6858000"/>
              <a:gd name="connsiteX477" fmla="*/ 2183576 w 7467663"/>
              <a:gd name="connsiteY477" fmla="*/ 4227150 h 6858000"/>
              <a:gd name="connsiteX478" fmla="*/ 2151029 w 7467663"/>
              <a:gd name="connsiteY478" fmla="*/ 4146947 h 6858000"/>
              <a:gd name="connsiteX479" fmla="*/ 3563434 w 7467663"/>
              <a:gd name="connsiteY479" fmla="*/ 4469115 h 6858000"/>
              <a:gd name="connsiteX480" fmla="*/ 3177952 w 7467663"/>
              <a:gd name="connsiteY480" fmla="*/ 3657386 h 6858000"/>
              <a:gd name="connsiteX481" fmla="*/ 3189263 w 7467663"/>
              <a:gd name="connsiteY481" fmla="*/ 3625726 h 6858000"/>
              <a:gd name="connsiteX482" fmla="*/ 3560912 w 7467663"/>
              <a:gd name="connsiteY482" fmla="*/ 4079863 h 6858000"/>
              <a:gd name="connsiteX483" fmla="*/ 3626636 w 7467663"/>
              <a:gd name="connsiteY483" fmla="*/ 4512230 h 6858000"/>
              <a:gd name="connsiteX484" fmla="*/ 3653088 w 7467663"/>
              <a:gd name="connsiteY484" fmla="*/ 4521417 h 6858000"/>
              <a:gd name="connsiteX485" fmla="*/ 3988128 w 7467663"/>
              <a:gd name="connsiteY485" fmla="*/ 4817267 h 6858000"/>
              <a:gd name="connsiteX486" fmla="*/ 4830582 w 7467663"/>
              <a:gd name="connsiteY486" fmla="*/ 4676000 h 6858000"/>
              <a:gd name="connsiteX487" fmla="*/ 4830100 w 7467663"/>
              <a:gd name="connsiteY487" fmla="*/ 4675554 h 6858000"/>
              <a:gd name="connsiteX488" fmla="*/ 4036318 w 7467663"/>
              <a:gd name="connsiteY488" fmla="*/ 4147013 h 6858000"/>
              <a:gd name="connsiteX489" fmla="*/ 3432098 w 7467663"/>
              <a:gd name="connsiteY489" fmla="*/ 3537312 h 6858000"/>
              <a:gd name="connsiteX490" fmla="*/ 3446761 w 7467663"/>
              <a:gd name="connsiteY490" fmla="*/ 3461278 h 6858000"/>
              <a:gd name="connsiteX491" fmla="*/ 4419733 w 7467663"/>
              <a:gd name="connsiteY491" fmla="*/ 3963555 h 6858000"/>
              <a:gd name="connsiteX492" fmla="*/ 4781371 w 7467663"/>
              <a:gd name="connsiteY492" fmla="*/ 4458604 h 6858000"/>
              <a:gd name="connsiteX493" fmla="*/ 4780440 w 7467663"/>
              <a:gd name="connsiteY493" fmla="*/ 4470290 h 6858000"/>
              <a:gd name="connsiteX494" fmla="*/ 4898954 w 7467663"/>
              <a:gd name="connsiteY494" fmla="*/ 4662092 h 6858000"/>
              <a:gd name="connsiteX495" fmla="*/ 4900699 w 7467663"/>
              <a:gd name="connsiteY495" fmla="*/ 4670867 h 6858000"/>
              <a:gd name="connsiteX496" fmla="*/ 5714511 w 7467663"/>
              <a:gd name="connsiteY496" fmla="*/ 4663483 h 6858000"/>
              <a:gd name="connsiteX497" fmla="*/ 5464793 w 7467663"/>
              <a:gd name="connsiteY497" fmla="*/ 4393556 h 6858000"/>
              <a:gd name="connsiteX498" fmla="*/ 5461897 w 7467663"/>
              <a:gd name="connsiteY498" fmla="*/ 4390879 h 6858000"/>
              <a:gd name="connsiteX499" fmla="*/ 4294126 w 7467663"/>
              <a:gd name="connsiteY499" fmla="*/ 3303048 h 6858000"/>
              <a:gd name="connsiteX500" fmla="*/ 4305321 w 7467663"/>
              <a:gd name="connsiteY500" fmla="*/ 3256953 h 6858000"/>
              <a:gd name="connsiteX501" fmla="*/ 4949299 w 7467663"/>
              <a:gd name="connsiteY501" fmla="*/ 3766336 h 6858000"/>
              <a:gd name="connsiteX502" fmla="*/ 5291452 w 7467663"/>
              <a:gd name="connsiteY502" fmla="*/ 4076801 h 6858000"/>
              <a:gd name="connsiteX503" fmla="*/ 5434998 w 7467663"/>
              <a:gd name="connsiteY503" fmla="*/ 4254100 h 6858000"/>
              <a:gd name="connsiteX504" fmla="*/ 5351015 w 7467663"/>
              <a:gd name="connsiteY504" fmla="*/ 3760989 h 6858000"/>
              <a:gd name="connsiteX505" fmla="*/ 5413780 w 7467663"/>
              <a:gd name="connsiteY505" fmla="*/ 2966265 h 6858000"/>
              <a:gd name="connsiteX506" fmla="*/ 5425627 w 7467663"/>
              <a:gd name="connsiteY506" fmla="*/ 2954192 h 6858000"/>
              <a:gd name="connsiteX507" fmla="*/ 6604735 w 7467663"/>
              <a:gd name="connsiteY507" fmla="*/ 2041381 h 6858000"/>
              <a:gd name="connsiteX508" fmla="*/ 7204487 w 7467663"/>
              <a:gd name="connsiteY508" fmla="*/ 2742112 h 6858000"/>
              <a:gd name="connsiteX509" fmla="*/ 7131592 w 7467663"/>
              <a:gd name="connsiteY509" fmla="*/ 2672096 h 6858000"/>
              <a:gd name="connsiteX510" fmla="*/ 6996344 w 7467663"/>
              <a:gd name="connsiteY510" fmla="*/ 2518310 h 6858000"/>
              <a:gd name="connsiteX511" fmla="*/ 6735495 w 7467663"/>
              <a:gd name="connsiteY511" fmla="*/ 2196890 h 6858000"/>
              <a:gd name="connsiteX512" fmla="*/ 6721901 w 7467663"/>
              <a:gd name="connsiteY512" fmla="*/ 2179274 h 6858000"/>
              <a:gd name="connsiteX513" fmla="*/ 6604735 w 7467663"/>
              <a:gd name="connsiteY513" fmla="*/ 2041381 h 6858000"/>
              <a:gd name="connsiteX514" fmla="*/ 6591670 w 7467663"/>
              <a:gd name="connsiteY514" fmla="*/ 1988277 h 6858000"/>
              <a:gd name="connsiteX515" fmla="*/ 6747349 w 7467663"/>
              <a:gd name="connsiteY515" fmla="*/ 2160069 h 6858000"/>
              <a:gd name="connsiteX516" fmla="*/ 6760943 w 7467663"/>
              <a:gd name="connsiteY516" fmla="*/ 2177686 h 6858000"/>
              <a:gd name="connsiteX517" fmla="*/ 7021065 w 7467663"/>
              <a:gd name="connsiteY517" fmla="*/ 2498102 h 6858000"/>
              <a:gd name="connsiteX518" fmla="*/ 7155223 w 7467663"/>
              <a:gd name="connsiteY518" fmla="*/ 2650386 h 6858000"/>
              <a:gd name="connsiteX519" fmla="*/ 7203167 w 7467663"/>
              <a:gd name="connsiteY519" fmla="*/ 2697288 h 6858000"/>
              <a:gd name="connsiteX520" fmla="*/ 6937703 w 7467663"/>
              <a:gd name="connsiteY520" fmla="*/ 2321981 h 6858000"/>
              <a:gd name="connsiteX521" fmla="*/ 6591670 w 7467663"/>
              <a:gd name="connsiteY521" fmla="*/ 1988277 h 6858000"/>
              <a:gd name="connsiteX522" fmla="*/ 5798671 w 7467663"/>
              <a:gd name="connsiteY522" fmla="*/ 1981601 h 6858000"/>
              <a:gd name="connsiteX523" fmla="*/ 5754709 w 7467663"/>
              <a:gd name="connsiteY523" fmla="*/ 2071454 h 6858000"/>
              <a:gd name="connsiteX524" fmla="*/ 5763044 w 7467663"/>
              <a:gd name="connsiteY524" fmla="*/ 2842206 h 6858000"/>
              <a:gd name="connsiteX525" fmla="*/ 5764974 w 7467663"/>
              <a:gd name="connsiteY525" fmla="*/ 2799609 h 6858000"/>
              <a:gd name="connsiteX526" fmla="*/ 5767665 w 7467663"/>
              <a:gd name="connsiteY526" fmla="*/ 2666409 h 6858000"/>
              <a:gd name="connsiteX527" fmla="*/ 5763055 w 7467663"/>
              <a:gd name="connsiteY527" fmla="*/ 2579705 h 6858000"/>
              <a:gd name="connsiteX528" fmla="*/ 5758079 w 7467663"/>
              <a:gd name="connsiteY528" fmla="*/ 2492508 h 6858000"/>
              <a:gd name="connsiteX529" fmla="*/ 5779325 w 7467663"/>
              <a:gd name="connsiteY529" fmla="*/ 2197069 h 6858000"/>
              <a:gd name="connsiteX530" fmla="*/ 5798671 w 7467663"/>
              <a:gd name="connsiteY530" fmla="*/ 1981601 h 6858000"/>
              <a:gd name="connsiteX531" fmla="*/ 5829202 w 7467663"/>
              <a:gd name="connsiteY531" fmla="*/ 1971679 h 6858000"/>
              <a:gd name="connsiteX532" fmla="*/ 5809558 w 7467663"/>
              <a:gd name="connsiteY532" fmla="*/ 2198043 h 6858000"/>
              <a:gd name="connsiteX533" fmla="*/ 5788653 w 7467663"/>
              <a:gd name="connsiteY533" fmla="*/ 2489430 h 6858000"/>
              <a:gd name="connsiteX534" fmla="*/ 5793439 w 7467663"/>
              <a:gd name="connsiteY534" fmla="*/ 2575235 h 6858000"/>
              <a:gd name="connsiteX535" fmla="*/ 5796837 w 7467663"/>
              <a:gd name="connsiteY535" fmla="*/ 2637633 h 6858000"/>
              <a:gd name="connsiteX536" fmla="*/ 5818614 w 7467663"/>
              <a:gd name="connsiteY536" fmla="*/ 2473055 h 6858000"/>
              <a:gd name="connsiteX537" fmla="*/ 5829202 w 7467663"/>
              <a:gd name="connsiteY537" fmla="*/ 1971679 h 6858000"/>
              <a:gd name="connsiteX538" fmla="*/ 5911389 w 7467663"/>
              <a:gd name="connsiteY538" fmla="*/ 1898371 h 6858000"/>
              <a:gd name="connsiteX539" fmla="*/ 6237627 w 7467663"/>
              <a:gd name="connsiteY539" fmla="*/ 2231921 h 6858000"/>
              <a:gd name="connsiteX540" fmla="*/ 5911389 w 7467663"/>
              <a:gd name="connsiteY540" fmla="*/ 1898371 h 6858000"/>
              <a:gd name="connsiteX541" fmla="*/ 6944437 w 7467663"/>
              <a:gd name="connsiteY541" fmla="*/ 1575402 h 6858000"/>
              <a:gd name="connsiteX542" fmla="*/ 6304730 w 7467663"/>
              <a:gd name="connsiteY542" fmla="*/ 1766654 h 6858000"/>
              <a:gd name="connsiteX543" fmla="*/ 6944437 w 7467663"/>
              <a:gd name="connsiteY543" fmla="*/ 1575402 h 6858000"/>
              <a:gd name="connsiteX544" fmla="*/ 7019523 w 7467663"/>
              <a:gd name="connsiteY544" fmla="*/ 1519450 h 6858000"/>
              <a:gd name="connsiteX545" fmla="*/ 6298091 w 7467663"/>
              <a:gd name="connsiteY545" fmla="*/ 1737122 h 6858000"/>
              <a:gd name="connsiteX546" fmla="*/ 7019523 w 7467663"/>
              <a:gd name="connsiteY546" fmla="*/ 1519450 h 6858000"/>
              <a:gd name="connsiteX547" fmla="*/ 2399523 w 7467663"/>
              <a:gd name="connsiteY547" fmla="*/ 1428234 h 6858000"/>
              <a:gd name="connsiteX548" fmla="*/ 2224982 w 7467663"/>
              <a:gd name="connsiteY548" fmla="*/ 1826201 h 6858000"/>
              <a:gd name="connsiteX549" fmla="*/ 2096099 w 7467663"/>
              <a:gd name="connsiteY549" fmla="*/ 2345900 h 6858000"/>
              <a:gd name="connsiteX550" fmla="*/ 2283317 w 7467663"/>
              <a:gd name="connsiteY550" fmla="*/ 1796925 h 6858000"/>
              <a:gd name="connsiteX551" fmla="*/ 2399523 w 7467663"/>
              <a:gd name="connsiteY551" fmla="*/ 1428234 h 6858000"/>
              <a:gd name="connsiteX552" fmla="*/ 2448558 w 7467663"/>
              <a:gd name="connsiteY552" fmla="*/ 1373435 h 6858000"/>
              <a:gd name="connsiteX553" fmla="*/ 2312521 w 7467663"/>
              <a:gd name="connsiteY553" fmla="*/ 1806140 h 6858000"/>
              <a:gd name="connsiteX554" fmla="*/ 2127533 w 7467663"/>
              <a:gd name="connsiteY554" fmla="*/ 2348380 h 6858000"/>
              <a:gd name="connsiteX555" fmla="*/ 2358080 w 7467663"/>
              <a:gd name="connsiteY555" fmla="*/ 1866134 h 6858000"/>
              <a:gd name="connsiteX556" fmla="*/ 2407436 w 7467663"/>
              <a:gd name="connsiteY556" fmla="*/ 1651070 h 6858000"/>
              <a:gd name="connsiteX557" fmla="*/ 2448558 w 7467663"/>
              <a:gd name="connsiteY557" fmla="*/ 1373435 h 6858000"/>
              <a:gd name="connsiteX558" fmla="*/ 278707 w 7467663"/>
              <a:gd name="connsiteY558" fmla="*/ 1352270 h 6858000"/>
              <a:gd name="connsiteX559" fmla="*/ 321570 w 7467663"/>
              <a:gd name="connsiteY559" fmla="*/ 1861610 h 6858000"/>
              <a:gd name="connsiteX560" fmla="*/ 294281 w 7467663"/>
              <a:gd name="connsiteY560" fmla="*/ 1440658 h 6858000"/>
              <a:gd name="connsiteX561" fmla="*/ 278707 w 7467663"/>
              <a:gd name="connsiteY561" fmla="*/ 1352270 h 6858000"/>
              <a:gd name="connsiteX562" fmla="*/ 1423821 w 7467663"/>
              <a:gd name="connsiteY562" fmla="*/ 1351958 h 6858000"/>
              <a:gd name="connsiteX563" fmla="*/ 1638521 w 7467663"/>
              <a:gd name="connsiteY563" fmla="*/ 1908470 h 6858000"/>
              <a:gd name="connsiteX564" fmla="*/ 1754199 w 7467663"/>
              <a:gd name="connsiteY564" fmla="*/ 2149284 h 6858000"/>
              <a:gd name="connsiteX565" fmla="*/ 1908359 w 7467663"/>
              <a:gd name="connsiteY565" fmla="*/ 2364988 h 6858000"/>
              <a:gd name="connsiteX566" fmla="*/ 1647661 w 7467663"/>
              <a:gd name="connsiteY566" fmla="*/ 1825945 h 6858000"/>
              <a:gd name="connsiteX567" fmla="*/ 1423821 w 7467663"/>
              <a:gd name="connsiteY567" fmla="*/ 1351958 h 6858000"/>
              <a:gd name="connsiteX568" fmla="*/ 1431890 w 7467663"/>
              <a:gd name="connsiteY568" fmla="*/ 1306475 h 6858000"/>
              <a:gd name="connsiteX569" fmla="*/ 1507597 w 7467663"/>
              <a:gd name="connsiteY569" fmla="*/ 1446132 h 6858000"/>
              <a:gd name="connsiteX570" fmla="*/ 1674586 w 7467663"/>
              <a:gd name="connsiteY570" fmla="*/ 1813832 h 6858000"/>
              <a:gd name="connsiteX571" fmla="*/ 1815950 w 7467663"/>
              <a:gd name="connsiteY571" fmla="*/ 2128564 h 6858000"/>
              <a:gd name="connsiteX572" fmla="*/ 1984242 w 7467663"/>
              <a:gd name="connsiteY572" fmla="*/ 2430829 h 6858000"/>
              <a:gd name="connsiteX573" fmla="*/ 2014023 w 7467663"/>
              <a:gd name="connsiteY573" fmla="*/ 2450995 h 6858000"/>
              <a:gd name="connsiteX574" fmla="*/ 1747337 w 7467663"/>
              <a:gd name="connsiteY574" fmla="*/ 1855264 h 6858000"/>
              <a:gd name="connsiteX575" fmla="*/ 1533749 w 7467663"/>
              <a:gd name="connsiteY575" fmla="*/ 1478656 h 6858000"/>
              <a:gd name="connsiteX576" fmla="*/ 1431890 w 7467663"/>
              <a:gd name="connsiteY576" fmla="*/ 1306475 h 6858000"/>
              <a:gd name="connsiteX577" fmla="*/ 5052692 w 7467663"/>
              <a:gd name="connsiteY577" fmla="*/ 1292994 h 6858000"/>
              <a:gd name="connsiteX578" fmla="*/ 5200661 w 7467663"/>
              <a:gd name="connsiteY578" fmla="*/ 1635186 h 6858000"/>
              <a:gd name="connsiteX579" fmla="*/ 5297138 w 7467663"/>
              <a:gd name="connsiteY579" fmla="*/ 1906351 h 6858000"/>
              <a:gd name="connsiteX580" fmla="*/ 5052692 w 7467663"/>
              <a:gd name="connsiteY580" fmla="*/ 1292994 h 6858000"/>
              <a:gd name="connsiteX581" fmla="*/ 5009948 w 7467663"/>
              <a:gd name="connsiteY581" fmla="*/ 1273619 h 6858000"/>
              <a:gd name="connsiteX582" fmla="*/ 5121777 w 7467663"/>
              <a:gd name="connsiteY582" fmla="*/ 1654213 h 6858000"/>
              <a:gd name="connsiteX583" fmla="*/ 5293545 w 7467663"/>
              <a:gd name="connsiteY583" fmla="*/ 2072247 h 6858000"/>
              <a:gd name="connsiteX584" fmla="*/ 5294042 w 7467663"/>
              <a:gd name="connsiteY584" fmla="*/ 2065019 h 6858000"/>
              <a:gd name="connsiteX585" fmla="*/ 5171936 w 7467663"/>
              <a:gd name="connsiteY585" fmla="*/ 1647613 h 6858000"/>
              <a:gd name="connsiteX586" fmla="*/ 5009948 w 7467663"/>
              <a:gd name="connsiteY586" fmla="*/ 1273619 h 6858000"/>
              <a:gd name="connsiteX587" fmla="*/ 655236 w 7467663"/>
              <a:gd name="connsiteY587" fmla="*/ 1268632 h 6858000"/>
              <a:gd name="connsiteX588" fmla="*/ 839521 w 7467663"/>
              <a:gd name="connsiteY588" fmla="*/ 1685315 h 6858000"/>
              <a:gd name="connsiteX589" fmla="*/ 1109416 w 7467663"/>
              <a:gd name="connsiteY589" fmla="*/ 2061663 h 6858000"/>
              <a:gd name="connsiteX590" fmla="*/ 1298300 w 7467663"/>
              <a:gd name="connsiteY590" fmla="*/ 2247742 h 6858000"/>
              <a:gd name="connsiteX591" fmla="*/ 1125871 w 7467663"/>
              <a:gd name="connsiteY591" fmla="*/ 1989513 h 6858000"/>
              <a:gd name="connsiteX592" fmla="*/ 981574 w 7467663"/>
              <a:gd name="connsiteY592" fmla="*/ 1783157 h 6858000"/>
              <a:gd name="connsiteX593" fmla="*/ 922198 w 7467663"/>
              <a:gd name="connsiteY593" fmla="*/ 1677437 h 6858000"/>
              <a:gd name="connsiteX594" fmla="*/ 869293 w 7467663"/>
              <a:gd name="connsiteY594" fmla="*/ 1583214 h 6858000"/>
              <a:gd name="connsiteX595" fmla="*/ 751431 w 7467663"/>
              <a:gd name="connsiteY595" fmla="*/ 1405731 h 6858000"/>
              <a:gd name="connsiteX596" fmla="*/ 655236 w 7467663"/>
              <a:gd name="connsiteY596" fmla="*/ 1268632 h 6858000"/>
              <a:gd name="connsiteX597" fmla="*/ 6516292 w 7467663"/>
              <a:gd name="connsiteY597" fmla="*/ 1263064 h 6858000"/>
              <a:gd name="connsiteX598" fmla="*/ 5736320 w 7467663"/>
              <a:gd name="connsiteY598" fmla="*/ 1501803 h 6858000"/>
              <a:gd name="connsiteX599" fmla="*/ 6516292 w 7467663"/>
              <a:gd name="connsiteY599" fmla="*/ 1263064 h 6858000"/>
              <a:gd name="connsiteX600" fmla="*/ 291466 w 7467663"/>
              <a:gd name="connsiteY600" fmla="*/ 1250369 h 6858000"/>
              <a:gd name="connsiteX601" fmla="*/ 323180 w 7467663"/>
              <a:gd name="connsiteY601" fmla="*/ 1435283 h 6858000"/>
              <a:gd name="connsiteX602" fmla="*/ 349381 w 7467663"/>
              <a:gd name="connsiteY602" fmla="*/ 1875041 h 6858000"/>
              <a:gd name="connsiteX603" fmla="*/ 374363 w 7467663"/>
              <a:gd name="connsiteY603" fmla="*/ 1506494 h 6858000"/>
              <a:gd name="connsiteX604" fmla="*/ 302168 w 7467663"/>
              <a:gd name="connsiteY604" fmla="*/ 1274495 h 6858000"/>
              <a:gd name="connsiteX605" fmla="*/ 291466 w 7467663"/>
              <a:gd name="connsiteY605" fmla="*/ 1250369 h 6858000"/>
              <a:gd name="connsiteX606" fmla="*/ 678222 w 7467663"/>
              <a:gd name="connsiteY606" fmla="*/ 1248670 h 6858000"/>
              <a:gd name="connsiteX607" fmla="*/ 775536 w 7467663"/>
              <a:gd name="connsiteY607" fmla="*/ 1388015 h 6858000"/>
              <a:gd name="connsiteX608" fmla="*/ 894529 w 7467663"/>
              <a:gd name="connsiteY608" fmla="*/ 1567739 h 6858000"/>
              <a:gd name="connsiteX609" fmla="*/ 948000 w 7467663"/>
              <a:gd name="connsiteY609" fmla="*/ 1663088 h 6858000"/>
              <a:gd name="connsiteX610" fmla="*/ 1006812 w 7467663"/>
              <a:gd name="connsiteY610" fmla="*/ 1767683 h 6858000"/>
              <a:gd name="connsiteX611" fmla="*/ 1149133 w 7467663"/>
              <a:gd name="connsiteY611" fmla="*/ 1971513 h 6858000"/>
              <a:gd name="connsiteX612" fmla="*/ 1333952 w 7467663"/>
              <a:gd name="connsiteY612" fmla="*/ 2251620 h 6858000"/>
              <a:gd name="connsiteX613" fmla="*/ 1337329 w 7467663"/>
              <a:gd name="connsiteY613" fmla="*/ 2258350 h 6858000"/>
              <a:gd name="connsiteX614" fmla="*/ 1014726 w 7467663"/>
              <a:gd name="connsiteY614" fmla="*/ 1615556 h 6858000"/>
              <a:gd name="connsiteX615" fmla="*/ 678222 w 7467663"/>
              <a:gd name="connsiteY615" fmla="*/ 1248670 h 6858000"/>
              <a:gd name="connsiteX616" fmla="*/ 6691602 w 7467663"/>
              <a:gd name="connsiteY616" fmla="*/ 1140573 h 6858000"/>
              <a:gd name="connsiteX617" fmla="*/ 6571100 w 7467663"/>
              <a:gd name="connsiteY617" fmla="*/ 1183662 h 6858000"/>
              <a:gd name="connsiteX618" fmla="*/ 6241687 w 7467663"/>
              <a:gd name="connsiteY618" fmla="*/ 1257600 h 6858000"/>
              <a:gd name="connsiteX619" fmla="*/ 5693009 w 7467663"/>
              <a:gd name="connsiteY619" fmla="*/ 1478256 h 6858000"/>
              <a:gd name="connsiteX620" fmla="*/ 6548420 w 7467663"/>
              <a:gd name="connsiteY620" fmla="*/ 1214599 h 6858000"/>
              <a:gd name="connsiteX621" fmla="*/ 6605473 w 7467663"/>
              <a:gd name="connsiteY621" fmla="*/ 1184686 h 6858000"/>
              <a:gd name="connsiteX622" fmla="*/ 6691602 w 7467663"/>
              <a:gd name="connsiteY622" fmla="*/ 1140573 h 6858000"/>
              <a:gd name="connsiteX623" fmla="*/ 4002475 w 7467663"/>
              <a:gd name="connsiteY623" fmla="*/ 1037802 h 6858000"/>
              <a:gd name="connsiteX624" fmla="*/ 4000324 w 7467663"/>
              <a:gd name="connsiteY624" fmla="*/ 1039362 h 6858000"/>
              <a:gd name="connsiteX625" fmla="*/ 4002862 w 7467663"/>
              <a:gd name="connsiteY625" fmla="*/ 1042866 h 6858000"/>
              <a:gd name="connsiteX626" fmla="*/ 4002475 w 7467663"/>
              <a:gd name="connsiteY626" fmla="*/ 1037802 h 6858000"/>
              <a:gd name="connsiteX627" fmla="*/ 506322 w 7467663"/>
              <a:gd name="connsiteY627" fmla="*/ 1020997 h 6858000"/>
              <a:gd name="connsiteX628" fmla="*/ 533068 w 7467663"/>
              <a:gd name="connsiteY628" fmla="*/ 1029409 h 6858000"/>
              <a:gd name="connsiteX629" fmla="*/ 1232525 w 7467663"/>
              <a:gd name="connsiteY629" fmla="*/ 1804675 h 6858000"/>
              <a:gd name="connsiteX630" fmla="*/ 1388858 w 7467663"/>
              <a:gd name="connsiteY630" fmla="*/ 2368011 h 6858000"/>
              <a:gd name="connsiteX631" fmla="*/ 1384098 w 7467663"/>
              <a:gd name="connsiteY631" fmla="*/ 2378125 h 6858000"/>
              <a:gd name="connsiteX632" fmla="*/ 1425393 w 7467663"/>
              <a:gd name="connsiteY632" fmla="*/ 2589124 h 6858000"/>
              <a:gd name="connsiteX633" fmla="*/ 1424001 w 7467663"/>
              <a:gd name="connsiteY633" fmla="*/ 2597541 h 6858000"/>
              <a:gd name="connsiteX634" fmla="*/ 2152729 w 7467663"/>
              <a:gd name="connsiteY634" fmla="*/ 2864487 h 6858000"/>
              <a:gd name="connsiteX635" fmla="*/ 2020609 w 7467663"/>
              <a:gd name="connsiteY635" fmla="*/ 2539671 h 6858000"/>
              <a:gd name="connsiteX636" fmla="*/ 2018920 w 7467663"/>
              <a:gd name="connsiteY636" fmla="*/ 2536309 h 6858000"/>
              <a:gd name="connsiteX637" fmla="*/ 1342441 w 7467663"/>
              <a:gd name="connsiteY637" fmla="*/ 1173017 h 6858000"/>
              <a:gd name="connsiteX638" fmla="*/ 1367925 w 7467663"/>
              <a:gd name="connsiteY638" fmla="*/ 1135648 h 6858000"/>
              <a:gd name="connsiteX639" fmla="*/ 1771401 w 7467663"/>
              <a:gd name="connsiteY639" fmla="*/ 1806673 h 6858000"/>
              <a:gd name="connsiteX640" fmla="*/ 1972385 w 7467663"/>
              <a:gd name="connsiteY640" fmla="*/ 2198735 h 6858000"/>
              <a:gd name="connsiteX641" fmla="*/ 2040892 w 7467663"/>
              <a:gd name="connsiteY641" fmla="*/ 2405205 h 6858000"/>
              <a:gd name="connsiteX642" fmla="*/ 2131689 w 7467663"/>
              <a:gd name="connsiteY642" fmla="*/ 1936926 h 6858000"/>
              <a:gd name="connsiteX643" fmla="*/ 2454820 w 7467663"/>
              <a:gd name="connsiteY643" fmla="*/ 1248808 h 6858000"/>
              <a:gd name="connsiteX644" fmla="*/ 2492512 w 7467663"/>
              <a:gd name="connsiteY644" fmla="*/ 1302920 h 6858000"/>
              <a:gd name="connsiteX645" fmla="*/ 2081216 w 7467663"/>
              <a:gd name="connsiteY645" fmla="*/ 2527513 h 6858000"/>
              <a:gd name="connsiteX646" fmla="*/ 2081211 w 7467663"/>
              <a:gd name="connsiteY646" fmla="*/ 2528916 h 6858000"/>
              <a:gd name="connsiteX647" fmla="*/ 2199067 w 7467663"/>
              <a:gd name="connsiteY647" fmla="*/ 2884061 h 6858000"/>
              <a:gd name="connsiteX648" fmla="*/ 3192586 w 7467663"/>
              <a:gd name="connsiteY648" fmla="*/ 3411496 h 6858000"/>
              <a:gd name="connsiteX649" fmla="*/ 3182620 w 7467663"/>
              <a:gd name="connsiteY649" fmla="*/ 3483279 h 6858000"/>
              <a:gd name="connsiteX650" fmla="*/ 2435119 w 7467663"/>
              <a:gd name="connsiteY650" fmla="*/ 3080173 h 6858000"/>
              <a:gd name="connsiteX651" fmla="*/ 2410152 w 7467663"/>
              <a:gd name="connsiteY651" fmla="*/ 3063751 h 6858000"/>
              <a:gd name="connsiteX652" fmla="*/ 2408099 w 7467663"/>
              <a:gd name="connsiteY652" fmla="*/ 3064403 h 6858000"/>
              <a:gd name="connsiteX653" fmla="*/ 2407218 w 7467663"/>
              <a:gd name="connsiteY653" fmla="*/ 3070324 h 6858000"/>
              <a:gd name="connsiteX654" fmla="*/ 2380138 w 7467663"/>
              <a:gd name="connsiteY654" fmla="*/ 3099341 h 6858000"/>
              <a:gd name="connsiteX655" fmla="*/ 1765923 w 7467663"/>
              <a:gd name="connsiteY655" fmla="*/ 3581043 h 6858000"/>
              <a:gd name="connsiteX656" fmla="*/ 1702258 w 7467663"/>
              <a:gd name="connsiteY656" fmla="*/ 3612286 h 6858000"/>
              <a:gd name="connsiteX657" fmla="*/ 1538370 w 7467663"/>
              <a:gd name="connsiteY657" fmla="*/ 3811804 h 6858000"/>
              <a:gd name="connsiteX658" fmla="*/ 542867 w 7467663"/>
              <a:gd name="connsiteY658" fmla="*/ 4944092 h 6858000"/>
              <a:gd name="connsiteX659" fmla="*/ 515800 w 7467663"/>
              <a:gd name="connsiteY659" fmla="*/ 4862180 h 6858000"/>
              <a:gd name="connsiteX660" fmla="*/ 909145 w 7467663"/>
              <a:gd name="connsiteY660" fmla="*/ 4199225 h 6858000"/>
              <a:gd name="connsiteX661" fmla="*/ 1214067 w 7467663"/>
              <a:gd name="connsiteY661" fmla="*/ 3908561 h 6858000"/>
              <a:gd name="connsiteX662" fmla="*/ 640967 w 7467663"/>
              <a:gd name="connsiteY662" fmla="*/ 4105601 h 6858000"/>
              <a:gd name="connsiteX663" fmla="*/ 112563 w 7467663"/>
              <a:gd name="connsiteY663" fmla="*/ 4396952 h 6858000"/>
              <a:gd name="connsiteX664" fmla="*/ 0 w 7467663"/>
              <a:gd name="connsiteY664" fmla="*/ 4466006 h 6858000"/>
              <a:gd name="connsiteX665" fmla="*/ 0 w 7467663"/>
              <a:gd name="connsiteY665" fmla="*/ 4233763 h 6858000"/>
              <a:gd name="connsiteX666" fmla="*/ 36881 w 7467663"/>
              <a:gd name="connsiteY666" fmla="*/ 4200118 h 6858000"/>
              <a:gd name="connsiteX667" fmla="*/ 910534 w 7467663"/>
              <a:gd name="connsiteY667" fmla="*/ 3629753 h 6858000"/>
              <a:gd name="connsiteX668" fmla="*/ 1578717 w 7467663"/>
              <a:gd name="connsiteY668" fmla="*/ 3575982 h 6858000"/>
              <a:gd name="connsiteX669" fmla="*/ 2338780 w 7467663"/>
              <a:gd name="connsiteY669" fmla="*/ 3033725 h 6858000"/>
              <a:gd name="connsiteX670" fmla="*/ 1807991 w 7467663"/>
              <a:gd name="connsiteY670" fmla="*/ 2807184 h 6858000"/>
              <a:gd name="connsiteX671" fmla="*/ 1416358 w 7467663"/>
              <a:gd name="connsiteY671" fmla="*/ 3112571 h 6858000"/>
              <a:gd name="connsiteX672" fmla="*/ 939066 w 7467663"/>
              <a:gd name="connsiteY672" fmla="*/ 3378798 h 6858000"/>
              <a:gd name="connsiteX673" fmla="*/ 115099 w 7467663"/>
              <a:gd name="connsiteY673" fmla="*/ 3607650 h 6858000"/>
              <a:gd name="connsiteX674" fmla="*/ 97284 w 7467663"/>
              <a:gd name="connsiteY674" fmla="*/ 3520393 h 6858000"/>
              <a:gd name="connsiteX675" fmla="*/ 922050 w 7467663"/>
              <a:gd name="connsiteY675" fmla="*/ 3074867 h 6858000"/>
              <a:gd name="connsiteX676" fmla="*/ 1405265 w 7467663"/>
              <a:gd name="connsiteY676" fmla="*/ 3016319 h 6858000"/>
              <a:gd name="connsiteX677" fmla="*/ 1407512 w 7467663"/>
              <a:gd name="connsiteY677" fmla="*/ 3018001 h 6858000"/>
              <a:gd name="connsiteX678" fmla="*/ 1726266 w 7467663"/>
              <a:gd name="connsiteY678" fmla="*/ 2777274 h 6858000"/>
              <a:gd name="connsiteX679" fmla="*/ 625390 w 7467663"/>
              <a:gd name="connsiteY679" fmla="*/ 2514541 h 6858000"/>
              <a:gd name="connsiteX680" fmla="*/ 619799 w 7467663"/>
              <a:gd name="connsiteY680" fmla="*/ 2527180 h 6858000"/>
              <a:gd name="connsiteX681" fmla="*/ 310030 w 7467663"/>
              <a:gd name="connsiteY681" fmla="*/ 2771818 h 6858000"/>
              <a:gd name="connsiteX682" fmla="*/ 173877 w 7467663"/>
              <a:gd name="connsiteY682" fmla="*/ 2937056 h 6858000"/>
              <a:gd name="connsiteX683" fmla="*/ 77889 w 7467663"/>
              <a:gd name="connsiteY683" fmla="*/ 3138440 h 6858000"/>
              <a:gd name="connsiteX684" fmla="*/ 0 w 7467663"/>
              <a:gd name="connsiteY684" fmla="*/ 3271395 h 6858000"/>
              <a:gd name="connsiteX685" fmla="*/ 0 w 7467663"/>
              <a:gd name="connsiteY685" fmla="*/ 3153002 h 6858000"/>
              <a:gd name="connsiteX686" fmla="*/ 2386 w 7467663"/>
              <a:gd name="connsiteY686" fmla="*/ 3149203 h 6858000"/>
              <a:gd name="connsiteX687" fmla="*/ 89753 w 7467663"/>
              <a:gd name="connsiteY687" fmla="*/ 2987702 h 6858000"/>
              <a:gd name="connsiteX688" fmla="*/ 76869 w 7467663"/>
              <a:gd name="connsiteY688" fmla="*/ 3005404 h 6858000"/>
              <a:gd name="connsiteX689" fmla="*/ 32049 w 7467663"/>
              <a:gd name="connsiteY689" fmla="*/ 3065814 h 6858000"/>
              <a:gd name="connsiteX690" fmla="*/ 0 w 7467663"/>
              <a:gd name="connsiteY690" fmla="*/ 3108744 h 6858000"/>
              <a:gd name="connsiteX691" fmla="*/ 0 w 7467663"/>
              <a:gd name="connsiteY691" fmla="*/ 3058059 h 6858000"/>
              <a:gd name="connsiteX692" fmla="*/ 7610 w 7467663"/>
              <a:gd name="connsiteY692" fmla="*/ 3047889 h 6858000"/>
              <a:gd name="connsiteX693" fmla="*/ 52419 w 7467663"/>
              <a:gd name="connsiteY693" fmla="*/ 2987479 h 6858000"/>
              <a:gd name="connsiteX694" fmla="*/ 59142 w 7467663"/>
              <a:gd name="connsiteY694" fmla="*/ 2978488 h 6858000"/>
              <a:gd name="connsiteX695" fmla="*/ 0 w 7467663"/>
              <a:gd name="connsiteY695" fmla="*/ 3015334 h 6858000"/>
              <a:gd name="connsiteX696" fmla="*/ 0 w 7467663"/>
              <a:gd name="connsiteY696" fmla="*/ 2914286 h 6858000"/>
              <a:gd name="connsiteX697" fmla="*/ 36383 w 7467663"/>
              <a:gd name="connsiteY697" fmla="*/ 2901128 h 6858000"/>
              <a:gd name="connsiteX698" fmla="*/ 156329 w 7467663"/>
              <a:gd name="connsiteY698" fmla="*/ 2840533 h 6858000"/>
              <a:gd name="connsiteX699" fmla="*/ 358355 w 7467663"/>
              <a:gd name="connsiteY699" fmla="*/ 2620471 h 6858000"/>
              <a:gd name="connsiteX700" fmla="*/ 510577 w 7467663"/>
              <a:gd name="connsiteY700" fmla="*/ 2501244 h 6858000"/>
              <a:gd name="connsiteX701" fmla="*/ 211967 w 7467663"/>
              <a:gd name="connsiteY701" fmla="*/ 2479171 h 6858000"/>
              <a:gd name="connsiteX702" fmla="*/ 0 w 7467663"/>
              <a:gd name="connsiteY702" fmla="*/ 2476398 h 6858000"/>
              <a:gd name="connsiteX703" fmla="*/ 0 w 7467663"/>
              <a:gd name="connsiteY703" fmla="*/ 2389189 h 6858000"/>
              <a:gd name="connsiteX704" fmla="*/ 103062 w 7467663"/>
              <a:gd name="connsiteY704" fmla="*/ 2389518 h 6858000"/>
              <a:gd name="connsiteX705" fmla="*/ 510734 w 7467663"/>
              <a:gd name="connsiteY705" fmla="*/ 2416201 h 6858000"/>
              <a:gd name="connsiteX706" fmla="*/ 279257 w 7467663"/>
              <a:gd name="connsiteY706" fmla="*/ 2092102 h 6858000"/>
              <a:gd name="connsiteX707" fmla="*/ 65265 w 7467663"/>
              <a:gd name="connsiteY707" fmla="*/ 2006049 h 6858000"/>
              <a:gd name="connsiteX708" fmla="*/ 0 w 7467663"/>
              <a:gd name="connsiteY708" fmla="*/ 1982532 h 6858000"/>
              <a:gd name="connsiteX709" fmla="*/ 0 w 7467663"/>
              <a:gd name="connsiteY709" fmla="*/ 1912789 h 6858000"/>
              <a:gd name="connsiteX710" fmla="*/ 97460 w 7467663"/>
              <a:gd name="connsiteY710" fmla="*/ 1953725 h 6858000"/>
              <a:gd name="connsiteX711" fmla="*/ 221272 w 7467663"/>
              <a:gd name="connsiteY711" fmla="*/ 1980766 h 6858000"/>
              <a:gd name="connsiteX712" fmla="*/ 116765 w 7467663"/>
              <a:gd name="connsiteY712" fmla="*/ 1911033 h 6858000"/>
              <a:gd name="connsiteX713" fmla="*/ 16405 w 7467663"/>
              <a:gd name="connsiteY713" fmla="*/ 1803412 h 6858000"/>
              <a:gd name="connsiteX714" fmla="*/ 0 w 7467663"/>
              <a:gd name="connsiteY714" fmla="*/ 1784777 h 6858000"/>
              <a:gd name="connsiteX715" fmla="*/ 0 w 7467663"/>
              <a:gd name="connsiteY715" fmla="*/ 1740082 h 6858000"/>
              <a:gd name="connsiteX716" fmla="*/ 39394 w 7467663"/>
              <a:gd name="connsiteY716" fmla="*/ 1784856 h 6858000"/>
              <a:gd name="connsiteX717" fmla="*/ 135813 w 7467663"/>
              <a:gd name="connsiteY717" fmla="*/ 1888838 h 6858000"/>
              <a:gd name="connsiteX718" fmla="*/ 242575 w 7467663"/>
              <a:gd name="connsiteY718" fmla="*/ 1958841 h 6858000"/>
              <a:gd name="connsiteX719" fmla="*/ 82197 w 7467663"/>
              <a:gd name="connsiteY719" fmla="*/ 1754826 h 6858000"/>
              <a:gd name="connsiteX720" fmla="*/ 0 w 7467663"/>
              <a:gd name="connsiteY720" fmla="*/ 1679650 h 6858000"/>
              <a:gd name="connsiteX721" fmla="*/ 0 w 7467663"/>
              <a:gd name="connsiteY721" fmla="*/ 1602463 h 6858000"/>
              <a:gd name="connsiteX722" fmla="*/ 84689 w 7467663"/>
              <a:gd name="connsiteY722" fmla="*/ 1677442 h 6858000"/>
              <a:gd name="connsiteX723" fmla="*/ 298437 w 7467663"/>
              <a:gd name="connsiteY723" fmla="*/ 1968019 h 6858000"/>
              <a:gd name="connsiteX724" fmla="*/ 227269 w 7467663"/>
              <a:gd name="connsiteY724" fmla="*/ 1114064 h 6858000"/>
              <a:gd name="connsiteX725" fmla="*/ 248003 w 7467663"/>
              <a:gd name="connsiteY725" fmla="*/ 1089613 h 6858000"/>
              <a:gd name="connsiteX726" fmla="*/ 427020 w 7467663"/>
              <a:gd name="connsiteY726" fmla="*/ 1619803 h 6858000"/>
              <a:gd name="connsiteX727" fmla="*/ 340345 w 7467663"/>
              <a:gd name="connsiteY727" fmla="*/ 2027739 h 6858000"/>
              <a:gd name="connsiteX728" fmla="*/ 360865 w 7467663"/>
              <a:gd name="connsiteY728" fmla="*/ 2044827 h 6858000"/>
              <a:gd name="connsiteX729" fmla="*/ 560414 w 7467663"/>
              <a:gd name="connsiteY729" fmla="*/ 2421457 h 6858000"/>
              <a:gd name="connsiteX730" fmla="*/ 1359703 w 7467663"/>
              <a:gd name="connsiteY730" fmla="*/ 2578554 h 6858000"/>
              <a:gd name="connsiteX731" fmla="*/ 1359422 w 7467663"/>
              <a:gd name="connsiteY731" fmla="*/ 2577994 h 6858000"/>
              <a:gd name="connsiteX732" fmla="*/ 828701 w 7467663"/>
              <a:gd name="connsiteY732" fmla="*/ 1839520 h 6858000"/>
              <a:gd name="connsiteX733" fmla="*/ 494427 w 7467663"/>
              <a:gd name="connsiteY733" fmla="*/ 1092333 h 6858000"/>
              <a:gd name="connsiteX734" fmla="*/ 506322 w 7467663"/>
              <a:gd name="connsiteY734" fmla="*/ 1020997 h 6858000"/>
              <a:gd name="connsiteX735" fmla="*/ 4570198 w 7467663"/>
              <a:gd name="connsiteY735" fmla="*/ 978081 h 6858000"/>
              <a:gd name="connsiteX736" fmla="*/ 4523691 w 7467663"/>
              <a:gd name="connsiteY736" fmla="*/ 1127776 h 6858000"/>
              <a:gd name="connsiteX737" fmla="*/ 4509875 w 7467663"/>
              <a:gd name="connsiteY737" fmla="*/ 1167552 h 6858000"/>
              <a:gd name="connsiteX738" fmla="*/ 4478168 w 7467663"/>
              <a:gd name="connsiteY738" fmla="*/ 1260735 h 6858000"/>
              <a:gd name="connsiteX739" fmla="*/ 4409309 w 7467663"/>
              <a:gd name="connsiteY739" fmla="*/ 1666996 h 6858000"/>
              <a:gd name="connsiteX740" fmla="*/ 4370031 w 7467663"/>
              <a:gd name="connsiteY740" fmla="*/ 1955666 h 6858000"/>
              <a:gd name="connsiteX741" fmla="*/ 4570198 w 7467663"/>
              <a:gd name="connsiteY741" fmla="*/ 978081 h 6858000"/>
              <a:gd name="connsiteX742" fmla="*/ 4557898 w 7467663"/>
              <a:gd name="connsiteY742" fmla="*/ 900011 h 6858000"/>
              <a:gd name="connsiteX743" fmla="*/ 4344840 w 7467663"/>
              <a:gd name="connsiteY743" fmla="*/ 1922038 h 6858000"/>
              <a:gd name="connsiteX744" fmla="*/ 4378710 w 7467663"/>
              <a:gd name="connsiteY744" fmla="*/ 1665516 h 6858000"/>
              <a:gd name="connsiteX745" fmla="*/ 4448798 w 7467663"/>
              <a:gd name="connsiteY745" fmla="*/ 1253024 h 6858000"/>
              <a:gd name="connsiteX746" fmla="*/ 4480315 w 7467663"/>
              <a:gd name="connsiteY746" fmla="*/ 1158454 h 6858000"/>
              <a:gd name="connsiteX747" fmla="*/ 4494133 w 7467663"/>
              <a:gd name="connsiteY747" fmla="*/ 1118676 h 6858000"/>
              <a:gd name="connsiteX748" fmla="*/ 4557898 w 7467663"/>
              <a:gd name="connsiteY748" fmla="*/ 900011 h 6858000"/>
              <a:gd name="connsiteX749" fmla="*/ 5870151 w 7467663"/>
              <a:gd name="connsiteY749" fmla="*/ 898890 h 6858000"/>
              <a:gd name="connsiteX750" fmla="*/ 5861335 w 7467663"/>
              <a:gd name="connsiteY750" fmla="*/ 899177 h 6858000"/>
              <a:gd name="connsiteX751" fmla="*/ 5843702 w 7467663"/>
              <a:gd name="connsiteY751" fmla="*/ 899748 h 6858000"/>
              <a:gd name="connsiteX752" fmla="*/ 5651107 w 7467663"/>
              <a:gd name="connsiteY752" fmla="*/ 920306 h 6858000"/>
              <a:gd name="connsiteX753" fmla="*/ 5459407 w 7467663"/>
              <a:gd name="connsiteY753" fmla="*/ 940975 h 6858000"/>
              <a:gd name="connsiteX754" fmla="*/ 5374846 w 7467663"/>
              <a:gd name="connsiteY754" fmla="*/ 941988 h 6858000"/>
              <a:gd name="connsiteX755" fmla="*/ 5256105 w 7467663"/>
              <a:gd name="connsiteY755" fmla="*/ 945632 h 6858000"/>
              <a:gd name="connsiteX756" fmla="*/ 5107071 w 7467663"/>
              <a:gd name="connsiteY756" fmla="*/ 969720 h 6858000"/>
              <a:gd name="connsiteX757" fmla="*/ 4998681 w 7467663"/>
              <a:gd name="connsiteY757" fmla="*/ 988771 h 6858000"/>
              <a:gd name="connsiteX758" fmla="*/ 5870151 w 7467663"/>
              <a:gd name="connsiteY758" fmla="*/ 898890 h 6858000"/>
              <a:gd name="connsiteX759" fmla="*/ 5504425 w 7467663"/>
              <a:gd name="connsiteY759" fmla="*/ 848067 h 6858000"/>
              <a:gd name="connsiteX760" fmla="*/ 4968849 w 7467663"/>
              <a:gd name="connsiteY760" fmla="*/ 962318 h 6858000"/>
              <a:gd name="connsiteX761" fmla="*/ 5104039 w 7467663"/>
              <a:gd name="connsiteY761" fmla="*/ 940634 h 6858000"/>
              <a:gd name="connsiteX762" fmla="*/ 5256311 w 7467663"/>
              <a:gd name="connsiteY762" fmla="*/ 916490 h 6858000"/>
              <a:gd name="connsiteX763" fmla="*/ 5377381 w 7467663"/>
              <a:gd name="connsiteY763" fmla="*/ 912671 h 6858000"/>
              <a:gd name="connsiteX764" fmla="*/ 5460148 w 7467663"/>
              <a:gd name="connsiteY764" fmla="*/ 911442 h 6858000"/>
              <a:gd name="connsiteX765" fmla="*/ 5648971 w 7467663"/>
              <a:gd name="connsiteY765" fmla="*/ 891331 h 6858000"/>
              <a:gd name="connsiteX766" fmla="*/ 5844807 w 7467663"/>
              <a:gd name="connsiteY766" fmla="*/ 870718 h 6858000"/>
              <a:gd name="connsiteX767" fmla="*/ 5862975 w 7467663"/>
              <a:gd name="connsiteY767" fmla="*/ 869756 h 6858000"/>
              <a:gd name="connsiteX768" fmla="*/ 5920887 w 7467663"/>
              <a:gd name="connsiteY768" fmla="*/ 865929 h 6858000"/>
              <a:gd name="connsiteX769" fmla="*/ 5504425 w 7467663"/>
              <a:gd name="connsiteY769" fmla="*/ 848067 h 6858000"/>
              <a:gd name="connsiteX770" fmla="*/ 3607114 w 7467663"/>
              <a:gd name="connsiteY770" fmla="*/ 467441 h 6858000"/>
              <a:gd name="connsiteX771" fmla="*/ 3296242 w 7467663"/>
              <a:gd name="connsiteY771" fmla="*/ 807991 h 6858000"/>
              <a:gd name="connsiteX772" fmla="*/ 3174674 w 7467663"/>
              <a:gd name="connsiteY772" fmla="*/ 919759 h 6858000"/>
              <a:gd name="connsiteX773" fmla="*/ 3042978 w 7467663"/>
              <a:gd name="connsiteY773" fmla="*/ 1054894 h 6858000"/>
              <a:gd name="connsiteX774" fmla="*/ 2968914 w 7467663"/>
              <a:gd name="connsiteY774" fmla="*/ 1133756 h 6858000"/>
              <a:gd name="connsiteX775" fmla="*/ 3103823 w 7467663"/>
              <a:gd name="connsiteY775" fmla="*/ 1026814 h 6858000"/>
              <a:gd name="connsiteX776" fmla="*/ 3607114 w 7467663"/>
              <a:gd name="connsiteY776" fmla="*/ 467441 h 6858000"/>
              <a:gd name="connsiteX777" fmla="*/ 3744487 w 7467663"/>
              <a:gd name="connsiteY777" fmla="*/ 383136 h 6858000"/>
              <a:gd name="connsiteX778" fmla="*/ 3970213 w 7467663"/>
              <a:gd name="connsiteY778" fmla="*/ 995559 h 6858000"/>
              <a:gd name="connsiteX779" fmla="*/ 3744487 w 7467663"/>
              <a:gd name="connsiteY779" fmla="*/ 383136 h 6858000"/>
              <a:gd name="connsiteX780" fmla="*/ 3624562 w 7467663"/>
              <a:gd name="connsiteY780" fmla="*/ 367041 h 6858000"/>
              <a:gd name="connsiteX781" fmla="*/ 3489712 w 7467663"/>
              <a:gd name="connsiteY781" fmla="*/ 485386 h 6858000"/>
              <a:gd name="connsiteX782" fmla="*/ 3182994 w 7467663"/>
              <a:gd name="connsiteY782" fmla="*/ 828265 h 6858000"/>
              <a:gd name="connsiteX783" fmla="*/ 2892114 w 7467663"/>
              <a:gd name="connsiteY783" fmla="*/ 1172635 h 6858000"/>
              <a:gd name="connsiteX784" fmla="*/ 3021459 w 7467663"/>
              <a:gd name="connsiteY784" fmla="*/ 1035385 h 6858000"/>
              <a:gd name="connsiteX785" fmla="*/ 3153873 w 7467663"/>
              <a:gd name="connsiteY785" fmla="*/ 898971 h 6858000"/>
              <a:gd name="connsiteX786" fmla="*/ 3276511 w 7467663"/>
              <a:gd name="connsiteY786" fmla="*/ 786423 h 6858000"/>
              <a:gd name="connsiteX787" fmla="*/ 3584154 w 7467663"/>
              <a:gd name="connsiteY787" fmla="*/ 448218 h 6858000"/>
              <a:gd name="connsiteX788" fmla="*/ 3624562 w 7467663"/>
              <a:gd name="connsiteY788" fmla="*/ 367041 h 6858000"/>
              <a:gd name="connsiteX789" fmla="*/ 3766672 w 7467663"/>
              <a:gd name="connsiteY789" fmla="*/ 359429 h 6858000"/>
              <a:gd name="connsiteX790" fmla="*/ 3996338 w 7467663"/>
              <a:gd name="connsiteY790" fmla="*/ 968237 h 6858000"/>
              <a:gd name="connsiteX791" fmla="*/ 3766672 w 7467663"/>
              <a:gd name="connsiteY791" fmla="*/ 359429 h 6858000"/>
              <a:gd name="connsiteX792" fmla="*/ 5805386 w 7467663"/>
              <a:gd name="connsiteY792" fmla="*/ 239240 h 6858000"/>
              <a:gd name="connsiteX793" fmla="*/ 5736947 w 7467663"/>
              <a:gd name="connsiteY793" fmla="*/ 261367 h 6858000"/>
              <a:gd name="connsiteX794" fmla="*/ 5427012 w 7467663"/>
              <a:gd name="connsiteY794" fmla="*/ 311272 h 6858000"/>
              <a:gd name="connsiteX795" fmla="*/ 5147818 w 7467663"/>
              <a:gd name="connsiteY795" fmla="*/ 322112 h 6858000"/>
              <a:gd name="connsiteX796" fmla="*/ 5060854 w 7467663"/>
              <a:gd name="connsiteY796" fmla="*/ 311882 h 6858000"/>
              <a:gd name="connsiteX797" fmla="*/ 4945989 w 7467663"/>
              <a:gd name="connsiteY797" fmla="*/ 300516 h 6858000"/>
              <a:gd name="connsiteX798" fmla="*/ 5410479 w 7467663"/>
              <a:gd name="connsiteY798" fmla="*/ 348434 h 6858000"/>
              <a:gd name="connsiteX799" fmla="*/ 5805386 w 7467663"/>
              <a:gd name="connsiteY799" fmla="*/ 239240 h 6858000"/>
              <a:gd name="connsiteX800" fmla="*/ 5905192 w 7467663"/>
              <a:gd name="connsiteY800" fmla="*/ 163079 h 6858000"/>
              <a:gd name="connsiteX801" fmla="*/ 5865655 w 7467663"/>
              <a:gd name="connsiteY801" fmla="*/ 171901 h 6858000"/>
              <a:gd name="connsiteX802" fmla="*/ 5259740 w 7467663"/>
              <a:gd name="connsiteY802" fmla="*/ 257013 h 6858000"/>
              <a:gd name="connsiteX803" fmla="*/ 5208466 w 7467663"/>
              <a:gd name="connsiteY803" fmla="*/ 257550 h 6858000"/>
              <a:gd name="connsiteX804" fmla="*/ 4980204 w 7467663"/>
              <a:gd name="connsiteY804" fmla="*/ 271903 h 6858000"/>
              <a:gd name="connsiteX805" fmla="*/ 5068068 w 7467663"/>
              <a:gd name="connsiteY805" fmla="*/ 282244 h 6858000"/>
              <a:gd name="connsiteX806" fmla="*/ 5153231 w 7467663"/>
              <a:gd name="connsiteY806" fmla="*/ 292240 h 6858000"/>
              <a:gd name="connsiteX807" fmla="*/ 5426491 w 7467663"/>
              <a:gd name="connsiteY807" fmla="*/ 281128 h 6858000"/>
              <a:gd name="connsiteX808" fmla="*/ 5731212 w 7467663"/>
              <a:gd name="connsiteY808" fmla="*/ 231951 h 6858000"/>
              <a:gd name="connsiteX809" fmla="*/ 5905192 w 7467663"/>
              <a:gd name="connsiteY809" fmla="*/ 163079 h 6858000"/>
              <a:gd name="connsiteX810" fmla="*/ 5944437 w 7467663"/>
              <a:gd name="connsiteY810" fmla="*/ 113829 h 6858000"/>
              <a:gd name="connsiteX811" fmla="*/ 5825032 w 7467663"/>
              <a:gd name="connsiteY811" fmla="*/ 146405 h 6858000"/>
              <a:gd name="connsiteX812" fmla="*/ 4955599 w 7467663"/>
              <a:gd name="connsiteY812" fmla="*/ 247008 h 6858000"/>
              <a:gd name="connsiteX813" fmla="*/ 5210104 w 7467663"/>
              <a:gd name="connsiteY813" fmla="*/ 228123 h 6858000"/>
              <a:gd name="connsiteX814" fmla="*/ 5261015 w 7467663"/>
              <a:gd name="connsiteY814" fmla="*/ 227087 h 6858000"/>
              <a:gd name="connsiteX815" fmla="*/ 5861181 w 7467663"/>
              <a:gd name="connsiteY815" fmla="*/ 143093 h 6858000"/>
              <a:gd name="connsiteX816" fmla="*/ 5961252 w 7467663"/>
              <a:gd name="connsiteY816" fmla="*/ 114820 h 6858000"/>
              <a:gd name="connsiteX817" fmla="*/ 5944437 w 7467663"/>
              <a:gd name="connsiteY817" fmla="*/ 113829 h 6858000"/>
              <a:gd name="connsiteX818" fmla="*/ 3882765 w 7467663"/>
              <a:gd name="connsiteY818" fmla="*/ 0 h 6858000"/>
              <a:gd name="connsiteX819" fmla="*/ 3995099 w 7467663"/>
              <a:gd name="connsiteY819" fmla="*/ 0 h 6858000"/>
              <a:gd name="connsiteX820" fmla="*/ 4163818 w 7467663"/>
              <a:gd name="connsiteY820" fmla="*/ 234104 h 6858000"/>
              <a:gd name="connsiteX821" fmla="*/ 4172099 w 7467663"/>
              <a:gd name="connsiteY821" fmla="*/ 234207 h 6858000"/>
              <a:gd name="connsiteX822" fmla="*/ 4784282 w 7467663"/>
              <a:gd name="connsiteY822" fmla="*/ 276561 h 6858000"/>
              <a:gd name="connsiteX823" fmla="*/ 4801687 w 7467663"/>
              <a:gd name="connsiteY823" fmla="*/ 267764 h 6858000"/>
              <a:gd name="connsiteX824" fmla="*/ 6082788 w 7467663"/>
              <a:gd name="connsiteY824" fmla="*/ 64119 h 6858000"/>
              <a:gd name="connsiteX825" fmla="*/ 6099442 w 7467663"/>
              <a:gd name="connsiteY825" fmla="*/ 82568 h 6858000"/>
              <a:gd name="connsiteX826" fmla="*/ 4804137 w 7467663"/>
              <a:gd name="connsiteY826" fmla="*/ 320931 h 6858000"/>
              <a:gd name="connsiteX827" fmla="*/ 4227047 w 7467663"/>
              <a:gd name="connsiteY827" fmla="*/ 313415 h 6858000"/>
              <a:gd name="connsiteX828" fmla="*/ 4346041 w 7467663"/>
              <a:gd name="connsiteY828" fmla="*/ 456086 h 6858000"/>
              <a:gd name="connsiteX829" fmla="*/ 4870967 w 7467663"/>
              <a:gd name="connsiteY829" fmla="*/ 963061 h 6858000"/>
              <a:gd name="connsiteX830" fmla="*/ 4889647 w 7467663"/>
              <a:gd name="connsiteY830" fmla="*/ 957147 h 6858000"/>
              <a:gd name="connsiteX831" fmla="*/ 5422504 w 7467663"/>
              <a:gd name="connsiteY831" fmla="*/ 805191 h 6858000"/>
              <a:gd name="connsiteX832" fmla="*/ 6087656 w 7467663"/>
              <a:gd name="connsiteY832" fmla="*/ 826703 h 6858000"/>
              <a:gd name="connsiteX833" fmla="*/ 6058717 w 7467663"/>
              <a:gd name="connsiteY833" fmla="*/ 865992 h 6858000"/>
              <a:gd name="connsiteX834" fmla="*/ 4974153 w 7467663"/>
              <a:gd name="connsiteY834" fmla="*/ 1045456 h 6858000"/>
              <a:gd name="connsiteX835" fmla="*/ 5627835 w 7467663"/>
              <a:gd name="connsiteY835" fmla="*/ 1472077 h 6858000"/>
              <a:gd name="connsiteX836" fmla="*/ 5629817 w 7467663"/>
              <a:gd name="connsiteY836" fmla="*/ 1471412 h 6858000"/>
              <a:gd name="connsiteX837" fmla="*/ 5634124 w 7467663"/>
              <a:gd name="connsiteY837" fmla="*/ 1470572 h 6858000"/>
              <a:gd name="connsiteX838" fmla="*/ 5755832 w 7467663"/>
              <a:gd name="connsiteY838" fmla="*/ 1383886 h 6858000"/>
              <a:gd name="connsiteX839" fmla="*/ 6014186 w 7467663"/>
              <a:gd name="connsiteY839" fmla="*/ 1279799 h 6858000"/>
              <a:gd name="connsiteX840" fmla="*/ 6901619 w 7467663"/>
              <a:gd name="connsiteY840" fmla="*/ 1047874 h 6858000"/>
              <a:gd name="connsiteX841" fmla="*/ 6931566 w 7467663"/>
              <a:gd name="connsiteY841" fmla="*/ 1062034 h 6858000"/>
              <a:gd name="connsiteX842" fmla="*/ 5790982 w 7467663"/>
              <a:gd name="connsiteY842" fmla="*/ 1561380 h 6858000"/>
              <a:gd name="connsiteX843" fmla="*/ 6188971 w 7467663"/>
              <a:gd name="connsiteY843" fmla="*/ 1755168 h 6858000"/>
              <a:gd name="connsiteX844" fmla="*/ 6202446 w 7467663"/>
              <a:gd name="connsiteY844" fmla="*/ 1752268 h 6858000"/>
              <a:gd name="connsiteX845" fmla="*/ 7179560 w 7467663"/>
              <a:gd name="connsiteY845" fmla="*/ 1467551 h 6858000"/>
              <a:gd name="connsiteX846" fmla="*/ 7158730 w 7467663"/>
              <a:gd name="connsiteY846" fmla="*/ 1507835 h 6858000"/>
              <a:gd name="connsiteX847" fmla="*/ 6326959 w 7467663"/>
              <a:gd name="connsiteY847" fmla="*/ 1817686 h 6858000"/>
              <a:gd name="connsiteX848" fmla="*/ 6537433 w 7467663"/>
              <a:gd name="connsiteY848" fmla="*/ 1907790 h 6858000"/>
              <a:gd name="connsiteX849" fmla="*/ 6550221 w 7467663"/>
              <a:gd name="connsiteY849" fmla="*/ 1910729 h 6858000"/>
              <a:gd name="connsiteX850" fmla="*/ 6964438 w 7467663"/>
              <a:gd name="connsiteY850" fmla="*/ 2209505 h 6858000"/>
              <a:gd name="connsiteX851" fmla="*/ 7367862 w 7467663"/>
              <a:gd name="connsiteY851" fmla="*/ 2806833 h 6858000"/>
              <a:gd name="connsiteX852" fmla="*/ 7364329 w 7467663"/>
              <a:gd name="connsiteY852" fmla="*/ 2826907 h 6858000"/>
              <a:gd name="connsiteX853" fmla="*/ 7290545 w 7467663"/>
              <a:gd name="connsiteY853" fmla="*/ 2850663 h 6858000"/>
              <a:gd name="connsiteX854" fmla="*/ 6472036 w 7467663"/>
              <a:gd name="connsiteY854" fmla="*/ 1959003 h 6858000"/>
              <a:gd name="connsiteX855" fmla="*/ 5792897 w 7467663"/>
              <a:gd name="connsiteY855" fmla="*/ 1647747 h 6858000"/>
              <a:gd name="connsiteX856" fmla="*/ 5842751 w 7467663"/>
              <a:gd name="connsiteY856" fmla="*/ 1816112 h 6858000"/>
              <a:gd name="connsiteX857" fmla="*/ 5847424 w 7467663"/>
              <a:gd name="connsiteY857" fmla="*/ 1815776 h 6858000"/>
              <a:gd name="connsiteX858" fmla="*/ 6399821 w 7467663"/>
              <a:gd name="connsiteY858" fmla="*/ 2344799 h 6858000"/>
              <a:gd name="connsiteX859" fmla="*/ 6323232 w 7467663"/>
              <a:gd name="connsiteY859" fmla="*/ 2389634 h 6858000"/>
              <a:gd name="connsiteX860" fmla="*/ 5942958 w 7467663"/>
              <a:gd name="connsiteY860" fmla="*/ 2077708 h 6858000"/>
              <a:gd name="connsiteX861" fmla="*/ 5921559 w 7467663"/>
              <a:gd name="connsiteY861" fmla="*/ 2378596 h 6858000"/>
              <a:gd name="connsiteX862" fmla="*/ 5817651 w 7467663"/>
              <a:gd name="connsiteY862" fmla="*/ 3023919 h 6858000"/>
              <a:gd name="connsiteX863" fmla="*/ 5729634 w 7467663"/>
              <a:gd name="connsiteY863" fmla="*/ 3051849 h 6858000"/>
              <a:gd name="connsiteX864" fmla="*/ 5611018 w 7467663"/>
              <a:gd name="connsiteY864" fmla="*/ 2316769 h 6858000"/>
              <a:gd name="connsiteX865" fmla="*/ 5687608 w 7467663"/>
              <a:gd name="connsiteY865" fmla="*/ 2039972 h 6858000"/>
              <a:gd name="connsiteX866" fmla="*/ 5657554 w 7467663"/>
              <a:gd name="connsiteY866" fmla="*/ 1576445 h 6858000"/>
              <a:gd name="connsiteX867" fmla="*/ 5150475 w 7467663"/>
              <a:gd name="connsiteY867" fmla="*/ 1274012 h 6858000"/>
              <a:gd name="connsiteX868" fmla="*/ 5349142 w 7467663"/>
              <a:gd name="connsiteY868" fmla="*/ 2204405 h 6858000"/>
              <a:gd name="connsiteX869" fmla="*/ 5262214 w 7467663"/>
              <a:gd name="connsiteY869" fmla="*/ 2233836 h 6858000"/>
              <a:gd name="connsiteX870" fmla="*/ 4981539 w 7467663"/>
              <a:gd name="connsiteY870" fmla="*/ 1542201 h 6858000"/>
              <a:gd name="connsiteX871" fmla="*/ 4958461 w 7467663"/>
              <a:gd name="connsiteY871" fmla="*/ 1136957 h 6858000"/>
              <a:gd name="connsiteX872" fmla="*/ 4655015 w 7467663"/>
              <a:gd name="connsiteY872" fmla="*/ 891426 h 6858000"/>
              <a:gd name="connsiteX873" fmla="*/ 4348002 w 7467663"/>
              <a:gd name="connsiteY873" fmla="*/ 2205895 h 6858000"/>
              <a:gd name="connsiteX874" fmla="*/ 4262250 w 7467663"/>
              <a:gd name="connsiteY874" fmla="*/ 2219972 h 6858000"/>
              <a:gd name="connsiteX875" fmla="*/ 4550611 w 7467663"/>
              <a:gd name="connsiteY875" fmla="*/ 817540 h 6858000"/>
              <a:gd name="connsiteX876" fmla="*/ 4564418 w 7467663"/>
              <a:gd name="connsiteY876" fmla="*/ 808293 h 6858000"/>
              <a:gd name="connsiteX877" fmla="*/ 4266388 w 7467663"/>
              <a:gd name="connsiteY877" fmla="*/ 500083 h 6858000"/>
              <a:gd name="connsiteX878" fmla="*/ 4032842 w 7467663"/>
              <a:gd name="connsiteY878" fmla="*/ 211809 h 6858000"/>
              <a:gd name="connsiteX879" fmla="*/ 3882765 w 7467663"/>
              <a:gd name="connsiteY879" fmla="*/ 0 h 6858000"/>
              <a:gd name="connsiteX880" fmla="*/ 3721337 w 7467663"/>
              <a:gd name="connsiteY880" fmla="*/ 0 h 6858000"/>
              <a:gd name="connsiteX881" fmla="*/ 3797544 w 7467663"/>
              <a:gd name="connsiteY881" fmla="*/ 0 h 6858000"/>
              <a:gd name="connsiteX882" fmla="*/ 3775734 w 7467663"/>
              <a:gd name="connsiteY882" fmla="*/ 95131 h 6858000"/>
              <a:gd name="connsiteX883" fmla="*/ 3724807 w 7467663"/>
              <a:gd name="connsiteY883" fmla="*/ 272257 h 6858000"/>
              <a:gd name="connsiteX884" fmla="*/ 3726844 w 7467663"/>
              <a:gd name="connsiteY884" fmla="*/ 282988 h 6858000"/>
              <a:gd name="connsiteX885" fmla="*/ 3742664 w 7467663"/>
              <a:gd name="connsiteY885" fmla="*/ 279918 h 6858000"/>
              <a:gd name="connsiteX886" fmla="*/ 4103910 w 7467663"/>
              <a:gd name="connsiteY886" fmla="*/ 1161917 h 6858000"/>
              <a:gd name="connsiteX887" fmla="*/ 4020269 w 7467663"/>
              <a:gd name="connsiteY887" fmla="*/ 1200406 h 6858000"/>
              <a:gd name="connsiteX888" fmla="*/ 3674882 w 7467663"/>
              <a:gd name="connsiteY888" fmla="*/ 488524 h 6858000"/>
              <a:gd name="connsiteX889" fmla="*/ 3132682 w 7467663"/>
              <a:gd name="connsiteY889" fmla="*/ 1072284 h 6858000"/>
              <a:gd name="connsiteX890" fmla="*/ 2716346 w 7467663"/>
              <a:gd name="connsiteY890" fmla="*/ 1276376 h 6858000"/>
              <a:gd name="connsiteX891" fmla="*/ 2716772 w 7467663"/>
              <a:gd name="connsiteY891" fmla="*/ 1255462 h 6858000"/>
              <a:gd name="connsiteX892" fmla="*/ 3471096 w 7467663"/>
              <a:gd name="connsiteY892" fmla="*/ 437072 h 6858000"/>
              <a:gd name="connsiteX893" fmla="*/ 3639057 w 7467663"/>
              <a:gd name="connsiteY893" fmla="*/ 286334 h 6858000"/>
              <a:gd name="connsiteX894" fmla="*/ 3640309 w 7467663"/>
              <a:gd name="connsiteY894" fmla="*/ 284664 h 6858000"/>
              <a:gd name="connsiteX895" fmla="*/ 3646022 w 7467663"/>
              <a:gd name="connsiteY895" fmla="*/ 276711 h 6858000"/>
              <a:gd name="connsiteX896" fmla="*/ 3707943 w 7467663"/>
              <a:gd name="connsiteY896" fmla="*/ 65958 h 6858000"/>
              <a:gd name="connsiteX897" fmla="*/ 3721337 w 7467663"/>
              <a:gd name="connsiteY897" fmla="*/ 0 h 6858000"/>
              <a:gd name="connsiteX898" fmla="*/ 2867960 w 7467663"/>
              <a:gd name="connsiteY898" fmla="*/ 0 h 6858000"/>
              <a:gd name="connsiteX899" fmla="*/ 2926351 w 7467663"/>
              <a:gd name="connsiteY899" fmla="*/ 0 h 6858000"/>
              <a:gd name="connsiteX900" fmla="*/ 2902823 w 7467663"/>
              <a:gd name="connsiteY900" fmla="*/ 262929 h 6858000"/>
              <a:gd name="connsiteX901" fmla="*/ 2940663 w 7467663"/>
              <a:gd name="connsiteY901" fmla="*/ 140884 h 6858000"/>
              <a:gd name="connsiteX902" fmla="*/ 2947039 w 7467663"/>
              <a:gd name="connsiteY902" fmla="*/ 122524 h 6858000"/>
              <a:gd name="connsiteX903" fmla="*/ 2984316 w 7467663"/>
              <a:gd name="connsiteY903" fmla="*/ 0 h 6858000"/>
              <a:gd name="connsiteX904" fmla="*/ 3016114 w 7467663"/>
              <a:gd name="connsiteY904" fmla="*/ 0 h 6858000"/>
              <a:gd name="connsiteX905" fmla="*/ 2979949 w 7467663"/>
              <a:gd name="connsiteY905" fmla="*/ 119274 h 6858000"/>
              <a:gd name="connsiteX906" fmla="*/ 3023879 w 7467663"/>
              <a:gd name="connsiteY906" fmla="*/ 0 h 6858000"/>
              <a:gd name="connsiteX907" fmla="*/ 3105400 w 7467663"/>
              <a:gd name="connsiteY907" fmla="*/ 0 h 6858000"/>
              <a:gd name="connsiteX908" fmla="*/ 3094669 w 7467663"/>
              <a:gd name="connsiteY908" fmla="*/ 30308 h 6858000"/>
              <a:gd name="connsiteX909" fmla="*/ 2901945 w 7467663"/>
              <a:gd name="connsiteY909" fmla="*/ 466538 h 6858000"/>
              <a:gd name="connsiteX910" fmla="*/ 2815209 w 7467663"/>
              <a:gd name="connsiteY910" fmla="*/ 497361 h 6858000"/>
              <a:gd name="connsiteX911" fmla="*/ 2844845 w 7467663"/>
              <a:gd name="connsiteY911" fmla="*/ 127638 h 6858000"/>
              <a:gd name="connsiteX912" fmla="*/ 2867960 w 7467663"/>
              <a:gd name="connsiteY912" fmla="*/ 0 h 6858000"/>
              <a:gd name="connsiteX913" fmla="*/ 1057230 w 7467663"/>
              <a:gd name="connsiteY913" fmla="*/ 0 h 6858000"/>
              <a:gd name="connsiteX914" fmla="*/ 1111003 w 7467663"/>
              <a:gd name="connsiteY914" fmla="*/ 0 h 6858000"/>
              <a:gd name="connsiteX915" fmla="*/ 1125553 w 7467663"/>
              <a:gd name="connsiteY915" fmla="*/ 52588 h 6858000"/>
              <a:gd name="connsiteX916" fmla="*/ 1304276 w 7467663"/>
              <a:gd name="connsiteY916" fmla="*/ 476275 h 6858000"/>
              <a:gd name="connsiteX917" fmla="*/ 1492066 w 7467663"/>
              <a:gd name="connsiteY917" fmla="*/ 886333 h 6858000"/>
              <a:gd name="connsiteX918" fmla="*/ 1423698 w 7467663"/>
              <a:gd name="connsiteY918" fmla="*/ 710817 h 6858000"/>
              <a:gd name="connsiteX919" fmla="*/ 1357609 w 7467663"/>
              <a:gd name="connsiteY919" fmla="*/ 532892 h 6858000"/>
              <a:gd name="connsiteX920" fmla="*/ 1309550 w 7467663"/>
              <a:gd name="connsiteY920" fmla="*/ 374031 h 6858000"/>
              <a:gd name="connsiteX921" fmla="*/ 1193673 w 7467663"/>
              <a:gd name="connsiteY921" fmla="*/ 49533 h 6858000"/>
              <a:gd name="connsiteX922" fmla="*/ 1164391 w 7467663"/>
              <a:gd name="connsiteY922" fmla="*/ 0 h 6858000"/>
              <a:gd name="connsiteX923" fmla="*/ 1200666 w 7467663"/>
              <a:gd name="connsiteY923" fmla="*/ 0 h 6858000"/>
              <a:gd name="connsiteX924" fmla="*/ 1223408 w 7467663"/>
              <a:gd name="connsiteY924" fmla="*/ 38996 h 6858000"/>
              <a:gd name="connsiteX925" fmla="*/ 1339635 w 7467663"/>
              <a:gd name="connsiteY925" fmla="*/ 365517 h 6858000"/>
              <a:gd name="connsiteX926" fmla="*/ 1387469 w 7467663"/>
              <a:gd name="connsiteY926" fmla="*/ 523079 h 6858000"/>
              <a:gd name="connsiteX927" fmla="*/ 1452685 w 7467663"/>
              <a:gd name="connsiteY927" fmla="*/ 699806 h 6858000"/>
              <a:gd name="connsiteX928" fmla="*/ 1492092 w 7467663"/>
              <a:gd name="connsiteY928" fmla="*/ 800424 h 6858000"/>
              <a:gd name="connsiteX929" fmla="*/ 1455302 w 7467663"/>
              <a:gd name="connsiteY929" fmla="*/ 632913 h 6858000"/>
              <a:gd name="connsiteX930" fmla="*/ 1222336 w 7467663"/>
              <a:gd name="connsiteY930" fmla="*/ 9480 h 6858000"/>
              <a:gd name="connsiteX931" fmla="*/ 1214634 w 7467663"/>
              <a:gd name="connsiteY931" fmla="*/ 0 h 6858000"/>
              <a:gd name="connsiteX932" fmla="*/ 1289827 w 7467663"/>
              <a:gd name="connsiteY932" fmla="*/ 0 h 6858000"/>
              <a:gd name="connsiteX933" fmla="*/ 1321076 w 7467663"/>
              <a:gd name="connsiteY933" fmla="*/ 59722 h 6858000"/>
              <a:gd name="connsiteX934" fmla="*/ 1512579 w 7467663"/>
              <a:gd name="connsiteY934" fmla="*/ 626441 h 6858000"/>
              <a:gd name="connsiteX935" fmla="*/ 1506076 w 7467663"/>
              <a:gd name="connsiteY935" fmla="*/ 1089289 h 6858000"/>
              <a:gd name="connsiteX936" fmla="*/ 1486346 w 7467663"/>
              <a:gd name="connsiteY936" fmla="*/ 1079919 h 6858000"/>
              <a:gd name="connsiteX937" fmla="*/ 1070511 w 7467663"/>
              <a:gd name="connsiteY937" fmla="*/ 48609 h 6858000"/>
              <a:gd name="connsiteX938" fmla="*/ 1057230 w 7467663"/>
              <a:gd name="connsiteY938" fmla="*/ 0 h 6858000"/>
              <a:gd name="connsiteX939" fmla="*/ 43151 w 7467663"/>
              <a:gd name="connsiteY939" fmla="*/ 0 h 6858000"/>
              <a:gd name="connsiteX940" fmla="*/ 95283 w 7467663"/>
              <a:gd name="connsiteY940" fmla="*/ 0 h 6858000"/>
              <a:gd name="connsiteX941" fmla="*/ 300708 w 7467663"/>
              <a:gd name="connsiteY941" fmla="*/ 154571 h 6858000"/>
              <a:gd name="connsiteX942" fmla="*/ 530414 w 7467663"/>
              <a:gd name="connsiteY942" fmla="*/ 354673 h 6858000"/>
              <a:gd name="connsiteX943" fmla="*/ 333785 w 7467663"/>
              <a:gd name="connsiteY943" fmla="*/ 161564 h 6858000"/>
              <a:gd name="connsiteX944" fmla="*/ 147005 w 7467663"/>
              <a:gd name="connsiteY944" fmla="*/ 0 h 6858000"/>
              <a:gd name="connsiteX945" fmla="*/ 272509 w 7467663"/>
              <a:gd name="connsiteY945" fmla="*/ 0 h 6858000"/>
              <a:gd name="connsiteX946" fmla="*/ 326276 w 7467663"/>
              <a:gd name="connsiteY946" fmla="*/ 45847 h 6858000"/>
              <a:gd name="connsiteX947" fmla="*/ 823759 w 7467663"/>
              <a:gd name="connsiteY947" fmla="*/ 574145 h 6858000"/>
              <a:gd name="connsiteX948" fmla="*/ 811254 w 7467663"/>
              <a:gd name="connsiteY948" fmla="*/ 665546 h 6858000"/>
              <a:gd name="connsiteX949" fmla="*/ 154042 w 7467663"/>
              <a:gd name="connsiteY949" fmla="*/ 261522 h 6858000"/>
              <a:gd name="connsiteX950" fmla="*/ 13550 w 7467663"/>
              <a:gd name="connsiteY950" fmla="*/ 158423 h 6858000"/>
              <a:gd name="connsiteX951" fmla="*/ 0 w 7467663"/>
              <a:gd name="connsiteY951" fmla="*/ 146618 h 6858000"/>
              <a:gd name="connsiteX952" fmla="*/ 0 w 7467663"/>
              <a:gd name="connsiteY952" fmla="*/ 59161 h 6858000"/>
              <a:gd name="connsiteX953" fmla="*/ 45427 w 7467663"/>
              <a:gd name="connsiteY953" fmla="*/ 101078 h 6858000"/>
              <a:gd name="connsiteX954" fmla="*/ 630103 w 7467663"/>
              <a:gd name="connsiteY954" fmla="*/ 485885 h 6858000"/>
              <a:gd name="connsiteX955" fmla="*/ 532040 w 7467663"/>
              <a:gd name="connsiteY955" fmla="*/ 399359 h 6858000"/>
              <a:gd name="connsiteX956" fmla="*/ 517618 w 7467663"/>
              <a:gd name="connsiteY956" fmla="*/ 385726 h 6858000"/>
              <a:gd name="connsiteX957" fmla="*/ 285074 w 7467663"/>
              <a:gd name="connsiteY957" fmla="*/ 182755 h 6858000"/>
              <a:gd name="connsiteX958" fmla="*/ 43151 w 7467663"/>
              <a:gd name="connsiteY958"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334256 h 6858000"/>
              <a:gd name="connsiteX78" fmla="*/ 7454976 w 7467663"/>
              <a:gd name="connsiteY78" fmla="*/ 6318297 h 6858000"/>
              <a:gd name="connsiteX79" fmla="*/ 1456157 w 7467663"/>
              <a:gd name="connsiteY79" fmla="*/ 5371404 h 6858000"/>
              <a:gd name="connsiteX80" fmla="*/ 1244432 w 7467663"/>
              <a:gd name="connsiteY80" fmla="*/ 5385601 h 6858000"/>
              <a:gd name="connsiteX81" fmla="*/ 973990 w 7467663"/>
              <a:gd name="connsiteY81" fmla="*/ 5424940 h 6858000"/>
              <a:gd name="connsiteX82" fmla="*/ 1103809 w 7467663"/>
              <a:gd name="connsiteY82" fmla="*/ 5433720 h 6858000"/>
              <a:gd name="connsiteX83" fmla="*/ 1123454 w 7467663"/>
              <a:gd name="connsiteY83" fmla="*/ 5435727 h 6858000"/>
              <a:gd name="connsiteX84" fmla="*/ 1737017 w 7467663"/>
              <a:gd name="connsiteY84" fmla="*/ 5452183 h 6858000"/>
              <a:gd name="connsiteX85" fmla="*/ 1824397 w 7467663"/>
              <a:gd name="connsiteY85" fmla="*/ 5447757 h 6858000"/>
              <a:gd name="connsiteX86" fmla="*/ 2070059 w 7467663"/>
              <a:gd name="connsiteY86" fmla="*/ 5441660 h 6858000"/>
              <a:gd name="connsiteX87" fmla="*/ 1456157 w 7467663"/>
              <a:gd name="connsiteY87" fmla="*/ 5371404 h 6858000"/>
              <a:gd name="connsiteX88" fmla="*/ 4988186 w 7467663"/>
              <a:gd name="connsiteY88" fmla="*/ 5216467 h 6858000"/>
              <a:gd name="connsiteX89" fmla="*/ 4777334 w 7467663"/>
              <a:gd name="connsiteY89" fmla="*/ 5406072 h 6858000"/>
              <a:gd name="connsiteX90" fmla="*/ 4718341 w 7467663"/>
              <a:gd name="connsiteY90" fmla="*/ 5468043 h 6858000"/>
              <a:gd name="connsiteX91" fmla="*/ 4604655 w 7467663"/>
              <a:gd name="connsiteY91" fmla="*/ 5583434 h 6858000"/>
              <a:gd name="connsiteX92" fmla="*/ 4565074 w 7467663"/>
              <a:gd name="connsiteY92" fmla="*/ 5618550 h 6858000"/>
              <a:gd name="connsiteX93" fmla="*/ 4988186 w 7467663"/>
              <a:gd name="connsiteY93" fmla="*/ 5216467 h 6858000"/>
              <a:gd name="connsiteX94" fmla="*/ 4978032 w 7467663"/>
              <a:gd name="connsiteY94" fmla="*/ 5183809 h 6858000"/>
              <a:gd name="connsiteX95" fmla="*/ 4463413 w 7467663"/>
              <a:gd name="connsiteY95" fmla="*/ 5615162 h 6858000"/>
              <a:gd name="connsiteX96" fmla="*/ 4358134 w 7467663"/>
              <a:gd name="connsiteY96" fmla="*/ 5742791 h 6858000"/>
              <a:gd name="connsiteX97" fmla="*/ 4376219 w 7467663"/>
              <a:gd name="connsiteY97" fmla="*/ 5729027 h 6858000"/>
              <a:gd name="connsiteX98" fmla="*/ 4582340 w 7467663"/>
              <a:gd name="connsiteY98" fmla="*/ 5561037 h 6858000"/>
              <a:gd name="connsiteX99" fmla="*/ 4694684 w 7467663"/>
              <a:gd name="connsiteY99" fmla="*/ 5447098 h 6858000"/>
              <a:gd name="connsiteX100" fmla="*/ 4754123 w 7467663"/>
              <a:gd name="connsiteY100" fmla="*/ 5384643 h 6858000"/>
              <a:gd name="connsiteX101" fmla="*/ 4978032 w 7467663"/>
              <a:gd name="connsiteY101" fmla="*/ 5183809 h 6858000"/>
              <a:gd name="connsiteX102" fmla="*/ 1903353 w 7467663"/>
              <a:gd name="connsiteY102" fmla="*/ 5044827 h 6858000"/>
              <a:gd name="connsiteX103" fmla="*/ 1936931 w 7467663"/>
              <a:gd name="connsiteY103" fmla="*/ 5093954 h 6858000"/>
              <a:gd name="connsiteX104" fmla="*/ 2195868 w 7467663"/>
              <a:gd name="connsiteY104" fmla="*/ 5396574 h 6858000"/>
              <a:gd name="connsiteX105" fmla="*/ 2088852 w 7467663"/>
              <a:gd name="connsiteY105" fmla="*/ 5166123 h 6858000"/>
              <a:gd name="connsiteX106" fmla="*/ 1958241 w 7467663"/>
              <a:gd name="connsiteY106" fmla="*/ 5067955 h 6858000"/>
              <a:gd name="connsiteX107" fmla="*/ 1903353 w 7467663"/>
              <a:gd name="connsiteY107" fmla="*/ 5044827 h 6858000"/>
              <a:gd name="connsiteX108" fmla="*/ 1979378 w 7467663"/>
              <a:gd name="connsiteY108" fmla="*/ 4769504 h 6858000"/>
              <a:gd name="connsiteX109" fmla="*/ 2882120 w 7467663"/>
              <a:gd name="connsiteY109" fmla="*/ 5064547 h 6858000"/>
              <a:gd name="connsiteX110" fmla="*/ 2793103 w 7467663"/>
              <a:gd name="connsiteY110" fmla="*/ 5039699 h 6858000"/>
              <a:gd name="connsiteX111" fmla="*/ 2770041 w 7467663"/>
              <a:gd name="connsiteY111" fmla="*/ 5033634 h 6858000"/>
              <a:gd name="connsiteX112" fmla="*/ 1979378 w 7467663"/>
              <a:gd name="connsiteY112" fmla="*/ 4769504 h 6858000"/>
              <a:gd name="connsiteX113" fmla="*/ 1927410 w 7467663"/>
              <a:gd name="connsiteY113" fmla="*/ 4716164 h 6858000"/>
              <a:gd name="connsiteX114" fmla="*/ 1959587 w 7467663"/>
              <a:gd name="connsiteY114" fmla="*/ 4728849 h 6858000"/>
              <a:gd name="connsiteX115" fmla="*/ 2777707 w 7467663"/>
              <a:gd name="connsiteY115" fmla="*/ 5003991 h 6858000"/>
              <a:gd name="connsiteX116" fmla="*/ 2800768 w 7467663"/>
              <a:gd name="connsiteY116" fmla="*/ 5010056 h 6858000"/>
              <a:gd name="connsiteX117" fmla="*/ 2879408 w 7467663"/>
              <a:gd name="connsiteY117" fmla="*/ 5031590 h 6858000"/>
              <a:gd name="connsiteX118" fmla="*/ 2862295 w 7467663"/>
              <a:gd name="connsiteY118" fmla="*/ 5022958 h 6858000"/>
              <a:gd name="connsiteX119" fmla="*/ 2813343 w 7467663"/>
              <a:gd name="connsiteY119" fmla="*/ 4998369 h 6858000"/>
              <a:gd name="connsiteX120" fmla="*/ 2646245 w 7467663"/>
              <a:gd name="connsiteY120" fmla="*/ 4930999 h 6858000"/>
              <a:gd name="connsiteX121" fmla="*/ 1999243 w 7467663"/>
              <a:gd name="connsiteY121" fmla="*/ 4730524 h 6858000"/>
              <a:gd name="connsiteX122" fmla="*/ 1979527 w 7467663"/>
              <a:gd name="connsiteY122" fmla="*/ 4726651 h 6858000"/>
              <a:gd name="connsiteX123" fmla="*/ 1927410 w 7467663"/>
              <a:gd name="connsiteY123" fmla="*/ 4716164 h 6858000"/>
              <a:gd name="connsiteX124" fmla="*/ 1997014 w 7467663"/>
              <a:gd name="connsiteY124" fmla="*/ 4698007 h 6858000"/>
              <a:gd name="connsiteX125" fmla="*/ 2005458 w 7467663"/>
              <a:gd name="connsiteY125" fmla="*/ 4699540 h 6858000"/>
              <a:gd name="connsiteX126" fmla="*/ 2657186 w 7467663"/>
              <a:gd name="connsiteY126" fmla="*/ 4901687 h 6858000"/>
              <a:gd name="connsiteX127" fmla="*/ 2826662 w 7467663"/>
              <a:gd name="connsiteY127" fmla="*/ 4970362 h 6858000"/>
              <a:gd name="connsiteX128" fmla="*/ 2876100 w 7467663"/>
              <a:gd name="connsiteY128" fmla="*/ 4995397 h 6858000"/>
              <a:gd name="connsiteX129" fmla="*/ 3042600 w 7467663"/>
              <a:gd name="connsiteY129" fmla="*/ 5059532 h 6858000"/>
              <a:gd name="connsiteX130" fmla="*/ 1997014 w 7467663"/>
              <a:gd name="connsiteY130" fmla="*/ 4698007 h 6858000"/>
              <a:gd name="connsiteX131" fmla="*/ 2305292 w 7467663"/>
              <a:gd name="connsiteY131" fmla="*/ 4219492 h 6858000"/>
              <a:gd name="connsiteX132" fmla="*/ 3360922 w 7467663"/>
              <a:gd name="connsiteY132" fmla="*/ 4529373 h 6858000"/>
              <a:gd name="connsiteX133" fmla="*/ 3492420 w 7467663"/>
              <a:gd name="connsiteY133" fmla="*/ 4510145 h 6858000"/>
              <a:gd name="connsiteX134" fmla="*/ 3364086 w 7467663"/>
              <a:gd name="connsiteY134" fmla="*/ 4480340 h 6858000"/>
              <a:gd name="connsiteX135" fmla="*/ 3225818 w 7467663"/>
              <a:gd name="connsiteY135" fmla="*/ 4411822 h 6858000"/>
              <a:gd name="connsiteX136" fmla="*/ 3129696 w 7467663"/>
              <a:gd name="connsiteY136" fmla="*/ 4360704 h 6858000"/>
              <a:gd name="connsiteX137" fmla="*/ 2814545 w 7467663"/>
              <a:gd name="connsiteY137" fmla="*/ 4282955 h 6858000"/>
              <a:gd name="connsiteX138" fmla="*/ 2305292 w 7467663"/>
              <a:gd name="connsiteY138" fmla="*/ 4219492 h 6858000"/>
              <a:gd name="connsiteX139" fmla="*/ 2626982 w 7467663"/>
              <a:gd name="connsiteY139" fmla="*/ 4206450 h 6858000"/>
              <a:gd name="connsiteX140" fmla="*/ 2490617 w 7467663"/>
              <a:gd name="connsiteY140" fmla="*/ 4206951 h 6858000"/>
              <a:gd name="connsiteX141" fmla="*/ 2819869 w 7467663"/>
              <a:gd name="connsiteY141" fmla="*/ 4252936 h 6858000"/>
              <a:gd name="connsiteX142" fmla="*/ 3143018 w 7467663"/>
              <a:gd name="connsiteY142" fmla="*/ 4332698 h 6858000"/>
              <a:gd name="connsiteX143" fmla="*/ 3241520 w 7467663"/>
              <a:gd name="connsiteY143" fmla="*/ 4385112 h 6858000"/>
              <a:gd name="connsiteX144" fmla="*/ 3374575 w 7467663"/>
              <a:gd name="connsiteY144" fmla="*/ 4451517 h 6858000"/>
              <a:gd name="connsiteX145" fmla="*/ 3505221 w 7467663"/>
              <a:gd name="connsiteY145" fmla="*/ 4480757 h 6858000"/>
              <a:gd name="connsiteX146" fmla="*/ 2626982 w 7467663"/>
              <a:gd name="connsiteY146" fmla="*/ 4206450 h 6858000"/>
              <a:gd name="connsiteX147" fmla="*/ 1310106 w 7467663"/>
              <a:gd name="connsiteY147" fmla="*/ 3943217 h 6858000"/>
              <a:gd name="connsiteX148" fmla="*/ 854994 w 7467663"/>
              <a:gd name="connsiteY148" fmla="*/ 4399136 h 6858000"/>
              <a:gd name="connsiteX149" fmla="*/ 742462 w 7467663"/>
              <a:gd name="connsiteY149" fmla="*/ 4594648 h 6858000"/>
              <a:gd name="connsiteX150" fmla="*/ 820602 w 7467663"/>
              <a:gd name="connsiteY150" fmla="*/ 4485915 h 6858000"/>
              <a:gd name="connsiteX151" fmla="*/ 878295 w 7467663"/>
              <a:gd name="connsiteY151" fmla="*/ 4403594 h 6858000"/>
              <a:gd name="connsiteX152" fmla="*/ 1240607 w 7467663"/>
              <a:gd name="connsiteY152" fmla="*/ 4010401 h 6858000"/>
              <a:gd name="connsiteX153" fmla="*/ 1310106 w 7467663"/>
              <a:gd name="connsiteY153" fmla="*/ 3943217 h 6858000"/>
              <a:gd name="connsiteX154" fmla="*/ 1423113 w 7467663"/>
              <a:gd name="connsiteY154" fmla="*/ 3874565 h 6858000"/>
              <a:gd name="connsiteX155" fmla="*/ 1260565 w 7467663"/>
              <a:gd name="connsiteY155" fmla="*/ 4031982 h 6858000"/>
              <a:gd name="connsiteX156" fmla="*/ 901900 w 7467663"/>
              <a:gd name="connsiteY156" fmla="*/ 4421236 h 6858000"/>
              <a:gd name="connsiteX157" fmla="*/ 845044 w 7467663"/>
              <a:gd name="connsiteY157" fmla="*/ 4502436 h 6858000"/>
              <a:gd name="connsiteX158" fmla="*/ 685926 w 7467663"/>
              <a:gd name="connsiteY158" fmla="*/ 4703069 h 6858000"/>
              <a:gd name="connsiteX159" fmla="*/ 684248 w 7467663"/>
              <a:gd name="connsiteY159" fmla="*/ 4706721 h 6858000"/>
              <a:gd name="connsiteX160" fmla="*/ 1423113 w 7467663"/>
              <a:gd name="connsiteY160" fmla="*/ 3874565 h 6858000"/>
              <a:gd name="connsiteX161" fmla="*/ 3316479 w 7467663"/>
              <a:gd name="connsiteY161" fmla="*/ 3872136 h 6858000"/>
              <a:gd name="connsiteX162" fmla="*/ 3546806 w 7467663"/>
              <a:gd name="connsiteY162" fmla="*/ 4356139 h 6858000"/>
              <a:gd name="connsiteX163" fmla="*/ 3364433 w 7467663"/>
              <a:gd name="connsiteY163" fmla="*/ 3953121 h 6858000"/>
              <a:gd name="connsiteX164" fmla="*/ 3316479 w 7467663"/>
              <a:gd name="connsiteY164" fmla="*/ 3872136 h 6858000"/>
              <a:gd name="connsiteX165" fmla="*/ 3291335 w 7467663"/>
              <a:gd name="connsiteY165" fmla="*/ 3767420 h 6858000"/>
              <a:gd name="connsiteX166" fmla="*/ 3390805 w 7467663"/>
              <a:gd name="connsiteY166" fmla="*/ 3937163 h 6858000"/>
              <a:gd name="connsiteX167" fmla="*/ 3579062 w 7467663"/>
              <a:gd name="connsiteY167" fmla="*/ 4359040 h 6858000"/>
              <a:gd name="connsiteX168" fmla="*/ 3467355 w 7467663"/>
              <a:gd name="connsiteY168" fmla="*/ 3988130 h 6858000"/>
              <a:gd name="connsiteX169" fmla="*/ 3310753 w 7467663"/>
              <a:gd name="connsiteY169" fmla="*/ 3787140 h 6858000"/>
              <a:gd name="connsiteX170" fmla="*/ 3291335 w 7467663"/>
              <a:gd name="connsiteY170" fmla="*/ 3767420 h 6858000"/>
              <a:gd name="connsiteX171" fmla="*/ 1635889 w 7467663"/>
              <a:gd name="connsiteY171" fmla="*/ 3709494 h 6858000"/>
              <a:gd name="connsiteX172" fmla="*/ 1634800 w 7467663"/>
              <a:gd name="connsiteY172" fmla="*/ 3731111 h 6858000"/>
              <a:gd name="connsiteX173" fmla="*/ 1635889 w 7467663"/>
              <a:gd name="connsiteY173" fmla="*/ 3709494 h 6858000"/>
              <a:gd name="connsiteX174" fmla="*/ 1510397 w 7467663"/>
              <a:gd name="connsiteY174" fmla="*/ 3684705 h 6858000"/>
              <a:gd name="connsiteX175" fmla="*/ 1146550 w 7467663"/>
              <a:gd name="connsiteY175" fmla="*/ 3802012 h 6858000"/>
              <a:gd name="connsiteX176" fmla="*/ 698834 w 7467663"/>
              <a:gd name="connsiteY176" fmla="*/ 3952272 h 6858000"/>
              <a:gd name="connsiteX177" fmla="*/ 34256 w 7467663"/>
              <a:gd name="connsiteY177" fmla="*/ 4347603 h 6858000"/>
              <a:gd name="connsiteX178" fmla="*/ 527241 w 7467663"/>
              <a:gd name="connsiteY178" fmla="*/ 4065078 h 6858000"/>
              <a:gd name="connsiteX179" fmla="*/ 1510397 w 7467663"/>
              <a:gd name="connsiteY179" fmla="*/ 3684705 h 6858000"/>
              <a:gd name="connsiteX180" fmla="*/ 1313114 w 7467663"/>
              <a:gd name="connsiteY180" fmla="*/ 3655216 h 6858000"/>
              <a:gd name="connsiteX181" fmla="*/ 1109304 w 7467663"/>
              <a:gd name="connsiteY181" fmla="*/ 3669030 h 6858000"/>
              <a:gd name="connsiteX182" fmla="*/ 8129 w 7467663"/>
              <a:gd name="connsiteY182" fmla="*/ 4330519 h 6858000"/>
              <a:gd name="connsiteX183" fmla="*/ 687572 w 7467663"/>
              <a:gd name="connsiteY183" fmla="*/ 3925629 h 6858000"/>
              <a:gd name="connsiteX184" fmla="*/ 1138365 w 7467663"/>
              <a:gd name="connsiteY184" fmla="*/ 3774515 h 6858000"/>
              <a:gd name="connsiteX185" fmla="*/ 1505579 w 7467663"/>
              <a:gd name="connsiteY185" fmla="*/ 3655526 h 6858000"/>
              <a:gd name="connsiteX186" fmla="*/ 1313114 w 7467663"/>
              <a:gd name="connsiteY186" fmla="*/ 3655216 h 6858000"/>
              <a:gd name="connsiteX187" fmla="*/ 3655073 w 7467663"/>
              <a:gd name="connsiteY187" fmla="*/ 3650884 h 6858000"/>
              <a:gd name="connsiteX188" fmla="*/ 3989938 w 7467663"/>
              <a:gd name="connsiteY188" fmla="*/ 3991685 h 6858000"/>
              <a:gd name="connsiteX189" fmla="*/ 4393907 w 7467663"/>
              <a:gd name="connsiteY189" fmla="*/ 4261258 h 6858000"/>
              <a:gd name="connsiteX190" fmla="*/ 4648051 w 7467663"/>
              <a:gd name="connsiteY190" fmla="*/ 4374051 h 6858000"/>
              <a:gd name="connsiteX191" fmla="*/ 4383389 w 7467663"/>
              <a:gd name="connsiteY191" fmla="*/ 4184369 h 6858000"/>
              <a:gd name="connsiteX192" fmla="*/ 4165508 w 7467663"/>
              <a:gd name="connsiteY192" fmla="*/ 4035196 h 6858000"/>
              <a:gd name="connsiteX193" fmla="*/ 4068162 w 7467663"/>
              <a:gd name="connsiteY193" fmla="*/ 3953394 h 6858000"/>
              <a:gd name="connsiteX194" fmla="*/ 3981416 w 7467663"/>
              <a:gd name="connsiteY194" fmla="*/ 3880482 h 6858000"/>
              <a:gd name="connsiteX195" fmla="*/ 3800147 w 7467663"/>
              <a:gd name="connsiteY195" fmla="*/ 3749872 h 6858000"/>
              <a:gd name="connsiteX196" fmla="*/ 3655073 w 7467663"/>
              <a:gd name="connsiteY196" fmla="*/ 3650884 h 6858000"/>
              <a:gd name="connsiteX197" fmla="*/ 3670252 w 7467663"/>
              <a:gd name="connsiteY197" fmla="*/ 3622798 h 6858000"/>
              <a:gd name="connsiteX198" fmla="*/ 3817258 w 7467663"/>
              <a:gd name="connsiteY198" fmla="*/ 3723577 h 6858000"/>
              <a:gd name="connsiteX199" fmla="*/ 4000461 w 7467663"/>
              <a:gd name="connsiteY199" fmla="*/ 3855966 h 6858000"/>
              <a:gd name="connsiteX200" fmla="*/ 4088180 w 7467663"/>
              <a:gd name="connsiteY200" fmla="*/ 3929774 h 6858000"/>
              <a:gd name="connsiteX201" fmla="*/ 4184555 w 7467663"/>
              <a:gd name="connsiteY201" fmla="*/ 4010683 h 6858000"/>
              <a:gd name="connsiteX202" fmla="*/ 4399563 w 7467663"/>
              <a:gd name="connsiteY202" fmla="*/ 4158106 h 6858000"/>
              <a:gd name="connsiteX203" fmla="*/ 4684469 w 7467663"/>
              <a:gd name="connsiteY203" fmla="*/ 4364680 h 6858000"/>
              <a:gd name="connsiteX204" fmla="*/ 4690271 w 7467663"/>
              <a:gd name="connsiteY204" fmla="*/ 4370034 h 6858000"/>
              <a:gd name="connsiteX205" fmla="*/ 4136093 w 7467663"/>
              <a:gd name="connsiteY205" fmla="*/ 3858466 h 6858000"/>
              <a:gd name="connsiteX206" fmla="*/ 3670252 w 7467663"/>
              <a:gd name="connsiteY206" fmla="*/ 3622798 h 6858000"/>
              <a:gd name="connsiteX207" fmla="*/ 4440129 w 7467663"/>
              <a:gd name="connsiteY207" fmla="*/ 3448571 h 6858000"/>
              <a:gd name="connsiteX208" fmla="*/ 4856525 w 7467663"/>
              <a:gd name="connsiteY208" fmla="*/ 3915351 h 6858000"/>
              <a:gd name="connsiteX209" fmla="*/ 5059055 w 7467663"/>
              <a:gd name="connsiteY209" fmla="*/ 4108918 h 6858000"/>
              <a:gd name="connsiteX210" fmla="*/ 5290070 w 7467663"/>
              <a:gd name="connsiteY210" fmla="*/ 4263619 h 6858000"/>
              <a:gd name="connsiteX211" fmla="*/ 4834991 w 7467663"/>
              <a:gd name="connsiteY211" fmla="*/ 3830985 h 6858000"/>
              <a:gd name="connsiteX212" fmla="*/ 4440129 w 7467663"/>
              <a:gd name="connsiteY212" fmla="*/ 3448571 h 6858000"/>
              <a:gd name="connsiteX213" fmla="*/ 4441737 w 7467663"/>
              <a:gd name="connsiteY213" fmla="*/ 3399734 h 6858000"/>
              <a:gd name="connsiteX214" fmla="*/ 4431236 w 7467663"/>
              <a:gd name="connsiteY214" fmla="*/ 3400954 h 6858000"/>
              <a:gd name="connsiteX215" fmla="*/ 4557150 w 7467663"/>
              <a:gd name="connsiteY215" fmla="*/ 3510023 h 6858000"/>
              <a:gd name="connsiteX216" fmla="*/ 4856936 w 7467663"/>
              <a:gd name="connsiteY216" fmla="*/ 3809146 h 6858000"/>
              <a:gd name="connsiteX217" fmla="*/ 5111996 w 7467663"/>
              <a:gd name="connsiteY217" fmla="*/ 4065759 h 6858000"/>
              <a:gd name="connsiteX218" fmla="*/ 5388878 w 7467663"/>
              <a:gd name="connsiteY218" fmla="*/ 4300185 h 6858000"/>
              <a:gd name="connsiteX219" fmla="*/ 5425556 w 7467663"/>
              <a:gd name="connsiteY219" fmla="*/ 4308967 h 6858000"/>
              <a:gd name="connsiteX220" fmla="*/ 4943646 w 7467663"/>
              <a:gd name="connsiteY220" fmla="*/ 3822916 h 6858000"/>
              <a:gd name="connsiteX221" fmla="*/ 4594837 w 7467663"/>
              <a:gd name="connsiteY221" fmla="*/ 3532274 h 6858000"/>
              <a:gd name="connsiteX222" fmla="*/ 4441737 w 7467663"/>
              <a:gd name="connsiteY222" fmla="*/ 3399734 h 6858000"/>
              <a:gd name="connsiteX223" fmla="*/ 5425834 w 7467663"/>
              <a:gd name="connsiteY223" fmla="*/ 3162785 h 6858000"/>
              <a:gd name="connsiteX224" fmla="*/ 5401644 w 7467663"/>
              <a:gd name="connsiteY224" fmla="*/ 3617847 h 6858000"/>
              <a:gd name="connsiteX225" fmla="*/ 5467256 w 7467663"/>
              <a:gd name="connsiteY225" fmla="*/ 4175494 h 6858000"/>
              <a:gd name="connsiteX226" fmla="*/ 5448069 w 7467663"/>
              <a:gd name="connsiteY226" fmla="*/ 3567554 h 6858000"/>
              <a:gd name="connsiteX227" fmla="*/ 5425834 w 7467663"/>
              <a:gd name="connsiteY227" fmla="*/ 3162785 h 6858000"/>
              <a:gd name="connsiteX228" fmla="*/ 1318687 w 7467663"/>
              <a:gd name="connsiteY228" fmla="*/ 3113840 h 6858000"/>
              <a:gd name="connsiteX229" fmla="*/ 1066793 w 7467663"/>
              <a:gd name="connsiteY229" fmla="*/ 3212171 h 6858000"/>
              <a:gd name="connsiteX230" fmla="*/ 993319 w 7467663"/>
              <a:gd name="connsiteY230" fmla="*/ 3247648 h 6858000"/>
              <a:gd name="connsiteX231" fmla="*/ 853081 w 7467663"/>
              <a:gd name="connsiteY231" fmla="*/ 3312410 h 6858000"/>
              <a:gd name="connsiteX232" fmla="*/ 805957 w 7467663"/>
              <a:gd name="connsiteY232" fmla="*/ 3330443 h 6858000"/>
              <a:gd name="connsiteX233" fmla="*/ 1318687 w 7467663"/>
              <a:gd name="connsiteY233" fmla="*/ 3113840 h 6858000"/>
              <a:gd name="connsiteX234" fmla="*/ 5453702 w 7467663"/>
              <a:gd name="connsiteY234" fmla="*/ 3090882 h 6858000"/>
              <a:gd name="connsiteX235" fmla="*/ 5480135 w 7467663"/>
              <a:gd name="connsiteY235" fmla="*/ 3565802 h 6858000"/>
              <a:gd name="connsiteX236" fmla="*/ 5499023 w 7467663"/>
              <a:gd name="connsiteY236" fmla="*/ 4166310 h 6858000"/>
              <a:gd name="connsiteX237" fmla="*/ 5547022 w 7467663"/>
              <a:gd name="connsiteY237" fmla="*/ 3607838 h 6858000"/>
              <a:gd name="connsiteX238" fmla="*/ 5515964 w 7467663"/>
              <a:gd name="connsiteY238" fmla="*/ 3378541 h 6858000"/>
              <a:gd name="connsiteX239" fmla="*/ 5453702 w 7467663"/>
              <a:gd name="connsiteY239" fmla="*/ 3090882 h 6858000"/>
              <a:gd name="connsiteX240" fmla="*/ 1238695 w 7467663"/>
              <a:gd name="connsiteY240" fmla="*/ 3076820 h 6858000"/>
              <a:gd name="connsiteX241" fmla="*/ 716371 w 7467663"/>
              <a:gd name="connsiteY241" fmla="*/ 3293249 h 6858000"/>
              <a:gd name="connsiteX242" fmla="*/ 579522 w 7467663"/>
              <a:gd name="connsiteY242" fmla="*/ 3371759 h 6858000"/>
              <a:gd name="connsiteX243" fmla="*/ 600288 w 7467663"/>
              <a:gd name="connsiteY243" fmla="*/ 3365555 h 6858000"/>
              <a:gd name="connsiteX244" fmla="*/ 840692 w 7467663"/>
              <a:gd name="connsiteY244" fmla="*/ 3284921 h 6858000"/>
              <a:gd name="connsiteX245" fmla="*/ 979248 w 7467663"/>
              <a:gd name="connsiteY245" fmla="*/ 3221003 h 6858000"/>
              <a:gd name="connsiteX246" fmla="*/ 1053282 w 7467663"/>
              <a:gd name="connsiteY246" fmla="*/ 3185247 h 6858000"/>
              <a:gd name="connsiteX247" fmla="*/ 1320603 w 7467663"/>
              <a:gd name="connsiteY247" fmla="*/ 3081281 h 6858000"/>
              <a:gd name="connsiteX248" fmla="*/ 1238695 w 7467663"/>
              <a:gd name="connsiteY248" fmla="*/ 3076820 h 6858000"/>
              <a:gd name="connsiteX249" fmla="*/ 5425627 w 7467663"/>
              <a:gd name="connsiteY249" fmla="*/ 2954192 h 6858000"/>
              <a:gd name="connsiteX250" fmla="*/ 5470770 w 7467663"/>
              <a:gd name="connsiteY250" fmla="*/ 3005435 h 6858000"/>
              <a:gd name="connsiteX251" fmla="*/ 5519779 w 7467663"/>
              <a:gd name="connsiteY251" fmla="*/ 4359223 h 6858000"/>
              <a:gd name="connsiteX252" fmla="*/ 5520293 w 7467663"/>
              <a:gd name="connsiteY252" fmla="*/ 4360602 h 6858000"/>
              <a:gd name="connsiteX253" fmla="*/ 5767221 w 7467663"/>
              <a:gd name="connsiteY253" fmla="*/ 4665564 h 6858000"/>
              <a:gd name="connsiteX254" fmla="*/ 6937169 w 7467663"/>
              <a:gd name="connsiteY254" fmla="*/ 4815941 h 6858000"/>
              <a:gd name="connsiteX255" fmla="*/ 6953922 w 7467663"/>
              <a:gd name="connsiteY255" fmla="*/ 4890068 h 6858000"/>
              <a:gd name="connsiteX256" fmla="*/ 6071359 w 7467663"/>
              <a:gd name="connsiteY256" fmla="*/ 4770770 h 6858000"/>
              <a:gd name="connsiteX257" fmla="*/ 6038839 w 7467663"/>
              <a:gd name="connsiteY257" fmla="*/ 4764474 h 6858000"/>
              <a:gd name="connsiteX258" fmla="*/ 6038706 w 7467663"/>
              <a:gd name="connsiteY258" fmla="*/ 4763847 h 6858000"/>
              <a:gd name="connsiteX259" fmla="*/ 6037784 w 7467663"/>
              <a:gd name="connsiteY259" fmla="*/ 4764270 h 6858000"/>
              <a:gd name="connsiteX260" fmla="*/ 6038839 w 7467663"/>
              <a:gd name="connsiteY260" fmla="*/ 4764474 h 6858000"/>
              <a:gd name="connsiteX261" fmla="*/ 6040338 w 7467663"/>
              <a:gd name="connsiteY261" fmla="*/ 4771418 h 6858000"/>
              <a:gd name="connsiteX262" fmla="*/ 6024488 w 7467663"/>
              <a:gd name="connsiteY262" fmla="*/ 4809903 h 6858000"/>
              <a:gd name="connsiteX263" fmla="*/ 5599771 w 7467663"/>
              <a:gd name="connsiteY263" fmla="*/ 5509652 h 6858000"/>
              <a:gd name="connsiteX264" fmla="*/ 5548843 w 7467663"/>
              <a:gd name="connsiteY264" fmla="*/ 5563845 h 6858000"/>
              <a:gd name="connsiteX265" fmla="*/ 5940952 w 7467663"/>
              <a:gd name="connsiteY265" fmla="*/ 6250028 h 6858000"/>
              <a:gd name="connsiteX266" fmla="*/ 6043441 w 7467663"/>
              <a:gd name="connsiteY266" fmla="*/ 6665847 h 6858000"/>
              <a:gd name="connsiteX267" fmla="*/ 6093432 w 7467663"/>
              <a:gd name="connsiteY267" fmla="*/ 6858000 h 6858000"/>
              <a:gd name="connsiteX268" fmla="*/ 6034344 w 7467663"/>
              <a:gd name="connsiteY268" fmla="*/ 6858000 h 6858000"/>
              <a:gd name="connsiteX269" fmla="*/ 6026679 w 7467663"/>
              <a:gd name="connsiteY269" fmla="*/ 6836959 h 6858000"/>
              <a:gd name="connsiteX270" fmla="*/ 5800441 w 7467663"/>
              <a:gd name="connsiteY270" fmla="*/ 6335286 h 6858000"/>
              <a:gd name="connsiteX271" fmla="*/ 5526562 w 7467663"/>
              <a:gd name="connsiteY271" fmla="*/ 5705388 h 6858000"/>
              <a:gd name="connsiteX272" fmla="*/ 5519640 w 7467663"/>
              <a:gd name="connsiteY272" fmla="*/ 5683774 h 6858000"/>
              <a:gd name="connsiteX273" fmla="*/ 5844559 w 7467663"/>
              <a:gd name="connsiteY273" fmla="*/ 6553349 h 6858000"/>
              <a:gd name="connsiteX274" fmla="*/ 5975994 w 7467663"/>
              <a:gd name="connsiteY274" fmla="*/ 6858000 h 6858000"/>
              <a:gd name="connsiteX275" fmla="*/ 5898547 w 7467663"/>
              <a:gd name="connsiteY275" fmla="*/ 6858000 h 6858000"/>
              <a:gd name="connsiteX276" fmla="*/ 5682041 w 7467663"/>
              <a:gd name="connsiteY276" fmla="*/ 6355860 h 6858000"/>
              <a:gd name="connsiteX277" fmla="*/ 5461758 w 7467663"/>
              <a:gd name="connsiteY277" fmla="*/ 5820220 h 6858000"/>
              <a:gd name="connsiteX278" fmla="*/ 5237282 w 7467663"/>
              <a:gd name="connsiteY278" fmla="*/ 6579086 h 6858000"/>
              <a:gd name="connsiteX279" fmla="*/ 5115009 w 7467663"/>
              <a:gd name="connsiteY279" fmla="*/ 6858000 h 6858000"/>
              <a:gd name="connsiteX280" fmla="*/ 5028074 w 7467663"/>
              <a:gd name="connsiteY280" fmla="*/ 6858000 h 6858000"/>
              <a:gd name="connsiteX281" fmla="*/ 5079508 w 7467663"/>
              <a:gd name="connsiteY281" fmla="*/ 6749074 h 6858000"/>
              <a:gd name="connsiteX282" fmla="*/ 5371846 w 7467663"/>
              <a:gd name="connsiteY282" fmla="*/ 5924413 h 6858000"/>
              <a:gd name="connsiteX283" fmla="*/ 5270512 w 7467663"/>
              <a:gd name="connsiteY283" fmla="*/ 6138975 h 6858000"/>
              <a:gd name="connsiteX284" fmla="*/ 5062409 w 7467663"/>
              <a:gd name="connsiteY284" fmla="*/ 6653544 h 6858000"/>
              <a:gd name="connsiteX285" fmla="*/ 5036628 w 7467663"/>
              <a:gd name="connsiteY285" fmla="*/ 6754247 h 6858000"/>
              <a:gd name="connsiteX286" fmla="*/ 5009112 w 7467663"/>
              <a:gd name="connsiteY286" fmla="*/ 6858000 h 6858000"/>
              <a:gd name="connsiteX287" fmla="*/ 4976679 w 7467663"/>
              <a:gd name="connsiteY287" fmla="*/ 6858000 h 6858000"/>
              <a:gd name="connsiteX288" fmla="*/ 5006537 w 7467663"/>
              <a:gd name="connsiteY288" fmla="*/ 6747068 h 6858000"/>
              <a:gd name="connsiteX289" fmla="*/ 5032723 w 7467663"/>
              <a:gd name="connsiteY289" fmla="*/ 6644957 h 6858000"/>
              <a:gd name="connsiteX290" fmla="*/ 5242949 w 7467663"/>
              <a:gd name="connsiteY290" fmla="*/ 6125175 h 6858000"/>
              <a:gd name="connsiteX291" fmla="*/ 5286321 w 7467663"/>
              <a:gd name="connsiteY291" fmla="*/ 6033555 h 6858000"/>
              <a:gd name="connsiteX292" fmla="*/ 5008210 w 7467663"/>
              <a:gd name="connsiteY292" fmla="*/ 6649194 h 6858000"/>
              <a:gd name="connsiteX293" fmla="*/ 4986321 w 7467663"/>
              <a:gd name="connsiteY293" fmla="*/ 6765687 h 6858000"/>
              <a:gd name="connsiteX294" fmla="*/ 4973474 w 7467663"/>
              <a:gd name="connsiteY294" fmla="*/ 6858000 h 6858000"/>
              <a:gd name="connsiteX295" fmla="*/ 4907178 w 7467663"/>
              <a:gd name="connsiteY295" fmla="*/ 6858000 h 6858000"/>
              <a:gd name="connsiteX296" fmla="*/ 4910810 w 7467663"/>
              <a:gd name="connsiteY296" fmla="*/ 6829660 h 6858000"/>
              <a:gd name="connsiteX297" fmla="*/ 4987461 w 7467663"/>
              <a:gd name="connsiteY297" fmla="*/ 6432994 h 6858000"/>
              <a:gd name="connsiteX298" fmla="*/ 5179262 w 7467663"/>
              <a:gd name="connsiteY298" fmla="*/ 6035044 h 6858000"/>
              <a:gd name="connsiteX299" fmla="*/ 4689678 w 7467663"/>
              <a:gd name="connsiteY299" fmla="*/ 6440241 h 6858000"/>
              <a:gd name="connsiteX300" fmla="*/ 4477543 w 7467663"/>
              <a:gd name="connsiteY300" fmla="*/ 6674836 h 6858000"/>
              <a:gd name="connsiteX301" fmla="*/ 4329957 w 7467663"/>
              <a:gd name="connsiteY301" fmla="*/ 6858000 h 6858000"/>
              <a:gd name="connsiteX302" fmla="*/ 4218595 w 7467663"/>
              <a:gd name="connsiteY302" fmla="*/ 6858000 h 6858000"/>
              <a:gd name="connsiteX303" fmla="*/ 4368888 w 7467663"/>
              <a:gd name="connsiteY303" fmla="*/ 6668412 h 6858000"/>
              <a:gd name="connsiteX304" fmla="*/ 4563091 w 7467663"/>
              <a:gd name="connsiteY304" fmla="*/ 6442508 h 6858000"/>
              <a:gd name="connsiteX305" fmla="*/ 5387324 w 7467663"/>
              <a:gd name="connsiteY305" fmla="*/ 5705830 h 6858000"/>
              <a:gd name="connsiteX306" fmla="*/ 5073620 w 7467663"/>
              <a:gd name="connsiteY306" fmla="*/ 5955437 h 6858000"/>
              <a:gd name="connsiteX307" fmla="*/ 4689789 w 7467663"/>
              <a:gd name="connsiteY307" fmla="*/ 6268382 h 6858000"/>
              <a:gd name="connsiteX308" fmla="*/ 4418722 w 7467663"/>
              <a:gd name="connsiteY308" fmla="*/ 6570886 h 6858000"/>
              <a:gd name="connsiteX309" fmla="*/ 4214944 w 7467663"/>
              <a:gd name="connsiteY309" fmla="*/ 6858000 h 6858000"/>
              <a:gd name="connsiteX310" fmla="*/ 4177898 w 7467663"/>
              <a:gd name="connsiteY310" fmla="*/ 6858000 h 6858000"/>
              <a:gd name="connsiteX311" fmla="*/ 4391597 w 7467663"/>
              <a:gd name="connsiteY311" fmla="*/ 6556370 h 6858000"/>
              <a:gd name="connsiteX312" fmla="*/ 4668889 w 7467663"/>
              <a:gd name="connsiteY312" fmla="*/ 6246399 h 6858000"/>
              <a:gd name="connsiteX313" fmla="*/ 5055427 w 7467663"/>
              <a:gd name="connsiteY313" fmla="*/ 5931476 h 6858000"/>
              <a:gd name="connsiteX314" fmla="*/ 5371814 w 7467663"/>
              <a:gd name="connsiteY314" fmla="*/ 5678975 h 6858000"/>
              <a:gd name="connsiteX315" fmla="*/ 4987918 w 7467663"/>
              <a:gd name="connsiteY315" fmla="*/ 5838701 h 6858000"/>
              <a:gd name="connsiteX316" fmla="*/ 4317146 w 7467663"/>
              <a:gd name="connsiteY316" fmla="*/ 6587716 h 6858000"/>
              <a:gd name="connsiteX317" fmla="*/ 4171627 w 7467663"/>
              <a:gd name="connsiteY317" fmla="*/ 6858000 h 6858000"/>
              <a:gd name="connsiteX318" fmla="*/ 4081585 w 7467663"/>
              <a:gd name="connsiteY318" fmla="*/ 6858000 h 6858000"/>
              <a:gd name="connsiteX319" fmla="*/ 4238603 w 7467663"/>
              <a:gd name="connsiteY319" fmla="*/ 6559341 h 6858000"/>
              <a:gd name="connsiteX320" fmla="*/ 4778333 w 7467663"/>
              <a:gd name="connsiteY320" fmla="*/ 5873626 h 6858000"/>
              <a:gd name="connsiteX321" fmla="*/ 5414185 w 7467663"/>
              <a:gd name="connsiteY321" fmla="*/ 5573882 h 6858000"/>
              <a:gd name="connsiteX322" fmla="*/ 5959648 w 7467663"/>
              <a:gd name="connsiteY322" fmla="*/ 4760797 h 6858000"/>
              <a:gd name="connsiteX323" fmla="*/ 5355019 w 7467663"/>
              <a:gd name="connsiteY323" fmla="*/ 4734672 h 6858000"/>
              <a:gd name="connsiteX324" fmla="*/ 5083565 w 7467663"/>
              <a:gd name="connsiteY324" fmla="*/ 5179121 h 6858000"/>
              <a:gd name="connsiteX325" fmla="*/ 4713577 w 7467663"/>
              <a:gd name="connsiteY325" fmla="*/ 5616803 h 6858000"/>
              <a:gd name="connsiteX326" fmla="*/ 3989559 w 7467663"/>
              <a:gd name="connsiteY326" fmla="*/ 6145945 h 6858000"/>
              <a:gd name="connsiteX327" fmla="*/ 3939824 w 7467663"/>
              <a:gd name="connsiteY327" fmla="*/ 6066900 h 6858000"/>
              <a:gd name="connsiteX328" fmla="*/ 4584537 w 7467663"/>
              <a:gd name="connsiteY328" fmla="*/ 5324826 h 6858000"/>
              <a:gd name="connsiteX329" fmla="*/ 5037105 w 7467663"/>
              <a:gd name="connsiteY329" fmla="*/ 5088765 h 6858000"/>
              <a:gd name="connsiteX330" fmla="*/ 5039930 w 7467663"/>
              <a:gd name="connsiteY330" fmla="*/ 5089585 h 6858000"/>
              <a:gd name="connsiteX331" fmla="*/ 5263764 w 7467663"/>
              <a:gd name="connsiteY331" fmla="*/ 4735525 h 6858000"/>
              <a:gd name="connsiteX332" fmla="*/ 4086300 w 7467663"/>
              <a:gd name="connsiteY332" fmla="*/ 4884599 h 6858000"/>
              <a:gd name="connsiteX333" fmla="*/ 4085485 w 7467663"/>
              <a:gd name="connsiteY333" fmla="*/ 4899070 h 6858000"/>
              <a:gd name="connsiteX334" fmla="*/ 3871915 w 7467663"/>
              <a:gd name="connsiteY334" fmla="*/ 5253645 h 6858000"/>
              <a:gd name="connsiteX335" fmla="*/ 3799374 w 7467663"/>
              <a:gd name="connsiteY335" fmla="*/ 5466127 h 6858000"/>
              <a:gd name="connsiteX336" fmla="*/ 3498850 w 7467663"/>
              <a:gd name="connsiteY336" fmla="*/ 6661888 h 6858000"/>
              <a:gd name="connsiteX337" fmla="*/ 3399216 w 7467663"/>
              <a:gd name="connsiteY337" fmla="*/ 6858000 h 6858000"/>
              <a:gd name="connsiteX338" fmla="*/ 3303688 w 7467663"/>
              <a:gd name="connsiteY338" fmla="*/ 6858000 h 6858000"/>
              <a:gd name="connsiteX339" fmla="*/ 3391774 w 7467663"/>
              <a:gd name="connsiteY339" fmla="*/ 6697181 h 6858000"/>
              <a:gd name="connsiteX340" fmla="*/ 3735540 w 7467663"/>
              <a:gd name="connsiteY340" fmla="*/ 5546923 h 6858000"/>
              <a:gd name="connsiteX341" fmla="*/ 3729438 w 7467663"/>
              <a:gd name="connsiteY341" fmla="*/ 5569058 h 6858000"/>
              <a:gd name="connsiteX342" fmla="*/ 3707782 w 7467663"/>
              <a:gd name="connsiteY342" fmla="*/ 5644908 h 6858000"/>
              <a:gd name="connsiteX343" fmla="*/ 3583827 w 7467663"/>
              <a:gd name="connsiteY343" fmla="*/ 6039215 h 6858000"/>
              <a:gd name="connsiteX344" fmla="*/ 3547861 w 7467663"/>
              <a:gd name="connsiteY344" fmla="*/ 6129609 h 6858000"/>
              <a:gd name="connsiteX345" fmla="*/ 3490905 w 7467663"/>
              <a:gd name="connsiteY345" fmla="*/ 6277660 h 6858000"/>
              <a:gd name="connsiteX346" fmla="*/ 3455859 w 7467663"/>
              <a:gd name="connsiteY346" fmla="*/ 6391301 h 6858000"/>
              <a:gd name="connsiteX347" fmla="*/ 3429112 w 7467663"/>
              <a:gd name="connsiteY347" fmla="*/ 6479469 h 6858000"/>
              <a:gd name="connsiteX348" fmla="*/ 3304862 w 7467663"/>
              <a:gd name="connsiteY348" fmla="*/ 6796476 h 6858000"/>
              <a:gd name="connsiteX349" fmla="*/ 3276071 w 7467663"/>
              <a:gd name="connsiteY349" fmla="*/ 6858000 h 6858000"/>
              <a:gd name="connsiteX350" fmla="*/ 3240805 w 7467663"/>
              <a:gd name="connsiteY350" fmla="*/ 6858000 h 6858000"/>
              <a:gd name="connsiteX351" fmla="*/ 3275917 w 7467663"/>
              <a:gd name="connsiteY351" fmla="*/ 6783192 h 6858000"/>
              <a:gd name="connsiteX352" fmla="*/ 3399358 w 7467663"/>
              <a:gd name="connsiteY352" fmla="*/ 6469011 h 6858000"/>
              <a:gd name="connsiteX353" fmla="*/ 3425650 w 7467663"/>
              <a:gd name="connsiteY353" fmla="*/ 6381333 h 6858000"/>
              <a:gd name="connsiteX354" fmla="*/ 3460661 w 7467663"/>
              <a:gd name="connsiteY354" fmla="*/ 6266763 h 6858000"/>
              <a:gd name="connsiteX355" fmla="*/ 3518021 w 7467663"/>
              <a:gd name="connsiteY355" fmla="*/ 6117298 h 6858000"/>
              <a:gd name="connsiteX356" fmla="*/ 3554035 w 7467663"/>
              <a:gd name="connsiteY356" fmla="*/ 6027832 h 6858000"/>
              <a:gd name="connsiteX357" fmla="*/ 3677174 w 7467663"/>
              <a:gd name="connsiteY357" fmla="*/ 5636351 h 6858000"/>
              <a:gd name="connsiteX358" fmla="*/ 3698819 w 7467663"/>
              <a:gd name="connsiteY358" fmla="*/ 5560503 h 6858000"/>
              <a:gd name="connsiteX359" fmla="*/ 3702094 w 7467663"/>
              <a:gd name="connsiteY359" fmla="*/ 5549194 h 6858000"/>
              <a:gd name="connsiteX360" fmla="*/ 3398355 w 7467663"/>
              <a:gd name="connsiteY360" fmla="*/ 6094603 h 6858000"/>
              <a:gd name="connsiteX361" fmla="*/ 3193941 w 7467663"/>
              <a:gd name="connsiteY361" fmla="*/ 6798775 h 6858000"/>
              <a:gd name="connsiteX362" fmla="*/ 3184140 w 7467663"/>
              <a:gd name="connsiteY362" fmla="*/ 6858000 h 6858000"/>
              <a:gd name="connsiteX363" fmla="*/ 3099978 w 7467663"/>
              <a:gd name="connsiteY363" fmla="*/ 6858000 h 6858000"/>
              <a:gd name="connsiteX364" fmla="*/ 3101556 w 7467663"/>
              <a:gd name="connsiteY364" fmla="*/ 6843337 h 6858000"/>
              <a:gd name="connsiteX365" fmla="*/ 3370162 w 7467663"/>
              <a:gd name="connsiteY365" fmla="*/ 5785550 h 6858000"/>
              <a:gd name="connsiteX366" fmla="*/ 3746477 w 7467663"/>
              <a:gd name="connsiteY366" fmla="*/ 5377889 h 6858000"/>
              <a:gd name="connsiteX367" fmla="*/ 3863399 w 7467663"/>
              <a:gd name="connsiteY367" fmla="*/ 5087257 h 6858000"/>
              <a:gd name="connsiteX368" fmla="*/ 3968712 w 7467663"/>
              <a:gd name="connsiteY368" fmla="*/ 4913989 h 6858000"/>
              <a:gd name="connsiteX369" fmla="*/ 2792390 w 7467663"/>
              <a:gd name="connsiteY369" fmla="*/ 5382974 h 6858000"/>
              <a:gd name="connsiteX370" fmla="*/ 2714982 w 7467663"/>
              <a:gd name="connsiteY370" fmla="*/ 5427051 h 6858000"/>
              <a:gd name="connsiteX371" fmla="*/ 2813361 w 7467663"/>
              <a:gd name="connsiteY371" fmla="*/ 6023912 h 6858000"/>
              <a:gd name="connsiteX372" fmla="*/ 2688430 w 7467663"/>
              <a:gd name="connsiteY372" fmla="*/ 6801564 h 6858000"/>
              <a:gd name="connsiteX373" fmla="*/ 2629626 w 7467663"/>
              <a:gd name="connsiteY373" fmla="*/ 6763394 h 6858000"/>
              <a:gd name="connsiteX374" fmla="*/ 2565328 w 7467663"/>
              <a:gd name="connsiteY374" fmla="*/ 5516399 h 6858000"/>
              <a:gd name="connsiteX375" fmla="*/ 1922999 w 7467663"/>
              <a:gd name="connsiteY375" fmla="*/ 5980343 h 6858000"/>
              <a:gd name="connsiteX376" fmla="*/ 1950261 w 7467663"/>
              <a:gd name="connsiteY376" fmla="*/ 6405858 h 6858000"/>
              <a:gd name="connsiteX377" fmla="*/ 2365554 w 7467663"/>
              <a:gd name="connsiteY377" fmla="*/ 6759107 h 6858000"/>
              <a:gd name="connsiteX378" fmla="*/ 2424142 w 7467663"/>
              <a:gd name="connsiteY378" fmla="*/ 6858000 h 6858000"/>
              <a:gd name="connsiteX379" fmla="*/ 2395994 w 7467663"/>
              <a:gd name="connsiteY379" fmla="*/ 6858000 h 6858000"/>
              <a:gd name="connsiteX380" fmla="*/ 2392863 w 7467663"/>
              <a:gd name="connsiteY380" fmla="*/ 6852964 h 6858000"/>
              <a:gd name="connsiteX381" fmla="*/ 2017589 w 7467663"/>
              <a:gd name="connsiteY381" fmla="*/ 6493982 h 6858000"/>
              <a:gd name="connsiteX382" fmla="*/ 2147336 w 7467663"/>
              <a:gd name="connsiteY382" fmla="*/ 6594052 h 6858000"/>
              <a:gd name="connsiteX383" fmla="*/ 2207047 w 7467663"/>
              <a:gd name="connsiteY383" fmla="*/ 6654540 h 6858000"/>
              <a:gd name="connsiteX384" fmla="*/ 2299106 w 7467663"/>
              <a:gd name="connsiteY384" fmla="*/ 6778931 h 6858000"/>
              <a:gd name="connsiteX385" fmla="*/ 2314430 w 7467663"/>
              <a:gd name="connsiteY385" fmla="*/ 6801144 h 6858000"/>
              <a:gd name="connsiteX386" fmla="*/ 2352406 w 7467663"/>
              <a:gd name="connsiteY386" fmla="*/ 6858000 h 6858000"/>
              <a:gd name="connsiteX387" fmla="*/ 2314492 w 7467663"/>
              <a:gd name="connsiteY387" fmla="*/ 6858000 h 6858000"/>
              <a:gd name="connsiteX388" fmla="*/ 2288095 w 7467663"/>
              <a:gd name="connsiteY388" fmla="*/ 6818030 h 6858000"/>
              <a:gd name="connsiteX389" fmla="*/ 2272768 w 7467663"/>
              <a:gd name="connsiteY389" fmla="*/ 6795822 h 6858000"/>
              <a:gd name="connsiteX390" fmla="*/ 2182715 w 7467663"/>
              <a:gd name="connsiteY390" fmla="*/ 6675071 h 6858000"/>
              <a:gd name="connsiteX391" fmla="*/ 2032061 w 7467663"/>
              <a:gd name="connsiteY391" fmla="*/ 6541380 h 6858000"/>
              <a:gd name="connsiteX392" fmla="*/ 2257220 w 7467663"/>
              <a:gd name="connsiteY392" fmla="*/ 6826257 h 6858000"/>
              <a:gd name="connsiteX393" fmla="*/ 2281324 w 7467663"/>
              <a:gd name="connsiteY393" fmla="*/ 6858000 h 6858000"/>
              <a:gd name="connsiteX394" fmla="*/ 2242860 w 7467663"/>
              <a:gd name="connsiteY394" fmla="*/ 6858000 h 6858000"/>
              <a:gd name="connsiteX395" fmla="*/ 2232818 w 7467663"/>
              <a:gd name="connsiteY395" fmla="*/ 6844926 h 6858000"/>
              <a:gd name="connsiteX396" fmla="*/ 1990172 w 7467663"/>
              <a:gd name="connsiteY396" fmla="*/ 6542121 h 6858000"/>
              <a:gd name="connsiteX397" fmla="*/ 2124090 w 7467663"/>
              <a:gd name="connsiteY397" fmla="*/ 6761017 h 6858000"/>
              <a:gd name="connsiteX398" fmla="*/ 2200380 w 7467663"/>
              <a:gd name="connsiteY398" fmla="*/ 6858000 h 6858000"/>
              <a:gd name="connsiteX399" fmla="*/ 2147507 w 7467663"/>
              <a:gd name="connsiteY399" fmla="*/ 6858000 h 6858000"/>
              <a:gd name="connsiteX400" fmla="*/ 2070668 w 7467663"/>
              <a:gd name="connsiteY400" fmla="*/ 6761520 h 6858000"/>
              <a:gd name="connsiteX401" fmla="*/ 1975142 w 7467663"/>
              <a:gd name="connsiteY401" fmla="*/ 6585570 h 6858000"/>
              <a:gd name="connsiteX402" fmla="*/ 2050035 w 7467663"/>
              <a:gd name="connsiteY402" fmla="*/ 6813345 h 6858000"/>
              <a:gd name="connsiteX403" fmla="*/ 2063025 w 7467663"/>
              <a:gd name="connsiteY403" fmla="*/ 6858000 h 6858000"/>
              <a:gd name="connsiteX404" fmla="*/ 2021675 w 7467663"/>
              <a:gd name="connsiteY404" fmla="*/ 6858000 h 6858000"/>
              <a:gd name="connsiteX405" fmla="*/ 2019308 w 7467663"/>
              <a:gd name="connsiteY405" fmla="*/ 6847118 h 6858000"/>
              <a:gd name="connsiteX406" fmla="*/ 1938835 w 7467663"/>
              <a:gd name="connsiteY406" fmla="*/ 6551160 h 6858000"/>
              <a:gd name="connsiteX407" fmla="*/ 1953230 w 7467663"/>
              <a:gd name="connsiteY407" fmla="*/ 6759699 h 6858000"/>
              <a:gd name="connsiteX408" fmla="*/ 1956763 w 7467663"/>
              <a:gd name="connsiteY408" fmla="*/ 6778191 h 6858000"/>
              <a:gd name="connsiteX409" fmla="*/ 1967925 w 7467663"/>
              <a:gd name="connsiteY409" fmla="*/ 6858000 h 6858000"/>
              <a:gd name="connsiteX410" fmla="*/ 1936622 w 7467663"/>
              <a:gd name="connsiteY410" fmla="*/ 6858000 h 6858000"/>
              <a:gd name="connsiteX411" fmla="*/ 1926261 w 7467663"/>
              <a:gd name="connsiteY411" fmla="*/ 6784064 h 6858000"/>
              <a:gd name="connsiteX412" fmla="*/ 1922724 w 7467663"/>
              <a:gd name="connsiteY412" fmla="*/ 6765577 h 6858000"/>
              <a:gd name="connsiteX413" fmla="*/ 1904650 w 7467663"/>
              <a:gd name="connsiteY413" fmla="*/ 6639616 h 6858000"/>
              <a:gd name="connsiteX414" fmla="*/ 1885273 w 7467663"/>
              <a:gd name="connsiteY414" fmla="*/ 6858000 h 6858000"/>
              <a:gd name="connsiteX415" fmla="*/ 1854363 w 7467663"/>
              <a:gd name="connsiteY415" fmla="*/ 6858000 h 6858000"/>
              <a:gd name="connsiteX416" fmla="*/ 1880391 w 7467663"/>
              <a:gd name="connsiteY416" fmla="*/ 6603796 h 6858000"/>
              <a:gd name="connsiteX417" fmla="*/ 1818273 w 7467663"/>
              <a:gd name="connsiteY417" fmla="*/ 6715729 h 6858000"/>
              <a:gd name="connsiteX418" fmla="*/ 1794691 w 7467663"/>
              <a:gd name="connsiteY418" fmla="*/ 6843239 h 6858000"/>
              <a:gd name="connsiteX419" fmla="*/ 1794914 w 7467663"/>
              <a:gd name="connsiteY419" fmla="*/ 6858000 h 6858000"/>
              <a:gd name="connsiteX420" fmla="*/ 1746128 w 7467663"/>
              <a:gd name="connsiteY420" fmla="*/ 6858000 h 6858000"/>
              <a:gd name="connsiteX421" fmla="*/ 1753934 w 7467663"/>
              <a:gd name="connsiteY421" fmla="*/ 6724796 h 6858000"/>
              <a:gd name="connsiteX422" fmla="*/ 1792053 w 7467663"/>
              <a:gd name="connsiteY422" fmla="*/ 6572396 h 6858000"/>
              <a:gd name="connsiteX423" fmla="*/ 1862248 w 7467663"/>
              <a:gd name="connsiteY423" fmla="*/ 6266397 h 6858000"/>
              <a:gd name="connsiteX424" fmla="*/ 1862250 w 7467663"/>
              <a:gd name="connsiteY424" fmla="*/ 6033531 h 6858000"/>
              <a:gd name="connsiteX425" fmla="*/ 1211999 w 7467663"/>
              <a:gd name="connsiteY425" fmla="*/ 6683610 h 6858000"/>
              <a:gd name="connsiteX426" fmla="*/ 1213266 w 7467663"/>
              <a:gd name="connsiteY426" fmla="*/ 6691947 h 6858000"/>
              <a:gd name="connsiteX427" fmla="*/ 1203370 w 7467663"/>
              <a:gd name="connsiteY427" fmla="*/ 6850676 h 6858000"/>
              <a:gd name="connsiteX428" fmla="*/ 1203671 w 7467663"/>
              <a:gd name="connsiteY428" fmla="*/ 6858000 h 6858000"/>
              <a:gd name="connsiteX429" fmla="*/ 1143180 w 7467663"/>
              <a:gd name="connsiteY429" fmla="*/ 6858000 h 6858000"/>
              <a:gd name="connsiteX430" fmla="*/ 1142176 w 7467663"/>
              <a:gd name="connsiteY430" fmla="*/ 6766045 h 6858000"/>
              <a:gd name="connsiteX431" fmla="*/ 1067484 w 7467663"/>
              <a:gd name="connsiteY431" fmla="*/ 6858000 h 6858000"/>
              <a:gd name="connsiteX432" fmla="*/ 953928 w 7467663"/>
              <a:gd name="connsiteY432" fmla="*/ 6858000 h 6858000"/>
              <a:gd name="connsiteX433" fmla="*/ 959715 w 7467663"/>
              <a:gd name="connsiteY433" fmla="*/ 6850185 h 6858000"/>
              <a:gd name="connsiteX434" fmla="*/ 1483788 w 7467663"/>
              <a:gd name="connsiteY434" fmla="*/ 6259174 h 6858000"/>
              <a:gd name="connsiteX435" fmla="*/ 1100671 w 7467663"/>
              <a:gd name="connsiteY435" fmla="*/ 6252137 h 6858000"/>
              <a:gd name="connsiteX436" fmla="*/ 1090144 w 7467663"/>
              <a:gd name="connsiteY436" fmla="*/ 6256748 h 6858000"/>
              <a:gd name="connsiteX437" fmla="*/ 1095872 w 7467663"/>
              <a:gd name="connsiteY437" fmla="*/ 6271892 h 6858000"/>
              <a:gd name="connsiteX438" fmla="*/ 262785 w 7467663"/>
              <a:gd name="connsiteY438" fmla="*/ 6845450 h 6858000"/>
              <a:gd name="connsiteX439" fmla="*/ 209968 w 7467663"/>
              <a:gd name="connsiteY439" fmla="*/ 6770713 h 6858000"/>
              <a:gd name="connsiteX440" fmla="*/ 873460 w 7467663"/>
              <a:gd name="connsiteY440" fmla="*/ 6253768 h 6858000"/>
              <a:gd name="connsiteX441" fmla="*/ 192686 w 7467663"/>
              <a:gd name="connsiteY441" fmla="*/ 5849257 h 6858000"/>
              <a:gd name="connsiteX442" fmla="*/ 4696 w 7467663"/>
              <a:gd name="connsiteY442" fmla="*/ 5697668 h 6858000"/>
              <a:gd name="connsiteX443" fmla="*/ 0 w 7467663"/>
              <a:gd name="connsiteY443" fmla="*/ 5689984 h 6858000"/>
              <a:gd name="connsiteX444" fmla="*/ 0 w 7467663"/>
              <a:gd name="connsiteY444" fmla="*/ 5513472 h 6858000"/>
              <a:gd name="connsiteX445" fmla="*/ 174101 w 7467663"/>
              <a:gd name="connsiteY445" fmla="*/ 5620277 h 6858000"/>
              <a:gd name="connsiteX446" fmla="*/ 891800 w 7467663"/>
              <a:gd name="connsiteY446" fmla="*/ 6036935 h 6858000"/>
              <a:gd name="connsiteX447" fmla="*/ 1072219 w 7467663"/>
              <a:gd name="connsiteY447" fmla="*/ 6169443 h 6858000"/>
              <a:gd name="connsiteX448" fmla="*/ 1074117 w 7467663"/>
              <a:gd name="connsiteY448" fmla="*/ 6170301 h 6858000"/>
              <a:gd name="connsiteX449" fmla="*/ 1083114 w 7467663"/>
              <a:gd name="connsiteY449" fmla="*/ 6174131 h 6858000"/>
              <a:gd name="connsiteX450" fmla="*/ 1543010 w 7467663"/>
              <a:gd name="connsiteY450" fmla="*/ 6191140 h 6858000"/>
              <a:gd name="connsiteX451" fmla="*/ 1551080 w 7467663"/>
              <a:gd name="connsiteY451" fmla="*/ 6195006 h 6858000"/>
              <a:gd name="connsiteX452" fmla="*/ 2345443 w 7467663"/>
              <a:gd name="connsiteY452" fmla="*/ 5549882 h 6858000"/>
              <a:gd name="connsiteX453" fmla="*/ 1721499 w 7467663"/>
              <a:gd name="connsiteY453" fmla="*/ 5599969 h 6858000"/>
              <a:gd name="connsiteX454" fmla="*/ 767716 w 7467663"/>
              <a:gd name="connsiteY454" fmla="*/ 5472768 h 6858000"/>
              <a:gd name="connsiteX455" fmla="*/ 722147 w 7467663"/>
              <a:gd name="connsiteY455" fmla="*/ 5393091 h 6858000"/>
              <a:gd name="connsiteX456" fmla="*/ 1485552 w 7467663"/>
              <a:gd name="connsiteY456" fmla="*/ 5313202 h 6858000"/>
              <a:gd name="connsiteX457" fmla="*/ 2143004 w 7467663"/>
              <a:gd name="connsiteY457" fmla="*/ 5402420 h 6858000"/>
              <a:gd name="connsiteX458" fmla="*/ 1933391 w 7467663"/>
              <a:gd name="connsiteY458" fmla="*/ 5156971 h 6858000"/>
              <a:gd name="connsiteX459" fmla="*/ 1827118 w 7467663"/>
              <a:gd name="connsiteY459" fmla="*/ 4968410 h 6858000"/>
              <a:gd name="connsiteX460" fmla="*/ 1837349 w 7467663"/>
              <a:gd name="connsiteY460" fmla="*/ 4956357 h 6858000"/>
              <a:gd name="connsiteX461" fmla="*/ 2162835 w 7467663"/>
              <a:gd name="connsiteY461" fmla="*/ 5187853 h 6858000"/>
              <a:gd name="connsiteX462" fmla="*/ 2257167 w 7467663"/>
              <a:gd name="connsiteY462" fmla="*/ 5462123 h 6858000"/>
              <a:gd name="connsiteX463" fmla="*/ 2261598 w 7467663"/>
              <a:gd name="connsiteY463" fmla="*/ 5467998 h 6858000"/>
              <a:gd name="connsiteX464" fmla="*/ 2437177 w 7467663"/>
              <a:gd name="connsiteY464" fmla="*/ 5479608 h 6858000"/>
              <a:gd name="connsiteX465" fmla="*/ 2445247 w 7467663"/>
              <a:gd name="connsiteY465" fmla="*/ 5483476 h 6858000"/>
              <a:gd name="connsiteX466" fmla="*/ 2743626 w 7467663"/>
              <a:gd name="connsiteY466" fmla="*/ 5304819 h 6858000"/>
              <a:gd name="connsiteX467" fmla="*/ 3048102 w 7467663"/>
              <a:gd name="connsiteY467" fmla="*/ 5150595 h 6858000"/>
              <a:gd name="connsiteX468" fmla="*/ 1799414 w 7467663"/>
              <a:gd name="connsiteY468" fmla="*/ 4694732 h 6858000"/>
              <a:gd name="connsiteX469" fmla="*/ 1771735 w 7467663"/>
              <a:gd name="connsiteY469" fmla="*/ 4619929 h 6858000"/>
              <a:gd name="connsiteX470" fmla="*/ 3104273 w 7467663"/>
              <a:gd name="connsiteY470" fmla="*/ 5076159 h 6858000"/>
              <a:gd name="connsiteX471" fmla="*/ 3113245 w 7467663"/>
              <a:gd name="connsiteY471" fmla="*/ 5090705 h 6858000"/>
              <a:gd name="connsiteX472" fmla="*/ 3126294 w 7467663"/>
              <a:gd name="connsiteY472" fmla="*/ 5114400 h 6858000"/>
              <a:gd name="connsiteX473" fmla="*/ 3937433 w 7467663"/>
              <a:gd name="connsiteY473" fmla="*/ 4830473 h 6858000"/>
              <a:gd name="connsiteX474" fmla="*/ 3590475 w 7467663"/>
              <a:gd name="connsiteY474" fmla="*/ 4597974 h 6858000"/>
              <a:gd name="connsiteX475" fmla="*/ 3100264 w 7467663"/>
              <a:gd name="connsiteY475" fmla="*/ 4579845 h 6858000"/>
              <a:gd name="connsiteX476" fmla="*/ 2183576 w 7467663"/>
              <a:gd name="connsiteY476" fmla="*/ 4227150 h 6858000"/>
              <a:gd name="connsiteX477" fmla="*/ 2151029 w 7467663"/>
              <a:gd name="connsiteY477" fmla="*/ 4146947 h 6858000"/>
              <a:gd name="connsiteX478" fmla="*/ 3563434 w 7467663"/>
              <a:gd name="connsiteY478" fmla="*/ 4469115 h 6858000"/>
              <a:gd name="connsiteX479" fmla="*/ 3177952 w 7467663"/>
              <a:gd name="connsiteY479" fmla="*/ 3657386 h 6858000"/>
              <a:gd name="connsiteX480" fmla="*/ 3189263 w 7467663"/>
              <a:gd name="connsiteY480" fmla="*/ 3625726 h 6858000"/>
              <a:gd name="connsiteX481" fmla="*/ 3560912 w 7467663"/>
              <a:gd name="connsiteY481" fmla="*/ 4079863 h 6858000"/>
              <a:gd name="connsiteX482" fmla="*/ 3626636 w 7467663"/>
              <a:gd name="connsiteY482" fmla="*/ 4512230 h 6858000"/>
              <a:gd name="connsiteX483" fmla="*/ 3653088 w 7467663"/>
              <a:gd name="connsiteY483" fmla="*/ 4521417 h 6858000"/>
              <a:gd name="connsiteX484" fmla="*/ 3988128 w 7467663"/>
              <a:gd name="connsiteY484" fmla="*/ 4817267 h 6858000"/>
              <a:gd name="connsiteX485" fmla="*/ 4830582 w 7467663"/>
              <a:gd name="connsiteY485" fmla="*/ 4676000 h 6858000"/>
              <a:gd name="connsiteX486" fmla="*/ 4830100 w 7467663"/>
              <a:gd name="connsiteY486" fmla="*/ 4675554 h 6858000"/>
              <a:gd name="connsiteX487" fmla="*/ 4036318 w 7467663"/>
              <a:gd name="connsiteY487" fmla="*/ 4147013 h 6858000"/>
              <a:gd name="connsiteX488" fmla="*/ 3432098 w 7467663"/>
              <a:gd name="connsiteY488" fmla="*/ 3537312 h 6858000"/>
              <a:gd name="connsiteX489" fmla="*/ 3446761 w 7467663"/>
              <a:gd name="connsiteY489" fmla="*/ 3461278 h 6858000"/>
              <a:gd name="connsiteX490" fmla="*/ 4419733 w 7467663"/>
              <a:gd name="connsiteY490" fmla="*/ 3963555 h 6858000"/>
              <a:gd name="connsiteX491" fmla="*/ 4781371 w 7467663"/>
              <a:gd name="connsiteY491" fmla="*/ 4458604 h 6858000"/>
              <a:gd name="connsiteX492" fmla="*/ 4780440 w 7467663"/>
              <a:gd name="connsiteY492" fmla="*/ 4470290 h 6858000"/>
              <a:gd name="connsiteX493" fmla="*/ 4898954 w 7467663"/>
              <a:gd name="connsiteY493" fmla="*/ 4662092 h 6858000"/>
              <a:gd name="connsiteX494" fmla="*/ 4900699 w 7467663"/>
              <a:gd name="connsiteY494" fmla="*/ 4670867 h 6858000"/>
              <a:gd name="connsiteX495" fmla="*/ 5714511 w 7467663"/>
              <a:gd name="connsiteY495" fmla="*/ 4663483 h 6858000"/>
              <a:gd name="connsiteX496" fmla="*/ 5464793 w 7467663"/>
              <a:gd name="connsiteY496" fmla="*/ 4393556 h 6858000"/>
              <a:gd name="connsiteX497" fmla="*/ 5461897 w 7467663"/>
              <a:gd name="connsiteY497" fmla="*/ 4390879 h 6858000"/>
              <a:gd name="connsiteX498" fmla="*/ 4294126 w 7467663"/>
              <a:gd name="connsiteY498" fmla="*/ 3303048 h 6858000"/>
              <a:gd name="connsiteX499" fmla="*/ 4305321 w 7467663"/>
              <a:gd name="connsiteY499" fmla="*/ 3256953 h 6858000"/>
              <a:gd name="connsiteX500" fmla="*/ 4949299 w 7467663"/>
              <a:gd name="connsiteY500" fmla="*/ 3766336 h 6858000"/>
              <a:gd name="connsiteX501" fmla="*/ 5291452 w 7467663"/>
              <a:gd name="connsiteY501" fmla="*/ 4076801 h 6858000"/>
              <a:gd name="connsiteX502" fmla="*/ 5434998 w 7467663"/>
              <a:gd name="connsiteY502" fmla="*/ 4254100 h 6858000"/>
              <a:gd name="connsiteX503" fmla="*/ 5351015 w 7467663"/>
              <a:gd name="connsiteY503" fmla="*/ 3760989 h 6858000"/>
              <a:gd name="connsiteX504" fmla="*/ 5413780 w 7467663"/>
              <a:gd name="connsiteY504" fmla="*/ 2966265 h 6858000"/>
              <a:gd name="connsiteX505" fmla="*/ 5425627 w 7467663"/>
              <a:gd name="connsiteY505" fmla="*/ 2954192 h 6858000"/>
              <a:gd name="connsiteX506" fmla="*/ 6604735 w 7467663"/>
              <a:gd name="connsiteY506" fmla="*/ 2041381 h 6858000"/>
              <a:gd name="connsiteX507" fmla="*/ 7204487 w 7467663"/>
              <a:gd name="connsiteY507" fmla="*/ 2742112 h 6858000"/>
              <a:gd name="connsiteX508" fmla="*/ 7131592 w 7467663"/>
              <a:gd name="connsiteY508" fmla="*/ 2672096 h 6858000"/>
              <a:gd name="connsiteX509" fmla="*/ 6996344 w 7467663"/>
              <a:gd name="connsiteY509" fmla="*/ 2518310 h 6858000"/>
              <a:gd name="connsiteX510" fmla="*/ 6735495 w 7467663"/>
              <a:gd name="connsiteY510" fmla="*/ 2196890 h 6858000"/>
              <a:gd name="connsiteX511" fmla="*/ 6721901 w 7467663"/>
              <a:gd name="connsiteY511" fmla="*/ 2179274 h 6858000"/>
              <a:gd name="connsiteX512" fmla="*/ 6604735 w 7467663"/>
              <a:gd name="connsiteY512" fmla="*/ 2041381 h 6858000"/>
              <a:gd name="connsiteX513" fmla="*/ 6591670 w 7467663"/>
              <a:gd name="connsiteY513" fmla="*/ 1988277 h 6858000"/>
              <a:gd name="connsiteX514" fmla="*/ 6747349 w 7467663"/>
              <a:gd name="connsiteY514" fmla="*/ 2160069 h 6858000"/>
              <a:gd name="connsiteX515" fmla="*/ 6760943 w 7467663"/>
              <a:gd name="connsiteY515" fmla="*/ 2177686 h 6858000"/>
              <a:gd name="connsiteX516" fmla="*/ 7021065 w 7467663"/>
              <a:gd name="connsiteY516" fmla="*/ 2498102 h 6858000"/>
              <a:gd name="connsiteX517" fmla="*/ 7155223 w 7467663"/>
              <a:gd name="connsiteY517" fmla="*/ 2650386 h 6858000"/>
              <a:gd name="connsiteX518" fmla="*/ 7203167 w 7467663"/>
              <a:gd name="connsiteY518" fmla="*/ 2697288 h 6858000"/>
              <a:gd name="connsiteX519" fmla="*/ 6937703 w 7467663"/>
              <a:gd name="connsiteY519" fmla="*/ 2321981 h 6858000"/>
              <a:gd name="connsiteX520" fmla="*/ 6591670 w 7467663"/>
              <a:gd name="connsiteY520" fmla="*/ 1988277 h 6858000"/>
              <a:gd name="connsiteX521" fmla="*/ 5798671 w 7467663"/>
              <a:gd name="connsiteY521" fmla="*/ 1981601 h 6858000"/>
              <a:gd name="connsiteX522" fmla="*/ 5754709 w 7467663"/>
              <a:gd name="connsiteY522" fmla="*/ 2071454 h 6858000"/>
              <a:gd name="connsiteX523" fmla="*/ 5763044 w 7467663"/>
              <a:gd name="connsiteY523" fmla="*/ 2842206 h 6858000"/>
              <a:gd name="connsiteX524" fmla="*/ 5764974 w 7467663"/>
              <a:gd name="connsiteY524" fmla="*/ 2799609 h 6858000"/>
              <a:gd name="connsiteX525" fmla="*/ 5767665 w 7467663"/>
              <a:gd name="connsiteY525" fmla="*/ 2666409 h 6858000"/>
              <a:gd name="connsiteX526" fmla="*/ 5763055 w 7467663"/>
              <a:gd name="connsiteY526" fmla="*/ 2579705 h 6858000"/>
              <a:gd name="connsiteX527" fmla="*/ 5758079 w 7467663"/>
              <a:gd name="connsiteY527" fmla="*/ 2492508 h 6858000"/>
              <a:gd name="connsiteX528" fmla="*/ 5779325 w 7467663"/>
              <a:gd name="connsiteY528" fmla="*/ 2197069 h 6858000"/>
              <a:gd name="connsiteX529" fmla="*/ 5798671 w 7467663"/>
              <a:gd name="connsiteY529" fmla="*/ 1981601 h 6858000"/>
              <a:gd name="connsiteX530" fmla="*/ 5829202 w 7467663"/>
              <a:gd name="connsiteY530" fmla="*/ 1971679 h 6858000"/>
              <a:gd name="connsiteX531" fmla="*/ 5809558 w 7467663"/>
              <a:gd name="connsiteY531" fmla="*/ 2198043 h 6858000"/>
              <a:gd name="connsiteX532" fmla="*/ 5788653 w 7467663"/>
              <a:gd name="connsiteY532" fmla="*/ 2489430 h 6858000"/>
              <a:gd name="connsiteX533" fmla="*/ 5793439 w 7467663"/>
              <a:gd name="connsiteY533" fmla="*/ 2575235 h 6858000"/>
              <a:gd name="connsiteX534" fmla="*/ 5796837 w 7467663"/>
              <a:gd name="connsiteY534" fmla="*/ 2637633 h 6858000"/>
              <a:gd name="connsiteX535" fmla="*/ 5818614 w 7467663"/>
              <a:gd name="connsiteY535" fmla="*/ 2473055 h 6858000"/>
              <a:gd name="connsiteX536" fmla="*/ 5829202 w 7467663"/>
              <a:gd name="connsiteY536" fmla="*/ 1971679 h 6858000"/>
              <a:gd name="connsiteX537" fmla="*/ 5911389 w 7467663"/>
              <a:gd name="connsiteY537" fmla="*/ 1898371 h 6858000"/>
              <a:gd name="connsiteX538" fmla="*/ 6237627 w 7467663"/>
              <a:gd name="connsiteY538" fmla="*/ 2231921 h 6858000"/>
              <a:gd name="connsiteX539" fmla="*/ 5911389 w 7467663"/>
              <a:gd name="connsiteY539" fmla="*/ 1898371 h 6858000"/>
              <a:gd name="connsiteX540" fmla="*/ 6944437 w 7467663"/>
              <a:gd name="connsiteY540" fmla="*/ 1575402 h 6858000"/>
              <a:gd name="connsiteX541" fmla="*/ 6304730 w 7467663"/>
              <a:gd name="connsiteY541" fmla="*/ 1766654 h 6858000"/>
              <a:gd name="connsiteX542" fmla="*/ 6944437 w 7467663"/>
              <a:gd name="connsiteY542" fmla="*/ 1575402 h 6858000"/>
              <a:gd name="connsiteX543" fmla="*/ 7019523 w 7467663"/>
              <a:gd name="connsiteY543" fmla="*/ 1519450 h 6858000"/>
              <a:gd name="connsiteX544" fmla="*/ 6298091 w 7467663"/>
              <a:gd name="connsiteY544" fmla="*/ 1737122 h 6858000"/>
              <a:gd name="connsiteX545" fmla="*/ 7019523 w 7467663"/>
              <a:gd name="connsiteY545" fmla="*/ 1519450 h 6858000"/>
              <a:gd name="connsiteX546" fmla="*/ 2399523 w 7467663"/>
              <a:gd name="connsiteY546" fmla="*/ 1428234 h 6858000"/>
              <a:gd name="connsiteX547" fmla="*/ 2224982 w 7467663"/>
              <a:gd name="connsiteY547" fmla="*/ 1826201 h 6858000"/>
              <a:gd name="connsiteX548" fmla="*/ 2096099 w 7467663"/>
              <a:gd name="connsiteY548" fmla="*/ 2345900 h 6858000"/>
              <a:gd name="connsiteX549" fmla="*/ 2283317 w 7467663"/>
              <a:gd name="connsiteY549" fmla="*/ 1796925 h 6858000"/>
              <a:gd name="connsiteX550" fmla="*/ 2399523 w 7467663"/>
              <a:gd name="connsiteY550" fmla="*/ 1428234 h 6858000"/>
              <a:gd name="connsiteX551" fmla="*/ 2448558 w 7467663"/>
              <a:gd name="connsiteY551" fmla="*/ 1373435 h 6858000"/>
              <a:gd name="connsiteX552" fmla="*/ 2312521 w 7467663"/>
              <a:gd name="connsiteY552" fmla="*/ 1806140 h 6858000"/>
              <a:gd name="connsiteX553" fmla="*/ 2127533 w 7467663"/>
              <a:gd name="connsiteY553" fmla="*/ 2348380 h 6858000"/>
              <a:gd name="connsiteX554" fmla="*/ 2358080 w 7467663"/>
              <a:gd name="connsiteY554" fmla="*/ 1866134 h 6858000"/>
              <a:gd name="connsiteX555" fmla="*/ 2407436 w 7467663"/>
              <a:gd name="connsiteY555" fmla="*/ 1651070 h 6858000"/>
              <a:gd name="connsiteX556" fmla="*/ 2448558 w 7467663"/>
              <a:gd name="connsiteY556" fmla="*/ 1373435 h 6858000"/>
              <a:gd name="connsiteX557" fmla="*/ 278707 w 7467663"/>
              <a:gd name="connsiteY557" fmla="*/ 1352270 h 6858000"/>
              <a:gd name="connsiteX558" fmla="*/ 321570 w 7467663"/>
              <a:gd name="connsiteY558" fmla="*/ 1861610 h 6858000"/>
              <a:gd name="connsiteX559" fmla="*/ 294281 w 7467663"/>
              <a:gd name="connsiteY559" fmla="*/ 1440658 h 6858000"/>
              <a:gd name="connsiteX560" fmla="*/ 278707 w 7467663"/>
              <a:gd name="connsiteY560" fmla="*/ 1352270 h 6858000"/>
              <a:gd name="connsiteX561" fmla="*/ 1423821 w 7467663"/>
              <a:gd name="connsiteY561" fmla="*/ 1351958 h 6858000"/>
              <a:gd name="connsiteX562" fmla="*/ 1638521 w 7467663"/>
              <a:gd name="connsiteY562" fmla="*/ 1908470 h 6858000"/>
              <a:gd name="connsiteX563" fmla="*/ 1754199 w 7467663"/>
              <a:gd name="connsiteY563" fmla="*/ 2149284 h 6858000"/>
              <a:gd name="connsiteX564" fmla="*/ 1908359 w 7467663"/>
              <a:gd name="connsiteY564" fmla="*/ 2364988 h 6858000"/>
              <a:gd name="connsiteX565" fmla="*/ 1647661 w 7467663"/>
              <a:gd name="connsiteY565" fmla="*/ 1825945 h 6858000"/>
              <a:gd name="connsiteX566" fmla="*/ 1423821 w 7467663"/>
              <a:gd name="connsiteY566" fmla="*/ 1351958 h 6858000"/>
              <a:gd name="connsiteX567" fmla="*/ 1431890 w 7467663"/>
              <a:gd name="connsiteY567" fmla="*/ 1306475 h 6858000"/>
              <a:gd name="connsiteX568" fmla="*/ 1507597 w 7467663"/>
              <a:gd name="connsiteY568" fmla="*/ 1446132 h 6858000"/>
              <a:gd name="connsiteX569" fmla="*/ 1674586 w 7467663"/>
              <a:gd name="connsiteY569" fmla="*/ 1813832 h 6858000"/>
              <a:gd name="connsiteX570" fmla="*/ 1815950 w 7467663"/>
              <a:gd name="connsiteY570" fmla="*/ 2128564 h 6858000"/>
              <a:gd name="connsiteX571" fmla="*/ 1984242 w 7467663"/>
              <a:gd name="connsiteY571" fmla="*/ 2430829 h 6858000"/>
              <a:gd name="connsiteX572" fmla="*/ 2014023 w 7467663"/>
              <a:gd name="connsiteY572" fmla="*/ 2450995 h 6858000"/>
              <a:gd name="connsiteX573" fmla="*/ 1747337 w 7467663"/>
              <a:gd name="connsiteY573" fmla="*/ 1855264 h 6858000"/>
              <a:gd name="connsiteX574" fmla="*/ 1533749 w 7467663"/>
              <a:gd name="connsiteY574" fmla="*/ 1478656 h 6858000"/>
              <a:gd name="connsiteX575" fmla="*/ 1431890 w 7467663"/>
              <a:gd name="connsiteY575" fmla="*/ 1306475 h 6858000"/>
              <a:gd name="connsiteX576" fmla="*/ 5052692 w 7467663"/>
              <a:gd name="connsiteY576" fmla="*/ 1292994 h 6858000"/>
              <a:gd name="connsiteX577" fmla="*/ 5200661 w 7467663"/>
              <a:gd name="connsiteY577" fmla="*/ 1635186 h 6858000"/>
              <a:gd name="connsiteX578" fmla="*/ 5297138 w 7467663"/>
              <a:gd name="connsiteY578" fmla="*/ 1906351 h 6858000"/>
              <a:gd name="connsiteX579" fmla="*/ 5052692 w 7467663"/>
              <a:gd name="connsiteY579" fmla="*/ 1292994 h 6858000"/>
              <a:gd name="connsiteX580" fmla="*/ 5009948 w 7467663"/>
              <a:gd name="connsiteY580" fmla="*/ 1273619 h 6858000"/>
              <a:gd name="connsiteX581" fmla="*/ 5121777 w 7467663"/>
              <a:gd name="connsiteY581" fmla="*/ 1654213 h 6858000"/>
              <a:gd name="connsiteX582" fmla="*/ 5293545 w 7467663"/>
              <a:gd name="connsiteY582" fmla="*/ 2072247 h 6858000"/>
              <a:gd name="connsiteX583" fmla="*/ 5294042 w 7467663"/>
              <a:gd name="connsiteY583" fmla="*/ 2065019 h 6858000"/>
              <a:gd name="connsiteX584" fmla="*/ 5171936 w 7467663"/>
              <a:gd name="connsiteY584" fmla="*/ 1647613 h 6858000"/>
              <a:gd name="connsiteX585" fmla="*/ 5009948 w 7467663"/>
              <a:gd name="connsiteY585" fmla="*/ 1273619 h 6858000"/>
              <a:gd name="connsiteX586" fmla="*/ 655236 w 7467663"/>
              <a:gd name="connsiteY586" fmla="*/ 1268632 h 6858000"/>
              <a:gd name="connsiteX587" fmla="*/ 839521 w 7467663"/>
              <a:gd name="connsiteY587" fmla="*/ 1685315 h 6858000"/>
              <a:gd name="connsiteX588" fmla="*/ 1109416 w 7467663"/>
              <a:gd name="connsiteY588" fmla="*/ 2061663 h 6858000"/>
              <a:gd name="connsiteX589" fmla="*/ 1298300 w 7467663"/>
              <a:gd name="connsiteY589" fmla="*/ 2247742 h 6858000"/>
              <a:gd name="connsiteX590" fmla="*/ 1125871 w 7467663"/>
              <a:gd name="connsiteY590" fmla="*/ 1989513 h 6858000"/>
              <a:gd name="connsiteX591" fmla="*/ 981574 w 7467663"/>
              <a:gd name="connsiteY591" fmla="*/ 1783157 h 6858000"/>
              <a:gd name="connsiteX592" fmla="*/ 922198 w 7467663"/>
              <a:gd name="connsiteY592" fmla="*/ 1677437 h 6858000"/>
              <a:gd name="connsiteX593" fmla="*/ 869293 w 7467663"/>
              <a:gd name="connsiteY593" fmla="*/ 1583214 h 6858000"/>
              <a:gd name="connsiteX594" fmla="*/ 751431 w 7467663"/>
              <a:gd name="connsiteY594" fmla="*/ 1405731 h 6858000"/>
              <a:gd name="connsiteX595" fmla="*/ 655236 w 7467663"/>
              <a:gd name="connsiteY595" fmla="*/ 1268632 h 6858000"/>
              <a:gd name="connsiteX596" fmla="*/ 6516292 w 7467663"/>
              <a:gd name="connsiteY596" fmla="*/ 1263064 h 6858000"/>
              <a:gd name="connsiteX597" fmla="*/ 5736320 w 7467663"/>
              <a:gd name="connsiteY597" fmla="*/ 1501803 h 6858000"/>
              <a:gd name="connsiteX598" fmla="*/ 6516292 w 7467663"/>
              <a:gd name="connsiteY598" fmla="*/ 1263064 h 6858000"/>
              <a:gd name="connsiteX599" fmla="*/ 291466 w 7467663"/>
              <a:gd name="connsiteY599" fmla="*/ 1250369 h 6858000"/>
              <a:gd name="connsiteX600" fmla="*/ 323180 w 7467663"/>
              <a:gd name="connsiteY600" fmla="*/ 1435283 h 6858000"/>
              <a:gd name="connsiteX601" fmla="*/ 349381 w 7467663"/>
              <a:gd name="connsiteY601" fmla="*/ 1875041 h 6858000"/>
              <a:gd name="connsiteX602" fmla="*/ 374363 w 7467663"/>
              <a:gd name="connsiteY602" fmla="*/ 1506494 h 6858000"/>
              <a:gd name="connsiteX603" fmla="*/ 302168 w 7467663"/>
              <a:gd name="connsiteY603" fmla="*/ 1274495 h 6858000"/>
              <a:gd name="connsiteX604" fmla="*/ 291466 w 7467663"/>
              <a:gd name="connsiteY604" fmla="*/ 1250369 h 6858000"/>
              <a:gd name="connsiteX605" fmla="*/ 678222 w 7467663"/>
              <a:gd name="connsiteY605" fmla="*/ 1248670 h 6858000"/>
              <a:gd name="connsiteX606" fmla="*/ 775536 w 7467663"/>
              <a:gd name="connsiteY606" fmla="*/ 1388015 h 6858000"/>
              <a:gd name="connsiteX607" fmla="*/ 894529 w 7467663"/>
              <a:gd name="connsiteY607" fmla="*/ 1567739 h 6858000"/>
              <a:gd name="connsiteX608" fmla="*/ 948000 w 7467663"/>
              <a:gd name="connsiteY608" fmla="*/ 1663088 h 6858000"/>
              <a:gd name="connsiteX609" fmla="*/ 1006812 w 7467663"/>
              <a:gd name="connsiteY609" fmla="*/ 1767683 h 6858000"/>
              <a:gd name="connsiteX610" fmla="*/ 1149133 w 7467663"/>
              <a:gd name="connsiteY610" fmla="*/ 1971513 h 6858000"/>
              <a:gd name="connsiteX611" fmla="*/ 1333952 w 7467663"/>
              <a:gd name="connsiteY611" fmla="*/ 2251620 h 6858000"/>
              <a:gd name="connsiteX612" fmla="*/ 1337329 w 7467663"/>
              <a:gd name="connsiteY612" fmla="*/ 2258350 h 6858000"/>
              <a:gd name="connsiteX613" fmla="*/ 1014726 w 7467663"/>
              <a:gd name="connsiteY613" fmla="*/ 1615556 h 6858000"/>
              <a:gd name="connsiteX614" fmla="*/ 678222 w 7467663"/>
              <a:gd name="connsiteY614" fmla="*/ 1248670 h 6858000"/>
              <a:gd name="connsiteX615" fmla="*/ 6691602 w 7467663"/>
              <a:gd name="connsiteY615" fmla="*/ 1140573 h 6858000"/>
              <a:gd name="connsiteX616" fmla="*/ 6571100 w 7467663"/>
              <a:gd name="connsiteY616" fmla="*/ 1183662 h 6858000"/>
              <a:gd name="connsiteX617" fmla="*/ 6241687 w 7467663"/>
              <a:gd name="connsiteY617" fmla="*/ 1257600 h 6858000"/>
              <a:gd name="connsiteX618" fmla="*/ 5693009 w 7467663"/>
              <a:gd name="connsiteY618" fmla="*/ 1478256 h 6858000"/>
              <a:gd name="connsiteX619" fmla="*/ 6548420 w 7467663"/>
              <a:gd name="connsiteY619" fmla="*/ 1214599 h 6858000"/>
              <a:gd name="connsiteX620" fmla="*/ 6605473 w 7467663"/>
              <a:gd name="connsiteY620" fmla="*/ 1184686 h 6858000"/>
              <a:gd name="connsiteX621" fmla="*/ 6691602 w 7467663"/>
              <a:gd name="connsiteY621" fmla="*/ 1140573 h 6858000"/>
              <a:gd name="connsiteX622" fmla="*/ 4002475 w 7467663"/>
              <a:gd name="connsiteY622" fmla="*/ 1037802 h 6858000"/>
              <a:gd name="connsiteX623" fmla="*/ 4000324 w 7467663"/>
              <a:gd name="connsiteY623" fmla="*/ 1039362 h 6858000"/>
              <a:gd name="connsiteX624" fmla="*/ 4002862 w 7467663"/>
              <a:gd name="connsiteY624" fmla="*/ 1042866 h 6858000"/>
              <a:gd name="connsiteX625" fmla="*/ 4002475 w 7467663"/>
              <a:gd name="connsiteY625" fmla="*/ 1037802 h 6858000"/>
              <a:gd name="connsiteX626" fmla="*/ 506322 w 7467663"/>
              <a:gd name="connsiteY626" fmla="*/ 1020997 h 6858000"/>
              <a:gd name="connsiteX627" fmla="*/ 533068 w 7467663"/>
              <a:gd name="connsiteY627" fmla="*/ 1029409 h 6858000"/>
              <a:gd name="connsiteX628" fmla="*/ 1232525 w 7467663"/>
              <a:gd name="connsiteY628" fmla="*/ 1804675 h 6858000"/>
              <a:gd name="connsiteX629" fmla="*/ 1388858 w 7467663"/>
              <a:gd name="connsiteY629" fmla="*/ 2368011 h 6858000"/>
              <a:gd name="connsiteX630" fmla="*/ 1384098 w 7467663"/>
              <a:gd name="connsiteY630" fmla="*/ 2378125 h 6858000"/>
              <a:gd name="connsiteX631" fmla="*/ 1425393 w 7467663"/>
              <a:gd name="connsiteY631" fmla="*/ 2589124 h 6858000"/>
              <a:gd name="connsiteX632" fmla="*/ 1424001 w 7467663"/>
              <a:gd name="connsiteY632" fmla="*/ 2597541 h 6858000"/>
              <a:gd name="connsiteX633" fmla="*/ 2152729 w 7467663"/>
              <a:gd name="connsiteY633" fmla="*/ 2864487 h 6858000"/>
              <a:gd name="connsiteX634" fmla="*/ 2020609 w 7467663"/>
              <a:gd name="connsiteY634" fmla="*/ 2539671 h 6858000"/>
              <a:gd name="connsiteX635" fmla="*/ 2018920 w 7467663"/>
              <a:gd name="connsiteY635" fmla="*/ 2536309 h 6858000"/>
              <a:gd name="connsiteX636" fmla="*/ 1342441 w 7467663"/>
              <a:gd name="connsiteY636" fmla="*/ 1173017 h 6858000"/>
              <a:gd name="connsiteX637" fmla="*/ 1367925 w 7467663"/>
              <a:gd name="connsiteY637" fmla="*/ 1135648 h 6858000"/>
              <a:gd name="connsiteX638" fmla="*/ 1771401 w 7467663"/>
              <a:gd name="connsiteY638" fmla="*/ 1806673 h 6858000"/>
              <a:gd name="connsiteX639" fmla="*/ 1972385 w 7467663"/>
              <a:gd name="connsiteY639" fmla="*/ 2198735 h 6858000"/>
              <a:gd name="connsiteX640" fmla="*/ 2040892 w 7467663"/>
              <a:gd name="connsiteY640" fmla="*/ 2405205 h 6858000"/>
              <a:gd name="connsiteX641" fmla="*/ 2131689 w 7467663"/>
              <a:gd name="connsiteY641" fmla="*/ 1936926 h 6858000"/>
              <a:gd name="connsiteX642" fmla="*/ 2454820 w 7467663"/>
              <a:gd name="connsiteY642" fmla="*/ 1248808 h 6858000"/>
              <a:gd name="connsiteX643" fmla="*/ 2492512 w 7467663"/>
              <a:gd name="connsiteY643" fmla="*/ 1302920 h 6858000"/>
              <a:gd name="connsiteX644" fmla="*/ 2081216 w 7467663"/>
              <a:gd name="connsiteY644" fmla="*/ 2527513 h 6858000"/>
              <a:gd name="connsiteX645" fmla="*/ 2081211 w 7467663"/>
              <a:gd name="connsiteY645" fmla="*/ 2528916 h 6858000"/>
              <a:gd name="connsiteX646" fmla="*/ 2199067 w 7467663"/>
              <a:gd name="connsiteY646" fmla="*/ 2884061 h 6858000"/>
              <a:gd name="connsiteX647" fmla="*/ 3192586 w 7467663"/>
              <a:gd name="connsiteY647" fmla="*/ 3411496 h 6858000"/>
              <a:gd name="connsiteX648" fmla="*/ 3182620 w 7467663"/>
              <a:gd name="connsiteY648" fmla="*/ 3483279 h 6858000"/>
              <a:gd name="connsiteX649" fmla="*/ 2435119 w 7467663"/>
              <a:gd name="connsiteY649" fmla="*/ 3080173 h 6858000"/>
              <a:gd name="connsiteX650" fmla="*/ 2410152 w 7467663"/>
              <a:gd name="connsiteY650" fmla="*/ 3063751 h 6858000"/>
              <a:gd name="connsiteX651" fmla="*/ 2408099 w 7467663"/>
              <a:gd name="connsiteY651" fmla="*/ 3064403 h 6858000"/>
              <a:gd name="connsiteX652" fmla="*/ 2407218 w 7467663"/>
              <a:gd name="connsiteY652" fmla="*/ 3070324 h 6858000"/>
              <a:gd name="connsiteX653" fmla="*/ 2380138 w 7467663"/>
              <a:gd name="connsiteY653" fmla="*/ 3099341 h 6858000"/>
              <a:gd name="connsiteX654" fmla="*/ 1765923 w 7467663"/>
              <a:gd name="connsiteY654" fmla="*/ 3581043 h 6858000"/>
              <a:gd name="connsiteX655" fmla="*/ 1702258 w 7467663"/>
              <a:gd name="connsiteY655" fmla="*/ 3612286 h 6858000"/>
              <a:gd name="connsiteX656" fmla="*/ 1538370 w 7467663"/>
              <a:gd name="connsiteY656" fmla="*/ 3811804 h 6858000"/>
              <a:gd name="connsiteX657" fmla="*/ 542867 w 7467663"/>
              <a:gd name="connsiteY657" fmla="*/ 4944092 h 6858000"/>
              <a:gd name="connsiteX658" fmla="*/ 515800 w 7467663"/>
              <a:gd name="connsiteY658" fmla="*/ 4862180 h 6858000"/>
              <a:gd name="connsiteX659" fmla="*/ 909145 w 7467663"/>
              <a:gd name="connsiteY659" fmla="*/ 4199225 h 6858000"/>
              <a:gd name="connsiteX660" fmla="*/ 1214067 w 7467663"/>
              <a:gd name="connsiteY660" fmla="*/ 3908561 h 6858000"/>
              <a:gd name="connsiteX661" fmla="*/ 640967 w 7467663"/>
              <a:gd name="connsiteY661" fmla="*/ 4105601 h 6858000"/>
              <a:gd name="connsiteX662" fmla="*/ 112563 w 7467663"/>
              <a:gd name="connsiteY662" fmla="*/ 4396952 h 6858000"/>
              <a:gd name="connsiteX663" fmla="*/ 0 w 7467663"/>
              <a:gd name="connsiteY663" fmla="*/ 4466006 h 6858000"/>
              <a:gd name="connsiteX664" fmla="*/ 0 w 7467663"/>
              <a:gd name="connsiteY664" fmla="*/ 4233763 h 6858000"/>
              <a:gd name="connsiteX665" fmla="*/ 36881 w 7467663"/>
              <a:gd name="connsiteY665" fmla="*/ 4200118 h 6858000"/>
              <a:gd name="connsiteX666" fmla="*/ 910534 w 7467663"/>
              <a:gd name="connsiteY666" fmla="*/ 3629753 h 6858000"/>
              <a:gd name="connsiteX667" fmla="*/ 1578717 w 7467663"/>
              <a:gd name="connsiteY667" fmla="*/ 3575982 h 6858000"/>
              <a:gd name="connsiteX668" fmla="*/ 2338780 w 7467663"/>
              <a:gd name="connsiteY668" fmla="*/ 3033725 h 6858000"/>
              <a:gd name="connsiteX669" fmla="*/ 1807991 w 7467663"/>
              <a:gd name="connsiteY669" fmla="*/ 2807184 h 6858000"/>
              <a:gd name="connsiteX670" fmla="*/ 1416358 w 7467663"/>
              <a:gd name="connsiteY670" fmla="*/ 3112571 h 6858000"/>
              <a:gd name="connsiteX671" fmla="*/ 939066 w 7467663"/>
              <a:gd name="connsiteY671" fmla="*/ 3378798 h 6858000"/>
              <a:gd name="connsiteX672" fmla="*/ 115099 w 7467663"/>
              <a:gd name="connsiteY672" fmla="*/ 3607650 h 6858000"/>
              <a:gd name="connsiteX673" fmla="*/ 97284 w 7467663"/>
              <a:gd name="connsiteY673" fmla="*/ 3520393 h 6858000"/>
              <a:gd name="connsiteX674" fmla="*/ 922050 w 7467663"/>
              <a:gd name="connsiteY674" fmla="*/ 3074867 h 6858000"/>
              <a:gd name="connsiteX675" fmla="*/ 1405265 w 7467663"/>
              <a:gd name="connsiteY675" fmla="*/ 3016319 h 6858000"/>
              <a:gd name="connsiteX676" fmla="*/ 1407512 w 7467663"/>
              <a:gd name="connsiteY676" fmla="*/ 3018001 h 6858000"/>
              <a:gd name="connsiteX677" fmla="*/ 1726266 w 7467663"/>
              <a:gd name="connsiteY677" fmla="*/ 2777274 h 6858000"/>
              <a:gd name="connsiteX678" fmla="*/ 625390 w 7467663"/>
              <a:gd name="connsiteY678" fmla="*/ 2514541 h 6858000"/>
              <a:gd name="connsiteX679" fmla="*/ 619799 w 7467663"/>
              <a:gd name="connsiteY679" fmla="*/ 2527180 h 6858000"/>
              <a:gd name="connsiteX680" fmla="*/ 310030 w 7467663"/>
              <a:gd name="connsiteY680" fmla="*/ 2771818 h 6858000"/>
              <a:gd name="connsiteX681" fmla="*/ 173877 w 7467663"/>
              <a:gd name="connsiteY681" fmla="*/ 2937056 h 6858000"/>
              <a:gd name="connsiteX682" fmla="*/ 77889 w 7467663"/>
              <a:gd name="connsiteY682" fmla="*/ 3138440 h 6858000"/>
              <a:gd name="connsiteX683" fmla="*/ 0 w 7467663"/>
              <a:gd name="connsiteY683" fmla="*/ 3271395 h 6858000"/>
              <a:gd name="connsiteX684" fmla="*/ 0 w 7467663"/>
              <a:gd name="connsiteY684" fmla="*/ 3153002 h 6858000"/>
              <a:gd name="connsiteX685" fmla="*/ 2386 w 7467663"/>
              <a:gd name="connsiteY685" fmla="*/ 3149203 h 6858000"/>
              <a:gd name="connsiteX686" fmla="*/ 89753 w 7467663"/>
              <a:gd name="connsiteY686" fmla="*/ 2987702 h 6858000"/>
              <a:gd name="connsiteX687" fmla="*/ 76869 w 7467663"/>
              <a:gd name="connsiteY687" fmla="*/ 3005404 h 6858000"/>
              <a:gd name="connsiteX688" fmla="*/ 32049 w 7467663"/>
              <a:gd name="connsiteY688" fmla="*/ 3065814 h 6858000"/>
              <a:gd name="connsiteX689" fmla="*/ 0 w 7467663"/>
              <a:gd name="connsiteY689" fmla="*/ 3108744 h 6858000"/>
              <a:gd name="connsiteX690" fmla="*/ 0 w 7467663"/>
              <a:gd name="connsiteY690" fmla="*/ 3058059 h 6858000"/>
              <a:gd name="connsiteX691" fmla="*/ 7610 w 7467663"/>
              <a:gd name="connsiteY691" fmla="*/ 3047889 h 6858000"/>
              <a:gd name="connsiteX692" fmla="*/ 52419 w 7467663"/>
              <a:gd name="connsiteY692" fmla="*/ 2987479 h 6858000"/>
              <a:gd name="connsiteX693" fmla="*/ 59142 w 7467663"/>
              <a:gd name="connsiteY693" fmla="*/ 2978488 h 6858000"/>
              <a:gd name="connsiteX694" fmla="*/ 0 w 7467663"/>
              <a:gd name="connsiteY694" fmla="*/ 3015334 h 6858000"/>
              <a:gd name="connsiteX695" fmla="*/ 0 w 7467663"/>
              <a:gd name="connsiteY695" fmla="*/ 2914286 h 6858000"/>
              <a:gd name="connsiteX696" fmla="*/ 36383 w 7467663"/>
              <a:gd name="connsiteY696" fmla="*/ 2901128 h 6858000"/>
              <a:gd name="connsiteX697" fmla="*/ 156329 w 7467663"/>
              <a:gd name="connsiteY697" fmla="*/ 2840533 h 6858000"/>
              <a:gd name="connsiteX698" fmla="*/ 358355 w 7467663"/>
              <a:gd name="connsiteY698" fmla="*/ 2620471 h 6858000"/>
              <a:gd name="connsiteX699" fmla="*/ 510577 w 7467663"/>
              <a:gd name="connsiteY699" fmla="*/ 2501244 h 6858000"/>
              <a:gd name="connsiteX700" fmla="*/ 211967 w 7467663"/>
              <a:gd name="connsiteY700" fmla="*/ 2479171 h 6858000"/>
              <a:gd name="connsiteX701" fmla="*/ 0 w 7467663"/>
              <a:gd name="connsiteY701" fmla="*/ 2476398 h 6858000"/>
              <a:gd name="connsiteX702" fmla="*/ 0 w 7467663"/>
              <a:gd name="connsiteY702" fmla="*/ 2389189 h 6858000"/>
              <a:gd name="connsiteX703" fmla="*/ 103062 w 7467663"/>
              <a:gd name="connsiteY703" fmla="*/ 2389518 h 6858000"/>
              <a:gd name="connsiteX704" fmla="*/ 510734 w 7467663"/>
              <a:gd name="connsiteY704" fmla="*/ 2416201 h 6858000"/>
              <a:gd name="connsiteX705" fmla="*/ 279257 w 7467663"/>
              <a:gd name="connsiteY705" fmla="*/ 2092102 h 6858000"/>
              <a:gd name="connsiteX706" fmla="*/ 65265 w 7467663"/>
              <a:gd name="connsiteY706" fmla="*/ 2006049 h 6858000"/>
              <a:gd name="connsiteX707" fmla="*/ 0 w 7467663"/>
              <a:gd name="connsiteY707" fmla="*/ 1982532 h 6858000"/>
              <a:gd name="connsiteX708" fmla="*/ 0 w 7467663"/>
              <a:gd name="connsiteY708" fmla="*/ 1912789 h 6858000"/>
              <a:gd name="connsiteX709" fmla="*/ 97460 w 7467663"/>
              <a:gd name="connsiteY709" fmla="*/ 1953725 h 6858000"/>
              <a:gd name="connsiteX710" fmla="*/ 221272 w 7467663"/>
              <a:gd name="connsiteY710" fmla="*/ 1980766 h 6858000"/>
              <a:gd name="connsiteX711" fmla="*/ 116765 w 7467663"/>
              <a:gd name="connsiteY711" fmla="*/ 1911033 h 6858000"/>
              <a:gd name="connsiteX712" fmla="*/ 16405 w 7467663"/>
              <a:gd name="connsiteY712" fmla="*/ 1803412 h 6858000"/>
              <a:gd name="connsiteX713" fmla="*/ 0 w 7467663"/>
              <a:gd name="connsiteY713" fmla="*/ 1784777 h 6858000"/>
              <a:gd name="connsiteX714" fmla="*/ 0 w 7467663"/>
              <a:gd name="connsiteY714" fmla="*/ 1740082 h 6858000"/>
              <a:gd name="connsiteX715" fmla="*/ 39394 w 7467663"/>
              <a:gd name="connsiteY715" fmla="*/ 1784856 h 6858000"/>
              <a:gd name="connsiteX716" fmla="*/ 135813 w 7467663"/>
              <a:gd name="connsiteY716" fmla="*/ 1888838 h 6858000"/>
              <a:gd name="connsiteX717" fmla="*/ 242575 w 7467663"/>
              <a:gd name="connsiteY717" fmla="*/ 1958841 h 6858000"/>
              <a:gd name="connsiteX718" fmla="*/ 82197 w 7467663"/>
              <a:gd name="connsiteY718" fmla="*/ 1754826 h 6858000"/>
              <a:gd name="connsiteX719" fmla="*/ 0 w 7467663"/>
              <a:gd name="connsiteY719" fmla="*/ 1679650 h 6858000"/>
              <a:gd name="connsiteX720" fmla="*/ 0 w 7467663"/>
              <a:gd name="connsiteY720" fmla="*/ 1602463 h 6858000"/>
              <a:gd name="connsiteX721" fmla="*/ 84689 w 7467663"/>
              <a:gd name="connsiteY721" fmla="*/ 1677442 h 6858000"/>
              <a:gd name="connsiteX722" fmla="*/ 298437 w 7467663"/>
              <a:gd name="connsiteY722" fmla="*/ 1968019 h 6858000"/>
              <a:gd name="connsiteX723" fmla="*/ 227269 w 7467663"/>
              <a:gd name="connsiteY723" fmla="*/ 1114064 h 6858000"/>
              <a:gd name="connsiteX724" fmla="*/ 248003 w 7467663"/>
              <a:gd name="connsiteY724" fmla="*/ 1089613 h 6858000"/>
              <a:gd name="connsiteX725" fmla="*/ 427020 w 7467663"/>
              <a:gd name="connsiteY725" fmla="*/ 1619803 h 6858000"/>
              <a:gd name="connsiteX726" fmla="*/ 340345 w 7467663"/>
              <a:gd name="connsiteY726" fmla="*/ 2027739 h 6858000"/>
              <a:gd name="connsiteX727" fmla="*/ 360865 w 7467663"/>
              <a:gd name="connsiteY727" fmla="*/ 2044827 h 6858000"/>
              <a:gd name="connsiteX728" fmla="*/ 560414 w 7467663"/>
              <a:gd name="connsiteY728" fmla="*/ 2421457 h 6858000"/>
              <a:gd name="connsiteX729" fmla="*/ 1359703 w 7467663"/>
              <a:gd name="connsiteY729" fmla="*/ 2578554 h 6858000"/>
              <a:gd name="connsiteX730" fmla="*/ 1359422 w 7467663"/>
              <a:gd name="connsiteY730" fmla="*/ 2577994 h 6858000"/>
              <a:gd name="connsiteX731" fmla="*/ 828701 w 7467663"/>
              <a:gd name="connsiteY731" fmla="*/ 1839520 h 6858000"/>
              <a:gd name="connsiteX732" fmla="*/ 494427 w 7467663"/>
              <a:gd name="connsiteY732" fmla="*/ 1092333 h 6858000"/>
              <a:gd name="connsiteX733" fmla="*/ 506322 w 7467663"/>
              <a:gd name="connsiteY733" fmla="*/ 1020997 h 6858000"/>
              <a:gd name="connsiteX734" fmla="*/ 4570198 w 7467663"/>
              <a:gd name="connsiteY734" fmla="*/ 978081 h 6858000"/>
              <a:gd name="connsiteX735" fmla="*/ 4523691 w 7467663"/>
              <a:gd name="connsiteY735" fmla="*/ 1127776 h 6858000"/>
              <a:gd name="connsiteX736" fmla="*/ 4509875 w 7467663"/>
              <a:gd name="connsiteY736" fmla="*/ 1167552 h 6858000"/>
              <a:gd name="connsiteX737" fmla="*/ 4478168 w 7467663"/>
              <a:gd name="connsiteY737" fmla="*/ 1260735 h 6858000"/>
              <a:gd name="connsiteX738" fmla="*/ 4409309 w 7467663"/>
              <a:gd name="connsiteY738" fmla="*/ 1666996 h 6858000"/>
              <a:gd name="connsiteX739" fmla="*/ 4370031 w 7467663"/>
              <a:gd name="connsiteY739" fmla="*/ 1955666 h 6858000"/>
              <a:gd name="connsiteX740" fmla="*/ 4570198 w 7467663"/>
              <a:gd name="connsiteY740" fmla="*/ 978081 h 6858000"/>
              <a:gd name="connsiteX741" fmla="*/ 4557898 w 7467663"/>
              <a:gd name="connsiteY741" fmla="*/ 900011 h 6858000"/>
              <a:gd name="connsiteX742" fmla="*/ 4344840 w 7467663"/>
              <a:gd name="connsiteY742" fmla="*/ 1922038 h 6858000"/>
              <a:gd name="connsiteX743" fmla="*/ 4378710 w 7467663"/>
              <a:gd name="connsiteY743" fmla="*/ 1665516 h 6858000"/>
              <a:gd name="connsiteX744" fmla="*/ 4448798 w 7467663"/>
              <a:gd name="connsiteY744" fmla="*/ 1253024 h 6858000"/>
              <a:gd name="connsiteX745" fmla="*/ 4480315 w 7467663"/>
              <a:gd name="connsiteY745" fmla="*/ 1158454 h 6858000"/>
              <a:gd name="connsiteX746" fmla="*/ 4494133 w 7467663"/>
              <a:gd name="connsiteY746" fmla="*/ 1118676 h 6858000"/>
              <a:gd name="connsiteX747" fmla="*/ 4557898 w 7467663"/>
              <a:gd name="connsiteY747" fmla="*/ 900011 h 6858000"/>
              <a:gd name="connsiteX748" fmla="*/ 5870151 w 7467663"/>
              <a:gd name="connsiteY748" fmla="*/ 898890 h 6858000"/>
              <a:gd name="connsiteX749" fmla="*/ 5861335 w 7467663"/>
              <a:gd name="connsiteY749" fmla="*/ 899177 h 6858000"/>
              <a:gd name="connsiteX750" fmla="*/ 5843702 w 7467663"/>
              <a:gd name="connsiteY750" fmla="*/ 899748 h 6858000"/>
              <a:gd name="connsiteX751" fmla="*/ 5651107 w 7467663"/>
              <a:gd name="connsiteY751" fmla="*/ 920306 h 6858000"/>
              <a:gd name="connsiteX752" fmla="*/ 5459407 w 7467663"/>
              <a:gd name="connsiteY752" fmla="*/ 940975 h 6858000"/>
              <a:gd name="connsiteX753" fmla="*/ 5374846 w 7467663"/>
              <a:gd name="connsiteY753" fmla="*/ 941988 h 6858000"/>
              <a:gd name="connsiteX754" fmla="*/ 5256105 w 7467663"/>
              <a:gd name="connsiteY754" fmla="*/ 945632 h 6858000"/>
              <a:gd name="connsiteX755" fmla="*/ 5107071 w 7467663"/>
              <a:gd name="connsiteY755" fmla="*/ 969720 h 6858000"/>
              <a:gd name="connsiteX756" fmla="*/ 4998681 w 7467663"/>
              <a:gd name="connsiteY756" fmla="*/ 988771 h 6858000"/>
              <a:gd name="connsiteX757" fmla="*/ 5870151 w 7467663"/>
              <a:gd name="connsiteY757" fmla="*/ 898890 h 6858000"/>
              <a:gd name="connsiteX758" fmla="*/ 5504425 w 7467663"/>
              <a:gd name="connsiteY758" fmla="*/ 848067 h 6858000"/>
              <a:gd name="connsiteX759" fmla="*/ 4968849 w 7467663"/>
              <a:gd name="connsiteY759" fmla="*/ 962318 h 6858000"/>
              <a:gd name="connsiteX760" fmla="*/ 5104039 w 7467663"/>
              <a:gd name="connsiteY760" fmla="*/ 940634 h 6858000"/>
              <a:gd name="connsiteX761" fmla="*/ 5256311 w 7467663"/>
              <a:gd name="connsiteY761" fmla="*/ 916490 h 6858000"/>
              <a:gd name="connsiteX762" fmla="*/ 5377381 w 7467663"/>
              <a:gd name="connsiteY762" fmla="*/ 912671 h 6858000"/>
              <a:gd name="connsiteX763" fmla="*/ 5460148 w 7467663"/>
              <a:gd name="connsiteY763" fmla="*/ 911442 h 6858000"/>
              <a:gd name="connsiteX764" fmla="*/ 5648971 w 7467663"/>
              <a:gd name="connsiteY764" fmla="*/ 891331 h 6858000"/>
              <a:gd name="connsiteX765" fmla="*/ 5844807 w 7467663"/>
              <a:gd name="connsiteY765" fmla="*/ 870718 h 6858000"/>
              <a:gd name="connsiteX766" fmla="*/ 5862975 w 7467663"/>
              <a:gd name="connsiteY766" fmla="*/ 869756 h 6858000"/>
              <a:gd name="connsiteX767" fmla="*/ 5920887 w 7467663"/>
              <a:gd name="connsiteY767" fmla="*/ 865929 h 6858000"/>
              <a:gd name="connsiteX768" fmla="*/ 5504425 w 7467663"/>
              <a:gd name="connsiteY768" fmla="*/ 848067 h 6858000"/>
              <a:gd name="connsiteX769" fmla="*/ 3607114 w 7467663"/>
              <a:gd name="connsiteY769" fmla="*/ 467441 h 6858000"/>
              <a:gd name="connsiteX770" fmla="*/ 3296242 w 7467663"/>
              <a:gd name="connsiteY770" fmla="*/ 807991 h 6858000"/>
              <a:gd name="connsiteX771" fmla="*/ 3174674 w 7467663"/>
              <a:gd name="connsiteY771" fmla="*/ 919759 h 6858000"/>
              <a:gd name="connsiteX772" fmla="*/ 3042978 w 7467663"/>
              <a:gd name="connsiteY772" fmla="*/ 1054894 h 6858000"/>
              <a:gd name="connsiteX773" fmla="*/ 2968914 w 7467663"/>
              <a:gd name="connsiteY773" fmla="*/ 1133756 h 6858000"/>
              <a:gd name="connsiteX774" fmla="*/ 3103823 w 7467663"/>
              <a:gd name="connsiteY774" fmla="*/ 1026814 h 6858000"/>
              <a:gd name="connsiteX775" fmla="*/ 3607114 w 7467663"/>
              <a:gd name="connsiteY775" fmla="*/ 467441 h 6858000"/>
              <a:gd name="connsiteX776" fmla="*/ 3744487 w 7467663"/>
              <a:gd name="connsiteY776" fmla="*/ 383136 h 6858000"/>
              <a:gd name="connsiteX777" fmla="*/ 3970213 w 7467663"/>
              <a:gd name="connsiteY777" fmla="*/ 995559 h 6858000"/>
              <a:gd name="connsiteX778" fmla="*/ 3744487 w 7467663"/>
              <a:gd name="connsiteY778" fmla="*/ 383136 h 6858000"/>
              <a:gd name="connsiteX779" fmla="*/ 3624562 w 7467663"/>
              <a:gd name="connsiteY779" fmla="*/ 367041 h 6858000"/>
              <a:gd name="connsiteX780" fmla="*/ 3489712 w 7467663"/>
              <a:gd name="connsiteY780" fmla="*/ 485386 h 6858000"/>
              <a:gd name="connsiteX781" fmla="*/ 3182994 w 7467663"/>
              <a:gd name="connsiteY781" fmla="*/ 828265 h 6858000"/>
              <a:gd name="connsiteX782" fmla="*/ 2892114 w 7467663"/>
              <a:gd name="connsiteY782" fmla="*/ 1172635 h 6858000"/>
              <a:gd name="connsiteX783" fmla="*/ 3021459 w 7467663"/>
              <a:gd name="connsiteY783" fmla="*/ 1035385 h 6858000"/>
              <a:gd name="connsiteX784" fmla="*/ 3153873 w 7467663"/>
              <a:gd name="connsiteY784" fmla="*/ 898971 h 6858000"/>
              <a:gd name="connsiteX785" fmla="*/ 3276511 w 7467663"/>
              <a:gd name="connsiteY785" fmla="*/ 786423 h 6858000"/>
              <a:gd name="connsiteX786" fmla="*/ 3584154 w 7467663"/>
              <a:gd name="connsiteY786" fmla="*/ 448218 h 6858000"/>
              <a:gd name="connsiteX787" fmla="*/ 3624562 w 7467663"/>
              <a:gd name="connsiteY787" fmla="*/ 367041 h 6858000"/>
              <a:gd name="connsiteX788" fmla="*/ 3766672 w 7467663"/>
              <a:gd name="connsiteY788" fmla="*/ 359429 h 6858000"/>
              <a:gd name="connsiteX789" fmla="*/ 3996338 w 7467663"/>
              <a:gd name="connsiteY789" fmla="*/ 968237 h 6858000"/>
              <a:gd name="connsiteX790" fmla="*/ 3766672 w 7467663"/>
              <a:gd name="connsiteY790" fmla="*/ 359429 h 6858000"/>
              <a:gd name="connsiteX791" fmla="*/ 5805386 w 7467663"/>
              <a:gd name="connsiteY791" fmla="*/ 239240 h 6858000"/>
              <a:gd name="connsiteX792" fmla="*/ 5736947 w 7467663"/>
              <a:gd name="connsiteY792" fmla="*/ 261367 h 6858000"/>
              <a:gd name="connsiteX793" fmla="*/ 5427012 w 7467663"/>
              <a:gd name="connsiteY793" fmla="*/ 311272 h 6858000"/>
              <a:gd name="connsiteX794" fmla="*/ 5147818 w 7467663"/>
              <a:gd name="connsiteY794" fmla="*/ 322112 h 6858000"/>
              <a:gd name="connsiteX795" fmla="*/ 5060854 w 7467663"/>
              <a:gd name="connsiteY795" fmla="*/ 311882 h 6858000"/>
              <a:gd name="connsiteX796" fmla="*/ 4945989 w 7467663"/>
              <a:gd name="connsiteY796" fmla="*/ 300516 h 6858000"/>
              <a:gd name="connsiteX797" fmla="*/ 5410479 w 7467663"/>
              <a:gd name="connsiteY797" fmla="*/ 348434 h 6858000"/>
              <a:gd name="connsiteX798" fmla="*/ 5805386 w 7467663"/>
              <a:gd name="connsiteY798" fmla="*/ 239240 h 6858000"/>
              <a:gd name="connsiteX799" fmla="*/ 5905192 w 7467663"/>
              <a:gd name="connsiteY799" fmla="*/ 163079 h 6858000"/>
              <a:gd name="connsiteX800" fmla="*/ 5865655 w 7467663"/>
              <a:gd name="connsiteY800" fmla="*/ 171901 h 6858000"/>
              <a:gd name="connsiteX801" fmla="*/ 5259740 w 7467663"/>
              <a:gd name="connsiteY801" fmla="*/ 257013 h 6858000"/>
              <a:gd name="connsiteX802" fmla="*/ 5208466 w 7467663"/>
              <a:gd name="connsiteY802" fmla="*/ 257550 h 6858000"/>
              <a:gd name="connsiteX803" fmla="*/ 4980204 w 7467663"/>
              <a:gd name="connsiteY803" fmla="*/ 271903 h 6858000"/>
              <a:gd name="connsiteX804" fmla="*/ 5068068 w 7467663"/>
              <a:gd name="connsiteY804" fmla="*/ 282244 h 6858000"/>
              <a:gd name="connsiteX805" fmla="*/ 5153231 w 7467663"/>
              <a:gd name="connsiteY805" fmla="*/ 292240 h 6858000"/>
              <a:gd name="connsiteX806" fmla="*/ 5426491 w 7467663"/>
              <a:gd name="connsiteY806" fmla="*/ 281128 h 6858000"/>
              <a:gd name="connsiteX807" fmla="*/ 5731212 w 7467663"/>
              <a:gd name="connsiteY807" fmla="*/ 231951 h 6858000"/>
              <a:gd name="connsiteX808" fmla="*/ 5905192 w 7467663"/>
              <a:gd name="connsiteY808" fmla="*/ 163079 h 6858000"/>
              <a:gd name="connsiteX809" fmla="*/ 5944437 w 7467663"/>
              <a:gd name="connsiteY809" fmla="*/ 113829 h 6858000"/>
              <a:gd name="connsiteX810" fmla="*/ 5825032 w 7467663"/>
              <a:gd name="connsiteY810" fmla="*/ 146405 h 6858000"/>
              <a:gd name="connsiteX811" fmla="*/ 4955599 w 7467663"/>
              <a:gd name="connsiteY811" fmla="*/ 247008 h 6858000"/>
              <a:gd name="connsiteX812" fmla="*/ 5210104 w 7467663"/>
              <a:gd name="connsiteY812" fmla="*/ 228123 h 6858000"/>
              <a:gd name="connsiteX813" fmla="*/ 5261015 w 7467663"/>
              <a:gd name="connsiteY813" fmla="*/ 227087 h 6858000"/>
              <a:gd name="connsiteX814" fmla="*/ 5861181 w 7467663"/>
              <a:gd name="connsiteY814" fmla="*/ 143093 h 6858000"/>
              <a:gd name="connsiteX815" fmla="*/ 5961252 w 7467663"/>
              <a:gd name="connsiteY815" fmla="*/ 114820 h 6858000"/>
              <a:gd name="connsiteX816" fmla="*/ 5944437 w 7467663"/>
              <a:gd name="connsiteY816" fmla="*/ 113829 h 6858000"/>
              <a:gd name="connsiteX817" fmla="*/ 3882765 w 7467663"/>
              <a:gd name="connsiteY817" fmla="*/ 0 h 6858000"/>
              <a:gd name="connsiteX818" fmla="*/ 3995099 w 7467663"/>
              <a:gd name="connsiteY818" fmla="*/ 0 h 6858000"/>
              <a:gd name="connsiteX819" fmla="*/ 4163818 w 7467663"/>
              <a:gd name="connsiteY819" fmla="*/ 234104 h 6858000"/>
              <a:gd name="connsiteX820" fmla="*/ 4172099 w 7467663"/>
              <a:gd name="connsiteY820" fmla="*/ 234207 h 6858000"/>
              <a:gd name="connsiteX821" fmla="*/ 4784282 w 7467663"/>
              <a:gd name="connsiteY821" fmla="*/ 276561 h 6858000"/>
              <a:gd name="connsiteX822" fmla="*/ 4801687 w 7467663"/>
              <a:gd name="connsiteY822" fmla="*/ 267764 h 6858000"/>
              <a:gd name="connsiteX823" fmla="*/ 6082788 w 7467663"/>
              <a:gd name="connsiteY823" fmla="*/ 64119 h 6858000"/>
              <a:gd name="connsiteX824" fmla="*/ 6099442 w 7467663"/>
              <a:gd name="connsiteY824" fmla="*/ 82568 h 6858000"/>
              <a:gd name="connsiteX825" fmla="*/ 4804137 w 7467663"/>
              <a:gd name="connsiteY825" fmla="*/ 320931 h 6858000"/>
              <a:gd name="connsiteX826" fmla="*/ 4227047 w 7467663"/>
              <a:gd name="connsiteY826" fmla="*/ 313415 h 6858000"/>
              <a:gd name="connsiteX827" fmla="*/ 4346041 w 7467663"/>
              <a:gd name="connsiteY827" fmla="*/ 456086 h 6858000"/>
              <a:gd name="connsiteX828" fmla="*/ 4870967 w 7467663"/>
              <a:gd name="connsiteY828" fmla="*/ 963061 h 6858000"/>
              <a:gd name="connsiteX829" fmla="*/ 4889647 w 7467663"/>
              <a:gd name="connsiteY829" fmla="*/ 957147 h 6858000"/>
              <a:gd name="connsiteX830" fmla="*/ 5422504 w 7467663"/>
              <a:gd name="connsiteY830" fmla="*/ 805191 h 6858000"/>
              <a:gd name="connsiteX831" fmla="*/ 6087656 w 7467663"/>
              <a:gd name="connsiteY831" fmla="*/ 826703 h 6858000"/>
              <a:gd name="connsiteX832" fmla="*/ 6058717 w 7467663"/>
              <a:gd name="connsiteY832" fmla="*/ 865992 h 6858000"/>
              <a:gd name="connsiteX833" fmla="*/ 4974153 w 7467663"/>
              <a:gd name="connsiteY833" fmla="*/ 1045456 h 6858000"/>
              <a:gd name="connsiteX834" fmla="*/ 5627835 w 7467663"/>
              <a:gd name="connsiteY834" fmla="*/ 1472077 h 6858000"/>
              <a:gd name="connsiteX835" fmla="*/ 5629817 w 7467663"/>
              <a:gd name="connsiteY835" fmla="*/ 1471412 h 6858000"/>
              <a:gd name="connsiteX836" fmla="*/ 5634124 w 7467663"/>
              <a:gd name="connsiteY836" fmla="*/ 1470572 h 6858000"/>
              <a:gd name="connsiteX837" fmla="*/ 5755832 w 7467663"/>
              <a:gd name="connsiteY837" fmla="*/ 1383886 h 6858000"/>
              <a:gd name="connsiteX838" fmla="*/ 6014186 w 7467663"/>
              <a:gd name="connsiteY838" fmla="*/ 1279799 h 6858000"/>
              <a:gd name="connsiteX839" fmla="*/ 6901619 w 7467663"/>
              <a:gd name="connsiteY839" fmla="*/ 1047874 h 6858000"/>
              <a:gd name="connsiteX840" fmla="*/ 6931566 w 7467663"/>
              <a:gd name="connsiteY840" fmla="*/ 1062034 h 6858000"/>
              <a:gd name="connsiteX841" fmla="*/ 5790982 w 7467663"/>
              <a:gd name="connsiteY841" fmla="*/ 1561380 h 6858000"/>
              <a:gd name="connsiteX842" fmla="*/ 6188971 w 7467663"/>
              <a:gd name="connsiteY842" fmla="*/ 1755168 h 6858000"/>
              <a:gd name="connsiteX843" fmla="*/ 6202446 w 7467663"/>
              <a:gd name="connsiteY843" fmla="*/ 1752268 h 6858000"/>
              <a:gd name="connsiteX844" fmla="*/ 7179560 w 7467663"/>
              <a:gd name="connsiteY844" fmla="*/ 1467551 h 6858000"/>
              <a:gd name="connsiteX845" fmla="*/ 7158730 w 7467663"/>
              <a:gd name="connsiteY845" fmla="*/ 1507835 h 6858000"/>
              <a:gd name="connsiteX846" fmla="*/ 6326959 w 7467663"/>
              <a:gd name="connsiteY846" fmla="*/ 1817686 h 6858000"/>
              <a:gd name="connsiteX847" fmla="*/ 6537433 w 7467663"/>
              <a:gd name="connsiteY847" fmla="*/ 1907790 h 6858000"/>
              <a:gd name="connsiteX848" fmla="*/ 6550221 w 7467663"/>
              <a:gd name="connsiteY848" fmla="*/ 1910729 h 6858000"/>
              <a:gd name="connsiteX849" fmla="*/ 6964438 w 7467663"/>
              <a:gd name="connsiteY849" fmla="*/ 2209505 h 6858000"/>
              <a:gd name="connsiteX850" fmla="*/ 7367862 w 7467663"/>
              <a:gd name="connsiteY850" fmla="*/ 2806833 h 6858000"/>
              <a:gd name="connsiteX851" fmla="*/ 7364329 w 7467663"/>
              <a:gd name="connsiteY851" fmla="*/ 2826907 h 6858000"/>
              <a:gd name="connsiteX852" fmla="*/ 7290545 w 7467663"/>
              <a:gd name="connsiteY852" fmla="*/ 2850663 h 6858000"/>
              <a:gd name="connsiteX853" fmla="*/ 6472036 w 7467663"/>
              <a:gd name="connsiteY853" fmla="*/ 1959003 h 6858000"/>
              <a:gd name="connsiteX854" fmla="*/ 5792897 w 7467663"/>
              <a:gd name="connsiteY854" fmla="*/ 1647747 h 6858000"/>
              <a:gd name="connsiteX855" fmla="*/ 5842751 w 7467663"/>
              <a:gd name="connsiteY855" fmla="*/ 1816112 h 6858000"/>
              <a:gd name="connsiteX856" fmla="*/ 5847424 w 7467663"/>
              <a:gd name="connsiteY856" fmla="*/ 1815776 h 6858000"/>
              <a:gd name="connsiteX857" fmla="*/ 6399821 w 7467663"/>
              <a:gd name="connsiteY857" fmla="*/ 2344799 h 6858000"/>
              <a:gd name="connsiteX858" fmla="*/ 6323232 w 7467663"/>
              <a:gd name="connsiteY858" fmla="*/ 2389634 h 6858000"/>
              <a:gd name="connsiteX859" fmla="*/ 5942958 w 7467663"/>
              <a:gd name="connsiteY859" fmla="*/ 2077708 h 6858000"/>
              <a:gd name="connsiteX860" fmla="*/ 5921559 w 7467663"/>
              <a:gd name="connsiteY860" fmla="*/ 2378596 h 6858000"/>
              <a:gd name="connsiteX861" fmla="*/ 5817651 w 7467663"/>
              <a:gd name="connsiteY861" fmla="*/ 3023919 h 6858000"/>
              <a:gd name="connsiteX862" fmla="*/ 5729634 w 7467663"/>
              <a:gd name="connsiteY862" fmla="*/ 3051849 h 6858000"/>
              <a:gd name="connsiteX863" fmla="*/ 5611018 w 7467663"/>
              <a:gd name="connsiteY863" fmla="*/ 2316769 h 6858000"/>
              <a:gd name="connsiteX864" fmla="*/ 5687608 w 7467663"/>
              <a:gd name="connsiteY864" fmla="*/ 2039972 h 6858000"/>
              <a:gd name="connsiteX865" fmla="*/ 5657554 w 7467663"/>
              <a:gd name="connsiteY865" fmla="*/ 1576445 h 6858000"/>
              <a:gd name="connsiteX866" fmla="*/ 5150475 w 7467663"/>
              <a:gd name="connsiteY866" fmla="*/ 1274012 h 6858000"/>
              <a:gd name="connsiteX867" fmla="*/ 5349142 w 7467663"/>
              <a:gd name="connsiteY867" fmla="*/ 2204405 h 6858000"/>
              <a:gd name="connsiteX868" fmla="*/ 5262214 w 7467663"/>
              <a:gd name="connsiteY868" fmla="*/ 2233836 h 6858000"/>
              <a:gd name="connsiteX869" fmla="*/ 4981539 w 7467663"/>
              <a:gd name="connsiteY869" fmla="*/ 1542201 h 6858000"/>
              <a:gd name="connsiteX870" fmla="*/ 4958461 w 7467663"/>
              <a:gd name="connsiteY870" fmla="*/ 1136957 h 6858000"/>
              <a:gd name="connsiteX871" fmla="*/ 4655015 w 7467663"/>
              <a:gd name="connsiteY871" fmla="*/ 891426 h 6858000"/>
              <a:gd name="connsiteX872" fmla="*/ 4348002 w 7467663"/>
              <a:gd name="connsiteY872" fmla="*/ 2205895 h 6858000"/>
              <a:gd name="connsiteX873" fmla="*/ 4262250 w 7467663"/>
              <a:gd name="connsiteY873" fmla="*/ 2219972 h 6858000"/>
              <a:gd name="connsiteX874" fmla="*/ 4550611 w 7467663"/>
              <a:gd name="connsiteY874" fmla="*/ 817540 h 6858000"/>
              <a:gd name="connsiteX875" fmla="*/ 4564418 w 7467663"/>
              <a:gd name="connsiteY875" fmla="*/ 808293 h 6858000"/>
              <a:gd name="connsiteX876" fmla="*/ 4266388 w 7467663"/>
              <a:gd name="connsiteY876" fmla="*/ 500083 h 6858000"/>
              <a:gd name="connsiteX877" fmla="*/ 4032842 w 7467663"/>
              <a:gd name="connsiteY877" fmla="*/ 211809 h 6858000"/>
              <a:gd name="connsiteX878" fmla="*/ 3882765 w 7467663"/>
              <a:gd name="connsiteY878" fmla="*/ 0 h 6858000"/>
              <a:gd name="connsiteX879" fmla="*/ 3721337 w 7467663"/>
              <a:gd name="connsiteY879" fmla="*/ 0 h 6858000"/>
              <a:gd name="connsiteX880" fmla="*/ 3797544 w 7467663"/>
              <a:gd name="connsiteY880" fmla="*/ 0 h 6858000"/>
              <a:gd name="connsiteX881" fmla="*/ 3775734 w 7467663"/>
              <a:gd name="connsiteY881" fmla="*/ 95131 h 6858000"/>
              <a:gd name="connsiteX882" fmla="*/ 3724807 w 7467663"/>
              <a:gd name="connsiteY882" fmla="*/ 272257 h 6858000"/>
              <a:gd name="connsiteX883" fmla="*/ 3726844 w 7467663"/>
              <a:gd name="connsiteY883" fmla="*/ 282988 h 6858000"/>
              <a:gd name="connsiteX884" fmla="*/ 3742664 w 7467663"/>
              <a:gd name="connsiteY884" fmla="*/ 279918 h 6858000"/>
              <a:gd name="connsiteX885" fmla="*/ 4103910 w 7467663"/>
              <a:gd name="connsiteY885" fmla="*/ 1161917 h 6858000"/>
              <a:gd name="connsiteX886" fmla="*/ 4020269 w 7467663"/>
              <a:gd name="connsiteY886" fmla="*/ 1200406 h 6858000"/>
              <a:gd name="connsiteX887" fmla="*/ 3674882 w 7467663"/>
              <a:gd name="connsiteY887" fmla="*/ 488524 h 6858000"/>
              <a:gd name="connsiteX888" fmla="*/ 3132682 w 7467663"/>
              <a:gd name="connsiteY888" fmla="*/ 1072284 h 6858000"/>
              <a:gd name="connsiteX889" fmla="*/ 2716346 w 7467663"/>
              <a:gd name="connsiteY889" fmla="*/ 1276376 h 6858000"/>
              <a:gd name="connsiteX890" fmla="*/ 2716772 w 7467663"/>
              <a:gd name="connsiteY890" fmla="*/ 1255462 h 6858000"/>
              <a:gd name="connsiteX891" fmla="*/ 3471096 w 7467663"/>
              <a:gd name="connsiteY891" fmla="*/ 437072 h 6858000"/>
              <a:gd name="connsiteX892" fmla="*/ 3639057 w 7467663"/>
              <a:gd name="connsiteY892" fmla="*/ 286334 h 6858000"/>
              <a:gd name="connsiteX893" fmla="*/ 3640309 w 7467663"/>
              <a:gd name="connsiteY893" fmla="*/ 284664 h 6858000"/>
              <a:gd name="connsiteX894" fmla="*/ 3646022 w 7467663"/>
              <a:gd name="connsiteY894" fmla="*/ 276711 h 6858000"/>
              <a:gd name="connsiteX895" fmla="*/ 3707943 w 7467663"/>
              <a:gd name="connsiteY895" fmla="*/ 65958 h 6858000"/>
              <a:gd name="connsiteX896" fmla="*/ 3721337 w 7467663"/>
              <a:gd name="connsiteY896" fmla="*/ 0 h 6858000"/>
              <a:gd name="connsiteX897" fmla="*/ 2867960 w 7467663"/>
              <a:gd name="connsiteY897" fmla="*/ 0 h 6858000"/>
              <a:gd name="connsiteX898" fmla="*/ 2926351 w 7467663"/>
              <a:gd name="connsiteY898" fmla="*/ 0 h 6858000"/>
              <a:gd name="connsiteX899" fmla="*/ 2902823 w 7467663"/>
              <a:gd name="connsiteY899" fmla="*/ 262929 h 6858000"/>
              <a:gd name="connsiteX900" fmla="*/ 2940663 w 7467663"/>
              <a:gd name="connsiteY900" fmla="*/ 140884 h 6858000"/>
              <a:gd name="connsiteX901" fmla="*/ 2947039 w 7467663"/>
              <a:gd name="connsiteY901" fmla="*/ 122524 h 6858000"/>
              <a:gd name="connsiteX902" fmla="*/ 2984316 w 7467663"/>
              <a:gd name="connsiteY902" fmla="*/ 0 h 6858000"/>
              <a:gd name="connsiteX903" fmla="*/ 3016114 w 7467663"/>
              <a:gd name="connsiteY903" fmla="*/ 0 h 6858000"/>
              <a:gd name="connsiteX904" fmla="*/ 2979949 w 7467663"/>
              <a:gd name="connsiteY904" fmla="*/ 119274 h 6858000"/>
              <a:gd name="connsiteX905" fmla="*/ 3023879 w 7467663"/>
              <a:gd name="connsiteY905" fmla="*/ 0 h 6858000"/>
              <a:gd name="connsiteX906" fmla="*/ 3105400 w 7467663"/>
              <a:gd name="connsiteY906" fmla="*/ 0 h 6858000"/>
              <a:gd name="connsiteX907" fmla="*/ 3094669 w 7467663"/>
              <a:gd name="connsiteY907" fmla="*/ 30308 h 6858000"/>
              <a:gd name="connsiteX908" fmla="*/ 2901945 w 7467663"/>
              <a:gd name="connsiteY908" fmla="*/ 466538 h 6858000"/>
              <a:gd name="connsiteX909" fmla="*/ 2815209 w 7467663"/>
              <a:gd name="connsiteY909" fmla="*/ 497361 h 6858000"/>
              <a:gd name="connsiteX910" fmla="*/ 2844845 w 7467663"/>
              <a:gd name="connsiteY910" fmla="*/ 127638 h 6858000"/>
              <a:gd name="connsiteX911" fmla="*/ 2867960 w 7467663"/>
              <a:gd name="connsiteY911" fmla="*/ 0 h 6858000"/>
              <a:gd name="connsiteX912" fmla="*/ 1057230 w 7467663"/>
              <a:gd name="connsiteY912" fmla="*/ 0 h 6858000"/>
              <a:gd name="connsiteX913" fmla="*/ 1111003 w 7467663"/>
              <a:gd name="connsiteY913" fmla="*/ 0 h 6858000"/>
              <a:gd name="connsiteX914" fmla="*/ 1125553 w 7467663"/>
              <a:gd name="connsiteY914" fmla="*/ 52588 h 6858000"/>
              <a:gd name="connsiteX915" fmla="*/ 1304276 w 7467663"/>
              <a:gd name="connsiteY915" fmla="*/ 476275 h 6858000"/>
              <a:gd name="connsiteX916" fmla="*/ 1492066 w 7467663"/>
              <a:gd name="connsiteY916" fmla="*/ 886333 h 6858000"/>
              <a:gd name="connsiteX917" fmla="*/ 1423698 w 7467663"/>
              <a:gd name="connsiteY917" fmla="*/ 710817 h 6858000"/>
              <a:gd name="connsiteX918" fmla="*/ 1357609 w 7467663"/>
              <a:gd name="connsiteY918" fmla="*/ 532892 h 6858000"/>
              <a:gd name="connsiteX919" fmla="*/ 1309550 w 7467663"/>
              <a:gd name="connsiteY919" fmla="*/ 374031 h 6858000"/>
              <a:gd name="connsiteX920" fmla="*/ 1193673 w 7467663"/>
              <a:gd name="connsiteY920" fmla="*/ 49533 h 6858000"/>
              <a:gd name="connsiteX921" fmla="*/ 1164391 w 7467663"/>
              <a:gd name="connsiteY921" fmla="*/ 0 h 6858000"/>
              <a:gd name="connsiteX922" fmla="*/ 1200666 w 7467663"/>
              <a:gd name="connsiteY922" fmla="*/ 0 h 6858000"/>
              <a:gd name="connsiteX923" fmla="*/ 1223408 w 7467663"/>
              <a:gd name="connsiteY923" fmla="*/ 38996 h 6858000"/>
              <a:gd name="connsiteX924" fmla="*/ 1339635 w 7467663"/>
              <a:gd name="connsiteY924" fmla="*/ 365517 h 6858000"/>
              <a:gd name="connsiteX925" fmla="*/ 1387469 w 7467663"/>
              <a:gd name="connsiteY925" fmla="*/ 523079 h 6858000"/>
              <a:gd name="connsiteX926" fmla="*/ 1452685 w 7467663"/>
              <a:gd name="connsiteY926" fmla="*/ 699806 h 6858000"/>
              <a:gd name="connsiteX927" fmla="*/ 1492092 w 7467663"/>
              <a:gd name="connsiteY927" fmla="*/ 800424 h 6858000"/>
              <a:gd name="connsiteX928" fmla="*/ 1455302 w 7467663"/>
              <a:gd name="connsiteY928" fmla="*/ 632913 h 6858000"/>
              <a:gd name="connsiteX929" fmla="*/ 1222336 w 7467663"/>
              <a:gd name="connsiteY929" fmla="*/ 9480 h 6858000"/>
              <a:gd name="connsiteX930" fmla="*/ 1214634 w 7467663"/>
              <a:gd name="connsiteY930" fmla="*/ 0 h 6858000"/>
              <a:gd name="connsiteX931" fmla="*/ 1289827 w 7467663"/>
              <a:gd name="connsiteY931" fmla="*/ 0 h 6858000"/>
              <a:gd name="connsiteX932" fmla="*/ 1321076 w 7467663"/>
              <a:gd name="connsiteY932" fmla="*/ 59722 h 6858000"/>
              <a:gd name="connsiteX933" fmla="*/ 1512579 w 7467663"/>
              <a:gd name="connsiteY933" fmla="*/ 626441 h 6858000"/>
              <a:gd name="connsiteX934" fmla="*/ 1506076 w 7467663"/>
              <a:gd name="connsiteY934" fmla="*/ 1089289 h 6858000"/>
              <a:gd name="connsiteX935" fmla="*/ 1486346 w 7467663"/>
              <a:gd name="connsiteY935" fmla="*/ 1079919 h 6858000"/>
              <a:gd name="connsiteX936" fmla="*/ 1070511 w 7467663"/>
              <a:gd name="connsiteY936" fmla="*/ 48609 h 6858000"/>
              <a:gd name="connsiteX937" fmla="*/ 1057230 w 7467663"/>
              <a:gd name="connsiteY937" fmla="*/ 0 h 6858000"/>
              <a:gd name="connsiteX938" fmla="*/ 43151 w 7467663"/>
              <a:gd name="connsiteY938" fmla="*/ 0 h 6858000"/>
              <a:gd name="connsiteX939" fmla="*/ 95283 w 7467663"/>
              <a:gd name="connsiteY939" fmla="*/ 0 h 6858000"/>
              <a:gd name="connsiteX940" fmla="*/ 300708 w 7467663"/>
              <a:gd name="connsiteY940" fmla="*/ 154571 h 6858000"/>
              <a:gd name="connsiteX941" fmla="*/ 530414 w 7467663"/>
              <a:gd name="connsiteY941" fmla="*/ 354673 h 6858000"/>
              <a:gd name="connsiteX942" fmla="*/ 333785 w 7467663"/>
              <a:gd name="connsiteY942" fmla="*/ 161564 h 6858000"/>
              <a:gd name="connsiteX943" fmla="*/ 147005 w 7467663"/>
              <a:gd name="connsiteY943" fmla="*/ 0 h 6858000"/>
              <a:gd name="connsiteX944" fmla="*/ 272509 w 7467663"/>
              <a:gd name="connsiteY944" fmla="*/ 0 h 6858000"/>
              <a:gd name="connsiteX945" fmla="*/ 326276 w 7467663"/>
              <a:gd name="connsiteY945" fmla="*/ 45847 h 6858000"/>
              <a:gd name="connsiteX946" fmla="*/ 823759 w 7467663"/>
              <a:gd name="connsiteY946" fmla="*/ 574145 h 6858000"/>
              <a:gd name="connsiteX947" fmla="*/ 811254 w 7467663"/>
              <a:gd name="connsiteY947" fmla="*/ 665546 h 6858000"/>
              <a:gd name="connsiteX948" fmla="*/ 154042 w 7467663"/>
              <a:gd name="connsiteY948" fmla="*/ 261522 h 6858000"/>
              <a:gd name="connsiteX949" fmla="*/ 13550 w 7467663"/>
              <a:gd name="connsiteY949" fmla="*/ 158423 h 6858000"/>
              <a:gd name="connsiteX950" fmla="*/ 0 w 7467663"/>
              <a:gd name="connsiteY950" fmla="*/ 146618 h 6858000"/>
              <a:gd name="connsiteX951" fmla="*/ 0 w 7467663"/>
              <a:gd name="connsiteY951" fmla="*/ 59161 h 6858000"/>
              <a:gd name="connsiteX952" fmla="*/ 45427 w 7467663"/>
              <a:gd name="connsiteY952" fmla="*/ 101078 h 6858000"/>
              <a:gd name="connsiteX953" fmla="*/ 630103 w 7467663"/>
              <a:gd name="connsiteY953" fmla="*/ 485885 h 6858000"/>
              <a:gd name="connsiteX954" fmla="*/ 532040 w 7467663"/>
              <a:gd name="connsiteY954" fmla="*/ 399359 h 6858000"/>
              <a:gd name="connsiteX955" fmla="*/ 517618 w 7467663"/>
              <a:gd name="connsiteY955" fmla="*/ 385726 h 6858000"/>
              <a:gd name="connsiteX956" fmla="*/ 285074 w 7467663"/>
              <a:gd name="connsiteY956" fmla="*/ 182755 h 6858000"/>
              <a:gd name="connsiteX957" fmla="*/ 43151 w 7467663"/>
              <a:gd name="connsiteY957"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67600 w 7467663"/>
              <a:gd name="connsiteY76" fmla="*/ 6334256 h 6858000"/>
              <a:gd name="connsiteX77" fmla="*/ 7454976 w 7467663"/>
              <a:gd name="connsiteY77" fmla="*/ 6318297 h 6858000"/>
              <a:gd name="connsiteX78" fmla="*/ 1456157 w 7467663"/>
              <a:gd name="connsiteY78" fmla="*/ 5371404 h 6858000"/>
              <a:gd name="connsiteX79" fmla="*/ 1244432 w 7467663"/>
              <a:gd name="connsiteY79" fmla="*/ 5385601 h 6858000"/>
              <a:gd name="connsiteX80" fmla="*/ 973990 w 7467663"/>
              <a:gd name="connsiteY80" fmla="*/ 5424940 h 6858000"/>
              <a:gd name="connsiteX81" fmla="*/ 1103809 w 7467663"/>
              <a:gd name="connsiteY81" fmla="*/ 5433720 h 6858000"/>
              <a:gd name="connsiteX82" fmla="*/ 1123454 w 7467663"/>
              <a:gd name="connsiteY82" fmla="*/ 5435727 h 6858000"/>
              <a:gd name="connsiteX83" fmla="*/ 1737017 w 7467663"/>
              <a:gd name="connsiteY83" fmla="*/ 5452183 h 6858000"/>
              <a:gd name="connsiteX84" fmla="*/ 1824397 w 7467663"/>
              <a:gd name="connsiteY84" fmla="*/ 5447757 h 6858000"/>
              <a:gd name="connsiteX85" fmla="*/ 2070059 w 7467663"/>
              <a:gd name="connsiteY85" fmla="*/ 5441660 h 6858000"/>
              <a:gd name="connsiteX86" fmla="*/ 1456157 w 7467663"/>
              <a:gd name="connsiteY86" fmla="*/ 5371404 h 6858000"/>
              <a:gd name="connsiteX87" fmla="*/ 4988186 w 7467663"/>
              <a:gd name="connsiteY87" fmla="*/ 5216467 h 6858000"/>
              <a:gd name="connsiteX88" fmla="*/ 4777334 w 7467663"/>
              <a:gd name="connsiteY88" fmla="*/ 5406072 h 6858000"/>
              <a:gd name="connsiteX89" fmla="*/ 4718341 w 7467663"/>
              <a:gd name="connsiteY89" fmla="*/ 5468043 h 6858000"/>
              <a:gd name="connsiteX90" fmla="*/ 4604655 w 7467663"/>
              <a:gd name="connsiteY90" fmla="*/ 5583434 h 6858000"/>
              <a:gd name="connsiteX91" fmla="*/ 4565074 w 7467663"/>
              <a:gd name="connsiteY91" fmla="*/ 5618550 h 6858000"/>
              <a:gd name="connsiteX92" fmla="*/ 4988186 w 7467663"/>
              <a:gd name="connsiteY92" fmla="*/ 5216467 h 6858000"/>
              <a:gd name="connsiteX93" fmla="*/ 4978032 w 7467663"/>
              <a:gd name="connsiteY93" fmla="*/ 5183809 h 6858000"/>
              <a:gd name="connsiteX94" fmla="*/ 4463413 w 7467663"/>
              <a:gd name="connsiteY94" fmla="*/ 5615162 h 6858000"/>
              <a:gd name="connsiteX95" fmla="*/ 4358134 w 7467663"/>
              <a:gd name="connsiteY95" fmla="*/ 5742791 h 6858000"/>
              <a:gd name="connsiteX96" fmla="*/ 4376219 w 7467663"/>
              <a:gd name="connsiteY96" fmla="*/ 5729027 h 6858000"/>
              <a:gd name="connsiteX97" fmla="*/ 4582340 w 7467663"/>
              <a:gd name="connsiteY97" fmla="*/ 5561037 h 6858000"/>
              <a:gd name="connsiteX98" fmla="*/ 4694684 w 7467663"/>
              <a:gd name="connsiteY98" fmla="*/ 5447098 h 6858000"/>
              <a:gd name="connsiteX99" fmla="*/ 4754123 w 7467663"/>
              <a:gd name="connsiteY99" fmla="*/ 5384643 h 6858000"/>
              <a:gd name="connsiteX100" fmla="*/ 4978032 w 7467663"/>
              <a:gd name="connsiteY100" fmla="*/ 5183809 h 6858000"/>
              <a:gd name="connsiteX101" fmla="*/ 1903353 w 7467663"/>
              <a:gd name="connsiteY101" fmla="*/ 5044827 h 6858000"/>
              <a:gd name="connsiteX102" fmla="*/ 1936931 w 7467663"/>
              <a:gd name="connsiteY102" fmla="*/ 5093954 h 6858000"/>
              <a:gd name="connsiteX103" fmla="*/ 2195868 w 7467663"/>
              <a:gd name="connsiteY103" fmla="*/ 5396574 h 6858000"/>
              <a:gd name="connsiteX104" fmla="*/ 2088852 w 7467663"/>
              <a:gd name="connsiteY104" fmla="*/ 5166123 h 6858000"/>
              <a:gd name="connsiteX105" fmla="*/ 1958241 w 7467663"/>
              <a:gd name="connsiteY105" fmla="*/ 5067955 h 6858000"/>
              <a:gd name="connsiteX106" fmla="*/ 1903353 w 7467663"/>
              <a:gd name="connsiteY106" fmla="*/ 5044827 h 6858000"/>
              <a:gd name="connsiteX107" fmla="*/ 1979378 w 7467663"/>
              <a:gd name="connsiteY107" fmla="*/ 4769504 h 6858000"/>
              <a:gd name="connsiteX108" fmla="*/ 2882120 w 7467663"/>
              <a:gd name="connsiteY108" fmla="*/ 5064547 h 6858000"/>
              <a:gd name="connsiteX109" fmla="*/ 2793103 w 7467663"/>
              <a:gd name="connsiteY109" fmla="*/ 5039699 h 6858000"/>
              <a:gd name="connsiteX110" fmla="*/ 2770041 w 7467663"/>
              <a:gd name="connsiteY110" fmla="*/ 5033634 h 6858000"/>
              <a:gd name="connsiteX111" fmla="*/ 1979378 w 7467663"/>
              <a:gd name="connsiteY111" fmla="*/ 4769504 h 6858000"/>
              <a:gd name="connsiteX112" fmla="*/ 1927410 w 7467663"/>
              <a:gd name="connsiteY112" fmla="*/ 4716164 h 6858000"/>
              <a:gd name="connsiteX113" fmla="*/ 1959587 w 7467663"/>
              <a:gd name="connsiteY113" fmla="*/ 4728849 h 6858000"/>
              <a:gd name="connsiteX114" fmla="*/ 2777707 w 7467663"/>
              <a:gd name="connsiteY114" fmla="*/ 5003991 h 6858000"/>
              <a:gd name="connsiteX115" fmla="*/ 2800768 w 7467663"/>
              <a:gd name="connsiteY115" fmla="*/ 5010056 h 6858000"/>
              <a:gd name="connsiteX116" fmla="*/ 2879408 w 7467663"/>
              <a:gd name="connsiteY116" fmla="*/ 5031590 h 6858000"/>
              <a:gd name="connsiteX117" fmla="*/ 2862295 w 7467663"/>
              <a:gd name="connsiteY117" fmla="*/ 5022958 h 6858000"/>
              <a:gd name="connsiteX118" fmla="*/ 2813343 w 7467663"/>
              <a:gd name="connsiteY118" fmla="*/ 4998369 h 6858000"/>
              <a:gd name="connsiteX119" fmla="*/ 2646245 w 7467663"/>
              <a:gd name="connsiteY119" fmla="*/ 4930999 h 6858000"/>
              <a:gd name="connsiteX120" fmla="*/ 1999243 w 7467663"/>
              <a:gd name="connsiteY120" fmla="*/ 4730524 h 6858000"/>
              <a:gd name="connsiteX121" fmla="*/ 1979527 w 7467663"/>
              <a:gd name="connsiteY121" fmla="*/ 4726651 h 6858000"/>
              <a:gd name="connsiteX122" fmla="*/ 1927410 w 7467663"/>
              <a:gd name="connsiteY122" fmla="*/ 4716164 h 6858000"/>
              <a:gd name="connsiteX123" fmla="*/ 1997014 w 7467663"/>
              <a:gd name="connsiteY123" fmla="*/ 4698007 h 6858000"/>
              <a:gd name="connsiteX124" fmla="*/ 2005458 w 7467663"/>
              <a:gd name="connsiteY124" fmla="*/ 4699540 h 6858000"/>
              <a:gd name="connsiteX125" fmla="*/ 2657186 w 7467663"/>
              <a:gd name="connsiteY125" fmla="*/ 4901687 h 6858000"/>
              <a:gd name="connsiteX126" fmla="*/ 2826662 w 7467663"/>
              <a:gd name="connsiteY126" fmla="*/ 4970362 h 6858000"/>
              <a:gd name="connsiteX127" fmla="*/ 2876100 w 7467663"/>
              <a:gd name="connsiteY127" fmla="*/ 4995397 h 6858000"/>
              <a:gd name="connsiteX128" fmla="*/ 3042600 w 7467663"/>
              <a:gd name="connsiteY128" fmla="*/ 5059532 h 6858000"/>
              <a:gd name="connsiteX129" fmla="*/ 1997014 w 7467663"/>
              <a:gd name="connsiteY129" fmla="*/ 4698007 h 6858000"/>
              <a:gd name="connsiteX130" fmla="*/ 2305292 w 7467663"/>
              <a:gd name="connsiteY130" fmla="*/ 4219492 h 6858000"/>
              <a:gd name="connsiteX131" fmla="*/ 3360922 w 7467663"/>
              <a:gd name="connsiteY131" fmla="*/ 4529373 h 6858000"/>
              <a:gd name="connsiteX132" fmla="*/ 3492420 w 7467663"/>
              <a:gd name="connsiteY132" fmla="*/ 4510145 h 6858000"/>
              <a:gd name="connsiteX133" fmla="*/ 3364086 w 7467663"/>
              <a:gd name="connsiteY133" fmla="*/ 4480340 h 6858000"/>
              <a:gd name="connsiteX134" fmla="*/ 3225818 w 7467663"/>
              <a:gd name="connsiteY134" fmla="*/ 4411822 h 6858000"/>
              <a:gd name="connsiteX135" fmla="*/ 3129696 w 7467663"/>
              <a:gd name="connsiteY135" fmla="*/ 4360704 h 6858000"/>
              <a:gd name="connsiteX136" fmla="*/ 2814545 w 7467663"/>
              <a:gd name="connsiteY136" fmla="*/ 4282955 h 6858000"/>
              <a:gd name="connsiteX137" fmla="*/ 2305292 w 7467663"/>
              <a:gd name="connsiteY137" fmla="*/ 4219492 h 6858000"/>
              <a:gd name="connsiteX138" fmla="*/ 2626982 w 7467663"/>
              <a:gd name="connsiteY138" fmla="*/ 4206450 h 6858000"/>
              <a:gd name="connsiteX139" fmla="*/ 2490617 w 7467663"/>
              <a:gd name="connsiteY139" fmla="*/ 4206951 h 6858000"/>
              <a:gd name="connsiteX140" fmla="*/ 2819869 w 7467663"/>
              <a:gd name="connsiteY140" fmla="*/ 4252936 h 6858000"/>
              <a:gd name="connsiteX141" fmla="*/ 3143018 w 7467663"/>
              <a:gd name="connsiteY141" fmla="*/ 4332698 h 6858000"/>
              <a:gd name="connsiteX142" fmla="*/ 3241520 w 7467663"/>
              <a:gd name="connsiteY142" fmla="*/ 4385112 h 6858000"/>
              <a:gd name="connsiteX143" fmla="*/ 3374575 w 7467663"/>
              <a:gd name="connsiteY143" fmla="*/ 4451517 h 6858000"/>
              <a:gd name="connsiteX144" fmla="*/ 3505221 w 7467663"/>
              <a:gd name="connsiteY144" fmla="*/ 4480757 h 6858000"/>
              <a:gd name="connsiteX145" fmla="*/ 2626982 w 7467663"/>
              <a:gd name="connsiteY145" fmla="*/ 4206450 h 6858000"/>
              <a:gd name="connsiteX146" fmla="*/ 1310106 w 7467663"/>
              <a:gd name="connsiteY146" fmla="*/ 3943217 h 6858000"/>
              <a:gd name="connsiteX147" fmla="*/ 854994 w 7467663"/>
              <a:gd name="connsiteY147" fmla="*/ 4399136 h 6858000"/>
              <a:gd name="connsiteX148" fmla="*/ 742462 w 7467663"/>
              <a:gd name="connsiteY148" fmla="*/ 4594648 h 6858000"/>
              <a:gd name="connsiteX149" fmla="*/ 820602 w 7467663"/>
              <a:gd name="connsiteY149" fmla="*/ 4485915 h 6858000"/>
              <a:gd name="connsiteX150" fmla="*/ 878295 w 7467663"/>
              <a:gd name="connsiteY150" fmla="*/ 4403594 h 6858000"/>
              <a:gd name="connsiteX151" fmla="*/ 1240607 w 7467663"/>
              <a:gd name="connsiteY151" fmla="*/ 4010401 h 6858000"/>
              <a:gd name="connsiteX152" fmla="*/ 1310106 w 7467663"/>
              <a:gd name="connsiteY152" fmla="*/ 3943217 h 6858000"/>
              <a:gd name="connsiteX153" fmla="*/ 1423113 w 7467663"/>
              <a:gd name="connsiteY153" fmla="*/ 3874565 h 6858000"/>
              <a:gd name="connsiteX154" fmla="*/ 1260565 w 7467663"/>
              <a:gd name="connsiteY154" fmla="*/ 4031982 h 6858000"/>
              <a:gd name="connsiteX155" fmla="*/ 901900 w 7467663"/>
              <a:gd name="connsiteY155" fmla="*/ 4421236 h 6858000"/>
              <a:gd name="connsiteX156" fmla="*/ 845044 w 7467663"/>
              <a:gd name="connsiteY156" fmla="*/ 4502436 h 6858000"/>
              <a:gd name="connsiteX157" fmla="*/ 685926 w 7467663"/>
              <a:gd name="connsiteY157" fmla="*/ 4703069 h 6858000"/>
              <a:gd name="connsiteX158" fmla="*/ 684248 w 7467663"/>
              <a:gd name="connsiteY158" fmla="*/ 4706721 h 6858000"/>
              <a:gd name="connsiteX159" fmla="*/ 1423113 w 7467663"/>
              <a:gd name="connsiteY159" fmla="*/ 3874565 h 6858000"/>
              <a:gd name="connsiteX160" fmla="*/ 3316479 w 7467663"/>
              <a:gd name="connsiteY160" fmla="*/ 3872136 h 6858000"/>
              <a:gd name="connsiteX161" fmla="*/ 3546806 w 7467663"/>
              <a:gd name="connsiteY161" fmla="*/ 4356139 h 6858000"/>
              <a:gd name="connsiteX162" fmla="*/ 3364433 w 7467663"/>
              <a:gd name="connsiteY162" fmla="*/ 3953121 h 6858000"/>
              <a:gd name="connsiteX163" fmla="*/ 3316479 w 7467663"/>
              <a:gd name="connsiteY163" fmla="*/ 3872136 h 6858000"/>
              <a:gd name="connsiteX164" fmla="*/ 3291335 w 7467663"/>
              <a:gd name="connsiteY164" fmla="*/ 3767420 h 6858000"/>
              <a:gd name="connsiteX165" fmla="*/ 3390805 w 7467663"/>
              <a:gd name="connsiteY165" fmla="*/ 3937163 h 6858000"/>
              <a:gd name="connsiteX166" fmla="*/ 3579062 w 7467663"/>
              <a:gd name="connsiteY166" fmla="*/ 4359040 h 6858000"/>
              <a:gd name="connsiteX167" fmla="*/ 3467355 w 7467663"/>
              <a:gd name="connsiteY167" fmla="*/ 3988130 h 6858000"/>
              <a:gd name="connsiteX168" fmla="*/ 3310753 w 7467663"/>
              <a:gd name="connsiteY168" fmla="*/ 3787140 h 6858000"/>
              <a:gd name="connsiteX169" fmla="*/ 3291335 w 7467663"/>
              <a:gd name="connsiteY169" fmla="*/ 3767420 h 6858000"/>
              <a:gd name="connsiteX170" fmla="*/ 1635889 w 7467663"/>
              <a:gd name="connsiteY170" fmla="*/ 3709494 h 6858000"/>
              <a:gd name="connsiteX171" fmla="*/ 1634800 w 7467663"/>
              <a:gd name="connsiteY171" fmla="*/ 3731111 h 6858000"/>
              <a:gd name="connsiteX172" fmla="*/ 1635889 w 7467663"/>
              <a:gd name="connsiteY172" fmla="*/ 3709494 h 6858000"/>
              <a:gd name="connsiteX173" fmla="*/ 1510397 w 7467663"/>
              <a:gd name="connsiteY173" fmla="*/ 3684705 h 6858000"/>
              <a:gd name="connsiteX174" fmla="*/ 1146550 w 7467663"/>
              <a:gd name="connsiteY174" fmla="*/ 3802012 h 6858000"/>
              <a:gd name="connsiteX175" fmla="*/ 698834 w 7467663"/>
              <a:gd name="connsiteY175" fmla="*/ 3952272 h 6858000"/>
              <a:gd name="connsiteX176" fmla="*/ 34256 w 7467663"/>
              <a:gd name="connsiteY176" fmla="*/ 4347603 h 6858000"/>
              <a:gd name="connsiteX177" fmla="*/ 527241 w 7467663"/>
              <a:gd name="connsiteY177" fmla="*/ 4065078 h 6858000"/>
              <a:gd name="connsiteX178" fmla="*/ 1510397 w 7467663"/>
              <a:gd name="connsiteY178" fmla="*/ 3684705 h 6858000"/>
              <a:gd name="connsiteX179" fmla="*/ 1313114 w 7467663"/>
              <a:gd name="connsiteY179" fmla="*/ 3655216 h 6858000"/>
              <a:gd name="connsiteX180" fmla="*/ 1109304 w 7467663"/>
              <a:gd name="connsiteY180" fmla="*/ 3669030 h 6858000"/>
              <a:gd name="connsiteX181" fmla="*/ 8129 w 7467663"/>
              <a:gd name="connsiteY181" fmla="*/ 4330519 h 6858000"/>
              <a:gd name="connsiteX182" fmla="*/ 687572 w 7467663"/>
              <a:gd name="connsiteY182" fmla="*/ 3925629 h 6858000"/>
              <a:gd name="connsiteX183" fmla="*/ 1138365 w 7467663"/>
              <a:gd name="connsiteY183" fmla="*/ 3774515 h 6858000"/>
              <a:gd name="connsiteX184" fmla="*/ 1505579 w 7467663"/>
              <a:gd name="connsiteY184" fmla="*/ 3655526 h 6858000"/>
              <a:gd name="connsiteX185" fmla="*/ 1313114 w 7467663"/>
              <a:gd name="connsiteY185" fmla="*/ 3655216 h 6858000"/>
              <a:gd name="connsiteX186" fmla="*/ 3655073 w 7467663"/>
              <a:gd name="connsiteY186" fmla="*/ 3650884 h 6858000"/>
              <a:gd name="connsiteX187" fmla="*/ 3989938 w 7467663"/>
              <a:gd name="connsiteY187" fmla="*/ 3991685 h 6858000"/>
              <a:gd name="connsiteX188" fmla="*/ 4393907 w 7467663"/>
              <a:gd name="connsiteY188" fmla="*/ 4261258 h 6858000"/>
              <a:gd name="connsiteX189" fmla="*/ 4648051 w 7467663"/>
              <a:gd name="connsiteY189" fmla="*/ 4374051 h 6858000"/>
              <a:gd name="connsiteX190" fmla="*/ 4383389 w 7467663"/>
              <a:gd name="connsiteY190" fmla="*/ 4184369 h 6858000"/>
              <a:gd name="connsiteX191" fmla="*/ 4165508 w 7467663"/>
              <a:gd name="connsiteY191" fmla="*/ 4035196 h 6858000"/>
              <a:gd name="connsiteX192" fmla="*/ 4068162 w 7467663"/>
              <a:gd name="connsiteY192" fmla="*/ 3953394 h 6858000"/>
              <a:gd name="connsiteX193" fmla="*/ 3981416 w 7467663"/>
              <a:gd name="connsiteY193" fmla="*/ 3880482 h 6858000"/>
              <a:gd name="connsiteX194" fmla="*/ 3800147 w 7467663"/>
              <a:gd name="connsiteY194" fmla="*/ 3749872 h 6858000"/>
              <a:gd name="connsiteX195" fmla="*/ 3655073 w 7467663"/>
              <a:gd name="connsiteY195" fmla="*/ 3650884 h 6858000"/>
              <a:gd name="connsiteX196" fmla="*/ 3670252 w 7467663"/>
              <a:gd name="connsiteY196" fmla="*/ 3622798 h 6858000"/>
              <a:gd name="connsiteX197" fmla="*/ 3817258 w 7467663"/>
              <a:gd name="connsiteY197" fmla="*/ 3723577 h 6858000"/>
              <a:gd name="connsiteX198" fmla="*/ 4000461 w 7467663"/>
              <a:gd name="connsiteY198" fmla="*/ 3855966 h 6858000"/>
              <a:gd name="connsiteX199" fmla="*/ 4088180 w 7467663"/>
              <a:gd name="connsiteY199" fmla="*/ 3929774 h 6858000"/>
              <a:gd name="connsiteX200" fmla="*/ 4184555 w 7467663"/>
              <a:gd name="connsiteY200" fmla="*/ 4010683 h 6858000"/>
              <a:gd name="connsiteX201" fmla="*/ 4399563 w 7467663"/>
              <a:gd name="connsiteY201" fmla="*/ 4158106 h 6858000"/>
              <a:gd name="connsiteX202" fmla="*/ 4684469 w 7467663"/>
              <a:gd name="connsiteY202" fmla="*/ 4364680 h 6858000"/>
              <a:gd name="connsiteX203" fmla="*/ 4690271 w 7467663"/>
              <a:gd name="connsiteY203" fmla="*/ 4370034 h 6858000"/>
              <a:gd name="connsiteX204" fmla="*/ 4136093 w 7467663"/>
              <a:gd name="connsiteY204" fmla="*/ 3858466 h 6858000"/>
              <a:gd name="connsiteX205" fmla="*/ 3670252 w 7467663"/>
              <a:gd name="connsiteY205" fmla="*/ 3622798 h 6858000"/>
              <a:gd name="connsiteX206" fmla="*/ 4440129 w 7467663"/>
              <a:gd name="connsiteY206" fmla="*/ 3448571 h 6858000"/>
              <a:gd name="connsiteX207" fmla="*/ 4856525 w 7467663"/>
              <a:gd name="connsiteY207" fmla="*/ 3915351 h 6858000"/>
              <a:gd name="connsiteX208" fmla="*/ 5059055 w 7467663"/>
              <a:gd name="connsiteY208" fmla="*/ 4108918 h 6858000"/>
              <a:gd name="connsiteX209" fmla="*/ 5290070 w 7467663"/>
              <a:gd name="connsiteY209" fmla="*/ 4263619 h 6858000"/>
              <a:gd name="connsiteX210" fmla="*/ 4834991 w 7467663"/>
              <a:gd name="connsiteY210" fmla="*/ 3830985 h 6858000"/>
              <a:gd name="connsiteX211" fmla="*/ 4440129 w 7467663"/>
              <a:gd name="connsiteY211" fmla="*/ 3448571 h 6858000"/>
              <a:gd name="connsiteX212" fmla="*/ 4441737 w 7467663"/>
              <a:gd name="connsiteY212" fmla="*/ 3399734 h 6858000"/>
              <a:gd name="connsiteX213" fmla="*/ 4431236 w 7467663"/>
              <a:gd name="connsiteY213" fmla="*/ 3400954 h 6858000"/>
              <a:gd name="connsiteX214" fmla="*/ 4557150 w 7467663"/>
              <a:gd name="connsiteY214" fmla="*/ 3510023 h 6858000"/>
              <a:gd name="connsiteX215" fmla="*/ 4856936 w 7467663"/>
              <a:gd name="connsiteY215" fmla="*/ 3809146 h 6858000"/>
              <a:gd name="connsiteX216" fmla="*/ 5111996 w 7467663"/>
              <a:gd name="connsiteY216" fmla="*/ 4065759 h 6858000"/>
              <a:gd name="connsiteX217" fmla="*/ 5388878 w 7467663"/>
              <a:gd name="connsiteY217" fmla="*/ 4300185 h 6858000"/>
              <a:gd name="connsiteX218" fmla="*/ 5425556 w 7467663"/>
              <a:gd name="connsiteY218" fmla="*/ 4308967 h 6858000"/>
              <a:gd name="connsiteX219" fmla="*/ 4943646 w 7467663"/>
              <a:gd name="connsiteY219" fmla="*/ 3822916 h 6858000"/>
              <a:gd name="connsiteX220" fmla="*/ 4594837 w 7467663"/>
              <a:gd name="connsiteY220" fmla="*/ 3532274 h 6858000"/>
              <a:gd name="connsiteX221" fmla="*/ 4441737 w 7467663"/>
              <a:gd name="connsiteY221" fmla="*/ 3399734 h 6858000"/>
              <a:gd name="connsiteX222" fmla="*/ 5425834 w 7467663"/>
              <a:gd name="connsiteY222" fmla="*/ 3162785 h 6858000"/>
              <a:gd name="connsiteX223" fmla="*/ 5401644 w 7467663"/>
              <a:gd name="connsiteY223" fmla="*/ 3617847 h 6858000"/>
              <a:gd name="connsiteX224" fmla="*/ 5467256 w 7467663"/>
              <a:gd name="connsiteY224" fmla="*/ 4175494 h 6858000"/>
              <a:gd name="connsiteX225" fmla="*/ 5448069 w 7467663"/>
              <a:gd name="connsiteY225" fmla="*/ 3567554 h 6858000"/>
              <a:gd name="connsiteX226" fmla="*/ 5425834 w 7467663"/>
              <a:gd name="connsiteY226" fmla="*/ 3162785 h 6858000"/>
              <a:gd name="connsiteX227" fmla="*/ 1318687 w 7467663"/>
              <a:gd name="connsiteY227" fmla="*/ 3113840 h 6858000"/>
              <a:gd name="connsiteX228" fmla="*/ 1066793 w 7467663"/>
              <a:gd name="connsiteY228" fmla="*/ 3212171 h 6858000"/>
              <a:gd name="connsiteX229" fmla="*/ 993319 w 7467663"/>
              <a:gd name="connsiteY229" fmla="*/ 3247648 h 6858000"/>
              <a:gd name="connsiteX230" fmla="*/ 853081 w 7467663"/>
              <a:gd name="connsiteY230" fmla="*/ 3312410 h 6858000"/>
              <a:gd name="connsiteX231" fmla="*/ 805957 w 7467663"/>
              <a:gd name="connsiteY231" fmla="*/ 3330443 h 6858000"/>
              <a:gd name="connsiteX232" fmla="*/ 1318687 w 7467663"/>
              <a:gd name="connsiteY232" fmla="*/ 3113840 h 6858000"/>
              <a:gd name="connsiteX233" fmla="*/ 5453702 w 7467663"/>
              <a:gd name="connsiteY233" fmla="*/ 3090882 h 6858000"/>
              <a:gd name="connsiteX234" fmla="*/ 5480135 w 7467663"/>
              <a:gd name="connsiteY234" fmla="*/ 3565802 h 6858000"/>
              <a:gd name="connsiteX235" fmla="*/ 5499023 w 7467663"/>
              <a:gd name="connsiteY235" fmla="*/ 4166310 h 6858000"/>
              <a:gd name="connsiteX236" fmla="*/ 5547022 w 7467663"/>
              <a:gd name="connsiteY236" fmla="*/ 3607838 h 6858000"/>
              <a:gd name="connsiteX237" fmla="*/ 5515964 w 7467663"/>
              <a:gd name="connsiteY237" fmla="*/ 3378541 h 6858000"/>
              <a:gd name="connsiteX238" fmla="*/ 5453702 w 7467663"/>
              <a:gd name="connsiteY238" fmla="*/ 3090882 h 6858000"/>
              <a:gd name="connsiteX239" fmla="*/ 1238695 w 7467663"/>
              <a:gd name="connsiteY239" fmla="*/ 3076820 h 6858000"/>
              <a:gd name="connsiteX240" fmla="*/ 716371 w 7467663"/>
              <a:gd name="connsiteY240" fmla="*/ 3293249 h 6858000"/>
              <a:gd name="connsiteX241" fmla="*/ 579522 w 7467663"/>
              <a:gd name="connsiteY241" fmla="*/ 3371759 h 6858000"/>
              <a:gd name="connsiteX242" fmla="*/ 600288 w 7467663"/>
              <a:gd name="connsiteY242" fmla="*/ 3365555 h 6858000"/>
              <a:gd name="connsiteX243" fmla="*/ 840692 w 7467663"/>
              <a:gd name="connsiteY243" fmla="*/ 3284921 h 6858000"/>
              <a:gd name="connsiteX244" fmla="*/ 979248 w 7467663"/>
              <a:gd name="connsiteY244" fmla="*/ 3221003 h 6858000"/>
              <a:gd name="connsiteX245" fmla="*/ 1053282 w 7467663"/>
              <a:gd name="connsiteY245" fmla="*/ 3185247 h 6858000"/>
              <a:gd name="connsiteX246" fmla="*/ 1320603 w 7467663"/>
              <a:gd name="connsiteY246" fmla="*/ 3081281 h 6858000"/>
              <a:gd name="connsiteX247" fmla="*/ 1238695 w 7467663"/>
              <a:gd name="connsiteY247" fmla="*/ 3076820 h 6858000"/>
              <a:gd name="connsiteX248" fmla="*/ 5425627 w 7467663"/>
              <a:gd name="connsiteY248" fmla="*/ 2954192 h 6858000"/>
              <a:gd name="connsiteX249" fmla="*/ 5470770 w 7467663"/>
              <a:gd name="connsiteY249" fmla="*/ 3005435 h 6858000"/>
              <a:gd name="connsiteX250" fmla="*/ 5519779 w 7467663"/>
              <a:gd name="connsiteY250" fmla="*/ 4359223 h 6858000"/>
              <a:gd name="connsiteX251" fmla="*/ 5520293 w 7467663"/>
              <a:gd name="connsiteY251" fmla="*/ 4360602 h 6858000"/>
              <a:gd name="connsiteX252" fmla="*/ 5767221 w 7467663"/>
              <a:gd name="connsiteY252" fmla="*/ 4665564 h 6858000"/>
              <a:gd name="connsiteX253" fmla="*/ 6937169 w 7467663"/>
              <a:gd name="connsiteY253" fmla="*/ 4815941 h 6858000"/>
              <a:gd name="connsiteX254" fmla="*/ 6953922 w 7467663"/>
              <a:gd name="connsiteY254" fmla="*/ 4890068 h 6858000"/>
              <a:gd name="connsiteX255" fmla="*/ 6071359 w 7467663"/>
              <a:gd name="connsiteY255" fmla="*/ 4770770 h 6858000"/>
              <a:gd name="connsiteX256" fmla="*/ 6038839 w 7467663"/>
              <a:gd name="connsiteY256" fmla="*/ 4764474 h 6858000"/>
              <a:gd name="connsiteX257" fmla="*/ 6038706 w 7467663"/>
              <a:gd name="connsiteY257" fmla="*/ 4763847 h 6858000"/>
              <a:gd name="connsiteX258" fmla="*/ 6037784 w 7467663"/>
              <a:gd name="connsiteY258" fmla="*/ 4764270 h 6858000"/>
              <a:gd name="connsiteX259" fmla="*/ 6038839 w 7467663"/>
              <a:gd name="connsiteY259" fmla="*/ 4764474 h 6858000"/>
              <a:gd name="connsiteX260" fmla="*/ 6040338 w 7467663"/>
              <a:gd name="connsiteY260" fmla="*/ 4771418 h 6858000"/>
              <a:gd name="connsiteX261" fmla="*/ 6024488 w 7467663"/>
              <a:gd name="connsiteY261" fmla="*/ 4809903 h 6858000"/>
              <a:gd name="connsiteX262" fmla="*/ 5599771 w 7467663"/>
              <a:gd name="connsiteY262" fmla="*/ 5509652 h 6858000"/>
              <a:gd name="connsiteX263" fmla="*/ 5548843 w 7467663"/>
              <a:gd name="connsiteY263" fmla="*/ 5563845 h 6858000"/>
              <a:gd name="connsiteX264" fmla="*/ 5940952 w 7467663"/>
              <a:gd name="connsiteY264" fmla="*/ 6250028 h 6858000"/>
              <a:gd name="connsiteX265" fmla="*/ 6043441 w 7467663"/>
              <a:gd name="connsiteY265" fmla="*/ 6665847 h 6858000"/>
              <a:gd name="connsiteX266" fmla="*/ 6093432 w 7467663"/>
              <a:gd name="connsiteY266" fmla="*/ 6858000 h 6858000"/>
              <a:gd name="connsiteX267" fmla="*/ 6034344 w 7467663"/>
              <a:gd name="connsiteY267" fmla="*/ 6858000 h 6858000"/>
              <a:gd name="connsiteX268" fmla="*/ 6026679 w 7467663"/>
              <a:gd name="connsiteY268" fmla="*/ 6836959 h 6858000"/>
              <a:gd name="connsiteX269" fmla="*/ 5800441 w 7467663"/>
              <a:gd name="connsiteY269" fmla="*/ 6335286 h 6858000"/>
              <a:gd name="connsiteX270" fmla="*/ 5526562 w 7467663"/>
              <a:gd name="connsiteY270" fmla="*/ 5705388 h 6858000"/>
              <a:gd name="connsiteX271" fmla="*/ 5519640 w 7467663"/>
              <a:gd name="connsiteY271" fmla="*/ 5683774 h 6858000"/>
              <a:gd name="connsiteX272" fmla="*/ 5844559 w 7467663"/>
              <a:gd name="connsiteY272" fmla="*/ 6553349 h 6858000"/>
              <a:gd name="connsiteX273" fmla="*/ 5975994 w 7467663"/>
              <a:gd name="connsiteY273" fmla="*/ 6858000 h 6858000"/>
              <a:gd name="connsiteX274" fmla="*/ 5898547 w 7467663"/>
              <a:gd name="connsiteY274" fmla="*/ 6858000 h 6858000"/>
              <a:gd name="connsiteX275" fmla="*/ 5682041 w 7467663"/>
              <a:gd name="connsiteY275" fmla="*/ 6355860 h 6858000"/>
              <a:gd name="connsiteX276" fmla="*/ 5461758 w 7467663"/>
              <a:gd name="connsiteY276" fmla="*/ 5820220 h 6858000"/>
              <a:gd name="connsiteX277" fmla="*/ 5237282 w 7467663"/>
              <a:gd name="connsiteY277" fmla="*/ 6579086 h 6858000"/>
              <a:gd name="connsiteX278" fmla="*/ 5115009 w 7467663"/>
              <a:gd name="connsiteY278" fmla="*/ 6858000 h 6858000"/>
              <a:gd name="connsiteX279" fmla="*/ 5028074 w 7467663"/>
              <a:gd name="connsiteY279" fmla="*/ 6858000 h 6858000"/>
              <a:gd name="connsiteX280" fmla="*/ 5079508 w 7467663"/>
              <a:gd name="connsiteY280" fmla="*/ 6749074 h 6858000"/>
              <a:gd name="connsiteX281" fmla="*/ 5371846 w 7467663"/>
              <a:gd name="connsiteY281" fmla="*/ 5924413 h 6858000"/>
              <a:gd name="connsiteX282" fmla="*/ 5270512 w 7467663"/>
              <a:gd name="connsiteY282" fmla="*/ 6138975 h 6858000"/>
              <a:gd name="connsiteX283" fmla="*/ 5062409 w 7467663"/>
              <a:gd name="connsiteY283" fmla="*/ 6653544 h 6858000"/>
              <a:gd name="connsiteX284" fmla="*/ 5036628 w 7467663"/>
              <a:gd name="connsiteY284" fmla="*/ 6754247 h 6858000"/>
              <a:gd name="connsiteX285" fmla="*/ 5009112 w 7467663"/>
              <a:gd name="connsiteY285" fmla="*/ 6858000 h 6858000"/>
              <a:gd name="connsiteX286" fmla="*/ 4976679 w 7467663"/>
              <a:gd name="connsiteY286" fmla="*/ 6858000 h 6858000"/>
              <a:gd name="connsiteX287" fmla="*/ 5006537 w 7467663"/>
              <a:gd name="connsiteY287" fmla="*/ 6747068 h 6858000"/>
              <a:gd name="connsiteX288" fmla="*/ 5032723 w 7467663"/>
              <a:gd name="connsiteY288" fmla="*/ 6644957 h 6858000"/>
              <a:gd name="connsiteX289" fmla="*/ 5242949 w 7467663"/>
              <a:gd name="connsiteY289" fmla="*/ 6125175 h 6858000"/>
              <a:gd name="connsiteX290" fmla="*/ 5286321 w 7467663"/>
              <a:gd name="connsiteY290" fmla="*/ 6033555 h 6858000"/>
              <a:gd name="connsiteX291" fmla="*/ 5008210 w 7467663"/>
              <a:gd name="connsiteY291" fmla="*/ 6649194 h 6858000"/>
              <a:gd name="connsiteX292" fmla="*/ 4986321 w 7467663"/>
              <a:gd name="connsiteY292" fmla="*/ 6765687 h 6858000"/>
              <a:gd name="connsiteX293" fmla="*/ 4973474 w 7467663"/>
              <a:gd name="connsiteY293" fmla="*/ 6858000 h 6858000"/>
              <a:gd name="connsiteX294" fmla="*/ 4907178 w 7467663"/>
              <a:gd name="connsiteY294" fmla="*/ 6858000 h 6858000"/>
              <a:gd name="connsiteX295" fmla="*/ 4910810 w 7467663"/>
              <a:gd name="connsiteY295" fmla="*/ 6829660 h 6858000"/>
              <a:gd name="connsiteX296" fmla="*/ 4987461 w 7467663"/>
              <a:gd name="connsiteY296" fmla="*/ 6432994 h 6858000"/>
              <a:gd name="connsiteX297" fmla="*/ 5179262 w 7467663"/>
              <a:gd name="connsiteY297" fmla="*/ 6035044 h 6858000"/>
              <a:gd name="connsiteX298" fmla="*/ 4689678 w 7467663"/>
              <a:gd name="connsiteY298" fmla="*/ 6440241 h 6858000"/>
              <a:gd name="connsiteX299" fmla="*/ 4477543 w 7467663"/>
              <a:gd name="connsiteY299" fmla="*/ 6674836 h 6858000"/>
              <a:gd name="connsiteX300" fmla="*/ 4329957 w 7467663"/>
              <a:gd name="connsiteY300" fmla="*/ 6858000 h 6858000"/>
              <a:gd name="connsiteX301" fmla="*/ 4218595 w 7467663"/>
              <a:gd name="connsiteY301" fmla="*/ 6858000 h 6858000"/>
              <a:gd name="connsiteX302" fmla="*/ 4368888 w 7467663"/>
              <a:gd name="connsiteY302" fmla="*/ 6668412 h 6858000"/>
              <a:gd name="connsiteX303" fmla="*/ 4563091 w 7467663"/>
              <a:gd name="connsiteY303" fmla="*/ 6442508 h 6858000"/>
              <a:gd name="connsiteX304" fmla="*/ 5387324 w 7467663"/>
              <a:gd name="connsiteY304" fmla="*/ 5705830 h 6858000"/>
              <a:gd name="connsiteX305" fmla="*/ 5073620 w 7467663"/>
              <a:gd name="connsiteY305" fmla="*/ 5955437 h 6858000"/>
              <a:gd name="connsiteX306" fmla="*/ 4689789 w 7467663"/>
              <a:gd name="connsiteY306" fmla="*/ 6268382 h 6858000"/>
              <a:gd name="connsiteX307" fmla="*/ 4418722 w 7467663"/>
              <a:gd name="connsiteY307" fmla="*/ 6570886 h 6858000"/>
              <a:gd name="connsiteX308" fmla="*/ 4214944 w 7467663"/>
              <a:gd name="connsiteY308" fmla="*/ 6858000 h 6858000"/>
              <a:gd name="connsiteX309" fmla="*/ 4177898 w 7467663"/>
              <a:gd name="connsiteY309" fmla="*/ 6858000 h 6858000"/>
              <a:gd name="connsiteX310" fmla="*/ 4391597 w 7467663"/>
              <a:gd name="connsiteY310" fmla="*/ 6556370 h 6858000"/>
              <a:gd name="connsiteX311" fmla="*/ 4668889 w 7467663"/>
              <a:gd name="connsiteY311" fmla="*/ 6246399 h 6858000"/>
              <a:gd name="connsiteX312" fmla="*/ 5055427 w 7467663"/>
              <a:gd name="connsiteY312" fmla="*/ 5931476 h 6858000"/>
              <a:gd name="connsiteX313" fmla="*/ 5371814 w 7467663"/>
              <a:gd name="connsiteY313" fmla="*/ 5678975 h 6858000"/>
              <a:gd name="connsiteX314" fmla="*/ 4987918 w 7467663"/>
              <a:gd name="connsiteY314" fmla="*/ 5838701 h 6858000"/>
              <a:gd name="connsiteX315" fmla="*/ 4317146 w 7467663"/>
              <a:gd name="connsiteY315" fmla="*/ 6587716 h 6858000"/>
              <a:gd name="connsiteX316" fmla="*/ 4171627 w 7467663"/>
              <a:gd name="connsiteY316" fmla="*/ 6858000 h 6858000"/>
              <a:gd name="connsiteX317" fmla="*/ 4081585 w 7467663"/>
              <a:gd name="connsiteY317" fmla="*/ 6858000 h 6858000"/>
              <a:gd name="connsiteX318" fmla="*/ 4238603 w 7467663"/>
              <a:gd name="connsiteY318" fmla="*/ 6559341 h 6858000"/>
              <a:gd name="connsiteX319" fmla="*/ 4778333 w 7467663"/>
              <a:gd name="connsiteY319" fmla="*/ 5873626 h 6858000"/>
              <a:gd name="connsiteX320" fmla="*/ 5414185 w 7467663"/>
              <a:gd name="connsiteY320" fmla="*/ 5573882 h 6858000"/>
              <a:gd name="connsiteX321" fmla="*/ 5959648 w 7467663"/>
              <a:gd name="connsiteY321" fmla="*/ 4760797 h 6858000"/>
              <a:gd name="connsiteX322" fmla="*/ 5355019 w 7467663"/>
              <a:gd name="connsiteY322" fmla="*/ 4734672 h 6858000"/>
              <a:gd name="connsiteX323" fmla="*/ 5083565 w 7467663"/>
              <a:gd name="connsiteY323" fmla="*/ 5179121 h 6858000"/>
              <a:gd name="connsiteX324" fmla="*/ 4713577 w 7467663"/>
              <a:gd name="connsiteY324" fmla="*/ 5616803 h 6858000"/>
              <a:gd name="connsiteX325" fmla="*/ 3989559 w 7467663"/>
              <a:gd name="connsiteY325" fmla="*/ 6145945 h 6858000"/>
              <a:gd name="connsiteX326" fmla="*/ 3939824 w 7467663"/>
              <a:gd name="connsiteY326" fmla="*/ 6066900 h 6858000"/>
              <a:gd name="connsiteX327" fmla="*/ 4584537 w 7467663"/>
              <a:gd name="connsiteY327" fmla="*/ 5324826 h 6858000"/>
              <a:gd name="connsiteX328" fmla="*/ 5037105 w 7467663"/>
              <a:gd name="connsiteY328" fmla="*/ 5088765 h 6858000"/>
              <a:gd name="connsiteX329" fmla="*/ 5039930 w 7467663"/>
              <a:gd name="connsiteY329" fmla="*/ 5089585 h 6858000"/>
              <a:gd name="connsiteX330" fmla="*/ 5263764 w 7467663"/>
              <a:gd name="connsiteY330" fmla="*/ 4735525 h 6858000"/>
              <a:gd name="connsiteX331" fmla="*/ 4086300 w 7467663"/>
              <a:gd name="connsiteY331" fmla="*/ 4884599 h 6858000"/>
              <a:gd name="connsiteX332" fmla="*/ 4085485 w 7467663"/>
              <a:gd name="connsiteY332" fmla="*/ 4899070 h 6858000"/>
              <a:gd name="connsiteX333" fmla="*/ 3871915 w 7467663"/>
              <a:gd name="connsiteY333" fmla="*/ 5253645 h 6858000"/>
              <a:gd name="connsiteX334" fmla="*/ 3799374 w 7467663"/>
              <a:gd name="connsiteY334" fmla="*/ 5466127 h 6858000"/>
              <a:gd name="connsiteX335" fmla="*/ 3498850 w 7467663"/>
              <a:gd name="connsiteY335" fmla="*/ 6661888 h 6858000"/>
              <a:gd name="connsiteX336" fmla="*/ 3399216 w 7467663"/>
              <a:gd name="connsiteY336" fmla="*/ 6858000 h 6858000"/>
              <a:gd name="connsiteX337" fmla="*/ 3303688 w 7467663"/>
              <a:gd name="connsiteY337" fmla="*/ 6858000 h 6858000"/>
              <a:gd name="connsiteX338" fmla="*/ 3391774 w 7467663"/>
              <a:gd name="connsiteY338" fmla="*/ 6697181 h 6858000"/>
              <a:gd name="connsiteX339" fmla="*/ 3735540 w 7467663"/>
              <a:gd name="connsiteY339" fmla="*/ 5546923 h 6858000"/>
              <a:gd name="connsiteX340" fmla="*/ 3729438 w 7467663"/>
              <a:gd name="connsiteY340" fmla="*/ 5569058 h 6858000"/>
              <a:gd name="connsiteX341" fmla="*/ 3707782 w 7467663"/>
              <a:gd name="connsiteY341" fmla="*/ 5644908 h 6858000"/>
              <a:gd name="connsiteX342" fmla="*/ 3583827 w 7467663"/>
              <a:gd name="connsiteY342" fmla="*/ 6039215 h 6858000"/>
              <a:gd name="connsiteX343" fmla="*/ 3547861 w 7467663"/>
              <a:gd name="connsiteY343" fmla="*/ 6129609 h 6858000"/>
              <a:gd name="connsiteX344" fmla="*/ 3490905 w 7467663"/>
              <a:gd name="connsiteY344" fmla="*/ 6277660 h 6858000"/>
              <a:gd name="connsiteX345" fmla="*/ 3455859 w 7467663"/>
              <a:gd name="connsiteY345" fmla="*/ 6391301 h 6858000"/>
              <a:gd name="connsiteX346" fmla="*/ 3429112 w 7467663"/>
              <a:gd name="connsiteY346" fmla="*/ 6479469 h 6858000"/>
              <a:gd name="connsiteX347" fmla="*/ 3304862 w 7467663"/>
              <a:gd name="connsiteY347" fmla="*/ 6796476 h 6858000"/>
              <a:gd name="connsiteX348" fmla="*/ 3276071 w 7467663"/>
              <a:gd name="connsiteY348" fmla="*/ 6858000 h 6858000"/>
              <a:gd name="connsiteX349" fmla="*/ 3240805 w 7467663"/>
              <a:gd name="connsiteY349" fmla="*/ 6858000 h 6858000"/>
              <a:gd name="connsiteX350" fmla="*/ 3275917 w 7467663"/>
              <a:gd name="connsiteY350" fmla="*/ 6783192 h 6858000"/>
              <a:gd name="connsiteX351" fmla="*/ 3399358 w 7467663"/>
              <a:gd name="connsiteY351" fmla="*/ 6469011 h 6858000"/>
              <a:gd name="connsiteX352" fmla="*/ 3425650 w 7467663"/>
              <a:gd name="connsiteY352" fmla="*/ 6381333 h 6858000"/>
              <a:gd name="connsiteX353" fmla="*/ 3460661 w 7467663"/>
              <a:gd name="connsiteY353" fmla="*/ 6266763 h 6858000"/>
              <a:gd name="connsiteX354" fmla="*/ 3518021 w 7467663"/>
              <a:gd name="connsiteY354" fmla="*/ 6117298 h 6858000"/>
              <a:gd name="connsiteX355" fmla="*/ 3554035 w 7467663"/>
              <a:gd name="connsiteY355" fmla="*/ 6027832 h 6858000"/>
              <a:gd name="connsiteX356" fmla="*/ 3677174 w 7467663"/>
              <a:gd name="connsiteY356" fmla="*/ 5636351 h 6858000"/>
              <a:gd name="connsiteX357" fmla="*/ 3698819 w 7467663"/>
              <a:gd name="connsiteY357" fmla="*/ 5560503 h 6858000"/>
              <a:gd name="connsiteX358" fmla="*/ 3702094 w 7467663"/>
              <a:gd name="connsiteY358" fmla="*/ 5549194 h 6858000"/>
              <a:gd name="connsiteX359" fmla="*/ 3398355 w 7467663"/>
              <a:gd name="connsiteY359" fmla="*/ 6094603 h 6858000"/>
              <a:gd name="connsiteX360" fmla="*/ 3193941 w 7467663"/>
              <a:gd name="connsiteY360" fmla="*/ 6798775 h 6858000"/>
              <a:gd name="connsiteX361" fmla="*/ 3184140 w 7467663"/>
              <a:gd name="connsiteY361" fmla="*/ 6858000 h 6858000"/>
              <a:gd name="connsiteX362" fmla="*/ 3099978 w 7467663"/>
              <a:gd name="connsiteY362" fmla="*/ 6858000 h 6858000"/>
              <a:gd name="connsiteX363" fmla="*/ 3101556 w 7467663"/>
              <a:gd name="connsiteY363" fmla="*/ 6843337 h 6858000"/>
              <a:gd name="connsiteX364" fmla="*/ 3370162 w 7467663"/>
              <a:gd name="connsiteY364" fmla="*/ 5785550 h 6858000"/>
              <a:gd name="connsiteX365" fmla="*/ 3746477 w 7467663"/>
              <a:gd name="connsiteY365" fmla="*/ 5377889 h 6858000"/>
              <a:gd name="connsiteX366" fmla="*/ 3863399 w 7467663"/>
              <a:gd name="connsiteY366" fmla="*/ 5087257 h 6858000"/>
              <a:gd name="connsiteX367" fmla="*/ 3968712 w 7467663"/>
              <a:gd name="connsiteY367" fmla="*/ 4913989 h 6858000"/>
              <a:gd name="connsiteX368" fmla="*/ 2792390 w 7467663"/>
              <a:gd name="connsiteY368" fmla="*/ 5382974 h 6858000"/>
              <a:gd name="connsiteX369" fmla="*/ 2714982 w 7467663"/>
              <a:gd name="connsiteY369" fmla="*/ 5427051 h 6858000"/>
              <a:gd name="connsiteX370" fmla="*/ 2813361 w 7467663"/>
              <a:gd name="connsiteY370" fmla="*/ 6023912 h 6858000"/>
              <a:gd name="connsiteX371" fmla="*/ 2688430 w 7467663"/>
              <a:gd name="connsiteY371" fmla="*/ 6801564 h 6858000"/>
              <a:gd name="connsiteX372" fmla="*/ 2629626 w 7467663"/>
              <a:gd name="connsiteY372" fmla="*/ 6763394 h 6858000"/>
              <a:gd name="connsiteX373" fmla="*/ 2565328 w 7467663"/>
              <a:gd name="connsiteY373" fmla="*/ 5516399 h 6858000"/>
              <a:gd name="connsiteX374" fmla="*/ 1922999 w 7467663"/>
              <a:gd name="connsiteY374" fmla="*/ 5980343 h 6858000"/>
              <a:gd name="connsiteX375" fmla="*/ 1950261 w 7467663"/>
              <a:gd name="connsiteY375" fmla="*/ 6405858 h 6858000"/>
              <a:gd name="connsiteX376" fmla="*/ 2365554 w 7467663"/>
              <a:gd name="connsiteY376" fmla="*/ 6759107 h 6858000"/>
              <a:gd name="connsiteX377" fmla="*/ 2424142 w 7467663"/>
              <a:gd name="connsiteY377" fmla="*/ 6858000 h 6858000"/>
              <a:gd name="connsiteX378" fmla="*/ 2395994 w 7467663"/>
              <a:gd name="connsiteY378" fmla="*/ 6858000 h 6858000"/>
              <a:gd name="connsiteX379" fmla="*/ 2392863 w 7467663"/>
              <a:gd name="connsiteY379" fmla="*/ 6852964 h 6858000"/>
              <a:gd name="connsiteX380" fmla="*/ 2017589 w 7467663"/>
              <a:gd name="connsiteY380" fmla="*/ 6493982 h 6858000"/>
              <a:gd name="connsiteX381" fmla="*/ 2147336 w 7467663"/>
              <a:gd name="connsiteY381" fmla="*/ 6594052 h 6858000"/>
              <a:gd name="connsiteX382" fmla="*/ 2207047 w 7467663"/>
              <a:gd name="connsiteY382" fmla="*/ 6654540 h 6858000"/>
              <a:gd name="connsiteX383" fmla="*/ 2299106 w 7467663"/>
              <a:gd name="connsiteY383" fmla="*/ 6778931 h 6858000"/>
              <a:gd name="connsiteX384" fmla="*/ 2314430 w 7467663"/>
              <a:gd name="connsiteY384" fmla="*/ 6801144 h 6858000"/>
              <a:gd name="connsiteX385" fmla="*/ 2352406 w 7467663"/>
              <a:gd name="connsiteY385" fmla="*/ 6858000 h 6858000"/>
              <a:gd name="connsiteX386" fmla="*/ 2314492 w 7467663"/>
              <a:gd name="connsiteY386" fmla="*/ 6858000 h 6858000"/>
              <a:gd name="connsiteX387" fmla="*/ 2288095 w 7467663"/>
              <a:gd name="connsiteY387" fmla="*/ 6818030 h 6858000"/>
              <a:gd name="connsiteX388" fmla="*/ 2272768 w 7467663"/>
              <a:gd name="connsiteY388" fmla="*/ 6795822 h 6858000"/>
              <a:gd name="connsiteX389" fmla="*/ 2182715 w 7467663"/>
              <a:gd name="connsiteY389" fmla="*/ 6675071 h 6858000"/>
              <a:gd name="connsiteX390" fmla="*/ 2032061 w 7467663"/>
              <a:gd name="connsiteY390" fmla="*/ 6541380 h 6858000"/>
              <a:gd name="connsiteX391" fmla="*/ 2257220 w 7467663"/>
              <a:gd name="connsiteY391" fmla="*/ 6826257 h 6858000"/>
              <a:gd name="connsiteX392" fmla="*/ 2281324 w 7467663"/>
              <a:gd name="connsiteY392" fmla="*/ 6858000 h 6858000"/>
              <a:gd name="connsiteX393" fmla="*/ 2242860 w 7467663"/>
              <a:gd name="connsiteY393" fmla="*/ 6858000 h 6858000"/>
              <a:gd name="connsiteX394" fmla="*/ 2232818 w 7467663"/>
              <a:gd name="connsiteY394" fmla="*/ 6844926 h 6858000"/>
              <a:gd name="connsiteX395" fmla="*/ 1990172 w 7467663"/>
              <a:gd name="connsiteY395" fmla="*/ 6542121 h 6858000"/>
              <a:gd name="connsiteX396" fmla="*/ 2124090 w 7467663"/>
              <a:gd name="connsiteY396" fmla="*/ 6761017 h 6858000"/>
              <a:gd name="connsiteX397" fmla="*/ 2200380 w 7467663"/>
              <a:gd name="connsiteY397" fmla="*/ 6858000 h 6858000"/>
              <a:gd name="connsiteX398" fmla="*/ 2147507 w 7467663"/>
              <a:gd name="connsiteY398" fmla="*/ 6858000 h 6858000"/>
              <a:gd name="connsiteX399" fmla="*/ 2070668 w 7467663"/>
              <a:gd name="connsiteY399" fmla="*/ 6761520 h 6858000"/>
              <a:gd name="connsiteX400" fmla="*/ 1975142 w 7467663"/>
              <a:gd name="connsiteY400" fmla="*/ 6585570 h 6858000"/>
              <a:gd name="connsiteX401" fmla="*/ 2050035 w 7467663"/>
              <a:gd name="connsiteY401" fmla="*/ 6813345 h 6858000"/>
              <a:gd name="connsiteX402" fmla="*/ 2063025 w 7467663"/>
              <a:gd name="connsiteY402" fmla="*/ 6858000 h 6858000"/>
              <a:gd name="connsiteX403" fmla="*/ 2021675 w 7467663"/>
              <a:gd name="connsiteY403" fmla="*/ 6858000 h 6858000"/>
              <a:gd name="connsiteX404" fmla="*/ 2019308 w 7467663"/>
              <a:gd name="connsiteY404" fmla="*/ 6847118 h 6858000"/>
              <a:gd name="connsiteX405" fmla="*/ 1938835 w 7467663"/>
              <a:gd name="connsiteY405" fmla="*/ 6551160 h 6858000"/>
              <a:gd name="connsiteX406" fmla="*/ 1953230 w 7467663"/>
              <a:gd name="connsiteY406" fmla="*/ 6759699 h 6858000"/>
              <a:gd name="connsiteX407" fmla="*/ 1956763 w 7467663"/>
              <a:gd name="connsiteY407" fmla="*/ 6778191 h 6858000"/>
              <a:gd name="connsiteX408" fmla="*/ 1967925 w 7467663"/>
              <a:gd name="connsiteY408" fmla="*/ 6858000 h 6858000"/>
              <a:gd name="connsiteX409" fmla="*/ 1936622 w 7467663"/>
              <a:gd name="connsiteY409" fmla="*/ 6858000 h 6858000"/>
              <a:gd name="connsiteX410" fmla="*/ 1926261 w 7467663"/>
              <a:gd name="connsiteY410" fmla="*/ 6784064 h 6858000"/>
              <a:gd name="connsiteX411" fmla="*/ 1922724 w 7467663"/>
              <a:gd name="connsiteY411" fmla="*/ 6765577 h 6858000"/>
              <a:gd name="connsiteX412" fmla="*/ 1904650 w 7467663"/>
              <a:gd name="connsiteY412" fmla="*/ 6639616 h 6858000"/>
              <a:gd name="connsiteX413" fmla="*/ 1885273 w 7467663"/>
              <a:gd name="connsiteY413" fmla="*/ 6858000 h 6858000"/>
              <a:gd name="connsiteX414" fmla="*/ 1854363 w 7467663"/>
              <a:gd name="connsiteY414" fmla="*/ 6858000 h 6858000"/>
              <a:gd name="connsiteX415" fmla="*/ 1880391 w 7467663"/>
              <a:gd name="connsiteY415" fmla="*/ 6603796 h 6858000"/>
              <a:gd name="connsiteX416" fmla="*/ 1818273 w 7467663"/>
              <a:gd name="connsiteY416" fmla="*/ 6715729 h 6858000"/>
              <a:gd name="connsiteX417" fmla="*/ 1794691 w 7467663"/>
              <a:gd name="connsiteY417" fmla="*/ 6843239 h 6858000"/>
              <a:gd name="connsiteX418" fmla="*/ 1794914 w 7467663"/>
              <a:gd name="connsiteY418" fmla="*/ 6858000 h 6858000"/>
              <a:gd name="connsiteX419" fmla="*/ 1746128 w 7467663"/>
              <a:gd name="connsiteY419" fmla="*/ 6858000 h 6858000"/>
              <a:gd name="connsiteX420" fmla="*/ 1753934 w 7467663"/>
              <a:gd name="connsiteY420" fmla="*/ 6724796 h 6858000"/>
              <a:gd name="connsiteX421" fmla="*/ 1792053 w 7467663"/>
              <a:gd name="connsiteY421" fmla="*/ 6572396 h 6858000"/>
              <a:gd name="connsiteX422" fmla="*/ 1862248 w 7467663"/>
              <a:gd name="connsiteY422" fmla="*/ 6266397 h 6858000"/>
              <a:gd name="connsiteX423" fmla="*/ 1862250 w 7467663"/>
              <a:gd name="connsiteY423" fmla="*/ 6033531 h 6858000"/>
              <a:gd name="connsiteX424" fmla="*/ 1211999 w 7467663"/>
              <a:gd name="connsiteY424" fmla="*/ 6683610 h 6858000"/>
              <a:gd name="connsiteX425" fmla="*/ 1213266 w 7467663"/>
              <a:gd name="connsiteY425" fmla="*/ 6691947 h 6858000"/>
              <a:gd name="connsiteX426" fmla="*/ 1203370 w 7467663"/>
              <a:gd name="connsiteY426" fmla="*/ 6850676 h 6858000"/>
              <a:gd name="connsiteX427" fmla="*/ 1203671 w 7467663"/>
              <a:gd name="connsiteY427" fmla="*/ 6858000 h 6858000"/>
              <a:gd name="connsiteX428" fmla="*/ 1143180 w 7467663"/>
              <a:gd name="connsiteY428" fmla="*/ 6858000 h 6858000"/>
              <a:gd name="connsiteX429" fmla="*/ 1142176 w 7467663"/>
              <a:gd name="connsiteY429" fmla="*/ 6766045 h 6858000"/>
              <a:gd name="connsiteX430" fmla="*/ 1067484 w 7467663"/>
              <a:gd name="connsiteY430" fmla="*/ 6858000 h 6858000"/>
              <a:gd name="connsiteX431" fmla="*/ 953928 w 7467663"/>
              <a:gd name="connsiteY431" fmla="*/ 6858000 h 6858000"/>
              <a:gd name="connsiteX432" fmla="*/ 959715 w 7467663"/>
              <a:gd name="connsiteY432" fmla="*/ 6850185 h 6858000"/>
              <a:gd name="connsiteX433" fmla="*/ 1483788 w 7467663"/>
              <a:gd name="connsiteY433" fmla="*/ 6259174 h 6858000"/>
              <a:gd name="connsiteX434" fmla="*/ 1100671 w 7467663"/>
              <a:gd name="connsiteY434" fmla="*/ 6252137 h 6858000"/>
              <a:gd name="connsiteX435" fmla="*/ 1090144 w 7467663"/>
              <a:gd name="connsiteY435" fmla="*/ 6256748 h 6858000"/>
              <a:gd name="connsiteX436" fmla="*/ 1095872 w 7467663"/>
              <a:gd name="connsiteY436" fmla="*/ 6271892 h 6858000"/>
              <a:gd name="connsiteX437" fmla="*/ 262785 w 7467663"/>
              <a:gd name="connsiteY437" fmla="*/ 6845450 h 6858000"/>
              <a:gd name="connsiteX438" fmla="*/ 209968 w 7467663"/>
              <a:gd name="connsiteY438" fmla="*/ 6770713 h 6858000"/>
              <a:gd name="connsiteX439" fmla="*/ 873460 w 7467663"/>
              <a:gd name="connsiteY439" fmla="*/ 6253768 h 6858000"/>
              <a:gd name="connsiteX440" fmla="*/ 192686 w 7467663"/>
              <a:gd name="connsiteY440" fmla="*/ 5849257 h 6858000"/>
              <a:gd name="connsiteX441" fmla="*/ 4696 w 7467663"/>
              <a:gd name="connsiteY441" fmla="*/ 5697668 h 6858000"/>
              <a:gd name="connsiteX442" fmla="*/ 0 w 7467663"/>
              <a:gd name="connsiteY442" fmla="*/ 5689984 h 6858000"/>
              <a:gd name="connsiteX443" fmla="*/ 0 w 7467663"/>
              <a:gd name="connsiteY443" fmla="*/ 5513472 h 6858000"/>
              <a:gd name="connsiteX444" fmla="*/ 174101 w 7467663"/>
              <a:gd name="connsiteY444" fmla="*/ 5620277 h 6858000"/>
              <a:gd name="connsiteX445" fmla="*/ 891800 w 7467663"/>
              <a:gd name="connsiteY445" fmla="*/ 6036935 h 6858000"/>
              <a:gd name="connsiteX446" fmla="*/ 1072219 w 7467663"/>
              <a:gd name="connsiteY446" fmla="*/ 6169443 h 6858000"/>
              <a:gd name="connsiteX447" fmla="*/ 1074117 w 7467663"/>
              <a:gd name="connsiteY447" fmla="*/ 6170301 h 6858000"/>
              <a:gd name="connsiteX448" fmla="*/ 1083114 w 7467663"/>
              <a:gd name="connsiteY448" fmla="*/ 6174131 h 6858000"/>
              <a:gd name="connsiteX449" fmla="*/ 1543010 w 7467663"/>
              <a:gd name="connsiteY449" fmla="*/ 6191140 h 6858000"/>
              <a:gd name="connsiteX450" fmla="*/ 1551080 w 7467663"/>
              <a:gd name="connsiteY450" fmla="*/ 6195006 h 6858000"/>
              <a:gd name="connsiteX451" fmla="*/ 2345443 w 7467663"/>
              <a:gd name="connsiteY451" fmla="*/ 5549882 h 6858000"/>
              <a:gd name="connsiteX452" fmla="*/ 1721499 w 7467663"/>
              <a:gd name="connsiteY452" fmla="*/ 5599969 h 6858000"/>
              <a:gd name="connsiteX453" fmla="*/ 767716 w 7467663"/>
              <a:gd name="connsiteY453" fmla="*/ 5472768 h 6858000"/>
              <a:gd name="connsiteX454" fmla="*/ 722147 w 7467663"/>
              <a:gd name="connsiteY454" fmla="*/ 5393091 h 6858000"/>
              <a:gd name="connsiteX455" fmla="*/ 1485552 w 7467663"/>
              <a:gd name="connsiteY455" fmla="*/ 5313202 h 6858000"/>
              <a:gd name="connsiteX456" fmla="*/ 2143004 w 7467663"/>
              <a:gd name="connsiteY456" fmla="*/ 5402420 h 6858000"/>
              <a:gd name="connsiteX457" fmla="*/ 1933391 w 7467663"/>
              <a:gd name="connsiteY457" fmla="*/ 5156971 h 6858000"/>
              <a:gd name="connsiteX458" fmla="*/ 1827118 w 7467663"/>
              <a:gd name="connsiteY458" fmla="*/ 4968410 h 6858000"/>
              <a:gd name="connsiteX459" fmla="*/ 1837349 w 7467663"/>
              <a:gd name="connsiteY459" fmla="*/ 4956357 h 6858000"/>
              <a:gd name="connsiteX460" fmla="*/ 2162835 w 7467663"/>
              <a:gd name="connsiteY460" fmla="*/ 5187853 h 6858000"/>
              <a:gd name="connsiteX461" fmla="*/ 2257167 w 7467663"/>
              <a:gd name="connsiteY461" fmla="*/ 5462123 h 6858000"/>
              <a:gd name="connsiteX462" fmla="*/ 2261598 w 7467663"/>
              <a:gd name="connsiteY462" fmla="*/ 5467998 h 6858000"/>
              <a:gd name="connsiteX463" fmla="*/ 2437177 w 7467663"/>
              <a:gd name="connsiteY463" fmla="*/ 5479608 h 6858000"/>
              <a:gd name="connsiteX464" fmla="*/ 2445247 w 7467663"/>
              <a:gd name="connsiteY464" fmla="*/ 5483476 h 6858000"/>
              <a:gd name="connsiteX465" fmla="*/ 2743626 w 7467663"/>
              <a:gd name="connsiteY465" fmla="*/ 5304819 h 6858000"/>
              <a:gd name="connsiteX466" fmla="*/ 3048102 w 7467663"/>
              <a:gd name="connsiteY466" fmla="*/ 5150595 h 6858000"/>
              <a:gd name="connsiteX467" fmla="*/ 1799414 w 7467663"/>
              <a:gd name="connsiteY467" fmla="*/ 4694732 h 6858000"/>
              <a:gd name="connsiteX468" fmla="*/ 1771735 w 7467663"/>
              <a:gd name="connsiteY468" fmla="*/ 4619929 h 6858000"/>
              <a:gd name="connsiteX469" fmla="*/ 3104273 w 7467663"/>
              <a:gd name="connsiteY469" fmla="*/ 5076159 h 6858000"/>
              <a:gd name="connsiteX470" fmla="*/ 3113245 w 7467663"/>
              <a:gd name="connsiteY470" fmla="*/ 5090705 h 6858000"/>
              <a:gd name="connsiteX471" fmla="*/ 3126294 w 7467663"/>
              <a:gd name="connsiteY471" fmla="*/ 5114400 h 6858000"/>
              <a:gd name="connsiteX472" fmla="*/ 3937433 w 7467663"/>
              <a:gd name="connsiteY472" fmla="*/ 4830473 h 6858000"/>
              <a:gd name="connsiteX473" fmla="*/ 3590475 w 7467663"/>
              <a:gd name="connsiteY473" fmla="*/ 4597974 h 6858000"/>
              <a:gd name="connsiteX474" fmla="*/ 3100264 w 7467663"/>
              <a:gd name="connsiteY474" fmla="*/ 4579845 h 6858000"/>
              <a:gd name="connsiteX475" fmla="*/ 2183576 w 7467663"/>
              <a:gd name="connsiteY475" fmla="*/ 4227150 h 6858000"/>
              <a:gd name="connsiteX476" fmla="*/ 2151029 w 7467663"/>
              <a:gd name="connsiteY476" fmla="*/ 4146947 h 6858000"/>
              <a:gd name="connsiteX477" fmla="*/ 3563434 w 7467663"/>
              <a:gd name="connsiteY477" fmla="*/ 4469115 h 6858000"/>
              <a:gd name="connsiteX478" fmla="*/ 3177952 w 7467663"/>
              <a:gd name="connsiteY478" fmla="*/ 3657386 h 6858000"/>
              <a:gd name="connsiteX479" fmla="*/ 3189263 w 7467663"/>
              <a:gd name="connsiteY479" fmla="*/ 3625726 h 6858000"/>
              <a:gd name="connsiteX480" fmla="*/ 3560912 w 7467663"/>
              <a:gd name="connsiteY480" fmla="*/ 4079863 h 6858000"/>
              <a:gd name="connsiteX481" fmla="*/ 3626636 w 7467663"/>
              <a:gd name="connsiteY481" fmla="*/ 4512230 h 6858000"/>
              <a:gd name="connsiteX482" fmla="*/ 3653088 w 7467663"/>
              <a:gd name="connsiteY482" fmla="*/ 4521417 h 6858000"/>
              <a:gd name="connsiteX483" fmla="*/ 3988128 w 7467663"/>
              <a:gd name="connsiteY483" fmla="*/ 4817267 h 6858000"/>
              <a:gd name="connsiteX484" fmla="*/ 4830582 w 7467663"/>
              <a:gd name="connsiteY484" fmla="*/ 4676000 h 6858000"/>
              <a:gd name="connsiteX485" fmla="*/ 4830100 w 7467663"/>
              <a:gd name="connsiteY485" fmla="*/ 4675554 h 6858000"/>
              <a:gd name="connsiteX486" fmla="*/ 4036318 w 7467663"/>
              <a:gd name="connsiteY486" fmla="*/ 4147013 h 6858000"/>
              <a:gd name="connsiteX487" fmla="*/ 3432098 w 7467663"/>
              <a:gd name="connsiteY487" fmla="*/ 3537312 h 6858000"/>
              <a:gd name="connsiteX488" fmla="*/ 3446761 w 7467663"/>
              <a:gd name="connsiteY488" fmla="*/ 3461278 h 6858000"/>
              <a:gd name="connsiteX489" fmla="*/ 4419733 w 7467663"/>
              <a:gd name="connsiteY489" fmla="*/ 3963555 h 6858000"/>
              <a:gd name="connsiteX490" fmla="*/ 4781371 w 7467663"/>
              <a:gd name="connsiteY490" fmla="*/ 4458604 h 6858000"/>
              <a:gd name="connsiteX491" fmla="*/ 4780440 w 7467663"/>
              <a:gd name="connsiteY491" fmla="*/ 4470290 h 6858000"/>
              <a:gd name="connsiteX492" fmla="*/ 4898954 w 7467663"/>
              <a:gd name="connsiteY492" fmla="*/ 4662092 h 6858000"/>
              <a:gd name="connsiteX493" fmla="*/ 4900699 w 7467663"/>
              <a:gd name="connsiteY493" fmla="*/ 4670867 h 6858000"/>
              <a:gd name="connsiteX494" fmla="*/ 5714511 w 7467663"/>
              <a:gd name="connsiteY494" fmla="*/ 4663483 h 6858000"/>
              <a:gd name="connsiteX495" fmla="*/ 5464793 w 7467663"/>
              <a:gd name="connsiteY495" fmla="*/ 4393556 h 6858000"/>
              <a:gd name="connsiteX496" fmla="*/ 5461897 w 7467663"/>
              <a:gd name="connsiteY496" fmla="*/ 4390879 h 6858000"/>
              <a:gd name="connsiteX497" fmla="*/ 4294126 w 7467663"/>
              <a:gd name="connsiteY497" fmla="*/ 3303048 h 6858000"/>
              <a:gd name="connsiteX498" fmla="*/ 4305321 w 7467663"/>
              <a:gd name="connsiteY498" fmla="*/ 3256953 h 6858000"/>
              <a:gd name="connsiteX499" fmla="*/ 4949299 w 7467663"/>
              <a:gd name="connsiteY499" fmla="*/ 3766336 h 6858000"/>
              <a:gd name="connsiteX500" fmla="*/ 5291452 w 7467663"/>
              <a:gd name="connsiteY500" fmla="*/ 4076801 h 6858000"/>
              <a:gd name="connsiteX501" fmla="*/ 5434998 w 7467663"/>
              <a:gd name="connsiteY501" fmla="*/ 4254100 h 6858000"/>
              <a:gd name="connsiteX502" fmla="*/ 5351015 w 7467663"/>
              <a:gd name="connsiteY502" fmla="*/ 3760989 h 6858000"/>
              <a:gd name="connsiteX503" fmla="*/ 5413780 w 7467663"/>
              <a:gd name="connsiteY503" fmla="*/ 2966265 h 6858000"/>
              <a:gd name="connsiteX504" fmla="*/ 5425627 w 7467663"/>
              <a:gd name="connsiteY504" fmla="*/ 2954192 h 6858000"/>
              <a:gd name="connsiteX505" fmla="*/ 6604735 w 7467663"/>
              <a:gd name="connsiteY505" fmla="*/ 2041381 h 6858000"/>
              <a:gd name="connsiteX506" fmla="*/ 7204487 w 7467663"/>
              <a:gd name="connsiteY506" fmla="*/ 2742112 h 6858000"/>
              <a:gd name="connsiteX507" fmla="*/ 7131592 w 7467663"/>
              <a:gd name="connsiteY507" fmla="*/ 2672096 h 6858000"/>
              <a:gd name="connsiteX508" fmla="*/ 6996344 w 7467663"/>
              <a:gd name="connsiteY508" fmla="*/ 2518310 h 6858000"/>
              <a:gd name="connsiteX509" fmla="*/ 6735495 w 7467663"/>
              <a:gd name="connsiteY509" fmla="*/ 2196890 h 6858000"/>
              <a:gd name="connsiteX510" fmla="*/ 6721901 w 7467663"/>
              <a:gd name="connsiteY510" fmla="*/ 2179274 h 6858000"/>
              <a:gd name="connsiteX511" fmla="*/ 6604735 w 7467663"/>
              <a:gd name="connsiteY511" fmla="*/ 2041381 h 6858000"/>
              <a:gd name="connsiteX512" fmla="*/ 6591670 w 7467663"/>
              <a:gd name="connsiteY512" fmla="*/ 1988277 h 6858000"/>
              <a:gd name="connsiteX513" fmla="*/ 6747349 w 7467663"/>
              <a:gd name="connsiteY513" fmla="*/ 2160069 h 6858000"/>
              <a:gd name="connsiteX514" fmla="*/ 6760943 w 7467663"/>
              <a:gd name="connsiteY514" fmla="*/ 2177686 h 6858000"/>
              <a:gd name="connsiteX515" fmla="*/ 7021065 w 7467663"/>
              <a:gd name="connsiteY515" fmla="*/ 2498102 h 6858000"/>
              <a:gd name="connsiteX516" fmla="*/ 7155223 w 7467663"/>
              <a:gd name="connsiteY516" fmla="*/ 2650386 h 6858000"/>
              <a:gd name="connsiteX517" fmla="*/ 7203167 w 7467663"/>
              <a:gd name="connsiteY517" fmla="*/ 2697288 h 6858000"/>
              <a:gd name="connsiteX518" fmla="*/ 6937703 w 7467663"/>
              <a:gd name="connsiteY518" fmla="*/ 2321981 h 6858000"/>
              <a:gd name="connsiteX519" fmla="*/ 6591670 w 7467663"/>
              <a:gd name="connsiteY519" fmla="*/ 1988277 h 6858000"/>
              <a:gd name="connsiteX520" fmla="*/ 5798671 w 7467663"/>
              <a:gd name="connsiteY520" fmla="*/ 1981601 h 6858000"/>
              <a:gd name="connsiteX521" fmla="*/ 5754709 w 7467663"/>
              <a:gd name="connsiteY521" fmla="*/ 2071454 h 6858000"/>
              <a:gd name="connsiteX522" fmla="*/ 5763044 w 7467663"/>
              <a:gd name="connsiteY522" fmla="*/ 2842206 h 6858000"/>
              <a:gd name="connsiteX523" fmla="*/ 5764974 w 7467663"/>
              <a:gd name="connsiteY523" fmla="*/ 2799609 h 6858000"/>
              <a:gd name="connsiteX524" fmla="*/ 5767665 w 7467663"/>
              <a:gd name="connsiteY524" fmla="*/ 2666409 h 6858000"/>
              <a:gd name="connsiteX525" fmla="*/ 5763055 w 7467663"/>
              <a:gd name="connsiteY525" fmla="*/ 2579705 h 6858000"/>
              <a:gd name="connsiteX526" fmla="*/ 5758079 w 7467663"/>
              <a:gd name="connsiteY526" fmla="*/ 2492508 h 6858000"/>
              <a:gd name="connsiteX527" fmla="*/ 5779325 w 7467663"/>
              <a:gd name="connsiteY527" fmla="*/ 2197069 h 6858000"/>
              <a:gd name="connsiteX528" fmla="*/ 5798671 w 7467663"/>
              <a:gd name="connsiteY528" fmla="*/ 1981601 h 6858000"/>
              <a:gd name="connsiteX529" fmla="*/ 5829202 w 7467663"/>
              <a:gd name="connsiteY529" fmla="*/ 1971679 h 6858000"/>
              <a:gd name="connsiteX530" fmla="*/ 5809558 w 7467663"/>
              <a:gd name="connsiteY530" fmla="*/ 2198043 h 6858000"/>
              <a:gd name="connsiteX531" fmla="*/ 5788653 w 7467663"/>
              <a:gd name="connsiteY531" fmla="*/ 2489430 h 6858000"/>
              <a:gd name="connsiteX532" fmla="*/ 5793439 w 7467663"/>
              <a:gd name="connsiteY532" fmla="*/ 2575235 h 6858000"/>
              <a:gd name="connsiteX533" fmla="*/ 5796837 w 7467663"/>
              <a:gd name="connsiteY533" fmla="*/ 2637633 h 6858000"/>
              <a:gd name="connsiteX534" fmla="*/ 5818614 w 7467663"/>
              <a:gd name="connsiteY534" fmla="*/ 2473055 h 6858000"/>
              <a:gd name="connsiteX535" fmla="*/ 5829202 w 7467663"/>
              <a:gd name="connsiteY535" fmla="*/ 1971679 h 6858000"/>
              <a:gd name="connsiteX536" fmla="*/ 5911389 w 7467663"/>
              <a:gd name="connsiteY536" fmla="*/ 1898371 h 6858000"/>
              <a:gd name="connsiteX537" fmla="*/ 6237627 w 7467663"/>
              <a:gd name="connsiteY537" fmla="*/ 2231921 h 6858000"/>
              <a:gd name="connsiteX538" fmla="*/ 5911389 w 7467663"/>
              <a:gd name="connsiteY538" fmla="*/ 1898371 h 6858000"/>
              <a:gd name="connsiteX539" fmla="*/ 6944437 w 7467663"/>
              <a:gd name="connsiteY539" fmla="*/ 1575402 h 6858000"/>
              <a:gd name="connsiteX540" fmla="*/ 6304730 w 7467663"/>
              <a:gd name="connsiteY540" fmla="*/ 1766654 h 6858000"/>
              <a:gd name="connsiteX541" fmla="*/ 6944437 w 7467663"/>
              <a:gd name="connsiteY541" fmla="*/ 1575402 h 6858000"/>
              <a:gd name="connsiteX542" fmla="*/ 7019523 w 7467663"/>
              <a:gd name="connsiteY542" fmla="*/ 1519450 h 6858000"/>
              <a:gd name="connsiteX543" fmla="*/ 6298091 w 7467663"/>
              <a:gd name="connsiteY543" fmla="*/ 1737122 h 6858000"/>
              <a:gd name="connsiteX544" fmla="*/ 7019523 w 7467663"/>
              <a:gd name="connsiteY544" fmla="*/ 1519450 h 6858000"/>
              <a:gd name="connsiteX545" fmla="*/ 2399523 w 7467663"/>
              <a:gd name="connsiteY545" fmla="*/ 1428234 h 6858000"/>
              <a:gd name="connsiteX546" fmla="*/ 2224982 w 7467663"/>
              <a:gd name="connsiteY546" fmla="*/ 1826201 h 6858000"/>
              <a:gd name="connsiteX547" fmla="*/ 2096099 w 7467663"/>
              <a:gd name="connsiteY547" fmla="*/ 2345900 h 6858000"/>
              <a:gd name="connsiteX548" fmla="*/ 2283317 w 7467663"/>
              <a:gd name="connsiteY548" fmla="*/ 1796925 h 6858000"/>
              <a:gd name="connsiteX549" fmla="*/ 2399523 w 7467663"/>
              <a:gd name="connsiteY549" fmla="*/ 1428234 h 6858000"/>
              <a:gd name="connsiteX550" fmla="*/ 2448558 w 7467663"/>
              <a:gd name="connsiteY550" fmla="*/ 1373435 h 6858000"/>
              <a:gd name="connsiteX551" fmla="*/ 2312521 w 7467663"/>
              <a:gd name="connsiteY551" fmla="*/ 1806140 h 6858000"/>
              <a:gd name="connsiteX552" fmla="*/ 2127533 w 7467663"/>
              <a:gd name="connsiteY552" fmla="*/ 2348380 h 6858000"/>
              <a:gd name="connsiteX553" fmla="*/ 2358080 w 7467663"/>
              <a:gd name="connsiteY553" fmla="*/ 1866134 h 6858000"/>
              <a:gd name="connsiteX554" fmla="*/ 2407436 w 7467663"/>
              <a:gd name="connsiteY554" fmla="*/ 1651070 h 6858000"/>
              <a:gd name="connsiteX555" fmla="*/ 2448558 w 7467663"/>
              <a:gd name="connsiteY555" fmla="*/ 1373435 h 6858000"/>
              <a:gd name="connsiteX556" fmla="*/ 278707 w 7467663"/>
              <a:gd name="connsiteY556" fmla="*/ 1352270 h 6858000"/>
              <a:gd name="connsiteX557" fmla="*/ 321570 w 7467663"/>
              <a:gd name="connsiteY557" fmla="*/ 1861610 h 6858000"/>
              <a:gd name="connsiteX558" fmla="*/ 294281 w 7467663"/>
              <a:gd name="connsiteY558" fmla="*/ 1440658 h 6858000"/>
              <a:gd name="connsiteX559" fmla="*/ 278707 w 7467663"/>
              <a:gd name="connsiteY559" fmla="*/ 1352270 h 6858000"/>
              <a:gd name="connsiteX560" fmla="*/ 1423821 w 7467663"/>
              <a:gd name="connsiteY560" fmla="*/ 1351958 h 6858000"/>
              <a:gd name="connsiteX561" fmla="*/ 1638521 w 7467663"/>
              <a:gd name="connsiteY561" fmla="*/ 1908470 h 6858000"/>
              <a:gd name="connsiteX562" fmla="*/ 1754199 w 7467663"/>
              <a:gd name="connsiteY562" fmla="*/ 2149284 h 6858000"/>
              <a:gd name="connsiteX563" fmla="*/ 1908359 w 7467663"/>
              <a:gd name="connsiteY563" fmla="*/ 2364988 h 6858000"/>
              <a:gd name="connsiteX564" fmla="*/ 1647661 w 7467663"/>
              <a:gd name="connsiteY564" fmla="*/ 1825945 h 6858000"/>
              <a:gd name="connsiteX565" fmla="*/ 1423821 w 7467663"/>
              <a:gd name="connsiteY565" fmla="*/ 1351958 h 6858000"/>
              <a:gd name="connsiteX566" fmla="*/ 1431890 w 7467663"/>
              <a:gd name="connsiteY566" fmla="*/ 1306475 h 6858000"/>
              <a:gd name="connsiteX567" fmla="*/ 1507597 w 7467663"/>
              <a:gd name="connsiteY567" fmla="*/ 1446132 h 6858000"/>
              <a:gd name="connsiteX568" fmla="*/ 1674586 w 7467663"/>
              <a:gd name="connsiteY568" fmla="*/ 1813832 h 6858000"/>
              <a:gd name="connsiteX569" fmla="*/ 1815950 w 7467663"/>
              <a:gd name="connsiteY569" fmla="*/ 2128564 h 6858000"/>
              <a:gd name="connsiteX570" fmla="*/ 1984242 w 7467663"/>
              <a:gd name="connsiteY570" fmla="*/ 2430829 h 6858000"/>
              <a:gd name="connsiteX571" fmla="*/ 2014023 w 7467663"/>
              <a:gd name="connsiteY571" fmla="*/ 2450995 h 6858000"/>
              <a:gd name="connsiteX572" fmla="*/ 1747337 w 7467663"/>
              <a:gd name="connsiteY572" fmla="*/ 1855264 h 6858000"/>
              <a:gd name="connsiteX573" fmla="*/ 1533749 w 7467663"/>
              <a:gd name="connsiteY573" fmla="*/ 1478656 h 6858000"/>
              <a:gd name="connsiteX574" fmla="*/ 1431890 w 7467663"/>
              <a:gd name="connsiteY574" fmla="*/ 1306475 h 6858000"/>
              <a:gd name="connsiteX575" fmla="*/ 5052692 w 7467663"/>
              <a:gd name="connsiteY575" fmla="*/ 1292994 h 6858000"/>
              <a:gd name="connsiteX576" fmla="*/ 5200661 w 7467663"/>
              <a:gd name="connsiteY576" fmla="*/ 1635186 h 6858000"/>
              <a:gd name="connsiteX577" fmla="*/ 5297138 w 7467663"/>
              <a:gd name="connsiteY577" fmla="*/ 1906351 h 6858000"/>
              <a:gd name="connsiteX578" fmla="*/ 5052692 w 7467663"/>
              <a:gd name="connsiteY578" fmla="*/ 1292994 h 6858000"/>
              <a:gd name="connsiteX579" fmla="*/ 5009948 w 7467663"/>
              <a:gd name="connsiteY579" fmla="*/ 1273619 h 6858000"/>
              <a:gd name="connsiteX580" fmla="*/ 5121777 w 7467663"/>
              <a:gd name="connsiteY580" fmla="*/ 1654213 h 6858000"/>
              <a:gd name="connsiteX581" fmla="*/ 5293545 w 7467663"/>
              <a:gd name="connsiteY581" fmla="*/ 2072247 h 6858000"/>
              <a:gd name="connsiteX582" fmla="*/ 5294042 w 7467663"/>
              <a:gd name="connsiteY582" fmla="*/ 2065019 h 6858000"/>
              <a:gd name="connsiteX583" fmla="*/ 5171936 w 7467663"/>
              <a:gd name="connsiteY583" fmla="*/ 1647613 h 6858000"/>
              <a:gd name="connsiteX584" fmla="*/ 5009948 w 7467663"/>
              <a:gd name="connsiteY584" fmla="*/ 1273619 h 6858000"/>
              <a:gd name="connsiteX585" fmla="*/ 655236 w 7467663"/>
              <a:gd name="connsiteY585" fmla="*/ 1268632 h 6858000"/>
              <a:gd name="connsiteX586" fmla="*/ 839521 w 7467663"/>
              <a:gd name="connsiteY586" fmla="*/ 1685315 h 6858000"/>
              <a:gd name="connsiteX587" fmla="*/ 1109416 w 7467663"/>
              <a:gd name="connsiteY587" fmla="*/ 2061663 h 6858000"/>
              <a:gd name="connsiteX588" fmla="*/ 1298300 w 7467663"/>
              <a:gd name="connsiteY588" fmla="*/ 2247742 h 6858000"/>
              <a:gd name="connsiteX589" fmla="*/ 1125871 w 7467663"/>
              <a:gd name="connsiteY589" fmla="*/ 1989513 h 6858000"/>
              <a:gd name="connsiteX590" fmla="*/ 981574 w 7467663"/>
              <a:gd name="connsiteY590" fmla="*/ 1783157 h 6858000"/>
              <a:gd name="connsiteX591" fmla="*/ 922198 w 7467663"/>
              <a:gd name="connsiteY591" fmla="*/ 1677437 h 6858000"/>
              <a:gd name="connsiteX592" fmla="*/ 869293 w 7467663"/>
              <a:gd name="connsiteY592" fmla="*/ 1583214 h 6858000"/>
              <a:gd name="connsiteX593" fmla="*/ 751431 w 7467663"/>
              <a:gd name="connsiteY593" fmla="*/ 1405731 h 6858000"/>
              <a:gd name="connsiteX594" fmla="*/ 655236 w 7467663"/>
              <a:gd name="connsiteY594" fmla="*/ 1268632 h 6858000"/>
              <a:gd name="connsiteX595" fmla="*/ 6516292 w 7467663"/>
              <a:gd name="connsiteY595" fmla="*/ 1263064 h 6858000"/>
              <a:gd name="connsiteX596" fmla="*/ 5736320 w 7467663"/>
              <a:gd name="connsiteY596" fmla="*/ 1501803 h 6858000"/>
              <a:gd name="connsiteX597" fmla="*/ 6516292 w 7467663"/>
              <a:gd name="connsiteY597" fmla="*/ 1263064 h 6858000"/>
              <a:gd name="connsiteX598" fmla="*/ 291466 w 7467663"/>
              <a:gd name="connsiteY598" fmla="*/ 1250369 h 6858000"/>
              <a:gd name="connsiteX599" fmla="*/ 323180 w 7467663"/>
              <a:gd name="connsiteY599" fmla="*/ 1435283 h 6858000"/>
              <a:gd name="connsiteX600" fmla="*/ 349381 w 7467663"/>
              <a:gd name="connsiteY600" fmla="*/ 1875041 h 6858000"/>
              <a:gd name="connsiteX601" fmla="*/ 374363 w 7467663"/>
              <a:gd name="connsiteY601" fmla="*/ 1506494 h 6858000"/>
              <a:gd name="connsiteX602" fmla="*/ 302168 w 7467663"/>
              <a:gd name="connsiteY602" fmla="*/ 1274495 h 6858000"/>
              <a:gd name="connsiteX603" fmla="*/ 291466 w 7467663"/>
              <a:gd name="connsiteY603" fmla="*/ 1250369 h 6858000"/>
              <a:gd name="connsiteX604" fmla="*/ 678222 w 7467663"/>
              <a:gd name="connsiteY604" fmla="*/ 1248670 h 6858000"/>
              <a:gd name="connsiteX605" fmla="*/ 775536 w 7467663"/>
              <a:gd name="connsiteY605" fmla="*/ 1388015 h 6858000"/>
              <a:gd name="connsiteX606" fmla="*/ 894529 w 7467663"/>
              <a:gd name="connsiteY606" fmla="*/ 1567739 h 6858000"/>
              <a:gd name="connsiteX607" fmla="*/ 948000 w 7467663"/>
              <a:gd name="connsiteY607" fmla="*/ 1663088 h 6858000"/>
              <a:gd name="connsiteX608" fmla="*/ 1006812 w 7467663"/>
              <a:gd name="connsiteY608" fmla="*/ 1767683 h 6858000"/>
              <a:gd name="connsiteX609" fmla="*/ 1149133 w 7467663"/>
              <a:gd name="connsiteY609" fmla="*/ 1971513 h 6858000"/>
              <a:gd name="connsiteX610" fmla="*/ 1333952 w 7467663"/>
              <a:gd name="connsiteY610" fmla="*/ 2251620 h 6858000"/>
              <a:gd name="connsiteX611" fmla="*/ 1337329 w 7467663"/>
              <a:gd name="connsiteY611" fmla="*/ 2258350 h 6858000"/>
              <a:gd name="connsiteX612" fmla="*/ 1014726 w 7467663"/>
              <a:gd name="connsiteY612" fmla="*/ 1615556 h 6858000"/>
              <a:gd name="connsiteX613" fmla="*/ 678222 w 7467663"/>
              <a:gd name="connsiteY613" fmla="*/ 1248670 h 6858000"/>
              <a:gd name="connsiteX614" fmla="*/ 6691602 w 7467663"/>
              <a:gd name="connsiteY614" fmla="*/ 1140573 h 6858000"/>
              <a:gd name="connsiteX615" fmla="*/ 6571100 w 7467663"/>
              <a:gd name="connsiteY615" fmla="*/ 1183662 h 6858000"/>
              <a:gd name="connsiteX616" fmla="*/ 6241687 w 7467663"/>
              <a:gd name="connsiteY616" fmla="*/ 1257600 h 6858000"/>
              <a:gd name="connsiteX617" fmla="*/ 5693009 w 7467663"/>
              <a:gd name="connsiteY617" fmla="*/ 1478256 h 6858000"/>
              <a:gd name="connsiteX618" fmla="*/ 6548420 w 7467663"/>
              <a:gd name="connsiteY618" fmla="*/ 1214599 h 6858000"/>
              <a:gd name="connsiteX619" fmla="*/ 6605473 w 7467663"/>
              <a:gd name="connsiteY619" fmla="*/ 1184686 h 6858000"/>
              <a:gd name="connsiteX620" fmla="*/ 6691602 w 7467663"/>
              <a:gd name="connsiteY620" fmla="*/ 1140573 h 6858000"/>
              <a:gd name="connsiteX621" fmla="*/ 4002475 w 7467663"/>
              <a:gd name="connsiteY621" fmla="*/ 1037802 h 6858000"/>
              <a:gd name="connsiteX622" fmla="*/ 4000324 w 7467663"/>
              <a:gd name="connsiteY622" fmla="*/ 1039362 h 6858000"/>
              <a:gd name="connsiteX623" fmla="*/ 4002862 w 7467663"/>
              <a:gd name="connsiteY623" fmla="*/ 1042866 h 6858000"/>
              <a:gd name="connsiteX624" fmla="*/ 4002475 w 7467663"/>
              <a:gd name="connsiteY624" fmla="*/ 1037802 h 6858000"/>
              <a:gd name="connsiteX625" fmla="*/ 506322 w 7467663"/>
              <a:gd name="connsiteY625" fmla="*/ 1020997 h 6858000"/>
              <a:gd name="connsiteX626" fmla="*/ 533068 w 7467663"/>
              <a:gd name="connsiteY626" fmla="*/ 1029409 h 6858000"/>
              <a:gd name="connsiteX627" fmla="*/ 1232525 w 7467663"/>
              <a:gd name="connsiteY627" fmla="*/ 1804675 h 6858000"/>
              <a:gd name="connsiteX628" fmla="*/ 1388858 w 7467663"/>
              <a:gd name="connsiteY628" fmla="*/ 2368011 h 6858000"/>
              <a:gd name="connsiteX629" fmla="*/ 1384098 w 7467663"/>
              <a:gd name="connsiteY629" fmla="*/ 2378125 h 6858000"/>
              <a:gd name="connsiteX630" fmla="*/ 1425393 w 7467663"/>
              <a:gd name="connsiteY630" fmla="*/ 2589124 h 6858000"/>
              <a:gd name="connsiteX631" fmla="*/ 1424001 w 7467663"/>
              <a:gd name="connsiteY631" fmla="*/ 2597541 h 6858000"/>
              <a:gd name="connsiteX632" fmla="*/ 2152729 w 7467663"/>
              <a:gd name="connsiteY632" fmla="*/ 2864487 h 6858000"/>
              <a:gd name="connsiteX633" fmla="*/ 2020609 w 7467663"/>
              <a:gd name="connsiteY633" fmla="*/ 2539671 h 6858000"/>
              <a:gd name="connsiteX634" fmla="*/ 2018920 w 7467663"/>
              <a:gd name="connsiteY634" fmla="*/ 2536309 h 6858000"/>
              <a:gd name="connsiteX635" fmla="*/ 1342441 w 7467663"/>
              <a:gd name="connsiteY635" fmla="*/ 1173017 h 6858000"/>
              <a:gd name="connsiteX636" fmla="*/ 1367925 w 7467663"/>
              <a:gd name="connsiteY636" fmla="*/ 1135648 h 6858000"/>
              <a:gd name="connsiteX637" fmla="*/ 1771401 w 7467663"/>
              <a:gd name="connsiteY637" fmla="*/ 1806673 h 6858000"/>
              <a:gd name="connsiteX638" fmla="*/ 1972385 w 7467663"/>
              <a:gd name="connsiteY638" fmla="*/ 2198735 h 6858000"/>
              <a:gd name="connsiteX639" fmla="*/ 2040892 w 7467663"/>
              <a:gd name="connsiteY639" fmla="*/ 2405205 h 6858000"/>
              <a:gd name="connsiteX640" fmla="*/ 2131689 w 7467663"/>
              <a:gd name="connsiteY640" fmla="*/ 1936926 h 6858000"/>
              <a:gd name="connsiteX641" fmla="*/ 2454820 w 7467663"/>
              <a:gd name="connsiteY641" fmla="*/ 1248808 h 6858000"/>
              <a:gd name="connsiteX642" fmla="*/ 2492512 w 7467663"/>
              <a:gd name="connsiteY642" fmla="*/ 1302920 h 6858000"/>
              <a:gd name="connsiteX643" fmla="*/ 2081216 w 7467663"/>
              <a:gd name="connsiteY643" fmla="*/ 2527513 h 6858000"/>
              <a:gd name="connsiteX644" fmla="*/ 2081211 w 7467663"/>
              <a:gd name="connsiteY644" fmla="*/ 2528916 h 6858000"/>
              <a:gd name="connsiteX645" fmla="*/ 2199067 w 7467663"/>
              <a:gd name="connsiteY645" fmla="*/ 2884061 h 6858000"/>
              <a:gd name="connsiteX646" fmla="*/ 3192586 w 7467663"/>
              <a:gd name="connsiteY646" fmla="*/ 3411496 h 6858000"/>
              <a:gd name="connsiteX647" fmla="*/ 3182620 w 7467663"/>
              <a:gd name="connsiteY647" fmla="*/ 3483279 h 6858000"/>
              <a:gd name="connsiteX648" fmla="*/ 2435119 w 7467663"/>
              <a:gd name="connsiteY648" fmla="*/ 3080173 h 6858000"/>
              <a:gd name="connsiteX649" fmla="*/ 2410152 w 7467663"/>
              <a:gd name="connsiteY649" fmla="*/ 3063751 h 6858000"/>
              <a:gd name="connsiteX650" fmla="*/ 2408099 w 7467663"/>
              <a:gd name="connsiteY650" fmla="*/ 3064403 h 6858000"/>
              <a:gd name="connsiteX651" fmla="*/ 2407218 w 7467663"/>
              <a:gd name="connsiteY651" fmla="*/ 3070324 h 6858000"/>
              <a:gd name="connsiteX652" fmla="*/ 2380138 w 7467663"/>
              <a:gd name="connsiteY652" fmla="*/ 3099341 h 6858000"/>
              <a:gd name="connsiteX653" fmla="*/ 1765923 w 7467663"/>
              <a:gd name="connsiteY653" fmla="*/ 3581043 h 6858000"/>
              <a:gd name="connsiteX654" fmla="*/ 1702258 w 7467663"/>
              <a:gd name="connsiteY654" fmla="*/ 3612286 h 6858000"/>
              <a:gd name="connsiteX655" fmla="*/ 1538370 w 7467663"/>
              <a:gd name="connsiteY655" fmla="*/ 3811804 h 6858000"/>
              <a:gd name="connsiteX656" fmla="*/ 542867 w 7467663"/>
              <a:gd name="connsiteY656" fmla="*/ 4944092 h 6858000"/>
              <a:gd name="connsiteX657" fmla="*/ 515800 w 7467663"/>
              <a:gd name="connsiteY657" fmla="*/ 4862180 h 6858000"/>
              <a:gd name="connsiteX658" fmla="*/ 909145 w 7467663"/>
              <a:gd name="connsiteY658" fmla="*/ 4199225 h 6858000"/>
              <a:gd name="connsiteX659" fmla="*/ 1214067 w 7467663"/>
              <a:gd name="connsiteY659" fmla="*/ 3908561 h 6858000"/>
              <a:gd name="connsiteX660" fmla="*/ 640967 w 7467663"/>
              <a:gd name="connsiteY660" fmla="*/ 4105601 h 6858000"/>
              <a:gd name="connsiteX661" fmla="*/ 112563 w 7467663"/>
              <a:gd name="connsiteY661" fmla="*/ 4396952 h 6858000"/>
              <a:gd name="connsiteX662" fmla="*/ 0 w 7467663"/>
              <a:gd name="connsiteY662" fmla="*/ 4466006 h 6858000"/>
              <a:gd name="connsiteX663" fmla="*/ 0 w 7467663"/>
              <a:gd name="connsiteY663" fmla="*/ 4233763 h 6858000"/>
              <a:gd name="connsiteX664" fmla="*/ 36881 w 7467663"/>
              <a:gd name="connsiteY664" fmla="*/ 4200118 h 6858000"/>
              <a:gd name="connsiteX665" fmla="*/ 910534 w 7467663"/>
              <a:gd name="connsiteY665" fmla="*/ 3629753 h 6858000"/>
              <a:gd name="connsiteX666" fmla="*/ 1578717 w 7467663"/>
              <a:gd name="connsiteY666" fmla="*/ 3575982 h 6858000"/>
              <a:gd name="connsiteX667" fmla="*/ 2338780 w 7467663"/>
              <a:gd name="connsiteY667" fmla="*/ 3033725 h 6858000"/>
              <a:gd name="connsiteX668" fmla="*/ 1807991 w 7467663"/>
              <a:gd name="connsiteY668" fmla="*/ 2807184 h 6858000"/>
              <a:gd name="connsiteX669" fmla="*/ 1416358 w 7467663"/>
              <a:gd name="connsiteY669" fmla="*/ 3112571 h 6858000"/>
              <a:gd name="connsiteX670" fmla="*/ 939066 w 7467663"/>
              <a:gd name="connsiteY670" fmla="*/ 3378798 h 6858000"/>
              <a:gd name="connsiteX671" fmla="*/ 115099 w 7467663"/>
              <a:gd name="connsiteY671" fmla="*/ 3607650 h 6858000"/>
              <a:gd name="connsiteX672" fmla="*/ 97284 w 7467663"/>
              <a:gd name="connsiteY672" fmla="*/ 3520393 h 6858000"/>
              <a:gd name="connsiteX673" fmla="*/ 922050 w 7467663"/>
              <a:gd name="connsiteY673" fmla="*/ 3074867 h 6858000"/>
              <a:gd name="connsiteX674" fmla="*/ 1405265 w 7467663"/>
              <a:gd name="connsiteY674" fmla="*/ 3016319 h 6858000"/>
              <a:gd name="connsiteX675" fmla="*/ 1407512 w 7467663"/>
              <a:gd name="connsiteY675" fmla="*/ 3018001 h 6858000"/>
              <a:gd name="connsiteX676" fmla="*/ 1726266 w 7467663"/>
              <a:gd name="connsiteY676" fmla="*/ 2777274 h 6858000"/>
              <a:gd name="connsiteX677" fmla="*/ 625390 w 7467663"/>
              <a:gd name="connsiteY677" fmla="*/ 2514541 h 6858000"/>
              <a:gd name="connsiteX678" fmla="*/ 619799 w 7467663"/>
              <a:gd name="connsiteY678" fmla="*/ 2527180 h 6858000"/>
              <a:gd name="connsiteX679" fmla="*/ 310030 w 7467663"/>
              <a:gd name="connsiteY679" fmla="*/ 2771818 h 6858000"/>
              <a:gd name="connsiteX680" fmla="*/ 173877 w 7467663"/>
              <a:gd name="connsiteY680" fmla="*/ 2937056 h 6858000"/>
              <a:gd name="connsiteX681" fmla="*/ 77889 w 7467663"/>
              <a:gd name="connsiteY681" fmla="*/ 3138440 h 6858000"/>
              <a:gd name="connsiteX682" fmla="*/ 0 w 7467663"/>
              <a:gd name="connsiteY682" fmla="*/ 3271395 h 6858000"/>
              <a:gd name="connsiteX683" fmla="*/ 0 w 7467663"/>
              <a:gd name="connsiteY683" fmla="*/ 3153002 h 6858000"/>
              <a:gd name="connsiteX684" fmla="*/ 2386 w 7467663"/>
              <a:gd name="connsiteY684" fmla="*/ 3149203 h 6858000"/>
              <a:gd name="connsiteX685" fmla="*/ 89753 w 7467663"/>
              <a:gd name="connsiteY685" fmla="*/ 2987702 h 6858000"/>
              <a:gd name="connsiteX686" fmla="*/ 76869 w 7467663"/>
              <a:gd name="connsiteY686" fmla="*/ 3005404 h 6858000"/>
              <a:gd name="connsiteX687" fmla="*/ 32049 w 7467663"/>
              <a:gd name="connsiteY687" fmla="*/ 3065814 h 6858000"/>
              <a:gd name="connsiteX688" fmla="*/ 0 w 7467663"/>
              <a:gd name="connsiteY688" fmla="*/ 3108744 h 6858000"/>
              <a:gd name="connsiteX689" fmla="*/ 0 w 7467663"/>
              <a:gd name="connsiteY689" fmla="*/ 3058059 h 6858000"/>
              <a:gd name="connsiteX690" fmla="*/ 7610 w 7467663"/>
              <a:gd name="connsiteY690" fmla="*/ 3047889 h 6858000"/>
              <a:gd name="connsiteX691" fmla="*/ 52419 w 7467663"/>
              <a:gd name="connsiteY691" fmla="*/ 2987479 h 6858000"/>
              <a:gd name="connsiteX692" fmla="*/ 59142 w 7467663"/>
              <a:gd name="connsiteY692" fmla="*/ 2978488 h 6858000"/>
              <a:gd name="connsiteX693" fmla="*/ 0 w 7467663"/>
              <a:gd name="connsiteY693" fmla="*/ 3015334 h 6858000"/>
              <a:gd name="connsiteX694" fmla="*/ 0 w 7467663"/>
              <a:gd name="connsiteY694" fmla="*/ 2914286 h 6858000"/>
              <a:gd name="connsiteX695" fmla="*/ 36383 w 7467663"/>
              <a:gd name="connsiteY695" fmla="*/ 2901128 h 6858000"/>
              <a:gd name="connsiteX696" fmla="*/ 156329 w 7467663"/>
              <a:gd name="connsiteY696" fmla="*/ 2840533 h 6858000"/>
              <a:gd name="connsiteX697" fmla="*/ 358355 w 7467663"/>
              <a:gd name="connsiteY697" fmla="*/ 2620471 h 6858000"/>
              <a:gd name="connsiteX698" fmla="*/ 510577 w 7467663"/>
              <a:gd name="connsiteY698" fmla="*/ 2501244 h 6858000"/>
              <a:gd name="connsiteX699" fmla="*/ 211967 w 7467663"/>
              <a:gd name="connsiteY699" fmla="*/ 2479171 h 6858000"/>
              <a:gd name="connsiteX700" fmla="*/ 0 w 7467663"/>
              <a:gd name="connsiteY700" fmla="*/ 2476398 h 6858000"/>
              <a:gd name="connsiteX701" fmla="*/ 0 w 7467663"/>
              <a:gd name="connsiteY701" fmla="*/ 2389189 h 6858000"/>
              <a:gd name="connsiteX702" fmla="*/ 103062 w 7467663"/>
              <a:gd name="connsiteY702" fmla="*/ 2389518 h 6858000"/>
              <a:gd name="connsiteX703" fmla="*/ 510734 w 7467663"/>
              <a:gd name="connsiteY703" fmla="*/ 2416201 h 6858000"/>
              <a:gd name="connsiteX704" fmla="*/ 279257 w 7467663"/>
              <a:gd name="connsiteY704" fmla="*/ 2092102 h 6858000"/>
              <a:gd name="connsiteX705" fmla="*/ 65265 w 7467663"/>
              <a:gd name="connsiteY705" fmla="*/ 2006049 h 6858000"/>
              <a:gd name="connsiteX706" fmla="*/ 0 w 7467663"/>
              <a:gd name="connsiteY706" fmla="*/ 1982532 h 6858000"/>
              <a:gd name="connsiteX707" fmla="*/ 0 w 7467663"/>
              <a:gd name="connsiteY707" fmla="*/ 1912789 h 6858000"/>
              <a:gd name="connsiteX708" fmla="*/ 97460 w 7467663"/>
              <a:gd name="connsiteY708" fmla="*/ 1953725 h 6858000"/>
              <a:gd name="connsiteX709" fmla="*/ 221272 w 7467663"/>
              <a:gd name="connsiteY709" fmla="*/ 1980766 h 6858000"/>
              <a:gd name="connsiteX710" fmla="*/ 116765 w 7467663"/>
              <a:gd name="connsiteY710" fmla="*/ 1911033 h 6858000"/>
              <a:gd name="connsiteX711" fmla="*/ 16405 w 7467663"/>
              <a:gd name="connsiteY711" fmla="*/ 1803412 h 6858000"/>
              <a:gd name="connsiteX712" fmla="*/ 0 w 7467663"/>
              <a:gd name="connsiteY712" fmla="*/ 1784777 h 6858000"/>
              <a:gd name="connsiteX713" fmla="*/ 0 w 7467663"/>
              <a:gd name="connsiteY713" fmla="*/ 1740082 h 6858000"/>
              <a:gd name="connsiteX714" fmla="*/ 39394 w 7467663"/>
              <a:gd name="connsiteY714" fmla="*/ 1784856 h 6858000"/>
              <a:gd name="connsiteX715" fmla="*/ 135813 w 7467663"/>
              <a:gd name="connsiteY715" fmla="*/ 1888838 h 6858000"/>
              <a:gd name="connsiteX716" fmla="*/ 242575 w 7467663"/>
              <a:gd name="connsiteY716" fmla="*/ 1958841 h 6858000"/>
              <a:gd name="connsiteX717" fmla="*/ 82197 w 7467663"/>
              <a:gd name="connsiteY717" fmla="*/ 1754826 h 6858000"/>
              <a:gd name="connsiteX718" fmla="*/ 0 w 7467663"/>
              <a:gd name="connsiteY718" fmla="*/ 1679650 h 6858000"/>
              <a:gd name="connsiteX719" fmla="*/ 0 w 7467663"/>
              <a:gd name="connsiteY719" fmla="*/ 1602463 h 6858000"/>
              <a:gd name="connsiteX720" fmla="*/ 84689 w 7467663"/>
              <a:gd name="connsiteY720" fmla="*/ 1677442 h 6858000"/>
              <a:gd name="connsiteX721" fmla="*/ 298437 w 7467663"/>
              <a:gd name="connsiteY721" fmla="*/ 1968019 h 6858000"/>
              <a:gd name="connsiteX722" fmla="*/ 227269 w 7467663"/>
              <a:gd name="connsiteY722" fmla="*/ 1114064 h 6858000"/>
              <a:gd name="connsiteX723" fmla="*/ 248003 w 7467663"/>
              <a:gd name="connsiteY723" fmla="*/ 1089613 h 6858000"/>
              <a:gd name="connsiteX724" fmla="*/ 427020 w 7467663"/>
              <a:gd name="connsiteY724" fmla="*/ 1619803 h 6858000"/>
              <a:gd name="connsiteX725" fmla="*/ 340345 w 7467663"/>
              <a:gd name="connsiteY725" fmla="*/ 2027739 h 6858000"/>
              <a:gd name="connsiteX726" fmla="*/ 360865 w 7467663"/>
              <a:gd name="connsiteY726" fmla="*/ 2044827 h 6858000"/>
              <a:gd name="connsiteX727" fmla="*/ 560414 w 7467663"/>
              <a:gd name="connsiteY727" fmla="*/ 2421457 h 6858000"/>
              <a:gd name="connsiteX728" fmla="*/ 1359703 w 7467663"/>
              <a:gd name="connsiteY728" fmla="*/ 2578554 h 6858000"/>
              <a:gd name="connsiteX729" fmla="*/ 1359422 w 7467663"/>
              <a:gd name="connsiteY729" fmla="*/ 2577994 h 6858000"/>
              <a:gd name="connsiteX730" fmla="*/ 828701 w 7467663"/>
              <a:gd name="connsiteY730" fmla="*/ 1839520 h 6858000"/>
              <a:gd name="connsiteX731" fmla="*/ 494427 w 7467663"/>
              <a:gd name="connsiteY731" fmla="*/ 1092333 h 6858000"/>
              <a:gd name="connsiteX732" fmla="*/ 506322 w 7467663"/>
              <a:gd name="connsiteY732" fmla="*/ 1020997 h 6858000"/>
              <a:gd name="connsiteX733" fmla="*/ 4570198 w 7467663"/>
              <a:gd name="connsiteY733" fmla="*/ 978081 h 6858000"/>
              <a:gd name="connsiteX734" fmla="*/ 4523691 w 7467663"/>
              <a:gd name="connsiteY734" fmla="*/ 1127776 h 6858000"/>
              <a:gd name="connsiteX735" fmla="*/ 4509875 w 7467663"/>
              <a:gd name="connsiteY735" fmla="*/ 1167552 h 6858000"/>
              <a:gd name="connsiteX736" fmla="*/ 4478168 w 7467663"/>
              <a:gd name="connsiteY736" fmla="*/ 1260735 h 6858000"/>
              <a:gd name="connsiteX737" fmla="*/ 4409309 w 7467663"/>
              <a:gd name="connsiteY737" fmla="*/ 1666996 h 6858000"/>
              <a:gd name="connsiteX738" fmla="*/ 4370031 w 7467663"/>
              <a:gd name="connsiteY738" fmla="*/ 1955666 h 6858000"/>
              <a:gd name="connsiteX739" fmla="*/ 4570198 w 7467663"/>
              <a:gd name="connsiteY739" fmla="*/ 978081 h 6858000"/>
              <a:gd name="connsiteX740" fmla="*/ 4557898 w 7467663"/>
              <a:gd name="connsiteY740" fmla="*/ 900011 h 6858000"/>
              <a:gd name="connsiteX741" fmla="*/ 4344840 w 7467663"/>
              <a:gd name="connsiteY741" fmla="*/ 1922038 h 6858000"/>
              <a:gd name="connsiteX742" fmla="*/ 4378710 w 7467663"/>
              <a:gd name="connsiteY742" fmla="*/ 1665516 h 6858000"/>
              <a:gd name="connsiteX743" fmla="*/ 4448798 w 7467663"/>
              <a:gd name="connsiteY743" fmla="*/ 1253024 h 6858000"/>
              <a:gd name="connsiteX744" fmla="*/ 4480315 w 7467663"/>
              <a:gd name="connsiteY744" fmla="*/ 1158454 h 6858000"/>
              <a:gd name="connsiteX745" fmla="*/ 4494133 w 7467663"/>
              <a:gd name="connsiteY745" fmla="*/ 1118676 h 6858000"/>
              <a:gd name="connsiteX746" fmla="*/ 4557898 w 7467663"/>
              <a:gd name="connsiteY746" fmla="*/ 900011 h 6858000"/>
              <a:gd name="connsiteX747" fmla="*/ 5870151 w 7467663"/>
              <a:gd name="connsiteY747" fmla="*/ 898890 h 6858000"/>
              <a:gd name="connsiteX748" fmla="*/ 5861335 w 7467663"/>
              <a:gd name="connsiteY748" fmla="*/ 899177 h 6858000"/>
              <a:gd name="connsiteX749" fmla="*/ 5843702 w 7467663"/>
              <a:gd name="connsiteY749" fmla="*/ 899748 h 6858000"/>
              <a:gd name="connsiteX750" fmla="*/ 5651107 w 7467663"/>
              <a:gd name="connsiteY750" fmla="*/ 920306 h 6858000"/>
              <a:gd name="connsiteX751" fmla="*/ 5459407 w 7467663"/>
              <a:gd name="connsiteY751" fmla="*/ 940975 h 6858000"/>
              <a:gd name="connsiteX752" fmla="*/ 5374846 w 7467663"/>
              <a:gd name="connsiteY752" fmla="*/ 941988 h 6858000"/>
              <a:gd name="connsiteX753" fmla="*/ 5256105 w 7467663"/>
              <a:gd name="connsiteY753" fmla="*/ 945632 h 6858000"/>
              <a:gd name="connsiteX754" fmla="*/ 5107071 w 7467663"/>
              <a:gd name="connsiteY754" fmla="*/ 969720 h 6858000"/>
              <a:gd name="connsiteX755" fmla="*/ 4998681 w 7467663"/>
              <a:gd name="connsiteY755" fmla="*/ 988771 h 6858000"/>
              <a:gd name="connsiteX756" fmla="*/ 5870151 w 7467663"/>
              <a:gd name="connsiteY756" fmla="*/ 898890 h 6858000"/>
              <a:gd name="connsiteX757" fmla="*/ 5504425 w 7467663"/>
              <a:gd name="connsiteY757" fmla="*/ 848067 h 6858000"/>
              <a:gd name="connsiteX758" fmla="*/ 4968849 w 7467663"/>
              <a:gd name="connsiteY758" fmla="*/ 962318 h 6858000"/>
              <a:gd name="connsiteX759" fmla="*/ 5104039 w 7467663"/>
              <a:gd name="connsiteY759" fmla="*/ 940634 h 6858000"/>
              <a:gd name="connsiteX760" fmla="*/ 5256311 w 7467663"/>
              <a:gd name="connsiteY760" fmla="*/ 916490 h 6858000"/>
              <a:gd name="connsiteX761" fmla="*/ 5377381 w 7467663"/>
              <a:gd name="connsiteY761" fmla="*/ 912671 h 6858000"/>
              <a:gd name="connsiteX762" fmla="*/ 5460148 w 7467663"/>
              <a:gd name="connsiteY762" fmla="*/ 911442 h 6858000"/>
              <a:gd name="connsiteX763" fmla="*/ 5648971 w 7467663"/>
              <a:gd name="connsiteY763" fmla="*/ 891331 h 6858000"/>
              <a:gd name="connsiteX764" fmla="*/ 5844807 w 7467663"/>
              <a:gd name="connsiteY764" fmla="*/ 870718 h 6858000"/>
              <a:gd name="connsiteX765" fmla="*/ 5862975 w 7467663"/>
              <a:gd name="connsiteY765" fmla="*/ 869756 h 6858000"/>
              <a:gd name="connsiteX766" fmla="*/ 5920887 w 7467663"/>
              <a:gd name="connsiteY766" fmla="*/ 865929 h 6858000"/>
              <a:gd name="connsiteX767" fmla="*/ 5504425 w 7467663"/>
              <a:gd name="connsiteY767" fmla="*/ 848067 h 6858000"/>
              <a:gd name="connsiteX768" fmla="*/ 3607114 w 7467663"/>
              <a:gd name="connsiteY768" fmla="*/ 467441 h 6858000"/>
              <a:gd name="connsiteX769" fmla="*/ 3296242 w 7467663"/>
              <a:gd name="connsiteY769" fmla="*/ 807991 h 6858000"/>
              <a:gd name="connsiteX770" fmla="*/ 3174674 w 7467663"/>
              <a:gd name="connsiteY770" fmla="*/ 919759 h 6858000"/>
              <a:gd name="connsiteX771" fmla="*/ 3042978 w 7467663"/>
              <a:gd name="connsiteY771" fmla="*/ 1054894 h 6858000"/>
              <a:gd name="connsiteX772" fmla="*/ 2968914 w 7467663"/>
              <a:gd name="connsiteY772" fmla="*/ 1133756 h 6858000"/>
              <a:gd name="connsiteX773" fmla="*/ 3103823 w 7467663"/>
              <a:gd name="connsiteY773" fmla="*/ 1026814 h 6858000"/>
              <a:gd name="connsiteX774" fmla="*/ 3607114 w 7467663"/>
              <a:gd name="connsiteY774" fmla="*/ 467441 h 6858000"/>
              <a:gd name="connsiteX775" fmla="*/ 3744487 w 7467663"/>
              <a:gd name="connsiteY775" fmla="*/ 383136 h 6858000"/>
              <a:gd name="connsiteX776" fmla="*/ 3970213 w 7467663"/>
              <a:gd name="connsiteY776" fmla="*/ 995559 h 6858000"/>
              <a:gd name="connsiteX777" fmla="*/ 3744487 w 7467663"/>
              <a:gd name="connsiteY777" fmla="*/ 383136 h 6858000"/>
              <a:gd name="connsiteX778" fmla="*/ 3624562 w 7467663"/>
              <a:gd name="connsiteY778" fmla="*/ 367041 h 6858000"/>
              <a:gd name="connsiteX779" fmla="*/ 3489712 w 7467663"/>
              <a:gd name="connsiteY779" fmla="*/ 485386 h 6858000"/>
              <a:gd name="connsiteX780" fmla="*/ 3182994 w 7467663"/>
              <a:gd name="connsiteY780" fmla="*/ 828265 h 6858000"/>
              <a:gd name="connsiteX781" fmla="*/ 2892114 w 7467663"/>
              <a:gd name="connsiteY781" fmla="*/ 1172635 h 6858000"/>
              <a:gd name="connsiteX782" fmla="*/ 3021459 w 7467663"/>
              <a:gd name="connsiteY782" fmla="*/ 1035385 h 6858000"/>
              <a:gd name="connsiteX783" fmla="*/ 3153873 w 7467663"/>
              <a:gd name="connsiteY783" fmla="*/ 898971 h 6858000"/>
              <a:gd name="connsiteX784" fmla="*/ 3276511 w 7467663"/>
              <a:gd name="connsiteY784" fmla="*/ 786423 h 6858000"/>
              <a:gd name="connsiteX785" fmla="*/ 3584154 w 7467663"/>
              <a:gd name="connsiteY785" fmla="*/ 448218 h 6858000"/>
              <a:gd name="connsiteX786" fmla="*/ 3624562 w 7467663"/>
              <a:gd name="connsiteY786" fmla="*/ 367041 h 6858000"/>
              <a:gd name="connsiteX787" fmla="*/ 3766672 w 7467663"/>
              <a:gd name="connsiteY787" fmla="*/ 359429 h 6858000"/>
              <a:gd name="connsiteX788" fmla="*/ 3996338 w 7467663"/>
              <a:gd name="connsiteY788" fmla="*/ 968237 h 6858000"/>
              <a:gd name="connsiteX789" fmla="*/ 3766672 w 7467663"/>
              <a:gd name="connsiteY789" fmla="*/ 359429 h 6858000"/>
              <a:gd name="connsiteX790" fmla="*/ 5805386 w 7467663"/>
              <a:gd name="connsiteY790" fmla="*/ 239240 h 6858000"/>
              <a:gd name="connsiteX791" fmla="*/ 5736947 w 7467663"/>
              <a:gd name="connsiteY791" fmla="*/ 261367 h 6858000"/>
              <a:gd name="connsiteX792" fmla="*/ 5427012 w 7467663"/>
              <a:gd name="connsiteY792" fmla="*/ 311272 h 6858000"/>
              <a:gd name="connsiteX793" fmla="*/ 5147818 w 7467663"/>
              <a:gd name="connsiteY793" fmla="*/ 322112 h 6858000"/>
              <a:gd name="connsiteX794" fmla="*/ 5060854 w 7467663"/>
              <a:gd name="connsiteY794" fmla="*/ 311882 h 6858000"/>
              <a:gd name="connsiteX795" fmla="*/ 4945989 w 7467663"/>
              <a:gd name="connsiteY795" fmla="*/ 300516 h 6858000"/>
              <a:gd name="connsiteX796" fmla="*/ 5410479 w 7467663"/>
              <a:gd name="connsiteY796" fmla="*/ 348434 h 6858000"/>
              <a:gd name="connsiteX797" fmla="*/ 5805386 w 7467663"/>
              <a:gd name="connsiteY797" fmla="*/ 239240 h 6858000"/>
              <a:gd name="connsiteX798" fmla="*/ 5905192 w 7467663"/>
              <a:gd name="connsiteY798" fmla="*/ 163079 h 6858000"/>
              <a:gd name="connsiteX799" fmla="*/ 5865655 w 7467663"/>
              <a:gd name="connsiteY799" fmla="*/ 171901 h 6858000"/>
              <a:gd name="connsiteX800" fmla="*/ 5259740 w 7467663"/>
              <a:gd name="connsiteY800" fmla="*/ 257013 h 6858000"/>
              <a:gd name="connsiteX801" fmla="*/ 5208466 w 7467663"/>
              <a:gd name="connsiteY801" fmla="*/ 257550 h 6858000"/>
              <a:gd name="connsiteX802" fmla="*/ 4980204 w 7467663"/>
              <a:gd name="connsiteY802" fmla="*/ 271903 h 6858000"/>
              <a:gd name="connsiteX803" fmla="*/ 5068068 w 7467663"/>
              <a:gd name="connsiteY803" fmla="*/ 282244 h 6858000"/>
              <a:gd name="connsiteX804" fmla="*/ 5153231 w 7467663"/>
              <a:gd name="connsiteY804" fmla="*/ 292240 h 6858000"/>
              <a:gd name="connsiteX805" fmla="*/ 5426491 w 7467663"/>
              <a:gd name="connsiteY805" fmla="*/ 281128 h 6858000"/>
              <a:gd name="connsiteX806" fmla="*/ 5731212 w 7467663"/>
              <a:gd name="connsiteY806" fmla="*/ 231951 h 6858000"/>
              <a:gd name="connsiteX807" fmla="*/ 5905192 w 7467663"/>
              <a:gd name="connsiteY807" fmla="*/ 163079 h 6858000"/>
              <a:gd name="connsiteX808" fmla="*/ 5944437 w 7467663"/>
              <a:gd name="connsiteY808" fmla="*/ 113829 h 6858000"/>
              <a:gd name="connsiteX809" fmla="*/ 5825032 w 7467663"/>
              <a:gd name="connsiteY809" fmla="*/ 146405 h 6858000"/>
              <a:gd name="connsiteX810" fmla="*/ 4955599 w 7467663"/>
              <a:gd name="connsiteY810" fmla="*/ 247008 h 6858000"/>
              <a:gd name="connsiteX811" fmla="*/ 5210104 w 7467663"/>
              <a:gd name="connsiteY811" fmla="*/ 228123 h 6858000"/>
              <a:gd name="connsiteX812" fmla="*/ 5261015 w 7467663"/>
              <a:gd name="connsiteY812" fmla="*/ 227087 h 6858000"/>
              <a:gd name="connsiteX813" fmla="*/ 5861181 w 7467663"/>
              <a:gd name="connsiteY813" fmla="*/ 143093 h 6858000"/>
              <a:gd name="connsiteX814" fmla="*/ 5961252 w 7467663"/>
              <a:gd name="connsiteY814" fmla="*/ 114820 h 6858000"/>
              <a:gd name="connsiteX815" fmla="*/ 5944437 w 7467663"/>
              <a:gd name="connsiteY815" fmla="*/ 113829 h 6858000"/>
              <a:gd name="connsiteX816" fmla="*/ 3882765 w 7467663"/>
              <a:gd name="connsiteY816" fmla="*/ 0 h 6858000"/>
              <a:gd name="connsiteX817" fmla="*/ 3995099 w 7467663"/>
              <a:gd name="connsiteY817" fmla="*/ 0 h 6858000"/>
              <a:gd name="connsiteX818" fmla="*/ 4163818 w 7467663"/>
              <a:gd name="connsiteY818" fmla="*/ 234104 h 6858000"/>
              <a:gd name="connsiteX819" fmla="*/ 4172099 w 7467663"/>
              <a:gd name="connsiteY819" fmla="*/ 234207 h 6858000"/>
              <a:gd name="connsiteX820" fmla="*/ 4784282 w 7467663"/>
              <a:gd name="connsiteY820" fmla="*/ 276561 h 6858000"/>
              <a:gd name="connsiteX821" fmla="*/ 4801687 w 7467663"/>
              <a:gd name="connsiteY821" fmla="*/ 267764 h 6858000"/>
              <a:gd name="connsiteX822" fmla="*/ 6082788 w 7467663"/>
              <a:gd name="connsiteY822" fmla="*/ 64119 h 6858000"/>
              <a:gd name="connsiteX823" fmla="*/ 6099442 w 7467663"/>
              <a:gd name="connsiteY823" fmla="*/ 82568 h 6858000"/>
              <a:gd name="connsiteX824" fmla="*/ 4804137 w 7467663"/>
              <a:gd name="connsiteY824" fmla="*/ 320931 h 6858000"/>
              <a:gd name="connsiteX825" fmla="*/ 4227047 w 7467663"/>
              <a:gd name="connsiteY825" fmla="*/ 313415 h 6858000"/>
              <a:gd name="connsiteX826" fmla="*/ 4346041 w 7467663"/>
              <a:gd name="connsiteY826" fmla="*/ 456086 h 6858000"/>
              <a:gd name="connsiteX827" fmla="*/ 4870967 w 7467663"/>
              <a:gd name="connsiteY827" fmla="*/ 963061 h 6858000"/>
              <a:gd name="connsiteX828" fmla="*/ 4889647 w 7467663"/>
              <a:gd name="connsiteY828" fmla="*/ 957147 h 6858000"/>
              <a:gd name="connsiteX829" fmla="*/ 5422504 w 7467663"/>
              <a:gd name="connsiteY829" fmla="*/ 805191 h 6858000"/>
              <a:gd name="connsiteX830" fmla="*/ 6087656 w 7467663"/>
              <a:gd name="connsiteY830" fmla="*/ 826703 h 6858000"/>
              <a:gd name="connsiteX831" fmla="*/ 6058717 w 7467663"/>
              <a:gd name="connsiteY831" fmla="*/ 865992 h 6858000"/>
              <a:gd name="connsiteX832" fmla="*/ 4974153 w 7467663"/>
              <a:gd name="connsiteY832" fmla="*/ 1045456 h 6858000"/>
              <a:gd name="connsiteX833" fmla="*/ 5627835 w 7467663"/>
              <a:gd name="connsiteY833" fmla="*/ 1472077 h 6858000"/>
              <a:gd name="connsiteX834" fmla="*/ 5629817 w 7467663"/>
              <a:gd name="connsiteY834" fmla="*/ 1471412 h 6858000"/>
              <a:gd name="connsiteX835" fmla="*/ 5634124 w 7467663"/>
              <a:gd name="connsiteY835" fmla="*/ 1470572 h 6858000"/>
              <a:gd name="connsiteX836" fmla="*/ 5755832 w 7467663"/>
              <a:gd name="connsiteY836" fmla="*/ 1383886 h 6858000"/>
              <a:gd name="connsiteX837" fmla="*/ 6014186 w 7467663"/>
              <a:gd name="connsiteY837" fmla="*/ 1279799 h 6858000"/>
              <a:gd name="connsiteX838" fmla="*/ 6901619 w 7467663"/>
              <a:gd name="connsiteY838" fmla="*/ 1047874 h 6858000"/>
              <a:gd name="connsiteX839" fmla="*/ 6931566 w 7467663"/>
              <a:gd name="connsiteY839" fmla="*/ 1062034 h 6858000"/>
              <a:gd name="connsiteX840" fmla="*/ 5790982 w 7467663"/>
              <a:gd name="connsiteY840" fmla="*/ 1561380 h 6858000"/>
              <a:gd name="connsiteX841" fmla="*/ 6188971 w 7467663"/>
              <a:gd name="connsiteY841" fmla="*/ 1755168 h 6858000"/>
              <a:gd name="connsiteX842" fmla="*/ 6202446 w 7467663"/>
              <a:gd name="connsiteY842" fmla="*/ 1752268 h 6858000"/>
              <a:gd name="connsiteX843" fmla="*/ 7179560 w 7467663"/>
              <a:gd name="connsiteY843" fmla="*/ 1467551 h 6858000"/>
              <a:gd name="connsiteX844" fmla="*/ 7158730 w 7467663"/>
              <a:gd name="connsiteY844" fmla="*/ 1507835 h 6858000"/>
              <a:gd name="connsiteX845" fmla="*/ 6326959 w 7467663"/>
              <a:gd name="connsiteY845" fmla="*/ 1817686 h 6858000"/>
              <a:gd name="connsiteX846" fmla="*/ 6537433 w 7467663"/>
              <a:gd name="connsiteY846" fmla="*/ 1907790 h 6858000"/>
              <a:gd name="connsiteX847" fmla="*/ 6550221 w 7467663"/>
              <a:gd name="connsiteY847" fmla="*/ 1910729 h 6858000"/>
              <a:gd name="connsiteX848" fmla="*/ 6964438 w 7467663"/>
              <a:gd name="connsiteY848" fmla="*/ 2209505 h 6858000"/>
              <a:gd name="connsiteX849" fmla="*/ 7367862 w 7467663"/>
              <a:gd name="connsiteY849" fmla="*/ 2806833 h 6858000"/>
              <a:gd name="connsiteX850" fmla="*/ 7364329 w 7467663"/>
              <a:gd name="connsiteY850" fmla="*/ 2826907 h 6858000"/>
              <a:gd name="connsiteX851" fmla="*/ 7290545 w 7467663"/>
              <a:gd name="connsiteY851" fmla="*/ 2850663 h 6858000"/>
              <a:gd name="connsiteX852" fmla="*/ 6472036 w 7467663"/>
              <a:gd name="connsiteY852" fmla="*/ 1959003 h 6858000"/>
              <a:gd name="connsiteX853" fmla="*/ 5792897 w 7467663"/>
              <a:gd name="connsiteY853" fmla="*/ 1647747 h 6858000"/>
              <a:gd name="connsiteX854" fmla="*/ 5842751 w 7467663"/>
              <a:gd name="connsiteY854" fmla="*/ 1816112 h 6858000"/>
              <a:gd name="connsiteX855" fmla="*/ 5847424 w 7467663"/>
              <a:gd name="connsiteY855" fmla="*/ 1815776 h 6858000"/>
              <a:gd name="connsiteX856" fmla="*/ 6399821 w 7467663"/>
              <a:gd name="connsiteY856" fmla="*/ 2344799 h 6858000"/>
              <a:gd name="connsiteX857" fmla="*/ 6323232 w 7467663"/>
              <a:gd name="connsiteY857" fmla="*/ 2389634 h 6858000"/>
              <a:gd name="connsiteX858" fmla="*/ 5942958 w 7467663"/>
              <a:gd name="connsiteY858" fmla="*/ 2077708 h 6858000"/>
              <a:gd name="connsiteX859" fmla="*/ 5921559 w 7467663"/>
              <a:gd name="connsiteY859" fmla="*/ 2378596 h 6858000"/>
              <a:gd name="connsiteX860" fmla="*/ 5817651 w 7467663"/>
              <a:gd name="connsiteY860" fmla="*/ 3023919 h 6858000"/>
              <a:gd name="connsiteX861" fmla="*/ 5729634 w 7467663"/>
              <a:gd name="connsiteY861" fmla="*/ 3051849 h 6858000"/>
              <a:gd name="connsiteX862" fmla="*/ 5611018 w 7467663"/>
              <a:gd name="connsiteY862" fmla="*/ 2316769 h 6858000"/>
              <a:gd name="connsiteX863" fmla="*/ 5687608 w 7467663"/>
              <a:gd name="connsiteY863" fmla="*/ 2039972 h 6858000"/>
              <a:gd name="connsiteX864" fmla="*/ 5657554 w 7467663"/>
              <a:gd name="connsiteY864" fmla="*/ 1576445 h 6858000"/>
              <a:gd name="connsiteX865" fmla="*/ 5150475 w 7467663"/>
              <a:gd name="connsiteY865" fmla="*/ 1274012 h 6858000"/>
              <a:gd name="connsiteX866" fmla="*/ 5349142 w 7467663"/>
              <a:gd name="connsiteY866" fmla="*/ 2204405 h 6858000"/>
              <a:gd name="connsiteX867" fmla="*/ 5262214 w 7467663"/>
              <a:gd name="connsiteY867" fmla="*/ 2233836 h 6858000"/>
              <a:gd name="connsiteX868" fmla="*/ 4981539 w 7467663"/>
              <a:gd name="connsiteY868" fmla="*/ 1542201 h 6858000"/>
              <a:gd name="connsiteX869" fmla="*/ 4958461 w 7467663"/>
              <a:gd name="connsiteY869" fmla="*/ 1136957 h 6858000"/>
              <a:gd name="connsiteX870" fmla="*/ 4655015 w 7467663"/>
              <a:gd name="connsiteY870" fmla="*/ 891426 h 6858000"/>
              <a:gd name="connsiteX871" fmla="*/ 4348002 w 7467663"/>
              <a:gd name="connsiteY871" fmla="*/ 2205895 h 6858000"/>
              <a:gd name="connsiteX872" fmla="*/ 4262250 w 7467663"/>
              <a:gd name="connsiteY872" fmla="*/ 2219972 h 6858000"/>
              <a:gd name="connsiteX873" fmla="*/ 4550611 w 7467663"/>
              <a:gd name="connsiteY873" fmla="*/ 817540 h 6858000"/>
              <a:gd name="connsiteX874" fmla="*/ 4564418 w 7467663"/>
              <a:gd name="connsiteY874" fmla="*/ 808293 h 6858000"/>
              <a:gd name="connsiteX875" fmla="*/ 4266388 w 7467663"/>
              <a:gd name="connsiteY875" fmla="*/ 500083 h 6858000"/>
              <a:gd name="connsiteX876" fmla="*/ 4032842 w 7467663"/>
              <a:gd name="connsiteY876" fmla="*/ 211809 h 6858000"/>
              <a:gd name="connsiteX877" fmla="*/ 3882765 w 7467663"/>
              <a:gd name="connsiteY877" fmla="*/ 0 h 6858000"/>
              <a:gd name="connsiteX878" fmla="*/ 3721337 w 7467663"/>
              <a:gd name="connsiteY878" fmla="*/ 0 h 6858000"/>
              <a:gd name="connsiteX879" fmla="*/ 3797544 w 7467663"/>
              <a:gd name="connsiteY879" fmla="*/ 0 h 6858000"/>
              <a:gd name="connsiteX880" fmla="*/ 3775734 w 7467663"/>
              <a:gd name="connsiteY880" fmla="*/ 95131 h 6858000"/>
              <a:gd name="connsiteX881" fmla="*/ 3724807 w 7467663"/>
              <a:gd name="connsiteY881" fmla="*/ 272257 h 6858000"/>
              <a:gd name="connsiteX882" fmla="*/ 3726844 w 7467663"/>
              <a:gd name="connsiteY882" fmla="*/ 282988 h 6858000"/>
              <a:gd name="connsiteX883" fmla="*/ 3742664 w 7467663"/>
              <a:gd name="connsiteY883" fmla="*/ 279918 h 6858000"/>
              <a:gd name="connsiteX884" fmla="*/ 4103910 w 7467663"/>
              <a:gd name="connsiteY884" fmla="*/ 1161917 h 6858000"/>
              <a:gd name="connsiteX885" fmla="*/ 4020269 w 7467663"/>
              <a:gd name="connsiteY885" fmla="*/ 1200406 h 6858000"/>
              <a:gd name="connsiteX886" fmla="*/ 3674882 w 7467663"/>
              <a:gd name="connsiteY886" fmla="*/ 488524 h 6858000"/>
              <a:gd name="connsiteX887" fmla="*/ 3132682 w 7467663"/>
              <a:gd name="connsiteY887" fmla="*/ 1072284 h 6858000"/>
              <a:gd name="connsiteX888" fmla="*/ 2716346 w 7467663"/>
              <a:gd name="connsiteY888" fmla="*/ 1276376 h 6858000"/>
              <a:gd name="connsiteX889" fmla="*/ 2716772 w 7467663"/>
              <a:gd name="connsiteY889" fmla="*/ 1255462 h 6858000"/>
              <a:gd name="connsiteX890" fmla="*/ 3471096 w 7467663"/>
              <a:gd name="connsiteY890" fmla="*/ 437072 h 6858000"/>
              <a:gd name="connsiteX891" fmla="*/ 3639057 w 7467663"/>
              <a:gd name="connsiteY891" fmla="*/ 286334 h 6858000"/>
              <a:gd name="connsiteX892" fmla="*/ 3640309 w 7467663"/>
              <a:gd name="connsiteY892" fmla="*/ 284664 h 6858000"/>
              <a:gd name="connsiteX893" fmla="*/ 3646022 w 7467663"/>
              <a:gd name="connsiteY893" fmla="*/ 276711 h 6858000"/>
              <a:gd name="connsiteX894" fmla="*/ 3707943 w 7467663"/>
              <a:gd name="connsiteY894" fmla="*/ 65958 h 6858000"/>
              <a:gd name="connsiteX895" fmla="*/ 3721337 w 7467663"/>
              <a:gd name="connsiteY895" fmla="*/ 0 h 6858000"/>
              <a:gd name="connsiteX896" fmla="*/ 2867960 w 7467663"/>
              <a:gd name="connsiteY896" fmla="*/ 0 h 6858000"/>
              <a:gd name="connsiteX897" fmla="*/ 2926351 w 7467663"/>
              <a:gd name="connsiteY897" fmla="*/ 0 h 6858000"/>
              <a:gd name="connsiteX898" fmla="*/ 2902823 w 7467663"/>
              <a:gd name="connsiteY898" fmla="*/ 262929 h 6858000"/>
              <a:gd name="connsiteX899" fmla="*/ 2940663 w 7467663"/>
              <a:gd name="connsiteY899" fmla="*/ 140884 h 6858000"/>
              <a:gd name="connsiteX900" fmla="*/ 2947039 w 7467663"/>
              <a:gd name="connsiteY900" fmla="*/ 122524 h 6858000"/>
              <a:gd name="connsiteX901" fmla="*/ 2984316 w 7467663"/>
              <a:gd name="connsiteY901" fmla="*/ 0 h 6858000"/>
              <a:gd name="connsiteX902" fmla="*/ 3016114 w 7467663"/>
              <a:gd name="connsiteY902" fmla="*/ 0 h 6858000"/>
              <a:gd name="connsiteX903" fmla="*/ 2979949 w 7467663"/>
              <a:gd name="connsiteY903" fmla="*/ 119274 h 6858000"/>
              <a:gd name="connsiteX904" fmla="*/ 3023879 w 7467663"/>
              <a:gd name="connsiteY904" fmla="*/ 0 h 6858000"/>
              <a:gd name="connsiteX905" fmla="*/ 3105400 w 7467663"/>
              <a:gd name="connsiteY905" fmla="*/ 0 h 6858000"/>
              <a:gd name="connsiteX906" fmla="*/ 3094669 w 7467663"/>
              <a:gd name="connsiteY906" fmla="*/ 30308 h 6858000"/>
              <a:gd name="connsiteX907" fmla="*/ 2901945 w 7467663"/>
              <a:gd name="connsiteY907" fmla="*/ 466538 h 6858000"/>
              <a:gd name="connsiteX908" fmla="*/ 2815209 w 7467663"/>
              <a:gd name="connsiteY908" fmla="*/ 497361 h 6858000"/>
              <a:gd name="connsiteX909" fmla="*/ 2844845 w 7467663"/>
              <a:gd name="connsiteY909" fmla="*/ 127638 h 6858000"/>
              <a:gd name="connsiteX910" fmla="*/ 2867960 w 7467663"/>
              <a:gd name="connsiteY910" fmla="*/ 0 h 6858000"/>
              <a:gd name="connsiteX911" fmla="*/ 1057230 w 7467663"/>
              <a:gd name="connsiteY911" fmla="*/ 0 h 6858000"/>
              <a:gd name="connsiteX912" fmla="*/ 1111003 w 7467663"/>
              <a:gd name="connsiteY912" fmla="*/ 0 h 6858000"/>
              <a:gd name="connsiteX913" fmla="*/ 1125553 w 7467663"/>
              <a:gd name="connsiteY913" fmla="*/ 52588 h 6858000"/>
              <a:gd name="connsiteX914" fmla="*/ 1304276 w 7467663"/>
              <a:gd name="connsiteY914" fmla="*/ 476275 h 6858000"/>
              <a:gd name="connsiteX915" fmla="*/ 1492066 w 7467663"/>
              <a:gd name="connsiteY915" fmla="*/ 886333 h 6858000"/>
              <a:gd name="connsiteX916" fmla="*/ 1423698 w 7467663"/>
              <a:gd name="connsiteY916" fmla="*/ 710817 h 6858000"/>
              <a:gd name="connsiteX917" fmla="*/ 1357609 w 7467663"/>
              <a:gd name="connsiteY917" fmla="*/ 532892 h 6858000"/>
              <a:gd name="connsiteX918" fmla="*/ 1309550 w 7467663"/>
              <a:gd name="connsiteY918" fmla="*/ 374031 h 6858000"/>
              <a:gd name="connsiteX919" fmla="*/ 1193673 w 7467663"/>
              <a:gd name="connsiteY919" fmla="*/ 49533 h 6858000"/>
              <a:gd name="connsiteX920" fmla="*/ 1164391 w 7467663"/>
              <a:gd name="connsiteY920" fmla="*/ 0 h 6858000"/>
              <a:gd name="connsiteX921" fmla="*/ 1200666 w 7467663"/>
              <a:gd name="connsiteY921" fmla="*/ 0 h 6858000"/>
              <a:gd name="connsiteX922" fmla="*/ 1223408 w 7467663"/>
              <a:gd name="connsiteY922" fmla="*/ 38996 h 6858000"/>
              <a:gd name="connsiteX923" fmla="*/ 1339635 w 7467663"/>
              <a:gd name="connsiteY923" fmla="*/ 365517 h 6858000"/>
              <a:gd name="connsiteX924" fmla="*/ 1387469 w 7467663"/>
              <a:gd name="connsiteY924" fmla="*/ 523079 h 6858000"/>
              <a:gd name="connsiteX925" fmla="*/ 1452685 w 7467663"/>
              <a:gd name="connsiteY925" fmla="*/ 699806 h 6858000"/>
              <a:gd name="connsiteX926" fmla="*/ 1492092 w 7467663"/>
              <a:gd name="connsiteY926" fmla="*/ 800424 h 6858000"/>
              <a:gd name="connsiteX927" fmla="*/ 1455302 w 7467663"/>
              <a:gd name="connsiteY927" fmla="*/ 632913 h 6858000"/>
              <a:gd name="connsiteX928" fmla="*/ 1222336 w 7467663"/>
              <a:gd name="connsiteY928" fmla="*/ 9480 h 6858000"/>
              <a:gd name="connsiteX929" fmla="*/ 1214634 w 7467663"/>
              <a:gd name="connsiteY929" fmla="*/ 0 h 6858000"/>
              <a:gd name="connsiteX930" fmla="*/ 1289827 w 7467663"/>
              <a:gd name="connsiteY930" fmla="*/ 0 h 6858000"/>
              <a:gd name="connsiteX931" fmla="*/ 1321076 w 7467663"/>
              <a:gd name="connsiteY931" fmla="*/ 59722 h 6858000"/>
              <a:gd name="connsiteX932" fmla="*/ 1512579 w 7467663"/>
              <a:gd name="connsiteY932" fmla="*/ 626441 h 6858000"/>
              <a:gd name="connsiteX933" fmla="*/ 1506076 w 7467663"/>
              <a:gd name="connsiteY933" fmla="*/ 1089289 h 6858000"/>
              <a:gd name="connsiteX934" fmla="*/ 1486346 w 7467663"/>
              <a:gd name="connsiteY934" fmla="*/ 1079919 h 6858000"/>
              <a:gd name="connsiteX935" fmla="*/ 1070511 w 7467663"/>
              <a:gd name="connsiteY935" fmla="*/ 48609 h 6858000"/>
              <a:gd name="connsiteX936" fmla="*/ 1057230 w 7467663"/>
              <a:gd name="connsiteY936" fmla="*/ 0 h 6858000"/>
              <a:gd name="connsiteX937" fmla="*/ 43151 w 7467663"/>
              <a:gd name="connsiteY937" fmla="*/ 0 h 6858000"/>
              <a:gd name="connsiteX938" fmla="*/ 95283 w 7467663"/>
              <a:gd name="connsiteY938" fmla="*/ 0 h 6858000"/>
              <a:gd name="connsiteX939" fmla="*/ 300708 w 7467663"/>
              <a:gd name="connsiteY939" fmla="*/ 154571 h 6858000"/>
              <a:gd name="connsiteX940" fmla="*/ 530414 w 7467663"/>
              <a:gd name="connsiteY940" fmla="*/ 354673 h 6858000"/>
              <a:gd name="connsiteX941" fmla="*/ 333785 w 7467663"/>
              <a:gd name="connsiteY941" fmla="*/ 161564 h 6858000"/>
              <a:gd name="connsiteX942" fmla="*/ 147005 w 7467663"/>
              <a:gd name="connsiteY942" fmla="*/ 0 h 6858000"/>
              <a:gd name="connsiteX943" fmla="*/ 272509 w 7467663"/>
              <a:gd name="connsiteY943" fmla="*/ 0 h 6858000"/>
              <a:gd name="connsiteX944" fmla="*/ 326276 w 7467663"/>
              <a:gd name="connsiteY944" fmla="*/ 45847 h 6858000"/>
              <a:gd name="connsiteX945" fmla="*/ 823759 w 7467663"/>
              <a:gd name="connsiteY945" fmla="*/ 574145 h 6858000"/>
              <a:gd name="connsiteX946" fmla="*/ 811254 w 7467663"/>
              <a:gd name="connsiteY946" fmla="*/ 665546 h 6858000"/>
              <a:gd name="connsiteX947" fmla="*/ 154042 w 7467663"/>
              <a:gd name="connsiteY947" fmla="*/ 261522 h 6858000"/>
              <a:gd name="connsiteX948" fmla="*/ 13550 w 7467663"/>
              <a:gd name="connsiteY948" fmla="*/ 158423 h 6858000"/>
              <a:gd name="connsiteX949" fmla="*/ 0 w 7467663"/>
              <a:gd name="connsiteY949" fmla="*/ 146618 h 6858000"/>
              <a:gd name="connsiteX950" fmla="*/ 0 w 7467663"/>
              <a:gd name="connsiteY950" fmla="*/ 59161 h 6858000"/>
              <a:gd name="connsiteX951" fmla="*/ 45427 w 7467663"/>
              <a:gd name="connsiteY951" fmla="*/ 101078 h 6858000"/>
              <a:gd name="connsiteX952" fmla="*/ 630103 w 7467663"/>
              <a:gd name="connsiteY952" fmla="*/ 485885 h 6858000"/>
              <a:gd name="connsiteX953" fmla="*/ 532040 w 7467663"/>
              <a:gd name="connsiteY953" fmla="*/ 399359 h 6858000"/>
              <a:gd name="connsiteX954" fmla="*/ 517618 w 7467663"/>
              <a:gd name="connsiteY954" fmla="*/ 385726 h 6858000"/>
              <a:gd name="connsiteX955" fmla="*/ 285074 w 7467663"/>
              <a:gd name="connsiteY955" fmla="*/ 182755 h 6858000"/>
              <a:gd name="connsiteX956" fmla="*/ 43151 w 7467663"/>
              <a:gd name="connsiteY95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467600 w 7467600"/>
              <a:gd name="connsiteY75" fmla="*/ 6334256 h 6858000"/>
              <a:gd name="connsiteX76" fmla="*/ 7454976 w 7467600"/>
              <a:gd name="connsiteY76" fmla="*/ 6318297 h 6858000"/>
              <a:gd name="connsiteX77" fmla="*/ 1456157 w 7467600"/>
              <a:gd name="connsiteY77" fmla="*/ 5371404 h 6858000"/>
              <a:gd name="connsiteX78" fmla="*/ 1244432 w 7467600"/>
              <a:gd name="connsiteY78" fmla="*/ 5385601 h 6858000"/>
              <a:gd name="connsiteX79" fmla="*/ 973990 w 7467600"/>
              <a:gd name="connsiteY79" fmla="*/ 5424940 h 6858000"/>
              <a:gd name="connsiteX80" fmla="*/ 1103809 w 7467600"/>
              <a:gd name="connsiteY80" fmla="*/ 5433720 h 6858000"/>
              <a:gd name="connsiteX81" fmla="*/ 1123454 w 7467600"/>
              <a:gd name="connsiteY81" fmla="*/ 5435727 h 6858000"/>
              <a:gd name="connsiteX82" fmla="*/ 1737017 w 7467600"/>
              <a:gd name="connsiteY82" fmla="*/ 5452183 h 6858000"/>
              <a:gd name="connsiteX83" fmla="*/ 1824397 w 7467600"/>
              <a:gd name="connsiteY83" fmla="*/ 5447757 h 6858000"/>
              <a:gd name="connsiteX84" fmla="*/ 2070059 w 7467600"/>
              <a:gd name="connsiteY84" fmla="*/ 5441660 h 6858000"/>
              <a:gd name="connsiteX85" fmla="*/ 1456157 w 7467600"/>
              <a:gd name="connsiteY85" fmla="*/ 5371404 h 6858000"/>
              <a:gd name="connsiteX86" fmla="*/ 4988186 w 7467600"/>
              <a:gd name="connsiteY86" fmla="*/ 5216467 h 6858000"/>
              <a:gd name="connsiteX87" fmla="*/ 4777334 w 7467600"/>
              <a:gd name="connsiteY87" fmla="*/ 5406072 h 6858000"/>
              <a:gd name="connsiteX88" fmla="*/ 4718341 w 7467600"/>
              <a:gd name="connsiteY88" fmla="*/ 5468043 h 6858000"/>
              <a:gd name="connsiteX89" fmla="*/ 4604655 w 7467600"/>
              <a:gd name="connsiteY89" fmla="*/ 5583434 h 6858000"/>
              <a:gd name="connsiteX90" fmla="*/ 4565074 w 7467600"/>
              <a:gd name="connsiteY90" fmla="*/ 5618550 h 6858000"/>
              <a:gd name="connsiteX91" fmla="*/ 4988186 w 7467600"/>
              <a:gd name="connsiteY91" fmla="*/ 5216467 h 6858000"/>
              <a:gd name="connsiteX92" fmla="*/ 4978032 w 7467600"/>
              <a:gd name="connsiteY92" fmla="*/ 5183809 h 6858000"/>
              <a:gd name="connsiteX93" fmla="*/ 4463413 w 7467600"/>
              <a:gd name="connsiteY93" fmla="*/ 5615162 h 6858000"/>
              <a:gd name="connsiteX94" fmla="*/ 4358134 w 7467600"/>
              <a:gd name="connsiteY94" fmla="*/ 5742791 h 6858000"/>
              <a:gd name="connsiteX95" fmla="*/ 4376219 w 7467600"/>
              <a:gd name="connsiteY95" fmla="*/ 5729027 h 6858000"/>
              <a:gd name="connsiteX96" fmla="*/ 4582340 w 7467600"/>
              <a:gd name="connsiteY96" fmla="*/ 5561037 h 6858000"/>
              <a:gd name="connsiteX97" fmla="*/ 4694684 w 7467600"/>
              <a:gd name="connsiteY97" fmla="*/ 5447098 h 6858000"/>
              <a:gd name="connsiteX98" fmla="*/ 4754123 w 7467600"/>
              <a:gd name="connsiteY98" fmla="*/ 5384643 h 6858000"/>
              <a:gd name="connsiteX99" fmla="*/ 4978032 w 7467600"/>
              <a:gd name="connsiteY99" fmla="*/ 5183809 h 6858000"/>
              <a:gd name="connsiteX100" fmla="*/ 1903353 w 7467600"/>
              <a:gd name="connsiteY100" fmla="*/ 5044827 h 6858000"/>
              <a:gd name="connsiteX101" fmla="*/ 1936931 w 7467600"/>
              <a:gd name="connsiteY101" fmla="*/ 5093954 h 6858000"/>
              <a:gd name="connsiteX102" fmla="*/ 2195868 w 7467600"/>
              <a:gd name="connsiteY102" fmla="*/ 5396574 h 6858000"/>
              <a:gd name="connsiteX103" fmla="*/ 2088852 w 7467600"/>
              <a:gd name="connsiteY103" fmla="*/ 5166123 h 6858000"/>
              <a:gd name="connsiteX104" fmla="*/ 1958241 w 7467600"/>
              <a:gd name="connsiteY104" fmla="*/ 5067955 h 6858000"/>
              <a:gd name="connsiteX105" fmla="*/ 1903353 w 7467600"/>
              <a:gd name="connsiteY105" fmla="*/ 5044827 h 6858000"/>
              <a:gd name="connsiteX106" fmla="*/ 1979378 w 7467600"/>
              <a:gd name="connsiteY106" fmla="*/ 4769504 h 6858000"/>
              <a:gd name="connsiteX107" fmla="*/ 2882120 w 7467600"/>
              <a:gd name="connsiteY107" fmla="*/ 5064547 h 6858000"/>
              <a:gd name="connsiteX108" fmla="*/ 2793103 w 7467600"/>
              <a:gd name="connsiteY108" fmla="*/ 5039699 h 6858000"/>
              <a:gd name="connsiteX109" fmla="*/ 2770041 w 7467600"/>
              <a:gd name="connsiteY109" fmla="*/ 5033634 h 6858000"/>
              <a:gd name="connsiteX110" fmla="*/ 1979378 w 7467600"/>
              <a:gd name="connsiteY110" fmla="*/ 4769504 h 6858000"/>
              <a:gd name="connsiteX111" fmla="*/ 1927410 w 7467600"/>
              <a:gd name="connsiteY111" fmla="*/ 4716164 h 6858000"/>
              <a:gd name="connsiteX112" fmla="*/ 1959587 w 7467600"/>
              <a:gd name="connsiteY112" fmla="*/ 4728849 h 6858000"/>
              <a:gd name="connsiteX113" fmla="*/ 2777707 w 7467600"/>
              <a:gd name="connsiteY113" fmla="*/ 5003991 h 6858000"/>
              <a:gd name="connsiteX114" fmla="*/ 2800768 w 7467600"/>
              <a:gd name="connsiteY114" fmla="*/ 5010056 h 6858000"/>
              <a:gd name="connsiteX115" fmla="*/ 2879408 w 7467600"/>
              <a:gd name="connsiteY115" fmla="*/ 5031590 h 6858000"/>
              <a:gd name="connsiteX116" fmla="*/ 2862295 w 7467600"/>
              <a:gd name="connsiteY116" fmla="*/ 5022958 h 6858000"/>
              <a:gd name="connsiteX117" fmla="*/ 2813343 w 7467600"/>
              <a:gd name="connsiteY117" fmla="*/ 4998369 h 6858000"/>
              <a:gd name="connsiteX118" fmla="*/ 2646245 w 7467600"/>
              <a:gd name="connsiteY118" fmla="*/ 4930999 h 6858000"/>
              <a:gd name="connsiteX119" fmla="*/ 1999243 w 7467600"/>
              <a:gd name="connsiteY119" fmla="*/ 4730524 h 6858000"/>
              <a:gd name="connsiteX120" fmla="*/ 1979527 w 7467600"/>
              <a:gd name="connsiteY120" fmla="*/ 4726651 h 6858000"/>
              <a:gd name="connsiteX121" fmla="*/ 1927410 w 7467600"/>
              <a:gd name="connsiteY121" fmla="*/ 4716164 h 6858000"/>
              <a:gd name="connsiteX122" fmla="*/ 1997014 w 7467600"/>
              <a:gd name="connsiteY122" fmla="*/ 4698007 h 6858000"/>
              <a:gd name="connsiteX123" fmla="*/ 2005458 w 7467600"/>
              <a:gd name="connsiteY123" fmla="*/ 4699540 h 6858000"/>
              <a:gd name="connsiteX124" fmla="*/ 2657186 w 7467600"/>
              <a:gd name="connsiteY124" fmla="*/ 4901687 h 6858000"/>
              <a:gd name="connsiteX125" fmla="*/ 2826662 w 7467600"/>
              <a:gd name="connsiteY125" fmla="*/ 4970362 h 6858000"/>
              <a:gd name="connsiteX126" fmla="*/ 2876100 w 7467600"/>
              <a:gd name="connsiteY126" fmla="*/ 4995397 h 6858000"/>
              <a:gd name="connsiteX127" fmla="*/ 3042600 w 7467600"/>
              <a:gd name="connsiteY127" fmla="*/ 5059532 h 6858000"/>
              <a:gd name="connsiteX128" fmla="*/ 1997014 w 7467600"/>
              <a:gd name="connsiteY128" fmla="*/ 4698007 h 6858000"/>
              <a:gd name="connsiteX129" fmla="*/ 2305292 w 7467600"/>
              <a:gd name="connsiteY129" fmla="*/ 4219492 h 6858000"/>
              <a:gd name="connsiteX130" fmla="*/ 3360922 w 7467600"/>
              <a:gd name="connsiteY130" fmla="*/ 4529373 h 6858000"/>
              <a:gd name="connsiteX131" fmla="*/ 3492420 w 7467600"/>
              <a:gd name="connsiteY131" fmla="*/ 4510145 h 6858000"/>
              <a:gd name="connsiteX132" fmla="*/ 3364086 w 7467600"/>
              <a:gd name="connsiteY132" fmla="*/ 4480340 h 6858000"/>
              <a:gd name="connsiteX133" fmla="*/ 3225818 w 7467600"/>
              <a:gd name="connsiteY133" fmla="*/ 4411822 h 6858000"/>
              <a:gd name="connsiteX134" fmla="*/ 3129696 w 7467600"/>
              <a:gd name="connsiteY134" fmla="*/ 4360704 h 6858000"/>
              <a:gd name="connsiteX135" fmla="*/ 2814545 w 7467600"/>
              <a:gd name="connsiteY135" fmla="*/ 4282955 h 6858000"/>
              <a:gd name="connsiteX136" fmla="*/ 2305292 w 7467600"/>
              <a:gd name="connsiteY136" fmla="*/ 4219492 h 6858000"/>
              <a:gd name="connsiteX137" fmla="*/ 2626982 w 7467600"/>
              <a:gd name="connsiteY137" fmla="*/ 4206450 h 6858000"/>
              <a:gd name="connsiteX138" fmla="*/ 2490617 w 7467600"/>
              <a:gd name="connsiteY138" fmla="*/ 4206951 h 6858000"/>
              <a:gd name="connsiteX139" fmla="*/ 2819869 w 7467600"/>
              <a:gd name="connsiteY139" fmla="*/ 4252936 h 6858000"/>
              <a:gd name="connsiteX140" fmla="*/ 3143018 w 7467600"/>
              <a:gd name="connsiteY140" fmla="*/ 4332698 h 6858000"/>
              <a:gd name="connsiteX141" fmla="*/ 3241520 w 7467600"/>
              <a:gd name="connsiteY141" fmla="*/ 4385112 h 6858000"/>
              <a:gd name="connsiteX142" fmla="*/ 3374575 w 7467600"/>
              <a:gd name="connsiteY142" fmla="*/ 4451517 h 6858000"/>
              <a:gd name="connsiteX143" fmla="*/ 3505221 w 7467600"/>
              <a:gd name="connsiteY143" fmla="*/ 4480757 h 6858000"/>
              <a:gd name="connsiteX144" fmla="*/ 2626982 w 7467600"/>
              <a:gd name="connsiteY144" fmla="*/ 4206450 h 6858000"/>
              <a:gd name="connsiteX145" fmla="*/ 1310106 w 7467600"/>
              <a:gd name="connsiteY145" fmla="*/ 3943217 h 6858000"/>
              <a:gd name="connsiteX146" fmla="*/ 854994 w 7467600"/>
              <a:gd name="connsiteY146" fmla="*/ 4399136 h 6858000"/>
              <a:gd name="connsiteX147" fmla="*/ 742462 w 7467600"/>
              <a:gd name="connsiteY147" fmla="*/ 4594648 h 6858000"/>
              <a:gd name="connsiteX148" fmla="*/ 820602 w 7467600"/>
              <a:gd name="connsiteY148" fmla="*/ 4485915 h 6858000"/>
              <a:gd name="connsiteX149" fmla="*/ 878295 w 7467600"/>
              <a:gd name="connsiteY149" fmla="*/ 4403594 h 6858000"/>
              <a:gd name="connsiteX150" fmla="*/ 1240607 w 7467600"/>
              <a:gd name="connsiteY150" fmla="*/ 4010401 h 6858000"/>
              <a:gd name="connsiteX151" fmla="*/ 1310106 w 7467600"/>
              <a:gd name="connsiteY151" fmla="*/ 3943217 h 6858000"/>
              <a:gd name="connsiteX152" fmla="*/ 1423113 w 7467600"/>
              <a:gd name="connsiteY152" fmla="*/ 3874565 h 6858000"/>
              <a:gd name="connsiteX153" fmla="*/ 1260565 w 7467600"/>
              <a:gd name="connsiteY153" fmla="*/ 4031982 h 6858000"/>
              <a:gd name="connsiteX154" fmla="*/ 901900 w 7467600"/>
              <a:gd name="connsiteY154" fmla="*/ 4421236 h 6858000"/>
              <a:gd name="connsiteX155" fmla="*/ 845044 w 7467600"/>
              <a:gd name="connsiteY155" fmla="*/ 4502436 h 6858000"/>
              <a:gd name="connsiteX156" fmla="*/ 685926 w 7467600"/>
              <a:gd name="connsiteY156" fmla="*/ 4703069 h 6858000"/>
              <a:gd name="connsiteX157" fmla="*/ 684248 w 7467600"/>
              <a:gd name="connsiteY157" fmla="*/ 4706721 h 6858000"/>
              <a:gd name="connsiteX158" fmla="*/ 1423113 w 7467600"/>
              <a:gd name="connsiteY158" fmla="*/ 3874565 h 6858000"/>
              <a:gd name="connsiteX159" fmla="*/ 3316479 w 7467600"/>
              <a:gd name="connsiteY159" fmla="*/ 3872136 h 6858000"/>
              <a:gd name="connsiteX160" fmla="*/ 3546806 w 7467600"/>
              <a:gd name="connsiteY160" fmla="*/ 4356139 h 6858000"/>
              <a:gd name="connsiteX161" fmla="*/ 3364433 w 7467600"/>
              <a:gd name="connsiteY161" fmla="*/ 3953121 h 6858000"/>
              <a:gd name="connsiteX162" fmla="*/ 3316479 w 7467600"/>
              <a:gd name="connsiteY162" fmla="*/ 3872136 h 6858000"/>
              <a:gd name="connsiteX163" fmla="*/ 3291335 w 7467600"/>
              <a:gd name="connsiteY163" fmla="*/ 3767420 h 6858000"/>
              <a:gd name="connsiteX164" fmla="*/ 3390805 w 7467600"/>
              <a:gd name="connsiteY164" fmla="*/ 3937163 h 6858000"/>
              <a:gd name="connsiteX165" fmla="*/ 3579062 w 7467600"/>
              <a:gd name="connsiteY165" fmla="*/ 4359040 h 6858000"/>
              <a:gd name="connsiteX166" fmla="*/ 3467355 w 7467600"/>
              <a:gd name="connsiteY166" fmla="*/ 3988130 h 6858000"/>
              <a:gd name="connsiteX167" fmla="*/ 3310753 w 7467600"/>
              <a:gd name="connsiteY167" fmla="*/ 3787140 h 6858000"/>
              <a:gd name="connsiteX168" fmla="*/ 3291335 w 7467600"/>
              <a:gd name="connsiteY168" fmla="*/ 3767420 h 6858000"/>
              <a:gd name="connsiteX169" fmla="*/ 1635889 w 7467600"/>
              <a:gd name="connsiteY169" fmla="*/ 3709494 h 6858000"/>
              <a:gd name="connsiteX170" fmla="*/ 1634800 w 7467600"/>
              <a:gd name="connsiteY170" fmla="*/ 3731111 h 6858000"/>
              <a:gd name="connsiteX171" fmla="*/ 1635889 w 7467600"/>
              <a:gd name="connsiteY171" fmla="*/ 3709494 h 6858000"/>
              <a:gd name="connsiteX172" fmla="*/ 1510397 w 7467600"/>
              <a:gd name="connsiteY172" fmla="*/ 3684705 h 6858000"/>
              <a:gd name="connsiteX173" fmla="*/ 1146550 w 7467600"/>
              <a:gd name="connsiteY173" fmla="*/ 3802012 h 6858000"/>
              <a:gd name="connsiteX174" fmla="*/ 698834 w 7467600"/>
              <a:gd name="connsiteY174" fmla="*/ 3952272 h 6858000"/>
              <a:gd name="connsiteX175" fmla="*/ 34256 w 7467600"/>
              <a:gd name="connsiteY175" fmla="*/ 4347603 h 6858000"/>
              <a:gd name="connsiteX176" fmla="*/ 527241 w 7467600"/>
              <a:gd name="connsiteY176" fmla="*/ 4065078 h 6858000"/>
              <a:gd name="connsiteX177" fmla="*/ 1510397 w 7467600"/>
              <a:gd name="connsiteY177" fmla="*/ 3684705 h 6858000"/>
              <a:gd name="connsiteX178" fmla="*/ 1313114 w 7467600"/>
              <a:gd name="connsiteY178" fmla="*/ 3655216 h 6858000"/>
              <a:gd name="connsiteX179" fmla="*/ 1109304 w 7467600"/>
              <a:gd name="connsiteY179" fmla="*/ 3669030 h 6858000"/>
              <a:gd name="connsiteX180" fmla="*/ 8129 w 7467600"/>
              <a:gd name="connsiteY180" fmla="*/ 4330519 h 6858000"/>
              <a:gd name="connsiteX181" fmla="*/ 687572 w 7467600"/>
              <a:gd name="connsiteY181" fmla="*/ 3925629 h 6858000"/>
              <a:gd name="connsiteX182" fmla="*/ 1138365 w 7467600"/>
              <a:gd name="connsiteY182" fmla="*/ 3774515 h 6858000"/>
              <a:gd name="connsiteX183" fmla="*/ 1505579 w 7467600"/>
              <a:gd name="connsiteY183" fmla="*/ 3655526 h 6858000"/>
              <a:gd name="connsiteX184" fmla="*/ 1313114 w 7467600"/>
              <a:gd name="connsiteY184" fmla="*/ 3655216 h 6858000"/>
              <a:gd name="connsiteX185" fmla="*/ 3655073 w 7467600"/>
              <a:gd name="connsiteY185" fmla="*/ 3650884 h 6858000"/>
              <a:gd name="connsiteX186" fmla="*/ 3989938 w 7467600"/>
              <a:gd name="connsiteY186" fmla="*/ 3991685 h 6858000"/>
              <a:gd name="connsiteX187" fmla="*/ 4393907 w 7467600"/>
              <a:gd name="connsiteY187" fmla="*/ 4261258 h 6858000"/>
              <a:gd name="connsiteX188" fmla="*/ 4648051 w 7467600"/>
              <a:gd name="connsiteY188" fmla="*/ 4374051 h 6858000"/>
              <a:gd name="connsiteX189" fmla="*/ 4383389 w 7467600"/>
              <a:gd name="connsiteY189" fmla="*/ 4184369 h 6858000"/>
              <a:gd name="connsiteX190" fmla="*/ 4165508 w 7467600"/>
              <a:gd name="connsiteY190" fmla="*/ 4035196 h 6858000"/>
              <a:gd name="connsiteX191" fmla="*/ 4068162 w 7467600"/>
              <a:gd name="connsiteY191" fmla="*/ 3953394 h 6858000"/>
              <a:gd name="connsiteX192" fmla="*/ 3981416 w 7467600"/>
              <a:gd name="connsiteY192" fmla="*/ 3880482 h 6858000"/>
              <a:gd name="connsiteX193" fmla="*/ 3800147 w 7467600"/>
              <a:gd name="connsiteY193" fmla="*/ 3749872 h 6858000"/>
              <a:gd name="connsiteX194" fmla="*/ 3655073 w 7467600"/>
              <a:gd name="connsiteY194" fmla="*/ 3650884 h 6858000"/>
              <a:gd name="connsiteX195" fmla="*/ 3670252 w 7467600"/>
              <a:gd name="connsiteY195" fmla="*/ 3622798 h 6858000"/>
              <a:gd name="connsiteX196" fmla="*/ 3817258 w 7467600"/>
              <a:gd name="connsiteY196" fmla="*/ 3723577 h 6858000"/>
              <a:gd name="connsiteX197" fmla="*/ 4000461 w 7467600"/>
              <a:gd name="connsiteY197" fmla="*/ 3855966 h 6858000"/>
              <a:gd name="connsiteX198" fmla="*/ 4088180 w 7467600"/>
              <a:gd name="connsiteY198" fmla="*/ 3929774 h 6858000"/>
              <a:gd name="connsiteX199" fmla="*/ 4184555 w 7467600"/>
              <a:gd name="connsiteY199" fmla="*/ 4010683 h 6858000"/>
              <a:gd name="connsiteX200" fmla="*/ 4399563 w 7467600"/>
              <a:gd name="connsiteY200" fmla="*/ 4158106 h 6858000"/>
              <a:gd name="connsiteX201" fmla="*/ 4684469 w 7467600"/>
              <a:gd name="connsiteY201" fmla="*/ 4364680 h 6858000"/>
              <a:gd name="connsiteX202" fmla="*/ 4690271 w 7467600"/>
              <a:gd name="connsiteY202" fmla="*/ 4370034 h 6858000"/>
              <a:gd name="connsiteX203" fmla="*/ 4136093 w 7467600"/>
              <a:gd name="connsiteY203" fmla="*/ 3858466 h 6858000"/>
              <a:gd name="connsiteX204" fmla="*/ 3670252 w 7467600"/>
              <a:gd name="connsiteY204" fmla="*/ 3622798 h 6858000"/>
              <a:gd name="connsiteX205" fmla="*/ 4440129 w 7467600"/>
              <a:gd name="connsiteY205" fmla="*/ 3448571 h 6858000"/>
              <a:gd name="connsiteX206" fmla="*/ 4856525 w 7467600"/>
              <a:gd name="connsiteY206" fmla="*/ 3915351 h 6858000"/>
              <a:gd name="connsiteX207" fmla="*/ 5059055 w 7467600"/>
              <a:gd name="connsiteY207" fmla="*/ 4108918 h 6858000"/>
              <a:gd name="connsiteX208" fmla="*/ 5290070 w 7467600"/>
              <a:gd name="connsiteY208" fmla="*/ 4263619 h 6858000"/>
              <a:gd name="connsiteX209" fmla="*/ 4834991 w 7467600"/>
              <a:gd name="connsiteY209" fmla="*/ 3830985 h 6858000"/>
              <a:gd name="connsiteX210" fmla="*/ 4440129 w 7467600"/>
              <a:gd name="connsiteY210" fmla="*/ 3448571 h 6858000"/>
              <a:gd name="connsiteX211" fmla="*/ 4441737 w 7467600"/>
              <a:gd name="connsiteY211" fmla="*/ 3399734 h 6858000"/>
              <a:gd name="connsiteX212" fmla="*/ 4431236 w 7467600"/>
              <a:gd name="connsiteY212" fmla="*/ 3400954 h 6858000"/>
              <a:gd name="connsiteX213" fmla="*/ 4557150 w 7467600"/>
              <a:gd name="connsiteY213" fmla="*/ 3510023 h 6858000"/>
              <a:gd name="connsiteX214" fmla="*/ 4856936 w 7467600"/>
              <a:gd name="connsiteY214" fmla="*/ 3809146 h 6858000"/>
              <a:gd name="connsiteX215" fmla="*/ 5111996 w 7467600"/>
              <a:gd name="connsiteY215" fmla="*/ 4065759 h 6858000"/>
              <a:gd name="connsiteX216" fmla="*/ 5388878 w 7467600"/>
              <a:gd name="connsiteY216" fmla="*/ 4300185 h 6858000"/>
              <a:gd name="connsiteX217" fmla="*/ 5425556 w 7467600"/>
              <a:gd name="connsiteY217" fmla="*/ 4308967 h 6858000"/>
              <a:gd name="connsiteX218" fmla="*/ 4943646 w 7467600"/>
              <a:gd name="connsiteY218" fmla="*/ 3822916 h 6858000"/>
              <a:gd name="connsiteX219" fmla="*/ 4594837 w 7467600"/>
              <a:gd name="connsiteY219" fmla="*/ 3532274 h 6858000"/>
              <a:gd name="connsiteX220" fmla="*/ 4441737 w 7467600"/>
              <a:gd name="connsiteY220" fmla="*/ 3399734 h 6858000"/>
              <a:gd name="connsiteX221" fmla="*/ 5425834 w 7467600"/>
              <a:gd name="connsiteY221" fmla="*/ 3162785 h 6858000"/>
              <a:gd name="connsiteX222" fmla="*/ 5401644 w 7467600"/>
              <a:gd name="connsiteY222" fmla="*/ 3617847 h 6858000"/>
              <a:gd name="connsiteX223" fmla="*/ 5467256 w 7467600"/>
              <a:gd name="connsiteY223" fmla="*/ 4175494 h 6858000"/>
              <a:gd name="connsiteX224" fmla="*/ 5448069 w 7467600"/>
              <a:gd name="connsiteY224" fmla="*/ 3567554 h 6858000"/>
              <a:gd name="connsiteX225" fmla="*/ 5425834 w 7467600"/>
              <a:gd name="connsiteY225" fmla="*/ 3162785 h 6858000"/>
              <a:gd name="connsiteX226" fmla="*/ 1318687 w 7467600"/>
              <a:gd name="connsiteY226" fmla="*/ 3113840 h 6858000"/>
              <a:gd name="connsiteX227" fmla="*/ 1066793 w 7467600"/>
              <a:gd name="connsiteY227" fmla="*/ 3212171 h 6858000"/>
              <a:gd name="connsiteX228" fmla="*/ 993319 w 7467600"/>
              <a:gd name="connsiteY228" fmla="*/ 3247648 h 6858000"/>
              <a:gd name="connsiteX229" fmla="*/ 853081 w 7467600"/>
              <a:gd name="connsiteY229" fmla="*/ 3312410 h 6858000"/>
              <a:gd name="connsiteX230" fmla="*/ 805957 w 7467600"/>
              <a:gd name="connsiteY230" fmla="*/ 3330443 h 6858000"/>
              <a:gd name="connsiteX231" fmla="*/ 1318687 w 7467600"/>
              <a:gd name="connsiteY231" fmla="*/ 3113840 h 6858000"/>
              <a:gd name="connsiteX232" fmla="*/ 5453702 w 7467600"/>
              <a:gd name="connsiteY232" fmla="*/ 3090882 h 6858000"/>
              <a:gd name="connsiteX233" fmla="*/ 5480135 w 7467600"/>
              <a:gd name="connsiteY233" fmla="*/ 3565802 h 6858000"/>
              <a:gd name="connsiteX234" fmla="*/ 5499023 w 7467600"/>
              <a:gd name="connsiteY234" fmla="*/ 4166310 h 6858000"/>
              <a:gd name="connsiteX235" fmla="*/ 5547022 w 7467600"/>
              <a:gd name="connsiteY235" fmla="*/ 3607838 h 6858000"/>
              <a:gd name="connsiteX236" fmla="*/ 5515964 w 7467600"/>
              <a:gd name="connsiteY236" fmla="*/ 3378541 h 6858000"/>
              <a:gd name="connsiteX237" fmla="*/ 5453702 w 7467600"/>
              <a:gd name="connsiteY237" fmla="*/ 3090882 h 6858000"/>
              <a:gd name="connsiteX238" fmla="*/ 1238695 w 7467600"/>
              <a:gd name="connsiteY238" fmla="*/ 3076820 h 6858000"/>
              <a:gd name="connsiteX239" fmla="*/ 716371 w 7467600"/>
              <a:gd name="connsiteY239" fmla="*/ 3293249 h 6858000"/>
              <a:gd name="connsiteX240" fmla="*/ 579522 w 7467600"/>
              <a:gd name="connsiteY240" fmla="*/ 3371759 h 6858000"/>
              <a:gd name="connsiteX241" fmla="*/ 600288 w 7467600"/>
              <a:gd name="connsiteY241" fmla="*/ 3365555 h 6858000"/>
              <a:gd name="connsiteX242" fmla="*/ 840692 w 7467600"/>
              <a:gd name="connsiteY242" fmla="*/ 3284921 h 6858000"/>
              <a:gd name="connsiteX243" fmla="*/ 979248 w 7467600"/>
              <a:gd name="connsiteY243" fmla="*/ 3221003 h 6858000"/>
              <a:gd name="connsiteX244" fmla="*/ 1053282 w 7467600"/>
              <a:gd name="connsiteY244" fmla="*/ 3185247 h 6858000"/>
              <a:gd name="connsiteX245" fmla="*/ 1320603 w 7467600"/>
              <a:gd name="connsiteY245" fmla="*/ 3081281 h 6858000"/>
              <a:gd name="connsiteX246" fmla="*/ 1238695 w 7467600"/>
              <a:gd name="connsiteY246" fmla="*/ 3076820 h 6858000"/>
              <a:gd name="connsiteX247" fmla="*/ 5425627 w 7467600"/>
              <a:gd name="connsiteY247" fmla="*/ 2954192 h 6858000"/>
              <a:gd name="connsiteX248" fmla="*/ 5470770 w 7467600"/>
              <a:gd name="connsiteY248" fmla="*/ 3005435 h 6858000"/>
              <a:gd name="connsiteX249" fmla="*/ 5519779 w 7467600"/>
              <a:gd name="connsiteY249" fmla="*/ 4359223 h 6858000"/>
              <a:gd name="connsiteX250" fmla="*/ 5520293 w 7467600"/>
              <a:gd name="connsiteY250" fmla="*/ 4360602 h 6858000"/>
              <a:gd name="connsiteX251" fmla="*/ 5767221 w 7467600"/>
              <a:gd name="connsiteY251" fmla="*/ 4665564 h 6858000"/>
              <a:gd name="connsiteX252" fmla="*/ 6937169 w 7467600"/>
              <a:gd name="connsiteY252" fmla="*/ 4815941 h 6858000"/>
              <a:gd name="connsiteX253" fmla="*/ 6953922 w 7467600"/>
              <a:gd name="connsiteY253" fmla="*/ 4890068 h 6858000"/>
              <a:gd name="connsiteX254" fmla="*/ 6071359 w 7467600"/>
              <a:gd name="connsiteY254" fmla="*/ 4770770 h 6858000"/>
              <a:gd name="connsiteX255" fmla="*/ 6038839 w 7467600"/>
              <a:gd name="connsiteY255" fmla="*/ 4764474 h 6858000"/>
              <a:gd name="connsiteX256" fmla="*/ 6038706 w 7467600"/>
              <a:gd name="connsiteY256" fmla="*/ 4763847 h 6858000"/>
              <a:gd name="connsiteX257" fmla="*/ 6037784 w 7467600"/>
              <a:gd name="connsiteY257" fmla="*/ 4764270 h 6858000"/>
              <a:gd name="connsiteX258" fmla="*/ 6038839 w 7467600"/>
              <a:gd name="connsiteY258" fmla="*/ 4764474 h 6858000"/>
              <a:gd name="connsiteX259" fmla="*/ 6040338 w 7467600"/>
              <a:gd name="connsiteY259" fmla="*/ 4771418 h 6858000"/>
              <a:gd name="connsiteX260" fmla="*/ 6024488 w 7467600"/>
              <a:gd name="connsiteY260" fmla="*/ 4809903 h 6858000"/>
              <a:gd name="connsiteX261" fmla="*/ 5599771 w 7467600"/>
              <a:gd name="connsiteY261" fmla="*/ 5509652 h 6858000"/>
              <a:gd name="connsiteX262" fmla="*/ 5548843 w 7467600"/>
              <a:gd name="connsiteY262" fmla="*/ 5563845 h 6858000"/>
              <a:gd name="connsiteX263" fmla="*/ 5940952 w 7467600"/>
              <a:gd name="connsiteY263" fmla="*/ 6250028 h 6858000"/>
              <a:gd name="connsiteX264" fmla="*/ 6043441 w 7467600"/>
              <a:gd name="connsiteY264" fmla="*/ 6665847 h 6858000"/>
              <a:gd name="connsiteX265" fmla="*/ 6093432 w 7467600"/>
              <a:gd name="connsiteY265" fmla="*/ 6858000 h 6858000"/>
              <a:gd name="connsiteX266" fmla="*/ 6034344 w 7467600"/>
              <a:gd name="connsiteY266" fmla="*/ 6858000 h 6858000"/>
              <a:gd name="connsiteX267" fmla="*/ 6026679 w 7467600"/>
              <a:gd name="connsiteY267" fmla="*/ 6836959 h 6858000"/>
              <a:gd name="connsiteX268" fmla="*/ 5800441 w 7467600"/>
              <a:gd name="connsiteY268" fmla="*/ 6335286 h 6858000"/>
              <a:gd name="connsiteX269" fmla="*/ 5526562 w 7467600"/>
              <a:gd name="connsiteY269" fmla="*/ 5705388 h 6858000"/>
              <a:gd name="connsiteX270" fmla="*/ 5519640 w 7467600"/>
              <a:gd name="connsiteY270" fmla="*/ 5683774 h 6858000"/>
              <a:gd name="connsiteX271" fmla="*/ 5844559 w 7467600"/>
              <a:gd name="connsiteY271" fmla="*/ 6553349 h 6858000"/>
              <a:gd name="connsiteX272" fmla="*/ 5975994 w 7467600"/>
              <a:gd name="connsiteY272" fmla="*/ 6858000 h 6858000"/>
              <a:gd name="connsiteX273" fmla="*/ 5898547 w 7467600"/>
              <a:gd name="connsiteY273" fmla="*/ 6858000 h 6858000"/>
              <a:gd name="connsiteX274" fmla="*/ 5682041 w 7467600"/>
              <a:gd name="connsiteY274" fmla="*/ 6355860 h 6858000"/>
              <a:gd name="connsiteX275" fmla="*/ 5461758 w 7467600"/>
              <a:gd name="connsiteY275" fmla="*/ 5820220 h 6858000"/>
              <a:gd name="connsiteX276" fmla="*/ 5237282 w 7467600"/>
              <a:gd name="connsiteY276" fmla="*/ 6579086 h 6858000"/>
              <a:gd name="connsiteX277" fmla="*/ 5115009 w 7467600"/>
              <a:gd name="connsiteY277" fmla="*/ 6858000 h 6858000"/>
              <a:gd name="connsiteX278" fmla="*/ 5028074 w 7467600"/>
              <a:gd name="connsiteY278" fmla="*/ 6858000 h 6858000"/>
              <a:gd name="connsiteX279" fmla="*/ 5079508 w 7467600"/>
              <a:gd name="connsiteY279" fmla="*/ 6749074 h 6858000"/>
              <a:gd name="connsiteX280" fmla="*/ 5371846 w 7467600"/>
              <a:gd name="connsiteY280" fmla="*/ 5924413 h 6858000"/>
              <a:gd name="connsiteX281" fmla="*/ 5270512 w 7467600"/>
              <a:gd name="connsiteY281" fmla="*/ 6138975 h 6858000"/>
              <a:gd name="connsiteX282" fmla="*/ 5062409 w 7467600"/>
              <a:gd name="connsiteY282" fmla="*/ 6653544 h 6858000"/>
              <a:gd name="connsiteX283" fmla="*/ 5036628 w 7467600"/>
              <a:gd name="connsiteY283" fmla="*/ 6754247 h 6858000"/>
              <a:gd name="connsiteX284" fmla="*/ 5009112 w 7467600"/>
              <a:gd name="connsiteY284" fmla="*/ 6858000 h 6858000"/>
              <a:gd name="connsiteX285" fmla="*/ 4976679 w 7467600"/>
              <a:gd name="connsiteY285" fmla="*/ 6858000 h 6858000"/>
              <a:gd name="connsiteX286" fmla="*/ 5006537 w 7467600"/>
              <a:gd name="connsiteY286" fmla="*/ 6747068 h 6858000"/>
              <a:gd name="connsiteX287" fmla="*/ 5032723 w 7467600"/>
              <a:gd name="connsiteY287" fmla="*/ 6644957 h 6858000"/>
              <a:gd name="connsiteX288" fmla="*/ 5242949 w 7467600"/>
              <a:gd name="connsiteY288" fmla="*/ 6125175 h 6858000"/>
              <a:gd name="connsiteX289" fmla="*/ 5286321 w 7467600"/>
              <a:gd name="connsiteY289" fmla="*/ 6033555 h 6858000"/>
              <a:gd name="connsiteX290" fmla="*/ 5008210 w 7467600"/>
              <a:gd name="connsiteY290" fmla="*/ 6649194 h 6858000"/>
              <a:gd name="connsiteX291" fmla="*/ 4986321 w 7467600"/>
              <a:gd name="connsiteY291" fmla="*/ 6765687 h 6858000"/>
              <a:gd name="connsiteX292" fmla="*/ 4973474 w 7467600"/>
              <a:gd name="connsiteY292" fmla="*/ 6858000 h 6858000"/>
              <a:gd name="connsiteX293" fmla="*/ 4907178 w 7467600"/>
              <a:gd name="connsiteY293" fmla="*/ 6858000 h 6858000"/>
              <a:gd name="connsiteX294" fmla="*/ 4910810 w 7467600"/>
              <a:gd name="connsiteY294" fmla="*/ 6829660 h 6858000"/>
              <a:gd name="connsiteX295" fmla="*/ 4987461 w 7467600"/>
              <a:gd name="connsiteY295" fmla="*/ 6432994 h 6858000"/>
              <a:gd name="connsiteX296" fmla="*/ 5179262 w 7467600"/>
              <a:gd name="connsiteY296" fmla="*/ 6035044 h 6858000"/>
              <a:gd name="connsiteX297" fmla="*/ 4689678 w 7467600"/>
              <a:gd name="connsiteY297" fmla="*/ 6440241 h 6858000"/>
              <a:gd name="connsiteX298" fmla="*/ 4477543 w 7467600"/>
              <a:gd name="connsiteY298" fmla="*/ 6674836 h 6858000"/>
              <a:gd name="connsiteX299" fmla="*/ 4329957 w 7467600"/>
              <a:gd name="connsiteY299" fmla="*/ 6858000 h 6858000"/>
              <a:gd name="connsiteX300" fmla="*/ 4218595 w 7467600"/>
              <a:gd name="connsiteY300" fmla="*/ 6858000 h 6858000"/>
              <a:gd name="connsiteX301" fmla="*/ 4368888 w 7467600"/>
              <a:gd name="connsiteY301" fmla="*/ 6668412 h 6858000"/>
              <a:gd name="connsiteX302" fmla="*/ 4563091 w 7467600"/>
              <a:gd name="connsiteY302" fmla="*/ 6442508 h 6858000"/>
              <a:gd name="connsiteX303" fmla="*/ 5387324 w 7467600"/>
              <a:gd name="connsiteY303" fmla="*/ 5705830 h 6858000"/>
              <a:gd name="connsiteX304" fmla="*/ 5073620 w 7467600"/>
              <a:gd name="connsiteY304" fmla="*/ 5955437 h 6858000"/>
              <a:gd name="connsiteX305" fmla="*/ 4689789 w 7467600"/>
              <a:gd name="connsiteY305" fmla="*/ 6268382 h 6858000"/>
              <a:gd name="connsiteX306" fmla="*/ 4418722 w 7467600"/>
              <a:gd name="connsiteY306" fmla="*/ 6570886 h 6858000"/>
              <a:gd name="connsiteX307" fmla="*/ 4214944 w 7467600"/>
              <a:gd name="connsiteY307" fmla="*/ 6858000 h 6858000"/>
              <a:gd name="connsiteX308" fmla="*/ 4177898 w 7467600"/>
              <a:gd name="connsiteY308" fmla="*/ 6858000 h 6858000"/>
              <a:gd name="connsiteX309" fmla="*/ 4391597 w 7467600"/>
              <a:gd name="connsiteY309" fmla="*/ 6556370 h 6858000"/>
              <a:gd name="connsiteX310" fmla="*/ 4668889 w 7467600"/>
              <a:gd name="connsiteY310" fmla="*/ 6246399 h 6858000"/>
              <a:gd name="connsiteX311" fmla="*/ 5055427 w 7467600"/>
              <a:gd name="connsiteY311" fmla="*/ 5931476 h 6858000"/>
              <a:gd name="connsiteX312" fmla="*/ 5371814 w 7467600"/>
              <a:gd name="connsiteY312" fmla="*/ 5678975 h 6858000"/>
              <a:gd name="connsiteX313" fmla="*/ 4987918 w 7467600"/>
              <a:gd name="connsiteY313" fmla="*/ 5838701 h 6858000"/>
              <a:gd name="connsiteX314" fmla="*/ 4317146 w 7467600"/>
              <a:gd name="connsiteY314" fmla="*/ 6587716 h 6858000"/>
              <a:gd name="connsiteX315" fmla="*/ 4171627 w 7467600"/>
              <a:gd name="connsiteY315" fmla="*/ 6858000 h 6858000"/>
              <a:gd name="connsiteX316" fmla="*/ 4081585 w 7467600"/>
              <a:gd name="connsiteY316" fmla="*/ 6858000 h 6858000"/>
              <a:gd name="connsiteX317" fmla="*/ 4238603 w 7467600"/>
              <a:gd name="connsiteY317" fmla="*/ 6559341 h 6858000"/>
              <a:gd name="connsiteX318" fmla="*/ 4778333 w 7467600"/>
              <a:gd name="connsiteY318" fmla="*/ 5873626 h 6858000"/>
              <a:gd name="connsiteX319" fmla="*/ 5414185 w 7467600"/>
              <a:gd name="connsiteY319" fmla="*/ 5573882 h 6858000"/>
              <a:gd name="connsiteX320" fmla="*/ 5959648 w 7467600"/>
              <a:gd name="connsiteY320" fmla="*/ 4760797 h 6858000"/>
              <a:gd name="connsiteX321" fmla="*/ 5355019 w 7467600"/>
              <a:gd name="connsiteY321" fmla="*/ 4734672 h 6858000"/>
              <a:gd name="connsiteX322" fmla="*/ 5083565 w 7467600"/>
              <a:gd name="connsiteY322" fmla="*/ 5179121 h 6858000"/>
              <a:gd name="connsiteX323" fmla="*/ 4713577 w 7467600"/>
              <a:gd name="connsiteY323" fmla="*/ 5616803 h 6858000"/>
              <a:gd name="connsiteX324" fmla="*/ 3989559 w 7467600"/>
              <a:gd name="connsiteY324" fmla="*/ 6145945 h 6858000"/>
              <a:gd name="connsiteX325" fmla="*/ 3939824 w 7467600"/>
              <a:gd name="connsiteY325" fmla="*/ 6066900 h 6858000"/>
              <a:gd name="connsiteX326" fmla="*/ 4584537 w 7467600"/>
              <a:gd name="connsiteY326" fmla="*/ 5324826 h 6858000"/>
              <a:gd name="connsiteX327" fmla="*/ 5037105 w 7467600"/>
              <a:gd name="connsiteY327" fmla="*/ 5088765 h 6858000"/>
              <a:gd name="connsiteX328" fmla="*/ 5039930 w 7467600"/>
              <a:gd name="connsiteY328" fmla="*/ 5089585 h 6858000"/>
              <a:gd name="connsiteX329" fmla="*/ 5263764 w 7467600"/>
              <a:gd name="connsiteY329" fmla="*/ 4735525 h 6858000"/>
              <a:gd name="connsiteX330" fmla="*/ 4086300 w 7467600"/>
              <a:gd name="connsiteY330" fmla="*/ 4884599 h 6858000"/>
              <a:gd name="connsiteX331" fmla="*/ 4085485 w 7467600"/>
              <a:gd name="connsiteY331" fmla="*/ 4899070 h 6858000"/>
              <a:gd name="connsiteX332" fmla="*/ 3871915 w 7467600"/>
              <a:gd name="connsiteY332" fmla="*/ 5253645 h 6858000"/>
              <a:gd name="connsiteX333" fmla="*/ 3799374 w 7467600"/>
              <a:gd name="connsiteY333" fmla="*/ 5466127 h 6858000"/>
              <a:gd name="connsiteX334" fmla="*/ 3498850 w 7467600"/>
              <a:gd name="connsiteY334" fmla="*/ 6661888 h 6858000"/>
              <a:gd name="connsiteX335" fmla="*/ 3399216 w 7467600"/>
              <a:gd name="connsiteY335" fmla="*/ 6858000 h 6858000"/>
              <a:gd name="connsiteX336" fmla="*/ 3303688 w 7467600"/>
              <a:gd name="connsiteY336" fmla="*/ 6858000 h 6858000"/>
              <a:gd name="connsiteX337" fmla="*/ 3391774 w 7467600"/>
              <a:gd name="connsiteY337" fmla="*/ 6697181 h 6858000"/>
              <a:gd name="connsiteX338" fmla="*/ 3735540 w 7467600"/>
              <a:gd name="connsiteY338" fmla="*/ 5546923 h 6858000"/>
              <a:gd name="connsiteX339" fmla="*/ 3729438 w 7467600"/>
              <a:gd name="connsiteY339" fmla="*/ 5569058 h 6858000"/>
              <a:gd name="connsiteX340" fmla="*/ 3707782 w 7467600"/>
              <a:gd name="connsiteY340" fmla="*/ 5644908 h 6858000"/>
              <a:gd name="connsiteX341" fmla="*/ 3583827 w 7467600"/>
              <a:gd name="connsiteY341" fmla="*/ 6039215 h 6858000"/>
              <a:gd name="connsiteX342" fmla="*/ 3547861 w 7467600"/>
              <a:gd name="connsiteY342" fmla="*/ 6129609 h 6858000"/>
              <a:gd name="connsiteX343" fmla="*/ 3490905 w 7467600"/>
              <a:gd name="connsiteY343" fmla="*/ 6277660 h 6858000"/>
              <a:gd name="connsiteX344" fmla="*/ 3455859 w 7467600"/>
              <a:gd name="connsiteY344" fmla="*/ 6391301 h 6858000"/>
              <a:gd name="connsiteX345" fmla="*/ 3429112 w 7467600"/>
              <a:gd name="connsiteY345" fmla="*/ 6479469 h 6858000"/>
              <a:gd name="connsiteX346" fmla="*/ 3304862 w 7467600"/>
              <a:gd name="connsiteY346" fmla="*/ 6796476 h 6858000"/>
              <a:gd name="connsiteX347" fmla="*/ 3276071 w 7467600"/>
              <a:gd name="connsiteY347" fmla="*/ 6858000 h 6858000"/>
              <a:gd name="connsiteX348" fmla="*/ 3240805 w 7467600"/>
              <a:gd name="connsiteY348" fmla="*/ 6858000 h 6858000"/>
              <a:gd name="connsiteX349" fmla="*/ 3275917 w 7467600"/>
              <a:gd name="connsiteY349" fmla="*/ 6783192 h 6858000"/>
              <a:gd name="connsiteX350" fmla="*/ 3399358 w 7467600"/>
              <a:gd name="connsiteY350" fmla="*/ 6469011 h 6858000"/>
              <a:gd name="connsiteX351" fmla="*/ 3425650 w 7467600"/>
              <a:gd name="connsiteY351" fmla="*/ 6381333 h 6858000"/>
              <a:gd name="connsiteX352" fmla="*/ 3460661 w 7467600"/>
              <a:gd name="connsiteY352" fmla="*/ 6266763 h 6858000"/>
              <a:gd name="connsiteX353" fmla="*/ 3518021 w 7467600"/>
              <a:gd name="connsiteY353" fmla="*/ 6117298 h 6858000"/>
              <a:gd name="connsiteX354" fmla="*/ 3554035 w 7467600"/>
              <a:gd name="connsiteY354" fmla="*/ 6027832 h 6858000"/>
              <a:gd name="connsiteX355" fmla="*/ 3677174 w 7467600"/>
              <a:gd name="connsiteY355" fmla="*/ 5636351 h 6858000"/>
              <a:gd name="connsiteX356" fmla="*/ 3698819 w 7467600"/>
              <a:gd name="connsiteY356" fmla="*/ 5560503 h 6858000"/>
              <a:gd name="connsiteX357" fmla="*/ 3702094 w 7467600"/>
              <a:gd name="connsiteY357" fmla="*/ 5549194 h 6858000"/>
              <a:gd name="connsiteX358" fmla="*/ 3398355 w 7467600"/>
              <a:gd name="connsiteY358" fmla="*/ 6094603 h 6858000"/>
              <a:gd name="connsiteX359" fmla="*/ 3193941 w 7467600"/>
              <a:gd name="connsiteY359" fmla="*/ 6798775 h 6858000"/>
              <a:gd name="connsiteX360" fmla="*/ 3184140 w 7467600"/>
              <a:gd name="connsiteY360" fmla="*/ 6858000 h 6858000"/>
              <a:gd name="connsiteX361" fmla="*/ 3099978 w 7467600"/>
              <a:gd name="connsiteY361" fmla="*/ 6858000 h 6858000"/>
              <a:gd name="connsiteX362" fmla="*/ 3101556 w 7467600"/>
              <a:gd name="connsiteY362" fmla="*/ 6843337 h 6858000"/>
              <a:gd name="connsiteX363" fmla="*/ 3370162 w 7467600"/>
              <a:gd name="connsiteY363" fmla="*/ 5785550 h 6858000"/>
              <a:gd name="connsiteX364" fmla="*/ 3746477 w 7467600"/>
              <a:gd name="connsiteY364" fmla="*/ 5377889 h 6858000"/>
              <a:gd name="connsiteX365" fmla="*/ 3863399 w 7467600"/>
              <a:gd name="connsiteY365" fmla="*/ 5087257 h 6858000"/>
              <a:gd name="connsiteX366" fmla="*/ 3968712 w 7467600"/>
              <a:gd name="connsiteY366" fmla="*/ 4913989 h 6858000"/>
              <a:gd name="connsiteX367" fmla="*/ 2792390 w 7467600"/>
              <a:gd name="connsiteY367" fmla="*/ 5382974 h 6858000"/>
              <a:gd name="connsiteX368" fmla="*/ 2714982 w 7467600"/>
              <a:gd name="connsiteY368" fmla="*/ 5427051 h 6858000"/>
              <a:gd name="connsiteX369" fmla="*/ 2813361 w 7467600"/>
              <a:gd name="connsiteY369" fmla="*/ 6023912 h 6858000"/>
              <a:gd name="connsiteX370" fmla="*/ 2688430 w 7467600"/>
              <a:gd name="connsiteY370" fmla="*/ 6801564 h 6858000"/>
              <a:gd name="connsiteX371" fmla="*/ 2629626 w 7467600"/>
              <a:gd name="connsiteY371" fmla="*/ 6763394 h 6858000"/>
              <a:gd name="connsiteX372" fmla="*/ 2565328 w 7467600"/>
              <a:gd name="connsiteY372" fmla="*/ 5516399 h 6858000"/>
              <a:gd name="connsiteX373" fmla="*/ 1922999 w 7467600"/>
              <a:gd name="connsiteY373" fmla="*/ 5980343 h 6858000"/>
              <a:gd name="connsiteX374" fmla="*/ 1950261 w 7467600"/>
              <a:gd name="connsiteY374" fmla="*/ 6405858 h 6858000"/>
              <a:gd name="connsiteX375" fmla="*/ 2365554 w 7467600"/>
              <a:gd name="connsiteY375" fmla="*/ 6759107 h 6858000"/>
              <a:gd name="connsiteX376" fmla="*/ 2424142 w 7467600"/>
              <a:gd name="connsiteY376" fmla="*/ 6858000 h 6858000"/>
              <a:gd name="connsiteX377" fmla="*/ 2395994 w 7467600"/>
              <a:gd name="connsiteY377" fmla="*/ 6858000 h 6858000"/>
              <a:gd name="connsiteX378" fmla="*/ 2392863 w 7467600"/>
              <a:gd name="connsiteY378" fmla="*/ 6852964 h 6858000"/>
              <a:gd name="connsiteX379" fmla="*/ 2017589 w 7467600"/>
              <a:gd name="connsiteY379" fmla="*/ 6493982 h 6858000"/>
              <a:gd name="connsiteX380" fmla="*/ 2147336 w 7467600"/>
              <a:gd name="connsiteY380" fmla="*/ 6594052 h 6858000"/>
              <a:gd name="connsiteX381" fmla="*/ 2207047 w 7467600"/>
              <a:gd name="connsiteY381" fmla="*/ 6654540 h 6858000"/>
              <a:gd name="connsiteX382" fmla="*/ 2299106 w 7467600"/>
              <a:gd name="connsiteY382" fmla="*/ 6778931 h 6858000"/>
              <a:gd name="connsiteX383" fmla="*/ 2314430 w 7467600"/>
              <a:gd name="connsiteY383" fmla="*/ 6801144 h 6858000"/>
              <a:gd name="connsiteX384" fmla="*/ 2352406 w 7467600"/>
              <a:gd name="connsiteY384" fmla="*/ 6858000 h 6858000"/>
              <a:gd name="connsiteX385" fmla="*/ 2314492 w 7467600"/>
              <a:gd name="connsiteY385" fmla="*/ 6858000 h 6858000"/>
              <a:gd name="connsiteX386" fmla="*/ 2288095 w 7467600"/>
              <a:gd name="connsiteY386" fmla="*/ 6818030 h 6858000"/>
              <a:gd name="connsiteX387" fmla="*/ 2272768 w 7467600"/>
              <a:gd name="connsiteY387" fmla="*/ 6795822 h 6858000"/>
              <a:gd name="connsiteX388" fmla="*/ 2182715 w 7467600"/>
              <a:gd name="connsiteY388" fmla="*/ 6675071 h 6858000"/>
              <a:gd name="connsiteX389" fmla="*/ 2032061 w 7467600"/>
              <a:gd name="connsiteY389" fmla="*/ 6541380 h 6858000"/>
              <a:gd name="connsiteX390" fmla="*/ 2257220 w 7467600"/>
              <a:gd name="connsiteY390" fmla="*/ 6826257 h 6858000"/>
              <a:gd name="connsiteX391" fmla="*/ 2281324 w 7467600"/>
              <a:gd name="connsiteY391" fmla="*/ 6858000 h 6858000"/>
              <a:gd name="connsiteX392" fmla="*/ 2242860 w 7467600"/>
              <a:gd name="connsiteY392" fmla="*/ 6858000 h 6858000"/>
              <a:gd name="connsiteX393" fmla="*/ 2232818 w 7467600"/>
              <a:gd name="connsiteY393" fmla="*/ 6844926 h 6858000"/>
              <a:gd name="connsiteX394" fmla="*/ 1990172 w 7467600"/>
              <a:gd name="connsiteY394" fmla="*/ 6542121 h 6858000"/>
              <a:gd name="connsiteX395" fmla="*/ 2124090 w 7467600"/>
              <a:gd name="connsiteY395" fmla="*/ 6761017 h 6858000"/>
              <a:gd name="connsiteX396" fmla="*/ 2200380 w 7467600"/>
              <a:gd name="connsiteY396" fmla="*/ 6858000 h 6858000"/>
              <a:gd name="connsiteX397" fmla="*/ 2147507 w 7467600"/>
              <a:gd name="connsiteY397" fmla="*/ 6858000 h 6858000"/>
              <a:gd name="connsiteX398" fmla="*/ 2070668 w 7467600"/>
              <a:gd name="connsiteY398" fmla="*/ 6761520 h 6858000"/>
              <a:gd name="connsiteX399" fmla="*/ 1975142 w 7467600"/>
              <a:gd name="connsiteY399" fmla="*/ 6585570 h 6858000"/>
              <a:gd name="connsiteX400" fmla="*/ 2050035 w 7467600"/>
              <a:gd name="connsiteY400" fmla="*/ 6813345 h 6858000"/>
              <a:gd name="connsiteX401" fmla="*/ 2063025 w 7467600"/>
              <a:gd name="connsiteY401" fmla="*/ 6858000 h 6858000"/>
              <a:gd name="connsiteX402" fmla="*/ 2021675 w 7467600"/>
              <a:gd name="connsiteY402" fmla="*/ 6858000 h 6858000"/>
              <a:gd name="connsiteX403" fmla="*/ 2019308 w 7467600"/>
              <a:gd name="connsiteY403" fmla="*/ 6847118 h 6858000"/>
              <a:gd name="connsiteX404" fmla="*/ 1938835 w 7467600"/>
              <a:gd name="connsiteY404" fmla="*/ 6551160 h 6858000"/>
              <a:gd name="connsiteX405" fmla="*/ 1953230 w 7467600"/>
              <a:gd name="connsiteY405" fmla="*/ 6759699 h 6858000"/>
              <a:gd name="connsiteX406" fmla="*/ 1956763 w 7467600"/>
              <a:gd name="connsiteY406" fmla="*/ 6778191 h 6858000"/>
              <a:gd name="connsiteX407" fmla="*/ 1967925 w 7467600"/>
              <a:gd name="connsiteY407" fmla="*/ 6858000 h 6858000"/>
              <a:gd name="connsiteX408" fmla="*/ 1936622 w 7467600"/>
              <a:gd name="connsiteY408" fmla="*/ 6858000 h 6858000"/>
              <a:gd name="connsiteX409" fmla="*/ 1926261 w 7467600"/>
              <a:gd name="connsiteY409" fmla="*/ 6784064 h 6858000"/>
              <a:gd name="connsiteX410" fmla="*/ 1922724 w 7467600"/>
              <a:gd name="connsiteY410" fmla="*/ 6765577 h 6858000"/>
              <a:gd name="connsiteX411" fmla="*/ 1904650 w 7467600"/>
              <a:gd name="connsiteY411" fmla="*/ 6639616 h 6858000"/>
              <a:gd name="connsiteX412" fmla="*/ 1885273 w 7467600"/>
              <a:gd name="connsiteY412" fmla="*/ 6858000 h 6858000"/>
              <a:gd name="connsiteX413" fmla="*/ 1854363 w 7467600"/>
              <a:gd name="connsiteY413" fmla="*/ 6858000 h 6858000"/>
              <a:gd name="connsiteX414" fmla="*/ 1880391 w 7467600"/>
              <a:gd name="connsiteY414" fmla="*/ 6603796 h 6858000"/>
              <a:gd name="connsiteX415" fmla="*/ 1818273 w 7467600"/>
              <a:gd name="connsiteY415" fmla="*/ 6715729 h 6858000"/>
              <a:gd name="connsiteX416" fmla="*/ 1794691 w 7467600"/>
              <a:gd name="connsiteY416" fmla="*/ 6843239 h 6858000"/>
              <a:gd name="connsiteX417" fmla="*/ 1794914 w 7467600"/>
              <a:gd name="connsiteY417" fmla="*/ 6858000 h 6858000"/>
              <a:gd name="connsiteX418" fmla="*/ 1746128 w 7467600"/>
              <a:gd name="connsiteY418" fmla="*/ 6858000 h 6858000"/>
              <a:gd name="connsiteX419" fmla="*/ 1753934 w 7467600"/>
              <a:gd name="connsiteY419" fmla="*/ 6724796 h 6858000"/>
              <a:gd name="connsiteX420" fmla="*/ 1792053 w 7467600"/>
              <a:gd name="connsiteY420" fmla="*/ 6572396 h 6858000"/>
              <a:gd name="connsiteX421" fmla="*/ 1862248 w 7467600"/>
              <a:gd name="connsiteY421" fmla="*/ 6266397 h 6858000"/>
              <a:gd name="connsiteX422" fmla="*/ 1862250 w 7467600"/>
              <a:gd name="connsiteY422" fmla="*/ 6033531 h 6858000"/>
              <a:gd name="connsiteX423" fmla="*/ 1211999 w 7467600"/>
              <a:gd name="connsiteY423" fmla="*/ 6683610 h 6858000"/>
              <a:gd name="connsiteX424" fmla="*/ 1213266 w 7467600"/>
              <a:gd name="connsiteY424" fmla="*/ 6691947 h 6858000"/>
              <a:gd name="connsiteX425" fmla="*/ 1203370 w 7467600"/>
              <a:gd name="connsiteY425" fmla="*/ 6850676 h 6858000"/>
              <a:gd name="connsiteX426" fmla="*/ 1203671 w 7467600"/>
              <a:gd name="connsiteY426" fmla="*/ 6858000 h 6858000"/>
              <a:gd name="connsiteX427" fmla="*/ 1143180 w 7467600"/>
              <a:gd name="connsiteY427" fmla="*/ 6858000 h 6858000"/>
              <a:gd name="connsiteX428" fmla="*/ 1142176 w 7467600"/>
              <a:gd name="connsiteY428" fmla="*/ 6766045 h 6858000"/>
              <a:gd name="connsiteX429" fmla="*/ 1067484 w 7467600"/>
              <a:gd name="connsiteY429" fmla="*/ 6858000 h 6858000"/>
              <a:gd name="connsiteX430" fmla="*/ 953928 w 7467600"/>
              <a:gd name="connsiteY430" fmla="*/ 6858000 h 6858000"/>
              <a:gd name="connsiteX431" fmla="*/ 959715 w 7467600"/>
              <a:gd name="connsiteY431" fmla="*/ 6850185 h 6858000"/>
              <a:gd name="connsiteX432" fmla="*/ 1483788 w 7467600"/>
              <a:gd name="connsiteY432" fmla="*/ 6259174 h 6858000"/>
              <a:gd name="connsiteX433" fmla="*/ 1100671 w 7467600"/>
              <a:gd name="connsiteY433" fmla="*/ 6252137 h 6858000"/>
              <a:gd name="connsiteX434" fmla="*/ 1090144 w 7467600"/>
              <a:gd name="connsiteY434" fmla="*/ 6256748 h 6858000"/>
              <a:gd name="connsiteX435" fmla="*/ 1095872 w 7467600"/>
              <a:gd name="connsiteY435" fmla="*/ 6271892 h 6858000"/>
              <a:gd name="connsiteX436" fmla="*/ 262785 w 7467600"/>
              <a:gd name="connsiteY436" fmla="*/ 6845450 h 6858000"/>
              <a:gd name="connsiteX437" fmla="*/ 209968 w 7467600"/>
              <a:gd name="connsiteY437" fmla="*/ 6770713 h 6858000"/>
              <a:gd name="connsiteX438" fmla="*/ 873460 w 7467600"/>
              <a:gd name="connsiteY438" fmla="*/ 6253768 h 6858000"/>
              <a:gd name="connsiteX439" fmla="*/ 192686 w 7467600"/>
              <a:gd name="connsiteY439" fmla="*/ 5849257 h 6858000"/>
              <a:gd name="connsiteX440" fmla="*/ 4696 w 7467600"/>
              <a:gd name="connsiteY440" fmla="*/ 5697668 h 6858000"/>
              <a:gd name="connsiteX441" fmla="*/ 0 w 7467600"/>
              <a:gd name="connsiteY441" fmla="*/ 5689984 h 6858000"/>
              <a:gd name="connsiteX442" fmla="*/ 0 w 7467600"/>
              <a:gd name="connsiteY442" fmla="*/ 5513472 h 6858000"/>
              <a:gd name="connsiteX443" fmla="*/ 174101 w 7467600"/>
              <a:gd name="connsiteY443" fmla="*/ 5620277 h 6858000"/>
              <a:gd name="connsiteX444" fmla="*/ 891800 w 7467600"/>
              <a:gd name="connsiteY444" fmla="*/ 6036935 h 6858000"/>
              <a:gd name="connsiteX445" fmla="*/ 1072219 w 7467600"/>
              <a:gd name="connsiteY445" fmla="*/ 6169443 h 6858000"/>
              <a:gd name="connsiteX446" fmla="*/ 1074117 w 7467600"/>
              <a:gd name="connsiteY446" fmla="*/ 6170301 h 6858000"/>
              <a:gd name="connsiteX447" fmla="*/ 1083114 w 7467600"/>
              <a:gd name="connsiteY447" fmla="*/ 6174131 h 6858000"/>
              <a:gd name="connsiteX448" fmla="*/ 1543010 w 7467600"/>
              <a:gd name="connsiteY448" fmla="*/ 6191140 h 6858000"/>
              <a:gd name="connsiteX449" fmla="*/ 1551080 w 7467600"/>
              <a:gd name="connsiteY449" fmla="*/ 6195006 h 6858000"/>
              <a:gd name="connsiteX450" fmla="*/ 2345443 w 7467600"/>
              <a:gd name="connsiteY450" fmla="*/ 5549882 h 6858000"/>
              <a:gd name="connsiteX451" fmla="*/ 1721499 w 7467600"/>
              <a:gd name="connsiteY451" fmla="*/ 5599969 h 6858000"/>
              <a:gd name="connsiteX452" fmla="*/ 767716 w 7467600"/>
              <a:gd name="connsiteY452" fmla="*/ 5472768 h 6858000"/>
              <a:gd name="connsiteX453" fmla="*/ 722147 w 7467600"/>
              <a:gd name="connsiteY453" fmla="*/ 5393091 h 6858000"/>
              <a:gd name="connsiteX454" fmla="*/ 1485552 w 7467600"/>
              <a:gd name="connsiteY454" fmla="*/ 5313202 h 6858000"/>
              <a:gd name="connsiteX455" fmla="*/ 2143004 w 7467600"/>
              <a:gd name="connsiteY455" fmla="*/ 5402420 h 6858000"/>
              <a:gd name="connsiteX456" fmla="*/ 1933391 w 7467600"/>
              <a:gd name="connsiteY456" fmla="*/ 5156971 h 6858000"/>
              <a:gd name="connsiteX457" fmla="*/ 1827118 w 7467600"/>
              <a:gd name="connsiteY457" fmla="*/ 4968410 h 6858000"/>
              <a:gd name="connsiteX458" fmla="*/ 1837349 w 7467600"/>
              <a:gd name="connsiteY458" fmla="*/ 4956357 h 6858000"/>
              <a:gd name="connsiteX459" fmla="*/ 2162835 w 7467600"/>
              <a:gd name="connsiteY459" fmla="*/ 5187853 h 6858000"/>
              <a:gd name="connsiteX460" fmla="*/ 2257167 w 7467600"/>
              <a:gd name="connsiteY460" fmla="*/ 5462123 h 6858000"/>
              <a:gd name="connsiteX461" fmla="*/ 2261598 w 7467600"/>
              <a:gd name="connsiteY461" fmla="*/ 5467998 h 6858000"/>
              <a:gd name="connsiteX462" fmla="*/ 2437177 w 7467600"/>
              <a:gd name="connsiteY462" fmla="*/ 5479608 h 6858000"/>
              <a:gd name="connsiteX463" fmla="*/ 2445247 w 7467600"/>
              <a:gd name="connsiteY463" fmla="*/ 5483476 h 6858000"/>
              <a:gd name="connsiteX464" fmla="*/ 2743626 w 7467600"/>
              <a:gd name="connsiteY464" fmla="*/ 5304819 h 6858000"/>
              <a:gd name="connsiteX465" fmla="*/ 3048102 w 7467600"/>
              <a:gd name="connsiteY465" fmla="*/ 5150595 h 6858000"/>
              <a:gd name="connsiteX466" fmla="*/ 1799414 w 7467600"/>
              <a:gd name="connsiteY466" fmla="*/ 4694732 h 6858000"/>
              <a:gd name="connsiteX467" fmla="*/ 1771735 w 7467600"/>
              <a:gd name="connsiteY467" fmla="*/ 4619929 h 6858000"/>
              <a:gd name="connsiteX468" fmla="*/ 3104273 w 7467600"/>
              <a:gd name="connsiteY468" fmla="*/ 5076159 h 6858000"/>
              <a:gd name="connsiteX469" fmla="*/ 3113245 w 7467600"/>
              <a:gd name="connsiteY469" fmla="*/ 5090705 h 6858000"/>
              <a:gd name="connsiteX470" fmla="*/ 3126294 w 7467600"/>
              <a:gd name="connsiteY470" fmla="*/ 5114400 h 6858000"/>
              <a:gd name="connsiteX471" fmla="*/ 3937433 w 7467600"/>
              <a:gd name="connsiteY471" fmla="*/ 4830473 h 6858000"/>
              <a:gd name="connsiteX472" fmla="*/ 3590475 w 7467600"/>
              <a:gd name="connsiteY472" fmla="*/ 4597974 h 6858000"/>
              <a:gd name="connsiteX473" fmla="*/ 3100264 w 7467600"/>
              <a:gd name="connsiteY473" fmla="*/ 4579845 h 6858000"/>
              <a:gd name="connsiteX474" fmla="*/ 2183576 w 7467600"/>
              <a:gd name="connsiteY474" fmla="*/ 4227150 h 6858000"/>
              <a:gd name="connsiteX475" fmla="*/ 2151029 w 7467600"/>
              <a:gd name="connsiteY475" fmla="*/ 4146947 h 6858000"/>
              <a:gd name="connsiteX476" fmla="*/ 3563434 w 7467600"/>
              <a:gd name="connsiteY476" fmla="*/ 4469115 h 6858000"/>
              <a:gd name="connsiteX477" fmla="*/ 3177952 w 7467600"/>
              <a:gd name="connsiteY477" fmla="*/ 3657386 h 6858000"/>
              <a:gd name="connsiteX478" fmla="*/ 3189263 w 7467600"/>
              <a:gd name="connsiteY478" fmla="*/ 3625726 h 6858000"/>
              <a:gd name="connsiteX479" fmla="*/ 3560912 w 7467600"/>
              <a:gd name="connsiteY479" fmla="*/ 4079863 h 6858000"/>
              <a:gd name="connsiteX480" fmla="*/ 3626636 w 7467600"/>
              <a:gd name="connsiteY480" fmla="*/ 4512230 h 6858000"/>
              <a:gd name="connsiteX481" fmla="*/ 3653088 w 7467600"/>
              <a:gd name="connsiteY481" fmla="*/ 4521417 h 6858000"/>
              <a:gd name="connsiteX482" fmla="*/ 3988128 w 7467600"/>
              <a:gd name="connsiteY482" fmla="*/ 4817267 h 6858000"/>
              <a:gd name="connsiteX483" fmla="*/ 4830582 w 7467600"/>
              <a:gd name="connsiteY483" fmla="*/ 4676000 h 6858000"/>
              <a:gd name="connsiteX484" fmla="*/ 4830100 w 7467600"/>
              <a:gd name="connsiteY484" fmla="*/ 4675554 h 6858000"/>
              <a:gd name="connsiteX485" fmla="*/ 4036318 w 7467600"/>
              <a:gd name="connsiteY485" fmla="*/ 4147013 h 6858000"/>
              <a:gd name="connsiteX486" fmla="*/ 3432098 w 7467600"/>
              <a:gd name="connsiteY486" fmla="*/ 3537312 h 6858000"/>
              <a:gd name="connsiteX487" fmla="*/ 3446761 w 7467600"/>
              <a:gd name="connsiteY487" fmla="*/ 3461278 h 6858000"/>
              <a:gd name="connsiteX488" fmla="*/ 4419733 w 7467600"/>
              <a:gd name="connsiteY488" fmla="*/ 3963555 h 6858000"/>
              <a:gd name="connsiteX489" fmla="*/ 4781371 w 7467600"/>
              <a:gd name="connsiteY489" fmla="*/ 4458604 h 6858000"/>
              <a:gd name="connsiteX490" fmla="*/ 4780440 w 7467600"/>
              <a:gd name="connsiteY490" fmla="*/ 4470290 h 6858000"/>
              <a:gd name="connsiteX491" fmla="*/ 4898954 w 7467600"/>
              <a:gd name="connsiteY491" fmla="*/ 4662092 h 6858000"/>
              <a:gd name="connsiteX492" fmla="*/ 4900699 w 7467600"/>
              <a:gd name="connsiteY492" fmla="*/ 4670867 h 6858000"/>
              <a:gd name="connsiteX493" fmla="*/ 5714511 w 7467600"/>
              <a:gd name="connsiteY493" fmla="*/ 4663483 h 6858000"/>
              <a:gd name="connsiteX494" fmla="*/ 5464793 w 7467600"/>
              <a:gd name="connsiteY494" fmla="*/ 4393556 h 6858000"/>
              <a:gd name="connsiteX495" fmla="*/ 5461897 w 7467600"/>
              <a:gd name="connsiteY495" fmla="*/ 4390879 h 6858000"/>
              <a:gd name="connsiteX496" fmla="*/ 4294126 w 7467600"/>
              <a:gd name="connsiteY496" fmla="*/ 3303048 h 6858000"/>
              <a:gd name="connsiteX497" fmla="*/ 4305321 w 7467600"/>
              <a:gd name="connsiteY497" fmla="*/ 3256953 h 6858000"/>
              <a:gd name="connsiteX498" fmla="*/ 4949299 w 7467600"/>
              <a:gd name="connsiteY498" fmla="*/ 3766336 h 6858000"/>
              <a:gd name="connsiteX499" fmla="*/ 5291452 w 7467600"/>
              <a:gd name="connsiteY499" fmla="*/ 4076801 h 6858000"/>
              <a:gd name="connsiteX500" fmla="*/ 5434998 w 7467600"/>
              <a:gd name="connsiteY500" fmla="*/ 4254100 h 6858000"/>
              <a:gd name="connsiteX501" fmla="*/ 5351015 w 7467600"/>
              <a:gd name="connsiteY501" fmla="*/ 3760989 h 6858000"/>
              <a:gd name="connsiteX502" fmla="*/ 5413780 w 7467600"/>
              <a:gd name="connsiteY502" fmla="*/ 2966265 h 6858000"/>
              <a:gd name="connsiteX503" fmla="*/ 5425627 w 7467600"/>
              <a:gd name="connsiteY503" fmla="*/ 2954192 h 6858000"/>
              <a:gd name="connsiteX504" fmla="*/ 6604735 w 7467600"/>
              <a:gd name="connsiteY504" fmla="*/ 2041381 h 6858000"/>
              <a:gd name="connsiteX505" fmla="*/ 7204487 w 7467600"/>
              <a:gd name="connsiteY505" fmla="*/ 2742112 h 6858000"/>
              <a:gd name="connsiteX506" fmla="*/ 7131592 w 7467600"/>
              <a:gd name="connsiteY506" fmla="*/ 2672096 h 6858000"/>
              <a:gd name="connsiteX507" fmla="*/ 6996344 w 7467600"/>
              <a:gd name="connsiteY507" fmla="*/ 2518310 h 6858000"/>
              <a:gd name="connsiteX508" fmla="*/ 6735495 w 7467600"/>
              <a:gd name="connsiteY508" fmla="*/ 2196890 h 6858000"/>
              <a:gd name="connsiteX509" fmla="*/ 6721901 w 7467600"/>
              <a:gd name="connsiteY509" fmla="*/ 2179274 h 6858000"/>
              <a:gd name="connsiteX510" fmla="*/ 6604735 w 7467600"/>
              <a:gd name="connsiteY510" fmla="*/ 2041381 h 6858000"/>
              <a:gd name="connsiteX511" fmla="*/ 6591670 w 7467600"/>
              <a:gd name="connsiteY511" fmla="*/ 1988277 h 6858000"/>
              <a:gd name="connsiteX512" fmla="*/ 6747349 w 7467600"/>
              <a:gd name="connsiteY512" fmla="*/ 2160069 h 6858000"/>
              <a:gd name="connsiteX513" fmla="*/ 6760943 w 7467600"/>
              <a:gd name="connsiteY513" fmla="*/ 2177686 h 6858000"/>
              <a:gd name="connsiteX514" fmla="*/ 7021065 w 7467600"/>
              <a:gd name="connsiteY514" fmla="*/ 2498102 h 6858000"/>
              <a:gd name="connsiteX515" fmla="*/ 7155223 w 7467600"/>
              <a:gd name="connsiteY515" fmla="*/ 2650386 h 6858000"/>
              <a:gd name="connsiteX516" fmla="*/ 7203167 w 7467600"/>
              <a:gd name="connsiteY516" fmla="*/ 2697288 h 6858000"/>
              <a:gd name="connsiteX517" fmla="*/ 6937703 w 7467600"/>
              <a:gd name="connsiteY517" fmla="*/ 2321981 h 6858000"/>
              <a:gd name="connsiteX518" fmla="*/ 6591670 w 7467600"/>
              <a:gd name="connsiteY518" fmla="*/ 1988277 h 6858000"/>
              <a:gd name="connsiteX519" fmla="*/ 5798671 w 7467600"/>
              <a:gd name="connsiteY519" fmla="*/ 1981601 h 6858000"/>
              <a:gd name="connsiteX520" fmla="*/ 5754709 w 7467600"/>
              <a:gd name="connsiteY520" fmla="*/ 2071454 h 6858000"/>
              <a:gd name="connsiteX521" fmla="*/ 5763044 w 7467600"/>
              <a:gd name="connsiteY521" fmla="*/ 2842206 h 6858000"/>
              <a:gd name="connsiteX522" fmla="*/ 5764974 w 7467600"/>
              <a:gd name="connsiteY522" fmla="*/ 2799609 h 6858000"/>
              <a:gd name="connsiteX523" fmla="*/ 5767665 w 7467600"/>
              <a:gd name="connsiteY523" fmla="*/ 2666409 h 6858000"/>
              <a:gd name="connsiteX524" fmla="*/ 5763055 w 7467600"/>
              <a:gd name="connsiteY524" fmla="*/ 2579705 h 6858000"/>
              <a:gd name="connsiteX525" fmla="*/ 5758079 w 7467600"/>
              <a:gd name="connsiteY525" fmla="*/ 2492508 h 6858000"/>
              <a:gd name="connsiteX526" fmla="*/ 5779325 w 7467600"/>
              <a:gd name="connsiteY526" fmla="*/ 2197069 h 6858000"/>
              <a:gd name="connsiteX527" fmla="*/ 5798671 w 7467600"/>
              <a:gd name="connsiteY527" fmla="*/ 1981601 h 6858000"/>
              <a:gd name="connsiteX528" fmla="*/ 5829202 w 7467600"/>
              <a:gd name="connsiteY528" fmla="*/ 1971679 h 6858000"/>
              <a:gd name="connsiteX529" fmla="*/ 5809558 w 7467600"/>
              <a:gd name="connsiteY529" fmla="*/ 2198043 h 6858000"/>
              <a:gd name="connsiteX530" fmla="*/ 5788653 w 7467600"/>
              <a:gd name="connsiteY530" fmla="*/ 2489430 h 6858000"/>
              <a:gd name="connsiteX531" fmla="*/ 5793439 w 7467600"/>
              <a:gd name="connsiteY531" fmla="*/ 2575235 h 6858000"/>
              <a:gd name="connsiteX532" fmla="*/ 5796837 w 7467600"/>
              <a:gd name="connsiteY532" fmla="*/ 2637633 h 6858000"/>
              <a:gd name="connsiteX533" fmla="*/ 5818614 w 7467600"/>
              <a:gd name="connsiteY533" fmla="*/ 2473055 h 6858000"/>
              <a:gd name="connsiteX534" fmla="*/ 5829202 w 7467600"/>
              <a:gd name="connsiteY534" fmla="*/ 1971679 h 6858000"/>
              <a:gd name="connsiteX535" fmla="*/ 5911389 w 7467600"/>
              <a:gd name="connsiteY535" fmla="*/ 1898371 h 6858000"/>
              <a:gd name="connsiteX536" fmla="*/ 6237627 w 7467600"/>
              <a:gd name="connsiteY536" fmla="*/ 2231921 h 6858000"/>
              <a:gd name="connsiteX537" fmla="*/ 5911389 w 7467600"/>
              <a:gd name="connsiteY537" fmla="*/ 1898371 h 6858000"/>
              <a:gd name="connsiteX538" fmla="*/ 6944437 w 7467600"/>
              <a:gd name="connsiteY538" fmla="*/ 1575402 h 6858000"/>
              <a:gd name="connsiteX539" fmla="*/ 6304730 w 7467600"/>
              <a:gd name="connsiteY539" fmla="*/ 1766654 h 6858000"/>
              <a:gd name="connsiteX540" fmla="*/ 6944437 w 7467600"/>
              <a:gd name="connsiteY540" fmla="*/ 1575402 h 6858000"/>
              <a:gd name="connsiteX541" fmla="*/ 7019523 w 7467600"/>
              <a:gd name="connsiteY541" fmla="*/ 1519450 h 6858000"/>
              <a:gd name="connsiteX542" fmla="*/ 6298091 w 7467600"/>
              <a:gd name="connsiteY542" fmla="*/ 1737122 h 6858000"/>
              <a:gd name="connsiteX543" fmla="*/ 7019523 w 7467600"/>
              <a:gd name="connsiteY543" fmla="*/ 1519450 h 6858000"/>
              <a:gd name="connsiteX544" fmla="*/ 2399523 w 7467600"/>
              <a:gd name="connsiteY544" fmla="*/ 1428234 h 6858000"/>
              <a:gd name="connsiteX545" fmla="*/ 2224982 w 7467600"/>
              <a:gd name="connsiteY545" fmla="*/ 1826201 h 6858000"/>
              <a:gd name="connsiteX546" fmla="*/ 2096099 w 7467600"/>
              <a:gd name="connsiteY546" fmla="*/ 2345900 h 6858000"/>
              <a:gd name="connsiteX547" fmla="*/ 2283317 w 7467600"/>
              <a:gd name="connsiteY547" fmla="*/ 1796925 h 6858000"/>
              <a:gd name="connsiteX548" fmla="*/ 2399523 w 7467600"/>
              <a:gd name="connsiteY548" fmla="*/ 1428234 h 6858000"/>
              <a:gd name="connsiteX549" fmla="*/ 2448558 w 7467600"/>
              <a:gd name="connsiteY549" fmla="*/ 1373435 h 6858000"/>
              <a:gd name="connsiteX550" fmla="*/ 2312521 w 7467600"/>
              <a:gd name="connsiteY550" fmla="*/ 1806140 h 6858000"/>
              <a:gd name="connsiteX551" fmla="*/ 2127533 w 7467600"/>
              <a:gd name="connsiteY551" fmla="*/ 2348380 h 6858000"/>
              <a:gd name="connsiteX552" fmla="*/ 2358080 w 7467600"/>
              <a:gd name="connsiteY552" fmla="*/ 1866134 h 6858000"/>
              <a:gd name="connsiteX553" fmla="*/ 2407436 w 7467600"/>
              <a:gd name="connsiteY553" fmla="*/ 1651070 h 6858000"/>
              <a:gd name="connsiteX554" fmla="*/ 2448558 w 7467600"/>
              <a:gd name="connsiteY554" fmla="*/ 1373435 h 6858000"/>
              <a:gd name="connsiteX555" fmla="*/ 278707 w 7467600"/>
              <a:gd name="connsiteY555" fmla="*/ 1352270 h 6858000"/>
              <a:gd name="connsiteX556" fmla="*/ 321570 w 7467600"/>
              <a:gd name="connsiteY556" fmla="*/ 1861610 h 6858000"/>
              <a:gd name="connsiteX557" fmla="*/ 294281 w 7467600"/>
              <a:gd name="connsiteY557" fmla="*/ 1440658 h 6858000"/>
              <a:gd name="connsiteX558" fmla="*/ 278707 w 7467600"/>
              <a:gd name="connsiteY558" fmla="*/ 1352270 h 6858000"/>
              <a:gd name="connsiteX559" fmla="*/ 1423821 w 7467600"/>
              <a:gd name="connsiteY559" fmla="*/ 1351958 h 6858000"/>
              <a:gd name="connsiteX560" fmla="*/ 1638521 w 7467600"/>
              <a:gd name="connsiteY560" fmla="*/ 1908470 h 6858000"/>
              <a:gd name="connsiteX561" fmla="*/ 1754199 w 7467600"/>
              <a:gd name="connsiteY561" fmla="*/ 2149284 h 6858000"/>
              <a:gd name="connsiteX562" fmla="*/ 1908359 w 7467600"/>
              <a:gd name="connsiteY562" fmla="*/ 2364988 h 6858000"/>
              <a:gd name="connsiteX563" fmla="*/ 1647661 w 7467600"/>
              <a:gd name="connsiteY563" fmla="*/ 1825945 h 6858000"/>
              <a:gd name="connsiteX564" fmla="*/ 1423821 w 7467600"/>
              <a:gd name="connsiteY564" fmla="*/ 1351958 h 6858000"/>
              <a:gd name="connsiteX565" fmla="*/ 1431890 w 7467600"/>
              <a:gd name="connsiteY565" fmla="*/ 1306475 h 6858000"/>
              <a:gd name="connsiteX566" fmla="*/ 1507597 w 7467600"/>
              <a:gd name="connsiteY566" fmla="*/ 1446132 h 6858000"/>
              <a:gd name="connsiteX567" fmla="*/ 1674586 w 7467600"/>
              <a:gd name="connsiteY567" fmla="*/ 1813832 h 6858000"/>
              <a:gd name="connsiteX568" fmla="*/ 1815950 w 7467600"/>
              <a:gd name="connsiteY568" fmla="*/ 2128564 h 6858000"/>
              <a:gd name="connsiteX569" fmla="*/ 1984242 w 7467600"/>
              <a:gd name="connsiteY569" fmla="*/ 2430829 h 6858000"/>
              <a:gd name="connsiteX570" fmla="*/ 2014023 w 7467600"/>
              <a:gd name="connsiteY570" fmla="*/ 2450995 h 6858000"/>
              <a:gd name="connsiteX571" fmla="*/ 1747337 w 7467600"/>
              <a:gd name="connsiteY571" fmla="*/ 1855264 h 6858000"/>
              <a:gd name="connsiteX572" fmla="*/ 1533749 w 7467600"/>
              <a:gd name="connsiteY572" fmla="*/ 1478656 h 6858000"/>
              <a:gd name="connsiteX573" fmla="*/ 1431890 w 7467600"/>
              <a:gd name="connsiteY573" fmla="*/ 1306475 h 6858000"/>
              <a:gd name="connsiteX574" fmla="*/ 5052692 w 7467600"/>
              <a:gd name="connsiteY574" fmla="*/ 1292994 h 6858000"/>
              <a:gd name="connsiteX575" fmla="*/ 5200661 w 7467600"/>
              <a:gd name="connsiteY575" fmla="*/ 1635186 h 6858000"/>
              <a:gd name="connsiteX576" fmla="*/ 5297138 w 7467600"/>
              <a:gd name="connsiteY576" fmla="*/ 1906351 h 6858000"/>
              <a:gd name="connsiteX577" fmla="*/ 5052692 w 7467600"/>
              <a:gd name="connsiteY577" fmla="*/ 1292994 h 6858000"/>
              <a:gd name="connsiteX578" fmla="*/ 5009948 w 7467600"/>
              <a:gd name="connsiteY578" fmla="*/ 1273619 h 6858000"/>
              <a:gd name="connsiteX579" fmla="*/ 5121777 w 7467600"/>
              <a:gd name="connsiteY579" fmla="*/ 1654213 h 6858000"/>
              <a:gd name="connsiteX580" fmla="*/ 5293545 w 7467600"/>
              <a:gd name="connsiteY580" fmla="*/ 2072247 h 6858000"/>
              <a:gd name="connsiteX581" fmla="*/ 5294042 w 7467600"/>
              <a:gd name="connsiteY581" fmla="*/ 2065019 h 6858000"/>
              <a:gd name="connsiteX582" fmla="*/ 5171936 w 7467600"/>
              <a:gd name="connsiteY582" fmla="*/ 1647613 h 6858000"/>
              <a:gd name="connsiteX583" fmla="*/ 5009948 w 7467600"/>
              <a:gd name="connsiteY583" fmla="*/ 1273619 h 6858000"/>
              <a:gd name="connsiteX584" fmla="*/ 655236 w 7467600"/>
              <a:gd name="connsiteY584" fmla="*/ 1268632 h 6858000"/>
              <a:gd name="connsiteX585" fmla="*/ 839521 w 7467600"/>
              <a:gd name="connsiteY585" fmla="*/ 1685315 h 6858000"/>
              <a:gd name="connsiteX586" fmla="*/ 1109416 w 7467600"/>
              <a:gd name="connsiteY586" fmla="*/ 2061663 h 6858000"/>
              <a:gd name="connsiteX587" fmla="*/ 1298300 w 7467600"/>
              <a:gd name="connsiteY587" fmla="*/ 2247742 h 6858000"/>
              <a:gd name="connsiteX588" fmla="*/ 1125871 w 7467600"/>
              <a:gd name="connsiteY588" fmla="*/ 1989513 h 6858000"/>
              <a:gd name="connsiteX589" fmla="*/ 981574 w 7467600"/>
              <a:gd name="connsiteY589" fmla="*/ 1783157 h 6858000"/>
              <a:gd name="connsiteX590" fmla="*/ 922198 w 7467600"/>
              <a:gd name="connsiteY590" fmla="*/ 1677437 h 6858000"/>
              <a:gd name="connsiteX591" fmla="*/ 869293 w 7467600"/>
              <a:gd name="connsiteY591" fmla="*/ 1583214 h 6858000"/>
              <a:gd name="connsiteX592" fmla="*/ 751431 w 7467600"/>
              <a:gd name="connsiteY592" fmla="*/ 1405731 h 6858000"/>
              <a:gd name="connsiteX593" fmla="*/ 655236 w 7467600"/>
              <a:gd name="connsiteY593" fmla="*/ 1268632 h 6858000"/>
              <a:gd name="connsiteX594" fmla="*/ 6516292 w 7467600"/>
              <a:gd name="connsiteY594" fmla="*/ 1263064 h 6858000"/>
              <a:gd name="connsiteX595" fmla="*/ 5736320 w 7467600"/>
              <a:gd name="connsiteY595" fmla="*/ 1501803 h 6858000"/>
              <a:gd name="connsiteX596" fmla="*/ 6516292 w 7467600"/>
              <a:gd name="connsiteY596" fmla="*/ 1263064 h 6858000"/>
              <a:gd name="connsiteX597" fmla="*/ 291466 w 7467600"/>
              <a:gd name="connsiteY597" fmla="*/ 1250369 h 6858000"/>
              <a:gd name="connsiteX598" fmla="*/ 323180 w 7467600"/>
              <a:gd name="connsiteY598" fmla="*/ 1435283 h 6858000"/>
              <a:gd name="connsiteX599" fmla="*/ 349381 w 7467600"/>
              <a:gd name="connsiteY599" fmla="*/ 1875041 h 6858000"/>
              <a:gd name="connsiteX600" fmla="*/ 374363 w 7467600"/>
              <a:gd name="connsiteY600" fmla="*/ 1506494 h 6858000"/>
              <a:gd name="connsiteX601" fmla="*/ 302168 w 7467600"/>
              <a:gd name="connsiteY601" fmla="*/ 1274495 h 6858000"/>
              <a:gd name="connsiteX602" fmla="*/ 291466 w 7467600"/>
              <a:gd name="connsiteY602" fmla="*/ 1250369 h 6858000"/>
              <a:gd name="connsiteX603" fmla="*/ 678222 w 7467600"/>
              <a:gd name="connsiteY603" fmla="*/ 1248670 h 6858000"/>
              <a:gd name="connsiteX604" fmla="*/ 775536 w 7467600"/>
              <a:gd name="connsiteY604" fmla="*/ 1388015 h 6858000"/>
              <a:gd name="connsiteX605" fmla="*/ 894529 w 7467600"/>
              <a:gd name="connsiteY605" fmla="*/ 1567739 h 6858000"/>
              <a:gd name="connsiteX606" fmla="*/ 948000 w 7467600"/>
              <a:gd name="connsiteY606" fmla="*/ 1663088 h 6858000"/>
              <a:gd name="connsiteX607" fmla="*/ 1006812 w 7467600"/>
              <a:gd name="connsiteY607" fmla="*/ 1767683 h 6858000"/>
              <a:gd name="connsiteX608" fmla="*/ 1149133 w 7467600"/>
              <a:gd name="connsiteY608" fmla="*/ 1971513 h 6858000"/>
              <a:gd name="connsiteX609" fmla="*/ 1333952 w 7467600"/>
              <a:gd name="connsiteY609" fmla="*/ 2251620 h 6858000"/>
              <a:gd name="connsiteX610" fmla="*/ 1337329 w 7467600"/>
              <a:gd name="connsiteY610" fmla="*/ 2258350 h 6858000"/>
              <a:gd name="connsiteX611" fmla="*/ 1014726 w 7467600"/>
              <a:gd name="connsiteY611" fmla="*/ 1615556 h 6858000"/>
              <a:gd name="connsiteX612" fmla="*/ 678222 w 7467600"/>
              <a:gd name="connsiteY612" fmla="*/ 1248670 h 6858000"/>
              <a:gd name="connsiteX613" fmla="*/ 6691602 w 7467600"/>
              <a:gd name="connsiteY613" fmla="*/ 1140573 h 6858000"/>
              <a:gd name="connsiteX614" fmla="*/ 6571100 w 7467600"/>
              <a:gd name="connsiteY614" fmla="*/ 1183662 h 6858000"/>
              <a:gd name="connsiteX615" fmla="*/ 6241687 w 7467600"/>
              <a:gd name="connsiteY615" fmla="*/ 1257600 h 6858000"/>
              <a:gd name="connsiteX616" fmla="*/ 5693009 w 7467600"/>
              <a:gd name="connsiteY616" fmla="*/ 1478256 h 6858000"/>
              <a:gd name="connsiteX617" fmla="*/ 6548420 w 7467600"/>
              <a:gd name="connsiteY617" fmla="*/ 1214599 h 6858000"/>
              <a:gd name="connsiteX618" fmla="*/ 6605473 w 7467600"/>
              <a:gd name="connsiteY618" fmla="*/ 1184686 h 6858000"/>
              <a:gd name="connsiteX619" fmla="*/ 6691602 w 7467600"/>
              <a:gd name="connsiteY619" fmla="*/ 1140573 h 6858000"/>
              <a:gd name="connsiteX620" fmla="*/ 4002475 w 7467600"/>
              <a:gd name="connsiteY620" fmla="*/ 1037802 h 6858000"/>
              <a:gd name="connsiteX621" fmla="*/ 4000324 w 7467600"/>
              <a:gd name="connsiteY621" fmla="*/ 1039362 h 6858000"/>
              <a:gd name="connsiteX622" fmla="*/ 4002862 w 7467600"/>
              <a:gd name="connsiteY622" fmla="*/ 1042866 h 6858000"/>
              <a:gd name="connsiteX623" fmla="*/ 4002475 w 7467600"/>
              <a:gd name="connsiteY623" fmla="*/ 1037802 h 6858000"/>
              <a:gd name="connsiteX624" fmla="*/ 506322 w 7467600"/>
              <a:gd name="connsiteY624" fmla="*/ 1020997 h 6858000"/>
              <a:gd name="connsiteX625" fmla="*/ 533068 w 7467600"/>
              <a:gd name="connsiteY625" fmla="*/ 1029409 h 6858000"/>
              <a:gd name="connsiteX626" fmla="*/ 1232525 w 7467600"/>
              <a:gd name="connsiteY626" fmla="*/ 1804675 h 6858000"/>
              <a:gd name="connsiteX627" fmla="*/ 1388858 w 7467600"/>
              <a:gd name="connsiteY627" fmla="*/ 2368011 h 6858000"/>
              <a:gd name="connsiteX628" fmla="*/ 1384098 w 7467600"/>
              <a:gd name="connsiteY628" fmla="*/ 2378125 h 6858000"/>
              <a:gd name="connsiteX629" fmla="*/ 1425393 w 7467600"/>
              <a:gd name="connsiteY629" fmla="*/ 2589124 h 6858000"/>
              <a:gd name="connsiteX630" fmla="*/ 1424001 w 7467600"/>
              <a:gd name="connsiteY630" fmla="*/ 2597541 h 6858000"/>
              <a:gd name="connsiteX631" fmla="*/ 2152729 w 7467600"/>
              <a:gd name="connsiteY631" fmla="*/ 2864487 h 6858000"/>
              <a:gd name="connsiteX632" fmla="*/ 2020609 w 7467600"/>
              <a:gd name="connsiteY632" fmla="*/ 2539671 h 6858000"/>
              <a:gd name="connsiteX633" fmla="*/ 2018920 w 7467600"/>
              <a:gd name="connsiteY633" fmla="*/ 2536309 h 6858000"/>
              <a:gd name="connsiteX634" fmla="*/ 1342441 w 7467600"/>
              <a:gd name="connsiteY634" fmla="*/ 1173017 h 6858000"/>
              <a:gd name="connsiteX635" fmla="*/ 1367925 w 7467600"/>
              <a:gd name="connsiteY635" fmla="*/ 1135648 h 6858000"/>
              <a:gd name="connsiteX636" fmla="*/ 1771401 w 7467600"/>
              <a:gd name="connsiteY636" fmla="*/ 1806673 h 6858000"/>
              <a:gd name="connsiteX637" fmla="*/ 1972385 w 7467600"/>
              <a:gd name="connsiteY637" fmla="*/ 2198735 h 6858000"/>
              <a:gd name="connsiteX638" fmla="*/ 2040892 w 7467600"/>
              <a:gd name="connsiteY638" fmla="*/ 2405205 h 6858000"/>
              <a:gd name="connsiteX639" fmla="*/ 2131689 w 7467600"/>
              <a:gd name="connsiteY639" fmla="*/ 1936926 h 6858000"/>
              <a:gd name="connsiteX640" fmla="*/ 2454820 w 7467600"/>
              <a:gd name="connsiteY640" fmla="*/ 1248808 h 6858000"/>
              <a:gd name="connsiteX641" fmla="*/ 2492512 w 7467600"/>
              <a:gd name="connsiteY641" fmla="*/ 1302920 h 6858000"/>
              <a:gd name="connsiteX642" fmla="*/ 2081216 w 7467600"/>
              <a:gd name="connsiteY642" fmla="*/ 2527513 h 6858000"/>
              <a:gd name="connsiteX643" fmla="*/ 2081211 w 7467600"/>
              <a:gd name="connsiteY643" fmla="*/ 2528916 h 6858000"/>
              <a:gd name="connsiteX644" fmla="*/ 2199067 w 7467600"/>
              <a:gd name="connsiteY644" fmla="*/ 2884061 h 6858000"/>
              <a:gd name="connsiteX645" fmla="*/ 3192586 w 7467600"/>
              <a:gd name="connsiteY645" fmla="*/ 3411496 h 6858000"/>
              <a:gd name="connsiteX646" fmla="*/ 3182620 w 7467600"/>
              <a:gd name="connsiteY646" fmla="*/ 3483279 h 6858000"/>
              <a:gd name="connsiteX647" fmla="*/ 2435119 w 7467600"/>
              <a:gd name="connsiteY647" fmla="*/ 3080173 h 6858000"/>
              <a:gd name="connsiteX648" fmla="*/ 2410152 w 7467600"/>
              <a:gd name="connsiteY648" fmla="*/ 3063751 h 6858000"/>
              <a:gd name="connsiteX649" fmla="*/ 2408099 w 7467600"/>
              <a:gd name="connsiteY649" fmla="*/ 3064403 h 6858000"/>
              <a:gd name="connsiteX650" fmla="*/ 2407218 w 7467600"/>
              <a:gd name="connsiteY650" fmla="*/ 3070324 h 6858000"/>
              <a:gd name="connsiteX651" fmla="*/ 2380138 w 7467600"/>
              <a:gd name="connsiteY651" fmla="*/ 3099341 h 6858000"/>
              <a:gd name="connsiteX652" fmla="*/ 1765923 w 7467600"/>
              <a:gd name="connsiteY652" fmla="*/ 3581043 h 6858000"/>
              <a:gd name="connsiteX653" fmla="*/ 1702258 w 7467600"/>
              <a:gd name="connsiteY653" fmla="*/ 3612286 h 6858000"/>
              <a:gd name="connsiteX654" fmla="*/ 1538370 w 7467600"/>
              <a:gd name="connsiteY654" fmla="*/ 3811804 h 6858000"/>
              <a:gd name="connsiteX655" fmla="*/ 542867 w 7467600"/>
              <a:gd name="connsiteY655" fmla="*/ 4944092 h 6858000"/>
              <a:gd name="connsiteX656" fmla="*/ 515800 w 7467600"/>
              <a:gd name="connsiteY656" fmla="*/ 4862180 h 6858000"/>
              <a:gd name="connsiteX657" fmla="*/ 909145 w 7467600"/>
              <a:gd name="connsiteY657" fmla="*/ 4199225 h 6858000"/>
              <a:gd name="connsiteX658" fmla="*/ 1214067 w 7467600"/>
              <a:gd name="connsiteY658" fmla="*/ 3908561 h 6858000"/>
              <a:gd name="connsiteX659" fmla="*/ 640967 w 7467600"/>
              <a:gd name="connsiteY659" fmla="*/ 4105601 h 6858000"/>
              <a:gd name="connsiteX660" fmla="*/ 112563 w 7467600"/>
              <a:gd name="connsiteY660" fmla="*/ 4396952 h 6858000"/>
              <a:gd name="connsiteX661" fmla="*/ 0 w 7467600"/>
              <a:gd name="connsiteY661" fmla="*/ 4466006 h 6858000"/>
              <a:gd name="connsiteX662" fmla="*/ 0 w 7467600"/>
              <a:gd name="connsiteY662" fmla="*/ 4233763 h 6858000"/>
              <a:gd name="connsiteX663" fmla="*/ 36881 w 7467600"/>
              <a:gd name="connsiteY663" fmla="*/ 4200118 h 6858000"/>
              <a:gd name="connsiteX664" fmla="*/ 910534 w 7467600"/>
              <a:gd name="connsiteY664" fmla="*/ 3629753 h 6858000"/>
              <a:gd name="connsiteX665" fmla="*/ 1578717 w 7467600"/>
              <a:gd name="connsiteY665" fmla="*/ 3575982 h 6858000"/>
              <a:gd name="connsiteX666" fmla="*/ 2338780 w 7467600"/>
              <a:gd name="connsiteY666" fmla="*/ 3033725 h 6858000"/>
              <a:gd name="connsiteX667" fmla="*/ 1807991 w 7467600"/>
              <a:gd name="connsiteY667" fmla="*/ 2807184 h 6858000"/>
              <a:gd name="connsiteX668" fmla="*/ 1416358 w 7467600"/>
              <a:gd name="connsiteY668" fmla="*/ 3112571 h 6858000"/>
              <a:gd name="connsiteX669" fmla="*/ 939066 w 7467600"/>
              <a:gd name="connsiteY669" fmla="*/ 3378798 h 6858000"/>
              <a:gd name="connsiteX670" fmla="*/ 115099 w 7467600"/>
              <a:gd name="connsiteY670" fmla="*/ 3607650 h 6858000"/>
              <a:gd name="connsiteX671" fmla="*/ 97284 w 7467600"/>
              <a:gd name="connsiteY671" fmla="*/ 3520393 h 6858000"/>
              <a:gd name="connsiteX672" fmla="*/ 922050 w 7467600"/>
              <a:gd name="connsiteY672" fmla="*/ 3074867 h 6858000"/>
              <a:gd name="connsiteX673" fmla="*/ 1405265 w 7467600"/>
              <a:gd name="connsiteY673" fmla="*/ 3016319 h 6858000"/>
              <a:gd name="connsiteX674" fmla="*/ 1407512 w 7467600"/>
              <a:gd name="connsiteY674" fmla="*/ 3018001 h 6858000"/>
              <a:gd name="connsiteX675" fmla="*/ 1726266 w 7467600"/>
              <a:gd name="connsiteY675" fmla="*/ 2777274 h 6858000"/>
              <a:gd name="connsiteX676" fmla="*/ 625390 w 7467600"/>
              <a:gd name="connsiteY676" fmla="*/ 2514541 h 6858000"/>
              <a:gd name="connsiteX677" fmla="*/ 619799 w 7467600"/>
              <a:gd name="connsiteY677" fmla="*/ 2527180 h 6858000"/>
              <a:gd name="connsiteX678" fmla="*/ 310030 w 7467600"/>
              <a:gd name="connsiteY678" fmla="*/ 2771818 h 6858000"/>
              <a:gd name="connsiteX679" fmla="*/ 173877 w 7467600"/>
              <a:gd name="connsiteY679" fmla="*/ 2937056 h 6858000"/>
              <a:gd name="connsiteX680" fmla="*/ 77889 w 7467600"/>
              <a:gd name="connsiteY680" fmla="*/ 3138440 h 6858000"/>
              <a:gd name="connsiteX681" fmla="*/ 0 w 7467600"/>
              <a:gd name="connsiteY681" fmla="*/ 3271395 h 6858000"/>
              <a:gd name="connsiteX682" fmla="*/ 0 w 7467600"/>
              <a:gd name="connsiteY682" fmla="*/ 3153002 h 6858000"/>
              <a:gd name="connsiteX683" fmla="*/ 2386 w 7467600"/>
              <a:gd name="connsiteY683" fmla="*/ 3149203 h 6858000"/>
              <a:gd name="connsiteX684" fmla="*/ 89753 w 7467600"/>
              <a:gd name="connsiteY684" fmla="*/ 2987702 h 6858000"/>
              <a:gd name="connsiteX685" fmla="*/ 76869 w 7467600"/>
              <a:gd name="connsiteY685" fmla="*/ 3005404 h 6858000"/>
              <a:gd name="connsiteX686" fmla="*/ 32049 w 7467600"/>
              <a:gd name="connsiteY686" fmla="*/ 3065814 h 6858000"/>
              <a:gd name="connsiteX687" fmla="*/ 0 w 7467600"/>
              <a:gd name="connsiteY687" fmla="*/ 3108744 h 6858000"/>
              <a:gd name="connsiteX688" fmla="*/ 0 w 7467600"/>
              <a:gd name="connsiteY688" fmla="*/ 3058059 h 6858000"/>
              <a:gd name="connsiteX689" fmla="*/ 7610 w 7467600"/>
              <a:gd name="connsiteY689" fmla="*/ 3047889 h 6858000"/>
              <a:gd name="connsiteX690" fmla="*/ 52419 w 7467600"/>
              <a:gd name="connsiteY690" fmla="*/ 2987479 h 6858000"/>
              <a:gd name="connsiteX691" fmla="*/ 59142 w 7467600"/>
              <a:gd name="connsiteY691" fmla="*/ 2978488 h 6858000"/>
              <a:gd name="connsiteX692" fmla="*/ 0 w 7467600"/>
              <a:gd name="connsiteY692" fmla="*/ 3015334 h 6858000"/>
              <a:gd name="connsiteX693" fmla="*/ 0 w 7467600"/>
              <a:gd name="connsiteY693" fmla="*/ 2914286 h 6858000"/>
              <a:gd name="connsiteX694" fmla="*/ 36383 w 7467600"/>
              <a:gd name="connsiteY694" fmla="*/ 2901128 h 6858000"/>
              <a:gd name="connsiteX695" fmla="*/ 156329 w 7467600"/>
              <a:gd name="connsiteY695" fmla="*/ 2840533 h 6858000"/>
              <a:gd name="connsiteX696" fmla="*/ 358355 w 7467600"/>
              <a:gd name="connsiteY696" fmla="*/ 2620471 h 6858000"/>
              <a:gd name="connsiteX697" fmla="*/ 510577 w 7467600"/>
              <a:gd name="connsiteY697" fmla="*/ 2501244 h 6858000"/>
              <a:gd name="connsiteX698" fmla="*/ 211967 w 7467600"/>
              <a:gd name="connsiteY698" fmla="*/ 2479171 h 6858000"/>
              <a:gd name="connsiteX699" fmla="*/ 0 w 7467600"/>
              <a:gd name="connsiteY699" fmla="*/ 2476398 h 6858000"/>
              <a:gd name="connsiteX700" fmla="*/ 0 w 7467600"/>
              <a:gd name="connsiteY700" fmla="*/ 2389189 h 6858000"/>
              <a:gd name="connsiteX701" fmla="*/ 103062 w 7467600"/>
              <a:gd name="connsiteY701" fmla="*/ 2389518 h 6858000"/>
              <a:gd name="connsiteX702" fmla="*/ 510734 w 7467600"/>
              <a:gd name="connsiteY702" fmla="*/ 2416201 h 6858000"/>
              <a:gd name="connsiteX703" fmla="*/ 279257 w 7467600"/>
              <a:gd name="connsiteY703" fmla="*/ 2092102 h 6858000"/>
              <a:gd name="connsiteX704" fmla="*/ 65265 w 7467600"/>
              <a:gd name="connsiteY704" fmla="*/ 2006049 h 6858000"/>
              <a:gd name="connsiteX705" fmla="*/ 0 w 7467600"/>
              <a:gd name="connsiteY705" fmla="*/ 1982532 h 6858000"/>
              <a:gd name="connsiteX706" fmla="*/ 0 w 7467600"/>
              <a:gd name="connsiteY706" fmla="*/ 1912789 h 6858000"/>
              <a:gd name="connsiteX707" fmla="*/ 97460 w 7467600"/>
              <a:gd name="connsiteY707" fmla="*/ 1953725 h 6858000"/>
              <a:gd name="connsiteX708" fmla="*/ 221272 w 7467600"/>
              <a:gd name="connsiteY708" fmla="*/ 1980766 h 6858000"/>
              <a:gd name="connsiteX709" fmla="*/ 116765 w 7467600"/>
              <a:gd name="connsiteY709" fmla="*/ 1911033 h 6858000"/>
              <a:gd name="connsiteX710" fmla="*/ 16405 w 7467600"/>
              <a:gd name="connsiteY710" fmla="*/ 1803412 h 6858000"/>
              <a:gd name="connsiteX711" fmla="*/ 0 w 7467600"/>
              <a:gd name="connsiteY711" fmla="*/ 1784777 h 6858000"/>
              <a:gd name="connsiteX712" fmla="*/ 0 w 7467600"/>
              <a:gd name="connsiteY712" fmla="*/ 1740082 h 6858000"/>
              <a:gd name="connsiteX713" fmla="*/ 39394 w 7467600"/>
              <a:gd name="connsiteY713" fmla="*/ 1784856 h 6858000"/>
              <a:gd name="connsiteX714" fmla="*/ 135813 w 7467600"/>
              <a:gd name="connsiteY714" fmla="*/ 1888838 h 6858000"/>
              <a:gd name="connsiteX715" fmla="*/ 242575 w 7467600"/>
              <a:gd name="connsiteY715" fmla="*/ 1958841 h 6858000"/>
              <a:gd name="connsiteX716" fmla="*/ 82197 w 7467600"/>
              <a:gd name="connsiteY716" fmla="*/ 1754826 h 6858000"/>
              <a:gd name="connsiteX717" fmla="*/ 0 w 7467600"/>
              <a:gd name="connsiteY717" fmla="*/ 1679650 h 6858000"/>
              <a:gd name="connsiteX718" fmla="*/ 0 w 7467600"/>
              <a:gd name="connsiteY718" fmla="*/ 1602463 h 6858000"/>
              <a:gd name="connsiteX719" fmla="*/ 84689 w 7467600"/>
              <a:gd name="connsiteY719" fmla="*/ 1677442 h 6858000"/>
              <a:gd name="connsiteX720" fmla="*/ 298437 w 7467600"/>
              <a:gd name="connsiteY720" fmla="*/ 1968019 h 6858000"/>
              <a:gd name="connsiteX721" fmla="*/ 227269 w 7467600"/>
              <a:gd name="connsiteY721" fmla="*/ 1114064 h 6858000"/>
              <a:gd name="connsiteX722" fmla="*/ 248003 w 7467600"/>
              <a:gd name="connsiteY722" fmla="*/ 1089613 h 6858000"/>
              <a:gd name="connsiteX723" fmla="*/ 427020 w 7467600"/>
              <a:gd name="connsiteY723" fmla="*/ 1619803 h 6858000"/>
              <a:gd name="connsiteX724" fmla="*/ 340345 w 7467600"/>
              <a:gd name="connsiteY724" fmla="*/ 2027739 h 6858000"/>
              <a:gd name="connsiteX725" fmla="*/ 360865 w 7467600"/>
              <a:gd name="connsiteY725" fmla="*/ 2044827 h 6858000"/>
              <a:gd name="connsiteX726" fmla="*/ 560414 w 7467600"/>
              <a:gd name="connsiteY726" fmla="*/ 2421457 h 6858000"/>
              <a:gd name="connsiteX727" fmla="*/ 1359703 w 7467600"/>
              <a:gd name="connsiteY727" fmla="*/ 2578554 h 6858000"/>
              <a:gd name="connsiteX728" fmla="*/ 1359422 w 7467600"/>
              <a:gd name="connsiteY728" fmla="*/ 2577994 h 6858000"/>
              <a:gd name="connsiteX729" fmla="*/ 828701 w 7467600"/>
              <a:gd name="connsiteY729" fmla="*/ 1839520 h 6858000"/>
              <a:gd name="connsiteX730" fmla="*/ 494427 w 7467600"/>
              <a:gd name="connsiteY730" fmla="*/ 1092333 h 6858000"/>
              <a:gd name="connsiteX731" fmla="*/ 506322 w 7467600"/>
              <a:gd name="connsiteY731" fmla="*/ 1020997 h 6858000"/>
              <a:gd name="connsiteX732" fmla="*/ 4570198 w 7467600"/>
              <a:gd name="connsiteY732" fmla="*/ 978081 h 6858000"/>
              <a:gd name="connsiteX733" fmla="*/ 4523691 w 7467600"/>
              <a:gd name="connsiteY733" fmla="*/ 1127776 h 6858000"/>
              <a:gd name="connsiteX734" fmla="*/ 4509875 w 7467600"/>
              <a:gd name="connsiteY734" fmla="*/ 1167552 h 6858000"/>
              <a:gd name="connsiteX735" fmla="*/ 4478168 w 7467600"/>
              <a:gd name="connsiteY735" fmla="*/ 1260735 h 6858000"/>
              <a:gd name="connsiteX736" fmla="*/ 4409309 w 7467600"/>
              <a:gd name="connsiteY736" fmla="*/ 1666996 h 6858000"/>
              <a:gd name="connsiteX737" fmla="*/ 4370031 w 7467600"/>
              <a:gd name="connsiteY737" fmla="*/ 1955666 h 6858000"/>
              <a:gd name="connsiteX738" fmla="*/ 4570198 w 7467600"/>
              <a:gd name="connsiteY738" fmla="*/ 978081 h 6858000"/>
              <a:gd name="connsiteX739" fmla="*/ 4557898 w 7467600"/>
              <a:gd name="connsiteY739" fmla="*/ 900011 h 6858000"/>
              <a:gd name="connsiteX740" fmla="*/ 4344840 w 7467600"/>
              <a:gd name="connsiteY740" fmla="*/ 1922038 h 6858000"/>
              <a:gd name="connsiteX741" fmla="*/ 4378710 w 7467600"/>
              <a:gd name="connsiteY741" fmla="*/ 1665516 h 6858000"/>
              <a:gd name="connsiteX742" fmla="*/ 4448798 w 7467600"/>
              <a:gd name="connsiteY742" fmla="*/ 1253024 h 6858000"/>
              <a:gd name="connsiteX743" fmla="*/ 4480315 w 7467600"/>
              <a:gd name="connsiteY743" fmla="*/ 1158454 h 6858000"/>
              <a:gd name="connsiteX744" fmla="*/ 4494133 w 7467600"/>
              <a:gd name="connsiteY744" fmla="*/ 1118676 h 6858000"/>
              <a:gd name="connsiteX745" fmla="*/ 4557898 w 7467600"/>
              <a:gd name="connsiteY745" fmla="*/ 900011 h 6858000"/>
              <a:gd name="connsiteX746" fmla="*/ 5870151 w 7467600"/>
              <a:gd name="connsiteY746" fmla="*/ 898890 h 6858000"/>
              <a:gd name="connsiteX747" fmla="*/ 5861335 w 7467600"/>
              <a:gd name="connsiteY747" fmla="*/ 899177 h 6858000"/>
              <a:gd name="connsiteX748" fmla="*/ 5843702 w 7467600"/>
              <a:gd name="connsiteY748" fmla="*/ 899748 h 6858000"/>
              <a:gd name="connsiteX749" fmla="*/ 5651107 w 7467600"/>
              <a:gd name="connsiteY749" fmla="*/ 920306 h 6858000"/>
              <a:gd name="connsiteX750" fmla="*/ 5459407 w 7467600"/>
              <a:gd name="connsiteY750" fmla="*/ 940975 h 6858000"/>
              <a:gd name="connsiteX751" fmla="*/ 5374846 w 7467600"/>
              <a:gd name="connsiteY751" fmla="*/ 941988 h 6858000"/>
              <a:gd name="connsiteX752" fmla="*/ 5256105 w 7467600"/>
              <a:gd name="connsiteY752" fmla="*/ 945632 h 6858000"/>
              <a:gd name="connsiteX753" fmla="*/ 5107071 w 7467600"/>
              <a:gd name="connsiteY753" fmla="*/ 969720 h 6858000"/>
              <a:gd name="connsiteX754" fmla="*/ 4998681 w 7467600"/>
              <a:gd name="connsiteY754" fmla="*/ 988771 h 6858000"/>
              <a:gd name="connsiteX755" fmla="*/ 5870151 w 7467600"/>
              <a:gd name="connsiteY755" fmla="*/ 898890 h 6858000"/>
              <a:gd name="connsiteX756" fmla="*/ 5504425 w 7467600"/>
              <a:gd name="connsiteY756" fmla="*/ 848067 h 6858000"/>
              <a:gd name="connsiteX757" fmla="*/ 4968849 w 7467600"/>
              <a:gd name="connsiteY757" fmla="*/ 962318 h 6858000"/>
              <a:gd name="connsiteX758" fmla="*/ 5104039 w 7467600"/>
              <a:gd name="connsiteY758" fmla="*/ 940634 h 6858000"/>
              <a:gd name="connsiteX759" fmla="*/ 5256311 w 7467600"/>
              <a:gd name="connsiteY759" fmla="*/ 916490 h 6858000"/>
              <a:gd name="connsiteX760" fmla="*/ 5377381 w 7467600"/>
              <a:gd name="connsiteY760" fmla="*/ 912671 h 6858000"/>
              <a:gd name="connsiteX761" fmla="*/ 5460148 w 7467600"/>
              <a:gd name="connsiteY761" fmla="*/ 911442 h 6858000"/>
              <a:gd name="connsiteX762" fmla="*/ 5648971 w 7467600"/>
              <a:gd name="connsiteY762" fmla="*/ 891331 h 6858000"/>
              <a:gd name="connsiteX763" fmla="*/ 5844807 w 7467600"/>
              <a:gd name="connsiteY763" fmla="*/ 870718 h 6858000"/>
              <a:gd name="connsiteX764" fmla="*/ 5862975 w 7467600"/>
              <a:gd name="connsiteY764" fmla="*/ 869756 h 6858000"/>
              <a:gd name="connsiteX765" fmla="*/ 5920887 w 7467600"/>
              <a:gd name="connsiteY765" fmla="*/ 865929 h 6858000"/>
              <a:gd name="connsiteX766" fmla="*/ 5504425 w 7467600"/>
              <a:gd name="connsiteY766" fmla="*/ 848067 h 6858000"/>
              <a:gd name="connsiteX767" fmla="*/ 3607114 w 7467600"/>
              <a:gd name="connsiteY767" fmla="*/ 467441 h 6858000"/>
              <a:gd name="connsiteX768" fmla="*/ 3296242 w 7467600"/>
              <a:gd name="connsiteY768" fmla="*/ 807991 h 6858000"/>
              <a:gd name="connsiteX769" fmla="*/ 3174674 w 7467600"/>
              <a:gd name="connsiteY769" fmla="*/ 919759 h 6858000"/>
              <a:gd name="connsiteX770" fmla="*/ 3042978 w 7467600"/>
              <a:gd name="connsiteY770" fmla="*/ 1054894 h 6858000"/>
              <a:gd name="connsiteX771" fmla="*/ 2968914 w 7467600"/>
              <a:gd name="connsiteY771" fmla="*/ 1133756 h 6858000"/>
              <a:gd name="connsiteX772" fmla="*/ 3103823 w 7467600"/>
              <a:gd name="connsiteY772" fmla="*/ 1026814 h 6858000"/>
              <a:gd name="connsiteX773" fmla="*/ 3607114 w 7467600"/>
              <a:gd name="connsiteY773" fmla="*/ 467441 h 6858000"/>
              <a:gd name="connsiteX774" fmla="*/ 3744487 w 7467600"/>
              <a:gd name="connsiteY774" fmla="*/ 383136 h 6858000"/>
              <a:gd name="connsiteX775" fmla="*/ 3970213 w 7467600"/>
              <a:gd name="connsiteY775" fmla="*/ 995559 h 6858000"/>
              <a:gd name="connsiteX776" fmla="*/ 3744487 w 7467600"/>
              <a:gd name="connsiteY776" fmla="*/ 383136 h 6858000"/>
              <a:gd name="connsiteX777" fmla="*/ 3624562 w 7467600"/>
              <a:gd name="connsiteY777" fmla="*/ 367041 h 6858000"/>
              <a:gd name="connsiteX778" fmla="*/ 3489712 w 7467600"/>
              <a:gd name="connsiteY778" fmla="*/ 485386 h 6858000"/>
              <a:gd name="connsiteX779" fmla="*/ 3182994 w 7467600"/>
              <a:gd name="connsiteY779" fmla="*/ 828265 h 6858000"/>
              <a:gd name="connsiteX780" fmla="*/ 2892114 w 7467600"/>
              <a:gd name="connsiteY780" fmla="*/ 1172635 h 6858000"/>
              <a:gd name="connsiteX781" fmla="*/ 3021459 w 7467600"/>
              <a:gd name="connsiteY781" fmla="*/ 1035385 h 6858000"/>
              <a:gd name="connsiteX782" fmla="*/ 3153873 w 7467600"/>
              <a:gd name="connsiteY782" fmla="*/ 898971 h 6858000"/>
              <a:gd name="connsiteX783" fmla="*/ 3276511 w 7467600"/>
              <a:gd name="connsiteY783" fmla="*/ 786423 h 6858000"/>
              <a:gd name="connsiteX784" fmla="*/ 3584154 w 7467600"/>
              <a:gd name="connsiteY784" fmla="*/ 448218 h 6858000"/>
              <a:gd name="connsiteX785" fmla="*/ 3624562 w 7467600"/>
              <a:gd name="connsiteY785" fmla="*/ 367041 h 6858000"/>
              <a:gd name="connsiteX786" fmla="*/ 3766672 w 7467600"/>
              <a:gd name="connsiteY786" fmla="*/ 359429 h 6858000"/>
              <a:gd name="connsiteX787" fmla="*/ 3996338 w 7467600"/>
              <a:gd name="connsiteY787" fmla="*/ 968237 h 6858000"/>
              <a:gd name="connsiteX788" fmla="*/ 3766672 w 7467600"/>
              <a:gd name="connsiteY788" fmla="*/ 359429 h 6858000"/>
              <a:gd name="connsiteX789" fmla="*/ 5805386 w 7467600"/>
              <a:gd name="connsiteY789" fmla="*/ 239240 h 6858000"/>
              <a:gd name="connsiteX790" fmla="*/ 5736947 w 7467600"/>
              <a:gd name="connsiteY790" fmla="*/ 261367 h 6858000"/>
              <a:gd name="connsiteX791" fmla="*/ 5427012 w 7467600"/>
              <a:gd name="connsiteY791" fmla="*/ 311272 h 6858000"/>
              <a:gd name="connsiteX792" fmla="*/ 5147818 w 7467600"/>
              <a:gd name="connsiteY792" fmla="*/ 322112 h 6858000"/>
              <a:gd name="connsiteX793" fmla="*/ 5060854 w 7467600"/>
              <a:gd name="connsiteY793" fmla="*/ 311882 h 6858000"/>
              <a:gd name="connsiteX794" fmla="*/ 4945989 w 7467600"/>
              <a:gd name="connsiteY794" fmla="*/ 300516 h 6858000"/>
              <a:gd name="connsiteX795" fmla="*/ 5410479 w 7467600"/>
              <a:gd name="connsiteY795" fmla="*/ 348434 h 6858000"/>
              <a:gd name="connsiteX796" fmla="*/ 5805386 w 7467600"/>
              <a:gd name="connsiteY796" fmla="*/ 239240 h 6858000"/>
              <a:gd name="connsiteX797" fmla="*/ 5905192 w 7467600"/>
              <a:gd name="connsiteY797" fmla="*/ 163079 h 6858000"/>
              <a:gd name="connsiteX798" fmla="*/ 5865655 w 7467600"/>
              <a:gd name="connsiteY798" fmla="*/ 171901 h 6858000"/>
              <a:gd name="connsiteX799" fmla="*/ 5259740 w 7467600"/>
              <a:gd name="connsiteY799" fmla="*/ 257013 h 6858000"/>
              <a:gd name="connsiteX800" fmla="*/ 5208466 w 7467600"/>
              <a:gd name="connsiteY800" fmla="*/ 257550 h 6858000"/>
              <a:gd name="connsiteX801" fmla="*/ 4980204 w 7467600"/>
              <a:gd name="connsiteY801" fmla="*/ 271903 h 6858000"/>
              <a:gd name="connsiteX802" fmla="*/ 5068068 w 7467600"/>
              <a:gd name="connsiteY802" fmla="*/ 282244 h 6858000"/>
              <a:gd name="connsiteX803" fmla="*/ 5153231 w 7467600"/>
              <a:gd name="connsiteY803" fmla="*/ 292240 h 6858000"/>
              <a:gd name="connsiteX804" fmla="*/ 5426491 w 7467600"/>
              <a:gd name="connsiteY804" fmla="*/ 281128 h 6858000"/>
              <a:gd name="connsiteX805" fmla="*/ 5731212 w 7467600"/>
              <a:gd name="connsiteY805" fmla="*/ 231951 h 6858000"/>
              <a:gd name="connsiteX806" fmla="*/ 5905192 w 7467600"/>
              <a:gd name="connsiteY806" fmla="*/ 163079 h 6858000"/>
              <a:gd name="connsiteX807" fmla="*/ 5944437 w 7467600"/>
              <a:gd name="connsiteY807" fmla="*/ 113829 h 6858000"/>
              <a:gd name="connsiteX808" fmla="*/ 5825032 w 7467600"/>
              <a:gd name="connsiteY808" fmla="*/ 146405 h 6858000"/>
              <a:gd name="connsiteX809" fmla="*/ 4955599 w 7467600"/>
              <a:gd name="connsiteY809" fmla="*/ 247008 h 6858000"/>
              <a:gd name="connsiteX810" fmla="*/ 5210104 w 7467600"/>
              <a:gd name="connsiteY810" fmla="*/ 228123 h 6858000"/>
              <a:gd name="connsiteX811" fmla="*/ 5261015 w 7467600"/>
              <a:gd name="connsiteY811" fmla="*/ 227087 h 6858000"/>
              <a:gd name="connsiteX812" fmla="*/ 5861181 w 7467600"/>
              <a:gd name="connsiteY812" fmla="*/ 143093 h 6858000"/>
              <a:gd name="connsiteX813" fmla="*/ 5961252 w 7467600"/>
              <a:gd name="connsiteY813" fmla="*/ 114820 h 6858000"/>
              <a:gd name="connsiteX814" fmla="*/ 5944437 w 7467600"/>
              <a:gd name="connsiteY814" fmla="*/ 113829 h 6858000"/>
              <a:gd name="connsiteX815" fmla="*/ 3882765 w 7467600"/>
              <a:gd name="connsiteY815" fmla="*/ 0 h 6858000"/>
              <a:gd name="connsiteX816" fmla="*/ 3995099 w 7467600"/>
              <a:gd name="connsiteY816" fmla="*/ 0 h 6858000"/>
              <a:gd name="connsiteX817" fmla="*/ 4163818 w 7467600"/>
              <a:gd name="connsiteY817" fmla="*/ 234104 h 6858000"/>
              <a:gd name="connsiteX818" fmla="*/ 4172099 w 7467600"/>
              <a:gd name="connsiteY818" fmla="*/ 234207 h 6858000"/>
              <a:gd name="connsiteX819" fmla="*/ 4784282 w 7467600"/>
              <a:gd name="connsiteY819" fmla="*/ 276561 h 6858000"/>
              <a:gd name="connsiteX820" fmla="*/ 4801687 w 7467600"/>
              <a:gd name="connsiteY820" fmla="*/ 267764 h 6858000"/>
              <a:gd name="connsiteX821" fmla="*/ 6082788 w 7467600"/>
              <a:gd name="connsiteY821" fmla="*/ 64119 h 6858000"/>
              <a:gd name="connsiteX822" fmla="*/ 6099442 w 7467600"/>
              <a:gd name="connsiteY822" fmla="*/ 82568 h 6858000"/>
              <a:gd name="connsiteX823" fmla="*/ 4804137 w 7467600"/>
              <a:gd name="connsiteY823" fmla="*/ 320931 h 6858000"/>
              <a:gd name="connsiteX824" fmla="*/ 4227047 w 7467600"/>
              <a:gd name="connsiteY824" fmla="*/ 313415 h 6858000"/>
              <a:gd name="connsiteX825" fmla="*/ 4346041 w 7467600"/>
              <a:gd name="connsiteY825" fmla="*/ 456086 h 6858000"/>
              <a:gd name="connsiteX826" fmla="*/ 4870967 w 7467600"/>
              <a:gd name="connsiteY826" fmla="*/ 963061 h 6858000"/>
              <a:gd name="connsiteX827" fmla="*/ 4889647 w 7467600"/>
              <a:gd name="connsiteY827" fmla="*/ 957147 h 6858000"/>
              <a:gd name="connsiteX828" fmla="*/ 5422504 w 7467600"/>
              <a:gd name="connsiteY828" fmla="*/ 805191 h 6858000"/>
              <a:gd name="connsiteX829" fmla="*/ 6087656 w 7467600"/>
              <a:gd name="connsiteY829" fmla="*/ 826703 h 6858000"/>
              <a:gd name="connsiteX830" fmla="*/ 6058717 w 7467600"/>
              <a:gd name="connsiteY830" fmla="*/ 865992 h 6858000"/>
              <a:gd name="connsiteX831" fmla="*/ 4974153 w 7467600"/>
              <a:gd name="connsiteY831" fmla="*/ 1045456 h 6858000"/>
              <a:gd name="connsiteX832" fmla="*/ 5627835 w 7467600"/>
              <a:gd name="connsiteY832" fmla="*/ 1472077 h 6858000"/>
              <a:gd name="connsiteX833" fmla="*/ 5629817 w 7467600"/>
              <a:gd name="connsiteY833" fmla="*/ 1471412 h 6858000"/>
              <a:gd name="connsiteX834" fmla="*/ 5634124 w 7467600"/>
              <a:gd name="connsiteY834" fmla="*/ 1470572 h 6858000"/>
              <a:gd name="connsiteX835" fmla="*/ 5755832 w 7467600"/>
              <a:gd name="connsiteY835" fmla="*/ 1383886 h 6858000"/>
              <a:gd name="connsiteX836" fmla="*/ 6014186 w 7467600"/>
              <a:gd name="connsiteY836" fmla="*/ 1279799 h 6858000"/>
              <a:gd name="connsiteX837" fmla="*/ 6901619 w 7467600"/>
              <a:gd name="connsiteY837" fmla="*/ 1047874 h 6858000"/>
              <a:gd name="connsiteX838" fmla="*/ 6931566 w 7467600"/>
              <a:gd name="connsiteY838" fmla="*/ 1062034 h 6858000"/>
              <a:gd name="connsiteX839" fmla="*/ 5790982 w 7467600"/>
              <a:gd name="connsiteY839" fmla="*/ 1561380 h 6858000"/>
              <a:gd name="connsiteX840" fmla="*/ 6188971 w 7467600"/>
              <a:gd name="connsiteY840" fmla="*/ 1755168 h 6858000"/>
              <a:gd name="connsiteX841" fmla="*/ 6202446 w 7467600"/>
              <a:gd name="connsiteY841" fmla="*/ 1752268 h 6858000"/>
              <a:gd name="connsiteX842" fmla="*/ 7179560 w 7467600"/>
              <a:gd name="connsiteY842" fmla="*/ 1467551 h 6858000"/>
              <a:gd name="connsiteX843" fmla="*/ 7158730 w 7467600"/>
              <a:gd name="connsiteY843" fmla="*/ 1507835 h 6858000"/>
              <a:gd name="connsiteX844" fmla="*/ 6326959 w 7467600"/>
              <a:gd name="connsiteY844" fmla="*/ 1817686 h 6858000"/>
              <a:gd name="connsiteX845" fmla="*/ 6537433 w 7467600"/>
              <a:gd name="connsiteY845" fmla="*/ 1907790 h 6858000"/>
              <a:gd name="connsiteX846" fmla="*/ 6550221 w 7467600"/>
              <a:gd name="connsiteY846" fmla="*/ 1910729 h 6858000"/>
              <a:gd name="connsiteX847" fmla="*/ 6964438 w 7467600"/>
              <a:gd name="connsiteY847" fmla="*/ 2209505 h 6858000"/>
              <a:gd name="connsiteX848" fmla="*/ 7367862 w 7467600"/>
              <a:gd name="connsiteY848" fmla="*/ 2806833 h 6858000"/>
              <a:gd name="connsiteX849" fmla="*/ 7364329 w 7467600"/>
              <a:gd name="connsiteY849" fmla="*/ 2826907 h 6858000"/>
              <a:gd name="connsiteX850" fmla="*/ 7290545 w 7467600"/>
              <a:gd name="connsiteY850" fmla="*/ 2850663 h 6858000"/>
              <a:gd name="connsiteX851" fmla="*/ 6472036 w 7467600"/>
              <a:gd name="connsiteY851" fmla="*/ 1959003 h 6858000"/>
              <a:gd name="connsiteX852" fmla="*/ 5792897 w 7467600"/>
              <a:gd name="connsiteY852" fmla="*/ 1647747 h 6858000"/>
              <a:gd name="connsiteX853" fmla="*/ 5842751 w 7467600"/>
              <a:gd name="connsiteY853" fmla="*/ 1816112 h 6858000"/>
              <a:gd name="connsiteX854" fmla="*/ 5847424 w 7467600"/>
              <a:gd name="connsiteY854" fmla="*/ 1815776 h 6858000"/>
              <a:gd name="connsiteX855" fmla="*/ 6399821 w 7467600"/>
              <a:gd name="connsiteY855" fmla="*/ 2344799 h 6858000"/>
              <a:gd name="connsiteX856" fmla="*/ 6323232 w 7467600"/>
              <a:gd name="connsiteY856" fmla="*/ 2389634 h 6858000"/>
              <a:gd name="connsiteX857" fmla="*/ 5942958 w 7467600"/>
              <a:gd name="connsiteY857" fmla="*/ 2077708 h 6858000"/>
              <a:gd name="connsiteX858" fmla="*/ 5921559 w 7467600"/>
              <a:gd name="connsiteY858" fmla="*/ 2378596 h 6858000"/>
              <a:gd name="connsiteX859" fmla="*/ 5817651 w 7467600"/>
              <a:gd name="connsiteY859" fmla="*/ 3023919 h 6858000"/>
              <a:gd name="connsiteX860" fmla="*/ 5729634 w 7467600"/>
              <a:gd name="connsiteY860" fmla="*/ 3051849 h 6858000"/>
              <a:gd name="connsiteX861" fmla="*/ 5611018 w 7467600"/>
              <a:gd name="connsiteY861" fmla="*/ 2316769 h 6858000"/>
              <a:gd name="connsiteX862" fmla="*/ 5687608 w 7467600"/>
              <a:gd name="connsiteY862" fmla="*/ 2039972 h 6858000"/>
              <a:gd name="connsiteX863" fmla="*/ 5657554 w 7467600"/>
              <a:gd name="connsiteY863" fmla="*/ 1576445 h 6858000"/>
              <a:gd name="connsiteX864" fmla="*/ 5150475 w 7467600"/>
              <a:gd name="connsiteY864" fmla="*/ 1274012 h 6858000"/>
              <a:gd name="connsiteX865" fmla="*/ 5349142 w 7467600"/>
              <a:gd name="connsiteY865" fmla="*/ 2204405 h 6858000"/>
              <a:gd name="connsiteX866" fmla="*/ 5262214 w 7467600"/>
              <a:gd name="connsiteY866" fmla="*/ 2233836 h 6858000"/>
              <a:gd name="connsiteX867" fmla="*/ 4981539 w 7467600"/>
              <a:gd name="connsiteY867" fmla="*/ 1542201 h 6858000"/>
              <a:gd name="connsiteX868" fmla="*/ 4958461 w 7467600"/>
              <a:gd name="connsiteY868" fmla="*/ 1136957 h 6858000"/>
              <a:gd name="connsiteX869" fmla="*/ 4655015 w 7467600"/>
              <a:gd name="connsiteY869" fmla="*/ 891426 h 6858000"/>
              <a:gd name="connsiteX870" fmla="*/ 4348002 w 7467600"/>
              <a:gd name="connsiteY870" fmla="*/ 2205895 h 6858000"/>
              <a:gd name="connsiteX871" fmla="*/ 4262250 w 7467600"/>
              <a:gd name="connsiteY871" fmla="*/ 2219972 h 6858000"/>
              <a:gd name="connsiteX872" fmla="*/ 4550611 w 7467600"/>
              <a:gd name="connsiteY872" fmla="*/ 817540 h 6858000"/>
              <a:gd name="connsiteX873" fmla="*/ 4564418 w 7467600"/>
              <a:gd name="connsiteY873" fmla="*/ 808293 h 6858000"/>
              <a:gd name="connsiteX874" fmla="*/ 4266388 w 7467600"/>
              <a:gd name="connsiteY874" fmla="*/ 500083 h 6858000"/>
              <a:gd name="connsiteX875" fmla="*/ 4032842 w 7467600"/>
              <a:gd name="connsiteY875" fmla="*/ 211809 h 6858000"/>
              <a:gd name="connsiteX876" fmla="*/ 3882765 w 7467600"/>
              <a:gd name="connsiteY876" fmla="*/ 0 h 6858000"/>
              <a:gd name="connsiteX877" fmla="*/ 3721337 w 7467600"/>
              <a:gd name="connsiteY877" fmla="*/ 0 h 6858000"/>
              <a:gd name="connsiteX878" fmla="*/ 3797544 w 7467600"/>
              <a:gd name="connsiteY878" fmla="*/ 0 h 6858000"/>
              <a:gd name="connsiteX879" fmla="*/ 3775734 w 7467600"/>
              <a:gd name="connsiteY879" fmla="*/ 95131 h 6858000"/>
              <a:gd name="connsiteX880" fmla="*/ 3724807 w 7467600"/>
              <a:gd name="connsiteY880" fmla="*/ 272257 h 6858000"/>
              <a:gd name="connsiteX881" fmla="*/ 3726844 w 7467600"/>
              <a:gd name="connsiteY881" fmla="*/ 282988 h 6858000"/>
              <a:gd name="connsiteX882" fmla="*/ 3742664 w 7467600"/>
              <a:gd name="connsiteY882" fmla="*/ 279918 h 6858000"/>
              <a:gd name="connsiteX883" fmla="*/ 4103910 w 7467600"/>
              <a:gd name="connsiteY883" fmla="*/ 1161917 h 6858000"/>
              <a:gd name="connsiteX884" fmla="*/ 4020269 w 7467600"/>
              <a:gd name="connsiteY884" fmla="*/ 1200406 h 6858000"/>
              <a:gd name="connsiteX885" fmla="*/ 3674882 w 7467600"/>
              <a:gd name="connsiteY885" fmla="*/ 488524 h 6858000"/>
              <a:gd name="connsiteX886" fmla="*/ 3132682 w 7467600"/>
              <a:gd name="connsiteY886" fmla="*/ 1072284 h 6858000"/>
              <a:gd name="connsiteX887" fmla="*/ 2716346 w 7467600"/>
              <a:gd name="connsiteY887" fmla="*/ 1276376 h 6858000"/>
              <a:gd name="connsiteX888" fmla="*/ 2716772 w 7467600"/>
              <a:gd name="connsiteY888" fmla="*/ 1255462 h 6858000"/>
              <a:gd name="connsiteX889" fmla="*/ 3471096 w 7467600"/>
              <a:gd name="connsiteY889" fmla="*/ 437072 h 6858000"/>
              <a:gd name="connsiteX890" fmla="*/ 3639057 w 7467600"/>
              <a:gd name="connsiteY890" fmla="*/ 286334 h 6858000"/>
              <a:gd name="connsiteX891" fmla="*/ 3640309 w 7467600"/>
              <a:gd name="connsiteY891" fmla="*/ 284664 h 6858000"/>
              <a:gd name="connsiteX892" fmla="*/ 3646022 w 7467600"/>
              <a:gd name="connsiteY892" fmla="*/ 276711 h 6858000"/>
              <a:gd name="connsiteX893" fmla="*/ 3707943 w 7467600"/>
              <a:gd name="connsiteY893" fmla="*/ 65958 h 6858000"/>
              <a:gd name="connsiteX894" fmla="*/ 3721337 w 7467600"/>
              <a:gd name="connsiteY894" fmla="*/ 0 h 6858000"/>
              <a:gd name="connsiteX895" fmla="*/ 2867960 w 7467600"/>
              <a:gd name="connsiteY895" fmla="*/ 0 h 6858000"/>
              <a:gd name="connsiteX896" fmla="*/ 2926351 w 7467600"/>
              <a:gd name="connsiteY896" fmla="*/ 0 h 6858000"/>
              <a:gd name="connsiteX897" fmla="*/ 2902823 w 7467600"/>
              <a:gd name="connsiteY897" fmla="*/ 262929 h 6858000"/>
              <a:gd name="connsiteX898" fmla="*/ 2940663 w 7467600"/>
              <a:gd name="connsiteY898" fmla="*/ 140884 h 6858000"/>
              <a:gd name="connsiteX899" fmla="*/ 2947039 w 7467600"/>
              <a:gd name="connsiteY899" fmla="*/ 122524 h 6858000"/>
              <a:gd name="connsiteX900" fmla="*/ 2984316 w 7467600"/>
              <a:gd name="connsiteY900" fmla="*/ 0 h 6858000"/>
              <a:gd name="connsiteX901" fmla="*/ 3016114 w 7467600"/>
              <a:gd name="connsiteY901" fmla="*/ 0 h 6858000"/>
              <a:gd name="connsiteX902" fmla="*/ 2979949 w 7467600"/>
              <a:gd name="connsiteY902" fmla="*/ 119274 h 6858000"/>
              <a:gd name="connsiteX903" fmla="*/ 3023879 w 7467600"/>
              <a:gd name="connsiteY903" fmla="*/ 0 h 6858000"/>
              <a:gd name="connsiteX904" fmla="*/ 3105400 w 7467600"/>
              <a:gd name="connsiteY904" fmla="*/ 0 h 6858000"/>
              <a:gd name="connsiteX905" fmla="*/ 3094669 w 7467600"/>
              <a:gd name="connsiteY905" fmla="*/ 30308 h 6858000"/>
              <a:gd name="connsiteX906" fmla="*/ 2901945 w 7467600"/>
              <a:gd name="connsiteY906" fmla="*/ 466538 h 6858000"/>
              <a:gd name="connsiteX907" fmla="*/ 2815209 w 7467600"/>
              <a:gd name="connsiteY907" fmla="*/ 497361 h 6858000"/>
              <a:gd name="connsiteX908" fmla="*/ 2844845 w 7467600"/>
              <a:gd name="connsiteY908" fmla="*/ 127638 h 6858000"/>
              <a:gd name="connsiteX909" fmla="*/ 2867960 w 7467600"/>
              <a:gd name="connsiteY909" fmla="*/ 0 h 6858000"/>
              <a:gd name="connsiteX910" fmla="*/ 1057230 w 7467600"/>
              <a:gd name="connsiteY910" fmla="*/ 0 h 6858000"/>
              <a:gd name="connsiteX911" fmla="*/ 1111003 w 7467600"/>
              <a:gd name="connsiteY911" fmla="*/ 0 h 6858000"/>
              <a:gd name="connsiteX912" fmla="*/ 1125553 w 7467600"/>
              <a:gd name="connsiteY912" fmla="*/ 52588 h 6858000"/>
              <a:gd name="connsiteX913" fmla="*/ 1304276 w 7467600"/>
              <a:gd name="connsiteY913" fmla="*/ 476275 h 6858000"/>
              <a:gd name="connsiteX914" fmla="*/ 1492066 w 7467600"/>
              <a:gd name="connsiteY914" fmla="*/ 886333 h 6858000"/>
              <a:gd name="connsiteX915" fmla="*/ 1423698 w 7467600"/>
              <a:gd name="connsiteY915" fmla="*/ 710817 h 6858000"/>
              <a:gd name="connsiteX916" fmla="*/ 1357609 w 7467600"/>
              <a:gd name="connsiteY916" fmla="*/ 532892 h 6858000"/>
              <a:gd name="connsiteX917" fmla="*/ 1309550 w 7467600"/>
              <a:gd name="connsiteY917" fmla="*/ 374031 h 6858000"/>
              <a:gd name="connsiteX918" fmla="*/ 1193673 w 7467600"/>
              <a:gd name="connsiteY918" fmla="*/ 49533 h 6858000"/>
              <a:gd name="connsiteX919" fmla="*/ 1164391 w 7467600"/>
              <a:gd name="connsiteY919" fmla="*/ 0 h 6858000"/>
              <a:gd name="connsiteX920" fmla="*/ 1200666 w 7467600"/>
              <a:gd name="connsiteY920" fmla="*/ 0 h 6858000"/>
              <a:gd name="connsiteX921" fmla="*/ 1223408 w 7467600"/>
              <a:gd name="connsiteY921" fmla="*/ 38996 h 6858000"/>
              <a:gd name="connsiteX922" fmla="*/ 1339635 w 7467600"/>
              <a:gd name="connsiteY922" fmla="*/ 365517 h 6858000"/>
              <a:gd name="connsiteX923" fmla="*/ 1387469 w 7467600"/>
              <a:gd name="connsiteY923" fmla="*/ 523079 h 6858000"/>
              <a:gd name="connsiteX924" fmla="*/ 1452685 w 7467600"/>
              <a:gd name="connsiteY924" fmla="*/ 699806 h 6858000"/>
              <a:gd name="connsiteX925" fmla="*/ 1492092 w 7467600"/>
              <a:gd name="connsiteY925" fmla="*/ 800424 h 6858000"/>
              <a:gd name="connsiteX926" fmla="*/ 1455302 w 7467600"/>
              <a:gd name="connsiteY926" fmla="*/ 632913 h 6858000"/>
              <a:gd name="connsiteX927" fmla="*/ 1222336 w 7467600"/>
              <a:gd name="connsiteY927" fmla="*/ 9480 h 6858000"/>
              <a:gd name="connsiteX928" fmla="*/ 1214634 w 7467600"/>
              <a:gd name="connsiteY928" fmla="*/ 0 h 6858000"/>
              <a:gd name="connsiteX929" fmla="*/ 1289827 w 7467600"/>
              <a:gd name="connsiteY929" fmla="*/ 0 h 6858000"/>
              <a:gd name="connsiteX930" fmla="*/ 1321076 w 7467600"/>
              <a:gd name="connsiteY930" fmla="*/ 59722 h 6858000"/>
              <a:gd name="connsiteX931" fmla="*/ 1512579 w 7467600"/>
              <a:gd name="connsiteY931" fmla="*/ 626441 h 6858000"/>
              <a:gd name="connsiteX932" fmla="*/ 1506076 w 7467600"/>
              <a:gd name="connsiteY932" fmla="*/ 1089289 h 6858000"/>
              <a:gd name="connsiteX933" fmla="*/ 1486346 w 7467600"/>
              <a:gd name="connsiteY933" fmla="*/ 1079919 h 6858000"/>
              <a:gd name="connsiteX934" fmla="*/ 1070511 w 7467600"/>
              <a:gd name="connsiteY934" fmla="*/ 48609 h 6858000"/>
              <a:gd name="connsiteX935" fmla="*/ 1057230 w 7467600"/>
              <a:gd name="connsiteY935" fmla="*/ 0 h 6858000"/>
              <a:gd name="connsiteX936" fmla="*/ 43151 w 7467600"/>
              <a:gd name="connsiteY936" fmla="*/ 0 h 6858000"/>
              <a:gd name="connsiteX937" fmla="*/ 95283 w 7467600"/>
              <a:gd name="connsiteY937" fmla="*/ 0 h 6858000"/>
              <a:gd name="connsiteX938" fmla="*/ 300708 w 7467600"/>
              <a:gd name="connsiteY938" fmla="*/ 154571 h 6858000"/>
              <a:gd name="connsiteX939" fmla="*/ 530414 w 7467600"/>
              <a:gd name="connsiteY939" fmla="*/ 354673 h 6858000"/>
              <a:gd name="connsiteX940" fmla="*/ 333785 w 7467600"/>
              <a:gd name="connsiteY940" fmla="*/ 161564 h 6858000"/>
              <a:gd name="connsiteX941" fmla="*/ 147005 w 7467600"/>
              <a:gd name="connsiteY941" fmla="*/ 0 h 6858000"/>
              <a:gd name="connsiteX942" fmla="*/ 272509 w 7467600"/>
              <a:gd name="connsiteY942" fmla="*/ 0 h 6858000"/>
              <a:gd name="connsiteX943" fmla="*/ 326276 w 7467600"/>
              <a:gd name="connsiteY943" fmla="*/ 45847 h 6858000"/>
              <a:gd name="connsiteX944" fmla="*/ 823759 w 7467600"/>
              <a:gd name="connsiteY944" fmla="*/ 574145 h 6858000"/>
              <a:gd name="connsiteX945" fmla="*/ 811254 w 7467600"/>
              <a:gd name="connsiteY945" fmla="*/ 665546 h 6858000"/>
              <a:gd name="connsiteX946" fmla="*/ 154042 w 7467600"/>
              <a:gd name="connsiteY946" fmla="*/ 261522 h 6858000"/>
              <a:gd name="connsiteX947" fmla="*/ 13550 w 7467600"/>
              <a:gd name="connsiteY947" fmla="*/ 158423 h 6858000"/>
              <a:gd name="connsiteX948" fmla="*/ 0 w 7467600"/>
              <a:gd name="connsiteY948" fmla="*/ 146618 h 6858000"/>
              <a:gd name="connsiteX949" fmla="*/ 0 w 7467600"/>
              <a:gd name="connsiteY949" fmla="*/ 59161 h 6858000"/>
              <a:gd name="connsiteX950" fmla="*/ 45427 w 7467600"/>
              <a:gd name="connsiteY950" fmla="*/ 101078 h 6858000"/>
              <a:gd name="connsiteX951" fmla="*/ 630103 w 7467600"/>
              <a:gd name="connsiteY951" fmla="*/ 485885 h 6858000"/>
              <a:gd name="connsiteX952" fmla="*/ 532040 w 7467600"/>
              <a:gd name="connsiteY952" fmla="*/ 399359 h 6858000"/>
              <a:gd name="connsiteX953" fmla="*/ 517618 w 7467600"/>
              <a:gd name="connsiteY953" fmla="*/ 385726 h 6858000"/>
              <a:gd name="connsiteX954" fmla="*/ 285074 w 7467600"/>
              <a:gd name="connsiteY954" fmla="*/ 182755 h 6858000"/>
              <a:gd name="connsiteX955" fmla="*/ 43151 w 7467600"/>
              <a:gd name="connsiteY95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1456157 w 7467600"/>
              <a:gd name="connsiteY74" fmla="*/ 5371404 h 6858000"/>
              <a:gd name="connsiteX75" fmla="*/ 1244432 w 7467600"/>
              <a:gd name="connsiteY75" fmla="*/ 5385601 h 6858000"/>
              <a:gd name="connsiteX76" fmla="*/ 973990 w 7467600"/>
              <a:gd name="connsiteY76" fmla="*/ 5424940 h 6858000"/>
              <a:gd name="connsiteX77" fmla="*/ 1103809 w 7467600"/>
              <a:gd name="connsiteY77" fmla="*/ 5433720 h 6858000"/>
              <a:gd name="connsiteX78" fmla="*/ 1123454 w 7467600"/>
              <a:gd name="connsiteY78" fmla="*/ 5435727 h 6858000"/>
              <a:gd name="connsiteX79" fmla="*/ 1737017 w 7467600"/>
              <a:gd name="connsiteY79" fmla="*/ 5452183 h 6858000"/>
              <a:gd name="connsiteX80" fmla="*/ 1824397 w 7467600"/>
              <a:gd name="connsiteY80" fmla="*/ 5447757 h 6858000"/>
              <a:gd name="connsiteX81" fmla="*/ 2070059 w 7467600"/>
              <a:gd name="connsiteY81" fmla="*/ 5441660 h 6858000"/>
              <a:gd name="connsiteX82" fmla="*/ 1456157 w 7467600"/>
              <a:gd name="connsiteY82" fmla="*/ 5371404 h 6858000"/>
              <a:gd name="connsiteX83" fmla="*/ 4988186 w 7467600"/>
              <a:gd name="connsiteY83" fmla="*/ 5216467 h 6858000"/>
              <a:gd name="connsiteX84" fmla="*/ 4777334 w 7467600"/>
              <a:gd name="connsiteY84" fmla="*/ 5406072 h 6858000"/>
              <a:gd name="connsiteX85" fmla="*/ 4718341 w 7467600"/>
              <a:gd name="connsiteY85" fmla="*/ 5468043 h 6858000"/>
              <a:gd name="connsiteX86" fmla="*/ 4604655 w 7467600"/>
              <a:gd name="connsiteY86" fmla="*/ 5583434 h 6858000"/>
              <a:gd name="connsiteX87" fmla="*/ 4565074 w 7467600"/>
              <a:gd name="connsiteY87" fmla="*/ 5618550 h 6858000"/>
              <a:gd name="connsiteX88" fmla="*/ 4988186 w 7467600"/>
              <a:gd name="connsiteY88" fmla="*/ 5216467 h 6858000"/>
              <a:gd name="connsiteX89" fmla="*/ 4978032 w 7467600"/>
              <a:gd name="connsiteY89" fmla="*/ 5183809 h 6858000"/>
              <a:gd name="connsiteX90" fmla="*/ 4463413 w 7467600"/>
              <a:gd name="connsiteY90" fmla="*/ 5615162 h 6858000"/>
              <a:gd name="connsiteX91" fmla="*/ 4358134 w 7467600"/>
              <a:gd name="connsiteY91" fmla="*/ 5742791 h 6858000"/>
              <a:gd name="connsiteX92" fmla="*/ 4376219 w 7467600"/>
              <a:gd name="connsiteY92" fmla="*/ 5729027 h 6858000"/>
              <a:gd name="connsiteX93" fmla="*/ 4582340 w 7467600"/>
              <a:gd name="connsiteY93" fmla="*/ 5561037 h 6858000"/>
              <a:gd name="connsiteX94" fmla="*/ 4694684 w 7467600"/>
              <a:gd name="connsiteY94" fmla="*/ 5447098 h 6858000"/>
              <a:gd name="connsiteX95" fmla="*/ 4754123 w 7467600"/>
              <a:gd name="connsiteY95" fmla="*/ 5384643 h 6858000"/>
              <a:gd name="connsiteX96" fmla="*/ 4978032 w 7467600"/>
              <a:gd name="connsiteY96" fmla="*/ 5183809 h 6858000"/>
              <a:gd name="connsiteX97" fmla="*/ 1903353 w 7467600"/>
              <a:gd name="connsiteY97" fmla="*/ 5044827 h 6858000"/>
              <a:gd name="connsiteX98" fmla="*/ 1936931 w 7467600"/>
              <a:gd name="connsiteY98" fmla="*/ 5093954 h 6858000"/>
              <a:gd name="connsiteX99" fmla="*/ 2195868 w 7467600"/>
              <a:gd name="connsiteY99" fmla="*/ 5396574 h 6858000"/>
              <a:gd name="connsiteX100" fmla="*/ 2088852 w 7467600"/>
              <a:gd name="connsiteY100" fmla="*/ 5166123 h 6858000"/>
              <a:gd name="connsiteX101" fmla="*/ 1958241 w 7467600"/>
              <a:gd name="connsiteY101" fmla="*/ 5067955 h 6858000"/>
              <a:gd name="connsiteX102" fmla="*/ 1903353 w 7467600"/>
              <a:gd name="connsiteY102" fmla="*/ 5044827 h 6858000"/>
              <a:gd name="connsiteX103" fmla="*/ 1979378 w 7467600"/>
              <a:gd name="connsiteY103" fmla="*/ 4769504 h 6858000"/>
              <a:gd name="connsiteX104" fmla="*/ 2882120 w 7467600"/>
              <a:gd name="connsiteY104" fmla="*/ 5064547 h 6858000"/>
              <a:gd name="connsiteX105" fmla="*/ 2793103 w 7467600"/>
              <a:gd name="connsiteY105" fmla="*/ 5039699 h 6858000"/>
              <a:gd name="connsiteX106" fmla="*/ 2770041 w 7467600"/>
              <a:gd name="connsiteY106" fmla="*/ 5033634 h 6858000"/>
              <a:gd name="connsiteX107" fmla="*/ 1979378 w 7467600"/>
              <a:gd name="connsiteY107" fmla="*/ 4769504 h 6858000"/>
              <a:gd name="connsiteX108" fmla="*/ 1927410 w 7467600"/>
              <a:gd name="connsiteY108" fmla="*/ 4716164 h 6858000"/>
              <a:gd name="connsiteX109" fmla="*/ 1959587 w 7467600"/>
              <a:gd name="connsiteY109" fmla="*/ 4728849 h 6858000"/>
              <a:gd name="connsiteX110" fmla="*/ 2777707 w 7467600"/>
              <a:gd name="connsiteY110" fmla="*/ 5003991 h 6858000"/>
              <a:gd name="connsiteX111" fmla="*/ 2800768 w 7467600"/>
              <a:gd name="connsiteY111" fmla="*/ 5010056 h 6858000"/>
              <a:gd name="connsiteX112" fmla="*/ 2879408 w 7467600"/>
              <a:gd name="connsiteY112" fmla="*/ 5031590 h 6858000"/>
              <a:gd name="connsiteX113" fmla="*/ 2862295 w 7467600"/>
              <a:gd name="connsiteY113" fmla="*/ 5022958 h 6858000"/>
              <a:gd name="connsiteX114" fmla="*/ 2813343 w 7467600"/>
              <a:gd name="connsiteY114" fmla="*/ 4998369 h 6858000"/>
              <a:gd name="connsiteX115" fmla="*/ 2646245 w 7467600"/>
              <a:gd name="connsiteY115" fmla="*/ 4930999 h 6858000"/>
              <a:gd name="connsiteX116" fmla="*/ 1999243 w 7467600"/>
              <a:gd name="connsiteY116" fmla="*/ 4730524 h 6858000"/>
              <a:gd name="connsiteX117" fmla="*/ 1979527 w 7467600"/>
              <a:gd name="connsiteY117" fmla="*/ 4726651 h 6858000"/>
              <a:gd name="connsiteX118" fmla="*/ 1927410 w 7467600"/>
              <a:gd name="connsiteY118" fmla="*/ 4716164 h 6858000"/>
              <a:gd name="connsiteX119" fmla="*/ 1997014 w 7467600"/>
              <a:gd name="connsiteY119" fmla="*/ 4698007 h 6858000"/>
              <a:gd name="connsiteX120" fmla="*/ 2005458 w 7467600"/>
              <a:gd name="connsiteY120" fmla="*/ 4699540 h 6858000"/>
              <a:gd name="connsiteX121" fmla="*/ 2657186 w 7467600"/>
              <a:gd name="connsiteY121" fmla="*/ 4901687 h 6858000"/>
              <a:gd name="connsiteX122" fmla="*/ 2826662 w 7467600"/>
              <a:gd name="connsiteY122" fmla="*/ 4970362 h 6858000"/>
              <a:gd name="connsiteX123" fmla="*/ 2876100 w 7467600"/>
              <a:gd name="connsiteY123" fmla="*/ 4995397 h 6858000"/>
              <a:gd name="connsiteX124" fmla="*/ 3042600 w 7467600"/>
              <a:gd name="connsiteY124" fmla="*/ 5059532 h 6858000"/>
              <a:gd name="connsiteX125" fmla="*/ 1997014 w 7467600"/>
              <a:gd name="connsiteY125" fmla="*/ 4698007 h 6858000"/>
              <a:gd name="connsiteX126" fmla="*/ 2305292 w 7467600"/>
              <a:gd name="connsiteY126" fmla="*/ 4219492 h 6858000"/>
              <a:gd name="connsiteX127" fmla="*/ 3360922 w 7467600"/>
              <a:gd name="connsiteY127" fmla="*/ 4529373 h 6858000"/>
              <a:gd name="connsiteX128" fmla="*/ 3492420 w 7467600"/>
              <a:gd name="connsiteY128" fmla="*/ 4510145 h 6858000"/>
              <a:gd name="connsiteX129" fmla="*/ 3364086 w 7467600"/>
              <a:gd name="connsiteY129" fmla="*/ 4480340 h 6858000"/>
              <a:gd name="connsiteX130" fmla="*/ 3225818 w 7467600"/>
              <a:gd name="connsiteY130" fmla="*/ 4411822 h 6858000"/>
              <a:gd name="connsiteX131" fmla="*/ 3129696 w 7467600"/>
              <a:gd name="connsiteY131" fmla="*/ 4360704 h 6858000"/>
              <a:gd name="connsiteX132" fmla="*/ 2814545 w 7467600"/>
              <a:gd name="connsiteY132" fmla="*/ 4282955 h 6858000"/>
              <a:gd name="connsiteX133" fmla="*/ 2305292 w 7467600"/>
              <a:gd name="connsiteY133" fmla="*/ 4219492 h 6858000"/>
              <a:gd name="connsiteX134" fmla="*/ 2626982 w 7467600"/>
              <a:gd name="connsiteY134" fmla="*/ 4206450 h 6858000"/>
              <a:gd name="connsiteX135" fmla="*/ 2490617 w 7467600"/>
              <a:gd name="connsiteY135" fmla="*/ 4206951 h 6858000"/>
              <a:gd name="connsiteX136" fmla="*/ 2819869 w 7467600"/>
              <a:gd name="connsiteY136" fmla="*/ 4252936 h 6858000"/>
              <a:gd name="connsiteX137" fmla="*/ 3143018 w 7467600"/>
              <a:gd name="connsiteY137" fmla="*/ 4332698 h 6858000"/>
              <a:gd name="connsiteX138" fmla="*/ 3241520 w 7467600"/>
              <a:gd name="connsiteY138" fmla="*/ 4385112 h 6858000"/>
              <a:gd name="connsiteX139" fmla="*/ 3374575 w 7467600"/>
              <a:gd name="connsiteY139" fmla="*/ 4451517 h 6858000"/>
              <a:gd name="connsiteX140" fmla="*/ 3505221 w 7467600"/>
              <a:gd name="connsiteY140" fmla="*/ 4480757 h 6858000"/>
              <a:gd name="connsiteX141" fmla="*/ 2626982 w 7467600"/>
              <a:gd name="connsiteY141" fmla="*/ 4206450 h 6858000"/>
              <a:gd name="connsiteX142" fmla="*/ 1310106 w 7467600"/>
              <a:gd name="connsiteY142" fmla="*/ 3943217 h 6858000"/>
              <a:gd name="connsiteX143" fmla="*/ 854994 w 7467600"/>
              <a:gd name="connsiteY143" fmla="*/ 4399136 h 6858000"/>
              <a:gd name="connsiteX144" fmla="*/ 742462 w 7467600"/>
              <a:gd name="connsiteY144" fmla="*/ 4594648 h 6858000"/>
              <a:gd name="connsiteX145" fmla="*/ 820602 w 7467600"/>
              <a:gd name="connsiteY145" fmla="*/ 4485915 h 6858000"/>
              <a:gd name="connsiteX146" fmla="*/ 878295 w 7467600"/>
              <a:gd name="connsiteY146" fmla="*/ 4403594 h 6858000"/>
              <a:gd name="connsiteX147" fmla="*/ 1240607 w 7467600"/>
              <a:gd name="connsiteY147" fmla="*/ 4010401 h 6858000"/>
              <a:gd name="connsiteX148" fmla="*/ 1310106 w 7467600"/>
              <a:gd name="connsiteY148" fmla="*/ 3943217 h 6858000"/>
              <a:gd name="connsiteX149" fmla="*/ 1423113 w 7467600"/>
              <a:gd name="connsiteY149" fmla="*/ 3874565 h 6858000"/>
              <a:gd name="connsiteX150" fmla="*/ 1260565 w 7467600"/>
              <a:gd name="connsiteY150" fmla="*/ 4031982 h 6858000"/>
              <a:gd name="connsiteX151" fmla="*/ 901900 w 7467600"/>
              <a:gd name="connsiteY151" fmla="*/ 4421236 h 6858000"/>
              <a:gd name="connsiteX152" fmla="*/ 845044 w 7467600"/>
              <a:gd name="connsiteY152" fmla="*/ 4502436 h 6858000"/>
              <a:gd name="connsiteX153" fmla="*/ 685926 w 7467600"/>
              <a:gd name="connsiteY153" fmla="*/ 4703069 h 6858000"/>
              <a:gd name="connsiteX154" fmla="*/ 684248 w 7467600"/>
              <a:gd name="connsiteY154" fmla="*/ 4706721 h 6858000"/>
              <a:gd name="connsiteX155" fmla="*/ 1423113 w 7467600"/>
              <a:gd name="connsiteY155" fmla="*/ 3874565 h 6858000"/>
              <a:gd name="connsiteX156" fmla="*/ 3316479 w 7467600"/>
              <a:gd name="connsiteY156" fmla="*/ 3872136 h 6858000"/>
              <a:gd name="connsiteX157" fmla="*/ 3546806 w 7467600"/>
              <a:gd name="connsiteY157" fmla="*/ 4356139 h 6858000"/>
              <a:gd name="connsiteX158" fmla="*/ 3364433 w 7467600"/>
              <a:gd name="connsiteY158" fmla="*/ 3953121 h 6858000"/>
              <a:gd name="connsiteX159" fmla="*/ 3316479 w 7467600"/>
              <a:gd name="connsiteY159" fmla="*/ 3872136 h 6858000"/>
              <a:gd name="connsiteX160" fmla="*/ 3291335 w 7467600"/>
              <a:gd name="connsiteY160" fmla="*/ 3767420 h 6858000"/>
              <a:gd name="connsiteX161" fmla="*/ 3390805 w 7467600"/>
              <a:gd name="connsiteY161" fmla="*/ 3937163 h 6858000"/>
              <a:gd name="connsiteX162" fmla="*/ 3579062 w 7467600"/>
              <a:gd name="connsiteY162" fmla="*/ 4359040 h 6858000"/>
              <a:gd name="connsiteX163" fmla="*/ 3467355 w 7467600"/>
              <a:gd name="connsiteY163" fmla="*/ 3988130 h 6858000"/>
              <a:gd name="connsiteX164" fmla="*/ 3310753 w 7467600"/>
              <a:gd name="connsiteY164" fmla="*/ 3787140 h 6858000"/>
              <a:gd name="connsiteX165" fmla="*/ 3291335 w 7467600"/>
              <a:gd name="connsiteY165" fmla="*/ 3767420 h 6858000"/>
              <a:gd name="connsiteX166" fmla="*/ 1635889 w 7467600"/>
              <a:gd name="connsiteY166" fmla="*/ 3709494 h 6858000"/>
              <a:gd name="connsiteX167" fmla="*/ 1634800 w 7467600"/>
              <a:gd name="connsiteY167" fmla="*/ 3731111 h 6858000"/>
              <a:gd name="connsiteX168" fmla="*/ 1635889 w 7467600"/>
              <a:gd name="connsiteY168" fmla="*/ 3709494 h 6858000"/>
              <a:gd name="connsiteX169" fmla="*/ 1510397 w 7467600"/>
              <a:gd name="connsiteY169" fmla="*/ 3684705 h 6858000"/>
              <a:gd name="connsiteX170" fmla="*/ 1146550 w 7467600"/>
              <a:gd name="connsiteY170" fmla="*/ 3802012 h 6858000"/>
              <a:gd name="connsiteX171" fmla="*/ 698834 w 7467600"/>
              <a:gd name="connsiteY171" fmla="*/ 3952272 h 6858000"/>
              <a:gd name="connsiteX172" fmla="*/ 34256 w 7467600"/>
              <a:gd name="connsiteY172" fmla="*/ 4347603 h 6858000"/>
              <a:gd name="connsiteX173" fmla="*/ 527241 w 7467600"/>
              <a:gd name="connsiteY173" fmla="*/ 4065078 h 6858000"/>
              <a:gd name="connsiteX174" fmla="*/ 1510397 w 7467600"/>
              <a:gd name="connsiteY174" fmla="*/ 3684705 h 6858000"/>
              <a:gd name="connsiteX175" fmla="*/ 1313114 w 7467600"/>
              <a:gd name="connsiteY175" fmla="*/ 3655216 h 6858000"/>
              <a:gd name="connsiteX176" fmla="*/ 1109304 w 7467600"/>
              <a:gd name="connsiteY176" fmla="*/ 3669030 h 6858000"/>
              <a:gd name="connsiteX177" fmla="*/ 8129 w 7467600"/>
              <a:gd name="connsiteY177" fmla="*/ 4330519 h 6858000"/>
              <a:gd name="connsiteX178" fmla="*/ 687572 w 7467600"/>
              <a:gd name="connsiteY178" fmla="*/ 3925629 h 6858000"/>
              <a:gd name="connsiteX179" fmla="*/ 1138365 w 7467600"/>
              <a:gd name="connsiteY179" fmla="*/ 3774515 h 6858000"/>
              <a:gd name="connsiteX180" fmla="*/ 1505579 w 7467600"/>
              <a:gd name="connsiteY180" fmla="*/ 3655526 h 6858000"/>
              <a:gd name="connsiteX181" fmla="*/ 1313114 w 7467600"/>
              <a:gd name="connsiteY181" fmla="*/ 3655216 h 6858000"/>
              <a:gd name="connsiteX182" fmla="*/ 3655073 w 7467600"/>
              <a:gd name="connsiteY182" fmla="*/ 3650884 h 6858000"/>
              <a:gd name="connsiteX183" fmla="*/ 3989938 w 7467600"/>
              <a:gd name="connsiteY183" fmla="*/ 3991685 h 6858000"/>
              <a:gd name="connsiteX184" fmla="*/ 4393907 w 7467600"/>
              <a:gd name="connsiteY184" fmla="*/ 4261258 h 6858000"/>
              <a:gd name="connsiteX185" fmla="*/ 4648051 w 7467600"/>
              <a:gd name="connsiteY185" fmla="*/ 4374051 h 6858000"/>
              <a:gd name="connsiteX186" fmla="*/ 4383389 w 7467600"/>
              <a:gd name="connsiteY186" fmla="*/ 4184369 h 6858000"/>
              <a:gd name="connsiteX187" fmla="*/ 4165508 w 7467600"/>
              <a:gd name="connsiteY187" fmla="*/ 4035196 h 6858000"/>
              <a:gd name="connsiteX188" fmla="*/ 4068162 w 7467600"/>
              <a:gd name="connsiteY188" fmla="*/ 3953394 h 6858000"/>
              <a:gd name="connsiteX189" fmla="*/ 3981416 w 7467600"/>
              <a:gd name="connsiteY189" fmla="*/ 3880482 h 6858000"/>
              <a:gd name="connsiteX190" fmla="*/ 3800147 w 7467600"/>
              <a:gd name="connsiteY190" fmla="*/ 3749872 h 6858000"/>
              <a:gd name="connsiteX191" fmla="*/ 3655073 w 7467600"/>
              <a:gd name="connsiteY191" fmla="*/ 3650884 h 6858000"/>
              <a:gd name="connsiteX192" fmla="*/ 3670252 w 7467600"/>
              <a:gd name="connsiteY192" fmla="*/ 3622798 h 6858000"/>
              <a:gd name="connsiteX193" fmla="*/ 3817258 w 7467600"/>
              <a:gd name="connsiteY193" fmla="*/ 3723577 h 6858000"/>
              <a:gd name="connsiteX194" fmla="*/ 4000461 w 7467600"/>
              <a:gd name="connsiteY194" fmla="*/ 3855966 h 6858000"/>
              <a:gd name="connsiteX195" fmla="*/ 4088180 w 7467600"/>
              <a:gd name="connsiteY195" fmla="*/ 3929774 h 6858000"/>
              <a:gd name="connsiteX196" fmla="*/ 4184555 w 7467600"/>
              <a:gd name="connsiteY196" fmla="*/ 4010683 h 6858000"/>
              <a:gd name="connsiteX197" fmla="*/ 4399563 w 7467600"/>
              <a:gd name="connsiteY197" fmla="*/ 4158106 h 6858000"/>
              <a:gd name="connsiteX198" fmla="*/ 4684469 w 7467600"/>
              <a:gd name="connsiteY198" fmla="*/ 4364680 h 6858000"/>
              <a:gd name="connsiteX199" fmla="*/ 4690271 w 7467600"/>
              <a:gd name="connsiteY199" fmla="*/ 4370034 h 6858000"/>
              <a:gd name="connsiteX200" fmla="*/ 4136093 w 7467600"/>
              <a:gd name="connsiteY200" fmla="*/ 3858466 h 6858000"/>
              <a:gd name="connsiteX201" fmla="*/ 3670252 w 7467600"/>
              <a:gd name="connsiteY201" fmla="*/ 3622798 h 6858000"/>
              <a:gd name="connsiteX202" fmla="*/ 4440129 w 7467600"/>
              <a:gd name="connsiteY202" fmla="*/ 3448571 h 6858000"/>
              <a:gd name="connsiteX203" fmla="*/ 4856525 w 7467600"/>
              <a:gd name="connsiteY203" fmla="*/ 3915351 h 6858000"/>
              <a:gd name="connsiteX204" fmla="*/ 5059055 w 7467600"/>
              <a:gd name="connsiteY204" fmla="*/ 4108918 h 6858000"/>
              <a:gd name="connsiteX205" fmla="*/ 5290070 w 7467600"/>
              <a:gd name="connsiteY205" fmla="*/ 4263619 h 6858000"/>
              <a:gd name="connsiteX206" fmla="*/ 4834991 w 7467600"/>
              <a:gd name="connsiteY206" fmla="*/ 3830985 h 6858000"/>
              <a:gd name="connsiteX207" fmla="*/ 4440129 w 7467600"/>
              <a:gd name="connsiteY207" fmla="*/ 3448571 h 6858000"/>
              <a:gd name="connsiteX208" fmla="*/ 4441737 w 7467600"/>
              <a:gd name="connsiteY208" fmla="*/ 3399734 h 6858000"/>
              <a:gd name="connsiteX209" fmla="*/ 4431236 w 7467600"/>
              <a:gd name="connsiteY209" fmla="*/ 3400954 h 6858000"/>
              <a:gd name="connsiteX210" fmla="*/ 4557150 w 7467600"/>
              <a:gd name="connsiteY210" fmla="*/ 3510023 h 6858000"/>
              <a:gd name="connsiteX211" fmla="*/ 4856936 w 7467600"/>
              <a:gd name="connsiteY211" fmla="*/ 3809146 h 6858000"/>
              <a:gd name="connsiteX212" fmla="*/ 5111996 w 7467600"/>
              <a:gd name="connsiteY212" fmla="*/ 4065759 h 6858000"/>
              <a:gd name="connsiteX213" fmla="*/ 5388878 w 7467600"/>
              <a:gd name="connsiteY213" fmla="*/ 4300185 h 6858000"/>
              <a:gd name="connsiteX214" fmla="*/ 5425556 w 7467600"/>
              <a:gd name="connsiteY214" fmla="*/ 4308967 h 6858000"/>
              <a:gd name="connsiteX215" fmla="*/ 4943646 w 7467600"/>
              <a:gd name="connsiteY215" fmla="*/ 3822916 h 6858000"/>
              <a:gd name="connsiteX216" fmla="*/ 4594837 w 7467600"/>
              <a:gd name="connsiteY216" fmla="*/ 3532274 h 6858000"/>
              <a:gd name="connsiteX217" fmla="*/ 4441737 w 7467600"/>
              <a:gd name="connsiteY217" fmla="*/ 3399734 h 6858000"/>
              <a:gd name="connsiteX218" fmla="*/ 5425834 w 7467600"/>
              <a:gd name="connsiteY218" fmla="*/ 3162785 h 6858000"/>
              <a:gd name="connsiteX219" fmla="*/ 5401644 w 7467600"/>
              <a:gd name="connsiteY219" fmla="*/ 3617847 h 6858000"/>
              <a:gd name="connsiteX220" fmla="*/ 5467256 w 7467600"/>
              <a:gd name="connsiteY220" fmla="*/ 4175494 h 6858000"/>
              <a:gd name="connsiteX221" fmla="*/ 5448069 w 7467600"/>
              <a:gd name="connsiteY221" fmla="*/ 3567554 h 6858000"/>
              <a:gd name="connsiteX222" fmla="*/ 5425834 w 7467600"/>
              <a:gd name="connsiteY222" fmla="*/ 3162785 h 6858000"/>
              <a:gd name="connsiteX223" fmla="*/ 1318687 w 7467600"/>
              <a:gd name="connsiteY223" fmla="*/ 3113840 h 6858000"/>
              <a:gd name="connsiteX224" fmla="*/ 1066793 w 7467600"/>
              <a:gd name="connsiteY224" fmla="*/ 3212171 h 6858000"/>
              <a:gd name="connsiteX225" fmla="*/ 993319 w 7467600"/>
              <a:gd name="connsiteY225" fmla="*/ 3247648 h 6858000"/>
              <a:gd name="connsiteX226" fmla="*/ 853081 w 7467600"/>
              <a:gd name="connsiteY226" fmla="*/ 3312410 h 6858000"/>
              <a:gd name="connsiteX227" fmla="*/ 805957 w 7467600"/>
              <a:gd name="connsiteY227" fmla="*/ 3330443 h 6858000"/>
              <a:gd name="connsiteX228" fmla="*/ 1318687 w 7467600"/>
              <a:gd name="connsiteY228" fmla="*/ 3113840 h 6858000"/>
              <a:gd name="connsiteX229" fmla="*/ 5453702 w 7467600"/>
              <a:gd name="connsiteY229" fmla="*/ 3090882 h 6858000"/>
              <a:gd name="connsiteX230" fmla="*/ 5480135 w 7467600"/>
              <a:gd name="connsiteY230" fmla="*/ 3565802 h 6858000"/>
              <a:gd name="connsiteX231" fmla="*/ 5499023 w 7467600"/>
              <a:gd name="connsiteY231" fmla="*/ 4166310 h 6858000"/>
              <a:gd name="connsiteX232" fmla="*/ 5547022 w 7467600"/>
              <a:gd name="connsiteY232" fmla="*/ 3607838 h 6858000"/>
              <a:gd name="connsiteX233" fmla="*/ 5515964 w 7467600"/>
              <a:gd name="connsiteY233" fmla="*/ 3378541 h 6858000"/>
              <a:gd name="connsiteX234" fmla="*/ 5453702 w 7467600"/>
              <a:gd name="connsiteY234" fmla="*/ 3090882 h 6858000"/>
              <a:gd name="connsiteX235" fmla="*/ 1238695 w 7467600"/>
              <a:gd name="connsiteY235" fmla="*/ 3076820 h 6858000"/>
              <a:gd name="connsiteX236" fmla="*/ 716371 w 7467600"/>
              <a:gd name="connsiteY236" fmla="*/ 3293249 h 6858000"/>
              <a:gd name="connsiteX237" fmla="*/ 579522 w 7467600"/>
              <a:gd name="connsiteY237" fmla="*/ 3371759 h 6858000"/>
              <a:gd name="connsiteX238" fmla="*/ 600288 w 7467600"/>
              <a:gd name="connsiteY238" fmla="*/ 3365555 h 6858000"/>
              <a:gd name="connsiteX239" fmla="*/ 840692 w 7467600"/>
              <a:gd name="connsiteY239" fmla="*/ 3284921 h 6858000"/>
              <a:gd name="connsiteX240" fmla="*/ 979248 w 7467600"/>
              <a:gd name="connsiteY240" fmla="*/ 3221003 h 6858000"/>
              <a:gd name="connsiteX241" fmla="*/ 1053282 w 7467600"/>
              <a:gd name="connsiteY241" fmla="*/ 3185247 h 6858000"/>
              <a:gd name="connsiteX242" fmla="*/ 1320603 w 7467600"/>
              <a:gd name="connsiteY242" fmla="*/ 3081281 h 6858000"/>
              <a:gd name="connsiteX243" fmla="*/ 1238695 w 7467600"/>
              <a:gd name="connsiteY243" fmla="*/ 3076820 h 6858000"/>
              <a:gd name="connsiteX244" fmla="*/ 5425627 w 7467600"/>
              <a:gd name="connsiteY244" fmla="*/ 2954192 h 6858000"/>
              <a:gd name="connsiteX245" fmla="*/ 5470770 w 7467600"/>
              <a:gd name="connsiteY245" fmla="*/ 3005435 h 6858000"/>
              <a:gd name="connsiteX246" fmla="*/ 5519779 w 7467600"/>
              <a:gd name="connsiteY246" fmla="*/ 4359223 h 6858000"/>
              <a:gd name="connsiteX247" fmla="*/ 5520293 w 7467600"/>
              <a:gd name="connsiteY247" fmla="*/ 4360602 h 6858000"/>
              <a:gd name="connsiteX248" fmla="*/ 5767221 w 7467600"/>
              <a:gd name="connsiteY248" fmla="*/ 4665564 h 6858000"/>
              <a:gd name="connsiteX249" fmla="*/ 6937169 w 7467600"/>
              <a:gd name="connsiteY249" fmla="*/ 4815941 h 6858000"/>
              <a:gd name="connsiteX250" fmla="*/ 6953922 w 7467600"/>
              <a:gd name="connsiteY250" fmla="*/ 4890068 h 6858000"/>
              <a:gd name="connsiteX251" fmla="*/ 6071359 w 7467600"/>
              <a:gd name="connsiteY251" fmla="*/ 4770770 h 6858000"/>
              <a:gd name="connsiteX252" fmla="*/ 6038839 w 7467600"/>
              <a:gd name="connsiteY252" fmla="*/ 4764474 h 6858000"/>
              <a:gd name="connsiteX253" fmla="*/ 6038706 w 7467600"/>
              <a:gd name="connsiteY253" fmla="*/ 4763847 h 6858000"/>
              <a:gd name="connsiteX254" fmla="*/ 6037784 w 7467600"/>
              <a:gd name="connsiteY254" fmla="*/ 4764270 h 6858000"/>
              <a:gd name="connsiteX255" fmla="*/ 6038839 w 7467600"/>
              <a:gd name="connsiteY255" fmla="*/ 4764474 h 6858000"/>
              <a:gd name="connsiteX256" fmla="*/ 6040338 w 7467600"/>
              <a:gd name="connsiteY256" fmla="*/ 4771418 h 6858000"/>
              <a:gd name="connsiteX257" fmla="*/ 6024488 w 7467600"/>
              <a:gd name="connsiteY257" fmla="*/ 4809903 h 6858000"/>
              <a:gd name="connsiteX258" fmla="*/ 5599771 w 7467600"/>
              <a:gd name="connsiteY258" fmla="*/ 5509652 h 6858000"/>
              <a:gd name="connsiteX259" fmla="*/ 5548843 w 7467600"/>
              <a:gd name="connsiteY259" fmla="*/ 5563845 h 6858000"/>
              <a:gd name="connsiteX260" fmla="*/ 5940952 w 7467600"/>
              <a:gd name="connsiteY260" fmla="*/ 6250028 h 6858000"/>
              <a:gd name="connsiteX261" fmla="*/ 6043441 w 7467600"/>
              <a:gd name="connsiteY261" fmla="*/ 6665847 h 6858000"/>
              <a:gd name="connsiteX262" fmla="*/ 6093432 w 7467600"/>
              <a:gd name="connsiteY262" fmla="*/ 6858000 h 6858000"/>
              <a:gd name="connsiteX263" fmla="*/ 6034344 w 7467600"/>
              <a:gd name="connsiteY263" fmla="*/ 6858000 h 6858000"/>
              <a:gd name="connsiteX264" fmla="*/ 6026679 w 7467600"/>
              <a:gd name="connsiteY264" fmla="*/ 6836959 h 6858000"/>
              <a:gd name="connsiteX265" fmla="*/ 5800441 w 7467600"/>
              <a:gd name="connsiteY265" fmla="*/ 6335286 h 6858000"/>
              <a:gd name="connsiteX266" fmla="*/ 5526562 w 7467600"/>
              <a:gd name="connsiteY266" fmla="*/ 5705388 h 6858000"/>
              <a:gd name="connsiteX267" fmla="*/ 5519640 w 7467600"/>
              <a:gd name="connsiteY267" fmla="*/ 5683774 h 6858000"/>
              <a:gd name="connsiteX268" fmla="*/ 5844559 w 7467600"/>
              <a:gd name="connsiteY268" fmla="*/ 6553349 h 6858000"/>
              <a:gd name="connsiteX269" fmla="*/ 5975994 w 7467600"/>
              <a:gd name="connsiteY269" fmla="*/ 6858000 h 6858000"/>
              <a:gd name="connsiteX270" fmla="*/ 5898547 w 7467600"/>
              <a:gd name="connsiteY270" fmla="*/ 6858000 h 6858000"/>
              <a:gd name="connsiteX271" fmla="*/ 5682041 w 7467600"/>
              <a:gd name="connsiteY271" fmla="*/ 6355860 h 6858000"/>
              <a:gd name="connsiteX272" fmla="*/ 5461758 w 7467600"/>
              <a:gd name="connsiteY272" fmla="*/ 5820220 h 6858000"/>
              <a:gd name="connsiteX273" fmla="*/ 5237282 w 7467600"/>
              <a:gd name="connsiteY273" fmla="*/ 6579086 h 6858000"/>
              <a:gd name="connsiteX274" fmla="*/ 5115009 w 7467600"/>
              <a:gd name="connsiteY274" fmla="*/ 6858000 h 6858000"/>
              <a:gd name="connsiteX275" fmla="*/ 5028074 w 7467600"/>
              <a:gd name="connsiteY275" fmla="*/ 6858000 h 6858000"/>
              <a:gd name="connsiteX276" fmla="*/ 5079508 w 7467600"/>
              <a:gd name="connsiteY276" fmla="*/ 6749074 h 6858000"/>
              <a:gd name="connsiteX277" fmla="*/ 5371846 w 7467600"/>
              <a:gd name="connsiteY277" fmla="*/ 5924413 h 6858000"/>
              <a:gd name="connsiteX278" fmla="*/ 5270512 w 7467600"/>
              <a:gd name="connsiteY278" fmla="*/ 6138975 h 6858000"/>
              <a:gd name="connsiteX279" fmla="*/ 5062409 w 7467600"/>
              <a:gd name="connsiteY279" fmla="*/ 6653544 h 6858000"/>
              <a:gd name="connsiteX280" fmla="*/ 5036628 w 7467600"/>
              <a:gd name="connsiteY280" fmla="*/ 6754247 h 6858000"/>
              <a:gd name="connsiteX281" fmla="*/ 5009112 w 7467600"/>
              <a:gd name="connsiteY281" fmla="*/ 6858000 h 6858000"/>
              <a:gd name="connsiteX282" fmla="*/ 4976679 w 7467600"/>
              <a:gd name="connsiteY282" fmla="*/ 6858000 h 6858000"/>
              <a:gd name="connsiteX283" fmla="*/ 5006537 w 7467600"/>
              <a:gd name="connsiteY283" fmla="*/ 6747068 h 6858000"/>
              <a:gd name="connsiteX284" fmla="*/ 5032723 w 7467600"/>
              <a:gd name="connsiteY284" fmla="*/ 6644957 h 6858000"/>
              <a:gd name="connsiteX285" fmla="*/ 5242949 w 7467600"/>
              <a:gd name="connsiteY285" fmla="*/ 6125175 h 6858000"/>
              <a:gd name="connsiteX286" fmla="*/ 5286321 w 7467600"/>
              <a:gd name="connsiteY286" fmla="*/ 6033555 h 6858000"/>
              <a:gd name="connsiteX287" fmla="*/ 5008210 w 7467600"/>
              <a:gd name="connsiteY287" fmla="*/ 6649194 h 6858000"/>
              <a:gd name="connsiteX288" fmla="*/ 4986321 w 7467600"/>
              <a:gd name="connsiteY288" fmla="*/ 6765687 h 6858000"/>
              <a:gd name="connsiteX289" fmla="*/ 4973474 w 7467600"/>
              <a:gd name="connsiteY289" fmla="*/ 6858000 h 6858000"/>
              <a:gd name="connsiteX290" fmla="*/ 4907178 w 7467600"/>
              <a:gd name="connsiteY290" fmla="*/ 6858000 h 6858000"/>
              <a:gd name="connsiteX291" fmla="*/ 4910810 w 7467600"/>
              <a:gd name="connsiteY291" fmla="*/ 6829660 h 6858000"/>
              <a:gd name="connsiteX292" fmla="*/ 4987461 w 7467600"/>
              <a:gd name="connsiteY292" fmla="*/ 6432994 h 6858000"/>
              <a:gd name="connsiteX293" fmla="*/ 5179262 w 7467600"/>
              <a:gd name="connsiteY293" fmla="*/ 6035044 h 6858000"/>
              <a:gd name="connsiteX294" fmla="*/ 4689678 w 7467600"/>
              <a:gd name="connsiteY294" fmla="*/ 6440241 h 6858000"/>
              <a:gd name="connsiteX295" fmla="*/ 4477543 w 7467600"/>
              <a:gd name="connsiteY295" fmla="*/ 6674836 h 6858000"/>
              <a:gd name="connsiteX296" fmla="*/ 4329957 w 7467600"/>
              <a:gd name="connsiteY296" fmla="*/ 6858000 h 6858000"/>
              <a:gd name="connsiteX297" fmla="*/ 4218595 w 7467600"/>
              <a:gd name="connsiteY297" fmla="*/ 6858000 h 6858000"/>
              <a:gd name="connsiteX298" fmla="*/ 4368888 w 7467600"/>
              <a:gd name="connsiteY298" fmla="*/ 6668412 h 6858000"/>
              <a:gd name="connsiteX299" fmla="*/ 4563091 w 7467600"/>
              <a:gd name="connsiteY299" fmla="*/ 6442508 h 6858000"/>
              <a:gd name="connsiteX300" fmla="*/ 5387324 w 7467600"/>
              <a:gd name="connsiteY300" fmla="*/ 5705830 h 6858000"/>
              <a:gd name="connsiteX301" fmla="*/ 5073620 w 7467600"/>
              <a:gd name="connsiteY301" fmla="*/ 5955437 h 6858000"/>
              <a:gd name="connsiteX302" fmla="*/ 4689789 w 7467600"/>
              <a:gd name="connsiteY302" fmla="*/ 6268382 h 6858000"/>
              <a:gd name="connsiteX303" fmla="*/ 4418722 w 7467600"/>
              <a:gd name="connsiteY303" fmla="*/ 6570886 h 6858000"/>
              <a:gd name="connsiteX304" fmla="*/ 4214944 w 7467600"/>
              <a:gd name="connsiteY304" fmla="*/ 6858000 h 6858000"/>
              <a:gd name="connsiteX305" fmla="*/ 4177898 w 7467600"/>
              <a:gd name="connsiteY305" fmla="*/ 6858000 h 6858000"/>
              <a:gd name="connsiteX306" fmla="*/ 4391597 w 7467600"/>
              <a:gd name="connsiteY306" fmla="*/ 6556370 h 6858000"/>
              <a:gd name="connsiteX307" fmla="*/ 4668889 w 7467600"/>
              <a:gd name="connsiteY307" fmla="*/ 6246399 h 6858000"/>
              <a:gd name="connsiteX308" fmla="*/ 5055427 w 7467600"/>
              <a:gd name="connsiteY308" fmla="*/ 5931476 h 6858000"/>
              <a:gd name="connsiteX309" fmla="*/ 5371814 w 7467600"/>
              <a:gd name="connsiteY309" fmla="*/ 5678975 h 6858000"/>
              <a:gd name="connsiteX310" fmla="*/ 4987918 w 7467600"/>
              <a:gd name="connsiteY310" fmla="*/ 5838701 h 6858000"/>
              <a:gd name="connsiteX311" fmla="*/ 4317146 w 7467600"/>
              <a:gd name="connsiteY311" fmla="*/ 6587716 h 6858000"/>
              <a:gd name="connsiteX312" fmla="*/ 4171627 w 7467600"/>
              <a:gd name="connsiteY312" fmla="*/ 6858000 h 6858000"/>
              <a:gd name="connsiteX313" fmla="*/ 4081585 w 7467600"/>
              <a:gd name="connsiteY313" fmla="*/ 6858000 h 6858000"/>
              <a:gd name="connsiteX314" fmla="*/ 4238603 w 7467600"/>
              <a:gd name="connsiteY314" fmla="*/ 6559341 h 6858000"/>
              <a:gd name="connsiteX315" fmla="*/ 4778333 w 7467600"/>
              <a:gd name="connsiteY315" fmla="*/ 5873626 h 6858000"/>
              <a:gd name="connsiteX316" fmla="*/ 5414185 w 7467600"/>
              <a:gd name="connsiteY316" fmla="*/ 5573882 h 6858000"/>
              <a:gd name="connsiteX317" fmla="*/ 5959648 w 7467600"/>
              <a:gd name="connsiteY317" fmla="*/ 4760797 h 6858000"/>
              <a:gd name="connsiteX318" fmla="*/ 5355019 w 7467600"/>
              <a:gd name="connsiteY318" fmla="*/ 4734672 h 6858000"/>
              <a:gd name="connsiteX319" fmla="*/ 5083565 w 7467600"/>
              <a:gd name="connsiteY319" fmla="*/ 5179121 h 6858000"/>
              <a:gd name="connsiteX320" fmla="*/ 4713577 w 7467600"/>
              <a:gd name="connsiteY320" fmla="*/ 5616803 h 6858000"/>
              <a:gd name="connsiteX321" fmla="*/ 3989559 w 7467600"/>
              <a:gd name="connsiteY321" fmla="*/ 6145945 h 6858000"/>
              <a:gd name="connsiteX322" fmla="*/ 3939824 w 7467600"/>
              <a:gd name="connsiteY322" fmla="*/ 6066900 h 6858000"/>
              <a:gd name="connsiteX323" fmla="*/ 4584537 w 7467600"/>
              <a:gd name="connsiteY323" fmla="*/ 5324826 h 6858000"/>
              <a:gd name="connsiteX324" fmla="*/ 5037105 w 7467600"/>
              <a:gd name="connsiteY324" fmla="*/ 5088765 h 6858000"/>
              <a:gd name="connsiteX325" fmla="*/ 5039930 w 7467600"/>
              <a:gd name="connsiteY325" fmla="*/ 5089585 h 6858000"/>
              <a:gd name="connsiteX326" fmla="*/ 5263764 w 7467600"/>
              <a:gd name="connsiteY326" fmla="*/ 4735525 h 6858000"/>
              <a:gd name="connsiteX327" fmla="*/ 4086300 w 7467600"/>
              <a:gd name="connsiteY327" fmla="*/ 4884599 h 6858000"/>
              <a:gd name="connsiteX328" fmla="*/ 4085485 w 7467600"/>
              <a:gd name="connsiteY328" fmla="*/ 4899070 h 6858000"/>
              <a:gd name="connsiteX329" fmla="*/ 3871915 w 7467600"/>
              <a:gd name="connsiteY329" fmla="*/ 5253645 h 6858000"/>
              <a:gd name="connsiteX330" fmla="*/ 3799374 w 7467600"/>
              <a:gd name="connsiteY330" fmla="*/ 5466127 h 6858000"/>
              <a:gd name="connsiteX331" fmla="*/ 3498850 w 7467600"/>
              <a:gd name="connsiteY331" fmla="*/ 6661888 h 6858000"/>
              <a:gd name="connsiteX332" fmla="*/ 3399216 w 7467600"/>
              <a:gd name="connsiteY332" fmla="*/ 6858000 h 6858000"/>
              <a:gd name="connsiteX333" fmla="*/ 3303688 w 7467600"/>
              <a:gd name="connsiteY333" fmla="*/ 6858000 h 6858000"/>
              <a:gd name="connsiteX334" fmla="*/ 3391774 w 7467600"/>
              <a:gd name="connsiteY334" fmla="*/ 6697181 h 6858000"/>
              <a:gd name="connsiteX335" fmla="*/ 3735540 w 7467600"/>
              <a:gd name="connsiteY335" fmla="*/ 5546923 h 6858000"/>
              <a:gd name="connsiteX336" fmla="*/ 3729438 w 7467600"/>
              <a:gd name="connsiteY336" fmla="*/ 5569058 h 6858000"/>
              <a:gd name="connsiteX337" fmla="*/ 3707782 w 7467600"/>
              <a:gd name="connsiteY337" fmla="*/ 5644908 h 6858000"/>
              <a:gd name="connsiteX338" fmla="*/ 3583827 w 7467600"/>
              <a:gd name="connsiteY338" fmla="*/ 6039215 h 6858000"/>
              <a:gd name="connsiteX339" fmla="*/ 3547861 w 7467600"/>
              <a:gd name="connsiteY339" fmla="*/ 6129609 h 6858000"/>
              <a:gd name="connsiteX340" fmla="*/ 3490905 w 7467600"/>
              <a:gd name="connsiteY340" fmla="*/ 6277660 h 6858000"/>
              <a:gd name="connsiteX341" fmla="*/ 3455859 w 7467600"/>
              <a:gd name="connsiteY341" fmla="*/ 6391301 h 6858000"/>
              <a:gd name="connsiteX342" fmla="*/ 3429112 w 7467600"/>
              <a:gd name="connsiteY342" fmla="*/ 6479469 h 6858000"/>
              <a:gd name="connsiteX343" fmla="*/ 3304862 w 7467600"/>
              <a:gd name="connsiteY343" fmla="*/ 6796476 h 6858000"/>
              <a:gd name="connsiteX344" fmla="*/ 3276071 w 7467600"/>
              <a:gd name="connsiteY344" fmla="*/ 6858000 h 6858000"/>
              <a:gd name="connsiteX345" fmla="*/ 3240805 w 7467600"/>
              <a:gd name="connsiteY345" fmla="*/ 6858000 h 6858000"/>
              <a:gd name="connsiteX346" fmla="*/ 3275917 w 7467600"/>
              <a:gd name="connsiteY346" fmla="*/ 6783192 h 6858000"/>
              <a:gd name="connsiteX347" fmla="*/ 3399358 w 7467600"/>
              <a:gd name="connsiteY347" fmla="*/ 6469011 h 6858000"/>
              <a:gd name="connsiteX348" fmla="*/ 3425650 w 7467600"/>
              <a:gd name="connsiteY348" fmla="*/ 6381333 h 6858000"/>
              <a:gd name="connsiteX349" fmla="*/ 3460661 w 7467600"/>
              <a:gd name="connsiteY349" fmla="*/ 6266763 h 6858000"/>
              <a:gd name="connsiteX350" fmla="*/ 3518021 w 7467600"/>
              <a:gd name="connsiteY350" fmla="*/ 6117298 h 6858000"/>
              <a:gd name="connsiteX351" fmla="*/ 3554035 w 7467600"/>
              <a:gd name="connsiteY351" fmla="*/ 6027832 h 6858000"/>
              <a:gd name="connsiteX352" fmla="*/ 3677174 w 7467600"/>
              <a:gd name="connsiteY352" fmla="*/ 5636351 h 6858000"/>
              <a:gd name="connsiteX353" fmla="*/ 3698819 w 7467600"/>
              <a:gd name="connsiteY353" fmla="*/ 5560503 h 6858000"/>
              <a:gd name="connsiteX354" fmla="*/ 3702094 w 7467600"/>
              <a:gd name="connsiteY354" fmla="*/ 5549194 h 6858000"/>
              <a:gd name="connsiteX355" fmla="*/ 3398355 w 7467600"/>
              <a:gd name="connsiteY355" fmla="*/ 6094603 h 6858000"/>
              <a:gd name="connsiteX356" fmla="*/ 3193941 w 7467600"/>
              <a:gd name="connsiteY356" fmla="*/ 6798775 h 6858000"/>
              <a:gd name="connsiteX357" fmla="*/ 3184140 w 7467600"/>
              <a:gd name="connsiteY357" fmla="*/ 6858000 h 6858000"/>
              <a:gd name="connsiteX358" fmla="*/ 3099978 w 7467600"/>
              <a:gd name="connsiteY358" fmla="*/ 6858000 h 6858000"/>
              <a:gd name="connsiteX359" fmla="*/ 3101556 w 7467600"/>
              <a:gd name="connsiteY359" fmla="*/ 6843337 h 6858000"/>
              <a:gd name="connsiteX360" fmla="*/ 3370162 w 7467600"/>
              <a:gd name="connsiteY360" fmla="*/ 5785550 h 6858000"/>
              <a:gd name="connsiteX361" fmla="*/ 3746477 w 7467600"/>
              <a:gd name="connsiteY361" fmla="*/ 5377889 h 6858000"/>
              <a:gd name="connsiteX362" fmla="*/ 3863399 w 7467600"/>
              <a:gd name="connsiteY362" fmla="*/ 5087257 h 6858000"/>
              <a:gd name="connsiteX363" fmla="*/ 3968712 w 7467600"/>
              <a:gd name="connsiteY363" fmla="*/ 4913989 h 6858000"/>
              <a:gd name="connsiteX364" fmla="*/ 2792390 w 7467600"/>
              <a:gd name="connsiteY364" fmla="*/ 5382974 h 6858000"/>
              <a:gd name="connsiteX365" fmla="*/ 2714982 w 7467600"/>
              <a:gd name="connsiteY365" fmla="*/ 5427051 h 6858000"/>
              <a:gd name="connsiteX366" fmla="*/ 2813361 w 7467600"/>
              <a:gd name="connsiteY366" fmla="*/ 6023912 h 6858000"/>
              <a:gd name="connsiteX367" fmla="*/ 2688430 w 7467600"/>
              <a:gd name="connsiteY367" fmla="*/ 6801564 h 6858000"/>
              <a:gd name="connsiteX368" fmla="*/ 2629626 w 7467600"/>
              <a:gd name="connsiteY368" fmla="*/ 6763394 h 6858000"/>
              <a:gd name="connsiteX369" fmla="*/ 2565328 w 7467600"/>
              <a:gd name="connsiteY369" fmla="*/ 5516399 h 6858000"/>
              <a:gd name="connsiteX370" fmla="*/ 1922999 w 7467600"/>
              <a:gd name="connsiteY370" fmla="*/ 5980343 h 6858000"/>
              <a:gd name="connsiteX371" fmla="*/ 1950261 w 7467600"/>
              <a:gd name="connsiteY371" fmla="*/ 6405858 h 6858000"/>
              <a:gd name="connsiteX372" fmla="*/ 2365554 w 7467600"/>
              <a:gd name="connsiteY372" fmla="*/ 6759107 h 6858000"/>
              <a:gd name="connsiteX373" fmla="*/ 2424142 w 7467600"/>
              <a:gd name="connsiteY373" fmla="*/ 6858000 h 6858000"/>
              <a:gd name="connsiteX374" fmla="*/ 2395994 w 7467600"/>
              <a:gd name="connsiteY374" fmla="*/ 6858000 h 6858000"/>
              <a:gd name="connsiteX375" fmla="*/ 2392863 w 7467600"/>
              <a:gd name="connsiteY375" fmla="*/ 6852964 h 6858000"/>
              <a:gd name="connsiteX376" fmla="*/ 2017589 w 7467600"/>
              <a:gd name="connsiteY376" fmla="*/ 6493982 h 6858000"/>
              <a:gd name="connsiteX377" fmla="*/ 2147336 w 7467600"/>
              <a:gd name="connsiteY377" fmla="*/ 6594052 h 6858000"/>
              <a:gd name="connsiteX378" fmla="*/ 2207047 w 7467600"/>
              <a:gd name="connsiteY378" fmla="*/ 6654540 h 6858000"/>
              <a:gd name="connsiteX379" fmla="*/ 2299106 w 7467600"/>
              <a:gd name="connsiteY379" fmla="*/ 6778931 h 6858000"/>
              <a:gd name="connsiteX380" fmla="*/ 2314430 w 7467600"/>
              <a:gd name="connsiteY380" fmla="*/ 6801144 h 6858000"/>
              <a:gd name="connsiteX381" fmla="*/ 2352406 w 7467600"/>
              <a:gd name="connsiteY381" fmla="*/ 6858000 h 6858000"/>
              <a:gd name="connsiteX382" fmla="*/ 2314492 w 7467600"/>
              <a:gd name="connsiteY382" fmla="*/ 6858000 h 6858000"/>
              <a:gd name="connsiteX383" fmla="*/ 2288095 w 7467600"/>
              <a:gd name="connsiteY383" fmla="*/ 6818030 h 6858000"/>
              <a:gd name="connsiteX384" fmla="*/ 2272768 w 7467600"/>
              <a:gd name="connsiteY384" fmla="*/ 6795822 h 6858000"/>
              <a:gd name="connsiteX385" fmla="*/ 2182715 w 7467600"/>
              <a:gd name="connsiteY385" fmla="*/ 6675071 h 6858000"/>
              <a:gd name="connsiteX386" fmla="*/ 2032061 w 7467600"/>
              <a:gd name="connsiteY386" fmla="*/ 6541380 h 6858000"/>
              <a:gd name="connsiteX387" fmla="*/ 2257220 w 7467600"/>
              <a:gd name="connsiteY387" fmla="*/ 6826257 h 6858000"/>
              <a:gd name="connsiteX388" fmla="*/ 2281324 w 7467600"/>
              <a:gd name="connsiteY388" fmla="*/ 6858000 h 6858000"/>
              <a:gd name="connsiteX389" fmla="*/ 2242860 w 7467600"/>
              <a:gd name="connsiteY389" fmla="*/ 6858000 h 6858000"/>
              <a:gd name="connsiteX390" fmla="*/ 2232818 w 7467600"/>
              <a:gd name="connsiteY390" fmla="*/ 6844926 h 6858000"/>
              <a:gd name="connsiteX391" fmla="*/ 1990172 w 7467600"/>
              <a:gd name="connsiteY391" fmla="*/ 6542121 h 6858000"/>
              <a:gd name="connsiteX392" fmla="*/ 2124090 w 7467600"/>
              <a:gd name="connsiteY392" fmla="*/ 6761017 h 6858000"/>
              <a:gd name="connsiteX393" fmla="*/ 2200380 w 7467600"/>
              <a:gd name="connsiteY393" fmla="*/ 6858000 h 6858000"/>
              <a:gd name="connsiteX394" fmla="*/ 2147507 w 7467600"/>
              <a:gd name="connsiteY394" fmla="*/ 6858000 h 6858000"/>
              <a:gd name="connsiteX395" fmla="*/ 2070668 w 7467600"/>
              <a:gd name="connsiteY395" fmla="*/ 6761520 h 6858000"/>
              <a:gd name="connsiteX396" fmla="*/ 1975142 w 7467600"/>
              <a:gd name="connsiteY396" fmla="*/ 6585570 h 6858000"/>
              <a:gd name="connsiteX397" fmla="*/ 2050035 w 7467600"/>
              <a:gd name="connsiteY397" fmla="*/ 6813345 h 6858000"/>
              <a:gd name="connsiteX398" fmla="*/ 2063025 w 7467600"/>
              <a:gd name="connsiteY398" fmla="*/ 6858000 h 6858000"/>
              <a:gd name="connsiteX399" fmla="*/ 2021675 w 7467600"/>
              <a:gd name="connsiteY399" fmla="*/ 6858000 h 6858000"/>
              <a:gd name="connsiteX400" fmla="*/ 2019308 w 7467600"/>
              <a:gd name="connsiteY400" fmla="*/ 6847118 h 6858000"/>
              <a:gd name="connsiteX401" fmla="*/ 1938835 w 7467600"/>
              <a:gd name="connsiteY401" fmla="*/ 6551160 h 6858000"/>
              <a:gd name="connsiteX402" fmla="*/ 1953230 w 7467600"/>
              <a:gd name="connsiteY402" fmla="*/ 6759699 h 6858000"/>
              <a:gd name="connsiteX403" fmla="*/ 1956763 w 7467600"/>
              <a:gd name="connsiteY403" fmla="*/ 6778191 h 6858000"/>
              <a:gd name="connsiteX404" fmla="*/ 1967925 w 7467600"/>
              <a:gd name="connsiteY404" fmla="*/ 6858000 h 6858000"/>
              <a:gd name="connsiteX405" fmla="*/ 1936622 w 7467600"/>
              <a:gd name="connsiteY405" fmla="*/ 6858000 h 6858000"/>
              <a:gd name="connsiteX406" fmla="*/ 1926261 w 7467600"/>
              <a:gd name="connsiteY406" fmla="*/ 6784064 h 6858000"/>
              <a:gd name="connsiteX407" fmla="*/ 1922724 w 7467600"/>
              <a:gd name="connsiteY407" fmla="*/ 6765577 h 6858000"/>
              <a:gd name="connsiteX408" fmla="*/ 1904650 w 7467600"/>
              <a:gd name="connsiteY408" fmla="*/ 6639616 h 6858000"/>
              <a:gd name="connsiteX409" fmla="*/ 1885273 w 7467600"/>
              <a:gd name="connsiteY409" fmla="*/ 6858000 h 6858000"/>
              <a:gd name="connsiteX410" fmla="*/ 1854363 w 7467600"/>
              <a:gd name="connsiteY410" fmla="*/ 6858000 h 6858000"/>
              <a:gd name="connsiteX411" fmla="*/ 1880391 w 7467600"/>
              <a:gd name="connsiteY411" fmla="*/ 6603796 h 6858000"/>
              <a:gd name="connsiteX412" fmla="*/ 1818273 w 7467600"/>
              <a:gd name="connsiteY412" fmla="*/ 6715729 h 6858000"/>
              <a:gd name="connsiteX413" fmla="*/ 1794691 w 7467600"/>
              <a:gd name="connsiteY413" fmla="*/ 6843239 h 6858000"/>
              <a:gd name="connsiteX414" fmla="*/ 1794914 w 7467600"/>
              <a:gd name="connsiteY414" fmla="*/ 6858000 h 6858000"/>
              <a:gd name="connsiteX415" fmla="*/ 1746128 w 7467600"/>
              <a:gd name="connsiteY415" fmla="*/ 6858000 h 6858000"/>
              <a:gd name="connsiteX416" fmla="*/ 1753934 w 7467600"/>
              <a:gd name="connsiteY416" fmla="*/ 6724796 h 6858000"/>
              <a:gd name="connsiteX417" fmla="*/ 1792053 w 7467600"/>
              <a:gd name="connsiteY417" fmla="*/ 6572396 h 6858000"/>
              <a:gd name="connsiteX418" fmla="*/ 1862248 w 7467600"/>
              <a:gd name="connsiteY418" fmla="*/ 6266397 h 6858000"/>
              <a:gd name="connsiteX419" fmla="*/ 1862250 w 7467600"/>
              <a:gd name="connsiteY419" fmla="*/ 6033531 h 6858000"/>
              <a:gd name="connsiteX420" fmla="*/ 1211999 w 7467600"/>
              <a:gd name="connsiteY420" fmla="*/ 6683610 h 6858000"/>
              <a:gd name="connsiteX421" fmla="*/ 1213266 w 7467600"/>
              <a:gd name="connsiteY421" fmla="*/ 6691947 h 6858000"/>
              <a:gd name="connsiteX422" fmla="*/ 1203370 w 7467600"/>
              <a:gd name="connsiteY422" fmla="*/ 6850676 h 6858000"/>
              <a:gd name="connsiteX423" fmla="*/ 1203671 w 7467600"/>
              <a:gd name="connsiteY423" fmla="*/ 6858000 h 6858000"/>
              <a:gd name="connsiteX424" fmla="*/ 1143180 w 7467600"/>
              <a:gd name="connsiteY424" fmla="*/ 6858000 h 6858000"/>
              <a:gd name="connsiteX425" fmla="*/ 1142176 w 7467600"/>
              <a:gd name="connsiteY425" fmla="*/ 6766045 h 6858000"/>
              <a:gd name="connsiteX426" fmla="*/ 1067484 w 7467600"/>
              <a:gd name="connsiteY426" fmla="*/ 6858000 h 6858000"/>
              <a:gd name="connsiteX427" fmla="*/ 953928 w 7467600"/>
              <a:gd name="connsiteY427" fmla="*/ 6858000 h 6858000"/>
              <a:gd name="connsiteX428" fmla="*/ 959715 w 7467600"/>
              <a:gd name="connsiteY428" fmla="*/ 6850185 h 6858000"/>
              <a:gd name="connsiteX429" fmla="*/ 1483788 w 7467600"/>
              <a:gd name="connsiteY429" fmla="*/ 6259174 h 6858000"/>
              <a:gd name="connsiteX430" fmla="*/ 1100671 w 7467600"/>
              <a:gd name="connsiteY430" fmla="*/ 6252137 h 6858000"/>
              <a:gd name="connsiteX431" fmla="*/ 1090144 w 7467600"/>
              <a:gd name="connsiteY431" fmla="*/ 6256748 h 6858000"/>
              <a:gd name="connsiteX432" fmla="*/ 1095872 w 7467600"/>
              <a:gd name="connsiteY432" fmla="*/ 6271892 h 6858000"/>
              <a:gd name="connsiteX433" fmla="*/ 262785 w 7467600"/>
              <a:gd name="connsiteY433" fmla="*/ 6845450 h 6858000"/>
              <a:gd name="connsiteX434" fmla="*/ 209968 w 7467600"/>
              <a:gd name="connsiteY434" fmla="*/ 6770713 h 6858000"/>
              <a:gd name="connsiteX435" fmla="*/ 873460 w 7467600"/>
              <a:gd name="connsiteY435" fmla="*/ 6253768 h 6858000"/>
              <a:gd name="connsiteX436" fmla="*/ 192686 w 7467600"/>
              <a:gd name="connsiteY436" fmla="*/ 5849257 h 6858000"/>
              <a:gd name="connsiteX437" fmla="*/ 4696 w 7467600"/>
              <a:gd name="connsiteY437" fmla="*/ 5697668 h 6858000"/>
              <a:gd name="connsiteX438" fmla="*/ 0 w 7467600"/>
              <a:gd name="connsiteY438" fmla="*/ 5689984 h 6858000"/>
              <a:gd name="connsiteX439" fmla="*/ 0 w 7467600"/>
              <a:gd name="connsiteY439" fmla="*/ 5513472 h 6858000"/>
              <a:gd name="connsiteX440" fmla="*/ 174101 w 7467600"/>
              <a:gd name="connsiteY440" fmla="*/ 5620277 h 6858000"/>
              <a:gd name="connsiteX441" fmla="*/ 891800 w 7467600"/>
              <a:gd name="connsiteY441" fmla="*/ 6036935 h 6858000"/>
              <a:gd name="connsiteX442" fmla="*/ 1072219 w 7467600"/>
              <a:gd name="connsiteY442" fmla="*/ 6169443 h 6858000"/>
              <a:gd name="connsiteX443" fmla="*/ 1074117 w 7467600"/>
              <a:gd name="connsiteY443" fmla="*/ 6170301 h 6858000"/>
              <a:gd name="connsiteX444" fmla="*/ 1083114 w 7467600"/>
              <a:gd name="connsiteY444" fmla="*/ 6174131 h 6858000"/>
              <a:gd name="connsiteX445" fmla="*/ 1543010 w 7467600"/>
              <a:gd name="connsiteY445" fmla="*/ 6191140 h 6858000"/>
              <a:gd name="connsiteX446" fmla="*/ 1551080 w 7467600"/>
              <a:gd name="connsiteY446" fmla="*/ 6195006 h 6858000"/>
              <a:gd name="connsiteX447" fmla="*/ 2345443 w 7467600"/>
              <a:gd name="connsiteY447" fmla="*/ 5549882 h 6858000"/>
              <a:gd name="connsiteX448" fmla="*/ 1721499 w 7467600"/>
              <a:gd name="connsiteY448" fmla="*/ 5599969 h 6858000"/>
              <a:gd name="connsiteX449" fmla="*/ 767716 w 7467600"/>
              <a:gd name="connsiteY449" fmla="*/ 5472768 h 6858000"/>
              <a:gd name="connsiteX450" fmla="*/ 722147 w 7467600"/>
              <a:gd name="connsiteY450" fmla="*/ 5393091 h 6858000"/>
              <a:gd name="connsiteX451" fmla="*/ 1485552 w 7467600"/>
              <a:gd name="connsiteY451" fmla="*/ 5313202 h 6858000"/>
              <a:gd name="connsiteX452" fmla="*/ 2143004 w 7467600"/>
              <a:gd name="connsiteY452" fmla="*/ 5402420 h 6858000"/>
              <a:gd name="connsiteX453" fmla="*/ 1933391 w 7467600"/>
              <a:gd name="connsiteY453" fmla="*/ 5156971 h 6858000"/>
              <a:gd name="connsiteX454" fmla="*/ 1827118 w 7467600"/>
              <a:gd name="connsiteY454" fmla="*/ 4968410 h 6858000"/>
              <a:gd name="connsiteX455" fmla="*/ 1837349 w 7467600"/>
              <a:gd name="connsiteY455" fmla="*/ 4956357 h 6858000"/>
              <a:gd name="connsiteX456" fmla="*/ 2162835 w 7467600"/>
              <a:gd name="connsiteY456" fmla="*/ 5187853 h 6858000"/>
              <a:gd name="connsiteX457" fmla="*/ 2257167 w 7467600"/>
              <a:gd name="connsiteY457" fmla="*/ 5462123 h 6858000"/>
              <a:gd name="connsiteX458" fmla="*/ 2261598 w 7467600"/>
              <a:gd name="connsiteY458" fmla="*/ 5467998 h 6858000"/>
              <a:gd name="connsiteX459" fmla="*/ 2437177 w 7467600"/>
              <a:gd name="connsiteY459" fmla="*/ 5479608 h 6858000"/>
              <a:gd name="connsiteX460" fmla="*/ 2445247 w 7467600"/>
              <a:gd name="connsiteY460" fmla="*/ 5483476 h 6858000"/>
              <a:gd name="connsiteX461" fmla="*/ 2743626 w 7467600"/>
              <a:gd name="connsiteY461" fmla="*/ 5304819 h 6858000"/>
              <a:gd name="connsiteX462" fmla="*/ 3048102 w 7467600"/>
              <a:gd name="connsiteY462" fmla="*/ 5150595 h 6858000"/>
              <a:gd name="connsiteX463" fmla="*/ 1799414 w 7467600"/>
              <a:gd name="connsiteY463" fmla="*/ 4694732 h 6858000"/>
              <a:gd name="connsiteX464" fmla="*/ 1771735 w 7467600"/>
              <a:gd name="connsiteY464" fmla="*/ 4619929 h 6858000"/>
              <a:gd name="connsiteX465" fmla="*/ 3104273 w 7467600"/>
              <a:gd name="connsiteY465" fmla="*/ 5076159 h 6858000"/>
              <a:gd name="connsiteX466" fmla="*/ 3113245 w 7467600"/>
              <a:gd name="connsiteY466" fmla="*/ 5090705 h 6858000"/>
              <a:gd name="connsiteX467" fmla="*/ 3126294 w 7467600"/>
              <a:gd name="connsiteY467" fmla="*/ 5114400 h 6858000"/>
              <a:gd name="connsiteX468" fmla="*/ 3937433 w 7467600"/>
              <a:gd name="connsiteY468" fmla="*/ 4830473 h 6858000"/>
              <a:gd name="connsiteX469" fmla="*/ 3590475 w 7467600"/>
              <a:gd name="connsiteY469" fmla="*/ 4597974 h 6858000"/>
              <a:gd name="connsiteX470" fmla="*/ 3100264 w 7467600"/>
              <a:gd name="connsiteY470" fmla="*/ 4579845 h 6858000"/>
              <a:gd name="connsiteX471" fmla="*/ 2183576 w 7467600"/>
              <a:gd name="connsiteY471" fmla="*/ 4227150 h 6858000"/>
              <a:gd name="connsiteX472" fmla="*/ 2151029 w 7467600"/>
              <a:gd name="connsiteY472" fmla="*/ 4146947 h 6858000"/>
              <a:gd name="connsiteX473" fmla="*/ 3563434 w 7467600"/>
              <a:gd name="connsiteY473" fmla="*/ 4469115 h 6858000"/>
              <a:gd name="connsiteX474" fmla="*/ 3177952 w 7467600"/>
              <a:gd name="connsiteY474" fmla="*/ 3657386 h 6858000"/>
              <a:gd name="connsiteX475" fmla="*/ 3189263 w 7467600"/>
              <a:gd name="connsiteY475" fmla="*/ 3625726 h 6858000"/>
              <a:gd name="connsiteX476" fmla="*/ 3560912 w 7467600"/>
              <a:gd name="connsiteY476" fmla="*/ 4079863 h 6858000"/>
              <a:gd name="connsiteX477" fmla="*/ 3626636 w 7467600"/>
              <a:gd name="connsiteY477" fmla="*/ 4512230 h 6858000"/>
              <a:gd name="connsiteX478" fmla="*/ 3653088 w 7467600"/>
              <a:gd name="connsiteY478" fmla="*/ 4521417 h 6858000"/>
              <a:gd name="connsiteX479" fmla="*/ 3988128 w 7467600"/>
              <a:gd name="connsiteY479" fmla="*/ 4817267 h 6858000"/>
              <a:gd name="connsiteX480" fmla="*/ 4830582 w 7467600"/>
              <a:gd name="connsiteY480" fmla="*/ 4676000 h 6858000"/>
              <a:gd name="connsiteX481" fmla="*/ 4830100 w 7467600"/>
              <a:gd name="connsiteY481" fmla="*/ 4675554 h 6858000"/>
              <a:gd name="connsiteX482" fmla="*/ 4036318 w 7467600"/>
              <a:gd name="connsiteY482" fmla="*/ 4147013 h 6858000"/>
              <a:gd name="connsiteX483" fmla="*/ 3432098 w 7467600"/>
              <a:gd name="connsiteY483" fmla="*/ 3537312 h 6858000"/>
              <a:gd name="connsiteX484" fmla="*/ 3446761 w 7467600"/>
              <a:gd name="connsiteY484" fmla="*/ 3461278 h 6858000"/>
              <a:gd name="connsiteX485" fmla="*/ 4419733 w 7467600"/>
              <a:gd name="connsiteY485" fmla="*/ 3963555 h 6858000"/>
              <a:gd name="connsiteX486" fmla="*/ 4781371 w 7467600"/>
              <a:gd name="connsiteY486" fmla="*/ 4458604 h 6858000"/>
              <a:gd name="connsiteX487" fmla="*/ 4780440 w 7467600"/>
              <a:gd name="connsiteY487" fmla="*/ 4470290 h 6858000"/>
              <a:gd name="connsiteX488" fmla="*/ 4898954 w 7467600"/>
              <a:gd name="connsiteY488" fmla="*/ 4662092 h 6858000"/>
              <a:gd name="connsiteX489" fmla="*/ 4900699 w 7467600"/>
              <a:gd name="connsiteY489" fmla="*/ 4670867 h 6858000"/>
              <a:gd name="connsiteX490" fmla="*/ 5714511 w 7467600"/>
              <a:gd name="connsiteY490" fmla="*/ 4663483 h 6858000"/>
              <a:gd name="connsiteX491" fmla="*/ 5464793 w 7467600"/>
              <a:gd name="connsiteY491" fmla="*/ 4393556 h 6858000"/>
              <a:gd name="connsiteX492" fmla="*/ 5461897 w 7467600"/>
              <a:gd name="connsiteY492" fmla="*/ 4390879 h 6858000"/>
              <a:gd name="connsiteX493" fmla="*/ 4294126 w 7467600"/>
              <a:gd name="connsiteY493" fmla="*/ 3303048 h 6858000"/>
              <a:gd name="connsiteX494" fmla="*/ 4305321 w 7467600"/>
              <a:gd name="connsiteY494" fmla="*/ 3256953 h 6858000"/>
              <a:gd name="connsiteX495" fmla="*/ 4949299 w 7467600"/>
              <a:gd name="connsiteY495" fmla="*/ 3766336 h 6858000"/>
              <a:gd name="connsiteX496" fmla="*/ 5291452 w 7467600"/>
              <a:gd name="connsiteY496" fmla="*/ 4076801 h 6858000"/>
              <a:gd name="connsiteX497" fmla="*/ 5434998 w 7467600"/>
              <a:gd name="connsiteY497" fmla="*/ 4254100 h 6858000"/>
              <a:gd name="connsiteX498" fmla="*/ 5351015 w 7467600"/>
              <a:gd name="connsiteY498" fmla="*/ 3760989 h 6858000"/>
              <a:gd name="connsiteX499" fmla="*/ 5413780 w 7467600"/>
              <a:gd name="connsiteY499" fmla="*/ 2966265 h 6858000"/>
              <a:gd name="connsiteX500" fmla="*/ 5425627 w 7467600"/>
              <a:gd name="connsiteY500" fmla="*/ 2954192 h 6858000"/>
              <a:gd name="connsiteX501" fmla="*/ 6604735 w 7467600"/>
              <a:gd name="connsiteY501" fmla="*/ 2041381 h 6858000"/>
              <a:gd name="connsiteX502" fmla="*/ 7204487 w 7467600"/>
              <a:gd name="connsiteY502" fmla="*/ 2742112 h 6858000"/>
              <a:gd name="connsiteX503" fmla="*/ 7131592 w 7467600"/>
              <a:gd name="connsiteY503" fmla="*/ 2672096 h 6858000"/>
              <a:gd name="connsiteX504" fmla="*/ 6996344 w 7467600"/>
              <a:gd name="connsiteY504" fmla="*/ 2518310 h 6858000"/>
              <a:gd name="connsiteX505" fmla="*/ 6735495 w 7467600"/>
              <a:gd name="connsiteY505" fmla="*/ 2196890 h 6858000"/>
              <a:gd name="connsiteX506" fmla="*/ 6721901 w 7467600"/>
              <a:gd name="connsiteY506" fmla="*/ 2179274 h 6858000"/>
              <a:gd name="connsiteX507" fmla="*/ 6604735 w 7467600"/>
              <a:gd name="connsiteY507" fmla="*/ 2041381 h 6858000"/>
              <a:gd name="connsiteX508" fmla="*/ 6591670 w 7467600"/>
              <a:gd name="connsiteY508" fmla="*/ 1988277 h 6858000"/>
              <a:gd name="connsiteX509" fmla="*/ 6747349 w 7467600"/>
              <a:gd name="connsiteY509" fmla="*/ 2160069 h 6858000"/>
              <a:gd name="connsiteX510" fmla="*/ 6760943 w 7467600"/>
              <a:gd name="connsiteY510" fmla="*/ 2177686 h 6858000"/>
              <a:gd name="connsiteX511" fmla="*/ 7021065 w 7467600"/>
              <a:gd name="connsiteY511" fmla="*/ 2498102 h 6858000"/>
              <a:gd name="connsiteX512" fmla="*/ 7155223 w 7467600"/>
              <a:gd name="connsiteY512" fmla="*/ 2650386 h 6858000"/>
              <a:gd name="connsiteX513" fmla="*/ 7203167 w 7467600"/>
              <a:gd name="connsiteY513" fmla="*/ 2697288 h 6858000"/>
              <a:gd name="connsiteX514" fmla="*/ 6937703 w 7467600"/>
              <a:gd name="connsiteY514" fmla="*/ 2321981 h 6858000"/>
              <a:gd name="connsiteX515" fmla="*/ 6591670 w 7467600"/>
              <a:gd name="connsiteY515" fmla="*/ 1988277 h 6858000"/>
              <a:gd name="connsiteX516" fmla="*/ 5798671 w 7467600"/>
              <a:gd name="connsiteY516" fmla="*/ 1981601 h 6858000"/>
              <a:gd name="connsiteX517" fmla="*/ 5754709 w 7467600"/>
              <a:gd name="connsiteY517" fmla="*/ 2071454 h 6858000"/>
              <a:gd name="connsiteX518" fmla="*/ 5763044 w 7467600"/>
              <a:gd name="connsiteY518" fmla="*/ 2842206 h 6858000"/>
              <a:gd name="connsiteX519" fmla="*/ 5764974 w 7467600"/>
              <a:gd name="connsiteY519" fmla="*/ 2799609 h 6858000"/>
              <a:gd name="connsiteX520" fmla="*/ 5767665 w 7467600"/>
              <a:gd name="connsiteY520" fmla="*/ 2666409 h 6858000"/>
              <a:gd name="connsiteX521" fmla="*/ 5763055 w 7467600"/>
              <a:gd name="connsiteY521" fmla="*/ 2579705 h 6858000"/>
              <a:gd name="connsiteX522" fmla="*/ 5758079 w 7467600"/>
              <a:gd name="connsiteY522" fmla="*/ 2492508 h 6858000"/>
              <a:gd name="connsiteX523" fmla="*/ 5779325 w 7467600"/>
              <a:gd name="connsiteY523" fmla="*/ 2197069 h 6858000"/>
              <a:gd name="connsiteX524" fmla="*/ 5798671 w 7467600"/>
              <a:gd name="connsiteY524" fmla="*/ 1981601 h 6858000"/>
              <a:gd name="connsiteX525" fmla="*/ 5829202 w 7467600"/>
              <a:gd name="connsiteY525" fmla="*/ 1971679 h 6858000"/>
              <a:gd name="connsiteX526" fmla="*/ 5809558 w 7467600"/>
              <a:gd name="connsiteY526" fmla="*/ 2198043 h 6858000"/>
              <a:gd name="connsiteX527" fmla="*/ 5788653 w 7467600"/>
              <a:gd name="connsiteY527" fmla="*/ 2489430 h 6858000"/>
              <a:gd name="connsiteX528" fmla="*/ 5793439 w 7467600"/>
              <a:gd name="connsiteY528" fmla="*/ 2575235 h 6858000"/>
              <a:gd name="connsiteX529" fmla="*/ 5796837 w 7467600"/>
              <a:gd name="connsiteY529" fmla="*/ 2637633 h 6858000"/>
              <a:gd name="connsiteX530" fmla="*/ 5818614 w 7467600"/>
              <a:gd name="connsiteY530" fmla="*/ 2473055 h 6858000"/>
              <a:gd name="connsiteX531" fmla="*/ 5829202 w 7467600"/>
              <a:gd name="connsiteY531" fmla="*/ 1971679 h 6858000"/>
              <a:gd name="connsiteX532" fmla="*/ 5911389 w 7467600"/>
              <a:gd name="connsiteY532" fmla="*/ 1898371 h 6858000"/>
              <a:gd name="connsiteX533" fmla="*/ 6237627 w 7467600"/>
              <a:gd name="connsiteY533" fmla="*/ 2231921 h 6858000"/>
              <a:gd name="connsiteX534" fmla="*/ 5911389 w 7467600"/>
              <a:gd name="connsiteY534" fmla="*/ 1898371 h 6858000"/>
              <a:gd name="connsiteX535" fmla="*/ 6944437 w 7467600"/>
              <a:gd name="connsiteY535" fmla="*/ 1575402 h 6858000"/>
              <a:gd name="connsiteX536" fmla="*/ 6304730 w 7467600"/>
              <a:gd name="connsiteY536" fmla="*/ 1766654 h 6858000"/>
              <a:gd name="connsiteX537" fmla="*/ 6944437 w 7467600"/>
              <a:gd name="connsiteY537" fmla="*/ 1575402 h 6858000"/>
              <a:gd name="connsiteX538" fmla="*/ 7019523 w 7467600"/>
              <a:gd name="connsiteY538" fmla="*/ 1519450 h 6858000"/>
              <a:gd name="connsiteX539" fmla="*/ 6298091 w 7467600"/>
              <a:gd name="connsiteY539" fmla="*/ 1737122 h 6858000"/>
              <a:gd name="connsiteX540" fmla="*/ 7019523 w 7467600"/>
              <a:gd name="connsiteY540" fmla="*/ 1519450 h 6858000"/>
              <a:gd name="connsiteX541" fmla="*/ 2399523 w 7467600"/>
              <a:gd name="connsiteY541" fmla="*/ 1428234 h 6858000"/>
              <a:gd name="connsiteX542" fmla="*/ 2224982 w 7467600"/>
              <a:gd name="connsiteY542" fmla="*/ 1826201 h 6858000"/>
              <a:gd name="connsiteX543" fmla="*/ 2096099 w 7467600"/>
              <a:gd name="connsiteY543" fmla="*/ 2345900 h 6858000"/>
              <a:gd name="connsiteX544" fmla="*/ 2283317 w 7467600"/>
              <a:gd name="connsiteY544" fmla="*/ 1796925 h 6858000"/>
              <a:gd name="connsiteX545" fmla="*/ 2399523 w 7467600"/>
              <a:gd name="connsiteY545" fmla="*/ 1428234 h 6858000"/>
              <a:gd name="connsiteX546" fmla="*/ 2448558 w 7467600"/>
              <a:gd name="connsiteY546" fmla="*/ 1373435 h 6858000"/>
              <a:gd name="connsiteX547" fmla="*/ 2312521 w 7467600"/>
              <a:gd name="connsiteY547" fmla="*/ 1806140 h 6858000"/>
              <a:gd name="connsiteX548" fmla="*/ 2127533 w 7467600"/>
              <a:gd name="connsiteY548" fmla="*/ 2348380 h 6858000"/>
              <a:gd name="connsiteX549" fmla="*/ 2358080 w 7467600"/>
              <a:gd name="connsiteY549" fmla="*/ 1866134 h 6858000"/>
              <a:gd name="connsiteX550" fmla="*/ 2407436 w 7467600"/>
              <a:gd name="connsiteY550" fmla="*/ 1651070 h 6858000"/>
              <a:gd name="connsiteX551" fmla="*/ 2448558 w 7467600"/>
              <a:gd name="connsiteY551" fmla="*/ 1373435 h 6858000"/>
              <a:gd name="connsiteX552" fmla="*/ 278707 w 7467600"/>
              <a:gd name="connsiteY552" fmla="*/ 1352270 h 6858000"/>
              <a:gd name="connsiteX553" fmla="*/ 321570 w 7467600"/>
              <a:gd name="connsiteY553" fmla="*/ 1861610 h 6858000"/>
              <a:gd name="connsiteX554" fmla="*/ 294281 w 7467600"/>
              <a:gd name="connsiteY554" fmla="*/ 1440658 h 6858000"/>
              <a:gd name="connsiteX555" fmla="*/ 278707 w 7467600"/>
              <a:gd name="connsiteY555" fmla="*/ 1352270 h 6858000"/>
              <a:gd name="connsiteX556" fmla="*/ 1423821 w 7467600"/>
              <a:gd name="connsiteY556" fmla="*/ 1351958 h 6858000"/>
              <a:gd name="connsiteX557" fmla="*/ 1638521 w 7467600"/>
              <a:gd name="connsiteY557" fmla="*/ 1908470 h 6858000"/>
              <a:gd name="connsiteX558" fmla="*/ 1754199 w 7467600"/>
              <a:gd name="connsiteY558" fmla="*/ 2149284 h 6858000"/>
              <a:gd name="connsiteX559" fmla="*/ 1908359 w 7467600"/>
              <a:gd name="connsiteY559" fmla="*/ 2364988 h 6858000"/>
              <a:gd name="connsiteX560" fmla="*/ 1647661 w 7467600"/>
              <a:gd name="connsiteY560" fmla="*/ 1825945 h 6858000"/>
              <a:gd name="connsiteX561" fmla="*/ 1423821 w 7467600"/>
              <a:gd name="connsiteY561" fmla="*/ 1351958 h 6858000"/>
              <a:gd name="connsiteX562" fmla="*/ 1431890 w 7467600"/>
              <a:gd name="connsiteY562" fmla="*/ 1306475 h 6858000"/>
              <a:gd name="connsiteX563" fmla="*/ 1507597 w 7467600"/>
              <a:gd name="connsiteY563" fmla="*/ 1446132 h 6858000"/>
              <a:gd name="connsiteX564" fmla="*/ 1674586 w 7467600"/>
              <a:gd name="connsiteY564" fmla="*/ 1813832 h 6858000"/>
              <a:gd name="connsiteX565" fmla="*/ 1815950 w 7467600"/>
              <a:gd name="connsiteY565" fmla="*/ 2128564 h 6858000"/>
              <a:gd name="connsiteX566" fmla="*/ 1984242 w 7467600"/>
              <a:gd name="connsiteY566" fmla="*/ 2430829 h 6858000"/>
              <a:gd name="connsiteX567" fmla="*/ 2014023 w 7467600"/>
              <a:gd name="connsiteY567" fmla="*/ 2450995 h 6858000"/>
              <a:gd name="connsiteX568" fmla="*/ 1747337 w 7467600"/>
              <a:gd name="connsiteY568" fmla="*/ 1855264 h 6858000"/>
              <a:gd name="connsiteX569" fmla="*/ 1533749 w 7467600"/>
              <a:gd name="connsiteY569" fmla="*/ 1478656 h 6858000"/>
              <a:gd name="connsiteX570" fmla="*/ 1431890 w 7467600"/>
              <a:gd name="connsiteY570" fmla="*/ 1306475 h 6858000"/>
              <a:gd name="connsiteX571" fmla="*/ 5052692 w 7467600"/>
              <a:gd name="connsiteY571" fmla="*/ 1292994 h 6858000"/>
              <a:gd name="connsiteX572" fmla="*/ 5200661 w 7467600"/>
              <a:gd name="connsiteY572" fmla="*/ 1635186 h 6858000"/>
              <a:gd name="connsiteX573" fmla="*/ 5297138 w 7467600"/>
              <a:gd name="connsiteY573" fmla="*/ 1906351 h 6858000"/>
              <a:gd name="connsiteX574" fmla="*/ 5052692 w 7467600"/>
              <a:gd name="connsiteY574" fmla="*/ 1292994 h 6858000"/>
              <a:gd name="connsiteX575" fmla="*/ 5009948 w 7467600"/>
              <a:gd name="connsiteY575" fmla="*/ 1273619 h 6858000"/>
              <a:gd name="connsiteX576" fmla="*/ 5121777 w 7467600"/>
              <a:gd name="connsiteY576" fmla="*/ 1654213 h 6858000"/>
              <a:gd name="connsiteX577" fmla="*/ 5293545 w 7467600"/>
              <a:gd name="connsiteY577" fmla="*/ 2072247 h 6858000"/>
              <a:gd name="connsiteX578" fmla="*/ 5294042 w 7467600"/>
              <a:gd name="connsiteY578" fmla="*/ 2065019 h 6858000"/>
              <a:gd name="connsiteX579" fmla="*/ 5171936 w 7467600"/>
              <a:gd name="connsiteY579" fmla="*/ 1647613 h 6858000"/>
              <a:gd name="connsiteX580" fmla="*/ 5009948 w 7467600"/>
              <a:gd name="connsiteY580" fmla="*/ 1273619 h 6858000"/>
              <a:gd name="connsiteX581" fmla="*/ 655236 w 7467600"/>
              <a:gd name="connsiteY581" fmla="*/ 1268632 h 6858000"/>
              <a:gd name="connsiteX582" fmla="*/ 839521 w 7467600"/>
              <a:gd name="connsiteY582" fmla="*/ 1685315 h 6858000"/>
              <a:gd name="connsiteX583" fmla="*/ 1109416 w 7467600"/>
              <a:gd name="connsiteY583" fmla="*/ 2061663 h 6858000"/>
              <a:gd name="connsiteX584" fmla="*/ 1298300 w 7467600"/>
              <a:gd name="connsiteY584" fmla="*/ 2247742 h 6858000"/>
              <a:gd name="connsiteX585" fmla="*/ 1125871 w 7467600"/>
              <a:gd name="connsiteY585" fmla="*/ 1989513 h 6858000"/>
              <a:gd name="connsiteX586" fmla="*/ 981574 w 7467600"/>
              <a:gd name="connsiteY586" fmla="*/ 1783157 h 6858000"/>
              <a:gd name="connsiteX587" fmla="*/ 922198 w 7467600"/>
              <a:gd name="connsiteY587" fmla="*/ 1677437 h 6858000"/>
              <a:gd name="connsiteX588" fmla="*/ 869293 w 7467600"/>
              <a:gd name="connsiteY588" fmla="*/ 1583214 h 6858000"/>
              <a:gd name="connsiteX589" fmla="*/ 751431 w 7467600"/>
              <a:gd name="connsiteY589" fmla="*/ 1405731 h 6858000"/>
              <a:gd name="connsiteX590" fmla="*/ 655236 w 7467600"/>
              <a:gd name="connsiteY590" fmla="*/ 1268632 h 6858000"/>
              <a:gd name="connsiteX591" fmla="*/ 6516292 w 7467600"/>
              <a:gd name="connsiteY591" fmla="*/ 1263064 h 6858000"/>
              <a:gd name="connsiteX592" fmla="*/ 5736320 w 7467600"/>
              <a:gd name="connsiteY592" fmla="*/ 1501803 h 6858000"/>
              <a:gd name="connsiteX593" fmla="*/ 6516292 w 7467600"/>
              <a:gd name="connsiteY593" fmla="*/ 1263064 h 6858000"/>
              <a:gd name="connsiteX594" fmla="*/ 291466 w 7467600"/>
              <a:gd name="connsiteY594" fmla="*/ 1250369 h 6858000"/>
              <a:gd name="connsiteX595" fmla="*/ 323180 w 7467600"/>
              <a:gd name="connsiteY595" fmla="*/ 1435283 h 6858000"/>
              <a:gd name="connsiteX596" fmla="*/ 349381 w 7467600"/>
              <a:gd name="connsiteY596" fmla="*/ 1875041 h 6858000"/>
              <a:gd name="connsiteX597" fmla="*/ 374363 w 7467600"/>
              <a:gd name="connsiteY597" fmla="*/ 1506494 h 6858000"/>
              <a:gd name="connsiteX598" fmla="*/ 302168 w 7467600"/>
              <a:gd name="connsiteY598" fmla="*/ 1274495 h 6858000"/>
              <a:gd name="connsiteX599" fmla="*/ 291466 w 7467600"/>
              <a:gd name="connsiteY599" fmla="*/ 1250369 h 6858000"/>
              <a:gd name="connsiteX600" fmla="*/ 678222 w 7467600"/>
              <a:gd name="connsiteY600" fmla="*/ 1248670 h 6858000"/>
              <a:gd name="connsiteX601" fmla="*/ 775536 w 7467600"/>
              <a:gd name="connsiteY601" fmla="*/ 1388015 h 6858000"/>
              <a:gd name="connsiteX602" fmla="*/ 894529 w 7467600"/>
              <a:gd name="connsiteY602" fmla="*/ 1567739 h 6858000"/>
              <a:gd name="connsiteX603" fmla="*/ 948000 w 7467600"/>
              <a:gd name="connsiteY603" fmla="*/ 1663088 h 6858000"/>
              <a:gd name="connsiteX604" fmla="*/ 1006812 w 7467600"/>
              <a:gd name="connsiteY604" fmla="*/ 1767683 h 6858000"/>
              <a:gd name="connsiteX605" fmla="*/ 1149133 w 7467600"/>
              <a:gd name="connsiteY605" fmla="*/ 1971513 h 6858000"/>
              <a:gd name="connsiteX606" fmla="*/ 1333952 w 7467600"/>
              <a:gd name="connsiteY606" fmla="*/ 2251620 h 6858000"/>
              <a:gd name="connsiteX607" fmla="*/ 1337329 w 7467600"/>
              <a:gd name="connsiteY607" fmla="*/ 2258350 h 6858000"/>
              <a:gd name="connsiteX608" fmla="*/ 1014726 w 7467600"/>
              <a:gd name="connsiteY608" fmla="*/ 1615556 h 6858000"/>
              <a:gd name="connsiteX609" fmla="*/ 678222 w 7467600"/>
              <a:gd name="connsiteY609" fmla="*/ 1248670 h 6858000"/>
              <a:gd name="connsiteX610" fmla="*/ 6691602 w 7467600"/>
              <a:gd name="connsiteY610" fmla="*/ 1140573 h 6858000"/>
              <a:gd name="connsiteX611" fmla="*/ 6571100 w 7467600"/>
              <a:gd name="connsiteY611" fmla="*/ 1183662 h 6858000"/>
              <a:gd name="connsiteX612" fmla="*/ 6241687 w 7467600"/>
              <a:gd name="connsiteY612" fmla="*/ 1257600 h 6858000"/>
              <a:gd name="connsiteX613" fmla="*/ 5693009 w 7467600"/>
              <a:gd name="connsiteY613" fmla="*/ 1478256 h 6858000"/>
              <a:gd name="connsiteX614" fmla="*/ 6548420 w 7467600"/>
              <a:gd name="connsiteY614" fmla="*/ 1214599 h 6858000"/>
              <a:gd name="connsiteX615" fmla="*/ 6605473 w 7467600"/>
              <a:gd name="connsiteY615" fmla="*/ 1184686 h 6858000"/>
              <a:gd name="connsiteX616" fmla="*/ 6691602 w 7467600"/>
              <a:gd name="connsiteY616" fmla="*/ 1140573 h 6858000"/>
              <a:gd name="connsiteX617" fmla="*/ 4002475 w 7467600"/>
              <a:gd name="connsiteY617" fmla="*/ 1037802 h 6858000"/>
              <a:gd name="connsiteX618" fmla="*/ 4000324 w 7467600"/>
              <a:gd name="connsiteY618" fmla="*/ 1039362 h 6858000"/>
              <a:gd name="connsiteX619" fmla="*/ 4002862 w 7467600"/>
              <a:gd name="connsiteY619" fmla="*/ 1042866 h 6858000"/>
              <a:gd name="connsiteX620" fmla="*/ 4002475 w 7467600"/>
              <a:gd name="connsiteY620" fmla="*/ 1037802 h 6858000"/>
              <a:gd name="connsiteX621" fmla="*/ 506322 w 7467600"/>
              <a:gd name="connsiteY621" fmla="*/ 1020997 h 6858000"/>
              <a:gd name="connsiteX622" fmla="*/ 533068 w 7467600"/>
              <a:gd name="connsiteY622" fmla="*/ 1029409 h 6858000"/>
              <a:gd name="connsiteX623" fmla="*/ 1232525 w 7467600"/>
              <a:gd name="connsiteY623" fmla="*/ 1804675 h 6858000"/>
              <a:gd name="connsiteX624" fmla="*/ 1388858 w 7467600"/>
              <a:gd name="connsiteY624" fmla="*/ 2368011 h 6858000"/>
              <a:gd name="connsiteX625" fmla="*/ 1384098 w 7467600"/>
              <a:gd name="connsiteY625" fmla="*/ 2378125 h 6858000"/>
              <a:gd name="connsiteX626" fmla="*/ 1425393 w 7467600"/>
              <a:gd name="connsiteY626" fmla="*/ 2589124 h 6858000"/>
              <a:gd name="connsiteX627" fmla="*/ 1424001 w 7467600"/>
              <a:gd name="connsiteY627" fmla="*/ 2597541 h 6858000"/>
              <a:gd name="connsiteX628" fmla="*/ 2152729 w 7467600"/>
              <a:gd name="connsiteY628" fmla="*/ 2864487 h 6858000"/>
              <a:gd name="connsiteX629" fmla="*/ 2020609 w 7467600"/>
              <a:gd name="connsiteY629" fmla="*/ 2539671 h 6858000"/>
              <a:gd name="connsiteX630" fmla="*/ 2018920 w 7467600"/>
              <a:gd name="connsiteY630" fmla="*/ 2536309 h 6858000"/>
              <a:gd name="connsiteX631" fmla="*/ 1342441 w 7467600"/>
              <a:gd name="connsiteY631" fmla="*/ 1173017 h 6858000"/>
              <a:gd name="connsiteX632" fmla="*/ 1367925 w 7467600"/>
              <a:gd name="connsiteY632" fmla="*/ 1135648 h 6858000"/>
              <a:gd name="connsiteX633" fmla="*/ 1771401 w 7467600"/>
              <a:gd name="connsiteY633" fmla="*/ 1806673 h 6858000"/>
              <a:gd name="connsiteX634" fmla="*/ 1972385 w 7467600"/>
              <a:gd name="connsiteY634" fmla="*/ 2198735 h 6858000"/>
              <a:gd name="connsiteX635" fmla="*/ 2040892 w 7467600"/>
              <a:gd name="connsiteY635" fmla="*/ 2405205 h 6858000"/>
              <a:gd name="connsiteX636" fmla="*/ 2131689 w 7467600"/>
              <a:gd name="connsiteY636" fmla="*/ 1936926 h 6858000"/>
              <a:gd name="connsiteX637" fmla="*/ 2454820 w 7467600"/>
              <a:gd name="connsiteY637" fmla="*/ 1248808 h 6858000"/>
              <a:gd name="connsiteX638" fmla="*/ 2492512 w 7467600"/>
              <a:gd name="connsiteY638" fmla="*/ 1302920 h 6858000"/>
              <a:gd name="connsiteX639" fmla="*/ 2081216 w 7467600"/>
              <a:gd name="connsiteY639" fmla="*/ 2527513 h 6858000"/>
              <a:gd name="connsiteX640" fmla="*/ 2081211 w 7467600"/>
              <a:gd name="connsiteY640" fmla="*/ 2528916 h 6858000"/>
              <a:gd name="connsiteX641" fmla="*/ 2199067 w 7467600"/>
              <a:gd name="connsiteY641" fmla="*/ 2884061 h 6858000"/>
              <a:gd name="connsiteX642" fmla="*/ 3192586 w 7467600"/>
              <a:gd name="connsiteY642" fmla="*/ 3411496 h 6858000"/>
              <a:gd name="connsiteX643" fmla="*/ 3182620 w 7467600"/>
              <a:gd name="connsiteY643" fmla="*/ 3483279 h 6858000"/>
              <a:gd name="connsiteX644" fmla="*/ 2435119 w 7467600"/>
              <a:gd name="connsiteY644" fmla="*/ 3080173 h 6858000"/>
              <a:gd name="connsiteX645" fmla="*/ 2410152 w 7467600"/>
              <a:gd name="connsiteY645" fmla="*/ 3063751 h 6858000"/>
              <a:gd name="connsiteX646" fmla="*/ 2408099 w 7467600"/>
              <a:gd name="connsiteY646" fmla="*/ 3064403 h 6858000"/>
              <a:gd name="connsiteX647" fmla="*/ 2407218 w 7467600"/>
              <a:gd name="connsiteY647" fmla="*/ 3070324 h 6858000"/>
              <a:gd name="connsiteX648" fmla="*/ 2380138 w 7467600"/>
              <a:gd name="connsiteY648" fmla="*/ 3099341 h 6858000"/>
              <a:gd name="connsiteX649" fmla="*/ 1765923 w 7467600"/>
              <a:gd name="connsiteY649" fmla="*/ 3581043 h 6858000"/>
              <a:gd name="connsiteX650" fmla="*/ 1702258 w 7467600"/>
              <a:gd name="connsiteY650" fmla="*/ 3612286 h 6858000"/>
              <a:gd name="connsiteX651" fmla="*/ 1538370 w 7467600"/>
              <a:gd name="connsiteY651" fmla="*/ 3811804 h 6858000"/>
              <a:gd name="connsiteX652" fmla="*/ 542867 w 7467600"/>
              <a:gd name="connsiteY652" fmla="*/ 4944092 h 6858000"/>
              <a:gd name="connsiteX653" fmla="*/ 515800 w 7467600"/>
              <a:gd name="connsiteY653" fmla="*/ 4862180 h 6858000"/>
              <a:gd name="connsiteX654" fmla="*/ 909145 w 7467600"/>
              <a:gd name="connsiteY654" fmla="*/ 4199225 h 6858000"/>
              <a:gd name="connsiteX655" fmla="*/ 1214067 w 7467600"/>
              <a:gd name="connsiteY655" fmla="*/ 3908561 h 6858000"/>
              <a:gd name="connsiteX656" fmla="*/ 640967 w 7467600"/>
              <a:gd name="connsiteY656" fmla="*/ 4105601 h 6858000"/>
              <a:gd name="connsiteX657" fmla="*/ 112563 w 7467600"/>
              <a:gd name="connsiteY657" fmla="*/ 4396952 h 6858000"/>
              <a:gd name="connsiteX658" fmla="*/ 0 w 7467600"/>
              <a:gd name="connsiteY658" fmla="*/ 4466006 h 6858000"/>
              <a:gd name="connsiteX659" fmla="*/ 0 w 7467600"/>
              <a:gd name="connsiteY659" fmla="*/ 4233763 h 6858000"/>
              <a:gd name="connsiteX660" fmla="*/ 36881 w 7467600"/>
              <a:gd name="connsiteY660" fmla="*/ 4200118 h 6858000"/>
              <a:gd name="connsiteX661" fmla="*/ 910534 w 7467600"/>
              <a:gd name="connsiteY661" fmla="*/ 3629753 h 6858000"/>
              <a:gd name="connsiteX662" fmla="*/ 1578717 w 7467600"/>
              <a:gd name="connsiteY662" fmla="*/ 3575982 h 6858000"/>
              <a:gd name="connsiteX663" fmla="*/ 2338780 w 7467600"/>
              <a:gd name="connsiteY663" fmla="*/ 3033725 h 6858000"/>
              <a:gd name="connsiteX664" fmla="*/ 1807991 w 7467600"/>
              <a:gd name="connsiteY664" fmla="*/ 2807184 h 6858000"/>
              <a:gd name="connsiteX665" fmla="*/ 1416358 w 7467600"/>
              <a:gd name="connsiteY665" fmla="*/ 3112571 h 6858000"/>
              <a:gd name="connsiteX666" fmla="*/ 939066 w 7467600"/>
              <a:gd name="connsiteY666" fmla="*/ 3378798 h 6858000"/>
              <a:gd name="connsiteX667" fmla="*/ 115099 w 7467600"/>
              <a:gd name="connsiteY667" fmla="*/ 3607650 h 6858000"/>
              <a:gd name="connsiteX668" fmla="*/ 97284 w 7467600"/>
              <a:gd name="connsiteY668" fmla="*/ 3520393 h 6858000"/>
              <a:gd name="connsiteX669" fmla="*/ 922050 w 7467600"/>
              <a:gd name="connsiteY669" fmla="*/ 3074867 h 6858000"/>
              <a:gd name="connsiteX670" fmla="*/ 1405265 w 7467600"/>
              <a:gd name="connsiteY670" fmla="*/ 3016319 h 6858000"/>
              <a:gd name="connsiteX671" fmla="*/ 1407512 w 7467600"/>
              <a:gd name="connsiteY671" fmla="*/ 3018001 h 6858000"/>
              <a:gd name="connsiteX672" fmla="*/ 1726266 w 7467600"/>
              <a:gd name="connsiteY672" fmla="*/ 2777274 h 6858000"/>
              <a:gd name="connsiteX673" fmla="*/ 625390 w 7467600"/>
              <a:gd name="connsiteY673" fmla="*/ 2514541 h 6858000"/>
              <a:gd name="connsiteX674" fmla="*/ 619799 w 7467600"/>
              <a:gd name="connsiteY674" fmla="*/ 2527180 h 6858000"/>
              <a:gd name="connsiteX675" fmla="*/ 310030 w 7467600"/>
              <a:gd name="connsiteY675" fmla="*/ 2771818 h 6858000"/>
              <a:gd name="connsiteX676" fmla="*/ 173877 w 7467600"/>
              <a:gd name="connsiteY676" fmla="*/ 2937056 h 6858000"/>
              <a:gd name="connsiteX677" fmla="*/ 77889 w 7467600"/>
              <a:gd name="connsiteY677" fmla="*/ 3138440 h 6858000"/>
              <a:gd name="connsiteX678" fmla="*/ 0 w 7467600"/>
              <a:gd name="connsiteY678" fmla="*/ 3271395 h 6858000"/>
              <a:gd name="connsiteX679" fmla="*/ 0 w 7467600"/>
              <a:gd name="connsiteY679" fmla="*/ 3153002 h 6858000"/>
              <a:gd name="connsiteX680" fmla="*/ 2386 w 7467600"/>
              <a:gd name="connsiteY680" fmla="*/ 3149203 h 6858000"/>
              <a:gd name="connsiteX681" fmla="*/ 89753 w 7467600"/>
              <a:gd name="connsiteY681" fmla="*/ 2987702 h 6858000"/>
              <a:gd name="connsiteX682" fmla="*/ 76869 w 7467600"/>
              <a:gd name="connsiteY682" fmla="*/ 3005404 h 6858000"/>
              <a:gd name="connsiteX683" fmla="*/ 32049 w 7467600"/>
              <a:gd name="connsiteY683" fmla="*/ 3065814 h 6858000"/>
              <a:gd name="connsiteX684" fmla="*/ 0 w 7467600"/>
              <a:gd name="connsiteY684" fmla="*/ 3108744 h 6858000"/>
              <a:gd name="connsiteX685" fmla="*/ 0 w 7467600"/>
              <a:gd name="connsiteY685" fmla="*/ 3058059 h 6858000"/>
              <a:gd name="connsiteX686" fmla="*/ 7610 w 7467600"/>
              <a:gd name="connsiteY686" fmla="*/ 3047889 h 6858000"/>
              <a:gd name="connsiteX687" fmla="*/ 52419 w 7467600"/>
              <a:gd name="connsiteY687" fmla="*/ 2987479 h 6858000"/>
              <a:gd name="connsiteX688" fmla="*/ 59142 w 7467600"/>
              <a:gd name="connsiteY688" fmla="*/ 2978488 h 6858000"/>
              <a:gd name="connsiteX689" fmla="*/ 0 w 7467600"/>
              <a:gd name="connsiteY689" fmla="*/ 3015334 h 6858000"/>
              <a:gd name="connsiteX690" fmla="*/ 0 w 7467600"/>
              <a:gd name="connsiteY690" fmla="*/ 2914286 h 6858000"/>
              <a:gd name="connsiteX691" fmla="*/ 36383 w 7467600"/>
              <a:gd name="connsiteY691" fmla="*/ 2901128 h 6858000"/>
              <a:gd name="connsiteX692" fmla="*/ 156329 w 7467600"/>
              <a:gd name="connsiteY692" fmla="*/ 2840533 h 6858000"/>
              <a:gd name="connsiteX693" fmla="*/ 358355 w 7467600"/>
              <a:gd name="connsiteY693" fmla="*/ 2620471 h 6858000"/>
              <a:gd name="connsiteX694" fmla="*/ 510577 w 7467600"/>
              <a:gd name="connsiteY694" fmla="*/ 2501244 h 6858000"/>
              <a:gd name="connsiteX695" fmla="*/ 211967 w 7467600"/>
              <a:gd name="connsiteY695" fmla="*/ 2479171 h 6858000"/>
              <a:gd name="connsiteX696" fmla="*/ 0 w 7467600"/>
              <a:gd name="connsiteY696" fmla="*/ 2476398 h 6858000"/>
              <a:gd name="connsiteX697" fmla="*/ 0 w 7467600"/>
              <a:gd name="connsiteY697" fmla="*/ 2389189 h 6858000"/>
              <a:gd name="connsiteX698" fmla="*/ 103062 w 7467600"/>
              <a:gd name="connsiteY698" fmla="*/ 2389518 h 6858000"/>
              <a:gd name="connsiteX699" fmla="*/ 510734 w 7467600"/>
              <a:gd name="connsiteY699" fmla="*/ 2416201 h 6858000"/>
              <a:gd name="connsiteX700" fmla="*/ 279257 w 7467600"/>
              <a:gd name="connsiteY700" fmla="*/ 2092102 h 6858000"/>
              <a:gd name="connsiteX701" fmla="*/ 65265 w 7467600"/>
              <a:gd name="connsiteY701" fmla="*/ 2006049 h 6858000"/>
              <a:gd name="connsiteX702" fmla="*/ 0 w 7467600"/>
              <a:gd name="connsiteY702" fmla="*/ 1982532 h 6858000"/>
              <a:gd name="connsiteX703" fmla="*/ 0 w 7467600"/>
              <a:gd name="connsiteY703" fmla="*/ 1912789 h 6858000"/>
              <a:gd name="connsiteX704" fmla="*/ 97460 w 7467600"/>
              <a:gd name="connsiteY704" fmla="*/ 1953725 h 6858000"/>
              <a:gd name="connsiteX705" fmla="*/ 221272 w 7467600"/>
              <a:gd name="connsiteY705" fmla="*/ 1980766 h 6858000"/>
              <a:gd name="connsiteX706" fmla="*/ 116765 w 7467600"/>
              <a:gd name="connsiteY706" fmla="*/ 1911033 h 6858000"/>
              <a:gd name="connsiteX707" fmla="*/ 16405 w 7467600"/>
              <a:gd name="connsiteY707" fmla="*/ 1803412 h 6858000"/>
              <a:gd name="connsiteX708" fmla="*/ 0 w 7467600"/>
              <a:gd name="connsiteY708" fmla="*/ 1784777 h 6858000"/>
              <a:gd name="connsiteX709" fmla="*/ 0 w 7467600"/>
              <a:gd name="connsiteY709" fmla="*/ 1740082 h 6858000"/>
              <a:gd name="connsiteX710" fmla="*/ 39394 w 7467600"/>
              <a:gd name="connsiteY710" fmla="*/ 1784856 h 6858000"/>
              <a:gd name="connsiteX711" fmla="*/ 135813 w 7467600"/>
              <a:gd name="connsiteY711" fmla="*/ 1888838 h 6858000"/>
              <a:gd name="connsiteX712" fmla="*/ 242575 w 7467600"/>
              <a:gd name="connsiteY712" fmla="*/ 1958841 h 6858000"/>
              <a:gd name="connsiteX713" fmla="*/ 82197 w 7467600"/>
              <a:gd name="connsiteY713" fmla="*/ 1754826 h 6858000"/>
              <a:gd name="connsiteX714" fmla="*/ 0 w 7467600"/>
              <a:gd name="connsiteY714" fmla="*/ 1679650 h 6858000"/>
              <a:gd name="connsiteX715" fmla="*/ 0 w 7467600"/>
              <a:gd name="connsiteY715" fmla="*/ 1602463 h 6858000"/>
              <a:gd name="connsiteX716" fmla="*/ 84689 w 7467600"/>
              <a:gd name="connsiteY716" fmla="*/ 1677442 h 6858000"/>
              <a:gd name="connsiteX717" fmla="*/ 298437 w 7467600"/>
              <a:gd name="connsiteY717" fmla="*/ 1968019 h 6858000"/>
              <a:gd name="connsiteX718" fmla="*/ 227269 w 7467600"/>
              <a:gd name="connsiteY718" fmla="*/ 1114064 h 6858000"/>
              <a:gd name="connsiteX719" fmla="*/ 248003 w 7467600"/>
              <a:gd name="connsiteY719" fmla="*/ 1089613 h 6858000"/>
              <a:gd name="connsiteX720" fmla="*/ 427020 w 7467600"/>
              <a:gd name="connsiteY720" fmla="*/ 1619803 h 6858000"/>
              <a:gd name="connsiteX721" fmla="*/ 340345 w 7467600"/>
              <a:gd name="connsiteY721" fmla="*/ 2027739 h 6858000"/>
              <a:gd name="connsiteX722" fmla="*/ 360865 w 7467600"/>
              <a:gd name="connsiteY722" fmla="*/ 2044827 h 6858000"/>
              <a:gd name="connsiteX723" fmla="*/ 560414 w 7467600"/>
              <a:gd name="connsiteY723" fmla="*/ 2421457 h 6858000"/>
              <a:gd name="connsiteX724" fmla="*/ 1359703 w 7467600"/>
              <a:gd name="connsiteY724" fmla="*/ 2578554 h 6858000"/>
              <a:gd name="connsiteX725" fmla="*/ 1359422 w 7467600"/>
              <a:gd name="connsiteY725" fmla="*/ 2577994 h 6858000"/>
              <a:gd name="connsiteX726" fmla="*/ 828701 w 7467600"/>
              <a:gd name="connsiteY726" fmla="*/ 1839520 h 6858000"/>
              <a:gd name="connsiteX727" fmla="*/ 494427 w 7467600"/>
              <a:gd name="connsiteY727" fmla="*/ 1092333 h 6858000"/>
              <a:gd name="connsiteX728" fmla="*/ 506322 w 7467600"/>
              <a:gd name="connsiteY728" fmla="*/ 1020997 h 6858000"/>
              <a:gd name="connsiteX729" fmla="*/ 4570198 w 7467600"/>
              <a:gd name="connsiteY729" fmla="*/ 978081 h 6858000"/>
              <a:gd name="connsiteX730" fmla="*/ 4523691 w 7467600"/>
              <a:gd name="connsiteY730" fmla="*/ 1127776 h 6858000"/>
              <a:gd name="connsiteX731" fmla="*/ 4509875 w 7467600"/>
              <a:gd name="connsiteY731" fmla="*/ 1167552 h 6858000"/>
              <a:gd name="connsiteX732" fmla="*/ 4478168 w 7467600"/>
              <a:gd name="connsiteY732" fmla="*/ 1260735 h 6858000"/>
              <a:gd name="connsiteX733" fmla="*/ 4409309 w 7467600"/>
              <a:gd name="connsiteY733" fmla="*/ 1666996 h 6858000"/>
              <a:gd name="connsiteX734" fmla="*/ 4370031 w 7467600"/>
              <a:gd name="connsiteY734" fmla="*/ 1955666 h 6858000"/>
              <a:gd name="connsiteX735" fmla="*/ 4570198 w 7467600"/>
              <a:gd name="connsiteY735" fmla="*/ 978081 h 6858000"/>
              <a:gd name="connsiteX736" fmla="*/ 4557898 w 7467600"/>
              <a:gd name="connsiteY736" fmla="*/ 900011 h 6858000"/>
              <a:gd name="connsiteX737" fmla="*/ 4344840 w 7467600"/>
              <a:gd name="connsiteY737" fmla="*/ 1922038 h 6858000"/>
              <a:gd name="connsiteX738" fmla="*/ 4378710 w 7467600"/>
              <a:gd name="connsiteY738" fmla="*/ 1665516 h 6858000"/>
              <a:gd name="connsiteX739" fmla="*/ 4448798 w 7467600"/>
              <a:gd name="connsiteY739" fmla="*/ 1253024 h 6858000"/>
              <a:gd name="connsiteX740" fmla="*/ 4480315 w 7467600"/>
              <a:gd name="connsiteY740" fmla="*/ 1158454 h 6858000"/>
              <a:gd name="connsiteX741" fmla="*/ 4494133 w 7467600"/>
              <a:gd name="connsiteY741" fmla="*/ 1118676 h 6858000"/>
              <a:gd name="connsiteX742" fmla="*/ 4557898 w 7467600"/>
              <a:gd name="connsiteY742" fmla="*/ 900011 h 6858000"/>
              <a:gd name="connsiteX743" fmla="*/ 5870151 w 7467600"/>
              <a:gd name="connsiteY743" fmla="*/ 898890 h 6858000"/>
              <a:gd name="connsiteX744" fmla="*/ 5861335 w 7467600"/>
              <a:gd name="connsiteY744" fmla="*/ 899177 h 6858000"/>
              <a:gd name="connsiteX745" fmla="*/ 5843702 w 7467600"/>
              <a:gd name="connsiteY745" fmla="*/ 899748 h 6858000"/>
              <a:gd name="connsiteX746" fmla="*/ 5651107 w 7467600"/>
              <a:gd name="connsiteY746" fmla="*/ 920306 h 6858000"/>
              <a:gd name="connsiteX747" fmla="*/ 5459407 w 7467600"/>
              <a:gd name="connsiteY747" fmla="*/ 940975 h 6858000"/>
              <a:gd name="connsiteX748" fmla="*/ 5374846 w 7467600"/>
              <a:gd name="connsiteY748" fmla="*/ 941988 h 6858000"/>
              <a:gd name="connsiteX749" fmla="*/ 5256105 w 7467600"/>
              <a:gd name="connsiteY749" fmla="*/ 945632 h 6858000"/>
              <a:gd name="connsiteX750" fmla="*/ 5107071 w 7467600"/>
              <a:gd name="connsiteY750" fmla="*/ 969720 h 6858000"/>
              <a:gd name="connsiteX751" fmla="*/ 4998681 w 7467600"/>
              <a:gd name="connsiteY751" fmla="*/ 988771 h 6858000"/>
              <a:gd name="connsiteX752" fmla="*/ 5870151 w 7467600"/>
              <a:gd name="connsiteY752" fmla="*/ 898890 h 6858000"/>
              <a:gd name="connsiteX753" fmla="*/ 5504425 w 7467600"/>
              <a:gd name="connsiteY753" fmla="*/ 848067 h 6858000"/>
              <a:gd name="connsiteX754" fmla="*/ 4968849 w 7467600"/>
              <a:gd name="connsiteY754" fmla="*/ 962318 h 6858000"/>
              <a:gd name="connsiteX755" fmla="*/ 5104039 w 7467600"/>
              <a:gd name="connsiteY755" fmla="*/ 940634 h 6858000"/>
              <a:gd name="connsiteX756" fmla="*/ 5256311 w 7467600"/>
              <a:gd name="connsiteY756" fmla="*/ 916490 h 6858000"/>
              <a:gd name="connsiteX757" fmla="*/ 5377381 w 7467600"/>
              <a:gd name="connsiteY757" fmla="*/ 912671 h 6858000"/>
              <a:gd name="connsiteX758" fmla="*/ 5460148 w 7467600"/>
              <a:gd name="connsiteY758" fmla="*/ 911442 h 6858000"/>
              <a:gd name="connsiteX759" fmla="*/ 5648971 w 7467600"/>
              <a:gd name="connsiteY759" fmla="*/ 891331 h 6858000"/>
              <a:gd name="connsiteX760" fmla="*/ 5844807 w 7467600"/>
              <a:gd name="connsiteY760" fmla="*/ 870718 h 6858000"/>
              <a:gd name="connsiteX761" fmla="*/ 5862975 w 7467600"/>
              <a:gd name="connsiteY761" fmla="*/ 869756 h 6858000"/>
              <a:gd name="connsiteX762" fmla="*/ 5920887 w 7467600"/>
              <a:gd name="connsiteY762" fmla="*/ 865929 h 6858000"/>
              <a:gd name="connsiteX763" fmla="*/ 5504425 w 7467600"/>
              <a:gd name="connsiteY763" fmla="*/ 848067 h 6858000"/>
              <a:gd name="connsiteX764" fmla="*/ 3607114 w 7467600"/>
              <a:gd name="connsiteY764" fmla="*/ 467441 h 6858000"/>
              <a:gd name="connsiteX765" fmla="*/ 3296242 w 7467600"/>
              <a:gd name="connsiteY765" fmla="*/ 807991 h 6858000"/>
              <a:gd name="connsiteX766" fmla="*/ 3174674 w 7467600"/>
              <a:gd name="connsiteY766" fmla="*/ 919759 h 6858000"/>
              <a:gd name="connsiteX767" fmla="*/ 3042978 w 7467600"/>
              <a:gd name="connsiteY767" fmla="*/ 1054894 h 6858000"/>
              <a:gd name="connsiteX768" fmla="*/ 2968914 w 7467600"/>
              <a:gd name="connsiteY768" fmla="*/ 1133756 h 6858000"/>
              <a:gd name="connsiteX769" fmla="*/ 3103823 w 7467600"/>
              <a:gd name="connsiteY769" fmla="*/ 1026814 h 6858000"/>
              <a:gd name="connsiteX770" fmla="*/ 3607114 w 7467600"/>
              <a:gd name="connsiteY770" fmla="*/ 467441 h 6858000"/>
              <a:gd name="connsiteX771" fmla="*/ 3744487 w 7467600"/>
              <a:gd name="connsiteY771" fmla="*/ 383136 h 6858000"/>
              <a:gd name="connsiteX772" fmla="*/ 3970213 w 7467600"/>
              <a:gd name="connsiteY772" fmla="*/ 995559 h 6858000"/>
              <a:gd name="connsiteX773" fmla="*/ 3744487 w 7467600"/>
              <a:gd name="connsiteY773" fmla="*/ 383136 h 6858000"/>
              <a:gd name="connsiteX774" fmla="*/ 3624562 w 7467600"/>
              <a:gd name="connsiteY774" fmla="*/ 367041 h 6858000"/>
              <a:gd name="connsiteX775" fmla="*/ 3489712 w 7467600"/>
              <a:gd name="connsiteY775" fmla="*/ 485386 h 6858000"/>
              <a:gd name="connsiteX776" fmla="*/ 3182994 w 7467600"/>
              <a:gd name="connsiteY776" fmla="*/ 828265 h 6858000"/>
              <a:gd name="connsiteX777" fmla="*/ 2892114 w 7467600"/>
              <a:gd name="connsiteY777" fmla="*/ 1172635 h 6858000"/>
              <a:gd name="connsiteX778" fmla="*/ 3021459 w 7467600"/>
              <a:gd name="connsiteY778" fmla="*/ 1035385 h 6858000"/>
              <a:gd name="connsiteX779" fmla="*/ 3153873 w 7467600"/>
              <a:gd name="connsiteY779" fmla="*/ 898971 h 6858000"/>
              <a:gd name="connsiteX780" fmla="*/ 3276511 w 7467600"/>
              <a:gd name="connsiteY780" fmla="*/ 786423 h 6858000"/>
              <a:gd name="connsiteX781" fmla="*/ 3584154 w 7467600"/>
              <a:gd name="connsiteY781" fmla="*/ 448218 h 6858000"/>
              <a:gd name="connsiteX782" fmla="*/ 3624562 w 7467600"/>
              <a:gd name="connsiteY782" fmla="*/ 367041 h 6858000"/>
              <a:gd name="connsiteX783" fmla="*/ 3766672 w 7467600"/>
              <a:gd name="connsiteY783" fmla="*/ 359429 h 6858000"/>
              <a:gd name="connsiteX784" fmla="*/ 3996338 w 7467600"/>
              <a:gd name="connsiteY784" fmla="*/ 968237 h 6858000"/>
              <a:gd name="connsiteX785" fmla="*/ 3766672 w 7467600"/>
              <a:gd name="connsiteY785" fmla="*/ 359429 h 6858000"/>
              <a:gd name="connsiteX786" fmla="*/ 5805386 w 7467600"/>
              <a:gd name="connsiteY786" fmla="*/ 239240 h 6858000"/>
              <a:gd name="connsiteX787" fmla="*/ 5736947 w 7467600"/>
              <a:gd name="connsiteY787" fmla="*/ 261367 h 6858000"/>
              <a:gd name="connsiteX788" fmla="*/ 5427012 w 7467600"/>
              <a:gd name="connsiteY788" fmla="*/ 311272 h 6858000"/>
              <a:gd name="connsiteX789" fmla="*/ 5147818 w 7467600"/>
              <a:gd name="connsiteY789" fmla="*/ 322112 h 6858000"/>
              <a:gd name="connsiteX790" fmla="*/ 5060854 w 7467600"/>
              <a:gd name="connsiteY790" fmla="*/ 311882 h 6858000"/>
              <a:gd name="connsiteX791" fmla="*/ 4945989 w 7467600"/>
              <a:gd name="connsiteY791" fmla="*/ 300516 h 6858000"/>
              <a:gd name="connsiteX792" fmla="*/ 5410479 w 7467600"/>
              <a:gd name="connsiteY792" fmla="*/ 348434 h 6858000"/>
              <a:gd name="connsiteX793" fmla="*/ 5805386 w 7467600"/>
              <a:gd name="connsiteY793" fmla="*/ 239240 h 6858000"/>
              <a:gd name="connsiteX794" fmla="*/ 5905192 w 7467600"/>
              <a:gd name="connsiteY794" fmla="*/ 163079 h 6858000"/>
              <a:gd name="connsiteX795" fmla="*/ 5865655 w 7467600"/>
              <a:gd name="connsiteY795" fmla="*/ 171901 h 6858000"/>
              <a:gd name="connsiteX796" fmla="*/ 5259740 w 7467600"/>
              <a:gd name="connsiteY796" fmla="*/ 257013 h 6858000"/>
              <a:gd name="connsiteX797" fmla="*/ 5208466 w 7467600"/>
              <a:gd name="connsiteY797" fmla="*/ 257550 h 6858000"/>
              <a:gd name="connsiteX798" fmla="*/ 4980204 w 7467600"/>
              <a:gd name="connsiteY798" fmla="*/ 271903 h 6858000"/>
              <a:gd name="connsiteX799" fmla="*/ 5068068 w 7467600"/>
              <a:gd name="connsiteY799" fmla="*/ 282244 h 6858000"/>
              <a:gd name="connsiteX800" fmla="*/ 5153231 w 7467600"/>
              <a:gd name="connsiteY800" fmla="*/ 292240 h 6858000"/>
              <a:gd name="connsiteX801" fmla="*/ 5426491 w 7467600"/>
              <a:gd name="connsiteY801" fmla="*/ 281128 h 6858000"/>
              <a:gd name="connsiteX802" fmla="*/ 5731212 w 7467600"/>
              <a:gd name="connsiteY802" fmla="*/ 231951 h 6858000"/>
              <a:gd name="connsiteX803" fmla="*/ 5905192 w 7467600"/>
              <a:gd name="connsiteY803" fmla="*/ 163079 h 6858000"/>
              <a:gd name="connsiteX804" fmla="*/ 5944437 w 7467600"/>
              <a:gd name="connsiteY804" fmla="*/ 113829 h 6858000"/>
              <a:gd name="connsiteX805" fmla="*/ 5825032 w 7467600"/>
              <a:gd name="connsiteY805" fmla="*/ 146405 h 6858000"/>
              <a:gd name="connsiteX806" fmla="*/ 4955599 w 7467600"/>
              <a:gd name="connsiteY806" fmla="*/ 247008 h 6858000"/>
              <a:gd name="connsiteX807" fmla="*/ 5210104 w 7467600"/>
              <a:gd name="connsiteY807" fmla="*/ 228123 h 6858000"/>
              <a:gd name="connsiteX808" fmla="*/ 5261015 w 7467600"/>
              <a:gd name="connsiteY808" fmla="*/ 227087 h 6858000"/>
              <a:gd name="connsiteX809" fmla="*/ 5861181 w 7467600"/>
              <a:gd name="connsiteY809" fmla="*/ 143093 h 6858000"/>
              <a:gd name="connsiteX810" fmla="*/ 5961252 w 7467600"/>
              <a:gd name="connsiteY810" fmla="*/ 114820 h 6858000"/>
              <a:gd name="connsiteX811" fmla="*/ 5944437 w 7467600"/>
              <a:gd name="connsiteY811" fmla="*/ 113829 h 6858000"/>
              <a:gd name="connsiteX812" fmla="*/ 3882765 w 7467600"/>
              <a:gd name="connsiteY812" fmla="*/ 0 h 6858000"/>
              <a:gd name="connsiteX813" fmla="*/ 3995099 w 7467600"/>
              <a:gd name="connsiteY813" fmla="*/ 0 h 6858000"/>
              <a:gd name="connsiteX814" fmla="*/ 4163818 w 7467600"/>
              <a:gd name="connsiteY814" fmla="*/ 234104 h 6858000"/>
              <a:gd name="connsiteX815" fmla="*/ 4172099 w 7467600"/>
              <a:gd name="connsiteY815" fmla="*/ 234207 h 6858000"/>
              <a:gd name="connsiteX816" fmla="*/ 4784282 w 7467600"/>
              <a:gd name="connsiteY816" fmla="*/ 276561 h 6858000"/>
              <a:gd name="connsiteX817" fmla="*/ 4801687 w 7467600"/>
              <a:gd name="connsiteY817" fmla="*/ 267764 h 6858000"/>
              <a:gd name="connsiteX818" fmla="*/ 6082788 w 7467600"/>
              <a:gd name="connsiteY818" fmla="*/ 64119 h 6858000"/>
              <a:gd name="connsiteX819" fmla="*/ 6099442 w 7467600"/>
              <a:gd name="connsiteY819" fmla="*/ 82568 h 6858000"/>
              <a:gd name="connsiteX820" fmla="*/ 4804137 w 7467600"/>
              <a:gd name="connsiteY820" fmla="*/ 320931 h 6858000"/>
              <a:gd name="connsiteX821" fmla="*/ 4227047 w 7467600"/>
              <a:gd name="connsiteY821" fmla="*/ 313415 h 6858000"/>
              <a:gd name="connsiteX822" fmla="*/ 4346041 w 7467600"/>
              <a:gd name="connsiteY822" fmla="*/ 456086 h 6858000"/>
              <a:gd name="connsiteX823" fmla="*/ 4870967 w 7467600"/>
              <a:gd name="connsiteY823" fmla="*/ 963061 h 6858000"/>
              <a:gd name="connsiteX824" fmla="*/ 4889647 w 7467600"/>
              <a:gd name="connsiteY824" fmla="*/ 957147 h 6858000"/>
              <a:gd name="connsiteX825" fmla="*/ 5422504 w 7467600"/>
              <a:gd name="connsiteY825" fmla="*/ 805191 h 6858000"/>
              <a:gd name="connsiteX826" fmla="*/ 6087656 w 7467600"/>
              <a:gd name="connsiteY826" fmla="*/ 826703 h 6858000"/>
              <a:gd name="connsiteX827" fmla="*/ 6058717 w 7467600"/>
              <a:gd name="connsiteY827" fmla="*/ 865992 h 6858000"/>
              <a:gd name="connsiteX828" fmla="*/ 4974153 w 7467600"/>
              <a:gd name="connsiteY828" fmla="*/ 1045456 h 6858000"/>
              <a:gd name="connsiteX829" fmla="*/ 5627835 w 7467600"/>
              <a:gd name="connsiteY829" fmla="*/ 1472077 h 6858000"/>
              <a:gd name="connsiteX830" fmla="*/ 5629817 w 7467600"/>
              <a:gd name="connsiteY830" fmla="*/ 1471412 h 6858000"/>
              <a:gd name="connsiteX831" fmla="*/ 5634124 w 7467600"/>
              <a:gd name="connsiteY831" fmla="*/ 1470572 h 6858000"/>
              <a:gd name="connsiteX832" fmla="*/ 5755832 w 7467600"/>
              <a:gd name="connsiteY832" fmla="*/ 1383886 h 6858000"/>
              <a:gd name="connsiteX833" fmla="*/ 6014186 w 7467600"/>
              <a:gd name="connsiteY833" fmla="*/ 1279799 h 6858000"/>
              <a:gd name="connsiteX834" fmla="*/ 6901619 w 7467600"/>
              <a:gd name="connsiteY834" fmla="*/ 1047874 h 6858000"/>
              <a:gd name="connsiteX835" fmla="*/ 6931566 w 7467600"/>
              <a:gd name="connsiteY835" fmla="*/ 1062034 h 6858000"/>
              <a:gd name="connsiteX836" fmla="*/ 5790982 w 7467600"/>
              <a:gd name="connsiteY836" fmla="*/ 1561380 h 6858000"/>
              <a:gd name="connsiteX837" fmla="*/ 6188971 w 7467600"/>
              <a:gd name="connsiteY837" fmla="*/ 1755168 h 6858000"/>
              <a:gd name="connsiteX838" fmla="*/ 6202446 w 7467600"/>
              <a:gd name="connsiteY838" fmla="*/ 1752268 h 6858000"/>
              <a:gd name="connsiteX839" fmla="*/ 7179560 w 7467600"/>
              <a:gd name="connsiteY839" fmla="*/ 1467551 h 6858000"/>
              <a:gd name="connsiteX840" fmla="*/ 7158730 w 7467600"/>
              <a:gd name="connsiteY840" fmla="*/ 1507835 h 6858000"/>
              <a:gd name="connsiteX841" fmla="*/ 6326959 w 7467600"/>
              <a:gd name="connsiteY841" fmla="*/ 1817686 h 6858000"/>
              <a:gd name="connsiteX842" fmla="*/ 6537433 w 7467600"/>
              <a:gd name="connsiteY842" fmla="*/ 1907790 h 6858000"/>
              <a:gd name="connsiteX843" fmla="*/ 6550221 w 7467600"/>
              <a:gd name="connsiteY843" fmla="*/ 1910729 h 6858000"/>
              <a:gd name="connsiteX844" fmla="*/ 6964438 w 7467600"/>
              <a:gd name="connsiteY844" fmla="*/ 2209505 h 6858000"/>
              <a:gd name="connsiteX845" fmla="*/ 7367862 w 7467600"/>
              <a:gd name="connsiteY845" fmla="*/ 2806833 h 6858000"/>
              <a:gd name="connsiteX846" fmla="*/ 7364329 w 7467600"/>
              <a:gd name="connsiteY846" fmla="*/ 2826907 h 6858000"/>
              <a:gd name="connsiteX847" fmla="*/ 7290545 w 7467600"/>
              <a:gd name="connsiteY847" fmla="*/ 2850663 h 6858000"/>
              <a:gd name="connsiteX848" fmla="*/ 6472036 w 7467600"/>
              <a:gd name="connsiteY848" fmla="*/ 1959003 h 6858000"/>
              <a:gd name="connsiteX849" fmla="*/ 5792897 w 7467600"/>
              <a:gd name="connsiteY849" fmla="*/ 1647747 h 6858000"/>
              <a:gd name="connsiteX850" fmla="*/ 5842751 w 7467600"/>
              <a:gd name="connsiteY850" fmla="*/ 1816112 h 6858000"/>
              <a:gd name="connsiteX851" fmla="*/ 5847424 w 7467600"/>
              <a:gd name="connsiteY851" fmla="*/ 1815776 h 6858000"/>
              <a:gd name="connsiteX852" fmla="*/ 6399821 w 7467600"/>
              <a:gd name="connsiteY852" fmla="*/ 2344799 h 6858000"/>
              <a:gd name="connsiteX853" fmla="*/ 6323232 w 7467600"/>
              <a:gd name="connsiteY853" fmla="*/ 2389634 h 6858000"/>
              <a:gd name="connsiteX854" fmla="*/ 5942958 w 7467600"/>
              <a:gd name="connsiteY854" fmla="*/ 2077708 h 6858000"/>
              <a:gd name="connsiteX855" fmla="*/ 5921559 w 7467600"/>
              <a:gd name="connsiteY855" fmla="*/ 2378596 h 6858000"/>
              <a:gd name="connsiteX856" fmla="*/ 5817651 w 7467600"/>
              <a:gd name="connsiteY856" fmla="*/ 3023919 h 6858000"/>
              <a:gd name="connsiteX857" fmla="*/ 5729634 w 7467600"/>
              <a:gd name="connsiteY857" fmla="*/ 3051849 h 6858000"/>
              <a:gd name="connsiteX858" fmla="*/ 5611018 w 7467600"/>
              <a:gd name="connsiteY858" fmla="*/ 2316769 h 6858000"/>
              <a:gd name="connsiteX859" fmla="*/ 5687608 w 7467600"/>
              <a:gd name="connsiteY859" fmla="*/ 2039972 h 6858000"/>
              <a:gd name="connsiteX860" fmla="*/ 5657554 w 7467600"/>
              <a:gd name="connsiteY860" fmla="*/ 1576445 h 6858000"/>
              <a:gd name="connsiteX861" fmla="*/ 5150475 w 7467600"/>
              <a:gd name="connsiteY861" fmla="*/ 1274012 h 6858000"/>
              <a:gd name="connsiteX862" fmla="*/ 5349142 w 7467600"/>
              <a:gd name="connsiteY862" fmla="*/ 2204405 h 6858000"/>
              <a:gd name="connsiteX863" fmla="*/ 5262214 w 7467600"/>
              <a:gd name="connsiteY863" fmla="*/ 2233836 h 6858000"/>
              <a:gd name="connsiteX864" fmla="*/ 4981539 w 7467600"/>
              <a:gd name="connsiteY864" fmla="*/ 1542201 h 6858000"/>
              <a:gd name="connsiteX865" fmla="*/ 4958461 w 7467600"/>
              <a:gd name="connsiteY865" fmla="*/ 1136957 h 6858000"/>
              <a:gd name="connsiteX866" fmla="*/ 4655015 w 7467600"/>
              <a:gd name="connsiteY866" fmla="*/ 891426 h 6858000"/>
              <a:gd name="connsiteX867" fmla="*/ 4348002 w 7467600"/>
              <a:gd name="connsiteY867" fmla="*/ 2205895 h 6858000"/>
              <a:gd name="connsiteX868" fmla="*/ 4262250 w 7467600"/>
              <a:gd name="connsiteY868" fmla="*/ 2219972 h 6858000"/>
              <a:gd name="connsiteX869" fmla="*/ 4550611 w 7467600"/>
              <a:gd name="connsiteY869" fmla="*/ 817540 h 6858000"/>
              <a:gd name="connsiteX870" fmla="*/ 4564418 w 7467600"/>
              <a:gd name="connsiteY870" fmla="*/ 808293 h 6858000"/>
              <a:gd name="connsiteX871" fmla="*/ 4266388 w 7467600"/>
              <a:gd name="connsiteY871" fmla="*/ 500083 h 6858000"/>
              <a:gd name="connsiteX872" fmla="*/ 4032842 w 7467600"/>
              <a:gd name="connsiteY872" fmla="*/ 211809 h 6858000"/>
              <a:gd name="connsiteX873" fmla="*/ 3882765 w 7467600"/>
              <a:gd name="connsiteY873" fmla="*/ 0 h 6858000"/>
              <a:gd name="connsiteX874" fmla="*/ 3721337 w 7467600"/>
              <a:gd name="connsiteY874" fmla="*/ 0 h 6858000"/>
              <a:gd name="connsiteX875" fmla="*/ 3797544 w 7467600"/>
              <a:gd name="connsiteY875" fmla="*/ 0 h 6858000"/>
              <a:gd name="connsiteX876" fmla="*/ 3775734 w 7467600"/>
              <a:gd name="connsiteY876" fmla="*/ 95131 h 6858000"/>
              <a:gd name="connsiteX877" fmla="*/ 3724807 w 7467600"/>
              <a:gd name="connsiteY877" fmla="*/ 272257 h 6858000"/>
              <a:gd name="connsiteX878" fmla="*/ 3726844 w 7467600"/>
              <a:gd name="connsiteY878" fmla="*/ 282988 h 6858000"/>
              <a:gd name="connsiteX879" fmla="*/ 3742664 w 7467600"/>
              <a:gd name="connsiteY879" fmla="*/ 279918 h 6858000"/>
              <a:gd name="connsiteX880" fmla="*/ 4103910 w 7467600"/>
              <a:gd name="connsiteY880" fmla="*/ 1161917 h 6858000"/>
              <a:gd name="connsiteX881" fmla="*/ 4020269 w 7467600"/>
              <a:gd name="connsiteY881" fmla="*/ 1200406 h 6858000"/>
              <a:gd name="connsiteX882" fmla="*/ 3674882 w 7467600"/>
              <a:gd name="connsiteY882" fmla="*/ 488524 h 6858000"/>
              <a:gd name="connsiteX883" fmla="*/ 3132682 w 7467600"/>
              <a:gd name="connsiteY883" fmla="*/ 1072284 h 6858000"/>
              <a:gd name="connsiteX884" fmla="*/ 2716346 w 7467600"/>
              <a:gd name="connsiteY884" fmla="*/ 1276376 h 6858000"/>
              <a:gd name="connsiteX885" fmla="*/ 2716772 w 7467600"/>
              <a:gd name="connsiteY885" fmla="*/ 1255462 h 6858000"/>
              <a:gd name="connsiteX886" fmla="*/ 3471096 w 7467600"/>
              <a:gd name="connsiteY886" fmla="*/ 437072 h 6858000"/>
              <a:gd name="connsiteX887" fmla="*/ 3639057 w 7467600"/>
              <a:gd name="connsiteY887" fmla="*/ 286334 h 6858000"/>
              <a:gd name="connsiteX888" fmla="*/ 3640309 w 7467600"/>
              <a:gd name="connsiteY888" fmla="*/ 284664 h 6858000"/>
              <a:gd name="connsiteX889" fmla="*/ 3646022 w 7467600"/>
              <a:gd name="connsiteY889" fmla="*/ 276711 h 6858000"/>
              <a:gd name="connsiteX890" fmla="*/ 3707943 w 7467600"/>
              <a:gd name="connsiteY890" fmla="*/ 65958 h 6858000"/>
              <a:gd name="connsiteX891" fmla="*/ 3721337 w 7467600"/>
              <a:gd name="connsiteY891" fmla="*/ 0 h 6858000"/>
              <a:gd name="connsiteX892" fmla="*/ 2867960 w 7467600"/>
              <a:gd name="connsiteY892" fmla="*/ 0 h 6858000"/>
              <a:gd name="connsiteX893" fmla="*/ 2926351 w 7467600"/>
              <a:gd name="connsiteY893" fmla="*/ 0 h 6858000"/>
              <a:gd name="connsiteX894" fmla="*/ 2902823 w 7467600"/>
              <a:gd name="connsiteY894" fmla="*/ 262929 h 6858000"/>
              <a:gd name="connsiteX895" fmla="*/ 2940663 w 7467600"/>
              <a:gd name="connsiteY895" fmla="*/ 140884 h 6858000"/>
              <a:gd name="connsiteX896" fmla="*/ 2947039 w 7467600"/>
              <a:gd name="connsiteY896" fmla="*/ 122524 h 6858000"/>
              <a:gd name="connsiteX897" fmla="*/ 2984316 w 7467600"/>
              <a:gd name="connsiteY897" fmla="*/ 0 h 6858000"/>
              <a:gd name="connsiteX898" fmla="*/ 3016114 w 7467600"/>
              <a:gd name="connsiteY898" fmla="*/ 0 h 6858000"/>
              <a:gd name="connsiteX899" fmla="*/ 2979949 w 7467600"/>
              <a:gd name="connsiteY899" fmla="*/ 119274 h 6858000"/>
              <a:gd name="connsiteX900" fmla="*/ 3023879 w 7467600"/>
              <a:gd name="connsiteY900" fmla="*/ 0 h 6858000"/>
              <a:gd name="connsiteX901" fmla="*/ 3105400 w 7467600"/>
              <a:gd name="connsiteY901" fmla="*/ 0 h 6858000"/>
              <a:gd name="connsiteX902" fmla="*/ 3094669 w 7467600"/>
              <a:gd name="connsiteY902" fmla="*/ 30308 h 6858000"/>
              <a:gd name="connsiteX903" fmla="*/ 2901945 w 7467600"/>
              <a:gd name="connsiteY903" fmla="*/ 466538 h 6858000"/>
              <a:gd name="connsiteX904" fmla="*/ 2815209 w 7467600"/>
              <a:gd name="connsiteY904" fmla="*/ 497361 h 6858000"/>
              <a:gd name="connsiteX905" fmla="*/ 2844845 w 7467600"/>
              <a:gd name="connsiteY905" fmla="*/ 127638 h 6858000"/>
              <a:gd name="connsiteX906" fmla="*/ 2867960 w 7467600"/>
              <a:gd name="connsiteY906" fmla="*/ 0 h 6858000"/>
              <a:gd name="connsiteX907" fmla="*/ 1057230 w 7467600"/>
              <a:gd name="connsiteY907" fmla="*/ 0 h 6858000"/>
              <a:gd name="connsiteX908" fmla="*/ 1111003 w 7467600"/>
              <a:gd name="connsiteY908" fmla="*/ 0 h 6858000"/>
              <a:gd name="connsiteX909" fmla="*/ 1125553 w 7467600"/>
              <a:gd name="connsiteY909" fmla="*/ 52588 h 6858000"/>
              <a:gd name="connsiteX910" fmla="*/ 1304276 w 7467600"/>
              <a:gd name="connsiteY910" fmla="*/ 476275 h 6858000"/>
              <a:gd name="connsiteX911" fmla="*/ 1492066 w 7467600"/>
              <a:gd name="connsiteY911" fmla="*/ 886333 h 6858000"/>
              <a:gd name="connsiteX912" fmla="*/ 1423698 w 7467600"/>
              <a:gd name="connsiteY912" fmla="*/ 710817 h 6858000"/>
              <a:gd name="connsiteX913" fmla="*/ 1357609 w 7467600"/>
              <a:gd name="connsiteY913" fmla="*/ 532892 h 6858000"/>
              <a:gd name="connsiteX914" fmla="*/ 1309550 w 7467600"/>
              <a:gd name="connsiteY914" fmla="*/ 374031 h 6858000"/>
              <a:gd name="connsiteX915" fmla="*/ 1193673 w 7467600"/>
              <a:gd name="connsiteY915" fmla="*/ 49533 h 6858000"/>
              <a:gd name="connsiteX916" fmla="*/ 1164391 w 7467600"/>
              <a:gd name="connsiteY916" fmla="*/ 0 h 6858000"/>
              <a:gd name="connsiteX917" fmla="*/ 1200666 w 7467600"/>
              <a:gd name="connsiteY917" fmla="*/ 0 h 6858000"/>
              <a:gd name="connsiteX918" fmla="*/ 1223408 w 7467600"/>
              <a:gd name="connsiteY918" fmla="*/ 38996 h 6858000"/>
              <a:gd name="connsiteX919" fmla="*/ 1339635 w 7467600"/>
              <a:gd name="connsiteY919" fmla="*/ 365517 h 6858000"/>
              <a:gd name="connsiteX920" fmla="*/ 1387469 w 7467600"/>
              <a:gd name="connsiteY920" fmla="*/ 523079 h 6858000"/>
              <a:gd name="connsiteX921" fmla="*/ 1452685 w 7467600"/>
              <a:gd name="connsiteY921" fmla="*/ 699806 h 6858000"/>
              <a:gd name="connsiteX922" fmla="*/ 1492092 w 7467600"/>
              <a:gd name="connsiteY922" fmla="*/ 800424 h 6858000"/>
              <a:gd name="connsiteX923" fmla="*/ 1455302 w 7467600"/>
              <a:gd name="connsiteY923" fmla="*/ 632913 h 6858000"/>
              <a:gd name="connsiteX924" fmla="*/ 1222336 w 7467600"/>
              <a:gd name="connsiteY924" fmla="*/ 9480 h 6858000"/>
              <a:gd name="connsiteX925" fmla="*/ 1214634 w 7467600"/>
              <a:gd name="connsiteY925" fmla="*/ 0 h 6858000"/>
              <a:gd name="connsiteX926" fmla="*/ 1289827 w 7467600"/>
              <a:gd name="connsiteY926" fmla="*/ 0 h 6858000"/>
              <a:gd name="connsiteX927" fmla="*/ 1321076 w 7467600"/>
              <a:gd name="connsiteY927" fmla="*/ 59722 h 6858000"/>
              <a:gd name="connsiteX928" fmla="*/ 1512579 w 7467600"/>
              <a:gd name="connsiteY928" fmla="*/ 626441 h 6858000"/>
              <a:gd name="connsiteX929" fmla="*/ 1506076 w 7467600"/>
              <a:gd name="connsiteY929" fmla="*/ 1089289 h 6858000"/>
              <a:gd name="connsiteX930" fmla="*/ 1486346 w 7467600"/>
              <a:gd name="connsiteY930" fmla="*/ 1079919 h 6858000"/>
              <a:gd name="connsiteX931" fmla="*/ 1070511 w 7467600"/>
              <a:gd name="connsiteY931" fmla="*/ 48609 h 6858000"/>
              <a:gd name="connsiteX932" fmla="*/ 1057230 w 7467600"/>
              <a:gd name="connsiteY932" fmla="*/ 0 h 6858000"/>
              <a:gd name="connsiteX933" fmla="*/ 43151 w 7467600"/>
              <a:gd name="connsiteY933" fmla="*/ 0 h 6858000"/>
              <a:gd name="connsiteX934" fmla="*/ 95283 w 7467600"/>
              <a:gd name="connsiteY934" fmla="*/ 0 h 6858000"/>
              <a:gd name="connsiteX935" fmla="*/ 300708 w 7467600"/>
              <a:gd name="connsiteY935" fmla="*/ 154571 h 6858000"/>
              <a:gd name="connsiteX936" fmla="*/ 530414 w 7467600"/>
              <a:gd name="connsiteY936" fmla="*/ 354673 h 6858000"/>
              <a:gd name="connsiteX937" fmla="*/ 333785 w 7467600"/>
              <a:gd name="connsiteY937" fmla="*/ 161564 h 6858000"/>
              <a:gd name="connsiteX938" fmla="*/ 147005 w 7467600"/>
              <a:gd name="connsiteY938" fmla="*/ 0 h 6858000"/>
              <a:gd name="connsiteX939" fmla="*/ 272509 w 7467600"/>
              <a:gd name="connsiteY939" fmla="*/ 0 h 6858000"/>
              <a:gd name="connsiteX940" fmla="*/ 326276 w 7467600"/>
              <a:gd name="connsiteY940" fmla="*/ 45847 h 6858000"/>
              <a:gd name="connsiteX941" fmla="*/ 823759 w 7467600"/>
              <a:gd name="connsiteY941" fmla="*/ 574145 h 6858000"/>
              <a:gd name="connsiteX942" fmla="*/ 811254 w 7467600"/>
              <a:gd name="connsiteY942" fmla="*/ 665546 h 6858000"/>
              <a:gd name="connsiteX943" fmla="*/ 154042 w 7467600"/>
              <a:gd name="connsiteY943" fmla="*/ 261522 h 6858000"/>
              <a:gd name="connsiteX944" fmla="*/ 13550 w 7467600"/>
              <a:gd name="connsiteY944" fmla="*/ 158423 h 6858000"/>
              <a:gd name="connsiteX945" fmla="*/ 0 w 7467600"/>
              <a:gd name="connsiteY945" fmla="*/ 146618 h 6858000"/>
              <a:gd name="connsiteX946" fmla="*/ 0 w 7467600"/>
              <a:gd name="connsiteY946" fmla="*/ 59161 h 6858000"/>
              <a:gd name="connsiteX947" fmla="*/ 45427 w 7467600"/>
              <a:gd name="connsiteY947" fmla="*/ 101078 h 6858000"/>
              <a:gd name="connsiteX948" fmla="*/ 630103 w 7467600"/>
              <a:gd name="connsiteY948" fmla="*/ 485885 h 6858000"/>
              <a:gd name="connsiteX949" fmla="*/ 532040 w 7467600"/>
              <a:gd name="connsiteY949" fmla="*/ 399359 h 6858000"/>
              <a:gd name="connsiteX950" fmla="*/ 517618 w 7467600"/>
              <a:gd name="connsiteY950" fmla="*/ 385726 h 6858000"/>
              <a:gd name="connsiteX951" fmla="*/ 285074 w 7467600"/>
              <a:gd name="connsiteY951" fmla="*/ 182755 h 6858000"/>
              <a:gd name="connsiteX952" fmla="*/ 43151 w 7467600"/>
              <a:gd name="connsiteY95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1019354 w 7467600"/>
              <a:gd name="connsiteY20" fmla="*/ 6315006 h 6858000"/>
              <a:gd name="connsiteX21" fmla="*/ 441046 w 7467600"/>
              <a:gd name="connsiteY21" fmla="*/ 6691153 h 6858000"/>
              <a:gd name="connsiteX22" fmla="*/ 1019354 w 7467600"/>
              <a:gd name="connsiteY22" fmla="*/ 6315006 h 6858000"/>
              <a:gd name="connsiteX23" fmla="*/ 991680 w 7467600"/>
              <a:gd name="connsiteY23" fmla="*/ 6298413 h 6858000"/>
              <a:gd name="connsiteX24" fmla="*/ 409060 w 7467600"/>
              <a:gd name="connsiteY24" fmla="*/ 6671470 h 6858000"/>
              <a:gd name="connsiteX25" fmla="*/ 991680 w 7467600"/>
              <a:gd name="connsiteY25" fmla="*/ 6298413 h 6858000"/>
              <a:gd name="connsiteX26" fmla="*/ 103333 w 7467600"/>
              <a:gd name="connsiteY26" fmla="*/ 5699602 h 6858000"/>
              <a:gd name="connsiteX27" fmla="*/ 233938 w 7467600"/>
              <a:gd name="connsiteY27" fmla="*/ 5809416 h 6858000"/>
              <a:gd name="connsiteX28" fmla="*/ 883580 w 7467600"/>
              <a:gd name="connsiteY28" fmla="*/ 6180710 h 6858000"/>
              <a:gd name="connsiteX29" fmla="*/ 487337 w 7467600"/>
              <a:gd name="connsiteY29" fmla="*/ 5950182 h 6858000"/>
              <a:gd name="connsiteX30" fmla="*/ 354051 w 7467600"/>
              <a:gd name="connsiteY30" fmla="*/ 5854912 h 6858000"/>
              <a:gd name="connsiteX31" fmla="*/ 195436 w 7467600"/>
              <a:gd name="connsiteY31" fmla="*/ 5755068 h 6858000"/>
              <a:gd name="connsiteX32" fmla="*/ 103333 w 7467600"/>
              <a:gd name="connsiteY32" fmla="*/ 5699602 h 6858000"/>
              <a:gd name="connsiteX33" fmla="*/ 5539432 w 7467600"/>
              <a:gd name="connsiteY33" fmla="*/ 5642928 h 6858000"/>
              <a:gd name="connsiteX34" fmla="*/ 5555462 w 7467600"/>
              <a:gd name="connsiteY34" fmla="*/ 5694454 h 6858000"/>
              <a:gd name="connsiteX35" fmla="*/ 5828270 w 7467600"/>
              <a:gd name="connsiteY35" fmla="*/ 6320663 h 6858000"/>
              <a:gd name="connsiteX36" fmla="*/ 5947416 w 7467600"/>
              <a:gd name="connsiteY36" fmla="*/ 6574846 h 6858000"/>
              <a:gd name="connsiteX37" fmla="*/ 5539432 w 7467600"/>
              <a:gd name="connsiteY37" fmla="*/ 5642928 h 6858000"/>
              <a:gd name="connsiteX38" fmla="*/ 51253 w 7467600"/>
              <a:gd name="connsiteY38" fmla="*/ 5631825 h 6858000"/>
              <a:gd name="connsiteX39" fmla="*/ 211622 w 7467600"/>
              <a:gd name="connsiteY39" fmla="*/ 5728803 h 6858000"/>
              <a:gd name="connsiteX40" fmla="*/ 371652 w 7467600"/>
              <a:gd name="connsiteY40" fmla="*/ 5829062 h 6858000"/>
              <a:gd name="connsiteX41" fmla="*/ 505903 w 7467600"/>
              <a:gd name="connsiteY41" fmla="*/ 5925221 h 6858000"/>
              <a:gd name="connsiteX42" fmla="*/ 899240 w 7467600"/>
              <a:gd name="connsiteY42" fmla="*/ 6153068 h 6858000"/>
              <a:gd name="connsiteX43" fmla="*/ 988114 w 7467600"/>
              <a:gd name="connsiteY43" fmla="*/ 6174204 h 6858000"/>
              <a:gd name="connsiteX44" fmla="*/ 845971 w 7467600"/>
              <a:gd name="connsiteY44" fmla="*/ 6067177 h 6858000"/>
              <a:gd name="connsiteX45" fmla="*/ 448057 w 7467600"/>
              <a:gd name="connsiteY45" fmla="*/ 5841376 h 6858000"/>
              <a:gd name="connsiteX46" fmla="*/ 51253 w 7467600"/>
              <a:gd name="connsiteY46" fmla="*/ 5631825 h 6858000"/>
              <a:gd name="connsiteX47" fmla="*/ 2606687 w 7467600"/>
              <a:gd name="connsiteY47" fmla="*/ 5630718 h 6858000"/>
              <a:gd name="connsiteX48" fmla="*/ 2645658 w 7467600"/>
              <a:gd name="connsiteY48" fmla="*/ 6640259 h 6858000"/>
              <a:gd name="connsiteX49" fmla="*/ 2606687 w 7467600"/>
              <a:gd name="connsiteY49" fmla="*/ 5630718 h 6858000"/>
              <a:gd name="connsiteX50" fmla="*/ 3642057 w 7467600"/>
              <a:gd name="connsiteY50" fmla="*/ 5573487 h 6858000"/>
              <a:gd name="connsiteX51" fmla="*/ 3632981 w 7467600"/>
              <a:gd name="connsiteY51" fmla="*/ 5579437 h 6858000"/>
              <a:gd name="connsiteX52" fmla="*/ 3382436 w 7467600"/>
              <a:gd name="connsiteY52" fmla="*/ 5952726 h 6858000"/>
              <a:gd name="connsiteX53" fmla="*/ 3191929 w 7467600"/>
              <a:gd name="connsiteY53" fmla="*/ 6662669 h 6858000"/>
              <a:gd name="connsiteX54" fmla="*/ 3369898 w 7467600"/>
              <a:gd name="connsiteY54" fmla="*/ 6081771 h 6858000"/>
              <a:gd name="connsiteX55" fmla="*/ 3642057 w 7467600"/>
              <a:gd name="connsiteY55" fmla="*/ 5573487 h 6858000"/>
              <a:gd name="connsiteX56" fmla="*/ 2650666 w 7467600"/>
              <a:gd name="connsiteY56" fmla="*/ 5530686 h 6858000"/>
              <a:gd name="connsiteX57" fmla="*/ 2650249 w 7467600"/>
              <a:gd name="connsiteY57" fmla="*/ 5532101 h 6858000"/>
              <a:gd name="connsiteX58" fmla="*/ 2663808 w 7467600"/>
              <a:gd name="connsiteY58" fmla="*/ 6535215 h 6858000"/>
              <a:gd name="connsiteX59" fmla="*/ 2665418 w 7467600"/>
              <a:gd name="connsiteY59" fmla="*/ 6132756 h 6858000"/>
              <a:gd name="connsiteX60" fmla="*/ 2650666 w 7467600"/>
              <a:gd name="connsiteY60" fmla="*/ 5530686 h 6858000"/>
              <a:gd name="connsiteX61" fmla="*/ 2680277 w 7467600"/>
              <a:gd name="connsiteY61" fmla="*/ 5479204 h 6858000"/>
              <a:gd name="connsiteX62" fmla="*/ 2678972 w 7467600"/>
              <a:gd name="connsiteY62" fmla="*/ 5481582 h 6858000"/>
              <a:gd name="connsiteX63" fmla="*/ 2696666 w 7467600"/>
              <a:gd name="connsiteY63" fmla="*/ 6133836 h 6858000"/>
              <a:gd name="connsiteX64" fmla="*/ 2695769 w 7467600"/>
              <a:gd name="connsiteY64" fmla="*/ 6390955 h 6858000"/>
              <a:gd name="connsiteX65" fmla="*/ 2739893 w 7467600"/>
              <a:gd name="connsiteY65" fmla="*/ 6108357 h 6858000"/>
              <a:gd name="connsiteX66" fmla="*/ 2680277 w 7467600"/>
              <a:gd name="connsiteY66" fmla="*/ 5479204 h 6858000"/>
              <a:gd name="connsiteX67" fmla="*/ 1132195 w 7467600"/>
              <a:gd name="connsiteY67" fmla="*/ 5467980 h 6858000"/>
              <a:gd name="connsiteX68" fmla="*/ 1679056 w 7467600"/>
              <a:gd name="connsiteY68" fmla="*/ 5516907 h 6858000"/>
              <a:gd name="connsiteX69" fmla="*/ 2128648 w 7467600"/>
              <a:gd name="connsiteY69" fmla="*/ 5474249 h 6858000"/>
              <a:gd name="connsiteX70" fmla="*/ 1825619 w 7467600"/>
              <a:gd name="connsiteY70" fmla="*/ 5478447 h 6858000"/>
              <a:gd name="connsiteX71" fmla="*/ 1737798 w 7467600"/>
              <a:gd name="connsiteY71" fmla="*/ 5483353 h 6858000"/>
              <a:gd name="connsiteX72" fmla="*/ 1132195 w 7467600"/>
              <a:gd name="connsiteY72" fmla="*/ 5467980 h 6858000"/>
              <a:gd name="connsiteX73" fmla="*/ 1456157 w 7467600"/>
              <a:gd name="connsiteY73" fmla="*/ 5371404 h 6858000"/>
              <a:gd name="connsiteX74" fmla="*/ 1244432 w 7467600"/>
              <a:gd name="connsiteY74" fmla="*/ 5385601 h 6858000"/>
              <a:gd name="connsiteX75" fmla="*/ 973990 w 7467600"/>
              <a:gd name="connsiteY75" fmla="*/ 5424940 h 6858000"/>
              <a:gd name="connsiteX76" fmla="*/ 1103809 w 7467600"/>
              <a:gd name="connsiteY76" fmla="*/ 5433720 h 6858000"/>
              <a:gd name="connsiteX77" fmla="*/ 1123454 w 7467600"/>
              <a:gd name="connsiteY77" fmla="*/ 5435727 h 6858000"/>
              <a:gd name="connsiteX78" fmla="*/ 1737017 w 7467600"/>
              <a:gd name="connsiteY78" fmla="*/ 5452183 h 6858000"/>
              <a:gd name="connsiteX79" fmla="*/ 1824397 w 7467600"/>
              <a:gd name="connsiteY79" fmla="*/ 5447757 h 6858000"/>
              <a:gd name="connsiteX80" fmla="*/ 2070059 w 7467600"/>
              <a:gd name="connsiteY80" fmla="*/ 5441660 h 6858000"/>
              <a:gd name="connsiteX81" fmla="*/ 1456157 w 7467600"/>
              <a:gd name="connsiteY81" fmla="*/ 5371404 h 6858000"/>
              <a:gd name="connsiteX82" fmla="*/ 4988186 w 7467600"/>
              <a:gd name="connsiteY82" fmla="*/ 5216467 h 6858000"/>
              <a:gd name="connsiteX83" fmla="*/ 4777334 w 7467600"/>
              <a:gd name="connsiteY83" fmla="*/ 5406072 h 6858000"/>
              <a:gd name="connsiteX84" fmla="*/ 4718341 w 7467600"/>
              <a:gd name="connsiteY84" fmla="*/ 5468043 h 6858000"/>
              <a:gd name="connsiteX85" fmla="*/ 4604655 w 7467600"/>
              <a:gd name="connsiteY85" fmla="*/ 5583434 h 6858000"/>
              <a:gd name="connsiteX86" fmla="*/ 4565074 w 7467600"/>
              <a:gd name="connsiteY86" fmla="*/ 5618550 h 6858000"/>
              <a:gd name="connsiteX87" fmla="*/ 4988186 w 7467600"/>
              <a:gd name="connsiteY87" fmla="*/ 5216467 h 6858000"/>
              <a:gd name="connsiteX88" fmla="*/ 4978032 w 7467600"/>
              <a:gd name="connsiteY88" fmla="*/ 5183809 h 6858000"/>
              <a:gd name="connsiteX89" fmla="*/ 4463413 w 7467600"/>
              <a:gd name="connsiteY89" fmla="*/ 5615162 h 6858000"/>
              <a:gd name="connsiteX90" fmla="*/ 4358134 w 7467600"/>
              <a:gd name="connsiteY90" fmla="*/ 5742791 h 6858000"/>
              <a:gd name="connsiteX91" fmla="*/ 4376219 w 7467600"/>
              <a:gd name="connsiteY91" fmla="*/ 5729027 h 6858000"/>
              <a:gd name="connsiteX92" fmla="*/ 4582340 w 7467600"/>
              <a:gd name="connsiteY92" fmla="*/ 5561037 h 6858000"/>
              <a:gd name="connsiteX93" fmla="*/ 4694684 w 7467600"/>
              <a:gd name="connsiteY93" fmla="*/ 5447098 h 6858000"/>
              <a:gd name="connsiteX94" fmla="*/ 4754123 w 7467600"/>
              <a:gd name="connsiteY94" fmla="*/ 5384643 h 6858000"/>
              <a:gd name="connsiteX95" fmla="*/ 4978032 w 7467600"/>
              <a:gd name="connsiteY95" fmla="*/ 5183809 h 6858000"/>
              <a:gd name="connsiteX96" fmla="*/ 1903353 w 7467600"/>
              <a:gd name="connsiteY96" fmla="*/ 5044827 h 6858000"/>
              <a:gd name="connsiteX97" fmla="*/ 1936931 w 7467600"/>
              <a:gd name="connsiteY97" fmla="*/ 5093954 h 6858000"/>
              <a:gd name="connsiteX98" fmla="*/ 2195868 w 7467600"/>
              <a:gd name="connsiteY98" fmla="*/ 5396574 h 6858000"/>
              <a:gd name="connsiteX99" fmla="*/ 2088852 w 7467600"/>
              <a:gd name="connsiteY99" fmla="*/ 5166123 h 6858000"/>
              <a:gd name="connsiteX100" fmla="*/ 1958241 w 7467600"/>
              <a:gd name="connsiteY100" fmla="*/ 5067955 h 6858000"/>
              <a:gd name="connsiteX101" fmla="*/ 1903353 w 7467600"/>
              <a:gd name="connsiteY101" fmla="*/ 5044827 h 6858000"/>
              <a:gd name="connsiteX102" fmla="*/ 1979378 w 7467600"/>
              <a:gd name="connsiteY102" fmla="*/ 4769504 h 6858000"/>
              <a:gd name="connsiteX103" fmla="*/ 2882120 w 7467600"/>
              <a:gd name="connsiteY103" fmla="*/ 5064547 h 6858000"/>
              <a:gd name="connsiteX104" fmla="*/ 2793103 w 7467600"/>
              <a:gd name="connsiteY104" fmla="*/ 5039699 h 6858000"/>
              <a:gd name="connsiteX105" fmla="*/ 2770041 w 7467600"/>
              <a:gd name="connsiteY105" fmla="*/ 5033634 h 6858000"/>
              <a:gd name="connsiteX106" fmla="*/ 1979378 w 7467600"/>
              <a:gd name="connsiteY106" fmla="*/ 4769504 h 6858000"/>
              <a:gd name="connsiteX107" fmla="*/ 1927410 w 7467600"/>
              <a:gd name="connsiteY107" fmla="*/ 4716164 h 6858000"/>
              <a:gd name="connsiteX108" fmla="*/ 1959587 w 7467600"/>
              <a:gd name="connsiteY108" fmla="*/ 4728849 h 6858000"/>
              <a:gd name="connsiteX109" fmla="*/ 2777707 w 7467600"/>
              <a:gd name="connsiteY109" fmla="*/ 5003991 h 6858000"/>
              <a:gd name="connsiteX110" fmla="*/ 2800768 w 7467600"/>
              <a:gd name="connsiteY110" fmla="*/ 5010056 h 6858000"/>
              <a:gd name="connsiteX111" fmla="*/ 2879408 w 7467600"/>
              <a:gd name="connsiteY111" fmla="*/ 5031590 h 6858000"/>
              <a:gd name="connsiteX112" fmla="*/ 2862295 w 7467600"/>
              <a:gd name="connsiteY112" fmla="*/ 5022958 h 6858000"/>
              <a:gd name="connsiteX113" fmla="*/ 2813343 w 7467600"/>
              <a:gd name="connsiteY113" fmla="*/ 4998369 h 6858000"/>
              <a:gd name="connsiteX114" fmla="*/ 2646245 w 7467600"/>
              <a:gd name="connsiteY114" fmla="*/ 4930999 h 6858000"/>
              <a:gd name="connsiteX115" fmla="*/ 1999243 w 7467600"/>
              <a:gd name="connsiteY115" fmla="*/ 4730524 h 6858000"/>
              <a:gd name="connsiteX116" fmla="*/ 1979527 w 7467600"/>
              <a:gd name="connsiteY116" fmla="*/ 4726651 h 6858000"/>
              <a:gd name="connsiteX117" fmla="*/ 1927410 w 7467600"/>
              <a:gd name="connsiteY117" fmla="*/ 4716164 h 6858000"/>
              <a:gd name="connsiteX118" fmla="*/ 1997014 w 7467600"/>
              <a:gd name="connsiteY118" fmla="*/ 4698007 h 6858000"/>
              <a:gd name="connsiteX119" fmla="*/ 2005458 w 7467600"/>
              <a:gd name="connsiteY119" fmla="*/ 4699540 h 6858000"/>
              <a:gd name="connsiteX120" fmla="*/ 2657186 w 7467600"/>
              <a:gd name="connsiteY120" fmla="*/ 4901687 h 6858000"/>
              <a:gd name="connsiteX121" fmla="*/ 2826662 w 7467600"/>
              <a:gd name="connsiteY121" fmla="*/ 4970362 h 6858000"/>
              <a:gd name="connsiteX122" fmla="*/ 2876100 w 7467600"/>
              <a:gd name="connsiteY122" fmla="*/ 4995397 h 6858000"/>
              <a:gd name="connsiteX123" fmla="*/ 3042600 w 7467600"/>
              <a:gd name="connsiteY123" fmla="*/ 5059532 h 6858000"/>
              <a:gd name="connsiteX124" fmla="*/ 1997014 w 7467600"/>
              <a:gd name="connsiteY124" fmla="*/ 4698007 h 6858000"/>
              <a:gd name="connsiteX125" fmla="*/ 2305292 w 7467600"/>
              <a:gd name="connsiteY125" fmla="*/ 4219492 h 6858000"/>
              <a:gd name="connsiteX126" fmla="*/ 3360922 w 7467600"/>
              <a:gd name="connsiteY126" fmla="*/ 4529373 h 6858000"/>
              <a:gd name="connsiteX127" fmla="*/ 3492420 w 7467600"/>
              <a:gd name="connsiteY127" fmla="*/ 4510145 h 6858000"/>
              <a:gd name="connsiteX128" fmla="*/ 3364086 w 7467600"/>
              <a:gd name="connsiteY128" fmla="*/ 4480340 h 6858000"/>
              <a:gd name="connsiteX129" fmla="*/ 3225818 w 7467600"/>
              <a:gd name="connsiteY129" fmla="*/ 4411822 h 6858000"/>
              <a:gd name="connsiteX130" fmla="*/ 3129696 w 7467600"/>
              <a:gd name="connsiteY130" fmla="*/ 4360704 h 6858000"/>
              <a:gd name="connsiteX131" fmla="*/ 2814545 w 7467600"/>
              <a:gd name="connsiteY131" fmla="*/ 4282955 h 6858000"/>
              <a:gd name="connsiteX132" fmla="*/ 2305292 w 7467600"/>
              <a:gd name="connsiteY132" fmla="*/ 4219492 h 6858000"/>
              <a:gd name="connsiteX133" fmla="*/ 2626982 w 7467600"/>
              <a:gd name="connsiteY133" fmla="*/ 4206450 h 6858000"/>
              <a:gd name="connsiteX134" fmla="*/ 2490617 w 7467600"/>
              <a:gd name="connsiteY134" fmla="*/ 4206951 h 6858000"/>
              <a:gd name="connsiteX135" fmla="*/ 2819869 w 7467600"/>
              <a:gd name="connsiteY135" fmla="*/ 4252936 h 6858000"/>
              <a:gd name="connsiteX136" fmla="*/ 3143018 w 7467600"/>
              <a:gd name="connsiteY136" fmla="*/ 4332698 h 6858000"/>
              <a:gd name="connsiteX137" fmla="*/ 3241520 w 7467600"/>
              <a:gd name="connsiteY137" fmla="*/ 4385112 h 6858000"/>
              <a:gd name="connsiteX138" fmla="*/ 3374575 w 7467600"/>
              <a:gd name="connsiteY138" fmla="*/ 4451517 h 6858000"/>
              <a:gd name="connsiteX139" fmla="*/ 3505221 w 7467600"/>
              <a:gd name="connsiteY139" fmla="*/ 4480757 h 6858000"/>
              <a:gd name="connsiteX140" fmla="*/ 2626982 w 7467600"/>
              <a:gd name="connsiteY140" fmla="*/ 4206450 h 6858000"/>
              <a:gd name="connsiteX141" fmla="*/ 1310106 w 7467600"/>
              <a:gd name="connsiteY141" fmla="*/ 3943217 h 6858000"/>
              <a:gd name="connsiteX142" fmla="*/ 854994 w 7467600"/>
              <a:gd name="connsiteY142" fmla="*/ 4399136 h 6858000"/>
              <a:gd name="connsiteX143" fmla="*/ 742462 w 7467600"/>
              <a:gd name="connsiteY143" fmla="*/ 4594648 h 6858000"/>
              <a:gd name="connsiteX144" fmla="*/ 820602 w 7467600"/>
              <a:gd name="connsiteY144" fmla="*/ 4485915 h 6858000"/>
              <a:gd name="connsiteX145" fmla="*/ 878295 w 7467600"/>
              <a:gd name="connsiteY145" fmla="*/ 4403594 h 6858000"/>
              <a:gd name="connsiteX146" fmla="*/ 1240607 w 7467600"/>
              <a:gd name="connsiteY146" fmla="*/ 4010401 h 6858000"/>
              <a:gd name="connsiteX147" fmla="*/ 1310106 w 7467600"/>
              <a:gd name="connsiteY147" fmla="*/ 3943217 h 6858000"/>
              <a:gd name="connsiteX148" fmla="*/ 1423113 w 7467600"/>
              <a:gd name="connsiteY148" fmla="*/ 3874565 h 6858000"/>
              <a:gd name="connsiteX149" fmla="*/ 1260565 w 7467600"/>
              <a:gd name="connsiteY149" fmla="*/ 4031982 h 6858000"/>
              <a:gd name="connsiteX150" fmla="*/ 901900 w 7467600"/>
              <a:gd name="connsiteY150" fmla="*/ 4421236 h 6858000"/>
              <a:gd name="connsiteX151" fmla="*/ 845044 w 7467600"/>
              <a:gd name="connsiteY151" fmla="*/ 4502436 h 6858000"/>
              <a:gd name="connsiteX152" fmla="*/ 685926 w 7467600"/>
              <a:gd name="connsiteY152" fmla="*/ 4703069 h 6858000"/>
              <a:gd name="connsiteX153" fmla="*/ 684248 w 7467600"/>
              <a:gd name="connsiteY153" fmla="*/ 4706721 h 6858000"/>
              <a:gd name="connsiteX154" fmla="*/ 1423113 w 7467600"/>
              <a:gd name="connsiteY154" fmla="*/ 3874565 h 6858000"/>
              <a:gd name="connsiteX155" fmla="*/ 3316479 w 7467600"/>
              <a:gd name="connsiteY155" fmla="*/ 3872136 h 6858000"/>
              <a:gd name="connsiteX156" fmla="*/ 3546806 w 7467600"/>
              <a:gd name="connsiteY156" fmla="*/ 4356139 h 6858000"/>
              <a:gd name="connsiteX157" fmla="*/ 3364433 w 7467600"/>
              <a:gd name="connsiteY157" fmla="*/ 3953121 h 6858000"/>
              <a:gd name="connsiteX158" fmla="*/ 3316479 w 7467600"/>
              <a:gd name="connsiteY158" fmla="*/ 3872136 h 6858000"/>
              <a:gd name="connsiteX159" fmla="*/ 3291335 w 7467600"/>
              <a:gd name="connsiteY159" fmla="*/ 3767420 h 6858000"/>
              <a:gd name="connsiteX160" fmla="*/ 3390805 w 7467600"/>
              <a:gd name="connsiteY160" fmla="*/ 3937163 h 6858000"/>
              <a:gd name="connsiteX161" fmla="*/ 3579062 w 7467600"/>
              <a:gd name="connsiteY161" fmla="*/ 4359040 h 6858000"/>
              <a:gd name="connsiteX162" fmla="*/ 3467355 w 7467600"/>
              <a:gd name="connsiteY162" fmla="*/ 3988130 h 6858000"/>
              <a:gd name="connsiteX163" fmla="*/ 3310753 w 7467600"/>
              <a:gd name="connsiteY163" fmla="*/ 3787140 h 6858000"/>
              <a:gd name="connsiteX164" fmla="*/ 3291335 w 7467600"/>
              <a:gd name="connsiteY164" fmla="*/ 3767420 h 6858000"/>
              <a:gd name="connsiteX165" fmla="*/ 1635889 w 7467600"/>
              <a:gd name="connsiteY165" fmla="*/ 3709494 h 6858000"/>
              <a:gd name="connsiteX166" fmla="*/ 1634800 w 7467600"/>
              <a:gd name="connsiteY166" fmla="*/ 3731111 h 6858000"/>
              <a:gd name="connsiteX167" fmla="*/ 1635889 w 7467600"/>
              <a:gd name="connsiteY167" fmla="*/ 3709494 h 6858000"/>
              <a:gd name="connsiteX168" fmla="*/ 1510397 w 7467600"/>
              <a:gd name="connsiteY168" fmla="*/ 3684705 h 6858000"/>
              <a:gd name="connsiteX169" fmla="*/ 1146550 w 7467600"/>
              <a:gd name="connsiteY169" fmla="*/ 3802012 h 6858000"/>
              <a:gd name="connsiteX170" fmla="*/ 698834 w 7467600"/>
              <a:gd name="connsiteY170" fmla="*/ 3952272 h 6858000"/>
              <a:gd name="connsiteX171" fmla="*/ 34256 w 7467600"/>
              <a:gd name="connsiteY171" fmla="*/ 4347603 h 6858000"/>
              <a:gd name="connsiteX172" fmla="*/ 527241 w 7467600"/>
              <a:gd name="connsiteY172" fmla="*/ 4065078 h 6858000"/>
              <a:gd name="connsiteX173" fmla="*/ 1510397 w 7467600"/>
              <a:gd name="connsiteY173" fmla="*/ 3684705 h 6858000"/>
              <a:gd name="connsiteX174" fmla="*/ 1313114 w 7467600"/>
              <a:gd name="connsiteY174" fmla="*/ 3655216 h 6858000"/>
              <a:gd name="connsiteX175" fmla="*/ 1109304 w 7467600"/>
              <a:gd name="connsiteY175" fmla="*/ 3669030 h 6858000"/>
              <a:gd name="connsiteX176" fmla="*/ 8129 w 7467600"/>
              <a:gd name="connsiteY176" fmla="*/ 4330519 h 6858000"/>
              <a:gd name="connsiteX177" fmla="*/ 687572 w 7467600"/>
              <a:gd name="connsiteY177" fmla="*/ 3925629 h 6858000"/>
              <a:gd name="connsiteX178" fmla="*/ 1138365 w 7467600"/>
              <a:gd name="connsiteY178" fmla="*/ 3774515 h 6858000"/>
              <a:gd name="connsiteX179" fmla="*/ 1505579 w 7467600"/>
              <a:gd name="connsiteY179" fmla="*/ 3655526 h 6858000"/>
              <a:gd name="connsiteX180" fmla="*/ 1313114 w 7467600"/>
              <a:gd name="connsiteY180" fmla="*/ 3655216 h 6858000"/>
              <a:gd name="connsiteX181" fmla="*/ 3655073 w 7467600"/>
              <a:gd name="connsiteY181" fmla="*/ 3650884 h 6858000"/>
              <a:gd name="connsiteX182" fmla="*/ 3989938 w 7467600"/>
              <a:gd name="connsiteY182" fmla="*/ 3991685 h 6858000"/>
              <a:gd name="connsiteX183" fmla="*/ 4393907 w 7467600"/>
              <a:gd name="connsiteY183" fmla="*/ 4261258 h 6858000"/>
              <a:gd name="connsiteX184" fmla="*/ 4648051 w 7467600"/>
              <a:gd name="connsiteY184" fmla="*/ 4374051 h 6858000"/>
              <a:gd name="connsiteX185" fmla="*/ 4383389 w 7467600"/>
              <a:gd name="connsiteY185" fmla="*/ 4184369 h 6858000"/>
              <a:gd name="connsiteX186" fmla="*/ 4165508 w 7467600"/>
              <a:gd name="connsiteY186" fmla="*/ 4035196 h 6858000"/>
              <a:gd name="connsiteX187" fmla="*/ 4068162 w 7467600"/>
              <a:gd name="connsiteY187" fmla="*/ 3953394 h 6858000"/>
              <a:gd name="connsiteX188" fmla="*/ 3981416 w 7467600"/>
              <a:gd name="connsiteY188" fmla="*/ 3880482 h 6858000"/>
              <a:gd name="connsiteX189" fmla="*/ 3800147 w 7467600"/>
              <a:gd name="connsiteY189" fmla="*/ 3749872 h 6858000"/>
              <a:gd name="connsiteX190" fmla="*/ 3655073 w 7467600"/>
              <a:gd name="connsiteY190" fmla="*/ 3650884 h 6858000"/>
              <a:gd name="connsiteX191" fmla="*/ 3670252 w 7467600"/>
              <a:gd name="connsiteY191" fmla="*/ 3622798 h 6858000"/>
              <a:gd name="connsiteX192" fmla="*/ 3817258 w 7467600"/>
              <a:gd name="connsiteY192" fmla="*/ 3723577 h 6858000"/>
              <a:gd name="connsiteX193" fmla="*/ 4000461 w 7467600"/>
              <a:gd name="connsiteY193" fmla="*/ 3855966 h 6858000"/>
              <a:gd name="connsiteX194" fmla="*/ 4088180 w 7467600"/>
              <a:gd name="connsiteY194" fmla="*/ 3929774 h 6858000"/>
              <a:gd name="connsiteX195" fmla="*/ 4184555 w 7467600"/>
              <a:gd name="connsiteY195" fmla="*/ 4010683 h 6858000"/>
              <a:gd name="connsiteX196" fmla="*/ 4399563 w 7467600"/>
              <a:gd name="connsiteY196" fmla="*/ 4158106 h 6858000"/>
              <a:gd name="connsiteX197" fmla="*/ 4684469 w 7467600"/>
              <a:gd name="connsiteY197" fmla="*/ 4364680 h 6858000"/>
              <a:gd name="connsiteX198" fmla="*/ 4690271 w 7467600"/>
              <a:gd name="connsiteY198" fmla="*/ 4370034 h 6858000"/>
              <a:gd name="connsiteX199" fmla="*/ 4136093 w 7467600"/>
              <a:gd name="connsiteY199" fmla="*/ 3858466 h 6858000"/>
              <a:gd name="connsiteX200" fmla="*/ 3670252 w 7467600"/>
              <a:gd name="connsiteY200" fmla="*/ 3622798 h 6858000"/>
              <a:gd name="connsiteX201" fmla="*/ 4440129 w 7467600"/>
              <a:gd name="connsiteY201" fmla="*/ 3448571 h 6858000"/>
              <a:gd name="connsiteX202" fmla="*/ 4856525 w 7467600"/>
              <a:gd name="connsiteY202" fmla="*/ 3915351 h 6858000"/>
              <a:gd name="connsiteX203" fmla="*/ 5059055 w 7467600"/>
              <a:gd name="connsiteY203" fmla="*/ 4108918 h 6858000"/>
              <a:gd name="connsiteX204" fmla="*/ 5290070 w 7467600"/>
              <a:gd name="connsiteY204" fmla="*/ 4263619 h 6858000"/>
              <a:gd name="connsiteX205" fmla="*/ 4834991 w 7467600"/>
              <a:gd name="connsiteY205" fmla="*/ 3830985 h 6858000"/>
              <a:gd name="connsiteX206" fmla="*/ 4440129 w 7467600"/>
              <a:gd name="connsiteY206" fmla="*/ 3448571 h 6858000"/>
              <a:gd name="connsiteX207" fmla="*/ 4441737 w 7467600"/>
              <a:gd name="connsiteY207" fmla="*/ 3399734 h 6858000"/>
              <a:gd name="connsiteX208" fmla="*/ 4431236 w 7467600"/>
              <a:gd name="connsiteY208" fmla="*/ 3400954 h 6858000"/>
              <a:gd name="connsiteX209" fmla="*/ 4557150 w 7467600"/>
              <a:gd name="connsiteY209" fmla="*/ 3510023 h 6858000"/>
              <a:gd name="connsiteX210" fmla="*/ 4856936 w 7467600"/>
              <a:gd name="connsiteY210" fmla="*/ 3809146 h 6858000"/>
              <a:gd name="connsiteX211" fmla="*/ 5111996 w 7467600"/>
              <a:gd name="connsiteY211" fmla="*/ 4065759 h 6858000"/>
              <a:gd name="connsiteX212" fmla="*/ 5388878 w 7467600"/>
              <a:gd name="connsiteY212" fmla="*/ 4300185 h 6858000"/>
              <a:gd name="connsiteX213" fmla="*/ 5425556 w 7467600"/>
              <a:gd name="connsiteY213" fmla="*/ 4308967 h 6858000"/>
              <a:gd name="connsiteX214" fmla="*/ 4943646 w 7467600"/>
              <a:gd name="connsiteY214" fmla="*/ 3822916 h 6858000"/>
              <a:gd name="connsiteX215" fmla="*/ 4594837 w 7467600"/>
              <a:gd name="connsiteY215" fmla="*/ 3532274 h 6858000"/>
              <a:gd name="connsiteX216" fmla="*/ 4441737 w 7467600"/>
              <a:gd name="connsiteY216" fmla="*/ 3399734 h 6858000"/>
              <a:gd name="connsiteX217" fmla="*/ 5425834 w 7467600"/>
              <a:gd name="connsiteY217" fmla="*/ 3162785 h 6858000"/>
              <a:gd name="connsiteX218" fmla="*/ 5401644 w 7467600"/>
              <a:gd name="connsiteY218" fmla="*/ 3617847 h 6858000"/>
              <a:gd name="connsiteX219" fmla="*/ 5467256 w 7467600"/>
              <a:gd name="connsiteY219" fmla="*/ 4175494 h 6858000"/>
              <a:gd name="connsiteX220" fmla="*/ 5448069 w 7467600"/>
              <a:gd name="connsiteY220" fmla="*/ 3567554 h 6858000"/>
              <a:gd name="connsiteX221" fmla="*/ 5425834 w 7467600"/>
              <a:gd name="connsiteY221" fmla="*/ 3162785 h 6858000"/>
              <a:gd name="connsiteX222" fmla="*/ 1318687 w 7467600"/>
              <a:gd name="connsiteY222" fmla="*/ 3113840 h 6858000"/>
              <a:gd name="connsiteX223" fmla="*/ 1066793 w 7467600"/>
              <a:gd name="connsiteY223" fmla="*/ 3212171 h 6858000"/>
              <a:gd name="connsiteX224" fmla="*/ 993319 w 7467600"/>
              <a:gd name="connsiteY224" fmla="*/ 3247648 h 6858000"/>
              <a:gd name="connsiteX225" fmla="*/ 853081 w 7467600"/>
              <a:gd name="connsiteY225" fmla="*/ 3312410 h 6858000"/>
              <a:gd name="connsiteX226" fmla="*/ 805957 w 7467600"/>
              <a:gd name="connsiteY226" fmla="*/ 3330443 h 6858000"/>
              <a:gd name="connsiteX227" fmla="*/ 1318687 w 7467600"/>
              <a:gd name="connsiteY227" fmla="*/ 3113840 h 6858000"/>
              <a:gd name="connsiteX228" fmla="*/ 5453702 w 7467600"/>
              <a:gd name="connsiteY228" fmla="*/ 3090882 h 6858000"/>
              <a:gd name="connsiteX229" fmla="*/ 5480135 w 7467600"/>
              <a:gd name="connsiteY229" fmla="*/ 3565802 h 6858000"/>
              <a:gd name="connsiteX230" fmla="*/ 5499023 w 7467600"/>
              <a:gd name="connsiteY230" fmla="*/ 4166310 h 6858000"/>
              <a:gd name="connsiteX231" fmla="*/ 5547022 w 7467600"/>
              <a:gd name="connsiteY231" fmla="*/ 3607838 h 6858000"/>
              <a:gd name="connsiteX232" fmla="*/ 5515964 w 7467600"/>
              <a:gd name="connsiteY232" fmla="*/ 3378541 h 6858000"/>
              <a:gd name="connsiteX233" fmla="*/ 5453702 w 7467600"/>
              <a:gd name="connsiteY233" fmla="*/ 3090882 h 6858000"/>
              <a:gd name="connsiteX234" fmla="*/ 1238695 w 7467600"/>
              <a:gd name="connsiteY234" fmla="*/ 3076820 h 6858000"/>
              <a:gd name="connsiteX235" fmla="*/ 716371 w 7467600"/>
              <a:gd name="connsiteY235" fmla="*/ 3293249 h 6858000"/>
              <a:gd name="connsiteX236" fmla="*/ 579522 w 7467600"/>
              <a:gd name="connsiteY236" fmla="*/ 3371759 h 6858000"/>
              <a:gd name="connsiteX237" fmla="*/ 600288 w 7467600"/>
              <a:gd name="connsiteY237" fmla="*/ 3365555 h 6858000"/>
              <a:gd name="connsiteX238" fmla="*/ 840692 w 7467600"/>
              <a:gd name="connsiteY238" fmla="*/ 3284921 h 6858000"/>
              <a:gd name="connsiteX239" fmla="*/ 979248 w 7467600"/>
              <a:gd name="connsiteY239" fmla="*/ 3221003 h 6858000"/>
              <a:gd name="connsiteX240" fmla="*/ 1053282 w 7467600"/>
              <a:gd name="connsiteY240" fmla="*/ 3185247 h 6858000"/>
              <a:gd name="connsiteX241" fmla="*/ 1320603 w 7467600"/>
              <a:gd name="connsiteY241" fmla="*/ 3081281 h 6858000"/>
              <a:gd name="connsiteX242" fmla="*/ 1238695 w 7467600"/>
              <a:gd name="connsiteY242" fmla="*/ 3076820 h 6858000"/>
              <a:gd name="connsiteX243" fmla="*/ 5425627 w 7467600"/>
              <a:gd name="connsiteY243" fmla="*/ 2954192 h 6858000"/>
              <a:gd name="connsiteX244" fmla="*/ 5470770 w 7467600"/>
              <a:gd name="connsiteY244" fmla="*/ 3005435 h 6858000"/>
              <a:gd name="connsiteX245" fmla="*/ 5519779 w 7467600"/>
              <a:gd name="connsiteY245" fmla="*/ 4359223 h 6858000"/>
              <a:gd name="connsiteX246" fmla="*/ 5520293 w 7467600"/>
              <a:gd name="connsiteY246" fmla="*/ 4360602 h 6858000"/>
              <a:gd name="connsiteX247" fmla="*/ 5767221 w 7467600"/>
              <a:gd name="connsiteY247" fmla="*/ 4665564 h 6858000"/>
              <a:gd name="connsiteX248" fmla="*/ 6937169 w 7467600"/>
              <a:gd name="connsiteY248" fmla="*/ 4815941 h 6858000"/>
              <a:gd name="connsiteX249" fmla="*/ 6953922 w 7467600"/>
              <a:gd name="connsiteY249" fmla="*/ 4890068 h 6858000"/>
              <a:gd name="connsiteX250" fmla="*/ 6071359 w 7467600"/>
              <a:gd name="connsiteY250" fmla="*/ 4770770 h 6858000"/>
              <a:gd name="connsiteX251" fmla="*/ 6038839 w 7467600"/>
              <a:gd name="connsiteY251" fmla="*/ 4764474 h 6858000"/>
              <a:gd name="connsiteX252" fmla="*/ 6038706 w 7467600"/>
              <a:gd name="connsiteY252" fmla="*/ 4763847 h 6858000"/>
              <a:gd name="connsiteX253" fmla="*/ 6037784 w 7467600"/>
              <a:gd name="connsiteY253" fmla="*/ 4764270 h 6858000"/>
              <a:gd name="connsiteX254" fmla="*/ 6038839 w 7467600"/>
              <a:gd name="connsiteY254" fmla="*/ 4764474 h 6858000"/>
              <a:gd name="connsiteX255" fmla="*/ 6040338 w 7467600"/>
              <a:gd name="connsiteY255" fmla="*/ 4771418 h 6858000"/>
              <a:gd name="connsiteX256" fmla="*/ 6024488 w 7467600"/>
              <a:gd name="connsiteY256" fmla="*/ 4809903 h 6858000"/>
              <a:gd name="connsiteX257" fmla="*/ 5599771 w 7467600"/>
              <a:gd name="connsiteY257" fmla="*/ 5509652 h 6858000"/>
              <a:gd name="connsiteX258" fmla="*/ 5548843 w 7467600"/>
              <a:gd name="connsiteY258" fmla="*/ 5563845 h 6858000"/>
              <a:gd name="connsiteX259" fmla="*/ 5940952 w 7467600"/>
              <a:gd name="connsiteY259" fmla="*/ 6250028 h 6858000"/>
              <a:gd name="connsiteX260" fmla="*/ 6043441 w 7467600"/>
              <a:gd name="connsiteY260" fmla="*/ 6665847 h 6858000"/>
              <a:gd name="connsiteX261" fmla="*/ 6093432 w 7467600"/>
              <a:gd name="connsiteY261" fmla="*/ 6858000 h 6858000"/>
              <a:gd name="connsiteX262" fmla="*/ 6034344 w 7467600"/>
              <a:gd name="connsiteY262" fmla="*/ 6858000 h 6858000"/>
              <a:gd name="connsiteX263" fmla="*/ 6026679 w 7467600"/>
              <a:gd name="connsiteY263" fmla="*/ 6836959 h 6858000"/>
              <a:gd name="connsiteX264" fmla="*/ 5800441 w 7467600"/>
              <a:gd name="connsiteY264" fmla="*/ 6335286 h 6858000"/>
              <a:gd name="connsiteX265" fmla="*/ 5526562 w 7467600"/>
              <a:gd name="connsiteY265" fmla="*/ 5705388 h 6858000"/>
              <a:gd name="connsiteX266" fmla="*/ 5519640 w 7467600"/>
              <a:gd name="connsiteY266" fmla="*/ 5683774 h 6858000"/>
              <a:gd name="connsiteX267" fmla="*/ 5844559 w 7467600"/>
              <a:gd name="connsiteY267" fmla="*/ 6553349 h 6858000"/>
              <a:gd name="connsiteX268" fmla="*/ 5975994 w 7467600"/>
              <a:gd name="connsiteY268" fmla="*/ 6858000 h 6858000"/>
              <a:gd name="connsiteX269" fmla="*/ 5898547 w 7467600"/>
              <a:gd name="connsiteY269" fmla="*/ 6858000 h 6858000"/>
              <a:gd name="connsiteX270" fmla="*/ 5682041 w 7467600"/>
              <a:gd name="connsiteY270" fmla="*/ 6355860 h 6858000"/>
              <a:gd name="connsiteX271" fmla="*/ 5461758 w 7467600"/>
              <a:gd name="connsiteY271" fmla="*/ 5820220 h 6858000"/>
              <a:gd name="connsiteX272" fmla="*/ 5237282 w 7467600"/>
              <a:gd name="connsiteY272" fmla="*/ 6579086 h 6858000"/>
              <a:gd name="connsiteX273" fmla="*/ 5115009 w 7467600"/>
              <a:gd name="connsiteY273" fmla="*/ 6858000 h 6858000"/>
              <a:gd name="connsiteX274" fmla="*/ 5028074 w 7467600"/>
              <a:gd name="connsiteY274" fmla="*/ 6858000 h 6858000"/>
              <a:gd name="connsiteX275" fmla="*/ 5079508 w 7467600"/>
              <a:gd name="connsiteY275" fmla="*/ 6749074 h 6858000"/>
              <a:gd name="connsiteX276" fmla="*/ 5371846 w 7467600"/>
              <a:gd name="connsiteY276" fmla="*/ 5924413 h 6858000"/>
              <a:gd name="connsiteX277" fmla="*/ 5270512 w 7467600"/>
              <a:gd name="connsiteY277" fmla="*/ 6138975 h 6858000"/>
              <a:gd name="connsiteX278" fmla="*/ 5062409 w 7467600"/>
              <a:gd name="connsiteY278" fmla="*/ 6653544 h 6858000"/>
              <a:gd name="connsiteX279" fmla="*/ 5036628 w 7467600"/>
              <a:gd name="connsiteY279" fmla="*/ 6754247 h 6858000"/>
              <a:gd name="connsiteX280" fmla="*/ 5009112 w 7467600"/>
              <a:gd name="connsiteY280" fmla="*/ 6858000 h 6858000"/>
              <a:gd name="connsiteX281" fmla="*/ 4976679 w 7467600"/>
              <a:gd name="connsiteY281" fmla="*/ 6858000 h 6858000"/>
              <a:gd name="connsiteX282" fmla="*/ 5006537 w 7467600"/>
              <a:gd name="connsiteY282" fmla="*/ 6747068 h 6858000"/>
              <a:gd name="connsiteX283" fmla="*/ 5032723 w 7467600"/>
              <a:gd name="connsiteY283" fmla="*/ 6644957 h 6858000"/>
              <a:gd name="connsiteX284" fmla="*/ 5242949 w 7467600"/>
              <a:gd name="connsiteY284" fmla="*/ 6125175 h 6858000"/>
              <a:gd name="connsiteX285" fmla="*/ 5286321 w 7467600"/>
              <a:gd name="connsiteY285" fmla="*/ 6033555 h 6858000"/>
              <a:gd name="connsiteX286" fmla="*/ 5008210 w 7467600"/>
              <a:gd name="connsiteY286" fmla="*/ 6649194 h 6858000"/>
              <a:gd name="connsiteX287" fmla="*/ 4986321 w 7467600"/>
              <a:gd name="connsiteY287" fmla="*/ 6765687 h 6858000"/>
              <a:gd name="connsiteX288" fmla="*/ 4973474 w 7467600"/>
              <a:gd name="connsiteY288" fmla="*/ 6858000 h 6858000"/>
              <a:gd name="connsiteX289" fmla="*/ 4907178 w 7467600"/>
              <a:gd name="connsiteY289" fmla="*/ 6858000 h 6858000"/>
              <a:gd name="connsiteX290" fmla="*/ 4910810 w 7467600"/>
              <a:gd name="connsiteY290" fmla="*/ 6829660 h 6858000"/>
              <a:gd name="connsiteX291" fmla="*/ 4987461 w 7467600"/>
              <a:gd name="connsiteY291" fmla="*/ 6432994 h 6858000"/>
              <a:gd name="connsiteX292" fmla="*/ 5179262 w 7467600"/>
              <a:gd name="connsiteY292" fmla="*/ 6035044 h 6858000"/>
              <a:gd name="connsiteX293" fmla="*/ 4689678 w 7467600"/>
              <a:gd name="connsiteY293" fmla="*/ 6440241 h 6858000"/>
              <a:gd name="connsiteX294" fmla="*/ 4477543 w 7467600"/>
              <a:gd name="connsiteY294" fmla="*/ 6674836 h 6858000"/>
              <a:gd name="connsiteX295" fmla="*/ 4329957 w 7467600"/>
              <a:gd name="connsiteY295" fmla="*/ 6858000 h 6858000"/>
              <a:gd name="connsiteX296" fmla="*/ 4218595 w 7467600"/>
              <a:gd name="connsiteY296" fmla="*/ 6858000 h 6858000"/>
              <a:gd name="connsiteX297" fmla="*/ 4368888 w 7467600"/>
              <a:gd name="connsiteY297" fmla="*/ 6668412 h 6858000"/>
              <a:gd name="connsiteX298" fmla="*/ 4563091 w 7467600"/>
              <a:gd name="connsiteY298" fmla="*/ 6442508 h 6858000"/>
              <a:gd name="connsiteX299" fmla="*/ 5387324 w 7467600"/>
              <a:gd name="connsiteY299" fmla="*/ 5705830 h 6858000"/>
              <a:gd name="connsiteX300" fmla="*/ 5073620 w 7467600"/>
              <a:gd name="connsiteY300" fmla="*/ 5955437 h 6858000"/>
              <a:gd name="connsiteX301" fmla="*/ 4689789 w 7467600"/>
              <a:gd name="connsiteY301" fmla="*/ 6268382 h 6858000"/>
              <a:gd name="connsiteX302" fmla="*/ 4418722 w 7467600"/>
              <a:gd name="connsiteY302" fmla="*/ 6570886 h 6858000"/>
              <a:gd name="connsiteX303" fmla="*/ 4214944 w 7467600"/>
              <a:gd name="connsiteY303" fmla="*/ 6858000 h 6858000"/>
              <a:gd name="connsiteX304" fmla="*/ 4177898 w 7467600"/>
              <a:gd name="connsiteY304" fmla="*/ 6858000 h 6858000"/>
              <a:gd name="connsiteX305" fmla="*/ 4391597 w 7467600"/>
              <a:gd name="connsiteY305" fmla="*/ 6556370 h 6858000"/>
              <a:gd name="connsiteX306" fmla="*/ 4668889 w 7467600"/>
              <a:gd name="connsiteY306" fmla="*/ 6246399 h 6858000"/>
              <a:gd name="connsiteX307" fmla="*/ 5055427 w 7467600"/>
              <a:gd name="connsiteY307" fmla="*/ 5931476 h 6858000"/>
              <a:gd name="connsiteX308" fmla="*/ 5371814 w 7467600"/>
              <a:gd name="connsiteY308" fmla="*/ 5678975 h 6858000"/>
              <a:gd name="connsiteX309" fmla="*/ 4987918 w 7467600"/>
              <a:gd name="connsiteY309" fmla="*/ 5838701 h 6858000"/>
              <a:gd name="connsiteX310" fmla="*/ 4317146 w 7467600"/>
              <a:gd name="connsiteY310" fmla="*/ 6587716 h 6858000"/>
              <a:gd name="connsiteX311" fmla="*/ 4171627 w 7467600"/>
              <a:gd name="connsiteY311" fmla="*/ 6858000 h 6858000"/>
              <a:gd name="connsiteX312" fmla="*/ 4081585 w 7467600"/>
              <a:gd name="connsiteY312" fmla="*/ 6858000 h 6858000"/>
              <a:gd name="connsiteX313" fmla="*/ 4238603 w 7467600"/>
              <a:gd name="connsiteY313" fmla="*/ 6559341 h 6858000"/>
              <a:gd name="connsiteX314" fmla="*/ 4778333 w 7467600"/>
              <a:gd name="connsiteY314" fmla="*/ 5873626 h 6858000"/>
              <a:gd name="connsiteX315" fmla="*/ 5414185 w 7467600"/>
              <a:gd name="connsiteY315" fmla="*/ 5573882 h 6858000"/>
              <a:gd name="connsiteX316" fmla="*/ 5959648 w 7467600"/>
              <a:gd name="connsiteY316" fmla="*/ 4760797 h 6858000"/>
              <a:gd name="connsiteX317" fmla="*/ 5355019 w 7467600"/>
              <a:gd name="connsiteY317" fmla="*/ 4734672 h 6858000"/>
              <a:gd name="connsiteX318" fmla="*/ 5083565 w 7467600"/>
              <a:gd name="connsiteY318" fmla="*/ 5179121 h 6858000"/>
              <a:gd name="connsiteX319" fmla="*/ 4713577 w 7467600"/>
              <a:gd name="connsiteY319" fmla="*/ 5616803 h 6858000"/>
              <a:gd name="connsiteX320" fmla="*/ 3989559 w 7467600"/>
              <a:gd name="connsiteY320" fmla="*/ 6145945 h 6858000"/>
              <a:gd name="connsiteX321" fmla="*/ 3939824 w 7467600"/>
              <a:gd name="connsiteY321" fmla="*/ 6066900 h 6858000"/>
              <a:gd name="connsiteX322" fmla="*/ 4584537 w 7467600"/>
              <a:gd name="connsiteY322" fmla="*/ 5324826 h 6858000"/>
              <a:gd name="connsiteX323" fmla="*/ 5037105 w 7467600"/>
              <a:gd name="connsiteY323" fmla="*/ 5088765 h 6858000"/>
              <a:gd name="connsiteX324" fmla="*/ 5039930 w 7467600"/>
              <a:gd name="connsiteY324" fmla="*/ 5089585 h 6858000"/>
              <a:gd name="connsiteX325" fmla="*/ 5263764 w 7467600"/>
              <a:gd name="connsiteY325" fmla="*/ 4735525 h 6858000"/>
              <a:gd name="connsiteX326" fmla="*/ 4086300 w 7467600"/>
              <a:gd name="connsiteY326" fmla="*/ 4884599 h 6858000"/>
              <a:gd name="connsiteX327" fmla="*/ 4085485 w 7467600"/>
              <a:gd name="connsiteY327" fmla="*/ 4899070 h 6858000"/>
              <a:gd name="connsiteX328" fmla="*/ 3871915 w 7467600"/>
              <a:gd name="connsiteY328" fmla="*/ 5253645 h 6858000"/>
              <a:gd name="connsiteX329" fmla="*/ 3799374 w 7467600"/>
              <a:gd name="connsiteY329" fmla="*/ 5466127 h 6858000"/>
              <a:gd name="connsiteX330" fmla="*/ 3498850 w 7467600"/>
              <a:gd name="connsiteY330" fmla="*/ 6661888 h 6858000"/>
              <a:gd name="connsiteX331" fmla="*/ 3399216 w 7467600"/>
              <a:gd name="connsiteY331" fmla="*/ 6858000 h 6858000"/>
              <a:gd name="connsiteX332" fmla="*/ 3303688 w 7467600"/>
              <a:gd name="connsiteY332" fmla="*/ 6858000 h 6858000"/>
              <a:gd name="connsiteX333" fmla="*/ 3391774 w 7467600"/>
              <a:gd name="connsiteY333" fmla="*/ 6697181 h 6858000"/>
              <a:gd name="connsiteX334" fmla="*/ 3735540 w 7467600"/>
              <a:gd name="connsiteY334" fmla="*/ 5546923 h 6858000"/>
              <a:gd name="connsiteX335" fmla="*/ 3729438 w 7467600"/>
              <a:gd name="connsiteY335" fmla="*/ 5569058 h 6858000"/>
              <a:gd name="connsiteX336" fmla="*/ 3707782 w 7467600"/>
              <a:gd name="connsiteY336" fmla="*/ 5644908 h 6858000"/>
              <a:gd name="connsiteX337" fmla="*/ 3583827 w 7467600"/>
              <a:gd name="connsiteY337" fmla="*/ 6039215 h 6858000"/>
              <a:gd name="connsiteX338" fmla="*/ 3547861 w 7467600"/>
              <a:gd name="connsiteY338" fmla="*/ 6129609 h 6858000"/>
              <a:gd name="connsiteX339" fmla="*/ 3490905 w 7467600"/>
              <a:gd name="connsiteY339" fmla="*/ 6277660 h 6858000"/>
              <a:gd name="connsiteX340" fmla="*/ 3455859 w 7467600"/>
              <a:gd name="connsiteY340" fmla="*/ 6391301 h 6858000"/>
              <a:gd name="connsiteX341" fmla="*/ 3429112 w 7467600"/>
              <a:gd name="connsiteY341" fmla="*/ 6479469 h 6858000"/>
              <a:gd name="connsiteX342" fmla="*/ 3304862 w 7467600"/>
              <a:gd name="connsiteY342" fmla="*/ 6796476 h 6858000"/>
              <a:gd name="connsiteX343" fmla="*/ 3276071 w 7467600"/>
              <a:gd name="connsiteY343" fmla="*/ 6858000 h 6858000"/>
              <a:gd name="connsiteX344" fmla="*/ 3240805 w 7467600"/>
              <a:gd name="connsiteY344" fmla="*/ 6858000 h 6858000"/>
              <a:gd name="connsiteX345" fmla="*/ 3275917 w 7467600"/>
              <a:gd name="connsiteY345" fmla="*/ 6783192 h 6858000"/>
              <a:gd name="connsiteX346" fmla="*/ 3399358 w 7467600"/>
              <a:gd name="connsiteY346" fmla="*/ 6469011 h 6858000"/>
              <a:gd name="connsiteX347" fmla="*/ 3425650 w 7467600"/>
              <a:gd name="connsiteY347" fmla="*/ 6381333 h 6858000"/>
              <a:gd name="connsiteX348" fmla="*/ 3460661 w 7467600"/>
              <a:gd name="connsiteY348" fmla="*/ 6266763 h 6858000"/>
              <a:gd name="connsiteX349" fmla="*/ 3518021 w 7467600"/>
              <a:gd name="connsiteY349" fmla="*/ 6117298 h 6858000"/>
              <a:gd name="connsiteX350" fmla="*/ 3554035 w 7467600"/>
              <a:gd name="connsiteY350" fmla="*/ 6027832 h 6858000"/>
              <a:gd name="connsiteX351" fmla="*/ 3677174 w 7467600"/>
              <a:gd name="connsiteY351" fmla="*/ 5636351 h 6858000"/>
              <a:gd name="connsiteX352" fmla="*/ 3698819 w 7467600"/>
              <a:gd name="connsiteY352" fmla="*/ 5560503 h 6858000"/>
              <a:gd name="connsiteX353" fmla="*/ 3702094 w 7467600"/>
              <a:gd name="connsiteY353" fmla="*/ 5549194 h 6858000"/>
              <a:gd name="connsiteX354" fmla="*/ 3398355 w 7467600"/>
              <a:gd name="connsiteY354" fmla="*/ 6094603 h 6858000"/>
              <a:gd name="connsiteX355" fmla="*/ 3193941 w 7467600"/>
              <a:gd name="connsiteY355" fmla="*/ 6798775 h 6858000"/>
              <a:gd name="connsiteX356" fmla="*/ 3184140 w 7467600"/>
              <a:gd name="connsiteY356" fmla="*/ 6858000 h 6858000"/>
              <a:gd name="connsiteX357" fmla="*/ 3099978 w 7467600"/>
              <a:gd name="connsiteY357" fmla="*/ 6858000 h 6858000"/>
              <a:gd name="connsiteX358" fmla="*/ 3101556 w 7467600"/>
              <a:gd name="connsiteY358" fmla="*/ 6843337 h 6858000"/>
              <a:gd name="connsiteX359" fmla="*/ 3370162 w 7467600"/>
              <a:gd name="connsiteY359" fmla="*/ 5785550 h 6858000"/>
              <a:gd name="connsiteX360" fmla="*/ 3746477 w 7467600"/>
              <a:gd name="connsiteY360" fmla="*/ 5377889 h 6858000"/>
              <a:gd name="connsiteX361" fmla="*/ 3863399 w 7467600"/>
              <a:gd name="connsiteY361" fmla="*/ 5087257 h 6858000"/>
              <a:gd name="connsiteX362" fmla="*/ 3968712 w 7467600"/>
              <a:gd name="connsiteY362" fmla="*/ 4913989 h 6858000"/>
              <a:gd name="connsiteX363" fmla="*/ 2792390 w 7467600"/>
              <a:gd name="connsiteY363" fmla="*/ 5382974 h 6858000"/>
              <a:gd name="connsiteX364" fmla="*/ 2714982 w 7467600"/>
              <a:gd name="connsiteY364" fmla="*/ 5427051 h 6858000"/>
              <a:gd name="connsiteX365" fmla="*/ 2813361 w 7467600"/>
              <a:gd name="connsiteY365" fmla="*/ 6023912 h 6858000"/>
              <a:gd name="connsiteX366" fmla="*/ 2688430 w 7467600"/>
              <a:gd name="connsiteY366" fmla="*/ 6801564 h 6858000"/>
              <a:gd name="connsiteX367" fmla="*/ 2629626 w 7467600"/>
              <a:gd name="connsiteY367" fmla="*/ 6763394 h 6858000"/>
              <a:gd name="connsiteX368" fmla="*/ 2565328 w 7467600"/>
              <a:gd name="connsiteY368" fmla="*/ 5516399 h 6858000"/>
              <a:gd name="connsiteX369" fmla="*/ 1922999 w 7467600"/>
              <a:gd name="connsiteY369" fmla="*/ 5980343 h 6858000"/>
              <a:gd name="connsiteX370" fmla="*/ 1950261 w 7467600"/>
              <a:gd name="connsiteY370" fmla="*/ 6405858 h 6858000"/>
              <a:gd name="connsiteX371" fmla="*/ 2365554 w 7467600"/>
              <a:gd name="connsiteY371" fmla="*/ 6759107 h 6858000"/>
              <a:gd name="connsiteX372" fmla="*/ 2424142 w 7467600"/>
              <a:gd name="connsiteY372" fmla="*/ 6858000 h 6858000"/>
              <a:gd name="connsiteX373" fmla="*/ 2395994 w 7467600"/>
              <a:gd name="connsiteY373" fmla="*/ 6858000 h 6858000"/>
              <a:gd name="connsiteX374" fmla="*/ 2392863 w 7467600"/>
              <a:gd name="connsiteY374" fmla="*/ 6852964 h 6858000"/>
              <a:gd name="connsiteX375" fmla="*/ 2017589 w 7467600"/>
              <a:gd name="connsiteY375" fmla="*/ 6493982 h 6858000"/>
              <a:gd name="connsiteX376" fmla="*/ 2147336 w 7467600"/>
              <a:gd name="connsiteY376" fmla="*/ 6594052 h 6858000"/>
              <a:gd name="connsiteX377" fmla="*/ 2207047 w 7467600"/>
              <a:gd name="connsiteY377" fmla="*/ 6654540 h 6858000"/>
              <a:gd name="connsiteX378" fmla="*/ 2299106 w 7467600"/>
              <a:gd name="connsiteY378" fmla="*/ 6778931 h 6858000"/>
              <a:gd name="connsiteX379" fmla="*/ 2314430 w 7467600"/>
              <a:gd name="connsiteY379" fmla="*/ 6801144 h 6858000"/>
              <a:gd name="connsiteX380" fmla="*/ 2352406 w 7467600"/>
              <a:gd name="connsiteY380" fmla="*/ 6858000 h 6858000"/>
              <a:gd name="connsiteX381" fmla="*/ 2314492 w 7467600"/>
              <a:gd name="connsiteY381" fmla="*/ 6858000 h 6858000"/>
              <a:gd name="connsiteX382" fmla="*/ 2288095 w 7467600"/>
              <a:gd name="connsiteY382" fmla="*/ 6818030 h 6858000"/>
              <a:gd name="connsiteX383" fmla="*/ 2272768 w 7467600"/>
              <a:gd name="connsiteY383" fmla="*/ 6795822 h 6858000"/>
              <a:gd name="connsiteX384" fmla="*/ 2182715 w 7467600"/>
              <a:gd name="connsiteY384" fmla="*/ 6675071 h 6858000"/>
              <a:gd name="connsiteX385" fmla="*/ 2032061 w 7467600"/>
              <a:gd name="connsiteY385" fmla="*/ 6541380 h 6858000"/>
              <a:gd name="connsiteX386" fmla="*/ 2257220 w 7467600"/>
              <a:gd name="connsiteY386" fmla="*/ 6826257 h 6858000"/>
              <a:gd name="connsiteX387" fmla="*/ 2281324 w 7467600"/>
              <a:gd name="connsiteY387" fmla="*/ 6858000 h 6858000"/>
              <a:gd name="connsiteX388" fmla="*/ 2242860 w 7467600"/>
              <a:gd name="connsiteY388" fmla="*/ 6858000 h 6858000"/>
              <a:gd name="connsiteX389" fmla="*/ 2232818 w 7467600"/>
              <a:gd name="connsiteY389" fmla="*/ 6844926 h 6858000"/>
              <a:gd name="connsiteX390" fmla="*/ 1990172 w 7467600"/>
              <a:gd name="connsiteY390" fmla="*/ 6542121 h 6858000"/>
              <a:gd name="connsiteX391" fmla="*/ 2124090 w 7467600"/>
              <a:gd name="connsiteY391" fmla="*/ 6761017 h 6858000"/>
              <a:gd name="connsiteX392" fmla="*/ 2200380 w 7467600"/>
              <a:gd name="connsiteY392" fmla="*/ 6858000 h 6858000"/>
              <a:gd name="connsiteX393" fmla="*/ 2147507 w 7467600"/>
              <a:gd name="connsiteY393" fmla="*/ 6858000 h 6858000"/>
              <a:gd name="connsiteX394" fmla="*/ 2070668 w 7467600"/>
              <a:gd name="connsiteY394" fmla="*/ 6761520 h 6858000"/>
              <a:gd name="connsiteX395" fmla="*/ 1975142 w 7467600"/>
              <a:gd name="connsiteY395" fmla="*/ 6585570 h 6858000"/>
              <a:gd name="connsiteX396" fmla="*/ 2050035 w 7467600"/>
              <a:gd name="connsiteY396" fmla="*/ 6813345 h 6858000"/>
              <a:gd name="connsiteX397" fmla="*/ 2063025 w 7467600"/>
              <a:gd name="connsiteY397" fmla="*/ 6858000 h 6858000"/>
              <a:gd name="connsiteX398" fmla="*/ 2021675 w 7467600"/>
              <a:gd name="connsiteY398" fmla="*/ 6858000 h 6858000"/>
              <a:gd name="connsiteX399" fmla="*/ 2019308 w 7467600"/>
              <a:gd name="connsiteY399" fmla="*/ 6847118 h 6858000"/>
              <a:gd name="connsiteX400" fmla="*/ 1938835 w 7467600"/>
              <a:gd name="connsiteY400" fmla="*/ 6551160 h 6858000"/>
              <a:gd name="connsiteX401" fmla="*/ 1953230 w 7467600"/>
              <a:gd name="connsiteY401" fmla="*/ 6759699 h 6858000"/>
              <a:gd name="connsiteX402" fmla="*/ 1956763 w 7467600"/>
              <a:gd name="connsiteY402" fmla="*/ 6778191 h 6858000"/>
              <a:gd name="connsiteX403" fmla="*/ 1967925 w 7467600"/>
              <a:gd name="connsiteY403" fmla="*/ 6858000 h 6858000"/>
              <a:gd name="connsiteX404" fmla="*/ 1936622 w 7467600"/>
              <a:gd name="connsiteY404" fmla="*/ 6858000 h 6858000"/>
              <a:gd name="connsiteX405" fmla="*/ 1926261 w 7467600"/>
              <a:gd name="connsiteY405" fmla="*/ 6784064 h 6858000"/>
              <a:gd name="connsiteX406" fmla="*/ 1922724 w 7467600"/>
              <a:gd name="connsiteY406" fmla="*/ 6765577 h 6858000"/>
              <a:gd name="connsiteX407" fmla="*/ 1904650 w 7467600"/>
              <a:gd name="connsiteY407" fmla="*/ 6639616 h 6858000"/>
              <a:gd name="connsiteX408" fmla="*/ 1885273 w 7467600"/>
              <a:gd name="connsiteY408" fmla="*/ 6858000 h 6858000"/>
              <a:gd name="connsiteX409" fmla="*/ 1854363 w 7467600"/>
              <a:gd name="connsiteY409" fmla="*/ 6858000 h 6858000"/>
              <a:gd name="connsiteX410" fmla="*/ 1880391 w 7467600"/>
              <a:gd name="connsiteY410" fmla="*/ 6603796 h 6858000"/>
              <a:gd name="connsiteX411" fmla="*/ 1818273 w 7467600"/>
              <a:gd name="connsiteY411" fmla="*/ 6715729 h 6858000"/>
              <a:gd name="connsiteX412" fmla="*/ 1794691 w 7467600"/>
              <a:gd name="connsiteY412" fmla="*/ 6843239 h 6858000"/>
              <a:gd name="connsiteX413" fmla="*/ 1794914 w 7467600"/>
              <a:gd name="connsiteY413" fmla="*/ 6858000 h 6858000"/>
              <a:gd name="connsiteX414" fmla="*/ 1746128 w 7467600"/>
              <a:gd name="connsiteY414" fmla="*/ 6858000 h 6858000"/>
              <a:gd name="connsiteX415" fmla="*/ 1753934 w 7467600"/>
              <a:gd name="connsiteY415" fmla="*/ 6724796 h 6858000"/>
              <a:gd name="connsiteX416" fmla="*/ 1792053 w 7467600"/>
              <a:gd name="connsiteY416" fmla="*/ 6572396 h 6858000"/>
              <a:gd name="connsiteX417" fmla="*/ 1862248 w 7467600"/>
              <a:gd name="connsiteY417" fmla="*/ 6266397 h 6858000"/>
              <a:gd name="connsiteX418" fmla="*/ 1862250 w 7467600"/>
              <a:gd name="connsiteY418" fmla="*/ 6033531 h 6858000"/>
              <a:gd name="connsiteX419" fmla="*/ 1211999 w 7467600"/>
              <a:gd name="connsiteY419" fmla="*/ 6683610 h 6858000"/>
              <a:gd name="connsiteX420" fmla="*/ 1213266 w 7467600"/>
              <a:gd name="connsiteY420" fmla="*/ 6691947 h 6858000"/>
              <a:gd name="connsiteX421" fmla="*/ 1203370 w 7467600"/>
              <a:gd name="connsiteY421" fmla="*/ 6850676 h 6858000"/>
              <a:gd name="connsiteX422" fmla="*/ 1203671 w 7467600"/>
              <a:gd name="connsiteY422" fmla="*/ 6858000 h 6858000"/>
              <a:gd name="connsiteX423" fmla="*/ 1143180 w 7467600"/>
              <a:gd name="connsiteY423" fmla="*/ 6858000 h 6858000"/>
              <a:gd name="connsiteX424" fmla="*/ 1142176 w 7467600"/>
              <a:gd name="connsiteY424" fmla="*/ 6766045 h 6858000"/>
              <a:gd name="connsiteX425" fmla="*/ 1067484 w 7467600"/>
              <a:gd name="connsiteY425" fmla="*/ 6858000 h 6858000"/>
              <a:gd name="connsiteX426" fmla="*/ 953928 w 7467600"/>
              <a:gd name="connsiteY426" fmla="*/ 6858000 h 6858000"/>
              <a:gd name="connsiteX427" fmla="*/ 959715 w 7467600"/>
              <a:gd name="connsiteY427" fmla="*/ 6850185 h 6858000"/>
              <a:gd name="connsiteX428" fmla="*/ 1483788 w 7467600"/>
              <a:gd name="connsiteY428" fmla="*/ 6259174 h 6858000"/>
              <a:gd name="connsiteX429" fmla="*/ 1100671 w 7467600"/>
              <a:gd name="connsiteY429" fmla="*/ 6252137 h 6858000"/>
              <a:gd name="connsiteX430" fmla="*/ 1090144 w 7467600"/>
              <a:gd name="connsiteY430" fmla="*/ 6256748 h 6858000"/>
              <a:gd name="connsiteX431" fmla="*/ 1095872 w 7467600"/>
              <a:gd name="connsiteY431" fmla="*/ 6271892 h 6858000"/>
              <a:gd name="connsiteX432" fmla="*/ 262785 w 7467600"/>
              <a:gd name="connsiteY432" fmla="*/ 6845450 h 6858000"/>
              <a:gd name="connsiteX433" fmla="*/ 209968 w 7467600"/>
              <a:gd name="connsiteY433" fmla="*/ 6770713 h 6858000"/>
              <a:gd name="connsiteX434" fmla="*/ 873460 w 7467600"/>
              <a:gd name="connsiteY434" fmla="*/ 6253768 h 6858000"/>
              <a:gd name="connsiteX435" fmla="*/ 192686 w 7467600"/>
              <a:gd name="connsiteY435" fmla="*/ 5849257 h 6858000"/>
              <a:gd name="connsiteX436" fmla="*/ 4696 w 7467600"/>
              <a:gd name="connsiteY436" fmla="*/ 5697668 h 6858000"/>
              <a:gd name="connsiteX437" fmla="*/ 0 w 7467600"/>
              <a:gd name="connsiteY437" fmla="*/ 5689984 h 6858000"/>
              <a:gd name="connsiteX438" fmla="*/ 0 w 7467600"/>
              <a:gd name="connsiteY438" fmla="*/ 5513472 h 6858000"/>
              <a:gd name="connsiteX439" fmla="*/ 174101 w 7467600"/>
              <a:gd name="connsiteY439" fmla="*/ 5620277 h 6858000"/>
              <a:gd name="connsiteX440" fmla="*/ 891800 w 7467600"/>
              <a:gd name="connsiteY440" fmla="*/ 6036935 h 6858000"/>
              <a:gd name="connsiteX441" fmla="*/ 1072219 w 7467600"/>
              <a:gd name="connsiteY441" fmla="*/ 6169443 h 6858000"/>
              <a:gd name="connsiteX442" fmla="*/ 1074117 w 7467600"/>
              <a:gd name="connsiteY442" fmla="*/ 6170301 h 6858000"/>
              <a:gd name="connsiteX443" fmla="*/ 1083114 w 7467600"/>
              <a:gd name="connsiteY443" fmla="*/ 6174131 h 6858000"/>
              <a:gd name="connsiteX444" fmla="*/ 1543010 w 7467600"/>
              <a:gd name="connsiteY444" fmla="*/ 6191140 h 6858000"/>
              <a:gd name="connsiteX445" fmla="*/ 1551080 w 7467600"/>
              <a:gd name="connsiteY445" fmla="*/ 6195006 h 6858000"/>
              <a:gd name="connsiteX446" fmla="*/ 2345443 w 7467600"/>
              <a:gd name="connsiteY446" fmla="*/ 5549882 h 6858000"/>
              <a:gd name="connsiteX447" fmla="*/ 1721499 w 7467600"/>
              <a:gd name="connsiteY447" fmla="*/ 5599969 h 6858000"/>
              <a:gd name="connsiteX448" fmla="*/ 767716 w 7467600"/>
              <a:gd name="connsiteY448" fmla="*/ 5472768 h 6858000"/>
              <a:gd name="connsiteX449" fmla="*/ 722147 w 7467600"/>
              <a:gd name="connsiteY449" fmla="*/ 5393091 h 6858000"/>
              <a:gd name="connsiteX450" fmla="*/ 1485552 w 7467600"/>
              <a:gd name="connsiteY450" fmla="*/ 5313202 h 6858000"/>
              <a:gd name="connsiteX451" fmla="*/ 2143004 w 7467600"/>
              <a:gd name="connsiteY451" fmla="*/ 5402420 h 6858000"/>
              <a:gd name="connsiteX452" fmla="*/ 1933391 w 7467600"/>
              <a:gd name="connsiteY452" fmla="*/ 5156971 h 6858000"/>
              <a:gd name="connsiteX453" fmla="*/ 1827118 w 7467600"/>
              <a:gd name="connsiteY453" fmla="*/ 4968410 h 6858000"/>
              <a:gd name="connsiteX454" fmla="*/ 1837349 w 7467600"/>
              <a:gd name="connsiteY454" fmla="*/ 4956357 h 6858000"/>
              <a:gd name="connsiteX455" fmla="*/ 2162835 w 7467600"/>
              <a:gd name="connsiteY455" fmla="*/ 5187853 h 6858000"/>
              <a:gd name="connsiteX456" fmla="*/ 2257167 w 7467600"/>
              <a:gd name="connsiteY456" fmla="*/ 5462123 h 6858000"/>
              <a:gd name="connsiteX457" fmla="*/ 2261598 w 7467600"/>
              <a:gd name="connsiteY457" fmla="*/ 5467998 h 6858000"/>
              <a:gd name="connsiteX458" fmla="*/ 2437177 w 7467600"/>
              <a:gd name="connsiteY458" fmla="*/ 5479608 h 6858000"/>
              <a:gd name="connsiteX459" fmla="*/ 2445247 w 7467600"/>
              <a:gd name="connsiteY459" fmla="*/ 5483476 h 6858000"/>
              <a:gd name="connsiteX460" fmla="*/ 2743626 w 7467600"/>
              <a:gd name="connsiteY460" fmla="*/ 5304819 h 6858000"/>
              <a:gd name="connsiteX461" fmla="*/ 3048102 w 7467600"/>
              <a:gd name="connsiteY461" fmla="*/ 5150595 h 6858000"/>
              <a:gd name="connsiteX462" fmla="*/ 1799414 w 7467600"/>
              <a:gd name="connsiteY462" fmla="*/ 4694732 h 6858000"/>
              <a:gd name="connsiteX463" fmla="*/ 1771735 w 7467600"/>
              <a:gd name="connsiteY463" fmla="*/ 4619929 h 6858000"/>
              <a:gd name="connsiteX464" fmla="*/ 3104273 w 7467600"/>
              <a:gd name="connsiteY464" fmla="*/ 5076159 h 6858000"/>
              <a:gd name="connsiteX465" fmla="*/ 3113245 w 7467600"/>
              <a:gd name="connsiteY465" fmla="*/ 5090705 h 6858000"/>
              <a:gd name="connsiteX466" fmla="*/ 3126294 w 7467600"/>
              <a:gd name="connsiteY466" fmla="*/ 5114400 h 6858000"/>
              <a:gd name="connsiteX467" fmla="*/ 3937433 w 7467600"/>
              <a:gd name="connsiteY467" fmla="*/ 4830473 h 6858000"/>
              <a:gd name="connsiteX468" fmla="*/ 3590475 w 7467600"/>
              <a:gd name="connsiteY468" fmla="*/ 4597974 h 6858000"/>
              <a:gd name="connsiteX469" fmla="*/ 3100264 w 7467600"/>
              <a:gd name="connsiteY469" fmla="*/ 4579845 h 6858000"/>
              <a:gd name="connsiteX470" fmla="*/ 2183576 w 7467600"/>
              <a:gd name="connsiteY470" fmla="*/ 4227150 h 6858000"/>
              <a:gd name="connsiteX471" fmla="*/ 2151029 w 7467600"/>
              <a:gd name="connsiteY471" fmla="*/ 4146947 h 6858000"/>
              <a:gd name="connsiteX472" fmla="*/ 3563434 w 7467600"/>
              <a:gd name="connsiteY472" fmla="*/ 4469115 h 6858000"/>
              <a:gd name="connsiteX473" fmla="*/ 3177952 w 7467600"/>
              <a:gd name="connsiteY473" fmla="*/ 3657386 h 6858000"/>
              <a:gd name="connsiteX474" fmla="*/ 3189263 w 7467600"/>
              <a:gd name="connsiteY474" fmla="*/ 3625726 h 6858000"/>
              <a:gd name="connsiteX475" fmla="*/ 3560912 w 7467600"/>
              <a:gd name="connsiteY475" fmla="*/ 4079863 h 6858000"/>
              <a:gd name="connsiteX476" fmla="*/ 3626636 w 7467600"/>
              <a:gd name="connsiteY476" fmla="*/ 4512230 h 6858000"/>
              <a:gd name="connsiteX477" fmla="*/ 3653088 w 7467600"/>
              <a:gd name="connsiteY477" fmla="*/ 4521417 h 6858000"/>
              <a:gd name="connsiteX478" fmla="*/ 3988128 w 7467600"/>
              <a:gd name="connsiteY478" fmla="*/ 4817267 h 6858000"/>
              <a:gd name="connsiteX479" fmla="*/ 4830582 w 7467600"/>
              <a:gd name="connsiteY479" fmla="*/ 4676000 h 6858000"/>
              <a:gd name="connsiteX480" fmla="*/ 4830100 w 7467600"/>
              <a:gd name="connsiteY480" fmla="*/ 4675554 h 6858000"/>
              <a:gd name="connsiteX481" fmla="*/ 4036318 w 7467600"/>
              <a:gd name="connsiteY481" fmla="*/ 4147013 h 6858000"/>
              <a:gd name="connsiteX482" fmla="*/ 3432098 w 7467600"/>
              <a:gd name="connsiteY482" fmla="*/ 3537312 h 6858000"/>
              <a:gd name="connsiteX483" fmla="*/ 3446761 w 7467600"/>
              <a:gd name="connsiteY483" fmla="*/ 3461278 h 6858000"/>
              <a:gd name="connsiteX484" fmla="*/ 4419733 w 7467600"/>
              <a:gd name="connsiteY484" fmla="*/ 3963555 h 6858000"/>
              <a:gd name="connsiteX485" fmla="*/ 4781371 w 7467600"/>
              <a:gd name="connsiteY485" fmla="*/ 4458604 h 6858000"/>
              <a:gd name="connsiteX486" fmla="*/ 4780440 w 7467600"/>
              <a:gd name="connsiteY486" fmla="*/ 4470290 h 6858000"/>
              <a:gd name="connsiteX487" fmla="*/ 4898954 w 7467600"/>
              <a:gd name="connsiteY487" fmla="*/ 4662092 h 6858000"/>
              <a:gd name="connsiteX488" fmla="*/ 4900699 w 7467600"/>
              <a:gd name="connsiteY488" fmla="*/ 4670867 h 6858000"/>
              <a:gd name="connsiteX489" fmla="*/ 5714511 w 7467600"/>
              <a:gd name="connsiteY489" fmla="*/ 4663483 h 6858000"/>
              <a:gd name="connsiteX490" fmla="*/ 5464793 w 7467600"/>
              <a:gd name="connsiteY490" fmla="*/ 4393556 h 6858000"/>
              <a:gd name="connsiteX491" fmla="*/ 5461897 w 7467600"/>
              <a:gd name="connsiteY491" fmla="*/ 4390879 h 6858000"/>
              <a:gd name="connsiteX492" fmla="*/ 4294126 w 7467600"/>
              <a:gd name="connsiteY492" fmla="*/ 3303048 h 6858000"/>
              <a:gd name="connsiteX493" fmla="*/ 4305321 w 7467600"/>
              <a:gd name="connsiteY493" fmla="*/ 3256953 h 6858000"/>
              <a:gd name="connsiteX494" fmla="*/ 4949299 w 7467600"/>
              <a:gd name="connsiteY494" fmla="*/ 3766336 h 6858000"/>
              <a:gd name="connsiteX495" fmla="*/ 5291452 w 7467600"/>
              <a:gd name="connsiteY495" fmla="*/ 4076801 h 6858000"/>
              <a:gd name="connsiteX496" fmla="*/ 5434998 w 7467600"/>
              <a:gd name="connsiteY496" fmla="*/ 4254100 h 6858000"/>
              <a:gd name="connsiteX497" fmla="*/ 5351015 w 7467600"/>
              <a:gd name="connsiteY497" fmla="*/ 3760989 h 6858000"/>
              <a:gd name="connsiteX498" fmla="*/ 5413780 w 7467600"/>
              <a:gd name="connsiteY498" fmla="*/ 2966265 h 6858000"/>
              <a:gd name="connsiteX499" fmla="*/ 5425627 w 7467600"/>
              <a:gd name="connsiteY499" fmla="*/ 2954192 h 6858000"/>
              <a:gd name="connsiteX500" fmla="*/ 6604735 w 7467600"/>
              <a:gd name="connsiteY500" fmla="*/ 2041381 h 6858000"/>
              <a:gd name="connsiteX501" fmla="*/ 7204487 w 7467600"/>
              <a:gd name="connsiteY501" fmla="*/ 2742112 h 6858000"/>
              <a:gd name="connsiteX502" fmla="*/ 7131592 w 7467600"/>
              <a:gd name="connsiteY502" fmla="*/ 2672096 h 6858000"/>
              <a:gd name="connsiteX503" fmla="*/ 6996344 w 7467600"/>
              <a:gd name="connsiteY503" fmla="*/ 2518310 h 6858000"/>
              <a:gd name="connsiteX504" fmla="*/ 6735495 w 7467600"/>
              <a:gd name="connsiteY504" fmla="*/ 2196890 h 6858000"/>
              <a:gd name="connsiteX505" fmla="*/ 6721901 w 7467600"/>
              <a:gd name="connsiteY505" fmla="*/ 2179274 h 6858000"/>
              <a:gd name="connsiteX506" fmla="*/ 6604735 w 7467600"/>
              <a:gd name="connsiteY506" fmla="*/ 2041381 h 6858000"/>
              <a:gd name="connsiteX507" fmla="*/ 6591670 w 7467600"/>
              <a:gd name="connsiteY507" fmla="*/ 1988277 h 6858000"/>
              <a:gd name="connsiteX508" fmla="*/ 6747349 w 7467600"/>
              <a:gd name="connsiteY508" fmla="*/ 2160069 h 6858000"/>
              <a:gd name="connsiteX509" fmla="*/ 6760943 w 7467600"/>
              <a:gd name="connsiteY509" fmla="*/ 2177686 h 6858000"/>
              <a:gd name="connsiteX510" fmla="*/ 7021065 w 7467600"/>
              <a:gd name="connsiteY510" fmla="*/ 2498102 h 6858000"/>
              <a:gd name="connsiteX511" fmla="*/ 7155223 w 7467600"/>
              <a:gd name="connsiteY511" fmla="*/ 2650386 h 6858000"/>
              <a:gd name="connsiteX512" fmla="*/ 7203167 w 7467600"/>
              <a:gd name="connsiteY512" fmla="*/ 2697288 h 6858000"/>
              <a:gd name="connsiteX513" fmla="*/ 6937703 w 7467600"/>
              <a:gd name="connsiteY513" fmla="*/ 2321981 h 6858000"/>
              <a:gd name="connsiteX514" fmla="*/ 6591670 w 7467600"/>
              <a:gd name="connsiteY514" fmla="*/ 1988277 h 6858000"/>
              <a:gd name="connsiteX515" fmla="*/ 5798671 w 7467600"/>
              <a:gd name="connsiteY515" fmla="*/ 1981601 h 6858000"/>
              <a:gd name="connsiteX516" fmla="*/ 5754709 w 7467600"/>
              <a:gd name="connsiteY516" fmla="*/ 2071454 h 6858000"/>
              <a:gd name="connsiteX517" fmla="*/ 5763044 w 7467600"/>
              <a:gd name="connsiteY517" fmla="*/ 2842206 h 6858000"/>
              <a:gd name="connsiteX518" fmla="*/ 5764974 w 7467600"/>
              <a:gd name="connsiteY518" fmla="*/ 2799609 h 6858000"/>
              <a:gd name="connsiteX519" fmla="*/ 5767665 w 7467600"/>
              <a:gd name="connsiteY519" fmla="*/ 2666409 h 6858000"/>
              <a:gd name="connsiteX520" fmla="*/ 5763055 w 7467600"/>
              <a:gd name="connsiteY520" fmla="*/ 2579705 h 6858000"/>
              <a:gd name="connsiteX521" fmla="*/ 5758079 w 7467600"/>
              <a:gd name="connsiteY521" fmla="*/ 2492508 h 6858000"/>
              <a:gd name="connsiteX522" fmla="*/ 5779325 w 7467600"/>
              <a:gd name="connsiteY522" fmla="*/ 2197069 h 6858000"/>
              <a:gd name="connsiteX523" fmla="*/ 5798671 w 7467600"/>
              <a:gd name="connsiteY523" fmla="*/ 1981601 h 6858000"/>
              <a:gd name="connsiteX524" fmla="*/ 5829202 w 7467600"/>
              <a:gd name="connsiteY524" fmla="*/ 1971679 h 6858000"/>
              <a:gd name="connsiteX525" fmla="*/ 5809558 w 7467600"/>
              <a:gd name="connsiteY525" fmla="*/ 2198043 h 6858000"/>
              <a:gd name="connsiteX526" fmla="*/ 5788653 w 7467600"/>
              <a:gd name="connsiteY526" fmla="*/ 2489430 h 6858000"/>
              <a:gd name="connsiteX527" fmla="*/ 5793439 w 7467600"/>
              <a:gd name="connsiteY527" fmla="*/ 2575235 h 6858000"/>
              <a:gd name="connsiteX528" fmla="*/ 5796837 w 7467600"/>
              <a:gd name="connsiteY528" fmla="*/ 2637633 h 6858000"/>
              <a:gd name="connsiteX529" fmla="*/ 5818614 w 7467600"/>
              <a:gd name="connsiteY529" fmla="*/ 2473055 h 6858000"/>
              <a:gd name="connsiteX530" fmla="*/ 5829202 w 7467600"/>
              <a:gd name="connsiteY530" fmla="*/ 1971679 h 6858000"/>
              <a:gd name="connsiteX531" fmla="*/ 5911389 w 7467600"/>
              <a:gd name="connsiteY531" fmla="*/ 1898371 h 6858000"/>
              <a:gd name="connsiteX532" fmla="*/ 6237627 w 7467600"/>
              <a:gd name="connsiteY532" fmla="*/ 2231921 h 6858000"/>
              <a:gd name="connsiteX533" fmla="*/ 5911389 w 7467600"/>
              <a:gd name="connsiteY533" fmla="*/ 1898371 h 6858000"/>
              <a:gd name="connsiteX534" fmla="*/ 6944437 w 7467600"/>
              <a:gd name="connsiteY534" fmla="*/ 1575402 h 6858000"/>
              <a:gd name="connsiteX535" fmla="*/ 6304730 w 7467600"/>
              <a:gd name="connsiteY535" fmla="*/ 1766654 h 6858000"/>
              <a:gd name="connsiteX536" fmla="*/ 6944437 w 7467600"/>
              <a:gd name="connsiteY536" fmla="*/ 1575402 h 6858000"/>
              <a:gd name="connsiteX537" fmla="*/ 7019523 w 7467600"/>
              <a:gd name="connsiteY537" fmla="*/ 1519450 h 6858000"/>
              <a:gd name="connsiteX538" fmla="*/ 6298091 w 7467600"/>
              <a:gd name="connsiteY538" fmla="*/ 1737122 h 6858000"/>
              <a:gd name="connsiteX539" fmla="*/ 7019523 w 7467600"/>
              <a:gd name="connsiteY539" fmla="*/ 1519450 h 6858000"/>
              <a:gd name="connsiteX540" fmla="*/ 2399523 w 7467600"/>
              <a:gd name="connsiteY540" fmla="*/ 1428234 h 6858000"/>
              <a:gd name="connsiteX541" fmla="*/ 2224982 w 7467600"/>
              <a:gd name="connsiteY541" fmla="*/ 1826201 h 6858000"/>
              <a:gd name="connsiteX542" fmla="*/ 2096099 w 7467600"/>
              <a:gd name="connsiteY542" fmla="*/ 2345900 h 6858000"/>
              <a:gd name="connsiteX543" fmla="*/ 2283317 w 7467600"/>
              <a:gd name="connsiteY543" fmla="*/ 1796925 h 6858000"/>
              <a:gd name="connsiteX544" fmla="*/ 2399523 w 7467600"/>
              <a:gd name="connsiteY544" fmla="*/ 1428234 h 6858000"/>
              <a:gd name="connsiteX545" fmla="*/ 2448558 w 7467600"/>
              <a:gd name="connsiteY545" fmla="*/ 1373435 h 6858000"/>
              <a:gd name="connsiteX546" fmla="*/ 2312521 w 7467600"/>
              <a:gd name="connsiteY546" fmla="*/ 1806140 h 6858000"/>
              <a:gd name="connsiteX547" fmla="*/ 2127533 w 7467600"/>
              <a:gd name="connsiteY547" fmla="*/ 2348380 h 6858000"/>
              <a:gd name="connsiteX548" fmla="*/ 2358080 w 7467600"/>
              <a:gd name="connsiteY548" fmla="*/ 1866134 h 6858000"/>
              <a:gd name="connsiteX549" fmla="*/ 2407436 w 7467600"/>
              <a:gd name="connsiteY549" fmla="*/ 1651070 h 6858000"/>
              <a:gd name="connsiteX550" fmla="*/ 2448558 w 7467600"/>
              <a:gd name="connsiteY550" fmla="*/ 1373435 h 6858000"/>
              <a:gd name="connsiteX551" fmla="*/ 278707 w 7467600"/>
              <a:gd name="connsiteY551" fmla="*/ 1352270 h 6858000"/>
              <a:gd name="connsiteX552" fmla="*/ 321570 w 7467600"/>
              <a:gd name="connsiteY552" fmla="*/ 1861610 h 6858000"/>
              <a:gd name="connsiteX553" fmla="*/ 294281 w 7467600"/>
              <a:gd name="connsiteY553" fmla="*/ 1440658 h 6858000"/>
              <a:gd name="connsiteX554" fmla="*/ 278707 w 7467600"/>
              <a:gd name="connsiteY554" fmla="*/ 1352270 h 6858000"/>
              <a:gd name="connsiteX555" fmla="*/ 1423821 w 7467600"/>
              <a:gd name="connsiteY555" fmla="*/ 1351958 h 6858000"/>
              <a:gd name="connsiteX556" fmla="*/ 1638521 w 7467600"/>
              <a:gd name="connsiteY556" fmla="*/ 1908470 h 6858000"/>
              <a:gd name="connsiteX557" fmla="*/ 1754199 w 7467600"/>
              <a:gd name="connsiteY557" fmla="*/ 2149284 h 6858000"/>
              <a:gd name="connsiteX558" fmla="*/ 1908359 w 7467600"/>
              <a:gd name="connsiteY558" fmla="*/ 2364988 h 6858000"/>
              <a:gd name="connsiteX559" fmla="*/ 1647661 w 7467600"/>
              <a:gd name="connsiteY559" fmla="*/ 1825945 h 6858000"/>
              <a:gd name="connsiteX560" fmla="*/ 1423821 w 7467600"/>
              <a:gd name="connsiteY560" fmla="*/ 1351958 h 6858000"/>
              <a:gd name="connsiteX561" fmla="*/ 1431890 w 7467600"/>
              <a:gd name="connsiteY561" fmla="*/ 1306475 h 6858000"/>
              <a:gd name="connsiteX562" fmla="*/ 1507597 w 7467600"/>
              <a:gd name="connsiteY562" fmla="*/ 1446132 h 6858000"/>
              <a:gd name="connsiteX563" fmla="*/ 1674586 w 7467600"/>
              <a:gd name="connsiteY563" fmla="*/ 1813832 h 6858000"/>
              <a:gd name="connsiteX564" fmla="*/ 1815950 w 7467600"/>
              <a:gd name="connsiteY564" fmla="*/ 2128564 h 6858000"/>
              <a:gd name="connsiteX565" fmla="*/ 1984242 w 7467600"/>
              <a:gd name="connsiteY565" fmla="*/ 2430829 h 6858000"/>
              <a:gd name="connsiteX566" fmla="*/ 2014023 w 7467600"/>
              <a:gd name="connsiteY566" fmla="*/ 2450995 h 6858000"/>
              <a:gd name="connsiteX567" fmla="*/ 1747337 w 7467600"/>
              <a:gd name="connsiteY567" fmla="*/ 1855264 h 6858000"/>
              <a:gd name="connsiteX568" fmla="*/ 1533749 w 7467600"/>
              <a:gd name="connsiteY568" fmla="*/ 1478656 h 6858000"/>
              <a:gd name="connsiteX569" fmla="*/ 1431890 w 7467600"/>
              <a:gd name="connsiteY569" fmla="*/ 1306475 h 6858000"/>
              <a:gd name="connsiteX570" fmla="*/ 5052692 w 7467600"/>
              <a:gd name="connsiteY570" fmla="*/ 1292994 h 6858000"/>
              <a:gd name="connsiteX571" fmla="*/ 5200661 w 7467600"/>
              <a:gd name="connsiteY571" fmla="*/ 1635186 h 6858000"/>
              <a:gd name="connsiteX572" fmla="*/ 5297138 w 7467600"/>
              <a:gd name="connsiteY572" fmla="*/ 1906351 h 6858000"/>
              <a:gd name="connsiteX573" fmla="*/ 5052692 w 7467600"/>
              <a:gd name="connsiteY573" fmla="*/ 1292994 h 6858000"/>
              <a:gd name="connsiteX574" fmla="*/ 5009948 w 7467600"/>
              <a:gd name="connsiteY574" fmla="*/ 1273619 h 6858000"/>
              <a:gd name="connsiteX575" fmla="*/ 5121777 w 7467600"/>
              <a:gd name="connsiteY575" fmla="*/ 1654213 h 6858000"/>
              <a:gd name="connsiteX576" fmla="*/ 5293545 w 7467600"/>
              <a:gd name="connsiteY576" fmla="*/ 2072247 h 6858000"/>
              <a:gd name="connsiteX577" fmla="*/ 5294042 w 7467600"/>
              <a:gd name="connsiteY577" fmla="*/ 2065019 h 6858000"/>
              <a:gd name="connsiteX578" fmla="*/ 5171936 w 7467600"/>
              <a:gd name="connsiteY578" fmla="*/ 1647613 h 6858000"/>
              <a:gd name="connsiteX579" fmla="*/ 5009948 w 7467600"/>
              <a:gd name="connsiteY579" fmla="*/ 1273619 h 6858000"/>
              <a:gd name="connsiteX580" fmla="*/ 655236 w 7467600"/>
              <a:gd name="connsiteY580" fmla="*/ 1268632 h 6858000"/>
              <a:gd name="connsiteX581" fmla="*/ 839521 w 7467600"/>
              <a:gd name="connsiteY581" fmla="*/ 1685315 h 6858000"/>
              <a:gd name="connsiteX582" fmla="*/ 1109416 w 7467600"/>
              <a:gd name="connsiteY582" fmla="*/ 2061663 h 6858000"/>
              <a:gd name="connsiteX583" fmla="*/ 1298300 w 7467600"/>
              <a:gd name="connsiteY583" fmla="*/ 2247742 h 6858000"/>
              <a:gd name="connsiteX584" fmla="*/ 1125871 w 7467600"/>
              <a:gd name="connsiteY584" fmla="*/ 1989513 h 6858000"/>
              <a:gd name="connsiteX585" fmla="*/ 981574 w 7467600"/>
              <a:gd name="connsiteY585" fmla="*/ 1783157 h 6858000"/>
              <a:gd name="connsiteX586" fmla="*/ 922198 w 7467600"/>
              <a:gd name="connsiteY586" fmla="*/ 1677437 h 6858000"/>
              <a:gd name="connsiteX587" fmla="*/ 869293 w 7467600"/>
              <a:gd name="connsiteY587" fmla="*/ 1583214 h 6858000"/>
              <a:gd name="connsiteX588" fmla="*/ 751431 w 7467600"/>
              <a:gd name="connsiteY588" fmla="*/ 1405731 h 6858000"/>
              <a:gd name="connsiteX589" fmla="*/ 655236 w 7467600"/>
              <a:gd name="connsiteY589" fmla="*/ 1268632 h 6858000"/>
              <a:gd name="connsiteX590" fmla="*/ 6516292 w 7467600"/>
              <a:gd name="connsiteY590" fmla="*/ 1263064 h 6858000"/>
              <a:gd name="connsiteX591" fmla="*/ 5736320 w 7467600"/>
              <a:gd name="connsiteY591" fmla="*/ 1501803 h 6858000"/>
              <a:gd name="connsiteX592" fmla="*/ 6516292 w 7467600"/>
              <a:gd name="connsiteY592" fmla="*/ 1263064 h 6858000"/>
              <a:gd name="connsiteX593" fmla="*/ 291466 w 7467600"/>
              <a:gd name="connsiteY593" fmla="*/ 1250369 h 6858000"/>
              <a:gd name="connsiteX594" fmla="*/ 323180 w 7467600"/>
              <a:gd name="connsiteY594" fmla="*/ 1435283 h 6858000"/>
              <a:gd name="connsiteX595" fmla="*/ 349381 w 7467600"/>
              <a:gd name="connsiteY595" fmla="*/ 1875041 h 6858000"/>
              <a:gd name="connsiteX596" fmla="*/ 374363 w 7467600"/>
              <a:gd name="connsiteY596" fmla="*/ 1506494 h 6858000"/>
              <a:gd name="connsiteX597" fmla="*/ 302168 w 7467600"/>
              <a:gd name="connsiteY597" fmla="*/ 1274495 h 6858000"/>
              <a:gd name="connsiteX598" fmla="*/ 291466 w 7467600"/>
              <a:gd name="connsiteY598" fmla="*/ 1250369 h 6858000"/>
              <a:gd name="connsiteX599" fmla="*/ 678222 w 7467600"/>
              <a:gd name="connsiteY599" fmla="*/ 1248670 h 6858000"/>
              <a:gd name="connsiteX600" fmla="*/ 775536 w 7467600"/>
              <a:gd name="connsiteY600" fmla="*/ 1388015 h 6858000"/>
              <a:gd name="connsiteX601" fmla="*/ 894529 w 7467600"/>
              <a:gd name="connsiteY601" fmla="*/ 1567739 h 6858000"/>
              <a:gd name="connsiteX602" fmla="*/ 948000 w 7467600"/>
              <a:gd name="connsiteY602" fmla="*/ 1663088 h 6858000"/>
              <a:gd name="connsiteX603" fmla="*/ 1006812 w 7467600"/>
              <a:gd name="connsiteY603" fmla="*/ 1767683 h 6858000"/>
              <a:gd name="connsiteX604" fmla="*/ 1149133 w 7467600"/>
              <a:gd name="connsiteY604" fmla="*/ 1971513 h 6858000"/>
              <a:gd name="connsiteX605" fmla="*/ 1333952 w 7467600"/>
              <a:gd name="connsiteY605" fmla="*/ 2251620 h 6858000"/>
              <a:gd name="connsiteX606" fmla="*/ 1337329 w 7467600"/>
              <a:gd name="connsiteY606" fmla="*/ 2258350 h 6858000"/>
              <a:gd name="connsiteX607" fmla="*/ 1014726 w 7467600"/>
              <a:gd name="connsiteY607" fmla="*/ 1615556 h 6858000"/>
              <a:gd name="connsiteX608" fmla="*/ 678222 w 7467600"/>
              <a:gd name="connsiteY608" fmla="*/ 1248670 h 6858000"/>
              <a:gd name="connsiteX609" fmla="*/ 6691602 w 7467600"/>
              <a:gd name="connsiteY609" fmla="*/ 1140573 h 6858000"/>
              <a:gd name="connsiteX610" fmla="*/ 6571100 w 7467600"/>
              <a:gd name="connsiteY610" fmla="*/ 1183662 h 6858000"/>
              <a:gd name="connsiteX611" fmla="*/ 6241687 w 7467600"/>
              <a:gd name="connsiteY611" fmla="*/ 1257600 h 6858000"/>
              <a:gd name="connsiteX612" fmla="*/ 5693009 w 7467600"/>
              <a:gd name="connsiteY612" fmla="*/ 1478256 h 6858000"/>
              <a:gd name="connsiteX613" fmla="*/ 6548420 w 7467600"/>
              <a:gd name="connsiteY613" fmla="*/ 1214599 h 6858000"/>
              <a:gd name="connsiteX614" fmla="*/ 6605473 w 7467600"/>
              <a:gd name="connsiteY614" fmla="*/ 1184686 h 6858000"/>
              <a:gd name="connsiteX615" fmla="*/ 6691602 w 7467600"/>
              <a:gd name="connsiteY615" fmla="*/ 1140573 h 6858000"/>
              <a:gd name="connsiteX616" fmla="*/ 4002475 w 7467600"/>
              <a:gd name="connsiteY616" fmla="*/ 1037802 h 6858000"/>
              <a:gd name="connsiteX617" fmla="*/ 4000324 w 7467600"/>
              <a:gd name="connsiteY617" fmla="*/ 1039362 h 6858000"/>
              <a:gd name="connsiteX618" fmla="*/ 4002862 w 7467600"/>
              <a:gd name="connsiteY618" fmla="*/ 1042866 h 6858000"/>
              <a:gd name="connsiteX619" fmla="*/ 4002475 w 7467600"/>
              <a:gd name="connsiteY619" fmla="*/ 1037802 h 6858000"/>
              <a:gd name="connsiteX620" fmla="*/ 506322 w 7467600"/>
              <a:gd name="connsiteY620" fmla="*/ 1020997 h 6858000"/>
              <a:gd name="connsiteX621" fmla="*/ 533068 w 7467600"/>
              <a:gd name="connsiteY621" fmla="*/ 1029409 h 6858000"/>
              <a:gd name="connsiteX622" fmla="*/ 1232525 w 7467600"/>
              <a:gd name="connsiteY622" fmla="*/ 1804675 h 6858000"/>
              <a:gd name="connsiteX623" fmla="*/ 1388858 w 7467600"/>
              <a:gd name="connsiteY623" fmla="*/ 2368011 h 6858000"/>
              <a:gd name="connsiteX624" fmla="*/ 1384098 w 7467600"/>
              <a:gd name="connsiteY624" fmla="*/ 2378125 h 6858000"/>
              <a:gd name="connsiteX625" fmla="*/ 1425393 w 7467600"/>
              <a:gd name="connsiteY625" fmla="*/ 2589124 h 6858000"/>
              <a:gd name="connsiteX626" fmla="*/ 1424001 w 7467600"/>
              <a:gd name="connsiteY626" fmla="*/ 2597541 h 6858000"/>
              <a:gd name="connsiteX627" fmla="*/ 2152729 w 7467600"/>
              <a:gd name="connsiteY627" fmla="*/ 2864487 h 6858000"/>
              <a:gd name="connsiteX628" fmla="*/ 2020609 w 7467600"/>
              <a:gd name="connsiteY628" fmla="*/ 2539671 h 6858000"/>
              <a:gd name="connsiteX629" fmla="*/ 2018920 w 7467600"/>
              <a:gd name="connsiteY629" fmla="*/ 2536309 h 6858000"/>
              <a:gd name="connsiteX630" fmla="*/ 1342441 w 7467600"/>
              <a:gd name="connsiteY630" fmla="*/ 1173017 h 6858000"/>
              <a:gd name="connsiteX631" fmla="*/ 1367925 w 7467600"/>
              <a:gd name="connsiteY631" fmla="*/ 1135648 h 6858000"/>
              <a:gd name="connsiteX632" fmla="*/ 1771401 w 7467600"/>
              <a:gd name="connsiteY632" fmla="*/ 1806673 h 6858000"/>
              <a:gd name="connsiteX633" fmla="*/ 1972385 w 7467600"/>
              <a:gd name="connsiteY633" fmla="*/ 2198735 h 6858000"/>
              <a:gd name="connsiteX634" fmla="*/ 2040892 w 7467600"/>
              <a:gd name="connsiteY634" fmla="*/ 2405205 h 6858000"/>
              <a:gd name="connsiteX635" fmla="*/ 2131689 w 7467600"/>
              <a:gd name="connsiteY635" fmla="*/ 1936926 h 6858000"/>
              <a:gd name="connsiteX636" fmla="*/ 2454820 w 7467600"/>
              <a:gd name="connsiteY636" fmla="*/ 1248808 h 6858000"/>
              <a:gd name="connsiteX637" fmla="*/ 2492512 w 7467600"/>
              <a:gd name="connsiteY637" fmla="*/ 1302920 h 6858000"/>
              <a:gd name="connsiteX638" fmla="*/ 2081216 w 7467600"/>
              <a:gd name="connsiteY638" fmla="*/ 2527513 h 6858000"/>
              <a:gd name="connsiteX639" fmla="*/ 2081211 w 7467600"/>
              <a:gd name="connsiteY639" fmla="*/ 2528916 h 6858000"/>
              <a:gd name="connsiteX640" fmla="*/ 2199067 w 7467600"/>
              <a:gd name="connsiteY640" fmla="*/ 2884061 h 6858000"/>
              <a:gd name="connsiteX641" fmla="*/ 3192586 w 7467600"/>
              <a:gd name="connsiteY641" fmla="*/ 3411496 h 6858000"/>
              <a:gd name="connsiteX642" fmla="*/ 3182620 w 7467600"/>
              <a:gd name="connsiteY642" fmla="*/ 3483279 h 6858000"/>
              <a:gd name="connsiteX643" fmla="*/ 2435119 w 7467600"/>
              <a:gd name="connsiteY643" fmla="*/ 3080173 h 6858000"/>
              <a:gd name="connsiteX644" fmla="*/ 2410152 w 7467600"/>
              <a:gd name="connsiteY644" fmla="*/ 3063751 h 6858000"/>
              <a:gd name="connsiteX645" fmla="*/ 2408099 w 7467600"/>
              <a:gd name="connsiteY645" fmla="*/ 3064403 h 6858000"/>
              <a:gd name="connsiteX646" fmla="*/ 2407218 w 7467600"/>
              <a:gd name="connsiteY646" fmla="*/ 3070324 h 6858000"/>
              <a:gd name="connsiteX647" fmla="*/ 2380138 w 7467600"/>
              <a:gd name="connsiteY647" fmla="*/ 3099341 h 6858000"/>
              <a:gd name="connsiteX648" fmla="*/ 1765923 w 7467600"/>
              <a:gd name="connsiteY648" fmla="*/ 3581043 h 6858000"/>
              <a:gd name="connsiteX649" fmla="*/ 1702258 w 7467600"/>
              <a:gd name="connsiteY649" fmla="*/ 3612286 h 6858000"/>
              <a:gd name="connsiteX650" fmla="*/ 1538370 w 7467600"/>
              <a:gd name="connsiteY650" fmla="*/ 3811804 h 6858000"/>
              <a:gd name="connsiteX651" fmla="*/ 542867 w 7467600"/>
              <a:gd name="connsiteY651" fmla="*/ 4944092 h 6858000"/>
              <a:gd name="connsiteX652" fmla="*/ 515800 w 7467600"/>
              <a:gd name="connsiteY652" fmla="*/ 4862180 h 6858000"/>
              <a:gd name="connsiteX653" fmla="*/ 909145 w 7467600"/>
              <a:gd name="connsiteY653" fmla="*/ 4199225 h 6858000"/>
              <a:gd name="connsiteX654" fmla="*/ 1214067 w 7467600"/>
              <a:gd name="connsiteY654" fmla="*/ 3908561 h 6858000"/>
              <a:gd name="connsiteX655" fmla="*/ 640967 w 7467600"/>
              <a:gd name="connsiteY655" fmla="*/ 4105601 h 6858000"/>
              <a:gd name="connsiteX656" fmla="*/ 112563 w 7467600"/>
              <a:gd name="connsiteY656" fmla="*/ 4396952 h 6858000"/>
              <a:gd name="connsiteX657" fmla="*/ 0 w 7467600"/>
              <a:gd name="connsiteY657" fmla="*/ 4466006 h 6858000"/>
              <a:gd name="connsiteX658" fmla="*/ 0 w 7467600"/>
              <a:gd name="connsiteY658" fmla="*/ 4233763 h 6858000"/>
              <a:gd name="connsiteX659" fmla="*/ 36881 w 7467600"/>
              <a:gd name="connsiteY659" fmla="*/ 4200118 h 6858000"/>
              <a:gd name="connsiteX660" fmla="*/ 910534 w 7467600"/>
              <a:gd name="connsiteY660" fmla="*/ 3629753 h 6858000"/>
              <a:gd name="connsiteX661" fmla="*/ 1578717 w 7467600"/>
              <a:gd name="connsiteY661" fmla="*/ 3575982 h 6858000"/>
              <a:gd name="connsiteX662" fmla="*/ 2338780 w 7467600"/>
              <a:gd name="connsiteY662" fmla="*/ 3033725 h 6858000"/>
              <a:gd name="connsiteX663" fmla="*/ 1807991 w 7467600"/>
              <a:gd name="connsiteY663" fmla="*/ 2807184 h 6858000"/>
              <a:gd name="connsiteX664" fmla="*/ 1416358 w 7467600"/>
              <a:gd name="connsiteY664" fmla="*/ 3112571 h 6858000"/>
              <a:gd name="connsiteX665" fmla="*/ 939066 w 7467600"/>
              <a:gd name="connsiteY665" fmla="*/ 3378798 h 6858000"/>
              <a:gd name="connsiteX666" fmla="*/ 115099 w 7467600"/>
              <a:gd name="connsiteY666" fmla="*/ 3607650 h 6858000"/>
              <a:gd name="connsiteX667" fmla="*/ 97284 w 7467600"/>
              <a:gd name="connsiteY667" fmla="*/ 3520393 h 6858000"/>
              <a:gd name="connsiteX668" fmla="*/ 922050 w 7467600"/>
              <a:gd name="connsiteY668" fmla="*/ 3074867 h 6858000"/>
              <a:gd name="connsiteX669" fmla="*/ 1405265 w 7467600"/>
              <a:gd name="connsiteY669" fmla="*/ 3016319 h 6858000"/>
              <a:gd name="connsiteX670" fmla="*/ 1407512 w 7467600"/>
              <a:gd name="connsiteY670" fmla="*/ 3018001 h 6858000"/>
              <a:gd name="connsiteX671" fmla="*/ 1726266 w 7467600"/>
              <a:gd name="connsiteY671" fmla="*/ 2777274 h 6858000"/>
              <a:gd name="connsiteX672" fmla="*/ 625390 w 7467600"/>
              <a:gd name="connsiteY672" fmla="*/ 2514541 h 6858000"/>
              <a:gd name="connsiteX673" fmla="*/ 619799 w 7467600"/>
              <a:gd name="connsiteY673" fmla="*/ 2527180 h 6858000"/>
              <a:gd name="connsiteX674" fmla="*/ 310030 w 7467600"/>
              <a:gd name="connsiteY674" fmla="*/ 2771818 h 6858000"/>
              <a:gd name="connsiteX675" fmla="*/ 173877 w 7467600"/>
              <a:gd name="connsiteY675" fmla="*/ 2937056 h 6858000"/>
              <a:gd name="connsiteX676" fmla="*/ 77889 w 7467600"/>
              <a:gd name="connsiteY676" fmla="*/ 3138440 h 6858000"/>
              <a:gd name="connsiteX677" fmla="*/ 0 w 7467600"/>
              <a:gd name="connsiteY677" fmla="*/ 3271395 h 6858000"/>
              <a:gd name="connsiteX678" fmla="*/ 0 w 7467600"/>
              <a:gd name="connsiteY678" fmla="*/ 3153002 h 6858000"/>
              <a:gd name="connsiteX679" fmla="*/ 2386 w 7467600"/>
              <a:gd name="connsiteY679" fmla="*/ 3149203 h 6858000"/>
              <a:gd name="connsiteX680" fmla="*/ 89753 w 7467600"/>
              <a:gd name="connsiteY680" fmla="*/ 2987702 h 6858000"/>
              <a:gd name="connsiteX681" fmla="*/ 76869 w 7467600"/>
              <a:gd name="connsiteY681" fmla="*/ 3005404 h 6858000"/>
              <a:gd name="connsiteX682" fmla="*/ 32049 w 7467600"/>
              <a:gd name="connsiteY682" fmla="*/ 3065814 h 6858000"/>
              <a:gd name="connsiteX683" fmla="*/ 0 w 7467600"/>
              <a:gd name="connsiteY683" fmla="*/ 3108744 h 6858000"/>
              <a:gd name="connsiteX684" fmla="*/ 0 w 7467600"/>
              <a:gd name="connsiteY684" fmla="*/ 3058059 h 6858000"/>
              <a:gd name="connsiteX685" fmla="*/ 7610 w 7467600"/>
              <a:gd name="connsiteY685" fmla="*/ 3047889 h 6858000"/>
              <a:gd name="connsiteX686" fmla="*/ 52419 w 7467600"/>
              <a:gd name="connsiteY686" fmla="*/ 2987479 h 6858000"/>
              <a:gd name="connsiteX687" fmla="*/ 59142 w 7467600"/>
              <a:gd name="connsiteY687" fmla="*/ 2978488 h 6858000"/>
              <a:gd name="connsiteX688" fmla="*/ 0 w 7467600"/>
              <a:gd name="connsiteY688" fmla="*/ 3015334 h 6858000"/>
              <a:gd name="connsiteX689" fmla="*/ 0 w 7467600"/>
              <a:gd name="connsiteY689" fmla="*/ 2914286 h 6858000"/>
              <a:gd name="connsiteX690" fmla="*/ 36383 w 7467600"/>
              <a:gd name="connsiteY690" fmla="*/ 2901128 h 6858000"/>
              <a:gd name="connsiteX691" fmla="*/ 156329 w 7467600"/>
              <a:gd name="connsiteY691" fmla="*/ 2840533 h 6858000"/>
              <a:gd name="connsiteX692" fmla="*/ 358355 w 7467600"/>
              <a:gd name="connsiteY692" fmla="*/ 2620471 h 6858000"/>
              <a:gd name="connsiteX693" fmla="*/ 510577 w 7467600"/>
              <a:gd name="connsiteY693" fmla="*/ 2501244 h 6858000"/>
              <a:gd name="connsiteX694" fmla="*/ 211967 w 7467600"/>
              <a:gd name="connsiteY694" fmla="*/ 2479171 h 6858000"/>
              <a:gd name="connsiteX695" fmla="*/ 0 w 7467600"/>
              <a:gd name="connsiteY695" fmla="*/ 2476398 h 6858000"/>
              <a:gd name="connsiteX696" fmla="*/ 0 w 7467600"/>
              <a:gd name="connsiteY696" fmla="*/ 2389189 h 6858000"/>
              <a:gd name="connsiteX697" fmla="*/ 103062 w 7467600"/>
              <a:gd name="connsiteY697" fmla="*/ 2389518 h 6858000"/>
              <a:gd name="connsiteX698" fmla="*/ 510734 w 7467600"/>
              <a:gd name="connsiteY698" fmla="*/ 2416201 h 6858000"/>
              <a:gd name="connsiteX699" fmla="*/ 279257 w 7467600"/>
              <a:gd name="connsiteY699" fmla="*/ 2092102 h 6858000"/>
              <a:gd name="connsiteX700" fmla="*/ 65265 w 7467600"/>
              <a:gd name="connsiteY700" fmla="*/ 2006049 h 6858000"/>
              <a:gd name="connsiteX701" fmla="*/ 0 w 7467600"/>
              <a:gd name="connsiteY701" fmla="*/ 1982532 h 6858000"/>
              <a:gd name="connsiteX702" fmla="*/ 0 w 7467600"/>
              <a:gd name="connsiteY702" fmla="*/ 1912789 h 6858000"/>
              <a:gd name="connsiteX703" fmla="*/ 97460 w 7467600"/>
              <a:gd name="connsiteY703" fmla="*/ 1953725 h 6858000"/>
              <a:gd name="connsiteX704" fmla="*/ 221272 w 7467600"/>
              <a:gd name="connsiteY704" fmla="*/ 1980766 h 6858000"/>
              <a:gd name="connsiteX705" fmla="*/ 116765 w 7467600"/>
              <a:gd name="connsiteY705" fmla="*/ 1911033 h 6858000"/>
              <a:gd name="connsiteX706" fmla="*/ 16405 w 7467600"/>
              <a:gd name="connsiteY706" fmla="*/ 1803412 h 6858000"/>
              <a:gd name="connsiteX707" fmla="*/ 0 w 7467600"/>
              <a:gd name="connsiteY707" fmla="*/ 1784777 h 6858000"/>
              <a:gd name="connsiteX708" fmla="*/ 0 w 7467600"/>
              <a:gd name="connsiteY708" fmla="*/ 1740082 h 6858000"/>
              <a:gd name="connsiteX709" fmla="*/ 39394 w 7467600"/>
              <a:gd name="connsiteY709" fmla="*/ 1784856 h 6858000"/>
              <a:gd name="connsiteX710" fmla="*/ 135813 w 7467600"/>
              <a:gd name="connsiteY710" fmla="*/ 1888838 h 6858000"/>
              <a:gd name="connsiteX711" fmla="*/ 242575 w 7467600"/>
              <a:gd name="connsiteY711" fmla="*/ 1958841 h 6858000"/>
              <a:gd name="connsiteX712" fmla="*/ 82197 w 7467600"/>
              <a:gd name="connsiteY712" fmla="*/ 1754826 h 6858000"/>
              <a:gd name="connsiteX713" fmla="*/ 0 w 7467600"/>
              <a:gd name="connsiteY713" fmla="*/ 1679650 h 6858000"/>
              <a:gd name="connsiteX714" fmla="*/ 0 w 7467600"/>
              <a:gd name="connsiteY714" fmla="*/ 1602463 h 6858000"/>
              <a:gd name="connsiteX715" fmla="*/ 84689 w 7467600"/>
              <a:gd name="connsiteY715" fmla="*/ 1677442 h 6858000"/>
              <a:gd name="connsiteX716" fmla="*/ 298437 w 7467600"/>
              <a:gd name="connsiteY716" fmla="*/ 1968019 h 6858000"/>
              <a:gd name="connsiteX717" fmla="*/ 227269 w 7467600"/>
              <a:gd name="connsiteY717" fmla="*/ 1114064 h 6858000"/>
              <a:gd name="connsiteX718" fmla="*/ 248003 w 7467600"/>
              <a:gd name="connsiteY718" fmla="*/ 1089613 h 6858000"/>
              <a:gd name="connsiteX719" fmla="*/ 427020 w 7467600"/>
              <a:gd name="connsiteY719" fmla="*/ 1619803 h 6858000"/>
              <a:gd name="connsiteX720" fmla="*/ 340345 w 7467600"/>
              <a:gd name="connsiteY720" fmla="*/ 2027739 h 6858000"/>
              <a:gd name="connsiteX721" fmla="*/ 360865 w 7467600"/>
              <a:gd name="connsiteY721" fmla="*/ 2044827 h 6858000"/>
              <a:gd name="connsiteX722" fmla="*/ 560414 w 7467600"/>
              <a:gd name="connsiteY722" fmla="*/ 2421457 h 6858000"/>
              <a:gd name="connsiteX723" fmla="*/ 1359703 w 7467600"/>
              <a:gd name="connsiteY723" fmla="*/ 2578554 h 6858000"/>
              <a:gd name="connsiteX724" fmla="*/ 1359422 w 7467600"/>
              <a:gd name="connsiteY724" fmla="*/ 2577994 h 6858000"/>
              <a:gd name="connsiteX725" fmla="*/ 828701 w 7467600"/>
              <a:gd name="connsiteY725" fmla="*/ 1839520 h 6858000"/>
              <a:gd name="connsiteX726" fmla="*/ 494427 w 7467600"/>
              <a:gd name="connsiteY726" fmla="*/ 1092333 h 6858000"/>
              <a:gd name="connsiteX727" fmla="*/ 506322 w 7467600"/>
              <a:gd name="connsiteY727" fmla="*/ 1020997 h 6858000"/>
              <a:gd name="connsiteX728" fmla="*/ 4570198 w 7467600"/>
              <a:gd name="connsiteY728" fmla="*/ 978081 h 6858000"/>
              <a:gd name="connsiteX729" fmla="*/ 4523691 w 7467600"/>
              <a:gd name="connsiteY729" fmla="*/ 1127776 h 6858000"/>
              <a:gd name="connsiteX730" fmla="*/ 4509875 w 7467600"/>
              <a:gd name="connsiteY730" fmla="*/ 1167552 h 6858000"/>
              <a:gd name="connsiteX731" fmla="*/ 4478168 w 7467600"/>
              <a:gd name="connsiteY731" fmla="*/ 1260735 h 6858000"/>
              <a:gd name="connsiteX732" fmla="*/ 4409309 w 7467600"/>
              <a:gd name="connsiteY732" fmla="*/ 1666996 h 6858000"/>
              <a:gd name="connsiteX733" fmla="*/ 4370031 w 7467600"/>
              <a:gd name="connsiteY733" fmla="*/ 1955666 h 6858000"/>
              <a:gd name="connsiteX734" fmla="*/ 4570198 w 7467600"/>
              <a:gd name="connsiteY734" fmla="*/ 978081 h 6858000"/>
              <a:gd name="connsiteX735" fmla="*/ 4557898 w 7467600"/>
              <a:gd name="connsiteY735" fmla="*/ 900011 h 6858000"/>
              <a:gd name="connsiteX736" fmla="*/ 4344840 w 7467600"/>
              <a:gd name="connsiteY736" fmla="*/ 1922038 h 6858000"/>
              <a:gd name="connsiteX737" fmla="*/ 4378710 w 7467600"/>
              <a:gd name="connsiteY737" fmla="*/ 1665516 h 6858000"/>
              <a:gd name="connsiteX738" fmla="*/ 4448798 w 7467600"/>
              <a:gd name="connsiteY738" fmla="*/ 1253024 h 6858000"/>
              <a:gd name="connsiteX739" fmla="*/ 4480315 w 7467600"/>
              <a:gd name="connsiteY739" fmla="*/ 1158454 h 6858000"/>
              <a:gd name="connsiteX740" fmla="*/ 4494133 w 7467600"/>
              <a:gd name="connsiteY740" fmla="*/ 1118676 h 6858000"/>
              <a:gd name="connsiteX741" fmla="*/ 4557898 w 7467600"/>
              <a:gd name="connsiteY741" fmla="*/ 900011 h 6858000"/>
              <a:gd name="connsiteX742" fmla="*/ 5870151 w 7467600"/>
              <a:gd name="connsiteY742" fmla="*/ 898890 h 6858000"/>
              <a:gd name="connsiteX743" fmla="*/ 5861335 w 7467600"/>
              <a:gd name="connsiteY743" fmla="*/ 899177 h 6858000"/>
              <a:gd name="connsiteX744" fmla="*/ 5843702 w 7467600"/>
              <a:gd name="connsiteY744" fmla="*/ 899748 h 6858000"/>
              <a:gd name="connsiteX745" fmla="*/ 5651107 w 7467600"/>
              <a:gd name="connsiteY745" fmla="*/ 920306 h 6858000"/>
              <a:gd name="connsiteX746" fmla="*/ 5459407 w 7467600"/>
              <a:gd name="connsiteY746" fmla="*/ 940975 h 6858000"/>
              <a:gd name="connsiteX747" fmla="*/ 5374846 w 7467600"/>
              <a:gd name="connsiteY747" fmla="*/ 941988 h 6858000"/>
              <a:gd name="connsiteX748" fmla="*/ 5256105 w 7467600"/>
              <a:gd name="connsiteY748" fmla="*/ 945632 h 6858000"/>
              <a:gd name="connsiteX749" fmla="*/ 5107071 w 7467600"/>
              <a:gd name="connsiteY749" fmla="*/ 969720 h 6858000"/>
              <a:gd name="connsiteX750" fmla="*/ 4998681 w 7467600"/>
              <a:gd name="connsiteY750" fmla="*/ 988771 h 6858000"/>
              <a:gd name="connsiteX751" fmla="*/ 5870151 w 7467600"/>
              <a:gd name="connsiteY751" fmla="*/ 898890 h 6858000"/>
              <a:gd name="connsiteX752" fmla="*/ 5504425 w 7467600"/>
              <a:gd name="connsiteY752" fmla="*/ 848067 h 6858000"/>
              <a:gd name="connsiteX753" fmla="*/ 4968849 w 7467600"/>
              <a:gd name="connsiteY753" fmla="*/ 962318 h 6858000"/>
              <a:gd name="connsiteX754" fmla="*/ 5104039 w 7467600"/>
              <a:gd name="connsiteY754" fmla="*/ 940634 h 6858000"/>
              <a:gd name="connsiteX755" fmla="*/ 5256311 w 7467600"/>
              <a:gd name="connsiteY755" fmla="*/ 916490 h 6858000"/>
              <a:gd name="connsiteX756" fmla="*/ 5377381 w 7467600"/>
              <a:gd name="connsiteY756" fmla="*/ 912671 h 6858000"/>
              <a:gd name="connsiteX757" fmla="*/ 5460148 w 7467600"/>
              <a:gd name="connsiteY757" fmla="*/ 911442 h 6858000"/>
              <a:gd name="connsiteX758" fmla="*/ 5648971 w 7467600"/>
              <a:gd name="connsiteY758" fmla="*/ 891331 h 6858000"/>
              <a:gd name="connsiteX759" fmla="*/ 5844807 w 7467600"/>
              <a:gd name="connsiteY759" fmla="*/ 870718 h 6858000"/>
              <a:gd name="connsiteX760" fmla="*/ 5862975 w 7467600"/>
              <a:gd name="connsiteY760" fmla="*/ 869756 h 6858000"/>
              <a:gd name="connsiteX761" fmla="*/ 5920887 w 7467600"/>
              <a:gd name="connsiteY761" fmla="*/ 865929 h 6858000"/>
              <a:gd name="connsiteX762" fmla="*/ 5504425 w 7467600"/>
              <a:gd name="connsiteY762" fmla="*/ 848067 h 6858000"/>
              <a:gd name="connsiteX763" fmla="*/ 3607114 w 7467600"/>
              <a:gd name="connsiteY763" fmla="*/ 467441 h 6858000"/>
              <a:gd name="connsiteX764" fmla="*/ 3296242 w 7467600"/>
              <a:gd name="connsiteY764" fmla="*/ 807991 h 6858000"/>
              <a:gd name="connsiteX765" fmla="*/ 3174674 w 7467600"/>
              <a:gd name="connsiteY765" fmla="*/ 919759 h 6858000"/>
              <a:gd name="connsiteX766" fmla="*/ 3042978 w 7467600"/>
              <a:gd name="connsiteY766" fmla="*/ 1054894 h 6858000"/>
              <a:gd name="connsiteX767" fmla="*/ 2968914 w 7467600"/>
              <a:gd name="connsiteY767" fmla="*/ 1133756 h 6858000"/>
              <a:gd name="connsiteX768" fmla="*/ 3103823 w 7467600"/>
              <a:gd name="connsiteY768" fmla="*/ 1026814 h 6858000"/>
              <a:gd name="connsiteX769" fmla="*/ 3607114 w 7467600"/>
              <a:gd name="connsiteY769" fmla="*/ 467441 h 6858000"/>
              <a:gd name="connsiteX770" fmla="*/ 3744487 w 7467600"/>
              <a:gd name="connsiteY770" fmla="*/ 383136 h 6858000"/>
              <a:gd name="connsiteX771" fmla="*/ 3970213 w 7467600"/>
              <a:gd name="connsiteY771" fmla="*/ 995559 h 6858000"/>
              <a:gd name="connsiteX772" fmla="*/ 3744487 w 7467600"/>
              <a:gd name="connsiteY772" fmla="*/ 383136 h 6858000"/>
              <a:gd name="connsiteX773" fmla="*/ 3624562 w 7467600"/>
              <a:gd name="connsiteY773" fmla="*/ 367041 h 6858000"/>
              <a:gd name="connsiteX774" fmla="*/ 3489712 w 7467600"/>
              <a:gd name="connsiteY774" fmla="*/ 485386 h 6858000"/>
              <a:gd name="connsiteX775" fmla="*/ 3182994 w 7467600"/>
              <a:gd name="connsiteY775" fmla="*/ 828265 h 6858000"/>
              <a:gd name="connsiteX776" fmla="*/ 2892114 w 7467600"/>
              <a:gd name="connsiteY776" fmla="*/ 1172635 h 6858000"/>
              <a:gd name="connsiteX777" fmla="*/ 3021459 w 7467600"/>
              <a:gd name="connsiteY777" fmla="*/ 1035385 h 6858000"/>
              <a:gd name="connsiteX778" fmla="*/ 3153873 w 7467600"/>
              <a:gd name="connsiteY778" fmla="*/ 898971 h 6858000"/>
              <a:gd name="connsiteX779" fmla="*/ 3276511 w 7467600"/>
              <a:gd name="connsiteY779" fmla="*/ 786423 h 6858000"/>
              <a:gd name="connsiteX780" fmla="*/ 3584154 w 7467600"/>
              <a:gd name="connsiteY780" fmla="*/ 448218 h 6858000"/>
              <a:gd name="connsiteX781" fmla="*/ 3624562 w 7467600"/>
              <a:gd name="connsiteY781" fmla="*/ 367041 h 6858000"/>
              <a:gd name="connsiteX782" fmla="*/ 3766672 w 7467600"/>
              <a:gd name="connsiteY782" fmla="*/ 359429 h 6858000"/>
              <a:gd name="connsiteX783" fmla="*/ 3996338 w 7467600"/>
              <a:gd name="connsiteY783" fmla="*/ 968237 h 6858000"/>
              <a:gd name="connsiteX784" fmla="*/ 3766672 w 7467600"/>
              <a:gd name="connsiteY784" fmla="*/ 359429 h 6858000"/>
              <a:gd name="connsiteX785" fmla="*/ 5805386 w 7467600"/>
              <a:gd name="connsiteY785" fmla="*/ 239240 h 6858000"/>
              <a:gd name="connsiteX786" fmla="*/ 5736947 w 7467600"/>
              <a:gd name="connsiteY786" fmla="*/ 261367 h 6858000"/>
              <a:gd name="connsiteX787" fmla="*/ 5427012 w 7467600"/>
              <a:gd name="connsiteY787" fmla="*/ 311272 h 6858000"/>
              <a:gd name="connsiteX788" fmla="*/ 5147818 w 7467600"/>
              <a:gd name="connsiteY788" fmla="*/ 322112 h 6858000"/>
              <a:gd name="connsiteX789" fmla="*/ 5060854 w 7467600"/>
              <a:gd name="connsiteY789" fmla="*/ 311882 h 6858000"/>
              <a:gd name="connsiteX790" fmla="*/ 4945989 w 7467600"/>
              <a:gd name="connsiteY790" fmla="*/ 300516 h 6858000"/>
              <a:gd name="connsiteX791" fmla="*/ 5410479 w 7467600"/>
              <a:gd name="connsiteY791" fmla="*/ 348434 h 6858000"/>
              <a:gd name="connsiteX792" fmla="*/ 5805386 w 7467600"/>
              <a:gd name="connsiteY792" fmla="*/ 239240 h 6858000"/>
              <a:gd name="connsiteX793" fmla="*/ 5905192 w 7467600"/>
              <a:gd name="connsiteY793" fmla="*/ 163079 h 6858000"/>
              <a:gd name="connsiteX794" fmla="*/ 5865655 w 7467600"/>
              <a:gd name="connsiteY794" fmla="*/ 171901 h 6858000"/>
              <a:gd name="connsiteX795" fmla="*/ 5259740 w 7467600"/>
              <a:gd name="connsiteY795" fmla="*/ 257013 h 6858000"/>
              <a:gd name="connsiteX796" fmla="*/ 5208466 w 7467600"/>
              <a:gd name="connsiteY796" fmla="*/ 257550 h 6858000"/>
              <a:gd name="connsiteX797" fmla="*/ 4980204 w 7467600"/>
              <a:gd name="connsiteY797" fmla="*/ 271903 h 6858000"/>
              <a:gd name="connsiteX798" fmla="*/ 5068068 w 7467600"/>
              <a:gd name="connsiteY798" fmla="*/ 282244 h 6858000"/>
              <a:gd name="connsiteX799" fmla="*/ 5153231 w 7467600"/>
              <a:gd name="connsiteY799" fmla="*/ 292240 h 6858000"/>
              <a:gd name="connsiteX800" fmla="*/ 5426491 w 7467600"/>
              <a:gd name="connsiteY800" fmla="*/ 281128 h 6858000"/>
              <a:gd name="connsiteX801" fmla="*/ 5731212 w 7467600"/>
              <a:gd name="connsiteY801" fmla="*/ 231951 h 6858000"/>
              <a:gd name="connsiteX802" fmla="*/ 5905192 w 7467600"/>
              <a:gd name="connsiteY802" fmla="*/ 163079 h 6858000"/>
              <a:gd name="connsiteX803" fmla="*/ 5944437 w 7467600"/>
              <a:gd name="connsiteY803" fmla="*/ 113829 h 6858000"/>
              <a:gd name="connsiteX804" fmla="*/ 5825032 w 7467600"/>
              <a:gd name="connsiteY804" fmla="*/ 146405 h 6858000"/>
              <a:gd name="connsiteX805" fmla="*/ 4955599 w 7467600"/>
              <a:gd name="connsiteY805" fmla="*/ 247008 h 6858000"/>
              <a:gd name="connsiteX806" fmla="*/ 5210104 w 7467600"/>
              <a:gd name="connsiteY806" fmla="*/ 228123 h 6858000"/>
              <a:gd name="connsiteX807" fmla="*/ 5261015 w 7467600"/>
              <a:gd name="connsiteY807" fmla="*/ 227087 h 6858000"/>
              <a:gd name="connsiteX808" fmla="*/ 5861181 w 7467600"/>
              <a:gd name="connsiteY808" fmla="*/ 143093 h 6858000"/>
              <a:gd name="connsiteX809" fmla="*/ 5961252 w 7467600"/>
              <a:gd name="connsiteY809" fmla="*/ 114820 h 6858000"/>
              <a:gd name="connsiteX810" fmla="*/ 5944437 w 7467600"/>
              <a:gd name="connsiteY810" fmla="*/ 113829 h 6858000"/>
              <a:gd name="connsiteX811" fmla="*/ 3882765 w 7467600"/>
              <a:gd name="connsiteY811" fmla="*/ 0 h 6858000"/>
              <a:gd name="connsiteX812" fmla="*/ 3995099 w 7467600"/>
              <a:gd name="connsiteY812" fmla="*/ 0 h 6858000"/>
              <a:gd name="connsiteX813" fmla="*/ 4163818 w 7467600"/>
              <a:gd name="connsiteY813" fmla="*/ 234104 h 6858000"/>
              <a:gd name="connsiteX814" fmla="*/ 4172099 w 7467600"/>
              <a:gd name="connsiteY814" fmla="*/ 234207 h 6858000"/>
              <a:gd name="connsiteX815" fmla="*/ 4784282 w 7467600"/>
              <a:gd name="connsiteY815" fmla="*/ 276561 h 6858000"/>
              <a:gd name="connsiteX816" fmla="*/ 4801687 w 7467600"/>
              <a:gd name="connsiteY816" fmla="*/ 267764 h 6858000"/>
              <a:gd name="connsiteX817" fmla="*/ 6082788 w 7467600"/>
              <a:gd name="connsiteY817" fmla="*/ 64119 h 6858000"/>
              <a:gd name="connsiteX818" fmla="*/ 6099442 w 7467600"/>
              <a:gd name="connsiteY818" fmla="*/ 82568 h 6858000"/>
              <a:gd name="connsiteX819" fmla="*/ 4804137 w 7467600"/>
              <a:gd name="connsiteY819" fmla="*/ 320931 h 6858000"/>
              <a:gd name="connsiteX820" fmla="*/ 4227047 w 7467600"/>
              <a:gd name="connsiteY820" fmla="*/ 313415 h 6858000"/>
              <a:gd name="connsiteX821" fmla="*/ 4346041 w 7467600"/>
              <a:gd name="connsiteY821" fmla="*/ 456086 h 6858000"/>
              <a:gd name="connsiteX822" fmla="*/ 4870967 w 7467600"/>
              <a:gd name="connsiteY822" fmla="*/ 963061 h 6858000"/>
              <a:gd name="connsiteX823" fmla="*/ 4889647 w 7467600"/>
              <a:gd name="connsiteY823" fmla="*/ 957147 h 6858000"/>
              <a:gd name="connsiteX824" fmla="*/ 5422504 w 7467600"/>
              <a:gd name="connsiteY824" fmla="*/ 805191 h 6858000"/>
              <a:gd name="connsiteX825" fmla="*/ 6087656 w 7467600"/>
              <a:gd name="connsiteY825" fmla="*/ 826703 h 6858000"/>
              <a:gd name="connsiteX826" fmla="*/ 6058717 w 7467600"/>
              <a:gd name="connsiteY826" fmla="*/ 865992 h 6858000"/>
              <a:gd name="connsiteX827" fmla="*/ 4974153 w 7467600"/>
              <a:gd name="connsiteY827" fmla="*/ 1045456 h 6858000"/>
              <a:gd name="connsiteX828" fmla="*/ 5627835 w 7467600"/>
              <a:gd name="connsiteY828" fmla="*/ 1472077 h 6858000"/>
              <a:gd name="connsiteX829" fmla="*/ 5629817 w 7467600"/>
              <a:gd name="connsiteY829" fmla="*/ 1471412 h 6858000"/>
              <a:gd name="connsiteX830" fmla="*/ 5634124 w 7467600"/>
              <a:gd name="connsiteY830" fmla="*/ 1470572 h 6858000"/>
              <a:gd name="connsiteX831" fmla="*/ 5755832 w 7467600"/>
              <a:gd name="connsiteY831" fmla="*/ 1383886 h 6858000"/>
              <a:gd name="connsiteX832" fmla="*/ 6014186 w 7467600"/>
              <a:gd name="connsiteY832" fmla="*/ 1279799 h 6858000"/>
              <a:gd name="connsiteX833" fmla="*/ 6901619 w 7467600"/>
              <a:gd name="connsiteY833" fmla="*/ 1047874 h 6858000"/>
              <a:gd name="connsiteX834" fmla="*/ 6931566 w 7467600"/>
              <a:gd name="connsiteY834" fmla="*/ 1062034 h 6858000"/>
              <a:gd name="connsiteX835" fmla="*/ 5790982 w 7467600"/>
              <a:gd name="connsiteY835" fmla="*/ 1561380 h 6858000"/>
              <a:gd name="connsiteX836" fmla="*/ 6188971 w 7467600"/>
              <a:gd name="connsiteY836" fmla="*/ 1755168 h 6858000"/>
              <a:gd name="connsiteX837" fmla="*/ 6202446 w 7467600"/>
              <a:gd name="connsiteY837" fmla="*/ 1752268 h 6858000"/>
              <a:gd name="connsiteX838" fmla="*/ 7179560 w 7467600"/>
              <a:gd name="connsiteY838" fmla="*/ 1467551 h 6858000"/>
              <a:gd name="connsiteX839" fmla="*/ 7158730 w 7467600"/>
              <a:gd name="connsiteY839" fmla="*/ 1507835 h 6858000"/>
              <a:gd name="connsiteX840" fmla="*/ 6326959 w 7467600"/>
              <a:gd name="connsiteY840" fmla="*/ 1817686 h 6858000"/>
              <a:gd name="connsiteX841" fmla="*/ 6537433 w 7467600"/>
              <a:gd name="connsiteY841" fmla="*/ 1907790 h 6858000"/>
              <a:gd name="connsiteX842" fmla="*/ 6550221 w 7467600"/>
              <a:gd name="connsiteY842" fmla="*/ 1910729 h 6858000"/>
              <a:gd name="connsiteX843" fmla="*/ 6964438 w 7467600"/>
              <a:gd name="connsiteY843" fmla="*/ 2209505 h 6858000"/>
              <a:gd name="connsiteX844" fmla="*/ 7367862 w 7467600"/>
              <a:gd name="connsiteY844" fmla="*/ 2806833 h 6858000"/>
              <a:gd name="connsiteX845" fmla="*/ 7364329 w 7467600"/>
              <a:gd name="connsiteY845" fmla="*/ 2826907 h 6858000"/>
              <a:gd name="connsiteX846" fmla="*/ 7290545 w 7467600"/>
              <a:gd name="connsiteY846" fmla="*/ 2850663 h 6858000"/>
              <a:gd name="connsiteX847" fmla="*/ 6472036 w 7467600"/>
              <a:gd name="connsiteY847" fmla="*/ 1959003 h 6858000"/>
              <a:gd name="connsiteX848" fmla="*/ 5792897 w 7467600"/>
              <a:gd name="connsiteY848" fmla="*/ 1647747 h 6858000"/>
              <a:gd name="connsiteX849" fmla="*/ 5842751 w 7467600"/>
              <a:gd name="connsiteY849" fmla="*/ 1816112 h 6858000"/>
              <a:gd name="connsiteX850" fmla="*/ 5847424 w 7467600"/>
              <a:gd name="connsiteY850" fmla="*/ 1815776 h 6858000"/>
              <a:gd name="connsiteX851" fmla="*/ 6399821 w 7467600"/>
              <a:gd name="connsiteY851" fmla="*/ 2344799 h 6858000"/>
              <a:gd name="connsiteX852" fmla="*/ 6323232 w 7467600"/>
              <a:gd name="connsiteY852" fmla="*/ 2389634 h 6858000"/>
              <a:gd name="connsiteX853" fmla="*/ 5942958 w 7467600"/>
              <a:gd name="connsiteY853" fmla="*/ 2077708 h 6858000"/>
              <a:gd name="connsiteX854" fmla="*/ 5921559 w 7467600"/>
              <a:gd name="connsiteY854" fmla="*/ 2378596 h 6858000"/>
              <a:gd name="connsiteX855" fmla="*/ 5817651 w 7467600"/>
              <a:gd name="connsiteY855" fmla="*/ 3023919 h 6858000"/>
              <a:gd name="connsiteX856" fmla="*/ 5729634 w 7467600"/>
              <a:gd name="connsiteY856" fmla="*/ 3051849 h 6858000"/>
              <a:gd name="connsiteX857" fmla="*/ 5611018 w 7467600"/>
              <a:gd name="connsiteY857" fmla="*/ 2316769 h 6858000"/>
              <a:gd name="connsiteX858" fmla="*/ 5687608 w 7467600"/>
              <a:gd name="connsiteY858" fmla="*/ 2039972 h 6858000"/>
              <a:gd name="connsiteX859" fmla="*/ 5657554 w 7467600"/>
              <a:gd name="connsiteY859" fmla="*/ 1576445 h 6858000"/>
              <a:gd name="connsiteX860" fmla="*/ 5150475 w 7467600"/>
              <a:gd name="connsiteY860" fmla="*/ 1274012 h 6858000"/>
              <a:gd name="connsiteX861" fmla="*/ 5349142 w 7467600"/>
              <a:gd name="connsiteY861" fmla="*/ 2204405 h 6858000"/>
              <a:gd name="connsiteX862" fmla="*/ 5262214 w 7467600"/>
              <a:gd name="connsiteY862" fmla="*/ 2233836 h 6858000"/>
              <a:gd name="connsiteX863" fmla="*/ 4981539 w 7467600"/>
              <a:gd name="connsiteY863" fmla="*/ 1542201 h 6858000"/>
              <a:gd name="connsiteX864" fmla="*/ 4958461 w 7467600"/>
              <a:gd name="connsiteY864" fmla="*/ 1136957 h 6858000"/>
              <a:gd name="connsiteX865" fmla="*/ 4655015 w 7467600"/>
              <a:gd name="connsiteY865" fmla="*/ 891426 h 6858000"/>
              <a:gd name="connsiteX866" fmla="*/ 4348002 w 7467600"/>
              <a:gd name="connsiteY866" fmla="*/ 2205895 h 6858000"/>
              <a:gd name="connsiteX867" fmla="*/ 4262250 w 7467600"/>
              <a:gd name="connsiteY867" fmla="*/ 2219972 h 6858000"/>
              <a:gd name="connsiteX868" fmla="*/ 4550611 w 7467600"/>
              <a:gd name="connsiteY868" fmla="*/ 817540 h 6858000"/>
              <a:gd name="connsiteX869" fmla="*/ 4564418 w 7467600"/>
              <a:gd name="connsiteY869" fmla="*/ 808293 h 6858000"/>
              <a:gd name="connsiteX870" fmla="*/ 4266388 w 7467600"/>
              <a:gd name="connsiteY870" fmla="*/ 500083 h 6858000"/>
              <a:gd name="connsiteX871" fmla="*/ 4032842 w 7467600"/>
              <a:gd name="connsiteY871" fmla="*/ 211809 h 6858000"/>
              <a:gd name="connsiteX872" fmla="*/ 3882765 w 7467600"/>
              <a:gd name="connsiteY872" fmla="*/ 0 h 6858000"/>
              <a:gd name="connsiteX873" fmla="*/ 3721337 w 7467600"/>
              <a:gd name="connsiteY873" fmla="*/ 0 h 6858000"/>
              <a:gd name="connsiteX874" fmla="*/ 3797544 w 7467600"/>
              <a:gd name="connsiteY874" fmla="*/ 0 h 6858000"/>
              <a:gd name="connsiteX875" fmla="*/ 3775734 w 7467600"/>
              <a:gd name="connsiteY875" fmla="*/ 95131 h 6858000"/>
              <a:gd name="connsiteX876" fmla="*/ 3724807 w 7467600"/>
              <a:gd name="connsiteY876" fmla="*/ 272257 h 6858000"/>
              <a:gd name="connsiteX877" fmla="*/ 3726844 w 7467600"/>
              <a:gd name="connsiteY877" fmla="*/ 282988 h 6858000"/>
              <a:gd name="connsiteX878" fmla="*/ 3742664 w 7467600"/>
              <a:gd name="connsiteY878" fmla="*/ 279918 h 6858000"/>
              <a:gd name="connsiteX879" fmla="*/ 4103910 w 7467600"/>
              <a:gd name="connsiteY879" fmla="*/ 1161917 h 6858000"/>
              <a:gd name="connsiteX880" fmla="*/ 4020269 w 7467600"/>
              <a:gd name="connsiteY880" fmla="*/ 1200406 h 6858000"/>
              <a:gd name="connsiteX881" fmla="*/ 3674882 w 7467600"/>
              <a:gd name="connsiteY881" fmla="*/ 488524 h 6858000"/>
              <a:gd name="connsiteX882" fmla="*/ 3132682 w 7467600"/>
              <a:gd name="connsiteY882" fmla="*/ 1072284 h 6858000"/>
              <a:gd name="connsiteX883" fmla="*/ 2716346 w 7467600"/>
              <a:gd name="connsiteY883" fmla="*/ 1276376 h 6858000"/>
              <a:gd name="connsiteX884" fmla="*/ 2716772 w 7467600"/>
              <a:gd name="connsiteY884" fmla="*/ 1255462 h 6858000"/>
              <a:gd name="connsiteX885" fmla="*/ 3471096 w 7467600"/>
              <a:gd name="connsiteY885" fmla="*/ 437072 h 6858000"/>
              <a:gd name="connsiteX886" fmla="*/ 3639057 w 7467600"/>
              <a:gd name="connsiteY886" fmla="*/ 286334 h 6858000"/>
              <a:gd name="connsiteX887" fmla="*/ 3640309 w 7467600"/>
              <a:gd name="connsiteY887" fmla="*/ 284664 h 6858000"/>
              <a:gd name="connsiteX888" fmla="*/ 3646022 w 7467600"/>
              <a:gd name="connsiteY888" fmla="*/ 276711 h 6858000"/>
              <a:gd name="connsiteX889" fmla="*/ 3707943 w 7467600"/>
              <a:gd name="connsiteY889" fmla="*/ 65958 h 6858000"/>
              <a:gd name="connsiteX890" fmla="*/ 3721337 w 7467600"/>
              <a:gd name="connsiteY890" fmla="*/ 0 h 6858000"/>
              <a:gd name="connsiteX891" fmla="*/ 2867960 w 7467600"/>
              <a:gd name="connsiteY891" fmla="*/ 0 h 6858000"/>
              <a:gd name="connsiteX892" fmla="*/ 2926351 w 7467600"/>
              <a:gd name="connsiteY892" fmla="*/ 0 h 6858000"/>
              <a:gd name="connsiteX893" fmla="*/ 2902823 w 7467600"/>
              <a:gd name="connsiteY893" fmla="*/ 262929 h 6858000"/>
              <a:gd name="connsiteX894" fmla="*/ 2940663 w 7467600"/>
              <a:gd name="connsiteY894" fmla="*/ 140884 h 6858000"/>
              <a:gd name="connsiteX895" fmla="*/ 2947039 w 7467600"/>
              <a:gd name="connsiteY895" fmla="*/ 122524 h 6858000"/>
              <a:gd name="connsiteX896" fmla="*/ 2984316 w 7467600"/>
              <a:gd name="connsiteY896" fmla="*/ 0 h 6858000"/>
              <a:gd name="connsiteX897" fmla="*/ 3016114 w 7467600"/>
              <a:gd name="connsiteY897" fmla="*/ 0 h 6858000"/>
              <a:gd name="connsiteX898" fmla="*/ 2979949 w 7467600"/>
              <a:gd name="connsiteY898" fmla="*/ 119274 h 6858000"/>
              <a:gd name="connsiteX899" fmla="*/ 3023879 w 7467600"/>
              <a:gd name="connsiteY899" fmla="*/ 0 h 6858000"/>
              <a:gd name="connsiteX900" fmla="*/ 3105400 w 7467600"/>
              <a:gd name="connsiteY900" fmla="*/ 0 h 6858000"/>
              <a:gd name="connsiteX901" fmla="*/ 3094669 w 7467600"/>
              <a:gd name="connsiteY901" fmla="*/ 30308 h 6858000"/>
              <a:gd name="connsiteX902" fmla="*/ 2901945 w 7467600"/>
              <a:gd name="connsiteY902" fmla="*/ 466538 h 6858000"/>
              <a:gd name="connsiteX903" fmla="*/ 2815209 w 7467600"/>
              <a:gd name="connsiteY903" fmla="*/ 497361 h 6858000"/>
              <a:gd name="connsiteX904" fmla="*/ 2844845 w 7467600"/>
              <a:gd name="connsiteY904" fmla="*/ 127638 h 6858000"/>
              <a:gd name="connsiteX905" fmla="*/ 2867960 w 7467600"/>
              <a:gd name="connsiteY905" fmla="*/ 0 h 6858000"/>
              <a:gd name="connsiteX906" fmla="*/ 1057230 w 7467600"/>
              <a:gd name="connsiteY906" fmla="*/ 0 h 6858000"/>
              <a:gd name="connsiteX907" fmla="*/ 1111003 w 7467600"/>
              <a:gd name="connsiteY907" fmla="*/ 0 h 6858000"/>
              <a:gd name="connsiteX908" fmla="*/ 1125553 w 7467600"/>
              <a:gd name="connsiteY908" fmla="*/ 52588 h 6858000"/>
              <a:gd name="connsiteX909" fmla="*/ 1304276 w 7467600"/>
              <a:gd name="connsiteY909" fmla="*/ 476275 h 6858000"/>
              <a:gd name="connsiteX910" fmla="*/ 1492066 w 7467600"/>
              <a:gd name="connsiteY910" fmla="*/ 886333 h 6858000"/>
              <a:gd name="connsiteX911" fmla="*/ 1423698 w 7467600"/>
              <a:gd name="connsiteY911" fmla="*/ 710817 h 6858000"/>
              <a:gd name="connsiteX912" fmla="*/ 1357609 w 7467600"/>
              <a:gd name="connsiteY912" fmla="*/ 532892 h 6858000"/>
              <a:gd name="connsiteX913" fmla="*/ 1309550 w 7467600"/>
              <a:gd name="connsiteY913" fmla="*/ 374031 h 6858000"/>
              <a:gd name="connsiteX914" fmla="*/ 1193673 w 7467600"/>
              <a:gd name="connsiteY914" fmla="*/ 49533 h 6858000"/>
              <a:gd name="connsiteX915" fmla="*/ 1164391 w 7467600"/>
              <a:gd name="connsiteY915" fmla="*/ 0 h 6858000"/>
              <a:gd name="connsiteX916" fmla="*/ 1200666 w 7467600"/>
              <a:gd name="connsiteY916" fmla="*/ 0 h 6858000"/>
              <a:gd name="connsiteX917" fmla="*/ 1223408 w 7467600"/>
              <a:gd name="connsiteY917" fmla="*/ 38996 h 6858000"/>
              <a:gd name="connsiteX918" fmla="*/ 1339635 w 7467600"/>
              <a:gd name="connsiteY918" fmla="*/ 365517 h 6858000"/>
              <a:gd name="connsiteX919" fmla="*/ 1387469 w 7467600"/>
              <a:gd name="connsiteY919" fmla="*/ 523079 h 6858000"/>
              <a:gd name="connsiteX920" fmla="*/ 1452685 w 7467600"/>
              <a:gd name="connsiteY920" fmla="*/ 699806 h 6858000"/>
              <a:gd name="connsiteX921" fmla="*/ 1492092 w 7467600"/>
              <a:gd name="connsiteY921" fmla="*/ 800424 h 6858000"/>
              <a:gd name="connsiteX922" fmla="*/ 1455302 w 7467600"/>
              <a:gd name="connsiteY922" fmla="*/ 632913 h 6858000"/>
              <a:gd name="connsiteX923" fmla="*/ 1222336 w 7467600"/>
              <a:gd name="connsiteY923" fmla="*/ 9480 h 6858000"/>
              <a:gd name="connsiteX924" fmla="*/ 1214634 w 7467600"/>
              <a:gd name="connsiteY924" fmla="*/ 0 h 6858000"/>
              <a:gd name="connsiteX925" fmla="*/ 1289827 w 7467600"/>
              <a:gd name="connsiteY925" fmla="*/ 0 h 6858000"/>
              <a:gd name="connsiteX926" fmla="*/ 1321076 w 7467600"/>
              <a:gd name="connsiteY926" fmla="*/ 59722 h 6858000"/>
              <a:gd name="connsiteX927" fmla="*/ 1512579 w 7467600"/>
              <a:gd name="connsiteY927" fmla="*/ 626441 h 6858000"/>
              <a:gd name="connsiteX928" fmla="*/ 1506076 w 7467600"/>
              <a:gd name="connsiteY928" fmla="*/ 1089289 h 6858000"/>
              <a:gd name="connsiteX929" fmla="*/ 1486346 w 7467600"/>
              <a:gd name="connsiteY929" fmla="*/ 1079919 h 6858000"/>
              <a:gd name="connsiteX930" fmla="*/ 1070511 w 7467600"/>
              <a:gd name="connsiteY930" fmla="*/ 48609 h 6858000"/>
              <a:gd name="connsiteX931" fmla="*/ 1057230 w 7467600"/>
              <a:gd name="connsiteY931" fmla="*/ 0 h 6858000"/>
              <a:gd name="connsiteX932" fmla="*/ 43151 w 7467600"/>
              <a:gd name="connsiteY932" fmla="*/ 0 h 6858000"/>
              <a:gd name="connsiteX933" fmla="*/ 95283 w 7467600"/>
              <a:gd name="connsiteY933" fmla="*/ 0 h 6858000"/>
              <a:gd name="connsiteX934" fmla="*/ 300708 w 7467600"/>
              <a:gd name="connsiteY934" fmla="*/ 154571 h 6858000"/>
              <a:gd name="connsiteX935" fmla="*/ 530414 w 7467600"/>
              <a:gd name="connsiteY935" fmla="*/ 354673 h 6858000"/>
              <a:gd name="connsiteX936" fmla="*/ 333785 w 7467600"/>
              <a:gd name="connsiteY936" fmla="*/ 161564 h 6858000"/>
              <a:gd name="connsiteX937" fmla="*/ 147005 w 7467600"/>
              <a:gd name="connsiteY937" fmla="*/ 0 h 6858000"/>
              <a:gd name="connsiteX938" fmla="*/ 272509 w 7467600"/>
              <a:gd name="connsiteY938" fmla="*/ 0 h 6858000"/>
              <a:gd name="connsiteX939" fmla="*/ 326276 w 7467600"/>
              <a:gd name="connsiteY939" fmla="*/ 45847 h 6858000"/>
              <a:gd name="connsiteX940" fmla="*/ 823759 w 7467600"/>
              <a:gd name="connsiteY940" fmla="*/ 574145 h 6858000"/>
              <a:gd name="connsiteX941" fmla="*/ 811254 w 7467600"/>
              <a:gd name="connsiteY941" fmla="*/ 665546 h 6858000"/>
              <a:gd name="connsiteX942" fmla="*/ 154042 w 7467600"/>
              <a:gd name="connsiteY942" fmla="*/ 261522 h 6858000"/>
              <a:gd name="connsiteX943" fmla="*/ 13550 w 7467600"/>
              <a:gd name="connsiteY943" fmla="*/ 158423 h 6858000"/>
              <a:gd name="connsiteX944" fmla="*/ 0 w 7467600"/>
              <a:gd name="connsiteY944" fmla="*/ 146618 h 6858000"/>
              <a:gd name="connsiteX945" fmla="*/ 0 w 7467600"/>
              <a:gd name="connsiteY945" fmla="*/ 59161 h 6858000"/>
              <a:gd name="connsiteX946" fmla="*/ 45427 w 7467600"/>
              <a:gd name="connsiteY946" fmla="*/ 101078 h 6858000"/>
              <a:gd name="connsiteX947" fmla="*/ 630103 w 7467600"/>
              <a:gd name="connsiteY947" fmla="*/ 485885 h 6858000"/>
              <a:gd name="connsiteX948" fmla="*/ 532040 w 7467600"/>
              <a:gd name="connsiteY948" fmla="*/ 399359 h 6858000"/>
              <a:gd name="connsiteX949" fmla="*/ 517618 w 7467600"/>
              <a:gd name="connsiteY949" fmla="*/ 385726 h 6858000"/>
              <a:gd name="connsiteX950" fmla="*/ 285074 w 7467600"/>
              <a:gd name="connsiteY950" fmla="*/ 182755 h 6858000"/>
              <a:gd name="connsiteX951" fmla="*/ 43151 w 7467600"/>
              <a:gd name="connsiteY95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7410696 w 7467600"/>
              <a:gd name="connsiteY18" fmla="*/ 6803861 h 6858000"/>
              <a:gd name="connsiteX19" fmla="*/ 1019354 w 7467600"/>
              <a:gd name="connsiteY19" fmla="*/ 6315006 h 6858000"/>
              <a:gd name="connsiteX20" fmla="*/ 441046 w 7467600"/>
              <a:gd name="connsiteY20" fmla="*/ 6691153 h 6858000"/>
              <a:gd name="connsiteX21" fmla="*/ 1019354 w 7467600"/>
              <a:gd name="connsiteY21" fmla="*/ 6315006 h 6858000"/>
              <a:gd name="connsiteX22" fmla="*/ 991680 w 7467600"/>
              <a:gd name="connsiteY22" fmla="*/ 6298413 h 6858000"/>
              <a:gd name="connsiteX23" fmla="*/ 409060 w 7467600"/>
              <a:gd name="connsiteY23" fmla="*/ 6671470 h 6858000"/>
              <a:gd name="connsiteX24" fmla="*/ 991680 w 7467600"/>
              <a:gd name="connsiteY24" fmla="*/ 6298413 h 6858000"/>
              <a:gd name="connsiteX25" fmla="*/ 103333 w 7467600"/>
              <a:gd name="connsiteY25" fmla="*/ 5699602 h 6858000"/>
              <a:gd name="connsiteX26" fmla="*/ 233938 w 7467600"/>
              <a:gd name="connsiteY26" fmla="*/ 5809416 h 6858000"/>
              <a:gd name="connsiteX27" fmla="*/ 883580 w 7467600"/>
              <a:gd name="connsiteY27" fmla="*/ 6180710 h 6858000"/>
              <a:gd name="connsiteX28" fmla="*/ 487337 w 7467600"/>
              <a:gd name="connsiteY28" fmla="*/ 5950182 h 6858000"/>
              <a:gd name="connsiteX29" fmla="*/ 354051 w 7467600"/>
              <a:gd name="connsiteY29" fmla="*/ 5854912 h 6858000"/>
              <a:gd name="connsiteX30" fmla="*/ 195436 w 7467600"/>
              <a:gd name="connsiteY30" fmla="*/ 5755068 h 6858000"/>
              <a:gd name="connsiteX31" fmla="*/ 103333 w 7467600"/>
              <a:gd name="connsiteY31" fmla="*/ 5699602 h 6858000"/>
              <a:gd name="connsiteX32" fmla="*/ 5539432 w 7467600"/>
              <a:gd name="connsiteY32" fmla="*/ 5642928 h 6858000"/>
              <a:gd name="connsiteX33" fmla="*/ 5555462 w 7467600"/>
              <a:gd name="connsiteY33" fmla="*/ 5694454 h 6858000"/>
              <a:gd name="connsiteX34" fmla="*/ 5828270 w 7467600"/>
              <a:gd name="connsiteY34" fmla="*/ 6320663 h 6858000"/>
              <a:gd name="connsiteX35" fmla="*/ 5947416 w 7467600"/>
              <a:gd name="connsiteY35" fmla="*/ 6574846 h 6858000"/>
              <a:gd name="connsiteX36" fmla="*/ 5539432 w 7467600"/>
              <a:gd name="connsiteY36" fmla="*/ 5642928 h 6858000"/>
              <a:gd name="connsiteX37" fmla="*/ 51253 w 7467600"/>
              <a:gd name="connsiteY37" fmla="*/ 5631825 h 6858000"/>
              <a:gd name="connsiteX38" fmla="*/ 211622 w 7467600"/>
              <a:gd name="connsiteY38" fmla="*/ 5728803 h 6858000"/>
              <a:gd name="connsiteX39" fmla="*/ 371652 w 7467600"/>
              <a:gd name="connsiteY39" fmla="*/ 5829062 h 6858000"/>
              <a:gd name="connsiteX40" fmla="*/ 505903 w 7467600"/>
              <a:gd name="connsiteY40" fmla="*/ 5925221 h 6858000"/>
              <a:gd name="connsiteX41" fmla="*/ 899240 w 7467600"/>
              <a:gd name="connsiteY41" fmla="*/ 6153068 h 6858000"/>
              <a:gd name="connsiteX42" fmla="*/ 988114 w 7467600"/>
              <a:gd name="connsiteY42" fmla="*/ 6174204 h 6858000"/>
              <a:gd name="connsiteX43" fmla="*/ 845971 w 7467600"/>
              <a:gd name="connsiteY43" fmla="*/ 6067177 h 6858000"/>
              <a:gd name="connsiteX44" fmla="*/ 448057 w 7467600"/>
              <a:gd name="connsiteY44" fmla="*/ 5841376 h 6858000"/>
              <a:gd name="connsiteX45" fmla="*/ 51253 w 7467600"/>
              <a:gd name="connsiteY45" fmla="*/ 5631825 h 6858000"/>
              <a:gd name="connsiteX46" fmla="*/ 2606687 w 7467600"/>
              <a:gd name="connsiteY46" fmla="*/ 5630718 h 6858000"/>
              <a:gd name="connsiteX47" fmla="*/ 2645658 w 7467600"/>
              <a:gd name="connsiteY47" fmla="*/ 6640259 h 6858000"/>
              <a:gd name="connsiteX48" fmla="*/ 2606687 w 7467600"/>
              <a:gd name="connsiteY48" fmla="*/ 5630718 h 6858000"/>
              <a:gd name="connsiteX49" fmla="*/ 3642057 w 7467600"/>
              <a:gd name="connsiteY49" fmla="*/ 5573487 h 6858000"/>
              <a:gd name="connsiteX50" fmla="*/ 3632981 w 7467600"/>
              <a:gd name="connsiteY50" fmla="*/ 5579437 h 6858000"/>
              <a:gd name="connsiteX51" fmla="*/ 3382436 w 7467600"/>
              <a:gd name="connsiteY51" fmla="*/ 5952726 h 6858000"/>
              <a:gd name="connsiteX52" fmla="*/ 3191929 w 7467600"/>
              <a:gd name="connsiteY52" fmla="*/ 6662669 h 6858000"/>
              <a:gd name="connsiteX53" fmla="*/ 3369898 w 7467600"/>
              <a:gd name="connsiteY53" fmla="*/ 6081771 h 6858000"/>
              <a:gd name="connsiteX54" fmla="*/ 3642057 w 7467600"/>
              <a:gd name="connsiteY54" fmla="*/ 5573487 h 6858000"/>
              <a:gd name="connsiteX55" fmla="*/ 2650666 w 7467600"/>
              <a:gd name="connsiteY55" fmla="*/ 5530686 h 6858000"/>
              <a:gd name="connsiteX56" fmla="*/ 2650249 w 7467600"/>
              <a:gd name="connsiteY56" fmla="*/ 5532101 h 6858000"/>
              <a:gd name="connsiteX57" fmla="*/ 2663808 w 7467600"/>
              <a:gd name="connsiteY57" fmla="*/ 6535215 h 6858000"/>
              <a:gd name="connsiteX58" fmla="*/ 2665418 w 7467600"/>
              <a:gd name="connsiteY58" fmla="*/ 6132756 h 6858000"/>
              <a:gd name="connsiteX59" fmla="*/ 2650666 w 7467600"/>
              <a:gd name="connsiteY59" fmla="*/ 5530686 h 6858000"/>
              <a:gd name="connsiteX60" fmla="*/ 2680277 w 7467600"/>
              <a:gd name="connsiteY60" fmla="*/ 5479204 h 6858000"/>
              <a:gd name="connsiteX61" fmla="*/ 2678972 w 7467600"/>
              <a:gd name="connsiteY61" fmla="*/ 5481582 h 6858000"/>
              <a:gd name="connsiteX62" fmla="*/ 2696666 w 7467600"/>
              <a:gd name="connsiteY62" fmla="*/ 6133836 h 6858000"/>
              <a:gd name="connsiteX63" fmla="*/ 2695769 w 7467600"/>
              <a:gd name="connsiteY63" fmla="*/ 6390955 h 6858000"/>
              <a:gd name="connsiteX64" fmla="*/ 2739893 w 7467600"/>
              <a:gd name="connsiteY64" fmla="*/ 6108357 h 6858000"/>
              <a:gd name="connsiteX65" fmla="*/ 2680277 w 7467600"/>
              <a:gd name="connsiteY65" fmla="*/ 5479204 h 6858000"/>
              <a:gd name="connsiteX66" fmla="*/ 1132195 w 7467600"/>
              <a:gd name="connsiteY66" fmla="*/ 5467980 h 6858000"/>
              <a:gd name="connsiteX67" fmla="*/ 1679056 w 7467600"/>
              <a:gd name="connsiteY67" fmla="*/ 5516907 h 6858000"/>
              <a:gd name="connsiteX68" fmla="*/ 2128648 w 7467600"/>
              <a:gd name="connsiteY68" fmla="*/ 5474249 h 6858000"/>
              <a:gd name="connsiteX69" fmla="*/ 1825619 w 7467600"/>
              <a:gd name="connsiteY69" fmla="*/ 5478447 h 6858000"/>
              <a:gd name="connsiteX70" fmla="*/ 1737798 w 7467600"/>
              <a:gd name="connsiteY70" fmla="*/ 5483353 h 6858000"/>
              <a:gd name="connsiteX71" fmla="*/ 1132195 w 7467600"/>
              <a:gd name="connsiteY71" fmla="*/ 5467980 h 6858000"/>
              <a:gd name="connsiteX72" fmla="*/ 1456157 w 7467600"/>
              <a:gd name="connsiteY72" fmla="*/ 5371404 h 6858000"/>
              <a:gd name="connsiteX73" fmla="*/ 1244432 w 7467600"/>
              <a:gd name="connsiteY73" fmla="*/ 5385601 h 6858000"/>
              <a:gd name="connsiteX74" fmla="*/ 973990 w 7467600"/>
              <a:gd name="connsiteY74" fmla="*/ 5424940 h 6858000"/>
              <a:gd name="connsiteX75" fmla="*/ 1103809 w 7467600"/>
              <a:gd name="connsiteY75" fmla="*/ 5433720 h 6858000"/>
              <a:gd name="connsiteX76" fmla="*/ 1123454 w 7467600"/>
              <a:gd name="connsiteY76" fmla="*/ 5435727 h 6858000"/>
              <a:gd name="connsiteX77" fmla="*/ 1737017 w 7467600"/>
              <a:gd name="connsiteY77" fmla="*/ 5452183 h 6858000"/>
              <a:gd name="connsiteX78" fmla="*/ 1824397 w 7467600"/>
              <a:gd name="connsiteY78" fmla="*/ 5447757 h 6858000"/>
              <a:gd name="connsiteX79" fmla="*/ 2070059 w 7467600"/>
              <a:gd name="connsiteY79" fmla="*/ 5441660 h 6858000"/>
              <a:gd name="connsiteX80" fmla="*/ 1456157 w 7467600"/>
              <a:gd name="connsiteY80" fmla="*/ 5371404 h 6858000"/>
              <a:gd name="connsiteX81" fmla="*/ 4988186 w 7467600"/>
              <a:gd name="connsiteY81" fmla="*/ 5216467 h 6858000"/>
              <a:gd name="connsiteX82" fmla="*/ 4777334 w 7467600"/>
              <a:gd name="connsiteY82" fmla="*/ 5406072 h 6858000"/>
              <a:gd name="connsiteX83" fmla="*/ 4718341 w 7467600"/>
              <a:gd name="connsiteY83" fmla="*/ 5468043 h 6858000"/>
              <a:gd name="connsiteX84" fmla="*/ 4604655 w 7467600"/>
              <a:gd name="connsiteY84" fmla="*/ 5583434 h 6858000"/>
              <a:gd name="connsiteX85" fmla="*/ 4565074 w 7467600"/>
              <a:gd name="connsiteY85" fmla="*/ 5618550 h 6858000"/>
              <a:gd name="connsiteX86" fmla="*/ 4988186 w 7467600"/>
              <a:gd name="connsiteY86" fmla="*/ 5216467 h 6858000"/>
              <a:gd name="connsiteX87" fmla="*/ 4978032 w 7467600"/>
              <a:gd name="connsiteY87" fmla="*/ 5183809 h 6858000"/>
              <a:gd name="connsiteX88" fmla="*/ 4463413 w 7467600"/>
              <a:gd name="connsiteY88" fmla="*/ 5615162 h 6858000"/>
              <a:gd name="connsiteX89" fmla="*/ 4358134 w 7467600"/>
              <a:gd name="connsiteY89" fmla="*/ 5742791 h 6858000"/>
              <a:gd name="connsiteX90" fmla="*/ 4376219 w 7467600"/>
              <a:gd name="connsiteY90" fmla="*/ 5729027 h 6858000"/>
              <a:gd name="connsiteX91" fmla="*/ 4582340 w 7467600"/>
              <a:gd name="connsiteY91" fmla="*/ 5561037 h 6858000"/>
              <a:gd name="connsiteX92" fmla="*/ 4694684 w 7467600"/>
              <a:gd name="connsiteY92" fmla="*/ 5447098 h 6858000"/>
              <a:gd name="connsiteX93" fmla="*/ 4754123 w 7467600"/>
              <a:gd name="connsiteY93" fmla="*/ 5384643 h 6858000"/>
              <a:gd name="connsiteX94" fmla="*/ 4978032 w 7467600"/>
              <a:gd name="connsiteY94" fmla="*/ 5183809 h 6858000"/>
              <a:gd name="connsiteX95" fmla="*/ 1903353 w 7467600"/>
              <a:gd name="connsiteY95" fmla="*/ 5044827 h 6858000"/>
              <a:gd name="connsiteX96" fmla="*/ 1936931 w 7467600"/>
              <a:gd name="connsiteY96" fmla="*/ 5093954 h 6858000"/>
              <a:gd name="connsiteX97" fmla="*/ 2195868 w 7467600"/>
              <a:gd name="connsiteY97" fmla="*/ 5396574 h 6858000"/>
              <a:gd name="connsiteX98" fmla="*/ 2088852 w 7467600"/>
              <a:gd name="connsiteY98" fmla="*/ 5166123 h 6858000"/>
              <a:gd name="connsiteX99" fmla="*/ 1958241 w 7467600"/>
              <a:gd name="connsiteY99" fmla="*/ 5067955 h 6858000"/>
              <a:gd name="connsiteX100" fmla="*/ 1903353 w 7467600"/>
              <a:gd name="connsiteY100" fmla="*/ 5044827 h 6858000"/>
              <a:gd name="connsiteX101" fmla="*/ 1979378 w 7467600"/>
              <a:gd name="connsiteY101" fmla="*/ 4769504 h 6858000"/>
              <a:gd name="connsiteX102" fmla="*/ 2882120 w 7467600"/>
              <a:gd name="connsiteY102" fmla="*/ 5064547 h 6858000"/>
              <a:gd name="connsiteX103" fmla="*/ 2793103 w 7467600"/>
              <a:gd name="connsiteY103" fmla="*/ 5039699 h 6858000"/>
              <a:gd name="connsiteX104" fmla="*/ 2770041 w 7467600"/>
              <a:gd name="connsiteY104" fmla="*/ 5033634 h 6858000"/>
              <a:gd name="connsiteX105" fmla="*/ 1979378 w 7467600"/>
              <a:gd name="connsiteY105" fmla="*/ 4769504 h 6858000"/>
              <a:gd name="connsiteX106" fmla="*/ 1927410 w 7467600"/>
              <a:gd name="connsiteY106" fmla="*/ 4716164 h 6858000"/>
              <a:gd name="connsiteX107" fmla="*/ 1959587 w 7467600"/>
              <a:gd name="connsiteY107" fmla="*/ 4728849 h 6858000"/>
              <a:gd name="connsiteX108" fmla="*/ 2777707 w 7467600"/>
              <a:gd name="connsiteY108" fmla="*/ 5003991 h 6858000"/>
              <a:gd name="connsiteX109" fmla="*/ 2800768 w 7467600"/>
              <a:gd name="connsiteY109" fmla="*/ 5010056 h 6858000"/>
              <a:gd name="connsiteX110" fmla="*/ 2879408 w 7467600"/>
              <a:gd name="connsiteY110" fmla="*/ 5031590 h 6858000"/>
              <a:gd name="connsiteX111" fmla="*/ 2862295 w 7467600"/>
              <a:gd name="connsiteY111" fmla="*/ 5022958 h 6858000"/>
              <a:gd name="connsiteX112" fmla="*/ 2813343 w 7467600"/>
              <a:gd name="connsiteY112" fmla="*/ 4998369 h 6858000"/>
              <a:gd name="connsiteX113" fmla="*/ 2646245 w 7467600"/>
              <a:gd name="connsiteY113" fmla="*/ 4930999 h 6858000"/>
              <a:gd name="connsiteX114" fmla="*/ 1999243 w 7467600"/>
              <a:gd name="connsiteY114" fmla="*/ 4730524 h 6858000"/>
              <a:gd name="connsiteX115" fmla="*/ 1979527 w 7467600"/>
              <a:gd name="connsiteY115" fmla="*/ 4726651 h 6858000"/>
              <a:gd name="connsiteX116" fmla="*/ 1927410 w 7467600"/>
              <a:gd name="connsiteY116" fmla="*/ 4716164 h 6858000"/>
              <a:gd name="connsiteX117" fmla="*/ 1997014 w 7467600"/>
              <a:gd name="connsiteY117" fmla="*/ 4698007 h 6858000"/>
              <a:gd name="connsiteX118" fmla="*/ 2005458 w 7467600"/>
              <a:gd name="connsiteY118" fmla="*/ 4699540 h 6858000"/>
              <a:gd name="connsiteX119" fmla="*/ 2657186 w 7467600"/>
              <a:gd name="connsiteY119" fmla="*/ 4901687 h 6858000"/>
              <a:gd name="connsiteX120" fmla="*/ 2826662 w 7467600"/>
              <a:gd name="connsiteY120" fmla="*/ 4970362 h 6858000"/>
              <a:gd name="connsiteX121" fmla="*/ 2876100 w 7467600"/>
              <a:gd name="connsiteY121" fmla="*/ 4995397 h 6858000"/>
              <a:gd name="connsiteX122" fmla="*/ 3042600 w 7467600"/>
              <a:gd name="connsiteY122" fmla="*/ 5059532 h 6858000"/>
              <a:gd name="connsiteX123" fmla="*/ 1997014 w 7467600"/>
              <a:gd name="connsiteY123" fmla="*/ 4698007 h 6858000"/>
              <a:gd name="connsiteX124" fmla="*/ 2305292 w 7467600"/>
              <a:gd name="connsiteY124" fmla="*/ 4219492 h 6858000"/>
              <a:gd name="connsiteX125" fmla="*/ 3360922 w 7467600"/>
              <a:gd name="connsiteY125" fmla="*/ 4529373 h 6858000"/>
              <a:gd name="connsiteX126" fmla="*/ 3492420 w 7467600"/>
              <a:gd name="connsiteY126" fmla="*/ 4510145 h 6858000"/>
              <a:gd name="connsiteX127" fmla="*/ 3364086 w 7467600"/>
              <a:gd name="connsiteY127" fmla="*/ 4480340 h 6858000"/>
              <a:gd name="connsiteX128" fmla="*/ 3225818 w 7467600"/>
              <a:gd name="connsiteY128" fmla="*/ 4411822 h 6858000"/>
              <a:gd name="connsiteX129" fmla="*/ 3129696 w 7467600"/>
              <a:gd name="connsiteY129" fmla="*/ 4360704 h 6858000"/>
              <a:gd name="connsiteX130" fmla="*/ 2814545 w 7467600"/>
              <a:gd name="connsiteY130" fmla="*/ 4282955 h 6858000"/>
              <a:gd name="connsiteX131" fmla="*/ 2305292 w 7467600"/>
              <a:gd name="connsiteY131" fmla="*/ 4219492 h 6858000"/>
              <a:gd name="connsiteX132" fmla="*/ 2626982 w 7467600"/>
              <a:gd name="connsiteY132" fmla="*/ 4206450 h 6858000"/>
              <a:gd name="connsiteX133" fmla="*/ 2490617 w 7467600"/>
              <a:gd name="connsiteY133" fmla="*/ 4206951 h 6858000"/>
              <a:gd name="connsiteX134" fmla="*/ 2819869 w 7467600"/>
              <a:gd name="connsiteY134" fmla="*/ 4252936 h 6858000"/>
              <a:gd name="connsiteX135" fmla="*/ 3143018 w 7467600"/>
              <a:gd name="connsiteY135" fmla="*/ 4332698 h 6858000"/>
              <a:gd name="connsiteX136" fmla="*/ 3241520 w 7467600"/>
              <a:gd name="connsiteY136" fmla="*/ 4385112 h 6858000"/>
              <a:gd name="connsiteX137" fmla="*/ 3374575 w 7467600"/>
              <a:gd name="connsiteY137" fmla="*/ 4451517 h 6858000"/>
              <a:gd name="connsiteX138" fmla="*/ 3505221 w 7467600"/>
              <a:gd name="connsiteY138" fmla="*/ 4480757 h 6858000"/>
              <a:gd name="connsiteX139" fmla="*/ 2626982 w 7467600"/>
              <a:gd name="connsiteY139" fmla="*/ 4206450 h 6858000"/>
              <a:gd name="connsiteX140" fmla="*/ 1310106 w 7467600"/>
              <a:gd name="connsiteY140" fmla="*/ 3943217 h 6858000"/>
              <a:gd name="connsiteX141" fmla="*/ 854994 w 7467600"/>
              <a:gd name="connsiteY141" fmla="*/ 4399136 h 6858000"/>
              <a:gd name="connsiteX142" fmla="*/ 742462 w 7467600"/>
              <a:gd name="connsiteY142" fmla="*/ 4594648 h 6858000"/>
              <a:gd name="connsiteX143" fmla="*/ 820602 w 7467600"/>
              <a:gd name="connsiteY143" fmla="*/ 4485915 h 6858000"/>
              <a:gd name="connsiteX144" fmla="*/ 878295 w 7467600"/>
              <a:gd name="connsiteY144" fmla="*/ 4403594 h 6858000"/>
              <a:gd name="connsiteX145" fmla="*/ 1240607 w 7467600"/>
              <a:gd name="connsiteY145" fmla="*/ 4010401 h 6858000"/>
              <a:gd name="connsiteX146" fmla="*/ 1310106 w 7467600"/>
              <a:gd name="connsiteY146" fmla="*/ 3943217 h 6858000"/>
              <a:gd name="connsiteX147" fmla="*/ 1423113 w 7467600"/>
              <a:gd name="connsiteY147" fmla="*/ 3874565 h 6858000"/>
              <a:gd name="connsiteX148" fmla="*/ 1260565 w 7467600"/>
              <a:gd name="connsiteY148" fmla="*/ 4031982 h 6858000"/>
              <a:gd name="connsiteX149" fmla="*/ 901900 w 7467600"/>
              <a:gd name="connsiteY149" fmla="*/ 4421236 h 6858000"/>
              <a:gd name="connsiteX150" fmla="*/ 845044 w 7467600"/>
              <a:gd name="connsiteY150" fmla="*/ 4502436 h 6858000"/>
              <a:gd name="connsiteX151" fmla="*/ 685926 w 7467600"/>
              <a:gd name="connsiteY151" fmla="*/ 4703069 h 6858000"/>
              <a:gd name="connsiteX152" fmla="*/ 684248 w 7467600"/>
              <a:gd name="connsiteY152" fmla="*/ 4706721 h 6858000"/>
              <a:gd name="connsiteX153" fmla="*/ 1423113 w 7467600"/>
              <a:gd name="connsiteY153" fmla="*/ 3874565 h 6858000"/>
              <a:gd name="connsiteX154" fmla="*/ 3316479 w 7467600"/>
              <a:gd name="connsiteY154" fmla="*/ 3872136 h 6858000"/>
              <a:gd name="connsiteX155" fmla="*/ 3546806 w 7467600"/>
              <a:gd name="connsiteY155" fmla="*/ 4356139 h 6858000"/>
              <a:gd name="connsiteX156" fmla="*/ 3364433 w 7467600"/>
              <a:gd name="connsiteY156" fmla="*/ 3953121 h 6858000"/>
              <a:gd name="connsiteX157" fmla="*/ 3316479 w 7467600"/>
              <a:gd name="connsiteY157" fmla="*/ 3872136 h 6858000"/>
              <a:gd name="connsiteX158" fmla="*/ 3291335 w 7467600"/>
              <a:gd name="connsiteY158" fmla="*/ 3767420 h 6858000"/>
              <a:gd name="connsiteX159" fmla="*/ 3390805 w 7467600"/>
              <a:gd name="connsiteY159" fmla="*/ 3937163 h 6858000"/>
              <a:gd name="connsiteX160" fmla="*/ 3579062 w 7467600"/>
              <a:gd name="connsiteY160" fmla="*/ 4359040 h 6858000"/>
              <a:gd name="connsiteX161" fmla="*/ 3467355 w 7467600"/>
              <a:gd name="connsiteY161" fmla="*/ 3988130 h 6858000"/>
              <a:gd name="connsiteX162" fmla="*/ 3310753 w 7467600"/>
              <a:gd name="connsiteY162" fmla="*/ 3787140 h 6858000"/>
              <a:gd name="connsiteX163" fmla="*/ 3291335 w 7467600"/>
              <a:gd name="connsiteY163" fmla="*/ 3767420 h 6858000"/>
              <a:gd name="connsiteX164" fmla="*/ 1635889 w 7467600"/>
              <a:gd name="connsiteY164" fmla="*/ 3709494 h 6858000"/>
              <a:gd name="connsiteX165" fmla="*/ 1634800 w 7467600"/>
              <a:gd name="connsiteY165" fmla="*/ 3731111 h 6858000"/>
              <a:gd name="connsiteX166" fmla="*/ 1635889 w 7467600"/>
              <a:gd name="connsiteY166" fmla="*/ 3709494 h 6858000"/>
              <a:gd name="connsiteX167" fmla="*/ 1510397 w 7467600"/>
              <a:gd name="connsiteY167" fmla="*/ 3684705 h 6858000"/>
              <a:gd name="connsiteX168" fmla="*/ 1146550 w 7467600"/>
              <a:gd name="connsiteY168" fmla="*/ 3802012 h 6858000"/>
              <a:gd name="connsiteX169" fmla="*/ 698834 w 7467600"/>
              <a:gd name="connsiteY169" fmla="*/ 3952272 h 6858000"/>
              <a:gd name="connsiteX170" fmla="*/ 34256 w 7467600"/>
              <a:gd name="connsiteY170" fmla="*/ 4347603 h 6858000"/>
              <a:gd name="connsiteX171" fmla="*/ 527241 w 7467600"/>
              <a:gd name="connsiteY171" fmla="*/ 4065078 h 6858000"/>
              <a:gd name="connsiteX172" fmla="*/ 1510397 w 7467600"/>
              <a:gd name="connsiteY172" fmla="*/ 3684705 h 6858000"/>
              <a:gd name="connsiteX173" fmla="*/ 1313114 w 7467600"/>
              <a:gd name="connsiteY173" fmla="*/ 3655216 h 6858000"/>
              <a:gd name="connsiteX174" fmla="*/ 1109304 w 7467600"/>
              <a:gd name="connsiteY174" fmla="*/ 3669030 h 6858000"/>
              <a:gd name="connsiteX175" fmla="*/ 8129 w 7467600"/>
              <a:gd name="connsiteY175" fmla="*/ 4330519 h 6858000"/>
              <a:gd name="connsiteX176" fmla="*/ 687572 w 7467600"/>
              <a:gd name="connsiteY176" fmla="*/ 3925629 h 6858000"/>
              <a:gd name="connsiteX177" fmla="*/ 1138365 w 7467600"/>
              <a:gd name="connsiteY177" fmla="*/ 3774515 h 6858000"/>
              <a:gd name="connsiteX178" fmla="*/ 1505579 w 7467600"/>
              <a:gd name="connsiteY178" fmla="*/ 3655526 h 6858000"/>
              <a:gd name="connsiteX179" fmla="*/ 1313114 w 7467600"/>
              <a:gd name="connsiteY179" fmla="*/ 3655216 h 6858000"/>
              <a:gd name="connsiteX180" fmla="*/ 3655073 w 7467600"/>
              <a:gd name="connsiteY180" fmla="*/ 3650884 h 6858000"/>
              <a:gd name="connsiteX181" fmla="*/ 3989938 w 7467600"/>
              <a:gd name="connsiteY181" fmla="*/ 3991685 h 6858000"/>
              <a:gd name="connsiteX182" fmla="*/ 4393907 w 7467600"/>
              <a:gd name="connsiteY182" fmla="*/ 4261258 h 6858000"/>
              <a:gd name="connsiteX183" fmla="*/ 4648051 w 7467600"/>
              <a:gd name="connsiteY183" fmla="*/ 4374051 h 6858000"/>
              <a:gd name="connsiteX184" fmla="*/ 4383389 w 7467600"/>
              <a:gd name="connsiteY184" fmla="*/ 4184369 h 6858000"/>
              <a:gd name="connsiteX185" fmla="*/ 4165508 w 7467600"/>
              <a:gd name="connsiteY185" fmla="*/ 4035196 h 6858000"/>
              <a:gd name="connsiteX186" fmla="*/ 4068162 w 7467600"/>
              <a:gd name="connsiteY186" fmla="*/ 3953394 h 6858000"/>
              <a:gd name="connsiteX187" fmla="*/ 3981416 w 7467600"/>
              <a:gd name="connsiteY187" fmla="*/ 3880482 h 6858000"/>
              <a:gd name="connsiteX188" fmla="*/ 3800147 w 7467600"/>
              <a:gd name="connsiteY188" fmla="*/ 3749872 h 6858000"/>
              <a:gd name="connsiteX189" fmla="*/ 3655073 w 7467600"/>
              <a:gd name="connsiteY189" fmla="*/ 3650884 h 6858000"/>
              <a:gd name="connsiteX190" fmla="*/ 3670252 w 7467600"/>
              <a:gd name="connsiteY190" fmla="*/ 3622798 h 6858000"/>
              <a:gd name="connsiteX191" fmla="*/ 3817258 w 7467600"/>
              <a:gd name="connsiteY191" fmla="*/ 3723577 h 6858000"/>
              <a:gd name="connsiteX192" fmla="*/ 4000461 w 7467600"/>
              <a:gd name="connsiteY192" fmla="*/ 3855966 h 6858000"/>
              <a:gd name="connsiteX193" fmla="*/ 4088180 w 7467600"/>
              <a:gd name="connsiteY193" fmla="*/ 3929774 h 6858000"/>
              <a:gd name="connsiteX194" fmla="*/ 4184555 w 7467600"/>
              <a:gd name="connsiteY194" fmla="*/ 4010683 h 6858000"/>
              <a:gd name="connsiteX195" fmla="*/ 4399563 w 7467600"/>
              <a:gd name="connsiteY195" fmla="*/ 4158106 h 6858000"/>
              <a:gd name="connsiteX196" fmla="*/ 4684469 w 7467600"/>
              <a:gd name="connsiteY196" fmla="*/ 4364680 h 6858000"/>
              <a:gd name="connsiteX197" fmla="*/ 4690271 w 7467600"/>
              <a:gd name="connsiteY197" fmla="*/ 4370034 h 6858000"/>
              <a:gd name="connsiteX198" fmla="*/ 4136093 w 7467600"/>
              <a:gd name="connsiteY198" fmla="*/ 3858466 h 6858000"/>
              <a:gd name="connsiteX199" fmla="*/ 3670252 w 7467600"/>
              <a:gd name="connsiteY199" fmla="*/ 3622798 h 6858000"/>
              <a:gd name="connsiteX200" fmla="*/ 4440129 w 7467600"/>
              <a:gd name="connsiteY200" fmla="*/ 3448571 h 6858000"/>
              <a:gd name="connsiteX201" fmla="*/ 4856525 w 7467600"/>
              <a:gd name="connsiteY201" fmla="*/ 3915351 h 6858000"/>
              <a:gd name="connsiteX202" fmla="*/ 5059055 w 7467600"/>
              <a:gd name="connsiteY202" fmla="*/ 4108918 h 6858000"/>
              <a:gd name="connsiteX203" fmla="*/ 5290070 w 7467600"/>
              <a:gd name="connsiteY203" fmla="*/ 4263619 h 6858000"/>
              <a:gd name="connsiteX204" fmla="*/ 4834991 w 7467600"/>
              <a:gd name="connsiteY204" fmla="*/ 3830985 h 6858000"/>
              <a:gd name="connsiteX205" fmla="*/ 4440129 w 7467600"/>
              <a:gd name="connsiteY205" fmla="*/ 3448571 h 6858000"/>
              <a:gd name="connsiteX206" fmla="*/ 4441737 w 7467600"/>
              <a:gd name="connsiteY206" fmla="*/ 3399734 h 6858000"/>
              <a:gd name="connsiteX207" fmla="*/ 4431236 w 7467600"/>
              <a:gd name="connsiteY207" fmla="*/ 3400954 h 6858000"/>
              <a:gd name="connsiteX208" fmla="*/ 4557150 w 7467600"/>
              <a:gd name="connsiteY208" fmla="*/ 3510023 h 6858000"/>
              <a:gd name="connsiteX209" fmla="*/ 4856936 w 7467600"/>
              <a:gd name="connsiteY209" fmla="*/ 3809146 h 6858000"/>
              <a:gd name="connsiteX210" fmla="*/ 5111996 w 7467600"/>
              <a:gd name="connsiteY210" fmla="*/ 4065759 h 6858000"/>
              <a:gd name="connsiteX211" fmla="*/ 5388878 w 7467600"/>
              <a:gd name="connsiteY211" fmla="*/ 4300185 h 6858000"/>
              <a:gd name="connsiteX212" fmla="*/ 5425556 w 7467600"/>
              <a:gd name="connsiteY212" fmla="*/ 4308967 h 6858000"/>
              <a:gd name="connsiteX213" fmla="*/ 4943646 w 7467600"/>
              <a:gd name="connsiteY213" fmla="*/ 3822916 h 6858000"/>
              <a:gd name="connsiteX214" fmla="*/ 4594837 w 7467600"/>
              <a:gd name="connsiteY214" fmla="*/ 3532274 h 6858000"/>
              <a:gd name="connsiteX215" fmla="*/ 4441737 w 7467600"/>
              <a:gd name="connsiteY215" fmla="*/ 3399734 h 6858000"/>
              <a:gd name="connsiteX216" fmla="*/ 5425834 w 7467600"/>
              <a:gd name="connsiteY216" fmla="*/ 3162785 h 6858000"/>
              <a:gd name="connsiteX217" fmla="*/ 5401644 w 7467600"/>
              <a:gd name="connsiteY217" fmla="*/ 3617847 h 6858000"/>
              <a:gd name="connsiteX218" fmla="*/ 5467256 w 7467600"/>
              <a:gd name="connsiteY218" fmla="*/ 4175494 h 6858000"/>
              <a:gd name="connsiteX219" fmla="*/ 5448069 w 7467600"/>
              <a:gd name="connsiteY219" fmla="*/ 3567554 h 6858000"/>
              <a:gd name="connsiteX220" fmla="*/ 5425834 w 7467600"/>
              <a:gd name="connsiteY220" fmla="*/ 3162785 h 6858000"/>
              <a:gd name="connsiteX221" fmla="*/ 1318687 w 7467600"/>
              <a:gd name="connsiteY221" fmla="*/ 3113840 h 6858000"/>
              <a:gd name="connsiteX222" fmla="*/ 1066793 w 7467600"/>
              <a:gd name="connsiteY222" fmla="*/ 3212171 h 6858000"/>
              <a:gd name="connsiteX223" fmla="*/ 993319 w 7467600"/>
              <a:gd name="connsiteY223" fmla="*/ 3247648 h 6858000"/>
              <a:gd name="connsiteX224" fmla="*/ 853081 w 7467600"/>
              <a:gd name="connsiteY224" fmla="*/ 3312410 h 6858000"/>
              <a:gd name="connsiteX225" fmla="*/ 805957 w 7467600"/>
              <a:gd name="connsiteY225" fmla="*/ 3330443 h 6858000"/>
              <a:gd name="connsiteX226" fmla="*/ 1318687 w 7467600"/>
              <a:gd name="connsiteY226" fmla="*/ 3113840 h 6858000"/>
              <a:gd name="connsiteX227" fmla="*/ 5453702 w 7467600"/>
              <a:gd name="connsiteY227" fmla="*/ 3090882 h 6858000"/>
              <a:gd name="connsiteX228" fmla="*/ 5480135 w 7467600"/>
              <a:gd name="connsiteY228" fmla="*/ 3565802 h 6858000"/>
              <a:gd name="connsiteX229" fmla="*/ 5499023 w 7467600"/>
              <a:gd name="connsiteY229" fmla="*/ 4166310 h 6858000"/>
              <a:gd name="connsiteX230" fmla="*/ 5547022 w 7467600"/>
              <a:gd name="connsiteY230" fmla="*/ 3607838 h 6858000"/>
              <a:gd name="connsiteX231" fmla="*/ 5515964 w 7467600"/>
              <a:gd name="connsiteY231" fmla="*/ 3378541 h 6858000"/>
              <a:gd name="connsiteX232" fmla="*/ 5453702 w 7467600"/>
              <a:gd name="connsiteY232" fmla="*/ 3090882 h 6858000"/>
              <a:gd name="connsiteX233" fmla="*/ 1238695 w 7467600"/>
              <a:gd name="connsiteY233" fmla="*/ 3076820 h 6858000"/>
              <a:gd name="connsiteX234" fmla="*/ 716371 w 7467600"/>
              <a:gd name="connsiteY234" fmla="*/ 3293249 h 6858000"/>
              <a:gd name="connsiteX235" fmla="*/ 579522 w 7467600"/>
              <a:gd name="connsiteY235" fmla="*/ 3371759 h 6858000"/>
              <a:gd name="connsiteX236" fmla="*/ 600288 w 7467600"/>
              <a:gd name="connsiteY236" fmla="*/ 3365555 h 6858000"/>
              <a:gd name="connsiteX237" fmla="*/ 840692 w 7467600"/>
              <a:gd name="connsiteY237" fmla="*/ 3284921 h 6858000"/>
              <a:gd name="connsiteX238" fmla="*/ 979248 w 7467600"/>
              <a:gd name="connsiteY238" fmla="*/ 3221003 h 6858000"/>
              <a:gd name="connsiteX239" fmla="*/ 1053282 w 7467600"/>
              <a:gd name="connsiteY239" fmla="*/ 3185247 h 6858000"/>
              <a:gd name="connsiteX240" fmla="*/ 1320603 w 7467600"/>
              <a:gd name="connsiteY240" fmla="*/ 3081281 h 6858000"/>
              <a:gd name="connsiteX241" fmla="*/ 1238695 w 7467600"/>
              <a:gd name="connsiteY241" fmla="*/ 3076820 h 6858000"/>
              <a:gd name="connsiteX242" fmla="*/ 5425627 w 7467600"/>
              <a:gd name="connsiteY242" fmla="*/ 2954192 h 6858000"/>
              <a:gd name="connsiteX243" fmla="*/ 5470770 w 7467600"/>
              <a:gd name="connsiteY243" fmla="*/ 3005435 h 6858000"/>
              <a:gd name="connsiteX244" fmla="*/ 5519779 w 7467600"/>
              <a:gd name="connsiteY244" fmla="*/ 4359223 h 6858000"/>
              <a:gd name="connsiteX245" fmla="*/ 5520293 w 7467600"/>
              <a:gd name="connsiteY245" fmla="*/ 4360602 h 6858000"/>
              <a:gd name="connsiteX246" fmla="*/ 5767221 w 7467600"/>
              <a:gd name="connsiteY246" fmla="*/ 4665564 h 6858000"/>
              <a:gd name="connsiteX247" fmla="*/ 6937169 w 7467600"/>
              <a:gd name="connsiteY247" fmla="*/ 4815941 h 6858000"/>
              <a:gd name="connsiteX248" fmla="*/ 6953922 w 7467600"/>
              <a:gd name="connsiteY248" fmla="*/ 4890068 h 6858000"/>
              <a:gd name="connsiteX249" fmla="*/ 6071359 w 7467600"/>
              <a:gd name="connsiteY249" fmla="*/ 4770770 h 6858000"/>
              <a:gd name="connsiteX250" fmla="*/ 6038839 w 7467600"/>
              <a:gd name="connsiteY250" fmla="*/ 4764474 h 6858000"/>
              <a:gd name="connsiteX251" fmla="*/ 6038706 w 7467600"/>
              <a:gd name="connsiteY251" fmla="*/ 4763847 h 6858000"/>
              <a:gd name="connsiteX252" fmla="*/ 6037784 w 7467600"/>
              <a:gd name="connsiteY252" fmla="*/ 4764270 h 6858000"/>
              <a:gd name="connsiteX253" fmla="*/ 6038839 w 7467600"/>
              <a:gd name="connsiteY253" fmla="*/ 4764474 h 6858000"/>
              <a:gd name="connsiteX254" fmla="*/ 6040338 w 7467600"/>
              <a:gd name="connsiteY254" fmla="*/ 4771418 h 6858000"/>
              <a:gd name="connsiteX255" fmla="*/ 6024488 w 7467600"/>
              <a:gd name="connsiteY255" fmla="*/ 4809903 h 6858000"/>
              <a:gd name="connsiteX256" fmla="*/ 5599771 w 7467600"/>
              <a:gd name="connsiteY256" fmla="*/ 5509652 h 6858000"/>
              <a:gd name="connsiteX257" fmla="*/ 5548843 w 7467600"/>
              <a:gd name="connsiteY257" fmla="*/ 5563845 h 6858000"/>
              <a:gd name="connsiteX258" fmla="*/ 5940952 w 7467600"/>
              <a:gd name="connsiteY258" fmla="*/ 6250028 h 6858000"/>
              <a:gd name="connsiteX259" fmla="*/ 6043441 w 7467600"/>
              <a:gd name="connsiteY259" fmla="*/ 6665847 h 6858000"/>
              <a:gd name="connsiteX260" fmla="*/ 6093432 w 7467600"/>
              <a:gd name="connsiteY260" fmla="*/ 6858000 h 6858000"/>
              <a:gd name="connsiteX261" fmla="*/ 6034344 w 7467600"/>
              <a:gd name="connsiteY261" fmla="*/ 6858000 h 6858000"/>
              <a:gd name="connsiteX262" fmla="*/ 6026679 w 7467600"/>
              <a:gd name="connsiteY262" fmla="*/ 6836959 h 6858000"/>
              <a:gd name="connsiteX263" fmla="*/ 5800441 w 7467600"/>
              <a:gd name="connsiteY263" fmla="*/ 6335286 h 6858000"/>
              <a:gd name="connsiteX264" fmla="*/ 5526562 w 7467600"/>
              <a:gd name="connsiteY264" fmla="*/ 5705388 h 6858000"/>
              <a:gd name="connsiteX265" fmla="*/ 5519640 w 7467600"/>
              <a:gd name="connsiteY265" fmla="*/ 5683774 h 6858000"/>
              <a:gd name="connsiteX266" fmla="*/ 5844559 w 7467600"/>
              <a:gd name="connsiteY266" fmla="*/ 6553349 h 6858000"/>
              <a:gd name="connsiteX267" fmla="*/ 5975994 w 7467600"/>
              <a:gd name="connsiteY267" fmla="*/ 6858000 h 6858000"/>
              <a:gd name="connsiteX268" fmla="*/ 5898547 w 7467600"/>
              <a:gd name="connsiteY268" fmla="*/ 6858000 h 6858000"/>
              <a:gd name="connsiteX269" fmla="*/ 5682041 w 7467600"/>
              <a:gd name="connsiteY269" fmla="*/ 6355860 h 6858000"/>
              <a:gd name="connsiteX270" fmla="*/ 5461758 w 7467600"/>
              <a:gd name="connsiteY270" fmla="*/ 5820220 h 6858000"/>
              <a:gd name="connsiteX271" fmla="*/ 5237282 w 7467600"/>
              <a:gd name="connsiteY271" fmla="*/ 6579086 h 6858000"/>
              <a:gd name="connsiteX272" fmla="*/ 5115009 w 7467600"/>
              <a:gd name="connsiteY272" fmla="*/ 6858000 h 6858000"/>
              <a:gd name="connsiteX273" fmla="*/ 5028074 w 7467600"/>
              <a:gd name="connsiteY273" fmla="*/ 6858000 h 6858000"/>
              <a:gd name="connsiteX274" fmla="*/ 5079508 w 7467600"/>
              <a:gd name="connsiteY274" fmla="*/ 6749074 h 6858000"/>
              <a:gd name="connsiteX275" fmla="*/ 5371846 w 7467600"/>
              <a:gd name="connsiteY275" fmla="*/ 5924413 h 6858000"/>
              <a:gd name="connsiteX276" fmla="*/ 5270512 w 7467600"/>
              <a:gd name="connsiteY276" fmla="*/ 6138975 h 6858000"/>
              <a:gd name="connsiteX277" fmla="*/ 5062409 w 7467600"/>
              <a:gd name="connsiteY277" fmla="*/ 6653544 h 6858000"/>
              <a:gd name="connsiteX278" fmla="*/ 5036628 w 7467600"/>
              <a:gd name="connsiteY278" fmla="*/ 6754247 h 6858000"/>
              <a:gd name="connsiteX279" fmla="*/ 5009112 w 7467600"/>
              <a:gd name="connsiteY279" fmla="*/ 6858000 h 6858000"/>
              <a:gd name="connsiteX280" fmla="*/ 4976679 w 7467600"/>
              <a:gd name="connsiteY280" fmla="*/ 6858000 h 6858000"/>
              <a:gd name="connsiteX281" fmla="*/ 5006537 w 7467600"/>
              <a:gd name="connsiteY281" fmla="*/ 6747068 h 6858000"/>
              <a:gd name="connsiteX282" fmla="*/ 5032723 w 7467600"/>
              <a:gd name="connsiteY282" fmla="*/ 6644957 h 6858000"/>
              <a:gd name="connsiteX283" fmla="*/ 5242949 w 7467600"/>
              <a:gd name="connsiteY283" fmla="*/ 6125175 h 6858000"/>
              <a:gd name="connsiteX284" fmla="*/ 5286321 w 7467600"/>
              <a:gd name="connsiteY284" fmla="*/ 6033555 h 6858000"/>
              <a:gd name="connsiteX285" fmla="*/ 5008210 w 7467600"/>
              <a:gd name="connsiteY285" fmla="*/ 6649194 h 6858000"/>
              <a:gd name="connsiteX286" fmla="*/ 4986321 w 7467600"/>
              <a:gd name="connsiteY286" fmla="*/ 6765687 h 6858000"/>
              <a:gd name="connsiteX287" fmla="*/ 4973474 w 7467600"/>
              <a:gd name="connsiteY287" fmla="*/ 6858000 h 6858000"/>
              <a:gd name="connsiteX288" fmla="*/ 4907178 w 7467600"/>
              <a:gd name="connsiteY288" fmla="*/ 6858000 h 6858000"/>
              <a:gd name="connsiteX289" fmla="*/ 4910810 w 7467600"/>
              <a:gd name="connsiteY289" fmla="*/ 6829660 h 6858000"/>
              <a:gd name="connsiteX290" fmla="*/ 4987461 w 7467600"/>
              <a:gd name="connsiteY290" fmla="*/ 6432994 h 6858000"/>
              <a:gd name="connsiteX291" fmla="*/ 5179262 w 7467600"/>
              <a:gd name="connsiteY291" fmla="*/ 6035044 h 6858000"/>
              <a:gd name="connsiteX292" fmla="*/ 4689678 w 7467600"/>
              <a:gd name="connsiteY292" fmla="*/ 6440241 h 6858000"/>
              <a:gd name="connsiteX293" fmla="*/ 4477543 w 7467600"/>
              <a:gd name="connsiteY293" fmla="*/ 6674836 h 6858000"/>
              <a:gd name="connsiteX294" fmla="*/ 4329957 w 7467600"/>
              <a:gd name="connsiteY294" fmla="*/ 6858000 h 6858000"/>
              <a:gd name="connsiteX295" fmla="*/ 4218595 w 7467600"/>
              <a:gd name="connsiteY295" fmla="*/ 6858000 h 6858000"/>
              <a:gd name="connsiteX296" fmla="*/ 4368888 w 7467600"/>
              <a:gd name="connsiteY296" fmla="*/ 6668412 h 6858000"/>
              <a:gd name="connsiteX297" fmla="*/ 4563091 w 7467600"/>
              <a:gd name="connsiteY297" fmla="*/ 6442508 h 6858000"/>
              <a:gd name="connsiteX298" fmla="*/ 5387324 w 7467600"/>
              <a:gd name="connsiteY298" fmla="*/ 5705830 h 6858000"/>
              <a:gd name="connsiteX299" fmla="*/ 5073620 w 7467600"/>
              <a:gd name="connsiteY299" fmla="*/ 5955437 h 6858000"/>
              <a:gd name="connsiteX300" fmla="*/ 4689789 w 7467600"/>
              <a:gd name="connsiteY300" fmla="*/ 6268382 h 6858000"/>
              <a:gd name="connsiteX301" fmla="*/ 4418722 w 7467600"/>
              <a:gd name="connsiteY301" fmla="*/ 6570886 h 6858000"/>
              <a:gd name="connsiteX302" fmla="*/ 4214944 w 7467600"/>
              <a:gd name="connsiteY302" fmla="*/ 6858000 h 6858000"/>
              <a:gd name="connsiteX303" fmla="*/ 4177898 w 7467600"/>
              <a:gd name="connsiteY303" fmla="*/ 6858000 h 6858000"/>
              <a:gd name="connsiteX304" fmla="*/ 4391597 w 7467600"/>
              <a:gd name="connsiteY304" fmla="*/ 6556370 h 6858000"/>
              <a:gd name="connsiteX305" fmla="*/ 4668889 w 7467600"/>
              <a:gd name="connsiteY305" fmla="*/ 6246399 h 6858000"/>
              <a:gd name="connsiteX306" fmla="*/ 5055427 w 7467600"/>
              <a:gd name="connsiteY306" fmla="*/ 5931476 h 6858000"/>
              <a:gd name="connsiteX307" fmla="*/ 5371814 w 7467600"/>
              <a:gd name="connsiteY307" fmla="*/ 5678975 h 6858000"/>
              <a:gd name="connsiteX308" fmla="*/ 4987918 w 7467600"/>
              <a:gd name="connsiteY308" fmla="*/ 5838701 h 6858000"/>
              <a:gd name="connsiteX309" fmla="*/ 4317146 w 7467600"/>
              <a:gd name="connsiteY309" fmla="*/ 6587716 h 6858000"/>
              <a:gd name="connsiteX310" fmla="*/ 4171627 w 7467600"/>
              <a:gd name="connsiteY310" fmla="*/ 6858000 h 6858000"/>
              <a:gd name="connsiteX311" fmla="*/ 4081585 w 7467600"/>
              <a:gd name="connsiteY311" fmla="*/ 6858000 h 6858000"/>
              <a:gd name="connsiteX312" fmla="*/ 4238603 w 7467600"/>
              <a:gd name="connsiteY312" fmla="*/ 6559341 h 6858000"/>
              <a:gd name="connsiteX313" fmla="*/ 4778333 w 7467600"/>
              <a:gd name="connsiteY313" fmla="*/ 5873626 h 6858000"/>
              <a:gd name="connsiteX314" fmla="*/ 5414185 w 7467600"/>
              <a:gd name="connsiteY314" fmla="*/ 5573882 h 6858000"/>
              <a:gd name="connsiteX315" fmla="*/ 5959648 w 7467600"/>
              <a:gd name="connsiteY315" fmla="*/ 4760797 h 6858000"/>
              <a:gd name="connsiteX316" fmla="*/ 5355019 w 7467600"/>
              <a:gd name="connsiteY316" fmla="*/ 4734672 h 6858000"/>
              <a:gd name="connsiteX317" fmla="*/ 5083565 w 7467600"/>
              <a:gd name="connsiteY317" fmla="*/ 5179121 h 6858000"/>
              <a:gd name="connsiteX318" fmla="*/ 4713577 w 7467600"/>
              <a:gd name="connsiteY318" fmla="*/ 5616803 h 6858000"/>
              <a:gd name="connsiteX319" fmla="*/ 3989559 w 7467600"/>
              <a:gd name="connsiteY319" fmla="*/ 6145945 h 6858000"/>
              <a:gd name="connsiteX320" fmla="*/ 3939824 w 7467600"/>
              <a:gd name="connsiteY320" fmla="*/ 6066900 h 6858000"/>
              <a:gd name="connsiteX321" fmla="*/ 4584537 w 7467600"/>
              <a:gd name="connsiteY321" fmla="*/ 5324826 h 6858000"/>
              <a:gd name="connsiteX322" fmla="*/ 5037105 w 7467600"/>
              <a:gd name="connsiteY322" fmla="*/ 5088765 h 6858000"/>
              <a:gd name="connsiteX323" fmla="*/ 5039930 w 7467600"/>
              <a:gd name="connsiteY323" fmla="*/ 5089585 h 6858000"/>
              <a:gd name="connsiteX324" fmla="*/ 5263764 w 7467600"/>
              <a:gd name="connsiteY324" fmla="*/ 4735525 h 6858000"/>
              <a:gd name="connsiteX325" fmla="*/ 4086300 w 7467600"/>
              <a:gd name="connsiteY325" fmla="*/ 4884599 h 6858000"/>
              <a:gd name="connsiteX326" fmla="*/ 4085485 w 7467600"/>
              <a:gd name="connsiteY326" fmla="*/ 4899070 h 6858000"/>
              <a:gd name="connsiteX327" fmla="*/ 3871915 w 7467600"/>
              <a:gd name="connsiteY327" fmla="*/ 5253645 h 6858000"/>
              <a:gd name="connsiteX328" fmla="*/ 3799374 w 7467600"/>
              <a:gd name="connsiteY328" fmla="*/ 5466127 h 6858000"/>
              <a:gd name="connsiteX329" fmla="*/ 3498850 w 7467600"/>
              <a:gd name="connsiteY329" fmla="*/ 6661888 h 6858000"/>
              <a:gd name="connsiteX330" fmla="*/ 3399216 w 7467600"/>
              <a:gd name="connsiteY330" fmla="*/ 6858000 h 6858000"/>
              <a:gd name="connsiteX331" fmla="*/ 3303688 w 7467600"/>
              <a:gd name="connsiteY331" fmla="*/ 6858000 h 6858000"/>
              <a:gd name="connsiteX332" fmla="*/ 3391774 w 7467600"/>
              <a:gd name="connsiteY332" fmla="*/ 6697181 h 6858000"/>
              <a:gd name="connsiteX333" fmla="*/ 3735540 w 7467600"/>
              <a:gd name="connsiteY333" fmla="*/ 5546923 h 6858000"/>
              <a:gd name="connsiteX334" fmla="*/ 3729438 w 7467600"/>
              <a:gd name="connsiteY334" fmla="*/ 5569058 h 6858000"/>
              <a:gd name="connsiteX335" fmla="*/ 3707782 w 7467600"/>
              <a:gd name="connsiteY335" fmla="*/ 5644908 h 6858000"/>
              <a:gd name="connsiteX336" fmla="*/ 3583827 w 7467600"/>
              <a:gd name="connsiteY336" fmla="*/ 6039215 h 6858000"/>
              <a:gd name="connsiteX337" fmla="*/ 3547861 w 7467600"/>
              <a:gd name="connsiteY337" fmla="*/ 6129609 h 6858000"/>
              <a:gd name="connsiteX338" fmla="*/ 3490905 w 7467600"/>
              <a:gd name="connsiteY338" fmla="*/ 6277660 h 6858000"/>
              <a:gd name="connsiteX339" fmla="*/ 3455859 w 7467600"/>
              <a:gd name="connsiteY339" fmla="*/ 6391301 h 6858000"/>
              <a:gd name="connsiteX340" fmla="*/ 3429112 w 7467600"/>
              <a:gd name="connsiteY340" fmla="*/ 6479469 h 6858000"/>
              <a:gd name="connsiteX341" fmla="*/ 3304862 w 7467600"/>
              <a:gd name="connsiteY341" fmla="*/ 6796476 h 6858000"/>
              <a:gd name="connsiteX342" fmla="*/ 3276071 w 7467600"/>
              <a:gd name="connsiteY342" fmla="*/ 6858000 h 6858000"/>
              <a:gd name="connsiteX343" fmla="*/ 3240805 w 7467600"/>
              <a:gd name="connsiteY343" fmla="*/ 6858000 h 6858000"/>
              <a:gd name="connsiteX344" fmla="*/ 3275917 w 7467600"/>
              <a:gd name="connsiteY344" fmla="*/ 6783192 h 6858000"/>
              <a:gd name="connsiteX345" fmla="*/ 3399358 w 7467600"/>
              <a:gd name="connsiteY345" fmla="*/ 6469011 h 6858000"/>
              <a:gd name="connsiteX346" fmla="*/ 3425650 w 7467600"/>
              <a:gd name="connsiteY346" fmla="*/ 6381333 h 6858000"/>
              <a:gd name="connsiteX347" fmla="*/ 3460661 w 7467600"/>
              <a:gd name="connsiteY347" fmla="*/ 6266763 h 6858000"/>
              <a:gd name="connsiteX348" fmla="*/ 3518021 w 7467600"/>
              <a:gd name="connsiteY348" fmla="*/ 6117298 h 6858000"/>
              <a:gd name="connsiteX349" fmla="*/ 3554035 w 7467600"/>
              <a:gd name="connsiteY349" fmla="*/ 6027832 h 6858000"/>
              <a:gd name="connsiteX350" fmla="*/ 3677174 w 7467600"/>
              <a:gd name="connsiteY350" fmla="*/ 5636351 h 6858000"/>
              <a:gd name="connsiteX351" fmla="*/ 3698819 w 7467600"/>
              <a:gd name="connsiteY351" fmla="*/ 5560503 h 6858000"/>
              <a:gd name="connsiteX352" fmla="*/ 3702094 w 7467600"/>
              <a:gd name="connsiteY352" fmla="*/ 5549194 h 6858000"/>
              <a:gd name="connsiteX353" fmla="*/ 3398355 w 7467600"/>
              <a:gd name="connsiteY353" fmla="*/ 6094603 h 6858000"/>
              <a:gd name="connsiteX354" fmla="*/ 3193941 w 7467600"/>
              <a:gd name="connsiteY354" fmla="*/ 6798775 h 6858000"/>
              <a:gd name="connsiteX355" fmla="*/ 3184140 w 7467600"/>
              <a:gd name="connsiteY355" fmla="*/ 6858000 h 6858000"/>
              <a:gd name="connsiteX356" fmla="*/ 3099978 w 7467600"/>
              <a:gd name="connsiteY356" fmla="*/ 6858000 h 6858000"/>
              <a:gd name="connsiteX357" fmla="*/ 3101556 w 7467600"/>
              <a:gd name="connsiteY357" fmla="*/ 6843337 h 6858000"/>
              <a:gd name="connsiteX358" fmla="*/ 3370162 w 7467600"/>
              <a:gd name="connsiteY358" fmla="*/ 5785550 h 6858000"/>
              <a:gd name="connsiteX359" fmla="*/ 3746477 w 7467600"/>
              <a:gd name="connsiteY359" fmla="*/ 5377889 h 6858000"/>
              <a:gd name="connsiteX360" fmla="*/ 3863399 w 7467600"/>
              <a:gd name="connsiteY360" fmla="*/ 5087257 h 6858000"/>
              <a:gd name="connsiteX361" fmla="*/ 3968712 w 7467600"/>
              <a:gd name="connsiteY361" fmla="*/ 4913989 h 6858000"/>
              <a:gd name="connsiteX362" fmla="*/ 2792390 w 7467600"/>
              <a:gd name="connsiteY362" fmla="*/ 5382974 h 6858000"/>
              <a:gd name="connsiteX363" fmla="*/ 2714982 w 7467600"/>
              <a:gd name="connsiteY363" fmla="*/ 5427051 h 6858000"/>
              <a:gd name="connsiteX364" fmla="*/ 2813361 w 7467600"/>
              <a:gd name="connsiteY364" fmla="*/ 6023912 h 6858000"/>
              <a:gd name="connsiteX365" fmla="*/ 2688430 w 7467600"/>
              <a:gd name="connsiteY365" fmla="*/ 6801564 h 6858000"/>
              <a:gd name="connsiteX366" fmla="*/ 2629626 w 7467600"/>
              <a:gd name="connsiteY366" fmla="*/ 6763394 h 6858000"/>
              <a:gd name="connsiteX367" fmla="*/ 2565328 w 7467600"/>
              <a:gd name="connsiteY367" fmla="*/ 5516399 h 6858000"/>
              <a:gd name="connsiteX368" fmla="*/ 1922999 w 7467600"/>
              <a:gd name="connsiteY368" fmla="*/ 5980343 h 6858000"/>
              <a:gd name="connsiteX369" fmla="*/ 1950261 w 7467600"/>
              <a:gd name="connsiteY369" fmla="*/ 6405858 h 6858000"/>
              <a:gd name="connsiteX370" fmla="*/ 2365554 w 7467600"/>
              <a:gd name="connsiteY370" fmla="*/ 6759107 h 6858000"/>
              <a:gd name="connsiteX371" fmla="*/ 2424142 w 7467600"/>
              <a:gd name="connsiteY371" fmla="*/ 6858000 h 6858000"/>
              <a:gd name="connsiteX372" fmla="*/ 2395994 w 7467600"/>
              <a:gd name="connsiteY372" fmla="*/ 6858000 h 6858000"/>
              <a:gd name="connsiteX373" fmla="*/ 2392863 w 7467600"/>
              <a:gd name="connsiteY373" fmla="*/ 6852964 h 6858000"/>
              <a:gd name="connsiteX374" fmla="*/ 2017589 w 7467600"/>
              <a:gd name="connsiteY374" fmla="*/ 6493982 h 6858000"/>
              <a:gd name="connsiteX375" fmla="*/ 2147336 w 7467600"/>
              <a:gd name="connsiteY375" fmla="*/ 6594052 h 6858000"/>
              <a:gd name="connsiteX376" fmla="*/ 2207047 w 7467600"/>
              <a:gd name="connsiteY376" fmla="*/ 6654540 h 6858000"/>
              <a:gd name="connsiteX377" fmla="*/ 2299106 w 7467600"/>
              <a:gd name="connsiteY377" fmla="*/ 6778931 h 6858000"/>
              <a:gd name="connsiteX378" fmla="*/ 2314430 w 7467600"/>
              <a:gd name="connsiteY378" fmla="*/ 6801144 h 6858000"/>
              <a:gd name="connsiteX379" fmla="*/ 2352406 w 7467600"/>
              <a:gd name="connsiteY379" fmla="*/ 6858000 h 6858000"/>
              <a:gd name="connsiteX380" fmla="*/ 2314492 w 7467600"/>
              <a:gd name="connsiteY380" fmla="*/ 6858000 h 6858000"/>
              <a:gd name="connsiteX381" fmla="*/ 2288095 w 7467600"/>
              <a:gd name="connsiteY381" fmla="*/ 6818030 h 6858000"/>
              <a:gd name="connsiteX382" fmla="*/ 2272768 w 7467600"/>
              <a:gd name="connsiteY382" fmla="*/ 6795822 h 6858000"/>
              <a:gd name="connsiteX383" fmla="*/ 2182715 w 7467600"/>
              <a:gd name="connsiteY383" fmla="*/ 6675071 h 6858000"/>
              <a:gd name="connsiteX384" fmla="*/ 2032061 w 7467600"/>
              <a:gd name="connsiteY384" fmla="*/ 6541380 h 6858000"/>
              <a:gd name="connsiteX385" fmla="*/ 2257220 w 7467600"/>
              <a:gd name="connsiteY385" fmla="*/ 6826257 h 6858000"/>
              <a:gd name="connsiteX386" fmla="*/ 2281324 w 7467600"/>
              <a:gd name="connsiteY386" fmla="*/ 6858000 h 6858000"/>
              <a:gd name="connsiteX387" fmla="*/ 2242860 w 7467600"/>
              <a:gd name="connsiteY387" fmla="*/ 6858000 h 6858000"/>
              <a:gd name="connsiteX388" fmla="*/ 2232818 w 7467600"/>
              <a:gd name="connsiteY388" fmla="*/ 6844926 h 6858000"/>
              <a:gd name="connsiteX389" fmla="*/ 1990172 w 7467600"/>
              <a:gd name="connsiteY389" fmla="*/ 6542121 h 6858000"/>
              <a:gd name="connsiteX390" fmla="*/ 2124090 w 7467600"/>
              <a:gd name="connsiteY390" fmla="*/ 6761017 h 6858000"/>
              <a:gd name="connsiteX391" fmla="*/ 2200380 w 7467600"/>
              <a:gd name="connsiteY391" fmla="*/ 6858000 h 6858000"/>
              <a:gd name="connsiteX392" fmla="*/ 2147507 w 7467600"/>
              <a:gd name="connsiteY392" fmla="*/ 6858000 h 6858000"/>
              <a:gd name="connsiteX393" fmla="*/ 2070668 w 7467600"/>
              <a:gd name="connsiteY393" fmla="*/ 6761520 h 6858000"/>
              <a:gd name="connsiteX394" fmla="*/ 1975142 w 7467600"/>
              <a:gd name="connsiteY394" fmla="*/ 6585570 h 6858000"/>
              <a:gd name="connsiteX395" fmla="*/ 2050035 w 7467600"/>
              <a:gd name="connsiteY395" fmla="*/ 6813345 h 6858000"/>
              <a:gd name="connsiteX396" fmla="*/ 2063025 w 7467600"/>
              <a:gd name="connsiteY396" fmla="*/ 6858000 h 6858000"/>
              <a:gd name="connsiteX397" fmla="*/ 2021675 w 7467600"/>
              <a:gd name="connsiteY397" fmla="*/ 6858000 h 6858000"/>
              <a:gd name="connsiteX398" fmla="*/ 2019308 w 7467600"/>
              <a:gd name="connsiteY398" fmla="*/ 6847118 h 6858000"/>
              <a:gd name="connsiteX399" fmla="*/ 1938835 w 7467600"/>
              <a:gd name="connsiteY399" fmla="*/ 6551160 h 6858000"/>
              <a:gd name="connsiteX400" fmla="*/ 1953230 w 7467600"/>
              <a:gd name="connsiteY400" fmla="*/ 6759699 h 6858000"/>
              <a:gd name="connsiteX401" fmla="*/ 1956763 w 7467600"/>
              <a:gd name="connsiteY401" fmla="*/ 6778191 h 6858000"/>
              <a:gd name="connsiteX402" fmla="*/ 1967925 w 7467600"/>
              <a:gd name="connsiteY402" fmla="*/ 6858000 h 6858000"/>
              <a:gd name="connsiteX403" fmla="*/ 1936622 w 7467600"/>
              <a:gd name="connsiteY403" fmla="*/ 6858000 h 6858000"/>
              <a:gd name="connsiteX404" fmla="*/ 1926261 w 7467600"/>
              <a:gd name="connsiteY404" fmla="*/ 6784064 h 6858000"/>
              <a:gd name="connsiteX405" fmla="*/ 1922724 w 7467600"/>
              <a:gd name="connsiteY405" fmla="*/ 6765577 h 6858000"/>
              <a:gd name="connsiteX406" fmla="*/ 1904650 w 7467600"/>
              <a:gd name="connsiteY406" fmla="*/ 6639616 h 6858000"/>
              <a:gd name="connsiteX407" fmla="*/ 1885273 w 7467600"/>
              <a:gd name="connsiteY407" fmla="*/ 6858000 h 6858000"/>
              <a:gd name="connsiteX408" fmla="*/ 1854363 w 7467600"/>
              <a:gd name="connsiteY408" fmla="*/ 6858000 h 6858000"/>
              <a:gd name="connsiteX409" fmla="*/ 1880391 w 7467600"/>
              <a:gd name="connsiteY409" fmla="*/ 6603796 h 6858000"/>
              <a:gd name="connsiteX410" fmla="*/ 1818273 w 7467600"/>
              <a:gd name="connsiteY410" fmla="*/ 6715729 h 6858000"/>
              <a:gd name="connsiteX411" fmla="*/ 1794691 w 7467600"/>
              <a:gd name="connsiteY411" fmla="*/ 6843239 h 6858000"/>
              <a:gd name="connsiteX412" fmla="*/ 1794914 w 7467600"/>
              <a:gd name="connsiteY412" fmla="*/ 6858000 h 6858000"/>
              <a:gd name="connsiteX413" fmla="*/ 1746128 w 7467600"/>
              <a:gd name="connsiteY413" fmla="*/ 6858000 h 6858000"/>
              <a:gd name="connsiteX414" fmla="*/ 1753934 w 7467600"/>
              <a:gd name="connsiteY414" fmla="*/ 6724796 h 6858000"/>
              <a:gd name="connsiteX415" fmla="*/ 1792053 w 7467600"/>
              <a:gd name="connsiteY415" fmla="*/ 6572396 h 6858000"/>
              <a:gd name="connsiteX416" fmla="*/ 1862248 w 7467600"/>
              <a:gd name="connsiteY416" fmla="*/ 6266397 h 6858000"/>
              <a:gd name="connsiteX417" fmla="*/ 1862250 w 7467600"/>
              <a:gd name="connsiteY417" fmla="*/ 6033531 h 6858000"/>
              <a:gd name="connsiteX418" fmla="*/ 1211999 w 7467600"/>
              <a:gd name="connsiteY418" fmla="*/ 6683610 h 6858000"/>
              <a:gd name="connsiteX419" fmla="*/ 1213266 w 7467600"/>
              <a:gd name="connsiteY419" fmla="*/ 6691947 h 6858000"/>
              <a:gd name="connsiteX420" fmla="*/ 1203370 w 7467600"/>
              <a:gd name="connsiteY420" fmla="*/ 6850676 h 6858000"/>
              <a:gd name="connsiteX421" fmla="*/ 1203671 w 7467600"/>
              <a:gd name="connsiteY421" fmla="*/ 6858000 h 6858000"/>
              <a:gd name="connsiteX422" fmla="*/ 1143180 w 7467600"/>
              <a:gd name="connsiteY422" fmla="*/ 6858000 h 6858000"/>
              <a:gd name="connsiteX423" fmla="*/ 1142176 w 7467600"/>
              <a:gd name="connsiteY423" fmla="*/ 6766045 h 6858000"/>
              <a:gd name="connsiteX424" fmla="*/ 1067484 w 7467600"/>
              <a:gd name="connsiteY424" fmla="*/ 6858000 h 6858000"/>
              <a:gd name="connsiteX425" fmla="*/ 953928 w 7467600"/>
              <a:gd name="connsiteY425" fmla="*/ 6858000 h 6858000"/>
              <a:gd name="connsiteX426" fmla="*/ 959715 w 7467600"/>
              <a:gd name="connsiteY426" fmla="*/ 6850185 h 6858000"/>
              <a:gd name="connsiteX427" fmla="*/ 1483788 w 7467600"/>
              <a:gd name="connsiteY427" fmla="*/ 6259174 h 6858000"/>
              <a:gd name="connsiteX428" fmla="*/ 1100671 w 7467600"/>
              <a:gd name="connsiteY428" fmla="*/ 6252137 h 6858000"/>
              <a:gd name="connsiteX429" fmla="*/ 1090144 w 7467600"/>
              <a:gd name="connsiteY429" fmla="*/ 6256748 h 6858000"/>
              <a:gd name="connsiteX430" fmla="*/ 1095872 w 7467600"/>
              <a:gd name="connsiteY430" fmla="*/ 6271892 h 6858000"/>
              <a:gd name="connsiteX431" fmla="*/ 262785 w 7467600"/>
              <a:gd name="connsiteY431" fmla="*/ 6845450 h 6858000"/>
              <a:gd name="connsiteX432" fmla="*/ 209968 w 7467600"/>
              <a:gd name="connsiteY432" fmla="*/ 6770713 h 6858000"/>
              <a:gd name="connsiteX433" fmla="*/ 873460 w 7467600"/>
              <a:gd name="connsiteY433" fmla="*/ 6253768 h 6858000"/>
              <a:gd name="connsiteX434" fmla="*/ 192686 w 7467600"/>
              <a:gd name="connsiteY434" fmla="*/ 5849257 h 6858000"/>
              <a:gd name="connsiteX435" fmla="*/ 4696 w 7467600"/>
              <a:gd name="connsiteY435" fmla="*/ 5697668 h 6858000"/>
              <a:gd name="connsiteX436" fmla="*/ 0 w 7467600"/>
              <a:gd name="connsiteY436" fmla="*/ 5689984 h 6858000"/>
              <a:gd name="connsiteX437" fmla="*/ 0 w 7467600"/>
              <a:gd name="connsiteY437" fmla="*/ 5513472 h 6858000"/>
              <a:gd name="connsiteX438" fmla="*/ 174101 w 7467600"/>
              <a:gd name="connsiteY438" fmla="*/ 5620277 h 6858000"/>
              <a:gd name="connsiteX439" fmla="*/ 891800 w 7467600"/>
              <a:gd name="connsiteY439" fmla="*/ 6036935 h 6858000"/>
              <a:gd name="connsiteX440" fmla="*/ 1072219 w 7467600"/>
              <a:gd name="connsiteY440" fmla="*/ 6169443 h 6858000"/>
              <a:gd name="connsiteX441" fmla="*/ 1074117 w 7467600"/>
              <a:gd name="connsiteY441" fmla="*/ 6170301 h 6858000"/>
              <a:gd name="connsiteX442" fmla="*/ 1083114 w 7467600"/>
              <a:gd name="connsiteY442" fmla="*/ 6174131 h 6858000"/>
              <a:gd name="connsiteX443" fmla="*/ 1543010 w 7467600"/>
              <a:gd name="connsiteY443" fmla="*/ 6191140 h 6858000"/>
              <a:gd name="connsiteX444" fmla="*/ 1551080 w 7467600"/>
              <a:gd name="connsiteY444" fmla="*/ 6195006 h 6858000"/>
              <a:gd name="connsiteX445" fmla="*/ 2345443 w 7467600"/>
              <a:gd name="connsiteY445" fmla="*/ 5549882 h 6858000"/>
              <a:gd name="connsiteX446" fmla="*/ 1721499 w 7467600"/>
              <a:gd name="connsiteY446" fmla="*/ 5599969 h 6858000"/>
              <a:gd name="connsiteX447" fmla="*/ 767716 w 7467600"/>
              <a:gd name="connsiteY447" fmla="*/ 5472768 h 6858000"/>
              <a:gd name="connsiteX448" fmla="*/ 722147 w 7467600"/>
              <a:gd name="connsiteY448" fmla="*/ 5393091 h 6858000"/>
              <a:gd name="connsiteX449" fmla="*/ 1485552 w 7467600"/>
              <a:gd name="connsiteY449" fmla="*/ 5313202 h 6858000"/>
              <a:gd name="connsiteX450" fmla="*/ 2143004 w 7467600"/>
              <a:gd name="connsiteY450" fmla="*/ 5402420 h 6858000"/>
              <a:gd name="connsiteX451" fmla="*/ 1933391 w 7467600"/>
              <a:gd name="connsiteY451" fmla="*/ 5156971 h 6858000"/>
              <a:gd name="connsiteX452" fmla="*/ 1827118 w 7467600"/>
              <a:gd name="connsiteY452" fmla="*/ 4968410 h 6858000"/>
              <a:gd name="connsiteX453" fmla="*/ 1837349 w 7467600"/>
              <a:gd name="connsiteY453" fmla="*/ 4956357 h 6858000"/>
              <a:gd name="connsiteX454" fmla="*/ 2162835 w 7467600"/>
              <a:gd name="connsiteY454" fmla="*/ 5187853 h 6858000"/>
              <a:gd name="connsiteX455" fmla="*/ 2257167 w 7467600"/>
              <a:gd name="connsiteY455" fmla="*/ 5462123 h 6858000"/>
              <a:gd name="connsiteX456" fmla="*/ 2261598 w 7467600"/>
              <a:gd name="connsiteY456" fmla="*/ 5467998 h 6858000"/>
              <a:gd name="connsiteX457" fmla="*/ 2437177 w 7467600"/>
              <a:gd name="connsiteY457" fmla="*/ 5479608 h 6858000"/>
              <a:gd name="connsiteX458" fmla="*/ 2445247 w 7467600"/>
              <a:gd name="connsiteY458" fmla="*/ 5483476 h 6858000"/>
              <a:gd name="connsiteX459" fmla="*/ 2743626 w 7467600"/>
              <a:gd name="connsiteY459" fmla="*/ 5304819 h 6858000"/>
              <a:gd name="connsiteX460" fmla="*/ 3048102 w 7467600"/>
              <a:gd name="connsiteY460" fmla="*/ 5150595 h 6858000"/>
              <a:gd name="connsiteX461" fmla="*/ 1799414 w 7467600"/>
              <a:gd name="connsiteY461" fmla="*/ 4694732 h 6858000"/>
              <a:gd name="connsiteX462" fmla="*/ 1771735 w 7467600"/>
              <a:gd name="connsiteY462" fmla="*/ 4619929 h 6858000"/>
              <a:gd name="connsiteX463" fmla="*/ 3104273 w 7467600"/>
              <a:gd name="connsiteY463" fmla="*/ 5076159 h 6858000"/>
              <a:gd name="connsiteX464" fmla="*/ 3113245 w 7467600"/>
              <a:gd name="connsiteY464" fmla="*/ 5090705 h 6858000"/>
              <a:gd name="connsiteX465" fmla="*/ 3126294 w 7467600"/>
              <a:gd name="connsiteY465" fmla="*/ 5114400 h 6858000"/>
              <a:gd name="connsiteX466" fmla="*/ 3937433 w 7467600"/>
              <a:gd name="connsiteY466" fmla="*/ 4830473 h 6858000"/>
              <a:gd name="connsiteX467" fmla="*/ 3590475 w 7467600"/>
              <a:gd name="connsiteY467" fmla="*/ 4597974 h 6858000"/>
              <a:gd name="connsiteX468" fmla="*/ 3100264 w 7467600"/>
              <a:gd name="connsiteY468" fmla="*/ 4579845 h 6858000"/>
              <a:gd name="connsiteX469" fmla="*/ 2183576 w 7467600"/>
              <a:gd name="connsiteY469" fmla="*/ 4227150 h 6858000"/>
              <a:gd name="connsiteX470" fmla="*/ 2151029 w 7467600"/>
              <a:gd name="connsiteY470" fmla="*/ 4146947 h 6858000"/>
              <a:gd name="connsiteX471" fmla="*/ 3563434 w 7467600"/>
              <a:gd name="connsiteY471" fmla="*/ 4469115 h 6858000"/>
              <a:gd name="connsiteX472" fmla="*/ 3177952 w 7467600"/>
              <a:gd name="connsiteY472" fmla="*/ 3657386 h 6858000"/>
              <a:gd name="connsiteX473" fmla="*/ 3189263 w 7467600"/>
              <a:gd name="connsiteY473" fmla="*/ 3625726 h 6858000"/>
              <a:gd name="connsiteX474" fmla="*/ 3560912 w 7467600"/>
              <a:gd name="connsiteY474" fmla="*/ 4079863 h 6858000"/>
              <a:gd name="connsiteX475" fmla="*/ 3626636 w 7467600"/>
              <a:gd name="connsiteY475" fmla="*/ 4512230 h 6858000"/>
              <a:gd name="connsiteX476" fmla="*/ 3653088 w 7467600"/>
              <a:gd name="connsiteY476" fmla="*/ 4521417 h 6858000"/>
              <a:gd name="connsiteX477" fmla="*/ 3988128 w 7467600"/>
              <a:gd name="connsiteY477" fmla="*/ 4817267 h 6858000"/>
              <a:gd name="connsiteX478" fmla="*/ 4830582 w 7467600"/>
              <a:gd name="connsiteY478" fmla="*/ 4676000 h 6858000"/>
              <a:gd name="connsiteX479" fmla="*/ 4830100 w 7467600"/>
              <a:gd name="connsiteY479" fmla="*/ 4675554 h 6858000"/>
              <a:gd name="connsiteX480" fmla="*/ 4036318 w 7467600"/>
              <a:gd name="connsiteY480" fmla="*/ 4147013 h 6858000"/>
              <a:gd name="connsiteX481" fmla="*/ 3432098 w 7467600"/>
              <a:gd name="connsiteY481" fmla="*/ 3537312 h 6858000"/>
              <a:gd name="connsiteX482" fmla="*/ 3446761 w 7467600"/>
              <a:gd name="connsiteY482" fmla="*/ 3461278 h 6858000"/>
              <a:gd name="connsiteX483" fmla="*/ 4419733 w 7467600"/>
              <a:gd name="connsiteY483" fmla="*/ 3963555 h 6858000"/>
              <a:gd name="connsiteX484" fmla="*/ 4781371 w 7467600"/>
              <a:gd name="connsiteY484" fmla="*/ 4458604 h 6858000"/>
              <a:gd name="connsiteX485" fmla="*/ 4780440 w 7467600"/>
              <a:gd name="connsiteY485" fmla="*/ 4470290 h 6858000"/>
              <a:gd name="connsiteX486" fmla="*/ 4898954 w 7467600"/>
              <a:gd name="connsiteY486" fmla="*/ 4662092 h 6858000"/>
              <a:gd name="connsiteX487" fmla="*/ 4900699 w 7467600"/>
              <a:gd name="connsiteY487" fmla="*/ 4670867 h 6858000"/>
              <a:gd name="connsiteX488" fmla="*/ 5714511 w 7467600"/>
              <a:gd name="connsiteY488" fmla="*/ 4663483 h 6858000"/>
              <a:gd name="connsiteX489" fmla="*/ 5464793 w 7467600"/>
              <a:gd name="connsiteY489" fmla="*/ 4393556 h 6858000"/>
              <a:gd name="connsiteX490" fmla="*/ 5461897 w 7467600"/>
              <a:gd name="connsiteY490" fmla="*/ 4390879 h 6858000"/>
              <a:gd name="connsiteX491" fmla="*/ 4294126 w 7467600"/>
              <a:gd name="connsiteY491" fmla="*/ 3303048 h 6858000"/>
              <a:gd name="connsiteX492" fmla="*/ 4305321 w 7467600"/>
              <a:gd name="connsiteY492" fmla="*/ 3256953 h 6858000"/>
              <a:gd name="connsiteX493" fmla="*/ 4949299 w 7467600"/>
              <a:gd name="connsiteY493" fmla="*/ 3766336 h 6858000"/>
              <a:gd name="connsiteX494" fmla="*/ 5291452 w 7467600"/>
              <a:gd name="connsiteY494" fmla="*/ 4076801 h 6858000"/>
              <a:gd name="connsiteX495" fmla="*/ 5434998 w 7467600"/>
              <a:gd name="connsiteY495" fmla="*/ 4254100 h 6858000"/>
              <a:gd name="connsiteX496" fmla="*/ 5351015 w 7467600"/>
              <a:gd name="connsiteY496" fmla="*/ 3760989 h 6858000"/>
              <a:gd name="connsiteX497" fmla="*/ 5413780 w 7467600"/>
              <a:gd name="connsiteY497" fmla="*/ 2966265 h 6858000"/>
              <a:gd name="connsiteX498" fmla="*/ 5425627 w 7467600"/>
              <a:gd name="connsiteY498" fmla="*/ 2954192 h 6858000"/>
              <a:gd name="connsiteX499" fmla="*/ 6604735 w 7467600"/>
              <a:gd name="connsiteY499" fmla="*/ 2041381 h 6858000"/>
              <a:gd name="connsiteX500" fmla="*/ 7204487 w 7467600"/>
              <a:gd name="connsiteY500" fmla="*/ 2742112 h 6858000"/>
              <a:gd name="connsiteX501" fmla="*/ 7131592 w 7467600"/>
              <a:gd name="connsiteY501" fmla="*/ 2672096 h 6858000"/>
              <a:gd name="connsiteX502" fmla="*/ 6996344 w 7467600"/>
              <a:gd name="connsiteY502" fmla="*/ 2518310 h 6858000"/>
              <a:gd name="connsiteX503" fmla="*/ 6735495 w 7467600"/>
              <a:gd name="connsiteY503" fmla="*/ 2196890 h 6858000"/>
              <a:gd name="connsiteX504" fmla="*/ 6721901 w 7467600"/>
              <a:gd name="connsiteY504" fmla="*/ 2179274 h 6858000"/>
              <a:gd name="connsiteX505" fmla="*/ 6604735 w 7467600"/>
              <a:gd name="connsiteY505" fmla="*/ 2041381 h 6858000"/>
              <a:gd name="connsiteX506" fmla="*/ 6591670 w 7467600"/>
              <a:gd name="connsiteY506" fmla="*/ 1988277 h 6858000"/>
              <a:gd name="connsiteX507" fmla="*/ 6747349 w 7467600"/>
              <a:gd name="connsiteY507" fmla="*/ 2160069 h 6858000"/>
              <a:gd name="connsiteX508" fmla="*/ 6760943 w 7467600"/>
              <a:gd name="connsiteY508" fmla="*/ 2177686 h 6858000"/>
              <a:gd name="connsiteX509" fmla="*/ 7021065 w 7467600"/>
              <a:gd name="connsiteY509" fmla="*/ 2498102 h 6858000"/>
              <a:gd name="connsiteX510" fmla="*/ 7155223 w 7467600"/>
              <a:gd name="connsiteY510" fmla="*/ 2650386 h 6858000"/>
              <a:gd name="connsiteX511" fmla="*/ 7203167 w 7467600"/>
              <a:gd name="connsiteY511" fmla="*/ 2697288 h 6858000"/>
              <a:gd name="connsiteX512" fmla="*/ 6937703 w 7467600"/>
              <a:gd name="connsiteY512" fmla="*/ 2321981 h 6858000"/>
              <a:gd name="connsiteX513" fmla="*/ 6591670 w 7467600"/>
              <a:gd name="connsiteY513" fmla="*/ 1988277 h 6858000"/>
              <a:gd name="connsiteX514" fmla="*/ 5798671 w 7467600"/>
              <a:gd name="connsiteY514" fmla="*/ 1981601 h 6858000"/>
              <a:gd name="connsiteX515" fmla="*/ 5754709 w 7467600"/>
              <a:gd name="connsiteY515" fmla="*/ 2071454 h 6858000"/>
              <a:gd name="connsiteX516" fmla="*/ 5763044 w 7467600"/>
              <a:gd name="connsiteY516" fmla="*/ 2842206 h 6858000"/>
              <a:gd name="connsiteX517" fmla="*/ 5764974 w 7467600"/>
              <a:gd name="connsiteY517" fmla="*/ 2799609 h 6858000"/>
              <a:gd name="connsiteX518" fmla="*/ 5767665 w 7467600"/>
              <a:gd name="connsiteY518" fmla="*/ 2666409 h 6858000"/>
              <a:gd name="connsiteX519" fmla="*/ 5763055 w 7467600"/>
              <a:gd name="connsiteY519" fmla="*/ 2579705 h 6858000"/>
              <a:gd name="connsiteX520" fmla="*/ 5758079 w 7467600"/>
              <a:gd name="connsiteY520" fmla="*/ 2492508 h 6858000"/>
              <a:gd name="connsiteX521" fmla="*/ 5779325 w 7467600"/>
              <a:gd name="connsiteY521" fmla="*/ 2197069 h 6858000"/>
              <a:gd name="connsiteX522" fmla="*/ 5798671 w 7467600"/>
              <a:gd name="connsiteY522" fmla="*/ 1981601 h 6858000"/>
              <a:gd name="connsiteX523" fmla="*/ 5829202 w 7467600"/>
              <a:gd name="connsiteY523" fmla="*/ 1971679 h 6858000"/>
              <a:gd name="connsiteX524" fmla="*/ 5809558 w 7467600"/>
              <a:gd name="connsiteY524" fmla="*/ 2198043 h 6858000"/>
              <a:gd name="connsiteX525" fmla="*/ 5788653 w 7467600"/>
              <a:gd name="connsiteY525" fmla="*/ 2489430 h 6858000"/>
              <a:gd name="connsiteX526" fmla="*/ 5793439 w 7467600"/>
              <a:gd name="connsiteY526" fmla="*/ 2575235 h 6858000"/>
              <a:gd name="connsiteX527" fmla="*/ 5796837 w 7467600"/>
              <a:gd name="connsiteY527" fmla="*/ 2637633 h 6858000"/>
              <a:gd name="connsiteX528" fmla="*/ 5818614 w 7467600"/>
              <a:gd name="connsiteY528" fmla="*/ 2473055 h 6858000"/>
              <a:gd name="connsiteX529" fmla="*/ 5829202 w 7467600"/>
              <a:gd name="connsiteY529" fmla="*/ 1971679 h 6858000"/>
              <a:gd name="connsiteX530" fmla="*/ 5911389 w 7467600"/>
              <a:gd name="connsiteY530" fmla="*/ 1898371 h 6858000"/>
              <a:gd name="connsiteX531" fmla="*/ 6237627 w 7467600"/>
              <a:gd name="connsiteY531" fmla="*/ 2231921 h 6858000"/>
              <a:gd name="connsiteX532" fmla="*/ 5911389 w 7467600"/>
              <a:gd name="connsiteY532" fmla="*/ 1898371 h 6858000"/>
              <a:gd name="connsiteX533" fmla="*/ 6944437 w 7467600"/>
              <a:gd name="connsiteY533" fmla="*/ 1575402 h 6858000"/>
              <a:gd name="connsiteX534" fmla="*/ 6304730 w 7467600"/>
              <a:gd name="connsiteY534" fmla="*/ 1766654 h 6858000"/>
              <a:gd name="connsiteX535" fmla="*/ 6944437 w 7467600"/>
              <a:gd name="connsiteY535" fmla="*/ 1575402 h 6858000"/>
              <a:gd name="connsiteX536" fmla="*/ 7019523 w 7467600"/>
              <a:gd name="connsiteY536" fmla="*/ 1519450 h 6858000"/>
              <a:gd name="connsiteX537" fmla="*/ 6298091 w 7467600"/>
              <a:gd name="connsiteY537" fmla="*/ 1737122 h 6858000"/>
              <a:gd name="connsiteX538" fmla="*/ 7019523 w 7467600"/>
              <a:gd name="connsiteY538" fmla="*/ 1519450 h 6858000"/>
              <a:gd name="connsiteX539" fmla="*/ 2399523 w 7467600"/>
              <a:gd name="connsiteY539" fmla="*/ 1428234 h 6858000"/>
              <a:gd name="connsiteX540" fmla="*/ 2224982 w 7467600"/>
              <a:gd name="connsiteY540" fmla="*/ 1826201 h 6858000"/>
              <a:gd name="connsiteX541" fmla="*/ 2096099 w 7467600"/>
              <a:gd name="connsiteY541" fmla="*/ 2345900 h 6858000"/>
              <a:gd name="connsiteX542" fmla="*/ 2283317 w 7467600"/>
              <a:gd name="connsiteY542" fmla="*/ 1796925 h 6858000"/>
              <a:gd name="connsiteX543" fmla="*/ 2399523 w 7467600"/>
              <a:gd name="connsiteY543" fmla="*/ 1428234 h 6858000"/>
              <a:gd name="connsiteX544" fmla="*/ 2448558 w 7467600"/>
              <a:gd name="connsiteY544" fmla="*/ 1373435 h 6858000"/>
              <a:gd name="connsiteX545" fmla="*/ 2312521 w 7467600"/>
              <a:gd name="connsiteY545" fmla="*/ 1806140 h 6858000"/>
              <a:gd name="connsiteX546" fmla="*/ 2127533 w 7467600"/>
              <a:gd name="connsiteY546" fmla="*/ 2348380 h 6858000"/>
              <a:gd name="connsiteX547" fmla="*/ 2358080 w 7467600"/>
              <a:gd name="connsiteY547" fmla="*/ 1866134 h 6858000"/>
              <a:gd name="connsiteX548" fmla="*/ 2407436 w 7467600"/>
              <a:gd name="connsiteY548" fmla="*/ 1651070 h 6858000"/>
              <a:gd name="connsiteX549" fmla="*/ 2448558 w 7467600"/>
              <a:gd name="connsiteY549" fmla="*/ 1373435 h 6858000"/>
              <a:gd name="connsiteX550" fmla="*/ 278707 w 7467600"/>
              <a:gd name="connsiteY550" fmla="*/ 1352270 h 6858000"/>
              <a:gd name="connsiteX551" fmla="*/ 321570 w 7467600"/>
              <a:gd name="connsiteY551" fmla="*/ 1861610 h 6858000"/>
              <a:gd name="connsiteX552" fmla="*/ 294281 w 7467600"/>
              <a:gd name="connsiteY552" fmla="*/ 1440658 h 6858000"/>
              <a:gd name="connsiteX553" fmla="*/ 278707 w 7467600"/>
              <a:gd name="connsiteY553" fmla="*/ 1352270 h 6858000"/>
              <a:gd name="connsiteX554" fmla="*/ 1423821 w 7467600"/>
              <a:gd name="connsiteY554" fmla="*/ 1351958 h 6858000"/>
              <a:gd name="connsiteX555" fmla="*/ 1638521 w 7467600"/>
              <a:gd name="connsiteY555" fmla="*/ 1908470 h 6858000"/>
              <a:gd name="connsiteX556" fmla="*/ 1754199 w 7467600"/>
              <a:gd name="connsiteY556" fmla="*/ 2149284 h 6858000"/>
              <a:gd name="connsiteX557" fmla="*/ 1908359 w 7467600"/>
              <a:gd name="connsiteY557" fmla="*/ 2364988 h 6858000"/>
              <a:gd name="connsiteX558" fmla="*/ 1647661 w 7467600"/>
              <a:gd name="connsiteY558" fmla="*/ 1825945 h 6858000"/>
              <a:gd name="connsiteX559" fmla="*/ 1423821 w 7467600"/>
              <a:gd name="connsiteY559" fmla="*/ 1351958 h 6858000"/>
              <a:gd name="connsiteX560" fmla="*/ 1431890 w 7467600"/>
              <a:gd name="connsiteY560" fmla="*/ 1306475 h 6858000"/>
              <a:gd name="connsiteX561" fmla="*/ 1507597 w 7467600"/>
              <a:gd name="connsiteY561" fmla="*/ 1446132 h 6858000"/>
              <a:gd name="connsiteX562" fmla="*/ 1674586 w 7467600"/>
              <a:gd name="connsiteY562" fmla="*/ 1813832 h 6858000"/>
              <a:gd name="connsiteX563" fmla="*/ 1815950 w 7467600"/>
              <a:gd name="connsiteY563" fmla="*/ 2128564 h 6858000"/>
              <a:gd name="connsiteX564" fmla="*/ 1984242 w 7467600"/>
              <a:gd name="connsiteY564" fmla="*/ 2430829 h 6858000"/>
              <a:gd name="connsiteX565" fmla="*/ 2014023 w 7467600"/>
              <a:gd name="connsiteY565" fmla="*/ 2450995 h 6858000"/>
              <a:gd name="connsiteX566" fmla="*/ 1747337 w 7467600"/>
              <a:gd name="connsiteY566" fmla="*/ 1855264 h 6858000"/>
              <a:gd name="connsiteX567" fmla="*/ 1533749 w 7467600"/>
              <a:gd name="connsiteY567" fmla="*/ 1478656 h 6858000"/>
              <a:gd name="connsiteX568" fmla="*/ 1431890 w 7467600"/>
              <a:gd name="connsiteY568" fmla="*/ 1306475 h 6858000"/>
              <a:gd name="connsiteX569" fmla="*/ 5052692 w 7467600"/>
              <a:gd name="connsiteY569" fmla="*/ 1292994 h 6858000"/>
              <a:gd name="connsiteX570" fmla="*/ 5200661 w 7467600"/>
              <a:gd name="connsiteY570" fmla="*/ 1635186 h 6858000"/>
              <a:gd name="connsiteX571" fmla="*/ 5297138 w 7467600"/>
              <a:gd name="connsiteY571" fmla="*/ 1906351 h 6858000"/>
              <a:gd name="connsiteX572" fmla="*/ 5052692 w 7467600"/>
              <a:gd name="connsiteY572" fmla="*/ 1292994 h 6858000"/>
              <a:gd name="connsiteX573" fmla="*/ 5009948 w 7467600"/>
              <a:gd name="connsiteY573" fmla="*/ 1273619 h 6858000"/>
              <a:gd name="connsiteX574" fmla="*/ 5121777 w 7467600"/>
              <a:gd name="connsiteY574" fmla="*/ 1654213 h 6858000"/>
              <a:gd name="connsiteX575" fmla="*/ 5293545 w 7467600"/>
              <a:gd name="connsiteY575" fmla="*/ 2072247 h 6858000"/>
              <a:gd name="connsiteX576" fmla="*/ 5294042 w 7467600"/>
              <a:gd name="connsiteY576" fmla="*/ 2065019 h 6858000"/>
              <a:gd name="connsiteX577" fmla="*/ 5171936 w 7467600"/>
              <a:gd name="connsiteY577" fmla="*/ 1647613 h 6858000"/>
              <a:gd name="connsiteX578" fmla="*/ 5009948 w 7467600"/>
              <a:gd name="connsiteY578" fmla="*/ 1273619 h 6858000"/>
              <a:gd name="connsiteX579" fmla="*/ 655236 w 7467600"/>
              <a:gd name="connsiteY579" fmla="*/ 1268632 h 6858000"/>
              <a:gd name="connsiteX580" fmla="*/ 839521 w 7467600"/>
              <a:gd name="connsiteY580" fmla="*/ 1685315 h 6858000"/>
              <a:gd name="connsiteX581" fmla="*/ 1109416 w 7467600"/>
              <a:gd name="connsiteY581" fmla="*/ 2061663 h 6858000"/>
              <a:gd name="connsiteX582" fmla="*/ 1298300 w 7467600"/>
              <a:gd name="connsiteY582" fmla="*/ 2247742 h 6858000"/>
              <a:gd name="connsiteX583" fmla="*/ 1125871 w 7467600"/>
              <a:gd name="connsiteY583" fmla="*/ 1989513 h 6858000"/>
              <a:gd name="connsiteX584" fmla="*/ 981574 w 7467600"/>
              <a:gd name="connsiteY584" fmla="*/ 1783157 h 6858000"/>
              <a:gd name="connsiteX585" fmla="*/ 922198 w 7467600"/>
              <a:gd name="connsiteY585" fmla="*/ 1677437 h 6858000"/>
              <a:gd name="connsiteX586" fmla="*/ 869293 w 7467600"/>
              <a:gd name="connsiteY586" fmla="*/ 1583214 h 6858000"/>
              <a:gd name="connsiteX587" fmla="*/ 751431 w 7467600"/>
              <a:gd name="connsiteY587" fmla="*/ 1405731 h 6858000"/>
              <a:gd name="connsiteX588" fmla="*/ 655236 w 7467600"/>
              <a:gd name="connsiteY588" fmla="*/ 1268632 h 6858000"/>
              <a:gd name="connsiteX589" fmla="*/ 6516292 w 7467600"/>
              <a:gd name="connsiteY589" fmla="*/ 1263064 h 6858000"/>
              <a:gd name="connsiteX590" fmla="*/ 5736320 w 7467600"/>
              <a:gd name="connsiteY590" fmla="*/ 1501803 h 6858000"/>
              <a:gd name="connsiteX591" fmla="*/ 6516292 w 7467600"/>
              <a:gd name="connsiteY591" fmla="*/ 1263064 h 6858000"/>
              <a:gd name="connsiteX592" fmla="*/ 291466 w 7467600"/>
              <a:gd name="connsiteY592" fmla="*/ 1250369 h 6858000"/>
              <a:gd name="connsiteX593" fmla="*/ 323180 w 7467600"/>
              <a:gd name="connsiteY593" fmla="*/ 1435283 h 6858000"/>
              <a:gd name="connsiteX594" fmla="*/ 349381 w 7467600"/>
              <a:gd name="connsiteY594" fmla="*/ 1875041 h 6858000"/>
              <a:gd name="connsiteX595" fmla="*/ 374363 w 7467600"/>
              <a:gd name="connsiteY595" fmla="*/ 1506494 h 6858000"/>
              <a:gd name="connsiteX596" fmla="*/ 302168 w 7467600"/>
              <a:gd name="connsiteY596" fmla="*/ 1274495 h 6858000"/>
              <a:gd name="connsiteX597" fmla="*/ 291466 w 7467600"/>
              <a:gd name="connsiteY597" fmla="*/ 1250369 h 6858000"/>
              <a:gd name="connsiteX598" fmla="*/ 678222 w 7467600"/>
              <a:gd name="connsiteY598" fmla="*/ 1248670 h 6858000"/>
              <a:gd name="connsiteX599" fmla="*/ 775536 w 7467600"/>
              <a:gd name="connsiteY599" fmla="*/ 1388015 h 6858000"/>
              <a:gd name="connsiteX600" fmla="*/ 894529 w 7467600"/>
              <a:gd name="connsiteY600" fmla="*/ 1567739 h 6858000"/>
              <a:gd name="connsiteX601" fmla="*/ 948000 w 7467600"/>
              <a:gd name="connsiteY601" fmla="*/ 1663088 h 6858000"/>
              <a:gd name="connsiteX602" fmla="*/ 1006812 w 7467600"/>
              <a:gd name="connsiteY602" fmla="*/ 1767683 h 6858000"/>
              <a:gd name="connsiteX603" fmla="*/ 1149133 w 7467600"/>
              <a:gd name="connsiteY603" fmla="*/ 1971513 h 6858000"/>
              <a:gd name="connsiteX604" fmla="*/ 1333952 w 7467600"/>
              <a:gd name="connsiteY604" fmla="*/ 2251620 h 6858000"/>
              <a:gd name="connsiteX605" fmla="*/ 1337329 w 7467600"/>
              <a:gd name="connsiteY605" fmla="*/ 2258350 h 6858000"/>
              <a:gd name="connsiteX606" fmla="*/ 1014726 w 7467600"/>
              <a:gd name="connsiteY606" fmla="*/ 1615556 h 6858000"/>
              <a:gd name="connsiteX607" fmla="*/ 678222 w 7467600"/>
              <a:gd name="connsiteY607" fmla="*/ 1248670 h 6858000"/>
              <a:gd name="connsiteX608" fmla="*/ 6691602 w 7467600"/>
              <a:gd name="connsiteY608" fmla="*/ 1140573 h 6858000"/>
              <a:gd name="connsiteX609" fmla="*/ 6571100 w 7467600"/>
              <a:gd name="connsiteY609" fmla="*/ 1183662 h 6858000"/>
              <a:gd name="connsiteX610" fmla="*/ 6241687 w 7467600"/>
              <a:gd name="connsiteY610" fmla="*/ 1257600 h 6858000"/>
              <a:gd name="connsiteX611" fmla="*/ 5693009 w 7467600"/>
              <a:gd name="connsiteY611" fmla="*/ 1478256 h 6858000"/>
              <a:gd name="connsiteX612" fmla="*/ 6548420 w 7467600"/>
              <a:gd name="connsiteY612" fmla="*/ 1214599 h 6858000"/>
              <a:gd name="connsiteX613" fmla="*/ 6605473 w 7467600"/>
              <a:gd name="connsiteY613" fmla="*/ 1184686 h 6858000"/>
              <a:gd name="connsiteX614" fmla="*/ 6691602 w 7467600"/>
              <a:gd name="connsiteY614" fmla="*/ 1140573 h 6858000"/>
              <a:gd name="connsiteX615" fmla="*/ 4002475 w 7467600"/>
              <a:gd name="connsiteY615" fmla="*/ 1037802 h 6858000"/>
              <a:gd name="connsiteX616" fmla="*/ 4000324 w 7467600"/>
              <a:gd name="connsiteY616" fmla="*/ 1039362 h 6858000"/>
              <a:gd name="connsiteX617" fmla="*/ 4002862 w 7467600"/>
              <a:gd name="connsiteY617" fmla="*/ 1042866 h 6858000"/>
              <a:gd name="connsiteX618" fmla="*/ 4002475 w 7467600"/>
              <a:gd name="connsiteY618" fmla="*/ 1037802 h 6858000"/>
              <a:gd name="connsiteX619" fmla="*/ 506322 w 7467600"/>
              <a:gd name="connsiteY619" fmla="*/ 1020997 h 6858000"/>
              <a:gd name="connsiteX620" fmla="*/ 533068 w 7467600"/>
              <a:gd name="connsiteY620" fmla="*/ 1029409 h 6858000"/>
              <a:gd name="connsiteX621" fmla="*/ 1232525 w 7467600"/>
              <a:gd name="connsiteY621" fmla="*/ 1804675 h 6858000"/>
              <a:gd name="connsiteX622" fmla="*/ 1388858 w 7467600"/>
              <a:gd name="connsiteY622" fmla="*/ 2368011 h 6858000"/>
              <a:gd name="connsiteX623" fmla="*/ 1384098 w 7467600"/>
              <a:gd name="connsiteY623" fmla="*/ 2378125 h 6858000"/>
              <a:gd name="connsiteX624" fmla="*/ 1425393 w 7467600"/>
              <a:gd name="connsiteY624" fmla="*/ 2589124 h 6858000"/>
              <a:gd name="connsiteX625" fmla="*/ 1424001 w 7467600"/>
              <a:gd name="connsiteY625" fmla="*/ 2597541 h 6858000"/>
              <a:gd name="connsiteX626" fmla="*/ 2152729 w 7467600"/>
              <a:gd name="connsiteY626" fmla="*/ 2864487 h 6858000"/>
              <a:gd name="connsiteX627" fmla="*/ 2020609 w 7467600"/>
              <a:gd name="connsiteY627" fmla="*/ 2539671 h 6858000"/>
              <a:gd name="connsiteX628" fmla="*/ 2018920 w 7467600"/>
              <a:gd name="connsiteY628" fmla="*/ 2536309 h 6858000"/>
              <a:gd name="connsiteX629" fmla="*/ 1342441 w 7467600"/>
              <a:gd name="connsiteY629" fmla="*/ 1173017 h 6858000"/>
              <a:gd name="connsiteX630" fmla="*/ 1367925 w 7467600"/>
              <a:gd name="connsiteY630" fmla="*/ 1135648 h 6858000"/>
              <a:gd name="connsiteX631" fmla="*/ 1771401 w 7467600"/>
              <a:gd name="connsiteY631" fmla="*/ 1806673 h 6858000"/>
              <a:gd name="connsiteX632" fmla="*/ 1972385 w 7467600"/>
              <a:gd name="connsiteY632" fmla="*/ 2198735 h 6858000"/>
              <a:gd name="connsiteX633" fmla="*/ 2040892 w 7467600"/>
              <a:gd name="connsiteY633" fmla="*/ 2405205 h 6858000"/>
              <a:gd name="connsiteX634" fmla="*/ 2131689 w 7467600"/>
              <a:gd name="connsiteY634" fmla="*/ 1936926 h 6858000"/>
              <a:gd name="connsiteX635" fmla="*/ 2454820 w 7467600"/>
              <a:gd name="connsiteY635" fmla="*/ 1248808 h 6858000"/>
              <a:gd name="connsiteX636" fmla="*/ 2492512 w 7467600"/>
              <a:gd name="connsiteY636" fmla="*/ 1302920 h 6858000"/>
              <a:gd name="connsiteX637" fmla="*/ 2081216 w 7467600"/>
              <a:gd name="connsiteY637" fmla="*/ 2527513 h 6858000"/>
              <a:gd name="connsiteX638" fmla="*/ 2081211 w 7467600"/>
              <a:gd name="connsiteY638" fmla="*/ 2528916 h 6858000"/>
              <a:gd name="connsiteX639" fmla="*/ 2199067 w 7467600"/>
              <a:gd name="connsiteY639" fmla="*/ 2884061 h 6858000"/>
              <a:gd name="connsiteX640" fmla="*/ 3192586 w 7467600"/>
              <a:gd name="connsiteY640" fmla="*/ 3411496 h 6858000"/>
              <a:gd name="connsiteX641" fmla="*/ 3182620 w 7467600"/>
              <a:gd name="connsiteY641" fmla="*/ 3483279 h 6858000"/>
              <a:gd name="connsiteX642" fmla="*/ 2435119 w 7467600"/>
              <a:gd name="connsiteY642" fmla="*/ 3080173 h 6858000"/>
              <a:gd name="connsiteX643" fmla="*/ 2410152 w 7467600"/>
              <a:gd name="connsiteY643" fmla="*/ 3063751 h 6858000"/>
              <a:gd name="connsiteX644" fmla="*/ 2408099 w 7467600"/>
              <a:gd name="connsiteY644" fmla="*/ 3064403 h 6858000"/>
              <a:gd name="connsiteX645" fmla="*/ 2407218 w 7467600"/>
              <a:gd name="connsiteY645" fmla="*/ 3070324 h 6858000"/>
              <a:gd name="connsiteX646" fmla="*/ 2380138 w 7467600"/>
              <a:gd name="connsiteY646" fmla="*/ 3099341 h 6858000"/>
              <a:gd name="connsiteX647" fmla="*/ 1765923 w 7467600"/>
              <a:gd name="connsiteY647" fmla="*/ 3581043 h 6858000"/>
              <a:gd name="connsiteX648" fmla="*/ 1702258 w 7467600"/>
              <a:gd name="connsiteY648" fmla="*/ 3612286 h 6858000"/>
              <a:gd name="connsiteX649" fmla="*/ 1538370 w 7467600"/>
              <a:gd name="connsiteY649" fmla="*/ 3811804 h 6858000"/>
              <a:gd name="connsiteX650" fmla="*/ 542867 w 7467600"/>
              <a:gd name="connsiteY650" fmla="*/ 4944092 h 6858000"/>
              <a:gd name="connsiteX651" fmla="*/ 515800 w 7467600"/>
              <a:gd name="connsiteY651" fmla="*/ 4862180 h 6858000"/>
              <a:gd name="connsiteX652" fmla="*/ 909145 w 7467600"/>
              <a:gd name="connsiteY652" fmla="*/ 4199225 h 6858000"/>
              <a:gd name="connsiteX653" fmla="*/ 1214067 w 7467600"/>
              <a:gd name="connsiteY653" fmla="*/ 3908561 h 6858000"/>
              <a:gd name="connsiteX654" fmla="*/ 640967 w 7467600"/>
              <a:gd name="connsiteY654" fmla="*/ 4105601 h 6858000"/>
              <a:gd name="connsiteX655" fmla="*/ 112563 w 7467600"/>
              <a:gd name="connsiteY655" fmla="*/ 4396952 h 6858000"/>
              <a:gd name="connsiteX656" fmla="*/ 0 w 7467600"/>
              <a:gd name="connsiteY656" fmla="*/ 4466006 h 6858000"/>
              <a:gd name="connsiteX657" fmla="*/ 0 w 7467600"/>
              <a:gd name="connsiteY657" fmla="*/ 4233763 h 6858000"/>
              <a:gd name="connsiteX658" fmla="*/ 36881 w 7467600"/>
              <a:gd name="connsiteY658" fmla="*/ 4200118 h 6858000"/>
              <a:gd name="connsiteX659" fmla="*/ 910534 w 7467600"/>
              <a:gd name="connsiteY659" fmla="*/ 3629753 h 6858000"/>
              <a:gd name="connsiteX660" fmla="*/ 1578717 w 7467600"/>
              <a:gd name="connsiteY660" fmla="*/ 3575982 h 6858000"/>
              <a:gd name="connsiteX661" fmla="*/ 2338780 w 7467600"/>
              <a:gd name="connsiteY661" fmla="*/ 3033725 h 6858000"/>
              <a:gd name="connsiteX662" fmla="*/ 1807991 w 7467600"/>
              <a:gd name="connsiteY662" fmla="*/ 2807184 h 6858000"/>
              <a:gd name="connsiteX663" fmla="*/ 1416358 w 7467600"/>
              <a:gd name="connsiteY663" fmla="*/ 3112571 h 6858000"/>
              <a:gd name="connsiteX664" fmla="*/ 939066 w 7467600"/>
              <a:gd name="connsiteY664" fmla="*/ 3378798 h 6858000"/>
              <a:gd name="connsiteX665" fmla="*/ 115099 w 7467600"/>
              <a:gd name="connsiteY665" fmla="*/ 3607650 h 6858000"/>
              <a:gd name="connsiteX666" fmla="*/ 97284 w 7467600"/>
              <a:gd name="connsiteY666" fmla="*/ 3520393 h 6858000"/>
              <a:gd name="connsiteX667" fmla="*/ 922050 w 7467600"/>
              <a:gd name="connsiteY667" fmla="*/ 3074867 h 6858000"/>
              <a:gd name="connsiteX668" fmla="*/ 1405265 w 7467600"/>
              <a:gd name="connsiteY668" fmla="*/ 3016319 h 6858000"/>
              <a:gd name="connsiteX669" fmla="*/ 1407512 w 7467600"/>
              <a:gd name="connsiteY669" fmla="*/ 3018001 h 6858000"/>
              <a:gd name="connsiteX670" fmla="*/ 1726266 w 7467600"/>
              <a:gd name="connsiteY670" fmla="*/ 2777274 h 6858000"/>
              <a:gd name="connsiteX671" fmla="*/ 625390 w 7467600"/>
              <a:gd name="connsiteY671" fmla="*/ 2514541 h 6858000"/>
              <a:gd name="connsiteX672" fmla="*/ 619799 w 7467600"/>
              <a:gd name="connsiteY672" fmla="*/ 2527180 h 6858000"/>
              <a:gd name="connsiteX673" fmla="*/ 310030 w 7467600"/>
              <a:gd name="connsiteY673" fmla="*/ 2771818 h 6858000"/>
              <a:gd name="connsiteX674" fmla="*/ 173877 w 7467600"/>
              <a:gd name="connsiteY674" fmla="*/ 2937056 h 6858000"/>
              <a:gd name="connsiteX675" fmla="*/ 77889 w 7467600"/>
              <a:gd name="connsiteY675" fmla="*/ 3138440 h 6858000"/>
              <a:gd name="connsiteX676" fmla="*/ 0 w 7467600"/>
              <a:gd name="connsiteY676" fmla="*/ 3271395 h 6858000"/>
              <a:gd name="connsiteX677" fmla="*/ 0 w 7467600"/>
              <a:gd name="connsiteY677" fmla="*/ 3153002 h 6858000"/>
              <a:gd name="connsiteX678" fmla="*/ 2386 w 7467600"/>
              <a:gd name="connsiteY678" fmla="*/ 3149203 h 6858000"/>
              <a:gd name="connsiteX679" fmla="*/ 89753 w 7467600"/>
              <a:gd name="connsiteY679" fmla="*/ 2987702 h 6858000"/>
              <a:gd name="connsiteX680" fmla="*/ 76869 w 7467600"/>
              <a:gd name="connsiteY680" fmla="*/ 3005404 h 6858000"/>
              <a:gd name="connsiteX681" fmla="*/ 32049 w 7467600"/>
              <a:gd name="connsiteY681" fmla="*/ 3065814 h 6858000"/>
              <a:gd name="connsiteX682" fmla="*/ 0 w 7467600"/>
              <a:gd name="connsiteY682" fmla="*/ 3108744 h 6858000"/>
              <a:gd name="connsiteX683" fmla="*/ 0 w 7467600"/>
              <a:gd name="connsiteY683" fmla="*/ 3058059 h 6858000"/>
              <a:gd name="connsiteX684" fmla="*/ 7610 w 7467600"/>
              <a:gd name="connsiteY684" fmla="*/ 3047889 h 6858000"/>
              <a:gd name="connsiteX685" fmla="*/ 52419 w 7467600"/>
              <a:gd name="connsiteY685" fmla="*/ 2987479 h 6858000"/>
              <a:gd name="connsiteX686" fmla="*/ 59142 w 7467600"/>
              <a:gd name="connsiteY686" fmla="*/ 2978488 h 6858000"/>
              <a:gd name="connsiteX687" fmla="*/ 0 w 7467600"/>
              <a:gd name="connsiteY687" fmla="*/ 3015334 h 6858000"/>
              <a:gd name="connsiteX688" fmla="*/ 0 w 7467600"/>
              <a:gd name="connsiteY688" fmla="*/ 2914286 h 6858000"/>
              <a:gd name="connsiteX689" fmla="*/ 36383 w 7467600"/>
              <a:gd name="connsiteY689" fmla="*/ 2901128 h 6858000"/>
              <a:gd name="connsiteX690" fmla="*/ 156329 w 7467600"/>
              <a:gd name="connsiteY690" fmla="*/ 2840533 h 6858000"/>
              <a:gd name="connsiteX691" fmla="*/ 358355 w 7467600"/>
              <a:gd name="connsiteY691" fmla="*/ 2620471 h 6858000"/>
              <a:gd name="connsiteX692" fmla="*/ 510577 w 7467600"/>
              <a:gd name="connsiteY692" fmla="*/ 2501244 h 6858000"/>
              <a:gd name="connsiteX693" fmla="*/ 211967 w 7467600"/>
              <a:gd name="connsiteY693" fmla="*/ 2479171 h 6858000"/>
              <a:gd name="connsiteX694" fmla="*/ 0 w 7467600"/>
              <a:gd name="connsiteY694" fmla="*/ 2476398 h 6858000"/>
              <a:gd name="connsiteX695" fmla="*/ 0 w 7467600"/>
              <a:gd name="connsiteY695" fmla="*/ 2389189 h 6858000"/>
              <a:gd name="connsiteX696" fmla="*/ 103062 w 7467600"/>
              <a:gd name="connsiteY696" fmla="*/ 2389518 h 6858000"/>
              <a:gd name="connsiteX697" fmla="*/ 510734 w 7467600"/>
              <a:gd name="connsiteY697" fmla="*/ 2416201 h 6858000"/>
              <a:gd name="connsiteX698" fmla="*/ 279257 w 7467600"/>
              <a:gd name="connsiteY698" fmla="*/ 2092102 h 6858000"/>
              <a:gd name="connsiteX699" fmla="*/ 65265 w 7467600"/>
              <a:gd name="connsiteY699" fmla="*/ 2006049 h 6858000"/>
              <a:gd name="connsiteX700" fmla="*/ 0 w 7467600"/>
              <a:gd name="connsiteY700" fmla="*/ 1982532 h 6858000"/>
              <a:gd name="connsiteX701" fmla="*/ 0 w 7467600"/>
              <a:gd name="connsiteY701" fmla="*/ 1912789 h 6858000"/>
              <a:gd name="connsiteX702" fmla="*/ 97460 w 7467600"/>
              <a:gd name="connsiteY702" fmla="*/ 1953725 h 6858000"/>
              <a:gd name="connsiteX703" fmla="*/ 221272 w 7467600"/>
              <a:gd name="connsiteY703" fmla="*/ 1980766 h 6858000"/>
              <a:gd name="connsiteX704" fmla="*/ 116765 w 7467600"/>
              <a:gd name="connsiteY704" fmla="*/ 1911033 h 6858000"/>
              <a:gd name="connsiteX705" fmla="*/ 16405 w 7467600"/>
              <a:gd name="connsiteY705" fmla="*/ 1803412 h 6858000"/>
              <a:gd name="connsiteX706" fmla="*/ 0 w 7467600"/>
              <a:gd name="connsiteY706" fmla="*/ 1784777 h 6858000"/>
              <a:gd name="connsiteX707" fmla="*/ 0 w 7467600"/>
              <a:gd name="connsiteY707" fmla="*/ 1740082 h 6858000"/>
              <a:gd name="connsiteX708" fmla="*/ 39394 w 7467600"/>
              <a:gd name="connsiteY708" fmla="*/ 1784856 h 6858000"/>
              <a:gd name="connsiteX709" fmla="*/ 135813 w 7467600"/>
              <a:gd name="connsiteY709" fmla="*/ 1888838 h 6858000"/>
              <a:gd name="connsiteX710" fmla="*/ 242575 w 7467600"/>
              <a:gd name="connsiteY710" fmla="*/ 1958841 h 6858000"/>
              <a:gd name="connsiteX711" fmla="*/ 82197 w 7467600"/>
              <a:gd name="connsiteY711" fmla="*/ 1754826 h 6858000"/>
              <a:gd name="connsiteX712" fmla="*/ 0 w 7467600"/>
              <a:gd name="connsiteY712" fmla="*/ 1679650 h 6858000"/>
              <a:gd name="connsiteX713" fmla="*/ 0 w 7467600"/>
              <a:gd name="connsiteY713" fmla="*/ 1602463 h 6858000"/>
              <a:gd name="connsiteX714" fmla="*/ 84689 w 7467600"/>
              <a:gd name="connsiteY714" fmla="*/ 1677442 h 6858000"/>
              <a:gd name="connsiteX715" fmla="*/ 298437 w 7467600"/>
              <a:gd name="connsiteY715" fmla="*/ 1968019 h 6858000"/>
              <a:gd name="connsiteX716" fmla="*/ 227269 w 7467600"/>
              <a:gd name="connsiteY716" fmla="*/ 1114064 h 6858000"/>
              <a:gd name="connsiteX717" fmla="*/ 248003 w 7467600"/>
              <a:gd name="connsiteY717" fmla="*/ 1089613 h 6858000"/>
              <a:gd name="connsiteX718" fmla="*/ 427020 w 7467600"/>
              <a:gd name="connsiteY718" fmla="*/ 1619803 h 6858000"/>
              <a:gd name="connsiteX719" fmla="*/ 340345 w 7467600"/>
              <a:gd name="connsiteY719" fmla="*/ 2027739 h 6858000"/>
              <a:gd name="connsiteX720" fmla="*/ 360865 w 7467600"/>
              <a:gd name="connsiteY720" fmla="*/ 2044827 h 6858000"/>
              <a:gd name="connsiteX721" fmla="*/ 560414 w 7467600"/>
              <a:gd name="connsiteY721" fmla="*/ 2421457 h 6858000"/>
              <a:gd name="connsiteX722" fmla="*/ 1359703 w 7467600"/>
              <a:gd name="connsiteY722" fmla="*/ 2578554 h 6858000"/>
              <a:gd name="connsiteX723" fmla="*/ 1359422 w 7467600"/>
              <a:gd name="connsiteY723" fmla="*/ 2577994 h 6858000"/>
              <a:gd name="connsiteX724" fmla="*/ 828701 w 7467600"/>
              <a:gd name="connsiteY724" fmla="*/ 1839520 h 6858000"/>
              <a:gd name="connsiteX725" fmla="*/ 494427 w 7467600"/>
              <a:gd name="connsiteY725" fmla="*/ 1092333 h 6858000"/>
              <a:gd name="connsiteX726" fmla="*/ 506322 w 7467600"/>
              <a:gd name="connsiteY726" fmla="*/ 1020997 h 6858000"/>
              <a:gd name="connsiteX727" fmla="*/ 4570198 w 7467600"/>
              <a:gd name="connsiteY727" fmla="*/ 978081 h 6858000"/>
              <a:gd name="connsiteX728" fmla="*/ 4523691 w 7467600"/>
              <a:gd name="connsiteY728" fmla="*/ 1127776 h 6858000"/>
              <a:gd name="connsiteX729" fmla="*/ 4509875 w 7467600"/>
              <a:gd name="connsiteY729" fmla="*/ 1167552 h 6858000"/>
              <a:gd name="connsiteX730" fmla="*/ 4478168 w 7467600"/>
              <a:gd name="connsiteY730" fmla="*/ 1260735 h 6858000"/>
              <a:gd name="connsiteX731" fmla="*/ 4409309 w 7467600"/>
              <a:gd name="connsiteY731" fmla="*/ 1666996 h 6858000"/>
              <a:gd name="connsiteX732" fmla="*/ 4370031 w 7467600"/>
              <a:gd name="connsiteY732" fmla="*/ 1955666 h 6858000"/>
              <a:gd name="connsiteX733" fmla="*/ 4570198 w 7467600"/>
              <a:gd name="connsiteY733" fmla="*/ 978081 h 6858000"/>
              <a:gd name="connsiteX734" fmla="*/ 4557898 w 7467600"/>
              <a:gd name="connsiteY734" fmla="*/ 900011 h 6858000"/>
              <a:gd name="connsiteX735" fmla="*/ 4344840 w 7467600"/>
              <a:gd name="connsiteY735" fmla="*/ 1922038 h 6858000"/>
              <a:gd name="connsiteX736" fmla="*/ 4378710 w 7467600"/>
              <a:gd name="connsiteY736" fmla="*/ 1665516 h 6858000"/>
              <a:gd name="connsiteX737" fmla="*/ 4448798 w 7467600"/>
              <a:gd name="connsiteY737" fmla="*/ 1253024 h 6858000"/>
              <a:gd name="connsiteX738" fmla="*/ 4480315 w 7467600"/>
              <a:gd name="connsiteY738" fmla="*/ 1158454 h 6858000"/>
              <a:gd name="connsiteX739" fmla="*/ 4494133 w 7467600"/>
              <a:gd name="connsiteY739" fmla="*/ 1118676 h 6858000"/>
              <a:gd name="connsiteX740" fmla="*/ 4557898 w 7467600"/>
              <a:gd name="connsiteY740" fmla="*/ 900011 h 6858000"/>
              <a:gd name="connsiteX741" fmla="*/ 5870151 w 7467600"/>
              <a:gd name="connsiteY741" fmla="*/ 898890 h 6858000"/>
              <a:gd name="connsiteX742" fmla="*/ 5861335 w 7467600"/>
              <a:gd name="connsiteY742" fmla="*/ 899177 h 6858000"/>
              <a:gd name="connsiteX743" fmla="*/ 5843702 w 7467600"/>
              <a:gd name="connsiteY743" fmla="*/ 899748 h 6858000"/>
              <a:gd name="connsiteX744" fmla="*/ 5651107 w 7467600"/>
              <a:gd name="connsiteY744" fmla="*/ 920306 h 6858000"/>
              <a:gd name="connsiteX745" fmla="*/ 5459407 w 7467600"/>
              <a:gd name="connsiteY745" fmla="*/ 940975 h 6858000"/>
              <a:gd name="connsiteX746" fmla="*/ 5374846 w 7467600"/>
              <a:gd name="connsiteY746" fmla="*/ 941988 h 6858000"/>
              <a:gd name="connsiteX747" fmla="*/ 5256105 w 7467600"/>
              <a:gd name="connsiteY747" fmla="*/ 945632 h 6858000"/>
              <a:gd name="connsiteX748" fmla="*/ 5107071 w 7467600"/>
              <a:gd name="connsiteY748" fmla="*/ 969720 h 6858000"/>
              <a:gd name="connsiteX749" fmla="*/ 4998681 w 7467600"/>
              <a:gd name="connsiteY749" fmla="*/ 988771 h 6858000"/>
              <a:gd name="connsiteX750" fmla="*/ 5870151 w 7467600"/>
              <a:gd name="connsiteY750" fmla="*/ 898890 h 6858000"/>
              <a:gd name="connsiteX751" fmla="*/ 5504425 w 7467600"/>
              <a:gd name="connsiteY751" fmla="*/ 848067 h 6858000"/>
              <a:gd name="connsiteX752" fmla="*/ 4968849 w 7467600"/>
              <a:gd name="connsiteY752" fmla="*/ 962318 h 6858000"/>
              <a:gd name="connsiteX753" fmla="*/ 5104039 w 7467600"/>
              <a:gd name="connsiteY753" fmla="*/ 940634 h 6858000"/>
              <a:gd name="connsiteX754" fmla="*/ 5256311 w 7467600"/>
              <a:gd name="connsiteY754" fmla="*/ 916490 h 6858000"/>
              <a:gd name="connsiteX755" fmla="*/ 5377381 w 7467600"/>
              <a:gd name="connsiteY755" fmla="*/ 912671 h 6858000"/>
              <a:gd name="connsiteX756" fmla="*/ 5460148 w 7467600"/>
              <a:gd name="connsiteY756" fmla="*/ 911442 h 6858000"/>
              <a:gd name="connsiteX757" fmla="*/ 5648971 w 7467600"/>
              <a:gd name="connsiteY757" fmla="*/ 891331 h 6858000"/>
              <a:gd name="connsiteX758" fmla="*/ 5844807 w 7467600"/>
              <a:gd name="connsiteY758" fmla="*/ 870718 h 6858000"/>
              <a:gd name="connsiteX759" fmla="*/ 5862975 w 7467600"/>
              <a:gd name="connsiteY759" fmla="*/ 869756 h 6858000"/>
              <a:gd name="connsiteX760" fmla="*/ 5920887 w 7467600"/>
              <a:gd name="connsiteY760" fmla="*/ 865929 h 6858000"/>
              <a:gd name="connsiteX761" fmla="*/ 5504425 w 7467600"/>
              <a:gd name="connsiteY761" fmla="*/ 848067 h 6858000"/>
              <a:gd name="connsiteX762" fmla="*/ 3607114 w 7467600"/>
              <a:gd name="connsiteY762" fmla="*/ 467441 h 6858000"/>
              <a:gd name="connsiteX763" fmla="*/ 3296242 w 7467600"/>
              <a:gd name="connsiteY763" fmla="*/ 807991 h 6858000"/>
              <a:gd name="connsiteX764" fmla="*/ 3174674 w 7467600"/>
              <a:gd name="connsiteY764" fmla="*/ 919759 h 6858000"/>
              <a:gd name="connsiteX765" fmla="*/ 3042978 w 7467600"/>
              <a:gd name="connsiteY765" fmla="*/ 1054894 h 6858000"/>
              <a:gd name="connsiteX766" fmla="*/ 2968914 w 7467600"/>
              <a:gd name="connsiteY766" fmla="*/ 1133756 h 6858000"/>
              <a:gd name="connsiteX767" fmla="*/ 3103823 w 7467600"/>
              <a:gd name="connsiteY767" fmla="*/ 1026814 h 6858000"/>
              <a:gd name="connsiteX768" fmla="*/ 3607114 w 7467600"/>
              <a:gd name="connsiteY768" fmla="*/ 467441 h 6858000"/>
              <a:gd name="connsiteX769" fmla="*/ 3744487 w 7467600"/>
              <a:gd name="connsiteY769" fmla="*/ 383136 h 6858000"/>
              <a:gd name="connsiteX770" fmla="*/ 3970213 w 7467600"/>
              <a:gd name="connsiteY770" fmla="*/ 995559 h 6858000"/>
              <a:gd name="connsiteX771" fmla="*/ 3744487 w 7467600"/>
              <a:gd name="connsiteY771" fmla="*/ 383136 h 6858000"/>
              <a:gd name="connsiteX772" fmla="*/ 3624562 w 7467600"/>
              <a:gd name="connsiteY772" fmla="*/ 367041 h 6858000"/>
              <a:gd name="connsiteX773" fmla="*/ 3489712 w 7467600"/>
              <a:gd name="connsiteY773" fmla="*/ 485386 h 6858000"/>
              <a:gd name="connsiteX774" fmla="*/ 3182994 w 7467600"/>
              <a:gd name="connsiteY774" fmla="*/ 828265 h 6858000"/>
              <a:gd name="connsiteX775" fmla="*/ 2892114 w 7467600"/>
              <a:gd name="connsiteY775" fmla="*/ 1172635 h 6858000"/>
              <a:gd name="connsiteX776" fmla="*/ 3021459 w 7467600"/>
              <a:gd name="connsiteY776" fmla="*/ 1035385 h 6858000"/>
              <a:gd name="connsiteX777" fmla="*/ 3153873 w 7467600"/>
              <a:gd name="connsiteY777" fmla="*/ 898971 h 6858000"/>
              <a:gd name="connsiteX778" fmla="*/ 3276511 w 7467600"/>
              <a:gd name="connsiteY778" fmla="*/ 786423 h 6858000"/>
              <a:gd name="connsiteX779" fmla="*/ 3584154 w 7467600"/>
              <a:gd name="connsiteY779" fmla="*/ 448218 h 6858000"/>
              <a:gd name="connsiteX780" fmla="*/ 3624562 w 7467600"/>
              <a:gd name="connsiteY780" fmla="*/ 367041 h 6858000"/>
              <a:gd name="connsiteX781" fmla="*/ 3766672 w 7467600"/>
              <a:gd name="connsiteY781" fmla="*/ 359429 h 6858000"/>
              <a:gd name="connsiteX782" fmla="*/ 3996338 w 7467600"/>
              <a:gd name="connsiteY782" fmla="*/ 968237 h 6858000"/>
              <a:gd name="connsiteX783" fmla="*/ 3766672 w 7467600"/>
              <a:gd name="connsiteY783" fmla="*/ 359429 h 6858000"/>
              <a:gd name="connsiteX784" fmla="*/ 5805386 w 7467600"/>
              <a:gd name="connsiteY784" fmla="*/ 239240 h 6858000"/>
              <a:gd name="connsiteX785" fmla="*/ 5736947 w 7467600"/>
              <a:gd name="connsiteY785" fmla="*/ 261367 h 6858000"/>
              <a:gd name="connsiteX786" fmla="*/ 5427012 w 7467600"/>
              <a:gd name="connsiteY786" fmla="*/ 311272 h 6858000"/>
              <a:gd name="connsiteX787" fmla="*/ 5147818 w 7467600"/>
              <a:gd name="connsiteY787" fmla="*/ 322112 h 6858000"/>
              <a:gd name="connsiteX788" fmla="*/ 5060854 w 7467600"/>
              <a:gd name="connsiteY788" fmla="*/ 311882 h 6858000"/>
              <a:gd name="connsiteX789" fmla="*/ 4945989 w 7467600"/>
              <a:gd name="connsiteY789" fmla="*/ 300516 h 6858000"/>
              <a:gd name="connsiteX790" fmla="*/ 5410479 w 7467600"/>
              <a:gd name="connsiteY790" fmla="*/ 348434 h 6858000"/>
              <a:gd name="connsiteX791" fmla="*/ 5805386 w 7467600"/>
              <a:gd name="connsiteY791" fmla="*/ 239240 h 6858000"/>
              <a:gd name="connsiteX792" fmla="*/ 5905192 w 7467600"/>
              <a:gd name="connsiteY792" fmla="*/ 163079 h 6858000"/>
              <a:gd name="connsiteX793" fmla="*/ 5865655 w 7467600"/>
              <a:gd name="connsiteY793" fmla="*/ 171901 h 6858000"/>
              <a:gd name="connsiteX794" fmla="*/ 5259740 w 7467600"/>
              <a:gd name="connsiteY794" fmla="*/ 257013 h 6858000"/>
              <a:gd name="connsiteX795" fmla="*/ 5208466 w 7467600"/>
              <a:gd name="connsiteY795" fmla="*/ 257550 h 6858000"/>
              <a:gd name="connsiteX796" fmla="*/ 4980204 w 7467600"/>
              <a:gd name="connsiteY796" fmla="*/ 271903 h 6858000"/>
              <a:gd name="connsiteX797" fmla="*/ 5068068 w 7467600"/>
              <a:gd name="connsiteY797" fmla="*/ 282244 h 6858000"/>
              <a:gd name="connsiteX798" fmla="*/ 5153231 w 7467600"/>
              <a:gd name="connsiteY798" fmla="*/ 292240 h 6858000"/>
              <a:gd name="connsiteX799" fmla="*/ 5426491 w 7467600"/>
              <a:gd name="connsiteY799" fmla="*/ 281128 h 6858000"/>
              <a:gd name="connsiteX800" fmla="*/ 5731212 w 7467600"/>
              <a:gd name="connsiteY800" fmla="*/ 231951 h 6858000"/>
              <a:gd name="connsiteX801" fmla="*/ 5905192 w 7467600"/>
              <a:gd name="connsiteY801" fmla="*/ 163079 h 6858000"/>
              <a:gd name="connsiteX802" fmla="*/ 5944437 w 7467600"/>
              <a:gd name="connsiteY802" fmla="*/ 113829 h 6858000"/>
              <a:gd name="connsiteX803" fmla="*/ 5825032 w 7467600"/>
              <a:gd name="connsiteY803" fmla="*/ 146405 h 6858000"/>
              <a:gd name="connsiteX804" fmla="*/ 4955599 w 7467600"/>
              <a:gd name="connsiteY804" fmla="*/ 247008 h 6858000"/>
              <a:gd name="connsiteX805" fmla="*/ 5210104 w 7467600"/>
              <a:gd name="connsiteY805" fmla="*/ 228123 h 6858000"/>
              <a:gd name="connsiteX806" fmla="*/ 5261015 w 7467600"/>
              <a:gd name="connsiteY806" fmla="*/ 227087 h 6858000"/>
              <a:gd name="connsiteX807" fmla="*/ 5861181 w 7467600"/>
              <a:gd name="connsiteY807" fmla="*/ 143093 h 6858000"/>
              <a:gd name="connsiteX808" fmla="*/ 5961252 w 7467600"/>
              <a:gd name="connsiteY808" fmla="*/ 114820 h 6858000"/>
              <a:gd name="connsiteX809" fmla="*/ 5944437 w 7467600"/>
              <a:gd name="connsiteY809" fmla="*/ 113829 h 6858000"/>
              <a:gd name="connsiteX810" fmla="*/ 3882765 w 7467600"/>
              <a:gd name="connsiteY810" fmla="*/ 0 h 6858000"/>
              <a:gd name="connsiteX811" fmla="*/ 3995099 w 7467600"/>
              <a:gd name="connsiteY811" fmla="*/ 0 h 6858000"/>
              <a:gd name="connsiteX812" fmla="*/ 4163818 w 7467600"/>
              <a:gd name="connsiteY812" fmla="*/ 234104 h 6858000"/>
              <a:gd name="connsiteX813" fmla="*/ 4172099 w 7467600"/>
              <a:gd name="connsiteY813" fmla="*/ 234207 h 6858000"/>
              <a:gd name="connsiteX814" fmla="*/ 4784282 w 7467600"/>
              <a:gd name="connsiteY814" fmla="*/ 276561 h 6858000"/>
              <a:gd name="connsiteX815" fmla="*/ 4801687 w 7467600"/>
              <a:gd name="connsiteY815" fmla="*/ 267764 h 6858000"/>
              <a:gd name="connsiteX816" fmla="*/ 6082788 w 7467600"/>
              <a:gd name="connsiteY816" fmla="*/ 64119 h 6858000"/>
              <a:gd name="connsiteX817" fmla="*/ 6099442 w 7467600"/>
              <a:gd name="connsiteY817" fmla="*/ 82568 h 6858000"/>
              <a:gd name="connsiteX818" fmla="*/ 4804137 w 7467600"/>
              <a:gd name="connsiteY818" fmla="*/ 320931 h 6858000"/>
              <a:gd name="connsiteX819" fmla="*/ 4227047 w 7467600"/>
              <a:gd name="connsiteY819" fmla="*/ 313415 h 6858000"/>
              <a:gd name="connsiteX820" fmla="*/ 4346041 w 7467600"/>
              <a:gd name="connsiteY820" fmla="*/ 456086 h 6858000"/>
              <a:gd name="connsiteX821" fmla="*/ 4870967 w 7467600"/>
              <a:gd name="connsiteY821" fmla="*/ 963061 h 6858000"/>
              <a:gd name="connsiteX822" fmla="*/ 4889647 w 7467600"/>
              <a:gd name="connsiteY822" fmla="*/ 957147 h 6858000"/>
              <a:gd name="connsiteX823" fmla="*/ 5422504 w 7467600"/>
              <a:gd name="connsiteY823" fmla="*/ 805191 h 6858000"/>
              <a:gd name="connsiteX824" fmla="*/ 6087656 w 7467600"/>
              <a:gd name="connsiteY824" fmla="*/ 826703 h 6858000"/>
              <a:gd name="connsiteX825" fmla="*/ 6058717 w 7467600"/>
              <a:gd name="connsiteY825" fmla="*/ 865992 h 6858000"/>
              <a:gd name="connsiteX826" fmla="*/ 4974153 w 7467600"/>
              <a:gd name="connsiteY826" fmla="*/ 1045456 h 6858000"/>
              <a:gd name="connsiteX827" fmla="*/ 5627835 w 7467600"/>
              <a:gd name="connsiteY827" fmla="*/ 1472077 h 6858000"/>
              <a:gd name="connsiteX828" fmla="*/ 5629817 w 7467600"/>
              <a:gd name="connsiteY828" fmla="*/ 1471412 h 6858000"/>
              <a:gd name="connsiteX829" fmla="*/ 5634124 w 7467600"/>
              <a:gd name="connsiteY829" fmla="*/ 1470572 h 6858000"/>
              <a:gd name="connsiteX830" fmla="*/ 5755832 w 7467600"/>
              <a:gd name="connsiteY830" fmla="*/ 1383886 h 6858000"/>
              <a:gd name="connsiteX831" fmla="*/ 6014186 w 7467600"/>
              <a:gd name="connsiteY831" fmla="*/ 1279799 h 6858000"/>
              <a:gd name="connsiteX832" fmla="*/ 6901619 w 7467600"/>
              <a:gd name="connsiteY832" fmla="*/ 1047874 h 6858000"/>
              <a:gd name="connsiteX833" fmla="*/ 6931566 w 7467600"/>
              <a:gd name="connsiteY833" fmla="*/ 1062034 h 6858000"/>
              <a:gd name="connsiteX834" fmla="*/ 5790982 w 7467600"/>
              <a:gd name="connsiteY834" fmla="*/ 1561380 h 6858000"/>
              <a:gd name="connsiteX835" fmla="*/ 6188971 w 7467600"/>
              <a:gd name="connsiteY835" fmla="*/ 1755168 h 6858000"/>
              <a:gd name="connsiteX836" fmla="*/ 6202446 w 7467600"/>
              <a:gd name="connsiteY836" fmla="*/ 1752268 h 6858000"/>
              <a:gd name="connsiteX837" fmla="*/ 7179560 w 7467600"/>
              <a:gd name="connsiteY837" fmla="*/ 1467551 h 6858000"/>
              <a:gd name="connsiteX838" fmla="*/ 7158730 w 7467600"/>
              <a:gd name="connsiteY838" fmla="*/ 1507835 h 6858000"/>
              <a:gd name="connsiteX839" fmla="*/ 6326959 w 7467600"/>
              <a:gd name="connsiteY839" fmla="*/ 1817686 h 6858000"/>
              <a:gd name="connsiteX840" fmla="*/ 6537433 w 7467600"/>
              <a:gd name="connsiteY840" fmla="*/ 1907790 h 6858000"/>
              <a:gd name="connsiteX841" fmla="*/ 6550221 w 7467600"/>
              <a:gd name="connsiteY841" fmla="*/ 1910729 h 6858000"/>
              <a:gd name="connsiteX842" fmla="*/ 6964438 w 7467600"/>
              <a:gd name="connsiteY842" fmla="*/ 2209505 h 6858000"/>
              <a:gd name="connsiteX843" fmla="*/ 7367862 w 7467600"/>
              <a:gd name="connsiteY843" fmla="*/ 2806833 h 6858000"/>
              <a:gd name="connsiteX844" fmla="*/ 7364329 w 7467600"/>
              <a:gd name="connsiteY844" fmla="*/ 2826907 h 6858000"/>
              <a:gd name="connsiteX845" fmla="*/ 7290545 w 7467600"/>
              <a:gd name="connsiteY845" fmla="*/ 2850663 h 6858000"/>
              <a:gd name="connsiteX846" fmla="*/ 6472036 w 7467600"/>
              <a:gd name="connsiteY846" fmla="*/ 1959003 h 6858000"/>
              <a:gd name="connsiteX847" fmla="*/ 5792897 w 7467600"/>
              <a:gd name="connsiteY847" fmla="*/ 1647747 h 6858000"/>
              <a:gd name="connsiteX848" fmla="*/ 5842751 w 7467600"/>
              <a:gd name="connsiteY848" fmla="*/ 1816112 h 6858000"/>
              <a:gd name="connsiteX849" fmla="*/ 5847424 w 7467600"/>
              <a:gd name="connsiteY849" fmla="*/ 1815776 h 6858000"/>
              <a:gd name="connsiteX850" fmla="*/ 6399821 w 7467600"/>
              <a:gd name="connsiteY850" fmla="*/ 2344799 h 6858000"/>
              <a:gd name="connsiteX851" fmla="*/ 6323232 w 7467600"/>
              <a:gd name="connsiteY851" fmla="*/ 2389634 h 6858000"/>
              <a:gd name="connsiteX852" fmla="*/ 5942958 w 7467600"/>
              <a:gd name="connsiteY852" fmla="*/ 2077708 h 6858000"/>
              <a:gd name="connsiteX853" fmla="*/ 5921559 w 7467600"/>
              <a:gd name="connsiteY853" fmla="*/ 2378596 h 6858000"/>
              <a:gd name="connsiteX854" fmla="*/ 5817651 w 7467600"/>
              <a:gd name="connsiteY854" fmla="*/ 3023919 h 6858000"/>
              <a:gd name="connsiteX855" fmla="*/ 5729634 w 7467600"/>
              <a:gd name="connsiteY855" fmla="*/ 3051849 h 6858000"/>
              <a:gd name="connsiteX856" fmla="*/ 5611018 w 7467600"/>
              <a:gd name="connsiteY856" fmla="*/ 2316769 h 6858000"/>
              <a:gd name="connsiteX857" fmla="*/ 5687608 w 7467600"/>
              <a:gd name="connsiteY857" fmla="*/ 2039972 h 6858000"/>
              <a:gd name="connsiteX858" fmla="*/ 5657554 w 7467600"/>
              <a:gd name="connsiteY858" fmla="*/ 1576445 h 6858000"/>
              <a:gd name="connsiteX859" fmla="*/ 5150475 w 7467600"/>
              <a:gd name="connsiteY859" fmla="*/ 1274012 h 6858000"/>
              <a:gd name="connsiteX860" fmla="*/ 5349142 w 7467600"/>
              <a:gd name="connsiteY860" fmla="*/ 2204405 h 6858000"/>
              <a:gd name="connsiteX861" fmla="*/ 5262214 w 7467600"/>
              <a:gd name="connsiteY861" fmla="*/ 2233836 h 6858000"/>
              <a:gd name="connsiteX862" fmla="*/ 4981539 w 7467600"/>
              <a:gd name="connsiteY862" fmla="*/ 1542201 h 6858000"/>
              <a:gd name="connsiteX863" fmla="*/ 4958461 w 7467600"/>
              <a:gd name="connsiteY863" fmla="*/ 1136957 h 6858000"/>
              <a:gd name="connsiteX864" fmla="*/ 4655015 w 7467600"/>
              <a:gd name="connsiteY864" fmla="*/ 891426 h 6858000"/>
              <a:gd name="connsiteX865" fmla="*/ 4348002 w 7467600"/>
              <a:gd name="connsiteY865" fmla="*/ 2205895 h 6858000"/>
              <a:gd name="connsiteX866" fmla="*/ 4262250 w 7467600"/>
              <a:gd name="connsiteY866" fmla="*/ 2219972 h 6858000"/>
              <a:gd name="connsiteX867" fmla="*/ 4550611 w 7467600"/>
              <a:gd name="connsiteY867" fmla="*/ 817540 h 6858000"/>
              <a:gd name="connsiteX868" fmla="*/ 4564418 w 7467600"/>
              <a:gd name="connsiteY868" fmla="*/ 808293 h 6858000"/>
              <a:gd name="connsiteX869" fmla="*/ 4266388 w 7467600"/>
              <a:gd name="connsiteY869" fmla="*/ 500083 h 6858000"/>
              <a:gd name="connsiteX870" fmla="*/ 4032842 w 7467600"/>
              <a:gd name="connsiteY870" fmla="*/ 211809 h 6858000"/>
              <a:gd name="connsiteX871" fmla="*/ 3882765 w 7467600"/>
              <a:gd name="connsiteY871" fmla="*/ 0 h 6858000"/>
              <a:gd name="connsiteX872" fmla="*/ 3721337 w 7467600"/>
              <a:gd name="connsiteY872" fmla="*/ 0 h 6858000"/>
              <a:gd name="connsiteX873" fmla="*/ 3797544 w 7467600"/>
              <a:gd name="connsiteY873" fmla="*/ 0 h 6858000"/>
              <a:gd name="connsiteX874" fmla="*/ 3775734 w 7467600"/>
              <a:gd name="connsiteY874" fmla="*/ 95131 h 6858000"/>
              <a:gd name="connsiteX875" fmla="*/ 3724807 w 7467600"/>
              <a:gd name="connsiteY875" fmla="*/ 272257 h 6858000"/>
              <a:gd name="connsiteX876" fmla="*/ 3726844 w 7467600"/>
              <a:gd name="connsiteY876" fmla="*/ 282988 h 6858000"/>
              <a:gd name="connsiteX877" fmla="*/ 3742664 w 7467600"/>
              <a:gd name="connsiteY877" fmla="*/ 279918 h 6858000"/>
              <a:gd name="connsiteX878" fmla="*/ 4103910 w 7467600"/>
              <a:gd name="connsiteY878" fmla="*/ 1161917 h 6858000"/>
              <a:gd name="connsiteX879" fmla="*/ 4020269 w 7467600"/>
              <a:gd name="connsiteY879" fmla="*/ 1200406 h 6858000"/>
              <a:gd name="connsiteX880" fmla="*/ 3674882 w 7467600"/>
              <a:gd name="connsiteY880" fmla="*/ 488524 h 6858000"/>
              <a:gd name="connsiteX881" fmla="*/ 3132682 w 7467600"/>
              <a:gd name="connsiteY881" fmla="*/ 1072284 h 6858000"/>
              <a:gd name="connsiteX882" fmla="*/ 2716346 w 7467600"/>
              <a:gd name="connsiteY882" fmla="*/ 1276376 h 6858000"/>
              <a:gd name="connsiteX883" fmla="*/ 2716772 w 7467600"/>
              <a:gd name="connsiteY883" fmla="*/ 1255462 h 6858000"/>
              <a:gd name="connsiteX884" fmla="*/ 3471096 w 7467600"/>
              <a:gd name="connsiteY884" fmla="*/ 437072 h 6858000"/>
              <a:gd name="connsiteX885" fmla="*/ 3639057 w 7467600"/>
              <a:gd name="connsiteY885" fmla="*/ 286334 h 6858000"/>
              <a:gd name="connsiteX886" fmla="*/ 3640309 w 7467600"/>
              <a:gd name="connsiteY886" fmla="*/ 284664 h 6858000"/>
              <a:gd name="connsiteX887" fmla="*/ 3646022 w 7467600"/>
              <a:gd name="connsiteY887" fmla="*/ 276711 h 6858000"/>
              <a:gd name="connsiteX888" fmla="*/ 3707943 w 7467600"/>
              <a:gd name="connsiteY888" fmla="*/ 65958 h 6858000"/>
              <a:gd name="connsiteX889" fmla="*/ 3721337 w 7467600"/>
              <a:gd name="connsiteY889" fmla="*/ 0 h 6858000"/>
              <a:gd name="connsiteX890" fmla="*/ 2867960 w 7467600"/>
              <a:gd name="connsiteY890" fmla="*/ 0 h 6858000"/>
              <a:gd name="connsiteX891" fmla="*/ 2926351 w 7467600"/>
              <a:gd name="connsiteY891" fmla="*/ 0 h 6858000"/>
              <a:gd name="connsiteX892" fmla="*/ 2902823 w 7467600"/>
              <a:gd name="connsiteY892" fmla="*/ 262929 h 6858000"/>
              <a:gd name="connsiteX893" fmla="*/ 2940663 w 7467600"/>
              <a:gd name="connsiteY893" fmla="*/ 140884 h 6858000"/>
              <a:gd name="connsiteX894" fmla="*/ 2947039 w 7467600"/>
              <a:gd name="connsiteY894" fmla="*/ 122524 h 6858000"/>
              <a:gd name="connsiteX895" fmla="*/ 2984316 w 7467600"/>
              <a:gd name="connsiteY895" fmla="*/ 0 h 6858000"/>
              <a:gd name="connsiteX896" fmla="*/ 3016114 w 7467600"/>
              <a:gd name="connsiteY896" fmla="*/ 0 h 6858000"/>
              <a:gd name="connsiteX897" fmla="*/ 2979949 w 7467600"/>
              <a:gd name="connsiteY897" fmla="*/ 119274 h 6858000"/>
              <a:gd name="connsiteX898" fmla="*/ 3023879 w 7467600"/>
              <a:gd name="connsiteY898" fmla="*/ 0 h 6858000"/>
              <a:gd name="connsiteX899" fmla="*/ 3105400 w 7467600"/>
              <a:gd name="connsiteY899" fmla="*/ 0 h 6858000"/>
              <a:gd name="connsiteX900" fmla="*/ 3094669 w 7467600"/>
              <a:gd name="connsiteY900" fmla="*/ 30308 h 6858000"/>
              <a:gd name="connsiteX901" fmla="*/ 2901945 w 7467600"/>
              <a:gd name="connsiteY901" fmla="*/ 466538 h 6858000"/>
              <a:gd name="connsiteX902" fmla="*/ 2815209 w 7467600"/>
              <a:gd name="connsiteY902" fmla="*/ 497361 h 6858000"/>
              <a:gd name="connsiteX903" fmla="*/ 2844845 w 7467600"/>
              <a:gd name="connsiteY903" fmla="*/ 127638 h 6858000"/>
              <a:gd name="connsiteX904" fmla="*/ 2867960 w 7467600"/>
              <a:gd name="connsiteY904" fmla="*/ 0 h 6858000"/>
              <a:gd name="connsiteX905" fmla="*/ 1057230 w 7467600"/>
              <a:gd name="connsiteY905" fmla="*/ 0 h 6858000"/>
              <a:gd name="connsiteX906" fmla="*/ 1111003 w 7467600"/>
              <a:gd name="connsiteY906" fmla="*/ 0 h 6858000"/>
              <a:gd name="connsiteX907" fmla="*/ 1125553 w 7467600"/>
              <a:gd name="connsiteY907" fmla="*/ 52588 h 6858000"/>
              <a:gd name="connsiteX908" fmla="*/ 1304276 w 7467600"/>
              <a:gd name="connsiteY908" fmla="*/ 476275 h 6858000"/>
              <a:gd name="connsiteX909" fmla="*/ 1492066 w 7467600"/>
              <a:gd name="connsiteY909" fmla="*/ 886333 h 6858000"/>
              <a:gd name="connsiteX910" fmla="*/ 1423698 w 7467600"/>
              <a:gd name="connsiteY910" fmla="*/ 710817 h 6858000"/>
              <a:gd name="connsiteX911" fmla="*/ 1357609 w 7467600"/>
              <a:gd name="connsiteY911" fmla="*/ 532892 h 6858000"/>
              <a:gd name="connsiteX912" fmla="*/ 1309550 w 7467600"/>
              <a:gd name="connsiteY912" fmla="*/ 374031 h 6858000"/>
              <a:gd name="connsiteX913" fmla="*/ 1193673 w 7467600"/>
              <a:gd name="connsiteY913" fmla="*/ 49533 h 6858000"/>
              <a:gd name="connsiteX914" fmla="*/ 1164391 w 7467600"/>
              <a:gd name="connsiteY914" fmla="*/ 0 h 6858000"/>
              <a:gd name="connsiteX915" fmla="*/ 1200666 w 7467600"/>
              <a:gd name="connsiteY915" fmla="*/ 0 h 6858000"/>
              <a:gd name="connsiteX916" fmla="*/ 1223408 w 7467600"/>
              <a:gd name="connsiteY916" fmla="*/ 38996 h 6858000"/>
              <a:gd name="connsiteX917" fmla="*/ 1339635 w 7467600"/>
              <a:gd name="connsiteY917" fmla="*/ 365517 h 6858000"/>
              <a:gd name="connsiteX918" fmla="*/ 1387469 w 7467600"/>
              <a:gd name="connsiteY918" fmla="*/ 523079 h 6858000"/>
              <a:gd name="connsiteX919" fmla="*/ 1452685 w 7467600"/>
              <a:gd name="connsiteY919" fmla="*/ 699806 h 6858000"/>
              <a:gd name="connsiteX920" fmla="*/ 1492092 w 7467600"/>
              <a:gd name="connsiteY920" fmla="*/ 800424 h 6858000"/>
              <a:gd name="connsiteX921" fmla="*/ 1455302 w 7467600"/>
              <a:gd name="connsiteY921" fmla="*/ 632913 h 6858000"/>
              <a:gd name="connsiteX922" fmla="*/ 1222336 w 7467600"/>
              <a:gd name="connsiteY922" fmla="*/ 9480 h 6858000"/>
              <a:gd name="connsiteX923" fmla="*/ 1214634 w 7467600"/>
              <a:gd name="connsiteY923" fmla="*/ 0 h 6858000"/>
              <a:gd name="connsiteX924" fmla="*/ 1289827 w 7467600"/>
              <a:gd name="connsiteY924" fmla="*/ 0 h 6858000"/>
              <a:gd name="connsiteX925" fmla="*/ 1321076 w 7467600"/>
              <a:gd name="connsiteY925" fmla="*/ 59722 h 6858000"/>
              <a:gd name="connsiteX926" fmla="*/ 1512579 w 7467600"/>
              <a:gd name="connsiteY926" fmla="*/ 626441 h 6858000"/>
              <a:gd name="connsiteX927" fmla="*/ 1506076 w 7467600"/>
              <a:gd name="connsiteY927" fmla="*/ 1089289 h 6858000"/>
              <a:gd name="connsiteX928" fmla="*/ 1486346 w 7467600"/>
              <a:gd name="connsiteY928" fmla="*/ 1079919 h 6858000"/>
              <a:gd name="connsiteX929" fmla="*/ 1070511 w 7467600"/>
              <a:gd name="connsiteY929" fmla="*/ 48609 h 6858000"/>
              <a:gd name="connsiteX930" fmla="*/ 1057230 w 7467600"/>
              <a:gd name="connsiteY930" fmla="*/ 0 h 6858000"/>
              <a:gd name="connsiteX931" fmla="*/ 43151 w 7467600"/>
              <a:gd name="connsiteY931" fmla="*/ 0 h 6858000"/>
              <a:gd name="connsiteX932" fmla="*/ 95283 w 7467600"/>
              <a:gd name="connsiteY932" fmla="*/ 0 h 6858000"/>
              <a:gd name="connsiteX933" fmla="*/ 300708 w 7467600"/>
              <a:gd name="connsiteY933" fmla="*/ 154571 h 6858000"/>
              <a:gd name="connsiteX934" fmla="*/ 530414 w 7467600"/>
              <a:gd name="connsiteY934" fmla="*/ 354673 h 6858000"/>
              <a:gd name="connsiteX935" fmla="*/ 333785 w 7467600"/>
              <a:gd name="connsiteY935" fmla="*/ 161564 h 6858000"/>
              <a:gd name="connsiteX936" fmla="*/ 147005 w 7467600"/>
              <a:gd name="connsiteY936" fmla="*/ 0 h 6858000"/>
              <a:gd name="connsiteX937" fmla="*/ 272509 w 7467600"/>
              <a:gd name="connsiteY937" fmla="*/ 0 h 6858000"/>
              <a:gd name="connsiteX938" fmla="*/ 326276 w 7467600"/>
              <a:gd name="connsiteY938" fmla="*/ 45847 h 6858000"/>
              <a:gd name="connsiteX939" fmla="*/ 823759 w 7467600"/>
              <a:gd name="connsiteY939" fmla="*/ 574145 h 6858000"/>
              <a:gd name="connsiteX940" fmla="*/ 811254 w 7467600"/>
              <a:gd name="connsiteY940" fmla="*/ 665546 h 6858000"/>
              <a:gd name="connsiteX941" fmla="*/ 154042 w 7467600"/>
              <a:gd name="connsiteY941" fmla="*/ 261522 h 6858000"/>
              <a:gd name="connsiteX942" fmla="*/ 13550 w 7467600"/>
              <a:gd name="connsiteY942" fmla="*/ 158423 h 6858000"/>
              <a:gd name="connsiteX943" fmla="*/ 0 w 7467600"/>
              <a:gd name="connsiteY943" fmla="*/ 146618 h 6858000"/>
              <a:gd name="connsiteX944" fmla="*/ 0 w 7467600"/>
              <a:gd name="connsiteY944" fmla="*/ 59161 h 6858000"/>
              <a:gd name="connsiteX945" fmla="*/ 45427 w 7467600"/>
              <a:gd name="connsiteY945" fmla="*/ 101078 h 6858000"/>
              <a:gd name="connsiteX946" fmla="*/ 630103 w 7467600"/>
              <a:gd name="connsiteY946" fmla="*/ 485885 h 6858000"/>
              <a:gd name="connsiteX947" fmla="*/ 532040 w 7467600"/>
              <a:gd name="connsiteY947" fmla="*/ 399359 h 6858000"/>
              <a:gd name="connsiteX948" fmla="*/ 517618 w 7467600"/>
              <a:gd name="connsiteY948" fmla="*/ 385726 h 6858000"/>
              <a:gd name="connsiteX949" fmla="*/ 285074 w 7467600"/>
              <a:gd name="connsiteY949" fmla="*/ 182755 h 6858000"/>
              <a:gd name="connsiteX950" fmla="*/ 43151 w 7467600"/>
              <a:gd name="connsiteY95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3149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1019354 w 7467600"/>
              <a:gd name="connsiteY18" fmla="*/ 6315006 h 6858000"/>
              <a:gd name="connsiteX19" fmla="*/ 441046 w 7467600"/>
              <a:gd name="connsiteY19" fmla="*/ 6691153 h 6858000"/>
              <a:gd name="connsiteX20" fmla="*/ 1019354 w 7467600"/>
              <a:gd name="connsiteY20" fmla="*/ 6315006 h 6858000"/>
              <a:gd name="connsiteX21" fmla="*/ 991680 w 7467600"/>
              <a:gd name="connsiteY21" fmla="*/ 6298413 h 6858000"/>
              <a:gd name="connsiteX22" fmla="*/ 409060 w 7467600"/>
              <a:gd name="connsiteY22" fmla="*/ 6671470 h 6858000"/>
              <a:gd name="connsiteX23" fmla="*/ 991680 w 7467600"/>
              <a:gd name="connsiteY23" fmla="*/ 6298413 h 6858000"/>
              <a:gd name="connsiteX24" fmla="*/ 103333 w 7467600"/>
              <a:gd name="connsiteY24" fmla="*/ 5699602 h 6858000"/>
              <a:gd name="connsiteX25" fmla="*/ 233938 w 7467600"/>
              <a:gd name="connsiteY25" fmla="*/ 5809416 h 6858000"/>
              <a:gd name="connsiteX26" fmla="*/ 883580 w 7467600"/>
              <a:gd name="connsiteY26" fmla="*/ 6180710 h 6858000"/>
              <a:gd name="connsiteX27" fmla="*/ 487337 w 7467600"/>
              <a:gd name="connsiteY27" fmla="*/ 5950182 h 6858000"/>
              <a:gd name="connsiteX28" fmla="*/ 354051 w 7467600"/>
              <a:gd name="connsiteY28" fmla="*/ 5854912 h 6858000"/>
              <a:gd name="connsiteX29" fmla="*/ 195436 w 7467600"/>
              <a:gd name="connsiteY29" fmla="*/ 5755068 h 6858000"/>
              <a:gd name="connsiteX30" fmla="*/ 103333 w 7467600"/>
              <a:gd name="connsiteY30" fmla="*/ 5699602 h 6858000"/>
              <a:gd name="connsiteX31" fmla="*/ 5539432 w 7467600"/>
              <a:gd name="connsiteY31" fmla="*/ 5642928 h 6858000"/>
              <a:gd name="connsiteX32" fmla="*/ 5555462 w 7467600"/>
              <a:gd name="connsiteY32" fmla="*/ 5694454 h 6858000"/>
              <a:gd name="connsiteX33" fmla="*/ 5828270 w 7467600"/>
              <a:gd name="connsiteY33" fmla="*/ 6320663 h 6858000"/>
              <a:gd name="connsiteX34" fmla="*/ 5947416 w 7467600"/>
              <a:gd name="connsiteY34" fmla="*/ 6574846 h 6858000"/>
              <a:gd name="connsiteX35" fmla="*/ 5539432 w 7467600"/>
              <a:gd name="connsiteY35" fmla="*/ 5642928 h 6858000"/>
              <a:gd name="connsiteX36" fmla="*/ 51253 w 7467600"/>
              <a:gd name="connsiteY36" fmla="*/ 5631825 h 6858000"/>
              <a:gd name="connsiteX37" fmla="*/ 211622 w 7467600"/>
              <a:gd name="connsiteY37" fmla="*/ 5728803 h 6858000"/>
              <a:gd name="connsiteX38" fmla="*/ 371652 w 7467600"/>
              <a:gd name="connsiteY38" fmla="*/ 5829062 h 6858000"/>
              <a:gd name="connsiteX39" fmla="*/ 505903 w 7467600"/>
              <a:gd name="connsiteY39" fmla="*/ 5925221 h 6858000"/>
              <a:gd name="connsiteX40" fmla="*/ 899240 w 7467600"/>
              <a:gd name="connsiteY40" fmla="*/ 6153068 h 6858000"/>
              <a:gd name="connsiteX41" fmla="*/ 988114 w 7467600"/>
              <a:gd name="connsiteY41" fmla="*/ 6174204 h 6858000"/>
              <a:gd name="connsiteX42" fmla="*/ 845971 w 7467600"/>
              <a:gd name="connsiteY42" fmla="*/ 6067177 h 6858000"/>
              <a:gd name="connsiteX43" fmla="*/ 448057 w 7467600"/>
              <a:gd name="connsiteY43" fmla="*/ 5841376 h 6858000"/>
              <a:gd name="connsiteX44" fmla="*/ 51253 w 7467600"/>
              <a:gd name="connsiteY44" fmla="*/ 5631825 h 6858000"/>
              <a:gd name="connsiteX45" fmla="*/ 2606687 w 7467600"/>
              <a:gd name="connsiteY45" fmla="*/ 5630718 h 6858000"/>
              <a:gd name="connsiteX46" fmla="*/ 2645658 w 7467600"/>
              <a:gd name="connsiteY46" fmla="*/ 6640259 h 6858000"/>
              <a:gd name="connsiteX47" fmla="*/ 2606687 w 7467600"/>
              <a:gd name="connsiteY47" fmla="*/ 5630718 h 6858000"/>
              <a:gd name="connsiteX48" fmla="*/ 3642057 w 7467600"/>
              <a:gd name="connsiteY48" fmla="*/ 5573487 h 6858000"/>
              <a:gd name="connsiteX49" fmla="*/ 3632981 w 7467600"/>
              <a:gd name="connsiteY49" fmla="*/ 5579437 h 6858000"/>
              <a:gd name="connsiteX50" fmla="*/ 3382436 w 7467600"/>
              <a:gd name="connsiteY50" fmla="*/ 5952726 h 6858000"/>
              <a:gd name="connsiteX51" fmla="*/ 3191929 w 7467600"/>
              <a:gd name="connsiteY51" fmla="*/ 6662669 h 6858000"/>
              <a:gd name="connsiteX52" fmla="*/ 3369898 w 7467600"/>
              <a:gd name="connsiteY52" fmla="*/ 6081771 h 6858000"/>
              <a:gd name="connsiteX53" fmla="*/ 3642057 w 7467600"/>
              <a:gd name="connsiteY53" fmla="*/ 5573487 h 6858000"/>
              <a:gd name="connsiteX54" fmla="*/ 2650666 w 7467600"/>
              <a:gd name="connsiteY54" fmla="*/ 5530686 h 6858000"/>
              <a:gd name="connsiteX55" fmla="*/ 2650249 w 7467600"/>
              <a:gd name="connsiteY55" fmla="*/ 5532101 h 6858000"/>
              <a:gd name="connsiteX56" fmla="*/ 2663808 w 7467600"/>
              <a:gd name="connsiteY56" fmla="*/ 6535215 h 6858000"/>
              <a:gd name="connsiteX57" fmla="*/ 2665418 w 7467600"/>
              <a:gd name="connsiteY57" fmla="*/ 6132756 h 6858000"/>
              <a:gd name="connsiteX58" fmla="*/ 2650666 w 7467600"/>
              <a:gd name="connsiteY58" fmla="*/ 5530686 h 6858000"/>
              <a:gd name="connsiteX59" fmla="*/ 2680277 w 7467600"/>
              <a:gd name="connsiteY59" fmla="*/ 5479204 h 6858000"/>
              <a:gd name="connsiteX60" fmla="*/ 2678972 w 7467600"/>
              <a:gd name="connsiteY60" fmla="*/ 5481582 h 6858000"/>
              <a:gd name="connsiteX61" fmla="*/ 2696666 w 7467600"/>
              <a:gd name="connsiteY61" fmla="*/ 6133836 h 6858000"/>
              <a:gd name="connsiteX62" fmla="*/ 2695769 w 7467600"/>
              <a:gd name="connsiteY62" fmla="*/ 6390955 h 6858000"/>
              <a:gd name="connsiteX63" fmla="*/ 2739893 w 7467600"/>
              <a:gd name="connsiteY63" fmla="*/ 6108357 h 6858000"/>
              <a:gd name="connsiteX64" fmla="*/ 2680277 w 7467600"/>
              <a:gd name="connsiteY64" fmla="*/ 5479204 h 6858000"/>
              <a:gd name="connsiteX65" fmla="*/ 1132195 w 7467600"/>
              <a:gd name="connsiteY65" fmla="*/ 5467980 h 6858000"/>
              <a:gd name="connsiteX66" fmla="*/ 1679056 w 7467600"/>
              <a:gd name="connsiteY66" fmla="*/ 5516907 h 6858000"/>
              <a:gd name="connsiteX67" fmla="*/ 2128648 w 7467600"/>
              <a:gd name="connsiteY67" fmla="*/ 5474249 h 6858000"/>
              <a:gd name="connsiteX68" fmla="*/ 1825619 w 7467600"/>
              <a:gd name="connsiteY68" fmla="*/ 5478447 h 6858000"/>
              <a:gd name="connsiteX69" fmla="*/ 1737798 w 7467600"/>
              <a:gd name="connsiteY69" fmla="*/ 5483353 h 6858000"/>
              <a:gd name="connsiteX70" fmla="*/ 1132195 w 7467600"/>
              <a:gd name="connsiteY70" fmla="*/ 5467980 h 6858000"/>
              <a:gd name="connsiteX71" fmla="*/ 1456157 w 7467600"/>
              <a:gd name="connsiteY71" fmla="*/ 5371404 h 6858000"/>
              <a:gd name="connsiteX72" fmla="*/ 1244432 w 7467600"/>
              <a:gd name="connsiteY72" fmla="*/ 5385601 h 6858000"/>
              <a:gd name="connsiteX73" fmla="*/ 973990 w 7467600"/>
              <a:gd name="connsiteY73" fmla="*/ 5424940 h 6858000"/>
              <a:gd name="connsiteX74" fmla="*/ 1103809 w 7467600"/>
              <a:gd name="connsiteY74" fmla="*/ 5433720 h 6858000"/>
              <a:gd name="connsiteX75" fmla="*/ 1123454 w 7467600"/>
              <a:gd name="connsiteY75" fmla="*/ 5435727 h 6858000"/>
              <a:gd name="connsiteX76" fmla="*/ 1737017 w 7467600"/>
              <a:gd name="connsiteY76" fmla="*/ 5452183 h 6858000"/>
              <a:gd name="connsiteX77" fmla="*/ 1824397 w 7467600"/>
              <a:gd name="connsiteY77" fmla="*/ 5447757 h 6858000"/>
              <a:gd name="connsiteX78" fmla="*/ 2070059 w 7467600"/>
              <a:gd name="connsiteY78" fmla="*/ 5441660 h 6858000"/>
              <a:gd name="connsiteX79" fmla="*/ 1456157 w 7467600"/>
              <a:gd name="connsiteY79" fmla="*/ 5371404 h 6858000"/>
              <a:gd name="connsiteX80" fmla="*/ 4988186 w 7467600"/>
              <a:gd name="connsiteY80" fmla="*/ 5216467 h 6858000"/>
              <a:gd name="connsiteX81" fmla="*/ 4777334 w 7467600"/>
              <a:gd name="connsiteY81" fmla="*/ 5406072 h 6858000"/>
              <a:gd name="connsiteX82" fmla="*/ 4718341 w 7467600"/>
              <a:gd name="connsiteY82" fmla="*/ 5468043 h 6858000"/>
              <a:gd name="connsiteX83" fmla="*/ 4604655 w 7467600"/>
              <a:gd name="connsiteY83" fmla="*/ 5583434 h 6858000"/>
              <a:gd name="connsiteX84" fmla="*/ 4565074 w 7467600"/>
              <a:gd name="connsiteY84" fmla="*/ 5618550 h 6858000"/>
              <a:gd name="connsiteX85" fmla="*/ 4988186 w 7467600"/>
              <a:gd name="connsiteY85" fmla="*/ 5216467 h 6858000"/>
              <a:gd name="connsiteX86" fmla="*/ 4978032 w 7467600"/>
              <a:gd name="connsiteY86" fmla="*/ 5183809 h 6858000"/>
              <a:gd name="connsiteX87" fmla="*/ 4463413 w 7467600"/>
              <a:gd name="connsiteY87" fmla="*/ 5615162 h 6858000"/>
              <a:gd name="connsiteX88" fmla="*/ 4358134 w 7467600"/>
              <a:gd name="connsiteY88" fmla="*/ 5742791 h 6858000"/>
              <a:gd name="connsiteX89" fmla="*/ 4376219 w 7467600"/>
              <a:gd name="connsiteY89" fmla="*/ 5729027 h 6858000"/>
              <a:gd name="connsiteX90" fmla="*/ 4582340 w 7467600"/>
              <a:gd name="connsiteY90" fmla="*/ 5561037 h 6858000"/>
              <a:gd name="connsiteX91" fmla="*/ 4694684 w 7467600"/>
              <a:gd name="connsiteY91" fmla="*/ 5447098 h 6858000"/>
              <a:gd name="connsiteX92" fmla="*/ 4754123 w 7467600"/>
              <a:gd name="connsiteY92" fmla="*/ 5384643 h 6858000"/>
              <a:gd name="connsiteX93" fmla="*/ 4978032 w 7467600"/>
              <a:gd name="connsiteY93" fmla="*/ 5183809 h 6858000"/>
              <a:gd name="connsiteX94" fmla="*/ 1903353 w 7467600"/>
              <a:gd name="connsiteY94" fmla="*/ 5044827 h 6858000"/>
              <a:gd name="connsiteX95" fmla="*/ 1936931 w 7467600"/>
              <a:gd name="connsiteY95" fmla="*/ 5093954 h 6858000"/>
              <a:gd name="connsiteX96" fmla="*/ 2195868 w 7467600"/>
              <a:gd name="connsiteY96" fmla="*/ 5396574 h 6858000"/>
              <a:gd name="connsiteX97" fmla="*/ 2088852 w 7467600"/>
              <a:gd name="connsiteY97" fmla="*/ 5166123 h 6858000"/>
              <a:gd name="connsiteX98" fmla="*/ 1958241 w 7467600"/>
              <a:gd name="connsiteY98" fmla="*/ 5067955 h 6858000"/>
              <a:gd name="connsiteX99" fmla="*/ 1903353 w 7467600"/>
              <a:gd name="connsiteY99" fmla="*/ 5044827 h 6858000"/>
              <a:gd name="connsiteX100" fmla="*/ 1979378 w 7467600"/>
              <a:gd name="connsiteY100" fmla="*/ 4769504 h 6858000"/>
              <a:gd name="connsiteX101" fmla="*/ 2882120 w 7467600"/>
              <a:gd name="connsiteY101" fmla="*/ 5064547 h 6858000"/>
              <a:gd name="connsiteX102" fmla="*/ 2793103 w 7467600"/>
              <a:gd name="connsiteY102" fmla="*/ 5039699 h 6858000"/>
              <a:gd name="connsiteX103" fmla="*/ 2770041 w 7467600"/>
              <a:gd name="connsiteY103" fmla="*/ 5033634 h 6858000"/>
              <a:gd name="connsiteX104" fmla="*/ 1979378 w 7467600"/>
              <a:gd name="connsiteY104" fmla="*/ 4769504 h 6858000"/>
              <a:gd name="connsiteX105" fmla="*/ 1927410 w 7467600"/>
              <a:gd name="connsiteY105" fmla="*/ 4716164 h 6858000"/>
              <a:gd name="connsiteX106" fmla="*/ 1959587 w 7467600"/>
              <a:gd name="connsiteY106" fmla="*/ 4728849 h 6858000"/>
              <a:gd name="connsiteX107" fmla="*/ 2777707 w 7467600"/>
              <a:gd name="connsiteY107" fmla="*/ 5003991 h 6858000"/>
              <a:gd name="connsiteX108" fmla="*/ 2800768 w 7467600"/>
              <a:gd name="connsiteY108" fmla="*/ 5010056 h 6858000"/>
              <a:gd name="connsiteX109" fmla="*/ 2879408 w 7467600"/>
              <a:gd name="connsiteY109" fmla="*/ 5031590 h 6858000"/>
              <a:gd name="connsiteX110" fmla="*/ 2862295 w 7467600"/>
              <a:gd name="connsiteY110" fmla="*/ 5022958 h 6858000"/>
              <a:gd name="connsiteX111" fmla="*/ 2813343 w 7467600"/>
              <a:gd name="connsiteY111" fmla="*/ 4998369 h 6858000"/>
              <a:gd name="connsiteX112" fmla="*/ 2646245 w 7467600"/>
              <a:gd name="connsiteY112" fmla="*/ 4930999 h 6858000"/>
              <a:gd name="connsiteX113" fmla="*/ 1999243 w 7467600"/>
              <a:gd name="connsiteY113" fmla="*/ 4730524 h 6858000"/>
              <a:gd name="connsiteX114" fmla="*/ 1979527 w 7467600"/>
              <a:gd name="connsiteY114" fmla="*/ 4726651 h 6858000"/>
              <a:gd name="connsiteX115" fmla="*/ 1927410 w 7467600"/>
              <a:gd name="connsiteY115" fmla="*/ 4716164 h 6858000"/>
              <a:gd name="connsiteX116" fmla="*/ 1997014 w 7467600"/>
              <a:gd name="connsiteY116" fmla="*/ 4698007 h 6858000"/>
              <a:gd name="connsiteX117" fmla="*/ 2005458 w 7467600"/>
              <a:gd name="connsiteY117" fmla="*/ 4699540 h 6858000"/>
              <a:gd name="connsiteX118" fmla="*/ 2657186 w 7467600"/>
              <a:gd name="connsiteY118" fmla="*/ 4901687 h 6858000"/>
              <a:gd name="connsiteX119" fmla="*/ 2826662 w 7467600"/>
              <a:gd name="connsiteY119" fmla="*/ 4970362 h 6858000"/>
              <a:gd name="connsiteX120" fmla="*/ 2876100 w 7467600"/>
              <a:gd name="connsiteY120" fmla="*/ 4995397 h 6858000"/>
              <a:gd name="connsiteX121" fmla="*/ 3042600 w 7467600"/>
              <a:gd name="connsiteY121" fmla="*/ 5059532 h 6858000"/>
              <a:gd name="connsiteX122" fmla="*/ 1997014 w 7467600"/>
              <a:gd name="connsiteY122" fmla="*/ 4698007 h 6858000"/>
              <a:gd name="connsiteX123" fmla="*/ 2305292 w 7467600"/>
              <a:gd name="connsiteY123" fmla="*/ 4219492 h 6858000"/>
              <a:gd name="connsiteX124" fmla="*/ 3360922 w 7467600"/>
              <a:gd name="connsiteY124" fmla="*/ 4529373 h 6858000"/>
              <a:gd name="connsiteX125" fmla="*/ 3492420 w 7467600"/>
              <a:gd name="connsiteY125" fmla="*/ 4510145 h 6858000"/>
              <a:gd name="connsiteX126" fmla="*/ 3364086 w 7467600"/>
              <a:gd name="connsiteY126" fmla="*/ 4480340 h 6858000"/>
              <a:gd name="connsiteX127" fmla="*/ 3225818 w 7467600"/>
              <a:gd name="connsiteY127" fmla="*/ 4411822 h 6858000"/>
              <a:gd name="connsiteX128" fmla="*/ 3129696 w 7467600"/>
              <a:gd name="connsiteY128" fmla="*/ 4360704 h 6858000"/>
              <a:gd name="connsiteX129" fmla="*/ 2814545 w 7467600"/>
              <a:gd name="connsiteY129" fmla="*/ 4282955 h 6858000"/>
              <a:gd name="connsiteX130" fmla="*/ 2305292 w 7467600"/>
              <a:gd name="connsiteY130" fmla="*/ 4219492 h 6858000"/>
              <a:gd name="connsiteX131" fmla="*/ 2626982 w 7467600"/>
              <a:gd name="connsiteY131" fmla="*/ 4206450 h 6858000"/>
              <a:gd name="connsiteX132" fmla="*/ 2490617 w 7467600"/>
              <a:gd name="connsiteY132" fmla="*/ 4206951 h 6858000"/>
              <a:gd name="connsiteX133" fmla="*/ 2819869 w 7467600"/>
              <a:gd name="connsiteY133" fmla="*/ 4252936 h 6858000"/>
              <a:gd name="connsiteX134" fmla="*/ 3143018 w 7467600"/>
              <a:gd name="connsiteY134" fmla="*/ 4332698 h 6858000"/>
              <a:gd name="connsiteX135" fmla="*/ 3241520 w 7467600"/>
              <a:gd name="connsiteY135" fmla="*/ 4385112 h 6858000"/>
              <a:gd name="connsiteX136" fmla="*/ 3374575 w 7467600"/>
              <a:gd name="connsiteY136" fmla="*/ 4451517 h 6858000"/>
              <a:gd name="connsiteX137" fmla="*/ 3505221 w 7467600"/>
              <a:gd name="connsiteY137" fmla="*/ 4480757 h 6858000"/>
              <a:gd name="connsiteX138" fmla="*/ 2626982 w 7467600"/>
              <a:gd name="connsiteY138" fmla="*/ 4206450 h 6858000"/>
              <a:gd name="connsiteX139" fmla="*/ 1310106 w 7467600"/>
              <a:gd name="connsiteY139" fmla="*/ 3943217 h 6858000"/>
              <a:gd name="connsiteX140" fmla="*/ 854994 w 7467600"/>
              <a:gd name="connsiteY140" fmla="*/ 4399136 h 6858000"/>
              <a:gd name="connsiteX141" fmla="*/ 742462 w 7467600"/>
              <a:gd name="connsiteY141" fmla="*/ 4594648 h 6858000"/>
              <a:gd name="connsiteX142" fmla="*/ 820602 w 7467600"/>
              <a:gd name="connsiteY142" fmla="*/ 4485915 h 6858000"/>
              <a:gd name="connsiteX143" fmla="*/ 878295 w 7467600"/>
              <a:gd name="connsiteY143" fmla="*/ 4403594 h 6858000"/>
              <a:gd name="connsiteX144" fmla="*/ 1240607 w 7467600"/>
              <a:gd name="connsiteY144" fmla="*/ 4010401 h 6858000"/>
              <a:gd name="connsiteX145" fmla="*/ 1310106 w 7467600"/>
              <a:gd name="connsiteY145" fmla="*/ 3943217 h 6858000"/>
              <a:gd name="connsiteX146" fmla="*/ 1423113 w 7467600"/>
              <a:gd name="connsiteY146" fmla="*/ 3874565 h 6858000"/>
              <a:gd name="connsiteX147" fmla="*/ 1260565 w 7467600"/>
              <a:gd name="connsiteY147" fmla="*/ 4031982 h 6858000"/>
              <a:gd name="connsiteX148" fmla="*/ 901900 w 7467600"/>
              <a:gd name="connsiteY148" fmla="*/ 4421236 h 6858000"/>
              <a:gd name="connsiteX149" fmla="*/ 845044 w 7467600"/>
              <a:gd name="connsiteY149" fmla="*/ 4502436 h 6858000"/>
              <a:gd name="connsiteX150" fmla="*/ 685926 w 7467600"/>
              <a:gd name="connsiteY150" fmla="*/ 4703069 h 6858000"/>
              <a:gd name="connsiteX151" fmla="*/ 684248 w 7467600"/>
              <a:gd name="connsiteY151" fmla="*/ 4706721 h 6858000"/>
              <a:gd name="connsiteX152" fmla="*/ 1423113 w 7467600"/>
              <a:gd name="connsiteY152" fmla="*/ 3874565 h 6858000"/>
              <a:gd name="connsiteX153" fmla="*/ 3316479 w 7467600"/>
              <a:gd name="connsiteY153" fmla="*/ 3872136 h 6858000"/>
              <a:gd name="connsiteX154" fmla="*/ 3546806 w 7467600"/>
              <a:gd name="connsiteY154" fmla="*/ 4356139 h 6858000"/>
              <a:gd name="connsiteX155" fmla="*/ 3364433 w 7467600"/>
              <a:gd name="connsiteY155" fmla="*/ 3953121 h 6858000"/>
              <a:gd name="connsiteX156" fmla="*/ 3316479 w 7467600"/>
              <a:gd name="connsiteY156" fmla="*/ 3872136 h 6858000"/>
              <a:gd name="connsiteX157" fmla="*/ 3291335 w 7467600"/>
              <a:gd name="connsiteY157" fmla="*/ 3767420 h 6858000"/>
              <a:gd name="connsiteX158" fmla="*/ 3390805 w 7467600"/>
              <a:gd name="connsiteY158" fmla="*/ 3937163 h 6858000"/>
              <a:gd name="connsiteX159" fmla="*/ 3579062 w 7467600"/>
              <a:gd name="connsiteY159" fmla="*/ 4359040 h 6858000"/>
              <a:gd name="connsiteX160" fmla="*/ 3467355 w 7467600"/>
              <a:gd name="connsiteY160" fmla="*/ 3988130 h 6858000"/>
              <a:gd name="connsiteX161" fmla="*/ 3310753 w 7467600"/>
              <a:gd name="connsiteY161" fmla="*/ 3787140 h 6858000"/>
              <a:gd name="connsiteX162" fmla="*/ 3291335 w 7467600"/>
              <a:gd name="connsiteY162" fmla="*/ 3767420 h 6858000"/>
              <a:gd name="connsiteX163" fmla="*/ 1635889 w 7467600"/>
              <a:gd name="connsiteY163" fmla="*/ 3709494 h 6858000"/>
              <a:gd name="connsiteX164" fmla="*/ 1634800 w 7467600"/>
              <a:gd name="connsiteY164" fmla="*/ 3731111 h 6858000"/>
              <a:gd name="connsiteX165" fmla="*/ 1635889 w 7467600"/>
              <a:gd name="connsiteY165" fmla="*/ 3709494 h 6858000"/>
              <a:gd name="connsiteX166" fmla="*/ 1510397 w 7467600"/>
              <a:gd name="connsiteY166" fmla="*/ 3684705 h 6858000"/>
              <a:gd name="connsiteX167" fmla="*/ 1146550 w 7467600"/>
              <a:gd name="connsiteY167" fmla="*/ 3802012 h 6858000"/>
              <a:gd name="connsiteX168" fmla="*/ 698834 w 7467600"/>
              <a:gd name="connsiteY168" fmla="*/ 3952272 h 6858000"/>
              <a:gd name="connsiteX169" fmla="*/ 34256 w 7467600"/>
              <a:gd name="connsiteY169" fmla="*/ 4347603 h 6858000"/>
              <a:gd name="connsiteX170" fmla="*/ 527241 w 7467600"/>
              <a:gd name="connsiteY170" fmla="*/ 4065078 h 6858000"/>
              <a:gd name="connsiteX171" fmla="*/ 1510397 w 7467600"/>
              <a:gd name="connsiteY171" fmla="*/ 3684705 h 6858000"/>
              <a:gd name="connsiteX172" fmla="*/ 1313114 w 7467600"/>
              <a:gd name="connsiteY172" fmla="*/ 3655216 h 6858000"/>
              <a:gd name="connsiteX173" fmla="*/ 1109304 w 7467600"/>
              <a:gd name="connsiteY173" fmla="*/ 3669030 h 6858000"/>
              <a:gd name="connsiteX174" fmla="*/ 8129 w 7467600"/>
              <a:gd name="connsiteY174" fmla="*/ 4330519 h 6858000"/>
              <a:gd name="connsiteX175" fmla="*/ 687572 w 7467600"/>
              <a:gd name="connsiteY175" fmla="*/ 3925629 h 6858000"/>
              <a:gd name="connsiteX176" fmla="*/ 1138365 w 7467600"/>
              <a:gd name="connsiteY176" fmla="*/ 3774515 h 6858000"/>
              <a:gd name="connsiteX177" fmla="*/ 1505579 w 7467600"/>
              <a:gd name="connsiteY177" fmla="*/ 3655526 h 6858000"/>
              <a:gd name="connsiteX178" fmla="*/ 1313114 w 7467600"/>
              <a:gd name="connsiteY178" fmla="*/ 3655216 h 6858000"/>
              <a:gd name="connsiteX179" fmla="*/ 3655073 w 7467600"/>
              <a:gd name="connsiteY179" fmla="*/ 3650884 h 6858000"/>
              <a:gd name="connsiteX180" fmla="*/ 3989938 w 7467600"/>
              <a:gd name="connsiteY180" fmla="*/ 3991685 h 6858000"/>
              <a:gd name="connsiteX181" fmla="*/ 4393907 w 7467600"/>
              <a:gd name="connsiteY181" fmla="*/ 4261258 h 6858000"/>
              <a:gd name="connsiteX182" fmla="*/ 4648051 w 7467600"/>
              <a:gd name="connsiteY182" fmla="*/ 4374051 h 6858000"/>
              <a:gd name="connsiteX183" fmla="*/ 4383389 w 7467600"/>
              <a:gd name="connsiteY183" fmla="*/ 4184369 h 6858000"/>
              <a:gd name="connsiteX184" fmla="*/ 4165508 w 7467600"/>
              <a:gd name="connsiteY184" fmla="*/ 4035196 h 6858000"/>
              <a:gd name="connsiteX185" fmla="*/ 4068162 w 7467600"/>
              <a:gd name="connsiteY185" fmla="*/ 3953394 h 6858000"/>
              <a:gd name="connsiteX186" fmla="*/ 3981416 w 7467600"/>
              <a:gd name="connsiteY186" fmla="*/ 3880482 h 6858000"/>
              <a:gd name="connsiteX187" fmla="*/ 3800147 w 7467600"/>
              <a:gd name="connsiteY187" fmla="*/ 3749872 h 6858000"/>
              <a:gd name="connsiteX188" fmla="*/ 3655073 w 7467600"/>
              <a:gd name="connsiteY188" fmla="*/ 3650884 h 6858000"/>
              <a:gd name="connsiteX189" fmla="*/ 3670252 w 7467600"/>
              <a:gd name="connsiteY189" fmla="*/ 3622798 h 6858000"/>
              <a:gd name="connsiteX190" fmla="*/ 3817258 w 7467600"/>
              <a:gd name="connsiteY190" fmla="*/ 3723577 h 6858000"/>
              <a:gd name="connsiteX191" fmla="*/ 4000461 w 7467600"/>
              <a:gd name="connsiteY191" fmla="*/ 3855966 h 6858000"/>
              <a:gd name="connsiteX192" fmla="*/ 4088180 w 7467600"/>
              <a:gd name="connsiteY192" fmla="*/ 3929774 h 6858000"/>
              <a:gd name="connsiteX193" fmla="*/ 4184555 w 7467600"/>
              <a:gd name="connsiteY193" fmla="*/ 4010683 h 6858000"/>
              <a:gd name="connsiteX194" fmla="*/ 4399563 w 7467600"/>
              <a:gd name="connsiteY194" fmla="*/ 4158106 h 6858000"/>
              <a:gd name="connsiteX195" fmla="*/ 4684469 w 7467600"/>
              <a:gd name="connsiteY195" fmla="*/ 4364680 h 6858000"/>
              <a:gd name="connsiteX196" fmla="*/ 4690271 w 7467600"/>
              <a:gd name="connsiteY196" fmla="*/ 4370034 h 6858000"/>
              <a:gd name="connsiteX197" fmla="*/ 4136093 w 7467600"/>
              <a:gd name="connsiteY197" fmla="*/ 3858466 h 6858000"/>
              <a:gd name="connsiteX198" fmla="*/ 3670252 w 7467600"/>
              <a:gd name="connsiteY198" fmla="*/ 3622798 h 6858000"/>
              <a:gd name="connsiteX199" fmla="*/ 4440129 w 7467600"/>
              <a:gd name="connsiteY199" fmla="*/ 3448571 h 6858000"/>
              <a:gd name="connsiteX200" fmla="*/ 4856525 w 7467600"/>
              <a:gd name="connsiteY200" fmla="*/ 3915351 h 6858000"/>
              <a:gd name="connsiteX201" fmla="*/ 5059055 w 7467600"/>
              <a:gd name="connsiteY201" fmla="*/ 4108918 h 6858000"/>
              <a:gd name="connsiteX202" fmla="*/ 5290070 w 7467600"/>
              <a:gd name="connsiteY202" fmla="*/ 4263619 h 6858000"/>
              <a:gd name="connsiteX203" fmla="*/ 4834991 w 7467600"/>
              <a:gd name="connsiteY203" fmla="*/ 3830985 h 6858000"/>
              <a:gd name="connsiteX204" fmla="*/ 4440129 w 7467600"/>
              <a:gd name="connsiteY204" fmla="*/ 3448571 h 6858000"/>
              <a:gd name="connsiteX205" fmla="*/ 4441737 w 7467600"/>
              <a:gd name="connsiteY205" fmla="*/ 3399734 h 6858000"/>
              <a:gd name="connsiteX206" fmla="*/ 4431236 w 7467600"/>
              <a:gd name="connsiteY206" fmla="*/ 3400954 h 6858000"/>
              <a:gd name="connsiteX207" fmla="*/ 4557150 w 7467600"/>
              <a:gd name="connsiteY207" fmla="*/ 3510023 h 6858000"/>
              <a:gd name="connsiteX208" fmla="*/ 4856936 w 7467600"/>
              <a:gd name="connsiteY208" fmla="*/ 3809146 h 6858000"/>
              <a:gd name="connsiteX209" fmla="*/ 5111996 w 7467600"/>
              <a:gd name="connsiteY209" fmla="*/ 4065759 h 6858000"/>
              <a:gd name="connsiteX210" fmla="*/ 5388878 w 7467600"/>
              <a:gd name="connsiteY210" fmla="*/ 4300185 h 6858000"/>
              <a:gd name="connsiteX211" fmla="*/ 5425556 w 7467600"/>
              <a:gd name="connsiteY211" fmla="*/ 4308967 h 6858000"/>
              <a:gd name="connsiteX212" fmla="*/ 4943646 w 7467600"/>
              <a:gd name="connsiteY212" fmla="*/ 3822916 h 6858000"/>
              <a:gd name="connsiteX213" fmla="*/ 4594837 w 7467600"/>
              <a:gd name="connsiteY213" fmla="*/ 3532274 h 6858000"/>
              <a:gd name="connsiteX214" fmla="*/ 4441737 w 7467600"/>
              <a:gd name="connsiteY214" fmla="*/ 3399734 h 6858000"/>
              <a:gd name="connsiteX215" fmla="*/ 5425834 w 7467600"/>
              <a:gd name="connsiteY215" fmla="*/ 3162785 h 6858000"/>
              <a:gd name="connsiteX216" fmla="*/ 5401644 w 7467600"/>
              <a:gd name="connsiteY216" fmla="*/ 3617847 h 6858000"/>
              <a:gd name="connsiteX217" fmla="*/ 5467256 w 7467600"/>
              <a:gd name="connsiteY217" fmla="*/ 4175494 h 6858000"/>
              <a:gd name="connsiteX218" fmla="*/ 5448069 w 7467600"/>
              <a:gd name="connsiteY218" fmla="*/ 3567554 h 6858000"/>
              <a:gd name="connsiteX219" fmla="*/ 5425834 w 7467600"/>
              <a:gd name="connsiteY219" fmla="*/ 3162785 h 6858000"/>
              <a:gd name="connsiteX220" fmla="*/ 1318687 w 7467600"/>
              <a:gd name="connsiteY220" fmla="*/ 3113840 h 6858000"/>
              <a:gd name="connsiteX221" fmla="*/ 1066793 w 7467600"/>
              <a:gd name="connsiteY221" fmla="*/ 3212171 h 6858000"/>
              <a:gd name="connsiteX222" fmla="*/ 993319 w 7467600"/>
              <a:gd name="connsiteY222" fmla="*/ 3247648 h 6858000"/>
              <a:gd name="connsiteX223" fmla="*/ 853081 w 7467600"/>
              <a:gd name="connsiteY223" fmla="*/ 3312410 h 6858000"/>
              <a:gd name="connsiteX224" fmla="*/ 805957 w 7467600"/>
              <a:gd name="connsiteY224" fmla="*/ 3330443 h 6858000"/>
              <a:gd name="connsiteX225" fmla="*/ 1318687 w 7467600"/>
              <a:gd name="connsiteY225" fmla="*/ 3113840 h 6858000"/>
              <a:gd name="connsiteX226" fmla="*/ 5453702 w 7467600"/>
              <a:gd name="connsiteY226" fmla="*/ 3090882 h 6858000"/>
              <a:gd name="connsiteX227" fmla="*/ 5480135 w 7467600"/>
              <a:gd name="connsiteY227" fmla="*/ 3565802 h 6858000"/>
              <a:gd name="connsiteX228" fmla="*/ 5499023 w 7467600"/>
              <a:gd name="connsiteY228" fmla="*/ 4166310 h 6858000"/>
              <a:gd name="connsiteX229" fmla="*/ 5547022 w 7467600"/>
              <a:gd name="connsiteY229" fmla="*/ 3607838 h 6858000"/>
              <a:gd name="connsiteX230" fmla="*/ 5515964 w 7467600"/>
              <a:gd name="connsiteY230" fmla="*/ 3378541 h 6858000"/>
              <a:gd name="connsiteX231" fmla="*/ 5453702 w 7467600"/>
              <a:gd name="connsiteY231" fmla="*/ 3090882 h 6858000"/>
              <a:gd name="connsiteX232" fmla="*/ 1238695 w 7467600"/>
              <a:gd name="connsiteY232" fmla="*/ 3076820 h 6858000"/>
              <a:gd name="connsiteX233" fmla="*/ 716371 w 7467600"/>
              <a:gd name="connsiteY233" fmla="*/ 3293249 h 6858000"/>
              <a:gd name="connsiteX234" fmla="*/ 579522 w 7467600"/>
              <a:gd name="connsiteY234" fmla="*/ 3371759 h 6858000"/>
              <a:gd name="connsiteX235" fmla="*/ 600288 w 7467600"/>
              <a:gd name="connsiteY235" fmla="*/ 3365555 h 6858000"/>
              <a:gd name="connsiteX236" fmla="*/ 840692 w 7467600"/>
              <a:gd name="connsiteY236" fmla="*/ 3284921 h 6858000"/>
              <a:gd name="connsiteX237" fmla="*/ 979248 w 7467600"/>
              <a:gd name="connsiteY237" fmla="*/ 3221003 h 6858000"/>
              <a:gd name="connsiteX238" fmla="*/ 1053282 w 7467600"/>
              <a:gd name="connsiteY238" fmla="*/ 3185247 h 6858000"/>
              <a:gd name="connsiteX239" fmla="*/ 1320603 w 7467600"/>
              <a:gd name="connsiteY239" fmla="*/ 3081281 h 6858000"/>
              <a:gd name="connsiteX240" fmla="*/ 1238695 w 7467600"/>
              <a:gd name="connsiteY240" fmla="*/ 3076820 h 6858000"/>
              <a:gd name="connsiteX241" fmla="*/ 5425627 w 7467600"/>
              <a:gd name="connsiteY241" fmla="*/ 2954192 h 6858000"/>
              <a:gd name="connsiteX242" fmla="*/ 5470770 w 7467600"/>
              <a:gd name="connsiteY242" fmla="*/ 3005435 h 6858000"/>
              <a:gd name="connsiteX243" fmla="*/ 5519779 w 7467600"/>
              <a:gd name="connsiteY243" fmla="*/ 4359223 h 6858000"/>
              <a:gd name="connsiteX244" fmla="*/ 5520293 w 7467600"/>
              <a:gd name="connsiteY244" fmla="*/ 4360602 h 6858000"/>
              <a:gd name="connsiteX245" fmla="*/ 5767221 w 7467600"/>
              <a:gd name="connsiteY245" fmla="*/ 4665564 h 6858000"/>
              <a:gd name="connsiteX246" fmla="*/ 6937169 w 7467600"/>
              <a:gd name="connsiteY246" fmla="*/ 4815941 h 6858000"/>
              <a:gd name="connsiteX247" fmla="*/ 6953922 w 7467600"/>
              <a:gd name="connsiteY247" fmla="*/ 4890068 h 6858000"/>
              <a:gd name="connsiteX248" fmla="*/ 6071359 w 7467600"/>
              <a:gd name="connsiteY248" fmla="*/ 4770770 h 6858000"/>
              <a:gd name="connsiteX249" fmla="*/ 6038839 w 7467600"/>
              <a:gd name="connsiteY249" fmla="*/ 4764474 h 6858000"/>
              <a:gd name="connsiteX250" fmla="*/ 6038706 w 7467600"/>
              <a:gd name="connsiteY250" fmla="*/ 4763847 h 6858000"/>
              <a:gd name="connsiteX251" fmla="*/ 6037784 w 7467600"/>
              <a:gd name="connsiteY251" fmla="*/ 4764270 h 6858000"/>
              <a:gd name="connsiteX252" fmla="*/ 6038839 w 7467600"/>
              <a:gd name="connsiteY252" fmla="*/ 4764474 h 6858000"/>
              <a:gd name="connsiteX253" fmla="*/ 6040338 w 7467600"/>
              <a:gd name="connsiteY253" fmla="*/ 4771418 h 6858000"/>
              <a:gd name="connsiteX254" fmla="*/ 6024488 w 7467600"/>
              <a:gd name="connsiteY254" fmla="*/ 4809903 h 6858000"/>
              <a:gd name="connsiteX255" fmla="*/ 5599771 w 7467600"/>
              <a:gd name="connsiteY255" fmla="*/ 5509652 h 6858000"/>
              <a:gd name="connsiteX256" fmla="*/ 5548843 w 7467600"/>
              <a:gd name="connsiteY256" fmla="*/ 5563845 h 6858000"/>
              <a:gd name="connsiteX257" fmla="*/ 5940952 w 7467600"/>
              <a:gd name="connsiteY257" fmla="*/ 6250028 h 6858000"/>
              <a:gd name="connsiteX258" fmla="*/ 6043441 w 7467600"/>
              <a:gd name="connsiteY258" fmla="*/ 6665847 h 6858000"/>
              <a:gd name="connsiteX259" fmla="*/ 6093432 w 7467600"/>
              <a:gd name="connsiteY259" fmla="*/ 6858000 h 6858000"/>
              <a:gd name="connsiteX260" fmla="*/ 6034344 w 7467600"/>
              <a:gd name="connsiteY260" fmla="*/ 6858000 h 6858000"/>
              <a:gd name="connsiteX261" fmla="*/ 6026679 w 7467600"/>
              <a:gd name="connsiteY261" fmla="*/ 6836959 h 6858000"/>
              <a:gd name="connsiteX262" fmla="*/ 5800441 w 7467600"/>
              <a:gd name="connsiteY262" fmla="*/ 6335286 h 6858000"/>
              <a:gd name="connsiteX263" fmla="*/ 5526562 w 7467600"/>
              <a:gd name="connsiteY263" fmla="*/ 5705388 h 6858000"/>
              <a:gd name="connsiteX264" fmla="*/ 5519640 w 7467600"/>
              <a:gd name="connsiteY264" fmla="*/ 5683774 h 6858000"/>
              <a:gd name="connsiteX265" fmla="*/ 5844559 w 7467600"/>
              <a:gd name="connsiteY265" fmla="*/ 6553349 h 6858000"/>
              <a:gd name="connsiteX266" fmla="*/ 5975994 w 7467600"/>
              <a:gd name="connsiteY266" fmla="*/ 6858000 h 6858000"/>
              <a:gd name="connsiteX267" fmla="*/ 5898547 w 7467600"/>
              <a:gd name="connsiteY267" fmla="*/ 6858000 h 6858000"/>
              <a:gd name="connsiteX268" fmla="*/ 5682041 w 7467600"/>
              <a:gd name="connsiteY268" fmla="*/ 6355860 h 6858000"/>
              <a:gd name="connsiteX269" fmla="*/ 5461758 w 7467600"/>
              <a:gd name="connsiteY269" fmla="*/ 5820220 h 6858000"/>
              <a:gd name="connsiteX270" fmla="*/ 5237282 w 7467600"/>
              <a:gd name="connsiteY270" fmla="*/ 6579086 h 6858000"/>
              <a:gd name="connsiteX271" fmla="*/ 5115009 w 7467600"/>
              <a:gd name="connsiteY271" fmla="*/ 6858000 h 6858000"/>
              <a:gd name="connsiteX272" fmla="*/ 5028074 w 7467600"/>
              <a:gd name="connsiteY272" fmla="*/ 6858000 h 6858000"/>
              <a:gd name="connsiteX273" fmla="*/ 5079508 w 7467600"/>
              <a:gd name="connsiteY273" fmla="*/ 6749074 h 6858000"/>
              <a:gd name="connsiteX274" fmla="*/ 5371846 w 7467600"/>
              <a:gd name="connsiteY274" fmla="*/ 5924413 h 6858000"/>
              <a:gd name="connsiteX275" fmla="*/ 5270512 w 7467600"/>
              <a:gd name="connsiteY275" fmla="*/ 6138975 h 6858000"/>
              <a:gd name="connsiteX276" fmla="*/ 5062409 w 7467600"/>
              <a:gd name="connsiteY276" fmla="*/ 6653544 h 6858000"/>
              <a:gd name="connsiteX277" fmla="*/ 5036628 w 7467600"/>
              <a:gd name="connsiteY277" fmla="*/ 6754247 h 6858000"/>
              <a:gd name="connsiteX278" fmla="*/ 5009112 w 7467600"/>
              <a:gd name="connsiteY278" fmla="*/ 6858000 h 6858000"/>
              <a:gd name="connsiteX279" fmla="*/ 4976679 w 7467600"/>
              <a:gd name="connsiteY279" fmla="*/ 6858000 h 6858000"/>
              <a:gd name="connsiteX280" fmla="*/ 5006537 w 7467600"/>
              <a:gd name="connsiteY280" fmla="*/ 6747068 h 6858000"/>
              <a:gd name="connsiteX281" fmla="*/ 5032723 w 7467600"/>
              <a:gd name="connsiteY281" fmla="*/ 6644957 h 6858000"/>
              <a:gd name="connsiteX282" fmla="*/ 5242949 w 7467600"/>
              <a:gd name="connsiteY282" fmla="*/ 6125175 h 6858000"/>
              <a:gd name="connsiteX283" fmla="*/ 5286321 w 7467600"/>
              <a:gd name="connsiteY283" fmla="*/ 6033555 h 6858000"/>
              <a:gd name="connsiteX284" fmla="*/ 5008210 w 7467600"/>
              <a:gd name="connsiteY284" fmla="*/ 6649194 h 6858000"/>
              <a:gd name="connsiteX285" fmla="*/ 4986321 w 7467600"/>
              <a:gd name="connsiteY285" fmla="*/ 6765687 h 6858000"/>
              <a:gd name="connsiteX286" fmla="*/ 4973474 w 7467600"/>
              <a:gd name="connsiteY286" fmla="*/ 6858000 h 6858000"/>
              <a:gd name="connsiteX287" fmla="*/ 4907178 w 7467600"/>
              <a:gd name="connsiteY287" fmla="*/ 6858000 h 6858000"/>
              <a:gd name="connsiteX288" fmla="*/ 4910810 w 7467600"/>
              <a:gd name="connsiteY288" fmla="*/ 6829660 h 6858000"/>
              <a:gd name="connsiteX289" fmla="*/ 4987461 w 7467600"/>
              <a:gd name="connsiteY289" fmla="*/ 6432994 h 6858000"/>
              <a:gd name="connsiteX290" fmla="*/ 5179262 w 7467600"/>
              <a:gd name="connsiteY290" fmla="*/ 6035044 h 6858000"/>
              <a:gd name="connsiteX291" fmla="*/ 4689678 w 7467600"/>
              <a:gd name="connsiteY291" fmla="*/ 6440241 h 6858000"/>
              <a:gd name="connsiteX292" fmla="*/ 4477543 w 7467600"/>
              <a:gd name="connsiteY292" fmla="*/ 6674836 h 6858000"/>
              <a:gd name="connsiteX293" fmla="*/ 4329957 w 7467600"/>
              <a:gd name="connsiteY293" fmla="*/ 6858000 h 6858000"/>
              <a:gd name="connsiteX294" fmla="*/ 4218595 w 7467600"/>
              <a:gd name="connsiteY294" fmla="*/ 6858000 h 6858000"/>
              <a:gd name="connsiteX295" fmla="*/ 4368888 w 7467600"/>
              <a:gd name="connsiteY295" fmla="*/ 6668412 h 6858000"/>
              <a:gd name="connsiteX296" fmla="*/ 4563091 w 7467600"/>
              <a:gd name="connsiteY296" fmla="*/ 6442508 h 6858000"/>
              <a:gd name="connsiteX297" fmla="*/ 5387324 w 7467600"/>
              <a:gd name="connsiteY297" fmla="*/ 5705830 h 6858000"/>
              <a:gd name="connsiteX298" fmla="*/ 5073620 w 7467600"/>
              <a:gd name="connsiteY298" fmla="*/ 5955437 h 6858000"/>
              <a:gd name="connsiteX299" fmla="*/ 4689789 w 7467600"/>
              <a:gd name="connsiteY299" fmla="*/ 6268382 h 6858000"/>
              <a:gd name="connsiteX300" fmla="*/ 4418722 w 7467600"/>
              <a:gd name="connsiteY300" fmla="*/ 6570886 h 6858000"/>
              <a:gd name="connsiteX301" fmla="*/ 4214944 w 7467600"/>
              <a:gd name="connsiteY301" fmla="*/ 6858000 h 6858000"/>
              <a:gd name="connsiteX302" fmla="*/ 4177898 w 7467600"/>
              <a:gd name="connsiteY302" fmla="*/ 6858000 h 6858000"/>
              <a:gd name="connsiteX303" fmla="*/ 4391597 w 7467600"/>
              <a:gd name="connsiteY303" fmla="*/ 6556370 h 6858000"/>
              <a:gd name="connsiteX304" fmla="*/ 4668889 w 7467600"/>
              <a:gd name="connsiteY304" fmla="*/ 6246399 h 6858000"/>
              <a:gd name="connsiteX305" fmla="*/ 5055427 w 7467600"/>
              <a:gd name="connsiteY305" fmla="*/ 5931476 h 6858000"/>
              <a:gd name="connsiteX306" fmla="*/ 5371814 w 7467600"/>
              <a:gd name="connsiteY306" fmla="*/ 5678975 h 6858000"/>
              <a:gd name="connsiteX307" fmla="*/ 4987918 w 7467600"/>
              <a:gd name="connsiteY307" fmla="*/ 5838701 h 6858000"/>
              <a:gd name="connsiteX308" fmla="*/ 4317146 w 7467600"/>
              <a:gd name="connsiteY308" fmla="*/ 6587716 h 6858000"/>
              <a:gd name="connsiteX309" fmla="*/ 4171627 w 7467600"/>
              <a:gd name="connsiteY309" fmla="*/ 6858000 h 6858000"/>
              <a:gd name="connsiteX310" fmla="*/ 4081585 w 7467600"/>
              <a:gd name="connsiteY310" fmla="*/ 6858000 h 6858000"/>
              <a:gd name="connsiteX311" fmla="*/ 4238603 w 7467600"/>
              <a:gd name="connsiteY311" fmla="*/ 6559341 h 6858000"/>
              <a:gd name="connsiteX312" fmla="*/ 4778333 w 7467600"/>
              <a:gd name="connsiteY312" fmla="*/ 5873626 h 6858000"/>
              <a:gd name="connsiteX313" fmla="*/ 5414185 w 7467600"/>
              <a:gd name="connsiteY313" fmla="*/ 5573882 h 6858000"/>
              <a:gd name="connsiteX314" fmla="*/ 5959648 w 7467600"/>
              <a:gd name="connsiteY314" fmla="*/ 4760797 h 6858000"/>
              <a:gd name="connsiteX315" fmla="*/ 5355019 w 7467600"/>
              <a:gd name="connsiteY315" fmla="*/ 4734672 h 6858000"/>
              <a:gd name="connsiteX316" fmla="*/ 5083565 w 7467600"/>
              <a:gd name="connsiteY316" fmla="*/ 5179121 h 6858000"/>
              <a:gd name="connsiteX317" fmla="*/ 4713577 w 7467600"/>
              <a:gd name="connsiteY317" fmla="*/ 5616803 h 6858000"/>
              <a:gd name="connsiteX318" fmla="*/ 3989559 w 7467600"/>
              <a:gd name="connsiteY318" fmla="*/ 6145945 h 6858000"/>
              <a:gd name="connsiteX319" fmla="*/ 3939824 w 7467600"/>
              <a:gd name="connsiteY319" fmla="*/ 6066900 h 6858000"/>
              <a:gd name="connsiteX320" fmla="*/ 4584537 w 7467600"/>
              <a:gd name="connsiteY320" fmla="*/ 5324826 h 6858000"/>
              <a:gd name="connsiteX321" fmla="*/ 5037105 w 7467600"/>
              <a:gd name="connsiteY321" fmla="*/ 5088765 h 6858000"/>
              <a:gd name="connsiteX322" fmla="*/ 5039930 w 7467600"/>
              <a:gd name="connsiteY322" fmla="*/ 5089585 h 6858000"/>
              <a:gd name="connsiteX323" fmla="*/ 5263764 w 7467600"/>
              <a:gd name="connsiteY323" fmla="*/ 4735525 h 6858000"/>
              <a:gd name="connsiteX324" fmla="*/ 4086300 w 7467600"/>
              <a:gd name="connsiteY324" fmla="*/ 4884599 h 6858000"/>
              <a:gd name="connsiteX325" fmla="*/ 4085485 w 7467600"/>
              <a:gd name="connsiteY325" fmla="*/ 4899070 h 6858000"/>
              <a:gd name="connsiteX326" fmla="*/ 3871915 w 7467600"/>
              <a:gd name="connsiteY326" fmla="*/ 5253645 h 6858000"/>
              <a:gd name="connsiteX327" fmla="*/ 3799374 w 7467600"/>
              <a:gd name="connsiteY327" fmla="*/ 5466127 h 6858000"/>
              <a:gd name="connsiteX328" fmla="*/ 3498850 w 7467600"/>
              <a:gd name="connsiteY328" fmla="*/ 6661888 h 6858000"/>
              <a:gd name="connsiteX329" fmla="*/ 3399216 w 7467600"/>
              <a:gd name="connsiteY329" fmla="*/ 6858000 h 6858000"/>
              <a:gd name="connsiteX330" fmla="*/ 3303688 w 7467600"/>
              <a:gd name="connsiteY330" fmla="*/ 6858000 h 6858000"/>
              <a:gd name="connsiteX331" fmla="*/ 3391774 w 7467600"/>
              <a:gd name="connsiteY331" fmla="*/ 6697181 h 6858000"/>
              <a:gd name="connsiteX332" fmla="*/ 3735540 w 7467600"/>
              <a:gd name="connsiteY332" fmla="*/ 5546923 h 6858000"/>
              <a:gd name="connsiteX333" fmla="*/ 3729438 w 7467600"/>
              <a:gd name="connsiteY333" fmla="*/ 5569058 h 6858000"/>
              <a:gd name="connsiteX334" fmla="*/ 3707782 w 7467600"/>
              <a:gd name="connsiteY334" fmla="*/ 5644908 h 6858000"/>
              <a:gd name="connsiteX335" fmla="*/ 3583827 w 7467600"/>
              <a:gd name="connsiteY335" fmla="*/ 6039215 h 6858000"/>
              <a:gd name="connsiteX336" fmla="*/ 3547861 w 7467600"/>
              <a:gd name="connsiteY336" fmla="*/ 6129609 h 6858000"/>
              <a:gd name="connsiteX337" fmla="*/ 3490905 w 7467600"/>
              <a:gd name="connsiteY337" fmla="*/ 6277660 h 6858000"/>
              <a:gd name="connsiteX338" fmla="*/ 3455859 w 7467600"/>
              <a:gd name="connsiteY338" fmla="*/ 6391301 h 6858000"/>
              <a:gd name="connsiteX339" fmla="*/ 3429112 w 7467600"/>
              <a:gd name="connsiteY339" fmla="*/ 6479469 h 6858000"/>
              <a:gd name="connsiteX340" fmla="*/ 3304862 w 7467600"/>
              <a:gd name="connsiteY340" fmla="*/ 6796476 h 6858000"/>
              <a:gd name="connsiteX341" fmla="*/ 3276071 w 7467600"/>
              <a:gd name="connsiteY341" fmla="*/ 6858000 h 6858000"/>
              <a:gd name="connsiteX342" fmla="*/ 3240805 w 7467600"/>
              <a:gd name="connsiteY342" fmla="*/ 6858000 h 6858000"/>
              <a:gd name="connsiteX343" fmla="*/ 3275917 w 7467600"/>
              <a:gd name="connsiteY343" fmla="*/ 6783192 h 6858000"/>
              <a:gd name="connsiteX344" fmla="*/ 3399358 w 7467600"/>
              <a:gd name="connsiteY344" fmla="*/ 6469011 h 6858000"/>
              <a:gd name="connsiteX345" fmla="*/ 3425650 w 7467600"/>
              <a:gd name="connsiteY345" fmla="*/ 6381333 h 6858000"/>
              <a:gd name="connsiteX346" fmla="*/ 3460661 w 7467600"/>
              <a:gd name="connsiteY346" fmla="*/ 6266763 h 6858000"/>
              <a:gd name="connsiteX347" fmla="*/ 3518021 w 7467600"/>
              <a:gd name="connsiteY347" fmla="*/ 6117298 h 6858000"/>
              <a:gd name="connsiteX348" fmla="*/ 3554035 w 7467600"/>
              <a:gd name="connsiteY348" fmla="*/ 6027832 h 6858000"/>
              <a:gd name="connsiteX349" fmla="*/ 3677174 w 7467600"/>
              <a:gd name="connsiteY349" fmla="*/ 5636351 h 6858000"/>
              <a:gd name="connsiteX350" fmla="*/ 3698819 w 7467600"/>
              <a:gd name="connsiteY350" fmla="*/ 5560503 h 6858000"/>
              <a:gd name="connsiteX351" fmla="*/ 3702094 w 7467600"/>
              <a:gd name="connsiteY351" fmla="*/ 5549194 h 6858000"/>
              <a:gd name="connsiteX352" fmla="*/ 3398355 w 7467600"/>
              <a:gd name="connsiteY352" fmla="*/ 6094603 h 6858000"/>
              <a:gd name="connsiteX353" fmla="*/ 3193941 w 7467600"/>
              <a:gd name="connsiteY353" fmla="*/ 6798775 h 6858000"/>
              <a:gd name="connsiteX354" fmla="*/ 3184140 w 7467600"/>
              <a:gd name="connsiteY354" fmla="*/ 6858000 h 6858000"/>
              <a:gd name="connsiteX355" fmla="*/ 3099978 w 7467600"/>
              <a:gd name="connsiteY355" fmla="*/ 6858000 h 6858000"/>
              <a:gd name="connsiteX356" fmla="*/ 3101556 w 7467600"/>
              <a:gd name="connsiteY356" fmla="*/ 6843337 h 6858000"/>
              <a:gd name="connsiteX357" fmla="*/ 3370162 w 7467600"/>
              <a:gd name="connsiteY357" fmla="*/ 5785550 h 6858000"/>
              <a:gd name="connsiteX358" fmla="*/ 3746477 w 7467600"/>
              <a:gd name="connsiteY358" fmla="*/ 5377889 h 6858000"/>
              <a:gd name="connsiteX359" fmla="*/ 3863399 w 7467600"/>
              <a:gd name="connsiteY359" fmla="*/ 5087257 h 6858000"/>
              <a:gd name="connsiteX360" fmla="*/ 3968712 w 7467600"/>
              <a:gd name="connsiteY360" fmla="*/ 4913989 h 6858000"/>
              <a:gd name="connsiteX361" fmla="*/ 2792390 w 7467600"/>
              <a:gd name="connsiteY361" fmla="*/ 5382974 h 6858000"/>
              <a:gd name="connsiteX362" fmla="*/ 2714982 w 7467600"/>
              <a:gd name="connsiteY362" fmla="*/ 5427051 h 6858000"/>
              <a:gd name="connsiteX363" fmla="*/ 2813361 w 7467600"/>
              <a:gd name="connsiteY363" fmla="*/ 6023912 h 6858000"/>
              <a:gd name="connsiteX364" fmla="*/ 2688430 w 7467600"/>
              <a:gd name="connsiteY364" fmla="*/ 6801564 h 6858000"/>
              <a:gd name="connsiteX365" fmla="*/ 2629626 w 7467600"/>
              <a:gd name="connsiteY365" fmla="*/ 6763394 h 6858000"/>
              <a:gd name="connsiteX366" fmla="*/ 2565328 w 7467600"/>
              <a:gd name="connsiteY366" fmla="*/ 5516399 h 6858000"/>
              <a:gd name="connsiteX367" fmla="*/ 1922999 w 7467600"/>
              <a:gd name="connsiteY367" fmla="*/ 5980343 h 6858000"/>
              <a:gd name="connsiteX368" fmla="*/ 1950261 w 7467600"/>
              <a:gd name="connsiteY368" fmla="*/ 6405858 h 6858000"/>
              <a:gd name="connsiteX369" fmla="*/ 2365554 w 7467600"/>
              <a:gd name="connsiteY369" fmla="*/ 6759107 h 6858000"/>
              <a:gd name="connsiteX370" fmla="*/ 2424142 w 7467600"/>
              <a:gd name="connsiteY370" fmla="*/ 6858000 h 6858000"/>
              <a:gd name="connsiteX371" fmla="*/ 2395994 w 7467600"/>
              <a:gd name="connsiteY371" fmla="*/ 6858000 h 6858000"/>
              <a:gd name="connsiteX372" fmla="*/ 2392863 w 7467600"/>
              <a:gd name="connsiteY372" fmla="*/ 6852964 h 6858000"/>
              <a:gd name="connsiteX373" fmla="*/ 2017589 w 7467600"/>
              <a:gd name="connsiteY373" fmla="*/ 6493982 h 6858000"/>
              <a:gd name="connsiteX374" fmla="*/ 2147336 w 7467600"/>
              <a:gd name="connsiteY374" fmla="*/ 6594052 h 6858000"/>
              <a:gd name="connsiteX375" fmla="*/ 2207047 w 7467600"/>
              <a:gd name="connsiteY375" fmla="*/ 6654540 h 6858000"/>
              <a:gd name="connsiteX376" fmla="*/ 2299106 w 7467600"/>
              <a:gd name="connsiteY376" fmla="*/ 6778931 h 6858000"/>
              <a:gd name="connsiteX377" fmla="*/ 2314430 w 7467600"/>
              <a:gd name="connsiteY377" fmla="*/ 6801144 h 6858000"/>
              <a:gd name="connsiteX378" fmla="*/ 2352406 w 7467600"/>
              <a:gd name="connsiteY378" fmla="*/ 6858000 h 6858000"/>
              <a:gd name="connsiteX379" fmla="*/ 2314492 w 7467600"/>
              <a:gd name="connsiteY379" fmla="*/ 6858000 h 6858000"/>
              <a:gd name="connsiteX380" fmla="*/ 2288095 w 7467600"/>
              <a:gd name="connsiteY380" fmla="*/ 6818030 h 6858000"/>
              <a:gd name="connsiteX381" fmla="*/ 2272768 w 7467600"/>
              <a:gd name="connsiteY381" fmla="*/ 6795822 h 6858000"/>
              <a:gd name="connsiteX382" fmla="*/ 2182715 w 7467600"/>
              <a:gd name="connsiteY382" fmla="*/ 6675071 h 6858000"/>
              <a:gd name="connsiteX383" fmla="*/ 2032061 w 7467600"/>
              <a:gd name="connsiteY383" fmla="*/ 6541380 h 6858000"/>
              <a:gd name="connsiteX384" fmla="*/ 2257220 w 7467600"/>
              <a:gd name="connsiteY384" fmla="*/ 6826257 h 6858000"/>
              <a:gd name="connsiteX385" fmla="*/ 2281324 w 7467600"/>
              <a:gd name="connsiteY385" fmla="*/ 6858000 h 6858000"/>
              <a:gd name="connsiteX386" fmla="*/ 2242860 w 7467600"/>
              <a:gd name="connsiteY386" fmla="*/ 6858000 h 6858000"/>
              <a:gd name="connsiteX387" fmla="*/ 2232818 w 7467600"/>
              <a:gd name="connsiteY387" fmla="*/ 6844926 h 6858000"/>
              <a:gd name="connsiteX388" fmla="*/ 1990172 w 7467600"/>
              <a:gd name="connsiteY388" fmla="*/ 6542121 h 6858000"/>
              <a:gd name="connsiteX389" fmla="*/ 2124090 w 7467600"/>
              <a:gd name="connsiteY389" fmla="*/ 6761017 h 6858000"/>
              <a:gd name="connsiteX390" fmla="*/ 2200380 w 7467600"/>
              <a:gd name="connsiteY390" fmla="*/ 6858000 h 6858000"/>
              <a:gd name="connsiteX391" fmla="*/ 2147507 w 7467600"/>
              <a:gd name="connsiteY391" fmla="*/ 6858000 h 6858000"/>
              <a:gd name="connsiteX392" fmla="*/ 2070668 w 7467600"/>
              <a:gd name="connsiteY392" fmla="*/ 6761520 h 6858000"/>
              <a:gd name="connsiteX393" fmla="*/ 1975142 w 7467600"/>
              <a:gd name="connsiteY393" fmla="*/ 6585570 h 6858000"/>
              <a:gd name="connsiteX394" fmla="*/ 2050035 w 7467600"/>
              <a:gd name="connsiteY394" fmla="*/ 6813345 h 6858000"/>
              <a:gd name="connsiteX395" fmla="*/ 2063025 w 7467600"/>
              <a:gd name="connsiteY395" fmla="*/ 6858000 h 6858000"/>
              <a:gd name="connsiteX396" fmla="*/ 2021675 w 7467600"/>
              <a:gd name="connsiteY396" fmla="*/ 6858000 h 6858000"/>
              <a:gd name="connsiteX397" fmla="*/ 2019308 w 7467600"/>
              <a:gd name="connsiteY397" fmla="*/ 6847118 h 6858000"/>
              <a:gd name="connsiteX398" fmla="*/ 1938835 w 7467600"/>
              <a:gd name="connsiteY398" fmla="*/ 6551160 h 6858000"/>
              <a:gd name="connsiteX399" fmla="*/ 1953230 w 7467600"/>
              <a:gd name="connsiteY399" fmla="*/ 6759699 h 6858000"/>
              <a:gd name="connsiteX400" fmla="*/ 1956763 w 7467600"/>
              <a:gd name="connsiteY400" fmla="*/ 6778191 h 6858000"/>
              <a:gd name="connsiteX401" fmla="*/ 1967925 w 7467600"/>
              <a:gd name="connsiteY401" fmla="*/ 6858000 h 6858000"/>
              <a:gd name="connsiteX402" fmla="*/ 1936622 w 7467600"/>
              <a:gd name="connsiteY402" fmla="*/ 6858000 h 6858000"/>
              <a:gd name="connsiteX403" fmla="*/ 1926261 w 7467600"/>
              <a:gd name="connsiteY403" fmla="*/ 6784064 h 6858000"/>
              <a:gd name="connsiteX404" fmla="*/ 1922724 w 7467600"/>
              <a:gd name="connsiteY404" fmla="*/ 6765577 h 6858000"/>
              <a:gd name="connsiteX405" fmla="*/ 1904650 w 7467600"/>
              <a:gd name="connsiteY405" fmla="*/ 6639616 h 6858000"/>
              <a:gd name="connsiteX406" fmla="*/ 1885273 w 7467600"/>
              <a:gd name="connsiteY406" fmla="*/ 6858000 h 6858000"/>
              <a:gd name="connsiteX407" fmla="*/ 1854363 w 7467600"/>
              <a:gd name="connsiteY407" fmla="*/ 6858000 h 6858000"/>
              <a:gd name="connsiteX408" fmla="*/ 1880391 w 7467600"/>
              <a:gd name="connsiteY408" fmla="*/ 6603796 h 6858000"/>
              <a:gd name="connsiteX409" fmla="*/ 1818273 w 7467600"/>
              <a:gd name="connsiteY409" fmla="*/ 6715729 h 6858000"/>
              <a:gd name="connsiteX410" fmla="*/ 1794691 w 7467600"/>
              <a:gd name="connsiteY410" fmla="*/ 6843239 h 6858000"/>
              <a:gd name="connsiteX411" fmla="*/ 1794914 w 7467600"/>
              <a:gd name="connsiteY411" fmla="*/ 6858000 h 6858000"/>
              <a:gd name="connsiteX412" fmla="*/ 1746128 w 7467600"/>
              <a:gd name="connsiteY412" fmla="*/ 6858000 h 6858000"/>
              <a:gd name="connsiteX413" fmla="*/ 1753934 w 7467600"/>
              <a:gd name="connsiteY413" fmla="*/ 6724796 h 6858000"/>
              <a:gd name="connsiteX414" fmla="*/ 1792053 w 7467600"/>
              <a:gd name="connsiteY414" fmla="*/ 6572396 h 6858000"/>
              <a:gd name="connsiteX415" fmla="*/ 1862248 w 7467600"/>
              <a:gd name="connsiteY415" fmla="*/ 6266397 h 6858000"/>
              <a:gd name="connsiteX416" fmla="*/ 1862250 w 7467600"/>
              <a:gd name="connsiteY416" fmla="*/ 6033531 h 6858000"/>
              <a:gd name="connsiteX417" fmla="*/ 1211999 w 7467600"/>
              <a:gd name="connsiteY417" fmla="*/ 6683610 h 6858000"/>
              <a:gd name="connsiteX418" fmla="*/ 1213266 w 7467600"/>
              <a:gd name="connsiteY418" fmla="*/ 6691947 h 6858000"/>
              <a:gd name="connsiteX419" fmla="*/ 1203370 w 7467600"/>
              <a:gd name="connsiteY419" fmla="*/ 6850676 h 6858000"/>
              <a:gd name="connsiteX420" fmla="*/ 1203671 w 7467600"/>
              <a:gd name="connsiteY420" fmla="*/ 6858000 h 6858000"/>
              <a:gd name="connsiteX421" fmla="*/ 1143180 w 7467600"/>
              <a:gd name="connsiteY421" fmla="*/ 6858000 h 6858000"/>
              <a:gd name="connsiteX422" fmla="*/ 1142176 w 7467600"/>
              <a:gd name="connsiteY422" fmla="*/ 6766045 h 6858000"/>
              <a:gd name="connsiteX423" fmla="*/ 1067484 w 7467600"/>
              <a:gd name="connsiteY423" fmla="*/ 6858000 h 6858000"/>
              <a:gd name="connsiteX424" fmla="*/ 953928 w 7467600"/>
              <a:gd name="connsiteY424" fmla="*/ 6858000 h 6858000"/>
              <a:gd name="connsiteX425" fmla="*/ 959715 w 7467600"/>
              <a:gd name="connsiteY425" fmla="*/ 6850185 h 6858000"/>
              <a:gd name="connsiteX426" fmla="*/ 1483788 w 7467600"/>
              <a:gd name="connsiteY426" fmla="*/ 6259174 h 6858000"/>
              <a:gd name="connsiteX427" fmla="*/ 1100671 w 7467600"/>
              <a:gd name="connsiteY427" fmla="*/ 6252137 h 6858000"/>
              <a:gd name="connsiteX428" fmla="*/ 1090144 w 7467600"/>
              <a:gd name="connsiteY428" fmla="*/ 6256748 h 6858000"/>
              <a:gd name="connsiteX429" fmla="*/ 1095872 w 7467600"/>
              <a:gd name="connsiteY429" fmla="*/ 6271892 h 6858000"/>
              <a:gd name="connsiteX430" fmla="*/ 262785 w 7467600"/>
              <a:gd name="connsiteY430" fmla="*/ 6845450 h 6858000"/>
              <a:gd name="connsiteX431" fmla="*/ 209968 w 7467600"/>
              <a:gd name="connsiteY431" fmla="*/ 6770713 h 6858000"/>
              <a:gd name="connsiteX432" fmla="*/ 873460 w 7467600"/>
              <a:gd name="connsiteY432" fmla="*/ 6253768 h 6858000"/>
              <a:gd name="connsiteX433" fmla="*/ 192686 w 7467600"/>
              <a:gd name="connsiteY433" fmla="*/ 5849257 h 6858000"/>
              <a:gd name="connsiteX434" fmla="*/ 4696 w 7467600"/>
              <a:gd name="connsiteY434" fmla="*/ 5697668 h 6858000"/>
              <a:gd name="connsiteX435" fmla="*/ 0 w 7467600"/>
              <a:gd name="connsiteY435" fmla="*/ 5689984 h 6858000"/>
              <a:gd name="connsiteX436" fmla="*/ 0 w 7467600"/>
              <a:gd name="connsiteY436" fmla="*/ 5513472 h 6858000"/>
              <a:gd name="connsiteX437" fmla="*/ 174101 w 7467600"/>
              <a:gd name="connsiteY437" fmla="*/ 5620277 h 6858000"/>
              <a:gd name="connsiteX438" fmla="*/ 891800 w 7467600"/>
              <a:gd name="connsiteY438" fmla="*/ 6036935 h 6858000"/>
              <a:gd name="connsiteX439" fmla="*/ 1072219 w 7467600"/>
              <a:gd name="connsiteY439" fmla="*/ 6169443 h 6858000"/>
              <a:gd name="connsiteX440" fmla="*/ 1074117 w 7467600"/>
              <a:gd name="connsiteY440" fmla="*/ 6170301 h 6858000"/>
              <a:gd name="connsiteX441" fmla="*/ 1083114 w 7467600"/>
              <a:gd name="connsiteY441" fmla="*/ 6174131 h 6858000"/>
              <a:gd name="connsiteX442" fmla="*/ 1543010 w 7467600"/>
              <a:gd name="connsiteY442" fmla="*/ 6191140 h 6858000"/>
              <a:gd name="connsiteX443" fmla="*/ 1551080 w 7467600"/>
              <a:gd name="connsiteY443" fmla="*/ 6195006 h 6858000"/>
              <a:gd name="connsiteX444" fmla="*/ 2345443 w 7467600"/>
              <a:gd name="connsiteY444" fmla="*/ 5549882 h 6858000"/>
              <a:gd name="connsiteX445" fmla="*/ 1721499 w 7467600"/>
              <a:gd name="connsiteY445" fmla="*/ 5599969 h 6858000"/>
              <a:gd name="connsiteX446" fmla="*/ 767716 w 7467600"/>
              <a:gd name="connsiteY446" fmla="*/ 5472768 h 6858000"/>
              <a:gd name="connsiteX447" fmla="*/ 722147 w 7467600"/>
              <a:gd name="connsiteY447" fmla="*/ 5393091 h 6858000"/>
              <a:gd name="connsiteX448" fmla="*/ 1485552 w 7467600"/>
              <a:gd name="connsiteY448" fmla="*/ 5313202 h 6858000"/>
              <a:gd name="connsiteX449" fmla="*/ 2143004 w 7467600"/>
              <a:gd name="connsiteY449" fmla="*/ 5402420 h 6858000"/>
              <a:gd name="connsiteX450" fmla="*/ 1933391 w 7467600"/>
              <a:gd name="connsiteY450" fmla="*/ 5156971 h 6858000"/>
              <a:gd name="connsiteX451" fmla="*/ 1827118 w 7467600"/>
              <a:gd name="connsiteY451" fmla="*/ 4968410 h 6858000"/>
              <a:gd name="connsiteX452" fmla="*/ 1837349 w 7467600"/>
              <a:gd name="connsiteY452" fmla="*/ 4956357 h 6858000"/>
              <a:gd name="connsiteX453" fmla="*/ 2162835 w 7467600"/>
              <a:gd name="connsiteY453" fmla="*/ 5187853 h 6858000"/>
              <a:gd name="connsiteX454" fmla="*/ 2257167 w 7467600"/>
              <a:gd name="connsiteY454" fmla="*/ 5462123 h 6858000"/>
              <a:gd name="connsiteX455" fmla="*/ 2261598 w 7467600"/>
              <a:gd name="connsiteY455" fmla="*/ 5467998 h 6858000"/>
              <a:gd name="connsiteX456" fmla="*/ 2437177 w 7467600"/>
              <a:gd name="connsiteY456" fmla="*/ 5479608 h 6858000"/>
              <a:gd name="connsiteX457" fmla="*/ 2445247 w 7467600"/>
              <a:gd name="connsiteY457" fmla="*/ 5483476 h 6858000"/>
              <a:gd name="connsiteX458" fmla="*/ 2743626 w 7467600"/>
              <a:gd name="connsiteY458" fmla="*/ 5304819 h 6858000"/>
              <a:gd name="connsiteX459" fmla="*/ 3048102 w 7467600"/>
              <a:gd name="connsiteY459" fmla="*/ 5150595 h 6858000"/>
              <a:gd name="connsiteX460" fmla="*/ 1799414 w 7467600"/>
              <a:gd name="connsiteY460" fmla="*/ 4694732 h 6858000"/>
              <a:gd name="connsiteX461" fmla="*/ 1771735 w 7467600"/>
              <a:gd name="connsiteY461" fmla="*/ 4619929 h 6858000"/>
              <a:gd name="connsiteX462" fmla="*/ 3104273 w 7467600"/>
              <a:gd name="connsiteY462" fmla="*/ 5076159 h 6858000"/>
              <a:gd name="connsiteX463" fmla="*/ 3113245 w 7467600"/>
              <a:gd name="connsiteY463" fmla="*/ 5090705 h 6858000"/>
              <a:gd name="connsiteX464" fmla="*/ 3126294 w 7467600"/>
              <a:gd name="connsiteY464" fmla="*/ 5114400 h 6858000"/>
              <a:gd name="connsiteX465" fmla="*/ 3937433 w 7467600"/>
              <a:gd name="connsiteY465" fmla="*/ 4830473 h 6858000"/>
              <a:gd name="connsiteX466" fmla="*/ 3590475 w 7467600"/>
              <a:gd name="connsiteY466" fmla="*/ 4597974 h 6858000"/>
              <a:gd name="connsiteX467" fmla="*/ 3100264 w 7467600"/>
              <a:gd name="connsiteY467" fmla="*/ 4579845 h 6858000"/>
              <a:gd name="connsiteX468" fmla="*/ 2183576 w 7467600"/>
              <a:gd name="connsiteY468" fmla="*/ 4227150 h 6858000"/>
              <a:gd name="connsiteX469" fmla="*/ 2151029 w 7467600"/>
              <a:gd name="connsiteY469" fmla="*/ 4146947 h 6858000"/>
              <a:gd name="connsiteX470" fmla="*/ 3563434 w 7467600"/>
              <a:gd name="connsiteY470" fmla="*/ 4469115 h 6858000"/>
              <a:gd name="connsiteX471" fmla="*/ 3177952 w 7467600"/>
              <a:gd name="connsiteY471" fmla="*/ 3657386 h 6858000"/>
              <a:gd name="connsiteX472" fmla="*/ 3189263 w 7467600"/>
              <a:gd name="connsiteY472" fmla="*/ 3625726 h 6858000"/>
              <a:gd name="connsiteX473" fmla="*/ 3560912 w 7467600"/>
              <a:gd name="connsiteY473" fmla="*/ 4079863 h 6858000"/>
              <a:gd name="connsiteX474" fmla="*/ 3626636 w 7467600"/>
              <a:gd name="connsiteY474" fmla="*/ 4512230 h 6858000"/>
              <a:gd name="connsiteX475" fmla="*/ 3653088 w 7467600"/>
              <a:gd name="connsiteY475" fmla="*/ 4521417 h 6858000"/>
              <a:gd name="connsiteX476" fmla="*/ 3988128 w 7467600"/>
              <a:gd name="connsiteY476" fmla="*/ 4817267 h 6858000"/>
              <a:gd name="connsiteX477" fmla="*/ 4830582 w 7467600"/>
              <a:gd name="connsiteY477" fmla="*/ 4676000 h 6858000"/>
              <a:gd name="connsiteX478" fmla="*/ 4830100 w 7467600"/>
              <a:gd name="connsiteY478" fmla="*/ 4675554 h 6858000"/>
              <a:gd name="connsiteX479" fmla="*/ 4036318 w 7467600"/>
              <a:gd name="connsiteY479" fmla="*/ 4147013 h 6858000"/>
              <a:gd name="connsiteX480" fmla="*/ 3432098 w 7467600"/>
              <a:gd name="connsiteY480" fmla="*/ 3537312 h 6858000"/>
              <a:gd name="connsiteX481" fmla="*/ 3446761 w 7467600"/>
              <a:gd name="connsiteY481" fmla="*/ 3461278 h 6858000"/>
              <a:gd name="connsiteX482" fmla="*/ 4419733 w 7467600"/>
              <a:gd name="connsiteY482" fmla="*/ 3963555 h 6858000"/>
              <a:gd name="connsiteX483" fmla="*/ 4781371 w 7467600"/>
              <a:gd name="connsiteY483" fmla="*/ 4458604 h 6858000"/>
              <a:gd name="connsiteX484" fmla="*/ 4780440 w 7467600"/>
              <a:gd name="connsiteY484" fmla="*/ 4470290 h 6858000"/>
              <a:gd name="connsiteX485" fmla="*/ 4898954 w 7467600"/>
              <a:gd name="connsiteY485" fmla="*/ 4662092 h 6858000"/>
              <a:gd name="connsiteX486" fmla="*/ 4900699 w 7467600"/>
              <a:gd name="connsiteY486" fmla="*/ 4670867 h 6858000"/>
              <a:gd name="connsiteX487" fmla="*/ 5714511 w 7467600"/>
              <a:gd name="connsiteY487" fmla="*/ 4663483 h 6858000"/>
              <a:gd name="connsiteX488" fmla="*/ 5464793 w 7467600"/>
              <a:gd name="connsiteY488" fmla="*/ 4393556 h 6858000"/>
              <a:gd name="connsiteX489" fmla="*/ 5461897 w 7467600"/>
              <a:gd name="connsiteY489" fmla="*/ 4390879 h 6858000"/>
              <a:gd name="connsiteX490" fmla="*/ 4294126 w 7467600"/>
              <a:gd name="connsiteY490" fmla="*/ 3303048 h 6858000"/>
              <a:gd name="connsiteX491" fmla="*/ 4305321 w 7467600"/>
              <a:gd name="connsiteY491" fmla="*/ 3256953 h 6858000"/>
              <a:gd name="connsiteX492" fmla="*/ 4949299 w 7467600"/>
              <a:gd name="connsiteY492" fmla="*/ 3766336 h 6858000"/>
              <a:gd name="connsiteX493" fmla="*/ 5291452 w 7467600"/>
              <a:gd name="connsiteY493" fmla="*/ 4076801 h 6858000"/>
              <a:gd name="connsiteX494" fmla="*/ 5434998 w 7467600"/>
              <a:gd name="connsiteY494" fmla="*/ 4254100 h 6858000"/>
              <a:gd name="connsiteX495" fmla="*/ 5351015 w 7467600"/>
              <a:gd name="connsiteY495" fmla="*/ 3760989 h 6858000"/>
              <a:gd name="connsiteX496" fmla="*/ 5413780 w 7467600"/>
              <a:gd name="connsiteY496" fmla="*/ 2966265 h 6858000"/>
              <a:gd name="connsiteX497" fmla="*/ 5425627 w 7467600"/>
              <a:gd name="connsiteY497" fmla="*/ 2954192 h 6858000"/>
              <a:gd name="connsiteX498" fmla="*/ 6604735 w 7467600"/>
              <a:gd name="connsiteY498" fmla="*/ 2041381 h 6858000"/>
              <a:gd name="connsiteX499" fmla="*/ 7204487 w 7467600"/>
              <a:gd name="connsiteY499" fmla="*/ 2742112 h 6858000"/>
              <a:gd name="connsiteX500" fmla="*/ 7131592 w 7467600"/>
              <a:gd name="connsiteY500" fmla="*/ 2672096 h 6858000"/>
              <a:gd name="connsiteX501" fmla="*/ 6996344 w 7467600"/>
              <a:gd name="connsiteY501" fmla="*/ 2518310 h 6858000"/>
              <a:gd name="connsiteX502" fmla="*/ 6735495 w 7467600"/>
              <a:gd name="connsiteY502" fmla="*/ 2196890 h 6858000"/>
              <a:gd name="connsiteX503" fmla="*/ 6721901 w 7467600"/>
              <a:gd name="connsiteY503" fmla="*/ 2179274 h 6858000"/>
              <a:gd name="connsiteX504" fmla="*/ 6604735 w 7467600"/>
              <a:gd name="connsiteY504" fmla="*/ 2041381 h 6858000"/>
              <a:gd name="connsiteX505" fmla="*/ 6591670 w 7467600"/>
              <a:gd name="connsiteY505" fmla="*/ 1988277 h 6858000"/>
              <a:gd name="connsiteX506" fmla="*/ 6747349 w 7467600"/>
              <a:gd name="connsiteY506" fmla="*/ 2160069 h 6858000"/>
              <a:gd name="connsiteX507" fmla="*/ 6760943 w 7467600"/>
              <a:gd name="connsiteY507" fmla="*/ 2177686 h 6858000"/>
              <a:gd name="connsiteX508" fmla="*/ 7021065 w 7467600"/>
              <a:gd name="connsiteY508" fmla="*/ 2498102 h 6858000"/>
              <a:gd name="connsiteX509" fmla="*/ 7155223 w 7467600"/>
              <a:gd name="connsiteY509" fmla="*/ 2650386 h 6858000"/>
              <a:gd name="connsiteX510" fmla="*/ 7203167 w 7467600"/>
              <a:gd name="connsiteY510" fmla="*/ 2697288 h 6858000"/>
              <a:gd name="connsiteX511" fmla="*/ 6937703 w 7467600"/>
              <a:gd name="connsiteY511" fmla="*/ 2321981 h 6858000"/>
              <a:gd name="connsiteX512" fmla="*/ 6591670 w 7467600"/>
              <a:gd name="connsiteY512" fmla="*/ 1988277 h 6858000"/>
              <a:gd name="connsiteX513" fmla="*/ 5798671 w 7467600"/>
              <a:gd name="connsiteY513" fmla="*/ 1981601 h 6858000"/>
              <a:gd name="connsiteX514" fmla="*/ 5754709 w 7467600"/>
              <a:gd name="connsiteY514" fmla="*/ 2071454 h 6858000"/>
              <a:gd name="connsiteX515" fmla="*/ 5763044 w 7467600"/>
              <a:gd name="connsiteY515" fmla="*/ 2842206 h 6858000"/>
              <a:gd name="connsiteX516" fmla="*/ 5764974 w 7467600"/>
              <a:gd name="connsiteY516" fmla="*/ 2799609 h 6858000"/>
              <a:gd name="connsiteX517" fmla="*/ 5767665 w 7467600"/>
              <a:gd name="connsiteY517" fmla="*/ 2666409 h 6858000"/>
              <a:gd name="connsiteX518" fmla="*/ 5763055 w 7467600"/>
              <a:gd name="connsiteY518" fmla="*/ 2579705 h 6858000"/>
              <a:gd name="connsiteX519" fmla="*/ 5758079 w 7467600"/>
              <a:gd name="connsiteY519" fmla="*/ 2492508 h 6858000"/>
              <a:gd name="connsiteX520" fmla="*/ 5779325 w 7467600"/>
              <a:gd name="connsiteY520" fmla="*/ 2197069 h 6858000"/>
              <a:gd name="connsiteX521" fmla="*/ 5798671 w 7467600"/>
              <a:gd name="connsiteY521" fmla="*/ 1981601 h 6858000"/>
              <a:gd name="connsiteX522" fmla="*/ 5829202 w 7467600"/>
              <a:gd name="connsiteY522" fmla="*/ 1971679 h 6858000"/>
              <a:gd name="connsiteX523" fmla="*/ 5809558 w 7467600"/>
              <a:gd name="connsiteY523" fmla="*/ 2198043 h 6858000"/>
              <a:gd name="connsiteX524" fmla="*/ 5788653 w 7467600"/>
              <a:gd name="connsiteY524" fmla="*/ 2489430 h 6858000"/>
              <a:gd name="connsiteX525" fmla="*/ 5793439 w 7467600"/>
              <a:gd name="connsiteY525" fmla="*/ 2575235 h 6858000"/>
              <a:gd name="connsiteX526" fmla="*/ 5796837 w 7467600"/>
              <a:gd name="connsiteY526" fmla="*/ 2637633 h 6858000"/>
              <a:gd name="connsiteX527" fmla="*/ 5818614 w 7467600"/>
              <a:gd name="connsiteY527" fmla="*/ 2473055 h 6858000"/>
              <a:gd name="connsiteX528" fmla="*/ 5829202 w 7467600"/>
              <a:gd name="connsiteY528" fmla="*/ 1971679 h 6858000"/>
              <a:gd name="connsiteX529" fmla="*/ 5911389 w 7467600"/>
              <a:gd name="connsiteY529" fmla="*/ 1898371 h 6858000"/>
              <a:gd name="connsiteX530" fmla="*/ 6237627 w 7467600"/>
              <a:gd name="connsiteY530" fmla="*/ 2231921 h 6858000"/>
              <a:gd name="connsiteX531" fmla="*/ 5911389 w 7467600"/>
              <a:gd name="connsiteY531" fmla="*/ 1898371 h 6858000"/>
              <a:gd name="connsiteX532" fmla="*/ 6944437 w 7467600"/>
              <a:gd name="connsiteY532" fmla="*/ 1575402 h 6858000"/>
              <a:gd name="connsiteX533" fmla="*/ 6304730 w 7467600"/>
              <a:gd name="connsiteY533" fmla="*/ 1766654 h 6858000"/>
              <a:gd name="connsiteX534" fmla="*/ 6944437 w 7467600"/>
              <a:gd name="connsiteY534" fmla="*/ 1575402 h 6858000"/>
              <a:gd name="connsiteX535" fmla="*/ 7019523 w 7467600"/>
              <a:gd name="connsiteY535" fmla="*/ 1519450 h 6858000"/>
              <a:gd name="connsiteX536" fmla="*/ 6298091 w 7467600"/>
              <a:gd name="connsiteY536" fmla="*/ 1737122 h 6858000"/>
              <a:gd name="connsiteX537" fmla="*/ 7019523 w 7467600"/>
              <a:gd name="connsiteY537" fmla="*/ 1519450 h 6858000"/>
              <a:gd name="connsiteX538" fmla="*/ 2399523 w 7467600"/>
              <a:gd name="connsiteY538" fmla="*/ 1428234 h 6858000"/>
              <a:gd name="connsiteX539" fmla="*/ 2224982 w 7467600"/>
              <a:gd name="connsiteY539" fmla="*/ 1826201 h 6858000"/>
              <a:gd name="connsiteX540" fmla="*/ 2096099 w 7467600"/>
              <a:gd name="connsiteY540" fmla="*/ 2345900 h 6858000"/>
              <a:gd name="connsiteX541" fmla="*/ 2283317 w 7467600"/>
              <a:gd name="connsiteY541" fmla="*/ 1796925 h 6858000"/>
              <a:gd name="connsiteX542" fmla="*/ 2399523 w 7467600"/>
              <a:gd name="connsiteY542" fmla="*/ 1428234 h 6858000"/>
              <a:gd name="connsiteX543" fmla="*/ 2448558 w 7467600"/>
              <a:gd name="connsiteY543" fmla="*/ 1373435 h 6858000"/>
              <a:gd name="connsiteX544" fmla="*/ 2312521 w 7467600"/>
              <a:gd name="connsiteY544" fmla="*/ 1806140 h 6858000"/>
              <a:gd name="connsiteX545" fmla="*/ 2127533 w 7467600"/>
              <a:gd name="connsiteY545" fmla="*/ 2348380 h 6858000"/>
              <a:gd name="connsiteX546" fmla="*/ 2358080 w 7467600"/>
              <a:gd name="connsiteY546" fmla="*/ 1866134 h 6858000"/>
              <a:gd name="connsiteX547" fmla="*/ 2407436 w 7467600"/>
              <a:gd name="connsiteY547" fmla="*/ 1651070 h 6858000"/>
              <a:gd name="connsiteX548" fmla="*/ 2448558 w 7467600"/>
              <a:gd name="connsiteY548" fmla="*/ 1373435 h 6858000"/>
              <a:gd name="connsiteX549" fmla="*/ 278707 w 7467600"/>
              <a:gd name="connsiteY549" fmla="*/ 1352270 h 6858000"/>
              <a:gd name="connsiteX550" fmla="*/ 321570 w 7467600"/>
              <a:gd name="connsiteY550" fmla="*/ 1861610 h 6858000"/>
              <a:gd name="connsiteX551" fmla="*/ 294281 w 7467600"/>
              <a:gd name="connsiteY551" fmla="*/ 1440658 h 6858000"/>
              <a:gd name="connsiteX552" fmla="*/ 278707 w 7467600"/>
              <a:gd name="connsiteY552" fmla="*/ 1352270 h 6858000"/>
              <a:gd name="connsiteX553" fmla="*/ 1423821 w 7467600"/>
              <a:gd name="connsiteY553" fmla="*/ 1351958 h 6858000"/>
              <a:gd name="connsiteX554" fmla="*/ 1638521 w 7467600"/>
              <a:gd name="connsiteY554" fmla="*/ 1908470 h 6858000"/>
              <a:gd name="connsiteX555" fmla="*/ 1754199 w 7467600"/>
              <a:gd name="connsiteY555" fmla="*/ 2149284 h 6858000"/>
              <a:gd name="connsiteX556" fmla="*/ 1908359 w 7467600"/>
              <a:gd name="connsiteY556" fmla="*/ 2364988 h 6858000"/>
              <a:gd name="connsiteX557" fmla="*/ 1647661 w 7467600"/>
              <a:gd name="connsiteY557" fmla="*/ 1825945 h 6858000"/>
              <a:gd name="connsiteX558" fmla="*/ 1423821 w 7467600"/>
              <a:gd name="connsiteY558" fmla="*/ 1351958 h 6858000"/>
              <a:gd name="connsiteX559" fmla="*/ 1431890 w 7467600"/>
              <a:gd name="connsiteY559" fmla="*/ 1306475 h 6858000"/>
              <a:gd name="connsiteX560" fmla="*/ 1507597 w 7467600"/>
              <a:gd name="connsiteY560" fmla="*/ 1446132 h 6858000"/>
              <a:gd name="connsiteX561" fmla="*/ 1674586 w 7467600"/>
              <a:gd name="connsiteY561" fmla="*/ 1813832 h 6858000"/>
              <a:gd name="connsiteX562" fmla="*/ 1815950 w 7467600"/>
              <a:gd name="connsiteY562" fmla="*/ 2128564 h 6858000"/>
              <a:gd name="connsiteX563" fmla="*/ 1984242 w 7467600"/>
              <a:gd name="connsiteY563" fmla="*/ 2430829 h 6858000"/>
              <a:gd name="connsiteX564" fmla="*/ 2014023 w 7467600"/>
              <a:gd name="connsiteY564" fmla="*/ 2450995 h 6858000"/>
              <a:gd name="connsiteX565" fmla="*/ 1747337 w 7467600"/>
              <a:gd name="connsiteY565" fmla="*/ 1855264 h 6858000"/>
              <a:gd name="connsiteX566" fmla="*/ 1533749 w 7467600"/>
              <a:gd name="connsiteY566" fmla="*/ 1478656 h 6858000"/>
              <a:gd name="connsiteX567" fmla="*/ 1431890 w 7467600"/>
              <a:gd name="connsiteY567" fmla="*/ 1306475 h 6858000"/>
              <a:gd name="connsiteX568" fmla="*/ 5052692 w 7467600"/>
              <a:gd name="connsiteY568" fmla="*/ 1292994 h 6858000"/>
              <a:gd name="connsiteX569" fmla="*/ 5200661 w 7467600"/>
              <a:gd name="connsiteY569" fmla="*/ 1635186 h 6858000"/>
              <a:gd name="connsiteX570" fmla="*/ 5297138 w 7467600"/>
              <a:gd name="connsiteY570" fmla="*/ 1906351 h 6858000"/>
              <a:gd name="connsiteX571" fmla="*/ 5052692 w 7467600"/>
              <a:gd name="connsiteY571" fmla="*/ 1292994 h 6858000"/>
              <a:gd name="connsiteX572" fmla="*/ 5009948 w 7467600"/>
              <a:gd name="connsiteY572" fmla="*/ 1273619 h 6858000"/>
              <a:gd name="connsiteX573" fmla="*/ 5121777 w 7467600"/>
              <a:gd name="connsiteY573" fmla="*/ 1654213 h 6858000"/>
              <a:gd name="connsiteX574" fmla="*/ 5293545 w 7467600"/>
              <a:gd name="connsiteY574" fmla="*/ 2072247 h 6858000"/>
              <a:gd name="connsiteX575" fmla="*/ 5294042 w 7467600"/>
              <a:gd name="connsiteY575" fmla="*/ 2065019 h 6858000"/>
              <a:gd name="connsiteX576" fmla="*/ 5171936 w 7467600"/>
              <a:gd name="connsiteY576" fmla="*/ 1647613 h 6858000"/>
              <a:gd name="connsiteX577" fmla="*/ 5009948 w 7467600"/>
              <a:gd name="connsiteY577" fmla="*/ 1273619 h 6858000"/>
              <a:gd name="connsiteX578" fmla="*/ 655236 w 7467600"/>
              <a:gd name="connsiteY578" fmla="*/ 1268632 h 6858000"/>
              <a:gd name="connsiteX579" fmla="*/ 839521 w 7467600"/>
              <a:gd name="connsiteY579" fmla="*/ 1685315 h 6858000"/>
              <a:gd name="connsiteX580" fmla="*/ 1109416 w 7467600"/>
              <a:gd name="connsiteY580" fmla="*/ 2061663 h 6858000"/>
              <a:gd name="connsiteX581" fmla="*/ 1298300 w 7467600"/>
              <a:gd name="connsiteY581" fmla="*/ 2247742 h 6858000"/>
              <a:gd name="connsiteX582" fmla="*/ 1125871 w 7467600"/>
              <a:gd name="connsiteY582" fmla="*/ 1989513 h 6858000"/>
              <a:gd name="connsiteX583" fmla="*/ 981574 w 7467600"/>
              <a:gd name="connsiteY583" fmla="*/ 1783157 h 6858000"/>
              <a:gd name="connsiteX584" fmla="*/ 922198 w 7467600"/>
              <a:gd name="connsiteY584" fmla="*/ 1677437 h 6858000"/>
              <a:gd name="connsiteX585" fmla="*/ 869293 w 7467600"/>
              <a:gd name="connsiteY585" fmla="*/ 1583214 h 6858000"/>
              <a:gd name="connsiteX586" fmla="*/ 751431 w 7467600"/>
              <a:gd name="connsiteY586" fmla="*/ 1405731 h 6858000"/>
              <a:gd name="connsiteX587" fmla="*/ 655236 w 7467600"/>
              <a:gd name="connsiteY587" fmla="*/ 1268632 h 6858000"/>
              <a:gd name="connsiteX588" fmla="*/ 6516292 w 7467600"/>
              <a:gd name="connsiteY588" fmla="*/ 1263064 h 6858000"/>
              <a:gd name="connsiteX589" fmla="*/ 5736320 w 7467600"/>
              <a:gd name="connsiteY589" fmla="*/ 1501803 h 6858000"/>
              <a:gd name="connsiteX590" fmla="*/ 6516292 w 7467600"/>
              <a:gd name="connsiteY590" fmla="*/ 1263064 h 6858000"/>
              <a:gd name="connsiteX591" fmla="*/ 291466 w 7467600"/>
              <a:gd name="connsiteY591" fmla="*/ 1250369 h 6858000"/>
              <a:gd name="connsiteX592" fmla="*/ 323180 w 7467600"/>
              <a:gd name="connsiteY592" fmla="*/ 1435283 h 6858000"/>
              <a:gd name="connsiteX593" fmla="*/ 349381 w 7467600"/>
              <a:gd name="connsiteY593" fmla="*/ 1875041 h 6858000"/>
              <a:gd name="connsiteX594" fmla="*/ 374363 w 7467600"/>
              <a:gd name="connsiteY594" fmla="*/ 1506494 h 6858000"/>
              <a:gd name="connsiteX595" fmla="*/ 302168 w 7467600"/>
              <a:gd name="connsiteY595" fmla="*/ 1274495 h 6858000"/>
              <a:gd name="connsiteX596" fmla="*/ 291466 w 7467600"/>
              <a:gd name="connsiteY596" fmla="*/ 1250369 h 6858000"/>
              <a:gd name="connsiteX597" fmla="*/ 678222 w 7467600"/>
              <a:gd name="connsiteY597" fmla="*/ 1248670 h 6858000"/>
              <a:gd name="connsiteX598" fmla="*/ 775536 w 7467600"/>
              <a:gd name="connsiteY598" fmla="*/ 1388015 h 6858000"/>
              <a:gd name="connsiteX599" fmla="*/ 894529 w 7467600"/>
              <a:gd name="connsiteY599" fmla="*/ 1567739 h 6858000"/>
              <a:gd name="connsiteX600" fmla="*/ 948000 w 7467600"/>
              <a:gd name="connsiteY600" fmla="*/ 1663088 h 6858000"/>
              <a:gd name="connsiteX601" fmla="*/ 1006812 w 7467600"/>
              <a:gd name="connsiteY601" fmla="*/ 1767683 h 6858000"/>
              <a:gd name="connsiteX602" fmla="*/ 1149133 w 7467600"/>
              <a:gd name="connsiteY602" fmla="*/ 1971513 h 6858000"/>
              <a:gd name="connsiteX603" fmla="*/ 1333952 w 7467600"/>
              <a:gd name="connsiteY603" fmla="*/ 2251620 h 6858000"/>
              <a:gd name="connsiteX604" fmla="*/ 1337329 w 7467600"/>
              <a:gd name="connsiteY604" fmla="*/ 2258350 h 6858000"/>
              <a:gd name="connsiteX605" fmla="*/ 1014726 w 7467600"/>
              <a:gd name="connsiteY605" fmla="*/ 1615556 h 6858000"/>
              <a:gd name="connsiteX606" fmla="*/ 678222 w 7467600"/>
              <a:gd name="connsiteY606" fmla="*/ 1248670 h 6858000"/>
              <a:gd name="connsiteX607" fmla="*/ 6691602 w 7467600"/>
              <a:gd name="connsiteY607" fmla="*/ 1140573 h 6858000"/>
              <a:gd name="connsiteX608" fmla="*/ 6571100 w 7467600"/>
              <a:gd name="connsiteY608" fmla="*/ 1183662 h 6858000"/>
              <a:gd name="connsiteX609" fmla="*/ 6241687 w 7467600"/>
              <a:gd name="connsiteY609" fmla="*/ 1257600 h 6858000"/>
              <a:gd name="connsiteX610" fmla="*/ 5693009 w 7467600"/>
              <a:gd name="connsiteY610" fmla="*/ 1478256 h 6858000"/>
              <a:gd name="connsiteX611" fmla="*/ 6548420 w 7467600"/>
              <a:gd name="connsiteY611" fmla="*/ 1214599 h 6858000"/>
              <a:gd name="connsiteX612" fmla="*/ 6605473 w 7467600"/>
              <a:gd name="connsiteY612" fmla="*/ 1184686 h 6858000"/>
              <a:gd name="connsiteX613" fmla="*/ 6691602 w 7467600"/>
              <a:gd name="connsiteY613" fmla="*/ 1140573 h 6858000"/>
              <a:gd name="connsiteX614" fmla="*/ 4002475 w 7467600"/>
              <a:gd name="connsiteY614" fmla="*/ 1037802 h 6858000"/>
              <a:gd name="connsiteX615" fmla="*/ 4000324 w 7467600"/>
              <a:gd name="connsiteY615" fmla="*/ 1039362 h 6858000"/>
              <a:gd name="connsiteX616" fmla="*/ 4002862 w 7467600"/>
              <a:gd name="connsiteY616" fmla="*/ 1042866 h 6858000"/>
              <a:gd name="connsiteX617" fmla="*/ 4002475 w 7467600"/>
              <a:gd name="connsiteY617" fmla="*/ 1037802 h 6858000"/>
              <a:gd name="connsiteX618" fmla="*/ 506322 w 7467600"/>
              <a:gd name="connsiteY618" fmla="*/ 1020997 h 6858000"/>
              <a:gd name="connsiteX619" fmla="*/ 533068 w 7467600"/>
              <a:gd name="connsiteY619" fmla="*/ 1029409 h 6858000"/>
              <a:gd name="connsiteX620" fmla="*/ 1232525 w 7467600"/>
              <a:gd name="connsiteY620" fmla="*/ 1804675 h 6858000"/>
              <a:gd name="connsiteX621" fmla="*/ 1388858 w 7467600"/>
              <a:gd name="connsiteY621" fmla="*/ 2368011 h 6858000"/>
              <a:gd name="connsiteX622" fmla="*/ 1384098 w 7467600"/>
              <a:gd name="connsiteY622" fmla="*/ 2378125 h 6858000"/>
              <a:gd name="connsiteX623" fmla="*/ 1425393 w 7467600"/>
              <a:gd name="connsiteY623" fmla="*/ 2589124 h 6858000"/>
              <a:gd name="connsiteX624" fmla="*/ 1424001 w 7467600"/>
              <a:gd name="connsiteY624" fmla="*/ 2597541 h 6858000"/>
              <a:gd name="connsiteX625" fmla="*/ 2152729 w 7467600"/>
              <a:gd name="connsiteY625" fmla="*/ 2864487 h 6858000"/>
              <a:gd name="connsiteX626" fmla="*/ 2020609 w 7467600"/>
              <a:gd name="connsiteY626" fmla="*/ 2539671 h 6858000"/>
              <a:gd name="connsiteX627" fmla="*/ 2018920 w 7467600"/>
              <a:gd name="connsiteY627" fmla="*/ 2536309 h 6858000"/>
              <a:gd name="connsiteX628" fmla="*/ 1342441 w 7467600"/>
              <a:gd name="connsiteY628" fmla="*/ 1173017 h 6858000"/>
              <a:gd name="connsiteX629" fmla="*/ 1367925 w 7467600"/>
              <a:gd name="connsiteY629" fmla="*/ 1135648 h 6858000"/>
              <a:gd name="connsiteX630" fmla="*/ 1771401 w 7467600"/>
              <a:gd name="connsiteY630" fmla="*/ 1806673 h 6858000"/>
              <a:gd name="connsiteX631" fmla="*/ 1972385 w 7467600"/>
              <a:gd name="connsiteY631" fmla="*/ 2198735 h 6858000"/>
              <a:gd name="connsiteX632" fmla="*/ 2040892 w 7467600"/>
              <a:gd name="connsiteY632" fmla="*/ 2405205 h 6858000"/>
              <a:gd name="connsiteX633" fmla="*/ 2131689 w 7467600"/>
              <a:gd name="connsiteY633" fmla="*/ 1936926 h 6858000"/>
              <a:gd name="connsiteX634" fmla="*/ 2454820 w 7467600"/>
              <a:gd name="connsiteY634" fmla="*/ 1248808 h 6858000"/>
              <a:gd name="connsiteX635" fmla="*/ 2492512 w 7467600"/>
              <a:gd name="connsiteY635" fmla="*/ 1302920 h 6858000"/>
              <a:gd name="connsiteX636" fmla="*/ 2081216 w 7467600"/>
              <a:gd name="connsiteY636" fmla="*/ 2527513 h 6858000"/>
              <a:gd name="connsiteX637" fmla="*/ 2081211 w 7467600"/>
              <a:gd name="connsiteY637" fmla="*/ 2528916 h 6858000"/>
              <a:gd name="connsiteX638" fmla="*/ 2199067 w 7467600"/>
              <a:gd name="connsiteY638" fmla="*/ 2884061 h 6858000"/>
              <a:gd name="connsiteX639" fmla="*/ 3192586 w 7467600"/>
              <a:gd name="connsiteY639" fmla="*/ 3411496 h 6858000"/>
              <a:gd name="connsiteX640" fmla="*/ 3182620 w 7467600"/>
              <a:gd name="connsiteY640" fmla="*/ 3483279 h 6858000"/>
              <a:gd name="connsiteX641" fmla="*/ 2435119 w 7467600"/>
              <a:gd name="connsiteY641" fmla="*/ 3080173 h 6858000"/>
              <a:gd name="connsiteX642" fmla="*/ 2410152 w 7467600"/>
              <a:gd name="connsiteY642" fmla="*/ 3063751 h 6858000"/>
              <a:gd name="connsiteX643" fmla="*/ 2408099 w 7467600"/>
              <a:gd name="connsiteY643" fmla="*/ 3064403 h 6858000"/>
              <a:gd name="connsiteX644" fmla="*/ 2407218 w 7467600"/>
              <a:gd name="connsiteY644" fmla="*/ 3070324 h 6858000"/>
              <a:gd name="connsiteX645" fmla="*/ 2380138 w 7467600"/>
              <a:gd name="connsiteY645" fmla="*/ 3099341 h 6858000"/>
              <a:gd name="connsiteX646" fmla="*/ 1765923 w 7467600"/>
              <a:gd name="connsiteY646" fmla="*/ 3581043 h 6858000"/>
              <a:gd name="connsiteX647" fmla="*/ 1702258 w 7467600"/>
              <a:gd name="connsiteY647" fmla="*/ 3612286 h 6858000"/>
              <a:gd name="connsiteX648" fmla="*/ 1538370 w 7467600"/>
              <a:gd name="connsiteY648" fmla="*/ 3811804 h 6858000"/>
              <a:gd name="connsiteX649" fmla="*/ 542867 w 7467600"/>
              <a:gd name="connsiteY649" fmla="*/ 4944092 h 6858000"/>
              <a:gd name="connsiteX650" fmla="*/ 515800 w 7467600"/>
              <a:gd name="connsiteY650" fmla="*/ 4862180 h 6858000"/>
              <a:gd name="connsiteX651" fmla="*/ 909145 w 7467600"/>
              <a:gd name="connsiteY651" fmla="*/ 4199225 h 6858000"/>
              <a:gd name="connsiteX652" fmla="*/ 1214067 w 7467600"/>
              <a:gd name="connsiteY652" fmla="*/ 3908561 h 6858000"/>
              <a:gd name="connsiteX653" fmla="*/ 640967 w 7467600"/>
              <a:gd name="connsiteY653" fmla="*/ 4105601 h 6858000"/>
              <a:gd name="connsiteX654" fmla="*/ 112563 w 7467600"/>
              <a:gd name="connsiteY654" fmla="*/ 4396952 h 6858000"/>
              <a:gd name="connsiteX655" fmla="*/ 0 w 7467600"/>
              <a:gd name="connsiteY655" fmla="*/ 4466006 h 6858000"/>
              <a:gd name="connsiteX656" fmla="*/ 0 w 7467600"/>
              <a:gd name="connsiteY656" fmla="*/ 4233763 h 6858000"/>
              <a:gd name="connsiteX657" fmla="*/ 36881 w 7467600"/>
              <a:gd name="connsiteY657" fmla="*/ 4200118 h 6858000"/>
              <a:gd name="connsiteX658" fmla="*/ 910534 w 7467600"/>
              <a:gd name="connsiteY658" fmla="*/ 3629753 h 6858000"/>
              <a:gd name="connsiteX659" fmla="*/ 1578717 w 7467600"/>
              <a:gd name="connsiteY659" fmla="*/ 3575982 h 6858000"/>
              <a:gd name="connsiteX660" fmla="*/ 2338780 w 7467600"/>
              <a:gd name="connsiteY660" fmla="*/ 3033725 h 6858000"/>
              <a:gd name="connsiteX661" fmla="*/ 1807991 w 7467600"/>
              <a:gd name="connsiteY661" fmla="*/ 2807184 h 6858000"/>
              <a:gd name="connsiteX662" fmla="*/ 1416358 w 7467600"/>
              <a:gd name="connsiteY662" fmla="*/ 3112571 h 6858000"/>
              <a:gd name="connsiteX663" fmla="*/ 939066 w 7467600"/>
              <a:gd name="connsiteY663" fmla="*/ 3378798 h 6858000"/>
              <a:gd name="connsiteX664" fmla="*/ 115099 w 7467600"/>
              <a:gd name="connsiteY664" fmla="*/ 3607650 h 6858000"/>
              <a:gd name="connsiteX665" fmla="*/ 97284 w 7467600"/>
              <a:gd name="connsiteY665" fmla="*/ 3520393 h 6858000"/>
              <a:gd name="connsiteX666" fmla="*/ 922050 w 7467600"/>
              <a:gd name="connsiteY666" fmla="*/ 3074867 h 6858000"/>
              <a:gd name="connsiteX667" fmla="*/ 1405265 w 7467600"/>
              <a:gd name="connsiteY667" fmla="*/ 3016319 h 6858000"/>
              <a:gd name="connsiteX668" fmla="*/ 1407512 w 7467600"/>
              <a:gd name="connsiteY668" fmla="*/ 3018001 h 6858000"/>
              <a:gd name="connsiteX669" fmla="*/ 1726266 w 7467600"/>
              <a:gd name="connsiteY669" fmla="*/ 2777274 h 6858000"/>
              <a:gd name="connsiteX670" fmla="*/ 625390 w 7467600"/>
              <a:gd name="connsiteY670" fmla="*/ 2514541 h 6858000"/>
              <a:gd name="connsiteX671" fmla="*/ 619799 w 7467600"/>
              <a:gd name="connsiteY671" fmla="*/ 2527180 h 6858000"/>
              <a:gd name="connsiteX672" fmla="*/ 310030 w 7467600"/>
              <a:gd name="connsiteY672" fmla="*/ 2771818 h 6858000"/>
              <a:gd name="connsiteX673" fmla="*/ 173877 w 7467600"/>
              <a:gd name="connsiteY673" fmla="*/ 2937056 h 6858000"/>
              <a:gd name="connsiteX674" fmla="*/ 77889 w 7467600"/>
              <a:gd name="connsiteY674" fmla="*/ 3138440 h 6858000"/>
              <a:gd name="connsiteX675" fmla="*/ 0 w 7467600"/>
              <a:gd name="connsiteY675" fmla="*/ 3271395 h 6858000"/>
              <a:gd name="connsiteX676" fmla="*/ 0 w 7467600"/>
              <a:gd name="connsiteY676" fmla="*/ 3153002 h 6858000"/>
              <a:gd name="connsiteX677" fmla="*/ 2386 w 7467600"/>
              <a:gd name="connsiteY677" fmla="*/ 3149203 h 6858000"/>
              <a:gd name="connsiteX678" fmla="*/ 89753 w 7467600"/>
              <a:gd name="connsiteY678" fmla="*/ 2987702 h 6858000"/>
              <a:gd name="connsiteX679" fmla="*/ 76869 w 7467600"/>
              <a:gd name="connsiteY679" fmla="*/ 3005404 h 6858000"/>
              <a:gd name="connsiteX680" fmla="*/ 32049 w 7467600"/>
              <a:gd name="connsiteY680" fmla="*/ 3065814 h 6858000"/>
              <a:gd name="connsiteX681" fmla="*/ 0 w 7467600"/>
              <a:gd name="connsiteY681" fmla="*/ 3108744 h 6858000"/>
              <a:gd name="connsiteX682" fmla="*/ 0 w 7467600"/>
              <a:gd name="connsiteY682" fmla="*/ 3058059 h 6858000"/>
              <a:gd name="connsiteX683" fmla="*/ 7610 w 7467600"/>
              <a:gd name="connsiteY683" fmla="*/ 3047889 h 6858000"/>
              <a:gd name="connsiteX684" fmla="*/ 52419 w 7467600"/>
              <a:gd name="connsiteY684" fmla="*/ 2987479 h 6858000"/>
              <a:gd name="connsiteX685" fmla="*/ 59142 w 7467600"/>
              <a:gd name="connsiteY685" fmla="*/ 2978488 h 6858000"/>
              <a:gd name="connsiteX686" fmla="*/ 0 w 7467600"/>
              <a:gd name="connsiteY686" fmla="*/ 3015334 h 6858000"/>
              <a:gd name="connsiteX687" fmla="*/ 0 w 7467600"/>
              <a:gd name="connsiteY687" fmla="*/ 2914286 h 6858000"/>
              <a:gd name="connsiteX688" fmla="*/ 36383 w 7467600"/>
              <a:gd name="connsiteY688" fmla="*/ 2901128 h 6858000"/>
              <a:gd name="connsiteX689" fmla="*/ 156329 w 7467600"/>
              <a:gd name="connsiteY689" fmla="*/ 2840533 h 6858000"/>
              <a:gd name="connsiteX690" fmla="*/ 358355 w 7467600"/>
              <a:gd name="connsiteY690" fmla="*/ 2620471 h 6858000"/>
              <a:gd name="connsiteX691" fmla="*/ 510577 w 7467600"/>
              <a:gd name="connsiteY691" fmla="*/ 2501244 h 6858000"/>
              <a:gd name="connsiteX692" fmla="*/ 211967 w 7467600"/>
              <a:gd name="connsiteY692" fmla="*/ 2479171 h 6858000"/>
              <a:gd name="connsiteX693" fmla="*/ 0 w 7467600"/>
              <a:gd name="connsiteY693" fmla="*/ 2476398 h 6858000"/>
              <a:gd name="connsiteX694" fmla="*/ 0 w 7467600"/>
              <a:gd name="connsiteY694" fmla="*/ 2389189 h 6858000"/>
              <a:gd name="connsiteX695" fmla="*/ 103062 w 7467600"/>
              <a:gd name="connsiteY695" fmla="*/ 2389518 h 6858000"/>
              <a:gd name="connsiteX696" fmla="*/ 510734 w 7467600"/>
              <a:gd name="connsiteY696" fmla="*/ 2416201 h 6858000"/>
              <a:gd name="connsiteX697" fmla="*/ 279257 w 7467600"/>
              <a:gd name="connsiteY697" fmla="*/ 2092102 h 6858000"/>
              <a:gd name="connsiteX698" fmla="*/ 65265 w 7467600"/>
              <a:gd name="connsiteY698" fmla="*/ 2006049 h 6858000"/>
              <a:gd name="connsiteX699" fmla="*/ 0 w 7467600"/>
              <a:gd name="connsiteY699" fmla="*/ 1982532 h 6858000"/>
              <a:gd name="connsiteX700" fmla="*/ 0 w 7467600"/>
              <a:gd name="connsiteY700" fmla="*/ 1912789 h 6858000"/>
              <a:gd name="connsiteX701" fmla="*/ 97460 w 7467600"/>
              <a:gd name="connsiteY701" fmla="*/ 1953725 h 6858000"/>
              <a:gd name="connsiteX702" fmla="*/ 221272 w 7467600"/>
              <a:gd name="connsiteY702" fmla="*/ 1980766 h 6858000"/>
              <a:gd name="connsiteX703" fmla="*/ 116765 w 7467600"/>
              <a:gd name="connsiteY703" fmla="*/ 1911033 h 6858000"/>
              <a:gd name="connsiteX704" fmla="*/ 16405 w 7467600"/>
              <a:gd name="connsiteY704" fmla="*/ 1803412 h 6858000"/>
              <a:gd name="connsiteX705" fmla="*/ 0 w 7467600"/>
              <a:gd name="connsiteY705" fmla="*/ 1784777 h 6858000"/>
              <a:gd name="connsiteX706" fmla="*/ 0 w 7467600"/>
              <a:gd name="connsiteY706" fmla="*/ 1740082 h 6858000"/>
              <a:gd name="connsiteX707" fmla="*/ 39394 w 7467600"/>
              <a:gd name="connsiteY707" fmla="*/ 1784856 h 6858000"/>
              <a:gd name="connsiteX708" fmla="*/ 135813 w 7467600"/>
              <a:gd name="connsiteY708" fmla="*/ 1888838 h 6858000"/>
              <a:gd name="connsiteX709" fmla="*/ 242575 w 7467600"/>
              <a:gd name="connsiteY709" fmla="*/ 1958841 h 6858000"/>
              <a:gd name="connsiteX710" fmla="*/ 82197 w 7467600"/>
              <a:gd name="connsiteY710" fmla="*/ 1754826 h 6858000"/>
              <a:gd name="connsiteX711" fmla="*/ 0 w 7467600"/>
              <a:gd name="connsiteY711" fmla="*/ 1679650 h 6858000"/>
              <a:gd name="connsiteX712" fmla="*/ 0 w 7467600"/>
              <a:gd name="connsiteY712" fmla="*/ 1602463 h 6858000"/>
              <a:gd name="connsiteX713" fmla="*/ 84689 w 7467600"/>
              <a:gd name="connsiteY713" fmla="*/ 1677442 h 6858000"/>
              <a:gd name="connsiteX714" fmla="*/ 298437 w 7467600"/>
              <a:gd name="connsiteY714" fmla="*/ 1968019 h 6858000"/>
              <a:gd name="connsiteX715" fmla="*/ 227269 w 7467600"/>
              <a:gd name="connsiteY715" fmla="*/ 1114064 h 6858000"/>
              <a:gd name="connsiteX716" fmla="*/ 248003 w 7467600"/>
              <a:gd name="connsiteY716" fmla="*/ 1089613 h 6858000"/>
              <a:gd name="connsiteX717" fmla="*/ 427020 w 7467600"/>
              <a:gd name="connsiteY717" fmla="*/ 1619803 h 6858000"/>
              <a:gd name="connsiteX718" fmla="*/ 340345 w 7467600"/>
              <a:gd name="connsiteY718" fmla="*/ 2027739 h 6858000"/>
              <a:gd name="connsiteX719" fmla="*/ 360865 w 7467600"/>
              <a:gd name="connsiteY719" fmla="*/ 2044827 h 6858000"/>
              <a:gd name="connsiteX720" fmla="*/ 560414 w 7467600"/>
              <a:gd name="connsiteY720" fmla="*/ 2421457 h 6858000"/>
              <a:gd name="connsiteX721" fmla="*/ 1359703 w 7467600"/>
              <a:gd name="connsiteY721" fmla="*/ 2578554 h 6858000"/>
              <a:gd name="connsiteX722" fmla="*/ 1359422 w 7467600"/>
              <a:gd name="connsiteY722" fmla="*/ 2577994 h 6858000"/>
              <a:gd name="connsiteX723" fmla="*/ 828701 w 7467600"/>
              <a:gd name="connsiteY723" fmla="*/ 1839520 h 6858000"/>
              <a:gd name="connsiteX724" fmla="*/ 494427 w 7467600"/>
              <a:gd name="connsiteY724" fmla="*/ 1092333 h 6858000"/>
              <a:gd name="connsiteX725" fmla="*/ 506322 w 7467600"/>
              <a:gd name="connsiteY725" fmla="*/ 1020997 h 6858000"/>
              <a:gd name="connsiteX726" fmla="*/ 4570198 w 7467600"/>
              <a:gd name="connsiteY726" fmla="*/ 978081 h 6858000"/>
              <a:gd name="connsiteX727" fmla="*/ 4523691 w 7467600"/>
              <a:gd name="connsiteY727" fmla="*/ 1127776 h 6858000"/>
              <a:gd name="connsiteX728" fmla="*/ 4509875 w 7467600"/>
              <a:gd name="connsiteY728" fmla="*/ 1167552 h 6858000"/>
              <a:gd name="connsiteX729" fmla="*/ 4478168 w 7467600"/>
              <a:gd name="connsiteY729" fmla="*/ 1260735 h 6858000"/>
              <a:gd name="connsiteX730" fmla="*/ 4409309 w 7467600"/>
              <a:gd name="connsiteY730" fmla="*/ 1666996 h 6858000"/>
              <a:gd name="connsiteX731" fmla="*/ 4370031 w 7467600"/>
              <a:gd name="connsiteY731" fmla="*/ 1955666 h 6858000"/>
              <a:gd name="connsiteX732" fmla="*/ 4570198 w 7467600"/>
              <a:gd name="connsiteY732" fmla="*/ 978081 h 6858000"/>
              <a:gd name="connsiteX733" fmla="*/ 4557898 w 7467600"/>
              <a:gd name="connsiteY733" fmla="*/ 900011 h 6858000"/>
              <a:gd name="connsiteX734" fmla="*/ 4344840 w 7467600"/>
              <a:gd name="connsiteY734" fmla="*/ 1922038 h 6858000"/>
              <a:gd name="connsiteX735" fmla="*/ 4378710 w 7467600"/>
              <a:gd name="connsiteY735" fmla="*/ 1665516 h 6858000"/>
              <a:gd name="connsiteX736" fmla="*/ 4448798 w 7467600"/>
              <a:gd name="connsiteY736" fmla="*/ 1253024 h 6858000"/>
              <a:gd name="connsiteX737" fmla="*/ 4480315 w 7467600"/>
              <a:gd name="connsiteY737" fmla="*/ 1158454 h 6858000"/>
              <a:gd name="connsiteX738" fmla="*/ 4494133 w 7467600"/>
              <a:gd name="connsiteY738" fmla="*/ 1118676 h 6858000"/>
              <a:gd name="connsiteX739" fmla="*/ 4557898 w 7467600"/>
              <a:gd name="connsiteY739" fmla="*/ 900011 h 6858000"/>
              <a:gd name="connsiteX740" fmla="*/ 5870151 w 7467600"/>
              <a:gd name="connsiteY740" fmla="*/ 898890 h 6858000"/>
              <a:gd name="connsiteX741" fmla="*/ 5861335 w 7467600"/>
              <a:gd name="connsiteY741" fmla="*/ 899177 h 6858000"/>
              <a:gd name="connsiteX742" fmla="*/ 5843702 w 7467600"/>
              <a:gd name="connsiteY742" fmla="*/ 899748 h 6858000"/>
              <a:gd name="connsiteX743" fmla="*/ 5651107 w 7467600"/>
              <a:gd name="connsiteY743" fmla="*/ 920306 h 6858000"/>
              <a:gd name="connsiteX744" fmla="*/ 5459407 w 7467600"/>
              <a:gd name="connsiteY744" fmla="*/ 940975 h 6858000"/>
              <a:gd name="connsiteX745" fmla="*/ 5374846 w 7467600"/>
              <a:gd name="connsiteY745" fmla="*/ 941988 h 6858000"/>
              <a:gd name="connsiteX746" fmla="*/ 5256105 w 7467600"/>
              <a:gd name="connsiteY746" fmla="*/ 945632 h 6858000"/>
              <a:gd name="connsiteX747" fmla="*/ 5107071 w 7467600"/>
              <a:gd name="connsiteY747" fmla="*/ 969720 h 6858000"/>
              <a:gd name="connsiteX748" fmla="*/ 4998681 w 7467600"/>
              <a:gd name="connsiteY748" fmla="*/ 988771 h 6858000"/>
              <a:gd name="connsiteX749" fmla="*/ 5870151 w 7467600"/>
              <a:gd name="connsiteY749" fmla="*/ 898890 h 6858000"/>
              <a:gd name="connsiteX750" fmla="*/ 5504425 w 7467600"/>
              <a:gd name="connsiteY750" fmla="*/ 848067 h 6858000"/>
              <a:gd name="connsiteX751" fmla="*/ 4968849 w 7467600"/>
              <a:gd name="connsiteY751" fmla="*/ 962318 h 6858000"/>
              <a:gd name="connsiteX752" fmla="*/ 5104039 w 7467600"/>
              <a:gd name="connsiteY752" fmla="*/ 940634 h 6858000"/>
              <a:gd name="connsiteX753" fmla="*/ 5256311 w 7467600"/>
              <a:gd name="connsiteY753" fmla="*/ 916490 h 6858000"/>
              <a:gd name="connsiteX754" fmla="*/ 5377381 w 7467600"/>
              <a:gd name="connsiteY754" fmla="*/ 912671 h 6858000"/>
              <a:gd name="connsiteX755" fmla="*/ 5460148 w 7467600"/>
              <a:gd name="connsiteY755" fmla="*/ 911442 h 6858000"/>
              <a:gd name="connsiteX756" fmla="*/ 5648971 w 7467600"/>
              <a:gd name="connsiteY756" fmla="*/ 891331 h 6858000"/>
              <a:gd name="connsiteX757" fmla="*/ 5844807 w 7467600"/>
              <a:gd name="connsiteY757" fmla="*/ 870718 h 6858000"/>
              <a:gd name="connsiteX758" fmla="*/ 5862975 w 7467600"/>
              <a:gd name="connsiteY758" fmla="*/ 869756 h 6858000"/>
              <a:gd name="connsiteX759" fmla="*/ 5920887 w 7467600"/>
              <a:gd name="connsiteY759" fmla="*/ 865929 h 6858000"/>
              <a:gd name="connsiteX760" fmla="*/ 5504425 w 7467600"/>
              <a:gd name="connsiteY760" fmla="*/ 848067 h 6858000"/>
              <a:gd name="connsiteX761" fmla="*/ 3607114 w 7467600"/>
              <a:gd name="connsiteY761" fmla="*/ 467441 h 6858000"/>
              <a:gd name="connsiteX762" fmla="*/ 3296242 w 7467600"/>
              <a:gd name="connsiteY762" fmla="*/ 807991 h 6858000"/>
              <a:gd name="connsiteX763" fmla="*/ 3174674 w 7467600"/>
              <a:gd name="connsiteY763" fmla="*/ 919759 h 6858000"/>
              <a:gd name="connsiteX764" fmla="*/ 3042978 w 7467600"/>
              <a:gd name="connsiteY764" fmla="*/ 1054894 h 6858000"/>
              <a:gd name="connsiteX765" fmla="*/ 2968914 w 7467600"/>
              <a:gd name="connsiteY765" fmla="*/ 1133756 h 6858000"/>
              <a:gd name="connsiteX766" fmla="*/ 3103823 w 7467600"/>
              <a:gd name="connsiteY766" fmla="*/ 1026814 h 6858000"/>
              <a:gd name="connsiteX767" fmla="*/ 3607114 w 7467600"/>
              <a:gd name="connsiteY767" fmla="*/ 467441 h 6858000"/>
              <a:gd name="connsiteX768" fmla="*/ 3744487 w 7467600"/>
              <a:gd name="connsiteY768" fmla="*/ 383136 h 6858000"/>
              <a:gd name="connsiteX769" fmla="*/ 3970213 w 7467600"/>
              <a:gd name="connsiteY769" fmla="*/ 995559 h 6858000"/>
              <a:gd name="connsiteX770" fmla="*/ 3744487 w 7467600"/>
              <a:gd name="connsiteY770" fmla="*/ 383136 h 6858000"/>
              <a:gd name="connsiteX771" fmla="*/ 3624562 w 7467600"/>
              <a:gd name="connsiteY771" fmla="*/ 367041 h 6858000"/>
              <a:gd name="connsiteX772" fmla="*/ 3489712 w 7467600"/>
              <a:gd name="connsiteY772" fmla="*/ 485386 h 6858000"/>
              <a:gd name="connsiteX773" fmla="*/ 3182994 w 7467600"/>
              <a:gd name="connsiteY773" fmla="*/ 828265 h 6858000"/>
              <a:gd name="connsiteX774" fmla="*/ 2892114 w 7467600"/>
              <a:gd name="connsiteY774" fmla="*/ 1172635 h 6858000"/>
              <a:gd name="connsiteX775" fmla="*/ 3021459 w 7467600"/>
              <a:gd name="connsiteY775" fmla="*/ 1035385 h 6858000"/>
              <a:gd name="connsiteX776" fmla="*/ 3153873 w 7467600"/>
              <a:gd name="connsiteY776" fmla="*/ 898971 h 6858000"/>
              <a:gd name="connsiteX777" fmla="*/ 3276511 w 7467600"/>
              <a:gd name="connsiteY777" fmla="*/ 786423 h 6858000"/>
              <a:gd name="connsiteX778" fmla="*/ 3584154 w 7467600"/>
              <a:gd name="connsiteY778" fmla="*/ 448218 h 6858000"/>
              <a:gd name="connsiteX779" fmla="*/ 3624562 w 7467600"/>
              <a:gd name="connsiteY779" fmla="*/ 367041 h 6858000"/>
              <a:gd name="connsiteX780" fmla="*/ 3766672 w 7467600"/>
              <a:gd name="connsiteY780" fmla="*/ 359429 h 6858000"/>
              <a:gd name="connsiteX781" fmla="*/ 3996338 w 7467600"/>
              <a:gd name="connsiteY781" fmla="*/ 968237 h 6858000"/>
              <a:gd name="connsiteX782" fmla="*/ 3766672 w 7467600"/>
              <a:gd name="connsiteY782" fmla="*/ 359429 h 6858000"/>
              <a:gd name="connsiteX783" fmla="*/ 5805386 w 7467600"/>
              <a:gd name="connsiteY783" fmla="*/ 239240 h 6858000"/>
              <a:gd name="connsiteX784" fmla="*/ 5736947 w 7467600"/>
              <a:gd name="connsiteY784" fmla="*/ 261367 h 6858000"/>
              <a:gd name="connsiteX785" fmla="*/ 5427012 w 7467600"/>
              <a:gd name="connsiteY785" fmla="*/ 311272 h 6858000"/>
              <a:gd name="connsiteX786" fmla="*/ 5147818 w 7467600"/>
              <a:gd name="connsiteY786" fmla="*/ 322112 h 6858000"/>
              <a:gd name="connsiteX787" fmla="*/ 5060854 w 7467600"/>
              <a:gd name="connsiteY787" fmla="*/ 311882 h 6858000"/>
              <a:gd name="connsiteX788" fmla="*/ 4945989 w 7467600"/>
              <a:gd name="connsiteY788" fmla="*/ 300516 h 6858000"/>
              <a:gd name="connsiteX789" fmla="*/ 5410479 w 7467600"/>
              <a:gd name="connsiteY789" fmla="*/ 348434 h 6858000"/>
              <a:gd name="connsiteX790" fmla="*/ 5805386 w 7467600"/>
              <a:gd name="connsiteY790" fmla="*/ 239240 h 6858000"/>
              <a:gd name="connsiteX791" fmla="*/ 5905192 w 7467600"/>
              <a:gd name="connsiteY791" fmla="*/ 163079 h 6858000"/>
              <a:gd name="connsiteX792" fmla="*/ 5865655 w 7467600"/>
              <a:gd name="connsiteY792" fmla="*/ 171901 h 6858000"/>
              <a:gd name="connsiteX793" fmla="*/ 5259740 w 7467600"/>
              <a:gd name="connsiteY793" fmla="*/ 257013 h 6858000"/>
              <a:gd name="connsiteX794" fmla="*/ 5208466 w 7467600"/>
              <a:gd name="connsiteY794" fmla="*/ 257550 h 6858000"/>
              <a:gd name="connsiteX795" fmla="*/ 4980204 w 7467600"/>
              <a:gd name="connsiteY795" fmla="*/ 271903 h 6858000"/>
              <a:gd name="connsiteX796" fmla="*/ 5068068 w 7467600"/>
              <a:gd name="connsiteY796" fmla="*/ 282244 h 6858000"/>
              <a:gd name="connsiteX797" fmla="*/ 5153231 w 7467600"/>
              <a:gd name="connsiteY797" fmla="*/ 292240 h 6858000"/>
              <a:gd name="connsiteX798" fmla="*/ 5426491 w 7467600"/>
              <a:gd name="connsiteY798" fmla="*/ 281128 h 6858000"/>
              <a:gd name="connsiteX799" fmla="*/ 5731212 w 7467600"/>
              <a:gd name="connsiteY799" fmla="*/ 231951 h 6858000"/>
              <a:gd name="connsiteX800" fmla="*/ 5905192 w 7467600"/>
              <a:gd name="connsiteY800" fmla="*/ 163079 h 6858000"/>
              <a:gd name="connsiteX801" fmla="*/ 5944437 w 7467600"/>
              <a:gd name="connsiteY801" fmla="*/ 113829 h 6858000"/>
              <a:gd name="connsiteX802" fmla="*/ 5825032 w 7467600"/>
              <a:gd name="connsiteY802" fmla="*/ 146405 h 6858000"/>
              <a:gd name="connsiteX803" fmla="*/ 4955599 w 7467600"/>
              <a:gd name="connsiteY803" fmla="*/ 247008 h 6858000"/>
              <a:gd name="connsiteX804" fmla="*/ 5210104 w 7467600"/>
              <a:gd name="connsiteY804" fmla="*/ 228123 h 6858000"/>
              <a:gd name="connsiteX805" fmla="*/ 5261015 w 7467600"/>
              <a:gd name="connsiteY805" fmla="*/ 227087 h 6858000"/>
              <a:gd name="connsiteX806" fmla="*/ 5861181 w 7467600"/>
              <a:gd name="connsiteY806" fmla="*/ 143093 h 6858000"/>
              <a:gd name="connsiteX807" fmla="*/ 5961252 w 7467600"/>
              <a:gd name="connsiteY807" fmla="*/ 114820 h 6858000"/>
              <a:gd name="connsiteX808" fmla="*/ 5944437 w 7467600"/>
              <a:gd name="connsiteY808" fmla="*/ 113829 h 6858000"/>
              <a:gd name="connsiteX809" fmla="*/ 3882765 w 7467600"/>
              <a:gd name="connsiteY809" fmla="*/ 0 h 6858000"/>
              <a:gd name="connsiteX810" fmla="*/ 3995099 w 7467600"/>
              <a:gd name="connsiteY810" fmla="*/ 0 h 6858000"/>
              <a:gd name="connsiteX811" fmla="*/ 4163818 w 7467600"/>
              <a:gd name="connsiteY811" fmla="*/ 234104 h 6858000"/>
              <a:gd name="connsiteX812" fmla="*/ 4172099 w 7467600"/>
              <a:gd name="connsiteY812" fmla="*/ 234207 h 6858000"/>
              <a:gd name="connsiteX813" fmla="*/ 4784282 w 7467600"/>
              <a:gd name="connsiteY813" fmla="*/ 276561 h 6858000"/>
              <a:gd name="connsiteX814" fmla="*/ 4801687 w 7467600"/>
              <a:gd name="connsiteY814" fmla="*/ 267764 h 6858000"/>
              <a:gd name="connsiteX815" fmla="*/ 6082788 w 7467600"/>
              <a:gd name="connsiteY815" fmla="*/ 64119 h 6858000"/>
              <a:gd name="connsiteX816" fmla="*/ 6099442 w 7467600"/>
              <a:gd name="connsiteY816" fmla="*/ 82568 h 6858000"/>
              <a:gd name="connsiteX817" fmla="*/ 4804137 w 7467600"/>
              <a:gd name="connsiteY817" fmla="*/ 320931 h 6858000"/>
              <a:gd name="connsiteX818" fmla="*/ 4227047 w 7467600"/>
              <a:gd name="connsiteY818" fmla="*/ 313415 h 6858000"/>
              <a:gd name="connsiteX819" fmla="*/ 4346041 w 7467600"/>
              <a:gd name="connsiteY819" fmla="*/ 456086 h 6858000"/>
              <a:gd name="connsiteX820" fmla="*/ 4870967 w 7467600"/>
              <a:gd name="connsiteY820" fmla="*/ 963061 h 6858000"/>
              <a:gd name="connsiteX821" fmla="*/ 4889647 w 7467600"/>
              <a:gd name="connsiteY821" fmla="*/ 957147 h 6858000"/>
              <a:gd name="connsiteX822" fmla="*/ 5422504 w 7467600"/>
              <a:gd name="connsiteY822" fmla="*/ 805191 h 6858000"/>
              <a:gd name="connsiteX823" fmla="*/ 6087656 w 7467600"/>
              <a:gd name="connsiteY823" fmla="*/ 826703 h 6858000"/>
              <a:gd name="connsiteX824" fmla="*/ 6058717 w 7467600"/>
              <a:gd name="connsiteY824" fmla="*/ 865992 h 6858000"/>
              <a:gd name="connsiteX825" fmla="*/ 4974153 w 7467600"/>
              <a:gd name="connsiteY825" fmla="*/ 1045456 h 6858000"/>
              <a:gd name="connsiteX826" fmla="*/ 5627835 w 7467600"/>
              <a:gd name="connsiteY826" fmla="*/ 1472077 h 6858000"/>
              <a:gd name="connsiteX827" fmla="*/ 5629817 w 7467600"/>
              <a:gd name="connsiteY827" fmla="*/ 1471412 h 6858000"/>
              <a:gd name="connsiteX828" fmla="*/ 5634124 w 7467600"/>
              <a:gd name="connsiteY828" fmla="*/ 1470572 h 6858000"/>
              <a:gd name="connsiteX829" fmla="*/ 5755832 w 7467600"/>
              <a:gd name="connsiteY829" fmla="*/ 1383886 h 6858000"/>
              <a:gd name="connsiteX830" fmla="*/ 6014186 w 7467600"/>
              <a:gd name="connsiteY830" fmla="*/ 1279799 h 6858000"/>
              <a:gd name="connsiteX831" fmla="*/ 6901619 w 7467600"/>
              <a:gd name="connsiteY831" fmla="*/ 1047874 h 6858000"/>
              <a:gd name="connsiteX832" fmla="*/ 6931566 w 7467600"/>
              <a:gd name="connsiteY832" fmla="*/ 1062034 h 6858000"/>
              <a:gd name="connsiteX833" fmla="*/ 5790982 w 7467600"/>
              <a:gd name="connsiteY833" fmla="*/ 1561380 h 6858000"/>
              <a:gd name="connsiteX834" fmla="*/ 6188971 w 7467600"/>
              <a:gd name="connsiteY834" fmla="*/ 1755168 h 6858000"/>
              <a:gd name="connsiteX835" fmla="*/ 6202446 w 7467600"/>
              <a:gd name="connsiteY835" fmla="*/ 1752268 h 6858000"/>
              <a:gd name="connsiteX836" fmla="*/ 7179560 w 7467600"/>
              <a:gd name="connsiteY836" fmla="*/ 1467551 h 6858000"/>
              <a:gd name="connsiteX837" fmla="*/ 7158730 w 7467600"/>
              <a:gd name="connsiteY837" fmla="*/ 1507835 h 6858000"/>
              <a:gd name="connsiteX838" fmla="*/ 6326959 w 7467600"/>
              <a:gd name="connsiteY838" fmla="*/ 1817686 h 6858000"/>
              <a:gd name="connsiteX839" fmla="*/ 6537433 w 7467600"/>
              <a:gd name="connsiteY839" fmla="*/ 1907790 h 6858000"/>
              <a:gd name="connsiteX840" fmla="*/ 6550221 w 7467600"/>
              <a:gd name="connsiteY840" fmla="*/ 1910729 h 6858000"/>
              <a:gd name="connsiteX841" fmla="*/ 6964438 w 7467600"/>
              <a:gd name="connsiteY841" fmla="*/ 2209505 h 6858000"/>
              <a:gd name="connsiteX842" fmla="*/ 7367862 w 7467600"/>
              <a:gd name="connsiteY842" fmla="*/ 2806833 h 6858000"/>
              <a:gd name="connsiteX843" fmla="*/ 7364329 w 7467600"/>
              <a:gd name="connsiteY843" fmla="*/ 2826907 h 6858000"/>
              <a:gd name="connsiteX844" fmla="*/ 7290545 w 7467600"/>
              <a:gd name="connsiteY844" fmla="*/ 2850663 h 6858000"/>
              <a:gd name="connsiteX845" fmla="*/ 6472036 w 7467600"/>
              <a:gd name="connsiteY845" fmla="*/ 1959003 h 6858000"/>
              <a:gd name="connsiteX846" fmla="*/ 5792897 w 7467600"/>
              <a:gd name="connsiteY846" fmla="*/ 1647747 h 6858000"/>
              <a:gd name="connsiteX847" fmla="*/ 5842751 w 7467600"/>
              <a:gd name="connsiteY847" fmla="*/ 1816112 h 6858000"/>
              <a:gd name="connsiteX848" fmla="*/ 5847424 w 7467600"/>
              <a:gd name="connsiteY848" fmla="*/ 1815776 h 6858000"/>
              <a:gd name="connsiteX849" fmla="*/ 6399821 w 7467600"/>
              <a:gd name="connsiteY849" fmla="*/ 2344799 h 6858000"/>
              <a:gd name="connsiteX850" fmla="*/ 6323232 w 7467600"/>
              <a:gd name="connsiteY850" fmla="*/ 2389634 h 6858000"/>
              <a:gd name="connsiteX851" fmla="*/ 5942958 w 7467600"/>
              <a:gd name="connsiteY851" fmla="*/ 2077708 h 6858000"/>
              <a:gd name="connsiteX852" fmla="*/ 5921559 w 7467600"/>
              <a:gd name="connsiteY852" fmla="*/ 2378596 h 6858000"/>
              <a:gd name="connsiteX853" fmla="*/ 5817651 w 7467600"/>
              <a:gd name="connsiteY853" fmla="*/ 3023919 h 6858000"/>
              <a:gd name="connsiteX854" fmla="*/ 5729634 w 7467600"/>
              <a:gd name="connsiteY854" fmla="*/ 3051849 h 6858000"/>
              <a:gd name="connsiteX855" fmla="*/ 5611018 w 7467600"/>
              <a:gd name="connsiteY855" fmla="*/ 2316769 h 6858000"/>
              <a:gd name="connsiteX856" fmla="*/ 5687608 w 7467600"/>
              <a:gd name="connsiteY856" fmla="*/ 2039972 h 6858000"/>
              <a:gd name="connsiteX857" fmla="*/ 5657554 w 7467600"/>
              <a:gd name="connsiteY857" fmla="*/ 1576445 h 6858000"/>
              <a:gd name="connsiteX858" fmla="*/ 5150475 w 7467600"/>
              <a:gd name="connsiteY858" fmla="*/ 1274012 h 6858000"/>
              <a:gd name="connsiteX859" fmla="*/ 5349142 w 7467600"/>
              <a:gd name="connsiteY859" fmla="*/ 2204405 h 6858000"/>
              <a:gd name="connsiteX860" fmla="*/ 5262214 w 7467600"/>
              <a:gd name="connsiteY860" fmla="*/ 2233836 h 6858000"/>
              <a:gd name="connsiteX861" fmla="*/ 4981539 w 7467600"/>
              <a:gd name="connsiteY861" fmla="*/ 1542201 h 6858000"/>
              <a:gd name="connsiteX862" fmla="*/ 4958461 w 7467600"/>
              <a:gd name="connsiteY862" fmla="*/ 1136957 h 6858000"/>
              <a:gd name="connsiteX863" fmla="*/ 4655015 w 7467600"/>
              <a:gd name="connsiteY863" fmla="*/ 891426 h 6858000"/>
              <a:gd name="connsiteX864" fmla="*/ 4348002 w 7467600"/>
              <a:gd name="connsiteY864" fmla="*/ 2205895 h 6858000"/>
              <a:gd name="connsiteX865" fmla="*/ 4262250 w 7467600"/>
              <a:gd name="connsiteY865" fmla="*/ 2219972 h 6858000"/>
              <a:gd name="connsiteX866" fmla="*/ 4550611 w 7467600"/>
              <a:gd name="connsiteY866" fmla="*/ 817540 h 6858000"/>
              <a:gd name="connsiteX867" fmla="*/ 4564418 w 7467600"/>
              <a:gd name="connsiteY867" fmla="*/ 808293 h 6858000"/>
              <a:gd name="connsiteX868" fmla="*/ 4266388 w 7467600"/>
              <a:gd name="connsiteY868" fmla="*/ 500083 h 6858000"/>
              <a:gd name="connsiteX869" fmla="*/ 4032842 w 7467600"/>
              <a:gd name="connsiteY869" fmla="*/ 211809 h 6858000"/>
              <a:gd name="connsiteX870" fmla="*/ 3882765 w 7467600"/>
              <a:gd name="connsiteY870" fmla="*/ 0 h 6858000"/>
              <a:gd name="connsiteX871" fmla="*/ 3721337 w 7467600"/>
              <a:gd name="connsiteY871" fmla="*/ 0 h 6858000"/>
              <a:gd name="connsiteX872" fmla="*/ 3797544 w 7467600"/>
              <a:gd name="connsiteY872" fmla="*/ 0 h 6858000"/>
              <a:gd name="connsiteX873" fmla="*/ 3775734 w 7467600"/>
              <a:gd name="connsiteY873" fmla="*/ 95131 h 6858000"/>
              <a:gd name="connsiteX874" fmla="*/ 3724807 w 7467600"/>
              <a:gd name="connsiteY874" fmla="*/ 272257 h 6858000"/>
              <a:gd name="connsiteX875" fmla="*/ 3726844 w 7467600"/>
              <a:gd name="connsiteY875" fmla="*/ 282988 h 6858000"/>
              <a:gd name="connsiteX876" fmla="*/ 3742664 w 7467600"/>
              <a:gd name="connsiteY876" fmla="*/ 279918 h 6858000"/>
              <a:gd name="connsiteX877" fmla="*/ 4103910 w 7467600"/>
              <a:gd name="connsiteY877" fmla="*/ 1161917 h 6858000"/>
              <a:gd name="connsiteX878" fmla="*/ 4020269 w 7467600"/>
              <a:gd name="connsiteY878" fmla="*/ 1200406 h 6858000"/>
              <a:gd name="connsiteX879" fmla="*/ 3674882 w 7467600"/>
              <a:gd name="connsiteY879" fmla="*/ 488524 h 6858000"/>
              <a:gd name="connsiteX880" fmla="*/ 3132682 w 7467600"/>
              <a:gd name="connsiteY880" fmla="*/ 1072284 h 6858000"/>
              <a:gd name="connsiteX881" fmla="*/ 2716346 w 7467600"/>
              <a:gd name="connsiteY881" fmla="*/ 1276376 h 6858000"/>
              <a:gd name="connsiteX882" fmla="*/ 2716772 w 7467600"/>
              <a:gd name="connsiteY882" fmla="*/ 1255462 h 6858000"/>
              <a:gd name="connsiteX883" fmla="*/ 3471096 w 7467600"/>
              <a:gd name="connsiteY883" fmla="*/ 437072 h 6858000"/>
              <a:gd name="connsiteX884" fmla="*/ 3639057 w 7467600"/>
              <a:gd name="connsiteY884" fmla="*/ 286334 h 6858000"/>
              <a:gd name="connsiteX885" fmla="*/ 3640309 w 7467600"/>
              <a:gd name="connsiteY885" fmla="*/ 284664 h 6858000"/>
              <a:gd name="connsiteX886" fmla="*/ 3646022 w 7467600"/>
              <a:gd name="connsiteY886" fmla="*/ 276711 h 6858000"/>
              <a:gd name="connsiteX887" fmla="*/ 3707943 w 7467600"/>
              <a:gd name="connsiteY887" fmla="*/ 65958 h 6858000"/>
              <a:gd name="connsiteX888" fmla="*/ 3721337 w 7467600"/>
              <a:gd name="connsiteY888" fmla="*/ 0 h 6858000"/>
              <a:gd name="connsiteX889" fmla="*/ 2867960 w 7467600"/>
              <a:gd name="connsiteY889" fmla="*/ 0 h 6858000"/>
              <a:gd name="connsiteX890" fmla="*/ 2926351 w 7467600"/>
              <a:gd name="connsiteY890" fmla="*/ 0 h 6858000"/>
              <a:gd name="connsiteX891" fmla="*/ 2902823 w 7467600"/>
              <a:gd name="connsiteY891" fmla="*/ 262929 h 6858000"/>
              <a:gd name="connsiteX892" fmla="*/ 2940663 w 7467600"/>
              <a:gd name="connsiteY892" fmla="*/ 140884 h 6858000"/>
              <a:gd name="connsiteX893" fmla="*/ 2947039 w 7467600"/>
              <a:gd name="connsiteY893" fmla="*/ 122524 h 6858000"/>
              <a:gd name="connsiteX894" fmla="*/ 2984316 w 7467600"/>
              <a:gd name="connsiteY894" fmla="*/ 0 h 6858000"/>
              <a:gd name="connsiteX895" fmla="*/ 3016114 w 7467600"/>
              <a:gd name="connsiteY895" fmla="*/ 0 h 6858000"/>
              <a:gd name="connsiteX896" fmla="*/ 2979949 w 7467600"/>
              <a:gd name="connsiteY896" fmla="*/ 119274 h 6858000"/>
              <a:gd name="connsiteX897" fmla="*/ 3023879 w 7467600"/>
              <a:gd name="connsiteY897" fmla="*/ 0 h 6858000"/>
              <a:gd name="connsiteX898" fmla="*/ 3105400 w 7467600"/>
              <a:gd name="connsiteY898" fmla="*/ 0 h 6858000"/>
              <a:gd name="connsiteX899" fmla="*/ 3094669 w 7467600"/>
              <a:gd name="connsiteY899" fmla="*/ 30308 h 6858000"/>
              <a:gd name="connsiteX900" fmla="*/ 2901945 w 7467600"/>
              <a:gd name="connsiteY900" fmla="*/ 466538 h 6858000"/>
              <a:gd name="connsiteX901" fmla="*/ 2815209 w 7467600"/>
              <a:gd name="connsiteY901" fmla="*/ 497361 h 6858000"/>
              <a:gd name="connsiteX902" fmla="*/ 2844845 w 7467600"/>
              <a:gd name="connsiteY902" fmla="*/ 127638 h 6858000"/>
              <a:gd name="connsiteX903" fmla="*/ 2867960 w 7467600"/>
              <a:gd name="connsiteY903" fmla="*/ 0 h 6858000"/>
              <a:gd name="connsiteX904" fmla="*/ 1057230 w 7467600"/>
              <a:gd name="connsiteY904" fmla="*/ 0 h 6858000"/>
              <a:gd name="connsiteX905" fmla="*/ 1111003 w 7467600"/>
              <a:gd name="connsiteY905" fmla="*/ 0 h 6858000"/>
              <a:gd name="connsiteX906" fmla="*/ 1125553 w 7467600"/>
              <a:gd name="connsiteY906" fmla="*/ 52588 h 6858000"/>
              <a:gd name="connsiteX907" fmla="*/ 1304276 w 7467600"/>
              <a:gd name="connsiteY907" fmla="*/ 476275 h 6858000"/>
              <a:gd name="connsiteX908" fmla="*/ 1492066 w 7467600"/>
              <a:gd name="connsiteY908" fmla="*/ 886333 h 6858000"/>
              <a:gd name="connsiteX909" fmla="*/ 1423698 w 7467600"/>
              <a:gd name="connsiteY909" fmla="*/ 710817 h 6858000"/>
              <a:gd name="connsiteX910" fmla="*/ 1357609 w 7467600"/>
              <a:gd name="connsiteY910" fmla="*/ 532892 h 6858000"/>
              <a:gd name="connsiteX911" fmla="*/ 1309550 w 7467600"/>
              <a:gd name="connsiteY911" fmla="*/ 374031 h 6858000"/>
              <a:gd name="connsiteX912" fmla="*/ 1193673 w 7467600"/>
              <a:gd name="connsiteY912" fmla="*/ 49533 h 6858000"/>
              <a:gd name="connsiteX913" fmla="*/ 1164391 w 7467600"/>
              <a:gd name="connsiteY913" fmla="*/ 0 h 6858000"/>
              <a:gd name="connsiteX914" fmla="*/ 1200666 w 7467600"/>
              <a:gd name="connsiteY914" fmla="*/ 0 h 6858000"/>
              <a:gd name="connsiteX915" fmla="*/ 1223408 w 7467600"/>
              <a:gd name="connsiteY915" fmla="*/ 38996 h 6858000"/>
              <a:gd name="connsiteX916" fmla="*/ 1339635 w 7467600"/>
              <a:gd name="connsiteY916" fmla="*/ 365517 h 6858000"/>
              <a:gd name="connsiteX917" fmla="*/ 1387469 w 7467600"/>
              <a:gd name="connsiteY917" fmla="*/ 523079 h 6858000"/>
              <a:gd name="connsiteX918" fmla="*/ 1452685 w 7467600"/>
              <a:gd name="connsiteY918" fmla="*/ 699806 h 6858000"/>
              <a:gd name="connsiteX919" fmla="*/ 1492092 w 7467600"/>
              <a:gd name="connsiteY919" fmla="*/ 800424 h 6858000"/>
              <a:gd name="connsiteX920" fmla="*/ 1455302 w 7467600"/>
              <a:gd name="connsiteY920" fmla="*/ 632913 h 6858000"/>
              <a:gd name="connsiteX921" fmla="*/ 1222336 w 7467600"/>
              <a:gd name="connsiteY921" fmla="*/ 9480 h 6858000"/>
              <a:gd name="connsiteX922" fmla="*/ 1214634 w 7467600"/>
              <a:gd name="connsiteY922" fmla="*/ 0 h 6858000"/>
              <a:gd name="connsiteX923" fmla="*/ 1289827 w 7467600"/>
              <a:gd name="connsiteY923" fmla="*/ 0 h 6858000"/>
              <a:gd name="connsiteX924" fmla="*/ 1321076 w 7467600"/>
              <a:gd name="connsiteY924" fmla="*/ 59722 h 6858000"/>
              <a:gd name="connsiteX925" fmla="*/ 1512579 w 7467600"/>
              <a:gd name="connsiteY925" fmla="*/ 626441 h 6858000"/>
              <a:gd name="connsiteX926" fmla="*/ 1506076 w 7467600"/>
              <a:gd name="connsiteY926" fmla="*/ 1089289 h 6858000"/>
              <a:gd name="connsiteX927" fmla="*/ 1486346 w 7467600"/>
              <a:gd name="connsiteY927" fmla="*/ 1079919 h 6858000"/>
              <a:gd name="connsiteX928" fmla="*/ 1070511 w 7467600"/>
              <a:gd name="connsiteY928" fmla="*/ 48609 h 6858000"/>
              <a:gd name="connsiteX929" fmla="*/ 1057230 w 7467600"/>
              <a:gd name="connsiteY929" fmla="*/ 0 h 6858000"/>
              <a:gd name="connsiteX930" fmla="*/ 43151 w 7467600"/>
              <a:gd name="connsiteY930" fmla="*/ 0 h 6858000"/>
              <a:gd name="connsiteX931" fmla="*/ 95283 w 7467600"/>
              <a:gd name="connsiteY931" fmla="*/ 0 h 6858000"/>
              <a:gd name="connsiteX932" fmla="*/ 300708 w 7467600"/>
              <a:gd name="connsiteY932" fmla="*/ 154571 h 6858000"/>
              <a:gd name="connsiteX933" fmla="*/ 530414 w 7467600"/>
              <a:gd name="connsiteY933" fmla="*/ 354673 h 6858000"/>
              <a:gd name="connsiteX934" fmla="*/ 333785 w 7467600"/>
              <a:gd name="connsiteY934" fmla="*/ 161564 h 6858000"/>
              <a:gd name="connsiteX935" fmla="*/ 147005 w 7467600"/>
              <a:gd name="connsiteY935" fmla="*/ 0 h 6858000"/>
              <a:gd name="connsiteX936" fmla="*/ 272509 w 7467600"/>
              <a:gd name="connsiteY936" fmla="*/ 0 h 6858000"/>
              <a:gd name="connsiteX937" fmla="*/ 326276 w 7467600"/>
              <a:gd name="connsiteY937" fmla="*/ 45847 h 6858000"/>
              <a:gd name="connsiteX938" fmla="*/ 823759 w 7467600"/>
              <a:gd name="connsiteY938" fmla="*/ 574145 h 6858000"/>
              <a:gd name="connsiteX939" fmla="*/ 811254 w 7467600"/>
              <a:gd name="connsiteY939" fmla="*/ 665546 h 6858000"/>
              <a:gd name="connsiteX940" fmla="*/ 154042 w 7467600"/>
              <a:gd name="connsiteY940" fmla="*/ 261522 h 6858000"/>
              <a:gd name="connsiteX941" fmla="*/ 13550 w 7467600"/>
              <a:gd name="connsiteY941" fmla="*/ 158423 h 6858000"/>
              <a:gd name="connsiteX942" fmla="*/ 0 w 7467600"/>
              <a:gd name="connsiteY942" fmla="*/ 146618 h 6858000"/>
              <a:gd name="connsiteX943" fmla="*/ 0 w 7467600"/>
              <a:gd name="connsiteY943" fmla="*/ 59161 h 6858000"/>
              <a:gd name="connsiteX944" fmla="*/ 45427 w 7467600"/>
              <a:gd name="connsiteY944" fmla="*/ 101078 h 6858000"/>
              <a:gd name="connsiteX945" fmla="*/ 630103 w 7467600"/>
              <a:gd name="connsiteY945" fmla="*/ 485885 h 6858000"/>
              <a:gd name="connsiteX946" fmla="*/ 532040 w 7467600"/>
              <a:gd name="connsiteY946" fmla="*/ 399359 h 6858000"/>
              <a:gd name="connsiteX947" fmla="*/ 517618 w 7467600"/>
              <a:gd name="connsiteY947" fmla="*/ 385726 h 6858000"/>
              <a:gd name="connsiteX948" fmla="*/ 285074 w 7467600"/>
              <a:gd name="connsiteY948" fmla="*/ 182755 h 6858000"/>
              <a:gd name="connsiteX949" fmla="*/ 43151 w 7467600"/>
              <a:gd name="connsiteY94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05948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1019354 w 7467600"/>
              <a:gd name="connsiteY17" fmla="*/ 6315006 h 6858000"/>
              <a:gd name="connsiteX18" fmla="*/ 441046 w 7467600"/>
              <a:gd name="connsiteY18" fmla="*/ 6691153 h 6858000"/>
              <a:gd name="connsiteX19" fmla="*/ 1019354 w 7467600"/>
              <a:gd name="connsiteY19" fmla="*/ 6315006 h 6858000"/>
              <a:gd name="connsiteX20" fmla="*/ 991680 w 7467600"/>
              <a:gd name="connsiteY20" fmla="*/ 6298413 h 6858000"/>
              <a:gd name="connsiteX21" fmla="*/ 409060 w 7467600"/>
              <a:gd name="connsiteY21" fmla="*/ 6671470 h 6858000"/>
              <a:gd name="connsiteX22" fmla="*/ 991680 w 7467600"/>
              <a:gd name="connsiteY22" fmla="*/ 6298413 h 6858000"/>
              <a:gd name="connsiteX23" fmla="*/ 103333 w 7467600"/>
              <a:gd name="connsiteY23" fmla="*/ 5699602 h 6858000"/>
              <a:gd name="connsiteX24" fmla="*/ 233938 w 7467600"/>
              <a:gd name="connsiteY24" fmla="*/ 5809416 h 6858000"/>
              <a:gd name="connsiteX25" fmla="*/ 883580 w 7467600"/>
              <a:gd name="connsiteY25" fmla="*/ 6180710 h 6858000"/>
              <a:gd name="connsiteX26" fmla="*/ 487337 w 7467600"/>
              <a:gd name="connsiteY26" fmla="*/ 5950182 h 6858000"/>
              <a:gd name="connsiteX27" fmla="*/ 354051 w 7467600"/>
              <a:gd name="connsiteY27" fmla="*/ 5854912 h 6858000"/>
              <a:gd name="connsiteX28" fmla="*/ 195436 w 7467600"/>
              <a:gd name="connsiteY28" fmla="*/ 5755068 h 6858000"/>
              <a:gd name="connsiteX29" fmla="*/ 103333 w 7467600"/>
              <a:gd name="connsiteY29" fmla="*/ 5699602 h 6858000"/>
              <a:gd name="connsiteX30" fmla="*/ 5539432 w 7467600"/>
              <a:gd name="connsiteY30" fmla="*/ 5642928 h 6858000"/>
              <a:gd name="connsiteX31" fmla="*/ 5555462 w 7467600"/>
              <a:gd name="connsiteY31" fmla="*/ 5694454 h 6858000"/>
              <a:gd name="connsiteX32" fmla="*/ 5828270 w 7467600"/>
              <a:gd name="connsiteY32" fmla="*/ 6320663 h 6858000"/>
              <a:gd name="connsiteX33" fmla="*/ 5947416 w 7467600"/>
              <a:gd name="connsiteY33" fmla="*/ 6574846 h 6858000"/>
              <a:gd name="connsiteX34" fmla="*/ 5539432 w 7467600"/>
              <a:gd name="connsiteY34" fmla="*/ 5642928 h 6858000"/>
              <a:gd name="connsiteX35" fmla="*/ 51253 w 7467600"/>
              <a:gd name="connsiteY35" fmla="*/ 5631825 h 6858000"/>
              <a:gd name="connsiteX36" fmla="*/ 211622 w 7467600"/>
              <a:gd name="connsiteY36" fmla="*/ 5728803 h 6858000"/>
              <a:gd name="connsiteX37" fmla="*/ 371652 w 7467600"/>
              <a:gd name="connsiteY37" fmla="*/ 5829062 h 6858000"/>
              <a:gd name="connsiteX38" fmla="*/ 505903 w 7467600"/>
              <a:gd name="connsiteY38" fmla="*/ 5925221 h 6858000"/>
              <a:gd name="connsiteX39" fmla="*/ 899240 w 7467600"/>
              <a:gd name="connsiteY39" fmla="*/ 6153068 h 6858000"/>
              <a:gd name="connsiteX40" fmla="*/ 988114 w 7467600"/>
              <a:gd name="connsiteY40" fmla="*/ 6174204 h 6858000"/>
              <a:gd name="connsiteX41" fmla="*/ 845971 w 7467600"/>
              <a:gd name="connsiteY41" fmla="*/ 6067177 h 6858000"/>
              <a:gd name="connsiteX42" fmla="*/ 448057 w 7467600"/>
              <a:gd name="connsiteY42" fmla="*/ 5841376 h 6858000"/>
              <a:gd name="connsiteX43" fmla="*/ 51253 w 7467600"/>
              <a:gd name="connsiteY43" fmla="*/ 5631825 h 6858000"/>
              <a:gd name="connsiteX44" fmla="*/ 2606687 w 7467600"/>
              <a:gd name="connsiteY44" fmla="*/ 5630718 h 6858000"/>
              <a:gd name="connsiteX45" fmla="*/ 2645658 w 7467600"/>
              <a:gd name="connsiteY45" fmla="*/ 6640259 h 6858000"/>
              <a:gd name="connsiteX46" fmla="*/ 2606687 w 7467600"/>
              <a:gd name="connsiteY46" fmla="*/ 5630718 h 6858000"/>
              <a:gd name="connsiteX47" fmla="*/ 3642057 w 7467600"/>
              <a:gd name="connsiteY47" fmla="*/ 5573487 h 6858000"/>
              <a:gd name="connsiteX48" fmla="*/ 3632981 w 7467600"/>
              <a:gd name="connsiteY48" fmla="*/ 5579437 h 6858000"/>
              <a:gd name="connsiteX49" fmla="*/ 3382436 w 7467600"/>
              <a:gd name="connsiteY49" fmla="*/ 5952726 h 6858000"/>
              <a:gd name="connsiteX50" fmla="*/ 3191929 w 7467600"/>
              <a:gd name="connsiteY50" fmla="*/ 6662669 h 6858000"/>
              <a:gd name="connsiteX51" fmla="*/ 3369898 w 7467600"/>
              <a:gd name="connsiteY51" fmla="*/ 6081771 h 6858000"/>
              <a:gd name="connsiteX52" fmla="*/ 3642057 w 7467600"/>
              <a:gd name="connsiteY52" fmla="*/ 5573487 h 6858000"/>
              <a:gd name="connsiteX53" fmla="*/ 2650666 w 7467600"/>
              <a:gd name="connsiteY53" fmla="*/ 5530686 h 6858000"/>
              <a:gd name="connsiteX54" fmla="*/ 2650249 w 7467600"/>
              <a:gd name="connsiteY54" fmla="*/ 5532101 h 6858000"/>
              <a:gd name="connsiteX55" fmla="*/ 2663808 w 7467600"/>
              <a:gd name="connsiteY55" fmla="*/ 6535215 h 6858000"/>
              <a:gd name="connsiteX56" fmla="*/ 2665418 w 7467600"/>
              <a:gd name="connsiteY56" fmla="*/ 6132756 h 6858000"/>
              <a:gd name="connsiteX57" fmla="*/ 2650666 w 7467600"/>
              <a:gd name="connsiteY57" fmla="*/ 5530686 h 6858000"/>
              <a:gd name="connsiteX58" fmla="*/ 2680277 w 7467600"/>
              <a:gd name="connsiteY58" fmla="*/ 5479204 h 6858000"/>
              <a:gd name="connsiteX59" fmla="*/ 2678972 w 7467600"/>
              <a:gd name="connsiteY59" fmla="*/ 5481582 h 6858000"/>
              <a:gd name="connsiteX60" fmla="*/ 2696666 w 7467600"/>
              <a:gd name="connsiteY60" fmla="*/ 6133836 h 6858000"/>
              <a:gd name="connsiteX61" fmla="*/ 2695769 w 7467600"/>
              <a:gd name="connsiteY61" fmla="*/ 6390955 h 6858000"/>
              <a:gd name="connsiteX62" fmla="*/ 2739893 w 7467600"/>
              <a:gd name="connsiteY62" fmla="*/ 6108357 h 6858000"/>
              <a:gd name="connsiteX63" fmla="*/ 2680277 w 7467600"/>
              <a:gd name="connsiteY63" fmla="*/ 5479204 h 6858000"/>
              <a:gd name="connsiteX64" fmla="*/ 1132195 w 7467600"/>
              <a:gd name="connsiteY64" fmla="*/ 5467980 h 6858000"/>
              <a:gd name="connsiteX65" fmla="*/ 1679056 w 7467600"/>
              <a:gd name="connsiteY65" fmla="*/ 5516907 h 6858000"/>
              <a:gd name="connsiteX66" fmla="*/ 2128648 w 7467600"/>
              <a:gd name="connsiteY66" fmla="*/ 5474249 h 6858000"/>
              <a:gd name="connsiteX67" fmla="*/ 1825619 w 7467600"/>
              <a:gd name="connsiteY67" fmla="*/ 5478447 h 6858000"/>
              <a:gd name="connsiteX68" fmla="*/ 1737798 w 7467600"/>
              <a:gd name="connsiteY68" fmla="*/ 5483353 h 6858000"/>
              <a:gd name="connsiteX69" fmla="*/ 1132195 w 7467600"/>
              <a:gd name="connsiteY69" fmla="*/ 5467980 h 6858000"/>
              <a:gd name="connsiteX70" fmla="*/ 1456157 w 7467600"/>
              <a:gd name="connsiteY70" fmla="*/ 5371404 h 6858000"/>
              <a:gd name="connsiteX71" fmla="*/ 1244432 w 7467600"/>
              <a:gd name="connsiteY71" fmla="*/ 5385601 h 6858000"/>
              <a:gd name="connsiteX72" fmla="*/ 973990 w 7467600"/>
              <a:gd name="connsiteY72" fmla="*/ 5424940 h 6858000"/>
              <a:gd name="connsiteX73" fmla="*/ 1103809 w 7467600"/>
              <a:gd name="connsiteY73" fmla="*/ 5433720 h 6858000"/>
              <a:gd name="connsiteX74" fmla="*/ 1123454 w 7467600"/>
              <a:gd name="connsiteY74" fmla="*/ 5435727 h 6858000"/>
              <a:gd name="connsiteX75" fmla="*/ 1737017 w 7467600"/>
              <a:gd name="connsiteY75" fmla="*/ 5452183 h 6858000"/>
              <a:gd name="connsiteX76" fmla="*/ 1824397 w 7467600"/>
              <a:gd name="connsiteY76" fmla="*/ 5447757 h 6858000"/>
              <a:gd name="connsiteX77" fmla="*/ 2070059 w 7467600"/>
              <a:gd name="connsiteY77" fmla="*/ 5441660 h 6858000"/>
              <a:gd name="connsiteX78" fmla="*/ 1456157 w 7467600"/>
              <a:gd name="connsiteY78" fmla="*/ 5371404 h 6858000"/>
              <a:gd name="connsiteX79" fmla="*/ 4988186 w 7467600"/>
              <a:gd name="connsiteY79" fmla="*/ 5216467 h 6858000"/>
              <a:gd name="connsiteX80" fmla="*/ 4777334 w 7467600"/>
              <a:gd name="connsiteY80" fmla="*/ 5406072 h 6858000"/>
              <a:gd name="connsiteX81" fmla="*/ 4718341 w 7467600"/>
              <a:gd name="connsiteY81" fmla="*/ 5468043 h 6858000"/>
              <a:gd name="connsiteX82" fmla="*/ 4604655 w 7467600"/>
              <a:gd name="connsiteY82" fmla="*/ 5583434 h 6858000"/>
              <a:gd name="connsiteX83" fmla="*/ 4565074 w 7467600"/>
              <a:gd name="connsiteY83" fmla="*/ 5618550 h 6858000"/>
              <a:gd name="connsiteX84" fmla="*/ 4988186 w 7467600"/>
              <a:gd name="connsiteY84" fmla="*/ 5216467 h 6858000"/>
              <a:gd name="connsiteX85" fmla="*/ 4978032 w 7467600"/>
              <a:gd name="connsiteY85" fmla="*/ 5183809 h 6858000"/>
              <a:gd name="connsiteX86" fmla="*/ 4463413 w 7467600"/>
              <a:gd name="connsiteY86" fmla="*/ 5615162 h 6858000"/>
              <a:gd name="connsiteX87" fmla="*/ 4358134 w 7467600"/>
              <a:gd name="connsiteY87" fmla="*/ 5742791 h 6858000"/>
              <a:gd name="connsiteX88" fmla="*/ 4376219 w 7467600"/>
              <a:gd name="connsiteY88" fmla="*/ 5729027 h 6858000"/>
              <a:gd name="connsiteX89" fmla="*/ 4582340 w 7467600"/>
              <a:gd name="connsiteY89" fmla="*/ 5561037 h 6858000"/>
              <a:gd name="connsiteX90" fmla="*/ 4694684 w 7467600"/>
              <a:gd name="connsiteY90" fmla="*/ 5447098 h 6858000"/>
              <a:gd name="connsiteX91" fmla="*/ 4754123 w 7467600"/>
              <a:gd name="connsiteY91" fmla="*/ 5384643 h 6858000"/>
              <a:gd name="connsiteX92" fmla="*/ 4978032 w 7467600"/>
              <a:gd name="connsiteY92" fmla="*/ 5183809 h 6858000"/>
              <a:gd name="connsiteX93" fmla="*/ 1903353 w 7467600"/>
              <a:gd name="connsiteY93" fmla="*/ 5044827 h 6858000"/>
              <a:gd name="connsiteX94" fmla="*/ 1936931 w 7467600"/>
              <a:gd name="connsiteY94" fmla="*/ 5093954 h 6858000"/>
              <a:gd name="connsiteX95" fmla="*/ 2195868 w 7467600"/>
              <a:gd name="connsiteY95" fmla="*/ 5396574 h 6858000"/>
              <a:gd name="connsiteX96" fmla="*/ 2088852 w 7467600"/>
              <a:gd name="connsiteY96" fmla="*/ 5166123 h 6858000"/>
              <a:gd name="connsiteX97" fmla="*/ 1958241 w 7467600"/>
              <a:gd name="connsiteY97" fmla="*/ 5067955 h 6858000"/>
              <a:gd name="connsiteX98" fmla="*/ 1903353 w 7467600"/>
              <a:gd name="connsiteY98" fmla="*/ 5044827 h 6858000"/>
              <a:gd name="connsiteX99" fmla="*/ 1979378 w 7467600"/>
              <a:gd name="connsiteY99" fmla="*/ 4769504 h 6858000"/>
              <a:gd name="connsiteX100" fmla="*/ 2882120 w 7467600"/>
              <a:gd name="connsiteY100" fmla="*/ 5064547 h 6858000"/>
              <a:gd name="connsiteX101" fmla="*/ 2793103 w 7467600"/>
              <a:gd name="connsiteY101" fmla="*/ 5039699 h 6858000"/>
              <a:gd name="connsiteX102" fmla="*/ 2770041 w 7467600"/>
              <a:gd name="connsiteY102" fmla="*/ 5033634 h 6858000"/>
              <a:gd name="connsiteX103" fmla="*/ 1979378 w 7467600"/>
              <a:gd name="connsiteY103" fmla="*/ 4769504 h 6858000"/>
              <a:gd name="connsiteX104" fmla="*/ 1927410 w 7467600"/>
              <a:gd name="connsiteY104" fmla="*/ 4716164 h 6858000"/>
              <a:gd name="connsiteX105" fmla="*/ 1959587 w 7467600"/>
              <a:gd name="connsiteY105" fmla="*/ 4728849 h 6858000"/>
              <a:gd name="connsiteX106" fmla="*/ 2777707 w 7467600"/>
              <a:gd name="connsiteY106" fmla="*/ 5003991 h 6858000"/>
              <a:gd name="connsiteX107" fmla="*/ 2800768 w 7467600"/>
              <a:gd name="connsiteY107" fmla="*/ 5010056 h 6858000"/>
              <a:gd name="connsiteX108" fmla="*/ 2879408 w 7467600"/>
              <a:gd name="connsiteY108" fmla="*/ 5031590 h 6858000"/>
              <a:gd name="connsiteX109" fmla="*/ 2862295 w 7467600"/>
              <a:gd name="connsiteY109" fmla="*/ 5022958 h 6858000"/>
              <a:gd name="connsiteX110" fmla="*/ 2813343 w 7467600"/>
              <a:gd name="connsiteY110" fmla="*/ 4998369 h 6858000"/>
              <a:gd name="connsiteX111" fmla="*/ 2646245 w 7467600"/>
              <a:gd name="connsiteY111" fmla="*/ 4930999 h 6858000"/>
              <a:gd name="connsiteX112" fmla="*/ 1999243 w 7467600"/>
              <a:gd name="connsiteY112" fmla="*/ 4730524 h 6858000"/>
              <a:gd name="connsiteX113" fmla="*/ 1979527 w 7467600"/>
              <a:gd name="connsiteY113" fmla="*/ 4726651 h 6858000"/>
              <a:gd name="connsiteX114" fmla="*/ 1927410 w 7467600"/>
              <a:gd name="connsiteY114" fmla="*/ 4716164 h 6858000"/>
              <a:gd name="connsiteX115" fmla="*/ 1997014 w 7467600"/>
              <a:gd name="connsiteY115" fmla="*/ 4698007 h 6858000"/>
              <a:gd name="connsiteX116" fmla="*/ 2005458 w 7467600"/>
              <a:gd name="connsiteY116" fmla="*/ 4699540 h 6858000"/>
              <a:gd name="connsiteX117" fmla="*/ 2657186 w 7467600"/>
              <a:gd name="connsiteY117" fmla="*/ 4901687 h 6858000"/>
              <a:gd name="connsiteX118" fmla="*/ 2826662 w 7467600"/>
              <a:gd name="connsiteY118" fmla="*/ 4970362 h 6858000"/>
              <a:gd name="connsiteX119" fmla="*/ 2876100 w 7467600"/>
              <a:gd name="connsiteY119" fmla="*/ 4995397 h 6858000"/>
              <a:gd name="connsiteX120" fmla="*/ 3042600 w 7467600"/>
              <a:gd name="connsiteY120" fmla="*/ 5059532 h 6858000"/>
              <a:gd name="connsiteX121" fmla="*/ 1997014 w 7467600"/>
              <a:gd name="connsiteY121" fmla="*/ 4698007 h 6858000"/>
              <a:gd name="connsiteX122" fmla="*/ 2305292 w 7467600"/>
              <a:gd name="connsiteY122" fmla="*/ 4219492 h 6858000"/>
              <a:gd name="connsiteX123" fmla="*/ 3360922 w 7467600"/>
              <a:gd name="connsiteY123" fmla="*/ 4529373 h 6858000"/>
              <a:gd name="connsiteX124" fmla="*/ 3492420 w 7467600"/>
              <a:gd name="connsiteY124" fmla="*/ 4510145 h 6858000"/>
              <a:gd name="connsiteX125" fmla="*/ 3364086 w 7467600"/>
              <a:gd name="connsiteY125" fmla="*/ 4480340 h 6858000"/>
              <a:gd name="connsiteX126" fmla="*/ 3225818 w 7467600"/>
              <a:gd name="connsiteY126" fmla="*/ 4411822 h 6858000"/>
              <a:gd name="connsiteX127" fmla="*/ 3129696 w 7467600"/>
              <a:gd name="connsiteY127" fmla="*/ 4360704 h 6858000"/>
              <a:gd name="connsiteX128" fmla="*/ 2814545 w 7467600"/>
              <a:gd name="connsiteY128" fmla="*/ 4282955 h 6858000"/>
              <a:gd name="connsiteX129" fmla="*/ 2305292 w 7467600"/>
              <a:gd name="connsiteY129" fmla="*/ 4219492 h 6858000"/>
              <a:gd name="connsiteX130" fmla="*/ 2626982 w 7467600"/>
              <a:gd name="connsiteY130" fmla="*/ 4206450 h 6858000"/>
              <a:gd name="connsiteX131" fmla="*/ 2490617 w 7467600"/>
              <a:gd name="connsiteY131" fmla="*/ 4206951 h 6858000"/>
              <a:gd name="connsiteX132" fmla="*/ 2819869 w 7467600"/>
              <a:gd name="connsiteY132" fmla="*/ 4252936 h 6858000"/>
              <a:gd name="connsiteX133" fmla="*/ 3143018 w 7467600"/>
              <a:gd name="connsiteY133" fmla="*/ 4332698 h 6858000"/>
              <a:gd name="connsiteX134" fmla="*/ 3241520 w 7467600"/>
              <a:gd name="connsiteY134" fmla="*/ 4385112 h 6858000"/>
              <a:gd name="connsiteX135" fmla="*/ 3374575 w 7467600"/>
              <a:gd name="connsiteY135" fmla="*/ 4451517 h 6858000"/>
              <a:gd name="connsiteX136" fmla="*/ 3505221 w 7467600"/>
              <a:gd name="connsiteY136" fmla="*/ 4480757 h 6858000"/>
              <a:gd name="connsiteX137" fmla="*/ 2626982 w 7467600"/>
              <a:gd name="connsiteY137" fmla="*/ 4206450 h 6858000"/>
              <a:gd name="connsiteX138" fmla="*/ 1310106 w 7467600"/>
              <a:gd name="connsiteY138" fmla="*/ 3943217 h 6858000"/>
              <a:gd name="connsiteX139" fmla="*/ 854994 w 7467600"/>
              <a:gd name="connsiteY139" fmla="*/ 4399136 h 6858000"/>
              <a:gd name="connsiteX140" fmla="*/ 742462 w 7467600"/>
              <a:gd name="connsiteY140" fmla="*/ 4594648 h 6858000"/>
              <a:gd name="connsiteX141" fmla="*/ 820602 w 7467600"/>
              <a:gd name="connsiteY141" fmla="*/ 4485915 h 6858000"/>
              <a:gd name="connsiteX142" fmla="*/ 878295 w 7467600"/>
              <a:gd name="connsiteY142" fmla="*/ 4403594 h 6858000"/>
              <a:gd name="connsiteX143" fmla="*/ 1240607 w 7467600"/>
              <a:gd name="connsiteY143" fmla="*/ 4010401 h 6858000"/>
              <a:gd name="connsiteX144" fmla="*/ 1310106 w 7467600"/>
              <a:gd name="connsiteY144" fmla="*/ 3943217 h 6858000"/>
              <a:gd name="connsiteX145" fmla="*/ 1423113 w 7467600"/>
              <a:gd name="connsiteY145" fmla="*/ 3874565 h 6858000"/>
              <a:gd name="connsiteX146" fmla="*/ 1260565 w 7467600"/>
              <a:gd name="connsiteY146" fmla="*/ 4031982 h 6858000"/>
              <a:gd name="connsiteX147" fmla="*/ 901900 w 7467600"/>
              <a:gd name="connsiteY147" fmla="*/ 4421236 h 6858000"/>
              <a:gd name="connsiteX148" fmla="*/ 845044 w 7467600"/>
              <a:gd name="connsiteY148" fmla="*/ 4502436 h 6858000"/>
              <a:gd name="connsiteX149" fmla="*/ 685926 w 7467600"/>
              <a:gd name="connsiteY149" fmla="*/ 4703069 h 6858000"/>
              <a:gd name="connsiteX150" fmla="*/ 684248 w 7467600"/>
              <a:gd name="connsiteY150" fmla="*/ 4706721 h 6858000"/>
              <a:gd name="connsiteX151" fmla="*/ 1423113 w 7467600"/>
              <a:gd name="connsiteY151" fmla="*/ 3874565 h 6858000"/>
              <a:gd name="connsiteX152" fmla="*/ 3316479 w 7467600"/>
              <a:gd name="connsiteY152" fmla="*/ 3872136 h 6858000"/>
              <a:gd name="connsiteX153" fmla="*/ 3546806 w 7467600"/>
              <a:gd name="connsiteY153" fmla="*/ 4356139 h 6858000"/>
              <a:gd name="connsiteX154" fmla="*/ 3364433 w 7467600"/>
              <a:gd name="connsiteY154" fmla="*/ 3953121 h 6858000"/>
              <a:gd name="connsiteX155" fmla="*/ 3316479 w 7467600"/>
              <a:gd name="connsiteY155" fmla="*/ 3872136 h 6858000"/>
              <a:gd name="connsiteX156" fmla="*/ 3291335 w 7467600"/>
              <a:gd name="connsiteY156" fmla="*/ 3767420 h 6858000"/>
              <a:gd name="connsiteX157" fmla="*/ 3390805 w 7467600"/>
              <a:gd name="connsiteY157" fmla="*/ 3937163 h 6858000"/>
              <a:gd name="connsiteX158" fmla="*/ 3579062 w 7467600"/>
              <a:gd name="connsiteY158" fmla="*/ 4359040 h 6858000"/>
              <a:gd name="connsiteX159" fmla="*/ 3467355 w 7467600"/>
              <a:gd name="connsiteY159" fmla="*/ 3988130 h 6858000"/>
              <a:gd name="connsiteX160" fmla="*/ 3310753 w 7467600"/>
              <a:gd name="connsiteY160" fmla="*/ 3787140 h 6858000"/>
              <a:gd name="connsiteX161" fmla="*/ 3291335 w 7467600"/>
              <a:gd name="connsiteY161" fmla="*/ 3767420 h 6858000"/>
              <a:gd name="connsiteX162" fmla="*/ 1635889 w 7467600"/>
              <a:gd name="connsiteY162" fmla="*/ 3709494 h 6858000"/>
              <a:gd name="connsiteX163" fmla="*/ 1634800 w 7467600"/>
              <a:gd name="connsiteY163" fmla="*/ 3731111 h 6858000"/>
              <a:gd name="connsiteX164" fmla="*/ 1635889 w 7467600"/>
              <a:gd name="connsiteY164" fmla="*/ 3709494 h 6858000"/>
              <a:gd name="connsiteX165" fmla="*/ 1510397 w 7467600"/>
              <a:gd name="connsiteY165" fmla="*/ 3684705 h 6858000"/>
              <a:gd name="connsiteX166" fmla="*/ 1146550 w 7467600"/>
              <a:gd name="connsiteY166" fmla="*/ 3802012 h 6858000"/>
              <a:gd name="connsiteX167" fmla="*/ 698834 w 7467600"/>
              <a:gd name="connsiteY167" fmla="*/ 3952272 h 6858000"/>
              <a:gd name="connsiteX168" fmla="*/ 34256 w 7467600"/>
              <a:gd name="connsiteY168" fmla="*/ 4347603 h 6858000"/>
              <a:gd name="connsiteX169" fmla="*/ 527241 w 7467600"/>
              <a:gd name="connsiteY169" fmla="*/ 4065078 h 6858000"/>
              <a:gd name="connsiteX170" fmla="*/ 1510397 w 7467600"/>
              <a:gd name="connsiteY170" fmla="*/ 3684705 h 6858000"/>
              <a:gd name="connsiteX171" fmla="*/ 1313114 w 7467600"/>
              <a:gd name="connsiteY171" fmla="*/ 3655216 h 6858000"/>
              <a:gd name="connsiteX172" fmla="*/ 1109304 w 7467600"/>
              <a:gd name="connsiteY172" fmla="*/ 3669030 h 6858000"/>
              <a:gd name="connsiteX173" fmla="*/ 8129 w 7467600"/>
              <a:gd name="connsiteY173" fmla="*/ 4330519 h 6858000"/>
              <a:gd name="connsiteX174" fmla="*/ 687572 w 7467600"/>
              <a:gd name="connsiteY174" fmla="*/ 3925629 h 6858000"/>
              <a:gd name="connsiteX175" fmla="*/ 1138365 w 7467600"/>
              <a:gd name="connsiteY175" fmla="*/ 3774515 h 6858000"/>
              <a:gd name="connsiteX176" fmla="*/ 1505579 w 7467600"/>
              <a:gd name="connsiteY176" fmla="*/ 3655526 h 6858000"/>
              <a:gd name="connsiteX177" fmla="*/ 1313114 w 7467600"/>
              <a:gd name="connsiteY177" fmla="*/ 3655216 h 6858000"/>
              <a:gd name="connsiteX178" fmla="*/ 3655073 w 7467600"/>
              <a:gd name="connsiteY178" fmla="*/ 3650884 h 6858000"/>
              <a:gd name="connsiteX179" fmla="*/ 3989938 w 7467600"/>
              <a:gd name="connsiteY179" fmla="*/ 3991685 h 6858000"/>
              <a:gd name="connsiteX180" fmla="*/ 4393907 w 7467600"/>
              <a:gd name="connsiteY180" fmla="*/ 4261258 h 6858000"/>
              <a:gd name="connsiteX181" fmla="*/ 4648051 w 7467600"/>
              <a:gd name="connsiteY181" fmla="*/ 4374051 h 6858000"/>
              <a:gd name="connsiteX182" fmla="*/ 4383389 w 7467600"/>
              <a:gd name="connsiteY182" fmla="*/ 4184369 h 6858000"/>
              <a:gd name="connsiteX183" fmla="*/ 4165508 w 7467600"/>
              <a:gd name="connsiteY183" fmla="*/ 4035196 h 6858000"/>
              <a:gd name="connsiteX184" fmla="*/ 4068162 w 7467600"/>
              <a:gd name="connsiteY184" fmla="*/ 3953394 h 6858000"/>
              <a:gd name="connsiteX185" fmla="*/ 3981416 w 7467600"/>
              <a:gd name="connsiteY185" fmla="*/ 3880482 h 6858000"/>
              <a:gd name="connsiteX186" fmla="*/ 3800147 w 7467600"/>
              <a:gd name="connsiteY186" fmla="*/ 3749872 h 6858000"/>
              <a:gd name="connsiteX187" fmla="*/ 3655073 w 7467600"/>
              <a:gd name="connsiteY187" fmla="*/ 3650884 h 6858000"/>
              <a:gd name="connsiteX188" fmla="*/ 3670252 w 7467600"/>
              <a:gd name="connsiteY188" fmla="*/ 3622798 h 6858000"/>
              <a:gd name="connsiteX189" fmla="*/ 3817258 w 7467600"/>
              <a:gd name="connsiteY189" fmla="*/ 3723577 h 6858000"/>
              <a:gd name="connsiteX190" fmla="*/ 4000461 w 7467600"/>
              <a:gd name="connsiteY190" fmla="*/ 3855966 h 6858000"/>
              <a:gd name="connsiteX191" fmla="*/ 4088180 w 7467600"/>
              <a:gd name="connsiteY191" fmla="*/ 3929774 h 6858000"/>
              <a:gd name="connsiteX192" fmla="*/ 4184555 w 7467600"/>
              <a:gd name="connsiteY192" fmla="*/ 4010683 h 6858000"/>
              <a:gd name="connsiteX193" fmla="*/ 4399563 w 7467600"/>
              <a:gd name="connsiteY193" fmla="*/ 4158106 h 6858000"/>
              <a:gd name="connsiteX194" fmla="*/ 4684469 w 7467600"/>
              <a:gd name="connsiteY194" fmla="*/ 4364680 h 6858000"/>
              <a:gd name="connsiteX195" fmla="*/ 4690271 w 7467600"/>
              <a:gd name="connsiteY195" fmla="*/ 4370034 h 6858000"/>
              <a:gd name="connsiteX196" fmla="*/ 4136093 w 7467600"/>
              <a:gd name="connsiteY196" fmla="*/ 3858466 h 6858000"/>
              <a:gd name="connsiteX197" fmla="*/ 3670252 w 7467600"/>
              <a:gd name="connsiteY197" fmla="*/ 3622798 h 6858000"/>
              <a:gd name="connsiteX198" fmla="*/ 4440129 w 7467600"/>
              <a:gd name="connsiteY198" fmla="*/ 3448571 h 6858000"/>
              <a:gd name="connsiteX199" fmla="*/ 4856525 w 7467600"/>
              <a:gd name="connsiteY199" fmla="*/ 3915351 h 6858000"/>
              <a:gd name="connsiteX200" fmla="*/ 5059055 w 7467600"/>
              <a:gd name="connsiteY200" fmla="*/ 4108918 h 6858000"/>
              <a:gd name="connsiteX201" fmla="*/ 5290070 w 7467600"/>
              <a:gd name="connsiteY201" fmla="*/ 4263619 h 6858000"/>
              <a:gd name="connsiteX202" fmla="*/ 4834991 w 7467600"/>
              <a:gd name="connsiteY202" fmla="*/ 3830985 h 6858000"/>
              <a:gd name="connsiteX203" fmla="*/ 4440129 w 7467600"/>
              <a:gd name="connsiteY203" fmla="*/ 3448571 h 6858000"/>
              <a:gd name="connsiteX204" fmla="*/ 4441737 w 7467600"/>
              <a:gd name="connsiteY204" fmla="*/ 3399734 h 6858000"/>
              <a:gd name="connsiteX205" fmla="*/ 4431236 w 7467600"/>
              <a:gd name="connsiteY205" fmla="*/ 3400954 h 6858000"/>
              <a:gd name="connsiteX206" fmla="*/ 4557150 w 7467600"/>
              <a:gd name="connsiteY206" fmla="*/ 3510023 h 6858000"/>
              <a:gd name="connsiteX207" fmla="*/ 4856936 w 7467600"/>
              <a:gd name="connsiteY207" fmla="*/ 3809146 h 6858000"/>
              <a:gd name="connsiteX208" fmla="*/ 5111996 w 7467600"/>
              <a:gd name="connsiteY208" fmla="*/ 4065759 h 6858000"/>
              <a:gd name="connsiteX209" fmla="*/ 5388878 w 7467600"/>
              <a:gd name="connsiteY209" fmla="*/ 4300185 h 6858000"/>
              <a:gd name="connsiteX210" fmla="*/ 5425556 w 7467600"/>
              <a:gd name="connsiteY210" fmla="*/ 4308967 h 6858000"/>
              <a:gd name="connsiteX211" fmla="*/ 4943646 w 7467600"/>
              <a:gd name="connsiteY211" fmla="*/ 3822916 h 6858000"/>
              <a:gd name="connsiteX212" fmla="*/ 4594837 w 7467600"/>
              <a:gd name="connsiteY212" fmla="*/ 3532274 h 6858000"/>
              <a:gd name="connsiteX213" fmla="*/ 4441737 w 7467600"/>
              <a:gd name="connsiteY213" fmla="*/ 3399734 h 6858000"/>
              <a:gd name="connsiteX214" fmla="*/ 5425834 w 7467600"/>
              <a:gd name="connsiteY214" fmla="*/ 3162785 h 6858000"/>
              <a:gd name="connsiteX215" fmla="*/ 5401644 w 7467600"/>
              <a:gd name="connsiteY215" fmla="*/ 3617847 h 6858000"/>
              <a:gd name="connsiteX216" fmla="*/ 5467256 w 7467600"/>
              <a:gd name="connsiteY216" fmla="*/ 4175494 h 6858000"/>
              <a:gd name="connsiteX217" fmla="*/ 5448069 w 7467600"/>
              <a:gd name="connsiteY217" fmla="*/ 3567554 h 6858000"/>
              <a:gd name="connsiteX218" fmla="*/ 5425834 w 7467600"/>
              <a:gd name="connsiteY218" fmla="*/ 3162785 h 6858000"/>
              <a:gd name="connsiteX219" fmla="*/ 1318687 w 7467600"/>
              <a:gd name="connsiteY219" fmla="*/ 3113840 h 6858000"/>
              <a:gd name="connsiteX220" fmla="*/ 1066793 w 7467600"/>
              <a:gd name="connsiteY220" fmla="*/ 3212171 h 6858000"/>
              <a:gd name="connsiteX221" fmla="*/ 993319 w 7467600"/>
              <a:gd name="connsiteY221" fmla="*/ 3247648 h 6858000"/>
              <a:gd name="connsiteX222" fmla="*/ 853081 w 7467600"/>
              <a:gd name="connsiteY222" fmla="*/ 3312410 h 6858000"/>
              <a:gd name="connsiteX223" fmla="*/ 805957 w 7467600"/>
              <a:gd name="connsiteY223" fmla="*/ 3330443 h 6858000"/>
              <a:gd name="connsiteX224" fmla="*/ 1318687 w 7467600"/>
              <a:gd name="connsiteY224" fmla="*/ 3113840 h 6858000"/>
              <a:gd name="connsiteX225" fmla="*/ 5453702 w 7467600"/>
              <a:gd name="connsiteY225" fmla="*/ 3090882 h 6858000"/>
              <a:gd name="connsiteX226" fmla="*/ 5480135 w 7467600"/>
              <a:gd name="connsiteY226" fmla="*/ 3565802 h 6858000"/>
              <a:gd name="connsiteX227" fmla="*/ 5499023 w 7467600"/>
              <a:gd name="connsiteY227" fmla="*/ 4166310 h 6858000"/>
              <a:gd name="connsiteX228" fmla="*/ 5547022 w 7467600"/>
              <a:gd name="connsiteY228" fmla="*/ 3607838 h 6858000"/>
              <a:gd name="connsiteX229" fmla="*/ 5515964 w 7467600"/>
              <a:gd name="connsiteY229" fmla="*/ 3378541 h 6858000"/>
              <a:gd name="connsiteX230" fmla="*/ 5453702 w 7467600"/>
              <a:gd name="connsiteY230" fmla="*/ 3090882 h 6858000"/>
              <a:gd name="connsiteX231" fmla="*/ 1238695 w 7467600"/>
              <a:gd name="connsiteY231" fmla="*/ 3076820 h 6858000"/>
              <a:gd name="connsiteX232" fmla="*/ 716371 w 7467600"/>
              <a:gd name="connsiteY232" fmla="*/ 3293249 h 6858000"/>
              <a:gd name="connsiteX233" fmla="*/ 579522 w 7467600"/>
              <a:gd name="connsiteY233" fmla="*/ 3371759 h 6858000"/>
              <a:gd name="connsiteX234" fmla="*/ 600288 w 7467600"/>
              <a:gd name="connsiteY234" fmla="*/ 3365555 h 6858000"/>
              <a:gd name="connsiteX235" fmla="*/ 840692 w 7467600"/>
              <a:gd name="connsiteY235" fmla="*/ 3284921 h 6858000"/>
              <a:gd name="connsiteX236" fmla="*/ 979248 w 7467600"/>
              <a:gd name="connsiteY236" fmla="*/ 3221003 h 6858000"/>
              <a:gd name="connsiteX237" fmla="*/ 1053282 w 7467600"/>
              <a:gd name="connsiteY237" fmla="*/ 3185247 h 6858000"/>
              <a:gd name="connsiteX238" fmla="*/ 1320603 w 7467600"/>
              <a:gd name="connsiteY238" fmla="*/ 3081281 h 6858000"/>
              <a:gd name="connsiteX239" fmla="*/ 1238695 w 7467600"/>
              <a:gd name="connsiteY239" fmla="*/ 3076820 h 6858000"/>
              <a:gd name="connsiteX240" fmla="*/ 5425627 w 7467600"/>
              <a:gd name="connsiteY240" fmla="*/ 2954192 h 6858000"/>
              <a:gd name="connsiteX241" fmla="*/ 5470770 w 7467600"/>
              <a:gd name="connsiteY241" fmla="*/ 3005435 h 6858000"/>
              <a:gd name="connsiteX242" fmla="*/ 5519779 w 7467600"/>
              <a:gd name="connsiteY242" fmla="*/ 4359223 h 6858000"/>
              <a:gd name="connsiteX243" fmla="*/ 5520293 w 7467600"/>
              <a:gd name="connsiteY243" fmla="*/ 4360602 h 6858000"/>
              <a:gd name="connsiteX244" fmla="*/ 5767221 w 7467600"/>
              <a:gd name="connsiteY244" fmla="*/ 4665564 h 6858000"/>
              <a:gd name="connsiteX245" fmla="*/ 6937169 w 7467600"/>
              <a:gd name="connsiteY245" fmla="*/ 4815941 h 6858000"/>
              <a:gd name="connsiteX246" fmla="*/ 6953922 w 7467600"/>
              <a:gd name="connsiteY246" fmla="*/ 4890068 h 6858000"/>
              <a:gd name="connsiteX247" fmla="*/ 6071359 w 7467600"/>
              <a:gd name="connsiteY247" fmla="*/ 4770770 h 6858000"/>
              <a:gd name="connsiteX248" fmla="*/ 6038839 w 7467600"/>
              <a:gd name="connsiteY248" fmla="*/ 4764474 h 6858000"/>
              <a:gd name="connsiteX249" fmla="*/ 6038706 w 7467600"/>
              <a:gd name="connsiteY249" fmla="*/ 4763847 h 6858000"/>
              <a:gd name="connsiteX250" fmla="*/ 6037784 w 7467600"/>
              <a:gd name="connsiteY250" fmla="*/ 4764270 h 6858000"/>
              <a:gd name="connsiteX251" fmla="*/ 6038839 w 7467600"/>
              <a:gd name="connsiteY251" fmla="*/ 4764474 h 6858000"/>
              <a:gd name="connsiteX252" fmla="*/ 6040338 w 7467600"/>
              <a:gd name="connsiteY252" fmla="*/ 4771418 h 6858000"/>
              <a:gd name="connsiteX253" fmla="*/ 6024488 w 7467600"/>
              <a:gd name="connsiteY253" fmla="*/ 4809903 h 6858000"/>
              <a:gd name="connsiteX254" fmla="*/ 5599771 w 7467600"/>
              <a:gd name="connsiteY254" fmla="*/ 5509652 h 6858000"/>
              <a:gd name="connsiteX255" fmla="*/ 5548843 w 7467600"/>
              <a:gd name="connsiteY255" fmla="*/ 5563845 h 6858000"/>
              <a:gd name="connsiteX256" fmla="*/ 5940952 w 7467600"/>
              <a:gd name="connsiteY256" fmla="*/ 6250028 h 6858000"/>
              <a:gd name="connsiteX257" fmla="*/ 6043441 w 7467600"/>
              <a:gd name="connsiteY257" fmla="*/ 6665847 h 6858000"/>
              <a:gd name="connsiteX258" fmla="*/ 6093432 w 7467600"/>
              <a:gd name="connsiteY258" fmla="*/ 6858000 h 6858000"/>
              <a:gd name="connsiteX259" fmla="*/ 6034344 w 7467600"/>
              <a:gd name="connsiteY259" fmla="*/ 6858000 h 6858000"/>
              <a:gd name="connsiteX260" fmla="*/ 6026679 w 7467600"/>
              <a:gd name="connsiteY260" fmla="*/ 6836959 h 6858000"/>
              <a:gd name="connsiteX261" fmla="*/ 5800441 w 7467600"/>
              <a:gd name="connsiteY261" fmla="*/ 6335286 h 6858000"/>
              <a:gd name="connsiteX262" fmla="*/ 5526562 w 7467600"/>
              <a:gd name="connsiteY262" fmla="*/ 5705388 h 6858000"/>
              <a:gd name="connsiteX263" fmla="*/ 5519640 w 7467600"/>
              <a:gd name="connsiteY263" fmla="*/ 5683774 h 6858000"/>
              <a:gd name="connsiteX264" fmla="*/ 5844559 w 7467600"/>
              <a:gd name="connsiteY264" fmla="*/ 6553349 h 6858000"/>
              <a:gd name="connsiteX265" fmla="*/ 5975994 w 7467600"/>
              <a:gd name="connsiteY265" fmla="*/ 6858000 h 6858000"/>
              <a:gd name="connsiteX266" fmla="*/ 5898547 w 7467600"/>
              <a:gd name="connsiteY266" fmla="*/ 6858000 h 6858000"/>
              <a:gd name="connsiteX267" fmla="*/ 5682041 w 7467600"/>
              <a:gd name="connsiteY267" fmla="*/ 6355860 h 6858000"/>
              <a:gd name="connsiteX268" fmla="*/ 5461758 w 7467600"/>
              <a:gd name="connsiteY268" fmla="*/ 5820220 h 6858000"/>
              <a:gd name="connsiteX269" fmla="*/ 5237282 w 7467600"/>
              <a:gd name="connsiteY269" fmla="*/ 6579086 h 6858000"/>
              <a:gd name="connsiteX270" fmla="*/ 5115009 w 7467600"/>
              <a:gd name="connsiteY270" fmla="*/ 6858000 h 6858000"/>
              <a:gd name="connsiteX271" fmla="*/ 5028074 w 7467600"/>
              <a:gd name="connsiteY271" fmla="*/ 6858000 h 6858000"/>
              <a:gd name="connsiteX272" fmla="*/ 5079508 w 7467600"/>
              <a:gd name="connsiteY272" fmla="*/ 6749074 h 6858000"/>
              <a:gd name="connsiteX273" fmla="*/ 5371846 w 7467600"/>
              <a:gd name="connsiteY273" fmla="*/ 5924413 h 6858000"/>
              <a:gd name="connsiteX274" fmla="*/ 5270512 w 7467600"/>
              <a:gd name="connsiteY274" fmla="*/ 6138975 h 6858000"/>
              <a:gd name="connsiteX275" fmla="*/ 5062409 w 7467600"/>
              <a:gd name="connsiteY275" fmla="*/ 6653544 h 6858000"/>
              <a:gd name="connsiteX276" fmla="*/ 5036628 w 7467600"/>
              <a:gd name="connsiteY276" fmla="*/ 6754247 h 6858000"/>
              <a:gd name="connsiteX277" fmla="*/ 5009112 w 7467600"/>
              <a:gd name="connsiteY277" fmla="*/ 6858000 h 6858000"/>
              <a:gd name="connsiteX278" fmla="*/ 4976679 w 7467600"/>
              <a:gd name="connsiteY278" fmla="*/ 6858000 h 6858000"/>
              <a:gd name="connsiteX279" fmla="*/ 5006537 w 7467600"/>
              <a:gd name="connsiteY279" fmla="*/ 6747068 h 6858000"/>
              <a:gd name="connsiteX280" fmla="*/ 5032723 w 7467600"/>
              <a:gd name="connsiteY280" fmla="*/ 6644957 h 6858000"/>
              <a:gd name="connsiteX281" fmla="*/ 5242949 w 7467600"/>
              <a:gd name="connsiteY281" fmla="*/ 6125175 h 6858000"/>
              <a:gd name="connsiteX282" fmla="*/ 5286321 w 7467600"/>
              <a:gd name="connsiteY282" fmla="*/ 6033555 h 6858000"/>
              <a:gd name="connsiteX283" fmla="*/ 5008210 w 7467600"/>
              <a:gd name="connsiteY283" fmla="*/ 6649194 h 6858000"/>
              <a:gd name="connsiteX284" fmla="*/ 4986321 w 7467600"/>
              <a:gd name="connsiteY284" fmla="*/ 6765687 h 6858000"/>
              <a:gd name="connsiteX285" fmla="*/ 4973474 w 7467600"/>
              <a:gd name="connsiteY285" fmla="*/ 6858000 h 6858000"/>
              <a:gd name="connsiteX286" fmla="*/ 4907178 w 7467600"/>
              <a:gd name="connsiteY286" fmla="*/ 6858000 h 6858000"/>
              <a:gd name="connsiteX287" fmla="*/ 4910810 w 7467600"/>
              <a:gd name="connsiteY287" fmla="*/ 6829660 h 6858000"/>
              <a:gd name="connsiteX288" fmla="*/ 4987461 w 7467600"/>
              <a:gd name="connsiteY288" fmla="*/ 6432994 h 6858000"/>
              <a:gd name="connsiteX289" fmla="*/ 5179262 w 7467600"/>
              <a:gd name="connsiteY289" fmla="*/ 6035044 h 6858000"/>
              <a:gd name="connsiteX290" fmla="*/ 4689678 w 7467600"/>
              <a:gd name="connsiteY290" fmla="*/ 6440241 h 6858000"/>
              <a:gd name="connsiteX291" fmla="*/ 4477543 w 7467600"/>
              <a:gd name="connsiteY291" fmla="*/ 6674836 h 6858000"/>
              <a:gd name="connsiteX292" fmla="*/ 4329957 w 7467600"/>
              <a:gd name="connsiteY292" fmla="*/ 6858000 h 6858000"/>
              <a:gd name="connsiteX293" fmla="*/ 4218595 w 7467600"/>
              <a:gd name="connsiteY293" fmla="*/ 6858000 h 6858000"/>
              <a:gd name="connsiteX294" fmla="*/ 4368888 w 7467600"/>
              <a:gd name="connsiteY294" fmla="*/ 6668412 h 6858000"/>
              <a:gd name="connsiteX295" fmla="*/ 4563091 w 7467600"/>
              <a:gd name="connsiteY295" fmla="*/ 6442508 h 6858000"/>
              <a:gd name="connsiteX296" fmla="*/ 5387324 w 7467600"/>
              <a:gd name="connsiteY296" fmla="*/ 5705830 h 6858000"/>
              <a:gd name="connsiteX297" fmla="*/ 5073620 w 7467600"/>
              <a:gd name="connsiteY297" fmla="*/ 5955437 h 6858000"/>
              <a:gd name="connsiteX298" fmla="*/ 4689789 w 7467600"/>
              <a:gd name="connsiteY298" fmla="*/ 6268382 h 6858000"/>
              <a:gd name="connsiteX299" fmla="*/ 4418722 w 7467600"/>
              <a:gd name="connsiteY299" fmla="*/ 6570886 h 6858000"/>
              <a:gd name="connsiteX300" fmla="*/ 4214944 w 7467600"/>
              <a:gd name="connsiteY300" fmla="*/ 6858000 h 6858000"/>
              <a:gd name="connsiteX301" fmla="*/ 4177898 w 7467600"/>
              <a:gd name="connsiteY301" fmla="*/ 6858000 h 6858000"/>
              <a:gd name="connsiteX302" fmla="*/ 4391597 w 7467600"/>
              <a:gd name="connsiteY302" fmla="*/ 6556370 h 6858000"/>
              <a:gd name="connsiteX303" fmla="*/ 4668889 w 7467600"/>
              <a:gd name="connsiteY303" fmla="*/ 6246399 h 6858000"/>
              <a:gd name="connsiteX304" fmla="*/ 5055427 w 7467600"/>
              <a:gd name="connsiteY304" fmla="*/ 5931476 h 6858000"/>
              <a:gd name="connsiteX305" fmla="*/ 5371814 w 7467600"/>
              <a:gd name="connsiteY305" fmla="*/ 5678975 h 6858000"/>
              <a:gd name="connsiteX306" fmla="*/ 4987918 w 7467600"/>
              <a:gd name="connsiteY306" fmla="*/ 5838701 h 6858000"/>
              <a:gd name="connsiteX307" fmla="*/ 4317146 w 7467600"/>
              <a:gd name="connsiteY307" fmla="*/ 6587716 h 6858000"/>
              <a:gd name="connsiteX308" fmla="*/ 4171627 w 7467600"/>
              <a:gd name="connsiteY308" fmla="*/ 6858000 h 6858000"/>
              <a:gd name="connsiteX309" fmla="*/ 4081585 w 7467600"/>
              <a:gd name="connsiteY309" fmla="*/ 6858000 h 6858000"/>
              <a:gd name="connsiteX310" fmla="*/ 4238603 w 7467600"/>
              <a:gd name="connsiteY310" fmla="*/ 6559341 h 6858000"/>
              <a:gd name="connsiteX311" fmla="*/ 4778333 w 7467600"/>
              <a:gd name="connsiteY311" fmla="*/ 5873626 h 6858000"/>
              <a:gd name="connsiteX312" fmla="*/ 5414185 w 7467600"/>
              <a:gd name="connsiteY312" fmla="*/ 5573882 h 6858000"/>
              <a:gd name="connsiteX313" fmla="*/ 5959648 w 7467600"/>
              <a:gd name="connsiteY313" fmla="*/ 4760797 h 6858000"/>
              <a:gd name="connsiteX314" fmla="*/ 5355019 w 7467600"/>
              <a:gd name="connsiteY314" fmla="*/ 4734672 h 6858000"/>
              <a:gd name="connsiteX315" fmla="*/ 5083565 w 7467600"/>
              <a:gd name="connsiteY315" fmla="*/ 5179121 h 6858000"/>
              <a:gd name="connsiteX316" fmla="*/ 4713577 w 7467600"/>
              <a:gd name="connsiteY316" fmla="*/ 5616803 h 6858000"/>
              <a:gd name="connsiteX317" fmla="*/ 3989559 w 7467600"/>
              <a:gd name="connsiteY317" fmla="*/ 6145945 h 6858000"/>
              <a:gd name="connsiteX318" fmla="*/ 3939824 w 7467600"/>
              <a:gd name="connsiteY318" fmla="*/ 6066900 h 6858000"/>
              <a:gd name="connsiteX319" fmla="*/ 4584537 w 7467600"/>
              <a:gd name="connsiteY319" fmla="*/ 5324826 h 6858000"/>
              <a:gd name="connsiteX320" fmla="*/ 5037105 w 7467600"/>
              <a:gd name="connsiteY320" fmla="*/ 5088765 h 6858000"/>
              <a:gd name="connsiteX321" fmla="*/ 5039930 w 7467600"/>
              <a:gd name="connsiteY321" fmla="*/ 5089585 h 6858000"/>
              <a:gd name="connsiteX322" fmla="*/ 5263764 w 7467600"/>
              <a:gd name="connsiteY322" fmla="*/ 4735525 h 6858000"/>
              <a:gd name="connsiteX323" fmla="*/ 4086300 w 7467600"/>
              <a:gd name="connsiteY323" fmla="*/ 4884599 h 6858000"/>
              <a:gd name="connsiteX324" fmla="*/ 4085485 w 7467600"/>
              <a:gd name="connsiteY324" fmla="*/ 4899070 h 6858000"/>
              <a:gd name="connsiteX325" fmla="*/ 3871915 w 7467600"/>
              <a:gd name="connsiteY325" fmla="*/ 5253645 h 6858000"/>
              <a:gd name="connsiteX326" fmla="*/ 3799374 w 7467600"/>
              <a:gd name="connsiteY326" fmla="*/ 5466127 h 6858000"/>
              <a:gd name="connsiteX327" fmla="*/ 3498850 w 7467600"/>
              <a:gd name="connsiteY327" fmla="*/ 6661888 h 6858000"/>
              <a:gd name="connsiteX328" fmla="*/ 3399216 w 7467600"/>
              <a:gd name="connsiteY328" fmla="*/ 6858000 h 6858000"/>
              <a:gd name="connsiteX329" fmla="*/ 3303688 w 7467600"/>
              <a:gd name="connsiteY329" fmla="*/ 6858000 h 6858000"/>
              <a:gd name="connsiteX330" fmla="*/ 3391774 w 7467600"/>
              <a:gd name="connsiteY330" fmla="*/ 6697181 h 6858000"/>
              <a:gd name="connsiteX331" fmla="*/ 3735540 w 7467600"/>
              <a:gd name="connsiteY331" fmla="*/ 5546923 h 6858000"/>
              <a:gd name="connsiteX332" fmla="*/ 3729438 w 7467600"/>
              <a:gd name="connsiteY332" fmla="*/ 5569058 h 6858000"/>
              <a:gd name="connsiteX333" fmla="*/ 3707782 w 7467600"/>
              <a:gd name="connsiteY333" fmla="*/ 5644908 h 6858000"/>
              <a:gd name="connsiteX334" fmla="*/ 3583827 w 7467600"/>
              <a:gd name="connsiteY334" fmla="*/ 6039215 h 6858000"/>
              <a:gd name="connsiteX335" fmla="*/ 3547861 w 7467600"/>
              <a:gd name="connsiteY335" fmla="*/ 6129609 h 6858000"/>
              <a:gd name="connsiteX336" fmla="*/ 3490905 w 7467600"/>
              <a:gd name="connsiteY336" fmla="*/ 6277660 h 6858000"/>
              <a:gd name="connsiteX337" fmla="*/ 3455859 w 7467600"/>
              <a:gd name="connsiteY337" fmla="*/ 6391301 h 6858000"/>
              <a:gd name="connsiteX338" fmla="*/ 3429112 w 7467600"/>
              <a:gd name="connsiteY338" fmla="*/ 6479469 h 6858000"/>
              <a:gd name="connsiteX339" fmla="*/ 3304862 w 7467600"/>
              <a:gd name="connsiteY339" fmla="*/ 6796476 h 6858000"/>
              <a:gd name="connsiteX340" fmla="*/ 3276071 w 7467600"/>
              <a:gd name="connsiteY340" fmla="*/ 6858000 h 6858000"/>
              <a:gd name="connsiteX341" fmla="*/ 3240805 w 7467600"/>
              <a:gd name="connsiteY341" fmla="*/ 6858000 h 6858000"/>
              <a:gd name="connsiteX342" fmla="*/ 3275917 w 7467600"/>
              <a:gd name="connsiteY342" fmla="*/ 6783192 h 6858000"/>
              <a:gd name="connsiteX343" fmla="*/ 3399358 w 7467600"/>
              <a:gd name="connsiteY343" fmla="*/ 6469011 h 6858000"/>
              <a:gd name="connsiteX344" fmla="*/ 3425650 w 7467600"/>
              <a:gd name="connsiteY344" fmla="*/ 6381333 h 6858000"/>
              <a:gd name="connsiteX345" fmla="*/ 3460661 w 7467600"/>
              <a:gd name="connsiteY345" fmla="*/ 6266763 h 6858000"/>
              <a:gd name="connsiteX346" fmla="*/ 3518021 w 7467600"/>
              <a:gd name="connsiteY346" fmla="*/ 6117298 h 6858000"/>
              <a:gd name="connsiteX347" fmla="*/ 3554035 w 7467600"/>
              <a:gd name="connsiteY347" fmla="*/ 6027832 h 6858000"/>
              <a:gd name="connsiteX348" fmla="*/ 3677174 w 7467600"/>
              <a:gd name="connsiteY348" fmla="*/ 5636351 h 6858000"/>
              <a:gd name="connsiteX349" fmla="*/ 3698819 w 7467600"/>
              <a:gd name="connsiteY349" fmla="*/ 5560503 h 6858000"/>
              <a:gd name="connsiteX350" fmla="*/ 3702094 w 7467600"/>
              <a:gd name="connsiteY350" fmla="*/ 5549194 h 6858000"/>
              <a:gd name="connsiteX351" fmla="*/ 3398355 w 7467600"/>
              <a:gd name="connsiteY351" fmla="*/ 6094603 h 6858000"/>
              <a:gd name="connsiteX352" fmla="*/ 3193941 w 7467600"/>
              <a:gd name="connsiteY352" fmla="*/ 6798775 h 6858000"/>
              <a:gd name="connsiteX353" fmla="*/ 3184140 w 7467600"/>
              <a:gd name="connsiteY353" fmla="*/ 6858000 h 6858000"/>
              <a:gd name="connsiteX354" fmla="*/ 3099978 w 7467600"/>
              <a:gd name="connsiteY354" fmla="*/ 6858000 h 6858000"/>
              <a:gd name="connsiteX355" fmla="*/ 3101556 w 7467600"/>
              <a:gd name="connsiteY355" fmla="*/ 6843337 h 6858000"/>
              <a:gd name="connsiteX356" fmla="*/ 3370162 w 7467600"/>
              <a:gd name="connsiteY356" fmla="*/ 5785550 h 6858000"/>
              <a:gd name="connsiteX357" fmla="*/ 3746477 w 7467600"/>
              <a:gd name="connsiteY357" fmla="*/ 5377889 h 6858000"/>
              <a:gd name="connsiteX358" fmla="*/ 3863399 w 7467600"/>
              <a:gd name="connsiteY358" fmla="*/ 5087257 h 6858000"/>
              <a:gd name="connsiteX359" fmla="*/ 3968712 w 7467600"/>
              <a:gd name="connsiteY359" fmla="*/ 4913989 h 6858000"/>
              <a:gd name="connsiteX360" fmla="*/ 2792390 w 7467600"/>
              <a:gd name="connsiteY360" fmla="*/ 5382974 h 6858000"/>
              <a:gd name="connsiteX361" fmla="*/ 2714982 w 7467600"/>
              <a:gd name="connsiteY361" fmla="*/ 5427051 h 6858000"/>
              <a:gd name="connsiteX362" fmla="*/ 2813361 w 7467600"/>
              <a:gd name="connsiteY362" fmla="*/ 6023912 h 6858000"/>
              <a:gd name="connsiteX363" fmla="*/ 2688430 w 7467600"/>
              <a:gd name="connsiteY363" fmla="*/ 6801564 h 6858000"/>
              <a:gd name="connsiteX364" fmla="*/ 2629626 w 7467600"/>
              <a:gd name="connsiteY364" fmla="*/ 6763394 h 6858000"/>
              <a:gd name="connsiteX365" fmla="*/ 2565328 w 7467600"/>
              <a:gd name="connsiteY365" fmla="*/ 5516399 h 6858000"/>
              <a:gd name="connsiteX366" fmla="*/ 1922999 w 7467600"/>
              <a:gd name="connsiteY366" fmla="*/ 5980343 h 6858000"/>
              <a:gd name="connsiteX367" fmla="*/ 1950261 w 7467600"/>
              <a:gd name="connsiteY367" fmla="*/ 6405858 h 6858000"/>
              <a:gd name="connsiteX368" fmla="*/ 2365554 w 7467600"/>
              <a:gd name="connsiteY368" fmla="*/ 6759107 h 6858000"/>
              <a:gd name="connsiteX369" fmla="*/ 2424142 w 7467600"/>
              <a:gd name="connsiteY369" fmla="*/ 6858000 h 6858000"/>
              <a:gd name="connsiteX370" fmla="*/ 2395994 w 7467600"/>
              <a:gd name="connsiteY370" fmla="*/ 6858000 h 6858000"/>
              <a:gd name="connsiteX371" fmla="*/ 2392863 w 7467600"/>
              <a:gd name="connsiteY371" fmla="*/ 6852964 h 6858000"/>
              <a:gd name="connsiteX372" fmla="*/ 2017589 w 7467600"/>
              <a:gd name="connsiteY372" fmla="*/ 6493982 h 6858000"/>
              <a:gd name="connsiteX373" fmla="*/ 2147336 w 7467600"/>
              <a:gd name="connsiteY373" fmla="*/ 6594052 h 6858000"/>
              <a:gd name="connsiteX374" fmla="*/ 2207047 w 7467600"/>
              <a:gd name="connsiteY374" fmla="*/ 6654540 h 6858000"/>
              <a:gd name="connsiteX375" fmla="*/ 2299106 w 7467600"/>
              <a:gd name="connsiteY375" fmla="*/ 6778931 h 6858000"/>
              <a:gd name="connsiteX376" fmla="*/ 2314430 w 7467600"/>
              <a:gd name="connsiteY376" fmla="*/ 6801144 h 6858000"/>
              <a:gd name="connsiteX377" fmla="*/ 2352406 w 7467600"/>
              <a:gd name="connsiteY377" fmla="*/ 6858000 h 6858000"/>
              <a:gd name="connsiteX378" fmla="*/ 2314492 w 7467600"/>
              <a:gd name="connsiteY378" fmla="*/ 6858000 h 6858000"/>
              <a:gd name="connsiteX379" fmla="*/ 2288095 w 7467600"/>
              <a:gd name="connsiteY379" fmla="*/ 6818030 h 6858000"/>
              <a:gd name="connsiteX380" fmla="*/ 2272768 w 7467600"/>
              <a:gd name="connsiteY380" fmla="*/ 6795822 h 6858000"/>
              <a:gd name="connsiteX381" fmla="*/ 2182715 w 7467600"/>
              <a:gd name="connsiteY381" fmla="*/ 6675071 h 6858000"/>
              <a:gd name="connsiteX382" fmla="*/ 2032061 w 7467600"/>
              <a:gd name="connsiteY382" fmla="*/ 6541380 h 6858000"/>
              <a:gd name="connsiteX383" fmla="*/ 2257220 w 7467600"/>
              <a:gd name="connsiteY383" fmla="*/ 6826257 h 6858000"/>
              <a:gd name="connsiteX384" fmla="*/ 2281324 w 7467600"/>
              <a:gd name="connsiteY384" fmla="*/ 6858000 h 6858000"/>
              <a:gd name="connsiteX385" fmla="*/ 2242860 w 7467600"/>
              <a:gd name="connsiteY385" fmla="*/ 6858000 h 6858000"/>
              <a:gd name="connsiteX386" fmla="*/ 2232818 w 7467600"/>
              <a:gd name="connsiteY386" fmla="*/ 6844926 h 6858000"/>
              <a:gd name="connsiteX387" fmla="*/ 1990172 w 7467600"/>
              <a:gd name="connsiteY387" fmla="*/ 6542121 h 6858000"/>
              <a:gd name="connsiteX388" fmla="*/ 2124090 w 7467600"/>
              <a:gd name="connsiteY388" fmla="*/ 6761017 h 6858000"/>
              <a:gd name="connsiteX389" fmla="*/ 2200380 w 7467600"/>
              <a:gd name="connsiteY389" fmla="*/ 6858000 h 6858000"/>
              <a:gd name="connsiteX390" fmla="*/ 2147507 w 7467600"/>
              <a:gd name="connsiteY390" fmla="*/ 6858000 h 6858000"/>
              <a:gd name="connsiteX391" fmla="*/ 2070668 w 7467600"/>
              <a:gd name="connsiteY391" fmla="*/ 6761520 h 6858000"/>
              <a:gd name="connsiteX392" fmla="*/ 1975142 w 7467600"/>
              <a:gd name="connsiteY392" fmla="*/ 6585570 h 6858000"/>
              <a:gd name="connsiteX393" fmla="*/ 2050035 w 7467600"/>
              <a:gd name="connsiteY393" fmla="*/ 6813345 h 6858000"/>
              <a:gd name="connsiteX394" fmla="*/ 2063025 w 7467600"/>
              <a:gd name="connsiteY394" fmla="*/ 6858000 h 6858000"/>
              <a:gd name="connsiteX395" fmla="*/ 2021675 w 7467600"/>
              <a:gd name="connsiteY395" fmla="*/ 6858000 h 6858000"/>
              <a:gd name="connsiteX396" fmla="*/ 2019308 w 7467600"/>
              <a:gd name="connsiteY396" fmla="*/ 6847118 h 6858000"/>
              <a:gd name="connsiteX397" fmla="*/ 1938835 w 7467600"/>
              <a:gd name="connsiteY397" fmla="*/ 6551160 h 6858000"/>
              <a:gd name="connsiteX398" fmla="*/ 1953230 w 7467600"/>
              <a:gd name="connsiteY398" fmla="*/ 6759699 h 6858000"/>
              <a:gd name="connsiteX399" fmla="*/ 1956763 w 7467600"/>
              <a:gd name="connsiteY399" fmla="*/ 6778191 h 6858000"/>
              <a:gd name="connsiteX400" fmla="*/ 1967925 w 7467600"/>
              <a:gd name="connsiteY400" fmla="*/ 6858000 h 6858000"/>
              <a:gd name="connsiteX401" fmla="*/ 1936622 w 7467600"/>
              <a:gd name="connsiteY401" fmla="*/ 6858000 h 6858000"/>
              <a:gd name="connsiteX402" fmla="*/ 1926261 w 7467600"/>
              <a:gd name="connsiteY402" fmla="*/ 6784064 h 6858000"/>
              <a:gd name="connsiteX403" fmla="*/ 1922724 w 7467600"/>
              <a:gd name="connsiteY403" fmla="*/ 6765577 h 6858000"/>
              <a:gd name="connsiteX404" fmla="*/ 1904650 w 7467600"/>
              <a:gd name="connsiteY404" fmla="*/ 6639616 h 6858000"/>
              <a:gd name="connsiteX405" fmla="*/ 1885273 w 7467600"/>
              <a:gd name="connsiteY405" fmla="*/ 6858000 h 6858000"/>
              <a:gd name="connsiteX406" fmla="*/ 1854363 w 7467600"/>
              <a:gd name="connsiteY406" fmla="*/ 6858000 h 6858000"/>
              <a:gd name="connsiteX407" fmla="*/ 1880391 w 7467600"/>
              <a:gd name="connsiteY407" fmla="*/ 6603796 h 6858000"/>
              <a:gd name="connsiteX408" fmla="*/ 1818273 w 7467600"/>
              <a:gd name="connsiteY408" fmla="*/ 6715729 h 6858000"/>
              <a:gd name="connsiteX409" fmla="*/ 1794691 w 7467600"/>
              <a:gd name="connsiteY409" fmla="*/ 6843239 h 6858000"/>
              <a:gd name="connsiteX410" fmla="*/ 1794914 w 7467600"/>
              <a:gd name="connsiteY410" fmla="*/ 6858000 h 6858000"/>
              <a:gd name="connsiteX411" fmla="*/ 1746128 w 7467600"/>
              <a:gd name="connsiteY411" fmla="*/ 6858000 h 6858000"/>
              <a:gd name="connsiteX412" fmla="*/ 1753934 w 7467600"/>
              <a:gd name="connsiteY412" fmla="*/ 6724796 h 6858000"/>
              <a:gd name="connsiteX413" fmla="*/ 1792053 w 7467600"/>
              <a:gd name="connsiteY413" fmla="*/ 6572396 h 6858000"/>
              <a:gd name="connsiteX414" fmla="*/ 1862248 w 7467600"/>
              <a:gd name="connsiteY414" fmla="*/ 6266397 h 6858000"/>
              <a:gd name="connsiteX415" fmla="*/ 1862250 w 7467600"/>
              <a:gd name="connsiteY415" fmla="*/ 6033531 h 6858000"/>
              <a:gd name="connsiteX416" fmla="*/ 1211999 w 7467600"/>
              <a:gd name="connsiteY416" fmla="*/ 6683610 h 6858000"/>
              <a:gd name="connsiteX417" fmla="*/ 1213266 w 7467600"/>
              <a:gd name="connsiteY417" fmla="*/ 6691947 h 6858000"/>
              <a:gd name="connsiteX418" fmla="*/ 1203370 w 7467600"/>
              <a:gd name="connsiteY418" fmla="*/ 6850676 h 6858000"/>
              <a:gd name="connsiteX419" fmla="*/ 1203671 w 7467600"/>
              <a:gd name="connsiteY419" fmla="*/ 6858000 h 6858000"/>
              <a:gd name="connsiteX420" fmla="*/ 1143180 w 7467600"/>
              <a:gd name="connsiteY420" fmla="*/ 6858000 h 6858000"/>
              <a:gd name="connsiteX421" fmla="*/ 1142176 w 7467600"/>
              <a:gd name="connsiteY421" fmla="*/ 6766045 h 6858000"/>
              <a:gd name="connsiteX422" fmla="*/ 1067484 w 7467600"/>
              <a:gd name="connsiteY422" fmla="*/ 6858000 h 6858000"/>
              <a:gd name="connsiteX423" fmla="*/ 953928 w 7467600"/>
              <a:gd name="connsiteY423" fmla="*/ 6858000 h 6858000"/>
              <a:gd name="connsiteX424" fmla="*/ 959715 w 7467600"/>
              <a:gd name="connsiteY424" fmla="*/ 6850185 h 6858000"/>
              <a:gd name="connsiteX425" fmla="*/ 1483788 w 7467600"/>
              <a:gd name="connsiteY425" fmla="*/ 6259174 h 6858000"/>
              <a:gd name="connsiteX426" fmla="*/ 1100671 w 7467600"/>
              <a:gd name="connsiteY426" fmla="*/ 6252137 h 6858000"/>
              <a:gd name="connsiteX427" fmla="*/ 1090144 w 7467600"/>
              <a:gd name="connsiteY427" fmla="*/ 6256748 h 6858000"/>
              <a:gd name="connsiteX428" fmla="*/ 1095872 w 7467600"/>
              <a:gd name="connsiteY428" fmla="*/ 6271892 h 6858000"/>
              <a:gd name="connsiteX429" fmla="*/ 262785 w 7467600"/>
              <a:gd name="connsiteY429" fmla="*/ 6845450 h 6858000"/>
              <a:gd name="connsiteX430" fmla="*/ 209968 w 7467600"/>
              <a:gd name="connsiteY430" fmla="*/ 6770713 h 6858000"/>
              <a:gd name="connsiteX431" fmla="*/ 873460 w 7467600"/>
              <a:gd name="connsiteY431" fmla="*/ 6253768 h 6858000"/>
              <a:gd name="connsiteX432" fmla="*/ 192686 w 7467600"/>
              <a:gd name="connsiteY432" fmla="*/ 5849257 h 6858000"/>
              <a:gd name="connsiteX433" fmla="*/ 4696 w 7467600"/>
              <a:gd name="connsiteY433" fmla="*/ 5697668 h 6858000"/>
              <a:gd name="connsiteX434" fmla="*/ 0 w 7467600"/>
              <a:gd name="connsiteY434" fmla="*/ 5689984 h 6858000"/>
              <a:gd name="connsiteX435" fmla="*/ 0 w 7467600"/>
              <a:gd name="connsiteY435" fmla="*/ 5513472 h 6858000"/>
              <a:gd name="connsiteX436" fmla="*/ 174101 w 7467600"/>
              <a:gd name="connsiteY436" fmla="*/ 5620277 h 6858000"/>
              <a:gd name="connsiteX437" fmla="*/ 891800 w 7467600"/>
              <a:gd name="connsiteY437" fmla="*/ 6036935 h 6858000"/>
              <a:gd name="connsiteX438" fmla="*/ 1072219 w 7467600"/>
              <a:gd name="connsiteY438" fmla="*/ 6169443 h 6858000"/>
              <a:gd name="connsiteX439" fmla="*/ 1074117 w 7467600"/>
              <a:gd name="connsiteY439" fmla="*/ 6170301 h 6858000"/>
              <a:gd name="connsiteX440" fmla="*/ 1083114 w 7467600"/>
              <a:gd name="connsiteY440" fmla="*/ 6174131 h 6858000"/>
              <a:gd name="connsiteX441" fmla="*/ 1543010 w 7467600"/>
              <a:gd name="connsiteY441" fmla="*/ 6191140 h 6858000"/>
              <a:gd name="connsiteX442" fmla="*/ 1551080 w 7467600"/>
              <a:gd name="connsiteY442" fmla="*/ 6195006 h 6858000"/>
              <a:gd name="connsiteX443" fmla="*/ 2345443 w 7467600"/>
              <a:gd name="connsiteY443" fmla="*/ 5549882 h 6858000"/>
              <a:gd name="connsiteX444" fmla="*/ 1721499 w 7467600"/>
              <a:gd name="connsiteY444" fmla="*/ 5599969 h 6858000"/>
              <a:gd name="connsiteX445" fmla="*/ 767716 w 7467600"/>
              <a:gd name="connsiteY445" fmla="*/ 5472768 h 6858000"/>
              <a:gd name="connsiteX446" fmla="*/ 722147 w 7467600"/>
              <a:gd name="connsiteY446" fmla="*/ 5393091 h 6858000"/>
              <a:gd name="connsiteX447" fmla="*/ 1485552 w 7467600"/>
              <a:gd name="connsiteY447" fmla="*/ 5313202 h 6858000"/>
              <a:gd name="connsiteX448" fmla="*/ 2143004 w 7467600"/>
              <a:gd name="connsiteY448" fmla="*/ 5402420 h 6858000"/>
              <a:gd name="connsiteX449" fmla="*/ 1933391 w 7467600"/>
              <a:gd name="connsiteY449" fmla="*/ 5156971 h 6858000"/>
              <a:gd name="connsiteX450" fmla="*/ 1827118 w 7467600"/>
              <a:gd name="connsiteY450" fmla="*/ 4968410 h 6858000"/>
              <a:gd name="connsiteX451" fmla="*/ 1837349 w 7467600"/>
              <a:gd name="connsiteY451" fmla="*/ 4956357 h 6858000"/>
              <a:gd name="connsiteX452" fmla="*/ 2162835 w 7467600"/>
              <a:gd name="connsiteY452" fmla="*/ 5187853 h 6858000"/>
              <a:gd name="connsiteX453" fmla="*/ 2257167 w 7467600"/>
              <a:gd name="connsiteY453" fmla="*/ 5462123 h 6858000"/>
              <a:gd name="connsiteX454" fmla="*/ 2261598 w 7467600"/>
              <a:gd name="connsiteY454" fmla="*/ 5467998 h 6858000"/>
              <a:gd name="connsiteX455" fmla="*/ 2437177 w 7467600"/>
              <a:gd name="connsiteY455" fmla="*/ 5479608 h 6858000"/>
              <a:gd name="connsiteX456" fmla="*/ 2445247 w 7467600"/>
              <a:gd name="connsiteY456" fmla="*/ 5483476 h 6858000"/>
              <a:gd name="connsiteX457" fmla="*/ 2743626 w 7467600"/>
              <a:gd name="connsiteY457" fmla="*/ 5304819 h 6858000"/>
              <a:gd name="connsiteX458" fmla="*/ 3048102 w 7467600"/>
              <a:gd name="connsiteY458" fmla="*/ 5150595 h 6858000"/>
              <a:gd name="connsiteX459" fmla="*/ 1799414 w 7467600"/>
              <a:gd name="connsiteY459" fmla="*/ 4694732 h 6858000"/>
              <a:gd name="connsiteX460" fmla="*/ 1771735 w 7467600"/>
              <a:gd name="connsiteY460" fmla="*/ 4619929 h 6858000"/>
              <a:gd name="connsiteX461" fmla="*/ 3104273 w 7467600"/>
              <a:gd name="connsiteY461" fmla="*/ 5076159 h 6858000"/>
              <a:gd name="connsiteX462" fmla="*/ 3113245 w 7467600"/>
              <a:gd name="connsiteY462" fmla="*/ 5090705 h 6858000"/>
              <a:gd name="connsiteX463" fmla="*/ 3126294 w 7467600"/>
              <a:gd name="connsiteY463" fmla="*/ 5114400 h 6858000"/>
              <a:gd name="connsiteX464" fmla="*/ 3937433 w 7467600"/>
              <a:gd name="connsiteY464" fmla="*/ 4830473 h 6858000"/>
              <a:gd name="connsiteX465" fmla="*/ 3590475 w 7467600"/>
              <a:gd name="connsiteY465" fmla="*/ 4597974 h 6858000"/>
              <a:gd name="connsiteX466" fmla="*/ 3100264 w 7467600"/>
              <a:gd name="connsiteY466" fmla="*/ 4579845 h 6858000"/>
              <a:gd name="connsiteX467" fmla="*/ 2183576 w 7467600"/>
              <a:gd name="connsiteY467" fmla="*/ 4227150 h 6858000"/>
              <a:gd name="connsiteX468" fmla="*/ 2151029 w 7467600"/>
              <a:gd name="connsiteY468" fmla="*/ 4146947 h 6858000"/>
              <a:gd name="connsiteX469" fmla="*/ 3563434 w 7467600"/>
              <a:gd name="connsiteY469" fmla="*/ 4469115 h 6858000"/>
              <a:gd name="connsiteX470" fmla="*/ 3177952 w 7467600"/>
              <a:gd name="connsiteY470" fmla="*/ 3657386 h 6858000"/>
              <a:gd name="connsiteX471" fmla="*/ 3189263 w 7467600"/>
              <a:gd name="connsiteY471" fmla="*/ 3625726 h 6858000"/>
              <a:gd name="connsiteX472" fmla="*/ 3560912 w 7467600"/>
              <a:gd name="connsiteY472" fmla="*/ 4079863 h 6858000"/>
              <a:gd name="connsiteX473" fmla="*/ 3626636 w 7467600"/>
              <a:gd name="connsiteY473" fmla="*/ 4512230 h 6858000"/>
              <a:gd name="connsiteX474" fmla="*/ 3653088 w 7467600"/>
              <a:gd name="connsiteY474" fmla="*/ 4521417 h 6858000"/>
              <a:gd name="connsiteX475" fmla="*/ 3988128 w 7467600"/>
              <a:gd name="connsiteY475" fmla="*/ 4817267 h 6858000"/>
              <a:gd name="connsiteX476" fmla="*/ 4830582 w 7467600"/>
              <a:gd name="connsiteY476" fmla="*/ 4676000 h 6858000"/>
              <a:gd name="connsiteX477" fmla="*/ 4830100 w 7467600"/>
              <a:gd name="connsiteY477" fmla="*/ 4675554 h 6858000"/>
              <a:gd name="connsiteX478" fmla="*/ 4036318 w 7467600"/>
              <a:gd name="connsiteY478" fmla="*/ 4147013 h 6858000"/>
              <a:gd name="connsiteX479" fmla="*/ 3432098 w 7467600"/>
              <a:gd name="connsiteY479" fmla="*/ 3537312 h 6858000"/>
              <a:gd name="connsiteX480" fmla="*/ 3446761 w 7467600"/>
              <a:gd name="connsiteY480" fmla="*/ 3461278 h 6858000"/>
              <a:gd name="connsiteX481" fmla="*/ 4419733 w 7467600"/>
              <a:gd name="connsiteY481" fmla="*/ 3963555 h 6858000"/>
              <a:gd name="connsiteX482" fmla="*/ 4781371 w 7467600"/>
              <a:gd name="connsiteY482" fmla="*/ 4458604 h 6858000"/>
              <a:gd name="connsiteX483" fmla="*/ 4780440 w 7467600"/>
              <a:gd name="connsiteY483" fmla="*/ 4470290 h 6858000"/>
              <a:gd name="connsiteX484" fmla="*/ 4898954 w 7467600"/>
              <a:gd name="connsiteY484" fmla="*/ 4662092 h 6858000"/>
              <a:gd name="connsiteX485" fmla="*/ 4900699 w 7467600"/>
              <a:gd name="connsiteY485" fmla="*/ 4670867 h 6858000"/>
              <a:gd name="connsiteX486" fmla="*/ 5714511 w 7467600"/>
              <a:gd name="connsiteY486" fmla="*/ 4663483 h 6858000"/>
              <a:gd name="connsiteX487" fmla="*/ 5464793 w 7467600"/>
              <a:gd name="connsiteY487" fmla="*/ 4393556 h 6858000"/>
              <a:gd name="connsiteX488" fmla="*/ 5461897 w 7467600"/>
              <a:gd name="connsiteY488" fmla="*/ 4390879 h 6858000"/>
              <a:gd name="connsiteX489" fmla="*/ 4294126 w 7467600"/>
              <a:gd name="connsiteY489" fmla="*/ 3303048 h 6858000"/>
              <a:gd name="connsiteX490" fmla="*/ 4305321 w 7467600"/>
              <a:gd name="connsiteY490" fmla="*/ 3256953 h 6858000"/>
              <a:gd name="connsiteX491" fmla="*/ 4949299 w 7467600"/>
              <a:gd name="connsiteY491" fmla="*/ 3766336 h 6858000"/>
              <a:gd name="connsiteX492" fmla="*/ 5291452 w 7467600"/>
              <a:gd name="connsiteY492" fmla="*/ 4076801 h 6858000"/>
              <a:gd name="connsiteX493" fmla="*/ 5434998 w 7467600"/>
              <a:gd name="connsiteY493" fmla="*/ 4254100 h 6858000"/>
              <a:gd name="connsiteX494" fmla="*/ 5351015 w 7467600"/>
              <a:gd name="connsiteY494" fmla="*/ 3760989 h 6858000"/>
              <a:gd name="connsiteX495" fmla="*/ 5413780 w 7467600"/>
              <a:gd name="connsiteY495" fmla="*/ 2966265 h 6858000"/>
              <a:gd name="connsiteX496" fmla="*/ 5425627 w 7467600"/>
              <a:gd name="connsiteY496" fmla="*/ 2954192 h 6858000"/>
              <a:gd name="connsiteX497" fmla="*/ 6604735 w 7467600"/>
              <a:gd name="connsiteY497" fmla="*/ 2041381 h 6858000"/>
              <a:gd name="connsiteX498" fmla="*/ 7204487 w 7467600"/>
              <a:gd name="connsiteY498" fmla="*/ 2742112 h 6858000"/>
              <a:gd name="connsiteX499" fmla="*/ 7131592 w 7467600"/>
              <a:gd name="connsiteY499" fmla="*/ 2672096 h 6858000"/>
              <a:gd name="connsiteX500" fmla="*/ 6996344 w 7467600"/>
              <a:gd name="connsiteY500" fmla="*/ 2518310 h 6858000"/>
              <a:gd name="connsiteX501" fmla="*/ 6735495 w 7467600"/>
              <a:gd name="connsiteY501" fmla="*/ 2196890 h 6858000"/>
              <a:gd name="connsiteX502" fmla="*/ 6721901 w 7467600"/>
              <a:gd name="connsiteY502" fmla="*/ 2179274 h 6858000"/>
              <a:gd name="connsiteX503" fmla="*/ 6604735 w 7467600"/>
              <a:gd name="connsiteY503" fmla="*/ 2041381 h 6858000"/>
              <a:gd name="connsiteX504" fmla="*/ 6591670 w 7467600"/>
              <a:gd name="connsiteY504" fmla="*/ 1988277 h 6858000"/>
              <a:gd name="connsiteX505" fmla="*/ 6747349 w 7467600"/>
              <a:gd name="connsiteY505" fmla="*/ 2160069 h 6858000"/>
              <a:gd name="connsiteX506" fmla="*/ 6760943 w 7467600"/>
              <a:gd name="connsiteY506" fmla="*/ 2177686 h 6858000"/>
              <a:gd name="connsiteX507" fmla="*/ 7021065 w 7467600"/>
              <a:gd name="connsiteY507" fmla="*/ 2498102 h 6858000"/>
              <a:gd name="connsiteX508" fmla="*/ 7155223 w 7467600"/>
              <a:gd name="connsiteY508" fmla="*/ 2650386 h 6858000"/>
              <a:gd name="connsiteX509" fmla="*/ 7203167 w 7467600"/>
              <a:gd name="connsiteY509" fmla="*/ 2697288 h 6858000"/>
              <a:gd name="connsiteX510" fmla="*/ 6937703 w 7467600"/>
              <a:gd name="connsiteY510" fmla="*/ 2321981 h 6858000"/>
              <a:gd name="connsiteX511" fmla="*/ 6591670 w 7467600"/>
              <a:gd name="connsiteY511" fmla="*/ 1988277 h 6858000"/>
              <a:gd name="connsiteX512" fmla="*/ 5798671 w 7467600"/>
              <a:gd name="connsiteY512" fmla="*/ 1981601 h 6858000"/>
              <a:gd name="connsiteX513" fmla="*/ 5754709 w 7467600"/>
              <a:gd name="connsiteY513" fmla="*/ 2071454 h 6858000"/>
              <a:gd name="connsiteX514" fmla="*/ 5763044 w 7467600"/>
              <a:gd name="connsiteY514" fmla="*/ 2842206 h 6858000"/>
              <a:gd name="connsiteX515" fmla="*/ 5764974 w 7467600"/>
              <a:gd name="connsiteY515" fmla="*/ 2799609 h 6858000"/>
              <a:gd name="connsiteX516" fmla="*/ 5767665 w 7467600"/>
              <a:gd name="connsiteY516" fmla="*/ 2666409 h 6858000"/>
              <a:gd name="connsiteX517" fmla="*/ 5763055 w 7467600"/>
              <a:gd name="connsiteY517" fmla="*/ 2579705 h 6858000"/>
              <a:gd name="connsiteX518" fmla="*/ 5758079 w 7467600"/>
              <a:gd name="connsiteY518" fmla="*/ 2492508 h 6858000"/>
              <a:gd name="connsiteX519" fmla="*/ 5779325 w 7467600"/>
              <a:gd name="connsiteY519" fmla="*/ 2197069 h 6858000"/>
              <a:gd name="connsiteX520" fmla="*/ 5798671 w 7467600"/>
              <a:gd name="connsiteY520" fmla="*/ 1981601 h 6858000"/>
              <a:gd name="connsiteX521" fmla="*/ 5829202 w 7467600"/>
              <a:gd name="connsiteY521" fmla="*/ 1971679 h 6858000"/>
              <a:gd name="connsiteX522" fmla="*/ 5809558 w 7467600"/>
              <a:gd name="connsiteY522" fmla="*/ 2198043 h 6858000"/>
              <a:gd name="connsiteX523" fmla="*/ 5788653 w 7467600"/>
              <a:gd name="connsiteY523" fmla="*/ 2489430 h 6858000"/>
              <a:gd name="connsiteX524" fmla="*/ 5793439 w 7467600"/>
              <a:gd name="connsiteY524" fmla="*/ 2575235 h 6858000"/>
              <a:gd name="connsiteX525" fmla="*/ 5796837 w 7467600"/>
              <a:gd name="connsiteY525" fmla="*/ 2637633 h 6858000"/>
              <a:gd name="connsiteX526" fmla="*/ 5818614 w 7467600"/>
              <a:gd name="connsiteY526" fmla="*/ 2473055 h 6858000"/>
              <a:gd name="connsiteX527" fmla="*/ 5829202 w 7467600"/>
              <a:gd name="connsiteY527" fmla="*/ 1971679 h 6858000"/>
              <a:gd name="connsiteX528" fmla="*/ 5911389 w 7467600"/>
              <a:gd name="connsiteY528" fmla="*/ 1898371 h 6858000"/>
              <a:gd name="connsiteX529" fmla="*/ 6237627 w 7467600"/>
              <a:gd name="connsiteY529" fmla="*/ 2231921 h 6858000"/>
              <a:gd name="connsiteX530" fmla="*/ 5911389 w 7467600"/>
              <a:gd name="connsiteY530" fmla="*/ 1898371 h 6858000"/>
              <a:gd name="connsiteX531" fmla="*/ 6944437 w 7467600"/>
              <a:gd name="connsiteY531" fmla="*/ 1575402 h 6858000"/>
              <a:gd name="connsiteX532" fmla="*/ 6304730 w 7467600"/>
              <a:gd name="connsiteY532" fmla="*/ 1766654 h 6858000"/>
              <a:gd name="connsiteX533" fmla="*/ 6944437 w 7467600"/>
              <a:gd name="connsiteY533" fmla="*/ 1575402 h 6858000"/>
              <a:gd name="connsiteX534" fmla="*/ 7019523 w 7467600"/>
              <a:gd name="connsiteY534" fmla="*/ 1519450 h 6858000"/>
              <a:gd name="connsiteX535" fmla="*/ 6298091 w 7467600"/>
              <a:gd name="connsiteY535" fmla="*/ 1737122 h 6858000"/>
              <a:gd name="connsiteX536" fmla="*/ 7019523 w 7467600"/>
              <a:gd name="connsiteY536" fmla="*/ 1519450 h 6858000"/>
              <a:gd name="connsiteX537" fmla="*/ 2399523 w 7467600"/>
              <a:gd name="connsiteY537" fmla="*/ 1428234 h 6858000"/>
              <a:gd name="connsiteX538" fmla="*/ 2224982 w 7467600"/>
              <a:gd name="connsiteY538" fmla="*/ 1826201 h 6858000"/>
              <a:gd name="connsiteX539" fmla="*/ 2096099 w 7467600"/>
              <a:gd name="connsiteY539" fmla="*/ 2345900 h 6858000"/>
              <a:gd name="connsiteX540" fmla="*/ 2283317 w 7467600"/>
              <a:gd name="connsiteY540" fmla="*/ 1796925 h 6858000"/>
              <a:gd name="connsiteX541" fmla="*/ 2399523 w 7467600"/>
              <a:gd name="connsiteY541" fmla="*/ 1428234 h 6858000"/>
              <a:gd name="connsiteX542" fmla="*/ 2448558 w 7467600"/>
              <a:gd name="connsiteY542" fmla="*/ 1373435 h 6858000"/>
              <a:gd name="connsiteX543" fmla="*/ 2312521 w 7467600"/>
              <a:gd name="connsiteY543" fmla="*/ 1806140 h 6858000"/>
              <a:gd name="connsiteX544" fmla="*/ 2127533 w 7467600"/>
              <a:gd name="connsiteY544" fmla="*/ 2348380 h 6858000"/>
              <a:gd name="connsiteX545" fmla="*/ 2358080 w 7467600"/>
              <a:gd name="connsiteY545" fmla="*/ 1866134 h 6858000"/>
              <a:gd name="connsiteX546" fmla="*/ 2407436 w 7467600"/>
              <a:gd name="connsiteY546" fmla="*/ 1651070 h 6858000"/>
              <a:gd name="connsiteX547" fmla="*/ 2448558 w 7467600"/>
              <a:gd name="connsiteY547" fmla="*/ 1373435 h 6858000"/>
              <a:gd name="connsiteX548" fmla="*/ 278707 w 7467600"/>
              <a:gd name="connsiteY548" fmla="*/ 1352270 h 6858000"/>
              <a:gd name="connsiteX549" fmla="*/ 321570 w 7467600"/>
              <a:gd name="connsiteY549" fmla="*/ 1861610 h 6858000"/>
              <a:gd name="connsiteX550" fmla="*/ 294281 w 7467600"/>
              <a:gd name="connsiteY550" fmla="*/ 1440658 h 6858000"/>
              <a:gd name="connsiteX551" fmla="*/ 278707 w 7467600"/>
              <a:gd name="connsiteY551" fmla="*/ 1352270 h 6858000"/>
              <a:gd name="connsiteX552" fmla="*/ 1423821 w 7467600"/>
              <a:gd name="connsiteY552" fmla="*/ 1351958 h 6858000"/>
              <a:gd name="connsiteX553" fmla="*/ 1638521 w 7467600"/>
              <a:gd name="connsiteY553" fmla="*/ 1908470 h 6858000"/>
              <a:gd name="connsiteX554" fmla="*/ 1754199 w 7467600"/>
              <a:gd name="connsiteY554" fmla="*/ 2149284 h 6858000"/>
              <a:gd name="connsiteX555" fmla="*/ 1908359 w 7467600"/>
              <a:gd name="connsiteY555" fmla="*/ 2364988 h 6858000"/>
              <a:gd name="connsiteX556" fmla="*/ 1647661 w 7467600"/>
              <a:gd name="connsiteY556" fmla="*/ 1825945 h 6858000"/>
              <a:gd name="connsiteX557" fmla="*/ 1423821 w 7467600"/>
              <a:gd name="connsiteY557" fmla="*/ 1351958 h 6858000"/>
              <a:gd name="connsiteX558" fmla="*/ 1431890 w 7467600"/>
              <a:gd name="connsiteY558" fmla="*/ 1306475 h 6858000"/>
              <a:gd name="connsiteX559" fmla="*/ 1507597 w 7467600"/>
              <a:gd name="connsiteY559" fmla="*/ 1446132 h 6858000"/>
              <a:gd name="connsiteX560" fmla="*/ 1674586 w 7467600"/>
              <a:gd name="connsiteY560" fmla="*/ 1813832 h 6858000"/>
              <a:gd name="connsiteX561" fmla="*/ 1815950 w 7467600"/>
              <a:gd name="connsiteY561" fmla="*/ 2128564 h 6858000"/>
              <a:gd name="connsiteX562" fmla="*/ 1984242 w 7467600"/>
              <a:gd name="connsiteY562" fmla="*/ 2430829 h 6858000"/>
              <a:gd name="connsiteX563" fmla="*/ 2014023 w 7467600"/>
              <a:gd name="connsiteY563" fmla="*/ 2450995 h 6858000"/>
              <a:gd name="connsiteX564" fmla="*/ 1747337 w 7467600"/>
              <a:gd name="connsiteY564" fmla="*/ 1855264 h 6858000"/>
              <a:gd name="connsiteX565" fmla="*/ 1533749 w 7467600"/>
              <a:gd name="connsiteY565" fmla="*/ 1478656 h 6858000"/>
              <a:gd name="connsiteX566" fmla="*/ 1431890 w 7467600"/>
              <a:gd name="connsiteY566" fmla="*/ 1306475 h 6858000"/>
              <a:gd name="connsiteX567" fmla="*/ 5052692 w 7467600"/>
              <a:gd name="connsiteY567" fmla="*/ 1292994 h 6858000"/>
              <a:gd name="connsiteX568" fmla="*/ 5200661 w 7467600"/>
              <a:gd name="connsiteY568" fmla="*/ 1635186 h 6858000"/>
              <a:gd name="connsiteX569" fmla="*/ 5297138 w 7467600"/>
              <a:gd name="connsiteY569" fmla="*/ 1906351 h 6858000"/>
              <a:gd name="connsiteX570" fmla="*/ 5052692 w 7467600"/>
              <a:gd name="connsiteY570" fmla="*/ 1292994 h 6858000"/>
              <a:gd name="connsiteX571" fmla="*/ 5009948 w 7467600"/>
              <a:gd name="connsiteY571" fmla="*/ 1273619 h 6858000"/>
              <a:gd name="connsiteX572" fmla="*/ 5121777 w 7467600"/>
              <a:gd name="connsiteY572" fmla="*/ 1654213 h 6858000"/>
              <a:gd name="connsiteX573" fmla="*/ 5293545 w 7467600"/>
              <a:gd name="connsiteY573" fmla="*/ 2072247 h 6858000"/>
              <a:gd name="connsiteX574" fmla="*/ 5294042 w 7467600"/>
              <a:gd name="connsiteY574" fmla="*/ 2065019 h 6858000"/>
              <a:gd name="connsiteX575" fmla="*/ 5171936 w 7467600"/>
              <a:gd name="connsiteY575" fmla="*/ 1647613 h 6858000"/>
              <a:gd name="connsiteX576" fmla="*/ 5009948 w 7467600"/>
              <a:gd name="connsiteY576" fmla="*/ 1273619 h 6858000"/>
              <a:gd name="connsiteX577" fmla="*/ 655236 w 7467600"/>
              <a:gd name="connsiteY577" fmla="*/ 1268632 h 6858000"/>
              <a:gd name="connsiteX578" fmla="*/ 839521 w 7467600"/>
              <a:gd name="connsiteY578" fmla="*/ 1685315 h 6858000"/>
              <a:gd name="connsiteX579" fmla="*/ 1109416 w 7467600"/>
              <a:gd name="connsiteY579" fmla="*/ 2061663 h 6858000"/>
              <a:gd name="connsiteX580" fmla="*/ 1298300 w 7467600"/>
              <a:gd name="connsiteY580" fmla="*/ 2247742 h 6858000"/>
              <a:gd name="connsiteX581" fmla="*/ 1125871 w 7467600"/>
              <a:gd name="connsiteY581" fmla="*/ 1989513 h 6858000"/>
              <a:gd name="connsiteX582" fmla="*/ 981574 w 7467600"/>
              <a:gd name="connsiteY582" fmla="*/ 1783157 h 6858000"/>
              <a:gd name="connsiteX583" fmla="*/ 922198 w 7467600"/>
              <a:gd name="connsiteY583" fmla="*/ 1677437 h 6858000"/>
              <a:gd name="connsiteX584" fmla="*/ 869293 w 7467600"/>
              <a:gd name="connsiteY584" fmla="*/ 1583214 h 6858000"/>
              <a:gd name="connsiteX585" fmla="*/ 751431 w 7467600"/>
              <a:gd name="connsiteY585" fmla="*/ 1405731 h 6858000"/>
              <a:gd name="connsiteX586" fmla="*/ 655236 w 7467600"/>
              <a:gd name="connsiteY586" fmla="*/ 1268632 h 6858000"/>
              <a:gd name="connsiteX587" fmla="*/ 6516292 w 7467600"/>
              <a:gd name="connsiteY587" fmla="*/ 1263064 h 6858000"/>
              <a:gd name="connsiteX588" fmla="*/ 5736320 w 7467600"/>
              <a:gd name="connsiteY588" fmla="*/ 1501803 h 6858000"/>
              <a:gd name="connsiteX589" fmla="*/ 6516292 w 7467600"/>
              <a:gd name="connsiteY589" fmla="*/ 1263064 h 6858000"/>
              <a:gd name="connsiteX590" fmla="*/ 291466 w 7467600"/>
              <a:gd name="connsiteY590" fmla="*/ 1250369 h 6858000"/>
              <a:gd name="connsiteX591" fmla="*/ 323180 w 7467600"/>
              <a:gd name="connsiteY591" fmla="*/ 1435283 h 6858000"/>
              <a:gd name="connsiteX592" fmla="*/ 349381 w 7467600"/>
              <a:gd name="connsiteY592" fmla="*/ 1875041 h 6858000"/>
              <a:gd name="connsiteX593" fmla="*/ 374363 w 7467600"/>
              <a:gd name="connsiteY593" fmla="*/ 1506494 h 6858000"/>
              <a:gd name="connsiteX594" fmla="*/ 302168 w 7467600"/>
              <a:gd name="connsiteY594" fmla="*/ 1274495 h 6858000"/>
              <a:gd name="connsiteX595" fmla="*/ 291466 w 7467600"/>
              <a:gd name="connsiteY595" fmla="*/ 1250369 h 6858000"/>
              <a:gd name="connsiteX596" fmla="*/ 678222 w 7467600"/>
              <a:gd name="connsiteY596" fmla="*/ 1248670 h 6858000"/>
              <a:gd name="connsiteX597" fmla="*/ 775536 w 7467600"/>
              <a:gd name="connsiteY597" fmla="*/ 1388015 h 6858000"/>
              <a:gd name="connsiteX598" fmla="*/ 894529 w 7467600"/>
              <a:gd name="connsiteY598" fmla="*/ 1567739 h 6858000"/>
              <a:gd name="connsiteX599" fmla="*/ 948000 w 7467600"/>
              <a:gd name="connsiteY599" fmla="*/ 1663088 h 6858000"/>
              <a:gd name="connsiteX600" fmla="*/ 1006812 w 7467600"/>
              <a:gd name="connsiteY600" fmla="*/ 1767683 h 6858000"/>
              <a:gd name="connsiteX601" fmla="*/ 1149133 w 7467600"/>
              <a:gd name="connsiteY601" fmla="*/ 1971513 h 6858000"/>
              <a:gd name="connsiteX602" fmla="*/ 1333952 w 7467600"/>
              <a:gd name="connsiteY602" fmla="*/ 2251620 h 6858000"/>
              <a:gd name="connsiteX603" fmla="*/ 1337329 w 7467600"/>
              <a:gd name="connsiteY603" fmla="*/ 2258350 h 6858000"/>
              <a:gd name="connsiteX604" fmla="*/ 1014726 w 7467600"/>
              <a:gd name="connsiteY604" fmla="*/ 1615556 h 6858000"/>
              <a:gd name="connsiteX605" fmla="*/ 678222 w 7467600"/>
              <a:gd name="connsiteY605" fmla="*/ 1248670 h 6858000"/>
              <a:gd name="connsiteX606" fmla="*/ 6691602 w 7467600"/>
              <a:gd name="connsiteY606" fmla="*/ 1140573 h 6858000"/>
              <a:gd name="connsiteX607" fmla="*/ 6571100 w 7467600"/>
              <a:gd name="connsiteY607" fmla="*/ 1183662 h 6858000"/>
              <a:gd name="connsiteX608" fmla="*/ 6241687 w 7467600"/>
              <a:gd name="connsiteY608" fmla="*/ 1257600 h 6858000"/>
              <a:gd name="connsiteX609" fmla="*/ 5693009 w 7467600"/>
              <a:gd name="connsiteY609" fmla="*/ 1478256 h 6858000"/>
              <a:gd name="connsiteX610" fmla="*/ 6548420 w 7467600"/>
              <a:gd name="connsiteY610" fmla="*/ 1214599 h 6858000"/>
              <a:gd name="connsiteX611" fmla="*/ 6605473 w 7467600"/>
              <a:gd name="connsiteY611" fmla="*/ 1184686 h 6858000"/>
              <a:gd name="connsiteX612" fmla="*/ 6691602 w 7467600"/>
              <a:gd name="connsiteY612" fmla="*/ 1140573 h 6858000"/>
              <a:gd name="connsiteX613" fmla="*/ 4002475 w 7467600"/>
              <a:gd name="connsiteY613" fmla="*/ 1037802 h 6858000"/>
              <a:gd name="connsiteX614" fmla="*/ 4000324 w 7467600"/>
              <a:gd name="connsiteY614" fmla="*/ 1039362 h 6858000"/>
              <a:gd name="connsiteX615" fmla="*/ 4002862 w 7467600"/>
              <a:gd name="connsiteY615" fmla="*/ 1042866 h 6858000"/>
              <a:gd name="connsiteX616" fmla="*/ 4002475 w 7467600"/>
              <a:gd name="connsiteY616" fmla="*/ 1037802 h 6858000"/>
              <a:gd name="connsiteX617" fmla="*/ 506322 w 7467600"/>
              <a:gd name="connsiteY617" fmla="*/ 1020997 h 6858000"/>
              <a:gd name="connsiteX618" fmla="*/ 533068 w 7467600"/>
              <a:gd name="connsiteY618" fmla="*/ 1029409 h 6858000"/>
              <a:gd name="connsiteX619" fmla="*/ 1232525 w 7467600"/>
              <a:gd name="connsiteY619" fmla="*/ 1804675 h 6858000"/>
              <a:gd name="connsiteX620" fmla="*/ 1388858 w 7467600"/>
              <a:gd name="connsiteY620" fmla="*/ 2368011 h 6858000"/>
              <a:gd name="connsiteX621" fmla="*/ 1384098 w 7467600"/>
              <a:gd name="connsiteY621" fmla="*/ 2378125 h 6858000"/>
              <a:gd name="connsiteX622" fmla="*/ 1425393 w 7467600"/>
              <a:gd name="connsiteY622" fmla="*/ 2589124 h 6858000"/>
              <a:gd name="connsiteX623" fmla="*/ 1424001 w 7467600"/>
              <a:gd name="connsiteY623" fmla="*/ 2597541 h 6858000"/>
              <a:gd name="connsiteX624" fmla="*/ 2152729 w 7467600"/>
              <a:gd name="connsiteY624" fmla="*/ 2864487 h 6858000"/>
              <a:gd name="connsiteX625" fmla="*/ 2020609 w 7467600"/>
              <a:gd name="connsiteY625" fmla="*/ 2539671 h 6858000"/>
              <a:gd name="connsiteX626" fmla="*/ 2018920 w 7467600"/>
              <a:gd name="connsiteY626" fmla="*/ 2536309 h 6858000"/>
              <a:gd name="connsiteX627" fmla="*/ 1342441 w 7467600"/>
              <a:gd name="connsiteY627" fmla="*/ 1173017 h 6858000"/>
              <a:gd name="connsiteX628" fmla="*/ 1367925 w 7467600"/>
              <a:gd name="connsiteY628" fmla="*/ 1135648 h 6858000"/>
              <a:gd name="connsiteX629" fmla="*/ 1771401 w 7467600"/>
              <a:gd name="connsiteY629" fmla="*/ 1806673 h 6858000"/>
              <a:gd name="connsiteX630" fmla="*/ 1972385 w 7467600"/>
              <a:gd name="connsiteY630" fmla="*/ 2198735 h 6858000"/>
              <a:gd name="connsiteX631" fmla="*/ 2040892 w 7467600"/>
              <a:gd name="connsiteY631" fmla="*/ 2405205 h 6858000"/>
              <a:gd name="connsiteX632" fmla="*/ 2131689 w 7467600"/>
              <a:gd name="connsiteY632" fmla="*/ 1936926 h 6858000"/>
              <a:gd name="connsiteX633" fmla="*/ 2454820 w 7467600"/>
              <a:gd name="connsiteY633" fmla="*/ 1248808 h 6858000"/>
              <a:gd name="connsiteX634" fmla="*/ 2492512 w 7467600"/>
              <a:gd name="connsiteY634" fmla="*/ 1302920 h 6858000"/>
              <a:gd name="connsiteX635" fmla="*/ 2081216 w 7467600"/>
              <a:gd name="connsiteY635" fmla="*/ 2527513 h 6858000"/>
              <a:gd name="connsiteX636" fmla="*/ 2081211 w 7467600"/>
              <a:gd name="connsiteY636" fmla="*/ 2528916 h 6858000"/>
              <a:gd name="connsiteX637" fmla="*/ 2199067 w 7467600"/>
              <a:gd name="connsiteY637" fmla="*/ 2884061 h 6858000"/>
              <a:gd name="connsiteX638" fmla="*/ 3192586 w 7467600"/>
              <a:gd name="connsiteY638" fmla="*/ 3411496 h 6858000"/>
              <a:gd name="connsiteX639" fmla="*/ 3182620 w 7467600"/>
              <a:gd name="connsiteY639" fmla="*/ 3483279 h 6858000"/>
              <a:gd name="connsiteX640" fmla="*/ 2435119 w 7467600"/>
              <a:gd name="connsiteY640" fmla="*/ 3080173 h 6858000"/>
              <a:gd name="connsiteX641" fmla="*/ 2410152 w 7467600"/>
              <a:gd name="connsiteY641" fmla="*/ 3063751 h 6858000"/>
              <a:gd name="connsiteX642" fmla="*/ 2408099 w 7467600"/>
              <a:gd name="connsiteY642" fmla="*/ 3064403 h 6858000"/>
              <a:gd name="connsiteX643" fmla="*/ 2407218 w 7467600"/>
              <a:gd name="connsiteY643" fmla="*/ 3070324 h 6858000"/>
              <a:gd name="connsiteX644" fmla="*/ 2380138 w 7467600"/>
              <a:gd name="connsiteY644" fmla="*/ 3099341 h 6858000"/>
              <a:gd name="connsiteX645" fmla="*/ 1765923 w 7467600"/>
              <a:gd name="connsiteY645" fmla="*/ 3581043 h 6858000"/>
              <a:gd name="connsiteX646" fmla="*/ 1702258 w 7467600"/>
              <a:gd name="connsiteY646" fmla="*/ 3612286 h 6858000"/>
              <a:gd name="connsiteX647" fmla="*/ 1538370 w 7467600"/>
              <a:gd name="connsiteY647" fmla="*/ 3811804 h 6858000"/>
              <a:gd name="connsiteX648" fmla="*/ 542867 w 7467600"/>
              <a:gd name="connsiteY648" fmla="*/ 4944092 h 6858000"/>
              <a:gd name="connsiteX649" fmla="*/ 515800 w 7467600"/>
              <a:gd name="connsiteY649" fmla="*/ 4862180 h 6858000"/>
              <a:gd name="connsiteX650" fmla="*/ 909145 w 7467600"/>
              <a:gd name="connsiteY650" fmla="*/ 4199225 h 6858000"/>
              <a:gd name="connsiteX651" fmla="*/ 1214067 w 7467600"/>
              <a:gd name="connsiteY651" fmla="*/ 3908561 h 6858000"/>
              <a:gd name="connsiteX652" fmla="*/ 640967 w 7467600"/>
              <a:gd name="connsiteY652" fmla="*/ 4105601 h 6858000"/>
              <a:gd name="connsiteX653" fmla="*/ 112563 w 7467600"/>
              <a:gd name="connsiteY653" fmla="*/ 4396952 h 6858000"/>
              <a:gd name="connsiteX654" fmla="*/ 0 w 7467600"/>
              <a:gd name="connsiteY654" fmla="*/ 4466006 h 6858000"/>
              <a:gd name="connsiteX655" fmla="*/ 0 w 7467600"/>
              <a:gd name="connsiteY655" fmla="*/ 4233763 h 6858000"/>
              <a:gd name="connsiteX656" fmla="*/ 36881 w 7467600"/>
              <a:gd name="connsiteY656" fmla="*/ 4200118 h 6858000"/>
              <a:gd name="connsiteX657" fmla="*/ 910534 w 7467600"/>
              <a:gd name="connsiteY657" fmla="*/ 3629753 h 6858000"/>
              <a:gd name="connsiteX658" fmla="*/ 1578717 w 7467600"/>
              <a:gd name="connsiteY658" fmla="*/ 3575982 h 6858000"/>
              <a:gd name="connsiteX659" fmla="*/ 2338780 w 7467600"/>
              <a:gd name="connsiteY659" fmla="*/ 3033725 h 6858000"/>
              <a:gd name="connsiteX660" fmla="*/ 1807991 w 7467600"/>
              <a:gd name="connsiteY660" fmla="*/ 2807184 h 6858000"/>
              <a:gd name="connsiteX661" fmla="*/ 1416358 w 7467600"/>
              <a:gd name="connsiteY661" fmla="*/ 3112571 h 6858000"/>
              <a:gd name="connsiteX662" fmla="*/ 939066 w 7467600"/>
              <a:gd name="connsiteY662" fmla="*/ 3378798 h 6858000"/>
              <a:gd name="connsiteX663" fmla="*/ 115099 w 7467600"/>
              <a:gd name="connsiteY663" fmla="*/ 3607650 h 6858000"/>
              <a:gd name="connsiteX664" fmla="*/ 97284 w 7467600"/>
              <a:gd name="connsiteY664" fmla="*/ 3520393 h 6858000"/>
              <a:gd name="connsiteX665" fmla="*/ 922050 w 7467600"/>
              <a:gd name="connsiteY665" fmla="*/ 3074867 h 6858000"/>
              <a:gd name="connsiteX666" fmla="*/ 1405265 w 7467600"/>
              <a:gd name="connsiteY666" fmla="*/ 3016319 h 6858000"/>
              <a:gd name="connsiteX667" fmla="*/ 1407512 w 7467600"/>
              <a:gd name="connsiteY667" fmla="*/ 3018001 h 6858000"/>
              <a:gd name="connsiteX668" fmla="*/ 1726266 w 7467600"/>
              <a:gd name="connsiteY668" fmla="*/ 2777274 h 6858000"/>
              <a:gd name="connsiteX669" fmla="*/ 625390 w 7467600"/>
              <a:gd name="connsiteY669" fmla="*/ 2514541 h 6858000"/>
              <a:gd name="connsiteX670" fmla="*/ 619799 w 7467600"/>
              <a:gd name="connsiteY670" fmla="*/ 2527180 h 6858000"/>
              <a:gd name="connsiteX671" fmla="*/ 310030 w 7467600"/>
              <a:gd name="connsiteY671" fmla="*/ 2771818 h 6858000"/>
              <a:gd name="connsiteX672" fmla="*/ 173877 w 7467600"/>
              <a:gd name="connsiteY672" fmla="*/ 2937056 h 6858000"/>
              <a:gd name="connsiteX673" fmla="*/ 77889 w 7467600"/>
              <a:gd name="connsiteY673" fmla="*/ 3138440 h 6858000"/>
              <a:gd name="connsiteX674" fmla="*/ 0 w 7467600"/>
              <a:gd name="connsiteY674" fmla="*/ 3271395 h 6858000"/>
              <a:gd name="connsiteX675" fmla="*/ 0 w 7467600"/>
              <a:gd name="connsiteY675" fmla="*/ 3153002 h 6858000"/>
              <a:gd name="connsiteX676" fmla="*/ 2386 w 7467600"/>
              <a:gd name="connsiteY676" fmla="*/ 3149203 h 6858000"/>
              <a:gd name="connsiteX677" fmla="*/ 89753 w 7467600"/>
              <a:gd name="connsiteY677" fmla="*/ 2987702 h 6858000"/>
              <a:gd name="connsiteX678" fmla="*/ 76869 w 7467600"/>
              <a:gd name="connsiteY678" fmla="*/ 3005404 h 6858000"/>
              <a:gd name="connsiteX679" fmla="*/ 32049 w 7467600"/>
              <a:gd name="connsiteY679" fmla="*/ 3065814 h 6858000"/>
              <a:gd name="connsiteX680" fmla="*/ 0 w 7467600"/>
              <a:gd name="connsiteY680" fmla="*/ 3108744 h 6858000"/>
              <a:gd name="connsiteX681" fmla="*/ 0 w 7467600"/>
              <a:gd name="connsiteY681" fmla="*/ 3058059 h 6858000"/>
              <a:gd name="connsiteX682" fmla="*/ 7610 w 7467600"/>
              <a:gd name="connsiteY682" fmla="*/ 3047889 h 6858000"/>
              <a:gd name="connsiteX683" fmla="*/ 52419 w 7467600"/>
              <a:gd name="connsiteY683" fmla="*/ 2987479 h 6858000"/>
              <a:gd name="connsiteX684" fmla="*/ 59142 w 7467600"/>
              <a:gd name="connsiteY684" fmla="*/ 2978488 h 6858000"/>
              <a:gd name="connsiteX685" fmla="*/ 0 w 7467600"/>
              <a:gd name="connsiteY685" fmla="*/ 3015334 h 6858000"/>
              <a:gd name="connsiteX686" fmla="*/ 0 w 7467600"/>
              <a:gd name="connsiteY686" fmla="*/ 2914286 h 6858000"/>
              <a:gd name="connsiteX687" fmla="*/ 36383 w 7467600"/>
              <a:gd name="connsiteY687" fmla="*/ 2901128 h 6858000"/>
              <a:gd name="connsiteX688" fmla="*/ 156329 w 7467600"/>
              <a:gd name="connsiteY688" fmla="*/ 2840533 h 6858000"/>
              <a:gd name="connsiteX689" fmla="*/ 358355 w 7467600"/>
              <a:gd name="connsiteY689" fmla="*/ 2620471 h 6858000"/>
              <a:gd name="connsiteX690" fmla="*/ 510577 w 7467600"/>
              <a:gd name="connsiteY690" fmla="*/ 2501244 h 6858000"/>
              <a:gd name="connsiteX691" fmla="*/ 211967 w 7467600"/>
              <a:gd name="connsiteY691" fmla="*/ 2479171 h 6858000"/>
              <a:gd name="connsiteX692" fmla="*/ 0 w 7467600"/>
              <a:gd name="connsiteY692" fmla="*/ 2476398 h 6858000"/>
              <a:gd name="connsiteX693" fmla="*/ 0 w 7467600"/>
              <a:gd name="connsiteY693" fmla="*/ 2389189 h 6858000"/>
              <a:gd name="connsiteX694" fmla="*/ 103062 w 7467600"/>
              <a:gd name="connsiteY694" fmla="*/ 2389518 h 6858000"/>
              <a:gd name="connsiteX695" fmla="*/ 510734 w 7467600"/>
              <a:gd name="connsiteY695" fmla="*/ 2416201 h 6858000"/>
              <a:gd name="connsiteX696" fmla="*/ 279257 w 7467600"/>
              <a:gd name="connsiteY696" fmla="*/ 2092102 h 6858000"/>
              <a:gd name="connsiteX697" fmla="*/ 65265 w 7467600"/>
              <a:gd name="connsiteY697" fmla="*/ 2006049 h 6858000"/>
              <a:gd name="connsiteX698" fmla="*/ 0 w 7467600"/>
              <a:gd name="connsiteY698" fmla="*/ 1982532 h 6858000"/>
              <a:gd name="connsiteX699" fmla="*/ 0 w 7467600"/>
              <a:gd name="connsiteY699" fmla="*/ 1912789 h 6858000"/>
              <a:gd name="connsiteX700" fmla="*/ 97460 w 7467600"/>
              <a:gd name="connsiteY700" fmla="*/ 1953725 h 6858000"/>
              <a:gd name="connsiteX701" fmla="*/ 221272 w 7467600"/>
              <a:gd name="connsiteY701" fmla="*/ 1980766 h 6858000"/>
              <a:gd name="connsiteX702" fmla="*/ 116765 w 7467600"/>
              <a:gd name="connsiteY702" fmla="*/ 1911033 h 6858000"/>
              <a:gd name="connsiteX703" fmla="*/ 16405 w 7467600"/>
              <a:gd name="connsiteY703" fmla="*/ 1803412 h 6858000"/>
              <a:gd name="connsiteX704" fmla="*/ 0 w 7467600"/>
              <a:gd name="connsiteY704" fmla="*/ 1784777 h 6858000"/>
              <a:gd name="connsiteX705" fmla="*/ 0 w 7467600"/>
              <a:gd name="connsiteY705" fmla="*/ 1740082 h 6858000"/>
              <a:gd name="connsiteX706" fmla="*/ 39394 w 7467600"/>
              <a:gd name="connsiteY706" fmla="*/ 1784856 h 6858000"/>
              <a:gd name="connsiteX707" fmla="*/ 135813 w 7467600"/>
              <a:gd name="connsiteY707" fmla="*/ 1888838 h 6858000"/>
              <a:gd name="connsiteX708" fmla="*/ 242575 w 7467600"/>
              <a:gd name="connsiteY708" fmla="*/ 1958841 h 6858000"/>
              <a:gd name="connsiteX709" fmla="*/ 82197 w 7467600"/>
              <a:gd name="connsiteY709" fmla="*/ 1754826 h 6858000"/>
              <a:gd name="connsiteX710" fmla="*/ 0 w 7467600"/>
              <a:gd name="connsiteY710" fmla="*/ 1679650 h 6858000"/>
              <a:gd name="connsiteX711" fmla="*/ 0 w 7467600"/>
              <a:gd name="connsiteY711" fmla="*/ 1602463 h 6858000"/>
              <a:gd name="connsiteX712" fmla="*/ 84689 w 7467600"/>
              <a:gd name="connsiteY712" fmla="*/ 1677442 h 6858000"/>
              <a:gd name="connsiteX713" fmla="*/ 298437 w 7467600"/>
              <a:gd name="connsiteY713" fmla="*/ 1968019 h 6858000"/>
              <a:gd name="connsiteX714" fmla="*/ 227269 w 7467600"/>
              <a:gd name="connsiteY714" fmla="*/ 1114064 h 6858000"/>
              <a:gd name="connsiteX715" fmla="*/ 248003 w 7467600"/>
              <a:gd name="connsiteY715" fmla="*/ 1089613 h 6858000"/>
              <a:gd name="connsiteX716" fmla="*/ 427020 w 7467600"/>
              <a:gd name="connsiteY716" fmla="*/ 1619803 h 6858000"/>
              <a:gd name="connsiteX717" fmla="*/ 340345 w 7467600"/>
              <a:gd name="connsiteY717" fmla="*/ 2027739 h 6858000"/>
              <a:gd name="connsiteX718" fmla="*/ 360865 w 7467600"/>
              <a:gd name="connsiteY718" fmla="*/ 2044827 h 6858000"/>
              <a:gd name="connsiteX719" fmla="*/ 560414 w 7467600"/>
              <a:gd name="connsiteY719" fmla="*/ 2421457 h 6858000"/>
              <a:gd name="connsiteX720" fmla="*/ 1359703 w 7467600"/>
              <a:gd name="connsiteY720" fmla="*/ 2578554 h 6858000"/>
              <a:gd name="connsiteX721" fmla="*/ 1359422 w 7467600"/>
              <a:gd name="connsiteY721" fmla="*/ 2577994 h 6858000"/>
              <a:gd name="connsiteX722" fmla="*/ 828701 w 7467600"/>
              <a:gd name="connsiteY722" fmla="*/ 1839520 h 6858000"/>
              <a:gd name="connsiteX723" fmla="*/ 494427 w 7467600"/>
              <a:gd name="connsiteY723" fmla="*/ 1092333 h 6858000"/>
              <a:gd name="connsiteX724" fmla="*/ 506322 w 7467600"/>
              <a:gd name="connsiteY724" fmla="*/ 1020997 h 6858000"/>
              <a:gd name="connsiteX725" fmla="*/ 4570198 w 7467600"/>
              <a:gd name="connsiteY725" fmla="*/ 978081 h 6858000"/>
              <a:gd name="connsiteX726" fmla="*/ 4523691 w 7467600"/>
              <a:gd name="connsiteY726" fmla="*/ 1127776 h 6858000"/>
              <a:gd name="connsiteX727" fmla="*/ 4509875 w 7467600"/>
              <a:gd name="connsiteY727" fmla="*/ 1167552 h 6858000"/>
              <a:gd name="connsiteX728" fmla="*/ 4478168 w 7467600"/>
              <a:gd name="connsiteY728" fmla="*/ 1260735 h 6858000"/>
              <a:gd name="connsiteX729" fmla="*/ 4409309 w 7467600"/>
              <a:gd name="connsiteY729" fmla="*/ 1666996 h 6858000"/>
              <a:gd name="connsiteX730" fmla="*/ 4370031 w 7467600"/>
              <a:gd name="connsiteY730" fmla="*/ 1955666 h 6858000"/>
              <a:gd name="connsiteX731" fmla="*/ 4570198 w 7467600"/>
              <a:gd name="connsiteY731" fmla="*/ 978081 h 6858000"/>
              <a:gd name="connsiteX732" fmla="*/ 4557898 w 7467600"/>
              <a:gd name="connsiteY732" fmla="*/ 900011 h 6858000"/>
              <a:gd name="connsiteX733" fmla="*/ 4344840 w 7467600"/>
              <a:gd name="connsiteY733" fmla="*/ 1922038 h 6858000"/>
              <a:gd name="connsiteX734" fmla="*/ 4378710 w 7467600"/>
              <a:gd name="connsiteY734" fmla="*/ 1665516 h 6858000"/>
              <a:gd name="connsiteX735" fmla="*/ 4448798 w 7467600"/>
              <a:gd name="connsiteY735" fmla="*/ 1253024 h 6858000"/>
              <a:gd name="connsiteX736" fmla="*/ 4480315 w 7467600"/>
              <a:gd name="connsiteY736" fmla="*/ 1158454 h 6858000"/>
              <a:gd name="connsiteX737" fmla="*/ 4494133 w 7467600"/>
              <a:gd name="connsiteY737" fmla="*/ 1118676 h 6858000"/>
              <a:gd name="connsiteX738" fmla="*/ 4557898 w 7467600"/>
              <a:gd name="connsiteY738" fmla="*/ 900011 h 6858000"/>
              <a:gd name="connsiteX739" fmla="*/ 5870151 w 7467600"/>
              <a:gd name="connsiteY739" fmla="*/ 898890 h 6858000"/>
              <a:gd name="connsiteX740" fmla="*/ 5861335 w 7467600"/>
              <a:gd name="connsiteY740" fmla="*/ 899177 h 6858000"/>
              <a:gd name="connsiteX741" fmla="*/ 5843702 w 7467600"/>
              <a:gd name="connsiteY741" fmla="*/ 899748 h 6858000"/>
              <a:gd name="connsiteX742" fmla="*/ 5651107 w 7467600"/>
              <a:gd name="connsiteY742" fmla="*/ 920306 h 6858000"/>
              <a:gd name="connsiteX743" fmla="*/ 5459407 w 7467600"/>
              <a:gd name="connsiteY743" fmla="*/ 940975 h 6858000"/>
              <a:gd name="connsiteX744" fmla="*/ 5374846 w 7467600"/>
              <a:gd name="connsiteY744" fmla="*/ 941988 h 6858000"/>
              <a:gd name="connsiteX745" fmla="*/ 5256105 w 7467600"/>
              <a:gd name="connsiteY745" fmla="*/ 945632 h 6858000"/>
              <a:gd name="connsiteX746" fmla="*/ 5107071 w 7467600"/>
              <a:gd name="connsiteY746" fmla="*/ 969720 h 6858000"/>
              <a:gd name="connsiteX747" fmla="*/ 4998681 w 7467600"/>
              <a:gd name="connsiteY747" fmla="*/ 988771 h 6858000"/>
              <a:gd name="connsiteX748" fmla="*/ 5870151 w 7467600"/>
              <a:gd name="connsiteY748" fmla="*/ 898890 h 6858000"/>
              <a:gd name="connsiteX749" fmla="*/ 5504425 w 7467600"/>
              <a:gd name="connsiteY749" fmla="*/ 848067 h 6858000"/>
              <a:gd name="connsiteX750" fmla="*/ 4968849 w 7467600"/>
              <a:gd name="connsiteY750" fmla="*/ 962318 h 6858000"/>
              <a:gd name="connsiteX751" fmla="*/ 5104039 w 7467600"/>
              <a:gd name="connsiteY751" fmla="*/ 940634 h 6858000"/>
              <a:gd name="connsiteX752" fmla="*/ 5256311 w 7467600"/>
              <a:gd name="connsiteY752" fmla="*/ 916490 h 6858000"/>
              <a:gd name="connsiteX753" fmla="*/ 5377381 w 7467600"/>
              <a:gd name="connsiteY753" fmla="*/ 912671 h 6858000"/>
              <a:gd name="connsiteX754" fmla="*/ 5460148 w 7467600"/>
              <a:gd name="connsiteY754" fmla="*/ 911442 h 6858000"/>
              <a:gd name="connsiteX755" fmla="*/ 5648971 w 7467600"/>
              <a:gd name="connsiteY755" fmla="*/ 891331 h 6858000"/>
              <a:gd name="connsiteX756" fmla="*/ 5844807 w 7467600"/>
              <a:gd name="connsiteY756" fmla="*/ 870718 h 6858000"/>
              <a:gd name="connsiteX757" fmla="*/ 5862975 w 7467600"/>
              <a:gd name="connsiteY757" fmla="*/ 869756 h 6858000"/>
              <a:gd name="connsiteX758" fmla="*/ 5920887 w 7467600"/>
              <a:gd name="connsiteY758" fmla="*/ 865929 h 6858000"/>
              <a:gd name="connsiteX759" fmla="*/ 5504425 w 7467600"/>
              <a:gd name="connsiteY759" fmla="*/ 848067 h 6858000"/>
              <a:gd name="connsiteX760" fmla="*/ 3607114 w 7467600"/>
              <a:gd name="connsiteY760" fmla="*/ 467441 h 6858000"/>
              <a:gd name="connsiteX761" fmla="*/ 3296242 w 7467600"/>
              <a:gd name="connsiteY761" fmla="*/ 807991 h 6858000"/>
              <a:gd name="connsiteX762" fmla="*/ 3174674 w 7467600"/>
              <a:gd name="connsiteY762" fmla="*/ 919759 h 6858000"/>
              <a:gd name="connsiteX763" fmla="*/ 3042978 w 7467600"/>
              <a:gd name="connsiteY763" fmla="*/ 1054894 h 6858000"/>
              <a:gd name="connsiteX764" fmla="*/ 2968914 w 7467600"/>
              <a:gd name="connsiteY764" fmla="*/ 1133756 h 6858000"/>
              <a:gd name="connsiteX765" fmla="*/ 3103823 w 7467600"/>
              <a:gd name="connsiteY765" fmla="*/ 1026814 h 6858000"/>
              <a:gd name="connsiteX766" fmla="*/ 3607114 w 7467600"/>
              <a:gd name="connsiteY766" fmla="*/ 467441 h 6858000"/>
              <a:gd name="connsiteX767" fmla="*/ 3744487 w 7467600"/>
              <a:gd name="connsiteY767" fmla="*/ 383136 h 6858000"/>
              <a:gd name="connsiteX768" fmla="*/ 3970213 w 7467600"/>
              <a:gd name="connsiteY768" fmla="*/ 995559 h 6858000"/>
              <a:gd name="connsiteX769" fmla="*/ 3744487 w 7467600"/>
              <a:gd name="connsiteY769" fmla="*/ 383136 h 6858000"/>
              <a:gd name="connsiteX770" fmla="*/ 3624562 w 7467600"/>
              <a:gd name="connsiteY770" fmla="*/ 367041 h 6858000"/>
              <a:gd name="connsiteX771" fmla="*/ 3489712 w 7467600"/>
              <a:gd name="connsiteY771" fmla="*/ 485386 h 6858000"/>
              <a:gd name="connsiteX772" fmla="*/ 3182994 w 7467600"/>
              <a:gd name="connsiteY772" fmla="*/ 828265 h 6858000"/>
              <a:gd name="connsiteX773" fmla="*/ 2892114 w 7467600"/>
              <a:gd name="connsiteY773" fmla="*/ 1172635 h 6858000"/>
              <a:gd name="connsiteX774" fmla="*/ 3021459 w 7467600"/>
              <a:gd name="connsiteY774" fmla="*/ 1035385 h 6858000"/>
              <a:gd name="connsiteX775" fmla="*/ 3153873 w 7467600"/>
              <a:gd name="connsiteY775" fmla="*/ 898971 h 6858000"/>
              <a:gd name="connsiteX776" fmla="*/ 3276511 w 7467600"/>
              <a:gd name="connsiteY776" fmla="*/ 786423 h 6858000"/>
              <a:gd name="connsiteX777" fmla="*/ 3584154 w 7467600"/>
              <a:gd name="connsiteY777" fmla="*/ 448218 h 6858000"/>
              <a:gd name="connsiteX778" fmla="*/ 3624562 w 7467600"/>
              <a:gd name="connsiteY778" fmla="*/ 367041 h 6858000"/>
              <a:gd name="connsiteX779" fmla="*/ 3766672 w 7467600"/>
              <a:gd name="connsiteY779" fmla="*/ 359429 h 6858000"/>
              <a:gd name="connsiteX780" fmla="*/ 3996338 w 7467600"/>
              <a:gd name="connsiteY780" fmla="*/ 968237 h 6858000"/>
              <a:gd name="connsiteX781" fmla="*/ 3766672 w 7467600"/>
              <a:gd name="connsiteY781" fmla="*/ 359429 h 6858000"/>
              <a:gd name="connsiteX782" fmla="*/ 5805386 w 7467600"/>
              <a:gd name="connsiteY782" fmla="*/ 239240 h 6858000"/>
              <a:gd name="connsiteX783" fmla="*/ 5736947 w 7467600"/>
              <a:gd name="connsiteY783" fmla="*/ 261367 h 6858000"/>
              <a:gd name="connsiteX784" fmla="*/ 5427012 w 7467600"/>
              <a:gd name="connsiteY784" fmla="*/ 311272 h 6858000"/>
              <a:gd name="connsiteX785" fmla="*/ 5147818 w 7467600"/>
              <a:gd name="connsiteY785" fmla="*/ 322112 h 6858000"/>
              <a:gd name="connsiteX786" fmla="*/ 5060854 w 7467600"/>
              <a:gd name="connsiteY786" fmla="*/ 311882 h 6858000"/>
              <a:gd name="connsiteX787" fmla="*/ 4945989 w 7467600"/>
              <a:gd name="connsiteY787" fmla="*/ 300516 h 6858000"/>
              <a:gd name="connsiteX788" fmla="*/ 5410479 w 7467600"/>
              <a:gd name="connsiteY788" fmla="*/ 348434 h 6858000"/>
              <a:gd name="connsiteX789" fmla="*/ 5805386 w 7467600"/>
              <a:gd name="connsiteY789" fmla="*/ 239240 h 6858000"/>
              <a:gd name="connsiteX790" fmla="*/ 5905192 w 7467600"/>
              <a:gd name="connsiteY790" fmla="*/ 163079 h 6858000"/>
              <a:gd name="connsiteX791" fmla="*/ 5865655 w 7467600"/>
              <a:gd name="connsiteY791" fmla="*/ 171901 h 6858000"/>
              <a:gd name="connsiteX792" fmla="*/ 5259740 w 7467600"/>
              <a:gd name="connsiteY792" fmla="*/ 257013 h 6858000"/>
              <a:gd name="connsiteX793" fmla="*/ 5208466 w 7467600"/>
              <a:gd name="connsiteY793" fmla="*/ 257550 h 6858000"/>
              <a:gd name="connsiteX794" fmla="*/ 4980204 w 7467600"/>
              <a:gd name="connsiteY794" fmla="*/ 271903 h 6858000"/>
              <a:gd name="connsiteX795" fmla="*/ 5068068 w 7467600"/>
              <a:gd name="connsiteY795" fmla="*/ 282244 h 6858000"/>
              <a:gd name="connsiteX796" fmla="*/ 5153231 w 7467600"/>
              <a:gd name="connsiteY796" fmla="*/ 292240 h 6858000"/>
              <a:gd name="connsiteX797" fmla="*/ 5426491 w 7467600"/>
              <a:gd name="connsiteY797" fmla="*/ 281128 h 6858000"/>
              <a:gd name="connsiteX798" fmla="*/ 5731212 w 7467600"/>
              <a:gd name="connsiteY798" fmla="*/ 231951 h 6858000"/>
              <a:gd name="connsiteX799" fmla="*/ 5905192 w 7467600"/>
              <a:gd name="connsiteY799" fmla="*/ 163079 h 6858000"/>
              <a:gd name="connsiteX800" fmla="*/ 5944437 w 7467600"/>
              <a:gd name="connsiteY800" fmla="*/ 113829 h 6858000"/>
              <a:gd name="connsiteX801" fmla="*/ 5825032 w 7467600"/>
              <a:gd name="connsiteY801" fmla="*/ 146405 h 6858000"/>
              <a:gd name="connsiteX802" fmla="*/ 4955599 w 7467600"/>
              <a:gd name="connsiteY802" fmla="*/ 247008 h 6858000"/>
              <a:gd name="connsiteX803" fmla="*/ 5210104 w 7467600"/>
              <a:gd name="connsiteY803" fmla="*/ 228123 h 6858000"/>
              <a:gd name="connsiteX804" fmla="*/ 5261015 w 7467600"/>
              <a:gd name="connsiteY804" fmla="*/ 227087 h 6858000"/>
              <a:gd name="connsiteX805" fmla="*/ 5861181 w 7467600"/>
              <a:gd name="connsiteY805" fmla="*/ 143093 h 6858000"/>
              <a:gd name="connsiteX806" fmla="*/ 5961252 w 7467600"/>
              <a:gd name="connsiteY806" fmla="*/ 114820 h 6858000"/>
              <a:gd name="connsiteX807" fmla="*/ 5944437 w 7467600"/>
              <a:gd name="connsiteY807" fmla="*/ 113829 h 6858000"/>
              <a:gd name="connsiteX808" fmla="*/ 3882765 w 7467600"/>
              <a:gd name="connsiteY808" fmla="*/ 0 h 6858000"/>
              <a:gd name="connsiteX809" fmla="*/ 3995099 w 7467600"/>
              <a:gd name="connsiteY809" fmla="*/ 0 h 6858000"/>
              <a:gd name="connsiteX810" fmla="*/ 4163818 w 7467600"/>
              <a:gd name="connsiteY810" fmla="*/ 234104 h 6858000"/>
              <a:gd name="connsiteX811" fmla="*/ 4172099 w 7467600"/>
              <a:gd name="connsiteY811" fmla="*/ 234207 h 6858000"/>
              <a:gd name="connsiteX812" fmla="*/ 4784282 w 7467600"/>
              <a:gd name="connsiteY812" fmla="*/ 276561 h 6858000"/>
              <a:gd name="connsiteX813" fmla="*/ 4801687 w 7467600"/>
              <a:gd name="connsiteY813" fmla="*/ 267764 h 6858000"/>
              <a:gd name="connsiteX814" fmla="*/ 6082788 w 7467600"/>
              <a:gd name="connsiteY814" fmla="*/ 64119 h 6858000"/>
              <a:gd name="connsiteX815" fmla="*/ 6099442 w 7467600"/>
              <a:gd name="connsiteY815" fmla="*/ 82568 h 6858000"/>
              <a:gd name="connsiteX816" fmla="*/ 4804137 w 7467600"/>
              <a:gd name="connsiteY816" fmla="*/ 320931 h 6858000"/>
              <a:gd name="connsiteX817" fmla="*/ 4227047 w 7467600"/>
              <a:gd name="connsiteY817" fmla="*/ 313415 h 6858000"/>
              <a:gd name="connsiteX818" fmla="*/ 4346041 w 7467600"/>
              <a:gd name="connsiteY818" fmla="*/ 456086 h 6858000"/>
              <a:gd name="connsiteX819" fmla="*/ 4870967 w 7467600"/>
              <a:gd name="connsiteY819" fmla="*/ 963061 h 6858000"/>
              <a:gd name="connsiteX820" fmla="*/ 4889647 w 7467600"/>
              <a:gd name="connsiteY820" fmla="*/ 957147 h 6858000"/>
              <a:gd name="connsiteX821" fmla="*/ 5422504 w 7467600"/>
              <a:gd name="connsiteY821" fmla="*/ 805191 h 6858000"/>
              <a:gd name="connsiteX822" fmla="*/ 6087656 w 7467600"/>
              <a:gd name="connsiteY822" fmla="*/ 826703 h 6858000"/>
              <a:gd name="connsiteX823" fmla="*/ 6058717 w 7467600"/>
              <a:gd name="connsiteY823" fmla="*/ 865992 h 6858000"/>
              <a:gd name="connsiteX824" fmla="*/ 4974153 w 7467600"/>
              <a:gd name="connsiteY824" fmla="*/ 1045456 h 6858000"/>
              <a:gd name="connsiteX825" fmla="*/ 5627835 w 7467600"/>
              <a:gd name="connsiteY825" fmla="*/ 1472077 h 6858000"/>
              <a:gd name="connsiteX826" fmla="*/ 5629817 w 7467600"/>
              <a:gd name="connsiteY826" fmla="*/ 1471412 h 6858000"/>
              <a:gd name="connsiteX827" fmla="*/ 5634124 w 7467600"/>
              <a:gd name="connsiteY827" fmla="*/ 1470572 h 6858000"/>
              <a:gd name="connsiteX828" fmla="*/ 5755832 w 7467600"/>
              <a:gd name="connsiteY828" fmla="*/ 1383886 h 6858000"/>
              <a:gd name="connsiteX829" fmla="*/ 6014186 w 7467600"/>
              <a:gd name="connsiteY829" fmla="*/ 1279799 h 6858000"/>
              <a:gd name="connsiteX830" fmla="*/ 6901619 w 7467600"/>
              <a:gd name="connsiteY830" fmla="*/ 1047874 h 6858000"/>
              <a:gd name="connsiteX831" fmla="*/ 6931566 w 7467600"/>
              <a:gd name="connsiteY831" fmla="*/ 1062034 h 6858000"/>
              <a:gd name="connsiteX832" fmla="*/ 5790982 w 7467600"/>
              <a:gd name="connsiteY832" fmla="*/ 1561380 h 6858000"/>
              <a:gd name="connsiteX833" fmla="*/ 6188971 w 7467600"/>
              <a:gd name="connsiteY833" fmla="*/ 1755168 h 6858000"/>
              <a:gd name="connsiteX834" fmla="*/ 6202446 w 7467600"/>
              <a:gd name="connsiteY834" fmla="*/ 1752268 h 6858000"/>
              <a:gd name="connsiteX835" fmla="*/ 7179560 w 7467600"/>
              <a:gd name="connsiteY835" fmla="*/ 1467551 h 6858000"/>
              <a:gd name="connsiteX836" fmla="*/ 7158730 w 7467600"/>
              <a:gd name="connsiteY836" fmla="*/ 1507835 h 6858000"/>
              <a:gd name="connsiteX837" fmla="*/ 6326959 w 7467600"/>
              <a:gd name="connsiteY837" fmla="*/ 1817686 h 6858000"/>
              <a:gd name="connsiteX838" fmla="*/ 6537433 w 7467600"/>
              <a:gd name="connsiteY838" fmla="*/ 1907790 h 6858000"/>
              <a:gd name="connsiteX839" fmla="*/ 6550221 w 7467600"/>
              <a:gd name="connsiteY839" fmla="*/ 1910729 h 6858000"/>
              <a:gd name="connsiteX840" fmla="*/ 6964438 w 7467600"/>
              <a:gd name="connsiteY840" fmla="*/ 2209505 h 6858000"/>
              <a:gd name="connsiteX841" fmla="*/ 7367862 w 7467600"/>
              <a:gd name="connsiteY841" fmla="*/ 2806833 h 6858000"/>
              <a:gd name="connsiteX842" fmla="*/ 7364329 w 7467600"/>
              <a:gd name="connsiteY842" fmla="*/ 2826907 h 6858000"/>
              <a:gd name="connsiteX843" fmla="*/ 7290545 w 7467600"/>
              <a:gd name="connsiteY843" fmla="*/ 2850663 h 6858000"/>
              <a:gd name="connsiteX844" fmla="*/ 6472036 w 7467600"/>
              <a:gd name="connsiteY844" fmla="*/ 1959003 h 6858000"/>
              <a:gd name="connsiteX845" fmla="*/ 5792897 w 7467600"/>
              <a:gd name="connsiteY845" fmla="*/ 1647747 h 6858000"/>
              <a:gd name="connsiteX846" fmla="*/ 5842751 w 7467600"/>
              <a:gd name="connsiteY846" fmla="*/ 1816112 h 6858000"/>
              <a:gd name="connsiteX847" fmla="*/ 5847424 w 7467600"/>
              <a:gd name="connsiteY847" fmla="*/ 1815776 h 6858000"/>
              <a:gd name="connsiteX848" fmla="*/ 6399821 w 7467600"/>
              <a:gd name="connsiteY848" fmla="*/ 2344799 h 6858000"/>
              <a:gd name="connsiteX849" fmla="*/ 6323232 w 7467600"/>
              <a:gd name="connsiteY849" fmla="*/ 2389634 h 6858000"/>
              <a:gd name="connsiteX850" fmla="*/ 5942958 w 7467600"/>
              <a:gd name="connsiteY850" fmla="*/ 2077708 h 6858000"/>
              <a:gd name="connsiteX851" fmla="*/ 5921559 w 7467600"/>
              <a:gd name="connsiteY851" fmla="*/ 2378596 h 6858000"/>
              <a:gd name="connsiteX852" fmla="*/ 5817651 w 7467600"/>
              <a:gd name="connsiteY852" fmla="*/ 3023919 h 6858000"/>
              <a:gd name="connsiteX853" fmla="*/ 5729634 w 7467600"/>
              <a:gd name="connsiteY853" fmla="*/ 3051849 h 6858000"/>
              <a:gd name="connsiteX854" fmla="*/ 5611018 w 7467600"/>
              <a:gd name="connsiteY854" fmla="*/ 2316769 h 6858000"/>
              <a:gd name="connsiteX855" fmla="*/ 5687608 w 7467600"/>
              <a:gd name="connsiteY855" fmla="*/ 2039972 h 6858000"/>
              <a:gd name="connsiteX856" fmla="*/ 5657554 w 7467600"/>
              <a:gd name="connsiteY856" fmla="*/ 1576445 h 6858000"/>
              <a:gd name="connsiteX857" fmla="*/ 5150475 w 7467600"/>
              <a:gd name="connsiteY857" fmla="*/ 1274012 h 6858000"/>
              <a:gd name="connsiteX858" fmla="*/ 5349142 w 7467600"/>
              <a:gd name="connsiteY858" fmla="*/ 2204405 h 6858000"/>
              <a:gd name="connsiteX859" fmla="*/ 5262214 w 7467600"/>
              <a:gd name="connsiteY859" fmla="*/ 2233836 h 6858000"/>
              <a:gd name="connsiteX860" fmla="*/ 4981539 w 7467600"/>
              <a:gd name="connsiteY860" fmla="*/ 1542201 h 6858000"/>
              <a:gd name="connsiteX861" fmla="*/ 4958461 w 7467600"/>
              <a:gd name="connsiteY861" fmla="*/ 1136957 h 6858000"/>
              <a:gd name="connsiteX862" fmla="*/ 4655015 w 7467600"/>
              <a:gd name="connsiteY862" fmla="*/ 891426 h 6858000"/>
              <a:gd name="connsiteX863" fmla="*/ 4348002 w 7467600"/>
              <a:gd name="connsiteY863" fmla="*/ 2205895 h 6858000"/>
              <a:gd name="connsiteX864" fmla="*/ 4262250 w 7467600"/>
              <a:gd name="connsiteY864" fmla="*/ 2219972 h 6858000"/>
              <a:gd name="connsiteX865" fmla="*/ 4550611 w 7467600"/>
              <a:gd name="connsiteY865" fmla="*/ 817540 h 6858000"/>
              <a:gd name="connsiteX866" fmla="*/ 4564418 w 7467600"/>
              <a:gd name="connsiteY866" fmla="*/ 808293 h 6858000"/>
              <a:gd name="connsiteX867" fmla="*/ 4266388 w 7467600"/>
              <a:gd name="connsiteY867" fmla="*/ 500083 h 6858000"/>
              <a:gd name="connsiteX868" fmla="*/ 4032842 w 7467600"/>
              <a:gd name="connsiteY868" fmla="*/ 211809 h 6858000"/>
              <a:gd name="connsiteX869" fmla="*/ 3882765 w 7467600"/>
              <a:gd name="connsiteY869" fmla="*/ 0 h 6858000"/>
              <a:gd name="connsiteX870" fmla="*/ 3721337 w 7467600"/>
              <a:gd name="connsiteY870" fmla="*/ 0 h 6858000"/>
              <a:gd name="connsiteX871" fmla="*/ 3797544 w 7467600"/>
              <a:gd name="connsiteY871" fmla="*/ 0 h 6858000"/>
              <a:gd name="connsiteX872" fmla="*/ 3775734 w 7467600"/>
              <a:gd name="connsiteY872" fmla="*/ 95131 h 6858000"/>
              <a:gd name="connsiteX873" fmla="*/ 3724807 w 7467600"/>
              <a:gd name="connsiteY873" fmla="*/ 272257 h 6858000"/>
              <a:gd name="connsiteX874" fmla="*/ 3726844 w 7467600"/>
              <a:gd name="connsiteY874" fmla="*/ 282988 h 6858000"/>
              <a:gd name="connsiteX875" fmla="*/ 3742664 w 7467600"/>
              <a:gd name="connsiteY875" fmla="*/ 279918 h 6858000"/>
              <a:gd name="connsiteX876" fmla="*/ 4103910 w 7467600"/>
              <a:gd name="connsiteY876" fmla="*/ 1161917 h 6858000"/>
              <a:gd name="connsiteX877" fmla="*/ 4020269 w 7467600"/>
              <a:gd name="connsiteY877" fmla="*/ 1200406 h 6858000"/>
              <a:gd name="connsiteX878" fmla="*/ 3674882 w 7467600"/>
              <a:gd name="connsiteY878" fmla="*/ 488524 h 6858000"/>
              <a:gd name="connsiteX879" fmla="*/ 3132682 w 7467600"/>
              <a:gd name="connsiteY879" fmla="*/ 1072284 h 6858000"/>
              <a:gd name="connsiteX880" fmla="*/ 2716346 w 7467600"/>
              <a:gd name="connsiteY880" fmla="*/ 1276376 h 6858000"/>
              <a:gd name="connsiteX881" fmla="*/ 2716772 w 7467600"/>
              <a:gd name="connsiteY881" fmla="*/ 1255462 h 6858000"/>
              <a:gd name="connsiteX882" fmla="*/ 3471096 w 7467600"/>
              <a:gd name="connsiteY882" fmla="*/ 437072 h 6858000"/>
              <a:gd name="connsiteX883" fmla="*/ 3639057 w 7467600"/>
              <a:gd name="connsiteY883" fmla="*/ 286334 h 6858000"/>
              <a:gd name="connsiteX884" fmla="*/ 3640309 w 7467600"/>
              <a:gd name="connsiteY884" fmla="*/ 284664 h 6858000"/>
              <a:gd name="connsiteX885" fmla="*/ 3646022 w 7467600"/>
              <a:gd name="connsiteY885" fmla="*/ 276711 h 6858000"/>
              <a:gd name="connsiteX886" fmla="*/ 3707943 w 7467600"/>
              <a:gd name="connsiteY886" fmla="*/ 65958 h 6858000"/>
              <a:gd name="connsiteX887" fmla="*/ 3721337 w 7467600"/>
              <a:gd name="connsiteY887" fmla="*/ 0 h 6858000"/>
              <a:gd name="connsiteX888" fmla="*/ 2867960 w 7467600"/>
              <a:gd name="connsiteY888" fmla="*/ 0 h 6858000"/>
              <a:gd name="connsiteX889" fmla="*/ 2926351 w 7467600"/>
              <a:gd name="connsiteY889" fmla="*/ 0 h 6858000"/>
              <a:gd name="connsiteX890" fmla="*/ 2902823 w 7467600"/>
              <a:gd name="connsiteY890" fmla="*/ 262929 h 6858000"/>
              <a:gd name="connsiteX891" fmla="*/ 2940663 w 7467600"/>
              <a:gd name="connsiteY891" fmla="*/ 140884 h 6858000"/>
              <a:gd name="connsiteX892" fmla="*/ 2947039 w 7467600"/>
              <a:gd name="connsiteY892" fmla="*/ 122524 h 6858000"/>
              <a:gd name="connsiteX893" fmla="*/ 2984316 w 7467600"/>
              <a:gd name="connsiteY893" fmla="*/ 0 h 6858000"/>
              <a:gd name="connsiteX894" fmla="*/ 3016114 w 7467600"/>
              <a:gd name="connsiteY894" fmla="*/ 0 h 6858000"/>
              <a:gd name="connsiteX895" fmla="*/ 2979949 w 7467600"/>
              <a:gd name="connsiteY895" fmla="*/ 119274 h 6858000"/>
              <a:gd name="connsiteX896" fmla="*/ 3023879 w 7467600"/>
              <a:gd name="connsiteY896" fmla="*/ 0 h 6858000"/>
              <a:gd name="connsiteX897" fmla="*/ 3105400 w 7467600"/>
              <a:gd name="connsiteY897" fmla="*/ 0 h 6858000"/>
              <a:gd name="connsiteX898" fmla="*/ 3094669 w 7467600"/>
              <a:gd name="connsiteY898" fmla="*/ 30308 h 6858000"/>
              <a:gd name="connsiteX899" fmla="*/ 2901945 w 7467600"/>
              <a:gd name="connsiteY899" fmla="*/ 466538 h 6858000"/>
              <a:gd name="connsiteX900" fmla="*/ 2815209 w 7467600"/>
              <a:gd name="connsiteY900" fmla="*/ 497361 h 6858000"/>
              <a:gd name="connsiteX901" fmla="*/ 2844845 w 7467600"/>
              <a:gd name="connsiteY901" fmla="*/ 127638 h 6858000"/>
              <a:gd name="connsiteX902" fmla="*/ 2867960 w 7467600"/>
              <a:gd name="connsiteY902" fmla="*/ 0 h 6858000"/>
              <a:gd name="connsiteX903" fmla="*/ 1057230 w 7467600"/>
              <a:gd name="connsiteY903" fmla="*/ 0 h 6858000"/>
              <a:gd name="connsiteX904" fmla="*/ 1111003 w 7467600"/>
              <a:gd name="connsiteY904" fmla="*/ 0 h 6858000"/>
              <a:gd name="connsiteX905" fmla="*/ 1125553 w 7467600"/>
              <a:gd name="connsiteY905" fmla="*/ 52588 h 6858000"/>
              <a:gd name="connsiteX906" fmla="*/ 1304276 w 7467600"/>
              <a:gd name="connsiteY906" fmla="*/ 476275 h 6858000"/>
              <a:gd name="connsiteX907" fmla="*/ 1492066 w 7467600"/>
              <a:gd name="connsiteY907" fmla="*/ 886333 h 6858000"/>
              <a:gd name="connsiteX908" fmla="*/ 1423698 w 7467600"/>
              <a:gd name="connsiteY908" fmla="*/ 710817 h 6858000"/>
              <a:gd name="connsiteX909" fmla="*/ 1357609 w 7467600"/>
              <a:gd name="connsiteY909" fmla="*/ 532892 h 6858000"/>
              <a:gd name="connsiteX910" fmla="*/ 1309550 w 7467600"/>
              <a:gd name="connsiteY910" fmla="*/ 374031 h 6858000"/>
              <a:gd name="connsiteX911" fmla="*/ 1193673 w 7467600"/>
              <a:gd name="connsiteY911" fmla="*/ 49533 h 6858000"/>
              <a:gd name="connsiteX912" fmla="*/ 1164391 w 7467600"/>
              <a:gd name="connsiteY912" fmla="*/ 0 h 6858000"/>
              <a:gd name="connsiteX913" fmla="*/ 1200666 w 7467600"/>
              <a:gd name="connsiteY913" fmla="*/ 0 h 6858000"/>
              <a:gd name="connsiteX914" fmla="*/ 1223408 w 7467600"/>
              <a:gd name="connsiteY914" fmla="*/ 38996 h 6858000"/>
              <a:gd name="connsiteX915" fmla="*/ 1339635 w 7467600"/>
              <a:gd name="connsiteY915" fmla="*/ 365517 h 6858000"/>
              <a:gd name="connsiteX916" fmla="*/ 1387469 w 7467600"/>
              <a:gd name="connsiteY916" fmla="*/ 523079 h 6858000"/>
              <a:gd name="connsiteX917" fmla="*/ 1452685 w 7467600"/>
              <a:gd name="connsiteY917" fmla="*/ 699806 h 6858000"/>
              <a:gd name="connsiteX918" fmla="*/ 1492092 w 7467600"/>
              <a:gd name="connsiteY918" fmla="*/ 800424 h 6858000"/>
              <a:gd name="connsiteX919" fmla="*/ 1455302 w 7467600"/>
              <a:gd name="connsiteY919" fmla="*/ 632913 h 6858000"/>
              <a:gd name="connsiteX920" fmla="*/ 1222336 w 7467600"/>
              <a:gd name="connsiteY920" fmla="*/ 9480 h 6858000"/>
              <a:gd name="connsiteX921" fmla="*/ 1214634 w 7467600"/>
              <a:gd name="connsiteY921" fmla="*/ 0 h 6858000"/>
              <a:gd name="connsiteX922" fmla="*/ 1289827 w 7467600"/>
              <a:gd name="connsiteY922" fmla="*/ 0 h 6858000"/>
              <a:gd name="connsiteX923" fmla="*/ 1321076 w 7467600"/>
              <a:gd name="connsiteY923" fmla="*/ 59722 h 6858000"/>
              <a:gd name="connsiteX924" fmla="*/ 1512579 w 7467600"/>
              <a:gd name="connsiteY924" fmla="*/ 626441 h 6858000"/>
              <a:gd name="connsiteX925" fmla="*/ 1506076 w 7467600"/>
              <a:gd name="connsiteY925" fmla="*/ 1089289 h 6858000"/>
              <a:gd name="connsiteX926" fmla="*/ 1486346 w 7467600"/>
              <a:gd name="connsiteY926" fmla="*/ 1079919 h 6858000"/>
              <a:gd name="connsiteX927" fmla="*/ 1070511 w 7467600"/>
              <a:gd name="connsiteY927" fmla="*/ 48609 h 6858000"/>
              <a:gd name="connsiteX928" fmla="*/ 1057230 w 7467600"/>
              <a:gd name="connsiteY928" fmla="*/ 0 h 6858000"/>
              <a:gd name="connsiteX929" fmla="*/ 43151 w 7467600"/>
              <a:gd name="connsiteY929" fmla="*/ 0 h 6858000"/>
              <a:gd name="connsiteX930" fmla="*/ 95283 w 7467600"/>
              <a:gd name="connsiteY930" fmla="*/ 0 h 6858000"/>
              <a:gd name="connsiteX931" fmla="*/ 300708 w 7467600"/>
              <a:gd name="connsiteY931" fmla="*/ 154571 h 6858000"/>
              <a:gd name="connsiteX932" fmla="*/ 530414 w 7467600"/>
              <a:gd name="connsiteY932" fmla="*/ 354673 h 6858000"/>
              <a:gd name="connsiteX933" fmla="*/ 333785 w 7467600"/>
              <a:gd name="connsiteY933" fmla="*/ 161564 h 6858000"/>
              <a:gd name="connsiteX934" fmla="*/ 147005 w 7467600"/>
              <a:gd name="connsiteY934" fmla="*/ 0 h 6858000"/>
              <a:gd name="connsiteX935" fmla="*/ 272509 w 7467600"/>
              <a:gd name="connsiteY935" fmla="*/ 0 h 6858000"/>
              <a:gd name="connsiteX936" fmla="*/ 326276 w 7467600"/>
              <a:gd name="connsiteY936" fmla="*/ 45847 h 6858000"/>
              <a:gd name="connsiteX937" fmla="*/ 823759 w 7467600"/>
              <a:gd name="connsiteY937" fmla="*/ 574145 h 6858000"/>
              <a:gd name="connsiteX938" fmla="*/ 811254 w 7467600"/>
              <a:gd name="connsiteY938" fmla="*/ 665546 h 6858000"/>
              <a:gd name="connsiteX939" fmla="*/ 154042 w 7467600"/>
              <a:gd name="connsiteY939" fmla="*/ 261522 h 6858000"/>
              <a:gd name="connsiteX940" fmla="*/ 13550 w 7467600"/>
              <a:gd name="connsiteY940" fmla="*/ 158423 h 6858000"/>
              <a:gd name="connsiteX941" fmla="*/ 0 w 7467600"/>
              <a:gd name="connsiteY941" fmla="*/ 146618 h 6858000"/>
              <a:gd name="connsiteX942" fmla="*/ 0 w 7467600"/>
              <a:gd name="connsiteY942" fmla="*/ 59161 h 6858000"/>
              <a:gd name="connsiteX943" fmla="*/ 45427 w 7467600"/>
              <a:gd name="connsiteY943" fmla="*/ 101078 h 6858000"/>
              <a:gd name="connsiteX944" fmla="*/ 630103 w 7467600"/>
              <a:gd name="connsiteY944" fmla="*/ 485885 h 6858000"/>
              <a:gd name="connsiteX945" fmla="*/ 532040 w 7467600"/>
              <a:gd name="connsiteY945" fmla="*/ 399359 h 6858000"/>
              <a:gd name="connsiteX946" fmla="*/ 517618 w 7467600"/>
              <a:gd name="connsiteY946" fmla="*/ 385726 h 6858000"/>
              <a:gd name="connsiteX947" fmla="*/ 285074 w 7467600"/>
              <a:gd name="connsiteY947" fmla="*/ 182755 h 6858000"/>
              <a:gd name="connsiteX948" fmla="*/ 43151 w 7467600"/>
              <a:gd name="connsiteY94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67913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1019354 w 7467600"/>
              <a:gd name="connsiteY16" fmla="*/ 6315006 h 6858000"/>
              <a:gd name="connsiteX17" fmla="*/ 441046 w 7467600"/>
              <a:gd name="connsiteY17" fmla="*/ 6691153 h 6858000"/>
              <a:gd name="connsiteX18" fmla="*/ 1019354 w 7467600"/>
              <a:gd name="connsiteY18" fmla="*/ 6315006 h 6858000"/>
              <a:gd name="connsiteX19" fmla="*/ 991680 w 7467600"/>
              <a:gd name="connsiteY19" fmla="*/ 6298413 h 6858000"/>
              <a:gd name="connsiteX20" fmla="*/ 409060 w 7467600"/>
              <a:gd name="connsiteY20" fmla="*/ 6671470 h 6858000"/>
              <a:gd name="connsiteX21" fmla="*/ 991680 w 7467600"/>
              <a:gd name="connsiteY21" fmla="*/ 6298413 h 6858000"/>
              <a:gd name="connsiteX22" fmla="*/ 103333 w 7467600"/>
              <a:gd name="connsiteY22" fmla="*/ 5699602 h 6858000"/>
              <a:gd name="connsiteX23" fmla="*/ 233938 w 7467600"/>
              <a:gd name="connsiteY23" fmla="*/ 5809416 h 6858000"/>
              <a:gd name="connsiteX24" fmla="*/ 883580 w 7467600"/>
              <a:gd name="connsiteY24" fmla="*/ 6180710 h 6858000"/>
              <a:gd name="connsiteX25" fmla="*/ 487337 w 7467600"/>
              <a:gd name="connsiteY25" fmla="*/ 5950182 h 6858000"/>
              <a:gd name="connsiteX26" fmla="*/ 354051 w 7467600"/>
              <a:gd name="connsiteY26" fmla="*/ 5854912 h 6858000"/>
              <a:gd name="connsiteX27" fmla="*/ 195436 w 7467600"/>
              <a:gd name="connsiteY27" fmla="*/ 5755068 h 6858000"/>
              <a:gd name="connsiteX28" fmla="*/ 103333 w 7467600"/>
              <a:gd name="connsiteY28" fmla="*/ 5699602 h 6858000"/>
              <a:gd name="connsiteX29" fmla="*/ 5539432 w 7467600"/>
              <a:gd name="connsiteY29" fmla="*/ 5642928 h 6858000"/>
              <a:gd name="connsiteX30" fmla="*/ 5555462 w 7467600"/>
              <a:gd name="connsiteY30" fmla="*/ 5694454 h 6858000"/>
              <a:gd name="connsiteX31" fmla="*/ 5828270 w 7467600"/>
              <a:gd name="connsiteY31" fmla="*/ 6320663 h 6858000"/>
              <a:gd name="connsiteX32" fmla="*/ 5947416 w 7467600"/>
              <a:gd name="connsiteY32" fmla="*/ 6574846 h 6858000"/>
              <a:gd name="connsiteX33" fmla="*/ 5539432 w 7467600"/>
              <a:gd name="connsiteY33" fmla="*/ 5642928 h 6858000"/>
              <a:gd name="connsiteX34" fmla="*/ 51253 w 7467600"/>
              <a:gd name="connsiteY34" fmla="*/ 5631825 h 6858000"/>
              <a:gd name="connsiteX35" fmla="*/ 211622 w 7467600"/>
              <a:gd name="connsiteY35" fmla="*/ 5728803 h 6858000"/>
              <a:gd name="connsiteX36" fmla="*/ 371652 w 7467600"/>
              <a:gd name="connsiteY36" fmla="*/ 5829062 h 6858000"/>
              <a:gd name="connsiteX37" fmla="*/ 505903 w 7467600"/>
              <a:gd name="connsiteY37" fmla="*/ 5925221 h 6858000"/>
              <a:gd name="connsiteX38" fmla="*/ 899240 w 7467600"/>
              <a:gd name="connsiteY38" fmla="*/ 6153068 h 6858000"/>
              <a:gd name="connsiteX39" fmla="*/ 988114 w 7467600"/>
              <a:gd name="connsiteY39" fmla="*/ 6174204 h 6858000"/>
              <a:gd name="connsiteX40" fmla="*/ 845971 w 7467600"/>
              <a:gd name="connsiteY40" fmla="*/ 6067177 h 6858000"/>
              <a:gd name="connsiteX41" fmla="*/ 448057 w 7467600"/>
              <a:gd name="connsiteY41" fmla="*/ 5841376 h 6858000"/>
              <a:gd name="connsiteX42" fmla="*/ 51253 w 7467600"/>
              <a:gd name="connsiteY42" fmla="*/ 5631825 h 6858000"/>
              <a:gd name="connsiteX43" fmla="*/ 2606687 w 7467600"/>
              <a:gd name="connsiteY43" fmla="*/ 5630718 h 6858000"/>
              <a:gd name="connsiteX44" fmla="*/ 2645658 w 7467600"/>
              <a:gd name="connsiteY44" fmla="*/ 6640259 h 6858000"/>
              <a:gd name="connsiteX45" fmla="*/ 2606687 w 7467600"/>
              <a:gd name="connsiteY45" fmla="*/ 5630718 h 6858000"/>
              <a:gd name="connsiteX46" fmla="*/ 3642057 w 7467600"/>
              <a:gd name="connsiteY46" fmla="*/ 5573487 h 6858000"/>
              <a:gd name="connsiteX47" fmla="*/ 3632981 w 7467600"/>
              <a:gd name="connsiteY47" fmla="*/ 5579437 h 6858000"/>
              <a:gd name="connsiteX48" fmla="*/ 3382436 w 7467600"/>
              <a:gd name="connsiteY48" fmla="*/ 5952726 h 6858000"/>
              <a:gd name="connsiteX49" fmla="*/ 3191929 w 7467600"/>
              <a:gd name="connsiteY49" fmla="*/ 6662669 h 6858000"/>
              <a:gd name="connsiteX50" fmla="*/ 3369898 w 7467600"/>
              <a:gd name="connsiteY50" fmla="*/ 6081771 h 6858000"/>
              <a:gd name="connsiteX51" fmla="*/ 3642057 w 7467600"/>
              <a:gd name="connsiteY51" fmla="*/ 5573487 h 6858000"/>
              <a:gd name="connsiteX52" fmla="*/ 2650666 w 7467600"/>
              <a:gd name="connsiteY52" fmla="*/ 5530686 h 6858000"/>
              <a:gd name="connsiteX53" fmla="*/ 2650249 w 7467600"/>
              <a:gd name="connsiteY53" fmla="*/ 5532101 h 6858000"/>
              <a:gd name="connsiteX54" fmla="*/ 2663808 w 7467600"/>
              <a:gd name="connsiteY54" fmla="*/ 6535215 h 6858000"/>
              <a:gd name="connsiteX55" fmla="*/ 2665418 w 7467600"/>
              <a:gd name="connsiteY55" fmla="*/ 6132756 h 6858000"/>
              <a:gd name="connsiteX56" fmla="*/ 2650666 w 7467600"/>
              <a:gd name="connsiteY56" fmla="*/ 5530686 h 6858000"/>
              <a:gd name="connsiteX57" fmla="*/ 2680277 w 7467600"/>
              <a:gd name="connsiteY57" fmla="*/ 5479204 h 6858000"/>
              <a:gd name="connsiteX58" fmla="*/ 2678972 w 7467600"/>
              <a:gd name="connsiteY58" fmla="*/ 5481582 h 6858000"/>
              <a:gd name="connsiteX59" fmla="*/ 2696666 w 7467600"/>
              <a:gd name="connsiteY59" fmla="*/ 6133836 h 6858000"/>
              <a:gd name="connsiteX60" fmla="*/ 2695769 w 7467600"/>
              <a:gd name="connsiteY60" fmla="*/ 6390955 h 6858000"/>
              <a:gd name="connsiteX61" fmla="*/ 2739893 w 7467600"/>
              <a:gd name="connsiteY61" fmla="*/ 6108357 h 6858000"/>
              <a:gd name="connsiteX62" fmla="*/ 2680277 w 7467600"/>
              <a:gd name="connsiteY62" fmla="*/ 5479204 h 6858000"/>
              <a:gd name="connsiteX63" fmla="*/ 1132195 w 7467600"/>
              <a:gd name="connsiteY63" fmla="*/ 5467980 h 6858000"/>
              <a:gd name="connsiteX64" fmla="*/ 1679056 w 7467600"/>
              <a:gd name="connsiteY64" fmla="*/ 5516907 h 6858000"/>
              <a:gd name="connsiteX65" fmla="*/ 2128648 w 7467600"/>
              <a:gd name="connsiteY65" fmla="*/ 5474249 h 6858000"/>
              <a:gd name="connsiteX66" fmla="*/ 1825619 w 7467600"/>
              <a:gd name="connsiteY66" fmla="*/ 5478447 h 6858000"/>
              <a:gd name="connsiteX67" fmla="*/ 1737798 w 7467600"/>
              <a:gd name="connsiteY67" fmla="*/ 5483353 h 6858000"/>
              <a:gd name="connsiteX68" fmla="*/ 1132195 w 7467600"/>
              <a:gd name="connsiteY68" fmla="*/ 5467980 h 6858000"/>
              <a:gd name="connsiteX69" fmla="*/ 1456157 w 7467600"/>
              <a:gd name="connsiteY69" fmla="*/ 5371404 h 6858000"/>
              <a:gd name="connsiteX70" fmla="*/ 1244432 w 7467600"/>
              <a:gd name="connsiteY70" fmla="*/ 5385601 h 6858000"/>
              <a:gd name="connsiteX71" fmla="*/ 973990 w 7467600"/>
              <a:gd name="connsiteY71" fmla="*/ 5424940 h 6858000"/>
              <a:gd name="connsiteX72" fmla="*/ 1103809 w 7467600"/>
              <a:gd name="connsiteY72" fmla="*/ 5433720 h 6858000"/>
              <a:gd name="connsiteX73" fmla="*/ 1123454 w 7467600"/>
              <a:gd name="connsiteY73" fmla="*/ 5435727 h 6858000"/>
              <a:gd name="connsiteX74" fmla="*/ 1737017 w 7467600"/>
              <a:gd name="connsiteY74" fmla="*/ 5452183 h 6858000"/>
              <a:gd name="connsiteX75" fmla="*/ 1824397 w 7467600"/>
              <a:gd name="connsiteY75" fmla="*/ 5447757 h 6858000"/>
              <a:gd name="connsiteX76" fmla="*/ 2070059 w 7467600"/>
              <a:gd name="connsiteY76" fmla="*/ 5441660 h 6858000"/>
              <a:gd name="connsiteX77" fmla="*/ 1456157 w 7467600"/>
              <a:gd name="connsiteY77" fmla="*/ 5371404 h 6858000"/>
              <a:gd name="connsiteX78" fmla="*/ 4988186 w 7467600"/>
              <a:gd name="connsiteY78" fmla="*/ 5216467 h 6858000"/>
              <a:gd name="connsiteX79" fmla="*/ 4777334 w 7467600"/>
              <a:gd name="connsiteY79" fmla="*/ 5406072 h 6858000"/>
              <a:gd name="connsiteX80" fmla="*/ 4718341 w 7467600"/>
              <a:gd name="connsiteY80" fmla="*/ 5468043 h 6858000"/>
              <a:gd name="connsiteX81" fmla="*/ 4604655 w 7467600"/>
              <a:gd name="connsiteY81" fmla="*/ 5583434 h 6858000"/>
              <a:gd name="connsiteX82" fmla="*/ 4565074 w 7467600"/>
              <a:gd name="connsiteY82" fmla="*/ 5618550 h 6858000"/>
              <a:gd name="connsiteX83" fmla="*/ 4988186 w 7467600"/>
              <a:gd name="connsiteY83" fmla="*/ 5216467 h 6858000"/>
              <a:gd name="connsiteX84" fmla="*/ 4978032 w 7467600"/>
              <a:gd name="connsiteY84" fmla="*/ 5183809 h 6858000"/>
              <a:gd name="connsiteX85" fmla="*/ 4463413 w 7467600"/>
              <a:gd name="connsiteY85" fmla="*/ 5615162 h 6858000"/>
              <a:gd name="connsiteX86" fmla="*/ 4358134 w 7467600"/>
              <a:gd name="connsiteY86" fmla="*/ 5742791 h 6858000"/>
              <a:gd name="connsiteX87" fmla="*/ 4376219 w 7467600"/>
              <a:gd name="connsiteY87" fmla="*/ 5729027 h 6858000"/>
              <a:gd name="connsiteX88" fmla="*/ 4582340 w 7467600"/>
              <a:gd name="connsiteY88" fmla="*/ 5561037 h 6858000"/>
              <a:gd name="connsiteX89" fmla="*/ 4694684 w 7467600"/>
              <a:gd name="connsiteY89" fmla="*/ 5447098 h 6858000"/>
              <a:gd name="connsiteX90" fmla="*/ 4754123 w 7467600"/>
              <a:gd name="connsiteY90" fmla="*/ 5384643 h 6858000"/>
              <a:gd name="connsiteX91" fmla="*/ 4978032 w 7467600"/>
              <a:gd name="connsiteY91" fmla="*/ 5183809 h 6858000"/>
              <a:gd name="connsiteX92" fmla="*/ 1903353 w 7467600"/>
              <a:gd name="connsiteY92" fmla="*/ 5044827 h 6858000"/>
              <a:gd name="connsiteX93" fmla="*/ 1936931 w 7467600"/>
              <a:gd name="connsiteY93" fmla="*/ 5093954 h 6858000"/>
              <a:gd name="connsiteX94" fmla="*/ 2195868 w 7467600"/>
              <a:gd name="connsiteY94" fmla="*/ 5396574 h 6858000"/>
              <a:gd name="connsiteX95" fmla="*/ 2088852 w 7467600"/>
              <a:gd name="connsiteY95" fmla="*/ 5166123 h 6858000"/>
              <a:gd name="connsiteX96" fmla="*/ 1958241 w 7467600"/>
              <a:gd name="connsiteY96" fmla="*/ 5067955 h 6858000"/>
              <a:gd name="connsiteX97" fmla="*/ 1903353 w 7467600"/>
              <a:gd name="connsiteY97" fmla="*/ 5044827 h 6858000"/>
              <a:gd name="connsiteX98" fmla="*/ 1979378 w 7467600"/>
              <a:gd name="connsiteY98" fmla="*/ 4769504 h 6858000"/>
              <a:gd name="connsiteX99" fmla="*/ 2882120 w 7467600"/>
              <a:gd name="connsiteY99" fmla="*/ 5064547 h 6858000"/>
              <a:gd name="connsiteX100" fmla="*/ 2793103 w 7467600"/>
              <a:gd name="connsiteY100" fmla="*/ 5039699 h 6858000"/>
              <a:gd name="connsiteX101" fmla="*/ 2770041 w 7467600"/>
              <a:gd name="connsiteY101" fmla="*/ 5033634 h 6858000"/>
              <a:gd name="connsiteX102" fmla="*/ 1979378 w 7467600"/>
              <a:gd name="connsiteY102" fmla="*/ 4769504 h 6858000"/>
              <a:gd name="connsiteX103" fmla="*/ 1927410 w 7467600"/>
              <a:gd name="connsiteY103" fmla="*/ 4716164 h 6858000"/>
              <a:gd name="connsiteX104" fmla="*/ 1959587 w 7467600"/>
              <a:gd name="connsiteY104" fmla="*/ 4728849 h 6858000"/>
              <a:gd name="connsiteX105" fmla="*/ 2777707 w 7467600"/>
              <a:gd name="connsiteY105" fmla="*/ 5003991 h 6858000"/>
              <a:gd name="connsiteX106" fmla="*/ 2800768 w 7467600"/>
              <a:gd name="connsiteY106" fmla="*/ 5010056 h 6858000"/>
              <a:gd name="connsiteX107" fmla="*/ 2879408 w 7467600"/>
              <a:gd name="connsiteY107" fmla="*/ 5031590 h 6858000"/>
              <a:gd name="connsiteX108" fmla="*/ 2862295 w 7467600"/>
              <a:gd name="connsiteY108" fmla="*/ 5022958 h 6858000"/>
              <a:gd name="connsiteX109" fmla="*/ 2813343 w 7467600"/>
              <a:gd name="connsiteY109" fmla="*/ 4998369 h 6858000"/>
              <a:gd name="connsiteX110" fmla="*/ 2646245 w 7467600"/>
              <a:gd name="connsiteY110" fmla="*/ 4930999 h 6858000"/>
              <a:gd name="connsiteX111" fmla="*/ 1999243 w 7467600"/>
              <a:gd name="connsiteY111" fmla="*/ 4730524 h 6858000"/>
              <a:gd name="connsiteX112" fmla="*/ 1979527 w 7467600"/>
              <a:gd name="connsiteY112" fmla="*/ 4726651 h 6858000"/>
              <a:gd name="connsiteX113" fmla="*/ 1927410 w 7467600"/>
              <a:gd name="connsiteY113" fmla="*/ 4716164 h 6858000"/>
              <a:gd name="connsiteX114" fmla="*/ 1997014 w 7467600"/>
              <a:gd name="connsiteY114" fmla="*/ 4698007 h 6858000"/>
              <a:gd name="connsiteX115" fmla="*/ 2005458 w 7467600"/>
              <a:gd name="connsiteY115" fmla="*/ 4699540 h 6858000"/>
              <a:gd name="connsiteX116" fmla="*/ 2657186 w 7467600"/>
              <a:gd name="connsiteY116" fmla="*/ 4901687 h 6858000"/>
              <a:gd name="connsiteX117" fmla="*/ 2826662 w 7467600"/>
              <a:gd name="connsiteY117" fmla="*/ 4970362 h 6858000"/>
              <a:gd name="connsiteX118" fmla="*/ 2876100 w 7467600"/>
              <a:gd name="connsiteY118" fmla="*/ 4995397 h 6858000"/>
              <a:gd name="connsiteX119" fmla="*/ 3042600 w 7467600"/>
              <a:gd name="connsiteY119" fmla="*/ 5059532 h 6858000"/>
              <a:gd name="connsiteX120" fmla="*/ 1997014 w 7467600"/>
              <a:gd name="connsiteY120" fmla="*/ 4698007 h 6858000"/>
              <a:gd name="connsiteX121" fmla="*/ 2305292 w 7467600"/>
              <a:gd name="connsiteY121" fmla="*/ 4219492 h 6858000"/>
              <a:gd name="connsiteX122" fmla="*/ 3360922 w 7467600"/>
              <a:gd name="connsiteY122" fmla="*/ 4529373 h 6858000"/>
              <a:gd name="connsiteX123" fmla="*/ 3492420 w 7467600"/>
              <a:gd name="connsiteY123" fmla="*/ 4510145 h 6858000"/>
              <a:gd name="connsiteX124" fmla="*/ 3364086 w 7467600"/>
              <a:gd name="connsiteY124" fmla="*/ 4480340 h 6858000"/>
              <a:gd name="connsiteX125" fmla="*/ 3225818 w 7467600"/>
              <a:gd name="connsiteY125" fmla="*/ 4411822 h 6858000"/>
              <a:gd name="connsiteX126" fmla="*/ 3129696 w 7467600"/>
              <a:gd name="connsiteY126" fmla="*/ 4360704 h 6858000"/>
              <a:gd name="connsiteX127" fmla="*/ 2814545 w 7467600"/>
              <a:gd name="connsiteY127" fmla="*/ 4282955 h 6858000"/>
              <a:gd name="connsiteX128" fmla="*/ 2305292 w 7467600"/>
              <a:gd name="connsiteY128" fmla="*/ 4219492 h 6858000"/>
              <a:gd name="connsiteX129" fmla="*/ 2626982 w 7467600"/>
              <a:gd name="connsiteY129" fmla="*/ 4206450 h 6858000"/>
              <a:gd name="connsiteX130" fmla="*/ 2490617 w 7467600"/>
              <a:gd name="connsiteY130" fmla="*/ 4206951 h 6858000"/>
              <a:gd name="connsiteX131" fmla="*/ 2819869 w 7467600"/>
              <a:gd name="connsiteY131" fmla="*/ 4252936 h 6858000"/>
              <a:gd name="connsiteX132" fmla="*/ 3143018 w 7467600"/>
              <a:gd name="connsiteY132" fmla="*/ 4332698 h 6858000"/>
              <a:gd name="connsiteX133" fmla="*/ 3241520 w 7467600"/>
              <a:gd name="connsiteY133" fmla="*/ 4385112 h 6858000"/>
              <a:gd name="connsiteX134" fmla="*/ 3374575 w 7467600"/>
              <a:gd name="connsiteY134" fmla="*/ 4451517 h 6858000"/>
              <a:gd name="connsiteX135" fmla="*/ 3505221 w 7467600"/>
              <a:gd name="connsiteY135" fmla="*/ 4480757 h 6858000"/>
              <a:gd name="connsiteX136" fmla="*/ 2626982 w 7467600"/>
              <a:gd name="connsiteY136" fmla="*/ 4206450 h 6858000"/>
              <a:gd name="connsiteX137" fmla="*/ 1310106 w 7467600"/>
              <a:gd name="connsiteY137" fmla="*/ 3943217 h 6858000"/>
              <a:gd name="connsiteX138" fmla="*/ 854994 w 7467600"/>
              <a:gd name="connsiteY138" fmla="*/ 4399136 h 6858000"/>
              <a:gd name="connsiteX139" fmla="*/ 742462 w 7467600"/>
              <a:gd name="connsiteY139" fmla="*/ 4594648 h 6858000"/>
              <a:gd name="connsiteX140" fmla="*/ 820602 w 7467600"/>
              <a:gd name="connsiteY140" fmla="*/ 4485915 h 6858000"/>
              <a:gd name="connsiteX141" fmla="*/ 878295 w 7467600"/>
              <a:gd name="connsiteY141" fmla="*/ 4403594 h 6858000"/>
              <a:gd name="connsiteX142" fmla="*/ 1240607 w 7467600"/>
              <a:gd name="connsiteY142" fmla="*/ 4010401 h 6858000"/>
              <a:gd name="connsiteX143" fmla="*/ 1310106 w 7467600"/>
              <a:gd name="connsiteY143" fmla="*/ 3943217 h 6858000"/>
              <a:gd name="connsiteX144" fmla="*/ 1423113 w 7467600"/>
              <a:gd name="connsiteY144" fmla="*/ 3874565 h 6858000"/>
              <a:gd name="connsiteX145" fmla="*/ 1260565 w 7467600"/>
              <a:gd name="connsiteY145" fmla="*/ 4031982 h 6858000"/>
              <a:gd name="connsiteX146" fmla="*/ 901900 w 7467600"/>
              <a:gd name="connsiteY146" fmla="*/ 4421236 h 6858000"/>
              <a:gd name="connsiteX147" fmla="*/ 845044 w 7467600"/>
              <a:gd name="connsiteY147" fmla="*/ 4502436 h 6858000"/>
              <a:gd name="connsiteX148" fmla="*/ 685926 w 7467600"/>
              <a:gd name="connsiteY148" fmla="*/ 4703069 h 6858000"/>
              <a:gd name="connsiteX149" fmla="*/ 684248 w 7467600"/>
              <a:gd name="connsiteY149" fmla="*/ 4706721 h 6858000"/>
              <a:gd name="connsiteX150" fmla="*/ 1423113 w 7467600"/>
              <a:gd name="connsiteY150" fmla="*/ 3874565 h 6858000"/>
              <a:gd name="connsiteX151" fmla="*/ 3316479 w 7467600"/>
              <a:gd name="connsiteY151" fmla="*/ 3872136 h 6858000"/>
              <a:gd name="connsiteX152" fmla="*/ 3546806 w 7467600"/>
              <a:gd name="connsiteY152" fmla="*/ 4356139 h 6858000"/>
              <a:gd name="connsiteX153" fmla="*/ 3364433 w 7467600"/>
              <a:gd name="connsiteY153" fmla="*/ 3953121 h 6858000"/>
              <a:gd name="connsiteX154" fmla="*/ 3316479 w 7467600"/>
              <a:gd name="connsiteY154" fmla="*/ 3872136 h 6858000"/>
              <a:gd name="connsiteX155" fmla="*/ 3291335 w 7467600"/>
              <a:gd name="connsiteY155" fmla="*/ 3767420 h 6858000"/>
              <a:gd name="connsiteX156" fmla="*/ 3390805 w 7467600"/>
              <a:gd name="connsiteY156" fmla="*/ 3937163 h 6858000"/>
              <a:gd name="connsiteX157" fmla="*/ 3579062 w 7467600"/>
              <a:gd name="connsiteY157" fmla="*/ 4359040 h 6858000"/>
              <a:gd name="connsiteX158" fmla="*/ 3467355 w 7467600"/>
              <a:gd name="connsiteY158" fmla="*/ 3988130 h 6858000"/>
              <a:gd name="connsiteX159" fmla="*/ 3310753 w 7467600"/>
              <a:gd name="connsiteY159" fmla="*/ 3787140 h 6858000"/>
              <a:gd name="connsiteX160" fmla="*/ 3291335 w 7467600"/>
              <a:gd name="connsiteY160" fmla="*/ 3767420 h 6858000"/>
              <a:gd name="connsiteX161" fmla="*/ 1635889 w 7467600"/>
              <a:gd name="connsiteY161" fmla="*/ 3709494 h 6858000"/>
              <a:gd name="connsiteX162" fmla="*/ 1634800 w 7467600"/>
              <a:gd name="connsiteY162" fmla="*/ 3731111 h 6858000"/>
              <a:gd name="connsiteX163" fmla="*/ 1635889 w 7467600"/>
              <a:gd name="connsiteY163" fmla="*/ 3709494 h 6858000"/>
              <a:gd name="connsiteX164" fmla="*/ 1510397 w 7467600"/>
              <a:gd name="connsiteY164" fmla="*/ 3684705 h 6858000"/>
              <a:gd name="connsiteX165" fmla="*/ 1146550 w 7467600"/>
              <a:gd name="connsiteY165" fmla="*/ 3802012 h 6858000"/>
              <a:gd name="connsiteX166" fmla="*/ 698834 w 7467600"/>
              <a:gd name="connsiteY166" fmla="*/ 3952272 h 6858000"/>
              <a:gd name="connsiteX167" fmla="*/ 34256 w 7467600"/>
              <a:gd name="connsiteY167" fmla="*/ 4347603 h 6858000"/>
              <a:gd name="connsiteX168" fmla="*/ 527241 w 7467600"/>
              <a:gd name="connsiteY168" fmla="*/ 4065078 h 6858000"/>
              <a:gd name="connsiteX169" fmla="*/ 1510397 w 7467600"/>
              <a:gd name="connsiteY169" fmla="*/ 3684705 h 6858000"/>
              <a:gd name="connsiteX170" fmla="*/ 1313114 w 7467600"/>
              <a:gd name="connsiteY170" fmla="*/ 3655216 h 6858000"/>
              <a:gd name="connsiteX171" fmla="*/ 1109304 w 7467600"/>
              <a:gd name="connsiteY171" fmla="*/ 3669030 h 6858000"/>
              <a:gd name="connsiteX172" fmla="*/ 8129 w 7467600"/>
              <a:gd name="connsiteY172" fmla="*/ 4330519 h 6858000"/>
              <a:gd name="connsiteX173" fmla="*/ 687572 w 7467600"/>
              <a:gd name="connsiteY173" fmla="*/ 3925629 h 6858000"/>
              <a:gd name="connsiteX174" fmla="*/ 1138365 w 7467600"/>
              <a:gd name="connsiteY174" fmla="*/ 3774515 h 6858000"/>
              <a:gd name="connsiteX175" fmla="*/ 1505579 w 7467600"/>
              <a:gd name="connsiteY175" fmla="*/ 3655526 h 6858000"/>
              <a:gd name="connsiteX176" fmla="*/ 1313114 w 7467600"/>
              <a:gd name="connsiteY176" fmla="*/ 3655216 h 6858000"/>
              <a:gd name="connsiteX177" fmla="*/ 3655073 w 7467600"/>
              <a:gd name="connsiteY177" fmla="*/ 3650884 h 6858000"/>
              <a:gd name="connsiteX178" fmla="*/ 3989938 w 7467600"/>
              <a:gd name="connsiteY178" fmla="*/ 3991685 h 6858000"/>
              <a:gd name="connsiteX179" fmla="*/ 4393907 w 7467600"/>
              <a:gd name="connsiteY179" fmla="*/ 4261258 h 6858000"/>
              <a:gd name="connsiteX180" fmla="*/ 4648051 w 7467600"/>
              <a:gd name="connsiteY180" fmla="*/ 4374051 h 6858000"/>
              <a:gd name="connsiteX181" fmla="*/ 4383389 w 7467600"/>
              <a:gd name="connsiteY181" fmla="*/ 4184369 h 6858000"/>
              <a:gd name="connsiteX182" fmla="*/ 4165508 w 7467600"/>
              <a:gd name="connsiteY182" fmla="*/ 4035196 h 6858000"/>
              <a:gd name="connsiteX183" fmla="*/ 4068162 w 7467600"/>
              <a:gd name="connsiteY183" fmla="*/ 3953394 h 6858000"/>
              <a:gd name="connsiteX184" fmla="*/ 3981416 w 7467600"/>
              <a:gd name="connsiteY184" fmla="*/ 3880482 h 6858000"/>
              <a:gd name="connsiteX185" fmla="*/ 3800147 w 7467600"/>
              <a:gd name="connsiteY185" fmla="*/ 3749872 h 6858000"/>
              <a:gd name="connsiteX186" fmla="*/ 3655073 w 7467600"/>
              <a:gd name="connsiteY186" fmla="*/ 3650884 h 6858000"/>
              <a:gd name="connsiteX187" fmla="*/ 3670252 w 7467600"/>
              <a:gd name="connsiteY187" fmla="*/ 3622798 h 6858000"/>
              <a:gd name="connsiteX188" fmla="*/ 3817258 w 7467600"/>
              <a:gd name="connsiteY188" fmla="*/ 3723577 h 6858000"/>
              <a:gd name="connsiteX189" fmla="*/ 4000461 w 7467600"/>
              <a:gd name="connsiteY189" fmla="*/ 3855966 h 6858000"/>
              <a:gd name="connsiteX190" fmla="*/ 4088180 w 7467600"/>
              <a:gd name="connsiteY190" fmla="*/ 3929774 h 6858000"/>
              <a:gd name="connsiteX191" fmla="*/ 4184555 w 7467600"/>
              <a:gd name="connsiteY191" fmla="*/ 4010683 h 6858000"/>
              <a:gd name="connsiteX192" fmla="*/ 4399563 w 7467600"/>
              <a:gd name="connsiteY192" fmla="*/ 4158106 h 6858000"/>
              <a:gd name="connsiteX193" fmla="*/ 4684469 w 7467600"/>
              <a:gd name="connsiteY193" fmla="*/ 4364680 h 6858000"/>
              <a:gd name="connsiteX194" fmla="*/ 4690271 w 7467600"/>
              <a:gd name="connsiteY194" fmla="*/ 4370034 h 6858000"/>
              <a:gd name="connsiteX195" fmla="*/ 4136093 w 7467600"/>
              <a:gd name="connsiteY195" fmla="*/ 3858466 h 6858000"/>
              <a:gd name="connsiteX196" fmla="*/ 3670252 w 7467600"/>
              <a:gd name="connsiteY196" fmla="*/ 3622798 h 6858000"/>
              <a:gd name="connsiteX197" fmla="*/ 4440129 w 7467600"/>
              <a:gd name="connsiteY197" fmla="*/ 3448571 h 6858000"/>
              <a:gd name="connsiteX198" fmla="*/ 4856525 w 7467600"/>
              <a:gd name="connsiteY198" fmla="*/ 3915351 h 6858000"/>
              <a:gd name="connsiteX199" fmla="*/ 5059055 w 7467600"/>
              <a:gd name="connsiteY199" fmla="*/ 4108918 h 6858000"/>
              <a:gd name="connsiteX200" fmla="*/ 5290070 w 7467600"/>
              <a:gd name="connsiteY200" fmla="*/ 4263619 h 6858000"/>
              <a:gd name="connsiteX201" fmla="*/ 4834991 w 7467600"/>
              <a:gd name="connsiteY201" fmla="*/ 3830985 h 6858000"/>
              <a:gd name="connsiteX202" fmla="*/ 4440129 w 7467600"/>
              <a:gd name="connsiteY202" fmla="*/ 3448571 h 6858000"/>
              <a:gd name="connsiteX203" fmla="*/ 4441737 w 7467600"/>
              <a:gd name="connsiteY203" fmla="*/ 3399734 h 6858000"/>
              <a:gd name="connsiteX204" fmla="*/ 4431236 w 7467600"/>
              <a:gd name="connsiteY204" fmla="*/ 3400954 h 6858000"/>
              <a:gd name="connsiteX205" fmla="*/ 4557150 w 7467600"/>
              <a:gd name="connsiteY205" fmla="*/ 3510023 h 6858000"/>
              <a:gd name="connsiteX206" fmla="*/ 4856936 w 7467600"/>
              <a:gd name="connsiteY206" fmla="*/ 3809146 h 6858000"/>
              <a:gd name="connsiteX207" fmla="*/ 5111996 w 7467600"/>
              <a:gd name="connsiteY207" fmla="*/ 4065759 h 6858000"/>
              <a:gd name="connsiteX208" fmla="*/ 5388878 w 7467600"/>
              <a:gd name="connsiteY208" fmla="*/ 4300185 h 6858000"/>
              <a:gd name="connsiteX209" fmla="*/ 5425556 w 7467600"/>
              <a:gd name="connsiteY209" fmla="*/ 4308967 h 6858000"/>
              <a:gd name="connsiteX210" fmla="*/ 4943646 w 7467600"/>
              <a:gd name="connsiteY210" fmla="*/ 3822916 h 6858000"/>
              <a:gd name="connsiteX211" fmla="*/ 4594837 w 7467600"/>
              <a:gd name="connsiteY211" fmla="*/ 3532274 h 6858000"/>
              <a:gd name="connsiteX212" fmla="*/ 4441737 w 7467600"/>
              <a:gd name="connsiteY212" fmla="*/ 3399734 h 6858000"/>
              <a:gd name="connsiteX213" fmla="*/ 5425834 w 7467600"/>
              <a:gd name="connsiteY213" fmla="*/ 3162785 h 6858000"/>
              <a:gd name="connsiteX214" fmla="*/ 5401644 w 7467600"/>
              <a:gd name="connsiteY214" fmla="*/ 3617847 h 6858000"/>
              <a:gd name="connsiteX215" fmla="*/ 5467256 w 7467600"/>
              <a:gd name="connsiteY215" fmla="*/ 4175494 h 6858000"/>
              <a:gd name="connsiteX216" fmla="*/ 5448069 w 7467600"/>
              <a:gd name="connsiteY216" fmla="*/ 3567554 h 6858000"/>
              <a:gd name="connsiteX217" fmla="*/ 5425834 w 7467600"/>
              <a:gd name="connsiteY217" fmla="*/ 3162785 h 6858000"/>
              <a:gd name="connsiteX218" fmla="*/ 1318687 w 7467600"/>
              <a:gd name="connsiteY218" fmla="*/ 3113840 h 6858000"/>
              <a:gd name="connsiteX219" fmla="*/ 1066793 w 7467600"/>
              <a:gd name="connsiteY219" fmla="*/ 3212171 h 6858000"/>
              <a:gd name="connsiteX220" fmla="*/ 993319 w 7467600"/>
              <a:gd name="connsiteY220" fmla="*/ 3247648 h 6858000"/>
              <a:gd name="connsiteX221" fmla="*/ 853081 w 7467600"/>
              <a:gd name="connsiteY221" fmla="*/ 3312410 h 6858000"/>
              <a:gd name="connsiteX222" fmla="*/ 805957 w 7467600"/>
              <a:gd name="connsiteY222" fmla="*/ 3330443 h 6858000"/>
              <a:gd name="connsiteX223" fmla="*/ 1318687 w 7467600"/>
              <a:gd name="connsiteY223" fmla="*/ 3113840 h 6858000"/>
              <a:gd name="connsiteX224" fmla="*/ 5453702 w 7467600"/>
              <a:gd name="connsiteY224" fmla="*/ 3090882 h 6858000"/>
              <a:gd name="connsiteX225" fmla="*/ 5480135 w 7467600"/>
              <a:gd name="connsiteY225" fmla="*/ 3565802 h 6858000"/>
              <a:gd name="connsiteX226" fmla="*/ 5499023 w 7467600"/>
              <a:gd name="connsiteY226" fmla="*/ 4166310 h 6858000"/>
              <a:gd name="connsiteX227" fmla="*/ 5547022 w 7467600"/>
              <a:gd name="connsiteY227" fmla="*/ 3607838 h 6858000"/>
              <a:gd name="connsiteX228" fmla="*/ 5515964 w 7467600"/>
              <a:gd name="connsiteY228" fmla="*/ 3378541 h 6858000"/>
              <a:gd name="connsiteX229" fmla="*/ 5453702 w 7467600"/>
              <a:gd name="connsiteY229" fmla="*/ 3090882 h 6858000"/>
              <a:gd name="connsiteX230" fmla="*/ 1238695 w 7467600"/>
              <a:gd name="connsiteY230" fmla="*/ 3076820 h 6858000"/>
              <a:gd name="connsiteX231" fmla="*/ 716371 w 7467600"/>
              <a:gd name="connsiteY231" fmla="*/ 3293249 h 6858000"/>
              <a:gd name="connsiteX232" fmla="*/ 579522 w 7467600"/>
              <a:gd name="connsiteY232" fmla="*/ 3371759 h 6858000"/>
              <a:gd name="connsiteX233" fmla="*/ 600288 w 7467600"/>
              <a:gd name="connsiteY233" fmla="*/ 3365555 h 6858000"/>
              <a:gd name="connsiteX234" fmla="*/ 840692 w 7467600"/>
              <a:gd name="connsiteY234" fmla="*/ 3284921 h 6858000"/>
              <a:gd name="connsiteX235" fmla="*/ 979248 w 7467600"/>
              <a:gd name="connsiteY235" fmla="*/ 3221003 h 6858000"/>
              <a:gd name="connsiteX236" fmla="*/ 1053282 w 7467600"/>
              <a:gd name="connsiteY236" fmla="*/ 3185247 h 6858000"/>
              <a:gd name="connsiteX237" fmla="*/ 1320603 w 7467600"/>
              <a:gd name="connsiteY237" fmla="*/ 3081281 h 6858000"/>
              <a:gd name="connsiteX238" fmla="*/ 1238695 w 7467600"/>
              <a:gd name="connsiteY238" fmla="*/ 3076820 h 6858000"/>
              <a:gd name="connsiteX239" fmla="*/ 5425627 w 7467600"/>
              <a:gd name="connsiteY239" fmla="*/ 2954192 h 6858000"/>
              <a:gd name="connsiteX240" fmla="*/ 5470770 w 7467600"/>
              <a:gd name="connsiteY240" fmla="*/ 3005435 h 6858000"/>
              <a:gd name="connsiteX241" fmla="*/ 5519779 w 7467600"/>
              <a:gd name="connsiteY241" fmla="*/ 4359223 h 6858000"/>
              <a:gd name="connsiteX242" fmla="*/ 5520293 w 7467600"/>
              <a:gd name="connsiteY242" fmla="*/ 4360602 h 6858000"/>
              <a:gd name="connsiteX243" fmla="*/ 5767221 w 7467600"/>
              <a:gd name="connsiteY243" fmla="*/ 4665564 h 6858000"/>
              <a:gd name="connsiteX244" fmla="*/ 6937169 w 7467600"/>
              <a:gd name="connsiteY244" fmla="*/ 4815941 h 6858000"/>
              <a:gd name="connsiteX245" fmla="*/ 6953922 w 7467600"/>
              <a:gd name="connsiteY245" fmla="*/ 4890068 h 6858000"/>
              <a:gd name="connsiteX246" fmla="*/ 6071359 w 7467600"/>
              <a:gd name="connsiteY246" fmla="*/ 4770770 h 6858000"/>
              <a:gd name="connsiteX247" fmla="*/ 6038839 w 7467600"/>
              <a:gd name="connsiteY247" fmla="*/ 4764474 h 6858000"/>
              <a:gd name="connsiteX248" fmla="*/ 6038706 w 7467600"/>
              <a:gd name="connsiteY248" fmla="*/ 4763847 h 6858000"/>
              <a:gd name="connsiteX249" fmla="*/ 6037784 w 7467600"/>
              <a:gd name="connsiteY249" fmla="*/ 4764270 h 6858000"/>
              <a:gd name="connsiteX250" fmla="*/ 6038839 w 7467600"/>
              <a:gd name="connsiteY250" fmla="*/ 4764474 h 6858000"/>
              <a:gd name="connsiteX251" fmla="*/ 6040338 w 7467600"/>
              <a:gd name="connsiteY251" fmla="*/ 4771418 h 6858000"/>
              <a:gd name="connsiteX252" fmla="*/ 6024488 w 7467600"/>
              <a:gd name="connsiteY252" fmla="*/ 4809903 h 6858000"/>
              <a:gd name="connsiteX253" fmla="*/ 5599771 w 7467600"/>
              <a:gd name="connsiteY253" fmla="*/ 5509652 h 6858000"/>
              <a:gd name="connsiteX254" fmla="*/ 5548843 w 7467600"/>
              <a:gd name="connsiteY254" fmla="*/ 5563845 h 6858000"/>
              <a:gd name="connsiteX255" fmla="*/ 5940952 w 7467600"/>
              <a:gd name="connsiteY255" fmla="*/ 6250028 h 6858000"/>
              <a:gd name="connsiteX256" fmla="*/ 6043441 w 7467600"/>
              <a:gd name="connsiteY256" fmla="*/ 6665847 h 6858000"/>
              <a:gd name="connsiteX257" fmla="*/ 6093432 w 7467600"/>
              <a:gd name="connsiteY257" fmla="*/ 6858000 h 6858000"/>
              <a:gd name="connsiteX258" fmla="*/ 6034344 w 7467600"/>
              <a:gd name="connsiteY258" fmla="*/ 6858000 h 6858000"/>
              <a:gd name="connsiteX259" fmla="*/ 6026679 w 7467600"/>
              <a:gd name="connsiteY259" fmla="*/ 6836959 h 6858000"/>
              <a:gd name="connsiteX260" fmla="*/ 5800441 w 7467600"/>
              <a:gd name="connsiteY260" fmla="*/ 6335286 h 6858000"/>
              <a:gd name="connsiteX261" fmla="*/ 5526562 w 7467600"/>
              <a:gd name="connsiteY261" fmla="*/ 5705388 h 6858000"/>
              <a:gd name="connsiteX262" fmla="*/ 5519640 w 7467600"/>
              <a:gd name="connsiteY262" fmla="*/ 5683774 h 6858000"/>
              <a:gd name="connsiteX263" fmla="*/ 5844559 w 7467600"/>
              <a:gd name="connsiteY263" fmla="*/ 6553349 h 6858000"/>
              <a:gd name="connsiteX264" fmla="*/ 5975994 w 7467600"/>
              <a:gd name="connsiteY264" fmla="*/ 6858000 h 6858000"/>
              <a:gd name="connsiteX265" fmla="*/ 5898547 w 7467600"/>
              <a:gd name="connsiteY265" fmla="*/ 6858000 h 6858000"/>
              <a:gd name="connsiteX266" fmla="*/ 5682041 w 7467600"/>
              <a:gd name="connsiteY266" fmla="*/ 6355860 h 6858000"/>
              <a:gd name="connsiteX267" fmla="*/ 5461758 w 7467600"/>
              <a:gd name="connsiteY267" fmla="*/ 5820220 h 6858000"/>
              <a:gd name="connsiteX268" fmla="*/ 5237282 w 7467600"/>
              <a:gd name="connsiteY268" fmla="*/ 6579086 h 6858000"/>
              <a:gd name="connsiteX269" fmla="*/ 5115009 w 7467600"/>
              <a:gd name="connsiteY269" fmla="*/ 6858000 h 6858000"/>
              <a:gd name="connsiteX270" fmla="*/ 5028074 w 7467600"/>
              <a:gd name="connsiteY270" fmla="*/ 6858000 h 6858000"/>
              <a:gd name="connsiteX271" fmla="*/ 5079508 w 7467600"/>
              <a:gd name="connsiteY271" fmla="*/ 6749074 h 6858000"/>
              <a:gd name="connsiteX272" fmla="*/ 5371846 w 7467600"/>
              <a:gd name="connsiteY272" fmla="*/ 5924413 h 6858000"/>
              <a:gd name="connsiteX273" fmla="*/ 5270512 w 7467600"/>
              <a:gd name="connsiteY273" fmla="*/ 6138975 h 6858000"/>
              <a:gd name="connsiteX274" fmla="*/ 5062409 w 7467600"/>
              <a:gd name="connsiteY274" fmla="*/ 6653544 h 6858000"/>
              <a:gd name="connsiteX275" fmla="*/ 5036628 w 7467600"/>
              <a:gd name="connsiteY275" fmla="*/ 6754247 h 6858000"/>
              <a:gd name="connsiteX276" fmla="*/ 5009112 w 7467600"/>
              <a:gd name="connsiteY276" fmla="*/ 6858000 h 6858000"/>
              <a:gd name="connsiteX277" fmla="*/ 4976679 w 7467600"/>
              <a:gd name="connsiteY277" fmla="*/ 6858000 h 6858000"/>
              <a:gd name="connsiteX278" fmla="*/ 5006537 w 7467600"/>
              <a:gd name="connsiteY278" fmla="*/ 6747068 h 6858000"/>
              <a:gd name="connsiteX279" fmla="*/ 5032723 w 7467600"/>
              <a:gd name="connsiteY279" fmla="*/ 6644957 h 6858000"/>
              <a:gd name="connsiteX280" fmla="*/ 5242949 w 7467600"/>
              <a:gd name="connsiteY280" fmla="*/ 6125175 h 6858000"/>
              <a:gd name="connsiteX281" fmla="*/ 5286321 w 7467600"/>
              <a:gd name="connsiteY281" fmla="*/ 6033555 h 6858000"/>
              <a:gd name="connsiteX282" fmla="*/ 5008210 w 7467600"/>
              <a:gd name="connsiteY282" fmla="*/ 6649194 h 6858000"/>
              <a:gd name="connsiteX283" fmla="*/ 4986321 w 7467600"/>
              <a:gd name="connsiteY283" fmla="*/ 6765687 h 6858000"/>
              <a:gd name="connsiteX284" fmla="*/ 4973474 w 7467600"/>
              <a:gd name="connsiteY284" fmla="*/ 6858000 h 6858000"/>
              <a:gd name="connsiteX285" fmla="*/ 4907178 w 7467600"/>
              <a:gd name="connsiteY285" fmla="*/ 6858000 h 6858000"/>
              <a:gd name="connsiteX286" fmla="*/ 4910810 w 7467600"/>
              <a:gd name="connsiteY286" fmla="*/ 6829660 h 6858000"/>
              <a:gd name="connsiteX287" fmla="*/ 4987461 w 7467600"/>
              <a:gd name="connsiteY287" fmla="*/ 6432994 h 6858000"/>
              <a:gd name="connsiteX288" fmla="*/ 5179262 w 7467600"/>
              <a:gd name="connsiteY288" fmla="*/ 6035044 h 6858000"/>
              <a:gd name="connsiteX289" fmla="*/ 4689678 w 7467600"/>
              <a:gd name="connsiteY289" fmla="*/ 6440241 h 6858000"/>
              <a:gd name="connsiteX290" fmla="*/ 4477543 w 7467600"/>
              <a:gd name="connsiteY290" fmla="*/ 6674836 h 6858000"/>
              <a:gd name="connsiteX291" fmla="*/ 4329957 w 7467600"/>
              <a:gd name="connsiteY291" fmla="*/ 6858000 h 6858000"/>
              <a:gd name="connsiteX292" fmla="*/ 4218595 w 7467600"/>
              <a:gd name="connsiteY292" fmla="*/ 6858000 h 6858000"/>
              <a:gd name="connsiteX293" fmla="*/ 4368888 w 7467600"/>
              <a:gd name="connsiteY293" fmla="*/ 6668412 h 6858000"/>
              <a:gd name="connsiteX294" fmla="*/ 4563091 w 7467600"/>
              <a:gd name="connsiteY294" fmla="*/ 6442508 h 6858000"/>
              <a:gd name="connsiteX295" fmla="*/ 5387324 w 7467600"/>
              <a:gd name="connsiteY295" fmla="*/ 5705830 h 6858000"/>
              <a:gd name="connsiteX296" fmla="*/ 5073620 w 7467600"/>
              <a:gd name="connsiteY296" fmla="*/ 5955437 h 6858000"/>
              <a:gd name="connsiteX297" fmla="*/ 4689789 w 7467600"/>
              <a:gd name="connsiteY297" fmla="*/ 6268382 h 6858000"/>
              <a:gd name="connsiteX298" fmla="*/ 4418722 w 7467600"/>
              <a:gd name="connsiteY298" fmla="*/ 6570886 h 6858000"/>
              <a:gd name="connsiteX299" fmla="*/ 4214944 w 7467600"/>
              <a:gd name="connsiteY299" fmla="*/ 6858000 h 6858000"/>
              <a:gd name="connsiteX300" fmla="*/ 4177898 w 7467600"/>
              <a:gd name="connsiteY300" fmla="*/ 6858000 h 6858000"/>
              <a:gd name="connsiteX301" fmla="*/ 4391597 w 7467600"/>
              <a:gd name="connsiteY301" fmla="*/ 6556370 h 6858000"/>
              <a:gd name="connsiteX302" fmla="*/ 4668889 w 7467600"/>
              <a:gd name="connsiteY302" fmla="*/ 6246399 h 6858000"/>
              <a:gd name="connsiteX303" fmla="*/ 5055427 w 7467600"/>
              <a:gd name="connsiteY303" fmla="*/ 5931476 h 6858000"/>
              <a:gd name="connsiteX304" fmla="*/ 5371814 w 7467600"/>
              <a:gd name="connsiteY304" fmla="*/ 5678975 h 6858000"/>
              <a:gd name="connsiteX305" fmla="*/ 4987918 w 7467600"/>
              <a:gd name="connsiteY305" fmla="*/ 5838701 h 6858000"/>
              <a:gd name="connsiteX306" fmla="*/ 4317146 w 7467600"/>
              <a:gd name="connsiteY306" fmla="*/ 6587716 h 6858000"/>
              <a:gd name="connsiteX307" fmla="*/ 4171627 w 7467600"/>
              <a:gd name="connsiteY307" fmla="*/ 6858000 h 6858000"/>
              <a:gd name="connsiteX308" fmla="*/ 4081585 w 7467600"/>
              <a:gd name="connsiteY308" fmla="*/ 6858000 h 6858000"/>
              <a:gd name="connsiteX309" fmla="*/ 4238603 w 7467600"/>
              <a:gd name="connsiteY309" fmla="*/ 6559341 h 6858000"/>
              <a:gd name="connsiteX310" fmla="*/ 4778333 w 7467600"/>
              <a:gd name="connsiteY310" fmla="*/ 5873626 h 6858000"/>
              <a:gd name="connsiteX311" fmla="*/ 5414185 w 7467600"/>
              <a:gd name="connsiteY311" fmla="*/ 5573882 h 6858000"/>
              <a:gd name="connsiteX312" fmla="*/ 5959648 w 7467600"/>
              <a:gd name="connsiteY312" fmla="*/ 4760797 h 6858000"/>
              <a:gd name="connsiteX313" fmla="*/ 5355019 w 7467600"/>
              <a:gd name="connsiteY313" fmla="*/ 4734672 h 6858000"/>
              <a:gd name="connsiteX314" fmla="*/ 5083565 w 7467600"/>
              <a:gd name="connsiteY314" fmla="*/ 5179121 h 6858000"/>
              <a:gd name="connsiteX315" fmla="*/ 4713577 w 7467600"/>
              <a:gd name="connsiteY315" fmla="*/ 5616803 h 6858000"/>
              <a:gd name="connsiteX316" fmla="*/ 3989559 w 7467600"/>
              <a:gd name="connsiteY316" fmla="*/ 6145945 h 6858000"/>
              <a:gd name="connsiteX317" fmla="*/ 3939824 w 7467600"/>
              <a:gd name="connsiteY317" fmla="*/ 6066900 h 6858000"/>
              <a:gd name="connsiteX318" fmla="*/ 4584537 w 7467600"/>
              <a:gd name="connsiteY318" fmla="*/ 5324826 h 6858000"/>
              <a:gd name="connsiteX319" fmla="*/ 5037105 w 7467600"/>
              <a:gd name="connsiteY319" fmla="*/ 5088765 h 6858000"/>
              <a:gd name="connsiteX320" fmla="*/ 5039930 w 7467600"/>
              <a:gd name="connsiteY320" fmla="*/ 5089585 h 6858000"/>
              <a:gd name="connsiteX321" fmla="*/ 5263764 w 7467600"/>
              <a:gd name="connsiteY321" fmla="*/ 4735525 h 6858000"/>
              <a:gd name="connsiteX322" fmla="*/ 4086300 w 7467600"/>
              <a:gd name="connsiteY322" fmla="*/ 4884599 h 6858000"/>
              <a:gd name="connsiteX323" fmla="*/ 4085485 w 7467600"/>
              <a:gd name="connsiteY323" fmla="*/ 4899070 h 6858000"/>
              <a:gd name="connsiteX324" fmla="*/ 3871915 w 7467600"/>
              <a:gd name="connsiteY324" fmla="*/ 5253645 h 6858000"/>
              <a:gd name="connsiteX325" fmla="*/ 3799374 w 7467600"/>
              <a:gd name="connsiteY325" fmla="*/ 5466127 h 6858000"/>
              <a:gd name="connsiteX326" fmla="*/ 3498850 w 7467600"/>
              <a:gd name="connsiteY326" fmla="*/ 6661888 h 6858000"/>
              <a:gd name="connsiteX327" fmla="*/ 3399216 w 7467600"/>
              <a:gd name="connsiteY327" fmla="*/ 6858000 h 6858000"/>
              <a:gd name="connsiteX328" fmla="*/ 3303688 w 7467600"/>
              <a:gd name="connsiteY328" fmla="*/ 6858000 h 6858000"/>
              <a:gd name="connsiteX329" fmla="*/ 3391774 w 7467600"/>
              <a:gd name="connsiteY329" fmla="*/ 6697181 h 6858000"/>
              <a:gd name="connsiteX330" fmla="*/ 3735540 w 7467600"/>
              <a:gd name="connsiteY330" fmla="*/ 5546923 h 6858000"/>
              <a:gd name="connsiteX331" fmla="*/ 3729438 w 7467600"/>
              <a:gd name="connsiteY331" fmla="*/ 5569058 h 6858000"/>
              <a:gd name="connsiteX332" fmla="*/ 3707782 w 7467600"/>
              <a:gd name="connsiteY332" fmla="*/ 5644908 h 6858000"/>
              <a:gd name="connsiteX333" fmla="*/ 3583827 w 7467600"/>
              <a:gd name="connsiteY333" fmla="*/ 6039215 h 6858000"/>
              <a:gd name="connsiteX334" fmla="*/ 3547861 w 7467600"/>
              <a:gd name="connsiteY334" fmla="*/ 6129609 h 6858000"/>
              <a:gd name="connsiteX335" fmla="*/ 3490905 w 7467600"/>
              <a:gd name="connsiteY335" fmla="*/ 6277660 h 6858000"/>
              <a:gd name="connsiteX336" fmla="*/ 3455859 w 7467600"/>
              <a:gd name="connsiteY336" fmla="*/ 6391301 h 6858000"/>
              <a:gd name="connsiteX337" fmla="*/ 3429112 w 7467600"/>
              <a:gd name="connsiteY337" fmla="*/ 6479469 h 6858000"/>
              <a:gd name="connsiteX338" fmla="*/ 3304862 w 7467600"/>
              <a:gd name="connsiteY338" fmla="*/ 6796476 h 6858000"/>
              <a:gd name="connsiteX339" fmla="*/ 3276071 w 7467600"/>
              <a:gd name="connsiteY339" fmla="*/ 6858000 h 6858000"/>
              <a:gd name="connsiteX340" fmla="*/ 3240805 w 7467600"/>
              <a:gd name="connsiteY340" fmla="*/ 6858000 h 6858000"/>
              <a:gd name="connsiteX341" fmla="*/ 3275917 w 7467600"/>
              <a:gd name="connsiteY341" fmla="*/ 6783192 h 6858000"/>
              <a:gd name="connsiteX342" fmla="*/ 3399358 w 7467600"/>
              <a:gd name="connsiteY342" fmla="*/ 6469011 h 6858000"/>
              <a:gd name="connsiteX343" fmla="*/ 3425650 w 7467600"/>
              <a:gd name="connsiteY343" fmla="*/ 6381333 h 6858000"/>
              <a:gd name="connsiteX344" fmla="*/ 3460661 w 7467600"/>
              <a:gd name="connsiteY344" fmla="*/ 6266763 h 6858000"/>
              <a:gd name="connsiteX345" fmla="*/ 3518021 w 7467600"/>
              <a:gd name="connsiteY345" fmla="*/ 6117298 h 6858000"/>
              <a:gd name="connsiteX346" fmla="*/ 3554035 w 7467600"/>
              <a:gd name="connsiteY346" fmla="*/ 6027832 h 6858000"/>
              <a:gd name="connsiteX347" fmla="*/ 3677174 w 7467600"/>
              <a:gd name="connsiteY347" fmla="*/ 5636351 h 6858000"/>
              <a:gd name="connsiteX348" fmla="*/ 3698819 w 7467600"/>
              <a:gd name="connsiteY348" fmla="*/ 5560503 h 6858000"/>
              <a:gd name="connsiteX349" fmla="*/ 3702094 w 7467600"/>
              <a:gd name="connsiteY349" fmla="*/ 5549194 h 6858000"/>
              <a:gd name="connsiteX350" fmla="*/ 3398355 w 7467600"/>
              <a:gd name="connsiteY350" fmla="*/ 6094603 h 6858000"/>
              <a:gd name="connsiteX351" fmla="*/ 3193941 w 7467600"/>
              <a:gd name="connsiteY351" fmla="*/ 6798775 h 6858000"/>
              <a:gd name="connsiteX352" fmla="*/ 3184140 w 7467600"/>
              <a:gd name="connsiteY352" fmla="*/ 6858000 h 6858000"/>
              <a:gd name="connsiteX353" fmla="*/ 3099978 w 7467600"/>
              <a:gd name="connsiteY353" fmla="*/ 6858000 h 6858000"/>
              <a:gd name="connsiteX354" fmla="*/ 3101556 w 7467600"/>
              <a:gd name="connsiteY354" fmla="*/ 6843337 h 6858000"/>
              <a:gd name="connsiteX355" fmla="*/ 3370162 w 7467600"/>
              <a:gd name="connsiteY355" fmla="*/ 5785550 h 6858000"/>
              <a:gd name="connsiteX356" fmla="*/ 3746477 w 7467600"/>
              <a:gd name="connsiteY356" fmla="*/ 5377889 h 6858000"/>
              <a:gd name="connsiteX357" fmla="*/ 3863399 w 7467600"/>
              <a:gd name="connsiteY357" fmla="*/ 5087257 h 6858000"/>
              <a:gd name="connsiteX358" fmla="*/ 3968712 w 7467600"/>
              <a:gd name="connsiteY358" fmla="*/ 4913989 h 6858000"/>
              <a:gd name="connsiteX359" fmla="*/ 2792390 w 7467600"/>
              <a:gd name="connsiteY359" fmla="*/ 5382974 h 6858000"/>
              <a:gd name="connsiteX360" fmla="*/ 2714982 w 7467600"/>
              <a:gd name="connsiteY360" fmla="*/ 5427051 h 6858000"/>
              <a:gd name="connsiteX361" fmla="*/ 2813361 w 7467600"/>
              <a:gd name="connsiteY361" fmla="*/ 6023912 h 6858000"/>
              <a:gd name="connsiteX362" fmla="*/ 2688430 w 7467600"/>
              <a:gd name="connsiteY362" fmla="*/ 6801564 h 6858000"/>
              <a:gd name="connsiteX363" fmla="*/ 2629626 w 7467600"/>
              <a:gd name="connsiteY363" fmla="*/ 6763394 h 6858000"/>
              <a:gd name="connsiteX364" fmla="*/ 2565328 w 7467600"/>
              <a:gd name="connsiteY364" fmla="*/ 5516399 h 6858000"/>
              <a:gd name="connsiteX365" fmla="*/ 1922999 w 7467600"/>
              <a:gd name="connsiteY365" fmla="*/ 5980343 h 6858000"/>
              <a:gd name="connsiteX366" fmla="*/ 1950261 w 7467600"/>
              <a:gd name="connsiteY366" fmla="*/ 6405858 h 6858000"/>
              <a:gd name="connsiteX367" fmla="*/ 2365554 w 7467600"/>
              <a:gd name="connsiteY367" fmla="*/ 6759107 h 6858000"/>
              <a:gd name="connsiteX368" fmla="*/ 2424142 w 7467600"/>
              <a:gd name="connsiteY368" fmla="*/ 6858000 h 6858000"/>
              <a:gd name="connsiteX369" fmla="*/ 2395994 w 7467600"/>
              <a:gd name="connsiteY369" fmla="*/ 6858000 h 6858000"/>
              <a:gd name="connsiteX370" fmla="*/ 2392863 w 7467600"/>
              <a:gd name="connsiteY370" fmla="*/ 6852964 h 6858000"/>
              <a:gd name="connsiteX371" fmla="*/ 2017589 w 7467600"/>
              <a:gd name="connsiteY371" fmla="*/ 6493982 h 6858000"/>
              <a:gd name="connsiteX372" fmla="*/ 2147336 w 7467600"/>
              <a:gd name="connsiteY372" fmla="*/ 6594052 h 6858000"/>
              <a:gd name="connsiteX373" fmla="*/ 2207047 w 7467600"/>
              <a:gd name="connsiteY373" fmla="*/ 6654540 h 6858000"/>
              <a:gd name="connsiteX374" fmla="*/ 2299106 w 7467600"/>
              <a:gd name="connsiteY374" fmla="*/ 6778931 h 6858000"/>
              <a:gd name="connsiteX375" fmla="*/ 2314430 w 7467600"/>
              <a:gd name="connsiteY375" fmla="*/ 6801144 h 6858000"/>
              <a:gd name="connsiteX376" fmla="*/ 2352406 w 7467600"/>
              <a:gd name="connsiteY376" fmla="*/ 6858000 h 6858000"/>
              <a:gd name="connsiteX377" fmla="*/ 2314492 w 7467600"/>
              <a:gd name="connsiteY377" fmla="*/ 6858000 h 6858000"/>
              <a:gd name="connsiteX378" fmla="*/ 2288095 w 7467600"/>
              <a:gd name="connsiteY378" fmla="*/ 6818030 h 6858000"/>
              <a:gd name="connsiteX379" fmla="*/ 2272768 w 7467600"/>
              <a:gd name="connsiteY379" fmla="*/ 6795822 h 6858000"/>
              <a:gd name="connsiteX380" fmla="*/ 2182715 w 7467600"/>
              <a:gd name="connsiteY380" fmla="*/ 6675071 h 6858000"/>
              <a:gd name="connsiteX381" fmla="*/ 2032061 w 7467600"/>
              <a:gd name="connsiteY381" fmla="*/ 6541380 h 6858000"/>
              <a:gd name="connsiteX382" fmla="*/ 2257220 w 7467600"/>
              <a:gd name="connsiteY382" fmla="*/ 6826257 h 6858000"/>
              <a:gd name="connsiteX383" fmla="*/ 2281324 w 7467600"/>
              <a:gd name="connsiteY383" fmla="*/ 6858000 h 6858000"/>
              <a:gd name="connsiteX384" fmla="*/ 2242860 w 7467600"/>
              <a:gd name="connsiteY384" fmla="*/ 6858000 h 6858000"/>
              <a:gd name="connsiteX385" fmla="*/ 2232818 w 7467600"/>
              <a:gd name="connsiteY385" fmla="*/ 6844926 h 6858000"/>
              <a:gd name="connsiteX386" fmla="*/ 1990172 w 7467600"/>
              <a:gd name="connsiteY386" fmla="*/ 6542121 h 6858000"/>
              <a:gd name="connsiteX387" fmla="*/ 2124090 w 7467600"/>
              <a:gd name="connsiteY387" fmla="*/ 6761017 h 6858000"/>
              <a:gd name="connsiteX388" fmla="*/ 2200380 w 7467600"/>
              <a:gd name="connsiteY388" fmla="*/ 6858000 h 6858000"/>
              <a:gd name="connsiteX389" fmla="*/ 2147507 w 7467600"/>
              <a:gd name="connsiteY389" fmla="*/ 6858000 h 6858000"/>
              <a:gd name="connsiteX390" fmla="*/ 2070668 w 7467600"/>
              <a:gd name="connsiteY390" fmla="*/ 6761520 h 6858000"/>
              <a:gd name="connsiteX391" fmla="*/ 1975142 w 7467600"/>
              <a:gd name="connsiteY391" fmla="*/ 6585570 h 6858000"/>
              <a:gd name="connsiteX392" fmla="*/ 2050035 w 7467600"/>
              <a:gd name="connsiteY392" fmla="*/ 6813345 h 6858000"/>
              <a:gd name="connsiteX393" fmla="*/ 2063025 w 7467600"/>
              <a:gd name="connsiteY393" fmla="*/ 6858000 h 6858000"/>
              <a:gd name="connsiteX394" fmla="*/ 2021675 w 7467600"/>
              <a:gd name="connsiteY394" fmla="*/ 6858000 h 6858000"/>
              <a:gd name="connsiteX395" fmla="*/ 2019308 w 7467600"/>
              <a:gd name="connsiteY395" fmla="*/ 6847118 h 6858000"/>
              <a:gd name="connsiteX396" fmla="*/ 1938835 w 7467600"/>
              <a:gd name="connsiteY396" fmla="*/ 6551160 h 6858000"/>
              <a:gd name="connsiteX397" fmla="*/ 1953230 w 7467600"/>
              <a:gd name="connsiteY397" fmla="*/ 6759699 h 6858000"/>
              <a:gd name="connsiteX398" fmla="*/ 1956763 w 7467600"/>
              <a:gd name="connsiteY398" fmla="*/ 6778191 h 6858000"/>
              <a:gd name="connsiteX399" fmla="*/ 1967925 w 7467600"/>
              <a:gd name="connsiteY399" fmla="*/ 6858000 h 6858000"/>
              <a:gd name="connsiteX400" fmla="*/ 1936622 w 7467600"/>
              <a:gd name="connsiteY400" fmla="*/ 6858000 h 6858000"/>
              <a:gd name="connsiteX401" fmla="*/ 1926261 w 7467600"/>
              <a:gd name="connsiteY401" fmla="*/ 6784064 h 6858000"/>
              <a:gd name="connsiteX402" fmla="*/ 1922724 w 7467600"/>
              <a:gd name="connsiteY402" fmla="*/ 6765577 h 6858000"/>
              <a:gd name="connsiteX403" fmla="*/ 1904650 w 7467600"/>
              <a:gd name="connsiteY403" fmla="*/ 6639616 h 6858000"/>
              <a:gd name="connsiteX404" fmla="*/ 1885273 w 7467600"/>
              <a:gd name="connsiteY404" fmla="*/ 6858000 h 6858000"/>
              <a:gd name="connsiteX405" fmla="*/ 1854363 w 7467600"/>
              <a:gd name="connsiteY405" fmla="*/ 6858000 h 6858000"/>
              <a:gd name="connsiteX406" fmla="*/ 1880391 w 7467600"/>
              <a:gd name="connsiteY406" fmla="*/ 6603796 h 6858000"/>
              <a:gd name="connsiteX407" fmla="*/ 1818273 w 7467600"/>
              <a:gd name="connsiteY407" fmla="*/ 6715729 h 6858000"/>
              <a:gd name="connsiteX408" fmla="*/ 1794691 w 7467600"/>
              <a:gd name="connsiteY408" fmla="*/ 6843239 h 6858000"/>
              <a:gd name="connsiteX409" fmla="*/ 1794914 w 7467600"/>
              <a:gd name="connsiteY409" fmla="*/ 6858000 h 6858000"/>
              <a:gd name="connsiteX410" fmla="*/ 1746128 w 7467600"/>
              <a:gd name="connsiteY410" fmla="*/ 6858000 h 6858000"/>
              <a:gd name="connsiteX411" fmla="*/ 1753934 w 7467600"/>
              <a:gd name="connsiteY411" fmla="*/ 6724796 h 6858000"/>
              <a:gd name="connsiteX412" fmla="*/ 1792053 w 7467600"/>
              <a:gd name="connsiteY412" fmla="*/ 6572396 h 6858000"/>
              <a:gd name="connsiteX413" fmla="*/ 1862248 w 7467600"/>
              <a:gd name="connsiteY413" fmla="*/ 6266397 h 6858000"/>
              <a:gd name="connsiteX414" fmla="*/ 1862250 w 7467600"/>
              <a:gd name="connsiteY414" fmla="*/ 6033531 h 6858000"/>
              <a:gd name="connsiteX415" fmla="*/ 1211999 w 7467600"/>
              <a:gd name="connsiteY415" fmla="*/ 6683610 h 6858000"/>
              <a:gd name="connsiteX416" fmla="*/ 1213266 w 7467600"/>
              <a:gd name="connsiteY416" fmla="*/ 6691947 h 6858000"/>
              <a:gd name="connsiteX417" fmla="*/ 1203370 w 7467600"/>
              <a:gd name="connsiteY417" fmla="*/ 6850676 h 6858000"/>
              <a:gd name="connsiteX418" fmla="*/ 1203671 w 7467600"/>
              <a:gd name="connsiteY418" fmla="*/ 6858000 h 6858000"/>
              <a:gd name="connsiteX419" fmla="*/ 1143180 w 7467600"/>
              <a:gd name="connsiteY419" fmla="*/ 6858000 h 6858000"/>
              <a:gd name="connsiteX420" fmla="*/ 1142176 w 7467600"/>
              <a:gd name="connsiteY420" fmla="*/ 6766045 h 6858000"/>
              <a:gd name="connsiteX421" fmla="*/ 1067484 w 7467600"/>
              <a:gd name="connsiteY421" fmla="*/ 6858000 h 6858000"/>
              <a:gd name="connsiteX422" fmla="*/ 953928 w 7467600"/>
              <a:gd name="connsiteY422" fmla="*/ 6858000 h 6858000"/>
              <a:gd name="connsiteX423" fmla="*/ 959715 w 7467600"/>
              <a:gd name="connsiteY423" fmla="*/ 6850185 h 6858000"/>
              <a:gd name="connsiteX424" fmla="*/ 1483788 w 7467600"/>
              <a:gd name="connsiteY424" fmla="*/ 6259174 h 6858000"/>
              <a:gd name="connsiteX425" fmla="*/ 1100671 w 7467600"/>
              <a:gd name="connsiteY425" fmla="*/ 6252137 h 6858000"/>
              <a:gd name="connsiteX426" fmla="*/ 1090144 w 7467600"/>
              <a:gd name="connsiteY426" fmla="*/ 6256748 h 6858000"/>
              <a:gd name="connsiteX427" fmla="*/ 1095872 w 7467600"/>
              <a:gd name="connsiteY427" fmla="*/ 6271892 h 6858000"/>
              <a:gd name="connsiteX428" fmla="*/ 262785 w 7467600"/>
              <a:gd name="connsiteY428" fmla="*/ 6845450 h 6858000"/>
              <a:gd name="connsiteX429" fmla="*/ 209968 w 7467600"/>
              <a:gd name="connsiteY429" fmla="*/ 6770713 h 6858000"/>
              <a:gd name="connsiteX430" fmla="*/ 873460 w 7467600"/>
              <a:gd name="connsiteY430" fmla="*/ 6253768 h 6858000"/>
              <a:gd name="connsiteX431" fmla="*/ 192686 w 7467600"/>
              <a:gd name="connsiteY431" fmla="*/ 5849257 h 6858000"/>
              <a:gd name="connsiteX432" fmla="*/ 4696 w 7467600"/>
              <a:gd name="connsiteY432" fmla="*/ 5697668 h 6858000"/>
              <a:gd name="connsiteX433" fmla="*/ 0 w 7467600"/>
              <a:gd name="connsiteY433" fmla="*/ 5689984 h 6858000"/>
              <a:gd name="connsiteX434" fmla="*/ 0 w 7467600"/>
              <a:gd name="connsiteY434" fmla="*/ 5513472 h 6858000"/>
              <a:gd name="connsiteX435" fmla="*/ 174101 w 7467600"/>
              <a:gd name="connsiteY435" fmla="*/ 5620277 h 6858000"/>
              <a:gd name="connsiteX436" fmla="*/ 891800 w 7467600"/>
              <a:gd name="connsiteY436" fmla="*/ 6036935 h 6858000"/>
              <a:gd name="connsiteX437" fmla="*/ 1072219 w 7467600"/>
              <a:gd name="connsiteY437" fmla="*/ 6169443 h 6858000"/>
              <a:gd name="connsiteX438" fmla="*/ 1074117 w 7467600"/>
              <a:gd name="connsiteY438" fmla="*/ 6170301 h 6858000"/>
              <a:gd name="connsiteX439" fmla="*/ 1083114 w 7467600"/>
              <a:gd name="connsiteY439" fmla="*/ 6174131 h 6858000"/>
              <a:gd name="connsiteX440" fmla="*/ 1543010 w 7467600"/>
              <a:gd name="connsiteY440" fmla="*/ 6191140 h 6858000"/>
              <a:gd name="connsiteX441" fmla="*/ 1551080 w 7467600"/>
              <a:gd name="connsiteY441" fmla="*/ 6195006 h 6858000"/>
              <a:gd name="connsiteX442" fmla="*/ 2345443 w 7467600"/>
              <a:gd name="connsiteY442" fmla="*/ 5549882 h 6858000"/>
              <a:gd name="connsiteX443" fmla="*/ 1721499 w 7467600"/>
              <a:gd name="connsiteY443" fmla="*/ 5599969 h 6858000"/>
              <a:gd name="connsiteX444" fmla="*/ 767716 w 7467600"/>
              <a:gd name="connsiteY444" fmla="*/ 5472768 h 6858000"/>
              <a:gd name="connsiteX445" fmla="*/ 722147 w 7467600"/>
              <a:gd name="connsiteY445" fmla="*/ 5393091 h 6858000"/>
              <a:gd name="connsiteX446" fmla="*/ 1485552 w 7467600"/>
              <a:gd name="connsiteY446" fmla="*/ 5313202 h 6858000"/>
              <a:gd name="connsiteX447" fmla="*/ 2143004 w 7467600"/>
              <a:gd name="connsiteY447" fmla="*/ 5402420 h 6858000"/>
              <a:gd name="connsiteX448" fmla="*/ 1933391 w 7467600"/>
              <a:gd name="connsiteY448" fmla="*/ 5156971 h 6858000"/>
              <a:gd name="connsiteX449" fmla="*/ 1827118 w 7467600"/>
              <a:gd name="connsiteY449" fmla="*/ 4968410 h 6858000"/>
              <a:gd name="connsiteX450" fmla="*/ 1837349 w 7467600"/>
              <a:gd name="connsiteY450" fmla="*/ 4956357 h 6858000"/>
              <a:gd name="connsiteX451" fmla="*/ 2162835 w 7467600"/>
              <a:gd name="connsiteY451" fmla="*/ 5187853 h 6858000"/>
              <a:gd name="connsiteX452" fmla="*/ 2257167 w 7467600"/>
              <a:gd name="connsiteY452" fmla="*/ 5462123 h 6858000"/>
              <a:gd name="connsiteX453" fmla="*/ 2261598 w 7467600"/>
              <a:gd name="connsiteY453" fmla="*/ 5467998 h 6858000"/>
              <a:gd name="connsiteX454" fmla="*/ 2437177 w 7467600"/>
              <a:gd name="connsiteY454" fmla="*/ 5479608 h 6858000"/>
              <a:gd name="connsiteX455" fmla="*/ 2445247 w 7467600"/>
              <a:gd name="connsiteY455" fmla="*/ 5483476 h 6858000"/>
              <a:gd name="connsiteX456" fmla="*/ 2743626 w 7467600"/>
              <a:gd name="connsiteY456" fmla="*/ 5304819 h 6858000"/>
              <a:gd name="connsiteX457" fmla="*/ 3048102 w 7467600"/>
              <a:gd name="connsiteY457" fmla="*/ 5150595 h 6858000"/>
              <a:gd name="connsiteX458" fmla="*/ 1799414 w 7467600"/>
              <a:gd name="connsiteY458" fmla="*/ 4694732 h 6858000"/>
              <a:gd name="connsiteX459" fmla="*/ 1771735 w 7467600"/>
              <a:gd name="connsiteY459" fmla="*/ 4619929 h 6858000"/>
              <a:gd name="connsiteX460" fmla="*/ 3104273 w 7467600"/>
              <a:gd name="connsiteY460" fmla="*/ 5076159 h 6858000"/>
              <a:gd name="connsiteX461" fmla="*/ 3113245 w 7467600"/>
              <a:gd name="connsiteY461" fmla="*/ 5090705 h 6858000"/>
              <a:gd name="connsiteX462" fmla="*/ 3126294 w 7467600"/>
              <a:gd name="connsiteY462" fmla="*/ 5114400 h 6858000"/>
              <a:gd name="connsiteX463" fmla="*/ 3937433 w 7467600"/>
              <a:gd name="connsiteY463" fmla="*/ 4830473 h 6858000"/>
              <a:gd name="connsiteX464" fmla="*/ 3590475 w 7467600"/>
              <a:gd name="connsiteY464" fmla="*/ 4597974 h 6858000"/>
              <a:gd name="connsiteX465" fmla="*/ 3100264 w 7467600"/>
              <a:gd name="connsiteY465" fmla="*/ 4579845 h 6858000"/>
              <a:gd name="connsiteX466" fmla="*/ 2183576 w 7467600"/>
              <a:gd name="connsiteY466" fmla="*/ 4227150 h 6858000"/>
              <a:gd name="connsiteX467" fmla="*/ 2151029 w 7467600"/>
              <a:gd name="connsiteY467" fmla="*/ 4146947 h 6858000"/>
              <a:gd name="connsiteX468" fmla="*/ 3563434 w 7467600"/>
              <a:gd name="connsiteY468" fmla="*/ 4469115 h 6858000"/>
              <a:gd name="connsiteX469" fmla="*/ 3177952 w 7467600"/>
              <a:gd name="connsiteY469" fmla="*/ 3657386 h 6858000"/>
              <a:gd name="connsiteX470" fmla="*/ 3189263 w 7467600"/>
              <a:gd name="connsiteY470" fmla="*/ 3625726 h 6858000"/>
              <a:gd name="connsiteX471" fmla="*/ 3560912 w 7467600"/>
              <a:gd name="connsiteY471" fmla="*/ 4079863 h 6858000"/>
              <a:gd name="connsiteX472" fmla="*/ 3626636 w 7467600"/>
              <a:gd name="connsiteY472" fmla="*/ 4512230 h 6858000"/>
              <a:gd name="connsiteX473" fmla="*/ 3653088 w 7467600"/>
              <a:gd name="connsiteY473" fmla="*/ 4521417 h 6858000"/>
              <a:gd name="connsiteX474" fmla="*/ 3988128 w 7467600"/>
              <a:gd name="connsiteY474" fmla="*/ 4817267 h 6858000"/>
              <a:gd name="connsiteX475" fmla="*/ 4830582 w 7467600"/>
              <a:gd name="connsiteY475" fmla="*/ 4676000 h 6858000"/>
              <a:gd name="connsiteX476" fmla="*/ 4830100 w 7467600"/>
              <a:gd name="connsiteY476" fmla="*/ 4675554 h 6858000"/>
              <a:gd name="connsiteX477" fmla="*/ 4036318 w 7467600"/>
              <a:gd name="connsiteY477" fmla="*/ 4147013 h 6858000"/>
              <a:gd name="connsiteX478" fmla="*/ 3432098 w 7467600"/>
              <a:gd name="connsiteY478" fmla="*/ 3537312 h 6858000"/>
              <a:gd name="connsiteX479" fmla="*/ 3446761 w 7467600"/>
              <a:gd name="connsiteY479" fmla="*/ 3461278 h 6858000"/>
              <a:gd name="connsiteX480" fmla="*/ 4419733 w 7467600"/>
              <a:gd name="connsiteY480" fmla="*/ 3963555 h 6858000"/>
              <a:gd name="connsiteX481" fmla="*/ 4781371 w 7467600"/>
              <a:gd name="connsiteY481" fmla="*/ 4458604 h 6858000"/>
              <a:gd name="connsiteX482" fmla="*/ 4780440 w 7467600"/>
              <a:gd name="connsiteY482" fmla="*/ 4470290 h 6858000"/>
              <a:gd name="connsiteX483" fmla="*/ 4898954 w 7467600"/>
              <a:gd name="connsiteY483" fmla="*/ 4662092 h 6858000"/>
              <a:gd name="connsiteX484" fmla="*/ 4900699 w 7467600"/>
              <a:gd name="connsiteY484" fmla="*/ 4670867 h 6858000"/>
              <a:gd name="connsiteX485" fmla="*/ 5714511 w 7467600"/>
              <a:gd name="connsiteY485" fmla="*/ 4663483 h 6858000"/>
              <a:gd name="connsiteX486" fmla="*/ 5464793 w 7467600"/>
              <a:gd name="connsiteY486" fmla="*/ 4393556 h 6858000"/>
              <a:gd name="connsiteX487" fmla="*/ 5461897 w 7467600"/>
              <a:gd name="connsiteY487" fmla="*/ 4390879 h 6858000"/>
              <a:gd name="connsiteX488" fmla="*/ 4294126 w 7467600"/>
              <a:gd name="connsiteY488" fmla="*/ 3303048 h 6858000"/>
              <a:gd name="connsiteX489" fmla="*/ 4305321 w 7467600"/>
              <a:gd name="connsiteY489" fmla="*/ 3256953 h 6858000"/>
              <a:gd name="connsiteX490" fmla="*/ 4949299 w 7467600"/>
              <a:gd name="connsiteY490" fmla="*/ 3766336 h 6858000"/>
              <a:gd name="connsiteX491" fmla="*/ 5291452 w 7467600"/>
              <a:gd name="connsiteY491" fmla="*/ 4076801 h 6858000"/>
              <a:gd name="connsiteX492" fmla="*/ 5434998 w 7467600"/>
              <a:gd name="connsiteY492" fmla="*/ 4254100 h 6858000"/>
              <a:gd name="connsiteX493" fmla="*/ 5351015 w 7467600"/>
              <a:gd name="connsiteY493" fmla="*/ 3760989 h 6858000"/>
              <a:gd name="connsiteX494" fmla="*/ 5413780 w 7467600"/>
              <a:gd name="connsiteY494" fmla="*/ 2966265 h 6858000"/>
              <a:gd name="connsiteX495" fmla="*/ 5425627 w 7467600"/>
              <a:gd name="connsiteY495" fmla="*/ 2954192 h 6858000"/>
              <a:gd name="connsiteX496" fmla="*/ 6604735 w 7467600"/>
              <a:gd name="connsiteY496" fmla="*/ 2041381 h 6858000"/>
              <a:gd name="connsiteX497" fmla="*/ 7204487 w 7467600"/>
              <a:gd name="connsiteY497" fmla="*/ 2742112 h 6858000"/>
              <a:gd name="connsiteX498" fmla="*/ 7131592 w 7467600"/>
              <a:gd name="connsiteY498" fmla="*/ 2672096 h 6858000"/>
              <a:gd name="connsiteX499" fmla="*/ 6996344 w 7467600"/>
              <a:gd name="connsiteY499" fmla="*/ 2518310 h 6858000"/>
              <a:gd name="connsiteX500" fmla="*/ 6735495 w 7467600"/>
              <a:gd name="connsiteY500" fmla="*/ 2196890 h 6858000"/>
              <a:gd name="connsiteX501" fmla="*/ 6721901 w 7467600"/>
              <a:gd name="connsiteY501" fmla="*/ 2179274 h 6858000"/>
              <a:gd name="connsiteX502" fmla="*/ 6604735 w 7467600"/>
              <a:gd name="connsiteY502" fmla="*/ 2041381 h 6858000"/>
              <a:gd name="connsiteX503" fmla="*/ 6591670 w 7467600"/>
              <a:gd name="connsiteY503" fmla="*/ 1988277 h 6858000"/>
              <a:gd name="connsiteX504" fmla="*/ 6747349 w 7467600"/>
              <a:gd name="connsiteY504" fmla="*/ 2160069 h 6858000"/>
              <a:gd name="connsiteX505" fmla="*/ 6760943 w 7467600"/>
              <a:gd name="connsiteY505" fmla="*/ 2177686 h 6858000"/>
              <a:gd name="connsiteX506" fmla="*/ 7021065 w 7467600"/>
              <a:gd name="connsiteY506" fmla="*/ 2498102 h 6858000"/>
              <a:gd name="connsiteX507" fmla="*/ 7155223 w 7467600"/>
              <a:gd name="connsiteY507" fmla="*/ 2650386 h 6858000"/>
              <a:gd name="connsiteX508" fmla="*/ 7203167 w 7467600"/>
              <a:gd name="connsiteY508" fmla="*/ 2697288 h 6858000"/>
              <a:gd name="connsiteX509" fmla="*/ 6937703 w 7467600"/>
              <a:gd name="connsiteY509" fmla="*/ 2321981 h 6858000"/>
              <a:gd name="connsiteX510" fmla="*/ 6591670 w 7467600"/>
              <a:gd name="connsiteY510" fmla="*/ 1988277 h 6858000"/>
              <a:gd name="connsiteX511" fmla="*/ 5798671 w 7467600"/>
              <a:gd name="connsiteY511" fmla="*/ 1981601 h 6858000"/>
              <a:gd name="connsiteX512" fmla="*/ 5754709 w 7467600"/>
              <a:gd name="connsiteY512" fmla="*/ 2071454 h 6858000"/>
              <a:gd name="connsiteX513" fmla="*/ 5763044 w 7467600"/>
              <a:gd name="connsiteY513" fmla="*/ 2842206 h 6858000"/>
              <a:gd name="connsiteX514" fmla="*/ 5764974 w 7467600"/>
              <a:gd name="connsiteY514" fmla="*/ 2799609 h 6858000"/>
              <a:gd name="connsiteX515" fmla="*/ 5767665 w 7467600"/>
              <a:gd name="connsiteY515" fmla="*/ 2666409 h 6858000"/>
              <a:gd name="connsiteX516" fmla="*/ 5763055 w 7467600"/>
              <a:gd name="connsiteY516" fmla="*/ 2579705 h 6858000"/>
              <a:gd name="connsiteX517" fmla="*/ 5758079 w 7467600"/>
              <a:gd name="connsiteY517" fmla="*/ 2492508 h 6858000"/>
              <a:gd name="connsiteX518" fmla="*/ 5779325 w 7467600"/>
              <a:gd name="connsiteY518" fmla="*/ 2197069 h 6858000"/>
              <a:gd name="connsiteX519" fmla="*/ 5798671 w 7467600"/>
              <a:gd name="connsiteY519" fmla="*/ 1981601 h 6858000"/>
              <a:gd name="connsiteX520" fmla="*/ 5829202 w 7467600"/>
              <a:gd name="connsiteY520" fmla="*/ 1971679 h 6858000"/>
              <a:gd name="connsiteX521" fmla="*/ 5809558 w 7467600"/>
              <a:gd name="connsiteY521" fmla="*/ 2198043 h 6858000"/>
              <a:gd name="connsiteX522" fmla="*/ 5788653 w 7467600"/>
              <a:gd name="connsiteY522" fmla="*/ 2489430 h 6858000"/>
              <a:gd name="connsiteX523" fmla="*/ 5793439 w 7467600"/>
              <a:gd name="connsiteY523" fmla="*/ 2575235 h 6858000"/>
              <a:gd name="connsiteX524" fmla="*/ 5796837 w 7467600"/>
              <a:gd name="connsiteY524" fmla="*/ 2637633 h 6858000"/>
              <a:gd name="connsiteX525" fmla="*/ 5818614 w 7467600"/>
              <a:gd name="connsiteY525" fmla="*/ 2473055 h 6858000"/>
              <a:gd name="connsiteX526" fmla="*/ 5829202 w 7467600"/>
              <a:gd name="connsiteY526" fmla="*/ 1971679 h 6858000"/>
              <a:gd name="connsiteX527" fmla="*/ 5911389 w 7467600"/>
              <a:gd name="connsiteY527" fmla="*/ 1898371 h 6858000"/>
              <a:gd name="connsiteX528" fmla="*/ 6237627 w 7467600"/>
              <a:gd name="connsiteY528" fmla="*/ 2231921 h 6858000"/>
              <a:gd name="connsiteX529" fmla="*/ 5911389 w 7467600"/>
              <a:gd name="connsiteY529" fmla="*/ 1898371 h 6858000"/>
              <a:gd name="connsiteX530" fmla="*/ 6944437 w 7467600"/>
              <a:gd name="connsiteY530" fmla="*/ 1575402 h 6858000"/>
              <a:gd name="connsiteX531" fmla="*/ 6304730 w 7467600"/>
              <a:gd name="connsiteY531" fmla="*/ 1766654 h 6858000"/>
              <a:gd name="connsiteX532" fmla="*/ 6944437 w 7467600"/>
              <a:gd name="connsiteY532" fmla="*/ 1575402 h 6858000"/>
              <a:gd name="connsiteX533" fmla="*/ 7019523 w 7467600"/>
              <a:gd name="connsiteY533" fmla="*/ 1519450 h 6858000"/>
              <a:gd name="connsiteX534" fmla="*/ 6298091 w 7467600"/>
              <a:gd name="connsiteY534" fmla="*/ 1737122 h 6858000"/>
              <a:gd name="connsiteX535" fmla="*/ 7019523 w 7467600"/>
              <a:gd name="connsiteY535" fmla="*/ 1519450 h 6858000"/>
              <a:gd name="connsiteX536" fmla="*/ 2399523 w 7467600"/>
              <a:gd name="connsiteY536" fmla="*/ 1428234 h 6858000"/>
              <a:gd name="connsiteX537" fmla="*/ 2224982 w 7467600"/>
              <a:gd name="connsiteY537" fmla="*/ 1826201 h 6858000"/>
              <a:gd name="connsiteX538" fmla="*/ 2096099 w 7467600"/>
              <a:gd name="connsiteY538" fmla="*/ 2345900 h 6858000"/>
              <a:gd name="connsiteX539" fmla="*/ 2283317 w 7467600"/>
              <a:gd name="connsiteY539" fmla="*/ 1796925 h 6858000"/>
              <a:gd name="connsiteX540" fmla="*/ 2399523 w 7467600"/>
              <a:gd name="connsiteY540" fmla="*/ 1428234 h 6858000"/>
              <a:gd name="connsiteX541" fmla="*/ 2448558 w 7467600"/>
              <a:gd name="connsiteY541" fmla="*/ 1373435 h 6858000"/>
              <a:gd name="connsiteX542" fmla="*/ 2312521 w 7467600"/>
              <a:gd name="connsiteY542" fmla="*/ 1806140 h 6858000"/>
              <a:gd name="connsiteX543" fmla="*/ 2127533 w 7467600"/>
              <a:gd name="connsiteY543" fmla="*/ 2348380 h 6858000"/>
              <a:gd name="connsiteX544" fmla="*/ 2358080 w 7467600"/>
              <a:gd name="connsiteY544" fmla="*/ 1866134 h 6858000"/>
              <a:gd name="connsiteX545" fmla="*/ 2407436 w 7467600"/>
              <a:gd name="connsiteY545" fmla="*/ 1651070 h 6858000"/>
              <a:gd name="connsiteX546" fmla="*/ 2448558 w 7467600"/>
              <a:gd name="connsiteY546" fmla="*/ 1373435 h 6858000"/>
              <a:gd name="connsiteX547" fmla="*/ 278707 w 7467600"/>
              <a:gd name="connsiteY547" fmla="*/ 1352270 h 6858000"/>
              <a:gd name="connsiteX548" fmla="*/ 321570 w 7467600"/>
              <a:gd name="connsiteY548" fmla="*/ 1861610 h 6858000"/>
              <a:gd name="connsiteX549" fmla="*/ 294281 w 7467600"/>
              <a:gd name="connsiteY549" fmla="*/ 1440658 h 6858000"/>
              <a:gd name="connsiteX550" fmla="*/ 278707 w 7467600"/>
              <a:gd name="connsiteY550" fmla="*/ 1352270 h 6858000"/>
              <a:gd name="connsiteX551" fmla="*/ 1423821 w 7467600"/>
              <a:gd name="connsiteY551" fmla="*/ 1351958 h 6858000"/>
              <a:gd name="connsiteX552" fmla="*/ 1638521 w 7467600"/>
              <a:gd name="connsiteY552" fmla="*/ 1908470 h 6858000"/>
              <a:gd name="connsiteX553" fmla="*/ 1754199 w 7467600"/>
              <a:gd name="connsiteY553" fmla="*/ 2149284 h 6858000"/>
              <a:gd name="connsiteX554" fmla="*/ 1908359 w 7467600"/>
              <a:gd name="connsiteY554" fmla="*/ 2364988 h 6858000"/>
              <a:gd name="connsiteX555" fmla="*/ 1647661 w 7467600"/>
              <a:gd name="connsiteY555" fmla="*/ 1825945 h 6858000"/>
              <a:gd name="connsiteX556" fmla="*/ 1423821 w 7467600"/>
              <a:gd name="connsiteY556" fmla="*/ 1351958 h 6858000"/>
              <a:gd name="connsiteX557" fmla="*/ 1431890 w 7467600"/>
              <a:gd name="connsiteY557" fmla="*/ 1306475 h 6858000"/>
              <a:gd name="connsiteX558" fmla="*/ 1507597 w 7467600"/>
              <a:gd name="connsiteY558" fmla="*/ 1446132 h 6858000"/>
              <a:gd name="connsiteX559" fmla="*/ 1674586 w 7467600"/>
              <a:gd name="connsiteY559" fmla="*/ 1813832 h 6858000"/>
              <a:gd name="connsiteX560" fmla="*/ 1815950 w 7467600"/>
              <a:gd name="connsiteY560" fmla="*/ 2128564 h 6858000"/>
              <a:gd name="connsiteX561" fmla="*/ 1984242 w 7467600"/>
              <a:gd name="connsiteY561" fmla="*/ 2430829 h 6858000"/>
              <a:gd name="connsiteX562" fmla="*/ 2014023 w 7467600"/>
              <a:gd name="connsiteY562" fmla="*/ 2450995 h 6858000"/>
              <a:gd name="connsiteX563" fmla="*/ 1747337 w 7467600"/>
              <a:gd name="connsiteY563" fmla="*/ 1855264 h 6858000"/>
              <a:gd name="connsiteX564" fmla="*/ 1533749 w 7467600"/>
              <a:gd name="connsiteY564" fmla="*/ 1478656 h 6858000"/>
              <a:gd name="connsiteX565" fmla="*/ 1431890 w 7467600"/>
              <a:gd name="connsiteY565" fmla="*/ 1306475 h 6858000"/>
              <a:gd name="connsiteX566" fmla="*/ 5052692 w 7467600"/>
              <a:gd name="connsiteY566" fmla="*/ 1292994 h 6858000"/>
              <a:gd name="connsiteX567" fmla="*/ 5200661 w 7467600"/>
              <a:gd name="connsiteY567" fmla="*/ 1635186 h 6858000"/>
              <a:gd name="connsiteX568" fmla="*/ 5297138 w 7467600"/>
              <a:gd name="connsiteY568" fmla="*/ 1906351 h 6858000"/>
              <a:gd name="connsiteX569" fmla="*/ 5052692 w 7467600"/>
              <a:gd name="connsiteY569" fmla="*/ 1292994 h 6858000"/>
              <a:gd name="connsiteX570" fmla="*/ 5009948 w 7467600"/>
              <a:gd name="connsiteY570" fmla="*/ 1273619 h 6858000"/>
              <a:gd name="connsiteX571" fmla="*/ 5121777 w 7467600"/>
              <a:gd name="connsiteY571" fmla="*/ 1654213 h 6858000"/>
              <a:gd name="connsiteX572" fmla="*/ 5293545 w 7467600"/>
              <a:gd name="connsiteY572" fmla="*/ 2072247 h 6858000"/>
              <a:gd name="connsiteX573" fmla="*/ 5294042 w 7467600"/>
              <a:gd name="connsiteY573" fmla="*/ 2065019 h 6858000"/>
              <a:gd name="connsiteX574" fmla="*/ 5171936 w 7467600"/>
              <a:gd name="connsiteY574" fmla="*/ 1647613 h 6858000"/>
              <a:gd name="connsiteX575" fmla="*/ 5009948 w 7467600"/>
              <a:gd name="connsiteY575" fmla="*/ 1273619 h 6858000"/>
              <a:gd name="connsiteX576" fmla="*/ 655236 w 7467600"/>
              <a:gd name="connsiteY576" fmla="*/ 1268632 h 6858000"/>
              <a:gd name="connsiteX577" fmla="*/ 839521 w 7467600"/>
              <a:gd name="connsiteY577" fmla="*/ 1685315 h 6858000"/>
              <a:gd name="connsiteX578" fmla="*/ 1109416 w 7467600"/>
              <a:gd name="connsiteY578" fmla="*/ 2061663 h 6858000"/>
              <a:gd name="connsiteX579" fmla="*/ 1298300 w 7467600"/>
              <a:gd name="connsiteY579" fmla="*/ 2247742 h 6858000"/>
              <a:gd name="connsiteX580" fmla="*/ 1125871 w 7467600"/>
              <a:gd name="connsiteY580" fmla="*/ 1989513 h 6858000"/>
              <a:gd name="connsiteX581" fmla="*/ 981574 w 7467600"/>
              <a:gd name="connsiteY581" fmla="*/ 1783157 h 6858000"/>
              <a:gd name="connsiteX582" fmla="*/ 922198 w 7467600"/>
              <a:gd name="connsiteY582" fmla="*/ 1677437 h 6858000"/>
              <a:gd name="connsiteX583" fmla="*/ 869293 w 7467600"/>
              <a:gd name="connsiteY583" fmla="*/ 1583214 h 6858000"/>
              <a:gd name="connsiteX584" fmla="*/ 751431 w 7467600"/>
              <a:gd name="connsiteY584" fmla="*/ 1405731 h 6858000"/>
              <a:gd name="connsiteX585" fmla="*/ 655236 w 7467600"/>
              <a:gd name="connsiteY585" fmla="*/ 1268632 h 6858000"/>
              <a:gd name="connsiteX586" fmla="*/ 6516292 w 7467600"/>
              <a:gd name="connsiteY586" fmla="*/ 1263064 h 6858000"/>
              <a:gd name="connsiteX587" fmla="*/ 5736320 w 7467600"/>
              <a:gd name="connsiteY587" fmla="*/ 1501803 h 6858000"/>
              <a:gd name="connsiteX588" fmla="*/ 6516292 w 7467600"/>
              <a:gd name="connsiteY588" fmla="*/ 1263064 h 6858000"/>
              <a:gd name="connsiteX589" fmla="*/ 291466 w 7467600"/>
              <a:gd name="connsiteY589" fmla="*/ 1250369 h 6858000"/>
              <a:gd name="connsiteX590" fmla="*/ 323180 w 7467600"/>
              <a:gd name="connsiteY590" fmla="*/ 1435283 h 6858000"/>
              <a:gd name="connsiteX591" fmla="*/ 349381 w 7467600"/>
              <a:gd name="connsiteY591" fmla="*/ 1875041 h 6858000"/>
              <a:gd name="connsiteX592" fmla="*/ 374363 w 7467600"/>
              <a:gd name="connsiteY592" fmla="*/ 1506494 h 6858000"/>
              <a:gd name="connsiteX593" fmla="*/ 302168 w 7467600"/>
              <a:gd name="connsiteY593" fmla="*/ 1274495 h 6858000"/>
              <a:gd name="connsiteX594" fmla="*/ 291466 w 7467600"/>
              <a:gd name="connsiteY594" fmla="*/ 1250369 h 6858000"/>
              <a:gd name="connsiteX595" fmla="*/ 678222 w 7467600"/>
              <a:gd name="connsiteY595" fmla="*/ 1248670 h 6858000"/>
              <a:gd name="connsiteX596" fmla="*/ 775536 w 7467600"/>
              <a:gd name="connsiteY596" fmla="*/ 1388015 h 6858000"/>
              <a:gd name="connsiteX597" fmla="*/ 894529 w 7467600"/>
              <a:gd name="connsiteY597" fmla="*/ 1567739 h 6858000"/>
              <a:gd name="connsiteX598" fmla="*/ 948000 w 7467600"/>
              <a:gd name="connsiteY598" fmla="*/ 1663088 h 6858000"/>
              <a:gd name="connsiteX599" fmla="*/ 1006812 w 7467600"/>
              <a:gd name="connsiteY599" fmla="*/ 1767683 h 6858000"/>
              <a:gd name="connsiteX600" fmla="*/ 1149133 w 7467600"/>
              <a:gd name="connsiteY600" fmla="*/ 1971513 h 6858000"/>
              <a:gd name="connsiteX601" fmla="*/ 1333952 w 7467600"/>
              <a:gd name="connsiteY601" fmla="*/ 2251620 h 6858000"/>
              <a:gd name="connsiteX602" fmla="*/ 1337329 w 7467600"/>
              <a:gd name="connsiteY602" fmla="*/ 2258350 h 6858000"/>
              <a:gd name="connsiteX603" fmla="*/ 1014726 w 7467600"/>
              <a:gd name="connsiteY603" fmla="*/ 1615556 h 6858000"/>
              <a:gd name="connsiteX604" fmla="*/ 678222 w 7467600"/>
              <a:gd name="connsiteY604" fmla="*/ 1248670 h 6858000"/>
              <a:gd name="connsiteX605" fmla="*/ 6691602 w 7467600"/>
              <a:gd name="connsiteY605" fmla="*/ 1140573 h 6858000"/>
              <a:gd name="connsiteX606" fmla="*/ 6571100 w 7467600"/>
              <a:gd name="connsiteY606" fmla="*/ 1183662 h 6858000"/>
              <a:gd name="connsiteX607" fmla="*/ 6241687 w 7467600"/>
              <a:gd name="connsiteY607" fmla="*/ 1257600 h 6858000"/>
              <a:gd name="connsiteX608" fmla="*/ 5693009 w 7467600"/>
              <a:gd name="connsiteY608" fmla="*/ 1478256 h 6858000"/>
              <a:gd name="connsiteX609" fmla="*/ 6548420 w 7467600"/>
              <a:gd name="connsiteY609" fmla="*/ 1214599 h 6858000"/>
              <a:gd name="connsiteX610" fmla="*/ 6605473 w 7467600"/>
              <a:gd name="connsiteY610" fmla="*/ 1184686 h 6858000"/>
              <a:gd name="connsiteX611" fmla="*/ 6691602 w 7467600"/>
              <a:gd name="connsiteY611" fmla="*/ 1140573 h 6858000"/>
              <a:gd name="connsiteX612" fmla="*/ 4002475 w 7467600"/>
              <a:gd name="connsiteY612" fmla="*/ 1037802 h 6858000"/>
              <a:gd name="connsiteX613" fmla="*/ 4000324 w 7467600"/>
              <a:gd name="connsiteY613" fmla="*/ 1039362 h 6858000"/>
              <a:gd name="connsiteX614" fmla="*/ 4002862 w 7467600"/>
              <a:gd name="connsiteY614" fmla="*/ 1042866 h 6858000"/>
              <a:gd name="connsiteX615" fmla="*/ 4002475 w 7467600"/>
              <a:gd name="connsiteY615" fmla="*/ 1037802 h 6858000"/>
              <a:gd name="connsiteX616" fmla="*/ 506322 w 7467600"/>
              <a:gd name="connsiteY616" fmla="*/ 1020997 h 6858000"/>
              <a:gd name="connsiteX617" fmla="*/ 533068 w 7467600"/>
              <a:gd name="connsiteY617" fmla="*/ 1029409 h 6858000"/>
              <a:gd name="connsiteX618" fmla="*/ 1232525 w 7467600"/>
              <a:gd name="connsiteY618" fmla="*/ 1804675 h 6858000"/>
              <a:gd name="connsiteX619" fmla="*/ 1388858 w 7467600"/>
              <a:gd name="connsiteY619" fmla="*/ 2368011 h 6858000"/>
              <a:gd name="connsiteX620" fmla="*/ 1384098 w 7467600"/>
              <a:gd name="connsiteY620" fmla="*/ 2378125 h 6858000"/>
              <a:gd name="connsiteX621" fmla="*/ 1425393 w 7467600"/>
              <a:gd name="connsiteY621" fmla="*/ 2589124 h 6858000"/>
              <a:gd name="connsiteX622" fmla="*/ 1424001 w 7467600"/>
              <a:gd name="connsiteY622" fmla="*/ 2597541 h 6858000"/>
              <a:gd name="connsiteX623" fmla="*/ 2152729 w 7467600"/>
              <a:gd name="connsiteY623" fmla="*/ 2864487 h 6858000"/>
              <a:gd name="connsiteX624" fmla="*/ 2020609 w 7467600"/>
              <a:gd name="connsiteY624" fmla="*/ 2539671 h 6858000"/>
              <a:gd name="connsiteX625" fmla="*/ 2018920 w 7467600"/>
              <a:gd name="connsiteY625" fmla="*/ 2536309 h 6858000"/>
              <a:gd name="connsiteX626" fmla="*/ 1342441 w 7467600"/>
              <a:gd name="connsiteY626" fmla="*/ 1173017 h 6858000"/>
              <a:gd name="connsiteX627" fmla="*/ 1367925 w 7467600"/>
              <a:gd name="connsiteY627" fmla="*/ 1135648 h 6858000"/>
              <a:gd name="connsiteX628" fmla="*/ 1771401 w 7467600"/>
              <a:gd name="connsiteY628" fmla="*/ 1806673 h 6858000"/>
              <a:gd name="connsiteX629" fmla="*/ 1972385 w 7467600"/>
              <a:gd name="connsiteY629" fmla="*/ 2198735 h 6858000"/>
              <a:gd name="connsiteX630" fmla="*/ 2040892 w 7467600"/>
              <a:gd name="connsiteY630" fmla="*/ 2405205 h 6858000"/>
              <a:gd name="connsiteX631" fmla="*/ 2131689 w 7467600"/>
              <a:gd name="connsiteY631" fmla="*/ 1936926 h 6858000"/>
              <a:gd name="connsiteX632" fmla="*/ 2454820 w 7467600"/>
              <a:gd name="connsiteY632" fmla="*/ 1248808 h 6858000"/>
              <a:gd name="connsiteX633" fmla="*/ 2492512 w 7467600"/>
              <a:gd name="connsiteY633" fmla="*/ 1302920 h 6858000"/>
              <a:gd name="connsiteX634" fmla="*/ 2081216 w 7467600"/>
              <a:gd name="connsiteY634" fmla="*/ 2527513 h 6858000"/>
              <a:gd name="connsiteX635" fmla="*/ 2081211 w 7467600"/>
              <a:gd name="connsiteY635" fmla="*/ 2528916 h 6858000"/>
              <a:gd name="connsiteX636" fmla="*/ 2199067 w 7467600"/>
              <a:gd name="connsiteY636" fmla="*/ 2884061 h 6858000"/>
              <a:gd name="connsiteX637" fmla="*/ 3192586 w 7467600"/>
              <a:gd name="connsiteY637" fmla="*/ 3411496 h 6858000"/>
              <a:gd name="connsiteX638" fmla="*/ 3182620 w 7467600"/>
              <a:gd name="connsiteY638" fmla="*/ 3483279 h 6858000"/>
              <a:gd name="connsiteX639" fmla="*/ 2435119 w 7467600"/>
              <a:gd name="connsiteY639" fmla="*/ 3080173 h 6858000"/>
              <a:gd name="connsiteX640" fmla="*/ 2410152 w 7467600"/>
              <a:gd name="connsiteY640" fmla="*/ 3063751 h 6858000"/>
              <a:gd name="connsiteX641" fmla="*/ 2408099 w 7467600"/>
              <a:gd name="connsiteY641" fmla="*/ 3064403 h 6858000"/>
              <a:gd name="connsiteX642" fmla="*/ 2407218 w 7467600"/>
              <a:gd name="connsiteY642" fmla="*/ 3070324 h 6858000"/>
              <a:gd name="connsiteX643" fmla="*/ 2380138 w 7467600"/>
              <a:gd name="connsiteY643" fmla="*/ 3099341 h 6858000"/>
              <a:gd name="connsiteX644" fmla="*/ 1765923 w 7467600"/>
              <a:gd name="connsiteY644" fmla="*/ 3581043 h 6858000"/>
              <a:gd name="connsiteX645" fmla="*/ 1702258 w 7467600"/>
              <a:gd name="connsiteY645" fmla="*/ 3612286 h 6858000"/>
              <a:gd name="connsiteX646" fmla="*/ 1538370 w 7467600"/>
              <a:gd name="connsiteY646" fmla="*/ 3811804 h 6858000"/>
              <a:gd name="connsiteX647" fmla="*/ 542867 w 7467600"/>
              <a:gd name="connsiteY647" fmla="*/ 4944092 h 6858000"/>
              <a:gd name="connsiteX648" fmla="*/ 515800 w 7467600"/>
              <a:gd name="connsiteY648" fmla="*/ 4862180 h 6858000"/>
              <a:gd name="connsiteX649" fmla="*/ 909145 w 7467600"/>
              <a:gd name="connsiteY649" fmla="*/ 4199225 h 6858000"/>
              <a:gd name="connsiteX650" fmla="*/ 1214067 w 7467600"/>
              <a:gd name="connsiteY650" fmla="*/ 3908561 h 6858000"/>
              <a:gd name="connsiteX651" fmla="*/ 640967 w 7467600"/>
              <a:gd name="connsiteY651" fmla="*/ 4105601 h 6858000"/>
              <a:gd name="connsiteX652" fmla="*/ 112563 w 7467600"/>
              <a:gd name="connsiteY652" fmla="*/ 4396952 h 6858000"/>
              <a:gd name="connsiteX653" fmla="*/ 0 w 7467600"/>
              <a:gd name="connsiteY653" fmla="*/ 4466006 h 6858000"/>
              <a:gd name="connsiteX654" fmla="*/ 0 w 7467600"/>
              <a:gd name="connsiteY654" fmla="*/ 4233763 h 6858000"/>
              <a:gd name="connsiteX655" fmla="*/ 36881 w 7467600"/>
              <a:gd name="connsiteY655" fmla="*/ 4200118 h 6858000"/>
              <a:gd name="connsiteX656" fmla="*/ 910534 w 7467600"/>
              <a:gd name="connsiteY656" fmla="*/ 3629753 h 6858000"/>
              <a:gd name="connsiteX657" fmla="*/ 1578717 w 7467600"/>
              <a:gd name="connsiteY657" fmla="*/ 3575982 h 6858000"/>
              <a:gd name="connsiteX658" fmla="*/ 2338780 w 7467600"/>
              <a:gd name="connsiteY658" fmla="*/ 3033725 h 6858000"/>
              <a:gd name="connsiteX659" fmla="*/ 1807991 w 7467600"/>
              <a:gd name="connsiteY659" fmla="*/ 2807184 h 6858000"/>
              <a:gd name="connsiteX660" fmla="*/ 1416358 w 7467600"/>
              <a:gd name="connsiteY660" fmla="*/ 3112571 h 6858000"/>
              <a:gd name="connsiteX661" fmla="*/ 939066 w 7467600"/>
              <a:gd name="connsiteY661" fmla="*/ 3378798 h 6858000"/>
              <a:gd name="connsiteX662" fmla="*/ 115099 w 7467600"/>
              <a:gd name="connsiteY662" fmla="*/ 3607650 h 6858000"/>
              <a:gd name="connsiteX663" fmla="*/ 97284 w 7467600"/>
              <a:gd name="connsiteY663" fmla="*/ 3520393 h 6858000"/>
              <a:gd name="connsiteX664" fmla="*/ 922050 w 7467600"/>
              <a:gd name="connsiteY664" fmla="*/ 3074867 h 6858000"/>
              <a:gd name="connsiteX665" fmla="*/ 1405265 w 7467600"/>
              <a:gd name="connsiteY665" fmla="*/ 3016319 h 6858000"/>
              <a:gd name="connsiteX666" fmla="*/ 1407512 w 7467600"/>
              <a:gd name="connsiteY666" fmla="*/ 3018001 h 6858000"/>
              <a:gd name="connsiteX667" fmla="*/ 1726266 w 7467600"/>
              <a:gd name="connsiteY667" fmla="*/ 2777274 h 6858000"/>
              <a:gd name="connsiteX668" fmla="*/ 625390 w 7467600"/>
              <a:gd name="connsiteY668" fmla="*/ 2514541 h 6858000"/>
              <a:gd name="connsiteX669" fmla="*/ 619799 w 7467600"/>
              <a:gd name="connsiteY669" fmla="*/ 2527180 h 6858000"/>
              <a:gd name="connsiteX670" fmla="*/ 310030 w 7467600"/>
              <a:gd name="connsiteY670" fmla="*/ 2771818 h 6858000"/>
              <a:gd name="connsiteX671" fmla="*/ 173877 w 7467600"/>
              <a:gd name="connsiteY671" fmla="*/ 2937056 h 6858000"/>
              <a:gd name="connsiteX672" fmla="*/ 77889 w 7467600"/>
              <a:gd name="connsiteY672" fmla="*/ 3138440 h 6858000"/>
              <a:gd name="connsiteX673" fmla="*/ 0 w 7467600"/>
              <a:gd name="connsiteY673" fmla="*/ 3271395 h 6858000"/>
              <a:gd name="connsiteX674" fmla="*/ 0 w 7467600"/>
              <a:gd name="connsiteY674" fmla="*/ 3153002 h 6858000"/>
              <a:gd name="connsiteX675" fmla="*/ 2386 w 7467600"/>
              <a:gd name="connsiteY675" fmla="*/ 3149203 h 6858000"/>
              <a:gd name="connsiteX676" fmla="*/ 89753 w 7467600"/>
              <a:gd name="connsiteY676" fmla="*/ 2987702 h 6858000"/>
              <a:gd name="connsiteX677" fmla="*/ 76869 w 7467600"/>
              <a:gd name="connsiteY677" fmla="*/ 3005404 h 6858000"/>
              <a:gd name="connsiteX678" fmla="*/ 32049 w 7467600"/>
              <a:gd name="connsiteY678" fmla="*/ 3065814 h 6858000"/>
              <a:gd name="connsiteX679" fmla="*/ 0 w 7467600"/>
              <a:gd name="connsiteY679" fmla="*/ 3108744 h 6858000"/>
              <a:gd name="connsiteX680" fmla="*/ 0 w 7467600"/>
              <a:gd name="connsiteY680" fmla="*/ 3058059 h 6858000"/>
              <a:gd name="connsiteX681" fmla="*/ 7610 w 7467600"/>
              <a:gd name="connsiteY681" fmla="*/ 3047889 h 6858000"/>
              <a:gd name="connsiteX682" fmla="*/ 52419 w 7467600"/>
              <a:gd name="connsiteY682" fmla="*/ 2987479 h 6858000"/>
              <a:gd name="connsiteX683" fmla="*/ 59142 w 7467600"/>
              <a:gd name="connsiteY683" fmla="*/ 2978488 h 6858000"/>
              <a:gd name="connsiteX684" fmla="*/ 0 w 7467600"/>
              <a:gd name="connsiteY684" fmla="*/ 3015334 h 6858000"/>
              <a:gd name="connsiteX685" fmla="*/ 0 w 7467600"/>
              <a:gd name="connsiteY685" fmla="*/ 2914286 h 6858000"/>
              <a:gd name="connsiteX686" fmla="*/ 36383 w 7467600"/>
              <a:gd name="connsiteY686" fmla="*/ 2901128 h 6858000"/>
              <a:gd name="connsiteX687" fmla="*/ 156329 w 7467600"/>
              <a:gd name="connsiteY687" fmla="*/ 2840533 h 6858000"/>
              <a:gd name="connsiteX688" fmla="*/ 358355 w 7467600"/>
              <a:gd name="connsiteY688" fmla="*/ 2620471 h 6858000"/>
              <a:gd name="connsiteX689" fmla="*/ 510577 w 7467600"/>
              <a:gd name="connsiteY689" fmla="*/ 2501244 h 6858000"/>
              <a:gd name="connsiteX690" fmla="*/ 211967 w 7467600"/>
              <a:gd name="connsiteY690" fmla="*/ 2479171 h 6858000"/>
              <a:gd name="connsiteX691" fmla="*/ 0 w 7467600"/>
              <a:gd name="connsiteY691" fmla="*/ 2476398 h 6858000"/>
              <a:gd name="connsiteX692" fmla="*/ 0 w 7467600"/>
              <a:gd name="connsiteY692" fmla="*/ 2389189 h 6858000"/>
              <a:gd name="connsiteX693" fmla="*/ 103062 w 7467600"/>
              <a:gd name="connsiteY693" fmla="*/ 2389518 h 6858000"/>
              <a:gd name="connsiteX694" fmla="*/ 510734 w 7467600"/>
              <a:gd name="connsiteY694" fmla="*/ 2416201 h 6858000"/>
              <a:gd name="connsiteX695" fmla="*/ 279257 w 7467600"/>
              <a:gd name="connsiteY695" fmla="*/ 2092102 h 6858000"/>
              <a:gd name="connsiteX696" fmla="*/ 65265 w 7467600"/>
              <a:gd name="connsiteY696" fmla="*/ 2006049 h 6858000"/>
              <a:gd name="connsiteX697" fmla="*/ 0 w 7467600"/>
              <a:gd name="connsiteY697" fmla="*/ 1982532 h 6858000"/>
              <a:gd name="connsiteX698" fmla="*/ 0 w 7467600"/>
              <a:gd name="connsiteY698" fmla="*/ 1912789 h 6858000"/>
              <a:gd name="connsiteX699" fmla="*/ 97460 w 7467600"/>
              <a:gd name="connsiteY699" fmla="*/ 1953725 h 6858000"/>
              <a:gd name="connsiteX700" fmla="*/ 221272 w 7467600"/>
              <a:gd name="connsiteY700" fmla="*/ 1980766 h 6858000"/>
              <a:gd name="connsiteX701" fmla="*/ 116765 w 7467600"/>
              <a:gd name="connsiteY701" fmla="*/ 1911033 h 6858000"/>
              <a:gd name="connsiteX702" fmla="*/ 16405 w 7467600"/>
              <a:gd name="connsiteY702" fmla="*/ 1803412 h 6858000"/>
              <a:gd name="connsiteX703" fmla="*/ 0 w 7467600"/>
              <a:gd name="connsiteY703" fmla="*/ 1784777 h 6858000"/>
              <a:gd name="connsiteX704" fmla="*/ 0 w 7467600"/>
              <a:gd name="connsiteY704" fmla="*/ 1740082 h 6858000"/>
              <a:gd name="connsiteX705" fmla="*/ 39394 w 7467600"/>
              <a:gd name="connsiteY705" fmla="*/ 1784856 h 6858000"/>
              <a:gd name="connsiteX706" fmla="*/ 135813 w 7467600"/>
              <a:gd name="connsiteY706" fmla="*/ 1888838 h 6858000"/>
              <a:gd name="connsiteX707" fmla="*/ 242575 w 7467600"/>
              <a:gd name="connsiteY707" fmla="*/ 1958841 h 6858000"/>
              <a:gd name="connsiteX708" fmla="*/ 82197 w 7467600"/>
              <a:gd name="connsiteY708" fmla="*/ 1754826 h 6858000"/>
              <a:gd name="connsiteX709" fmla="*/ 0 w 7467600"/>
              <a:gd name="connsiteY709" fmla="*/ 1679650 h 6858000"/>
              <a:gd name="connsiteX710" fmla="*/ 0 w 7467600"/>
              <a:gd name="connsiteY710" fmla="*/ 1602463 h 6858000"/>
              <a:gd name="connsiteX711" fmla="*/ 84689 w 7467600"/>
              <a:gd name="connsiteY711" fmla="*/ 1677442 h 6858000"/>
              <a:gd name="connsiteX712" fmla="*/ 298437 w 7467600"/>
              <a:gd name="connsiteY712" fmla="*/ 1968019 h 6858000"/>
              <a:gd name="connsiteX713" fmla="*/ 227269 w 7467600"/>
              <a:gd name="connsiteY713" fmla="*/ 1114064 h 6858000"/>
              <a:gd name="connsiteX714" fmla="*/ 248003 w 7467600"/>
              <a:gd name="connsiteY714" fmla="*/ 1089613 h 6858000"/>
              <a:gd name="connsiteX715" fmla="*/ 427020 w 7467600"/>
              <a:gd name="connsiteY715" fmla="*/ 1619803 h 6858000"/>
              <a:gd name="connsiteX716" fmla="*/ 340345 w 7467600"/>
              <a:gd name="connsiteY716" fmla="*/ 2027739 h 6858000"/>
              <a:gd name="connsiteX717" fmla="*/ 360865 w 7467600"/>
              <a:gd name="connsiteY717" fmla="*/ 2044827 h 6858000"/>
              <a:gd name="connsiteX718" fmla="*/ 560414 w 7467600"/>
              <a:gd name="connsiteY718" fmla="*/ 2421457 h 6858000"/>
              <a:gd name="connsiteX719" fmla="*/ 1359703 w 7467600"/>
              <a:gd name="connsiteY719" fmla="*/ 2578554 h 6858000"/>
              <a:gd name="connsiteX720" fmla="*/ 1359422 w 7467600"/>
              <a:gd name="connsiteY720" fmla="*/ 2577994 h 6858000"/>
              <a:gd name="connsiteX721" fmla="*/ 828701 w 7467600"/>
              <a:gd name="connsiteY721" fmla="*/ 1839520 h 6858000"/>
              <a:gd name="connsiteX722" fmla="*/ 494427 w 7467600"/>
              <a:gd name="connsiteY722" fmla="*/ 1092333 h 6858000"/>
              <a:gd name="connsiteX723" fmla="*/ 506322 w 7467600"/>
              <a:gd name="connsiteY723" fmla="*/ 1020997 h 6858000"/>
              <a:gd name="connsiteX724" fmla="*/ 4570198 w 7467600"/>
              <a:gd name="connsiteY724" fmla="*/ 978081 h 6858000"/>
              <a:gd name="connsiteX725" fmla="*/ 4523691 w 7467600"/>
              <a:gd name="connsiteY725" fmla="*/ 1127776 h 6858000"/>
              <a:gd name="connsiteX726" fmla="*/ 4509875 w 7467600"/>
              <a:gd name="connsiteY726" fmla="*/ 1167552 h 6858000"/>
              <a:gd name="connsiteX727" fmla="*/ 4478168 w 7467600"/>
              <a:gd name="connsiteY727" fmla="*/ 1260735 h 6858000"/>
              <a:gd name="connsiteX728" fmla="*/ 4409309 w 7467600"/>
              <a:gd name="connsiteY728" fmla="*/ 1666996 h 6858000"/>
              <a:gd name="connsiteX729" fmla="*/ 4370031 w 7467600"/>
              <a:gd name="connsiteY729" fmla="*/ 1955666 h 6858000"/>
              <a:gd name="connsiteX730" fmla="*/ 4570198 w 7467600"/>
              <a:gd name="connsiteY730" fmla="*/ 978081 h 6858000"/>
              <a:gd name="connsiteX731" fmla="*/ 4557898 w 7467600"/>
              <a:gd name="connsiteY731" fmla="*/ 900011 h 6858000"/>
              <a:gd name="connsiteX732" fmla="*/ 4344840 w 7467600"/>
              <a:gd name="connsiteY732" fmla="*/ 1922038 h 6858000"/>
              <a:gd name="connsiteX733" fmla="*/ 4378710 w 7467600"/>
              <a:gd name="connsiteY733" fmla="*/ 1665516 h 6858000"/>
              <a:gd name="connsiteX734" fmla="*/ 4448798 w 7467600"/>
              <a:gd name="connsiteY734" fmla="*/ 1253024 h 6858000"/>
              <a:gd name="connsiteX735" fmla="*/ 4480315 w 7467600"/>
              <a:gd name="connsiteY735" fmla="*/ 1158454 h 6858000"/>
              <a:gd name="connsiteX736" fmla="*/ 4494133 w 7467600"/>
              <a:gd name="connsiteY736" fmla="*/ 1118676 h 6858000"/>
              <a:gd name="connsiteX737" fmla="*/ 4557898 w 7467600"/>
              <a:gd name="connsiteY737" fmla="*/ 900011 h 6858000"/>
              <a:gd name="connsiteX738" fmla="*/ 5870151 w 7467600"/>
              <a:gd name="connsiteY738" fmla="*/ 898890 h 6858000"/>
              <a:gd name="connsiteX739" fmla="*/ 5861335 w 7467600"/>
              <a:gd name="connsiteY739" fmla="*/ 899177 h 6858000"/>
              <a:gd name="connsiteX740" fmla="*/ 5843702 w 7467600"/>
              <a:gd name="connsiteY740" fmla="*/ 899748 h 6858000"/>
              <a:gd name="connsiteX741" fmla="*/ 5651107 w 7467600"/>
              <a:gd name="connsiteY741" fmla="*/ 920306 h 6858000"/>
              <a:gd name="connsiteX742" fmla="*/ 5459407 w 7467600"/>
              <a:gd name="connsiteY742" fmla="*/ 940975 h 6858000"/>
              <a:gd name="connsiteX743" fmla="*/ 5374846 w 7467600"/>
              <a:gd name="connsiteY743" fmla="*/ 941988 h 6858000"/>
              <a:gd name="connsiteX744" fmla="*/ 5256105 w 7467600"/>
              <a:gd name="connsiteY744" fmla="*/ 945632 h 6858000"/>
              <a:gd name="connsiteX745" fmla="*/ 5107071 w 7467600"/>
              <a:gd name="connsiteY745" fmla="*/ 969720 h 6858000"/>
              <a:gd name="connsiteX746" fmla="*/ 4998681 w 7467600"/>
              <a:gd name="connsiteY746" fmla="*/ 988771 h 6858000"/>
              <a:gd name="connsiteX747" fmla="*/ 5870151 w 7467600"/>
              <a:gd name="connsiteY747" fmla="*/ 898890 h 6858000"/>
              <a:gd name="connsiteX748" fmla="*/ 5504425 w 7467600"/>
              <a:gd name="connsiteY748" fmla="*/ 848067 h 6858000"/>
              <a:gd name="connsiteX749" fmla="*/ 4968849 w 7467600"/>
              <a:gd name="connsiteY749" fmla="*/ 962318 h 6858000"/>
              <a:gd name="connsiteX750" fmla="*/ 5104039 w 7467600"/>
              <a:gd name="connsiteY750" fmla="*/ 940634 h 6858000"/>
              <a:gd name="connsiteX751" fmla="*/ 5256311 w 7467600"/>
              <a:gd name="connsiteY751" fmla="*/ 916490 h 6858000"/>
              <a:gd name="connsiteX752" fmla="*/ 5377381 w 7467600"/>
              <a:gd name="connsiteY752" fmla="*/ 912671 h 6858000"/>
              <a:gd name="connsiteX753" fmla="*/ 5460148 w 7467600"/>
              <a:gd name="connsiteY753" fmla="*/ 911442 h 6858000"/>
              <a:gd name="connsiteX754" fmla="*/ 5648971 w 7467600"/>
              <a:gd name="connsiteY754" fmla="*/ 891331 h 6858000"/>
              <a:gd name="connsiteX755" fmla="*/ 5844807 w 7467600"/>
              <a:gd name="connsiteY755" fmla="*/ 870718 h 6858000"/>
              <a:gd name="connsiteX756" fmla="*/ 5862975 w 7467600"/>
              <a:gd name="connsiteY756" fmla="*/ 869756 h 6858000"/>
              <a:gd name="connsiteX757" fmla="*/ 5920887 w 7467600"/>
              <a:gd name="connsiteY757" fmla="*/ 865929 h 6858000"/>
              <a:gd name="connsiteX758" fmla="*/ 5504425 w 7467600"/>
              <a:gd name="connsiteY758" fmla="*/ 848067 h 6858000"/>
              <a:gd name="connsiteX759" fmla="*/ 3607114 w 7467600"/>
              <a:gd name="connsiteY759" fmla="*/ 467441 h 6858000"/>
              <a:gd name="connsiteX760" fmla="*/ 3296242 w 7467600"/>
              <a:gd name="connsiteY760" fmla="*/ 807991 h 6858000"/>
              <a:gd name="connsiteX761" fmla="*/ 3174674 w 7467600"/>
              <a:gd name="connsiteY761" fmla="*/ 919759 h 6858000"/>
              <a:gd name="connsiteX762" fmla="*/ 3042978 w 7467600"/>
              <a:gd name="connsiteY762" fmla="*/ 1054894 h 6858000"/>
              <a:gd name="connsiteX763" fmla="*/ 2968914 w 7467600"/>
              <a:gd name="connsiteY763" fmla="*/ 1133756 h 6858000"/>
              <a:gd name="connsiteX764" fmla="*/ 3103823 w 7467600"/>
              <a:gd name="connsiteY764" fmla="*/ 1026814 h 6858000"/>
              <a:gd name="connsiteX765" fmla="*/ 3607114 w 7467600"/>
              <a:gd name="connsiteY765" fmla="*/ 467441 h 6858000"/>
              <a:gd name="connsiteX766" fmla="*/ 3744487 w 7467600"/>
              <a:gd name="connsiteY766" fmla="*/ 383136 h 6858000"/>
              <a:gd name="connsiteX767" fmla="*/ 3970213 w 7467600"/>
              <a:gd name="connsiteY767" fmla="*/ 995559 h 6858000"/>
              <a:gd name="connsiteX768" fmla="*/ 3744487 w 7467600"/>
              <a:gd name="connsiteY768" fmla="*/ 383136 h 6858000"/>
              <a:gd name="connsiteX769" fmla="*/ 3624562 w 7467600"/>
              <a:gd name="connsiteY769" fmla="*/ 367041 h 6858000"/>
              <a:gd name="connsiteX770" fmla="*/ 3489712 w 7467600"/>
              <a:gd name="connsiteY770" fmla="*/ 485386 h 6858000"/>
              <a:gd name="connsiteX771" fmla="*/ 3182994 w 7467600"/>
              <a:gd name="connsiteY771" fmla="*/ 828265 h 6858000"/>
              <a:gd name="connsiteX772" fmla="*/ 2892114 w 7467600"/>
              <a:gd name="connsiteY772" fmla="*/ 1172635 h 6858000"/>
              <a:gd name="connsiteX773" fmla="*/ 3021459 w 7467600"/>
              <a:gd name="connsiteY773" fmla="*/ 1035385 h 6858000"/>
              <a:gd name="connsiteX774" fmla="*/ 3153873 w 7467600"/>
              <a:gd name="connsiteY774" fmla="*/ 898971 h 6858000"/>
              <a:gd name="connsiteX775" fmla="*/ 3276511 w 7467600"/>
              <a:gd name="connsiteY775" fmla="*/ 786423 h 6858000"/>
              <a:gd name="connsiteX776" fmla="*/ 3584154 w 7467600"/>
              <a:gd name="connsiteY776" fmla="*/ 448218 h 6858000"/>
              <a:gd name="connsiteX777" fmla="*/ 3624562 w 7467600"/>
              <a:gd name="connsiteY777" fmla="*/ 367041 h 6858000"/>
              <a:gd name="connsiteX778" fmla="*/ 3766672 w 7467600"/>
              <a:gd name="connsiteY778" fmla="*/ 359429 h 6858000"/>
              <a:gd name="connsiteX779" fmla="*/ 3996338 w 7467600"/>
              <a:gd name="connsiteY779" fmla="*/ 968237 h 6858000"/>
              <a:gd name="connsiteX780" fmla="*/ 3766672 w 7467600"/>
              <a:gd name="connsiteY780" fmla="*/ 359429 h 6858000"/>
              <a:gd name="connsiteX781" fmla="*/ 5805386 w 7467600"/>
              <a:gd name="connsiteY781" fmla="*/ 239240 h 6858000"/>
              <a:gd name="connsiteX782" fmla="*/ 5736947 w 7467600"/>
              <a:gd name="connsiteY782" fmla="*/ 261367 h 6858000"/>
              <a:gd name="connsiteX783" fmla="*/ 5427012 w 7467600"/>
              <a:gd name="connsiteY783" fmla="*/ 311272 h 6858000"/>
              <a:gd name="connsiteX784" fmla="*/ 5147818 w 7467600"/>
              <a:gd name="connsiteY784" fmla="*/ 322112 h 6858000"/>
              <a:gd name="connsiteX785" fmla="*/ 5060854 w 7467600"/>
              <a:gd name="connsiteY785" fmla="*/ 311882 h 6858000"/>
              <a:gd name="connsiteX786" fmla="*/ 4945989 w 7467600"/>
              <a:gd name="connsiteY786" fmla="*/ 300516 h 6858000"/>
              <a:gd name="connsiteX787" fmla="*/ 5410479 w 7467600"/>
              <a:gd name="connsiteY787" fmla="*/ 348434 h 6858000"/>
              <a:gd name="connsiteX788" fmla="*/ 5805386 w 7467600"/>
              <a:gd name="connsiteY788" fmla="*/ 239240 h 6858000"/>
              <a:gd name="connsiteX789" fmla="*/ 5905192 w 7467600"/>
              <a:gd name="connsiteY789" fmla="*/ 163079 h 6858000"/>
              <a:gd name="connsiteX790" fmla="*/ 5865655 w 7467600"/>
              <a:gd name="connsiteY790" fmla="*/ 171901 h 6858000"/>
              <a:gd name="connsiteX791" fmla="*/ 5259740 w 7467600"/>
              <a:gd name="connsiteY791" fmla="*/ 257013 h 6858000"/>
              <a:gd name="connsiteX792" fmla="*/ 5208466 w 7467600"/>
              <a:gd name="connsiteY792" fmla="*/ 257550 h 6858000"/>
              <a:gd name="connsiteX793" fmla="*/ 4980204 w 7467600"/>
              <a:gd name="connsiteY793" fmla="*/ 271903 h 6858000"/>
              <a:gd name="connsiteX794" fmla="*/ 5068068 w 7467600"/>
              <a:gd name="connsiteY794" fmla="*/ 282244 h 6858000"/>
              <a:gd name="connsiteX795" fmla="*/ 5153231 w 7467600"/>
              <a:gd name="connsiteY795" fmla="*/ 292240 h 6858000"/>
              <a:gd name="connsiteX796" fmla="*/ 5426491 w 7467600"/>
              <a:gd name="connsiteY796" fmla="*/ 281128 h 6858000"/>
              <a:gd name="connsiteX797" fmla="*/ 5731212 w 7467600"/>
              <a:gd name="connsiteY797" fmla="*/ 231951 h 6858000"/>
              <a:gd name="connsiteX798" fmla="*/ 5905192 w 7467600"/>
              <a:gd name="connsiteY798" fmla="*/ 163079 h 6858000"/>
              <a:gd name="connsiteX799" fmla="*/ 5944437 w 7467600"/>
              <a:gd name="connsiteY799" fmla="*/ 113829 h 6858000"/>
              <a:gd name="connsiteX800" fmla="*/ 5825032 w 7467600"/>
              <a:gd name="connsiteY800" fmla="*/ 146405 h 6858000"/>
              <a:gd name="connsiteX801" fmla="*/ 4955599 w 7467600"/>
              <a:gd name="connsiteY801" fmla="*/ 247008 h 6858000"/>
              <a:gd name="connsiteX802" fmla="*/ 5210104 w 7467600"/>
              <a:gd name="connsiteY802" fmla="*/ 228123 h 6858000"/>
              <a:gd name="connsiteX803" fmla="*/ 5261015 w 7467600"/>
              <a:gd name="connsiteY803" fmla="*/ 227087 h 6858000"/>
              <a:gd name="connsiteX804" fmla="*/ 5861181 w 7467600"/>
              <a:gd name="connsiteY804" fmla="*/ 143093 h 6858000"/>
              <a:gd name="connsiteX805" fmla="*/ 5961252 w 7467600"/>
              <a:gd name="connsiteY805" fmla="*/ 114820 h 6858000"/>
              <a:gd name="connsiteX806" fmla="*/ 5944437 w 7467600"/>
              <a:gd name="connsiteY806" fmla="*/ 113829 h 6858000"/>
              <a:gd name="connsiteX807" fmla="*/ 3882765 w 7467600"/>
              <a:gd name="connsiteY807" fmla="*/ 0 h 6858000"/>
              <a:gd name="connsiteX808" fmla="*/ 3995099 w 7467600"/>
              <a:gd name="connsiteY808" fmla="*/ 0 h 6858000"/>
              <a:gd name="connsiteX809" fmla="*/ 4163818 w 7467600"/>
              <a:gd name="connsiteY809" fmla="*/ 234104 h 6858000"/>
              <a:gd name="connsiteX810" fmla="*/ 4172099 w 7467600"/>
              <a:gd name="connsiteY810" fmla="*/ 234207 h 6858000"/>
              <a:gd name="connsiteX811" fmla="*/ 4784282 w 7467600"/>
              <a:gd name="connsiteY811" fmla="*/ 276561 h 6858000"/>
              <a:gd name="connsiteX812" fmla="*/ 4801687 w 7467600"/>
              <a:gd name="connsiteY812" fmla="*/ 267764 h 6858000"/>
              <a:gd name="connsiteX813" fmla="*/ 6082788 w 7467600"/>
              <a:gd name="connsiteY813" fmla="*/ 64119 h 6858000"/>
              <a:gd name="connsiteX814" fmla="*/ 6099442 w 7467600"/>
              <a:gd name="connsiteY814" fmla="*/ 82568 h 6858000"/>
              <a:gd name="connsiteX815" fmla="*/ 4804137 w 7467600"/>
              <a:gd name="connsiteY815" fmla="*/ 320931 h 6858000"/>
              <a:gd name="connsiteX816" fmla="*/ 4227047 w 7467600"/>
              <a:gd name="connsiteY816" fmla="*/ 313415 h 6858000"/>
              <a:gd name="connsiteX817" fmla="*/ 4346041 w 7467600"/>
              <a:gd name="connsiteY817" fmla="*/ 456086 h 6858000"/>
              <a:gd name="connsiteX818" fmla="*/ 4870967 w 7467600"/>
              <a:gd name="connsiteY818" fmla="*/ 963061 h 6858000"/>
              <a:gd name="connsiteX819" fmla="*/ 4889647 w 7467600"/>
              <a:gd name="connsiteY819" fmla="*/ 957147 h 6858000"/>
              <a:gd name="connsiteX820" fmla="*/ 5422504 w 7467600"/>
              <a:gd name="connsiteY820" fmla="*/ 805191 h 6858000"/>
              <a:gd name="connsiteX821" fmla="*/ 6087656 w 7467600"/>
              <a:gd name="connsiteY821" fmla="*/ 826703 h 6858000"/>
              <a:gd name="connsiteX822" fmla="*/ 6058717 w 7467600"/>
              <a:gd name="connsiteY822" fmla="*/ 865992 h 6858000"/>
              <a:gd name="connsiteX823" fmla="*/ 4974153 w 7467600"/>
              <a:gd name="connsiteY823" fmla="*/ 1045456 h 6858000"/>
              <a:gd name="connsiteX824" fmla="*/ 5627835 w 7467600"/>
              <a:gd name="connsiteY824" fmla="*/ 1472077 h 6858000"/>
              <a:gd name="connsiteX825" fmla="*/ 5629817 w 7467600"/>
              <a:gd name="connsiteY825" fmla="*/ 1471412 h 6858000"/>
              <a:gd name="connsiteX826" fmla="*/ 5634124 w 7467600"/>
              <a:gd name="connsiteY826" fmla="*/ 1470572 h 6858000"/>
              <a:gd name="connsiteX827" fmla="*/ 5755832 w 7467600"/>
              <a:gd name="connsiteY827" fmla="*/ 1383886 h 6858000"/>
              <a:gd name="connsiteX828" fmla="*/ 6014186 w 7467600"/>
              <a:gd name="connsiteY828" fmla="*/ 1279799 h 6858000"/>
              <a:gd name="connsiteX829" fmla="*/ 6901619 w 7467600"/>
              <a:gd name="connsiteY829" fmla="*/ 1047874 h 6858000"/>
              <a:gd name="connsiteX830" fmla="*/ 6931566 w 7467600"/>
              <a:gd name="connsiteY830" fmla="*/ 1062034 h 6858000"/>
              <a:gd name="connsiteX831" fmla="*/ 5790982 w 7467600"/>
              <a:gd name="connsiteY831" fmla="*/ 1561380 h 6858000"/>
              <a:gd name="connsiteX832" fmla="*/ 6188971 w 7467600"/>
              <a:gd name="connsiteY832" fmla="*/ 1755168 h 6858000"/>
              <a:gd name="connsiteX833" fmla="*/ 6202446 w 7467600"/>
              <a:gd name="connsiteY833" fmla="*/ 1752268 h 6858000"/>
              <a:gd name="connsiteX834" fmla="*/ 7179560 w 7467600"/>
              <a:gd name="connsiteY834" fmla="*/ 1467551 h 6858000"/>
              <a:gd name="connsiteX835" fmla="*/ 7158730 w 7467600"/>
              <a:gd name="connsiteY835" fmla="*/ 1507835 h 6858000"/>
              <a:gd name="connsiteX836" fmla="*/ 6326959 w 7467600"/>
              <a:gd name="connsiteY836" fmla="*/ 1817686 h 6858000"/>
              <a:gd name="connsiteX837" fmla="*/ 6537433 w 7467600"/>
              <a:gd name="connsiteY837" fmla="*/ 1907790 h 6858000"/>
              <a:gd name="connsiteX838" fmla="*/ 6550221 w 7467600"/>
              <a:gd name="connsiteY838" fmla="*/ 1910729 h 6858000"/>
              <a:gd name="connsiteX839" fmla="*/ 6964438 w 7467600"/>
              <a:gd name="connsiteY839" fmla="*/ 2209505 h 6858000"/>
              <a:gd name="connsiteX840" fmla="*/ 7367862 w 7467600"/>
              <a:gd name="connsiteY840" fmla="*/ 2806833 h 6858000"/>
              <a:gd name="connsiteX841" fmla="*/ 7364329 w 7467600"/>
              <a:gd name="connsiteY841" fmla="*/ 2826907 h 6858000"/>
              <a:gd name="connsiteX842" fmla="*/ 7290545 w 7467600"/>
              <a:gd name="connsiteY842" fmla="*/ 2850663 h 6858000"/>
              <a:gd name="connsiteX843" fmla="*/ 6472036 w 7467600"/>
              <a:gd name="connsiteY843" fmla="*/ 1959003 h 6858000"/>
              <a:gd name="connsiteX844" fmla="*/ 5792897 w 7467600"/>
              <a:gd name="connsiteY844" fmla="*/ 1647747 h 6858000"/>
              <a:gd name="connsiteX845" fmla="*/ 5842751 w 7467600"/>
              <a:gd name="connsiteY845" fmla="*/ 1816112 h 6858000"/>
              <a:gd name="connsiteX846" fmla="*/ 5847424 w 7467600"/>
              <a:gd name="connsiteY846" fmla="*/ 1815776 h 6858000"/>
              <a:gd name="connsiteX847" fmla="*/ 6399821 w 7467600"/>
              <a:gd name="connsiteY847" fmla="*/ 2344799 h 6858000"/>
              <a:gd name="connsiteX848" fmla="*/ 6323232 w 7467600"/>
              <a:gd name="connsiteY848" fmla="*/ 2389634 h 6858000"/>
              <a:gd name="connsiteX849" fmla="*/ 5942958 w 7467600"/>
              <a:gd name="connsiteY849" fmla="*/ 2077708 h 6858000"/>
              <a:gd name="connsiteX850" fmla="*/ 5921559 w 7467600"/>
              <a:gd name="connsiteY850" fmla="*/ 2378596 h 6858000"/>
              <a:gd name="connsiteX851" fmla="*/ 5817651 w 7467600"/>
              <a:gd name="connsiteY851" fmla="*/ 3023919 h 6858000"/>
              <a:gd name="connsiteX852" fmla="*/ 5729634 w 7467600"/>
              <a:gd name="connsiteY852" fmla="*/ 3051849 h 6858000"/>
              <a:gd name="connsiteX853" fmla="*/ 5611018 w 7467600"/>
              <a:gd name="connsiteY853" fmla="*/ 2316769 h 6858000"/>
              <a:gd name="connsiteX854" fmla="*/ 5687608 w 7467600"/>
              <a:gd name="connsiteY854" fmla="*/ 2039972 h 6858000"/>
              <a:gd name="connsiteX855" fmla="*/ 5657554 w 7467600"/>
              <a:gd name="connsiteY855" fmla="*/ 1576445 h 6858000"/>
              <a:gd name="connsiteX856" fmla="*/ 5150475 w 7467600"/>
              <a:gd name="connsiteY856" fmla="*/ 1274012 h 6858000"/>
              <a:gd name="connsiteX857" fmla="*/ 5349142 w 7467600"/>
              <a:gd name="connsiteY857" fmla="*/ 2204405 h 6858000"/>
              <a:gd name="connsiteX858" fmla="*/ 5262214 w 7467600"/>
              <a:gd name="connsiteY858" fmla="*/ 2233836 h 6858000"/>
              <a:gd name="connsiteX859" fmla="*/ 4981539 w 7467600"/>
              <a:gd name="connsiteY859" fmla="*/ 1542201 h 6858000"/>
              <a:gd name="connsiteX860" fmla="*/ 4958461 w 7467600"/>
              <a:gd name="connsiteY860" fmla="*/ 1136957 h 6858000"/>
              <a:gd name="connsiteX861" fmla="*/ 4655015 w 7467600"/>
              <a:gd name="connsiteY861" fmla="*/ 891426 h 6858000"/>
              <a:gd name="connsiteX862" fmla="*/ 4348002 w 7467600"/>
              <a:gd name="connsiteY862" fmla="*/ 2205895 h 6858000"/>
              <a:gd name="connsiteX863" fmla="*/ 4262250 w 7467600"/>
              <a:gd name="connsiteY863" fmla="*/ 2219972 h 6858000"/>
              <a:gd name="connsiteX864" fmla="*/ 4550611 w 7467600"/>
              <a:gd name="connsiteY864" fmla="*/ 817540 h 6858000"/>
              <a:gd name="connsiteX865" fmla="*/ 4564418 w 7467600"/>
              <a:gd name="connsiteY865" fmla="*/ 808293 h 6858000"/>
              <a:gd name="connsiteX866" fmla="*/ 4266388 w 7467600"/>
              <a:gd name="connsiteY866" fmla="*/ 500083 h 6858000"/>
              <a:gd name="connsiteX867" fmla="*/ 4032842 w 7467600"/>
              <a:gd name="connsiteY867" fmla="*/ 211809 h 6858000"/>
              <a:gd name="connsiteX868" fmla="*/ 3882765 w 7467600"/>
              <a:gd name="connsiteY868" fmla="*/ 0 h 6858000"/>
              <a:gd name="connsiteX869" fmla="*/ 3721337 w 7467600"/>
              <a:gd name="connsiteY869" fmla="*/ 0 h 6858000"/>
              <a:gd name="connsiteX870" fmla="*/ 3797544 w 7467600"/>
              <a:gd name="connsiteY870" fmla="*/ 0 h 6858000"/>
              <a:gd name="connsiteX871" fmla="*/ 3775734 w 7467600"/>
              <a:gd name="connsiteY871" fmla="*/ 95131 h 6858000"/>
              <a:gd name="connsiteX872" fmla="*/ 3724807 w 7467600"/>
              <a:gd name="connsiteY872" fmla="*/ 272257 h 6858000"/>
              <a:gd name="connsiteX873" fmla="*/ 3726844 w 7467600"/>
              <a:gd name="connsiteY873" fmla="*/ 282988 h 6858000"/>
              <a:gd name="connsiteX874" fmla="*/ 3742664 w 7467600"/>
              <a:gd name="connsiteY874" fmla="*/ 279918 h 6858000"/>
              <a:gd name="connsiteX875" fmla="*/ 4103910 w 7467600"/>
              <a:gd name="connsiteY875" fmla="*/ 1161917 h 6858000"/>
              <a:gd name="connsiteX876" fmla="*/ 4020269 w 7467600"/>
              <a:gd name="connsiteY876" fmla="*/ 1200406 h 6858000"/>
              <a:gd name="connsiteX877" fmla="*/ 3674882 w 7467600"/>
              <a:gd name="connsiteY877" fmla="*/ 488524 h 6858000"/>
              <a:gd name="connsiteX878" fmla="*/ 3132682 w 7467600"/>
              <a:gd name="connsiteY878" fmla="*/ 1072284 h 6858000"/>
              <a:gd name="connsiteX879" fmla="*/ 2716346 w 7467600"/>
              <a:gd name="connsiteY879" fmla="*/ 1276376 h 6858000"/>
              <a:gd name="connsiteX880" fmla="*/ 2716772 w 7467600"/>
              <a:gd name="connsiteY880" fmla="*/ 1255462 h 6858000"/>
              <a:gd name="connsiteX881" fmla="*/ 3471096 w 7467600"/>
              <a:gd name="connsiteY881" fmla="*/ 437072 h 6858000"/>
              <a:gd name="connsiteX882" fmla="*/ 3639057 w 7467600"/>
              <a:gd name="connsiteY882" fmla="*/ 286334 h 6858000"/>
              <a:gd name="connsiteX883" fmla="*/ 3640309 w 7467600"/>
              <a:gd name="connsiteY883" fmla="*/ 284664 h 6858000"/>
              <a:gd name="connsiteX884" fmla="*/ 3646022 w 7467600"/>
              <a:gd name="connsiteY884" fmla="*/ 276711 h 6858000"/>
              <a:gd name="connsiteX885" fmla="*/ 3707943 w 7467600"/>
              <a:gd name="connsiteY885" fmla="*/ 65958 h 6858000"/>
              <a:gd name="connsiteX886" fmla="*/ 3721337 w 7467600"/>
              <a:gd name="connsiteY886" fmla="*/ 0 h 6858000"/>
              <a:gd name="connsiteX887" fmla="*/ 2867960 w 7467600"/>
              <a:gd name="connsiteY887" fmla="*/ 0 h 6858000"/>
              <a:gd name="connsiteX888" fmla="*/ 2926351 w 7467600"/>
              <a:gd name="connsiteY888" fmla="*/ 0 h 6858000"/>
              <a:gd name="connsiteX889" fmla="*/ 2902823 w 7467600"/>
              <a:gd name="connsiteY889" fmla="*/ 262929 h 6858000"/>
              <a:gd name="connsiteX890" fmla="*/ 2940663 w 7467600"/>
              <a:gd name="connsiteY890" fmla="*/ 140884 h 6858000"/>
              <a:gd name="connsiteX891" fmla="*/ 2947039 w 7467600"/>
              <a:gd name="connsiteY891" fmla="*/ 122524 h 6858000"/>
              <a:gd name="connsiteX892" fmla="*/ 2984316 w 7467600"/>
              <a:gd name="connsiteY892" fmla="*/ 0 h 6858000"/>
              <a:gd name="connsiteX893" fmla="*/ 3016114 w 7467600"/>
              <a:gd name="connsiteY893" fmla="*/ 0 h 6858000"/>
              <a:gd name="connsiteX894" fmla="*/ 2979949 w 7467600"/>
              <a:gd name="connsiteY894" fmla="*/ 119274 h 6858000"/>
              <a:gd name="connsiteX895" fmla="*/ 3023879 w 7467600"/>
              <a:gd name="connsiteY895" fmla="*/ 0 h 6858000"/>
              <a:gd name="connsiteX896" fmla="*/ 3105400 w 7467600"/>
              <a:gd name="connsiteY896" fmla="*/ 0 h 6858000"/>
              <a:gd name="connsiteX897" fmla="*/ 3094669 w 7467600"/>
              <a:gd name="connsiteY897" fmla="*/ 30308 h 6858000"/>
              <a:gd name="connsiteX898" fmla="*/ 2901945 w 7467600"/>
              <a:gd name="connsiteY898" fmla="*/ 466538 h 6858000"/>
              <a:gd name="connsiteX899" fmla="*/ 2815209 w 7467600"/>
              <a:gd name="connsiteY899" fmla="*/ 497361 h 6858000"/>
              <a:gd name="connsiteX900" fmla="*/ 2844845 w 7467600"/>
              <a:gd name="connsiteY900" fmla="*/ 127638 h 6858000"/>
              <a:gd name="connsiteX901" fmla="*/ 2867960 w 7467600"/>
              <a:gd name="connsiteY901" fmla="*/ 0 h 6858000"/>
              <a:gd name="connsiteX902" fmla="*/ 1057230 w 7467600"/>
              <a:gd name="connsiteY902" fmla="*/ 0 h 6858000"/>
              <a:gd name="connsiteX903" fmla="*/ 1111003 w 7467600"/>
              <a:gd name="connsiteY903" fmla="*/ 0 h 6858000"/>
              <a:gd name="connsiteX904" fmla="*/ 1125553 w 7467600"/>
              <a:gd name="connsiteY904" fmla="*/ 52588 h 6858000"/>
              <a:gd name="connsiteX905" fmla="*/ 1304276 w 7467600"/>
              <a:gd name="connsiteY905" fmla="*/ 476275 h 6858000"/>
              <a:gd name="connsiteX906" fmla="*/ 1492066 w 7467600"/>
              <a:gd name="connsiteY906" fmla="*/ 886333 h 6858000"/>
              <a:gd name="connsiteX907" fmla="*/ 1423698 w 7467600"/>
              <a:gd name="connsiteY907" fmla="*/ 710817 h 6858000"/>
              <a:gd name="connsiteX908" fmla="*/ 1357609 w 7467600"/>
              <a:gd name="connsiteY908" fmla="*/ 532892 h 6858000"/>
              <a:gd name="connsiteX909" fmla="*/ 1309550 w 7467600"/>
              <a:gd name="connsiteY909" fmla="*/ 374031 h 6858000"/>
              <a:gd name="connsiteX910" fmla="*/ 1193673 w 7467600"/>
              <a:gd name="connsiteY910" fmla="*/ 49533 h 6858000"/>
              <a:gd name="connsiteX911" fmla="*/ 1164391 w 7467600"/>
              <a:gd name="connsiteY911" fmla="*/ 0 h 6858000"/>
              <a:gd name="connsiteX912" fmla="*/ 1200666 w 7467600"/>
              <a:gd name="connsiteY912" fmla="*/ 0 h 6858000"/>
              <a:gd name="connsiteX913" fmla="*/ 1223408 w 7467600"/>
              <a:gd name="connsiteY913" fmla="*/ 38996 h 6858000"/>
              <a:gd name="connsiteX914" fmla="*/ 1339635 w 7467600"/>
              <a:gd name="connsiteY914" fmla="*/ 365517 h 6858000"/>
              <a:gd name="connsiteX915" fmla="*/ 1387469 w 7467600"/>
              <a:gd name="connsiteY915" fmla="*/ 523079 h 6858000"/>
              <a:gd name="connsiteX916" fmla="*/ 1452685 w 7467600"/>
              <a:gd name="connsiteY916" fmla="*/ 699806 h 6858000"/>
              <a:gd name="connsiteX917" fmla="*/ 1492092 w 7467600"/>
              <a:gd name="connsiteY917" fmla="*/ 800424 h 6858000"/>
              <a:gd name="connsiteX918" fmla="*/ 1455302 w 7467600"/>
              <a:gd name="connsiteY918" fmla="*/ 632913 h 6858000"/>
              <a:gd name="connsiteX919" fmla="*/ 1222336 w 7467600"/>
              <a:gd name="connsiteY919" fmla="*/ 9480 h 6858000"/>
              <a:gd name="connsiteX920" fmla="*/ 1214634 w 7467600"/>
              <a:gd name="connsiteY920" fmla="*/ 0 h 6858000"/>
              <a:gd name="connsiteX921" fmla="*/ 1289827 w 7467600"/>
              <a:gd name="connsiteY921" fmla="*/ 0 h 6858000"/>
              <a:gd name="connsiteX922" fmla="*/ 1321076 w 7467600"/>
              <a:gd name="connsiteY922" fmla="*/ 59722 h 6858000"/>
              <a:gd name="connsiteX923" fmla="*/ 1512579 w 7467600"/>
              <a:gd name="connsiteY923" fmla="*/ 626441 h 6858000"/>
              <a:gd name="connsiteX924" fmla="*/ 1506076 w 7467600"/>
              <a:gd name="connsiteY924" fmla="*/ 1089289 h 6858000"/>
              <a:gd name="connsiteX925" fmla="*/ 1486346 w 7467600"/>
              <a:gd name="connsiteY925" fmla="*/ 1079919 h 6858000"/>
              <a:gd name="connsiteX926" fmla="*/ 1070511 w 7467600"/>
              <a:gd name="connsiteY926" fmla="*/ 48609 h 6858000"/>
              <a:gd name="connsiteX927" fmla="*/ 1057230 w 7467600"/>
              <a:gd name="connsiteY927" fmla="*/ 0 h 6858000"/>
              <a:gd name="connsiteX928" fmla="*/ 43151 w 7467600"/>
              <a:gd name="connsiteY928" fmla="*/ 0 h 6858000"/>
              <a:gd name="connsiteX929" fmla="*/ 95283 w 7467600"/>
              <a:gd name="connsiteY929" fmla="*/ 0 h 6858000"/>
              <a:gd name="connsiteX930" fmla="*/ 300708 w 7467600"/>
              <a:gd name="connsiteY930" fmla="*/ 154571 h 6858000"/>
              <a:gd name="connsiteX931" fmla="*/ 530414 w 7467600"/>
              <a:gd name="connsiteY931" fmla="*/ 354673 h 6858000"/>
              <a:gd name="connsiteX932" fmla="*/ 333785 w 7467600"/>
              <a:gd name="connsiteY932" fmla="*/ 161564 h 6858000"/>
              <a:gd name="connsiteX933" fmla="*/ 147005 w 7467600"/>
              <a:gd name="connsiteY933" fmla="*/ 0 h 6858000"/>
              <a:gd name="connsiteX934" fmla="*/ 272509 w 7467600"/>
              <a:gd name="connsiteY934" fmla="*/ 0 h 6858000"/>
              <a:gd name="connsiteX935" fmla="*/ 326276 w 7467600"/>
              <a:gd name="connsiteY935" fmla="*/ 45847 h 6858000"/>
              <a:gd name="connsiteX936" fmla="*/ 823759 w 7467600"/>
              <a:gd name="connsiteY936" fmla="*/ 574145 h 6858000"/>
              <a:gd name="connsiteX937" fmla="*/ 811254 w 7467600"/>
              <a:gd name="connsiteY937" fmla="*/ 665546 h 6858000"/>
              <a:gd name="connsiteX938" fmla="*/ 154042 w 7467600"/>
              <a:gd name="connsiteY938" fmla="*/ 261522 h 6858000"/>
              <a:gd name="connsiteX939" fmla="*/ 13550 w 7467600"/>
              <a:gd name="connsiteY939" fmla="*/ 158423 h 6858000"/>
              <a:gd name="connsiteX940" fmla="*/ 0 w 7467600"/>
              <a:gd name="connsiteY940" fmla="*/ 146618 h 6858000"/>
              <a:gd name="connsiteX941" fmla="*/ 0 w 7467600"/>
              <a:gd name="connsiteY941" fmla="*/ 59161 h 6858000"/>
              <a:gd name="connsiteX942" fmla="*/ 45427 w 7467600"/>
              <a:gd name="connsiteY942" fmla="*/ 101078 h 6858000"/>
              <a:gd name="connsiteX943" fmla="*/ 630103 w 7467600"/>
              <a:gd name="connsiteY943" fmla="*/ 485885 h 6858000"/>
              <a:gd name="connsiteX944" fmla="*/ 532040 w 7467600"/>
              <a:gd name="connsiteY944" fmla="*/ 399359 h 6858000"/>
              <a:gd name="connsiteX945" fmla="*/ 517618 w 7467600"/>
              <a:gd name="connsiteY945" fmla="*/ 385726 h 6858000"/>
              <a:gd name="connsiteX946" fmla="*/ 285074 w 7467600"/>
              <a:gd name="connsiteY946" fmla="*/ 182755 h 6858000"/>
              <a:gd name="connsiteX947" fmla="*/ 43151 w 7467600"/>
              <a:gd name="connsiteY94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3615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1019354 w 7467600"/>
              <a:gd name="connsiteY15" fmla="*/ 6315006 h 6858000"/>
              <a:gd name="connsiteX16" fmla="*/ 441046 w 7467600"/>
              <a:gd name="connsiteY16" fmla="*/ 6691153 h 6858000"/>
              <a:gd name="connsiteX17" fmla="*/ 1019354 w 7467600"/>
              <a:gd name="connsiteY17" fmla="*/ 6315006 h 6858000"/>
              <a:gd name="connsiteX18" fmla="*/ 991680 w 7467600"/>
              <a:gd name="connsiteY18" fmla="*/ 6298413 h 6858000"/>
              <a:gd name="connsiteX19" fmla="*/ 409060 w 7467600"/>
              <a:gd name="connsiteY19" fmla="*/ 6671470 h 6858000"/>
              <a:gd name="connsiteX20" fmla="*/ 991680 w 7467600"/>
              <a:gd name="connsiteY20" fmla="*/ 6298413 h 6858000"/>
              <a:gd name="connsiteX21" fmla="*/ 103333 w 7467600"/>
              <a:gd name="connsiteY21" fmla="*/ 5699602 h 6858000"/>
              <a:gd name="connsiteX22" fmla="*/ 233938 w 7467600"/>
              <a:gd name="connsiteY22" fmla="*/ 5809416 h 6858000"/>
              <a:gd name="connsiteX23" fmla="*/ 883580 w 7467600"/>
              <a:gd name="connsiteY23" fmla="*/ 6180710 h 6858000"/>
              <a:gd name="connsiteX24" fmla="*/ 487337 w 7467600"/>
              <a:gd name="connsiteY24" fmla="*/ 5950182 h 6858000"/>
              <a:gd name="connsiteX25" fmla="*/ 354051 w 7467600"/>
              <a:gd name="connsiteY25" fmla="*/ 5854912 h 6858000"/>
              <a:gd name="connsiteX26" fmla="*/ 195436 w 7467600"/>
              <a:gd name="connsiteY26" fmla="*/ 5755068 h 6858000"/>
              <a:gd name="connsiteX27" fmla="*/ 103333 w 7467600"/>
              <a:gd name="connsiteY27" fmla="*/ 5699602 h 6858000"/>
              <a:gd name="connsiteX28" fmla="*/ 5539432 w 7467600"/>
              <a:gd name="connsiteY28" fmla="*/ 5642928 h 6858000"/>
              <a:gd name="connsiteX29" fmla="*/ 5555462 w 7467600"/>
              <a:gd name="connsiteY29" fmla="*/ 5694454 h 6858000"/>
              <a:gd name="connsiteX30" fmla="*/ 5828270 w 7467600"/>
              <a:gd name="connsiteY30" fmla="*/ 6320663 h 6858000"/>
              <a:gd name="connsiteX31" fmla="*/ 5947416 w 7467600"/>
              <a:gd name="connsiteY31" fmla="*/ 6574846 h 6858000"/>
              <a:gd name="connsiteX32" fmla="*/ 5539432 w 7467600"/>
              <a:gd name="connsiteY32" fmla="*/ 5642928 h 6858000"/>
              <a:gd name="connsiteX33" fmla="*/ 51253 w 7467600"/>
              <a:gd name="connsiteY33" fmla="*/ 5631825 h 6858000"/>
              <a:gd name="connsiteX34" fmla="*/ 211622 w 7467600"/>
              <a:gd name="connsiteY34" fmla="*/ 5728803 h 6858000"/>
              <a:gd name="connsiteX35" fmla="*/ 371652 w 7467600"/>
              <a:gd name="connsiteY35" fmla="*/ 5829062 h 6858000"/>
              <a:gd name="connsiteX36" fmla="*/ 505903 w 7467600"/>
              <a:gd name="connsiteY36" fmla="*/ 5925221 h 6858000"/>
              <a:gd name="connsiteX37" fmla="*/ 899240 w 7467600"/>
              <a:gd name="connsiteY37" fmla="*/ 6153068 h 6858000"/>
              <a:gd name="connsiteX38" fmla="*/ 988114 w 7467600"/>
              <a:gd name="connsiteY38" fmla="*/ 6174204 h 6858000"/>
              <a:gd name="connsiteX39" fmla="*/ 845971 w 7467600"/>
              <a:gd name="connsiteY39" fmla="*/ 6067177 h 6858000"/>
              <a:gd name="connsiteX40" fmla="*/ 448057 w 7467600"/>
              <a:gd name="connsiteY40" fmla="*/ 5841376 h 6858000"/>
              <a:gd name="connsiteX41" fmla="*/ 51253 w 7467600"/>
              <a:gd name="connsiteY41" fmla="*/ 5631825 h 6858000"/>
              <a:gd name="connsiteX42" fmla="*/ 2606687 w 7467600"/>
              <a:gd name="connsiteY42" fmla="*/ 5630718 h 6858000"/>
              <a:gd name="connsiteX43" fmla="*/ 2645658 w 7467600"/>
              <a:gd name="connsiteY43" fmla="*/ 6640259 h 6858000"/>
              <a:gd name="connsiteX44" fmla="*/ 2606687 w 7467600"/>
              <a:gd name="connsiteY44" fmla="*/ 5630718 h 6858000"/>
              <a:gd name="connsiteX45" fmla="*/ 3642057 w 7467600"/>
              <a:gd name="connsiteY45" fmla="*/ 5573487 h 6858000"/>
              <a:gd name="connsiteX46" fmla="*/ 3632981 w 7467600"/>
              <a:gd name="connsiteY46" fmla="*/ 5579437 h 6858000"/>
              <a:gd name="connsiteX47" fmla="*/ 3382436 w 7467600"/>
              <a:gd name="connsiteY47" fmla="*/ 5952726 h 6858000"/>
              <a:gd name="connsiteX48" fmla="*/ 3191929 w 7467600"/>
              <a:gd name="connsiteY48" fmla="*/ 6662669 h 6858000"/>
              <a:gd name="connsiteX49" fmla="*/ 3369898 w 7467600"/>
              <a:gd name="connsiteY49" fmla="*/ 6081771 h 6858000"/>
              <a:gd name="connsiteX50" fmla="*/ 3642057 w 7467600"/>
              <a:gd name="connsiteY50" fmla="*/ 5573487 h 6858000"/>
              <a:gd name="connsiteX51" fmla="*/ 2650666 w 7467600"/>
              <a:gd name="connsiteY51" fmla="*/ 5530686 h 6858000"/>
              <a:gd name="connsiteX52" fmla="*/ 2650249 w 7467600"/>
              <a:gd name="connsiteY52" fmla="*/ 5532101 h 6858000"/>
              <a:gd name="connsiteX53" fmla="*/ 2663808 w 7467600"/>
              <a:gd name="connsiteY53" fmla="*/ 6535215 h 6858000"/>
              <a:gd name="connsiteX54" fmla="*/ 2665418 w 7467600"/>
              <a:gd name="connsiteY54" fmla="*/ 6132756 h 6858000"/>
              <a:gd name="connsiteX55" fmla="*/ 2650666 w 7467600"/>
              <a:gd name="connsiteY55" fmla="*/ 5530686 h 6858000"/>
              <a:gd name="connsiteX56" fmla="*/ 2680277 w 7467600"/>
              <a:gd name="connsiteY56" fmla="*/ 5479204 h 6858000"/>
              <a:gd name="connsiteX57" fmla="*/ 2678972 w 7467600"/>
              <a:gd name="connsiteY57" fmla="*/ 5481582 h 6858000"/>
              <a:gd name="connsiteX58" fmla="*/ 2696666 w 7467600"/>
              <a:gd name="connsiteY58" fmla="*/ 6133836 h 6858000"/>
              <a:gd name="connsiteX59" fmla="*/ 2695769 w 7467600"/>
              <a:gd name="connsiteY59" fmla="*/ 6390955 h 6858000"/>
              <a:gd name="connsiteX60" fmla="*/ 2739893 w 7467600"/>
              <a:gd name="connsiteY60" fmla="*/ 6108357 h 6858000"/>
              <a:gd name="connsiteX61" fmla="*/ 2680277 w 7467600"/>
              <a:gd name="connsiteY61" fmla="*/ 5479204 h 6858000"/>
              <a:gd name="connsiteX62" fmla="*/ 1132195 w 7467600"/>
              <a:gd name="connsiteY62" fmla="*/ 5467980 h 6858000"/>
              <a:gd name="connsiteX63" fmla="*/ 1679056 w 7467600"/>
              <a:gd name="connsiteY63" fmla="*/ 5516907 h 6858000"/>
              <a:gd name="connsiteX64" fmla="*/ 2128648 w 7467600"/>
              <a:gd name="connsiteY64" fmla="*/ 5474249 h 6858000"/>
              <a:gd name="connsiteX65" fmla="*/ 1825619 w 7467600"/>
              <a:gd name="connsiteY65" fmla="*/ 5478447 h 6858000"/>
              <a:gd name="connsiteX66" fmla="*/ 1737798 w 7467600"/>
              <a:gd name="connsiteY66" fmla="*/ 5483353 h 6858000"/>
              <a:gd name="connsiteX67" fmla="*/ 1132195 w 7467600"/>
              <a:gd name="connsiteY67" fmla="*/ 5467980 h 6858000"/>
              <a:gd name="connsiteX68" fmla="*/ 1456157 w 7467600"/>
              <a:gd name="connsiteY68" fmla="*/ 5371404 h 6858000"/>
              <a:gd name="connsiteX69" fmla="*/ 1244432 w 7467600"/>
              <a:gd name="connsiteY69" fmla="*/ 5385601 h 6858000"/>
              <a:gd name="connsiteX70" fmla="*/ 973990 w 7467600"/>
              <a:gd name="connsiteY70" fmla="*/ 5424940 h 6858000"/>
              <a:gd name="connsiteX71" fmla="*/ 1103809 w 7467600"/>
              <a:gd name="connsiteY71" fmla="*/ 5433720 h 6858000"/>
              <a:gd name="connsiteX72" fmla="*/ 1123454 w 7467600"/>
              <a:gd name="connsiteY72" fmla="*/ 5435727 h 6858000"/>
              <a:gd name="connsiteX73" fmla="*/ 1737017 w 7467600"/>
              <a:gd name="connsiteY73" fmla="*/ 5452183 h 6858000"/>
              <a:gd name="connsiteX74" fmla="*/ 1824397 w 7467600"/>
              <a:gd name="connsiteY74" fmla="*/ 5447757 h 6858000"/>
              <a:gd name="connsiteX75" fmla="*/ 2070059 w 7467600"/>
              <a:gd name="connsiteY75" fmla="*/ 5441660 h 6858000"/>
              <a:gd name="connsiteX76" fmla="*/ 1456157 w 7467600"/>
              <a:gd name="connsiteY76" fmla="*/ 5371404 h 6858000"/>
              <a:gd name="connsiteX77" fmla="*/ 4988186 w 7467600"/>
              <a:gd name="connsiteY77" fmla="*/ 5216467 h 6858000"/>
              <a:gd name="connsiteX78" fmla="*/ 4777334 w 7467600"/>
              <a:gd name="connsiteY78" fmla="*/ 5406072 h 6858000"/>
              <a:gd name="connsiteX79" fmla="*/ 4718341 w 7467600"/>
              <a:gd name="connsiteY79" fmla="*/ 5468043 h 6858000"/>
              <a:gd name="connsiteX80" fmla="*/ 4604655 w 7467600"/>
              <a:gd name="connsiteY80" fmla="*/ 5583434 h 6858000"/>
              <a:gd name="connsiteX81" fmla="*/ 4565074 w 7467600"/>
              <a:gd name="connsiteY81" fmla="*/ 5618550 h 6858000"/>
              <a:gd name="connsiteX82" fmla="*/ 4988186 w 7467600"/>
              <a:gd name="connsiteY82" fmla="*/ 5216467 h 6858000"/>
              <a:gd name="connsiteX83" fmla="*/ 4978032 w 7467600"/>
              <a:gd name="connsiteY83" fmla="*/ 5183809 h 6858000"/>
              <a:gd name="connsiteX84" fmla="*/ 4463413 w 7467600"/>
              <a:gd name="connsiteY84" fmla="*/ 5615162 h 6858000"/>
              <a:gd name="connsiteX85" fmla="*/ 4358134 w 7467600"/>
              <a:gd name="connsiteY85" fmla="*/ 5742791 h 6858000"/>
              <a:gd name="connsiteX86" fmla="*/ 4376219 w 7467600"/>
              <a:gd name="connsiteY86" fmla="*/ 5729027 h 6858000"/>
              <a:gd name="connsiteX87" fmla="*/ 4582340 w 7467600"/>
              <a:gd name="connsiteY87" fmla="*/ 5561037 h 6858000"/>
              <a:gd name="connsiteX88" fmla="*/ 4694684 w 7467600"/>
              <a:gd name="connsiteY88" fmla="*/ 5447098 h 6858000"/>
              <a:gd name="connsiteX89" fmla="*/ 4754123 w 7467600"/>
              <a:gd name="connsiteY89" fmla="*/ 5384643 h 6858000"/>
              <a:gd name="connsiteX90" fmla="*/ 4978032 w 7467600"/>
              <a:gd name="connsiteY90" fmla="*/ 5183809 h 6858000"/>
              <a:gd name="connsiteX91" fmla="*/ 1903353 w 7467600"/>
              <a:gd name="connsiteY91" fmla="*/ 5044827 h 6858000"/>
              <a:gd name="connsiteX92" fmla="*/ 1936931 w 7467600"/>
              <a:gd name="connsiteY92" fmla="*/ 5093954 h 6858000"/>
              <a:gd name="connsiteX93" fmla="*/ 2195868 w 7467600"/>
              <a:gd name="connsiteY93" fmla="*/ 5396574 h 6858000"/>
              <a:gd name="connsiteX94" fmla="*/ 2088852 w 7467600"/>
              <a:gd name="connsiteY94" fmla="*/ 5166123 h 6858000"/>
              <a:gd name="connsiteX95" fmla="*/ 1958241 w 7467600"/>
              <a:gd name="connsiteY95" fmla="*/ 5067955 h 6858000"/>
              <a:gd name="connsiteX96" fmla="*/ 1903353 w 7467600"/>
              <a:gd name="connsiteY96" fmla="*/ 5044827 h 6858000"/>
              <a:gd name="connsiteX97" fmla="*/ 1979378 w 7467600"/>
              <a:gd name="connsiteY97" fmla="*/ 4769504 h 6858000"/>
              <a:gd name="connsiteX98" fmla="*/ 2882120 w 7467600"/>
              <a:gd name="connsiteY98" fmla="*/ 5064547 h 6858000"/>
              <a:gd name="connsiteX99" fmla="*/ 2793103 w 7467600"/>
              <a:gd name="connsiteY99" fmla="*/ 5039699 h 6858000"/>
              <a:gd name="connsiteX100" fmla="*/ 2770041 w 7467600"/>
              <a:gd name="connsiteY100" fmla="*/ 5033634 h 6858000"/>
              <a:gd name="connsiteX101" fmla="*/ 1979378 w 7467600"/>
              <a:gd name="connsiteY101" fmla="*/ 4769504 h 6858000"/>
              <a:gd name="connsiteX102" fmla="*/ 1927410 w 7467600"/>
              <a:gd name="connsiteY102" fmla="*/ 4716164 h 6858000"/>
              <a:gd name="connsiteX103" fmla="*/ 1959587 w 7467600"/>
              <a:gd name="connsiteY103" fmla="*/ 4728849 h 6858000"/>
              <a:gd name="connsiteX104" fmla="*/ 2777707 w 7467600"/>
              <a:gd name="connsiteY104" fmla="*/ 5003991 h 6858000"/>
              <a:gd name="connsiteX105" fmla="*/ 2800768 w 7467600"/>
              <a:gd name="connsiteY105" fmla="*/ 5010056 h 6858000"/>
              <a:gd name="connsiteX106" fmla="*/ 2879408 w 7467600"/>
              <a:gd name="connsiteY106" fmla="*/ 5031590 h 6858000"/>
              <a:gd name="connsiteX107" fmla="*/ 2862295 w 7467600"/>
              <a:gd name="connsiteY107" fmla="*/ 5022958 h 6858000"/>
              <a:gd name="connsiteX108" fmla="*/ 2813343 w 7467600"/>
              <a:gd name="connsiteY108" fmla="*/ 4998369 h 6858000"/>
              <a:gd name="connsiteX109" fmla="*/ 2646245 w 7467600"/>
              <a:gd name="connsiteY109" fmla="*/ 4930999 h 6858000"/>
              <a:gd name="connsiteX110" fmla="*/ 1999243 w 7467600"/>
              <a:gd name="connsiteY110" fmla="*/ 4730524 h 6858000"/>
              <a:gd name="connsiteX111" fmla="*/ 1979527 w 7467600"/>
              <a:gd name="connsiteY111" fmla="*/ 4726651 h 6858000"/>
              <a:gd name="connsiteX112" fmla="*/ 1927410 w 7467600"/>
              <a:gd name="connsiteY112" fmla="*/ 4716164 h 6858000"/>
              <a:gd name="connsiteX113" fmla="*/ 1997014 w 7467600"/>
              <a:gd name="connsiteY113" fmla="*/ 4698007 h 6858000"/>
              <a:gd name="connsiteX114" fmla="*/ 2005458 w 7467600"/>
              <a:gd name="connsiteY114" fmla="*/ 4699540 h 6858000"/>
              <a:gd name="connsiteX115" fmla="*/ 2657186 w 7467600"/>
              <a:gd name="connsiteY115" fmla="*/ 4901687 h 6858000"/>
              <a:gd name="connsiteX116" fmla="*/ 2826662 w 7467600"/>
              <a:gd name="connsiteY116" fmla="*/ 4970362 h 6858000"/>
              <a:gd name="connsiteX117" fmla="*/ 2876100 w 7467600"/>
              <a:gd name="connsiteY117" fmla="*/ 4995397 h 6858000"/>
              <a:gd name="connsiteX118" fmla="*/ 3042600 w 7467600"/>
              <a:gd name="connsiteY118" fmla="*/ 5059532 h 6858000"/>
              <a:gd name="connsiteX119" fmla="*/ 1997014 w 7467600"/>
              <a:gd name="connsiteY119" fmla="*/ 4698007 h 6858000"/>
              <a:gd name="connsiteX120" fmla="*/ 2305292 w 7467600"/>
              <a:gd name="connsiteY120" fmla="*/ 4219492 h 6858000"/>
              <a:gd name="connsiteX121" fmla="*/ 3360922 w 7467600"/>
              <a:gd name="connsiteY121" fmla="*/ 4529373 h 6858000"/>
              <a:gd name="connsiteX122" fmla="*/ 3492420 w 7467600"/>
              <a:gd name="connsiteY122" fmla="*/ 4510145 h 6858000"/>
              <a:gd name="connsiteX123" fmla="*/ 3364086 w 7467600"/>
              <a:gd name="connsiteY123" fmla="*/ 4480340 h 6858000"/>
              <a:gd name="connsiteX124" fmla="*/ 3225818 w 7467600"/>
              <a:gd name="connsiteY124" fmla="*/ 4411822 h 6858000"/>
              <a:gd name="connsiteX125" fmla="*/ 3129696 w 7467600"/>
              <a:gd name="connsiteY125" fmla="*/ 4360704 h 6858000"/>
              <a:gd name="connsiteX126" fmla="*/ 2814545 w 7467600"/>
              <a:gd name="connsiteY126" fmla="*/ 4282955 h 6858000"/>
              <a:gd name="connsiteX127" fmla="*/ 2305292 w 7467600"/>
              <a:gd name="connsiteY127" fmla="*/ 4219492 h 6858000"/>
              <a:gd name="connsiteX128" fmla="*/ 2626982 w 7467600"/>
              <a:gd name="connsiteY128" fmla="*/ 4206450 h 6858000"/>
              <a:gd name="connsiteX129" fmla="*/ 2490617 w 7467600"/>
              <a:gd name="connsiteY129" fmla="*/ 4206951 h 6858000"/>
              <a:gd name="connsiteX130" fmla="*/ 2819869 w 7467600"/>
              <a:gd name="connsiteY130" fmla="*/ 4252936 h 6858000"/>
              <a:gd name="connsiteX131" fmla="*/ 3143018 w 7467600"/>
              <a:gd name="connsiteY131" fmla="*/ 4332698 h 6858000"/>
              <a:gd name="connsiteX132" fmla="*/ 3241520 w 7467600"/>
              <a:gd name="connsiteY132" fmla="*/ 4385112 h 6858000"/>
              <a:gd name="connsiteX133" fmla="*/ 3374575 w 7467600"/>
              <a:gd name="connsiteY133" fmla="*/ 4451517 h 6858000"/>
              <a:gd name="connsiteX134" fmla="*/ 3505221 w 7467600"/>
              <a:gd name="connsiteY134" fmla="*/ 4480757 h 6858000"/>
              <a:gd name="connsiteX135" fmla="*/ 2626982 w 7467600"/>
              <a:gd name="connsiteY135" fmla="*/ 4206450 h 6858000"/>
              <a:gd name="connsiteX136" fmla="*/ 1310106 w 7467600"/>
              <a:gd name="connsiteY136" fmla="*/ 3943217 h 6858000"/>
              <a:gd name="connsiteX137" fmla="*/ 854994 w 7467600"/>
              <a:gd name="connsiteY137" fmla="*/ 4399136 h 6858000"/>
              <a:gd name="connsiteX138" fmla="*/ 742462 w 7467600"/>
              <a:gd name="connsiteY138" fmla="*/ 4594648 h 6858000"/>
              <a:gd name="connsiteX139" fmla="*/ 820602 w 7467600"/>
              <a:gd name="connsiteY139" fmla="*/ 4485915 h 6858000"/>
              <a:gd name="connsiteX140" fmla="*/ 878295 w 7467600"/>
              <a:gd name="connsiteY140" fmla="*/ 4403594 h 6858000"/>
              <a:gd name="connsiteX141" fmla="*/ 1240607 w 7467600"/>
              <a:gd name="connsiteY141" fmla="*/ 4010401 h 6858000"/>
              <a:gd name="connsiteX142" fmla="*/ 1310106 w 7467600"/>
              <a:gd name="connsiteY142" fmla="*/ 3943217 h 6858000"/>
              <a:gd name="connsiteX143" fmla="*/ 1423113 w 7467600"/>
              <a:gd name="connsiteY143" fmla="*/ 3874565 h 6858000"/>
              <a:gd name="connsiteX144" fmla="*/ 1260565 w 7467600"/>
              <a:gd name="connsiteY144" fmla="*/ 4031982 h 6858000"/>
              <a:gd name="connsiteX145" fmla="*/ 901900 w 7467600"/>
              <a:gd name="connsiteY145" fmla="*/ 4421236 h 6858000"/>
              <a:gd name="connsiteX146" fmla="*/ 845044 w 7467600"/>
              <a:gd name="connsiteY146" fmla="*/ 4502436 h 6858000"/>
              <a:gd name="connsiteX147" fmla="*/ 685926 w 7467600"/>
              <a:gd name="connsiteY147" fmla="*/ 4703069 h 6858000"/>
              <a:gd name="connsiteX148" fmla="*/ 684248 w 7467600"/>
              <a:gd name="connsiteY148" fmla="*/ 4706721 h 6858000"/>
              <a:gd name="connsiteX149" fmla="*/ 1423113 w 7467600"/>
              <a:gd name="connsiteY149" fmla="*/ 3874565 h 6858000"/>
              <a:gd name="connsiteX150" fmla="*/ 3316479 w 7467600"/>
              <a:gd name="connsiteY150" fmla="*/ 3872136 h 6858000"/>
              <a:gd name="connsiteX151" fmla="*/ 3546806 w 7467600"/>
              <a:gd name="connsiteY151" fmla="*/ 4356139 h 6858000"/>
              <a:gd name="connsiteX152" fmla="*/ 3364433 w 7467600"/>
              <a:gd name="connsiteY152" fmla="*/ 3953121 h 6858000"/>
              <a:gd name="connsiteX153" fmla="*/ 3316479 w 7467600"/>
              <a:gd name="connsiteY153" fmla="*/ 3872136 h 6858000"/>
              <a:gd name="connsiteX154" fmla="*/ 3291335 w 7467600"/>
              <a:gd name="connsiteY154" fmla="*/ 3767420 h 6858000"/>
              <a:gd name="connsiteX155" fmla="*/ 3390805 w 7467600"/>
              <a:gd name="connsiteY155" fmla="*/ 3937163 h 6858000"/>
              <a:gd name="connsiteX156" fmla="*/ 3579062 w 7467600"/>
              <a:gd name="connsiteY156" fmla="*/ 4359040 h 6858000"/>
              <a:gd name="connsiteX157" fmla="*/ 3467355 w 7467600"/>
              <a:gd name="connsiteY157" fmla="*/ 3988130 h 6858000"/>
              <a:gd name="connsiteX158" fmla="*/ 3310753 w 7467600"/>
              <a:gd name="connsiteY158" fmla="*/ 3787140 h 6858000"/>
              <a:gd name="connsiteX159" fmla="*/ 3291335 w 7467600"/>
              <a:gd name="connsiteY159" fmla="*/ 3767420 h 6858000"/>
              <a:gd name="connsiteX160" fmla="*/ 1635889 w 7467600"/>
              <a:gd name="connsiteY160" fmla="*/ 3709494 h 6858000"/>
              <a:gd name="connsiteX161" fmla="*/ 1634800 w 7467600"/>
              <a:gd name="connsiteY161" fmla="*/ 3731111 h 6858000"/>
              <a:gd name="connsiteX162" fmla="*/ 1635889 w 7467600"/>
              <a:gd name="connsiteY162" fmla="*/ 3709494 h 6858000"/>
              <a:gd name="connsiteX163" fmla="*/ 1510397 w 7467600"/>
              <a:gd name="connsiteY163" fmla="*/ 3684705 h 6858000"/>
              <a:gd name="connsiteX164" fmla="*/ 1146550 w 7467600"/>
              <a:gd name="connsiteY164" fmla="*/ 3802012 h 6858000"/>
              <a:gd name="connsiteX165" fmla="*/ 698834 w 7467600"/>
              <a:gd name="connsiteY165" fmla="*/ 3952272 h 6858000"/>
              <a:gd name="connsiteX166" fmla="*/ 34256 w 7467600"/>
              <a:gd name="connsiteY166" fmla="*/ 4347603 h 6858000"/>
              <a:gd name="connsiteX167" fmla="*/ 527241 w 7467600"/>
              <a:gd name="connsiteY167" fmla="*/ 4065078 h 6858000"/>
              <a:gd name="connsiteX168" fmla="*/ 1510397 w 7467600"/>
              <a:gd name="connsiteY168" fmla="*/ 3684705 h 6858000"/>
              <a:gd name="connsiteX169" fmla="*/ 1313114 w 7467600"/>
              <a:gd name="connsiteY169" fmla="*/ 3655216 h 6858000"/>
              <a:gd name="connsiteX170" fmla="*/ 1109304 w 7467600"/>
              <a:gd name="connsiteY170" fmla="*/ 3669030 h 6858000"/>
              <a:gd name="connsiteX171" fmla="*/ 8129 w 7467600"/>
              <a:gd name="connsiteY171" fmla="*/ 4330519 h 6858000"/>
              <a:gd name="connsiteX172" fmla="*/ 687572 w 7467600"/>
              <a:gd name="connsiteY172" fmla="*/ 3925629 h 6858000"/>
              <a:gd name="connsiteX173" fmla="*/ 1138365 w 7467600"/>
              <a:gd name="connsiteY173" fmla="*/ 3774515 h 6858000"/>
              <a:gd name="connsiteX174" fmla="*/ 1505579 w 7467600"/>
              <a:gd name="connsiteY174" fmla="*/ 3655526 h 6858000"/>
              <a:gd name="connsiteX175" fmla="*/ 1313114 w 7467600"/>
              <a:gd name="connsiteY175" fmla="*/ 3655216 h 6858000"/>
              <a:gd name="connsiteX176" fmla="*/ 3655073 w 7467600"/>
              <a:gd name="connsiteY176" fmla="*/ 3650884 h 6858000"/>
              <a:gd name="connsiteX177" fmla="*/ 3989938 w 7467600"/>
              <a:gd name="connsiteY177" fmla="*/ 3991685 h 6858000"/>
              <a:gd name="connsiteX178" fmla="*/ 4393907 w 7467600"/>
              <a:gd name="connsiteY178" fmla="*/ 4261258 h 6858000"/>
              <a:gd name="connsiteX179" fmla="*/ 4648051 w 7467600"/>
              <a:gd name="connsiteY179" fmla="*/ 4374051 h 6858000"/>
              <a:gd name="connsiteX180" fmla="*/ 4383389 w 7467600"/>
              <a:gd name="connsiteY180" fmla="*/ 4184369 h 6858000"/>
              <a:gd name="connsiteX181" fmla="*/ 4165508 w 7467600"/>
              <a:gd name="connsiteY181" fmla="*/ 4035196 h 6858000"/>
              <a:gd name="connsiteX182" fmla="*/ 4068162 w 7467600"/>
              <a:gd name="connsiteY182" fmla="*/ 3953394 h 6858000"/>
              <a:gd name="connsiteX183" fmla="*/ 3981416 w 7467600"/>
              <a:gd name="connsiteY183" fmla="*/ 3880482 h 6858000"/>
              <a:gd name="connsiteX184" fmla="*/ 3800147 w 7467600"/>
              <a:gd name="connsiteY184" fmla="*/ 3749872 h 6858000"/>
              <a:gd name="connsiteX185" fmla="*/ 3655073 w 7467600"/>
              <a:gd name="connsiteY185" fmla="*/ 3650884 h 6858000"/>
              <a:gd name="connsiteX186" fmla="*/ 3670252 w 7467600"/>
              <a:gd name="connsiteY186" fmla="*/ 3622798 h 6858000"/>
              <a:gd name="connsiteX187" fmla="*/ 3817258 w 7467600"/>
              <a:gd name="connsiteY187" fmla="*/ 3723577 h 6858000"/>
              <a:gd name="connsiteX188" fmla="*/ 4000461 w 7467600"/>
              <a:gd name="connsiteY188" fmla="*/ 3855966 h 6858000"/>
              <a:gd name="connsiteX189" fmla="*/ 4088180 w 7467600"/>
              <a:gd name="connsiteY189" fmla="*/ 3929774 h 6858000"/>
              <a:gd name="connsiteX190" fmla="*/ 4184555 w 7467600"/>
              <a:gd name="connsiteY190" fmla="*/ 4010683 h 6858000"/>
              <a:gd name="connsiteX191" fmla="*/ 4399563 w 7467600"/>
              <a:gd name="connsiteY191" fmla="*/ 4158106 h 6858000"/>
              <a:gd name="connsiteX192" fmla="*/ 4684469 w 7467600"/>
              <a:gd name="connsiteY192" fmla="*/ 4364680 h 6858000"/>
              <a:gd name="connsiteX193" fmla="*/ 4690271 w 7467600"/>
              <a:gd name="connsiteY193" fmla="*/ 4370034 h 6858000"/>
              <a:gd name="connsiteX194" fmla="*/ 4136093 w 7467600"/>
              <a:gd name="connsiteY194" fmla="*/ 3858466 h 6858000"/>
              <a:gd name="connsiteX195" fmla="*/ 3670252 w 7467600"/>
              <a:gd name="connsiteY195" fmla="*/ 3622798 h 6858000"/>
              <a:gd name="connsiteX196" fmla="*/ 4440129 w 7467600"/>
              <a:gd name="connsiteY196" fmla="*/ 3448571 h 6858000"/>
              <a:gd name="connsiteX197" fmla="*/ 4856525 w 7467600"/>
              <a:gd name="connsiteY197" fmla="*/ 3915351 h 6858000"/>
              <a:gd name="connsiteX198" fmla="*/ 5059055 w 7467600"/>
              <a:gd name="connsiteY198" fmla="*/ 4108918 h 6858000"/>
              <a:gd name="connsiteX199" fmla="*/ 5290070 w 7467600"/>
              <a:gd name="connsiteY199" fmla="*/ 4263619 h 6858000"/>
              <a:gd name="connsiteX200" fmla="*/ 4834991 w 7467600"/>
              <a:gd name="connsiteY200" fmla="*/ 3830985 h 6858000"/>
              <a:gd name="connsiteX201" fmla="*/ 4440129 w 7467600"/>
              <a:gd name="connsiteY201" fmla="*/ 3448571 h 6858000"/>
              <a:gd name="connsiteX202" fmla="*/ 4441737 w 7467600"/>
              <a:gd name="connsiteY202" fmla="*/ 3399734 h 6858000"/>
              <a:gd name="connsiteX203" fmla="*/ 4431236 w 7467600"/>
              <a:gd name="connsiteY203" fmla="*/ 3400954 h 6858000"/>
              <a:gd name="connsiteX204" fmla="*/ 4557150 w 7467600"/>
              <a:gd name="connsiteY204" fmla="*/ 3510023 h 6858000"/>
              <a:gd name="connsiteX205" fmla="*/ 4856936 w 7467600"/>
              <a:gd name="connsiteY205" fmla="*/ 3809146 h 6858000"/>
              <a:gd name="connsiteX206" fmla="*/ 5111996 w 7467600"/>
              <a:gd name="connsiteY206" fmla="*/ 4065759 h 6858000"/>
              <a:gd name="connsiteX207" fmla="*/ 5388878 w 7467600"/>
              <a:gd name="connsiteY207" fmla="*/ 4300185 h 6858000"/>
              <a:gd name="connsiteX208" fmla="*/ 5425556 w 7467600"/>
              <a:gd name="connsiteY208" fmla="*/ 4308967 h 6858000"/>
              <a:gd name="connsiteX209" fmla="*/ 4943646 w 7467600"/>
              <a:gd name="connsiteY209" fmla="*/ 3822916 h 6858000"/>
              <a:gd name="connsiteX210" fmla="*/ 4594837 w 7467600"/>
              <a:gd name="connsiteY210" fmla="*/ 3532274 h 6858000"/>
              <a:gd name="connsiteX211" fmla="*/ 4441737 w 7467600"/>
              <a:gd name="connsiteY211" fmla="*/ 3399734 h 6858000"/>
              <a:gd name="connsiteX212" fmla="*/ 5425834 w 7467600"/>
              <a:gd name="connsiteY212" fmla="*/ 3162785 h 6858000"/>
              <a:gd name="connsiteX213" fmla="*/ 5401644 w 7467600"/>
              <a:gd name="connsiteY213" fmla="*/ 3617847 h 6858000"/>
              <a:gd name="connsiteX214" fmla="*/ 5467256 w 7467600"/>
              <a:gd name="connsiteY214" fmla="*/ 4175494 h 6858000"/>
              <a:gd name="connsiteX215" fmla="*/ 5448069 w 7467600"/>
              <a:gd name="connsiteY215" fmla="*/ 3567554 h 6858000"/>
              <a:gd name="connsiteX216" fmla="*/ 5425834 w 7467600"/>
              <a:gd name="connsiteY216" fmla="*/ 3162785 h 6858000"/>
              <a:gd name="connsiteX217" fmla="*/ 1318687 w 7467600"/>
              <a:gd name="connsiteY217" fmla="*/ 3113840 h 6858000"/>
              <a:gd name="connsiteX218" fmla="*/ 1066793 w 7467600"/>
              <a:gd name="connsiteY218" fmla="*/ 3212171 h 6858000"/>
              <a:gd name="connsiteX219" fmla="*/ 993319 w 7467600"/>
              <a:gd name="connsiteY219" fmla="*/ 3247648 h 6858000"/>
              <a:gd name="connsiteX220" fmla="*/ 853081 w 7467600"/>
              <a:gd name="connsiteY220" fmla="*/ 3312410 h 6858000"/>
              <a:gd name="connsiteX221" fmla="*/ 805957 w 7467600"/>
              <a:gd name="connsiteY221" fmla="*/ 3330443 h 6858000"/>
              <a:gd name="connsiteX222" fmla="*/ 1318687 w 7467600"/>
              <a:gd name="connsiteY222" fmla="*/ 3113840 h 6858000"/>
              <a:gd name="connsiteX223" fmla="*/ 5453702 w 7467600"/>
              <a:gd name="connsiteY223" fmla="*/ 3090882 h 6858000"/>
              <a:gd name="connsiteX224" fmla="*/ 5480135 w 7467600"/>
              <a:gd name="connsiteY224" fmla="*/ 3565802 h 6858000"/>
              <a:gd name="connsiteX225" fmla="*/ 5499023 w 7467600"/>
              <a:gd name="connsiteY225" fmla="*/ 4166310 h 6858000"/>
              <a:gd name="connsiteX226" fmla="*/ 5547022 w 7467600"/>
              <a:gd name="connsiteY226" fmla="*/ 3607838 h 6858000"/>
              <a:gd name="connsiteX227" fmla="*/ 5515964 w 7467600"/>
              <a:gd name="connsiteY227" fmla="*/ 3378541 h 6858000"/>
              <a:gd name="connsiteX228" fmla="*/ 5453702 w 7467600"/>
              <a:gd name="connsiteY228" fmla="*/ 3090882 h 6858000"/>
              <a:gd name="connsiteX229" fmla="*/ 1238695 w 7467600"/>
              <a:gd name="connsiteY229" fmla="*/ 3076820 h 6858000"/>
              <a:gd name="connsiteX230" fmla="*/ 716371 w 7467600"/>
              <a:gd name="connsiteY230" fmla="*/ 3293249 h 6858000"/>
              <a:gd name="connsiteX231" fmla="*/ 579522 w 7467600"/>
              <a:gd name="connsiteY231" fmla="*/ 3371759 h 6858000"/>
              <a:gd name="connsiteX232" fmla="*/ 600288 w 7467600"/>
              <a:gd name="connsiteY232" fmla="*/ 3365555 h 6858000"/>
              <a:gd name="connsiteX233" fmla="*/ 840692 w 7467600"/>
              <a:gd name="connsiteY233" fmla="*/ 3284921 h 6858000"/>
              <a:gd name="connsiteX234" fmla="*/ 979248 w 7467600"/>
              <a:gd name="connsiteY234" fmla="*/ 3221003 h 6858000"/>
              <a:gd name="connsiteX235" fmla="*/ 1053282 w 7467600"/>
              <a:gd name="connsiteY235" fmla="*/ 3185247 h 6858000"/>
              <a:gd name="connsiteX236" fmla="*/ 1320603 w 7467600"/>
              <a:gd name="connsiteY236" fmla="*/ 3081281 h 6858000"/>
              <a:gd name="connsiteX237" fmla="*/ 1238695 w 7467600"/>
              <a:gd name="connsiteY237" fmla="*/ 3076820 h 6858000"/>
              <a:gd name="connsiteX238" fmla="*/ 5425627 w 7467600"/>
              <a:gd name="connsiteY238" fmla="*/ 2954192 h 6858000"/>
              <a:gd name="connsiteX239" fmla="*/ 5470770 w 7467600"/>
              <a:gd name="connsiteY239" fmla="*/ 3005435 h 6858000"/>
              <a:gd name="connsiteX240" fmla="*/ 5519779 w 7467600"/>
              <a:gd name="connsiteY240" fmla="*/ 4359223 h 6858000"/>
              <a:gd name="connsiteX241" fmla="*/ 5520293 w 7467600"/>
              <a:gd name="connsiteY241" fmla="*/ 4360602 h 6858000"/>
              <a:gd name="connsiteX242" fmla="*/ 5767221 w 7467600"/>
              <a:gd name="connsiteY242" fmla="*/ 4665564 h 6858000"/>
              <a:gd name="connsiteX243" fmla="*/ 6937169 w 7467600"/>
              <a:gd name="connsiteY243" fmla="*/ 4815941 h 6858000"/>
              <a:gd name="connsiteX244" fmla="*/ 6953922 w 7467600"/>
              <a:gd name="connsiteY244" fmla="*/ 4890068 h 6858000"/>
              <a:gd name="connsiteX245" fmla="*/ 6071359 w 7467600"/>
              <a:gd name="connsiteY245" fmla="*/ 4770770 h 6858000"/>
              <a:gd name="connsiteX246" fmla="*/ 6038839 w 7467600"/>
              <a:gd name="connsiteY246" fmla="*/ 4764474 h 6858000"/>
              <a:gd name="connsiteX247" fmla="*/ 6038706 w 7467600"/>
              <a:gd name="connsiteY247" fmla="*/ 4763847 h 6858000"/>
              <a:gd name="connsiteX248" fmla="*/ 6037784 w 7467600"/>
              <a:gd name="connsiteY248" fmla="*/ 4764270 h 6858000"/>
              <a:gd name="connsiteX249" fmla="*/ 6038839 w 7467600"/>
              <a:gd name="connsiteY249" fmla="*/ 4764474 h 6858000"/>
              <a:gd name="connsiteX250" fmla="*/ 6040338 w 7467600"/>
              <a:gd name="connsiteY250" fmla="*/ 4771418 h 6858000"/>
              <a:gd name="connsiteX251" fmla="*/ 6024488 w 7467600"/>
              <a:gd name="connsiteY251" fmla="*/ 4809903 h 6858000"/>
              <a:gd name="connsiteX252" fmla="*/ 5599771 w 7467600"/>
              <a:gd name="connsiteY252" fmla="*/ 5509652 h 6858000"/>
              <a:gd name="connsiteX253" fmla="*/ 5548843 w 7467600"/>
              <a:gd name="connsiteY253" fmla="*/ 5563845 h 6858000"/>
              <a:gd name="connsiteX254" fmla="*/ 5940952 w 7467600"/>
              <a:gd name="connsiteY254" fmla="*/ 6250028 h 6858000"/>
              <a:gd name="connsiteX255" fmla="*/ 6043441 w 7467600"/>
              <a:gd name="connsiteY255" fmla="*/ 6665847 h 6858000"/>
              <a:gd name="connsiteX256" fmla="*/ 6093432 w 7467600"/>
              <a:gd name="connsiteY256" fmla="*/ 6858000 h 6858000"/>
              <a:gd name="connsiteX257" fmla="*/ 6034344 w 7467600"/>
              <a:gd name="connsiteY257" fmla="*/ 6858000 h 6858000"/>
              <a:gd name="connsiteX258" fmla="*/ 6026679 w 7467600"/>
              <a:gd name="connsiteY258" fmla="*/ 6836959 h 6858000"/>
              <a:gd name="connsiteX259" fmla="*/ 5800441 w 7467600"/>
              <a:gd name="connsiteY259" fmla="*/ 6335286 h 6858000"/>
              <a:gd name="connsiteX260" fmla="*/ 5526562 w 7467600"/>
              <a:gd name="connsiteY260" fmla="*/ 5705388 h 6858000"/>
              <a:gd name="connsiteX261" fmla="*/ 5519640 w 7467600"/>
              <a:gd name="connsiteY261" fmla="*/ 5683774 h 6858000"/>
              <a:gd name="connsiteX262" fmla="*/ 5844559 w 7467600"/>
              <a:gd name="connsiteY262" fmla="*/ 6553349 h 6858000"/>
              <a:gd name="connsiteX263" fmla="*/ 5975994 w 7467600"/>
              <a:gd name="connsiteY263" fmla="*/ 6858000 h 6858000"/>
              <a:gd name="connsiteX264" fmla="*/ 5898547 w 7467600"/>
              <a:gd name="connsiteY264" fmla="*/ 6858000 h 6858000"/>
              <a:gd name="connsiteX265" fmla="*/ 5682041 w 7467600"/>
              <a:gd name="connsiteY265" fmla="*/ 6355860 h 6858000"/>
              <a:gd name="connsiteX266" fmla="*/ 5461758 w 7467600"/>
              <a:gd name="connsiteY266" fmla="*/ 5820220 h 6858000"/>
              <a:gd name="connsiteX267" fmla="*/ 5237282 w 7467600"/>
              <a:gd name="connsiteY267" fmla="*/ 6579086 h 6858000"/>
              <a:gd name="connsiteX268" fmla="*/ 5115009 w 7467600"/>
              <a:gd name="connsiteY268" fmla="*/ 6858000 h 6858000"/>
              <a:gd name="connsiteX269" fmla="*/ 5028074 w 7467600"/>
              <a:gd name="connsiteY269" fmla="*/ 6858000 h 6858000"/>
              <a:gd name="connsiteX270" fmla="*/ 5079508 w 7467600"/>
              <a:gd name="connsiteY270" fmla="*/ 6749074 h 6858000"/>
              <a:gd name="connsiteX271" fmla="*/ 5371846 w 7467600"/>
              <a:gd name="connsiteY271" fmla="*/ 5924413 h 6858000"/>
              <a:gd name="connsiteX272" fmla="*/ 5270512 w 7467600"/>
              <a:gd name="connsiteY272" fmla="*/ 6138975 h 6858000"/>
              <a:gd name="connsiteX273" fmla="*/ 5062409 w 7467600"/>
              <a:gd name="connsiteY273" fmla="*/ 6653544 h 6858000"/>
              <a:gd name="connsiteX274" fmla="*/ 5036628 w 7467600"/>
              <a:gd name="connsiteY274" fmla="*/ 6754247 h 6858000"/>
              <a:gd name="connsiteX275" fmla="*/ 5009112 w 7467600"/>
              <a:gd name="connsiteY275" fmla="*/ 6858000 h 6858000"/>
              <a:gd name="connsiteX276" fmla="*/ 4976679 w 7467600"/>
              <a:gd name="connsiteY276" fmla="*/ 6858000 h 6858000"/>
              <a:gd name="connsiteX277" fmla="*/ 5006537 w 7467600"/>
              <a:gd name="connsiteY277" fmla="*/ 6747068 h 6858000"/>
              <a:gd name="connsiteX278" fmla="*/ 5032723 w 7467600"/>
              <a:gd name="connsiteY278" fmla="*/ 6644957 h 6858000"/>
              <a:gd name="connsiteX279" fmla="*/ 5242949 w 7467600"/>
              <a:gd name="connsiteY279" fmla="*/ 6125175 h 6858000"/>
              <a:gd name="connsiteX280" fmla="*/ 5286321 w 7467600"/>
              <a:gd name="connsiteY280" fmla="*/ 6033555 h 6858000"/>
              <a:gd name="connsiteX281" fmla="*/ 5008210 w 7467600"/>
              <a:gd name="connsiteY281" fmla="*/ 6649194 h 6858000"/>
              <a:gd name="connsiteX282" fmla="*/ 4986321 w 7467600"/>
              <a:gd name="connsiteY282" fmla="*/ 6765687 h 6858000"/>
              <a:gd name="connsiteX283" fmla="*/ 4973474 w 7467600"/>
              <a:gd name="connsiteY283" fmla="*/ 6858000 h 6858000"/>
              <a:gd name="connsiteX284" fmla="*/ 4907178 w 7467600"/>
              <a:gd name="connsiteY284" fmla="*/ 6858000 h 6858000"/>
              <a:gd name="connsiteX285" fmla="*/ 4910810 w 7467600"/>
              <a:gd name="connsiteY285" fmla="*/ 6829660 h 6858000"/>
              <a:gd name="connsiteX286" fmla="*/ 4987461 w 7467600"/>
              <a:gd name="connsiteY286" fmla="*/ 6432994 h 6858000"/>
              <a:gd name="connsiteX287" fmla="*/ 5179262 w 7467600"/>
              <a:gd name="connsiteY287" fmla="*/ 6035044 h 6858000"/>
              <a:gd name="connsiteX288" fmla="*/ 4689678 w 7467600"/>
              <a:gd name="connsiteY288" fmla="*/ 6440241 h 6858000"/>
              <a:gd name="connsiteX289" fmla="*/ 4477543 w 7467600"/>
              <a:gd name="connsiteY289" fmla="*/ 6674836 h 6858000"/>
              <a:gd name="connsiteX290" fmla="*/ 4329957 w 7467600"/>
              <a:gd name="connsiteY290" fmla="*/ 6858000 h 6858000"/>
              <a:gd name="connsiteX291" fmla="*/ 4218595 w 7467600"/>
              <a:gd name="connsiteY291" fmla="*/ 6858000 h 6858000"/>
              <a:gd name="connsiteX292" fmla="*/ 4368888 w 7467600"/>
              <a:gd name="connsiteY292" fmla="*/ 6668412 h 6858000"/>
              <a:gd name="connsiteX293" fmla="*/ 4563091 w 7467600"/>
              <a:gd name="connsiteY293" fmla="*/ 6442508 h 6858000"/>
              <a:gd name="connsiteX294" fmla="*/ 5387324 w 7467600"/>
              <a:gd name="connsiteY294" fmla="*/ 5705830 h 6858000"/>
              <a:gd name="connsiteX295" fmla="*/ 5073620 w 7467600"/>
              <a:gd name="connsiteY295" fmla="*/ 5955437 h 6858000"/>
              <a:gd name="connsiteX296" fmla="*/ 4689789 w 7467600"/>
              <a:gd name="connsiteY296" fmla="*/ 6268382 h 6858000"/>
              <a:gd name="connsiteX297" fmla="*/ 4418722 w 7467600"/>
              <a:gd name="connsiteY297" fmla="*/ 6570886 h 6858000"/>
              <a:gd name="connsiteX298" fmla="*/ 4214944 w 7467600"/>
              <a:gd name="connsiteY298" fmla="*/ 6858000 h 6858000"/>
              <a:gd name="connsiteX299" fmla="*/ 4177898 w 7467600"/>
              <a:gd name="connsiteY299" fmla="*/ 6858000 h 6858000"/>
              <a:gd name="connsiteX300" fmla="*/ 4391597 w 7467600"/>
              <a:gd name="connsiteY300" fmla="*/ 6556370 h 6858000"/>
              <a:gd name="connsiteX301" fmla="*/ 4668889 w 7467600"/>
              <a:gd name="connsiteY301" fmla="*/ 6246399 h 6858000"/>
              <a:gd name="connsiteX302" fmla="*/ 5055427 w 7467600"/>
              <a:gd name="connsiteY302" fmla="*/ 5931476 h 6858000"/>
              <a:gd name="connsiteX303" fmla="*/ 5371814 w 7467600"/>
              <a:gd name="connsiteY303" fmla="*/ 5678975 h 6858000"/>
              <a:gd name="connsiteX304" fmla="*/ 4987918 w 7467600"/>
              <a:gd name="connsiteY304" fmla="*/ 5838701 h 6858000"/>
              <a:gd name="connsiteX305" fmla="*/ 4317146 w 7467600"/>
              <a:gd name="connsiteY305" fmla="*/ 6587716 h 6858000"/>
              <a:gd name="connsiteX306" fmla="*/ 4171627 w 7467600"/>
              <a:gd name="connsiteY306" fmla="*/ 6858000 h 6858000"/>
              <a:gd name="connsiteX307" fmla="*/ 4081585 w 7467600"/>
              <a:gd name="connsiteY307" fmla="*/ 6858000 h 6858000"/>
              <a:gd name="connsiteX308" fmla="*/ 4238603 w 7467600"/>
              <a:gd name="connsiteY308" fmla="*/ 6559341 h 6858000"/>
              <a:gd name="connsiteX309" fmla="*/ 4778333 w 7467600"/>
              <a:gd name="connsiteY309" fmla="*/ 5873626 h 6858000"/>
              <a:gd name="connsiteX310" fmla="*/ 5414185 w 7467600"/>
              <a:gd name="connsiteY310" fmla="*/ 5573882 h 6858000"/>
              <a:gd name="connsiteX311" fmla="*/ 5959648 w 7467600"/>
              <a:gd name="connsiteY311" fmla="*/ 4760797 h 6858000"/>
              <a:gd name="connsiteX312" fmla="*/ 5355019 w 7467600"/>
              <a:gd name="connsiteY312" fmla="*/ 4734672 h 6858000"/>
              <a:gd name="connsiteX313" fmla="*/ 5083565 w 7467600"/>
              <a:gd name="connsiteY313" fmla="*/ 5179121 h 6858000"/>
              <a:gd name="connsiteX314" fmla="*/ 4713577 w 7467600"/>
              <a:gd name="connsiteY314" fmla="*/ 5616803 h 6858000"/>
              <a:gd name="connsiteX315" fmla="*/ 3989559 w 7467600"/>
              <a:gd name="connsiteY315" fmla="*/ 6145945 h 6858000"/>
              <a:gd name="connsiteX316" fmla="*/ 3939824 w 7467600"/>
              <a:gd name="connsiteY316" fmla="*/ 6066900 h 6858000"/>
              <a:gd name="connsiteX317" fmla="*/ 4584537 w 7467600"/>
              <a:gd name="connsiteY317" fmla="*/ 5324826 h 6858000"/>
              <a:gd name="connsiteX318" fmla="*/ 5037105 w 7467600"/>
              <a:gd name="connsiteY318" fmla="*/ 5088765 h 6858000"/>
              <a:gd name="connsiteX319" fmla="*/ 5039930 w 7467600"/>
              <a:gd name="connsiteY319" fmla="*/ 5089585 h 6858000"/>
              <a:gd name="connsiteX320" fmla="*/ 5263764 w 7467600"/>
              <a:gd name="connsiteY320" fmla="*/ 4735525 h 6858000"/>
              <a:gd name="connsiteX321" fmla="*/ 4086300 w 7467600"/>
              <a:gd name="connsiteY321" fmla="*/ 4884599 h 6858000"/>
              <a:gd name="connsiteX322" fmla="*/ 4085485 w 7467600"/>
              <a:gd name="connsiteY322" fmla="*/ 4899070 h 6858000"/>
              <a:gd name="connsiteX323" fmla="*/ 3871915 w 7467600"/>
              <a:gd name="connsiteY323" fmla="*/ 5253645 h 6858000"/>
              <a:gd name="connsiteX324" fmla="*/ 3799374 w 7467600"/>
              <a:gd name="connsiteY324" fmla="*/ 5466127 h 6858000"/>
              <a:gd name="connsiteX325" fmla="*/ 3498850 w 7467600"/>
              <a:gd name="connsiteY325" fmla="*/ 6661888 h 6858000"/>
              <a:gd name="connsiteX326" fmla="*/ 3399216 w 7467600"/>
              <a:gd name="connsiteY326" fmla="*/ 6858000 h 6858000"/>
              <a:gd name="connsiteX327" fmla="*/ 3303688 w 7467600"/>
              <a:gd name="connsiteY327" fmla="*/ 6858000 h 6858000"/>
              <a:gd name="connsiteX328" fmla="*/ 3391774 w 7467600"/>
              <a:gd name="connsiteY328" fmla="*/ 6697181 h 6858000"/>
              <a:gd name="connsiteX329" fmla="*/ 3735540 w 7467600"/>
              <a:gd name="connsiteY329" fmla="*/ 5546923 h 6858000"/>
              <a:gd name="connsiteX330" fmla="*/ 3729438 w 7467600"/>
              <a:gd name="connsiteY330" fmla="*/ 5569058 h 6858000"/>
              <a:gd name="connsiteX331" fmla="*/ 3707782 w 7467600"/>
              <a:gd name="connsiteY331" fmla="*/ 5644908 h 6858000"/>
              <a:gd name="connsiteX332" fmla="*/ 3583827 w 7467600"/>
              <a:gd name="connsiteY332" fmla="*/ 6039215 h 6858000"/>
              <a:gd name="connsiteX333" fmla="*/ 3547861 w 7467600"/>
              <a:gd name="connsiteY333" fmla="*/ 6129609 h 6858000"/>
              <a:gd name="connsiteX334" fmla="*/ 3490905 w 7467600"/>
              <a:gd name="connsiteY334" fmla="*/ 6277660 h 6858000"/>
              <a:gd name="connsiteX335" fmla="*/ 3455859 w 7467600"/>
              <a:gd name="connsiteY335" fmla="*/ 6391301 h 6858000"/>
              <a:gd name="connsiteX336" fmla="*/ 3429112 w 7467600"/>
              <a:gd name="connsiteY336" fmla="*/ 6479469 h 6858000"/>
              <a:gd name="connsiteX337" fmla="*/ 3304862 w 7467600"/>
              <a:gd name="connsiteY337" fmla="*/ 6796476 h 6858000"/>
              <a:gd name="connsiteX338" fmla="*/ 3276071 w 7467600"/>
              <a:gd name="connsiteY338" fmla="*/ 6858000 h 6858000"/>
              <a:gd name="connsiteX339" fmla="*/ 3240805 w 7467600"/>
              <a:gd name="connsiteY339" fmla="*/ 6858000 h 6858000"/>
              <a:gd name="connsiteX340" fmla="*/ 3275917 w 7467600"/>
              <a:gd name="connsiteY340" fmla="*/ 6783192 h 6858000"/>
              <a:gd name="connsiteX341" fmla="*/ 3399358 w 7467600"/>
              <a:gd name="connsiteY341" fmla="*/ 6469011 h 6858000"/>
              <a:gd name="connsiteX342" fmla="*/ 3425650 w 7467600"/>
              <a:gd name="connsiteY342" fmla="*/ 6381333 h 6858000"/>
              <a:gd name="connsiteX343" fmla="*/ 3460661 w 7467600"/>
              <a:gd name="connsiteY343" fmla="*/ 6266763 h 6858000"/>
              <a:gd name="connsiteX344" fmla="*/ 3518021 w 7467600"/>
              <a:gd name="connsiteY344" fmla="*/ 6117298 h 6858000"/>
              <a:gd name="connsiteX345" fmla="*/ 3554035 w 7467600"/>
              <a:gd name="connsiteY345" fmla="*/ 6027832 h 6858000"/>
              <a:gd name="connsiteX346" fmla="*/ 3677174 w 7467600"/>
              <a:gd name="connsiteY346" fmla="*/ 5636351 h 6858000"/>
              <a:gd name="connsiteX347" fmla="*/ 3698819 w 7467600"/>
              <a:gd name="connsiteY347" fmla="*/ 5560503 h 6858000"/>
              <a:gd name="connsiteX348" fmla="*/ 3702094 w 7467600"/>
              <a:gd name="connsiteY348" fmla="*/ 5549194 h 6858000"/>
              <a:gd name="connsiteX349" fmla="*/ 3398355 w 7467600"/>
              <a:gd name="connsiteY349" fmla="*/ 6094603 h 6858000"/>
              <a:gd name="connsiteX350" fmla="*/ 3193941 w 7467600"/>
              <a:gd name="connsiteY350" fmla="*/ 6798775 h 6858000"/>
              <a:gd name="connsiteX351" fmla="*/ 3184140 w 7467600"/>
              <a:gd name="connsiteY351" fmla="*/ 6858000 h 6858000"/>
              <a:gd name="connsiteX352" fmla="*/ 3099978 w 7467600"/>
              <a:gd name="connsiteY352" fmla="*/ 6858000 h 6858000"/>
              <a:gd name="connsiteX353" fmla="*/ 3101556 w 7467600"/>
              <a:gd name="connsiteY353" fmla="*/ 6843337 h 6858000"/>
              <a:gd name="connsiteX354" fmla="*/ 3370162 w 7467600"/>
              <a:gd name="connsiteY354" fmla="*/ 5785550 h 6858000"/>
              <a:gd name="connsiteX355" fmla="*/ 3746477 w 7467600"/>
              <a:gd name="connsiteY355" fmla="*/ 5377889 h 6858000"/>
              <a:gd name="connsiteX356" fmla="*/ 3863399 w 7467600"/>
              <a:gd name="connsiteY356" fmla="*/ 5087257 h 6858000"/>
              <a:gd name="connsiteX357" fmla="*/ 3968712 w 7467600"/>
              <a:gd name="connsiteY357" fmla="*/ 4913989 h 6858000"/>
              <a:gd name="connsiteX358" fmla="*/ 2792390 w 7467600"/>
              <a:gd name="connsiteY358" fmla="*/ 5382974 h 6858000"/>
              <a:gd name="connsiteX359" fmla="*/ 2714982 w 7467600"/>
              <a:gd name="connsiteY359" fmla="*/ 5427051 h 6858000"/>
              <a:gd name="connsiteX360" fmla="*/ 2813361 w 7467600"/>
              <a:gd name="connsiteY360" fmla="*/ 6023912 h 6858000"/>
              <a:gd name="connsiteX361" fmla="*/ 2688430 w 7467600"/>
              <a:gd name="connsiteY361" fmla="*/ 6801564 h 6858000"/>
              <a:gd name="connsiteX362" fmla="*/ 2629626 w 7467600"/>
              <a:gd name="connsiteY362" fmla="*/ 6763394 h 6858000"/>
              <a:gd name="connsiteX363" fmla="*/ 2565328 w 7467600"/>
              <a:gd name="connsiteY363" fmla="*/ 5516399 h 6858000"/>
              <a:gd name="connsiteX364" fmla="*/ 1922999 w 7467600"/>
              <a:gd name="connsiteY364" fmla="*/ 5980343 h 6858000"/>
              <a:gd name="connsiteX365" fmla="*/ 1950261 w 7467600"/>
              <a:gd name="connsiteY365" fmla="*/ 6405858 h 6858000"/>
              <a:gd name="connsiteX366" fmla="*/ 2365554 w 7467600"/>
              <a:gd name="connsiteY366" fmla="*/ 6759107 h 6858000"/>
              <a:gd name="connsiteX367" fmla="*/ 2424142 w 7467600"/>
              <a:gd name="connsiteY367" fmla="*/ 6858000 h 6858000"/>
              <a:gd name="connsiteX368" fmla="*/ 2395994 w 7467600"/>
              <a:gd name="connsiteY368" fmla="*/ 6858000 h 6858000"/>
              <a:gd name="connsiteX369" fmla="*/ 2392863 w 7467600"/>
              <a:gd name="connsiteY369" fmla="*/ 6852964 h 6858000"/>
              <a:gd name="connsiteX370" fmla="*/ 2017589 w 7467600"/>
              <a:gd name="connsiteY370" fmla="*/ 6493982 h 6858000"/>
              <a:gd name="connsiteX371" fmla="*/ 2147336 w 7467600"/>
              <a:gd name="connsiteY371" fmla="*/ 6594052 h 6858000"/>
              <a:gd name="connsiteX372" fmla="*/ 2207047 w 7467600"/>
              <a:gd name="connsiteY372" fmla="*/ 6654540 h 6858000"/>
              <a:gd name="connsiteX373" fmla="*/ 2299106 w 7467600"/>
              <a:gd name="connsiteY373" fmla="*/ 6778931 h 6858000"/>
              <a:gd name="connsiteX374" fmla="*/ 2314430 w 7467600"/>
              <a:gd name="connsiteY374" fmla="*/ 6801144 h 6858000"/>
              <a:gd name="connsiteX375" fmla="*/ 2352406 w 7467600"/>
              <a:gd name="connsiteY375" fmla="*/ 6858000 h 6858000"/>
              <a:gd name="connsiteX376" fmla="*/ 2314492 w 7467600"/>
              <a:gd name="connsiteY376" fmla="*/ 6858000 h 6858000"/>
              <a:gd name="connsiteX377" fmla="*/ 2288095 w 7467600"/>
              <a:gd name="connsiteY377" fmla="*/ 6818030 h 6858000"/>
              <a:gd name="connsiteX378" fmla="*/ 2272768 w 7467600"/>
              <a:gd name="connsiteY378" fmla="*/ 6795822 h 6858000"/>
              <a:gd name="connsiteX379" fmla="*/ 2182715 w 7467600"/>
              <a:gd name="connsiteY379" fmla="*/ 6675071 h 6858000"/>
              <a:gd name="connsiteX380" fmla="*/ 2032061 w 7467600"/>
              <a:gd name="connsiteY380" fmla="*/ 6541380 h 6858000"/>
              <a:gd name="connsiteX381" fmla="*/ 2257220 w 7467600"/>
              <a:gd name="connsiteY381" fmla="*/ 6826257 h 6858000"/>
              <a:gd name="connsiteX382" fmla="*/ 2281324 w 7467600"/>
              <a:gd name="connsiteY382" fmla="*/ 6858000 h 6858000"/>
              <a:gd name="connsiteX383" fmla="*/ 2242860 w 7467600"/>
              <a:gd name="connsiteY383" fmla="*/ 6858000 h 6858000"/>
              <a:gd name="connsiteX384" fmla="*/ 2232818 w 7467600"/>
              <a:gd name="connsiteY384" fmla="*/ 6844926 h 6858000"/>
              <a:gd name="connsiteX385" fmla="*/ 1990172 w 7467600"/>
              <a:gd name="connsiteY385" fmla="*/ 6542121 h 6858000"/>
              <a:gd name="connsiteX386" fmla="*/ 2124090 w 7467600"/>
              <a:gd name="connsiteY386" fmla="*/ 6761017 h 6858000"/>
              <a:gd name="connsiteX387" fmla="*/ 2200380 w 7467600"/>
              <a:gd name="connsiteY387" fmla="*/ 6858000 h 6858000"/>
              <a:gd name="connsiteX388" fmla="*/ 2147507 w 7467600"/>
              <a:gd name="connsiteY388" fmla="*/ 6858000 h 6858000"/>
              <a:gd name="connsiteX389" fmla="*/ 2070668 w 7467600"/>
              <a:gd name="connsiteY389" fmla="*/ 6761520 h 6858000"/>
              <a:gd name="connsiteX390" fmla="*/ 1975142 w 7467600"/>
              <a:gd name="connsiteY390" fmla="*/ 6585570 h 6858000"/>
              <a:gd name="connsiteX391" fmla="*/ 2050035 w 7467600"/>
              <a:gd name="connsiteY391" fmla="*/ 6813345 h 6858000"/>
              <a:gd name="connsiteX392" fmla="*/ 2063025 w 7467600"/>
              <a:gd name="connsiteY392" fmla="*/ 6858000 h 6858000"/>
              <a:gd name="connsiteX393" fmla="*/ 2021675 w 7467600"/>
              <a:gd name="connsiteY393" fmla="*/ 6858000 h 6858000"/>
              <a:gd name="connsiteX394" fmla="*/ 2019308 w 7467600"/>
              <a:gd name="connsiteY394" fmla="*/ 6847118 h 6858000"/>
              <a:gd name="connsiteX395" fmla="*/ 1938835 w 7467600"/>
              <a:gd name="connsiteY395" fmla="*/ 6551160 h 6858000"/>
              <a:gd name="connsiteX396" fmla="*/ 1953230 w 7467600"/>
              <a:gd name="connsiteY396" fmla="*/ 6759699 h 6858000"/>
              <a:gd name="connsiteX397" fmla="*/ 1956763 w 7467600"/>
              <a:gd name="connsiteY397" fmla="*/ 6778191 h 6858000"/>
              <a:gd name="connsiteX398" fmla="*/ 1967925 w 7467600"/>
              <a:gd name="connsiteY398" fmla="*/ 6858000 h 6858000"/>
              <a:gd name="connsiteX399" fmla="*/ 1936622 w 7467600"/>
              <a:gd name="connsiteY399" fmla="*/ 6858000 h 6858000"/>
              <a:gd name="connsiteX400" fmla="*/ 1926261 w 7467600"/>
              <a:gd name="connsiteY400" fmla="*/ 6784064 h 6858000"/>
              <a:gd name="connsiteX401" fmla="*/ 1922724 w 7467600"/>
              <a:gd name="connsiteY401" fmla="*/ 6765577 h 6858000"/>
              <a:gd name="connsiteX402" fmla="*/ 1904650 w 7467600"/>
              <a:gd name="connsiteY402" fmla="*/ 6639616 h 6858000"/>
              <a:gd name="connsiteX403" fmla="*/ 1885273 w 7467600"/>
              <a:gd name="connsiteY403" fmla="*/ 6858000 h 6858000"/>
              <a:gd name="connsiteX404" fmla="*/ 1854363 w 7467600"/>
              <a:gd name="connsiteY404" fmla="*/ 6858000 h 6858000"/>
              <a:gd name="connsiteX405" fmla="*/ 1880391 w 7467600"/>
              <a:gd name="connsiteY405" fmla="*/ 6603796 h 6858000"/>
              <a:gd name="connsiteX406" fmla="*/ 1818273 w 7467600"/>
              <a:gd name="connsiteY406" fmla="*/ 6715729 h 6858000"/>
              <a:gd name="connsiteX407" fmla="*/ 1794691 w 7467600"/>
              <a:gd name="connsiteY407" fmla="*/ 6843239 h 6858000"/>
              <a:gd name="connsiteX408" fmla="*/ 1794914 w 7467600"/>
              <a:gd name="connsiteY408" fmla="*/ 6858000 h 6858000"/>
              <a:gd name="connsiteX409" fmla="*/ 1746128 w 7467600"/>
              <a:gd name="connsiteY409" fmla="*/ 6858000 h 6858000"/>
              <a:gd name="connsiteX410" fmla="*/ 1753934 w 7467600"/>
              <a:gd name="connsiteY410" fmla="*/ 6724796 h 6858000"/>
              <a:gd name="connsiteX411" fmla="*/ 1792053 w 7467600"/>
              <a:gd name="connsiteY411" fmla="*/ 6572396 h 6858000"/>
              <a:gd name="connsiteX412" fmla="*/ 1862248 w 7467600"/>
              <a:gd name="connsiteY412" fmla="*/ 6266397 h 6858000"/>
              <a:gd name="connsiteX413" fmla="*/ 1862250 w 7467600"/>
              <a:gd name="connsiteY413" fmla="*/ 6033531 h 6858000"/>
              <a:gd name="connsiteX414" fmla="*/ 1211999 w 7467600"/>
              <a:gd name="connsiteY414" fmla="*/ 6683610 h 6858000"/>
              <a:gd name="connsiteX415" fmla="*/ 1213266 w 7467600"/>
              <a:gd name="connsiteY415" fmla="*/ 6691947 h 6858000"/>
              <a:gd name="connsiteX416" fmla="*/ 1203370 w 7467600"/>
              <a:gd name="connsiteY416" fmla="*/ 6850676 h 6858000"/>
              <a:gd name="connsiteX417" fmla="*/ 1203671 w 7467600"/>
              <a:gd name="connsiteY417" fmla="*/ 6858000 h 6858000"/>
              <a:gd name="connsiteX418" fmla="*/ 1143180 w 7467600"/>
              <a:gd name="connsiteY418" fmla="*/ 6858000 h 6858000"/>
              <a:gd name="connsiteX419" fmla="*/ 1142176 w 7467600"/>
              <a:gd name="connsiteY419" fmla="*/ 6766045 h 6858000"/>
              <a:gd name="connsiteX420" fmla="*/ 1067484 w 7467600"/>
              <a:gd name="connsiteY420" fmla="*/ 6858000 h 6858000"/>
              <a:gd name="connsiteX421" fmla="*/ 953928 w 7467600"/>
              <a:gd name="connsiteY421" fmla="*/ 6858000 h 6858000"/>
              <a:gd name="connsiteX422" fmla="*/ 959715 w 7467600"/>
              <a:gd name="connsiteY422" fmla="*/ 6850185 h 6858000"/>
              <a:gd name="connsiteX423" fmla="*/ 1483788 w 7467600"/>
              <a:gd name="connsiteY423" fmla="*/ 6259174 h 6858000"/>
              <a:gd name="connsiteX424" fmla="*/ 1100671 w 7467600"/>
              <a:gd name="connsiteY424" fmla="*/ 6252137 h 6858000"/>
              <a:gd name="connsiteX425" fmla="*/ 1090144 w 7467600"/>
              <a:gd name="connsiteY425" fmla="*/ 6256748 h 6858000"/>
              <a:gd name="connsiteX426" fmla="*/ 1095872 w 7467600"/>
              <a:gd name="connsiteY426" fmla="*/ 6271892 h 6858000"/>
              <a:gd name="connsiteX427" fmla="*/ 262785 w 7467600"/>
              <a:gd name="connsiteY427" fmla="*/ 6845450 h 6858000"/>
              <a:gd name="connsiteX428" fmla="*/ 209968 w 7467600"/>
              <a:gd name="connsiteY428" fmla="*/ 6770713 h 6858000"/>
              <a:gd name="connsiteX429" fmla="*/ 873460 w 7467600"/>
              <a:gd name="connsiteY429" fmla="*/ 6253768 h 6858000"/>
              <a:gd name="connsiteX430" fmla="*/ 192686 w 7467600"/>
              <a:gd name="connsiteY430" fmla="*/ 5849257 h 6858000"/>
              <a:gd name="connsiteX431" fmla="*/ 4696 w 7467600"/>
              <a:gd name="connsiteY431" fmla="*/ 5697668 h 6858000"/>
              <a:gd name="connsiteX432" fmla="*/ 0 w 7467600"/>
              <a:gd name="connsiteY432" fmla="*/ 5689984 h 6858000"/>
              <a:gd name="connsiteX433" fmla="*/ 0 w 7467600"/>
              <a:gd name="connsiteY433" fmla="*/ 5513472 h 6858000"/>
              <a:gd name="connsiteX434" fmla="*/ 174101 w 7467600"/>
              <a:gd name="connsiteY434" fmla="*/ 5620277 h 6858000"/>
              <a:gd name="connsiteX435" fmla="*/ 891800 w 7467600"/>
              <a:gd name="connsiteY435" fmla="*/ 6036935 h 6858000"/>
              <a:gd name="connsiteX436" fmla="*/ 1072219 w 7467600"/>
              <a:gd name="connsiteY436" fmla="*/ 6169443 h 6858000"/>
              <a:gd name="connsiteX437" fmla="*/ 1074117 w 7467600"/>
              <a:gd name="connsiteY437" fmla="*/ 6170301 h 6858000"/>
              <a:gd name="connsiteX438" fmla="*/ 1083114 w 7467600"/>
              <a:gd name="connsiteY438" fmla="*/ 6174131 h 6858000"/>
              <a:gd name="connsiteX439" fmla="*/ 1543010 w 7467600"/>
              <a:gd name="connsiteY439" fmla="*/ 6191140 h 6858000"/>
              <a:gd name="connsiteX440" fmla="*/ 1551080 w 7467600"/>
              <a:gd name="connsiteY440" fmla="*/ 6195006 h 6858000"/>
              <a:gd name="connsiteX441" fmla="*/ 2345443 w 7467600"/>
              <a:gd name="connsiteY441" fmla="*/ 5549882 h 6858000"/>
              <a:gd name="connsiteX442" fmla="*/ 1721499 w 7467600"/>
              <a:gd name="connsiteY442" fmla="*/ 5599969 h 6858000"/>
              <a:gd name="connsiteX443" fmla="*/ 767716 w 7467600"/>
              <a:gd name="connsiteY443" fmla="*/ 5472768 h 6858000"/>
              <a:gd name="connsiteX444" fmla="*/ 722147 w 7467600"/>
              <a:gd name="connsiteY444" fmla="*/ 5393091 h 6858000"/>
              <a:gd name="connsiteX445" fmla="*/ 1485552 w 7467600"/>
              <a:gd name="connsiteY445" fmla="*/ 5313202 h 6858000"/>
              <a:gd name="connsiteX446" fmla="*/ 2143004 w 7467600"/>
              <a:gd name="connsiteY446" fmla="*/ 5402420 h 6858000"/>
              <a:gd name="connsiteX447" fmla="*/ 1933391 w 7467600"/>
              <a:gd name="connsiteY447" fmla="*/ 5156971 h 6858000"/>
              <a:gd name="connsiteX448" fmla="*/ 1827118 w 7467600"/>
              <a:gd name="connsiteY448" fmla="*/ 4968410 h 6858000"/>
              <a:gd name="connsiteX449" fmla="*/ 1837349 w 7467600"/>
              <a:gd name="connsiteY449" fmla="*/ 4956357 h 6858000"/>
              <a:gd name="connsiteX450" fmla="*/ 2162835 w 7467600"/>
              <a:gd name="connsiteY450" fmla="*/ 5187853 h 6858000"/>
              <a:gd name="connsiteX451" fmla="*/ 2257167 w 7467600"/>
              <a:gd name="connsiteY451" fmla="*/ 5462123 h 6858000"/>
              <a:gd name="connsiteX452" fmla="*/ 2261598 w 7467600"/>
              <a:gd name="connsiteY452" fmla="*/ 5467998 h 6858000"/>
              <a:gd name="connsiteX453" fmla="*/ 2437177 w 7467600"/>
              <a:gd name="connsiteY453" fmla="*/ 5479608 h 6858000"/>
              <a:gd name="connsiteX454" fmla="*/ 2445247 w 7467600"/>
              <a:gd name="connsiteY454" fmla="*/ 5483476 h 6858000"/>
              <a:gd name="connsiteX455" fmla="*/ 2743626 w 7467600"/>
              <a:gd name="connsiteY455" fmla="*/ 5304819 h 6858000"/>
              <a:gd name="connsiteX456" fmla="*/ 3048102 w 7467600"/>
              <a:gd name="connsiteY456" fmla="*/ 5150595 h 6858000"/>
              <a:gd name="connsiteX457" fmla="*/ 1799414 w 7467600"/>
              <a:gd name="connsiteY457" fmla="*/ 4694732 h 6858000"/>
              <a:gd name="connsiteX458" fmla="*/ 1771735 w 7467600"/>
              <a:gd name="connsiteY458" fmla="*/ 4619929 h 6858000"/>
              <a:gd name="connsiteX459" fmla="*/ 3104273 w 7467600"/>
              <a:gd name="connsiteY459" fmla="*/ 5076159 h 6858000"/>
              <a:gd name="connsiteX460" fmla="*/ 3113245 w 7467600"/>
              <a:gd name="connsiteY460" fmla="*/ 5090705 h 6858000"/>
              <a:gd name="connsiteX461" fmla="*/ 3126294 w 7467600"/>
              <a:gd name="connsiteY461" fmla="*/ 5114400 h 6858000"/>
              <a:gd name="connsiteX462" fmla="*/ 3937433 w 7467600"/>
              <a:gd name="connsiteY462" fmla="*/ 4830473 h 6858000"/>
              <a:gd name="connsiteX463" fmla="*/ 3590475 w 7467600"/>
              <a:gd name="connsiteY463" fmla="*/ 4597974 h 6858000"/>
              <a:gd name="connsiteX464" fmla="*/ 3100264 w 7467600"/>
              <a:gd name="connsiteY464" fmla="*/ 4579845 h 6858000"/>
              <a:gd name="connsiteX465" fmla="*/ 2183576 w 7467600"/>
              <a:gd name="connsiteY465" fmla="*/ 4227150 h 6858000"/>
              <a:gd name="connsiteX466" fmla="*/ 2151029 w 7467600"/>
              <a:gd name="connsiteY466" fmla="*/ 4146947 h 6858000"/>
              <a:gd name="connsiteX467" fmla="*/ 3563434 w 7467600"/>
              <a:gd name="connsiteY467" fmla="*/ 4469115 h 6858000"/>
              <a:gd name="connsiteX468" fmla="*/ 3177952 w 7467600"/>
              <a:gd name="connsiteY468" fmla="*/ 3657386 h 6858000"/>
              <a:gd name="connsiteX469" fmla="*/ 3189263 w 7467600"/>
              <a:gd name="connsiteY469" fmla="*/ 3625726 h 6858000"/>
              <a:gd name="connsiteX470" fmla="*/ 3560912 w 7467600"/>
              <a:gd name="connsiteY470" fmla="*/ 4079863 h 6858000"/>
              <a:gd name="connsiteX471" fmla="*/ 3626636 w 7467600"/>
              <a:gd name="connsiteY471" fmla="*/ 4512230 h 6858000"/>
              <a:gd name="connsiteX472" fmla="*/ 3653088 w 7467600"/>
              <a:gd name="connsiteY472" fmla="*/ 4521417 h 6858000"/>
              <a:gd name="connsiteX473" fmla="*/ 3988128 w 7467600"/>
              <a:gd name="connsiteY473" fmla="*/ 4817267 h 6858000"/>
              <a:gd name="connsiteX474" fmla="*/ 4830582 w 7467600"/>
              <a:gd name="connsiteY474" fmla="*/ 4676000 h 6858000"/>
              <a:gd name="connsiteX475" fmla="*/ 4830100 w 7467600"/>
              <a:gd name="connsiteY475" fmla="*/ 4675554 h 6858000"/>
              <a:gd name="connsiteX476" fmla="*/ 4036318 w 7467600"/>
              <a:gd name="connsiteY476" fmla="*/ 4147013 h 6858000"/>
              <a:gd name="connsiteX477" fmla="*/ 3432098 w 7467600"/>
              <a:gd name="connsiteY477" fmla="*/ 3537312 h 6858000"/>
              <a:gd name="connsiteX478" fmla="*/ 3446761 w 7467600"/>
              <a:gd name="connsiteY478" fmla="*/ 3461278 h 6858000"/>
              <a:gd name="connsiteX479" fmla="*/ 4419733 w 7467600"/>
              <a:gd name="connsiteY479" fmla="*/ 3963555 h 6858000"/>
              <a:gd name="connsiteX480" fmla="*/ 4781371 w 7467600"/>
              <a:gd name="connsiteY480" fmla="*/ 4458604 h 6858000"/>
              <a:gd name="connsiteX481" fmla="*/ 4780440 w 7467600"/>
              <a:gd name="connsiteY481" fmla="*/ 4470290 h 6858000"/>
              <a:gd name="connsiteX482" fmla="*/ 4898954 w 7467600"/>
              <a:gd name="connsiteY482" fmla="*/ 4662092 h 6858000"/>
              <a:gd name="connsiteX483" fmla="*/ 4900699 w 7467600"/>
              <a:gd name="connsiteY483" fmla="*/ 4670867 h 6858000"/>
              <a:gd name="connsiteX484" fmla="*/ 5714511 w 7467600"/>
              <a:gd name="connsiteY484" fmla="*/ 4663483 h 6858000"/>
              <a:gd name="connsiteX485" fmla="*/ 5464793 w 7467600"/>
              <a:gd name="connsiteY485" fmla="*/ 4393556 h 6858000"/>
              <a:gd name="connsiteX486" fmla="*/ 5461897 w 7467600"/>
              <a:gd name="connsiteY486" fmla="*/ 4390879 h 6858000"/>
              <a:gd name="connsiteX487" fmla="*/ 4294126 w 7467600"/>
              <a:gd name="connsiteY487" fmla="*/ 3303048 h 6858000"/>
              <a:gd name="connsiteX488" fmla="*/ 4305321 w 7467600"/>
              <a:gd name="connsiteY488" fmla="*/ 3256953 h 6858000"/>
              <a:gd name="connsiteX489" fmla="*/ 4949299 w 7467600"/>
              <a:gd name="connsiteY489" fmla="*/ 3766336 h 6858000"/>
              <a:gd name="connsiteX490" fmla="*/ 5291452 w 7467600"/>
              <a:gd name="connsiteY490" fmla="*/ 4076801 h 6858000"/>
              <a:gd name="connsiteX491" fmla="*/ 5434998 w 7467600"/>
              <a:gd name="connsiteY491" fmla="*/ 4254100 h 6858000"/>
              <a:gd name="connsiteX492" fmla="*/ 5351015 w 7467600"/>
              <a:gd name="connsiteY492" fmla="*/ 3760989 h 6858000"/>
              <a:gd name="connsiteX493" fmla="*/ 5413780 w 7467600"/>
              <a:gd name="connsiteY493" fmla="*/ 2966265 h 6858000"/>
              <a:gd name="connsiteX494" fmla="*/ 5425627 w 7467600"/>
              <a:gd name="connsiteY494" fmla="*/ 2954192 h 6858000"/>
              <a:gd name="connsiteX495" fmla="*/ 6604735 w 7467600"/>
              <a:gd name="connsiteY495" fmla="*/ 2041381 h 6858000"/>
              <a:gd name="connsiteX496" fmla="*/ 7204487 w 7467600"/>
              <a:gd name="connsiteY496" fmla="*/ 2742112 h 6858000"/>
              <a:gd name="connsiteX497" fmla="*/ 7131592 w 7467600"/>
              <a:gd name="connsiteY497" fmla="*/ 2672096 h 6858000"/>
              <a:gd name="connsiteX498" fmla="*/ 6996344 w 7467600"/>
              <a:gd name="connsiteY498" fmla="*/ 2518310 h 6858000"/>
              <a:gd name="connsiteX499" fmla="*/ 6735495 w 7467600"/>
              <a:gd name="connsiteY499" fmla="*/ 2196890 h 6858000"/>
              <a:gd name="connsiteX500" fmla="*/ 6721901 w 7467600"/>
              <a:gd name="connsiteY500" fmla="*/ 2179274 h 6858000"/>
              <a:gd name="connsiteX501" fmla="*/ 6604735 w 7467600"/>
              <a:gd name="connsiteY501" fmla="*/ 2041381 h 6858000"/>
              <a:gd name="connsiteX502" fmla="*/ 6591670 w 7467600"/>
              <a:gd name="connsiteY502" fmla="*/ 1988277 h 6858000"/>
              <a:gd name="connsiteX503" fmla="*/ 6747349 w 7467600"/>
              <a:gd name="connsiteY503" fmla="*/ 2160069 h 6858000"/>
              <a:gd name="connsiteX504" fmla="*/ 6760943 w 7467600"/>
              <a:gd name="connsiteY504" fmla="*/ 2177686 h 6858000"/>
              <a:gd name="connsiteX505" fmla="*/ 7021065 w 7467600"/>
              <a:gd name="connsiteY505" fmla="*/ 2498102 h 6858000"/>
              <a:gd name="connsiteX506" fmla="*/ 7155223 w 7467600"/>
              <a:gd name="connsiteY506" fmla="*/ 2650386 h 6858000"/>
              <a:gd name="connsiteX507" fmla="*/ 7203167 w 7467600"/>
              <a:gd name="connsiteY507" fmla="*/ 2697288 h 6858000"/>
              <a:gd name="connsiteX508" fmla="*/ 6937703 w 7467600"/>
              <a:gd name="connsiteY508" fmla="*/ 2321981 h 6858000"/>
              <a:gd name="connsiteX509" fmla="*/ 6591670 w 7467600"/>
              <a:gd name="connsiteY509" fmla="*/ 1988277 h 6858000"/>
              <a:gd name="connsiteX510" fmla="*/ 5798671 w 7467600"/>
              <a:gd name="connsiteY510" fmla="*/ 1981601 h 6858000"/>
              <a:gd name="connsiteX511" fmla="*/ 5754709 w 7467600"/>
              <a:gd name="connsiteY511" fmla="*/ 2071454 h 6858000"/>
              <a:gd name="connsiteX512" fmla="*/ 5763044 w 7467600"/>
              <a:gd name="connsiteY512" fmla="*/ 2842206 h 6858000"/>
              <a:gd name="connsiteX513" fmla="*/ 5764974 w 7467600"/>
              <a:gd name="connsiteY513" fmla="*/ 2799609 h 6858000"/>
              <a:gd name="connsiteX514" fmla="*/ 5767665 w 7467600"/>
              <a:gd name="connsiteY514" fmla="*/ 2666409 h 6858000"/>
              <a:gd name="connsiteX515" fmla="*/ 5763055 w 7467600"/>
              <a:gd name="connsiteY515" fmla="*/ 2579705 h 6858000"/>
              <a:gd name="connsiteX516" fmla="*/ 5758079 w 7467600"/>
              <a:gd name="connsiteY516" fmla="*/ 2492508 h 6858000"/>
              <a:gd name="connsiteX517" fmla="*/ 5779325 w 7467600"/>
              <a:gd name="connsiteY517" fmla="*/ 2197069 h 6858000"/>
              <a:gd name="connsiteX518" fmla="*/ 5798671 w 7467600"/>
              <a:gd name="connsiteY518" fmla="*/ 1981601 h 6858000"/>
              <a:gd name="connsiteX519" fmla="*/ 5829202 w 7467600"/>
              <a:gd name="connsiteY519" fmla="*/ 1971679 h 6858000"/>
              <a:gd name="connsiteX520" fmla="*/ 5809558 w 7467600"/>
              <a:gd name="connsiteY520" fmla="*/ 2198043 h 6858000"/>
              <a:gd name="connsiteX521" fmla="*/ 5788653 w 7467600"/>
              <a:gd name="connsiteY521" fmla="*/ 2489430 h 6858000"/>
              <a:gd name="connsiteX522" fmla="*/ 5793439 w 7467600"/>
              <a:gd name="connsiteY522" fmla="*/ 2575235 h 6858000"/>
              <a:gd name="connsiteX523" fmla="*/ 5796837 w 7467600"/>
              <a:gd name="connsiteY523" fmla="*/ 2637633 h 6858000"/>
              <a:gd name="connsiteX524" fmla="*/ 5818614 w 7467600"/>
              <a:gd name="connsiteY524" fmla="*/ 2473055 h 6858000"/>
              <a:gd name="connsiteX525" fmla="*/ 5829202 w 7467600"/>
              <a:gd name="connsiteY525" fmla="*/ 1971679 h 6858000"/>
              <a:gd name="connsiteX526" fmla="*/ 5911389 w 7467600"/>
              <a:gd name="connsiteY526" fmla="*/ 1898371 h 6858000"/>
              <a:gd name="connsiteX527" fmla="*/ 6237627 w 7467600"/>
              <a:gd name="connsiteY527" fmla="*/ 2231921 h 6858000"/>
              <a:gd name="connsiteX528" fmla="*/ 5911389 w 7467600"/>
              <a:gd name="connsiteY528" fmla="*/ 1898371 h 6858000"/>
              <a:gd name="connsiteX529" fmla="*/ 6944437 w 7467600"/>
              <a:gd name="connsiteY529" fmla="*/ 1575402 h 6858000"/>
              <a:gd name="connsiteX530" fmla="*/ 6304730 w 7467600"/>
              <a:gd name="connsiteY530" fmla="*/ 1766654 h 6858000"/>
              <a:gd name="connsiteX531" fmla="*/ 6944437 w 7467600"/>
              <a:gd name="connsiteY531" fmla="*/ 1575402 h 6858000"/>
              <a:gd name="connsiteX532" fmla="*/ 7019523 w 7467600"/>
              <a:gd name="connsiteY532" fmla="*/ 1519450 h 6858000"/>
              <a:gd name="connsiteX533" fmla="*/ 6298091 w 7467600"/>
              <a:gd name="connsiteY533" fmla="*/ 1737122 h 6858000"/>
              <a:gd name="connsiteX534" fmla="*/ 7019523 w 7467600"/>
              <a:gd name="connsiteY534" fmla="*/ 1519450 h 6858000"/>
              <a:gd name="connsiteX535" fmla="*/ 2399523 w 7467600"/>
              <a:gd name="connsiteY535" fmla="*/ 1428234 h 6858000"/>
              <a:gd name="connsiteX536" fmla="*/ 2224982 w 7467600"/>
              <a:gd name="connsiteY536" fmla="*/ 1826201 h 6858000"/>
              <a:gd name="connsiteX537" fmla="*/ 2096099 w 7467600"/>
              <a:gd name="connsiteY537" fmla="*/ 2345900 h 6858000"/>
              <a:gd name="connsiteX538" fmla="*/ 2283317 w 7467600"/>
              <a:gd name="connsiteY538" fmla="*/ 1796925 h 6858000"/>
              <a:gd name="connsiteX539" fmla="*/ 2399523 w 7467600"/>
              <a:gd name="connsiteY539" fmla="*/ 1428234 h 6858000"/>
              <a:gd name="connsiteX540" fmla="*/ 2448558 w 7467600"/>
              <a:gd name="connsiteY540" fmla="*/ 1373435 h 6858000"/>
              <a:gd name="connsiteX541" fmla="*/ 2312521 w 7467600"/>
              <a:gd name="connsiteY541" fmla="*/ 1806140 h 6858000"/>
              <a:gd name="connsiteX542" fmla="*/ 2127533 w 7467600"/>
              <a:gd name="connsiteY542" fmla="*/ 2348380 h 6858000"/>
              <a:gd name="connsiteX543" fmla="*/ 2358080 w 7467600"/>
              <a:gd name="connsiteY543" fmla="*/ 1866134 h 6858000"/>
              <a:gd name="connsiteX544" fmla="*/ 2407436 w 7467600"/>
              <a:gd name="connsiteY544" fmla="*/ 1651070 h 6858000"/>
              <a:gd name="connsiteX545" fmla="*/ 2448558 w 7467600"/>
              <a:gd name="connsiteY545" fmla="*/ 1373435 h 6858000"/>
              <a:gd name="connsiteX546" fmla="*/ 278707 w 7467600"/>
              <a:gd name="connsiteY546" fmla="*/ 1352270 h 6858000"/>
              <a:gd name="connsiteX547" fmla="*/ 321570 w 7467600"/>
              <a:gd name="connsiteY547" fmla="*/ 1861610 h 6858000"/>
              <a:gd name="connsiteX548" fmla="*/ 294281 w 7467600"/>
              <a:gd name="connsiteY548" fmla="*/ 1440658 h 6858000"/>
              <a:gd name="connsiteX549" fmla="*/ 278707 w 7467600"/>
              <a:gd name="connsiteY549" fmla="*/ 1352270 h 6858000"/>
              <a:gd name="connsiteX550" fmla="*/ 1423821 w 7467600"/>
              <a:gd name="connsiteY550" fmla="*/ 1351958 h 6858000"/>
              <a:gd name="connsiteX551" fmla="*/ 1638521 w 7467600"/>
              <a:gd name="connsiteY551" fmla="*/ 1908470 h 6858000"/>
              <a:gd name="connsiteX552" fmla="*/ 1754199 w 7467600"/>
              <a:gd name="connsiteY552" fmla="*/ 2149284 h 6858000"/>
              <a:gd name="connsiteX553" fmla="*/ 1908359 w 7467600"/>
              <a:gd name="connsiteY553" fmla="*/ 2364988 h 6858000"/>
              <a:gd name="connsiteX554" fmla="*/ 1647661 w 7467600"/>
              <a:gd name="connsiteY554" fmla="*/ 1825945 h 6858000"/>
              <a:gd name="connsiteX555" fmla="*/ 1423821 w 7467600"/>
              <a:gd name="connsiteY555" fmla="*/ 1351958 h 6858000"/>
              <a:gd name="connsiteX556" fmla="*/ 1431890 w 7467600"/>
              <a:gd name="connsiteY556" fmla="*/ 1306475 h 6858000"/>
              <a:gd name="connsiteX557" fmla="*/ 1507597 w 7467600"/>
              <a:gd name="connsiteY557" fmla="*/ 1446132 h 6858000"/>
              <a:gd name="connsiteX558" fmla="*/ 1674586 w 7467600"/>
              <a:gd name="connsiteY558" fmla="*/ 1813832 h 6858000"/>
              <a:gd name="connsiteX559" fmla="*/ 1815950 w 7467600"/>
              <a:gd name="connsiteY559" fmla="*/ 2128564 h 6858000"/>
              <a:gd name="connsiteX560" fmla="*/ 1984242 w 7467600"/>
              <a:gd name="connsiteY560" fmla="*/ 2430829 h 6858000"/>
              <a:gd name="connsiteX561" fmla="*/ 2014023 w 7467600"/>
              <a:gd name="connsiteY561" fmla="*/ 2450995 h 6858000"/>
              <a:gd name="connsiteX562" fmla="*/ 1747337 w 7467600"/>
              <a:gd name="connsiteY562" fmla="*/ 1855264 h 6858000"/>
              <a:gd name="connsiteX563" fmla="*/ 1533749 w 7467600"/>
              <a:gd name="connsiteY563" fmla="*/ 1478656 h 6858000"/>
              <a:gd name="connsiteX564" fmla="*/ 1431890 w 7467600"/>
              <a:gd name="connsiteY564" fmla="*/ 1306475 h 6858000"/>
              <a:gd name="connsiteX565" fmla="*/ 5052692 w 7467600"/>
              <a:gd name="connsiteY565" fmla="*/ 1292994 h 6858000"/>
              <a:gd name="connsiteX566" fmla="*/ 5200661 w 7467600"/>
              <a:gd name="connsiteY566" fmla="*/ 1635186 h 6858000"/>
              <a:gd name="connsiteX567" fmla="*/ 5297138 w 7467600"/>
              <a:gd name="connsiteY567" fmla="*/ 1906351 h 6858000"/>
              <a:gd name="connsiteX568" fmla="*/ 5052692 w 7467600"/>
              <a:gd name="connsiteY568" fmla="*/ 1292994 h 6858000"/>
              <a:gd name="connsiteX569" fmla="*/ 5009948 w 7467600"/>
              <a:gd name="connsiteY569" fmla="*/ 1273619 h 6858000"/>
              <a:gd name="connsiteX570" fmla="*/ 5121777 w 7467600"/>
              <a:gd name="connsiteY570" fmla="*/ 1654213 h 6858000"/>
              <a:gd name="connsiteX571" fmla="*/ 5293545 w 7467600"/>
              <a:gd name="connsiteY571" fmla="*/ 2072247 h 6858000"/>
              <a:gd name="connsiteX572" fmla="*/ 5294042 w 7467600"/>
              <a:gd name="connsiteY572" fmla="*/ 2065019 h 6858000"/>
              <a:gd name="connsiteX573" fmla="*/ 5171936 w 7467600"/>
              <a:gd name="connsiteY573" fmla="*/ 1647613 h 6858000"/>
              <a:gd name="connsiteX574" fmla="*/ 5009948 w 7467600"/>
              <a:gd name="connsiteY574" fmla="*/ 1273619 h 6858000"/>
              <a:gd name="connsiteX575" fmla="*/ 655236 w 7467600"/>
              <a:gd name="connsiteY575" fmla="*/ 1268632 h 6858000"/>
              <a:gd name="connsiteX576" fmla="*/ 839521 w 7467600"/>
              <a:gd name="connsiteY576" fmla="*/ 1685315 h 6858000"/>
              <a:gd name="connsiteX577" fmla="*/ 1109416 w 7467600"/>
              <a:gd name="connsiteY577" fmla="*/ 2061663 h 6858000"/>
              <a:gd name="connsiteX578" fmla="*/ 1298300 w 7467600"/>
              <a:gd name="connsiteY578" fmla="*/ 2247742 h 6858000"/>
              <a:gd name="connsiteX579" fmla="*/ 1125871 w 7467600"/>
              <a:gd name="connsiteY579" fmla="*/ 1989513 h 6858000"/>
              <a:gd name="connsiteX580" fmla="*/ 981574 w 7467600"/>
              <a:gd name="connsiteY580" fmla="*/ 1783157 h 6858000"/>
              <a:gd name="connsiteX581" fmla="*/ 922198 w 7467600"/>
              <a:gd name="connsiteY581" fmla="*/ 1677437 h 6858000"/>
              <a:gd name="connsiteX582" fmla="*/ 869293 w 7467600"/>
              <a:gd name="connsiteY582" fmla="*/ 1583214 h 6858000"/>
              <a:gd name="connsiteX583" fmla="*/ 751431 w 7467600"/>
              <a:gd name="connsiteY583" fmla="*/ 1405731 h 6858000"/>
              <a:gd name="connsiteX584" fmla="*/ 655236 w 7467600"/>
              <a:gd name="connsiteY584" fmla="*/ 1268632 h 6858000"/>
              <a:gd name="connsiteX585" fmla="*/ 6516292 w 7467600"/>
              <a:gd name="connsiteY585" fmla="*/ 1263064 h 6858000"/>
              <a:gd name="connsiteX586" fmla="*/ 5736320 w 7467600"/>
              <a:gd name="connsiteY586" fmla="*/ 1501803 h 6858000"/>
              <a:gd name="connsiteX587" fmla="*/ 6516292 w 7467600"/>
              <a:gd name="connsiteY587" fmla="*/ 1263064 h 6858000"/>
              <a:gd name="connsiteX588" fmla="*/ 291466 w 7467600"/>
              <a:gd name="connsiteY588" fmla="*/ 1250369 h 6858000"/>
              <a:gd name="connsiteX589" fmla="*/ 323180 w 7467600"/>
              <a:gd name="connsiteY589" fmla="*/ 1435283 h 6858000"/>
              <a:gd name="connsiteX590" fmla="*/ 349381 w 7467600"/>
              <a:gd name="connsiteY590" fmla="*/ 1875041 h 6858000"/>
              <a:gd name="connsiteX591" fmla="*/ 374363 w 7467600"/>
              <a:gd name="connsiteY591" fmla="*/ 1506494 h 6858000"/>
              <a:gd name="connsiteX592" fmla="*/ 302168 w 7467600"/>
              <a:gd name="connsiteY592" fmla="*/ 1274495 h 6858000"/>
              <a:gd name="connsiteX593" fmla="*/ 291466 w 7467600"/>
              <a:gd name="connsiteY593" fmla="*/ 1250369 h 6858000"/>
              <a:gd name="connsiteX594" fmla="*/ 678222 w 7467600"/>
              <a:gd name="connsiteY594" fmla="*/ 1248670 h 6858000"/>
              <a:gd name="connsiteX595" fmla="*/ 775536 w 7467600"/>
              <a:gd name="connsiteY595" fmla="*/ 1388015 h 6858000"/>
              <a:gd name="connsiteX596" fmla="*/ 894529 w 7467600"/>
              <a:gd name="connsiteY596" fmla="*/ 1567739 h 6858000"/>
              <a:gd name="connsiteX597" fmla="*/ 948000 w 7467600"/>
              <a:gd name="connsiteY597" fmla="*/ 1663088 h 6858000"/>
              <a:gd name="connsiteX598" fmla="*/ 1006812 w 7467600"/>
              <a:gd name="connsiteY598" fmla="*/ 1767683 h 6858000"/>
              <a:gd name="connsiteX599" fmla="*/ 1149133 w 7467600"/>
              <a:gd name="connsiteY599" fmla="*/ 1971513 h 6858000"/>
              <a:gd name="connsiteX600" fmla="*/ 1333952 w 7467600"/>
              <a:gd name="connsiteY600" fmla="*/ 2251620 h 6858000"/>
              <a:gd name="connsiteX601" fmla="*/ 1337329 w 7467600"/>
              <a:gd name="connsiteY601" fmla="*/ 2258350 h 6858000"/>
              <a:gd name="connsiteX602" fmla="*/ 1014726 w 7467600"/>
              <a:gd name="connsiteY602" fmla="*/ 1615556 h 6858000"/>
              <a:gd name="connsiteX603" fmla="*/ 678222 w 7467600"/>
              <a:gd name="connsiteY603" fmla="*/ 1248670 h 6858000"/>
              <a:gd name="connsiteX604" fmla="*/ 6691602 w 7467600"/>
              <a:gd name="connsiteY604" fmla="*/ 1140573 h 6858000"/>
              <a:gd name="connsiteX605" fmla="*/ 6571100 w 7467600"/>
              <a:gd name="connsiteY605" fmla="*/ 1183662 h 6858000"/>
              <a:gd name="connsiteX606" fmla="*/ 6241687 w 7467600"/>
              <a:gd name="connsiteY606" fmla="*/ 1257600 h 6858000"/>
              <a:gd name="connsiteX607" fmla="*/ 5693009 w 7467600"/>
              <a:gd name="connsiteY607" fmla="*/ 1478256 h 6858000"/>
              <a:gd name="connsiteX608" fmla="*/ 6548420 w 7467600"/>
              <a:gd name="connsiteY608" fmla="*/ 1214599 h 6858000"/>
              <a:gd name="connsiteX609" fmla="*/ 6605473 w 7467600"/>
              <a:gd name="connsiteY609" fmla="*/ 1184686 h 6858000"/>
              <a:gd name="connsiteX610" fmla="*/ 6691602 w 7467600"/>
              <a:gd name="connsiteY610" fmla="*/ 1140573 h 6858000"/>
              <a:gd name="connsiteX611" fmla="*/ 4002475 w 7467600"/>
              <a:gd name="connsiteY611" fmla="*/ 1037802 h 6858000"/>
              <a:gd name="connsiteX612" fmla="*/ 4000324 w 7467600"/>
              <a:gd name="connsiteY612" fmla="*/ 1039362 h 6858000"/>
              <a:gd name="connsiteX613" fmla="*/ 4002862 w 7467600"/>
              <a:gd name="connsiteY613" fmla="*/ 1042866 h 6858000"/>
              <a:gd name="connsiteX614" fmla="*/ 4002475 w 7467600"/>
              <a:gd name="connsiteY614" fmla="*/ 1037802 h 6858000"/>
              <a:gd name="connsiteX615" fmla="*/ 506322 w 7467600"/>
              <a:gd name="connsiteY615" fmla="*/ 1020997 h 6858000"/>
              <a:gd name="connsiteX616" fmla="*/ 533068 w 7467600"/>
              <a:gd name="connsiteY616" fmla="*/ 1029409 h 6858000"/>
              <a:gd name="connsiteX617" fmla="*/ 1232525 w 7467600"/>
              <a:gd name="connsiteY617" fmla="*/ 1804675 h 6858000"/>
              <a:gd name="connsiteX618" fmla="*/ 1388858 w 7467600"/>
              <a:gd name="connsiteY618" fmla="*/ 2368011 h 6858000"/>
              <a:gd name="connsiteX619" fmla="*/ 1384098 w 7467600"/>
              <a:gd name="connsiteY619" fmla="*/ 2378125 h 6858000"/>
              <a:gd name="connsiteX620" fmla="*/ 1425393 w 7467600"/>
              <a:gd name="connsiteY620" fmla="*/ 2589124 h 6858000"/>
              <a:gd name="connsiteX621" fmla="*/ 1424001 w 7467600"/>
              <a:gd name="connsiteY621" fmla="*/ 2597541 h 6858000"/>
              <a:gd name="connsiteX622" fmla="*/ 2152729 w 7467600"/>
              <a:gd name="connsiteY622" fmla="*/ 2864487 h 6858000"/>
              <a:gd name="connsiteX623" fmla="*/ 2020609 w 7467600"/>
              <a:gd name="connsiteY623" fmla="*/ 2539671 h 6858000"/>
              <a:gd name="connsiteX624" fmla="*/ 2018920 w 7467600"/>
              <a:gd name="connsiteY624" fmla="*/ 2536309 h 6858000"/>
              <a:gd name="connsiteX625" fmla="*/ 1342441 w 7467600"/>
              <a:gd name="connsiteY625" fmla="*/ 1173017 h 6858000"/>
              <a:gd name="connsiteX626" fmla="*/ 1367925 w 7467600"/>
              <a:gd name="connsiteY626" fmla="*/ 1135648 h 6858000"/>
              <a:gd name="connsiteX627" fmla="*/ 1771401 w 7467600"/>
              <a:gd name="connsiteY627" fmla="*/ 1806673 h 6858000"/>
              <a:gd name="connsiteX628" fmla="*/ 1972385 w 7467600"/>
              <a:gd name="connsiteY628" fmla="*/ 2198735 h 6858000"/>
              <a:gd name="connsiteX629" fmla="*/ 2040892 w 7467600"/>
              <a:gd name="connsiteY629" fmla="*/ 2405205 h 6858000"/>
              <a:gd name="connsiteX630" fmla="*/ 2131689 w 7467600"/>
              <a:gd name="connsiteY630" fmla="*/ 1936926 h 6858000"/>
              <a:gd name="connsiteX631" fmla="*/ 2454820 w 7467600"/>
              <a:gd name="connsiteY631" fmla="*/ 1248808 h 6858000"/>
              <a:gd name="connsiteX632" fmla="*/ 2492512 w 7467600"/>
              <a:gd name="connsiteY632" fmla="*/ 1302920 h 6858000"/>
              <a:gd name="connsiteX633" fmla="*/ 2081216 w 7467600"/>
              <a:gd name="connsiteY633" fmla="*/ 2527513 h 6858000"/>
              <a:gd name="connsiteX634" fmla="*/ 2081211 w 7467600"/>
              <a:gd name="connsiteY634" fmla="*/ 2528916 h 6858000"/>
              <a:gd name="connsiteX635" fmla="*/ 2199067 w 7467600"/>
              <a:gd name="connsiteY635" fmla="*/ 2884061 h 6858000"/>
              <a:gd name="connsiteX636" fmla="*/ 3192586 w 7467600"/>
              <a:gd name="connsiteY636" fmla="*/ 3411496 h 6858000"/>
              <a:gd name="connsiteX637" fmla="*/ 3182620 w 7467600"/>
              <a:gd name="connsiteY637" fmla="*/ 3483279 h 6858000"/>
              <a:gd name="connsiteX638" fmla="*/ 2435119 w 7467600"/>
              <a:gd name="connsiteY638" fmla="*/ 3080173 h 6858000"/>
              <a:gd name="connsiteX639" fmla="*/ 2410152 w 7467600"/>
              <a:gd name="connsiteY639" fmla="*/ 3063751 h 6858000"/>
              <a:gd name="connsiteX640" fmla="*/ 2408099 w 7467600"/>
              <a:gd name="connsiteY640" fmla="*/ 3064403 h 6858000"/>
              <a:gd name="connsiteX641" fmla="*/ 2407218 w 7467600"/>
              <a:gd name="connsiteY641" fmla="*/ 3070324 h 6858000"/>
              <a:gd name="connsiteX642" fmla="*/ 2380138 w 7467600"/>
              <a:gd name="connsiteY642" fmla="*/ 3099341 h 6858000"/>
              <a:gd name="connsiteX643" fmla="*/ 1765923 w 7467600"/>
              <a:gd name="connsiteY643" fmla="*/ 3581043 h 6858000"/>
              <a:gd name="connsiteX644" fmla="*/ 1702258 w 7467600"/>
              <a:gd name="connsiteY644" fmla="*/ 3612286 h 6858000"/>
              <a:gd name="connsiteX645" fmla="*/ 1538370 w 7467600"/>
              <a:gd name="connsiteY645" fmla="*/ 3811804 h 6858000"/>
              <a:gd name="connsiteX646" fmla="*/ 542867 w 7467600"/>
              <a:gd name="connsiteY646" fmla="*/ 4944092 h 6858000"/>
              <a:gd name="connsiteX647" fmla="*/ 515800 w 7467600"/>
              <a:gd name="connsiteY647" fmla="*/ 4862180 h 6858000"/>
              <a:gd name="connsiteX648" fmla="*/ 909145 w 7467600"/>
              <a:gd name="connsiteY648" fmla="*/ 4199225 h 6858000"/>
              <a:gd name="connsiteX649" fmla="*/ 1214067 w 7467600"/>
              <a:gd name="connsiteY649" fmla="*/ 3908561 h 6858000"/>
              <a:gd name="connsiteX650" fmla="*/ 640967 w 7467600"/>
              <a:gd name="connsiteY650" fmla="*/ 4105601 h 6858000"/>
              <a:gd name="connsiteX651" fmla="*/ 112563 w 7467600"/>
              <a:gd name="connsiteY651" fmla="*/ 4396952 h 6858000"/>
              <a:gd name="connsiteX652" fmla="*/ 0 w 7467600"/>
              <a:gd name="connsiteY652" fmla="*/ 4466006 h 6858000"/>
              <a:gd name="connsiteX653" fmla="*/ 0 w 7467600"/>
              <a:gd name="connsiteY653" fmla="*/ 4233763 h 6858000"/>
              <a:gd name="connsiteX654" fmla="*/ 36881 w 7467600"/>
              <a:gd name="connsiteY654" fmla="*/ 4200118 h 6858000"/>
              <a:gd name="connsiteX655" fmla="*/ 910534 w 7467600"/>
              <a:gd name="connsiteY655" fmla="*/ 3629753 h 6858000"/>
              <a:gd name="connsiteX656" fmla="*/ 1578717 w 7467600"/>
              <a:gd name="connsiteY656" fmla="*/ 3575982 h 6858000"/>
              <a:gd name="connsiteX657" fmla="*/ 2338780 w 7467600"/>
              <a:gd name="connsiteY657" fmla="*/ 3033725 h 6858000"/>
              <a:gd name="connsiteX658" fmla="*/ 1807991 w 7467600"/>
              <a:gd name="connsiteY658" fmla="*/ 2807184 h 6858000"/>
              <a:gd name="connsiteX659" fmla="*/ 1416358 w 7467600"/>
              <a:gd name="connsiteY659" fmla="*/ 3112571 h 6858000"/>
              <a:gd name="connsiteX660" fmla="*/ 939066 w 7467600"/>
              <a:gd name="connsiteY660" fmla="*/ 3378798 h 6858000"/>
              <a:gd name="connsiteX661" fmla="*/ 115099 w 7467600"/>
              <a:gd name="connsiteY661" fmla="*/ 3607650 h 6858000"/>
              <a:gd name="connsiteX662" fmla="*/ 97284 w 7467600"/>
              <a:gd name="connsiteY662" fmla="*/ 3520393 h 6858000"/>
              <a:gd name="connsiteX663" fmla="*/ 922050 w 7467600"/>
              <a:gd name="connsiteY663" fmla="*/ 3074867 h 6858000"/>
              <a:gd name="connsiteX664" fmla="*/ 1405265 w 7467600"/>
              <a:gd name="connsiteY664" fmla="*/ 3016319 h 6858000"/>
              <a:gd name="connsiteX665" fmla="*/ 1407512 w 7467600"/>
              <a:gd name="connsiteY665" fmla="*/ 3018001 h 6858000"/>
              <a:gd name="connsiteX666" fmla="*/ 1726266 w 7467600"/>
              <a:gd name="connsiteY666" fmla="*/ 2777274 h 6858000"/>
              <a:gd name="connsiteX667" fmla="*/ 625390 w 7467600"/>
              <a:gd name="connsiteY667" fmla="*/ 2514541 h 6858000"/>
              <a:gd name="connsiteX668" fmla="*/ 619799 w 7467600"/>
              <a:gd name="connsiteY668" fmla="*/ 2527180 h 6858000"/>
              <a:gd name="connsiteX669" fmla="*/ 310030 w 7467600"/>
              <a:gd name="connsiteY669" fmla="*/ 2771818 h 6858000"/>
              <a:gd name="connsiteX670" fmla="*/ 173877 w 7467600"/>
              <a:gd name="connsiteY670" fmla="*/ 2937056 h 6858000"/>
              <a:gd name="connsiteX671" fmla="*/ 77889 w 7467600"/>
              <a:gd name="connsiteY671" fmla="*/ 3138440 h 6858000"/>
              <a:gd name="connsiteX672" fmla="*/ 0 w 7467600"/>
              <a:gd name="connsiteY672" fmla="*/ 3271395 h 6858000"/>
              <a:gd name="connsiteX673" fmla="*/ 0 w 7467600"/>
              <a:gd name="connsiteY673" fmla="*/ 3153002 h 6858000"/>
              <a:gd name="connsiteX674" fmla="*/ 2386 w 7467600"/>
              <a:gd name="connsiteY674" fmla="*/ 3149203 h 6858000"/>
              <a:gd name="connsiteX675" fmla="*/ 89753 w 7467600"/>
              <a:gd name="connsiteY675" fmla="*/ 2987702 h 6858000"/>
              <a:gd name="connsiteX676" fmla="*/ 76869 w 7467600"/>
              <a:gd name="connsiteY676" fmla="*/ 3005404 h 6858000"/>
              <a:gd name="connsiteX677" fmla="*/ 32049 w 7467600"/>
              <a:gd name="connsiteY677" fmla="*/ 3065814 h 6858000"/>
              <a:gd name="connsiteX678" fmla="*/ 0 w 7467600"/>
              <a:gd name="connsiteY678" fmla="*/ 3108744 h 6858000"/>
              <a:gd name="connsiteX679" fmla="*/ 0 w 7467600"/>
              <a:gd name="connsiteY679" fmla="*/ 3058059 h 6858000"/>
              <a:gd name="connsiteX680" fmla="*/ 7610 w 7467600"/>
              <a:gd name="connsiteY680" fmla="*/ 3047889 h 6858000"/>
              <a:gd name="connsiteX681" fmla="*/ 52419 w 7467600"/>
              <a:gd name="connsiteY681" fmla="*/ 2987479 h 6858000"/>
              <a:gd name="connsiteX682" fmla="*/ 59142 w 7467600"/>
              <a:gd name="connsiteY682" fmla="*/ 2978488 h 6858000"/>
              <a:gd name="connsiteX683" fmla="*/ 0 w 7467600"/>
              <a:gd name="connsiteY683" fmla="*/ 3015334 h 6858000"/>
              <a:gd name="connsiteX684" fmla="*/ 0 w 7467600"/>
              <a:gd name="connsiteY684" fmla="*/ 2914286 h 6858000"/>
              <a:gd name="connsiteX685" fmla="*/ 36383 w 7467600"/>
              <a:gd name="connsiteY685" fmla="*/ 2901128 h 6858000"/>
              <a:gd name="connsiteX686" fmla="*/ 156329 w 7467600"/>
              <a:gd name="connsiteY686" fmla="*/ 2840533 h 6858000"/>
              <a:gd name="connsiteX687" fmla="*/ 358355 w 7467600"/>
              <a:gd name="connsiteY687" fmla="*/ 2620471 h 6858000"/>
              <a:gd name="connsiteX688" fmla="*/ 510577 w 7467600"/>
              <a:gd name="connsiteY688" fmla="*/ 2501244 h 6858000"/>
              <a:gd name="connsiteX689" fmla="*/ 211967 w 7467600"/>
              <a:gd name="connsiteY689" fmla="*/ 2479171 h 6858000"/>
              <a:gd name="connsiteX690" fmla="*/ 0 w 7467600"/>
              <a:gd name="connsiteY690" fmla="*/ 2476398 h 6858000"/>
              <a:gd name="connsiteX691" fmla="*/ 0 w 7467600"/>
              <a:gd name="connsiteY691" fmla="*/ 2389189 h 6858000"/>
              <a:gd name="connsiteX692" fmla="*/ 103062 w 7467600"/>
              <a:gd name="connsiteY692" fmla="*/ 2389518 h 6858000"/>
              <a:gd name="connsiteX693" fmla="*/ 510734 w 7467600"/>
              <a:gd name="connsiteY693" fmla="*/ 2416201 h 6858000"/>
              <a:gd name="connsiteX694" fmla="*/ 279257 w 7467600"/>
              <a:gd name="connsiteY694" fmla="*/ 2092102 h 6858000"/>
              <a:gd name="connsiteX695" fmla="*/ 65265 w 7467600"/>
              <a:gd name="connsiteY695" fmla="*/ 2006049 h 6858000"/>
              <a:gd name="connsiteX696" fmla="*/ 0 w 7467600"/>
              <a:gd name="connsiteY696" fmla="*/ 1982532 h 6858000"/>
              <a:gd name="connsiteX697" fmla="*/ 0 w 7467600"/>
              <a:gd name="connsiteY697" fmla="*/ 1912789 h 6858000"/>
              <a:gd name="connsiteX698" fmla="*/ 97460 w 7467600"/>
              <a:gd name="connsiteY698" fmla="*/ 1953725 h 6858000"/>
              <a:gd name="connsiteX699" fmla="*/ 221272 w 7467600"/>
              <a:gd name="connsiteY699" fmla="*/ 1980766 h 6858000"/>
              <a:gd name="connsiteX700" fmla="*/ 116765 w 7467600"/>
              <a:gd name="connsiteY700" fmla="*/ 1911033 h 6858000"/>
              <a:gd name="connsiteX701" fmla="*/ 16405 w 7467600"/>
              <a:gd name="connsiteY701" fmla="*/ 1803412 h 6858000"/>
              <a:gd name="connsiteX702" fmla="*/ 0 w 7467600"/>
              <a:gd name="connsiteY702" fmla="*/ 1784777 h 6858000"/>
              <a:gd name="connsiteX703" fmla="*/ 0 w 7467600"/>
              <a:gd name="connsiteY703" fmla="*/ 1740082 h 6858000"/>
              <a:gd name="connsiteX704" fmla="*/ 39394 w 7467600"/>
              <a:gd name="connsiteY704" fmla="*/ 1784856 h 6858000"/>
              <a:gd name="connsiteX705" fmla="*/ 135813 w 7467600"/>
              <a:gd name="connsiteY705" fmla="*/ 1888838 h 6858000"/>
              <a:gd name="connsiteX706" fmla="*/ 242575 w 7467600"/>
              <a:gd name="connsiteY706" fmla="*/ 1958841 h 6858000"/>
              <a:gd name="connsiteX707" fmla="*/ 82197 w 7467600"/>
              <a:gd name="connsiteY707" fmla="*/ 1754826 h 6858000"/>
              <a:gd name="connsiteX708" fmla="*/ 0 w 7467600"/>
              <a:gd name="connsiteY708" fmla="*/ 1679650 h 6858000"/>
              <a:gd name="connsiteX709" fmla="*/ 0 w 7467600"/>
              <a:gd name="connsiteY709" fmla="*/ 1602463 h 6858000"/>
              <a:gd name="connsiteX710" fmla="*/ 84689 w 7467600"/>
              <a:gd name="connsiteY710" fmla="*/ 1677442 h 6858000"/>
              <a:gd name="connsiteX711" fmla="*/ 298437 w 7467600"/>
              <a:gd name="connsiteY711" fmla="*/ 1968019 h 6858000"/>
              <a:gd name="connsiteX712" fmla="*/ 227269 w 7467600"/>
              <a:gd name="connsiteY712" fmla="*/ 1114064 h 6858000"/>
              <a:gd name="connsiteX713" fmla="*/ 248003 w 7467600"/>
              <a:gd name="connsiteY713" fmla="*/ 1089613 h 6858000"/>
              <a:gd name="connsiteX714" fmla="*/ 427020 w 7467600"/>
              <a:gd name="connsiteY714" fmla="*/ 1619803 h 6858000"/>
              <a:gd name="connsiteX715" fmla="*/ 340345 w 7467600"/>
              <a:gd name="connsiteY715" fmla="*/ 2027739 h 6858000"/>
              <a:gd name="connsiteX716" fmla="*/ 360865 w 7467600"/>
              <a:gd name="connsiteY716" fmla="*/ 2044827 h 6858000"/>
              <a:gd name="connsiteX717" fmla="*/ 560414 w 7467600"/>
              <a:gd name="connsiteY717" fmla="*/ 2421457 h 6858000"/>
              <a:gd name="connsiteX718" fmla="*/ 1359703 w 7467600"/>
              <a:gd name="connsiteY718" fmla="*/ 2578554 h 6858000"/>
              <a:gd name="connsiteX719" fmla="*/ 1359422 w 7467600"/>
              <a:gd name="connsiteY719" fmla="*/ 2577994 h 6858000"/>
              <a:gd name="connsiteX720" fmla="*/ 828701 w 7467600"/>
              <a:gd name="connsiteY720" fmla="*/ 1839520 h 6858000"/>
              <a:gd name="connsiteX721" fmla="*/ 494427 w 7467600"/>
              <a:gd name="connsiteY721" fmla="*/ 1092333 h 6858000"/>
              <a:gd name="connsiteX722" fmla="*/ 506322 w 7467600"/>
              <a:gd name="connsiteY722" fmla="*/ 1020997 h 6858000"/>
              <a:gd name="connsiteX723" fmla="*/ 4570198 w 7467600"/>
              <a:gd name="connsiteY723" fmla="*/ 978081 h 6858000"/>
              <a:gd name="connsiteX724" fmla="*/ 4523691 w 7467600"/>
              <a:gd name="connsiteY724" fmla="*/ 1127776 h 6858000"/>
              <a:gd name="connsiteX725" fmla="*/ 4509875 w 7467600"/>
              <a:gd name="connsiteY725" fmla="*/ 1167552 h 6858000"/>
              <a:gd name="connsiteX726" fmla="*/ 4478168 w 7467600"/>
              <a:gd name="connsiteY726" fmla="*/ 1260735 h 6858000"/>
              <a:gd name="connsiteX727" fmla="*/ 4409309 w 7467600"/>
              <a:gd name="connsiteY727" fmla="*/ 1666996 h 6858000"/>
              <a:gd name="connsiteX728" fmla="*/ 4370031 w 7467600"/>
              <a:gd name="connsiteY728" fmla="*/ 1955666 h 6858000"/>
              <a:gd name="connsiteX729" fmla="*/ 4570198 w 7467600"/>
              <a:gd name="connsiteY729" fmla="*/ 978081 h 6858000"/>
              <a:gd name="connsiteX730" fmla="*/ 4557898 w 7467600"/>
              <a:gd name="connsiteY730" fmla="*/ 900011 h 6858000"/>
              <a:gd name="connsiteX731" fmla="*/ 4344840 w 7467600"/>
              <a:gd name="connsiteY731" fmla="*/ 1922038 h 6858000"/>
              <a:gd name="connsiteX732" fmla="*/ 4378710 w 7467600"/>
              <a:gd name="connsiteY732" fmla="*/ 1665516 h 6858000"/>
              <a:gd name="connsiteX733" fmla="*/ 4448798 w 7467600"/>
              <a:gd name="connsiteY733" fmla="*/ 1253024 h 6858000"/>
              <a:gd name="connsiteX734" fmla="*/ 4480315 w 7467600"/>
              <a:gd name="connsiteY734" fmla="*/ 1158454 h 6858000"/>
              <a:gd name="connsiteX735" fmla="*/ 4494133 w 7467600"/>
              <a:gd name="connsiteY735" fmla="*/ 1118676 h 6858000"/>
              <a:gd name="connsiteX736" fmla="*/ 4557898 w 7467600"/>
              <a:gd name="connsiteY736" fmla="*/ 900011 h 6858000"/>
              <a:gd name="connsiteX737" fmla="*/ 5870151 w 7467600"/>
              <a:gd name="connsiteY737" fmla="*/ 898890 h 6858000"/>
              <a:gd name="connsiteX738" fmla="*/ 5861335 w 7467600"/>
              <a:gd name="connsiteY738" fmla="*/ 899177 h 6858000"/>
              <a:gd name="connsiteX739" fmla="*/ 5843702 w 7467600"/>
              <a:gd name="connsiteY739" fmla="*/ 899748 h 6858000"/>
              <a:gd name="connsiteX740" fmla="*/ 5651107 w 7467600"/>
              <a:gd name="connsiteY740" fmla="*/ 920306 h 6858000"/>
              <a:gd name="connsiteX741" fmla="*/ 5459407 w 7467600"/>
              <a:gd name="connsiteY741" fmla="*/ 940975 h 6858000"/>
              <a:gd name="connsiteX742" fmla="*/ 5374846 w 7467600"/>
              <a:gd name="connsiteY742" fmla="*/ 941988 h 6858000"/>
              <a:gd name="connsiteX743" fmla="*/ 5256105 w 7467600"/>
              <a:gd name="connsiteY743" fmla="*/ 945632 h 6858000"/>
              <a:gd name="connsiteX744" fmla="*/ 5107071 w 7467600"/>
              <a:gd name="connsiteY744" fmla="*/ 969720 h 6858000"/>
              <a:gd name="connsiteX745" fmla="*/ 4998681 w 7467600"/>
              <a:gd name="connsiteY745" fmla="*/ 988771 h 6858000"/>
              <a:gd name="connsiteX746" fmla="*/ 5870151 w 7467600"/>
              <a:gd name="connsiteY746" fmla="*/ 898890 h 6858000"/>
              <a:gd name="connsiteX747" fmla="*/ 5504425 w 7467600"/>
              <a:gd name="connsiteY747" fmla="*/ 848067 h 6858000"/>
              <a:gd name="connsiteX748" fmla="*/ 4968849 w 7467600"/>
              <a:gd name="connsiteY748" fmla="*/ 962318 h 6858000"/>
              <a:gd name="connsiteX749" fmla="*/ 5104039 w 7467600"/>
              <a:gd name="connsiteY749" fmla="*/ 940634 h 6858000"/>
              <a:gd name="connsiteX750" fmla="*/ 5256311 w 7467600"/>
              <a:gd name="connsiteY750" fmla="*/ 916490 h 6858000"/>
              <a:gd name="connsiteX751" fmla="*/ 5377381 w 7467600"/>
              <a:gd name="connsiteY751" fmla="*/ 912671 h 6858000"/>
              <a:gd name="connsiteX752" fmla="*/ 5460148 w 7467600"/>
              <a:gd name="connsiteY752" fmla="*/ 911442 h 6858000"/>
              <a:gd name="connsiteX753" fmla="*/ 5648971 w 7467600"/>
              <a:gd name="connsiteY753" fmla="*/ 891331 h 6858000"/>
              <a:gd name="connsiteX754" fmla="*/ 5844807 w 7467600"/>
              <a:gd name="connsiteY754" fmla="*/ 870718 h 6858000"/>
              <a:gd name="connsiteX755" fmla="*/ 5862975 w 7467600"/>
              <a:gd name="connsiteY755" fmla="*/ 869756 h 6858000"/>
              <a:gd name="connsiteX756" fmla="*/ 5920887 w 7467600"/>
              <a:gd name="connsiteY756" fmla="*/ 865929 h 6858000"/>
              <a:gd name="connsiteX757" fmla="*/ 5504425 w 7467600"/>
              <a:gd name="connsiteY757" fmla="*/ 848067 h 6858000"/>
              <a:gd name="connsiteX758" fmla="*/ 3607114 w 7467600"/>
              <a:gd name="connsiteY758" fmla="*/ 467441 h 6858000"/>
              <a:gd name="connsiteX759" fmla="*/ 3296242 w 7467600"/>
              <a:gd name="connsiteY759" fmla="*/ 807991 h 6858000"/>
              <a:gd name="connsiteX760" fmla="*/ 3174674 w 7467600"/>
              <a:gd name="connsiteY760" fmla="*/ 919759 h 6858000"/>
              <a:gd name="connsiteX761" fmla="*/ 3042978 w 7467600"/>
              <a:gd name="connsiteY761" fmla="*/ 1054894 h 6858000"/>
              <a:gd name="connsiteX762" fmla="*/ 2968914 w 7467600"/>
              <a:gd name="connsiteY762" fmla="*/ 1133756 h 6858000"/>
              <a:gd name="connsiteX763" fmla="*/ 3103823 w 7467600"/>
              <a:gd name="connsiteY763" fmla="*/ 1026814 h 6858000"/>
              <a:gd name="connsiteX764" fmla="*/ 3607114 w 7467600"/>
              <a:gd name="connsiteY764" fmla="*/ 467441 h 6858000"/>
              <a:gd name="connsiteX765" fmla="*/ 3744487 w 7467600"/>
              <a:gd name="connsiteY765" fmla="*/ 383136 h 6858000"/>
              <a:gd name="connsiteX766" fmla="*/ 3970213 w 7467600"/>
              <a:gd name="connsiteY766" fmla="*/ 995559 h 6858000"/>
              <a:gd name="connsiteX767" fmla="*/ 3744487 w 7467600"/>
              <a:gd name="connsiteY767" fmla="*/ 383136 h 6858000"/>
              <a:gd name="connsiteX768" fmla="*/ 3624562 w 7467600"/>
              <a:gd name="connsiteY768" fmla="*/ 367041 h 6858000"/>
              <a:gd name="connsiteX769" fmla="*/ 3489712 w 7467600"/>
              <a:gd name="connsiteY769" fmla="*/ 485386 h 6858000"/>
              <a:gd name="connsiteX770" fmla="*/ 3182994 w 7467600"/>
              <a:gd name="connsiteY770" fmla="*/ 828265 h 6858000"/>
              <a:gd name="connsiteX771" fmla="*/ 2892114 w 7467600"/>
              <a:gd name="connsiteY771" fmla="*/ 1172635 h 6858000"/>
              <a:gd name="connsiteX772" fmla="*/ 3021459 w 7467600"/>
              <a:gd name="connsiteY772" fmla="*/ 1035385 h 6858000"/>
              <a:gd name="connsiteX773" fmla="*/ 3153873 w 7467600"/>
              <a:gd name="connsiteY773" fmla="*/ 898971 h 6858000"/>
              <a:gd name="connsiteX774" fmla="*/ 3276511 w 7467600"/>
              <a:gd name="connsiteY774" fmla="*/ 786423 h 6858000"/>
              <a:gd name="connsiteX775" fmla="*/ 3584154 w 7467600"/>
              <a:gd name="connsiteY775" fmla="*/ 448218 h 6858000"/>
              <a:gd name="connsiteX776" fmla="*/ 3624562 w 7467600"/>
              <a:gd name="connsiteY776" fmla="*/ 367041 h 6858000"/>
              <a:gd name="connsiteX777" fmla="*/ 3766672 w 7467600"/>
              <a:gd name="connsiteY777" fmla="*/ 359429 h 6858000"/>
              <a:gd name="connsiteX778" fmla="*/ 3996338 w 7467600"/>
              <a:gd name="connsiteY778" fmla="*/ 968237 h 6858000"/>
              <a:gd name="connsiteX779" fmla="*/ 3766672 w 7467600"/>
              <a:gd name="connsiteY779" fmla="*/ 359429 h 6858000"/>
              <a:gd name="connsiteX780" fmla="*/ 5805386 w 7467600"/>
              <a:gd name="connsiteY780" fmla="*/ 239240 h 6858000"/>
              <a:gd name="connsiteX781" fmla="*/ 5736947 w 7467600"/>
              <a:gd name="connsiteY781" fmla="*/ 261367 h 6858000"/>
              <a:gd name="connsiteX782" fmla="*/ 5427012 w 7467600"/>
              <a:gd name="connsiteY782" fmla="*/ 311272 h 6858000"/>
              <a:gd name="connsiteX783" fmla="*/ 5147818 w 7467600"/>
              <a:gd name="connsiteY783" fmla="*/ 322112 h 6858000"/>
              <a:gd name="connsiteX784" fmla="*/ 5060854 w 7467600"/>
              <a:gd name="connsiteY784" fmla="*/ 311882 h 6858000"/>
              <a:gd name="connsiteX785" fmla="*/ 4945989 w 7467600"/>
              <a:gd name="connsiteY785" fmla="*/ 300516 h 6858000"/>
              <a:gd name="connsiteX786" fmla="*/ 5410479 w 7467600"/>
              <a:gd name="connsiteY786" fmla="*/ 348434 h 6858000"/>
              <a:gd name="connsiteX787" fmla="*/ 5805386 w 7467600"/>
              <a:gd name="connsiteY787" fmla="*/ 239240 h 6858000"/>
              <a:gd name="connsiteX788" fmla="*/ 5905192 w 7467600"/>
              <a:gd name="connsiteY788" fmla="*/ 163079 h 6858000"/>
              <a:gd name="connsiteX789" fmla="*/ 5865655 w 7467600"/>
              <a:gd name="connsiteY789" fmla="*/ 171901 h 6858000"/>
              <a:gd name="connsiteX790" fmla="*/ 5259740 w 7467600"/>
              <a:gd name="connsiteY790" fmla="*/ 257013 h 6858000"/>
              <a:gd name="connsiteX791" fmla="*/ 5208466 w 7467600"/>
              <a:gd name="connsiteY791" fmla="*/ 257550 h 6858000"/>
              <a:gd name="connsiteX792" fmla="*/ 4980204 w 7467600"/>
              <a:gd name="connsiteY792" fmla="*/ 271903 h 6858000"/>
              <a:gd name="connsiteX793" fmla="*/ 5068068 w 7467600"/>
              <a:gd name="connsiteY793" fmla="*/ 282244 h 6858000"/>
              <a:gd name="connsiteX794" fmla="*/ 5153231 w 7467600"/>
              <a:gd name="connsiteY794" fmla="*/ 292240 h 6858000"/>
              <a:gd name="connsiteX795" fmla="*/ 5426491 w 7467600"/>
              <a:gd name="connsiteY795" fmla="*/ 281128 h 6858000"/>
              <a:gd name="connsiteX796" fmla="*/ 5731212 w 7467600"/>
              <a:gd name="connsiteY796" fmla="*/ 231951 h 6858000"/>
              <a:gd name="connsiteX797" fmla="*/ 5905192 w 7467600"/>
              <a:gd name="connsiteY797" fmla="*/ 163079 h 6858000"/>
              <a:gd name="connsiteX798" fmla="*/ 5944437 w 7467600"/>
              <a:gd name="connsiteY798" fmla="*/ 113829 h 6858000"/>
              <a:gd name="connsiteX799" fmla="*/ 5825032 w 7467600"/>
              <a:gd name="connsiteY799" fmla="*/ 146405 h 6858000"/>
              <a:gd name="connsiteX800" fmla="*/ 4955599 w 7467600"/>
              <a:gd name="connsiteY800" fmla="*/ 247008 h 6858000"/>
              <a:gd name="connsiteX801" fmla="*/ 5210104 w 7467600"/>
              <a:gd name="connsiteY801" fmla="*/ 228123 h 6858000"/>
              <a:gd name="connsiteX802" fmla="*/ 5261015 w 7467600"/>
              <a:gd name="connsiteY802" fmla="*/ 227087 h 6858000"/>
              <a:gd name="connsiteX803" fmla="*/ 5861181 w 7467600"/>
              <a:gd name="connsiteY803" fmla="*/ 143093 h 6858000"/>
              <a:gd name="connsiteX804" fmla="*/ 5961252 w 7467600"/>
              <a:gd name="connsiteY804" fmla="*/ 114820 h 6858000"/>
              <a:gd name="connsiteX805" fmla="*/ 5944437 w 7467600"/>
              <a:gd name="connsiteY805" fmla="*/ 113829 h 6858000"/>
              <a:gd name="connsiteX806" fmla="*/ 3882765 w 7467600"/>
              <a:gd name="connsiteY806" fmla="*/ 0 h 6858000"/>
              <a:gd name="connsiteX807" fmla="*/ 3995099 w 7467600"/>
              <a:gd name="connsiteY807" fmla="*/ 0 h 6858000"/>
              <a:gd name="connsiteX808" fmla="*/ 4163818 w 7467600"/>
              <a:gd name="connsiteY808" fmla="*/ 234104 h 6858000"/>
              <a:gd name="connsiteX809" fmla="*/ 4172099 w 7467600"/>
              <a:gd name="connsiteY809" fmla="*/ 234207 h 6858000"/>
              <a:gd name="connsiteX810" fmla="*/ 4784282 w 7467600"/>
              <a:gd name="connsiteY810" fmla="*/ 276561 h 6858000"/>
              <a:gd name="connsiteX811" fmla="*/ 4801687 w 7467600"/>
              <a:gd name="connsiteY811" fmla="*/ 267764 h 6858000"/>
              <a:gd name="connsiteX812" fmla="*/ 6082788 w 7467600"/>
              <a:gd name="connsiteY812" fmla="*/ 64119 h 6858000"/>
              <a:gd name="connsiteX813" fmla="*/ 6099442 w 7467600"/>
              <a:gd name="connsiteY813" fmla="*/ 82568 h 6858000"/>
              <a:gd name="connsiteX814" fmla="*/ 4804137 w 7467600"/>
              <a:gd name="connsiteY814" fmla="*/ 320931 h 6858000"/>
              <a:gd name="connsiteX815" fmla="*/ 4227047 w 7467600"/>
              <a:gd name="connsiteY815" fmla="*/ 313415 h 6858000"/>
              <a:gd name="connsiteX816" fmla="*/ 4346041 w 7467600"/>
              <a:gd name="connsiteY816" fmla="*/ 456086 h 6858000"/>
              <a:gd name="connsiteX817" fmla="*/ 4870967 w 7467600"/>
              <a:gd name="connsiteY817" fmla="*/ 963061 h 6858000"/>
              <a:gd name="connsiteX818" fmla="*/ 4889647 w 7467600"/>
              <a:gd name="connsiteY818" fmla="*/ 957147 h 6858000"/>
              <a:gd name="connsiteX819" fmla="*/ 5422504 w 7467600"/>
              <a:gd name="connsiteY819" fmla="*/ 805191 h 6858000"/>
              <a:gd name="connsiteX820" fmla="*/ 6087656 w 7467600"/>
              <a:gd name="connsiteY820" fmla="*/ 826703 h 6858000"/>
              <a:gd name="connsiteX821" fmla="*/ 6058717 w 7467600"/>
              <a:gd name="connsiteY821" fmla="*/ 865992 h 6858000"/>
              <a:gd name="connsiteX822" fmla="*/ 4974153 w 7467600"/>
              <a:gd name="connsiteY822" fmla="*/ 1045456 h 6858000"/>
              <a:gd name="connsiteX823" fmla="*/ 5627835 w 7467600"/>
              <a:gd name="connsiteY823" fmla="*/ 1472077 h 6858000"/>
              <a:gd name="connsiteX824" fmla="*/ 5629817 w 7467600"/>
              <a:gd name="connsiteY824" fmla="*/ 1471412 h 6858000"/>
              <a:gd name="connsiteX825" fmla="*/ 5634124 w 7467600"/>
              <a:gd name="connsiteY825" fmla="*/ 1470572 h 6858000"/>
              <a:gd name="connsiteX826" fmla="*/ 5755832 w 7467600"/>
              <a:gd name="connsiteY826" fmla="*/ 1383886 h 6858000"/>
              <a:gd name="connsiteX827" fmla="*/ 6014186 w 7467600"/>
              <a:gd name="connsiteY827" fmla="*/ 1279799 h 6858000"/>
              <a:gd name="connsiteX828" fmla="*/ 6901619 w 7467600"/>
              <a:gd name="connsiteY828" fmla="*/ 1047874 h 6858000"/>
              <a:gd name="connsiteX829" fmla="*/ 6931566 w 7467600"/>
              <a:gd name="connsiteY829" fmla="*/ 1062034 h 6858000"/>
              <a:gd name="connsiteX830" fmla="*/ 5790982 w 7467600"/>
              <a:gd name="connsiteY830" fmla="*/ 1561380 h 6858000"/>
              <a:gd name="connsiteX831" fmla="*/ 6188971 w 7467600"/>
              <a:gd name="connsiteY831" fmla="*/ 1755168 h 6858000"/>
              <a:gd name="connsiteX832" fmla="*/ 6202446 w 7467600"/>
              <a:gd name="connsiteY832" fmla="*/ 1752268 h 6858000"/>
              <a:gd name="connsiteX833" fmla="*/ 7179560 w 7467600"/>
              <a:gd name="connsiteY833" fmla="*/ 1467551 h 6858000"/>
              <a:gd name="connsiteX834" fmla="*/ 7158730 w 7467600"/>
              <a:gd name="connsiteY834" fmla="*/ 1507835 h 6858000"/>
              <a:gd name="connsiteX835" fmla="*/ 6326959 w 7467600"/>
              <a:gd name="connsiteY835" fmla="*/ 1817686 h 6858000"/>
              <a:gd name="connsiteX836" fmla="*/ 6537433 w 7467600"/>
              <a:gd name="connsiteY836" fmla="*/ 1907790 h 6858000"/>
              <a:gd name="connsiteX837" fmla="*/ 6550221 w 7467600"/>
              <a:gd name="connsiteY837" fmla="*/ 1910729 h 6858000"/>
              <a:gd name="connsiteX838" fmla="*/ 6964438 w 7467600"/>
              <a:gd name="connsiteY838" fmla="*/ 2209505 h 6858000"/>
              <a:gd name="connsiteX839" fmla="*/ 7367862 w 7467600"/>
              <a:gd name="connsiteY839" fmla="*/ 2806833 h 6858000"/>
              <a:gd name="connsiteX840" fmla="*/ 7364329 w 7467600"/>
              <a:gd name="connsiteY840" fmla="*/ 2826907 h 6858000"/>
              <a:gd name="connsiteX841" fmla="*/ 7290545 w 7467600"/>
              <a:gd name="connsiteY841" fmla="*/ 2850663 h 6858000"/>
              <a:gd name="connsiteX842" fmla="*/ 6472036 w 7467600"/>
              <a:gd name="connsiteY842" fmla="*/ 1959003 h 6858000"/>
              <a:gd name="connsiteX843" fmla="*/ 5792897 w 7467600"/>
              <a:gd name="connsiteY843" fmla="*/ 1647747 h 6858000"/>
              <a:gd name="connsiteX844" fmla="*/ 5842751 w 7467600"/>
              <a:gd name="connsiteY844" fmla="*/ 1816112 h 6858000"/>
              <a:gd name="connsiteX845" fmla="*/ 5847424 w 7467600"/>
              <a:gd name="connsiteY845" fmla="*/ 1815776 h 6858000"/>
              <a:gd name="connsiteX846" fmla="*/ 6399821 w 7467600"/>
              <a:gd name="connsiteY846" fmla="*/ 2344799 h 6858000"/>
              <a:gd name="connsiteX847" fmla="*/ 6323232 w 7467600"/>
              <a:gd name="connsiteY847" fmla="*/ 2389634 h 6858000"/>
              <a:gd name="connsiteX848" fmla="*/ 5942958 w 7467600"/>
              <a:gd name="connsiteY848" fmla="*/ 2077708 h 6858000"/>
              <a:gd name="connsiteX849" fmla="*/ 5921559 w 7467600"/>
              <a:gd name="connsiteY849" fmla="*/ 2378596 h 6858000"/>
              <a:gd name="connsiteX850" fmla="*/ 5817651 w 7467600"/>
              <a:gd name="connsiteY850" fmla="*/ 3023919 h 6858000"/>
              <a:gd name="connsiteX851" fmla="*/ 5729634 w 7467600"/>
              <a:gd name="connsiteY851" fmla="*/ 3051849 h 6858000"/>
              <a:gd name="connsiteX852" fmla="*/ 5611018 w 7467600"/>
              <a:gd name="connsiteY852" fmla="*/ 2316769 h 6858000"/>
              <a:gd name="connsiteX853" fmla="*/ 5687608 w 7467600"/>
              <a:gd name="connsiteY853" fmla="*/ 2039972 h 6858000"/>
              <a:gd name="connsiteX854" fmla="*/ 5657554 w 7467600"/>
              <a:gd name="connsiteY854" fmla="*/ 1576445 h 6858000"/>
              <a:gd name="connsiteX855" fmla="*/ 5150475 w 7467600"/>
              <a:gd name="connsiteY855" fmla="*/ 1274012 h 6858000"/>
              <a:gd name="connsiteX856" fmla="*/ 5349142 w 7467600"/>
              <a:gd name="connsiteY856" fmla="*/ 2204405 h 6858000"/>
              <a:gd name="connsiteX857" fmla="*/ 5262214 w 7467600"/>
              <a:gd name="connsiteY857" fmla="*/ 2233836 h 6858000"/>
              <a:gd name="connsiteX858" fmla="*/ 4981539 w 7467600"/>
              <a:gd name="connsiteY858" fmla="*/ 1542201 h 6858000"/>
              <a:gd name="connsiteX859" fmla="*/ 4958461 w 7467600"/>
              <a:gd name="connsiteY859" fmla="*/ 1136957 h 6858000"/>
              <a:gd name="connsiteX860" fmla="*/ 4655015 w 7467600"/>
              <a:gd name="connsiteY860" fmla="*/ 891426 h 6858000"/>
              <a:gd name="connsiteX861" fmla="*/ 4348002 w 7467600"/>
              <a:gd name="connsiteY861" fmla="*/ 2205895 h 6858000"/>
              <a:gd name="connsiteX862" fmla="*/ 4262250 w 7467600"/>
              <a:gd name="connsiteY862" fmla="*/ 2219972 h 6858000"/>
              <a:gd name="connsiteX863" fmla="*/ 4550611 w 7467600"/>
              <a:gd name="connsiteY863" fmla="*/ 817540 h 6858000"/>
              <a:gd name="connsiteX864" fmla="*/ 4564418 w 7467600"/>
              <a:gd name="connsiteY864" fmla="*/ 808293 h 6858000"/>
              <a:gd name="connsiteX865" fmla="*/ 4266388 w 7467600"/>
              <a:gd name="connsiteY865" fmla="*/ 500083 h 6858000"/>
              <a:gd name="connsiteX866" fmla="*/ 4032842 w 7467600"/>
              <a:gd name="connsiteY866" fmla="*/ 211809 h 6858000"/>
              <a:gd name="connsiteX867" fmla="*/ 3882765 w 7467600"/>
              <a:gd name="connsiteY867" fmla="*/ 0 h 6858000"/>
              <a:gd name="connsiteX868" fmla="*/ 3721337 w 7467600"/>
              <a:gd name="connsiteY868" fmla="*/ 0 h 6858000"/>
              <a:gd name="connsiteX869" fmla="*/ 3797544 w 7467600"/>
              <a:gd name="connsiteY869" fmla="*/ 0 h 6858000"/>
              <a:gd name="connsiteX870" fmla="*/ 3775734 w 7467600"/>
              <a:gd name="connsiteY870" fmla="*/ 95131 h 6858000"/>
              <a:gd name="connsiteX871" fmla="*/ 3724807 w 7467600"/>
              <a:gd name="connsiteY871" fmla="*/ 272257 h 6858000"/>
              <a:gd name="connsiteX872" fmla="*/ 3726844 w 7467600"/>
              <a:gd name="connsiteY872" fmla="*/ 282988 h 6858000"/>
              <a:gd name="connsiteX873" fmla="*/ 3742664 w 7467600"/>
              <a:gd name="connsiteY873" fmla="*/ 279918 h 6858000"/>
              <a:gd name="connsiteX874" fmla="*/ 4103910 w 7467600"/>
              <a:gd name="connsiteY874" fmla="*/ 1161917 h 6858000"/>
              <a:gd name="connsiteX875" fmla="*/ 4020269 w 7467600"/>
              <a:gd name="connsiteY875" fmla="*/ 1200406 h 6858000"/>
              <a:gd name="connsiteX876" fmla="*/ 3674882 w 7467600"/>
              <a:gd name="connsiteY876" fmla="*/ 488524 h 6858000"/>
              <a:gd name="connsiteX877" fmla="*/ 3132682 w 7467600"/>
              <a:gd name="connsiteY877" fmla="*/ 1072284 h 6858000"/>
              <a:gd name="connsiteX878" fmla="*/ 2716346 w 7467600"/>
              <a:gd name="connsiteY878" fmla="*/ 1276376 h 6858000"/>
              <a:gd name="connsiteX879" fmla="*/ 2716772 w 7467600"/>
              <a:gd name="connsiteY879" fmla="*/ 1255462 h 6858000"/>
              <a:gd name="connsiteX880" fmla="*/ 3471096 w 7467600"/>
              <a:gd name="connsiteY880" fmla="*/ 437072 h 6858000"/>
              <a:gd name="connsiteX881" fmla="*/ 3639057 w 7467600"/>
              <a:gd name="connsiteY881" fmla="*/ 286334 h 6858000"/>
              <a:gd name="connsiteX882" fmla="*/ 3640309 w 7467600"/>
              <a:gd name="connsiteY882" fmla="*/ 284664 h 6858000"/>
              <a:gd name="connsiteX883" fmla="*/ 3646022 w 7467600"/>
              <a:gd name="connsiteY883" fmla="*/ 276711 h 6858000"/>
              <a:gd name="connsiteX884" fmla="*/ 3707943 w 7467600"/>
              <a:gd name="connsiteY884" fmla="*/ 65958 h 6858000"/>
              <a:gd name="connsiteX885" fmla="*/ 3721337 w 7467600"/>
              <a:gd name="connsiteY885" fmla="*/ 0 h 6858000"/>
              <a:gd name="connsiteX886" fmla="*/ 2867960 w 7467600"/>
              <a:gd name="connsiteY886" fmla="*/ 0 h 6858000"/>
              <a:gd name="connsiteX887" fmla="*/ 2926351 w 7467600"/>
              <a:gd name="connsiteY887" fmla="*/ 0 h 6858000"/>
              <a:gd name="connsiteX888" fmla="*/ 2902823 w 7467600"/>
              <a:gd name="connsiteY888" fmla="*/ 262929 h 6858000"/>
              <a:gd name="connsiteX889" fmla="*/ 2940663 w 7467600"/>
              <a:gd name="connsiteY889" fmla="*/ 140884 h 6858000"/>
              <a:gd name="connsiteX890" fmla="*/ 2947039 w 7467600"/>
              <a:gd name="connsiteY890" fmla="*/ 122524 h 6858000"/>
              <a:gd name="connsiteX891" fmla="*/ 2984316 w 7467600"/>
              <a:gd name="connsiteY891" fmla="*/ 0 h 6858000"/>
              <a:gd name="connsiteX892" fmla="*/ 3016114 w 7467600"/>
              <a:gd name="connsiteY892" fmla="*/ 0 h 6858000"/>
              <a:gd name="connsiteX893" fmla="*/ 2979949 w 7467600"/>
              <a:gd name="connsiteY893" fmla="*/ 119274 h 6858000"/>
              <a:gd name="connsiteX894" fmla="*/ 3023879 w 7467600"/>
              <a:gd name="connsiteY894" fmla="*/ 0 h 6858000"/>
              <a:gd name="connsiteX895" fmla="*/ 3105400 w 7467600"/>
              <a:gd name="connsiteY895" fmla="*/ 0 h 6858000"/>
              <a:gd name="connsiteX896" fmla="*/ 3094669 w 7467600"/>
              <a:gd name="connsiteY896" fmla="*/ 30308 h 6858000"/>
              <a:gd name="connsiteX897" fmla="*/ 2901945 w 7467600"/>
              <a:gd name="connsiteY897" fmla="*/ 466538 h 6858000"/>
              <a:gd name="connsiteX898" fmla="*/ 2815209 w 7467600"/>
              <a:gd name="connsiteY898" fmla="*/ 497361 h 6858000"/>
              <a:gd name="connsiteX899" fmla="*/ 2844845 w 7467600"/>
              <a:gd name="connsiteY899" fmla="*/ 127638 h 6858000"/>
              <a:gd name="connsiteX900" fmla="*/ 2867960 w 7467600"/>
              <a:gd name="connsiteY900" fmla="*/ 0 h 6858000"/>
              <a:gd name="connsiteX901" fmla="*/ 1057230 w 7467600"/>
              <a:gd name="connsiteY901" fmla="*/ 0 h 6858000"/>
              <a:gd name="connsiteX902" fmla="*/ 1111003 w 7467600"/>
              <a:gd name="connsiteY902" fmla="*/ 0 h 6858000"/>
              <a:gd name="connsiteX903" fmla="*/ 1125553 w 7467600"/>
              <a:gd name="connsiteY903" fmla="*/ 52588 h 6858000"/>
              <a:gd name="connsiteX904" fmla="*/ 1304276 w 7467600"/>
              <a:gd name="connsiteY904" fmla="*/ 476275 h 6858000"/>
              <a:gd name="connsiteX905" fmla="*/ 1492066 w 7467600"/>
              <a:gd name="connsiteY905" fmla="*/ 886333 h 6858000"/>
              <a:gd name="connsiteX906" fmla="*/ 1423698 w 7467600"/>
              <a:gd name="connsiteY906" fmla="*/ 710817 h 6858000"/>
              <a:gd name="connsiteX907" fmla="*/ 1357609 w 7467600"/>
              <a:gd name="connsiteY907" fmla="*/ 532892 h 6858000"/>
              <a:gd name="connsiteX908" fmla="*/ 1309550 w 7467600"/>
              <a:gd name="connsiteY908" fmla="*/ 374031 h 6858000"/>
              <a:gd name="connsiteX909" fmla="*/ 1193673 w 7467600"/>
              <a:gd name="connsiteY909" fmla="*/ 49533 h 6858000"/>
              <a:gd name="connsiteX910" fmla="*/ 1164391 w 7467600"/>
              <a:gd name="connsiteY910" fmla="*/ 0 h 6858000"/>
              <a:gd name="connsiteX911" fmla="*/ 1200666 w 7467600"/>
              <a:gd name="connsiteY911" fmla="*/ 0 h 6858000"/>
              <a:gd name="connsiteX912" fmla="*/ 1223408 w 7467600"/>
              <a:gd name="connsiteY912" fmla="*/ 38996 h 6858000"/>
              <a:gd name="connsiteX913" fmla="*/ 1339635 w 7467600"/>
              <a:gd name="connsiteY913" fmla="*/ 365517 h 6858000"/>
              <a:gd name="connsiteX914" fmla="*/ 1387469 w 7467600"/>
              <a:gd name="connsiteY914" fmla="*/ 523079 h 6858000"/>
              <a:gd name="connsiteX915" fmla="*/ 1452685 w 7467600"/>
              <a:gd name="connsiteY915" fmla="*/ 699806 h 6858000"/>
              <a:gd name="connsiteX916" fmla="*/ 1492092 w 7467600"/>
              <a:gd name="connsiteY916" fmla="*/ 800424 h 6858000"/>
              <a:gd name="connsiteX917" fmla="*/ 1455302 w 7467600"/>
              <a:gd name="connsiteY917" fmla="*/ 632913 h 6858000"/>
              <a:gd name="connsiteX918" fmla="*/ 1222336 w 7467600"/>
              <a:gd name="connsiteY918" fmla="*/ 9480 h 6858000"/>
              <a:gd name="connsiteX919" fmla="*/ 1214634 w 7467600"/>
              <a:gd name="connsiteY919" fmla="*/ 0 h 6858000"/>
              <a:gd name="connsiteX920" fmla="*/ 1289827 w 7467600"/>
              <a:gd name="connsiteY920" fmla="*/ 0 h 6858000"/>
              <a:gd name="connsiteX921" fmla="*/ 1321076 w 7467600"/>
              <a:gd name="connsiteY921" fmla="*/ 59722 h 6858000"/>
              <a:gd name="connsiteX922" fmla="*/ 1512579 w 7467600"/>
              <a:gd name="connsiteY922" fmla="*/ 626441 h 6858000"/>
              <a:gd name="connsiteX923" fmla="*/ 1506076 w 7467600"/>
              <a:gd name="connsiteY923" fmla="*/ 1089289 h 6858000"/>
              <a:gd name="connsiteX924" fmla="*/ 1486346 w 7467600"/>
              <a:gd name="connsiteY924" fmla="*/ 1079919 h 6858000"/>
              <a:gd name="connsiteX925" fmla="*/ 1070511 w 7467600"/>
              <a:gd name="connsiteY925" fmla="*/ 48609 h 6858000"/>
              <a:gd name="connsiteX926" fmla="*/ 1057230 w 7467600"/>
              <a:gd name="connsiteY926" fmla="*/ 0 h 6858000"/>
              <a:gd name="connsiteX927" fmla="*/ 43151 w 7467600"/>
              <a:gd name="connsiteY927" fmla="*/ 0 h 6858000"/>
              <a:gd name="connsiteX928" fmla="*/ 95283 w 7467600"/>
              <a:gd name="connsiteY928" fmla="*/ 0 h 6858000"/>
              <a:gd name="connsiteX929" fmla="*/ 300708 w 7467600"/>
              <a:gd name="connsiteY929" fmla="*/ 154571 h 6858000"/>
              <a:gd name="connsiteX930" fmla="*/ 530414 w 7467600"/>
              <a:gd name="connsiteY930" fmla="*/ 354673 h 6858000"/>
              <a:gd name="connsiteX931" fmla="*/ 333785 w 7467600"/>
              <a:gd name="connsiteY931" fmla="*/ 161564 h 6858000"/>
              <a:gd name="connsiteX932" fmla="*/ 147005 w 7467600"/>
              <a:gd name="connsiteY932" fmla="*/ 0 h 6858000"/>
              <a:gd name="connsiteX933" fmla="*/ 272509 w 7467600"/>
              <a:gd name="connsiteY933" fmla="*/ 0 h 6858000"/>
              <a:gd name="connsiteX934" fmla="*/ 326276 w 7467600"/>
              <a:gd name="connsiteY934" fmla="*/ 45847 h 6858000"/>
              <a:gd name="connsiteX935" fmla="*/ 823759 w 7467600"/>
              <a:gd name="connsiteY935" fmla="*/ 574145 h 6858000"/>
              <a:gd name="connsiteX936" fmla="*/ 811254 w 7467600"/>
              <a:gd name="connsiteY936" fmla="*/ 665546 h 6858000"/>
              <a:gd name="connsiteX937" fmla="*/ 154042 w 7467600"/>
              <a:gd name="connsiteY937" fmla="*/ 261522 h 6858000"/>
              <a:gd name="connsiteX938" fmla="*/ 13550 w 7467600"/>
              <a:gd name="connsiteY938" fmla="*/ 158423 h 6858000"/>
              <a:gd name="connsiteX939" fmla="*/ 0 w 7467600"/>
              <a:gd name="connsiteY939" fmla="*/ 146618 h 6858000"/>
              <a:gd name="connsiteX940" fmla="*/ 0 w 7467600"/>
              <a:gd name="connsiteY940" fmla="*/ 59161 h 6858000"/>
              <a:gd name="connsiteX941" fmla="*/ 45427 w 7467600"/>
              <a:gd name="connsiteY941" fmla="*/ 101078 h 6858000"/>
              <a:gd name="connsiteX942" fmla="*/ 630103 w 7467600"/>
              <a:gd name="connsiteY942" fmla="*/ 485885 h 6858000"/>
              <a:gd name="connsiteX943" fmla="*/ 532040 w 7467600"/>
              <a:gd name="connsiteY943" fmla="*/ 399359 h 6858000"/>
              <a:gd name="connsiteX944" fmla="*/ 517618 w 7467600"/>
              <a:gd name="connsiteY944" fmla="*/ 385726 h 6858000"/>
              <a:gd name="connsiteX945" fmla="*/ 285074 w 7467600"/>
              <a:gd name="connsiteY945" fmla="*/ 182755 h 6858000"/>
              <a:gd name="connsiteX946" fmla="*/ 43151 w 7467600"/>
              <a:gd name="connsiteY94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34024 w 7467600"/>
              <a:gd name="connsiteY4" fmla="*/ 672213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1019354 w 7467600"/>
              <a:gd name="connsiteY14" fmla="*/ 6315006 h 6858000"/>
              <a:gd name="connsiteX15" fmla="*/ 441046 w 7467600"/>
              <a:gd name="connsiteY15" fmla="*/ 6691153 h 6858000"/>
              <a:gd name="connsiteX16" fmla="*/ 1019354 w 7467600"/>
              <a:gd name="connsiteY16" fmla="*/ 6315006 h 6858000"/>
              <a:gd name="connsiteX17" fmla="*/ 991680 w 7467600"/>
              <a:gd name="connsiteY17" fmla="*/ 6298413 h 6858000"/>
              <a:gd name="connsiteX18" fmla="*/ 409060 w 7467600"/>
              <a:gd name="connsiteY18" fmla="*/ 6671470 h 6858000"/>
              <a:gd name="connsiteX19" fmla="*/ 991680 w 7467600"/>
              <a:gd name="connsiteY19" fmla="*/ 6298413 h 6858000"/>
              <a:gd name="connsiteX20" fmla="*/ 103333 w 7467600"/>
              <a:gd name="connsiteY20" fmla="*/ 5699602 h 6858000"/>
              <a:gd name="connsiteX21" fmla="*/ 233938 w 7467600"/>
              <a:gd name="connsiteY21" fmla="*/ 5809416 h 6858000"/>
              <a:gd name="connsiteX22" fmla="*/ 883580 w 7467600"/>
              <a:gd name="connsiteY22" fmla="*/ 6180710 h 6858000"/>
              <a:gd name="connsiteX23" fmla="*/ 487337 w 7467600"/>
              <a:gd name="connsiteY23" fmla="*/ 5950182 h 6858000"/>
              <a:gd name="connsiteX24" fmla="*/ 354051 w 7467600"/>
              <a:gd name="connsiteY24" fmla="*/ 5854912 h 6858000"/>
              <a:gd name="connsiteX25" fmla="*/ 195436 w 7467600"/>
              <a:gd name="connsiteY25" fmla="*/ 5755068 h 6858000"/>
              <a:gd name="connsiteX26" fmla="*/ 103333 w 7467600"/>
              <a:gd name="connsiteY26" fmla="*/ 5699602 h 6858000"/>
              <a:gd name="connsiteX27" fmla="*/ 5539432 w 7467600"/>
              <a:gd name="connsiteY27" fmla="*/ 5642928 h 6858000"/>
              <a:gd name="connsiteX28" fmla="*/ 5555462 w 7467600"/>
              <a:gd name="connsiteY28" fmla="*/ 5694454 h 6858000"/>
              <a:gd name="connsiteX29" fmla="*/ 5828270 w 7467600"/>
              <a:gd name="connsiteY29" fmla="*/ 6320663 h 6858000"/>
              <a:gd name="connsiteX30" fmla="*/ 5947416 w 7467600"/>
              <a:gd name="connsiteY30" fmla="*/ 6574846 h 6858000"/>
              <a:gd name="connsiteX31" fmla="*/ 5539432 w 7467600"/>
              <a:gd name="connsiteY31" fmla="*/ 5642928 h 6858000"/>
              <a:gd name="connsiteX32" fmla="*/ 51253 w 7467600"/>
              <a:gd name="connsiteY32" fmla="*/ 5631825 h 6858000"/>
              <a:gd name="connsiteX33" fmla="*/ 211622 w 7467600"/>
              <a:gd name="connsiteY33" fmla="*/ 5728803 h 6858000"/>
              <a:gd name="connsiteX34" fmla="*/ 371652 w 7467600"/>
              <a:gd name="connsiteY34" fmla="*/ 5829062 h 6858000"/>
              <a:gd name="connsiteX35" fmla="*/ 505903 w 7467600"/>
              <a:gd name="connsiteY35" fmla="*/ 5925221 h 6858000"/>
              <a:gd name="connsiteX36" fmla="*/ 899240 w 7467600"/>
              <a:gd name="connsiteY36" fmla="*/ 6153068 h 6858000"/>
              <a:gd name="connsiteX37" fmla="*/ 988114 w 7467600"/>
              <a:gd name="connsiteY37" fmla="*/ 6174204 h 6858000"/>
              <a:gd name="connsiteX38" fmla="*/ 845971 w 7467600"/>
              <a:gd name="connsiteY38" fmla="*/ 6067177 h 6858000"/>
              <a:gd name="connsiteX39" fmla="*/ 448057 w 7467600"/>
              <a:gd name="connsiteY39" fmla="*/ 5841376 h 6858000"/>
              <a:gd name="connsiteX40" fmla="*/ 51253 w 7467600"/>
              <a:gd name="connsiteY40" fmla="*/ 5631825 h 6858000"/>
              <a:gd name="connsiteX41" fmla="*/ 2606687 w 7467600"/>
              <a:gd name="connsiteY41" fmla="*/ 5630718 h 6858000"/>
              <a:gd name="connsiteX42" fmla="*/ 2645658 w 7467600"/>
              <a:gd name="connsiteY42" fmla="*/ 6640259 h 6858000"/>
              <a:gd name="connsiteX43" fmla="*/ 2606687 w 7467600"/>
              <a:gd name="connsiteY43" fmla="*/ 5630718 h 6858000"/>
              <a:gd name="connsiteX44" fmla="*/ 3642057 w 7467600"/>
              <a:gd name="connsiteY44" fmla="*/ 5573487 h 6858000"/>
              <a:gd name="connsiteX45" fmla="*/ 3632981 w 7467600"/>
              <a:gd name="connsiteY45" fmla="*/ 5579437 h 6858000"/>
              <a:gd name="connsiteX46" fmla="*/ 3382436 w 7467600"/>
              <a:gd name="connsiteY46" fmla="*/ 5952726 h 6858000"/>
              <a:gd name="connsiteX47" fmla="*/ 3191929 w 7467600"/>
              <a:gd name="connsiteY47" fmla="*/ 6662669 h 6858000"/>
              <a:gd name="connsiteX48" fmla="*/ 3369898 w 7467600"/>
              <a:gd name="connsiteY48" fmla="*/ 6081771 h 6858000"/>
              <a:gd name="connsiteX49" fmla="*/ 3642057 w 7467600"/>
              <a:gd name="connsiteY49" fmla="*/ 5573487 h 6858000"/>
              <a:gd name="connsiteX50" fmla="*/ 2650666 w 7467600"/>
              <a:gd name="connsiteY50" fmla="*/ 5530686 h 6858000"/>
              <a:gd name="connsiteX51" fmla="*/ 2650249 w 7467600"/>
              <a:gd name="connsiteY51" fmla="*/ 5532101 h 6858000"/>
              <a:gd name="connsiteX52" fmla="*/ 2663808 w 7467600"/>
              <a:gd name="connsiteY52" fmla="*/ 6535215 h 6858000"/>
              <a:gd name="connsiteX53" fmla="*/ 2665418 w 7467600"/>
              <a:gd name="connsiteY53" fmla="*/ 6132756 h 6858000"/>
              <a:gd name="connsiteX54" fmla="*/ 2650666 w 7467600"/>
              <a:gd name="connsiteY54" fmla="*/ 5530686 h 6858000"/>
              <a:gd name="connsiteX55" fmla="*/ 2680277 w 7467600"/>
              <a:gd name="connsiteY55" fmla="*/ 5479204 h 6858000"/>
              <a:gd name="connsiteX56" fmla="*/ 2678972 w 7467600"/>
              <a:gd name="connsiteY56" fmla="*/ 5481582 h 6858000"/>
              <a:gd name="connsiteX57" fmla="*/ 2696666 w 7467600"/>
              <a:gd name="connsiteY57" fmla="*/ 6133836 h 6858000"/>
              <a:gd name="connsiteX58" fmla="*/ 2695769 w 7467600"/>
              <a:gd name="connsiteY58" fmla="*/ 6390955 h 6858000"/>
              <a:gd name="connsiteX59" fmla="*/ 2739893 w 7467600"/>
              <a:gd name="connsiteY59" fmla="*/ 6108357 h 6858000"/>
              <a:gd name="connsiteX60" fmla="*/ 2680277 w 7467600"/>
              <a:gd name="connsiteY60" fmla="*/ 5479204 h 6858000"/>
              <a:gd name="connsiteX61" fmla="*/ 1132195 w 7467600"/>
              <a:gd name="connsiteY61" fmla="*/ 5467980 h 6858000"/>
              <a:gd name="connsiteX62" fmla="*/ 1679056 w 7467600"/>
              <a:gd name="connsiteY62" fmla="*/ 5516907 h 6858000"/>
              <a:gd name="connsiteX63" fmla="*/ 2128648 w 7467600"/>
              <a:gd name="connsiteY63" fmla="*/ 5474249 h 6858000"/>
              <a:gd name="connsiteX64" fmla="*/ 1825619 w 7467600"/>
              <a:gd name="connsiteY64" fmla="*/ 5478447 h 6858000"/>
              <a:gd name="connsiteX65" fmla="*/ 1737798 w 7467600"/>
              <a:gd name="connsiteY65" fmla="*/ 5483353 h 6858000"/>
              <a:gd name="connsiteX66" fmla="*/ 1132195 w 7467600"/>
              <a:gd name="connsiteY66" fmla="*/ 5467980 h 6858000"/>
              <a:gd name="connsiteX67" fmla="*/ 1456157 w 7467600"/>
              <a:gd name="connsiteY67" fmla="*/ 5371404 h 6858000"/>
              <a:gd name="connsiteX68" fmla="*/ 1244432 w 7467600"/>
              <a:gd name="connsiteY68" fmla="*/ 5385601 h 6858000"/>
              <a:gd name="connsiteX69" fmla="*/ 973990 w 7467600"/>
              <a:gd name="connsiteY69" fmla="*/ 5424940 h 6858000"/>
              <a:gd name="connsiteX70" fmla="*/ 1103809 w 7467600"/>
              <a:gd name="connsiteY70" fmla="*/ 5433720 h 6858000"/>
              <a:gd name="connsiteX71" fmla="*/ 1123454 w 7467600"/>
              <a:gd name="connsiteY71" fmla="*/ 5435727 h 6858000"/>
              <a:gd name="connsiteX72" fmla="*/ 1737017 w 7467600"/>
              <a:gd name="connsiteY72" fmla="*/ 5452183 h 6858000"/>
              <a:gd name="connsiteX73" fmla="*/ 1824397 w 7467600"/>
              <a:gd name="connsiteY73" fmla="*/ 5447757 h 6858000"/>
              <a:gd name="connsiteX74" fmla="*/ 2070059 w 7467600"/>
              <a:gd name="connsiteY74" fmla="*/ 5441660 h 6858000"/>
              <a:gd name="connsiteX75" fmla="*/ 1456157 w 7467600"/>
              <a:gd name="connsiteY75" fmla="*/ 5371404 h 6858000"/>
              <a:gd name="connsiteX76" fmla="*/ 4988186 w 7467600"/>
              <a:gd name="connsiteY76" fmla="*/ 5216467 h 6858000"/>
              <a:gd name="connsiteX77" fmla="*/ 4777334 w 7467600"/>
              <a:gd name="connsiteY77" fmla="*/ 5406072 h 6858000"/>
              <a:gd name="connsiteX78" fmla="*/ 4718341 w 7467600"/>
              <a:gd name="connsiteY78" fmla="*/ 5468043 h 6858000"/>
              <a:gd name="connsiteX79" fmla="*/ 4604655 w 7467600"/>
              <a:gd name="connsiteY79" fmla="*/ 5583434 h 6858000"/>
              <a:gd name="connsiteX80" fmla="*/ 4565074 w 7467600"/>
              <a:gd name="connsiteY80" fmla="*/ 5618550 h 6858000"/>
              <a:gd name="connsiteX81" fmla="*/ 4988186 w 7467600"/>
              <a:gd name="connsiteY81" fmla="*/ 5216467 h 6858000"/>
              <a:gd name="connsiteX82" fmla="*/ 4978032 w 7467600"/>
              <a:gd name="connsiteY82" fmla="*/ 5183809 h 6858000"/>
              <a:gd name="connsiteX83" fmla="*/ 4463413 w 7467600"/>
              <a:gd name="connsiteY83" fmla="*/ 5615162 h 6858000"/>
              <a:gd name="connsiteX84" fmla="*/ 4358134 w 7467600"/>
              <a:gd name="connsiteY84" fmla="*/ 5742791 h 6858000"/>
              <a:gd name="connsiteX85" fmla="*/ 4376219 w 7467600"/>
              <a:gd name="connsiteY85" fmla="*/ 5729027 h 6858000"/>
              <a:gd name="connsiteX86" fmla="*/ 4582340 w 7467600"/>
              <a:gd name="connsiteY86" fmla="*/ 5561037 h 6858000"/>
              <a:gd name="connsiteX87" fmla="*/ 4694684 w 7467600"/>
              <a:gd name="connsiteY87" fmla="*/ 5447098 h 6858000"/>
              <a:gd name="connsiteX88" fmla="*/ 4754123 w 7467600"/>
              <a:gd name="connsiteY88" fmla="*/ 5384643 h 6858000"/>
              <a:gd name="connsiteX89" fmla="*/ 4978032 w 7467600"/>
              <a:gd name="connsiteY89" fmla="*/ 5183809 h 6858000"/>
              <a:gd name="connsiteX90" fmla="*/ 1903353 w 7467600"/>
              <a:gd name="connsiteY90" fmla="*/ 5044827 h 6858000"/>
              <a:gd name="connsiteX91" fmla="*/ 1936931 w 7467600"/>
              <a:gd name="connsiteY91" fmla="*/ 5093954 h 6858000"/>
              <a:gd name="connsiteX92" fmla="*/ 2195868 w 7467600"/>
              <a:gd name="connsiteY92" fmla="*/ 5396574 h 6858000"/>
              <a:gd name="connsiteX93" fmla="*/ 2088852 w 7467600"/>
              <a:gd name="connsiteY93" fmla="*/ 5166123 h 6858000"/>
              <a:gd name="connsiteX94" fmla="*/ 1958241 w 7467600"/>
              <a:gd name="connsiteY94" fmla="*/ 5067955 h 6858000"/>
              <a:gd name="connsiteX95" fmla="*/ 1903353 w 7467600"/>
              <a:gd name="connsiteY95" fmla="*/ 5044827 h 6858000"/>
              <a:gd name="connsiteX96" fmla="*/ 1979378 w 7467600"/>
              <a:gd name="connsiteY96" fmla="*/ 4769504 h 6858000"/>
              <a:gd name="connsiteX97" fmla="*/ 2882120 w 7467600"/>
              <a:gd name="connsiteY97" fmla="*/ 5064547 h 6858000"/>
              <a:gd name="connsiteX98" fmla="*/ 2793103 w 7467600"/>
              <a:gd name="connsiteY98" fmla="*/ 5039699 h 6858000"/>
              <a:gd name="connsiteX99" fmla="*/ 2770041 w 7467600"/>
              <a:gd name="connsiteY99" fmla="*/ 5033634 h 6858000"/>
              <a:gd name="connsiteX100" fmla="*/ 1979378 w 7467600"/>
              <a:gd name="connsiteY100" fmla="*/ 4769504 h 6858000"/>
              <a:gd name="connsiteX101" fmla="*/ 1927410 w 7467600"/>
              <a:gd name="connsiteY101" fmla="*/ 4716164 h 6858000"/>
              <a:gd name="connsiteX102" fmla="*/ 1959587 w 7467600"/>
              <a:gd name="connsiteY102" fmla="*/ 4728849 h 6858000"/>
              <a:gd name="connsiteX103" fmla="*/ 2777707 w 7467600"/>
              <a:gd name="connsiteY103" fmla="*/ 5003991 h 6858000"/>
              <a:gd name="connsiteX104" fmla="*/ 2800768 w 7467600"/>
              <a:gd name="connsiteY104" fmla="*/ 5010056 h 6858000"/>
              <a:gd name="connsiteX105" fmla="*/ 2879408 w 7467600"/>
              <a:gd name="connsiteY105" fmla="*/ 5031590 h 6858000"/>
              <a:gd name="connsiteX106" fmla="*/ 2862295 w 7467600"/>
              <a:gd name="connsiteY106" fmla="*/ 5022958 h 6858000"/>
              <a:gd name="connsiteX107" fmla="*/ 2813343 w 7467600"/>
              <a:gd name="connsiteY107" fmla="*/ 4998369 h 6858000"/>
              <a:gd name="connsiteX108" fmla="*/ 2646245 w 7467600"/>
              <a:gd name="connsiteY108" fmla="*/ 4930999 h 6858000"/>
              <a:gd name="connsiteX109" fmla="*/ 1999243 w 7467600"/>
              <a:gd name="connsiteY109" fmla="*/ 4730524 h 6858000"/>
              <a:gd name="connsiteX110" fmla="*/ 1979527 w 7467600"/>
              <a:gd name="connsiteY110" fmla="*/ 4726651 h 6858000"/>
              <a:gd name="connsiteX111" fmla="*/ 1927410 w 7467600"/>
              <a:gd name="connsiteY111" fmla="*/ 4716164 h 6858000"/>
              <a:gd name="connsiteX112" fmla="*/ 1997014 w 7467600"/>
              <a:gd name="connsiteY112" fmla="*/ 4698007 h 6858000"/>
              <a:gd name="connsiteX113" fmla="*/ 2005458 w 7467600"/>
              <a:gd name="connsiteY113" fmla="*/ 4699540 h 6858000"/>
              <a:gd name="connsiteX114" fmla="*/ 2657186 w 7467600"/>
              <a:gd name="connsiteY114" fmla="*/ 4901687 h 6858000"/>
              <a:gd name="connsiteX115" fmla="*/ 2826662 w 7467600"/>
              <a:gd name="connsiteY115" fmla="*/ 4970362 h 6858000"/>
              <a:gd name="connsiteX116" fmla="*/ 2876100 w 7467600"/>
              <a:gd name="connsiteY116" fmla="*/ 4995397 h 6858000"/>
              <a:gd name="connsiteX117" fmla="*/ 3042600 w 7467600"/>
              <a:gd name="connsiteY117" fmla="*/ 5059532 h 6858000"/>
              <a:gd name="connsiteX118" fmla="*/ 1997014 w 7467600"/>
              <a:gd name="connsiteY118" fmla="*/ 4698007 h 6858000"/>
              <a:gd name="connsiteX119" fmla="*/ 2305292 w 7467600"/>
              <a:gd name="connsiteY119" fmla="*/ 4219492 h 6858000"/>
              <a:gd name="connsiteX120" fmla="*/ 3360922 w 7467600"/>
              <a:gd name="connsiteY120" fmla="*/ 4529373 h 6858000"/>
              <a:gd name="connsiteX121" fmla="*/ 3492420 w 7467600"/>
              <a:gd name="connsiteY121" fmla="*/ 4510145 h 6858000"/>
              <a:gd name="connsiteX122" fmla="*/ 3364086 w 7467600"/>
              <a:gd name="connsiteY122" fmla="*/ 4480340 h 6858000"/>
              <a:gd name="connsiteX123" fmla="*/ 3225818 w 7467600"/>
              <a:gd name="connsiteY123" fmla="*/ 4411822 h 6858000"/>
              <a:gd name="connsiteX124" fmla="*/ 3129696 w 7467600"/>
              <a:gd name="connsiteY124" fmla="*/ 4360704 h 6858000"/>
              <a:gd name="connsiteX125" fmla="*/ 2814545 w 7467600"/>
              <a:gd name="connsiteY125" fmla="*/ 4282955 h 6858000"/>
              <a:gd name="connsiteX126" fmla="*/ 2305292 w 7467600"/>
              <a:gd name="connsiteY126" fmla="*/ 4219492 h 6858000"/>
              <a:gd name="connsiteX127" fmla="*/ 2626982 w 7467600"/>
              <a:gd name="connsiteY127" fmla="*/ 4206450 h 6858000"/>
              <a:gd name="connsiteX128" fmla="*/ 2490617 w 7467600"/>
              <a:gd name="connsiteY128" fmla="*/ 4206951 h 6858000"/>
              <a:gd name="connsiteX129" fmla="*/ 2819869 w 7467600"/>
              <a:gd name="connsiteY129" fmla="*/ 4252936 h 6858000"/>
              <a:gd name="connsiteX130" fmla="*/ 3143018 w 7467600"/>
              <a:gd name="connsiteY130" fmla="*/ 4332698 h 6858000"/>
              <a:gd name="connsiteX131" fmla="*/ 3241520 w 7467600"/>
              <a:gd name="connsiteY131" fmla="*/ 4385112 h 6858000"/>
              <a:gd name="connsiteX132" fmla="*/ 3374575 w 7467600"/>
              <a:gd name="connsiteY132" fmla="*/ 4451517 h 6858000"/>
              <a:gd name="connsiteX133" fmla="*/ 3505221 w 7467600"/>
              <a:gd name="connsiteY133" fmla="*/ 4480757 h 6858000"/>
              <a:gd name="connsiteX134" fmla="*/ 2626982 w 7467600"/>
              <a:gd name="connsiteY134" fmla="*/ 4206450 h 6858000"/>
              <a:gd name="connsiteX135" fmla="*/ 1310106 w 7467600"/>
              <a:gd name="connsiteY135" fmla="*/ 3943217 h 6858000"/>
              <a:gd name="connsiteX136" fmla="*/ 854994 w 7467600"/>
              <a:gd name="connsiteY136" fmla="*/ 4399136 h 6858000"/>
              <a:gd name="connsiteX137" fmla="*/ 742462 w 7467600"/>
              <a:gd name="connsiteY137" fmla="*/ 4594648 h 6858000"/>
              <a:gd name="connsiteX138" fmla="*/ 820602 w 7467600"/>
              <a:gd name="connsiteY138" fmla="*/ 4485915 h 6858000"/>
              <a:gd name="connsiteX139" fmla="*/ 878295 w 7467600"/>
              <a:gd name="connsiteY139" fmla="*/ 4403594 h 6858000"/>
              <a:gd name="connsiteX140" fmla="*/ 1240607 w 7467600"/>
              <a:gd name="connsiteY140" fmla="*/ 4010401 h 6858000"/>
              <a:gd name="connsiteX141" fmla="*/ 1310106 w 7467600"/>
              <a:gd name="connsiteY141" fmla="*/ 3943217 h 6858000"/>
              <a:gd name="connsiteX142" fmla="*/ 1423113 w 7467600"/>
              <a:gd name="connsiteY142" fmla="*/ 3874565 h 6858000"/>
              <a:gd name="connsiteX143" fmla="*/ 1260565 w 7467600"/>
              <a:gd name="connsiteY143" fmla="*/ 4031982 h 6858000"/>
              <a:gd name="connsiteX144" fmla="*/ 901900 w 7467600"/>
              <a:gd name="connsiteY144" fmla="*/ 4421236 h 6858000"/>
              <a:gd name="connsiteX145" fmla="*/ 845044 w 7467600"/>
              <a:gd name="connsiteY145" fmla="*/ 4502436 h 6858000"/>
              <a:gd name="connsiteX146" fmla="*/ 685926 w 7467600"/>
              <a:gd name="connsiteY146" fmla="*/ 4703069 h 6858000"/>
              <a:gd name="connsiteX147" fmla="*/ 684248 w 7467600"/>
              <a:gd name="connsiteY147" fmla="*/ 4706721 h 6858000"/>
              <a:gd name="connsiteX148" fmla="*/ 1423113 w 7467600"/>
              <a:gd name="connsiteY148" fmla="*/ 3874565 h 6858000"/>
              <a:gd name="connsiteX149" fmla="*/ 3316479 w 7467600"/>
              <a:gd name="connsiteY149" fmla="*/ 3872136 h 6858000"/>
              <a:gd name="connsiteX150" fmla="*/ 3546806 w 7467600"/>
              <a:gd name="connsiteY150" fmla="*/ 4356139 h 6858000"/>
              <a:gd name="connsiteX151" fmla="*/ 3364433 w 7467600"/>
              <a:gd name="connsiteY151" fmla="*/ 3953121 h 6858000"/>
              <a:gd name="connsiteX152" fmla="*/ 3316479 w 7467600"/>
              <a:gd name="connsiteY152" fmla="*/ 3872136 h 6858000"/>
              <a:gd name="connsiteX153" fmla="*/ 3291335 w 7467600"/>
              <a:gd name="connsiteY153" fmla="*/ 3767420 h 6858000"/>
              <a:gd name="connsiteX154" fmla="*/ 3390805 w 7467600"/>
              <a:gd name="connsiteY154" fmla="*/ 3937163 h 6858000"/>
              <a:gd name="connsiteX155" fmla="*/ 3579062 w 7467600"/>
              <a:gd name="connsiteY155" fmla="*/ 4359040 h 6858000"/>
              <a:gd name="connsiteX156" fmla="*/ 3467355 w 7467600"/>
              <a:gd name="connsiteY156" fmla="*/ 3988130 h 6858000"/>
              <a:gd name="connsiteX157" fmla="*/ 3310753 w 7467600"/>
              <a:gd name="connsiteY157" fmla="*/ 3787140 h 6858000"/>
              <a:gd name="connsiteX158" fmla="*/ 3291335 w 7467600"/>
              <a:gd name="connsiteY158" fmla="*/ 3767420 h 6858000"/>
              <a:gd name="connsiteX159" fmla="*/ 1635889 w 7467600"/>
              <a:gd name="connsiteY159" fmla="*/ 3709494 h 6858000"/>
              <a:gd name="connsiteX160" fmla="*/ 1634800 w 7467600"/>
              <a:gd name="connsiteY160" fmla="*/ 3731111 h 6858000"/>
              <a:gd name="connsiteX161" fmla="*/ 1635889 w 7467600"/>
              <a:gd name="connsiteY161" fmla="*/ 3709494 h 6858000"/>
              <a:gd name="connsiteX162" fmla="*/ 1510397 w 7467600"/>
              <a:gd name="connsiteY162" fmla="*/ 3684705 h 6858000"/>
              <a:gd name="connsiteX163" fmla="*/ 1146550 w 7467600"/>
              <a:gd name="connsiteY163" fmla="*/ 3802012 h 6858000"/>
              <a:gd name="connsiteX164" fmla="*/ 698834 w 7467600"/>
              <a:gd name="connsiteY164" fmla="*/ 3952272 h 6858000"/>
              <a:gd name="connsiteX165" fmla="*/ 34256 w 7467600"/>
              <a:gd name="connsiteY165" fmla="*/ 4347603 h 6858000"/>
              <a:gd name="connsiteX166" fmla="*/ 527241 w 7467600"/>
              <a:gd name="connsiteY166" fmla="*/ 4065078 h 6858000"/>
              <a:gd name="connsiteX167" fmla="*/ 1510397 w 7467600"/>
              <a:gd name="connsiteY167" fmla="*/ 3684705 h 6858000"/>
              <a:gd name="connsiteX168" fmla="*/ 1313114 w 7467600"/>
              <a:gd name="connsiteY168" fmla="*/ 3655216 h 6858000"/>
              <a:gd name="connsiteX169" fmla="*/ 1109304 w 7467600"/>
              <a:gd name="connsiteY169" fmla="*/ 3669030 h 6858000"/>
              <a:gd name="connsiteX170" fmla="*/ 8129 w 7467600"/>
              <a:gd name="connsiteY170" fmla="*/ 4330519 h 6858000"/>
              <a:gd name="connsiteX171" fmla="*/ 687572 w 7467600"/>
              <a:gd name="connsiteY171" fmla="*/ 3925629 h 6858000"/>
              <a:gd name="connsiteX172" fmla="*/ 1138365 w 7467600"/>
              <a:gd name="connsiteY172" fmla="*/ 3774515 h 6858000"/>
              <a:gd name="connsiteX173" fmla="*/ 1505579 w 7467600"/>
              <a:gd name="connsiteY173" fmla="*/ 3655526 h 6858000"/>
              <a:gd name="connsiteX174" fmla="*/ 1313114 w 7467600"/>
              <a:gd name="connsiteY174" fmla="*/ 3655216 h 6858000"/>
              <a:gd name="connsiteX175" fmla="*/ 3655073 w 7467600"/>
              <a:gd name="connsiteY175" fmla="*/ 3650884 h 6858000"/>
              <a:gd name="connsiteX176" fmla="*/ 3989938 w 7467600"/>
              <a:gd name="connsiteY176" fmla="*/ 3991685 h 6858000"/>
              <a:gd name="connsiteX177" fmla="*/ 4393907 w 7467600"/>
              <a:gd name="connsiteY177" fmla="*/ 4261258 h 6858000"/>
              <a:gd name="connsiteX178" fmla="*/ 4648051 w 7467600"/>
              <a:gd name="connsiteY178" fmla="*/ 4374051 h 6858000"/>
              <a:gd name="connsiteX179" fmla="*/ 4383389 w 7467600"/>
              <a:gd name="connsiteY179" fmla="*/ 4184369 h 6858000"/>
              <a:gd name="connsiteX180" fmla="*/ 4165508 w 7467600"/>
              <a:gd name="connsiteY180" fmla="*/ 4035196 h 6858000"/>
              <a:gd name="connsiteX181" fmla="*/ 4068162 w 7467600"/>
              <a:gd name="connsiteY181" fmla="*/ 3953394 h 6858000"/>
              <a:gd name="connsiteX182" fmla="*/ 3981416 w 7467600"/>
              <a:gd name="connsiteY182" fmla="*/ 3880482 h 6858000"/>
              <a:gd name="connsiteX183" fmla="*/ 3800147 w 7467600"/>
              <a:gd name="connsiteY183" fmla="*/ 3749872 h 6858000"/>
              <a:gd name="connsiteX184" fmla="*/ 3655073 w 7467600"/>
              <a:gd name="connsiteY184" fmla="*/ 3650884 h 6858000"/>
              <a:gd name="connsiteX185" fmla="*/ 3670252 w 7467600"/>
              <a:gd name="connsiteY185" fmla="*/ 3622798 h 6858000"/>
              <a:gd name="connsiteX186" fmla="*/ 3817258 w 7467600"/>
              <a:gd name="connsiteY186" fmla="*/ 3723577 h 6858000"/>
              <a:gd name="connsiteX187" fmla="*/ 4000461 w 7467600"/>
              <a:gd name="connsiteY187" fmla="*/ 3855966 h 6858000"/>
              <a:gd name="connsiteX188" fmla="*/ 4088180 w 7467600"/>
              <a:gd name="connsiteY188" fmla="*/ 3929774 h 6858000"/>
              <a:gd name="connsiteX189" fmla="*/ 4184555 w 7467600"/>
              <a:gd name="connsiteY189" fmla="*/ 4010683 h 6858000"/>
              <a:gd name="connsiteX190" fmla="*/ 4399563 w 7467600"/>
              <a:gd name="connsiteY190" fmla="*/ 4158106 h 6858000"/>
              <a:gd name="connsiteX191" fmla="*/ 4684469 w 7467600"/>
              <a:gd name="connsiteY191" fmla="*/ 4364680 h 6858000"/>
              <a:gd name="connsiteX192" fmla="*/ 4690271 w 7467600"/>
              <a:gd name="connsiteY192" fmla="*/ 4370034 h 6858000"/>
              <a:gd name="connsiteX193" fmla="*/ 4136093 w 7467600"/>
              <a:gd name="connsiteY193" fmla="*/ 3858466 h 6858000"/>
              <a:gd name="connsiteX194" fmla="*/ 3670252 w 7467600"/>
              <a:gd name="connsiteY194" fmla="*/ 3622798 h 6858000"/>
              <a:gd name="connsiteX195" fmla="*/ 4440129 w 7467600"/>
              <a:gd name="connsiteY195" fmla="*/ 3448571 h 6858000"/>
              <a:gd name="connsiteX196" fmla="*/ 4856525 w 7467600"/>
              <a:gd name="connsiteY196" fmla="*/ 3915351 h 6858000"/>
              <a:gd name="connsiteX197" fmla="*/ 5059055 w 7467600"/>
              <a:gd name="connsiteY197" fmla="*/ 4108918 h 6858000"/>
              <a:gd name="connsiteX198" fmla="*/ 5290070 w 7467600"/>
              <a:gd name="connsiteY198" fmla="*/ 4263619 h 6858000"/>
              <a:gd name="connsiteX199" fmla="*/ 4834991 w 7467600"/>
              <a:gd name="connsiteY199" fmla="*/ 3830985 h 6858000"/>
              <a:gd name="connsiteX200" fmla="*/ 4440129 w 7467600"/>
              <a:gd name="connsiteY200" fmla="*/ 3448571 h 6858000"/>
              <a:gd name="connsiteX201" fmla="*/ 4441737 w 7467600"/>
              <a:gd name="connsiteY201" fmla="*/ 3399734 h 6858000"/>
              <a:gd name="connsiteX202" fmla="*/ 4431236 w 7467600"/>
              <a:gd name="connsiteY202" fmla="*/ 3400954 h 6858000"/>
              <a:gd name="connsiteX203" fmla="*/ 4557150 w 7467600"/>
              <a:gd name="connsiteY203" fmla="*/ 3510023 h 6858000"/>
              <a:gd name="connsiteX204" fmla="*/ 4856936 w 7467600"/>
              <a:gd name="connsiteY204" fmla="*/ 3809146 h 6858000"/>
              <a:gd name="connsiteX205" fmla="*/ 5111996 w 7467600"/>
              <a:gd name="connsiteY205" fmla="*/ 4065759 h 6858000"/>
              <a:gd name="connsiteX206" fmla="*/ 5388878 w 7467600"/>
              <a:gd name="connsiteY206" fmla="*/ 4300185 h 6858000"/>
              <a:gd name="connsiteX207" fmla="*/ 5425556 w 7467600"/>
              <a:gd name="connsiteY207" fmla="*/ 4308967 h 6858000"/>
              <a:gd name="connsiteX208" fmla="*/ 4943646 w 7467600"/>
              <a:gd name="connsiteY208" fmla="*/ 3822916 h 6858000"/>
              <a:gd name="connsiteX209" fmla="*/ 4594837 w 7467600"/>
              <a:gd name="connsiteY209" fmla="*/ 3532274 h 6858000"/>
              <a:gd name="connsiteX210" fmla="*/ 4441737 w 7467600"/>
              <a:gd name="connsiteY210" fmla="*/ 3399734 h 6858000"/>
              <a:gd name="connsiteX211" fmla="*/ 5425834 w 7467600"/>
              <a:gd name="connsiteY211" fmla="*/ 3162785 h 6858000"/>
              <a:gd name="connsiteX212" fmla="*/ 5401644 w 7467600"/>
              <a:gd name="connsiteY212" fmla="*/ 3617847 h 6858000"/>
              <a:gd name="connsiteX213" fmla="*/ 5467256 w 7467600"/>
              <a:gd name="connsiteY213" fmla="*/ 4175494 h 6858000"/>
              <a:gd name="connsiteX214" fmla="*/ 5448069 w 7467600"/>
              <a:gd name="connsiteY214" fmla="*/ 3567554 h 6858000"/>
              <a:gd name="connsiteX215" fmla="*/ 5425834 w 7467600"/>
              <a:gd name="connsiteY215" fmla="*/ 3162785 h 6858000"/>
              <a:gd name="connsiteX216" fmla="*/ 1318687 w 7467600"/>
              <a:gd name="connsiteY216" fmla="*/ 3113840 h 6858000"/>
              <a:gd name="connsiteX217" fmla="*/ 1066793 w 7467600"/>
              <a:gd name="connsiteY217" fmla="*/ 3212171 h 6858000"/>
              <a:gd name="connsiteX218" fmla="*/ 993319 w 7467600"/>
              <a:gd name="connsiteY218" fmla="*/ 3247648 h 6858000"/>
              <a:gd name="connsiteX219" fmla="*/ 853081 w 7467600"/>
              <a:gd name="connsiteY219" fmla="*/ 3312410 h 6858000"/>
              <a:gd name="connsiteX220" fmla="*/ 805957 w 7467600"/>
              <a:gd name="connsiteY220" fmla="*/ 3330443 h 6858000"/>
              <a:gd name="connsiteX221" fmla="*/ 1318687 w 7467600"/>
              <a:gd name="connsiteY221" fmla="*/ 3113840 h 6858000"/>
              <a:gd name="connsiteX222" fmla="*/ 5453702 w 7467600"/>
              <a:gd name="connsiteY222" fmla="*/ 3090882 h 6858000"/>
              <a:gd name="connsiteX223" fmla="*/ 5480135 w 7467600"/>
              <a:gd name="connsiteY223" fmla="*/ 3565802 h 6858000"/>
              <a:gd name="connsiteX224" fmla="*/ 5499023 w 7467600"/>
              <a:gd name="connsiteY224" fmla="*/ 4166310 h 6858000"/>
              <a:gd name="connsiteX225" fmla="*/ 5547022 w 7467600"/>
              <a:gd name="connsiteY225" fmla="*/ 3607838 h 6858000"/>
              <a:gd name="connsiteX226" fmla="*/ 5515964 w 7467600"/>
              <a:gd name="connsiteY226" fmla="*/ 3378541 h 6858000"/>
              <a:gd name="connsiteX227" fmla="*/ 5453702 w 7467600"/>
              <a:gd name="connsiteY227" fmla="*/ 3090882 h 6858000"/>
              <a:gd name="connsiteX228" fmla="*/ 1238695 w 7467600"/>
              <a:gd name="connsiteY228" fmla="*/ 3076820 h 6858000"/>
              <a:gd name="connsiteX229" fmla="*/ 716371 w 7467600"/>
              <a:gd name="connsiteY229" fmla="*/ 3293249 h 6858000"/>
              <a:gd name="connsiteX230" fmla="*/ 579522 w 7467600"/>
              <a:gd name="connsiteY230" fmla="*/ 3371759 h 6858000"/>
              <a:gd name="connsiteX231" fmla="*/ 600288 w 7467600"/>
              <a:gd name="connsiteY231" fmla="*/ 3365555 h 6858000"/>
              <a:gd name="connsiteX232" fmla="*/ 840692 w 7467600"/>
              <a:gd name="connsiteY232" fmla="*/ 3284921 h 6858000"/>
              <a:gd name="connsiteX233" fmla="*/ 979248 w 7467600"/>
              <a:gd name="connsiteY233" fmla="*/ 3221003 h 6858000"/>
              <a:gd name="connsiteX234" fmla="*/ 1053282 w 7467600"/>
              <a:gd name="connsiteY234" fmla="*/ 3185247 h 6858000"/>
              <a:gd name="connsiteX235" fmla="*/ 1320603 w 7467600"/>
              <a:gd name="connsiteY235" fmla="*/ 3081281 h 6858000"/>
              <a:gd name="connsiteX236" fmla="*/ 1238695 w 7467600"/>
              <a:gd name="connsiteY236" fmla="*/ 3076820 h 6858000"/>
              <a:gd name="connsiteX237" fmla="*/ 5425627 w 7467600"/>
              <a:gd name="connsiteY237" fmla="*/ 2954192 h 6858000"/>
              <a:gd name="connsiteX238" fmla="*/ 5470770 w 7467600"/>
              <a:gd name="connsiteY238" fmla="*/ 3005435 h 6858000"/>
              <a:gd name="connsiteX239" fmla="*/ 5519779 w 7467600"/>
              <a:gd name="connsiteY239" fmla="*/ 4359223 h 6858000"/>
              <a:gd name="connsiteX240" fmla="*/ 5520293 w 7467600"/>
              <a:gd name="connsiteY240" fmla="*/ 4360602 h 6858000"/>
              <a:gd name="connsiteX241" fmla="*/ 5767221 w 7467600"/>
              <a:gd name="connsiteY241" fmla="*/ 4665564 h 6858000"/>
              <a:gd name="connsiteX242" fmla="*/ 6937169 w 7467600"/>
              <a:gd name="connsiteY242" fmla="*/ 4815941 h 6858000"/>
              <a:gd name="connsiteX243" fmla="*/ 6953922 w 7467600"/>
              <a:gd name="connsiteY243" fmla="*/ 4890068 h 6858000"/>
              <a:gd name="connsiteX244" fmla="*/ 6071359 w 7467600"/>
              <a:gd name="connsiteY244" fmla="*/ 4770770 h 6858000"/>
              <a:gd name="connsiteX245" fmla="*/ 6038839 w 7467600"/>
              <a:gd name="connsiteY245" fmla="*/ 4764474 h 6858000"/>
              <a:gd name="connsiteX246" fmla="*/ 6038706 w 7467600"/>
              <a:gd name="connsiteY246" fmla="*/ 4763847 h 6858000"/>
              <a:gd name="connsiteX247" fmla="*/ 6037784 w 7467600"/>
              <a:gd name="connsiteY247" fmla="*/ 4764270 h 6858000"/>
              <a:gd name="connsiteX248" fmla="*/ 6038839 w 7467600"/>
              <a:gd name="connsiteY248" fmla="*/ 4764474 h 6858000"/>
              <a:gd name="connsiteX249" fmla="*/ 6040338 w 7467600"/>
              <a:gd name="connsiteY249" fmla="*/ 4771418 h 6858000"/>
              <a:gd name="connsiteX250" fmla="*/ 6024488 w 7467600"/>
              <a:gd name="connsiteY250" fmla="*/ 4809903 h 6858000"/>
              <a:gd name="connsiteX251" fmla="*/ 5599771 w 7467600"/>
              <a:gd name="connsiteY251" fmla="*/ 5509652 h 6858000"/>
              <a:gd name="connsiteX252" fmla="*/ 5548843 w 7467600"/>
              <a:gd name="connsiteY252" fmla="*/ 5563845 h 6858000"/>
              <a:gd name="connsiteX253" fmla="*/ 5940952 w 7467600"/>
              <a:gd name="connsiteY253" fmla="*/ 6250028 h 6858000"/>
              <a:gd name="connsiteX254" fmla="*/ 6043441 w 7467600"/>
              <a:gd name="connsiteY254" fmla="*/ 6665847 h 6858000"/>
              <a:gd name="connsiteX255" fmla="*/ 6093432 w 7467600"/>
              <a:gd name="connsiteY255" fmla="*/ 6858000 h 6858000"/>
              <a:gd name="connsiteX256" fmla="*/ 6034344 w 7467600"/>
              <a:gd name="connsiteY256" fmla="*/ 6858000 h 6858000"/>
              <a:gd name="connsiteX257" fmla="*/ 6026679 w 7467600"/>
              <a:gd name="connsiteY257" fmla="*/ 6836959 h 6858000"/>
              <a:gd name="connsiteX258" fmla="*/ 5800441 w 7467600"/>
              <a:gd name="connsiteY258" fmla="*/ 6335286 h 6858000"/>
              <a:gd name="connsiteX259" fmla="*/ 5526562 w 7467600"/>
              <a:gd name="connsiteY259" fmla="*/ 5705388 h 6858000"/>
              <a:gd name="connsiteX260" fmla="*/ 5519640 w 7467600"/>
              <a:gd name="connsiteY260" fmla="*/ 5683774 h 6858000"/>
              <a:gd name="connsiteX261" fmla="*/ 5844559 w 7467600"/>
              <a:gd name="connsiteY261" fmla="*/ 6553349 h 6858000"/>
              <a:gd name="connsiteX262" fmla="*/ 5975994 w 7467600"/>
              <a:gd name="connsiteY262" fmla="*/ 6858000 h 6858000"/>
              <a:gd name="connsiteX263" fmla="*/ 5898547 w 7467600"/>
              <a:gd name="connsiteY263" fmla="*/ 6858000 h 6858000"/>
              <a:gd name="connsiteX264" fmla="*/ 5682041 w 7467600"/>
              <a:gd name="connsiteY264" fmla="*/ 6355860 h 6858000"/>
              <a:gd name="connsiteX265" fmla="*/ 5461758 w 7467600"/>
              <a:gd name="connsiteY265" fmla="*/ 5820220 h 6858000"/>
              <a:gd name="connsiteX266" fmla="*/ 5237282 w 7467600"/>
              <a:gd name="connsiteY266" fmla="*/ 6579086 h 6858000"/>
              <a:gd name="connsiteX267" fmla="*/ 5115009 w 7467600"/>
              <a:gd name="connsiteY267" fmla="*/ 6858000 h 6858000"/>
              <a:gd name="connsiteX268" fmla="*/ 5028074 w 7467600"/>
              <a:gd name="connsiteY268" fmla="*/ 6858000 h 6858000"/>
              <a:gd name="connsiteX269" fmla="*/ 5079508 w 7467600"/>
              <a:gd name="connsiteY269" fmla="*/ 6749074 h 6858000"/>
              <a:gd name="connsiteX270" fmla="*/ 5371846 w 7467600"/>
              <a:gd name="connsiteY270" fmla="*/ 5924413 h 6858000"/>
              <a:gd name="connsiteX271" fmla="*/ 5270512 w 7467600"/>
              <a:gd name="connsiteY271" fmla="*/ 6138975 h 6858000"/>
              <a:gd name="connsiteX272" fmla="*/ 5062409 w 7467600"/>
              <a:gd name="connsiteY272" fmla="*/ 6653544 h 6858000"/>
              <a:gd name="connsiteX273" fmla="*/ 5036628 w 7467600"/>
              <a:gd name="connsiteY273" fmla="*/ 6754247 h 6858000"/>
              <a:gd name="connsiteX274" fmla="*/ 5009112 w 7467600"/>
              <a:gd name="connsiteY274" fmla="*/ 6858000 h 6858000"/>
              <a:gd name="connsiteX275" fmla="*/ 4976679 w 7467600"/>
              <a:gd name="connsiteY275" fmla="*/ 6858000 h 6858000"/>
              <a:gd name="connsiteX276" fmla="*/ 5006537 w 7467600"/>
              <a:gd name="connsiteY276" fmla="*/ 6747068 h 6858000"/>
              <a:gd name="connsiteX277" fmla="*/ 5032723 w 7467600"/>
              <a:gd name="connsiteY277" fmla="*/ 6644957 h 6858000"/>
              <a:gd name="connsiteX278" fmla="*/ 5242949 w 7467600"/>
              <a:gd name="connsiteY278" fmla="*/ 6125175 h 6858000"/>
              <a:gd name="connsiteX279" fmla="*/ 5286321 w 7467600"/>
              <a:gd name="connsiteY279" fmla="*/ 6033555 h 6858000"/>
              <a:gd name="connsiteX280" fmla="*/ 5008210 w 7467600"/>
              <a:gd name="connsiteY280" fmla="*/ 6649194 h 6858000"/>
              <a:gd name="connsiteX281" fmla="*/ 4986321 w 7467600"/>
              <a:gd name="connsiteY281" fmla="*/ 6765687 h 6858000"/>
              <a:gd name="connsiteX282" fmla="*/ 4973474 w 7467600"/>
              <a:gd name="connsiteY282" fmla="*/ 6858000 h 6858000"/>
              <a:gd name="connsiteX283" fmla="*/ 4907178 w 7467600"/>
              <a:gd name="connsiteY283" fmla="*/ 6858000 h 6858000"/>
              <a:gd name="connsiteX284" fmla="*/ 4910810 w 7467600"/>
              <a:gd name="connsiteY284" fmla="*/ 6829660 h 6858000"/>
              <a:gd name="connsiteX285" fmla="*/ 4987461 w 7467600"/>
              <a:gd name="connsiteY285" fmla="*/ 6432994 h 6858000"/>
              <a:gd name="connsiteX286" fmla="*/ 5179262 w 7467600"/>
              <a:gd name="connsiteY286" fmla="*/ 6035044 h 6858000"/>
              <a:gd name="connsiteX287" fmla="*/ 4689678 w 7467600"/>
              <a:gd name="connsiteY287" fmla="*/ 6440241 h 6858000"/>
              <a:gd name="connsiteX288" fmla="*/ 4477543 w 7467600"/>
              <a:gd name="connsiteY288" fmla="*/ 6674836 h 6858000"/>
              <a:gd name="connsiteX289" fmla="*/ 4329957 w 7467600"/>
              <a:gd name="connsiteY289" fmla="*/ 6858000 h 6858000"/>
              <a:gd name="connsiteX290" fmla="*/ 4218595 w 7467600"/>
              <a:gd name="connsiteY290" fmla="*/ 6858000 h 6858000"/>
              <a:gd name="connsiteX291" fmla="*/ 4368888 w 7467600"/>
              <a:gd name="connsiteY291" fmla="*/ 6668412 h 6858000"/>
              <a:gd name="connsiteX292" fmla="*/ 4563091 w 7467600"/>
              <a:gd name="connsiteY292" fmla="*/ 6442508 h 6858000"/>
              <a:gd name="connsiteX293" fmla="*/ 5387324 w 7467600"/>
              <a:gd name="connsiteY293" fmla="*/ 5705830 h 6858000"/>
              <a:gd name="connsiteX294" fmla="*/ 5073620 w 7467600"/>
              <a:gd name="connsiteY294" fmla="*/ 5955437 h 6858000"/>
              <a:gd name="connsiteX295" fmla="*/ 4689789 w 7467600"/>
              <a:gd name="connsiteY295" fmla="*/ 6268382 h 6858000"/>
              <a:gd name="connsiteX296" fmla="*/ 4418722 w 7467600"/>
              <a:gd name="connsiteY296" fmla="*/ 6570886 h 6858000"/>
              <a:gd name="connsiteX297" fmla="*/ 4214944 w 7467600"/>
              <a:gd name="connsiteY297" fmla="*/ 6858000 h 6858000"/>
              <a:gd name="connsiteX298" fmla="*/ 4177898 w 7467600"/>
              <a:gd name="connsiteY298" fmla="*/ 6858000 h 6858000"/>
              <a:gd name="connsiteX299" fmla="*/ 4391597 w 7467600"/>
              <a:gd name="connsiteY299" fmla="*/ 6556370 h 6858000"/>
              <a:gd name="connsiteX300" fmla="*/ 4668889 w 7467600"/>
              <a:gd name="connsiteY300" fmla="*/ 6246399 h 6858000"/>
              <a:gd name="connsiteX301" fmla="*/ 5055427 w 7467600"/>
              <a:gd name="connsiteY301" fmla="*/ 5931476 h 6858000"/>
              <a:gd name="connsiteX302" fmla="*/ 5371814 w 7467600"/>
              <a:gd name="connsiteY302" fmla="*/ 5678975 h 6858000"/>
              <a:gd name="connsiteX303" fmla="*/ 4987918 w 7467600"/>
              <a:gd name="connsiteY303" fmla="*/ 5838701 h 6858000"/>
              <a:gd name="connsiteX304" fmla="*/ 4317146 w 7467600"/>
              <a:gd name="connsiteY304" fmla="*/ 6587716 h 6858000"/>
              <a:gd name="connsiteX305" fmla="*/ 4171627 w 7467600"/>
              <a:gd name="connsiteY305" fmla="*/ 6858000 h 6858000"/>
              <a:gd name="connsiteX306" fmla="*/ 4081585 w 7467600"/>
              <a:gd name="connsiteY306" fmla="*/ 6858000 h 6858000"/>
              <a:gd name="connsiteX307" fmla="*/ 4238603 w 7467600"/>
              <a:gd name="connsiteY307" fmla="*/ 6559341 h 6858000"/>
              <a:gd name="connsiteX308" fmla="*/ 4778333 w 7467600"/>
              <a:gd name="connsiteY308" fmla="*/ 5873626 h 6858000"/>
              <a:gd name="connsiteX309" fmla="*/ 5414185 w 7467600"/>
              <a:gd name="connsiteY309" fmla="*/ 5573882 h 6858000"/>
              <a:gd name="connsiteX310" fmla="*/ 5959648 w 7467600"/>
              <a:gd name="connsiteY310" fmla="*/ 4760797 h 6858000"/>
              <a:gd name="connsiteX311" fmla="*/ 5355019 w 7467600"/>
              <a:gd name="connsiteY311" fmla="*/ 4734672 h 6858000"/>
              <a:gd name="connsiteX312" fmla="*/ 5083565 w 7467600"/>
              <a:gd name="connsiteY312" fmla="*/ 5179121 h 6858000"/>
              <a:gd name="connsiteX313" fmla="*/ 4713577 w 7467600"/>
              <a:gd name="connsiteY313" fmla="*/ 5616803 h 6858000"/>
              <a:gd name="connsiteX314" fmla="*/ 3989559 w 7467600"/>
              <a:gd name="connsiteY314" fmla="*/ 6145945 h 6858000"/>
              <a:gd name="connsiteX315" fmla="*/ 3939824 w 7467600"/>
              <a:gd name="connsiteY315" fmla="*/ 6066900 h 6858000"/>
              <a:gd name="connsiteX316" fmla="*/ 4584537 w 7467600"/>
              <a:gd name="connsiteY316" fmla="*/ 5324826 h 6858000"/>
              <a:gd name="connsiteX317" fmla="*/ 5037105 w 7467600"/>
              <a:gd name="connsiteY317" fmla="*/ 5088765 h 6858000"/>
              <a:gd name="connsiteX318" fmla="*/ 5039930 w 7467600"/>
              <a:gd name="connsiteY318" fmla="*/ 5089585 h 6858000"/>
              <a:gd name="connsiteX319" fmla="*/ 5263764 w 7467600"/>
              <a:gd name="connsiteY319" fmla="*/ 4735525 h 6858000"/>
              <a:gd name="connsiteX320" fmla="*/ 4086300 w 7467600"/>
              <a:gd name="connsiteY320" fmla="*/ 4884599 h 6858000"/>
              <a:gd name="connsiteX321" fmla="*/ 4085485 w 7467600"/>
              <a:gd name="connsiteY321" fmla="*/ 4899070 h 6858000"/>
              <a:gd name="connsiteX322" fmla="*/ 3871915 w 7467600"/>
              <a:gd name="connsiteY322" fmla="*/ 5253645 h 6858000"/>
              <a:gd name="connsiteX323" fmla="*/ 3799374 w 7467600"/>
              <a:gd name="connsiteY323" fmla="*/ 5466127 h 6858000"/>
              <a:gd name="connsiteX324" fmla="*/ 3498850 w 7467600"/>
              <a:gd name="connsiteY324" fmla="*/ 6661888 h 6858000"/>
              <a:gd name="connsiteX325" fmla="*/ 3399216 w 7467600"/>
              <a:gd name="connsiteY325" fmla="*/ 6858000 h 6858000"/>
              <a:gd name="connsiteX326" fmla="*/ 3303688 w 7467600"/>
              <a:gd name="connsiteY326" fmla="*/ 6858000 h 6858000"/>
              <a:gd name="connsiteX327" fmla="*/ 3391774 w 7467600"/>
              <a:gd name="connsiteY327" fmla="*/ 6697181 h 6858000"/>
              <a:gd name="connsiteX328" fmla="*/ 3735540 w 7467600"/>
              <a:gd name="connsiteY328" fmla="*/ 5546923 h 6858000"/>
              <a:gd name="connsiteX329" fmla="*/ 3729438 w 7467600"/>
              <a:gd name="connsiteY329" fmla="*/ 5569058 h 6858000"/>
              <a:gd name="connsiteX330" fmla="*/ 3707782 w 7467600"/>
              <a:gd name="connsiteY330" fmla="*/ 5644908 h 6858000"/>
              <a:gd name="connsiteX331" fmla="*/ 3583827 w 7467600"/>
              <a:gd name="connsiteY331" fmla="*/ 6039215 h 6858000"/>
              <a:gd name="connsiteX332" fmla="*/ 3547861 w 7467600"/>
              <a:gd name="connsiteY332" fmla="*/ 6129609 h 6858000"/>
              <a:gd name="connsiteX333" fmla="*/ 3490905 w 7467600"/>
              <a:gd name="connsiteY333" fmla="*/ 6277660 h 6858000"/>
              <a:gd name="connsiteX334" fmla="*/ 3455859 w 7467600"/>
              <a:gd name="connsiteY334" fmla="*/ 6391301 h 6858000"/>
              <a:gd name="connsiteX335" fmla="*/ 3429112 w 7467600"/>
              <a:gd name="connsiteY335" fmla="*/ 6479469 h 6858000"/>
              <a:gd name="connsiteX336" fmla="*/ 3304862 w 7467600"/>
              <a:gd name="connsiteY336" fmla="*/ 6796476 h 6858000"/>
              <a:gd name="connsiteX337" fmla="*/ 3276071 w 7467600"/>
              <a:gd name="connsiteY337" fmla="*/ 6858000 h 6858000"/>
              <a:gd name="connsiteX338" fmla="*/ 3240805 w 7467600"/>
              <a:gd name="connsiteY338" fmla="*/ 6858000 h 6858000"/>
              <a:gd name="connsiteX339" fmla="*/ 3275917 w 7467600"/>
              <a:gd name="connsiteY339" fmla="*/ 6783192 h 6858000"/>
              <a:gd name="connsiteX340" fmla="*/ 3399358 w 7467600"/>
              <a:gd name="connsiteY340" fmla="*/ 6469011 h 6858000"/>
              <a:gd name="connsiteX341" fmla="*/ 3425650 w 7467600"/>
              <a:gd name="connsiteY341" fmla="*/ 6381333 h 6858000"/>
              <a:gd name="connsiteX342" fmla="*/ 3460661 w 7467600"/>
              <a:gd name="connsiteY342" fmla="*/ 6266763 h 6858000"/>
              <a:gd name="connsiteX343" fmla="*/ 3518021 w 7467600"/>
              <a:gd name="connsiteY343" fmla="*/ 6117298 h 6858000"/>
              <a:gd name="connsiteX344" fmla="*/ 3554035 w 7467600"/>
              <a:gd name="connsiteY344" fmla="*/ 6027832 h 6858000"/>
              <a:gd name="connsiteX345" fmla="*/ 3677174 w 7467600"/>
              <a:gd name="connsiteY345" fmla="*/ 5636351 h 6858000"/>
              <a:gd name="connsiteX346" fmla="*/ 3698819 w 7467600"/>
              <a:gd name="connsiteY346" fmla="*/ 5560503 h 6858000"/>
              <a:gd name="connsiteX347" fmla="*/ 3702094 w 7467600"/>
              <a:gd name="connsiteY347" fmla="*/ 5549194 h 6858000"/>
              <a:gd name="connsiteX348" fmla="*/ 3398355 w 7467600"/>
              <a:gd name="connsiteY348" fmla="*/ 6094603 h 6858000"/>
              <a:gd name="connsiteX349" fmla="*/ 3193941 w 7467600"/>
              <a:gd name="connsiteY349" fmla="*/ 6798775 h 6858000"/>
              <a:gd name="connsiteX350" fmla="*/ 3184140 w 7467600"/>
              <a:gd name="connsiteY350" fmla="*/ 6858000 h 6858000"/>
              <a:gd name="connsiteX351" fmla="*/ 3099978 w 7467600"/>
              <a:gd name="connsiteY351" fmla="*/ 6858000 h 6858000"/>
              <a:gd name="connsiteX352" fmla="*/ 3101556 w 7467600"/>
              <a:gd name="connsiteY352" fmla="*/ 6843337 h 6858000"/>
              <a:gd name="connsiteX353" fmla="*/ 3370162 w 7467600"/>
              <a:gd name="connsiteY353" fmla="*/ 5785550 h 6858000"/>
              <a:gd name="connsiteX354" fmla="*/ 3746477 w 7467600"/>
              <a:gd name="connsiteY354" fmla="*/ 5377889 h 6858000"/>
              <a:gd name="connsiteX355" fmla="*/ 3863399 w 7467600"/>
              <a:gd name="connsiteY355" fmla="*/ 5087257 h 6858000"/>
              <a:gd name="connsiteX356" fmla="*/ 3968712 w 7467600"/>
              <a:gd name="connsiteY356" fmla="*/ 4913989 h 6858000"/>
              <a:gd name="connsiteX357" fmla="*/ 2792390 w 7467600"/>
              <a:gd name="connsiteY357" fmla="*/ 5382974 h 6858000"/>
              <a:gd name="connsiteX358" fmla="*/ 2714982 w 7467600"/>
              <a:gd name="connsiteY358" fmla="*/ 5427051 h 6858000"/>
              <a:gd name="connsiteX359" fmla="*/ 2813361 w 7467600"/>
              <a:gd name="connsiteY359" fmla="*/ 6023912 h 6858000"/>
              <a:gd name="connsiteX360" fmla="*/ 2688430 w 7467600"/>
              <a:gd name="connsiteY360" fmla="*/ 6801564 h 6858000"/>
              <a:gd name="connsiteX361" fmla="*/ 2629626 w 7467600"/>
              <a:gd name="connsiteY361" fmla="*/ 6763394 h 6858000"/>
              <a:gd name="connsiteX362" fmla="*/ 2565328 w 7467600"/>
              <a:gd name="connsiteY362" fmla="*/ 5516399 h 6858000"/>
              <a:gd name="connsiteX363" fmla="*/ 1922999 w 7467600"/>
              <a:gd name="connsiteY363" fmla="*/ 5980343 h 6858000"/>
              <a:gd name="connsiteX364" fmla="*/ 1950261 w 7467600"/>
              <a:gd name="connsiteY364" fmla="*/ 6405858 h 6858000"/>
              <a:gd name="connsiteX365" fmla="*/ 2365554 w 7467600"/>
              <a:gd name="connsiteY365" fmla="*/ 6759107 h 6858000"/>
              <a:gd name="connsiteX366" fmla="*/ 2424142 w 7467600"/>
              <a:gd name="connsiteY366" fmla="*/ 6858000 h 6858000"/>
              <a:gd name="connsiteX367" fmla="*/ 2395994 w 7467600"/>
              <a:gd name="connsiteY367" fmla="*/ 6858000 h 6858000"/>
              <a:gd name="connsiteX368" fmla="*/ 2392863 w 7467600"/>
              <a:gd name="connsiteY368" fmla="*/ 6852964 h 6858000"/>
              <a:gd name="connsiteX369" fmla="*/ 2017589 w 7467600"/>
              <a:gd name="connsiteY369" fmla="*/ 6493982 h 6858000"/>
              <a:gd name="connsiteX370" fmla="*/ 2147336 w 7467600"/>
              <a:gd name="connsiteY370" fmla="*/ 6594052 h 6858000"/>
              <a:gd name="connsiteX371" fmla="*/ 2207047 w 7467600"/>
              <a:gd name="connsiteY371" fmla="*/ 6654540 h 6858000"/>
              <a:gd name="connsiteX372" fmla="*/ 2299106 w 7467600"/>
              <a:gd name="connsiteY372" fmla="*/ 6778931 h 6858000"/>
              <a:gd name="connsiteX373" fmla="*/ 2314430 w 7467600"/>
              <a:gd name="connsiteY373" fmla="*/ 6801144 h 6858000"/>
              <a:gd name="connsiteX374" fmla="*/ 2352406 w 7467600"/>
              <a:gd name="connsiteY374" fmla="*/ 6858000 h 6858000"/>
              <a:gd name="connsiteX375" fmla="*/ 2314492 w 7467600"/>
              <a:gd name="connsiteY375" fmla="*/ 6858000 h 6858000"/>
              <a:gd name="connsiteX376" fmla="*/ 2288095 w 7467600"/>
              <a:gd name="connsiteY376" fmla="*/ 6818030 h 6858000"/>
              <a:gd name="connsiteX377" fmla="*/ 2272768 w 7467600"/>
              <a:gd name="connsiteY377" fmla="*/ 6795822 h 6858000"/>
              <a:gd name="connsiteX378" fmla="*/ 2182715 w 7467600"/>
              <a:gd name="connsiteY378" fmla="*/ 6675071 h 6858000"/>
              <a:gd name="connsiteX379" fmla="*/ 2032061 w 7467600"/>
              <a:gd name="connsiteY379" fmla="*/ 6541380 h 6858000"/>
              <a:gd name="connsiteX380" fmla="*/ 2257220 w 7467600"/>
              <a:gd name="connsiteY380" fmla="*/ 6826257 h 6858000"/>
              <a:gd name="connsiteX381" fmla="*/ 2281324 w 7467600"/>
              <a:gd name="connsiteY381" fmla="*/ 6858000 h 6858000"/>
              <a:gd name="connsiteX382" fmla="*/ 2242860 w 7467600"/>
              <a:gd name="connsiteY382" fmla="*/ 6858000 h 6858000"/>
              <a:gd name="connsiteX383" fmla="*/ 2232818 w 7467600"/>
              <a:gd name="connsiteY383" fmla="*/ 6844926 h 6858000"/>
              <a:gd name="connsiteX384" fmla="*/ 1990172 w 7467600"/>
              <a:gd name="connsiteY384" fmla="*/ 6542121 h 6858000"/>
              <a:gd name="connsiteX385" fmla="*/ 2124090 w 7467600"/>
              <a:gd name="connsiteY385" fmla="*/ 6761017 h 6858000"/>
              <a:gd name="connsiteX386" fmla="*/ 2200380 w 7467600"/>
              <a:gd name="connsiteY386" fmla="*/ 6858000 h 6858000"/>
              <a:gd name="connsiteX387" fmla="*/ 2147507 w 7467600"/>
              <a:gd name="connsiteY387" fmla="*/ 6858000 h 6858000"/>
              <a:gd name="connsiteX388" fmla="*/ 2070668 w 7467600"/>
              <a:gd name="connsiteY388" fmla="*/ 6761520 h 6858000"/>
              <a:gd name="connsiteX389" fmla="*/ 1975142 w 7467600"/>
              <a:gd name="connsiteY389" fmla="*/ 6585570 h 6858000"/>
              <a:gd name="connsiteX390" fmla="*/ 2050035 w 7467600"/>
              <a:gd name="connsiteY390" fmla="*/ 6813345 h 6858000"/>
              <a:gd name="connsiteX391" fmla="*/ 2063025 w 7467600"/>
              <a:gd name="connsiteY391" fmla="*/ 6858000 h 6858000"/>
              <a:gd name="connsiteX392" fmla="*/ 2021675 w 7467600"/>
              <a:gd name="connsiteY392" fmla="*/ 6858000 h 6858000"/>
              <a:gd name="connsiteX393" fmla="*/ 2019308 w 7467600"/>
              <a:gd name="connsiteY393" fmla="*/ 6847118 h 6858000"/>
              <a:gd name="connsiteX394" fmla="*/ 1938835 w 7467600"/>
              <a:gd name="connsiteY394" fmla="*/ 6551160 h 6858000"/>
              <a:gd name="connsiteX395" fmla="*/ 1953230 w 7467600"/>
              <a:gd name="connsiteY395" fmla="*/ 6759699 h 6858000"/>
              <a:gd name="connsiteX396" fmla="*/ 1956763 w 7467600"/>
              <a:gd name="connsiteY396" fmla="*/ 6778191 h 6858000"/>
              <a:gd name="connsiteX397" fmla="*/ 1967925 w 7467600"/>
              <a:gd name="connsiteY397" fmla="*/ 6858000 h 6858000"/>
              <a:gd name="connsiteX398" fmla="*/ 1936622 w 7467600"/>
              <a:gd name="connsiteY398" fmla="*/ 6858000 h 6858000"/>
              <a:gd name="connsiteX399" fmla="*/ 1926261 w 7467600"/>
              <a:gd name="connsiteY399" fmla="*/ 6784064 h 6858000"/>
              <a:gd name="connsiteX400" fmla="*/ 1922724 w 7467600"/>
              <a:gd name="connsiteY400" fmla="*/ 6765577 h 6858000"/>
              <a:gd name="connsiteX401" fmla="*/ 1904650 w 7467600"/>
              <a:gd name="connsiteY401" fmla="*/ 6639616 h 6858000"/>
              <a:gd name="connsiteX402" fmla="*/ 1885273 w 7467600"/>
              <a:gd name="connsiteY402" fmla="*/ 6858000 h 6858000"/>
              <a:gd name="connsiteX403" fmla="*/ 1854363 w 7467600"/>
              <a:gd name="connsiteY403" fmla="*/ 6858000 h 6858000"/>
              <a:gd name="connsiteX404" fmla="*/ 1880391 w 7467600"/>
              <a:gd name="connsiteY404" fmla="*/ 6603796 h 6858000"/>
              <a:gd name="connsiteX405" fmla="*/ 1818273 w 7467600"/>
              <a:gd name="connsiteY405" fmla="*/ 6715729 h 6858000"/>
              <a:gd name="connsiteX406" fmla="*/ 1794691 w 7467600"/>
              <a:gd name="connsiteY406" fmla="*/ 6843239 h 6858000"/>
              <a:gd name="connsiteX407" fmla="*/ 1794914 w 7467600"/>
              <a:gd name="connsiteY407" fmla="*/ 6858000 h 6858000"/>
              <a:gd name="connsiteX408" fmla="*/ 1746128 w 7467600"/>
              <a:gd name="connsiteY408" fmla="*/ 6858000 h 6858000"/>
              <a:gd name="connsiteX409" fmla="*/ 1753934 w 7467600"/>
              <a:gd name="connsiteY409" fmla="*/ 6724796 h 6858000"/>
              <a:gd name="connsiteX410" fmla="*/ 1792053 w 7467600"/>
              <a:gd name="connsiteY410" fmla="*/ 6572396 h 6858000"/>
              <a:gd name="connsiteX411" fmla="*/ 1862248 w 7467600"/>
              <a:gd name="connsiteY411" fmla="*/ 6266397 h 6858000"/>
              <a:gd name="connsiteX412" fmla="*/ 1862250 w 7467600"/>
              <a:gd name="connsiteY412" fmla="*/ 6033531 h 6858000"/>
              <a:gd name="connsiteX413" fmla="*/ 1211999 w 7467600"/>
              <a:gd name="connsiteY413" fmla="*/ 6683610 h 6858000"/>
              <a:gd name="connsiteX414" fmla="*/ 1213266 w 7467600"/>
              <a:gd name="connsiteY414" fmla="*/ 6691947 h 6858000"/>
              <a:gd name="connsiteX415" fmla="*/ 1203370 w 7467600"/>
              <a:gd name="connsiteY415" fmla="*/ 6850676 h 6858000"/>
              <a:gd name="connsiteX416" fmla="*/ 1203671 w 7467600"/>
              <a:gd name="connsiteY416" fmla="*/ 6858000 h 6858000"/>
              <a:gd name="connsiteX417" fmla="*/ 1143180 w 7467600"/>
              <a:gd name="connsiteY417" fmla="*/ 6858000 h 6858000"/>
              <a:gd name="connsiteX418" fmla="*/ 1142176 w 7467600"/>
              <a:gd name="connsiteY418" fmla="*/ 6766045 h 6858000"/>
              <a:gd name="connsiteX419" fmla="*/ 1067484 w 7467600"/>
              <a:gd name="connsiteY419" fmla="*/ 6858000 h 6858000"/>
              <a:gd name="connsiteX420" fmla="*/ 953928 w 7467600"/>
              <a:gd name="connsiteY420" fmla="*/ 6858000 h 6858000"/>
              <a:gd name="connsiteX421" fmla="*/ 959715 w 7467600"/>
              <a:gd name="connsiteY421" fmla="*/ 6850185 h 6858000"/>
              <a:gd name="connsiteX422" fmla="*/ 1483788 w 7467600"/>
              <a:gd name="connsiteY422" fmla="*/ 6259174 h 6858000"/>
              <a:gd name="connsiteX423" fmla="*/ 1100671 w 7467600"/>
              <a:gd name="connsiteY423" fmla="*/ 6252137 h 6858000"/>
              <a:gd name="connsiteX424" fmla="*/ 1090144 w 7467600"/>
              <a:gd name="connsiteY424" fmla="*/ 6256748 h 6858000"/>
              <a:gd name="connsiteX425" fmla="*/ 1095872 w 7467600"/>
              <a:gd name="connsiteY425" fmla="*/ 6271892 h 6858000"/>
              <a:gd name="connsiteX426" fmla="*/ 262785 w 7467600"/>
              <a:gd name="connsiteY426" fmla="*/ 6845450 h 6858000"/>
              <a:gd name="connsiteX427" fmla="*/ 209968 w 7467600"/>
              <a:gd name="connsiteY427" fmla="*/ 6770713 h 6858000"/>
              <a:gd name="connsiteX428" fmla="*/ 873460 w 7467600"/>
              <a:gd name="connsiteY428" fmla="*/ 6253768 h 6858000"/>
              <a:gd name="connsiteX429" fmla="*/ 192686 w 7467600"/>
              <a:gd name="connsiteY429" fmla="*/ 5849257 h 6858000"/>
              <a:gd name="connsiteX430" fmla="*/ 4696 w 7467600"/>
              <a:gd name="connsiteY430" fmla="*/ 5697668 h 6858000"/>
              <a:gd name="connsiteX431" fmla="*/ 0 w 7467600"/>
              <a:gd name="connsiteY431" fmla="*/ 5689984 h 6858000"/>
              <a:gd name="connsiteX432" fmla="*/ 0 w 7467600"/>
              <a:gd name="connsiteY432" fmla="*/ 5513472 h 6858000"/>
              <a:gd name="connsiteX433" fmla="*/ 174101 w 7467600"/>
              <a:gd name="connsiteY433" fmla="*/ 5620277 h 6858000"/>
              <a:gd name="connsiteX434" fmla="*/ 891800 w 7467600"/>
              <a:gd name="connsiteY434" fmla="*/ 6036935 h 6858000"/>
              <a:gd name="connsiteX435" fmla="*/ 1072219 w 7467600"/>
              <a:gd name="connsiteY435" fmla="*/ 6169443 h 6858000"/>
              <a:gd name="connsiteX436" fmla="*/ 1074117 w 7467600"/>
              <a:gd name="connsiteY436" fmla="*/ 6170301 h 6858000"/>
              <a:gd name="connsiteX437" fmla="*/ 1083114 w 7467600"/>
              <a:gd name="connsiteY437" fmla="*/ 6174131 h 6858000"/>
              <a:gd name="connsiteX438" fmla="*/ 1543010 w 7467600"/>
              <a:gd name="connsiteY438" fmla="*/ 6191140 h 6858000"/>
              <a:gd name="connsiteX439" fmla="*/ 1551080 w 7467600"/>
              <a:gd name="connsiteY439" fmla="*/ 6195006 h 6858000"/>
              <a:gd name="connsiteX440" fmla="*/ 2345443 w 7467600"/>
              <a:gd name="connsiteY440" fmla="*/ 5549882 h 6858000"/>
              <a:gd name="connsiteX441" fmla="*/ 1721499 w 7467600"/>
              <a:gd name="connsiteY441" fmla="*/ 5599969 h 6858000"/>
              <a:gd name="connsiteX442" fmla="*/ 767716 w 7467600"/>
              <a:gd name="connsiteY442" fmla="*/ 5472768 h 6858000"/>
              <a:gd name="connsiteX443" fmla="*/ 722147 w 7467600"/>
              <a:gd name="connsiteY443" fmla="*/ 5393091 h 6858000"/>
              <a:gd name="connsiteX444" fmla="*/ 1485552 w 7467600"/>
              <a:gd name="connsiteY444" fmla="*/ 5313202 h 6858000"/>
              <a:gd name="connsiteX445" fmla="*/ 2143004 w 7467600"/>
              <a:gd name="connsiteY445" fmla="*/ 5402420 h 6858000"/>
              <a:gd name="connsiteX446" fmla="*/ 1933391 w 7467600"/>
              <a:gd name="connsiteY446" fmla="*/ 5156971 h 6858000"/>
              <a:gd name="connsiteX447" fmla="*/ 1827118 w 7467600"/>
              <a:gd name="connsiteY447" fmla="*/ 4968410 h 6858000"/>
              <a:gd name="connsiteX448" fmla="*/ 1837349 w 7467600"/>
              <a:gd name="connsiteY448" fmla="*/ 4956357 h 6858000"/>
              <a:gd name="connsiteX449" fmla="*/ 2162835 w 7467600"/>
              <a:gd name="connsiteY449" fmla="*/ 5187853 h 6858000"/>
              <a:gd name="connsiteX450" fmla="*/ 2257167 w 7467600"/>
              <a:gd name="connsiteY450" fmla="*/ 5462123 h 6858000"/>
              <a:gd name="connsiteX451" fmla="*/ 2261598 w 7467600"/>
              <a:gd name="connsiteY451" fmla="*/ 5467998 h 6858000"/>
              <a:gd name="connsiteX452" fmla="*/ 2437177 w 7467600"/>
              <a:gd name="connsiteY452" fmla="*/ 5479608 h 6858000"/>
              <a:gd name="connsiteX453" fmla="*/ 2445247 w 7467600"/>
              <a:gd name="connsiteY453" fmla="*/ 5483476 h 6858000"/>
              <a:gd name="connsiteX454" fmla="*/ 2743626 w 7467600"/>
              <a:gd name="connsiteY454" fmla="*/ 5304819 h 6858000"/>
              <a:gd name="connsiteX455" fmla="*/ 3048102 w 7467600"/>
              <a:gd name="connsiteY455" fmla="*/ 5150595 h 6858000"/>
              <a:gd name="connsiteX456" fmla="*/ 1799414 w 7467600"/>
              <a:gd name="connsiteY456" fmla="*/ 4694732 h 6858000"/>
              <a:gd name="connsiteX457" fmla="*/ 1771735 w 7467600"/>
              <a:gd name="connsiteY457" fmla="*/ 4619929 h 6858000"/>
              <a:gd name="connsiteX458" fmla="*/ 3104273 w 7467600"/>
              <a:gd name="connsiteY458" fmla="*/ 5076159 h 6858000"/>
              <a:gd name="connsiteX459" fmla="*/ 3113245 w 7467600"/>
              <a:gd name="connsiteY459" fmla="*/ 5090705 h 6858000"/>
              <a:gd name="connsiteX460" fmla="*/ 3126294 w 7467600"/>
              <a:gd name="connsiteY460" fmla="*/ 5114400 h 6858000"/>
              <a:gd name="connsiteX461" fmla="*/ 3937433 w 7467600"/>
              <a:gd name="connsiteY461" fmla="*/ 4830473 h 6858000"/>
              <a:gd name="connsiteX462" fmla="*/ 3590475 w 7467600"/>
              <a:gd name="connsiteY462" fmla="*/ 4597974 h 6858000"/>
              <a:gd name="connsiteX463" fmla="*/ 3100264 w 7467600"/>
              <a:gd name="connsiteY463" fmla="*/ 4579845 h 6858000"/>
              <a:gd name="connsiteX464" fmla="*/ 2183576 w 7467600"/>
              <a:gd name="connsiteY464" fmla="*/ 4227150 h 6858000"/>
              <a:gd name="connsiteX465" fmla="*/ 2151029 w 7467600"/>
              <a:gd name="connsiteY465" fmla="*/ 4146947 h 6858000"/>
              <a:gd name="connsiteX466" fmla="*/ 3563434 w 7467600"/>
              <a:gd name="connsiteY466" fmla="*/ 4469115 h 6858000"/>
              <a:gd name="connsiteX467" fmla="*/ 3177952 w 7467600"/>
              <a:gd name="connsiteY467" fmla="*/ 3657386 h 6858000"/>
              <a:gd name="connsiteX468" fmla="*/ 3189263 w 7467600"/>
              <a:gd name="connsiteY468" fmla="*/ 3625726 h 6858000"/>
              <a:gd name="connsiteX469" fmla="*/ 3560912 w 7467600"/>
              <a:gd name="connsiteY469" fmla="*/ 4079863 h 6858000"/>
              <a:gd name="connsiteX470" fmla="*/ 3626636 w 7467600"/>
              <a:gd name="connsiteY470" fmla="*/ 4512230 h 6858000"/>
              <a:gd name="connsiteX471" fmla="*/ 3653088 w 7467600"/>
              <a:gd name="connsiteY471" fmla="*/ 4521417 h 6858000"/>
              <a:gd name="connsiteX472" fmla="*/ 3988128 w 7467600"/>
              <a:gd name="connsiteY472" fmla="*/ 4817267 h 6858000"/>
              <a:gd name="connsiteX473" fmla="*/ 4830582 w 7467600"/>
              <a:gd name="connsiteY473" fmla="*/ 4676000 h 6858000"/>
              <a:gd name="connsiteX474" fmla="*/ 4830100 w 7467600"/>
              <a:gd name="connsiteY474" fmla="*/ 4675554 h 6858000"/>
              <a:gd name="connsiteX475" fmla="*/ 4036318 w 7467600"/>
              <a:gd name="connsiteY475" fmla="*/ 4147013 h 6858000"/>
              <a:gd name="connsiteX476" fmla="*/ 3432098 w 7467600"/>
              <a:gd name="connsiteY476" fmla="*/ 3537312 h 6858000"/>
              <a:gd name="connsiteX477" fmla="*/ 3446761 w 7467600"/>
              <a:gd name="connsiteY477" fmla="*/ 3461278 h 6858000"/>
              <a:gd name="connsiteX478" fmla="*/ 4419733 w 7467600"/>
              <a:gd name="connsiteY478" fmla="*/ 3963555 h 6858000"/>
              <a:gd name="connsiteX479" fmla="*/ 4781371 w 7467600"/>
              <a:gd name="connsiteY479" fmla="*/ 4458604 h 6858000"/>
              <a:gd name="connsiteX480" fmla="*/ 4780440 w 7467600"/>
              <a:gd name="connsiteY480" fmla="*/ 4470290 h 6858000"/>
              <a:gd name="connsiteX481" fmla="*/ 4898954 w 7467600"/>
              <a:gd name="connsiteY481" fmla="*/ 4662092 h 6858000"/>
              <a:gd name="connsiteX482" fmla="*/ 4900699 w 7467600"/>
              <a:gd name="connsiteY482" fmla="*/ 4670867 h 6858000"/>
              <a:gd name="connsiteX483" fmla="*/ 5714511 w 7467600"/>
              <a:gd name="connsiteY483" fmla="*/ 4663483 h 6858000"/>
              <a:gd name="connsiteX484" fmla="*/ 5464793 w 7467600"/>
              <a:gd name="connsiteY484" fmla="*/ 4393556 h 6858000"/>
              <a:gd name="connsiteX485" fmla="*/ 5461897 w 7467600"/>
              <a:gd name="connsiteY485" fmla="*/ 4390879 h 6858000"/>
              <a:gd name="connsiteX486" fmla="*/ 4294126 w 7467600"/>
              <a:gd name="connsiteY486" fmla="*/ 3303048 h 6858000"/>
              <a:gd name="connsiteX487" fmla="*/ 4305321 w 7467600"/>
              <a:gd name="connsiteY487" fmla="*/ 3256953 h 6858000"/>
              <a:gd name="connsiteX488" fmla="*/ 4949299 w 7467600"/>
              <a:gd name="connsiteY488" fmla="*/ 3766336 h 6858000"/>
              <a:gd name="connsiteX489" fmla="*/ 5291452 w 7467600"/>
              <a:gd name="connsiteY489" fmla="*/ 4076801 h 6858000"/>
              <a:gd name="connsiteX490" fmla="*/ 5434998 w 7467600"/>
              <a:gd name="connsiteY490" fmla="*/ 4254100 h 6858000"/>
              <a:gd name="connsiteX491" fmla="*/ 5351015 w 7467600"/>
              <a:gd name="connsiteY491" fmla="*/ 3760989 h 6858000"/>
              <a:gd name="connsiteX492" fmla="*/ 5413780 w 7467600"/>
              <a:gd name="connsiteY492" fmla="*/ 2966265 h 6858000"/>
              <a:gd name="connsiteX493" fmla="*/ 5425627 w 7467600"/>
              <a:gd name="connsiteY493" fmla="*/ 2954192 h 6858000"/>
              <a:gd name="connsiteX494" fmla="*/ 6604735 w 7467600"/>
              <a:gd name="connsiteY494" fmla="*/ 2041381 h 6858000"/>
              <a:gd name="connsiteX495" fmla="*/ 7204487 w 7467600"/>
              <a:gd name="connsiteY495" fmla="*/ 2742112 h 6858000"/>
              <a:gd name="connsiteX496" fmla="*/ 7131592 w 7467600"/>
              <a:gd name="connsiteY496" fmla="*/ 2672096 h 6858000"/>
              <a:gd name="connsiteX497" fmla="*/ 6996344 w 7467600"/>
              <a:gd name="connsiteY497" fmla="*/ 2518310 h 6858000"/>
              <a:gd name="connsiteX498" fmla="*/ 6735495 w 7467600"/>
              <a:gd name="connsiteY498" fmla="*/ 2196890 h 6858000"/>
              <a:gd name="connsiteX499" fmla="*/ 6721901 w 7467600"/>
              <a:gd name="connsiteY499" fmla="*/ 2179274 h 6858000"/>
              <a:gd name="connsiteX500" fmla="*/ 6604735 w 7467600"/>
              <a:gd name="connsiteY500" fmla="*/ 2041381 h 6858000"/>
              <a:gd name="connsiteX501" fmla="*/ 6591670 w 7467600"/>
              <a:gd name="connsiteY501" fmla="*/ 1988277 h 6858000"/>
              <a:gd name="connsiteX502" fmla="*/ 6747349 w 7467600"/>
              <a:gd name="connsiteY502" fmla="*/ 2160069 h 6858000"/>
              <a:gd name="connsiteX503" fmla="*/ 6760943 w 7467600"/>
              <a:gd name="connsiteY503" fmla="*/ 2177686 h 6858000"/>
              <a:gd name="connsiteX504" fmla="*/ 7021065 w 7467600"/>
              <a:gd name="connsiteY504" fmla="*/ 2498102 h 6858000"/>
              <a:gd name="connsiteX505" fmla="*/ 7155223 w 7467600"/>
              <a:gd name="connsiteY505" fmla="*/ 2650386 h 6858000"/>
              <a:gd name="connsiteX506" fmla="*/ 7203167 w 7467600"/>
              <a:gd name="connsiteY506" fmla="*/ 2697288 h 6858000"/>
              <a:gd name="connsiteX507" fmla="*/ 6937703 w 7467600"/>
              <a:gd name="connsiteY507" fmla="*/ 2321981 h 6858000"/>
              <a:gd name="connsiteX508" fmla="*/ 6591670 w 7467600"/>
              <a:gd name="connsiteY508" fmla="*/ 1988277 h 6858000"/>
              <a:gd name="connsiteX509" fmla="*/ 5798671 w 7467600"/>
              <a:gd name="connsiteY509" fmla="*/ 1981601 h 6858000"/>
              <a:gd name="connsiteX510" fmla="*/ 5754709 w 7467600"/>
              <a:gd name="connsiteY510" fmla="*/ 2071454 h 6858000"/>
              <a:gd name="connsiteX511" fmla="*/ 5763044 w 7467600"/>
              <a:gd name="connsiteY511" fmla="*/ 2842206 h 6858000"/>
              <a:gd name="connsiteX512" fmla="*/ 5764974 w 7467600"/>
              <a:gd name="connsiteY512" fmla="*/ 2799609 h 6858000"/>
              <a:gd name="connsiteX513" fmla="*/ 5767665 w 7467600"/>
              <a:gd name="connsiteY513" fmla="*/ 2666409 h 6858000"/>
              <a:gd name="connsiteX514" fmla="*/ 5763055 w 7467600"/>
              <a:gd name="connsiteY514" fmla="*/ 2579705 h 6858000"/>
              <a:gd name="connsiteX515" fmla="*/ 5758079 w 7467600"/>
              <a:gd name="connsiteY515" fmla="*/ 2492508 h 6858000"/>
              <a:gd name="connsiteX516" fmla="*/ 5779325 w 7467600"/>
              <a:gd name="connsiteY516" fmla="*/ 2197069 h 6858000"/>
              <a:gd name="connsiteX517" fmla="*/ 5798671 w 7467600"/>
              <a:gd name="connsiteY517" fmla="*/ 1981601 h 6858000"/>
              <a:gd name="connsiteX518" fmla="*/ 5829202 w 7467600"/>
              <a:gd name="connsiteY518" fmla="*/ 1971679 h 6858000"/>
              <a:gd name="connsiteX519" fmla="*/ 5809558 w 7467600"/>
              <a:gd name="connsiteY519" fmla="*/ 2198043 h 6858000"/>
              <a:gd name="connsiteX520" fmla="*/ 5788653 w 7467600"/>
              <a:gd name="connsiteY520" fmla="*/ 2489430 h 6858000"/>
              <a:gd name="connsiteX521" fmla="*/ 5793439 w 7467600"/>
              <a:gd name="connsiteY521" fmla="*/ 2575235 h 6858000"/>
              <a:gd name="connsiteX522" fmla="*/ 5796837 w 7467600"/>
              <a:gd name="connsiteY522" fmla="*/ 2637633 h 6858000"/>
              <a:gd name="connsiteX523" fmla="*/ 5818614 w 7467600"/>
              <a:gd name="connsiteY523" fmla="*/ 2473055 h 6858000"/>
              <a:gd name="connsiteX524" fmla="*/ 5829202 w 7467600"/>
              <a:gd name="connsiteY524" fmla="*/ 1971679 h 6858000"/>
              <a:gd name="connsiteX525" fmla="*/ 5911389 w 7467600"/>
              <a:gd name="connsiteY525" fmla="*/ 1898371 h 6858000"/>
              <a:gd name="connsiteX526" fmla="*/ 6237627 w 7467600"/>
              <a:gd name="connsiteY526" fmla="*/ 2231921 h 6858000"/>
              <a:gd name="connsiteX527" fmla="*/ 5911389 w 7467600"/>
              <a:gd name="connsiteY527" fmla="*/ 1898371 h 6858000"/>
              <a:gd name="connsiteX528" fmla="*/ 6944437 w 7467600"/>
              <a:gd name="connsiteY528" fmla="*/ 1575402 h 6858000"/>
              <a:gd name="connsiteX529" fmla="*/ 6304730 w 7467600"/>
              <a:gd name="connsiteY529" fmla="*/ 1766654 h 6858000"/>
              <a:gd name="connsiteX530" fmla="*/ 6944437 w 7467600"/>
              <a:gd name="connsiteY530" fmla="*/ 1575402 h 6858000"/>
              <a:gd name="connsiteX531" fmla="*/ 7019523 w 7467600"/>
              <a:gd name="connsiteY531" fmla="*/ 1519450 h 6858000"/>
              <a:gd name="connsiteX532" fmla="*/ 6298091 w 7467600"/>
              <a:gd name="connsiteY532" fmla="*/ 1737122 h 6858000"/>
              <a:gd name="connsiteX533" fmla="*/ 7019523 w 7467600"/>
              <a:gd name="connsiteY533" fmla="*/ 1519450 h 6858000"/>
              <a:gd name="connsiteX534" fmla="*/ 2399523 w 7467600"/>
              <a:gd name="connsiteY534" fmla="*/ 1428234 h 6858000"/>
              <a:gd name="connsiteX535" fmla="*/ 2224982 w 7467600"/>
              <a:gd name="connsiteY535" fmla="*/ 1826201 h 6858000"/>
              <a:gd name="connsiteX536" fmla="*/ 2096099 w 7467600"/>
              <a:gd name="connsiteY536" fmla="*/ 2345900 h 6858000"/>
              <a:gd name="connsiteX537" fmla="*/ 2283317 w 7467600"/>
              <a:gd name="connsiteY537" fmla="*/ 1796925 h 6858000"/>
              <a:gd name="connsiteX538" fmla="*/ 2399523 w 7467600"/>
              <a:gd name="connsiteY538" fmla="*/ 1428234 h 6858000"/>
              <a:gd name="connsiteX539" fmla="*/ 2448558 w 7467600"/>
              <a:gd name="connsiteY539" fmla="*/ 1373435 h 6858000"/>
              <a:gd name="connsiteX540" fmla="*/ 2312521 w 7467600"/>
              <a:gd name="connsiteY540" fmla="*/ 1806140 h 6858000"/>
              <a:gd name="connsiteX541" fmla="*/ 2127533 w 7467600"/>
              <a:gd name="connsiteY541" fmla="*/ 2348380 h 6858000"/>
              <a:gd name="connsiteX542" fmla="*/ 2358080 w 7467600"/>
              <a:gd name="connsiteY542" fmla="*/ 1866134 h 6858000"/>
              <a:gd name="connsiteX543" fmla="*/ 2407436 w 7467600"/>
              <a:gd name="connsiteY543" fmla="*/ 1651070 h 6858000"/>
              <a:gd name="connsiteX544" fmla="*/ 2448558 w 7467600"/>
              <a:gd name="connsiteY544" fmla="*/ 1373435 h 6858000"/>
              <a:gd name="connsiteX545" fmla="*/ 278707 w 7467600"/>
              <a:gd name="connsiteY545" fmla="*/ 1352270 h 6858000"/>
              <a:gd name="connsiteX546" fmla="*/ 321570 w 7467600"/>
              <a:gd name="connsiteY546" fmla="*/ 1861610 h 6858000"/>
              <a:gd name="connsiteX547" fmla="*/ 294281 w 7467600"/>
              <a:gd name="connsiteY547" fmla="*/ 1440658 h 6858000"/>
              <a:gd name="connsiteX548" fmla="*/ 278707 w 7467600"/>
              <a:gd name="connsiteY548" fmla="*/ 1352270 h 6858000"/>
              <a:gd name="connsiteX549" fmla="*/ 1423821 w 7467600"/>
              <a:gd name="connsiteY549" fmla="*/ 1351958 h 6858000"/>
              <a:gd name="connsiteX550" fmla="*/ 1638521 w 7467600"/>
              <a:gd name="connsiteY550" fmla="*/ 1908470 h 6858000"/>
              <a:gd name="connsiteX551" fmla="*/ 1754199 w 7467600"/>
              <a:gd name="connsiteY551" fmla="*/ 2149284 h 6858000"/>
              <a:gd name="connsiteX552" fmla="*/ 1908359 w 7467600"/>
              <a:gd name="connsiteY552" fmla="*/ 2364988 h 6858000"/>
              <a:gd name="connsiteX553" fmla="*/ 1647661 w 7467600"/>
              <a:gd name="connsiteY553" fmla="*/ 1825945 h 6858000"/>
              <a:gd name="connsiteX554" fmla="*/ 1423821 w 7467600"/>
              <a:gd name="connsiteY554" fmla="*/ 1351958 h 6858000"/>
              <a:gd name="connsiteX555" fmla="*/ 1431890 w 7467600"/>
              <a:gd name="connsiteY555" fmla="*/ 1306475 h 6858000"/>
              <a:gd name="connsiteX556" fmla="*/ 1507597 w 7467600"/>
              <a:gd name="connsiteY556" fmla="*/ 1446132 h 6858000"/>
              <a:gd name="connsiteX557" fmla="*/ 1674586 w 7467600"/>
              <a:gd name="connsiteY557" fmla="*/ 1813832 h 6858000"/>
              <a:gd name="connsiteX558" fmla="*/ 1815950 w 7467600"/>
              <a:gd name="connsiteY558" fmla="*/ 2128564 h 6858000"/>
              <a:gd name="connsiteX559" fmla="*/ 1984242 w 7467600"/>
              <a:gd name="connsiteY559" fmla="*/ 2430829 h 6858000"/>
              <a:gd name="connsiteX560" fmla="*/ 2014023 w 7467600"/>
              <a:gd name="connsiteY560" fmla="*/ 2450995 h 6858000"/>
              <a:gd name="connsiteX561" fmla="*/ 1747337 w 7467600"/>
              <a:gd name="connsiteY561" fmla="*/ 1855264 h 6858000"/>
              <a:gd name="connsiteX562" fmla="*/ 1533749 w 7467600"/>
              <a:gd name="connsiteY562" fmla="*/ 1478656 h 6858000"/>
              <a:gd name="connsiteX563" fmla="*/ 1431890 w 7467600"/>
              <a:gd name="connsiteY563" fmla="*/ 1306475 h 6858000"/>
              <a:gd name="connsiteX564" fmla="*/ 5052692 w 7467600"/>
              <a:gd name="connsiteY564" fmla="*/ 1292994 h 6858000"/>
              <a:gd name="connsiteX565" fmla="*/ 5200661 w 7467600"/>
              <a:gd name="connsiteY565" fmla="*/ 1635186 h 6858000"/>
              <a:gd name="connsiteX566" fmla="*/ 5297138 w 7467600"/>
              <a:gd name="connsiteY566" fmla="*/ 1906351 h 6858000"/>
              <a:gd name="connsiteX567" fmla="*/ 5052692 w 7467600"/>
              <a:gd name="connsiteY567" fmla="*/ 1292994 h 6858000"/>
              <a:gd name="connsiteX568" fmla="*/ 5009948 w 7467600"/>
              <a:gd name="connsiteY568" fmla="*/ 1273619 h 6858000"/>
              <a:gd name="connsiteX569" fmla="*/ 5121777 w 7467600"/>
              <a:gd name="connsiteY569" fmla="*/ 1654213 h 6858000"/>
              <a:gd name="connsiteX570" fmla="*/ 5293545 w 7467600"/>
              <a:gd name="connsiteY570" fmla="*/ 2072247 h 6858000"/>
              <a:gd name="connsiteX571" fmla="*/ 5294042 w 7467600"/>
              <a:gd name="connsiteY571" fmla="*/ 2065019 h 6858000"/>
              <a:gd name="connsiteX572" fmla="*/ 5171936 w 7467600"/>
              <a:gd name="connsiteY572" fmla="*/ 1647613 h 6858000"/>
              <a:gd name="connsiteX573" fmla="*/ 5009948 w 7467600"/>
              <a:gd name="connsiteY573" fmla="*/ 1273619 h 6858000"/>
              <a:gd name="connsiteX574" fmla="*/ 655236 w 7467600"/>
              <a:gd name="connsiteY574" fmla="*/ 1268632 h 6858000"/>
              <a:gd name="connsiteX575" fmla="*/ 839521 w 7467600"/>
              <a:gd name="connsiteY575" fmla="*/ 1685315 h 6858000"/>
              <a:gd name="connsiteX576" fmla="*/ 1109416 w 7467600"/>
              <a:gd name="connsiteY576" fmla="*/ 2061663 h 6858000"/>
              <a:gd name="connsiteX577" fmla="*/ 1298300 w 7467600"/>
              <a:gd name="connsiteY577" fmla="*/ 2247742 h 6858000"/>
              <a:gd name="connsiteX578" fmla="*/ 1125871 w 7467600"/>
              <a:gd name="connsiteY578" fmla="*/ 1989513 h 6858000"/>
              <a:gd name="connsiteX579" fmla="*/ 981574 w 7467600"/>
              <a:gd name="connsiteY579" fmla="*/ 1783157 h 6858000"/>
              <a:gd name="connsiteX580" fmla="*/ 922198 w 7467600"/>
              <a:gd name="connsiteY580" fmla="*/ 1677437 h 6858000"/>
              <a:gd name="connsiteX581" fmla="*/ 869293 w 7467600"/>
              <a:gd name="connsiteY581" fmla="*/ 1583214 h 6858000"/>
              <a:gd name="connsiteX582" fmla="*/ 751431 w 7467600"/>
              <a:gd name="connsiteY582" fmla="*/ 1405731 h 6858000"/>
              <a:gd name="connsiteX583" fmla="*/ 655236 w 7467600"/>
              <a:gd name="connsiteY583" fmla="*/ 1268632 h 6858000"/>
              <a:gd name="connsiteX584" fmla="*/ 6516292 w 7467600"/>
              <a:gd name="connsiteY584" fmla="*/ 1263064 h 6858000"/>
              <a:gd name="connsiteX585" fmla="*/ 5736320 w 7467600"/>
              <a:gd name="connsiteY585" fmla="*/ 1501803 h 6858000"/>
              <a:gd name="connsiteX586" fmla="*/ 6516292 w 7467600"/>
              <a:gd name="connsiteY586" fmla="*/ 1263064 h 6858000"/>
              <a:gd name="connsiteX587" fmla="*/ 291466 w 7467600"/>
              <a:gd name="connsiteY587" fmla="*/ 1250369 h 6858000"/>
              <a:gd name="connsiteX588" fmla="*/ 323180 w 7467600"/>
              <a:gd name="connsiteY588" fmla="*/ 1435283 h 6858000"/>
              <a:gd name="connsiteX589" fmla="*/ 349381 w 7467600"/>
              <a:gd name="connsiteY589" fmla="*/ 1875041 h 6858000"/>
              <a:gd name="connsiteX590" fmla="*/ 374363 w 7467600"/>
              <a:gd name="connsiteY590" fmla="*/ 1506494 h 6858000"/>
              <a:gd name="connsiteX591" fmla="*/ 302168 w 7467600"/>
              <a:gd name="connsiteY591" fmla="*/ 1274495 h 6858000"/>
              <a:gd name="connsiteX592" fmla="*/ 291466 w 7467600"/>
              <a:gd name="connsiteY592" fmla="*/ 1250369 h 6858000"/>
              <a:gd name="connsiteX593" fmla="*/ 678222 w 7467600"/>
              <a:gd name="connsiteY593" fmla="*/ 1248670 h 6858000"/>
              <a:gd name="connsiteX594" fmla="*/ 775536 w 7467600"/>
              <a:gd name="connsiteY594" fmla="*/ 1388015 h 6858000"/>
              <a:gd name="connsiteX595" fmla="*/ 894529 w 7467600"/>
              <a:gd name="connsiteY595" fmla="*/ 1567739 h 6858000"/>
              <a:gd name="connsiteX596" fmla="*/ 948000 w 7467600"/>
              <a:gd name="connsiteY596" fmla="*/ 1663088 h 6858000"/>
              <a:gd name="connsiteX597" fmla="*/ 1006812 w 7467600"/>
              <a:gd name="connsiteY597" fmla="*/ 1767683 h 6858000"/>
              <a:gd name="connsiteX598" fmla="*/ 1149133 w 7467600"/>
              <a:gd name="connsiteY598" fmla="*/ 1971513 h 6858000"/>
              <a:gd name="connsiteX599" fmla="*/ 1333952 w 7467600"/>
              <a:gd name="connsiteY599" fmla="*/ 2251620 h 6858000"/>
              <a:gd name="connsiteX600" fmla="*/ 1337329 w 7467600"/>
              <a:gd name="connsiteY600" fmla="*/ 2258350 h 6858000"/>
              <a:gd name="connsiteX601" fmla="*/ 1014726 w 7467600"/>
              <a:gd name="connsiteY601" fmla="*/ 1615556 h 6858000"/>
              <a:gd name="connsiteX602" fmla="*/ 678222 w 7467600"/>
              <a:gd name="connsiteY602" fmla="*/ 1248670 h 6858000"/>
              <a:gd name="connsiteX603" fmla="*/ 6691602 w 7467600"/>
              <a:gd name="connsiteY603" fmla="*/ 1140573 h 6858000"/>
              <a:gd name="connsiteX604" fmla="*/ 6571100 w 7467600"/>
              <a:gd name="connsiteY604" fmla="*/ 1183662 h 6858000"/>
              <a:gd name="connsiteX605" fmla="*/ 6241687 w 7467600"/>
              <a:gd name="connsiteY605" fmla="*/ 1257600 h 6858000"/>
              <a:gd name="connsiteX606" fmla="*/ 5693009 w 7467600"/>
              <a:gd name="connsiteY606" fmla="*/ 1478256 h 6858000"/>
              <a:gd name="connsiteX607" fmla="*/ 6548420 w 7467600"/>
              <a:gd name="connsiteY607" fmla="*/ 1214599 h 6858000"/>
              <a:gd name="connsiteX608" fmla="*/ 6605473 w 7467600"/>
              <a:gd name="connsiteY608" fmla="*/ 1184686 h 6858000"/>
              <a:gd name="connsiteX609" fmla="*/ 6691602 w 7467600"/>
              <a:gd name="connsiteY609" fmla="*/ 1140573 h 6858000"/>
              <a:gd name="connsiteX610" fmla="*/ 4002475 w 7467600"/>
              <a:gd name="connsiteY610" fmla="*/ 1037802 h 6858000"/>
              <a:gd name="connsiteX611" fmla="*/ 4000324 w 7467600"/>
              <a:gd name="connsiteY611" fmla="*/ 1039362 h 6858000"/>
              <a:gd name="connsiteX612" fmla="*/ 4002862 w 7467600"/>
              <a:gd name="connsiteY612" fmla="*/ 1042866 h 6858000"/>
              <a:gd name="connsiteX613" fmla="*/ 4002475 w 7467600"/>
              <a:gd name="connsiteY613" fmla="*/ 1037802 h 6858000"/>
              <a:gd name="connsiteX614" fmla="*/ 506322 w 7467600"/>
              <a:gd name="connsiteY614" fmla="*/ 1020997 h 6858000"/>
              <a:gd name="connsiteX615" fmla="*/ 533068 w 7467600"/>
              <a:gd name="connsiteY615" fmla="*/ 1029409 h 6858000"/>
              <a:gd name="connsiteX616" fmla="*/ 1232525 w 7467600"/>
              <a:gd name="connsiteY616" fmla="*/ 1804675 h 6858000"/>
              <a:gd name="connsiteX617" fmla="*/ 1388858 w 7467600"/>
              <a:gd name="connsiteY617" fmla="*/ 2368011 h 6858000"/>
              <a:gd name="connsiteX618" fmla="*/ 1384098 w 7467600"/>
              <a:gd name="connsiteY618" fmla="*/ 2378125 h 6858000"/>
              <a:gd name="connsiteX619" fmla="*/ 1425393 w 7467600"/>
              <a:gd name="connsiteY619" fmla="*/ 2589124 h 6858000"/>
              <a:gd name="connsiteX620" fmla="*/ 1424001 w 7467600"/>
              <a:gd name="connsiteY620" fmla="*/ 2597541 h 6858000"/>
              <a:gd name="connsiteX621" fmla="*/ 2152729 w 7467600"/>
              <a:gd name="connsiteY621" fmla="*/ 2864487 h 6858000"/>
              <a:gd name="connsiteX622" fmla="*/ 2020609 w 7467600"/>
              <a:gd name="connsiteY622" fmla="*/ 2539671 h 6858000"/>
              <a:gd name="connsiteX623" fmla="*/ 2018920 w 7467600"/>
              <a:gd name="connsiteY623" fmla="*/ 2536309 h 6858000"/>
              <a:gd name="connsiteX624" fmla="*/ 1342441 w 7467600"/>
              <a:gd name="connsiteY624" fmla="*/ 1173017 h 6858000"/>
              <a:gd name="connsiteX625" fmla="*/ 1367925 w 7467600"/>
              <a:gd name="connsiteY625" fmla="*/ 1135648 h 6858000"/>
              <a:gd name="connsiteX626" fmla="*/ 1771401 w 7467600"/>
              <a:gd name="connsiteY626" fmla="*/ 1806673 h 6858000"/>
              <a:gd name="connsiteX627" fmla="*/ 1972385 w 7467600"/>
              <a:gd name="connsiteY627" fmla="*/ 2198735 h 6858000"/>
              <a:gd name="connsiteX628" fmla="*/ 2040892 w 7467600"/>
              <a:gd name="connsiteY628" fmla="*/ 2405205 h 6858000"/>
              <a:gd name="connsiteX629" fmla="*/ 2131689 w 7467600"/>
              <a:gd name="connsiteY629" fmla="*/ 1936926 h 6858000"/>
              <a:gd name="connsiteX630" fmla="*/ 2454820 w 7467600"/>
              <a:gd name="connsiteY630" fmla="*/ 1248808 h 6858000"/>
              <a:gd name="connsiteX631" fmla="*/ 2492512 w 7467600"/>
              <a:gd name="connsiteY631" fmla="*/ 1302920 h 6858000"/>
              <a:gd name="connsiteX632" fmla="*/ 2081216 w 7467600"/>
              <a:gd name="connsiteY632" fmla="*/ 2527513 h 6858000"/>
              <a:gd name="connsiteX633" fmla="*/ 2081211 w 7467600"/>
              <a:gd name="connsiteY633" fmla="*/ 2528916 h 6858000"/>
              <a:gd name="connsiteX634" fmla="*/ 2199067 w 7467600"/>
              <a:gd name="connsiteY634" fmla="*/ 2884061 h 6858000"/>
              <a:gd name="connsiteX635" fmla="*/ 3192586 w 7467600"/>
              <a:gd name="connsiteY635" fmla="*/ 3411496 h 6858000"/>
              <a:gd name="connsiteX636" fmla="*/ 3182620 w 7467600"/>
              <a:gd name="connsiteY636" fmla="*/ 3483279 h 6858000"/>
              <a:gd name="connsiteX637" fmla="*/ 2435119 w 7467600"/>
              <a:gd name="connsiteY637" fmla="*/ 3080173 h 6858000"/>
              <a:gd name="connsiteX638" fmla="*/ 2410152 w 7467600"/>
              <a:gd name="connsiteY638" fmla="*/ 3063751 h 6858000"/>
              <a:gd name="connsiteX639" fmla="*/ 2408099 w 7467600"/>
              <a:gd name="connsiteY639" fmla="*/ 3064403 h 6858000"/>
              <a:gd name="connsiteX640" fmla="*/ 2407218 w 7467600"/>
              <a:gd name="connsiteY640" fmla="*/ 3070324 h 6858000"/>
              <a:gd name="connsiteX641" fmla="*/ 2380138 w 7467600"/>
              <a:gd name="connsiteY641" fmla="*/ 3099341 h 6858000"/>
              <a:gd name="connsiteX642" fmla="*/ 1765923 w 7467600"/>
              <a:gd name="connsiteY642" fmla="*/ 3581043 h 6858000"/>
              <a:gd name="connsiteX643" fmla="*/ 1702258 w 7467600"/>
              <a:gd name="connsiteY643" fmla="*/ 3612286 h 6858000"/>
              <a:gd name="connsiteX644" fmla="*/ 1538370 w 7467600"/>
              <a:gd name="connsiteY644" fmla="*/ 3811804 h 6858000"/>
              <a:gd name="connsiteX645" fmla="*/ 542867 w 7467600"/>
              <a:gd name="connsiteY645" fmla="*/ 4944092 h 6858000"/>
              <a:gd name="connsiteX646" fmla="*/ 515800 w 7467600"/>
              <a:gd name="connsiteY646" fmla="*/ 4862180 h 6858000"/>
              <a:gd name="connsiteX647" fmla="*/ 909145 w 7467600"/>
              <a:gd name="connsiteY647" fmla="*/ 4199225 h 6858000"/>
              <a:gd name="connsiteX648" fmla="*/ 1214067 w 7467600"/>
              <a:gd name="connsiteY648" fmla="*/ 3908561 h 6858000"/>
              <a:gd name="connsiteX649" fmla="*/ 640967 w 7467600"/>
              <a:gd name="connsiteY649" fmla="*/ 4105601 h 6858000"/>
              <a:gd name="connsiteX650" fmla="*/ 112563 w 7467600"/>
              <a:gd name="connsiteY650" fmla="*/ 4396952 h 6858000"/>
              <a:gd name="connsiteX651" fmla="*/ 0 w 7467600"/>
              <a:gd name="connsiteY651" fmla="*/ 4466006 h 6858000"/>
              <a:gd name="connsiteX652" fmla="*/ 0 w 7467600"/>
              <a:gd name="connsiteY652" fmla="*/ 4233763 h 6858000"/>
              <a:gd name="connsiteX653" fmla="*/ 36881 w 7467600"/>
              <a:gd name="connsiteY653" fmla="*/ 4200118 h 6858000"/>
              <a:gd name="connsiteX654" fmla="*/ 910534 w 7467600"/>
              <a:gd name="connsiteY654" fmla="*/ 3629753 h 6858000"/>
              <a:gd name="connsiteX655" fmla="*/ 1578717 w 7467600"/>
              <a:gd name="connsiteY655" fmla="*/ 3575982 h 6858000"/>
              <a:gd name="connsiteX656" fmla="*/ 2338780 w 7467600"/>
              <a:gd name="connsiteY656" fmla="*/ 3033725 h 6858000"/>
              <a:gd name="connsiteX657" fmla="*/ 1807991 w 7467600"/>
              <a:gd name="connsiteY657" fmla="*/ 2807184 h 6858000"/>
              <a:gd name="connsiteX658" fmla="*/ 1416358 w 7467600"/>
              <a:gd name="connsiteY658" fmla="*/ 3112571 h 6858000"/>
              <a:gd name="connsiteX659" fmla="*/ 939066 w 7467600"/>
              <a:gd name="connsiteY659" fmla="*/ 3378798 h 6858000"/>
              <a:gd name="connsiteX660" fmla="*/ 115099 w 7467600"/>
              <a:gd name="connsiteY660" fmla="*/ 3607650 h 6858000"/>
              <a:gd name="connsiteX661" fmla="*/ 97284 w 7467600"/>
              <a:gd name="connsiteY661" fmla="*/ 3520393 h 6858000"/>
              <a:gd name="connsiteX662" fmla="*/ 922050 w 7467600"/>
              <a:gd name="connsiteY662" fmla="*/ 3074867 h 6858000"/>
              <a:gd name="connsiteX663" fmla="*/ 1405265 w 7467600"/>
              <a:gd name="connsiteY663" fmla="*/ 3016319 h 6858000"/>
              <a:gd name="connsiteX664" fmla="*/ 1407512 w 7467600"/>
              <a:gd name="connsiteY664" fmla="*/ 3018001 h 6858000"/>
              <a:gd name="connsiteX665" fmla="*/ 1726266 w 7467600"/>
              <a:gd name="connsiteY665" fmla="*/ 2777274 h 6858000"/>
              <a:gd name="connsiteX666" fmla="*/ 625390 w 7467600"/>
              <a:gd name="connsiteY666" fmla="*/ 2514541 h 6858000"/>
              <a:gd name="connsiteX667" fmla="*/ 619799 w 7467600"/>
              <a:gd name="connsiteY667" fmla="*/ 2527180 h 6858000"/>
              <a:gd name="connsiteX668" fmla="*/ 310030 w 7467600"/>
              <a:gd name="connsiteY668" fmla="*/ 2771818 h 6858000"/>
              <a:gd name="connsiteX669" fmla="*/ 173877 w 7467600"/>
              <a:gd name="connsiteY669" fmla="*/ 2937056 h 6858000"/>
              <a:gd name="connsiteX670" fmla="*/ 77889 w 7467600"/>
              <a:gd name="connsiteY670" fmla="*/ 3138440 h 6858000"/>
              <a:gd name="connsiteX671" fmla="*/ 0 w 7467600"/>
              <a:gd name="connsiteY671" fmla="*/ 3271395 h 6858000"/>
              <a:gd name="connsiteX672" fmla="*/ 0 w 7467600"/>
              <a:gd name="connsiteY672" fmla="*/ 3153002 h 6858000"/>
              <a:gd name="connsiteX673" fmla="*/ 2386 w 7467600"/>
              <a:gd name="connsiteY673" fmla="*/ 3149203 h 6858000"/>
              <a:gd name="connsiteX674" fmla="*/ 89753 w 7467600"/>
              <a:gd name="connsiteY674" fmla="*/ 2987702 h 6858000"/>
              <a:gd name="connsiteX675" fmla="*/ 76869 w 7467600"/>
              <a:gd name="connsiteY675" fmla="*/ 3005404 h 6858000"/>
              <a:gd name="connsiteX676" fmla="*/ 32049 w 7467600"/>
              <a:gd name="connsiteY676" fmla="*/ 3065814 h 6858000"/>
              <a:gd name="connsiteX677" fmla="*/ 0 w 7467600"/>
              <a:gd name="connsiteY677" fmla="*/ 3108744 h 6858000"/>
              <a:gd name="connsiteX678" fmla="*/ 0 w 7467600"/>
              <a:gd name="connsiteY678" fmla="*/ 3058059 h 6858000"/>
              <a:gd name="connsiteX679" fmla="*/ 7610 w 7467600"/>
              <a:gd name="connsiteY679" fmla="*/ 3047889 h 6858000"/>
              <a:gd name="connsiteX680" fmla="*/ 52419 w 7467600"/>
              <a:gd name="connsiteY680" fmla="*/ 2987479 h 6858000"/>
              <a:gd name="connsiteX681" fmla="*/ 59142 w 7467600"/>
              <a:gd name="connsiteY681" fmla="*/ 2978488 h 6858000"/>
              <a:gd name="connsiteX682" fmla="*/ 0 w 7467600"/>
              <a:gd name="connsiteY682" fmla="*/ 3015334 h 6858000"/>
              <a:gd name="connsiteX683" fmla="*/ 0 w 7467600"/>
              <a:gd name="connsiteY683" fmla="*/ 2914286 h 6858000"/>
              <a:gd name="connsiteX684" fmla="*/ 36383 w 7467600"/>
              <a:gd name="connsiteY684" fmla="*/ 2901128 h 6858000"/>
              <a:gd name="connsiteX685" fmla="*/ 156329 w 7467600"/>
              <a:gd name="connsiteY685" fmla="*/ 2840533 h 6858000"/>
              <a:gd name="connsiteX686" fmla="*/ 358355 w 7467600"/>
              <a:gd name="connsiteY686" fmla="*/ 2620471 h 6858000"/>
              <a:gd name="connsiteX687" fmla="*/ 510577 w 7467600"/>
              <a:gd name="connsiteY687" fmla="*/ 2501244 h 6858000"/>
              <a:gd name="connsiteX688" fmla="*/ 211967 w 7467600"/>
              <a:gd name="connsiteY688" fmla="*/ 2479171 h 6858000"/>
              <a:gd name="connsiteX689" fmla="*/ 0 w 7467600"/>
              <a:gd name="connsiteY689" fmla="*/ 2476398 h 6858000"/>
              <a:gd name="connsiteX690" fmla="*/ 0 w 7467600"/>
              <a:gd name="connsiteY690" fmla="*/ 2389189 h 6858000"/>
              <a:gd name="connsiteX691" fmla="*/ 103062 w 7467600"/>
              <a:gd name="connsiteY691" fmla="*/ 2389518 h 6858000"/>
              <a:gd name="connsiteX692" fmla="*/ 510734 w 7467600"/>
              <a:gd name="connsiteY692" fmla="*/ 2416201 h 6858000"/>
              <a:gd name="connsiteX693" fmla="*/ 279257 w 7467600"/>
              <a:gd name="connsiteY693" fmla="*/ 2092102 h 6858000"/>
              <a:gd name="connsiteX694" fmla="*/ 65265 w 7467600"/>
              <a:gd name="connsiteY694" fmla="*/ 2006049 h 6858000"/>
              <a:gd name="connsiteX695" fmla="*/ 0 w 7467600"/>
              <a:gd name="connsiteY695" fmla="*/ 1982532 h 6858000"/>
              <a:gd name="connsiteX696" fmla="*/ 0 w 7467600"/>
              <a:gd name="connsiteY696" fmla="*/ 1912789 h 6858000"/>
              <a:gd name="connsiteX697" fmla="*/ 97460 w 7467600"/>
              <a:gd name="connsiteY697" fmla="*/ 1953725 h 6858000"/>
              <a:gd name="connsiteX698" fmla="*/ 221272 w 7467600"/>
              <a:gd name="connsiteY698" fmla="*/ 1980766 h 6858000"/>
              <a:gd name="connsiteX699" fmla="*/ 116765 w 7467600"/>
              <a:gd name="connsiteY699" fmla="*/ 1911033 h 6858000"/>
              <a:gd name="connsiteX700" fmla="*/ 16405 w 7467600"/>
              <a:gd name="connsiteY700" fmla="*/ 1803412 h 6858000"/>
              <a:gd name="connsiteX701" fmla="*/ 0 w 7467600"/>
              <a:gd name="connsiteY701" fmla="*/ 1784777 h 6858000"/>
              <a:gd name="connsiteX702" fmla="*/ 0 w 7467600"/>
              <a:gd name="connsiteY702" fmla="*/ 1740082 h 6858000"/>
              <a:gd name="connsiteX703" fmla="*/ 39394 w 7467600"/>
              <a:gd name="connsiteY703" fmla="*/ 1784856 h 6858000"/>
              <a:gd name="connsiteX704" fmla="*/ 135813 w 7467600"/>
              <a:gd name="connsiteY704" fmla="*/ 1888838 h 6858000"/>
              <a:gd name="connsiteX705" fmla="*/ 242575 w 7467600"/>
              <a:gd name="connsiteY705" fmla="*/ 1958841 h 6858000"/>
              <a:gd name="connsiteX706" fmla="*/ 82197 w 7467600"/>
              <a:gd name="connsiteY706" fmla="*/ 1754826 h 6858000"/>
              <a:gd name="connsiteX707" fmla="*/ 0 w 7467600"/>
              <a:gd name="connsiteY707" fmla="*/ 1679650 h 6858000"/>
              <a:gd name="connsiteX708" fmla="*/ 0 w 7467600"/>
              <a:gd name="connsiteY708" fmla="*/ 1602463 h 6858000"/>
              <a:gd name="connsiteX709" fmla="*/ 84689 w 7467600"/>
              <a:gd name="connsiteY709" fmla="*/ 1677442 h 6858000"/>
              <a:gd name="connsiteX710" fmla="*/ 298437 w 7467600"/>
              <a:gd name="connsiteY710" fmla="*/ 1968019 h 6858000"/>
              <a:gd name="connsiteX711" fmla="*/ 227269 w 7467600"/>
              <a:gd name="connsiteY711" fmla="*/ 1114064 h 6858000"/>
              <a:gd name="connsiteX712" fmla="*/ 248003 w 7467600"/>
              <a:gd name="connsiteY712" fmla="*/ 1089613 h 6858000"/>
              <a:gd name="connsiteX713" fmla="*/ 427020 w 7467600"/>
              <a:gd name="connsiteY713" fmla="*/ 1619803 h 6858000"/>
              <a:gd name="connsiteX714" fmla="*/ 340345 w 7467600"/>
              <a:gd name="connsiteY714" fmla="*/ 2027739 h 6858000"/>
              <a:gd name="connsiteX715" fmla="*/ 360865 w 7467600"/>
              <a:gd name="connsiteY715" fmla="*/ 2044827 h 6858000"/>
              <a:gd name="connsiteX716" fmla="*/ 560414 w 7467600"/>
              <a:gd name="connsiteY716" fmla="*/ 2421457 h 6858000"/>
              <a:gd name="connsiteX717" fmla="*/ 1359703 w 7467600"/>
              <a:gd name="connsiteY717" fmla="*/ 2578554 h 6858000"/>
              <a:gd name="connsiteX718" fmla="*/ 1359422 w 7467600"/>
              <a:gd name="connsiteY718" fmla="*/ 2577994 h 6858000"/>
              <a:gd name="connsiteX719" fmla="*/ 828701 w 7467600"/>
              <a:gd name="connsiteY719" fmla="*/ 1839520 h 6858000"/>
              <a:gd name="connsiteX720" fmla="*/ 494427 w 7467600"/>
              <a:gd name="connsiteY720" fmla="*/ 1092333 h 6858000"/>
              <a:gd name="connsiteX721" fmla="*/ 506322 w 7467600"/>
              <a:gd name="connsiteY721" fmla="*/ 1020997 h 6858000"/>
              <a:gd name="connsiteX722" fmla="*/ 4570198 w 7467600"/>
              <a:gd name="connsiteY722" fmla="*/ 978081 h 6858000"/>
              <a:gd name="connsiteX723" fmla="*/ 4523691 w 7467600"/>
              <a:gd name="connsiteY723" fmla="*/ 1127776 h 6858000"/>
              <a:gd name="connsiteX724" fmla="*/ 4509875 w 7467600"/>
              <a:gd name="connsiteY724" fmla="*/ 1167552 h 6858000"/>
              <a:gd name="connsiteX725" fmla="*/ 4478168 w 7467600"/>
              <a:gd name="connsiteY725" fmla="*/ 1260735 h 6858000"/>
              <a:gd name="connsiteX726" fmla="*/ 4409309 w 7467600"/>
              <a:gd name="connsiteY726" fmla="*/ 1666996 h 6858000"/>
              <a:gd name="connsiteX727" fmla="*/ 4370031 w 7467600"/>
              <a:gd name="connsiteY727" fmla="*/ 1955666 h 6858000"/>
              <a:gd name="connsiteX728" fmla="*/ 4570198 w 7467600"/>
              <a:gd name="connsiteY728" fmla="*/ 978081 h 6858000"/>
              <a:gd name="connsiteX729" fmla="*/ 4557898 w 7467600"/>
              <a:gd name="connsiteY729" fmla="*/ 900011 h 6858000"/>
              <a:gd name="connsiteX730" fmla="*/ 4344840 w 7467600"/>
              <a:gd name="connsiteY730" fmla="*/ 1922038 h 6858000"/>
              <a:gd name="connsiteX731" fmla="*/ 4378710 w 7467600"/>
              <a:gd name="connsiteY731" fmla="*/ 1665516 h 6858000"/>
              <a:gd name="connsiteX732" fmla="*/ 4448798 w 7467600"/>
              <a:gd name="connsiteY732" fmla="*/ 1253024 h 6858000"/>
              <a:gd name="connsiteX733" fmla="*/ 4480315 w 7467600"/>
              <a:gd name="connsiteY733" fmla="*/ 1158454 h 6858000"/>
              <a:gd name="connsiteX734" fmla="*/ 4494133 w 7467600"/>
              <a:gd name="connsiteY734" fmla="*/ 1118676 h 6858000"/>
              <a:gd name="connsiteX735" fmla="*/ 4557898 w 7467600"/>
              <a:gd name="connsiteY735" fmla="*/ 900011 h 6858000"/>
              <a:gd name="connsiteX736" fmla="*/ 5870151 w 7467600"/>
              <a:gd name="connsiteY736" fmla="*/ 898890 h 6858000"/>
              <a:gd name="connsiteX737" fmla="*/ 5861335 w 7467600"/>
              <a:gd name="connsiteY737" fmla="*/ 899177 h 6858000"/>
              <a:gd name="connsiteX738" fmla="*/ 5843702 w 7467600"/>
              <a:gd name="connsiteY738" fmla="*/ 899748 h 6858000"/>
              <a:gd name="connsiteX739" fmla="*/ 5651107 w 7467600"/>
              <a:gd name="connsiteY739" fmla="*/ 920306 h 6858000"/>
              <a:gd name="connsiteX740" fmla="*/ 5459407 w 7467600"/>
              <a:gd name="connsiteY740" fmla="*/ 940975 h 6858000"/>
              <a:gd name="connsiteX741" fmla="*/ 5374846 w 7467600"/>
              <a:gd name="connsiteY741" fmla="*/ 941988 h 6858000"/>
              <a:gd name="connsiteX742" fmla="*/ 5256105 w 7467600"/>
              <a:gd name="connsiteY742" fmla="*/ 945632 h 6858000"/>
              <a:gd name="connsiteX743" fmla="*/ 5107071 w 7467600"/>
              <a:gd name="connsiteY743" fmla="*/ 969720 h 6858000"/>
              <a:gd name="connsiteX744" fmla="*/ 4998681 w 7467600"/>
              <a:gd name="connsiteY744" fmla="*/ 988771 h 6858000"/>
              <a:gd name="connsiteX745" fmla="*/ 5870151 w 7467600"/>
              <a:gd name="connsiteY745" fmla="*/ 898890 h 6858000"/>
              <a:gd name="connsiteX746" fmla="*/ 5504425 w 7467600"/>
              <a:gd name="connsiteY746" fmla="*/ 848067 h 6858000"/>
              <a:gd name="connsiteX747" fmla="*/ 4968849 w 7467600"/>
              <a:gd name="connsiteY747" fmla="*/ 962318 h 6858000"/>
              <a:gd name="connsiteX748" fmla="*/ 5104039 w 7467600"/>
              <a:gd name="connsiteY748" fmla="*/ 940634 h 6858000"/>
              <a:gd name="connsiteX749" fmla="*/ 5256311 w 7467600"/>
              <a:gd name="connsiteY749" fmla="*/ 916490 h 6858000"/>
              <a:gd name="connsiteX750" fmla="*/ 5377381 w 7467600"/>
              <a:gd name="connsiteY750" fmla="*/ 912671 h 6858000"/>
              <a:gd name="connsiteX751" fmla="*/ 5460148 w 7467600"/>
              <a:gd name="connsiteY751" fmla="*/ 911442 h 6858000"/>
              <a:gd name="connsiteX752" fmla="*/ 5648971 w 7467600"/>
              <a:gd name="connsiteY752" fmla="*/ 891331 h 6858000"/>
              <a:gd name="connsiteX753" fmla="*/ 5844807 w 7467600"/>
              <a:gd name="connsiteY753" fmla="*/ 870718 h 6858000"/>
              <a:gd name="connsiteX754" fmla="*/ 5862975 w 7467600"/>
              <a:gd name="connsiteY754" fmla="*/ 869756 h 6858000"/>
              <a:gd name="connsiteX755" fmla="*/ 5920887 w 7467600"/>
              <a:gd name="connsiteY755" fmla="*/ 865929 h 6858000"/>
              <a:gd name="connsiteX756" fmla="*/ 5504425 w 7467600"/>
              <a:gd name="connsiteY756" fmla="*/ 848067 h 6858000"/>
              <a:gd name="connsiteX757" fmla="*/ 3607114 w 7467600"/>
              <a:gd name="connsiteY757" fmla="*/ 467441 h 6858000"/>
              <a:gd name="connsiteX758" fmla="*/ 3296242 w 7467600"/>
              <a:gd name="connsiteY758" fmla="*/ 807991 h 6858000"/>
              <a:gd name="connsiteX759" fmla="*/ 3174674 w 7467600"/>
              <a:gd name="connsiteY759" fmla="*/ 919759 h 6858000"/>
              <a:gd name="connsiteX760" fmla="*/ 3042978 w 7467600"/>
              <a:gd name="connsiteY760" fmla="*/ 1054894 h 6858000"/>
              <a:gd name="connsiteX761" fmla="*/ 2968914 w 7467600"/>
              <a:gd name="connsiteY761" fmla="*/ 1133756 h 6858000"/>
              <a:gd name="connsiteX762" fmla="*/ 3103823 w 7467600"/>
              <a:gd name="connsiteY762" fmla="*/ 1026814 h 6858000"/>
              <a:gd name="connsiteX763" fmla="*/ 3607114 w 7467600"/>
              <a:gd name="connsiteY763" fmla="*/ 467441 h 6858000"/>
              <a:gd name="connsiteX764" fmla="*/ 3744487 w 7467600"/>
              <a:gd name="connsiteY764" fmla="*/ 383136 h 6858000"/>
              <a:gd name="connsiteX765" fmla="*/ 3970213 w 7467600"/>
              <a:gd name="connsiteY765" fmla="*/ 995559 h 6858000"/>
              <a:gd name="connsiteX766" fmla="*/ 3744487 w 7467600"/>
              <a:gd name="connsiteY766" fmla="*/ 383136 h 6858000"/>
              <a:gd name="connsiteX767" fmla="*/ 3624562 w 7467600"/>
              <a:gd name="connsiteY767" fmla="*/ 367041 h 6858000"/>
              <a:gd name="connsiteX768" fmla="*/ 3489712 w 7467600"/>
              <a:gd name="connsiteY768" fmla="*/ 485386 h 6858000"/>
              <a:gd name="connsiteX769" fmla="*/ 3182994 w 7467600"/>
              <a:gd name="connsiteY769" fmla="*/ 828265 h 6858000"/>
              <a:gd name="connsiteX770" fmla="*/ 2892114 w 7467600"/>
              <a:gd name="connsiteY770" fmla="*/ 1172635 h 6858000"/>
              <a:gd name="connsiteX771" fmla="*/ 3021459 w 7467600"/>
              <a:gd name="connsiteY771" fmla="*/ 1035385 h 6858000"/>
              <a:gd name="connsiteX772" fmla="*/ 3153873 w 7467600"/>
              <a:gd name="connsiteY772" fmla="*/ 898971 h 6858000"/>
              <a:gd name="connsiteX773" fmla="*/ 3276511 w 7467600"/>
              <a:gd name="connsiteY773" fmla="*/ 786423 h 6858000"/>
              <a:gd name="connsiteX774" fmla="*/ 3584154 w 7467600"/>
              <a:gd name="connsiteY774" fmla="*/ 448218 h 6858000"/>
              <a:gd name="connsiteX775" fmla="*/ 3624562 w 7467600"/>
              <a:gd name="connsiteY775" fmla="*/ 367041 h 6858000"/>
              <a:gd name="connsiteX776" fmla="*/ 3766672 w 7467600"/>
              <a:gd name="connsiteY776" fmla="*/ 359429 h 6858000"/>
              <a:gd name="connsiteX777" fmla="*/ 3996338 w 7467600"/>
              <a:gd name="connsiteY777" fmla="*/ 968237 h 6858000"/>
              <a:gd name="connsiteX778" fmla="*/ 3766672 w 7467600"/>
              <a:gd name="connsiteY778" fmla="*/ 359429 h 6858000"/>
              <a:gd name="connsiteX779" fmla="*/ 5805386 w 7467600"/>
              <a:gd name="connsiteY779" fmla="*/ 239240 h 6858000"/>
              <a:gd name="connsiteX780" fmla="*/ 5736947 w 7467600"/>
              <a:gd name="connsiteY780" fmla="*/ 261367 h 6858000"/>
              <a:gd name="connsiteX781" fmla="*/ 5427012 w 7467600"/>
              <a:gd name="connsiteY781" fmla="*/ 311272 h 6858000"/>
              <a:gd name="connsiteX782" fmla="*/ 5147818 w 7467600"/>
              <a:gd name="connsiteY782" fmla="*/ 322112 h 6858000"/>
              <a:gd name="connsiteX783" fmla="*/ 5060854 w 7467600"/>
              <a:gd name="connsiteY783" fmla="*/ 311882 h 6858000"/>
              <a:gd name="connsiteX784" fmla="*/ 4945989 w 7467600"/>
              <a:gd name="connsiteY784" fmla="*/ 300516 h 6858000"/>
              <a:gd name="connsiteX785" fmla="*/ 5410479 w 7467600"/>
              <a:gd name="connsiteY785" fmla="*/ 348434 h 6858000"/>
              <a:gd name="connsiteX786" fmla="*/ 5805386 w 7467600"/>
              <a:gd name="connsiteY786" fmla="*/ 239240 h 6858000"/>
              <a:gd name="connsiteX787" fmla="*/ 5905192 w 7467600"/>
              <a:gd name="connsiteY787" fmla="*/ 163079 h 6858000"/>
              <a:gd name="connsiteX788" fmla="*/ 5865655 w 7467600"/>
              <a:gd name="connsiteY788" fmla="*/ 171901 h 6858000"/>
              <a:gd name="connsiteX789" fmla="*/ 5259740 w 7467600"/>
              <a:gd name="connsiteY789" fmla="*/ 257013 h 6858000"/>
              <a:gd name="connsiteX790" fmla="*/ 5208466 w 7467600"/>
              <a:gd name="connsiteY790" fmla="*/ 257550 h 6858000"/>
              <a:gd name="connsiteX791" fmla="*/ 4980204 w 7467600"/>
              <a:gd name="connsiteY791" fmla="*/ 271903 h 6858000"/>
              <a:gd name="connsiteX792" fmla="*/ 5068068 w 7467600"/>
              <a:gd name="connsiteY792" fmla="*/ 282244 h 6858000"/>
              <a:gd name="connsiteX793" fmla="*/ 5153231 w 7467600"/>
              <a:gd name="connsiteY793" fmla="*/ 292240 h 6858000"/>
              <a:gd name="connsiteX794" fmla="*/ 5426491 w 7467600"/>
              <a:gd name="connsiteY794" fmla="*/ 281128 h 6858000"/>
              <a:gd name="connsiteX795" fmla="*/ 5731212 w 7467600"/>
              <a:gd name="connsiteY795" fmla="*/ 231951 h 6858000"/>
              <a:gd name="connsiteX796" fmla="*/ 5905192 w 7467600"/>
              <a:gd name="connsiteY796" fmla="*/ 163079 h 6858000"/>
              <a:gd name="connsiteX797" fmla="*/ 5944437 w 7467600"/>
              <a:gd name="connsiteY797" fmla="*/ 113829 h 6858000"/>
              <a:gd name="connsiteX798" fmla="*/ 5825032 w 7467600"/>
              <a:gd name="connsiteY798" fmla="*/ 146405 h 6858000"/>
              <a:gd name="connsiteX799" fmla="*/ 4955599 w 7467600"/>
              <a:gd name="connsiteY799" fmla="*/ 247008 h 6858000"/>
              <a:gd name="connsiteX800" fmla="*/ 5210104 w 7467600"/>
              <a:gd name="connsiteY800" fmla="*/ 228123 h 6858000"/>
              <a:gd name="connsiteX801" fmla="*/ 5261015 w 7467600"/>
              <a:gd name="connsiteY801" fmla="*/ 227087 h 6858000"/>
              <a:gd name="connsiteX802" fmla="*/ 5861181 w 7467600"/>
              <a:gd name="connsiteY802" fmla="*/ 143093 h 6858000"/>
              <a:gd name="connsiteX803" fmla="*/ 5961252 w 7467600"/>
              <a:gd name="connsiteY803" fmla="*/ 114820 h 6858000"/>
              <a:gd name="connsiteX804" fmla="*/ 5944437 w 7467600"/>
              <a:gd name="connsiteY804" fmla="*/ 113829 h 6858000"/>
              <a:gd name="connsiteX805" fmla="*/ 3882765 w 7467600"/>
              <a:gd name="connsiteY805" fmla="*/ 0 h 6858000"/>
              <a:gd name="connsiteX806" fmla="*/ 3995099 w 7467600"/>
              <a:gd name="connsiteY806" fmla="*/ 0 h 6858000"/>
              <a:gd name="connsiteX807" fmla="*/ 4163818 w 7467600"/>
              <a:gd name="connsiteY807" fmla="*/ 234104 h 6858000"/>
              <a:gd name="connsiteX808" fmla="*/ 4172099 w 7467600"/>
              <a:gd name="connsiteY808" fmla="*/ 234207 h 6858000"/>
              <a:gd name="connsiteX809" fmla="*/ 4784282 w 7467600"/>
              <a:gd name="connsiteY809" fmla="*/ 276561 h 6858000"/>
              <a:gd name="connsiteX810" fmla="*/ 4801687 w 7467600"/>
              <a:gd name="connsiteY810" fmla="*/ 267764 h 6858000"/>
              <a:gd name="connsiteX811" fmla="*/ 6082788 w 7467600"/>
              <a:gd name="connsiteY811" fmla="*/ 64119 h 6858000"/>
              <a:gd name="connsiteX812" fmla="*/ 6099442 w 7467600"/>
              <a:gd name="connsiteY812" fmla="*/ 82568 h 6858000"/>
              <a:gd name="connsiteX813" fmla="*/ 4804137 w 7467600"/>
              <a:gd name="connsiteY813" fmla="*/ 320931 h 6858000"/>
              <a:gd name="connsiteX814" fmla="*/ 4227047 w 7467600"/>
              <a:gd name="connsiteY814" fmla="*/ 313415 h 6858000"/>
              <a:gd name="connsiteX815" fmla="*/ 4346041 w 7467600"/>
              <a:gd name="connsiteY815" fmla="*/ 456086 h 6858000"/>
              <a:gd name="connsiteX816" fmla="*/ 4870967 w 7467600"/>
              <a:gd name="connsiteY816" fmla="*/ 963061 h 6858000"/>
              <a:gd name="connsiteX817" fmla="*/ 4889647 w 7467600"/>
              <a:gd name="connsiteY817" fmla="*/ 957147 h 6858000"/>
              <a:gd name="connsiteX818" fmla="*/ 5422504 w 7467600"/>
              <a:gd name="connsiteY818" fmla="*/ 805191 h 6858000"/>
              <a:gd name="connsiteX819" fmla="*/ 6087656 w 7467600"/>
              <a:gd name="connsiteY819" fmla="*/ 826703 h 6858000"/>
              <a:gd name="connsiteX820" fmla="*/ 6058717 w 7467600"/>
              <a:gd name="connsiteY820" fmla="*/ 865992 h 6858000"/>
              <a:gd name="connsiteX821" fmla="*/ 4974153 w 7467600"/>
              <a:gd name="connsiteY821" fmla="*/ 1045456 h 6858000"/>
              <a:gd name="connsiteX822" fmla="*/ 5627835 w 7467600"/>
              <a:gd name="connsiteY822" fmla="*/ 1472077 h 6858000"/>
              <a:gd name="connsiteX823" fmla="*/ 5629817 w 7467600"/>
              <a:gd name="connsiteY823" fmla="*/ 1471412 h 6858000"/>
              <a:gd name="connsiteX824" fmla="*/ 5634124 w 7467600"/>
              <a:gd name="connsiteY824" fmla="*/ 1470572 h 6858000"/>
              <a:gd name="connsiteX825" fmla="*/ 5755832 w 7467600"/>
              <a:gd name="connsiteY825" fmla="*/ 1383886 h 6858000"/>
              <a:gd name="connsiteX826" fmla="*/ 6014186 w 7467600"/>
              <a:gd name="connsiteY826" fmla="*/ 1279799 h 6858000"/>
              <a:gd name="connsiteX827" fmla="*/ 6901619 w 7467600"/>
              <a:gd name="connsiteY827" fmla="*/ 1047874 h 6858000"/>
              <a:gd name="connsiteX828" fmla="*/ 6931566 w 7467600"/>
              <a:gd name="connsiteY828" fmla="*/ 1062034 h 6858000"/>
              <a:gd name="connsiteX829" fmla="*/ 5790982 w 7467600"/>
              <a:gd name="connsiteY829" fmla="*/ 1561380 h 6858000"/>
              <a:gd name="connsiteX830" fmla="*/ 6188971 w 7467600"/>
              <a:gd name="connsiteY830" fmla="*/ 1755168 h 6858000"/>
              <a:gd name="connsiteX831" fmla="*/ 6202446 w 7467600"/>
              <a:gd name="connsiteY831" fmla="*/ 1752268 h 6858000"/>
              <a:gd name="connsiteX832" fmla="*/ 7179560 w 7467600"/>
              <a:gd name="connsiteY832" fmla="*/ 1467551 h 6858000"/>
              <a:gd name="connsiteX833" fmla="*/ 7158730 w 7467600"/>
              <a:gd name="connsiteY833" fmla="*/ 1507835 h 6858000"/>
              <a:gd name="connsiteX834" fmla="*/ 6326959 w 7467600"/>
              <a:gd name="connsiteY834" fmla="*/ 1817686 h 6858000"/>
              <a:gd name="connsiteX835" fmla="*/ 6537433 w 7467600"/>
              <a:gd name="connsiteY835" fmla="*/ 1907790 h 6858000"/>
              <a:gd name="connsiteX836" fmla="*/ 6550221 w 7467600"/>
              <a:gd name="connsiteY836" fmla="*/ 1910729 h 6858000"/>
              <a:gd name="connsiteX837" fmla="*/ 6964438 w 7467600"/>
              <a:gd name="connsiteY837" fmla="*/ 2209505 h 6858000"/>
              <a:gd name="connsiteX838" fmla="*/ 7367862 w 7467600"/>
              <a:gd name="connsiteY838" fmla="*/ 2806833 h 6858000"/>
              <a:gd name="connsiteX839" fmla="*/ 7364329 w 7467600"/>
              <a:gd name="connsiteY839" fmla="*/ 2826907 h 6858000"/>
              <a:gd name="connsiteX840" fmla="*/ 7290545 w 7467600"/>
              <a:gd name="connsiteY840" fmla="*/ 2850663 h 6858000"/>
              <a:gd name="connsiteX841" fmla="*/ 6472036 w 7467600"/>
              <a:gd name="connsiteY841" fmla="*/ 1959003 h 6858000"/>
              <a:gd name="connsiteX842" fmla="*/ 5792897 w 7467600"/>
              <a:gd name="connsiteY842" fmla="*/ 1647747 h 6858000"/>
              <a:gd name="connsiteX843" fmla="*/ 5842751 w 7467600"/>
              <a:gd name="connsiteY843" fmla="*/ 1816112 h 6858000"/>
              <a:gd name="connsiteX844" fmla="*/ 5847424 w 7467600"/>
              <a:gd name="connsiteY844" fmla="*/ 1815776 h 6858000"/>
              <a:gd name="connsiteX845" fmla="*/ 6399821 w 7467600"/>
              <a:gd name="connsiteY845" fmla="*/ 2344799 h 6858000"/>
              <a:gd name="connsiteX846" fmla="*/ 6323232 w 7467600"/>
              <a:gd name="connsiteY846" fmla="*/ 2389634 h 6858000"/>
              <a:gd name="connsiteX847" fmla="*/ 5942958 w 7467600"/>
              <a:gd name="connsiteY847" fmla="*/ 2077708 h 6858000"/>
              <a:gd name="connsiteX848" fmla="*/ 5921559 w 7467600"/>
              <a:gd name="connsiteY848" fmla="*/ 2378596 h 6858000"/>
              <a:gd name="connsiteX849" fmla="*/ 5817651 w 7467600"/>
              <a:gd name="connsiteY849" fmla="*/ 3023919 h 6858000"/>
              <a:gd name="connsiteX850" fmla="*/ 5729634 w 7467600"/>
              <a:gd name="connsiteY850" fmla="*/ 3051849 h 6858000"/>
              <a:gd name="connsiteX851" fmla="*/ 5611018 w 7467600"/>
              <a:gd name="connsiteY851" fmla="*/ 2316769 h 6858000"/>
              <a:gd name="connsiteX852" fmla="*/ 5687608 w 7467600"/>
              <a:gd name="connsiteY852" fmla="*/ 2039972 h 6858000"/>
              <a:gd name="connsiteX853" fmla="*/ 5657554 w 7467600"/>
              <a:gd name="connsiteY853" fmla="*/ 1576445 h 6858000"/>
              <a:gd name="connsiteX854" fmla="*/ 5150475 w 7467600"/>
              <a:gd name="connsiteY854" fmla="*/ 1274012 h 6858000"/>
              <a:gd name="connsiteX855" fmla="*/ 5349142 w 7467600"/>
              <a:gd name="connsiteY855" fmla="*/ 2204405 h 6858000"/>
              <a:gd name="connsiteX856" fmla="*/ 5262214 w 7467600"/>
              <a:gd name="connsiteY856" fmla="*/ 2233836 h 6858000"/>
              <a:gd name="connsiteX857" fmla="*/ 4981539 w 7467600"/>
              <a:gd name="connsiteY857" fmla="*/ 1542201 h 6858000"/>
              <a:gd name="connsiteX858" fmla="*/ 4958461 w 7467600"/>
              <a:gd name="connsiteY858" fmla="*/ 1136957 h 6858000"/>
              <a:gd name="connsiteX859" fmla="*/ 4655015 w 7467600"/>
              <a:gd name="connsiteY859" fmla="*/ 891426 h 6858000"/>
              <a:gd name="connsiteX860" fmla="*/ 4348002 w 7467600"/>
              <a:gd name="connsiteY860" fmla="*/ 2205895 h 6858000"/>
              <a:gd name="connsiteX861" fmla="*/ 4262250 w 7467600"/>
              <a:gd name="connsiteY861" fmla="*/ 2219972 h 6858000"/>
              <a:gd name="connsiteX862" fmla="*/ 4550611 w 7467600"/>
              <a:gd name="connsiteY862" fmla="*/ 817540 h 6858000"/>
              <a:gd name="connsiteX863" fmla="*/ 4564418 w 7467600"/>
              <a:gd name="connsiteY863" fmla="*/ 808293 h 6858000"/>
              <a:gd name="connsiteX864" fmla="*/ 4266388 w 7467600"/>
              <a:gd name="connsiteY864" fmla="*/ 500083 h 6858000"/>
              <a:gd name="connsiteX865" fmla="*/ 4032842 w 7467600"/>
              <a:gd name="connsiteY865" fmla="*/ 211809 h 6858000"/>
              <a:gd name="connsiteX866" fmla="*/ 3882765 w 7467600"/>
              <a:gd name="connsiteY866" fmla="*/ 0 h 6858000"/>
              <a:gd name="connsiteX867" fmla="*/ 3721337 w 7467600"/>
              <a:gd name="connsiteY867" fmla="*/ 0 h 6858000"/>
              <a:gd name="connsiteX868" fmla="*/ 3797544 w 7467600"/>
              <a:gd name="connsiteY868" fmla="*/ 0 h 6858000"/>
              <a:gd name="connsiteX869" fmla="*/ 3775734 w 7467600"/>
              <a:gd name="connsiteY869" fmla="*/ 95131 h 6858000"/>
              <a:gd name="connsiteX870" fmla="*/ 3724807 w 7467600"/>
              <a:gd name="connsiteY870" fmla="*/ 272257 h 6858000"/>
              <a:gd name="connsiteX871" fmla="*/ 3726844 w 7467600"/>
              <a:gd name="connsiteY871" fmla="*/ 282988 h 6858000"/>
              <a:gd name="connsiteX872" fmla="*/ 3742664 w 7467600"/>
              <a:gd name="connsiteY872" fmla="*/ 279918 h 6858000"/>
              <a:gd name="connsiteX873" fmla="*/ 4103910 w 7467600"/>
              <a:gd name="connsiteY873" fmla="*/ 1161917 h 6858000"/>
              <a:gd name="connsiteX874" fmla="*/ 4020269 w 7467600"/>
              <a:gd name="connsiteY874" fmla="*/ 1200406 h 6858000"/>
              <a:gd name="connsiteX875" fmla="*/ 3674882 w 7467600"/>
              <a:gd name="connsiteY875" fmla="*/ 488524 h 6858000"/>
              <a:gd name="connsiteX876" fmla="*/ 3132682 w 7467600"/>
              <a:gd name="connsiteY876" fmla="*/ 1072284 h 6858000"/>
              <a:gd name="connsiteX877" fmla="*/ 2716346 w 7467600"/>
              <a:gd name="connsiteY877" fmla="*/ 1276376 h 6858000"/>
              <a:gd name="connsiteX878" fmla="*/ 2716772 w 7467600"/>
              <a:gd name="connsiteY878" fmla="*/ 1255462 h 6858000"/>
              <a:gd name="connsiteX879" fmla="*/ 3471096 w 7467600"/>
              <a:gd name="connsiteY879" fmla="*/ 437072 h 6858000"/>
              <a:gd name="connsiteX880" fmla="*/ 3639057 w 7467600"/>
              <a:gd name="connsiteY880" fmla="*/ 286334 h 6858000"/>
              <a:gd name="connsiteX881" fmla="*/ 3640309 w 7467600"/>
              <a:gd name="connsiteY881" fmla="*/ 284664 h 6858000"/>
              <a:gd name="connsiteX882" fmla="*/ 3646022 w 7467600"/>
              <a:gd name="connsiteY882" fmla="*/ 276711 h 6858000"/>
              <a:gd name="connsiteX883" fmla="*/ 3707943 w 7467600"/>
              <a:gd name="connsiteY883" fmla="*/ 65958 h 6858000"/>
              <a:gd name="connsiteX884" fmla="*/ 3721337 w 7467600"/>
              <a:gd name="connsiteY884" fmla="*/ 0 h 6858000"/>
              <a:gd name="connsiteX885" fmla="*/ 2867960 w 7467600"/>
              <a:gd name="connsiteY885" fmla="*/ 0 h 6858000"/>
              <a:gd name="connsiteX886" fmla="*/ 2926351 w 7467600"/>
              <a:gd name="connsiteY886" fmla="*/ 0 h 6858000"/>
              <a:gd name="connsiteX887" fmla="*/ 2902823 w 7467600"/>
              <a:gd name="connsiteY887" fmla="*/ 262929 h 6858000"/>
              <a:gd name="connsiteX888" fmla="*/ 2940663 w 7467600"/>
              <a:gd name="connsiteY888" fmla="*/ 140884 h 6858000"/>
              <a:gd name="connsiteX889" fmla="*/ 2947039 w 7467600"/>
              <a:gd name="connsiteY889" fmla="*/ 122524 h 6858000"/>
              <a:gd name="connsiteX890" fmla="*/ 2984316 w 7467600"/>
              <a:gd name="connsiteY890" fmla="*/ 0 h 6858000"/>
              <a:gd name="connsiteX891" fmla="*/ 3016114 w 7467600"/>
              <a:gd name="connsiteY891" fmla="*/ 0 h 6858000"/>
              <a:gd name="connsiteX892" fmla="*/ 2979949 w 7467600"/>
              <a:gd name="connsiteY892" fmla="*/ 119274 h 6858000"/>
              <a:gd name="connsiteX893" fmla="*/ 3023879 w 7467600"/>
              <a:gd name="connsiteY893" fmla="*/ 0 h 6858000"/>
              <a:gd name="connsiteX894" fmla="*/ 3105400 w 7467600"/>
              <a:gd name="connsiteY894" fmla="*/ 0 h 6858000"/>
              <a:gd name="connsiteX895" fmla="*/ 3094669 w 7467600"/>
              <a:gd name="connsiteY895" fmla="*/ 30308 h 6858000"/>
              <a:gd name="connsiteX896" fmla="*/ 2901945 w 7467600"/>
              <a:gd name="connsiteY896" fmla="*/ 466538 h 6858000"/>
              <a:gd name="connsiteX897" fmla="*/ 2815209 w 7467600"/>
              <a:gd name="connsiteY897" fmla="*/ 497361 h 6858000"/>
              <a:gd name="connsiteX898" fmla="*/ 2844845 w 7467600"/>
              <a:gd name="connsiteY898" fmla="*/ 127638 h 6858000"/>
              <a:gd name="connsiteX899" fmla="*/ 2867960 w 7467600"/>
              <a:gd name="connsiteY899" fmla="*/ 0 h 6858000"/>
              <a:gd name="connsiteX900" fmla="*/ 1057230 w 7467600"/>
              <a:gd name="connsiteY900" fmla="*/ 0 h 6858000"/>
              <a:gd name="connsiteX901" fmla="*/ 1111003 w 7467600"/>
              <a:gd name="connsiteY901" fmla="*/ 0 h 6858000"/>
              <a:gd name="connsiteX902" fmla="*/ 1125553 w 7467600"/>
              <a:gd name="connsiteY902" fmla="*/ 52588 h 6858000"/>
              <a:gd name="connsiteX903" fmla="*/ 1304276 w 7467600"/>
              <a:gd name="connsiteY903" fmla="*/ 476275 h 6858000"/>
              <a:gd name="connsiteX904" fmla="*/ 1492066 w 7467600"/>
              <a:gd name="connsiteY904" fmla="*/ 886333 h 6858000"/>
              <a:gd name="connsiteX905" fmla="*/ 1423698 w 7467600"/>
              <a:gd name="connsiteY905" fmla="*/ 710817 h 6858000"/>
              <a:gd name="connsiteX906" fmla="*/ 1357609 w 7467600"/>
              <a:gd name="connsiteY906" fmla="*/ 532892 h 6858000"/>
              <a:gd name="connsiteX907" fmla="*/ 1309550 w 7467600"/>
              <a:gd name="connsiteY907" fmla="*/ 374031 h 6858000"/>
              <a:gd name="connsiteX908" fmla="*/ 1193673 w 7467600"/>
              <a:gd name="connsiteY908" fmla="*/ 49533 h 6858000"/>
              <a:gd name="connsiteX909" fmla="*/ 1164391 w 7467600"/>
              <a:gd name="connsiteY909" fmla="*/ 0 h 6858000"/>
              <a:gd name="connsiteX910" fmla="*/ 1200666 w 7467600"/>
              <a:gd name="connsiteY910" fmla="*/ 0 h 6858000"/>
              <a:gd name="connsiteX911" fmla="*/ 1223408 w 7467600"/>
              <a:gd name="connsiteY911" fmla="*/ 38996 h 6858000"/>
              <a:gd name="connsiteX912" fmla="*/ 1339635 w 7467600"/>
              <a:gd name="connsiteY912" fmla="*/ 365517 h 6858000"/>
              <a:gd name="connsiteX913" fmla="*/ 1387469 w 7467600"/>
              <a:gd name="connsiteY913" fmla="*/ 523079 h 6858000"/>
              <a:gd name="connsiteX914" fmla="*/ 1452685 w 7467600"/>
              <a:gd name="connsiteY914" fmla="*/ 699806 h 6858000"/>
              <a:gd name="connsiteX915" fmla="*/ 1492092 w 7467600"/>
              <a:gd name="connsiteY915" fmla="*/ 800424 h 6858000"/>
              <a:gd name="connsiteX916" fmla="*/ 1455302 w 7467600"/>
              <a:gd name="connsiteY916" fmla="*/ 632913 h 6858000"/>
              <a:gd name="connsiteX917" fmla="*/ 1222336 w 7467600"/>
              <a:gd name="connsiteY917" fmla="*/ 9480 h 6858000"/>
              <a:gd name="connsiteX918" fmla="*/ 1214634 w 7467600"/>
              <a:gd name="connsiteY918" fmla="*/ 0 h 6858000"/>
              <a:gd name="connsiteX919" fmla="*/ 1289827 w 7467600"/>
              <a:gd name="connsiteY919" fmla="*/ 0 h 6858000"/>
              <a:gd name="connsiteX920" fmla="*/ 1321076 w 7467600"/>
              <a:gd name="connsiteY920" fmla="*/ 59722 h 6858000"/>
              <a:gd name="connsiteX921" fmla="*/ 1512579 w 7467600"/>
              <a:gd name="connsiteY921" fmla="*/ 626441 h 6858000"/>
              <a:gd name="connsiteX922" fmla="*/ 1506076 w 7467600"/>
              <a:gd name="connsiteY922" fmla="*/ 1089289 h 6858000"/>
              <a:gd name="connsiteX923" fmla="*/ 1486346 w 7467600"/>
              <a:gd name="connsiteY923" fmla="*/ 1079919 h 6858000"/>
              <a:gd name="connsiteX924" fmla="*/ 1070511 w 7467600"/>
              <a:gd name="connsiteY924" fmla="*/ 48609 h 6858000"/>
              <a:gd name="connsiteX925" fmla="*/ 1057230 w 7467600"/>
              <a:gd name="connsiteY925" fmla="*/ 0 h 6858000"/>
              <a:gd name="connsiteX926" fmla="*/ 43151 w 7467600"/>
              <a:gd name="connsiteY926" fmla="*/ 0 h 6858000"/>
              <a:gd name="connsiteX927" fmla="*/ 95283 w 7467600"/>
              <a:gd name="connsiteY927" fmla="*/ 0 h 6858000"/>
              <a:gd name="connsiteX928" fmla="*/ 300708 w 7467600"/>
              <a:gd name="connsiteY928" fmla="*/ 154571 h 6858000"/>
              <a:gd name="connsiteX929" fmla="*/ 530414 w 7467600"/>
              <a:gd name="connsiteY929" fmla="*/ 354673 h 6858000"/>
              <a:gd name="connsiteX930" fmla="*/ 333785 w 7467600"/>
              <a:gd name="connsiteY930" fmla="*/ 161564 h 6858000"/>
              <a:gd name="connsiteX931" fmla="*/ 147005 w 7467600"/>
              <a:gd name="connsiteY931" fmla="*/ 0 h 6858000"/>
              <a:gd name="connsiteX932" fmla="*/ 272509 w 7467600"/>
              <a:gd name="connsiteY932" fmla="*/ 0 h 6858000"/>
              <a:gd name="connsiteX933" fmla="*/ 326276 w 7467600"/>
              <a:gd name="connsiteY933" fmla="*/ 45847 h 6858000"/>
              <a:gd name="connsiteX934" fmla="*/ 823759 w 7467600"/>
              <a:gd name="connsiteY934" fmla="*/ 574145 h 6858000"/>
              <a:gd name="connsiteX935" fmla="*/ 811254 w 7467600"/>
              <a:gd name="connsiteY935" fmla="*/ 665546 h 6858000"/>
              <a:gd name="connsiteX936" fmla="*/ 154042 w 7467600"/>
              <a:gd name="connsiteY936" fmla="*/ 261522 h 6858000"/>
              <a:gd name="connsiteX937" fmla="*/ 13550 w 7467600"/>
              <a:gd name="connsiteY937" fmla="*/ 158423 h 6858000"/>
              <a:gd name="connsiteX938" fmla="*/ 0 w 7467600"/>
              <a:gd name="connsiteY938" fmla="*/ 146618 h 6858000"/>
              <a:gd name="connsiteX939" fmla="*/ 0 w 7467600"/>
              <a:gd name="connsiteY939" fmla="*/ 59161 h 6858000"/>
              <a:gd name="connsiteX940" fmla="*/ 45427 w 7467600"/>
              <a:gd name="connsiteY940" fmla="*/ 101078 h 6858000"/>
              <a:gd name="connsiteX941" fmla="*/ 630103 w 7467600"/>
              <a:gd name="connsiteY941" fmla="*/ 485885 h 6858000"/>
              <a:gd name="connsiteX942" fmla="*/ 532040 w 7467600"/>
              <a:gd name="connsiteY942" fmla="*/ 399359 h 6858000"/>
              <a:gd name="connsiteX943" fmla="*/ 517618 w 7467600"/>
              <a:gd name="connsiteY943" fmla="*/ 385726 h 6858000"/>
              <a:gd name="connsiteX944" fmla="*/ 285074 w 7467600"/>
              <a:gd name="connsiteY944" fmla="*/ 182755 h 6858000"/>
              <a:gd name="connsiteX945" fmla="*/ 43151 w 7467600"/>
              <a:gd name="connsiteY94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1019354 w 7467600"/>
              <a:gd name="connsiteY13" fmla="*/ 6315006 h 6858000"/>
              <a:gd name="connsiteX14" fmla="*/ 441046 w 7467600"/>
              <a:gd name="connsiteY14" fmla="*/ 6691153 h 6858000"/>
              <a:gd name="connsiteX15" fmla="*/ 1019354 w 7467600"/>
              <a:gd name="connsiteY15" fmla="*/ 6315006 h 6858000"/>
              <a:gd name="connsiteX16" fmla="*/ 991680 w 7467600"/>
              <a:gd name="connsiteY16" fmla="*/ 6298413 h 6858000"/>
              <a:gd name="connsiteX17" fmla="*/ 409060 w 7467600"/>
              <a:gd name="connsiteY17" fmla="*/ 6671470 h 6858000"/>
              <a:gd name="connsiteX18" fmla="*/ 991680 w 7467600"/>
              <a:gd name="connsiteY18" fmla="*/ 6298413 h 6858000"/>
              <a:gd name="connsiteX19" fmla="*/ 103333 w 7467600"/>
              <a:gd name="connsiteY19" fmla="*/ 5699602 h 6858000"/>
              <a:gd name="connsiteX20" fmla="*/ 233938 w 7467600"/>
              <a:gd name="connsiteY20" fmla="*/ 5809416 h 6858000"/>
              <a:gd name="connsiteX21" fmla="*/ 883580 w 7467600"/>
              <a:gd name="connsiteY21" fmla="*/ 6180710 h 6858000"/>
              <a:gd name="connsiteX22" fmla="*/ 487337 w 7467600"/>
              <a:gd name="connsiteY22" fmla="*/ 5950182 h 6858000"/>
              <a:gd name="connsiteX23" fmla="*/ 354051 w 7467600"/>
              <a:gd name="connsiteY23" fmla="*/ 5854912 h 6858000"/>
              <a:gd name="connsiteX24" fmla="*/ 195436 w 7467600"/>
              <a:gd name="connsiteY24" fmla="*/ 5755068 h 6858000"/>
              <a:gd name="connsiteX25" fmla="*/ 103333 w 7467600"/>
              <a:gd name="connsiteY25" fmla="*/ 5699602 h 6858000"/>
              <a:gd name="connsiteX26" fmla="*/ 5539432 w 7467600"/>
              <a:gd name="connsiteY26" fmla="*/ 5642928 h 6858000"/>
              <a:gd name="connsiteX27" fmla="*/ 5555462 w 7467600"/>
              <a:gd name="connsiteY27" fmla="*/ 5694454 h 6858000"/>
              <a:gd name="connsiteX28" fmla="*/ 5828270 w 7467600"/>
              <a:gd name="connsiteY28" fmla="*/ 6320663 h 6858000"/>
              <a:gd name="connsiteX29" fmla="*/ 5947416 w 7467600"/>
              <a:gd name="connsiteY29" fmla="*/ 6574846 h 6858000"/>
              <a:gd name="connsiteX30" fmla="*/ 5539432 w 7467600"/>
              <a:gd name="connsiteY30" fmla="*/ 5642928 h 6858000"/>
              <a:gd name="connsiteX31" fmla="*/ 51253 w 7467600"/>
              <a:gd name="connsiteY31" fmla="*/ 5631825 h 6858000"/>
              <a:gd name="connsiteX32" fmla="*/ 211622 w 7467600"/>
              <a:gd name="connsiteY32" fmla="*/ 5728803 h 6858000"/>
              <a:gd name="connsiteX33" fmla="*/ 371652 w 7467600"/>
              <a:gd name="connsiteY33" fmla="*/ 5829062 h 6858000"/>
              <a:gd name="connsiteX34" fmla="*/ 505903 w 7467600"/>
              <a:gd name="connsiteY34" fmla="*/ 5925221 h 6858000"/>
              <a:gd name="connsiteX35" fmla="*/ 899240 w 7467600"/>
              <a:gd name="connsiteY35" fmla="*/ 6153068 h 6858000"/>
              <a:gd name="connsiteX36" fmla="*/ 988114 w 7467600"/>
              <a:gd name="connsiteY36" fmla="*/ 6174204 h 6858000"/>
              <a:gd name="connsiteX37" fmla="*/ 845971 w 7467600"/>
              <a:gd name="connsiteY37" fmla="*/ 6067177 h 6858000"/>
              <a:gd name="connsiteX38" fmla="*/ 448057 w 7467600"/>
              <a:gd name="connsiteY38" fmla="*/ 5841376 h 6858000"/>
              <a:gd name="connsiteX39" fmla="*/ 51253 w 7467600"/>
              <a:gd name="connsiteY39" fmla="*/ 5631825 h 6858000"/>
              <a:gd name="connsiteX40" fmla="*/ 2606687 w 7467600"/>
              <a:gd name="connsiteY40" fmla="*/ 5630718 h 6858000"/>
              <a:gd name="connsiteX41" fmla="*/ 2645658 w 7467600"/>
              <a:gd name="connsiteY41" fmla="*/ 6640259 h 6858000"/>
              <a:gd name="connsiteX42" fmla="*/ 2606687 w 7467600"/>
              <a:gd name="connsiteY42" fmla="*/ 5630718 h 6858000"/>
              <a:gd name="connsiteX43" fmla="*/ 3642057 w 7467600"/>
              <a:gd name="connsiteY43" fmla="*/ 5573487 h 6858000"/>
              <a:gd name="connsiteX44" fmla="*/ 3632981 w 7467600"/>
              <a:gd name="connsiteY44" fmla="*/ 5579437 h 6858000"/>
              <a:gd name="connsiteX45" fmla="*/ 3382436 w 7467600"/>
              <a:gd name="connsiteY45" fmla="*/ 5952726 h 6858000"/>
              <a:gd name="connsiteX46" fmla="*/ 3191929 w 7467600"/>
              <a:gd name="connsiteY46" fmla="*/ 6662669 h 6858000"/>
              <a:gd name="connsiteX47" fmla="*/ 3369898 w 7467600"/>
              <a:gd name="connsiteY47" fmla="*/ 6081771 h 6858000"/>
              <a:gd name="connsiteX48" fmla="*/ 3642057 w 7467600"/>
              <a:gd name="connsiteY48" fmla="*/ 5573487 h 6858000"/>
              <a:gd name="connsiteX49" fmla="*/ 2650666 w 7467600"/>
              <a:gd name="connsiteY49" fmla="*/ 5530686 h 6858000"/>
              <a:gd name="connsiteX50" fmla="*/ 2650249 w 7467600"/>
              <a:gd name="connsiteY50" fmla="*/ 5532101 h 6858000"/>
              <a:gd name="connsiteX51" fmla="*/ 2663808 w 7467600"/>
              <a:gd name="connsiteY51" fmla="*/ 6535215 h 6858000"/>
              <a:gd name="connsiteX52" fmla="*/ 2665418 w 7467600"/>
              <a:gd name="connsiteY52" fmla="*/ 6132756 h 6858000"/>
              <a:gd name="connsiteX53" fmla="*/ 2650666 w 7467600"/>
              <a:gd name="connsiteY53" fmla="*/ 5530686 h 6858000"/>
              <a:gd name="connsiteX54" fmla="*/ 2680277 w 7467600"/>
              <a:gd name="connsiteY54" fmla="*/ 5479204 h 6858000"/>
              <a:gd name="connsiteX55" fmla="*/ 2678972 w 7467600"/>
              <a:gd name="connsiteY55" fmla="*/ 5481582 h 6858000"/>
              <a:gd name="connsiteX56" fmla="*/ 2696666 w 7467600"/>
              <a:gd name="connsiteY56" fmla="*/ 6133836 h 6858000"/>
              <a:gd name="connsiteX57" fmla="*/ 2695769 w 7467600"/>
              <a:gd name="connsiteY57" fmla="*/ 6390955 h 6858000"/>
              <a:gd name="connsiteX58" fmla="*/ 2739893 w 7467600"/>
              <a:gd name="connsiteY58" fmla="*/ 6108357 h 6858000"/>
              <a:gd name="connsiteX59" fmla="*/ 2680277 w 7467600"/>
              <a:gd name="connsiteY59" fmla="*/ 5479204 h 6858000"/>
              <a:gd name="connsiteX60" fmla="*/ 1132195 w 7467600"/>
              <a:gd name="connsiteY60" fmla="*/ 5467980 h 6858000"/>
              <a:gd name="connsiteX61" fmla="*/ 1679056 w 7467600"/>
              <a:gd name="connsiteY61" fmla="*/ 5516907 h 6858000"/>
              <a:gd name="connsiteX62" fmla="*/ 2128648 w 7467600"/>
              <a:gd name="connsiteY62" fmla="*/ 5474249 h 6858000"/>
              <a:gd name="connsiteX63" fmla="*/ 1825619 w 7467600"/>
              <a:gd name="connsiteY63" fmla="*/ 5478447 h 6858000"/>
              <a:gd name="connsiteX64" fmla="*/ 1737798 w 7467600"/>
              <a:gd name="connsiteY64" fmla="*/ 5483353 h 6858000"/>
              <a:gd name="connsiteX65" fmla="*/ 1132195 w 7467600"/>
              <a:gd name="connsiteY65" fmla="*/ 5467980 h 6858000"/>
              <a:gd name="connsiteX66" fmla="*/ 1456157 w 7467600"/>
              <a:gd name="connsiteY66" fmla="*/ 5371404 h 6858000"/>
              <a:gd name="connsiteX67" fmla="*/ 1244432 w 7467600"/>
              <a:gd name="connsiteY67" fmla="*/ 5385601 h 6858000"/>
              <a:gd name="connsiteX68" fmla="*/ 973990 w 7467600"/>
              <a:gd name="connsiteY68" fmla="*/ 5424940 h 6858000"/>
              <a:gd name="connsiteX69" fmla="*/ 1103809 w 7467600"/>
              <a:gd name="connsiteY69" fmla="*/ 5433720 h 6858000"/>
              <a:gd name="connsiteX70" fmla="*/ 1123454 w 7467600"/>
              <a:gd name="connsiteY70" fmla="*/ 5435727 h 6858000"/>
              <a:gd name="connsiteX71" fmla="*/ 1737017 w 7467600"/>
              <a:gd name="connsiteY71" fmla="*/ 5452183 h 6858000"/>
              <a:gd name="connsiteX72" fmla="*/ 1824397 w 7467600"/>
              <a:gd name="connsiteY72" fmla="*/ 5447757 h 6858000"/>
              <a:gd name="connsiteX73" fmla="*/ 2070059 w 7467600"/>
              <a:gd name="connsiteY73" fmla="*/ 5441660 h 6858000"/>
              <a:gd name="connsiteX74" fmla="*/ 1456157 w 7467600"/>
              <a:gd name="connsiteY74" fmla="*/ 5371404 h 6858000"/>
              <a:gd name="connsiteX75" fmla="*/ 4988186 w 7467600"/>
              <a:gd name="connsiteY75" fmla="*/ 5216467 h 6858000"/>
              <a:gd name="connsiteX76" fmla="*/ 4777334 w 7467600"/>
              <a:gd name="connsiteY76" fmla="*/ 5406072 h 6858000"/>
              <a:gd name="connsiteX77" fmla="*/ 4718341 w 7467600"/>
              <a:gd name="connsiteY77" fmla="*/ 5468043 h 6858000"/>
              <a:gd name="connsiteX78" fmla="*/ 4604655 w 7467600"/>
              <a:gd name="connsiteY78" fmla="*/ 5583434 h 6858000"/>
              <a:gd name="connsiteX79" fmla="*/ 4565074 w 7467600"/>
              <a:gd name="connsiteY79" fmla="*/ 5618550 h 6858000"/>
              <a:gd name="connsiteX80" fmla="*/ 4988186 w 7467600"/>
              <a:gd name="connsiteY80" fmla="*/ 5216467 h 6858000"/>
              <a:gd name="connsiteX81" fmla="*/ 4978032 w 7467600"/>
              <a:gd name="connsiteY81" fmla="*/ 5183809 h 6858000"/>
              <a:gd name="connsiteX82" fmla="*/ 4463413 w 7467600"/>
              <a:gd name="connsiteY82" fmla="*/ 5615162 h 6858000"/>
              <a:gd name="connsiteX83" fmla="*/ 4358134 w 7467600"/>
              <a:gd name="connsiteY83" fmla="*/ 5742791 h 6858000"/>
              <a:gd name="connsiteX84" fmla="*/ 4376219 w 7467600"/>
              <a:gd name="connsiteY84" fmla="*/ 5729027 h 6858000"/>
              <a:gd name="connsiteX85" fmla="*/ 4582340 w 7467600"/>
              <a:gd name="connsiteY85" fmla="*/ 5561037 h 6858000"/>
              <a:gd name="connsiteX86" fmla="*/ 4694684 w 7467600"/>
              <a:gd name="connsiteY86" fmla="*/ 5447098 h 6858000"/>
              <a:gd name="connsiteX87" fmla="*/ 4754123 w 7467600"/>
              <a:gd name="connsiteY87" fmla="*/ 5384643 h 6858000"/>
              <a:gd name="connsiteX88" fmla="*/ 4978032 w 7467600"/>
              <a:gd name="connsiteY88" fmla="*/ 5183809 h 6858000"/>
              <a:gd name="connsiteX89" fmla="*/ 1903353 w 7467600"/>
              <a:gd name="connsiteY89" fmla="*/ 5044827 h 6858000"/>
              <a:gd name="connsiteX90" fmla="*/ 1936931 w 7467600"/>
              <a:gd name="connsiteY90" fmla="*/ 5093954 h 6858000"/>
              <a:gd name="connsiteX91" fmla="*/ 2195868 w 7467600"/>
              <a:gd name="connsiteY91" fmla="*/ 5396574 h 6858000"/>
              <a:gd name="connsiteX92" fmla="*/ 2088852 w 7467600"/>
              <a:gd name="connsiteY92" fmla="*/ 5166123 h 6858000"/>
              <a:gd name="connsiteX93" fmla="*/ 1958241 w 7467600"/>
              <a:gd name="connsiteY93" fmla="*/ 5067955 h 6858000"/>
              <a:gd name="connsiteX94" fmla="*/ 1903353 w 7467600"/>
              <a:gd name="connsiteY94" fmla="*/ 5044827 h 6858000"/>
              <a:gd name="connsiteX95" fmla="*/ 1979378 w 7467600"/>
              <a:gd name="connsiteY95" fmla="*/ 4769504 h 6858000"/>
              <a:gd name="connsiteX96" fmla="*/ 2882120 w 7467600"/>
              <a:gd name="connsiteY96" fmla="*/ 5064547 h 6858000"/>
              <a:gd name="connsiteX97" fmla="*/ 2793103 w 7467600"/>
              <a:gd name="connsiteY97" fmla="*/ 5039699 h 6858000"/>
              <a:gd name="connsiteX98" fmla="*/ 2770041 w 7467600"/>
              <a:gd name="connsiteY98" fmla="*/ 5033634 h 6858000"/>
              <a:gd name="connsiteX99" fmla="*/ 1979378 w 7467600"/>
              <a:gd name="connsiteY99" fmla="*/ 4769504 h 6858000"/>
              <a:gd name="connsiteX100" fmla="*/ 1927410 w 7467600"/>
              <a:gd name="connsiteY100" fmla="*/ 4716164 h 6858000"/>
              <a:gd name="connsiteX101" fmla="*/ 1959587 w 7467600"/>
              <a:gd name="connsiteY101" fmla="*/ 4728849 h 6858000"/>
              <a:gd name="connsiteX102" fmla="*/ 2777707 w 7467600"/>
              <a:gd name="connsiteY102" fmla="*/ 5003991 h 6858000"/>
              <a:gd name="connsiteX103" fmla="*/ 2800768 w 7467600"/>
              <a:gd name="connsiteY103" fmla="*/ 5010056 h 6858000"/>
              <a:gd name="connsiteX104" fmla="*/ 2879408 w 7467600"/>
              <a:gd name="connsiteY104" fmla="*/ 5031590 h 6858000"/>
              <a:gd name="connsiteX105" fmla="*/ 2862295 w 7467600"/>
              <a:gd name="connsiteY105" fmla="*/ 5022958 h 6858000"/>
              <a:gd name="connsiteX106" fmla="*/ 2813343 w 7467600"/>
              <a:gd name="connsiteY106" fmla="*/ 4998369 h 6858000"/>
              <a:gd name="connsiteX107" fmla="*/ 2646245 w 7467600"/>
              <a:gd name="connsiteY107" fmla="*/ 4930999 h 6858000"/>
              <a:gd name="connsiteX108" fmla="*/ 1999243 w 7467600"/>
              <a:gd name="connsiteY108" fmla="*/ 4730524 h 6858000"/>
              <a:gd name="connsiteX109" fmla="*/ 1979527 w 7467600"/>
              <a:gd name="connsiteY109" fmla="*/ 4726651 h 6858000"/>
              <a:gd name="connsiteX110" fmla="*/ 1927410 w 7467600"/>
              <a:gd name="connsiteY110" fmla="*/ 4716164 h 6858000"/>
              <a:gd name="connsiteX111" fmla="*/ 1997014 w 7467600"/>
              <a:gd name="connsiteY111" fmla="*/ 4698007 h 6858000"/>
              <a:gd name="connsiteX112" fmla="*/ 2005458 w 7467600"/>
              <a:gd name="connsiteY112" fmla="*/ 4699540 h 6858000"/>
              <a:gd name="connsiteX113" fmla="*/ 2657186 w 7467600"/>
              <a:gd name="connsiteY113" fmla="*/ 4901687 h 6858000"/>
              <a:gd name="connsiteX114" fmla="*/ 2826662 w 7467600"/>
              <a:gd name="connsiteY114" fmla="*/ 4970362 h 6858000"/>
              <a:gd name="connsiteX115" fmla="*/ 2876100 w 7467600"/>
              <a:gd name="connsiteY115" fmla="*/ 4995397 h 6858000"/>
              <a:gd name="connsiteX116" fmla="*/ 3042600 w 7467600"/>
              <a:gd name="connsiteY116" fmla="*/ 5059532 h 6858000"/>
              <a:gd name="connsiteX117" fmla="*/ 1997014 w 7467600"/>
              <a:gd name="connsiteY117" fmla="*/ 4698007 h 6858000"/>
              <a:gd name="connsiteX118" fmla="*/ 2305292 w 7467600"/>
              <a:gd name="connsiteY118" fmla="*/ 4219492 h 6858000"/>
              <a:gd name="connsiteX119" fmla="*/ 3360922 w 7467600"/>
              <a:gd name="connsiteY119" fmla="*/ 4529373 h 6858000"/>
              <a:gd name="connsiteX120" fmla="*/ 3492420 w 7467600"/>
              <a:gd name="connsiteY120" fmla="*/ 4510145 h 6858000"/>
              <a:gd name="connsiteX121" fmla="*/ 3364086 w 7467600"/>
              <a:gd name="connsiteY121" fmla="*/ 4480340 h 6858000"/>
              <a:gd name="connsiteX122" fmla="*/ 3225818 w 7467600"/>
              <a:gd name="connsiteY122" fmla="*/ 4411822 h 6858000"/>
              <a:gd name="connsiteX123" fmla="*/ 3129696 w 7467600"/>
              <a:gd name="connsiteY123" fmla="*/ 4360704 h 6858000"/>
              <a:gd name="connsiteX124" fmla="*/ 2814545 w 7467600"/>
              <a:gd name="connsiteY124" fmla="*/ 4282955 h 6858000"/>
              <a:gd name="connsiteX125" fmla="*/ 2305292 w 7467600"/>
              <a:gd name="connsiteY125" fmla="*/ 4219492 h 6858000"/>
              <a:gd name="connsiteX126" fmla="*/ 2626982 w 7467600"/>
              <a:gd name="connsiteY126" fmla="*/ 4206450 h 6858000"/>
              <a:gd name="connsiteX127" fmla="*/ 2490617 w 7467600"/>
              <a:gd name="connsiteY127" fmla="*/ 4206951 h 6858000"/>
              <a:gd name="connsiteX128" fmla="*/ 2819869 w 7467600"/>
              <a:gd name="connsiteY128" fmla="*/ 4252936 h 6858000"/>
              <a:gd name="connsiteX129" fmla="*/ 3143018 w 7467600"/>
              <a:gd name="connsiteY129" fmla="*/ 4332698 h 6858000"/>
              <a:gd name="connsiteX130" fmla="*/ 3241520 w 7467600"/>
              <a:gd name="connsiteY130" fmla="*/ 4385112 h 6858000"/>
              <a:gd name="connsiteX131" fmla="*/ 3374575 w 7467600"/>
              <a:gd name="connsiteY131" fmla="*/ 4451517 h 6858000"/>
              <a:gd name="connsiteX132" fmla="*/ 3505221 w 7467600"/>
              <a:gd name="connsiteY132" fmla="*/ 4480757 h 6858000"/>
              <a:gd name="connsiteX133" fmla="*/ 2626982 w 7467600"/>
              <a:gd name="connsiteY133" fmla="*/ 4206450 h 6858000"/>
              <a:gd name="connsiteX134" fmla="*/ 1310106 w 7467600"/>
              <a:gd name="connsiteY134" fmla="*/ 3943217 h 6858000"/>
              <a:gd name="connsiteX135" fmla="*/ 854994 w 7467600"/>
              <a:gd name="connsiteY135" fmla="*/ 4399136 h 6858000"/>
              <a:gd name="connsiteX136" fmla="*/ 742462 w 7467600"/>
              <a:gd name="connsiteY136" fmla="*/ 4594648 h 6858000"/>
              <a:gd name="connsiteX137" fmla="*/ 820602 w 7467600"/>
              <a:gd name="connsiteY137" fmla="*/ 4485915 h 6858000"/>
              <a:gd name="connsiteX138" fmla="*/ 878295 w 7467600"/>
              <a:gd name="connsiteY138" fmla="*/ 4403594 h 6858000"/>
              <a:gd name="connsiteX139" fmla="*/ 1240607 w 7467600"/>
              <a:gd name="connsiteY139" fmla="*/ 4010401 h 6858000"/>
              <a:gd name="connsiteX140" fmla="*/ 1310106 w 7467600"/>
              <a:gd name="connsiteY140" fmla="*/ 3943217 h 6858000"/>
              <a:gd name="connsiteX141" fmla="*/ 1423113 w 7467600"/>
              <a:gd name="connsiteY141" fmla="*/ 3874565 h 6858000"/>
              <a:gd name="connsiteX142" fmla="*/ 1260565 w 7467600"/>
              <a:gd name="connsiteY142" fmla="*/ 4031982 h 6858000"/>
              <a:gd name="connsiteX143" fmla="*/ 901900 w 7467600"/>
              <a:gd name="connsiteY143" fmla="*/ 4421236 h 6858000"/>
              <a:gd name="connsiteX144" fmla="*/ 845044 w 7467600"/>
              <a:gd name="connsiteY144" fmla="*/ 4502436 h 6858000"/>
              <a:gd name="connsiteX145" fmla="*/ 685926 w 7467600"/>
              <a:gd name="connsiteY145" fmla="*/ 4703069 h 6858000"/>
              <a:gd name="connsiteX146" fmla="*/ 684248 w 7467600"/>
              <a:gd name="connsiteY146" fmla="*/ 4706721 h 6858000"/>
              <a:gd name="connsiteX147" fmla="*/ 1423113 w 7467600"/>
              <a:gd name="connsiteY147" fmla="*/ 3874565 h 6858000"/>
              <a:gd name="connsiteX148" fmla="*/ 3316479 w 7467600"/>
              <a:gd name="connsiteY148" fmla="*/ 3872136 h 6858000"/>
              <a:gd name="connsiteX149" fmla="*/ 3546806 w 7467600"/>
              <a:gd name="connsiteY149" fmla="*/ 4356139 h 6858000"/>
              <a:gd name="connsiteX150" fmla="*/ 3364433 w 7467600"/>
              <a:gd name="connsiteY150" fmla="*/ 3953121 h 6858000"/>
              <a:gd name="connsiteX151" fmla="*/ 3316479 w 7467600"/>
              <a:gd name="connsiteY151" fmla="*/ 3872136 h 6858000"/>
              <a:gd name="connsiteX152" fmla="*/ 3291335 w 7467600"/>
              <a:gd name="connsiteY152" fmla="*/ 3767420 h 6858000"/>
              <a:gd name="connsiteX153" fmla="*/ 3390805 w 7467600"/>
              <a:gd name="connsiteY153" fmla="*/ 3937163 h 6858000"/>
              <a:gd name="connsiteX154" fmla="*/ 3579062 w 7467600"/>
              <a:gd name="connsiteY154" fmla="*/ 4359040 h 6858000"/>
              <a:gd name="connsiteX155" fmla="*/ 3467355 w 7467600"/>
              <a:gd name="connsiteY155" fmla="*/ 3988130 h 6858000"/>
              <a:gd name="connsiteX156" fmla="*/ 3310753 w 7467600"/>
              <a:gd name="connsiteY156" fmla="*/ 3787140 h 6858000"/>
              <a:gd name="connsiteX157" fmla="*/ 3291335 w 7467600"/>
              <a:gd name="connsiteY157" fmla="*/ 3767420 h 6858000"/>
              <a:gd name="connsiteX158" fmla="*/ 1635889 w 7467600"/>
              <a:gd name="connsiteY158" fmla="*/ 3709494 h 6858000"/>
              <a:gd name="connsiteX159" fmla="*/ 1634800 w 7467600"/>
              <a:gd name="connsiteY159" fmla="*/ 3731111 h 6858000"/>
              <a:gd name="connsiteX160" fmla="*/ 1635889 w 7467600"/>
              <a:gd name="connsiteY160" fmla="*/ 3709494 h 6858000"/>
              <a:gd name="connsiteX161" fmla="*/ 1510397 w 7467600"/>
              <a:gd name="connsiteY161" fmla="*/ 3684705 h 6858000"/>
              <a:gd name="connsiteX162" fmla="*/ 1146550 w 7467600"/>
              <a:gd name="connsiteY162" fmla="*/ 3802012 h 6858000"/>
              <a:gd name="connsiteX163" fmla="*/ 698834 w 7467600"/>
              <a:gd name="connsiteY163" fmla="*/ 3952272 h 6858000"/>
              <a:gd name="connsiteX164" fmla="*/ 34256 w 7467600"/>
              <a:gd name="connsiteY164" fmla="*/ 4347603 h 6858000"/>
              <a:gd name="connsiteX165" fmla="*/ 527241 w 7467600"/>
              <a:gd name="connsiteY165" fmla="*/ 4065078 h 6858000"/>
              <a:gd name="connsiteX166" fmla="*/ 1510397 w 7467600"/>
              <a:gd name="connsiteY166" fmla="*/ 3684705 h 6858000"/>
              <a:gd name="connsiteX167" fmla="*/ 1313114 w 7467600"/>
              <a:gd name="connsiteY167" fmla="*/ 3655216 h 6858000"/>
              <a:gd name="connsiteX168" fmla="*/ 1109304 w 7467600"/>
              <a:gd name="connsiteY168" fmla="*/ 3669030 h 6858000"/>
              <a:gd name="connsiteX169" fmla="*/ 8129 w 7467600"/>
              <a:gd name="connsiteY169" fmla="*/ 4330519 h 6858000"/>
              <a:gd name="connsiteX170" fmla="*/ 687572 w 7467600"/>
              <a:gd name="connsiteY170" fmla="*/ 3925629 h 6858000"/>
              <a:gd name="connsiteX171" fmla="*/ 1138365 w 7467600"/>
              <a:gd name="connsiteY171" fmla="*/ 3774515 h 6858000"/>
              <a:gd name="connsiteX172" fmla="*/ 1505579 w 7467600"/>
              <a:gd name="connsiteY172" fmla="*/ 3655526 h 6858000"/>
              <a:gd name="connsiteX173" fmla="*/ 1313114 w 7467600"/>
              <a:gd name="connsiteY173" fmla="*/ 3655216 h 6858000"/>
              <a:gd name="connsiteX174" fmla="*/ 3655073 w 7467600"/>
              <a:gd name="connsiteY174" fmla="*/ 3650884 h 6858000"/>
              <a:gd name="connsiteX175" fmla="*/ 3989938 w 7467600"/>
              <a:gd name="connsiteY175" fmla="*/ 3991685 h 6858000"/>
              <a:gd name="connsiteX176" fmla="*/ 4393907 w 7467600"/>
              <a:gd name="connsiteY176" fmla="*/ 4261258 h 6858000"/>
              <a:gd name="connsiteX177" fmla="*/ 4648051 w 7467600"/>
              <a:gd name="connsiteY177" fmla="*/ 4374051 h 6858000"/>
              <a:gd name="connsiteX178" fmla="*/ 4383389 w 7467600"/>
              <a:gd name="connsiteY178" fmla="*/ 4184369 h 6858000"/>
              <a:gd name="connsiteX179" fmla="*/ 4165508 w 7467600"/>
              <a:gd name="connsiteY179" fmla="*/ 4035196 h 6858000"/>
              <a:gd name="connsiteX180" fmla="*/ 4068162 w 7467600"/>
              <a:gd name="connsiteY180" fmla="*/ 3953394 h 6858000"/>
              <a:gd name="connsiteX181" fmla="*/ 3981416 w 7467600"/>
              <a:gd name="connsiteY181" fmla="*/ 3880482 h 6858000"/>
              <a:gd name="connsiteX182" fmla="*/ 3800147 w 7467600"/>
              <a:gd name="connsiteY182" fmla="*/ 3749872 h 6858000"/>
              <a:gd name="connsiteX183" fmla="*/ 3655073 w 7467600"/>
              <a:gd name="connsiteY183" fmla="*/ 3650884 h 6858000"/>
              <a:gd name="connsiteX184" fmla="*/ 3670252 w 7467600"/>
              <a:gd name="connsiteY184" fmla="*/ 3622798 h 6858000"/>
              <a:gd name="connsiteX185" fmla="*/ 3817258 w 7467600"/>
              <a:gd name="connsiteY185" fmla="*/ 3723577 h 6858000"/>
              <a:gd name="connsiteX186" fmla="*/ 4000461 w 7467600"/>
              <a:gd name="connsiteY186" fmla="*/ 3855966 h 6858000"/>
              <a:gd name="connsiteX187" fmla="*/ 4088180 w 7467600"/>
              <a:gd name="connsiteY187" fmla="*/ 3929774 h 6858000"/>
              <a:gd name="connsiteX188" fmla="*/ 4184555 w 7467600"/>
              <a:gd name="connsiteY188" fmla="*/ 4010683 h 6858000"/>
              <a:gd name="connsiteX189" fmla="*/ 4399563 w 7467600"/>
              <a:gd name="connsiteY189" fmla="*/ 4158106 h 6858000"/>
              <a:gd name="connsiteX190" fmla="*/ 4684469 w 7467600"/>
              <a:gd name="connsiteY190" fmla="*/ 4364680 h 6858000"/>
              <a:gd name="connsiteX191" fmla="*/ 4690271 w 7467600"/>
              <a:gd name="connsiteY191" fmla="*/ 4370034 h 6858000"/>
              <a:gd name="connsiteX192" fmla="*/ 4136093 w 7467600"/>
              <a:gd name="connsiteY192" fmla="*/ 3858466 h 6858000"/>
              <a:gd name="connsiteX193" fmla="*/ 3670252 w 7467600"/>
              <a:gd name="connsiteY193" fmla="*/ 3622798 h 6858000"/>
              <a:gd name="connsiteX194" fmla="*/ 4440129 w 7467600"/>
              <a:gd name="connsiteY194" fmla="*/ 3448571 h 6858000"/>
              <a:gd name="connsiteX195" fmla="*/ 4856525 w 7467600"/>
              <a:gd name="connsiteY195" fmla="*/ 3915351 h 6858000"/>
              <a:gd name="connsiteX196" fmla="*/ 5059055 w 7467600"/>
              <a:gd name="connsiteY196" fmla="*/ 4108918 h 6858000"/>
              <a:gd name="connsiteX197" fmla="*/ 5290070 w 7467600"/>
              <a:gd name="connsiteY197" fmla="*/ 4263619 h 6858000"/>
              <a:gd name="connsiteX198" fmla="*/ 4834991 w 7467600"/>
              <a:gd name="connsiteY198" fmla="*/ 3830985 h 6858000"/>
              <a:gd name="connsiteX199" fmla="*/ 4440129 w 7467600"/>
              <a:gd name="connsiteY199" fmla="*/ 3448571 h 6858000"/>
              <a:gd name="connsiteX200" fmla="*/ 4441737 w 7467600"/>
              <a:gd name="connsiteY200" fmla="*/ 3399734 h 6858000"/>
              <a:gd name="connsiteX201" fmla="*/ 4431236 w 7467600"/>
              <a:gd name="connsiteY201" fmla="*/ 3400954 h 6858000"/>
              <a:gd name="connsiteX202" fmla="*/ 4557150 w 7467600"/>
              <a:gd name="connsiteY202" fmla="*/ 3510023 h 6858000"/>
              <a:gd name="connsiteX203" fmla="*/ 4856936 w 7467600"/>
              <a:gd name="connsiteY203" fmla="*/ 3809146 h 6858000"/>
              <a:gd name="connsiteX204" fmla="*/ 5111996 w 7467600"/>
              <a:gd name="connsiteY204" fmla="*/ 4065759 h 6858000"/>
              <a:gd name="connsiteX205" fmla="*/ 5388878 w 7467600"/>
              <a:gd name="connsiteY205" fmla="*/ 4300185 h 6858000"/>
              <a:gd name="connsiteX206" fmla="*/ 5425556 w 7467600"/>
              <a:gd name="connsiteY206" fmla="*/ 4308967 h 6858000"/>
              <a:gd name="connsiteX207" fmla="*/ 4943646 w 7467600"/>
              <a:gd name="connsiteY207" fmla="*/ 3822916 h 6858000"/>
              <a:gd name="connsiteX208" fmla="*/ 4594837 w 7467600"/>
              <a:gd name="connsiteY208" fmla="*/ 3532274 h 6858000"/>
              <a:gd name="connsiteX209" fmla="*/ 4441737 w 7467600"/>
              <a:gd name="connsiteY209" fmla="*/ 3399734 h 6858000"/>
              <a:gd name="connsiteX210" fmla="*/ 5425834 w 7467600"/>
              <a:gd name="connsiteY210" fmla="*/ 3162785 h 6858000"/>
              <a:gd name="connsiteX211" fmla="*/ 5401644 w 7467600"/>
              <a:gd name="connsiteY211" fmla="*/ 3617847 h 6858000"/>
              <a:gd name="connsiteX212" fmla="*/ 5467256 w 7467600"/>
              <a:gd name="connsiteY212" fmla="*/ 4175494 h 6858000"/>
              <a:gd name="connsiteX213" fmla="*/ 5448069 w 7467600"/>
              <a:gd name="connsiteY213" fmla="*/ 3567554 h 6858000"/>
              <a:gd name="connsiteX214" fmla="*/ 5425834 w 7467600"/>
              <a:gd name="connsiteY214" fmla="*/ 3162785 h 6858000"/>
              <a:gd name="connsiteX215" fmla="*/ 1318687 w 7467600"/>
              <a:gd name="connsiteY215" fmla="*/ 3113840 h 6858000"/>
              <a:gd name="connsiteX216" fmla="*/ 1066793 w 7467600"/>
              <a:gd name="connsiteY216" fmla="*/ 3212171 h 6858000"/>
              <a:gd name="connsiteX217" fmla="*/ 993319 w 7467600"/>
              <a:gd name="connsiteY217" fmla="*/ 3247648 h 6858000"/>
              <a:gd name="connsiteX218" fmla="*/ 853081 w 7467600"/>
              <a:gd name="connsiteY218" fmla="*/ 3312410 h 6858000"/>
              <a:gd name="connsiteX219" fmla="*/ 805957 w 7467600"/>
              <a:gd name="connsiteY219" fmla="*/ 3330443 h 6858000"/>
              <a:gd name="connsiteX220" fmla="*/ 1318687 w 7467600"/>
              <a:gd name="connsiteY220" fmla="*/ 3113840 h 6858000"/>
              <a:gd name="connsiteX221" fmla="*/ 5453702 w 7467600"/>
              <a:gd name="connsiteY221" fmla="*/ 3090882 h 6858000"/>
              <a:gd name="connsiteX222" fmla="*/ 5480135 w 7467600"/>
              <a:gd name="connsiteY222" fmla="*/ 3565802 h 6858000"/>
              <a:gd name="connsiteX223" fmla="*/ 5499023 w 7467600"/>
              <a:gd name="connsiteY223" fmla="*/ 4166310 h 6858000"/>
              <a:gd name="connsiteX224" fmla="*/ 5547022 w 7467600"/>
              <a:gd name="connsiteY224" fmla="*/ 3607838 h 6858000"/>
              <a:gd name="connsiteX225" fmla="*/ 5515964 w 7467600"/>
              <a:gd name="connsiteY225" fmla="*/ 3378541 h 6858000"/>
              <a:gd name="connsiteX226" fmla="*/ 5453702 w 7467600"/>
              <a:gd name="connsiteY226" fmla="*/ 3090882 h 6858000"/>
              <a:gd name="connsiteX227" fmla="*/ 1238695 w 7467600"/>
              <a:gd name="connsiteY227" fmla="*/ 3076820 h 6858000"/>
              <a:gd name="connsiteX228" fmla="*/ 716371 w 7467600"/>
              <a:gd name="connsiteY228" fmla="*/ 3293249 h 6858000"/>
              <a:gd name="connsiteX229" fmla="*/ 579522 w 7467600"/>
              <a:gd name="connsiteY229" fmla="*/ 3371759 h 6858000"/>
              <a:gd name="connsiteX230" fmla="*/ 600288 w 7467600"/>
              <a:gd name="connsiteY230" fmla="*/ 3365555 h 6858000"/>
              <a:gd name="connsiteX231" fmla="*/ 840692 w 7467600"/>
              <a:gd name="connsiteY231" fmla="*/ 3284921 h 6858000"/>
              <a:gd name="connsiteX232" fmla="*/ 979248 w 7467600"/>
              <a:gd name="connsiteY232" fmla="*/ 3221003 h 6858000"/>
              <a:gd name="connsiteX233" fmla="*/ 1053282 w 7467600"/>
              <a:gd name="connsiteY233" fmla="*/ 3185247 h 6858000"/>
              <a:gd name="connsiteX234" fmla="*/ 1320603 w 7467600"/>
              <a:gd name="connsiteY234" fmla="*/ 3081281 h 6858000"/>
              <a:gd name="connsiteX235" fmla="*/ 1238695 w 7467600"/>
              <a:gd name="connsiteY235" fmla="*/ 3076820 h 6858000"/>
              <a:gd name="connsiteX236" fmla="*/ 5425627 w 7467600"/>
              <a:gd name="connsiteY236" fmla="*/ 2954192 h 6858000"/>
              <a:gd name="connsiteX237" fmla="*/ 5470770 w 7467600"/>
              <a:gd name="connsiteY237" fmla="*/ 3005435 h 6858000"/>
              <a:gd name="connsiteX238" fmla="*/ 5519779 w 7467600"/>
              <a:gd name="connsiteY238" fmla="*/ 4359223 h 6858000"/>
              <a:gd name="connsiteX239" fmla="*/ 5520293 w 7467600"/>
              <a:gd name="connsiteY239" fmla="*/ 4360602 h 6858000"/>
              <a:gd name="connsiteX240" fmla="*/ 5767221 w 7467600"/>
              <a:gd name="connsiteY240" fmla="*/ 4665564 h 6858000"/>
              <a:gd name="connsiteX241" fmla="*/ 6937169 w 7467600"/>
              <a:gd name="connsiteY241" fmla="*/ 4815941 h 6858000"/>
              <a:gd name="connsiteX242" fmla="*/ 6953922 w 7467600"/>
              <a:gd name="connsiteY242" fmla="*/ 4890068 h 6858000"/>
              <a:gd name="connsiteX243" fmla="*/ 6071359 w 7467600"/>
              <a:gd name="connsiteY243" fmla="*/ 4770770 h 6858000"/>
              <a:gd name="connsiteX244" fmla="*/ 6038839 w 7467600"/>
              <a:gd name="connsiteY244" fmla="*/ 4764474 h 6858000"/>
              <a:gd name="connsiteX245" fmla="*/ 6038706 w 7467600"/>
              <a:gd name="connsiteY245" fmla="*/ 4763847 h 6858000"/>
              <a:gd name="connsiteX246" fmla="*/ 6037784 w 7467600"/>
              <a:gd name="connsiteY246" fmla="*/ 4764270 h 6858000"/>
              <a:gd name="connsiteX247" fmla="*/ 6038839 w 7467600"/>
              <a:gd name="connsiteY247" fmla="*/ 4764474 h 6858000"/>
              <a:gd name="connsiteX248" fmla="*/ 6040338 w 7467600"/>
              <a:gd name="connsiteY248" fmla="*/ 4771418 h 6858000"/>
              <a:gd name="connsiteX249" fmla="*/ 6024488 w 7467600"/>
              <a:gd name="connsiteY249" fmla="*/ 4809903 h 6858000"/>
              <a:gd name="connsiteX250" fmla="*/ 5599771 w 7467600"/>
              <a:gd name="connsiteY250" fmla="*/ 5509652 h 6858000"/>
              <a:gd name="connsiteX251" fmla="*/ 5548843 w 7467600"/>
              <a:gd name="connsiteY251" fmla="*/ 5563845 h 6858000"/>
              <a:gd name="connsiteX252" fmla="*/ 5940952 w 7467600"/>
              <a:gd name="connsiteY252" fmla="*/ 6250028 h 6858000"/>
              <a:gd name="connsiteX253" fmla="*/ 6043441 w 7467600"/>
              <a:gd name="connsiteY253" fmla="*/ 6665847 h 6858000"/>
              <a:gd name="connsiteX254" fmla="*/ 6093432 w 7467600"/>
              <a:gd name="connsiteY254" fmla="*/ 6858000 h 6858000"/>
              <a:gd name="connsiteX255" fmla="*/ 6034344 w 7467600"/>
              <a:gd name="connsiteY255" fmla="*/ 6858000 h 6858000"/>
              <a:gd name="connsiteX256" fmla="*/ 6026679 w 7467600"/>
              <a:gd name="connsiteY256" fmla="*/ 6836959 h 6858000"/>
              <a:gd name="connsiteX257" fmla="*/ 5800441 w 7467600"/>
              <a:gd name="connsiteY257" fmla="*/ 6335286 h 6858000"/>
              <a:gd name="connsiteX258" fmla="*/ 5526562 w 7467600"/>
              <a:gd name="connsiteY258" fmla="*/ 5705388 h 6858000"/>
              <a:gd name="connsiteX259" fmla="*/ 5519640 w 7467600"/>
              <a:gd name="connsiteY259" fmla="*/ 5683774 h 6858000"/>
              <a:gd name="connsiteX260" fmla="*/ 5844559 w 7467600"/>
              <a:gd name="connsiteY260" fmla="*/ 6553349 h 6858000"/>
              <a:gd name="connsiteX261" fmla="*/ 5975994 w 7467600"/>
              <a:gd name="connsiteY261" fmla="*/ 6858000 h 6858000"/>
              <a:gd name="connsiteX262" fmla="*/ 5898547 w 7467600"/>
              <a:gd name="connsiteY262" fmla="*/ 6858000 h 6858000"/>
              <a:gd name="connsiteX263" fmla="*/ 5682041 w 7467600"/>
              <a:gd name="connsiteY263" fmla="*/ 6355860 h 6858000"/>
              <a:gd name="connsiteX264" fmla="*/ 5461758 w 7467600"/>
              <a:gd name="connsiteY264" fmla="*/ 5820220 h 6858000"/>
              <a:gd name="connsiteX265" fmla="*/ 5237282 w 7467600"/>
              <a:gd name="connsiteY265" fmla="*/ 6579086 h 6858000"/>
              <a:gd name="connsiteX266" fmla="*/ 5115009 w 7467600"/>
              <a:gd name="connsiteY266" fmla="*/ 6858000 h 6858000"/>
              <a:gd name="connsiteX267" fmla="*/ 5028074 w 7467600"/>
              <a:gd name="connsiteY267" fmla="*/ 6858000 h 6858000"/>
              <a:gd name="connsiteX268" fmla="*/ 5079508 w 7467600"/>
              <a:gd name="connsiteY268" fmla="*/ 6749074 h 6858000"/>
              <a:gd name="connsiteX269" fmla="*/ 5371846 w 7467600"/>
              <a:gd name="connsiteY269" fmla="*/ 5924413 h 6858000"/>
              <a:gd name="connsiteX270" fmla="*/ 5270512 w 7467600"/>
              <a:gd name="connsiteY270" fmla="*/ 6138975 h 6858000"/>
              <a:gd name="connsiteX271" fmla="*/ 5062409 w 7467600"/>
              <a:gd name="connsiteY271" fmla="*/ 6653544 h 6858000"/>
              <a:gd name="connsiteX272" fmla="*/ 5036628 w 7467600"/>
              <a:gd name="connsiteY272" fmla="*/ 6754247 h 6858000"/>
              <a:gd name="connsiteX273" fmla="*/ 5009112 w 7467600"/>
              <a:gd name="connsiteY273" fmla="*/ 6858000 h 6858000"/>
              <a:gd name="connsiteX274" fmla="*/ 4976679 w 7467600"/>
              <a:gd name="connsiteY274" fmla="*/ 6858000 h 6858000"/>
              <a:gd name="connsiteX275" fmla="*/ 5006537 w 7467600"/>
              <a:gd name="connsiteY275" fmla="*/ 6747068 h 6858000"/>
              <a:gd name="connsiteX276" fmla="*/ 5032723 w 7467600"/>
              <a:gd name="connsiteY276" fmla="*/ 6644957 h 6858000"/>
              <a:gd name="connsiteX277" fmla="*/ 5242949 w 7467600"/>
              <a:gd name="connsiteY277" fmla="*/ 6125175 h 6858000"/>
              <a:gd name="connsiteX278" fmla="*/ 5286321 w 7467600"/>
              <a:gd name="connsiteY278" fmla="*/ 6033555 h 6858000"/>
              <a:gd name="connsiteX279" fmla="*/ 5008210 w 7467600"/>
              <a:gd name="connsiteY279" fmla="*/ 6649194 h 6858000"/>
              <a:gd name="connsiteX280" fmla="*/ 4986321 w 7467600"/>
              <a:gd name="connsiteY280" fmla="*/ 6765687 h 6858000"/>
              <a:gd name="connsiteX281" fmla="*/ 4973474 w 7467600"/>
              <a:gd name="connsiteY281" fmla="*/ 6858000 h 6858000"/>
              <a:gd name="connsiteX282" fmla="*/ 4907178 w 7467600"/>
              <a:gd name="connsiteY282" fmla="*/ 6858000 h 6858000"/>
              <a:gd name="connsiteX283" fmla="*/ 4910810 w 7467600"/>
              <a:gd name="connsiteY283" fmla="*/ 6829660 h 6858000"/>
              <a:gd name="connsiteX284" fmla="*/ 4987461 w 7467600"/>
              <a:gd name="connsiteY284" fmla="*/ 6432994 h 6858000"/>
              <a:gd name="connsiteX285" fmla="*/ 5179262 w 7467600"/>
              <a:gd name="connsiteY285" fmla="*/ 6035044 h 6858000"/>
              <a:gd name="connsiteX286" fmla="*/ 4689678 w 7467600"/>
              <a:gd name="connsiteY286" fmla="*/ 6440241 h 6858000"/>
              <a:gd name="connsiteX287" fmla="*/ 4477543 w 7467600"/>
              <a:gd name="connsiteY287" fmla="*/ 6674836 h 6858000"/>
              <a:gd name="connsiteX288" fmla="*/ 4329957 w 7467600"/>
              <a:gd name="connsiteY288" fmla="*/ 6858000 h 6858000"/>
              <a:gd name="connsiteX289" fmla="*/ 4218595 w 7467600"/>
              <a:gd name="connsiteY289" fmla="*/ 6858000 h 6858000"/>
              <a:gd name="connsiteX290" fmla="*/ 4368888 w 7467600"/>
              <a:gd name="connsiteY290" fmla="*/ 6668412 h 6858000"/>
              <a:gd name="connsiteX291" fmla="*/ 4563091 w 7467600"/>
              <a:gd name="connsiteY291" fmla="*/ 6442508 h 6858000"/>
              <a:gd name="connsiteX292" fmla="*/ 5387324 w 7467600"/>
              <a:gd name="connsiteY292" fmla="*/ 5705830 h 6858000"/>
              <a:gd name="connsiteX293" fmla="*/ 5073620 w 7467600"/>
              <a:gd name="connsiteY293" fmla="*/ 5955437 h 6858000"/>
              <a:gd name="connsiteX294" fmla="*/ 4689789 w 7467600"/>
              <a:gd name="connsiteY294" fmla="*/ 6268382 h 6858000"/>
              <a:gd name="connsiteX295" fmla="*/ 4418722 w 7467600"/>
              <a:gd name="connsiteY295" fmla="*/ 6570886 h 6858000"/>
              <a:gd name="connsiteX296" fmla="*/ 4214944 w 7467600"/>
              <a:gd name="connsiteY296" fmla="*/ 6858000 h 6858000"/>
              <a:gd name="connsiteX297" fmla="*/ 4177898 w 7467600"/>
              <a:gd name="connsiteY297" fmla="*/ 6858000 h 6858000"/>
              <a:gd name="connsiteX298" fmla="*/ 4391597 w 7467600"/>
              <a:gd name="connsiteY298" fmla="*/ 6556370 h 6858000"/>
              <a:gd name="connsiteX299" fmla="*/ 4668889 w 7467600"/>
              <a:gd name="connsiteY299" fmla="*/ 6246399 h 6858000"/>
              <a:gd name="connsiteX300" fmla="*/ 5055427 w 7467600"/>
              <a:gd name="connsiteY300" fmla="*/ 5931476 h 6858000"/>
              <a:gd name="connsiteX301" fmla="*/ 5371814 w 7467600"/>
              <a:gd name="connsiteY301" fmla="*/ 5678975 h 6858000"/>
              <a:gd name="connsiteX302" fmla="*/ 4987918 w 7467600"/>
              <a:gd name="connsiteY302" fmla="*/ 5838701 h 6858000"/>
              <a:gd name="connsiteX303" fmla="*/ 4317146 w 7467600"/>
              <a:gd name="connsiteY303" fmla="*/ 6587716 h 6858000"/>
              <a:gd name="connsiteX304" fmla="*/ 4171627 w 7467600"/>
              <a:gd name="connsiteY304" fmla="*/ 6858000 h 6858000"/>
              <a:gd name="connsiteX305" fmla="*/ 4081585 w 7467600"/>
              <a:gd name="connsiteY305" fmla="*/ 6858000 h 6858000"/>
              <a:gd name="connsiteX306" fmla="*/ 4238603 w 7467600"/>
              <a:gd name="connsiteY306" fmla="*/ 6559341 h 6858000"/>
              <a:gd name="connsiteX307" fmla="*/ 4778333 w 7467600"/>
              <a:gd name="connsiteY307" fmla="*/ 5873626 h 6858000"/>
              <a:gd name="connsiteX308" fmla="*/ 5414185 w 7467600"/>
              <a:gd name="connsiteY308" fmla="*/ 5573882 h 6858000"/>
              <a:gd name="connsiteX309" fmla="*/ 5959648 w 7467600"/>
              <a:gd name="connsiteY309" fmla="*/ 4760797 h 6858000"/>
              <a:gd name="connsiteX310" fmla="*/ 5355019 w 7467600"/>
              <a:gd name="connsiteY310" fmla="*/ 4734672 h 6858000"/>
              <a:gd name="connsiteX311" fmla="*/ 5083565 w 7467600"/>
              <a:gd name="connsiteY311" fmla="*/ 5179121 h 6858000"/>
              <a:gd name="connsiteX312" fmla="*/ 4713577 w 7467600"/>
              <a:gd name="connsiteY312" fmla="*/ 5616803 h 6858000"/>
              <a:gd name="connsiteX313" fmla="*/ 3989559 w 7467600"/>
              <a:gd name="connsiteY313" fmla="*/ 6145945 h 6858000"/>
              <a:gd name="connsiteX314" fmla="*/ 3939824 w 7467600"/>
              <a:gd name="connsiteY314" fmla="*/ 6066900 h 6858000"/>
              <a:gd name="connsiteX315" fmla="*/ 4584537 w 7467600"/>
              <a:gd name="connsiteY315" fmla="*/ 5324826 h 6858000"/>
              <a:gd name="connsiteX316" fmla="*/ 5037105 w 7467600"/>
              <a:gd name="connsiteY316" fmla="*/ 5088765 h 6858000"/>
              <a:gd name="connsiteX317" fmla="*/ 5039930 w 7467600"/>
              <a:gd name="connsiteY317" fmla="*/ 5089585 h 6858000"/>
              <a:gd name="connsiteX318" fmla="*/ 5263764 w 7467600"/>
              <a:gd name="connsiteY318" fmla="*/ 4735525 h 6858000"/>
              <a:gd name="connsiteX319" fmla="*/ 4086300 w 7467600"/>
              <a:gd name="connsiteY319" fmla="*/ 4884599 h 6858000"/>
              <a:gd name="connsiteX320" fmla="*/ 4085485 w 7467600"/>
              <a:gd name="connsiteY320" fmla="*/ 4899070 h 6858000"/>
              <a:gd name="connsiteX321" fmla="*/ 3871915 w 7467600"/>
              <a:gd name="connsiteY321" fmla="*/ 5253645 h 6858000"/>
              <a:gd name="connsiteX322" fmla="*/ 3799374 w 7467600"/>
              <a:gd name="connsiteY322" fmla="*/ 5466127 h 6858000"/>
              <a:gd name="connsiteX323" fmla="*/ 3498850 w 7467600"/>
              <a:gd name="connsiteY323" fmla="*/ 6661888 h 6858000"/>
              <a:gd name="connsiteX324" fmla="*/ 3399216 w 7467600"/>
              <a:gd name="connsiteY324" fmla="*/ 6858000 h 6858000"/>
              <a:gd name="connsiteX325" fmla="*/ 3303688 w 7467600"/>
              <a:gd name="connsiteY325" fmla="*/ 6858000 h 6858000"/>
              <a:gd name="connsiteX326" fmla="*/ 3391774 w 7467600"/>
              <a:gd name="connsiteY326" fmla="*/ 6697181 h 6858000"/>
              <a:gd name="connsiteX327" fmla="*/ 3735540 w 7467600"/>
              <a:gd name="connsiteY327" fmla="*/ 5546923 h 6858000"/>
              <a:gd name="connsiteX328" fmla="*/ 3729438 w 7467600"/>
              <a:gd name="connsiteY328" fmla="*/ 5569058 h 6858000"/>
              <a:gd name="connsiteX329" fmla="*/ 3707782 w 7467600"/>
              <a:gd name="connsiteY329" fmla="*/ 5644908 h 6858000"/>
              <a:gd name="connsiteX330" fmla="*/ 3583827 w 7467600"/>
              <a:gd name="connsiteY330" fmla="*/ 6039215 h 6858000"/>
              <a:gd name="connsiteX331" fmla="*/ 3547861 w 7467600"/>
              <a:gd name="connsiteY331" fmla="*/ 6129609 h 6858000"/>
              <a:gd name="connsiteX332" fmla="*/ 3490905 w 7467600"/>
              <a:gd name="connsiteY332" fmla="*/ 6277660 h 6858000"/>
              <a:gd name="connsiteX333" fmla="*/ 3455859 w 7467600"/>
              <a:gd name="connsiteY333" fmla="*/ 6391301 h 6858000"/>
              <a:gd name="connsiteX334" fmla="*/ 3429112 w 7467600"/>
              <a:gd name="connsiteY334" fmla="*/ 6479469 h 6858000"/>
              <a:gd name="connsiteX335" fmla="*/ 3304862 w 7467600"/>
              <a:gd name="connsiteY335" fmla="*/ 6796476 h 6858000"/>
              <a:gd name="connsiteX336" fmla="*/ 3276071 w 7467600"/>
              <a:gd name="connsiteY336" fmla="*/ 6858000 h 6858000"/>
              <a:gd name="connsiteX337" fmla="*/ 3240805 w 7467600"/>
              <a:gd name="connsiteY337" fmla="*/ 6858000 h 6858000"/>
              <a:gd name="connsiteX338" fmla="*/ 3275917 w 7467600"/>
              <a:gd name="connsiteY338" fmla="*/ 6783192 h 6858000"/>
              <a:gd name="connsiteX339" fmla="*/ 3399358 w 7467600"/>
              <a:gd name="connsiteY339" fmla="*/ 6469011 h 6858000"/>
              <a:gd name="connsiteX340" fmla="*/ 3425650 w 7467600"/>
              <a:gd name="connsiteY340" fmla="*/ 6381333 h 6858000"/>
              <a:gd name="connsiteX341" fmla="*/ 3460661 w 7467600"/>
              <a:gd name="connsiteY341" fmla="*/ 6266763 h 6858000"/>
              <a:gd name="connsiteX342" fmla="*/ 3518021 w 7467600"/>
              <a:gd name="connsiteY342" fmla="*/ 6117298 h 6858000"/>
              <a:gd name="connsiteX343" fmla="*/ 3554035 w 7467600"/>
              <a:gd name="connsiteY343" fmla="*/ 6027832 h 6858000"/>
              <a:gd name="connsiteX344" fmla="*/ 3677174 w 7467600"/>
              <a:gd name="connsiteY344" fmla="*/ 5636351 h 6858000"/>
              <a:gd name="connsiteX345" fmla="*/ 3698819 w 7467600"/>
              <a:gd name="connsiteY345" fmla="*/ 5560503 h 6858000"/>
              <a:gd name="connsiteX346" fmla="*/ 3702094 w 7467600"/>
              <a:gd name="connsiteY346" fmla="*/ 5549194 h 6858000"/>
              <a:gd name="connsiteX347" fmla="*/ 3398355 w 7467600"/>
              <a:gd name="connsiteY347" fmla="*/ 6094603 h 6858000"/>
              <a:gd name="connsiteX348" fmla="*/ 3193941 w 7467600"/>
              <a:gd name="connsiteY348" fmla="*/ 6798775 h 6858000"/>
              <a:gd name="connsiteX349" fmla="*/ 3184140 w 7467600"/>
              <a:gd name="connsiteY349" fmla="*/ 6858000 h 6858000"/>
              <a:gd name="connsiteX350" fmla="*/ 3099978 w 7467600"/>
              <a:gd name="connsiteY350" fmla="*/ 6858000 h 6858000"/>
              <a:gd name="connsiteX351" fmla="*/ 3101556 w 7467600"/>
              <a:gd name="connsiteY351" fmla="*/ 6843337 h 6858000"/>
              <a:gd name="connsiteX352" fmla="*/ 3370162 w 7467600"/>
              <a:gd name="connsiteY352" fmla="*/ 5785550 h 6858000"/>
              <a:gd name="connsiteX353" fmla="*/ 3746477 w 7467600"/>
              <a:gd name="connsiteY353" fmla="*/ 5377889 h 6858000"/>
              <a:gd name="connsiteX354" fmla="*/ 3863399 w 7467600"/>
              <a:gd name="connsiteY354" fmla="*/ 5087257 h 6858000"/>
              <a:gd name="connsiteX355" fmla="*/ 3968712 w 7467600"/>
              <a:gd name="connsiteY355" fmla="*/ 4913989 h 6858000"/>
              <a:gd name="connsiteX356" fmla="*/ 2792390 w 7467600"/>
              <a:gd name="connsiteY356" fmla="*/ 5382974 h 6858000"/>
              <a:gd name="connsiteX357" fmla="*/ 2714982 w 7467600"/>
              <a:gd name="connsiteY357" fmla="*/ 5427051 h 6858000"/>
              <a:gd name="connsiteX358" fmla="*/ 2813361 w 7467600"/>
              <a:gd name="connsiteY358" fmla="*/ 6023912 h 6858000"/>
              <a:gd name="connsiteX359" fmla="*/ 2688430 w 7467600"/>
              <a:gd name="connsiteY359" fmla="*/ 6801564 h 6858000"/>
              <a:gd name="connsiteX360" fmla="*/ 2629626 w 7467600"/>
              <a:gd name="connsiteY360" fmla="*/ 6763394 h 6858000"/>
              <a:gd name="connsiteX361" fmla="*/ 2565328 w 7467600"/>
              <a:gd name="connsiteY361" fmla="*/ 5516399 h 6858000"/>
              <a:gd name="connsiteX362" fmla="*/ 1922999 w 7467600"/>
              <a:gd name="connsiteY362" fmla="*/ 5980343 h 6858000"/>
              <a:gd name="connsiteX363" fmla="*/ 1950261 w 7467600"/>
              <a:gd name="connsiteY363" fmla="*/ 6405858 h 6858000"/>
              <a:gd name="connsiteX364" fmla="*/ 2365554 w 7467600"/>
              <a:gd name="connsiteY364" fmla="*/ 6759107 h 6858000"/>
              <a:gd name="connsiteX365" fmla="*/ 2424142 w 7467600"/>
              <a:gd name="connsiteY365" fmla="*/ 6858000 h 6858000"/>
              <a:gd name="connsiteX366" fmla="*/ 2395994 w 7467600"/>
              <a:gd name="connsiteY366" fmla="*/ 6858000 h 6858000"/>
              <a:gd name="connsiteX367" fmla="*/ 2392863 w 7467600"/>
              <a:gd name="connsiteY367" fmla="*/ 6852964 h 6858000"/>
              <a:gd name="connsiteX368" fmla="*/ 2017589 w 7467600"/>
              <a:gd name="connsiteY368" fmla="*/ 6493982 h 6858000"/>
              <a:gd name="connsiteX369" fmla="*/ 2147336 w 7467600"/>
              <a:gd name="connsiteY369" fmla="*/ 6594052 h 6858000"/>
              <a:gd name="connsiteX370" fmla="*/ 2207047 w 7467600"/>
              <a:gd name="connsiteY370" fmla="*/ 6654540 h 6858000"/>
              <a:gd name="connsiteX371" fmla="*/ 2299106 w 7467600"/>
              <a:gd name="connsiteY371" fmla="*/ 6778931 h 6858000"/>
              <a:gd name="connsiteX372" fmla="*/ 2314430 w 7467600"/>
              <a:gd name="connsiteY372" fmla="*/ 6801144 h 6858000"/>
              <a:gd name="connsiteX373" fmla="*/ 2352406 w 7467600"/>
              <a:gd name="connsiteY373" fmla="*/ 6858000 h 6858000"/>
              <a:gd name="connsiteX374" fmla="*/ 2314492 w 7467600"/>
              <a:gd name="connsiteY374" fmla="*/ 6858000 h 6858000"/>
              <a:gd name="connsiteX375" fmla="*/ 2288095 w 7467600"/>
              <a:gd name="connsiteY375" fmla="*/ 6818030 h 6858000"/>
              <a:gd name="connsiteX376" fmla="*/ 2272768 w 7467600"/>
              <a:gd name="connsiteY376" fmla="*/ 6795822 h 6858000"/>
              <a:gd name="connsiteX377" fmla="*/ 2182715 w 7467600"/>
              <a:gd name="connsiteY377" fmla="*/ 6675071 h 6858000"/>
              <a:gd name="connsiteX378" fmla="*/ 2032061 w 7467600"/>
              <a:gd name="connsiteY378" fmla="*/ 6541380 h 6858000"/>
              <a:gd name="connsiteX379" fmla="*/ 2257220 w 7467600"/>
              <a:gd name="connsiteY379" fmla="*/ 6826257 h 6858000"/>
              <a:gd name="connsiteX380" fmla="*/ 2281324 w 7467600"/>
              <a:gd name="connsiteY380" fmla="*/ 6858000 h 6858000"/>
              <a:gd name="connsiteX381" fmla="*/ 2242860 w 7467600"/>
              <a:gd name="connsiteY381" fmla="*/ 6858000 h 6858000"/>
              <a:gd name="connsiteX382" fmla="*/ 2232818 w 7467600"/>
              <a:gd name="connsiteY382" fmla="*/ 6844926 h 6858000"/>
              <a:gd name="connsiteX383" fmla="*/ 1990172 w 7467600"/>
              <a:gd name="connsiteY383" fmla="*/ 6542121 h 6858000"/>
              <a:gd name="connsiteX384" fmla="*/ 2124090 w 7467600"/>
              <a:gd name="connsiteY384" fmla="*/ 6761017 h 6858000"/>
              <a:gd name="connsiteX385" fmla="*/ 2200380 w 7467600"/>
              <a:gd name="connsiteY385" fmla="*/ 6858000 h 6858000"/>
              <a:gd name="connsiteX386" fmla="*/ 2147507 w 7467600"/>
              <a:gd name="connsiteY386" fmla="*/ 6858000 h 6858000"/>
              <a:gd name="connsiteX387" fmla="*/ 2070668 w 7467600"/>
              <a:gd name="connsiteY387" fmla="*/ 6761520 h 6858000"/>
              <a:gd name="connsiteX388" fmla="*/ 1975142 w 7467600"/>
              <a:gd name="connsiteY388" fmla="*/ 6585570 h 6858000"/>
              <a:gd name="connsiteX389" fmla="*/ 2050035 w 7467600"/>
              <a:gd name="connsiteY389" fmla="*/ 6813345 h 6858000"/>
              <a:gd name="connsiteX390" fmla="*/ 2063025 w 7467600"/>
              <a:gd name="connsiteY390" fmla="*/ 6858000 h 6858000"/>
              <a:gd name="connsiteX391" fmla="*/ 2021675 w 7467600"/>
              <a:gd name="connsiteY391" fmla="*/ 6858000 h 6858000"/>
              <a:gd name="connsiteX392" fmla="*/ 2019308 w 7467600"/>
              <a:gd name="connsiteY392" fmla="*/ 6847118 h 6858000"/>
              <a:gd name="connsiteX393" fmla="*/ 1938835 w 7467600"/>
              <a:gd name="connsiteY393" fmla="*/ 6551160 h 6858000"/>
              <a:gd name="connsiteX394" fmla="*/ 1953230 w 7467600"/>
              <a:gd name="connsiteY394" fmla="*/ 6759699 h 6858000"/>
              <a:gd name="connsiteX395" fmla="*/ 1956763 w 7467600"/>
              <a:gd name="connsiteY395" fmla="*/ 6778191 h 6858000"/>
              <a:gd name="connsiteX396" fmla="*/ 1967925 w 7467600"/>
              <a:gd name="connsiteY396" fmla="*/ 6858000 h 6858000"/>
              <a:gd name="connsiteX397" fmla="*/ 1936622 w 7467600"/>
              <a:gd name="connsiteY397" fmla="*/ 6858000 h 6858000"/>
              <a:gd name="connsiteX398" fmla="*/ 1926261 w 7467600"/>
              <a:gd name="connsiteY398" fmla="*/ 6784064 h 6858000"/>
              <a:gd name="connsiteX399" fmla="*/ 1922724 w 7467600"/>
              <a:gd name="connsiteY399" fmla="*/ 6765577 h 6858000"/>
              <a:gd name="connsiteX400" fmla="*/ 1904650 w 7467600"/>
              <a:gd name="connsiteY400" fmla="*/ 6639616 h 6858000"/>
              <a:gd name="connsiteX401" fmla="*/ 1885273 w 7467600"/>
              <a:gd name="connsiteY401" fmla="*/ 6858000 h 6858000"/>
              <a:gd name="connsiteX402" fmla="*/ 1854363 w 7467600"/>
              <a:gd name="connsiteY402" fmla="*/ 6858000 h 6858000"/>
              <a:gd name="connsiteX403" fmla="*/ 1880391 w 7467600"/>
              <a:gd name="connsiteY403" fmla="*/ 6603796 h 6858000"/>
              <a:gd name="connsiteX404" fmla="*/ 1818273 w 7467600"/>
              <a:gd name="connsiteY404" fmla="*/ 6715729 h 6858000"/>
              <a:gd name="connsiteX405" fmla="*/ 1794691 w 7467600"/>
              <a:gd name="connsiteY405" fmla="*/ 6843239 h 6858000"/>
              <a:gd name="connsiteX406" fmla="*/ 1794914 w 7467600"/>
              <a:gd name="connsiteY406" fmla="*/ 6858000 h 6858000"/>
              <a:gd name="connsiteX407" fmla="*/ 1746128 w 7467600"/>
              <a:gd name="connsiteY407" fmla="*/ 6858000 h 6858000"/>
              <a:gd name="connsiteX408" fmla="*/ 1753934 w 7467600"/>
              <a:gd name="connsiteY408" fmla="*/ 6724796 h 6858000"/>
              <a:gd name="connsiteX409" fmla="*/ 1792053 w 7467600"/>
              <a:gd name="connsiteY409" fmla="*/ 6572396 h 6858000"/>
              <a:gd name="connsiteX410" fmla="*/ 1862248 w 7467600"/>
              <a:gd name="connsiteY410" fmla="*/ 6266397 h 6858000"/>
              <a:gd name="connsiteX411" fmla="*/ 1862250 w 7467600"/>
              <a:gd name="connsiteY411" fmla="*/ 6033531 h 6858000"/>
              <a:gd name="connsiteX412" fmla="*/ 1211999 w 7467600"/>
              <a:gd name="connsiteY412" fmla="*/ 6683610 h 6858000"/>
              <a:gd name="connsiteX413" fmla="*/ 1213266 w 7467600"/>
              <a:gd name="connsiteY413" fmla="*/ 6691947 h 6858000"/>
              <a:gd name="connsiteX414" fmla="*/ 1203370 w 7467600"/>
              <a:gd name="connsiteY414" fmla="*/ 6850676 h 6858000"/>
              <a:gd name="connsiteX415" fmla="*/ 1203671 w 7467600"/>
              <a:gd name="connsiteY415" fmla="*/ 6858000 h 6858000"/>
              <a:gd name="connsiteX416" fmla="*/ 1143180 w 7467600"/>
              <a:gd name="connsiteY416" fmla="*/ 6858000 h 6858000"/>
              <a:gd name="connsiteX417" fmla="*/ 1142176 w 7467600"/>
              <a:gd name="connsiteY417" fmla="*/ 6766045 h 6858000"/>
              <a:gd name="connsiteX418" fmla="*/ 1067484 w 7467600"/>
              <a:gd name="connsiteY418" fmla="*/ 6858000 h 6858000"/>
              <a:gd name="connsiteX419" fmla="*/ 953928 w 7467600"/>
              <a:gd name="connsiteY419" fmla="*/ 6858000 h 6858000"/>
              <a:gd name="connsiteX420" fmla="*/ 959715 w 7467600"/>
              <a:gd name="connsiteY420" fmla="*/ 6850185 h 6858000"/>
              <a:gd name="connsiteX421" fmla="*/ 1483788 w 7467600"/>
              <a:gd name="connsiteY421" fmla="*/ 6259174 h 6858000"/>
              <a:gd name="connsiteX422" fmla="*/ 1100671 w 7467600"/>
              <a:gd name="connsiteY422" fmla="*/ 6252137 h 6858000"/>
              <a:gd name="connsiteX423" fmla="*/ 1090144 w 7467600"/>
              <a:gd name="connsiteY423" fmla="*/ 6256748 h 6858000"/>
              <a:gd name="connsiteX424" fmla="*/ 1095872 w 7467600"/>
              <a:gd name="connsiteY424" fmla="*/ 6271892 h 6858000"/>
              <a:gd name="connsiteX425" fmla="*/ 262785 w 7467600"/>
              <a:gd name="connsiteY425" fmla="*/ 6845450 h 6858000"/>
              <a:gd name="connsiteX426" fmla="*/ 209968 w 7467600"/>
              <a:gd name="connsiteY426" fmla="*/ 6770713 h 6858000"/>
              <a:gd name="connsiteX427" fmla="*/ 873460 w 7467600"/>
              <a:gd name="connsiteY427" fmla="*/ 6253768 h 6858000"/>
              <a:gd name="connsiteX428" fmla="*/ 192686 w 7467600"/>
              <a:gd name="connsiteY428" fmla="*/ 5849257 h 6858000"/>
              <a:gd name="connsiteX429" fmla="*/ 4696 w 7467600"/>
              <a:gd name="connsiteY429" fmla="*/ 5697668 h 6858000"/>
              <a:gd name="connsiteX430" fmla="*/ 0 w 7467600"/>
              <a:gd name="connsiteY430" fmla="*/ 5689984 h 6858000"/>
              <a:gd name="connsiteX431" fmla="*/ 0 w 7467600"/>
              <a:gd name="connsiteY431" fmla="*/ 5513472 h 6858000"/>
              <a:gd name="connsiteX432" fmla="*/ 174101 w 7467600"/>
              <a:gd name="connsiteY432" fmla="*/ 5620277 h 6858000"/>
              <a:gd name="connsiteX433" fmla="*/ 891800 w 7467600"/>
              <a:gd name="connsiteY433" fmla="*/ 6036935 h 6858000"/>
              <a:gd name="connsiteX434" fmla="*/ 1072219 w 7467600"/>
              <a:gd name="connsiteY434" fmla="*/ 6169443 h 6858000"/>
              <a:gd name="connsiteX435" fmla="*/ 1074117 w 7467600"/>
              <a:gd name="connsiteY435" fmla="*/ 6170301 h 6858000"/>
              <a:gd name="connsiteX436" fmla="*/ 1083114 w 7467600"/>
              <a:gd name="connsiteY436" fmla="*/ 6174131 h 6858000"/>
              <a:gd name="connsiteX437" fmla="*/ 1543010 w 7467600"/>
              <a:gd name="connsiteY437" fmla="*/ 6191140 h 6858000"/>
              <a:gd name="connsiteX438" fmla="*/ 1551080 w 7467600"/>
              <a:gd name="connsiteY438" fmla="*/ 6195006 h 6858000"/>
              <a:gd name="connsiteX439" fmla="*/ 2345443 w 7467600"/>
              <a:gd name="connsiteY439" fmla="*/ 5549882 h 6858000"/>
              <a:gd name="connsiteX440" fmla="*/ 1721499 w 7467600"/>
              <a:gd name="connsiteY440" fmla="*/ 5599969 h 6858000"/>
              <a:gd name="connsiteX441" fmla="*/ 767716 w 7467600"/>
              <a:gd name="connsiteY441" fmla="*/ 5472768 h 6858000"/>
              <a:gd name="connsiteX442" fmla="*/ 722147 w 7467600"/>
              <a:gd name="connsiteY442" fmla="*/ 5393091 h 6858000"/>
              <a:gd name="connsiteX443" fmla="*/ 1485552 w 7467600"/>
              <a:gd name="connsiteY443" fmla="*/ 5313202 h 6858000"/>
              <a:gd name="connsiteX444" fmla="*/ 2143004 w 7467600"/>
              <a:gd name="connsiteY444" fmla="*/ 5402420 h 6858000"/>
              <a:gd name="connsiteX445" fmla="*/ 1933391 w 7467600"/>
              <a:gd name="connsiteY445" fmla="*/ 5156971 h 6858000"/>
              <a:gd name="connsiteX446" fmla="*/ 1827118 w 7467600"/>
              <a:gd name="connsiteY446" fmla="*/ 4968410 h 6858000"/>
              <a:gd name="connsiteX447" fmla="*/ 1837349 w 7467600"/>
              <a:gd name="connsiteY447" fmla="*/ 4956357 h 6858000"/>
              <a:gd name="connsiteX448" fmla="*/ 2162835 w 7467600"/>
              <a:gd name="connsiteY448" fmla="*/ 5187853 h 6858000"/>
              <a:gd name="connsiteX449" fmla="*/ 2257167 w 7467600"/>
              <a:gd name="connsiteY449" fmla="*/ 5462123 h 6858000"/>
              <a:gd name="connsiteX450" fmla="*/ 2261598 w 7467600"/>
              <a:gd name="connsiteY450" fmla="*/ 5467998 h 6858000"/>
              <a:gd name="connsiteX451" fmla="*/ 2437177 w 7467600"/>
              <a:gd name="connsiteY451" fmla="*/ 5479608 h 6858000"/>
              <a:gd name="connsiteX452" fmla="*/ 2445247 w 7467600"/>
              <a:gd name="connsiteY452" fmla="*/ 5483476 h 6858000"/>
              <a:gd name="connsiteX453" fmla="*/ 2743626 w 7467600"/>
              <a:gd name="connsiteY453" fmla="*/ 5304819 h 6858000"/>
              <a:gd name="connsiteX454" fmla="*/ 3048102 w 7467600"/>
              <a:gd name="connsiteY454" fmla="*/ 5150595 h 6858000"/>
              <a:gd name="connsiteX455" fmla="*/ 1799414 w 7467600"/>
              <a:gd name="connsiteY455" fmla="*/ 4694732 h 6858000"/>
              <a:gd name="connsiteX456" fmla="*/ 1771735 w 7467600"/>
              <a:gd name="connsiteY456" fmla="*/ 4619929 h 6858000"/>
              <a:gd name="connsiteX457" fmla="*/ 3104273 w 7467600"/>
              <a:gd name="connsiteY457" fmla="*/ 5076159 h 6858000"/>
              <a:gd name="connsiteX458" fmla="*/ 3113245 w 7467600"/>
              <a:gd name="connsiteY458" fmla="*/ 5090705 h 6858000"/>
              <a:gd name="connsiteX459" fmla="*/ 3126294 w 7467600"/>
              <a:gd name="connsiteY459" fmla="*/ 5114400 h 6858000"/>
              <a:gd name="connsiteX460" fmla="*/ 3937433 w 7467600"/>
              <a:gd name="connsiteY460" fmla="*/ 4830473 h 6858000"/>
              <a:gd name="connsiteX461" fmla="*/ 3590475 w 7467600"/>
              <a:gd name="connsiteY461" fmla="*/ 4597974 h 6858000"/>
              <a:gd name="connsiteX462" fmla="*/ 3100264 w 7467600"/>
              <a:gd name="connsiteY462" fmla="*/ 4579845 h 6858000"/>
              <a:gd name="connsiteX463" fmla="*/ 2183576 w 7467600"/>
              <a:gd name="connsiteY463" fmla="*/ 4227150 h 6858000"/>
              <a:gd name="connsiteX464" fmla="*/ 2151029 w 7467600"/>
              <a:gd name="connsiteY464" fmla="*/ 4146947 h 6858000"/>
              <a:gd name="connsiteX465" fmla="*/ 3563434 w 7467600"/>
              <a:gd name="connsiteY465" fmla="*/ 4469115 h 6858000"/>
              <a:gd name="connsiteX466" fmla="*/ 3177952 w 7467600"/>
              <a:gd name="connsiteY466" fmla="*/ 3657386 h 6858000"/>
              <a:gd name="connsiteX467" fmla="*/ 3189263 w 7467600"/>
              <a:gd name="connsiteY467" fmla="*/ 3625726 h 6858000"/>
              <a:gd name="connsiteX468" fmla="*/ 3560912 w 7467600"/>
              <a:gd name="connsiteY468" fmla="*/ 4079863 h 6858000"/>
              <a:gd name="connsiteX469" fmla="*/ 3626636 w 7467600"/>
              <a:gd name="connsiteY469" fmla="*/ 4512230 h 6858000"/>
              <a:gd name="connsiteX470" fmla="*/ 3653088 w 7467600"/>
              <a:gd name="connsiteY470" fmla="*/ 4521417 h 6858000"/>
              <a:gd name="connsiteX471" fmla="*/ 3988128 w 7467600"/>
              <a:gd name="connsiteY471" fmla="*/ 4817267 h 6858000"/>
              <a:gd name="connsiteX472" fmla="*/ 4830582 w 7467600"/>
              <a:gd name="connsiteY472" fmla="*/ 4676000 h 6858000"/>
              <a:gd name="connsiteX473" fmla="*/ 4830100 w 7467600"/>
              <a:gd name="connsiteY473" fmla="*/ 4675554 h 6858000"/>
              <a:gd name="connsiteX474" fmla="*/ 4036318 w 7467600"/>
              <a:gd name="connsiteY474" fmla="*/ 4147013 h 6858000"/>
              <a:gd name="connsiteX475" fmla="*/ 3432098 w 7467600"/>
              <a:gd name="connsiteY475" fmla="*/ 3537312 h 6858000"/>
              <a:gd name="connsiteX476" fmla="*/ 3446761 w 7467600"/>
              <a:gd name="connsiteY476" fmla="*/ 3461278 h 6858000"/>
              <a:gd name="connsiteX477" fmla="*/ 4419733 w 7467600"/>
              <a:gd name="connsiteY477" fmla="*/ 3963555 h 6858000"/>
              <a:gd name="connsiteX478" fmla="*/ 4781371 w 7467600"/>
              <a:gd name="connsiteY478" fmla="*/ 4458604 h 6858000"/>
              <a:gd name="connsiteX479" fmla="*/ 4780440 w 7467600"/>
              <a:gd name="connsiteY479" fmla="*/ 4470290 h 6858000"/>
              <a:gd name="connsiteX480" fmla="*/ 4898954 w 7467600"/>
              <a:gd name="connsiteY480" fmla="*/ 4662092 h 6858000"/>
              <a:gd name="connsiteX481" fmla="*/ 4900699 w 7467600"/>
              <a:gd name="connsiteY481" fmla="*/ 4670867 h 6858000"/>
              <a:gd name="connsiteX482" fmla="*/ 5714511 w 7467600"/>
              <a:gd name="connsiteY482" fmla="*/ 4663483 h 6858000"/>
              <a:gd name="connsiteX483" fmla="*/ 5464793 w 7467600"/>
              <a:gd name="connsiteY483" fmla="*/ 4393556 h 6858000"/>
              <a:gd name="connsiteX484" fmla="*/ 5461897 w 7467600"/>
              <a:gd name="connsiteY484" fmla="*/ 4390879 h 6858000"/>
              <a:gd name="connsiteX485" fmla="*/ 4294126 w 7467600"/>
              <a:gd name="connsiteY485" fmla="*/ 3303048 h 6858000"/>
              <a:gd name="connsiteX486" fmla="*/ 4305321 w 7467600"/>
              <a:gd name="connsiteY486" fmla="*/ 3256953 h 6858000"/>
              <a:gd name="connsiteX487" fmla="*/ 4949299 w 7467600"/>
              <a:gd name="connsiteY487" fmla="*/ 3766336 h 6858000"/>
              <a:gd name="connsiteX488" fmla="*/ 5291452 w 7467600"/>
              <a:gd name="connsiteY488" fmla="*/ 4076801 h 6858000"/>
              <a:gd name="connsiteX489" fmla="*/ 5434998 w 7467600"/>
              <a:gd name="connsiteY489" fmla="*/ 4254100 h 6858000"/>
              <a:gd name="connsiteX490" fmla="*/ 5351015 w 7467600"/>
              <a:gd name="connsiteY490" fmla="*/ 3760989 h 6858000"/>
              <a:gd name="connsiteX491" fmla="*/ 5413780 w 7467600"/>
              <a:gd name="connsiteY491" fmla="*/ 2966265 h 6858000"/>
              <a:gd name="connsiteX492" fmla="*/ 5425627 w 7467600"/>
              <a:gd name="connsiteY492" fmla="*/ 2954192 h 6858000"/>
              <a:gd name="connsiteX493" fmla="*/ 6604735 w 7467600"/>
              <a:gd name="connsiteY493" fmla="*/ 2041381 h 6858000"/>
              <a:gd name="connsiteX494" fmla="*/ 7204487 w 7467600"/>
              <a:gd name="connsiteY494" fmla="*/ 2742112 h 6858000"/>
              <a:gd name="connsiteX495" fmla="*/ 7131592 w 7467600"/>
              <a:gd name="connsiteY495" fmla="*/ 2672096 h 6858000"/>
              <a:gd name="connsiteX496" fmla="*/ 6996344 w 7467600"/>
              <a:gd name="connsiteY496" fmla="*/ 2518310 h 6858000"/>
              <a:gd name="connsiteX497" fmla="*/ 6735495 w 7467600"/>
              <a:gd name="connsiteY497" fmla="*/ 2196890 h 6858000"/>
              <a:gd name="connsiteX498" fmla="*/ 6721901 w 7467600"/>
              <a:gd name="connsiteY498" fmla="*/ 2179274 h 6858000"/>
              <a:gd name="connsiteX499" fmla="*/ 6604735 w 7467600"/>
              <a:gd name="connsiteY499" fmla="*/ 2041381 h 6858000"/>
              <a:gd name="connsiteX500" fmla="*/ 6591670 w 7467600"/>
              <a:gd name="connsiteY500" fmla="*/ 1988277 h 6858000"/>
              <a:gd name="connsiteX501" fmla="*/ 6747349 w 7467600"/>
              <a:gd name="connsiteY501" fmla="*/ 2160069 h 6858000"/>
              <a:gd name="connsiteX502" fmla="*/ 6760943 w 7467600"/>
              <a:gd name="connsiteY502" fmla="*/ 2177686 h 6858000"/>
              <a:gd name="connsiteX503" fmla="*/ 7021065 w 7467600"/>
              <a:gd name="connsiteY503" fmla="*/ 2498102 h 6858000"/>
              <a:gd name="connsiteX504" fmla="*/ 7155223 w 7467600"/>
              <a:gd name="connsiteY504" fmla="*/ 2650386 h 6858000"/>
              <a:gd name="connsiteX505" fmla="*/ 7203167 w 7467600"/>
              <a:gd name="connsiteY505" fmla="*/ 2697288 h 6858000"/>
              <a:gd name="connsiteX506" fmla="*/ 6937703 w 7467600"/>
              <a:gd name="connsiteY506" fmla="*/ 2321981 h 6858000"/>
              <a:gd name="connsiteX507" fmla="*/ 6591670 w 7467600"/>
              <a:gd name="connsiteY507" fmla="*/ 1988277 h 6858000"/>
              <a:gd name="connsiteX508" fmla="*/ 5798671 w 7467600"/>
              <a:gd name="connsiteY508" fmla="*/ 1981601 h 6858000"/>
              <a:gd name="connsiteX509" fmla="*/ 5754709 w 7467600"/>
              <a:gd name="connsiteY509" fmla="*/ 2071454 h 6858000"/>
              <a:gd name="connsiteX510" fmla="*/ 5763044 w 7467600"/>
              <a:gd name="connsiteY510" fmla="*/ 2842206 h 6858000"/>
              <a:gd name="connsiteX511" fmla="*/ 5764974 w 7467600"/>
              <a:gd name="connsiteY511" fmla="*/ 2799609 h 6858000"/>
              <a:gd name="connsiteX512" fmla="*/ 5767665 w 7467600"/>
              <a:gd name="connsiteY512" fmla="*/ 2666409 h 6858000"/>
              <a:gd name="connsiteX513" fmla="*/ 5763055 w 7467600"/>
              <a:gd name="connsiteY513" fmla="*/ 2579705 h 6858000"/>
              <a:gd name="connsiteX514" fmla="*/ 5758079 w 7467600"/>
              <a:gd name="connsiteY514" fmla="*/ 2492508 h 6858000"/>
              <a:gd name="connsiteX515" fmla="*/ 5779325 w 7467600"/>
              <a:gd name="connsiteY515" fmla="*/ 2197069 h 6858000"/>
              <a:gd name="connsiteX516" fmla="*/ 5798671 w 7467600"/>
              <a:gd name="connsiteY516" fmla="*/ 1981601 h 6858000"/>
              <a:gd name="connsiteX517" fmla="*/ 5829202 w 7467600"/>
              <a:gd name="connsiteY517" fmla="*/ 1971679 h 6858000"/>
              <a:gd name="connsiteX518" fmla="*/ 5809558 w 7467600"/>
              <a:gd name="connsiteY518" fmla="*/ 2198043 h 6858000"/>
              <a:gd name="connsiteX519" fmla="*/ 5788653 w 7467600"/>
              <a:gd name="connsiteY519" fmla="*/ 2489430 h 6858000"/>
              <a:gd name="connsiteX520" fmla="*/ 5793439 w 7467600"/>
              <a:gd name="connsiteY520" fmla="*/ 2575235 h 6858000"/>
              <a:gd name="connsiteX521" fmla="*/ 5796837 w 7467600"/>
              <a:gd name="connsiteY521" fmla="*/ 2637633 h 6858000"/>
              <a:gd name="connsiteX522" fmla="*/ 5818614 w 7467600"/>
              <a:gd name="connsiteY522" fmla="*/ 2473055 h 6858000"/>
              <a:gd name="connsiteX523" fmla="*/ 5829202 w 7467600"/>
              <a:gd name="connsiteY523" fmla="*/ 1971679 h 6858000"/>
              <a:gd name="connsiteX524" fmla="*/ 5911389 w 7467600"/>
              <a:gd name="connsiteY524" fmla="*/ 1898371 h 6858000"/>
              <a:gd name="connsiteX525" fmla="*/ 6237627 w 7467600"/>
              <a:gd name="connsiteY525" fmla="*/ 2231921 h 6858000"/>
              <a:gd name="connsiteX526" fmla="*/ 5911389 w 7467600"/>
              <a:gd name="connsiteY526" fmla="*/ 1898371 h 6858000"/>
              <a:gd name="connsiteX527" fmla="*/ 6944437 w 7467600"/>
              <a:gd name="connsiteY527" fmla="*/ 1575402 h 6858000"/>
              <a:gd name="connsiteX528" fmla="*/ 6304730 w 7467600"/>
              <a:gd name="connsiteY528" fmla="*/ 1766654 h 6858000"/>
              <a:gd name="connsiteX529" fmla="*/ 6944437 w 7467600"/>
              <a:gd name="connsiteY529" fmla="*/ 1575402 h 6858000"/>
              <a:gd name="connsiteX530" fmla="*/ 7019523 w 7467600"/>
              <a:gd name="connsiteY530" fmla="*/ 1519450 h 6858000"/>
              <a:gd name="connsiteX531" fmla="*/ 6298091 w 7467600"/>
              <a:gd name="connsiteY531" fmla="*/ 1737122 h 6858000"/>
              <a:gd name="connsiteX532" fmla="*/ 7019523 w 7467600"/>
              <a:gd name="connsiteY532" fmla="*/ 1519450 h 6858000"/>
              <a:gd name="connsiteX533" fmla="*/ 2399523 w 7467600"/>
              <a:gd name="connsiteY533" fmla="*/ 1428234 h 6858000"/>
              <a:gd name="connsiteX534" fmla="*/ 2224982 w 7467600"/>
              <a:gd name="connsiteY534" fmla="*/ 1826201 h 6858000"/>
              <a:gd name="connsiteX535" fmla="*/ 2096099 w 7467600"/>
              <a:gd name="connsiteY535" fmla="*/ 2345900 h 6858000"/>
              <a:gd name="connsiteX536" fmla="*/ 2283317 w 7467600"/>
              <a:gd name="connsiteY536" fmla="*/ 1796925 h 6858000"/>
              <a:gd name="connsiteX537" fmla="*/ 2399523 w 7467600"/>
              <a:gd name="connsiteY537" fmla="*/ 1428234 h 6858000"/>
              <a:gd name="connsiteX538" fmla="*/ 2448558 w 7467600"/>
              <a:gd name="connsiteY538" fmla="*/ 1373435 h 6858000"/>
              <a:gd name="connsiteX539" fmla="*/ 2312521 w 7467600"/>
              <a:gd name="connsiteY539" fmla="*/ 1806140 h 6858000"/>
              <a:gd name="connsiteX540" fmla="*/ 2127533 w 7467600"/>
              <a:gd name="connsiteY540" fmla="*/ 2348380 h 6858000"/>
              <a:gd name="connsiteX541" fmla="*/ 2358080 w 7467600"/>
              <a:gd name="connsiteY541" fmla="*/ 1866134 h 6858000"/>
              <a:gd name="connsiteX542" fmla="*/ 2407436 w 7467600"/>
              <a:gd name="connsiteY542" fmla="*/ 1651070 h 6858000"/>
              <a:gd name="connsiteX543" fmla="*/ 2448558 w 7467600"/>
              <a:gd name="connsiteY543" fmla="*/ 1373435 h 6858000"/>
              <a:gd name="connsiteX544" fmla="*/ 278707 w 7467600"/>
              <a:gd name="connsiteY544" fmla="*/ 1352270 h 6858000"/>
              <a:gd name="connsiteX545" fmla="*/ 321570 w 7467600"/>
              <a:gd name="connsiteY545" fmla="*/ 1861610 h 6858000"/>
              <a:gd name="connsiteX546" fmla="*/ 294281 w 7467600"/>
              <a:gd name="connsiteY546" fmla="*/ 1440658 h 6858000"/>
              <a:gd name="connsiteX547" fmla="*/ 278707 w 7467600"/>
              <a:gd name="connsiteY547" fmla="*/ 1352270 h 6858000"/>
              <a:gd name="connsiteX548" fmla="*/ 1423821 w 7467600"/>
              <a:gd name="connsiteY548" fmla="*/ 1351958 h 6858000"/>
              <a:gd name="connsiteX549" fmla="*/ 1638521 w 7467600"/>
              <a:gd name="connsiteY549" fmla="*/ 1908470 h 6858000"/>
              <a:gd name="connsiteX550" fmla="*/ 1754199 w 7467600"/>
              <a:gd name="connsiteY550" fmla="*/ 2149284 h 6858000"/>
              <a:gd name="connsiteX551" fmla="*/ 1908359 w 7467600"/>
              <a:gd name="connsiteY551" fmla="*/ 2364988 h 6858000"/>
              <a:gd name="connsiteX552" fmla="*/ 1647661 w 7467600"/>
              <a:gd name="connsiteY552" fmla="*/ 1825945 h 6858000"/>
              <a:gd name="connsiteX553" fmla="*/ 1423821 w 7467600"/>
              <a:gd name="connsiteY553" fmla="*/ 1351958 h 6858000"/>
              <a:gd name="connsiteX554" fmla="*/ 1431890 w 7467600"/>
              <a:gd name="connsiteY554" fmla="*/ 1306475 h 6858000"/>
              <a:gd name="connsiteX555" fmla="*/ 1507597 w 7467600"/>
              <a:gd name="connsiteY555" fmla="*/ 1446132 h 6858000"/>
              <a:gd name="connsiteX556" fmla="*/ 1674586 w 7467600"/>
              <a:gd name="connsiteY556" fmla="*/ 1813832 h 6858000"/>
              <a:gd name="connsiteX557" fmla="*/ 1815950 w 7467600"/>
              <a:gd name="connsiteY557" fmla="*/ 2128564 h 6858000"/>
              <a:gd name="connsiteX558" fmla="*/ 1984242 w 7467600"/>
              <a:gd name="connsiteY558" fmla="*/ 2430829 h 6858000"/>
              <a:gd name="connsiteX559" fmla="*/ 2014023 w 7467600"/>
              <a:gd name="connsiteY559" fmla="*/ 2450995 h 6858000"/>
              <a:gd name="connsiteX560" fmla="*/ 1747337 w 7467600"/>
              <a:gd name="connsiteY560" fmla="*/ 1855264 h 6858000"/>
              <a:gd name="connsiteX561" fmla="*/ 1533749 w 7467600"/>
              <a:gd name="connsiteY561" fmla="*/ 1478656 h 6858000"/>
              <a:gd name="connsiteX562" fmla="*/ 1431890 w 7467600"/>
              <a:gd name="connsiteY562" fmla="*/ 1306475 h 6858000"/>
              <a:gd name="connsiteX563" fmla="*/ 5052692 w 7467600"/>
              <a:gd name="connsiteY563" fmla="*/ 1292994 h 6858000"/>
              <a:gd name="connsiteX564" fmla="*/ 5200661 w 7467600"/>
              <a:gd name="connsiteY564" fmla="*/ 1635186 h 6858000"/>
              <a:gd name="connsiteX565" fmla="*/ 5297138 w 7467600"/>
              <a:gd name="connsiteY565" fmla="*/ 1906351 h 6858000"/>
              <a:gd name="connsiteX566" fmla="*/ 5052692 w 7467600"/>
              <a:gd name="connsiteY566" fmla="*/ 1292994 h 6858000"/>
              <a:gd name="connsiteX567" fmla="*/ 5009948 w 7467600"/>
              <a:gd name="connsiteY567" fmla="*/ 1273619 h 6858000"/>
              <a:gd name="connsiteX568" fmla="*/ 5121777 w 7467600"/>
              <a:gd name="connsiteY568" fmla="*/ 1654213 h 6858000"/>
              <a:gd name="connsiteX569" fmla="*/ 5293545 w 7467600"/>
              <a:gd name="connsiteY569" fmla="*/ 2072247 h 6858000"/>
              <a:gd name="connsiteX570" fmla="*/ 5294042 w 7467600"/>
              <a:gd name="connsiteY570" fmla="*/ 2065019 h 6858000"/>
              <a:gd name="connsiteX571" fmla="*/ 5171936 w 7467600"/>
              <a:gd name="connsiteY571" fmla="*/ 1647613 h 6858000"/>
              <a:gd name="connsiteX572" fmla="*/ 5009948 w 7467600"/>
              <a:gd name="connsiteY572" fmla="*/ 1273619 h 6858000"/>
              <a:gd name="connsiteX573" fmla="*/ 655236 w 7467600"/>
              <a:gd name="connsiteY573" fmla="*/ 1268632 h 6858000"/>
              <a:gd name="connsiteX574" fmla="*/ 839521 w 7467600"/>
              <a:gd name="connsiteY574" fmla="*/ 1685315 h 6858000"/>
              <a:gd name="connsiteX575" fmla="*/ 1109416 w 7467600"/>
              <a:gd name="connsiteY575" fmla="*/ 2061663 h 6858000"/>
              <a:gd name="connsiteX576" fmla="*/ 1298300 w 7467600"/>
              <a:gd name="connsiteY576" fmla="*/ 2247742 h 6858000"/>
              <a:gd name="connsiteX577" fmla="*/ 1125871 w 7467600"/>
              <a:gd name="connsiteY577" fmla="*/ 1989513 h 6858000"/>
              <a:gd name="connsiteX578" fmla="*/ 981574 w 7467600"/>
              <a:gd name="connsiteY578" fmla="*/ 1783157 h 6858000"/>
              <a:gd name="connsiteX579" fmla="*/ 922198 w 7467600"/>
              <a:gd name="connsiteY579" fmla="*/ 1677437 h 6858000"/>
              <a:gd name="connsiteX580" fmla="*/ 869293 w 7467600"/>
              <a:gd name="connsiteY580" fmla="*/ 1583214 h 6858000"/>
              <a:gd name="connsiteX581" fmla="*/ 751431 w 7467600"/>
              <a:gd name="connsiteY581" fmla="*/ 1405731 h 6858000"/>
              <a:gd name="connsiteX582" fmla="*/ 655236 w 7467600"/>
              <a:gd name="connsiteY582" fmla="*/ 1268632 h 6858000"/>
              <a:gd name="connsiteX583" fmla="*/ 6516292 w 7467600"/>
              <a:gd name="connsiteY583" fmla="*/ 1263064 h 6858000"/>
              <a:gd name="connsiteX584" fmla="*/ 5736320 w 7467600"/>
              <a:gd name="connsiteY584" fmla="*/ 1501803 h 6858000"/>
              <a:gd name="connsiteX585" fmla="*/ 6516292 w 7467600"/>
              <a:gd name="connsiteY585" fmla="*/ 1263064 h 6858000"/>
              <a:gd name="connsiteX586" fmla="*/ 291466 w 7467600"/>
              <a:gd name="connsiteY586" fmla="*/ 1250369 h 6858000"/>
              <a:gd name="connsiteX587" fmla="*/ 323180 w 7467600"/>
              <a:gd name="connsiteY587" fmla="*/ 1435283 h 6858000"/>
              <a:gd name="connsiteX588" fmla="*/ 349381 w 7467600"/>
              <a:gd name="connsiteY588" fmla="*/ 1875041 h 6858000"/>
              <a:gd name="connsiteX589" fmla="*/ 374363 w 7467600"/>
              <a:gd name="connsiteY589" fmla="*/ 1506494 h 6858000"/>
              <a:gd name="connsiteX590" fmla="*/ 302168 w 7467600"/>
              <a:gd name="connsiteY590" fmla="*/ 1274495 h 6858000"/>
              <a:gd name="connsiteX591" fmla="*/ 291466 w 7467600"/>
              <a:gd name="connsiteY591" fmla="*/ 1250369 h 6858000"/>
              <a:gd name="connsiteX592" fmla="*/ 678222 w 7467600"/>
              <a:gd name="connsiteY592" fmla="*/ 1248670 h 6858000"/>
              <a:gd name="connsiteX593" fmla="*/ 775536 w 7467600"/>
              <a:gd name="connsiteY593" fmla="*/ 1388015 h 6858000"/>
              <a:gd name="connsiteX594" fmla="*/ 894529 w 7467600"/>
              <a:gd name="connsiteY594" fmla="*/ 1567739 h 6858000"/>
              <a:gd name="connsiteX595" fmla="*/ 948000 w 7467600"/>
              <a:gd name="connsiteY595" fmla="*/ 1663088 h 6858000"/>
              <a:gd name="connsiteX596" fmla="*/ 1006812 w 7467600"/>
              <a:gd name="connsiteY596" fmla="*/ 1767683 h 6858000"/>
              <a:gd name="connsiteX597" fmla="*/ 1149133 w 7467600"/>
              <a:gd name="connsiteY597" fmla="*/ 1971513 h 6858000"/>
              <a:gd name="connsiteX598" fmla="*/ 1333952 w 7467600"/>
              <a:gd name="connsiteY598" fmla="*/ 2251620 h 6858000"/>
              <a:gd name="connsiteX599" fmla="*/ 1337329 w 7467600"/>
              <a:gd name="connsiteY599" fmla="*/ 2258350 h 6858000"/>
              <a:gd name="connsiteX600" fmla="*/ 1014726 w 7467600"/>
              <a:gd name="connsiteY600" fmla="*/ 1615556 h 6858000"/>
              <a:gd name="connsiteX601" fmla="*/ 678222 w 7467600"/>
              <a:gd name="connsiteY601" fmla="*/ 1248670 h 6858000"/>
              <a:gd name="connsiteX602" fmla="*/ 6691602 w 7467600"/>
              <a:gd name="connsiteY602" fmla="*/ 1140573 h 6858000"/>
              <a:gd name="connsiteX603" fmla="*/ 6571100 w 7467600"/>
              <a:gd name="connsiteY603" fmla="*/ 1183662 h 6858000"/>
              <a:gd name="connsiteX604" fmla="*/ 6241687 w 7467600"/>
              <a:gd name="connsiteY604" fmla="*/ 1257600 h 6858000"/>
              <a:gd name="connsiteX605" fmla="*/ 5693009 w 7467600"/>
              <a:gd name="connsiteY605" fmla="*/ 1478256 h 6858000"/>
              <a:gd name="connsiteX606" fmla="*/ 6548420 w 7467600"/>
              <a:gd name="connsiteY606" fmla="*/ 1214599 h 6858000"/>
              <a:gd name="connsiteX607" fmla="*/ 6605473 w 7467600"/>
              <a:gd name="connsiteY607" fmla="*/ 1184686 h 6858000"/>
              <a:gd name="connsiteX608" fmla="*/ 6691602 w 7467600"/>
              <a:gd name="connsiteY608" fmla="*/ 1140573 h 6858000"/>
              <a:gd name="connsiteX609" fmla="*/ 4002475 w 7467600"/>
              <a:gd name="connsiteY609" fmla="*/ 1037802 h 6858000"/>
              <a:gd name="connsiteX610" fmla="*/ 4000324 w 7467600"/>
              <a:gd name="connsiteY610" fmla="*/ 1039362 h 6858000"/>
              <a:gd name="connsiteX611" fmla="*/ 4002862 w 7467600"/>
              <a:gd name="connsiteY611" fmla="*/ 1042866 h 6858000"/>
              <a:gd name="connsiteX612" fmla="*/ 4002475 w 7467600"/>
              <a:gd name="connsiteY612" fmla="*/ 1037802 h 6858000"/>
              <a:gd name="connsiteX613" fmla="*/ 506322 w 7467600"/>
              <a:gd name="connsiteY613" fmla="*/ 1020997 h 6858000"/>
              <a:gd name="connsiteX614" fmla="*/ 533068 w 7467600"/>
              <a:gd name="connsiteY614" fmla="*/ 1029409 h 6858000"/>
              <a:gd name="connsiteX615" fmla="*/ 1232525 w 7467600"/>
              <a:gd name="connsiteY615" fmla="*/ 1804675 h 6858000"/>
              <a:gd name="connsiteX616" fmla="*/ 1388858 w 7467600"/>
              <a:gd name="connsiteY616" fmla="*/ 2368011 h 6858000"/>
              <a:gd name="connsiteX617" fmla="*/ 1384098 w 7467600"/>
              <a:gd name="connsiteY617" fmla="*/ 2378125 h 6858000"/>
              <a:gd name="connsiteX618" fmla="*/ 1425393 w 7467600"/>
              <a:gd name="connsiteY618" fmla="*/ 2589124 h 6858000"/>
              <a:gd name="connsiteX619" fmla="*/ 1424001 w 7467600"/>
              <a:gd name="connsiteY619" fmla="*/ 2597541 h 6858000"/>
              <a:gd name="connsiteX620" fmla="*/ 2152729 w 7467600"/>
              <a:gd name="connsiteY620" fmla="*/ 2864487 h 6858000"/>
              <a:gd name="connsiteX621" fmla="*/ 2020609 w 7467600"/>
              <a:gd name="connsiteY621" fmla="*/ 2539671 h 6858000"/>
              <a:gd name="connsiteX622" fmla="*/ 2018920 w 7467600"/>
              <a:gd name="connsiteY622" fmla="*/ 2536309 h 6858000"/>
              <a:gd name="connsiteX623" fmla="*/ 1342441 w 7467600"/>
              <a:gd name="connsiteY623" fmla="*/ 1173017 h 6858000"/>
              <a:gd name="connsiteX624" fmla="*/ 1367925 w 7467600"/>
              <a:gd name="connsiteY624" fmla="*/ 1135648 h 6858000"/>
              <a:gd name="connsiteX625" fmla="*/ 1771401 w 7467600"/>
              <a:gd name="connsiteY625" fmla="*/ 1806673 h 6858000"/>
              <a:gd name="connsiteX626" fmla="*/ 1972385 w 7467600"/>
              <a:gd name="connsiteY626" fmla="*/ 2198735 h 6858000"/>
              <a:gd name="connsiteX627" fmla="*/ 2040892 w 7467600"/>
              <a:gd name="connsiteY627" fmla="*/ 2405205 h 6858000"/>
              <a:gd name="connsiteX628" fmla="*/ 2131689 w 7467600"/>
              <a:gd name="connsiteY628" fmla="*/ 1936926 h 6858000"/>
              <a:gd name="connsiteX629" fmla="*/ 2454820 w 7467600"/>
              <a:gd name="connsiteY629" fmla="*/ 1248808 h 6858000"/>
              <a:gd name="connsiteX630" fmla="*/ 2492512 w 7467600"/>
              <a:gd name="connsiteY630" fmla="*/ 1302920 h 6858000"/>
              <a:gd name="connsiteX631" fmla="*/ 2081216 w 7467600"/>
              <a:gd name="connsiteY631" fmla="*/ 2527513 h 6858000"/>
              <a:gd name="connsiteX632" fmla="*/ 2081211 w 7467600"/>
              <a:gd name="connsiteY632" fmla="*/ 2528916 h 6858000"/>
              <a:gd name="connsiteX633" fmla="*/ 2199067 w 7467600"/>
              <a:gd name="connsiteY633" fmla="*/ 2884061 h 6858000"/>
              <a:gd name="connsiteX634" fmla="*/ 3192586 w 7467600"/>
              <a:gd name="connsiteY634" fmla="*/ 3411496 h 6858000"/>
              <a:gd name="connsiteX635" fmla="*/ 3182620 w 7467600"/>
              <a:gd name="connsiteY635" fmla="*/ 3483279 h 6858000"/>
              <a:gd name="connsiteX636" fmla="*/ 2435119 w 7467600"/>
              <a:gd name="connsiteY636" fmla="*/ 3080173 h 6858000"/>
              <a:gd name="connsiteX637" fmla="*/ 2410152 w 7467600"/>
              <a:gd name="connsiteY637" fmla="*/ 3063751 h 6858000"/>
              <a:gd name="connsiteX638" fmla="*/ 2408099 w 7467600"/>
              <a:gd name="connsiteY638" fmla="*/ 3064403 h 6858000"/>
              <a:gd name="connsiteX639" fmla="*/ 2407218 w 7467600"/>
              <a:gd name="connsiteY639" fmla="*/ 3070324 h 6858000"/>
              <a:gd name="connsiteX640" fmla="*/ 2380138 w 7467600"/>
              <a:gd name="connsiteY640" fmla="*/ 3099341 h 6858000"/>
              <a:gd name="connsiteX641" fmla="*/ 1765923 w 7467600"/>
              <a:gd name="connsiteY641" fmla="*/ 3581043 h 6858000"/>
              <a:gd name="connsiteX642" fmla="*/ 1702258 w 7467600"/>
              <a:gd name="connsiteY642" fmla="*/ 3612286 h 6858000"/>
              <a:gd name="connsiteX643" fmla="*/ 1538370 w 7467600"/>
              <a:gd name="connsiteY643" fmla="*/ 3811804 h 6858000"/>
              <a:gd name="connsiteX644" fmla="*/ 542867 w 7467600"/>
              <a:gd name="connsiteY644" fmla="*/ 4944092 h 6858000"/>
              <a:gd name="connsiteX645" fmla="*/ 515800 w 7467600"/>
              <a:gd name="connsiteY645" fmla="*/ 4862180 h 6858000"/>
              <a:gd name="connsiteX646" fmla="*/ 909145 w 7467600"/>
              <a:gd name="connsiteY646" fmla="*/ 4199225 h 6858000"/>
              <a:gd name="connsiteX647" fmla="*/ 1214067 w 7467600"/>
              <a:gd name="connsiteY647" fmla="*/ 3908561 h 6858000"/>
              <a:gd name="connsiteX648" fmla="*/ 640967 w 7467600"/>
              <a:gd name="connsiteY648" fmla="*/ 4105601 h 6858000"/>
              <a:gd name="connsiteX649" fmla="*/ 112563 w 7467600"/>
              <a:gd name="connsiteY649" fmla="*/ 4396952 h 6858000"/>
              <a:gd name="connsiteX650" fmla="*/ 0 w 7467600"/>
              <a:gd name="connsiteY650" fmla="*/ 4466006 h 6858000"/>
              <a:gd name="connsiteX651" fmla="*/ 0 w 7467600"/>
              <a:gd name="connsiteY651" fmla="*/ 4233763 h 6858000"/>
              <a:gd name="connsiteX652" fmla="*/ 36881 w 7467600"/>
              <a:gd name="connsiteY652" fmla="*/ 4200118 h 6858000"/>
              <a:gd name="connsiteX653" fmla="*/ 910534 w 7467600"/>
              <a:gd name="connsiteY653" fmla="*/ 3629753 h 6858000"/>
              <a:gd name="connsiteX654" fmla="*/ 1578717 w 7467600"/>
              <a:gd name="connsiteY654" fmla="*/ 3575982 h 6858000"/>
              <a:gd name="connsiteX655" fmla="*/ 2338780 w 7467600"/>
              <a:gd name="connsiteY655" fmla="*/ 3033725 h 6858000"/>
              <a:gd name="connsiteX656" fmla="*/ 1807991 w 7467600"/>
              <a:gd name="connsiteY656" fmla="*/ 2807184 h 6858000"/>
              <a:gd name="connsiteX657" fmla="*/ 1416358 w 7467600"/>
              <a:gd name="connsiteY657" fmla="*/ 3112571 h 6858000"/>
              <a:gd name="connsiteX658" fmla="*/ 939066 w 7467600"/>
              <a:gd name="connsiteY658" fmla="*/ 3378798 h 6858000"/>
              <a:gd name="connsiteX659" fmla="*/ 115099 w 7467600"/>
              <a:gd name="connsiteY659" fmla="*/ 3607650 h 6858000"/>
              <a:gd name="connsiteX660" fmla="*/ 97284 w 7467600"/>
              <a:gd name="connsiteY660" fmla="*/ 3520393 h 6858000"/>
              <a:gd name="connsiteX661" fmla="*/ 922050 w 7467600"/>
              <a:gd name="connsiteY661" fmla="*/ 3074867 h 6858000"/>
              <a:gd name="connsiteX662" fmla="*/ 1405265 w 7467600"/>
              <a:gd name="connsiteY662" fmla="*/ 3016319 h 6858000"/>
              <a:gd name="connsiteX663" fmla="*/ 1407512 w 7467600"/>
              <a:gd name="connsiteY663" fmla="*/ 3018001 h 6858000"/>
              <a:gd name="connsiteX664" fmla="*/ 1726266 w 7467600"/>
              <a:gd name="connsiteY664" fmla="*/ 2777274 h 6858000"/>
              <a:gd name="connsiteX665" fmla="*/ 625390 w 7467600"/>
              <a:gd name="connsiteY665" fmla="*/ 2514541 h 6858000"/>
              <a:gd name="connsiteX666" fmla="*/ 619799 w 7467600"/>
              <a:gd name="connsiteY666" fmla="*/ 2527180 h 6858000"/>
              <a:gd name="connsiteX667" fmla="*/ 310030 w 7467600"/>
              <a:gd name="connsiteY667" fmla="*/ 2771818 h 6858000"/>
              <a:gd name="connsiteX668" fmla="*/ 173877 w 7467600"/>
              <a:gd name="connsiteY668" fmla="*/ 2937056 h 6858000"/>
              <a:gd name="connsiteX669" fmla="*/ 77889 w 7467600"/>
              <a:gd name="connsiteY669" fmla="*/ 3138440 h 6858000"/>
              <a:gd name="connsiteX670" fmla="*/ 0 w 7467600"/>
              <a:gd name="connsiteY670" fmla="*/ 3271395 h 6858000"/>
              <a:gd name="connsiteX671" fmla="*/ 0 w 7467600"/>
              <a:gd name="connsiteY671" fmla="*/ 3153002 h 6858000"/>
              <a:gd name="connsiteX672" fmla="*/ 2386 w 7467600"/>
              <a:gd name="connsiteY672" fmla="*/ 3149203 h 6858000"/>
              <a:gd name="connsiteX673" fmla="*/ 89753 w 7467600"/>
              <a:gd name="connsiteY673" fmla="*/ 2987702 h 6858000"/>
              <a:gd name="connsiteX674" fmla="*/ 76869 w 7467600"/>
              <a:gd name="connsiteY674" fmla="*/ 3005404 h 6858000"/>
              <a:gd name="connsiteX675" fmla="*/ 32049 w 7467600"/>
              <a:gd name="connsiteY675" fmla="*/ 3065814 h 6858000"/>
              <a:gd name="connsiteX676" fmla="*/ 0 w 7467600"/>
              <a:gd name="connsiteY676" fmla="*/ 3108744 h 6858000"/>
              <a:gd name="connsiteX677" fmla="*/ 0 w 7467600"/>
              <a:gd name="connsiteY677" fmla="*/ 3058059 h 6858000"/>
              <a:gd name="connsiteX678" fmla="*/ 7610 w 7467600"/>
              <a:gd name="connsiteY678" fmla="*/ 3047889 h 6858000"/>
              <a:gd name="connsiteX679" fmla="*/ 52419 w 7467600"/>
              <a:gd name="connsiteY679" fmla="*/ 2987479 h 6858000"/>
              <a:gd name="connsiteX680" fmla="*/ 59142 w 7467600"/>
              <a:gd name="connsiteY680" fmla="*/ 2978488 h 6858000"/>
              <a:gd name="connsiteX681" fmla="*/ 0 w 7467600"/>
              <a:gd name="connsiteY681" fmla="*/ 3015334 h 6858000"/>
              <a:gd name="connsiteX682" fmla="*/ 0 w 7467600"/>
              <a:gd name="connsiteY682" fmla="*/ 2914286 h 6858000"/>
              <a:gd name="connsiteX683" fmla="*/ 36383 w 7467600"/>
              <a:gd name="connsiteY683" fmla="*/ 2901128 h 6858000"/>
              <a:gd name="connsiteX684" fmla="*/ 156329 w 7467600"/>
              <a:gd name="connsiteY684" fmla="*/ 2840533 h 6858000"/>
              <a:gd name="connsiteX685" fmla="*/ 358355 w 7467600"/>
              <a:gd name="connsiteY685" fmla="*/ 2620471 h 6858000"/>
              <a:gd name="connsiteX686" fmla="*/ 510577 w 7467600"/>
              <a:gd name="connsiteY686" fmla="*/ 2501244 h 6858000"/>
              <a:gd name="connsiteX687" fmla="*/ 211967 w 7467600"/>
              <a:gd name="connsiteY687" fmla="*/ 2479171 h 6858000"/>
              <a:gd name="connsiteX688" fmla="*/ 0 w 7467600"/>
              <a:gd name="connsiteY688" fmla="*/ 2476398 h 6858000"/>
              <a:gd name="connsiteX689" fmla="*/ 0 w 7467600"/>
              <a:gd name="connsiteY689" fmla="*/ 2389189 h 6858000"/>
              <a:gd name="connsiteX690" fmla="*/ 103062 w 7467600"/>
              <a:gd name="connsiteY690" fmla="*/ 2389518 h 6858000"/>
              <a:gd name="connsiteX691" fmla="*/ 510734 w 7467600"/>
              <a:gd name="connsiteY691" fmla="*/ 2416201 h 6858000"/>
              <a:gd name="connsiteX692" fmla="*/ 279257 w 7467600"/>
              <a:gd name="connsiteY692" fmla="*/ 2092102 h 6858000"/>
              <a:gd name="connsiteX693" fmla="*/ 65265 w 7467600"/>
              <a:gd name="connsiteY693" fmla="*/ 2006049 h 6858000"/>
              <a:gd name="connsiteX694" fmla="*/ 0 w 7467600"/>
              <a:gd name="connsiteY694" fmla="*/ 1982532 h 6858000"/>
              <a:gd name="connsiteX695" fmla="*/ 0 w 7467600"/>
              <a:gd name="connsiteY695" fmla="*/ 1912789 h 6858000"/>
              <a:gd name="connsiteX696" fmla="*/ 97460 w 7467600"/>
              <a:gd name="connsiteY696" fmla="*/ 1953725 h 6858000"/>
              <a:gd name="connsiteX697" fmla="*/ 221272 w 7467600"/>
              <a:gd name="connsiteY697" fmla="*/ 1980766 h 6858000"/>
              <a:gd name="connsiteX698" fmla="*/ 116765 w 7467600"/>
              <a:gd name="connsiteY698" fmla="*/ 1911033 h 6858000"/>
              <a:gd name="connsiteX699" fmla="*/ 16405 w 7467600"/>
              <a:gd name="connsiteY699" fmla="*/ 1803412 h 6858000"/>
              <a:gd name="connsiteX700" fmla="*/ 0 w 7467600"/>
              <a:gd name="connsiteY700" fmla="*/ 1784777 h 6858000"/>
              <a:gd name="connsiteX701" fmla="*/ 0 w 7467600"/>
              <a:gd name="connsiteY701" fmla="*/ 1740082 h 6858000"/>
              <a:gd name="connsiteX702" fmla="*/ 39394 w 7467600"/>
              <a:gd name="connsiteY702" fmla="*/ 1784856 h 6858000"/>
              <a:gd name="connsiteX703" fmla="*/ 135813 w 7467600"/>
              <a:gd name="connsiteY703" fmla="*/ 1888838 h 6858000"/>
              <a:gd name="connsiteX704" fmla="*/ 242575 w 7467600"/>
              <a:gd name="connsiteY704" fmla="*/ 1958841 h 6858000"/>
              <a:gd name="connsiteX705" fmla="*/ 82197 w 7467600"/>
              <a:gd name="connsiteY705" fmla="*/ 1754826 h 6858000"/>
              <a:gd name="connsiteX706" fmla="*/ 0 w 7467600"/>
              <a:gd name="connsiteY706" fmla="*/ 1679650 h 6858000"/>
              <a:gd name="connsiteX707" fmla="*/ 0 w 7467600"/>
              <a:gd name="connsiteY707" fmla="*/ 1602463 h 6858000"/>
              <a:gd name="connsiteX708" fmla="*/ 84689 w 7467600"/>
              <a:gd name="connsiteY708" fmla="*/ 1677442 h 6858000"/>
              <a:gd name="connsiteX709" fmla="*/ 298437 w 7467600"/>
              <a:gd name="connsiteY709" fmla="*/ 1968019 h 6858000"/>
              <a:gd name="connsiteX710" fmla="*/ 227269 w 7467600"/>
              <a:gd name="connsiteY710" fmla="*/ 1114064 h 6858000"/>
              <a:gd name="connsiteX711" fmla="*/ 248003 w 7467600"/>
              <a:gd name="connsiteY711" fmla="*/ 1089613 h 6858000"/>
              <a:gd name="connsiteX712" fmla="*/ 427020 w 7467600"/>
              <a:gd name="connsiteY712" fmla="*/ 1619803 h 6858000"/>
              <a:gd name="connsiteX713" fmla="*/ 340345 w 7467600"/>
              <a:gd name="connsiteY713" fmla="*/ 2027739 h 6858000"/>
              <a:gd name="connsiteX714" fmla="*/ 360865 w 7467600"/>
              <a:gd name="connsiteY714" fmla="*/ 2044827 h 6858000"/>
              <a:gd name="connsiteX715" fmla="*/ 560414 w 7467600"/>
              <a:gd name="connsiteY715" fmla="*/ 2421457 h 6858000"/>
              <a:gd name="connsiteX716" fmla="*/ 1359703 w 7467600"/>
              <a:gd name="connsiteY716" fmla="*/ 2578554 h 6858000"/>
              <a:gd name="connsiteX717" fmla="*/ 1359422 w 7467600"/>
              <a:gd name="connsiteY717" fmla="*/ 2577994 h 6858000"/>
              <a:gd name="connsiteX718" fmla="*/ 828701 w 7467600"/>
              <a:gd name="connsiteY718" fmla="*/ 1839520 h 6858000"/>
              <a:gd name="connsiteX719" fmla="*/ 494427 w 7467600"/>
              <a:gd name="connsiteY719" fmla="*/ 1092333 h 6858000"/>
              <a:gd name="connsiteX720" fmla="*/ 506322 w 7467600"/>
              <a:gd name="connsiteY720" fmla="*/ 1020997 h 6858000"/>
              <a:gd name="connsiteX721" fmla="*/ 4570198 w 7467600"/>
              <a:gd name="connsiteY721" fmla="*/ 978081 h 6858000"/>
              <a:gd name="connsiteX722" fmla="*/ 4523691 w 7467600"/>
              <a:gd name="connsiteY722" fmla="*/ 1127776 h 6858000"/>
              <a:gd name="connsiteX723" fmla="*/ 4509875 w 7467600"/>
              <a:gd name="connsiteY723" fmla="*/ 1167552 h 6858000"/>
              <a:gd name="connsiteX724" fmla="*/ 4478168 w 7467600"/>
              <a:gd name="connsiteY724" fmla="*/ 1260735 h 6858000"/>
              <a:gd name="connsiteX725" fmla="*/ 4409309 w 7467600"/>
              <a:gd name="connsiteY725" fmla="*/ 1666996 h 6858000"/>
              <a:gd name="connsiteX726" fmla="*/ 4370031 w 7467600"/>
              <a:gd name="connsiteY726" fmla="*/ 1955666 h 6858000"/>
              <a:gd name="connsiteX727" fmla="*/ 4570198 w 7467600"/>
              <a:gd name="connsiteY727" fmla="*/ 978081 h 6858000"/>
              <a:gd name="connsiteX728" fmla="*/ 4557898 w 7467600"/>
              <a:gd name="connsiteY728" fmla="*/ 900011 h 6858000"/>
              <a:gd name="connsiteX729" fmla="*/ 4344840 w 7467600"/>
              <a:gd name="connsiteY729" fmla="*/ 1922038 h 6858000"/>
              <a:gd name="connsiteX730" fmla="*/ 4378710 w 7467600"/>
              <a:gd name="connsiteY730" fmla="*/ 1665516 h 6858000"/>
              <a:gd name="connsiteX731" fmla="*/ 4448798 w 7467600"/>
              <a:gd name="connsiteY731" fmla="*/ 1253024 h 6858000"/>
              <a:gd name="connsiteX732" fmla="*/ 4480315 w 7467600"/>
              <a:gd name="connsiteY732" fmla="*/ 1158454 h 6858000"/>
              <a:gd name="connsiteX733" fmla="*/ 4494133 w 7467600"/>
              <a:gd name="connsiteY733" fmla="*/ 1118676 h 6858000"/>
              <a:gd name="connsiteX734" fmla="*/ 4557898 w 7467600"/>
              <a:gd name="connsiteY734" fmla="*/ 900011 h 6858000"/>
              <a:gd name="connsiteX735" fmla="*/ 5870151 w 7467600"/>
              <a:gd name="connsiteY735" fmla="*/ 898890 h 6858000"/>
              <a:gd name="connsiteX736" fmla="*/ 5861335 w 7467600"/>
              <a:gd name="connsiteY736" fmla="*/ 899177 h 6858000"/>
              <a:gd name="connsiteX737" fmla="*/ 5843702 w 7467600"/>
              <a:gd name="connsiteY737" fmla="*/ 899748 h 6858000"/>
              <a:gd name="connsiteX738" fmla="*/ 5651107 w 7467600"/>
              <a:gd name="connsiteY738" fmla="*/ 920306 h 6858000"/>
              <a:gd name="connsiteX739" fmla="*/ 5459407 w 7467600"/>
              <a:gd name="connsiteY739" fmla="*/ 940975 h 6858000"/>
              <a:gd name="connsiteX740" fmla="*/ 5374846 w 7467600"/>
              <a:gd name="connsiteY740" fmla="*/ 941988 h 6858000"/>
              <a:gd name="connsiteX741" fmla="*/ 5256105 w 7467600"/>
              <a:gd name="connsiteY741" fmla="*/ 945632 h 6858000"/>
              <a:gd name="connsiteX742" fmla="*/ 5107071 w 7467600"/>
              <a:gd name="connsiteY742" fmla="*/ 969720 h 6858000"/>
              <a:gd name="connsiteX743" fmla="*/ 4998681 w 7467600"/>
              <a:gd name="connsiteY743" fmla="*/ 988771 h 6858000"/>
              <a:gd name="connsiteX744" fmla="*/ 5870151 w 7467600"/>
              <a:gd name="connsiteY744" fmla="*/ 898890 h 6858000"/>
              <a:gd name="connsiteX745" fmla="*/ 5504425 w 7467600"/>
              <a:gd name="connsiteY745" fmla="*/ 848067 h 6858000"/>
              <a:gd name="connsiteX746" fmla="*/ 4968849 w 7467600"/>
              <a:gd name="connsiteY746" fmla="*/ 962318 h 6858000"/>
              <a:gd name="connsiteX747" fmla="*/ 5104039 w 7467600"/>
              <a:gd name="connsiteY747" fmla="*/ 940634 h 6858000"/>
              <a:gd name="connsiteX748" fmla="*/ 5256311 w 7467600"/>
              <a:gd name="connsiteY748" fmla="*/ 916490 h 6858000"/>
              <a:gd name="connsiteX749" fmla="*/ 5377381 w 7467600"/>
              <a:gd name="connsiteY749" fmla="*/ 912671 h 6858000"/>
              <a:gd name="connsiteX750" fmla="*/ 5460148 w 7467600"/>
              <a:gd name="connsiteY750" fmla="*/ 911442 h 6858000"/>
              <a:gd name="connsiteX751" fmla="*/ 5648971 w 7467600"/>
              <a:gd name="connsiteY751" fmla="*/ 891331 h 6858000"/>
              <a:gd name="connsiteX752" fmla="*/ 5844807 w 7467600"/>
              <a:gd name="connsiteY752" fmla="*/ 870718 h 6858000"/>
              <a:gd name="connsiteX753" fmla="*/ 5862975 w 7467600"/>
              <a:gd name="connsiteY753" fmla="*/ 869756 h 6858000"/>
              <a:gd name="connsiteX754" fmla="*/ 5920887 w 7467600"/>
              <a:gd name="connsiteY754" fmla="*/ 865929 h 6858000"/>
              <a:gd name="connsiteX755" fmla="*/ 5504425 w 7467600"/>
              <a:gd name="connsiteY755" fmla="*/ 848067 h 6858000"/>
              <a:gd name="connsiteX756" fmla="*/ 3607114 w 7467600"/>
              <a:gd name="connsiteY756" fmla="*/ 467441 h 6858000"/>
              <a:gd name="connsiteX757" fmla="*/ 3296242 w 7467600"/>
              <a:gd name="connsiteY757" fmla="*/ 807991 h 6858000"/>
              <a:gd name="connsiteX758" fmla="*/ 3174674 w 7467600"/>
              <a:gd name="connsiteY758" fmla="*/ 919759 h 6858000"/>
              <a:gd name="connsiteX759" fmla="*/ 3042978 w 7467600"/>
              <a:gd name="connsiteY759" fmla="*/ 1054894 h 6858000"/>
              <a:gd name="connsiteX760" fmla="*/ 2968914 w 7467600"/>
              <a:gd name="connsiteY760" fmla="*/ 1133756 h 6858000"/>
              <a:gd name="connsiteX761" fmla="*/ 3103823 w 7467600"/>
              <a:gd name="connsiteY761" fmla="*/ 1026814 h 6858000"/>
              <a:gd name="connsiteX762" fmla="*/ 3607114 w 7467600"/>
              <a:gd name="connsiteY762" fmla="*/ 467441 h 6858000"/>
              <a:gd name="connsiteX763" fmla="*/ 3744487 w 7467600"/>
              <a:gd name="connsiteY763" fmla="*/ 383136 h 6858000"/>
              <a:gd name="connsiteX764" fmla="*/ 3970213 w 7467600"/>
              <a:gd name="connsiteY764" fmla="*/ 995559 h 6858000"/>
              <a:gd name="connsiteX765" fmla="*/ 3744487 w 7467600"/>
              <a:gd name="connsiteY765" fmla="*/ 383136 h 6858000"/>
              <a:gd name="connsiteX766" fmla="*/ 3624562 w 7467600"/>
              <a:gd name="connsiteY766" fmla="*/ 367041 h 6858000"/>
              <a:gd name="connsiteX767" fmla="*/ 3489712 w 7467600"/>
              <a:gd name="connsiteY767" fmla="*/ 485386 h 6858000"/>
              <a:gd name="connsiteX768" fmla="*/ 3182994 w 7467600"/>
              <a:gd name="connsiteY768" fmla="*/ 828265 h 6858000"/>
              <a:gd name="connsiteX769" fmla="*/ 2892114 w 7467600"/>
              <a:gd name="connsiteY769" fmla="*/ 1172635 h 6858000"/>
              <a:gd name="connsiteX770" fmla="*/ 3021459 w 7467600"/>
              <a:gd name="connsiteY770" fmla="*/ 1035385 h 6858000"/>
              <a:gd name="connsiteX771" fmla="*/ 3153873 w 7467600"/>
              <a:gd name="connsiteY771" fmla="*/ 898971 h 6858000"/>
              <a:gd name="connsiteX772" fmla="*/ 3276511 w 7467600"/>
              <a:gd name="connsiteY772" fmla="*/ 786423 h 6858000"/>
              <a:gd name="connsiteX773" fmla="*/ 3584154 w 7467600"/>
              <a:gd name="connsiteY773" fmla="*/ 448218 h 6858000"/>
              <a:gd name="connsiteX774" fmla="*/ 3624562 w 7467600"/>
              <a:gd name="connsiteY774" fmla="*/ 367041 h 6858000"/>
              <a:gd name="connsiteX775" fmla="*/ 3766672 w 7467600"/>
              <a:gd name="connsiteY775" fmla="*/ 359429 h 6858000"/>
              <a:gd name="connsiteX776" fmla="*/ 3996338 w 7467600"/>
              <a:gd name="connsiteY776" fmla="*/ 968237 h 6858000"/>
              <a:gd name="connsiteX777" fmla="*/ 3766672 w 7467600"/>
              <a:gd name="connsiteY777" fmla="*/ 359429 h 6858000"/>
              <a:gd name="connsiteX778" fmla="*/ 5805386 w 7467600"/>
              <a:gd name="connsiteY778" fmla="*/ 239240 h 6858000"/>
              <a:gd name="connsiteX779" fmla="*/ 5736947 w 7467600"/>
              <a:gd name="connsiteY779" fmla="*/ 261367 h 6858000"/>
              <a:gd name="connsiteX780" fmla="*/ 5427012 w 7467600"/>
              <a:gd name="connsiteY780" fmla="*/ 311272 h 6858000"/>
              <a:gd name="connsiteX781" fmla="*/ 5147818 w 7467600"/>
              <a:gd name="connsiteY781" fmla="*/ 322112 h 6858000"/>
              <a:gd name="connsiteX782" fmla="*/ 5060854 w 7467600"/>
              <a:gd name="connsiteY782" fmla="*/ 311882 h 6858000"/>
              <a:gd name="connsiteX783" fmla="*/ 4945989 w 7467600"/>
              <a:gd name="connsiteY783" fmla="*/ 300516 h 6858000"/>
              <a:gd name="connsiteX784" fmla="*/ 5410479 w 7467600"/>
              <a:gd name="connsiteY784" fmla="*/ 348434 h 6858000"/>
              <a:gd name="connsiteX785" fmla="*/ 5805386 w 7467600"/>
              <a:gd name="connsiteY785" fmla="*/ 239240 h 6858000"/>
              <a:gd name="connsiteX786" fmla="*/ 5905192 w 7467600"/>
              <a:gd name="connsiteY786" fmla="*/ 163079 h 6858000"/>
              <a:gd name="connsiteX787" fmla="*/ 5865655 w 7467600"/>
              <a:gd name="connsiteY787" fmla="*/ 171901 h 6858000"/>
              <a:gd name="connsiteX788" fmla="*/ 5259740 w 7467600"/>
              <a:gd name="connsiteY788" fmla="*/ 257013 h 6858000"/>
              <a:gd name="connsiteX789" fmla="*/ 5208466 w 7467600"/>
              <a:gd name="connsiteY789" fmla="*/ 257550 h 6858000"/>
              <a:gd name="connsiteX790" fmla="*/ 4980204 w 7467600"/>
              <a:gd name="connsiteY790" fmla="*/ 271903 h 6858000"/>
              <a:gd name="connsiteX791" fmla="*/ 5068068 w 7467600"/>
              <a:gd name="connsiteY791" fmla="*/ 282244 h 6858000"/>
              <a:gd name="connsiteX792" fmla="*/ 5153231 w 7467600"/>
              <a:gd name="connsiteY792" fmla="*/ 292240 h 6858000"/>
              <a:gd name="connsiteX793" fmla="*/ 5426491 w 7467600"/>
              <a:gd name="connsiteY793" fmla="*/ 281128 h 6858000"/>
              <a:gd name="connsiteX794" fmla="*/ 5731212 w 7467600"/>
              <a:gd name="connsiteY794" fmla="*/ 231951 h 6858000"/>
              <a:gd name="connsiteX795" fmla="*/ 5905192 w 7467600"/>
              <a:gd name="connsiteY795" fmla="*/ 163079 h 6858000"/>
              <a:gd name="connsiteX796" fmla="*/ 5944437 w 7467600"/>
              <a:gd name="connsiteY796" fmla="*/ 113829 h 6858000"/>
              <a:gd name="connsiteX797" fmla="*/ 5825032 w 7467600"/>
              <a:gd name="connsiteY797" fmla="*/ 146405 h 6858000"/>
              <a:gd name="connsiteX798" fmla="*/ 4955599 w 7467600"/>
              <a:gd name="connsiteY798" fmla="*/ 247008 h 6858000"/>
              <a:gd name="connsiteX799" fmla="*/ 5210104 w 7467600"/>
              <a:gd name="connsiteY799" fmla="*/ 228123 h 6858000"/>
              <a:gd name="connsiteX800" fmla="*/ 5261015 w 7467600"/>
              <a:gd name="connsiteY800" fmla="*/ 227087 h 6858000"/>
              <a:gd name="connsiteX801" fmla="*/ 5861181 w 7467600"/>
              <a:gd name="connsiteY801" fmla="*/ 143093 h 6858000"/>
              <a:gd name="connsiteX802" fmla="*/ 5961252 w 7467600"/>
              <a:gd name="connsiteY802" fmla="*/ 114820 h 6858000"/>
              <a:gd name="connsiteX803" fmla="*/ 5944437 w 7467600"/>
              <a:gd name="connsiteY803" fmla="*/ 113829 h 6858000"/>
              <a:gd name="connsiteX804" fmla="*/ 3882765 w 7467600"/>
              <a:gd name="connsiteY804" fmla="*/ 0 h 6858000"/>
              <a:gd name="connsiteX805" fmla="*/ 3995099 w 7467600"/>
              <a:gd name="connsiteY805" fmla="*/ 0 h 6858000"/>
              <a:gd name="connsiteX806" fmla="*/ 4163818 w 7467600"/>
              <a:gd name="connsiteY806" fmla="*/ 234104 h 6858000"/>
              <a:gd name="connsiteX807" fmla="*/ 4172099 w 7467600"/>
              <a:gd name="connsiteY807" fmla="*/ 234207 h 6858000"/>
              <a:gd name="connsiteX808" fmla="*/ 4784282 w 7467600"/>
              <a:gd name="connsiteY808" fmla="*/ 276561 h 6858000"/>
              <a:gd name="connsiteX809" fmla="*/ 4801687 w 7467600"/>
              <a:gd name="connsiteY809" fmla="*/ 267764 h 6858000"/>
              <a:gd name="connsiteX810" fmla="*/ 6082788 w 7467600"/>
              <a:gd name="connsiteY810" fmla="*/ 64119 h 6858000"/>
              <a:gd name="connsiteX811" fmla="*/ 6099442 w 7467600"/>
              <a:gd name="connsiteY811" fmla="*/ 82568 h 6858000"/>
              <a:gd name="connsiteX812" fmla="*/ 4804137 w 7467600"/>
              <a:gd name="connsiteY812" fmla="*/ 320931 h 6858000"/>
              <a:gd name="connsiteX813" fmla="*/ 4227047 w 7467600"/>
              <a:gd name="connsiteY813" fmla="*/ 313415 h 6858000"/>
              <a:gd name="connsiteX814" fmla="*/ 4346041 w 7467600"/>
              <a:gd name="connsiteY814" fmla="*/ 456086 h 6858000"/>
              <a:gd name="connsiteX815" fmla="*/ 4870967 w 7467600"/>
              <a:gd name="connsiteY815" fmla="*/ 963061 h 6858000"/>
              <a:gd name="connsiteX816" fmla="*/ 4889647 w 7467600"/>
              <a:gd name="connsiteY816" fmla="*/ 957147 h 6858000"/>
              <a:gd name="connsiteX817" fmla="*/ 5422504 w 7467600"/>
              <a:gd name="connsiteY817" fmla="*/ 805191 h 6858000"/>
              <a:gd name="connsiteX818" fmla="*/ 6087656 w 7467600"/>
              <a:gd name="connsiteY818" fmla="*/ 826703 h 6858000"/>
              <a:gd name="connsiteX819" fmla="*/ 6058717 w 7467600"/>
              <a:gd name="connsiteY819" fmla="*/ 865992 h 6858000"/>
              <a:gd name="connsiteX820" fmla="*/ 4974153 w 7467600"/>
              <a:gd name="connsiteY820" fmla="*/ 1045456 h 6858000"/>
              <a:gd name="connsiteX821" fmla="*/ 5627835 w 7467600"/>
              <a:gd name="connsiteY821" fmla="*/ 1472077 h 6858000"/>
              <a:gd name="connsiteX822" fmla="*/ 5629817 w 7467600"/>
              <a:gd name="connsiteY822" fmla="*/ 1471412 h 6858000"/>
              <a:gd name="connsiteX823" fmla="*/ 5634124 w 7467600"/>
              <a:gd name="connsiteY823" fmla="*/ 1470572 h 6858000"/>
              <a:gd name="connsiteX824" fmla="*/ 5755832 w 7467600"/>
              <a:gd name="connsiteY824" fmla="*/ 1383886 h 6858000"/>
              <a:gd name="connsiteX825" fmla="*/ 6014186 w 7467600"/>
              <a:gd name="connsiteY825" fmla="*/ 1279799 h 6858000"/>
              <a:gd name="connsiteX826" fmla="*/ 6901619 w 7467600"/>
              <a:gd name="connsiteY826" fmla="*/ 1047874 h 6858000"/>
              <a:gd name="connsiteX827" fmla="*/ 6931566 w 7467600"/>
              <a:gd name="connsiteY827" fmla="*/ 1062034 h 6858000"/>
              <a:gd name="connsiteX828" fmla="*/ 5790982 w 7467600"/>
              <a:gd name="connsiteY828" fmla="*/ 1561380 h 6858000"/>
              <a:gd name="connsiteX829" fmla="*/ 6188971 w 7467600"/>
              <a:gd name="connsiteY829" fmla="*/ 1755168 h 6858000"/>
              <a:gd name="connsiteX830" fmla="*/ 6202446 w 7467600"/>
              <a:gd name="connsiteY830" fmla="*/ 1752268 h 6858000"/>
              <a:gd name="connsiteX831" fmla="*/ 7179560 w 7467600"/>
              <a:gd name="connsiteY831" fmla="*/ 1467551 h 6858000"/>
              <a:gd name="connsiteX832" fmla="*/ 7158730 w 7467600"/>
              <a:gd name="connsiteY832" fmla="*/ 1507835 h 6858000"/>
              <a:gd name="connsiteX833" fmla="*/ 6326959 w 7467600"/>
              <a:gd name="connsiteY833" fmla="*/ 1817686 h 6858000"/>
              <a:gd name="connsiteX834" fmla="*/ 6537433 w 7467600"/>
              <a:gd name="connsiteY834" fmla="*/ 1907790 h 6858000"/>
              <a:gd name="connsiteX835" fmla="*/ 6550221 w 7467600"/>
              <a:gd name="connsiteY835" fmla="*/ 1910729 h 6858000"/>
              <a:gd name="connsiteX836" fmla="*/ 6964438 w 7467600"/>
              <a:gd name="connsiteY836" fmla="*/ 2209505 h 6858000"/>
              <a:gd name="connsiteX837" fmla="*/ 7367862 w 7467600"/>
              <a:gd name="connsiteY837" fmla="*/ 2806833 h 6858000"/>
              <a:gd name="connsiteX838" fmla="*/ 7364329 w 7467600"/>
              <a:gd name="connsiteY838" fmla="*/ 2826907 h 6858000"/>
              <a:gd name="connsiteX839" fmla="*/ 7290545 w 7467600"/>
              <a:gd name="connsiteY839" fmla="*/ 2850663 h 6858000"/>
              <a:gd name="connsiteX840" fmla="*/ 6472036 w 7467600"/>
              <a:gd name="connsiteY840" fmla="*/ 1959003 h 6858000"/>
              <a:gd name="connsiteX841" fmla="*/ 5792897 w 7467600"/>
              <a:gd name="connsiteY841" fmla="*/ 1647747 h 6858000"/>
              <a:gd name="connsiteX842" fmla="*/ 5842751 w 7467600"/>
              <a:gd name="connsiteY842" fmla="*/ 1816112 h 6858000"/>
              <a:gd name="connsiteX843" fmla="*/ 5847424 w 7467600"/>
              <a:gd name="connsiteY843" fmla="*/ 1815776 h 6858000"/>
              <a:gd name="connsiteX844" fmla="*/ 6399821 w 7467600"/>
              <a:gd name="connsiteY844" fmla="*/ 2344799 h 6858000"/>
              <a:gd name="connsiteX845" fmla="*/ 6323232 w 7467600"/>
              <a:gd name="connsiteY845" fmla="*/ 2389634 h 6858000"/>
              <a:gd name="connsiteX846" fmla="*/ 5942958 w 7467600"/>
              <a:gd name="connsiteY846" fmla="*/ 2077708 h 6858000"/>
              <a:gd name="connsiteX847" fmla="*/ 5921559 w 7467600"/>
              <a:gd name="connsiteY847" fmla="*/ 2378596 h 6858000"/>
              <a:gd name="connsiteX848" fmla="*/ 5817651 w 7467600"/>
              <a:gd name="connsiteY848" fmla="*/ 3023919 h 6858000"/>
              <a:gd name="connsiteX849" fmla="*/ 5729634 w 7467600"/>
              <a:gd name="connsiteY849" fmla="*/ 3051849 h 6858000"/>
              <a:gd name="connsiteX850" fmla="*/ 5611018 w 7467600"/>
              <a:gd name="connsiteY850" fmla="*/ 2316769 h 6858000"/>
              <a:gd name="connsiteX851" fmla="*/ 5687608 w 7467600"/>
              <a:gd name="connsiteY851" fmla="*/ 2039972 h 6858000"/>
              <a:gd name="connsiteX852" fmla="*/ 5657554 w 7467600"/>
              <a:gd name="connsiteY852" fmla="*/ 1576445 h 6858000"/>
              <a:gd name="connsiteX853" fmla="*/ 5150475 w 7467600"/>
              <a:gd name="connsiteY853" fmla="*/ 1274012 h 6858000"/>
              <a:gd name="connsiteX854" fmla="*/ 5349142 w 7467600"/>
              <a:gd name="connsiteY854" fmla="*/ 2204405 h 6858000"/>
              <a:gd name="connsiteX855" fmla="*/ 5262214 w 7467600"/>
              <a:gd name="connsiteY855" fmla="*/ 2233836 h 6858000"/>
              <a:gd name="connsiteX856" fmla="*/ 4981539 w 7467600"/>
              <a:gd name="connsiteY856" fmla="*/ 1542201 h 6858000"/>
              <a:gd name="connsiteX857" fmla="*/ 4958461 w 7467600"/>
              <a:gd name="connsiteY857" fmla="*/ 1136957 h 6858000"/>
              <a:gd name="connsiteX858" fmla="*/ 4655015 w 7467600"/>
              <a:gd name="connsiteY858" fmla="*/ 891426 h 6858000"/>
              <a:gd name="connsiteX859" fmla="*/ 4348002 w 7467600"/>
              <a:gd name="connsiteY859" fmla="*/ 2205895 h 6858000"/>
              <a:gd name="connsiteX860" fmla="*/ 4262250 w 7467600"/>
              <a:gd name="connsiteY860" fmla="*/ 2219972 h 6858000"/>
              <a:gd name="connsiteX861" fmla="*/ 4550611 w 7467600"/>
              <a:gd name="connsiteY861" fmla="*/ 817540 h 6858000"/>
              <a:gd name="connsiteX862" fmla="*/ 4564418 w 7467600"/>
              <a:gd name="connsiteY862" fmla="*/ 808293 h 6858000"/>
              <a:gd name="connsiteX863" fmla="*/ 4266388 w 7467600"/>
              <a:gd name="connsiteY863" fmla="*/ 500083 h 6858000"/>
              <a:gd name="connsiteX864" fmla="*/ 4032842 w 7467600"/>
              <a:gd name="connsiteY864" fmla="*/ 211809 h 6858000"/>
              <a:gd name="connsiteX865" fmla="*/ 3882765 w 7467600"/>
              <a:gd name="connsiteY865" fmla="*/ 0 h 6858000"/>
              <a:gd name="connsiteX866" fmla="*/ 3721337 w 7467600"/>
              <a:gd name="connsiteY866" fmla="*/ 0 h 6858000"/>
              <a:gd name="connsiteX867" fmla="*/ 3797544 w 7467600"/>
              <a:gd name="connsiteY867" fmla="*/ 0 h 6858000"/>
              <a:gd name="connsiteX868" fmla="*/ 3775734 w 7467600"/>
              <a:gd name="connsiteY868" fmla="*/ 95131 h 6858000"/>
              <a:gd name="connsiteX869" fmla="*/ 3724807 w 7467600"/>
              <a:gd name="connsiteY869" fmla="*/ 272257 h 6858000"/>
              <a:gd name="connsiteX870" fmla="*/ 3726844 w 7467600"/>
              <a:gd name="connsiteY870" fmla="*/ 282988 h 6858000"/>
              <a:gd name="connsiteX871" fmla="*/ 3742664 w 7467600"/>
              <a:gd name="connsiteY871" fmla="*/ 279918 h 6858000"/>
              <a:gd name="connsiteX872" fmla="*/ 4103910 w 7467600"/>
              <a:gd name="connsiteY872" fmla="*/ 1161917 h 6858000"/>
              <a:gd name="connsiteX873" fmla="*/ 4020269 w 7467600"/>
              <a:gd name="connsiteY873" fmla="*/ 1200406 h 6858000"/>
              <a:gd name="connsiteX874" fmla="*/ 3674882 w 7467600"/>
              <a:gd name="connsiteY874" fmla="*/ 488524 h 6858000"/>
              <a:gd name="connsiteX875" fmla="*/ 3132682 w 7467600"/>
              <a:gd name="connsiteY875" fmla="*/ 1072284 h 6858000"/>
              <a:gd name="connsiteX876" fmla="*/ 2716346 w 7467600"/>
              <a:gd name="connsiteY876" fmla="*/ 1276376 h 6858000"/>
              <a:gd name="connsiteX877" fmla="*/ 2716772 w 7467600"/>
              <a:gd name="connsiteY877" fmla="*/ 1255462 h 6858000"/>
              <a:gd name="connsiteX878" fmla="*/ 3471096 w 7467600"/>
              <a:gd name="connsiteY878" fmla="*/ 437072 h 6858000"/>
              <a:gd name="connsiteX879" fmla="*/ 3639057 w 7467600"/>
              <a:gd name="connsiteY879" fmla="*/ 286334 h 6858000"/>
              <a:gd name="connsiteX880" fmla="*/ 3640309 w 7467600"/>
              <a:gd name="connsiteY880" fmla="*/ 284664 h 6858000"/>
              <a:gd name="connsiteX881" fmla="*/ 3646022 w 7467600"/>
              <a:gd name="connsiteY881" fmla="*/ 276711 h 6858000"/>
              <a:gd name="connsiteX882" fmla="*/ 3707943 w 7467600"/>
              <a:gd name="connsiteY882" fmla="*/ 65958 h 6858000"/>
              <a:gd name="connsiteX883" fmla="*/ 3721337 w 7467600"/>
              <a:gd name="connsiteY883" fmla="*/ 0 h 6858000"/>
              <a:gd name="connsiteX884" fmla="*/ 2867960 w 7467600"/>
              <a:gd name="connsiteY884" fmla="*/ 0 h 6858000"/>
              <a:gd name="connsiteX885" fmla="*/ 2926351 w 7467600"/>
              <a:gd name="connsiteY885" fmla="*/ 0 h 6858000"/>
              <a:gd name="connsiteX886" fmla="*/ 2902823 w 7467600"/>
              <a:gd name="connsiteY886" fmla="*/ 262929 h 6858000"/>
              <a:gd name="connsiteX887" fmla="*/ 2940663 w 7467600"/>
              <a:gd name="connsiteY887" fmla="*/ 140884 h 6858000"/>
              <a:gd name="connsiteX888" fmla="*/ 2947039 w 7467600"/>
              <a:gd name="connsiteY888" fmla="*/ 122524 h 6858000"/>
              <a:gd name="connsiteX889" fmla="*/ 2984316 w 7467600"/>
              <a:gd name="connsiteY889" fmla="*/ 0 h 6858000"/>
              <a:gd name="connsiteX890" fmla="*/ 3016114 w 7467600"/>
              <a:gd name="connsiteY890" fmla="*/ 0 h 6858000"/>
              <a:gd name="connsiteX891" fmla="*/ 2979949 w 7467600"/>
              <a:gd name="connsiteY891" fmla="*/ 119274 h 6858000"/>
              <a:gd name="connsiteX892" fmla="*/ 3023879 w 7467600"/>
              <a:gd name="connsiteY892" fmla="*/ 0 h 6858000"/>
              <a:gd name="connsiteX893" fmla="*/ 3105400 w 7467600"/>
              <a:gd name="connsiteY893" fmla="*/ 0 h 6858000"/>
              <a:gd name="connsiteX894" fmla="*/ 3094669 w 7467600"/>
              <a:gd name="connsiteY894" fmla="*/ 30308 h 6858000"/>
              <a:gd name="connsiteX895" fmla="*/ 2901945 w 7467600"/>
              <a:gd name="connsiteY895" fmla="*/ 466538 h 6858000"/>
              <a:gd name="connsiteX896" fmla="*/ 2815209 w 7467600"/>
              <a:gd name="connsiteY896" fmla="*/ 497361 h 6858000"/>
              <a:gd name="connsiteX897" fmla="*/ 2844845 w 7467600"/>
              <a:gd name="connsiteY897" fmla="*/ 127638 h 6858000"/>
              <a:gd name="connsiteX898" fmla="*/ 2867960 w 7467600"/>
              <a:gd name="connsiteY898" fmla="*/ 0 h 6858000"/>
              <a:gd name="connsiteX899" fmla="*/ 1057230 w 7467600"/>
              <a:gd name="connsiteY899" fmla="*/ 0 h 6858000"/>
              <a:gd name="connsiteX900" fmla="*/ 1111003 w 7467600"/>
              <a:gd name="connsiteY900" fmla="*/ 0 h 6858000"/>
              <a:gd name="connsiteX901" fmla="*/ 1125553 w 7467600"/>
              <a:gd name="connsiteY901" fmla="*/ 52588 h 6858000"/>
              <a:gd name="connsiteX902" fmla="*/ 1304276 w 7467600"/>
              <a:gd name="connsiteY902" fmla="*/ 476275 h 6858000"/>
              <a:gd name="connsiteX903" fmla="*/ 1492066 w 7467600"/>
              <a:gd name="connsiteY903" fmla="*/ 886333 h 6858000"/>
              <a:gd name="connsiteX904" fmla="*/ 1423698 w 7467600"/>
              <a:gd name="connsiteY904" fmla="*/ 710817 h 6858000"/>
              <a:gd name="connsiteX905" fmla="*/ 1357609 w 7467600"/>
              <a:gd name="connsiteY905" fmla="*/ 532892 h 6858000"/>
              <a:gd name="connsiteX906" fmla="*/ 1309550 w 7467600"/>
              <a:gd name="connsiteY906" fmla="*/ 374031 h 6858000"/>
              <a:gd name="connsiteX907" fmla="*/ 1193673 w 7467600"/>
              <a:gd name="connsiteY907" fmla="*/ 49533 h 6858000"/>
              <a:gd name="connsiteX908" fmla="*/ 1164391 w 7467600"/>
              <a:gd name="connsiteY908" fmla="*/ 0 h 6858000"/>
              <a:gd name="connsiteX909" fmla="*/ 1200666 w 7467600"/>
              <a:gd name="connsiteY909" fmla="*/ 0 h 6858000"/>
              <a:gd name="connsiteX910" fmla="*/ 1223408 w 7467600"/>
              <a:gd name="connsiteY910" fmla="*/ 38996 h 6858000"/>
              <a:gd name="connsiteX911" fmla="*/ 1339635 w 7467600"/>
              <a:gd name="connsiteY911" fmla="*/ 365517 h 6858000"/>
              <a:gd name="connsiteX912" fmla="*/ 1387469 w 7467600"/>
              <a:gd name="connsiteY912" fmla="*/ 523079 h 6858000"/>
              <a:gd name="connsiteX913" fmla="*/ 1452685 w 7467600"/>
              <a:gd name="connsiteY913" fmla="*/ 699806 h 6858000"/>
              <a:gd name="connsiteX914" fmla="*/ 1492092 w 7467600"/>
              <a:gd name="connsiteY914" fmla="*/ 800424 h 6858000"/>
              <a:gd name="connsiteX915" fmla="*/ 1455302 w 7467600"/>
              <a:gd name="connsiteY915" fmla="*/ 632913 h 6858000"/>
              <a:gd name="connsiteX916" fmla="*/ 1222336 w 7467600"/>
              <a:gd name="connsiteY916" fmla="*/ 9480 h 6858000"/>
              <a:gd name="connsiteX917" fmla="*/ 1214634 w 7467600"/>
              <a:gd name="connsiteY917" fmla="*/ 0 h 6858000"/>
              <a:gd name="connsiteX918" fmla="*/ 1289827 w 7467600"/>
              <a:gd name="connsiteY918" fmla="*/ 0 h 6858000"/>
              <a:gd name="connsiteX919" fmla="*/ 1321076 w 7467600"/>
              <a:gd name="connsiteY919" fmla="*/ 59722 h 6858000"/>
              <a:gd name="connsiteX920" fmla="*/ 1512579 w 7467600"/>
              <a:gd name="connsiteY920" fmla="*/ 626441 h 6858000"/>
              <a:gd name="connsiteX921" fmla="*/ 1506076 w 7467600"/>
              <a:gd name="connsiteY921" fmla="*/ 1089289 h 6858000"/>
              <a:gd name="connsiteX922" fmla="*/ 1486346 w 7467600"/>
              <a:gd name="connsiteY922" fmla="*/ 1079919 h 6858000"/>
              <a:gd name="connsiteX923" fmla="*/ 1070511 w 7467600"/>
              <a:gd name="connsiteY923" fmla="*/ 48609 h 6858000"/>
              <a:gd name="connsiteX924" fmla="*/ 1057230 w 7467600"/>
              <a:gd name="connsiteY924" fmla="*/ 0 h 6858000"/>
              <a:gd name="connsiteX925" fmla="*/ 43151 w 7467600"/>
              <a:gd name="connsiteY925" fmla="*/ 0 h 6858000"/>
              <a:gd name="connsiteX926" fmla="*/ 95283 w 7467600"/>
              <a:gd name="connsiteY926" fmla="*/ 0 h 6858000"/>
              <a:gd name="connsiteX927" fmla="*/ 300708 w 7467600"/>
              <a:gd name="connsiteY927" fmla="*/ 154571 h 6858000"/>
              <a:gd name="connsiteX928" fmla="*/ 530414 w 7467600"/>
              <a:gd name="connsiteY928" fmla="*/ 354673 h 6858000"/>
              <a:gd name="connsiteX929" fmla="*/ 333785 w 7467600"/>
              <a:gd name="connsiteY929" fmla="*/ 161564 h 6858000"/>
              <a:gd name="connsiteX930" fmla="*/ 147005 w 7467600"/>
              <a:gd name="connsiteY930" fmla="*/ 0 h 6858000"/>
              <a:gd name="connsiteX931" fmla="*/ 272509 w 7467600"/>
              <a:gd name="connsiteY931" fmla="*/ 0 h 6858000"/>
              <a:gd name="connsiteX932" fmla="*/ 326276 w 7467600"/>
              <a:gd name="connsiteY932" fmla="*/ 45847 h 6858000"/>
              <a:gd name="connsiteX933" fmla="*/ 823759 w 7467600"/>
              <a:gd name="connsiteY933" fmla="*/ 574145 h 6858000"/>
              <a:gd name="connsiteX934" fmla="*/ 811254 w 7467600"/>
              <a:gd name="connsiteY934" fmla="*/ 665546 h 6858000"/>
              <a:gd name="connsiteX935" fmla="*/ 154042 w 7467600"/>
              <a:gd name="connsiteY935" fmla="*/ 261522 h 6858000"/>
              <a:gd name="connsiteX936" fmla="*/ 13550 w 7467600"/>
              <a:gd name="connsiteY936" fmla="*/ 158423 h 6858000"/>
              <a:gd name="connsiteX937" fmla="*/ 0 w 7467600"/>
              <a:gd name="connsiteY937" fmla="*/ 146618 h 6858000"/>
              <a:gd name="connsiteX938" fmla="*/ 0 w 7467600"/>
              <a:gd name="connsiteY938" fmla="*/ 59161 h 6858000"/>
              <a:gd name="connsiteX939" fmla="*/ 45427 w 7467600"/>
              <a:gd name="connsiteY939" fmla="*/ 101078 h 6858000"/>
              <a:gd name="connsiteX940" fmla="*/ 630103 w 7467600"/>
              <a:gd name="connsiteY940" fmla="*/ 485885 h 6858000"/>
              <a:gd name="connsiteX941" fmla="*/ 532040 w 7467600"/>
              <a:gd name="connsiteY941" fmla="*/ 399359 h 6858000"/>
              <a:gd name="connsiteX942" fmla="*/ 517618 w 7467600"/>
              <a:gd name="connsiteY942" fmla="*/ 385726 h 6858000"/>
              <a:gd name="connsiteX943" fmla="*/ 285074 w 7467600"/>
              <a:gd name="connsiteY943" fmla="*/ 182755 h 6858000"/>
              <a:gd name="connsiteX944" fmla="*/ 43151 w 7467600"/>
              <a:gd name="connsiteY94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289862 w 7467600"/>
              <a:gd name="connsiteY11" fmla="*/ 6659827 h 6858000"/>
              <a:gd name="connsiteX12" fmla="*/ 1019354 w 7467600"/>
              <a:gd name="connsiteY12" fmla="*/ 6315006 h 6858000"/>
              <a:gd name="connsiteX13" fmla="*/ 441046 w 7467600"/>
              <a:gd name="connsiteY13" fmla="*/ 6691153 h 6858000"/>
              <a:gd name="connsiteX14" fmla="*/ 1019354 w 7467600"/>
              <a:gd name="connsiteY14" fmla="*/ 6315006 h 6858000"/>
              <a:gd name="connsiteX15" fmla="*/ 991680 w 7467600"/>
              <a:gd name="connsiteY15" fmla="*/ 6298413 h 6858000"/>
              <a:gd name="connsiteX16" fmla="*/ 409060 w 7467600"/>
              <a:gd name="connsiteY16" fmla="*/ 6671470 h 6858000"/>
              <a:gd name="connsiteX17" fmla="*/ 991680 w 7467600"/>
              <a:gd name="connsiteY17" fmla="*/ 6298413 h 6858000"/>
              <a:gd name="connsiteX18" fmla="*/ 103333 w 7467600"/>
              <a:gd name="connsiteY18" fmla="*/ 5699602 h 6858000"/>
              <a:gd name="connsiteX19" fmla="*/ 233938 w 7467600"/>
              <a:gd name="connsiteY19" fmla="*/ 5809416 h 6858000"/>
              <a:gd name="connsiteX20" fmla="*/ 883580 w 7467600"/>
              <a:gd name="connsiteY20" fmla="*/ 6180710 h 6858000"/>
              <a:gd name="connsiteX21" fmla="*/ 487337 w 7467600"/>
              <a:gd name="connsiteY21" fmla="*/ 5950182 h 6858000"/>
              <a:gd name="connsiteX22" fmla="*/ 354051 w 7467600"/>
              <a:gd name="connsiteY22" fmla="*/ 5854912 h 6858000"/>
              <a:gd name="connsiteX23" fmla="*/ 195436 w 7467600"/>
              <a:gd name="connsiteY23" fmla="*/ 5755068 h 6858000"/>
              <a:gd name="connsiteX24" fmla="*/ 103333 w 7467600"/>
              <a:gd name="connsiteY24" fmla="*/ 5699602 h 6858000"/>
              <a:gd name="connsiteX25" fmla="*/ 5539432 w 7467600"/>
              <a:gd name="connsiteY25" fmla="*/ 5642928 h 6858000"/>
              <a:gd name="connsiteX26" fmla="*/ 5555462 w 7467600"/>
              <a:gd name="connsiteY26" fmla="*/ 5694454 h 6858000"/>
              <a:gd name="connsiteX27" fmla="*/ 5828270 w 7467600"/>
              <a:gd name="connsiteY27" fmla="*/ 6320663 h 6858000"/>
              <a:gd name="connsiteX28" fmla="*/ 5947416 w 7467600"/>
              <a:gd name="connsiteY28" fmla="*/ 6574846 h 6858000"/>
              <a:gd name="connsiteX29" fmla="*/ 5539432 w 7467600"/>
              <a:gd name="connsiteY29" fmla="*/ 5642928 h 6858000"/>
              <a:gd name="connsiteX30" fmla="*/ 51253 w 7467600"/>
              <a:gd name="connsiteY30" fmla="*/ 5631825 h 6858000"/>
              <a:gd name="connsiteX31" fmla="*/ 211622 w 7467600"/>
              <a:gd name="connsiteY31" fmla="*/ 5728803 h 6858000"/>
              <a:gd name="connsiteX32" fmla="*/ 371652 w 7467600"/>
              <a:gd name="connsiteY32" fmla="*/ 5829062 h 6858000"/>
              <a:gd name="connsiteX33" fmla="*/ 505903 w 7467600"/>
              <a:gd name="connsiteY33" fmla="*/ 5925221 h 6858000"/>
              <a:gd name="connsiteX34" fmla="*/ 899240 w 7467600"/>
              <a:gd name="connsiteY34" fmla="*/ 6153068 h 6858000"/>
              <a:gd name="connsiteX35" fmla="*/ 988114 w 7467600"/>
              <a:gd name="connsiteY35" fmla="*/ 6174204 h 6858000"/>
              <a:gd name="connsiteX36" fmla="*/ 845971 w 7467600"/>
              <a:gd name="connsiteY36" fmla="*/ 6067177 h 6858000"/>
              <a:gd name="connsiteX37" fmla="*/ 448057 w 7467600"/>
              <a:gd name="connsiteY37" fmla="*/ 5841376 h 6858000"/>
              <a:gd name="connsiteX38" fmla="*/ 51253 w 7467600"/>
              <a:gd name="connsiteY38" fmla="*/ 5631825 h 6858000"/>
              <a:gd name="connsiteX39" fmla="*/ 2606687 w 7467600"/>
              <a:gd name="connsiteY39" fmla="*/ 5630718 h 6858000"/>
              <a:gd name="connsiteX40" fmla="*/ 2645658 w 7467600"/>
              <a:gd name="connsiteY40" fmla="*/ 6640259 h 6858000"/>
              <a:gd name="connsiteX41" fmla="*/ 2606687 w 7467600"/>
              <a:gd name="connsiteY41" fmla="*/ 5630718 h 6858000"/>
              <a:gd name="connsiteX42" fmla="*/ 3642057 w 7467600"/>
              <a:gd name="connsiteY42" fmla="*/ 5573487 h 6858000"/>
              <a:gd name="connsiteX43" fmla="*/ 3632981 w 7467600"/>
              <a:gd name="connsiteY43" fmla="*/ 5579437 h 6858000"/>
              <a:gd name="connsiteX44" fmla="*/ 3382436 w 7467600"/>
              <a:gd name="connsiteY44" fmla="*/ 5952726 h 6858000"/>
              <a:gd name="connsiteX45" fmla="*/ 3191929 w 7467600"/>
              <a:gd name="connsiteY45" fmla="*/ 6662669 h 6858000"/>
              <a:gd name="connsiteX46" fmla="*/ 3369898 w 7467600"/>
              <a:gd name="connsiteY46" fmla="*/ 6081771 h 6858000"/>
              <a:gd name="connsiteX47" fmla="*/ 3642057 w 7467600"/>
              <a:gd name="connsiteY47" fmla="*/ 5573487 h 6858000"/>
              <a:gd name="connsiteX48" fmla="*/ 2650666 w 7467600"/>
              <a:gd name="connsiteY48" fmla="*/ 5530686 h 6858000"/>
              <a:gd name="connsiteX49" fmla="*/ 2650249 w 7467600"/>
              <a:gd name="connsiteY49" fmla="*/ 5532101 h 6858000"/>
              <a:gd name="connsiteX50" fmla="*/ 2663808 w 7467600"/>
              <a:gd name="connsiteY50" fmla="*/ 6535215 h 6858000"/>
              <a:gd name="connsiteX51" fmla="*/ 2665418 w 7467600"/>
              <a:gd name="connsiteY51" fmla="*/ 6132756 h 6858000"/>
              <a:gd name="connsiteX52" fmla="*/ 2650666 w 7467600"/>
              <a:gd name="connsiteY52" fmla="*/ 5530686 h 6858000"/>
              <a:gd name="connsiteX53" fmla="*/ 2680277 w 7467600"/>
              <a:gd name="connsiteY53" fmla="*/ 5479204 h 6858000"/>
              <a:gd name="connsiteX54" fmla="*/ 2678972 w 7467600"/>
              <a:gd name="connsiteY54" fmla="*/ 5481582 h 6858000"/>
              <a:gd name="connsiteX55" fmla="*/ 2696666 w 7467600"/>
              <a:gd name="connsiteY55" fmla="*/ 6133836 h 6858000"/>
              <a:gd name="connsiteX56" fmla="*/ 2695769 w 7467600"/>
              <a:gd name="connsiteY56" fmla="*/ 6390955 h 6858000"/>
              <a:gd name="connsiteX57" fmla="*/ 2739893 w 7467600"/>
              <a:gd name="connsiteY57" fmla="*/ 6108357 h 6858000"/>
              <a:gd name="connsiteX58" fmla="*/ 2680277 w 7467600"/>
              <a:gd name="connsiteY58" fmla="*/ 5479204 h 6858000"/>
              <a:gd name="connsiteX59" fmla="*/ 1132195 w 7467600"/>
              <a:gd name="connsiteY59" fmla="*/ 5467980 h 6858000"/>
              <a:gd name="connsiteX60" fmla="*/ 1679056 w 7467600"/>
              <a:gd name="connsiteY60" fmla="*/ 5516907 h 6858000"/>
              <a:gd name="connsiteX61" fmla="*/ 2128648 w 7467600"/>
              <a:gd name="connsiteY61" fmla="*/ 5474249 h 6858000"/>
              <a:gd name="connsiteX62" fmla="*/ 1825619 w 7467600"/>
              <a:gd name="connsiteY62" fmla="*/ 5478447 h 6858000"/>
              <a:gd name="connsiteX63" fmla="*/ 1737798 w 7467600"/>
              <a:gd name="connsiteY63" fmla="*/ 5483353 h 6858000"/>
              <a:gd name="connsiteX64" fmla="*/ 1132195 w 7467600"/>
              <a:gd name="connsiteY64" fmla="*/ 5467980 h 6858000"/>
              <a:gd name="connsiteX65" fmla="*/ 1456157 w 7467600"/>
              <a:gd name="connsiteY65" fmla="*/ 5371404 h 6858000"/>
              <a:gd name="connsiteX66" fmla="*/ 1244432 w 7467600"/>
              <a:gd name="connsiteY66" fmla="*/ 5385601 h 6858000"/>
              <a:gd name="connsiteX67" fmla="*/ 973990 w 7467600"/>
              <a:gd name="connsiteY67" fmla="*/ 5424940 h 6858000"/>
              <a:gd name="connsiteX68" fmla="*/ 1103809 w 7467600"/>
              <a:gd name="connsiteY68" fmla="*/ 5433720 h 6858000"/>
              <a:gd name="connsiteX69" fmla="*/ 1123454 w 7467600"/>
              <a:gd name="connsiteY69" fmla="*/ 5435727 h 6858000"/>
              <a:gd name="connsiteX70" fmla="*/ 1737017 w 7467600"/>
              <a:gd name="connsiteY70" fmla="*/ 5452183 h 6858000"/>
              <a:gd name="connsiteX71" fmla="*/ 1824397 w 7467600"/>
              <a:gd name="connsiteY71" fmla="*/ 5447757 h 6858000"/>
              <a:gd name="connsiteX72" fmla="*/ 2070059 w 7467600"/>
              <a:gd name="connsiteY72" fmla="*/ 5441660 h 6858000"/>
              <a:gd name="connsiteX73" fmla="*/ 1456157 w 7467600"/>
              <a:gd name="connsiteY73" fmla="*/ 5371404 h 6858000"/>
              <a:gd name="connsiteX74" fmla="*/ 4988186 w 7467600"/>
              <a:gd name="connsiteY74" fmla="*/ 5216467 h 6858000"/>
              <a:gd name="connsiteX75" fmla="*/ 4777334 w 7467600"/>
              <a:gd name="connsiteY75" fmla="*/ 5406072 h 6858000"/>
              <a:gd name="connsiteX76" fmla="*/ 4718341 w 7467600"/>
              <a:gd name="connsiteY76" fmla="*/ 5468043 h 6858000"/>
              <a:gd name="connsiteX77" fmla="*/ 4604655 w 7467600"/>
              <a:gd name="connsiteY77" fmla="*/ 5583434 h 6858000"/>
              <a:gd name="connsiteX78" fmla="*/ 4565074 w 7467600"/>
              <a:gd name="connsiteY78" fmla="*/ 5618550 h 6858000"/>
              <a:gd name="connsiteX79" fmla="*/ 4988186 w 7467600"/>
              <a:gd name="connsiteY79" fmla="*/ 5216467 h 6858000"/>
              <a:gd name="connsiteX80" fmla="*/ 4978032 w 7467600"/>
              <a:gd name="connsiteY80" fmla="*/ 5183809 h 6858000"/>
              <a:gd name="connsiteX81" fmla="*/ 4463413 w 7467600"/>
              <a:gd name="connsiteY81" fmla="*/ 5615162 h 6858000"/>
              <a:gd name="connsiteX82" fmla="*/ 4358134 w 7467600"/>
              <a:gd name="connsiteY82" fmla="*/ 5742791 h 6858000"/>
              <a:gd name="connsiteX83" fmla="*/ 4376219 w 7467600"/>
              <a:gd name="connsiteY83" fmla="*/ 5729027 h 6858000"/>
              <a:gd name="connsiteX84" fmla="*/ 4582340 w 7467600"/>
              <a:gd name="connsiteY84" fmla="*/ 5561037 h 6858000"/>
              <a:gd name="connsiteX85" fmla="*/ 4694684 w 7467600"/>
              <a:gd name="connsiteY85" fmla="*/ 5447098 h 6858000"/>
              <a:gd name="connsiteX86" fmla="*/ 4754123 w 7467600"/>
              <a:gd name="connsiteY86" fmla="*/ 5384643 h 6858000"/>
              <a:gd name="connsiteX87" fmla="*/ 4978032 w 7467600"/>
              <a:gd name="connsiteY87" fmla="*/ 5183809 h 6858000"/>
              <a:gd name="connsiteX88" fmla="*/ 1903353 w 7467600"/>
              <a:gd name="connsiteY88" fmla="*/ 5044827 h 6858000"/>
              <a:gd name="connsiteX89" fmla="*/ 1936931 w 7467600"/>
              <a:gd name="connsiteY89" fmla="*/ 5093954 h 6858000"/>
              <a:gd name="connsiteX90" fmla="*/ 2195868 w 7467600"/>
              <a:gd name="connsiteY90" fmla="*/ 5396574 h 6858000"/>
              <a:gd name="connsiteX91" fmla="*/ 2088852 w 7467600"/>
              <a:gd name="connsiteY91" fmla="*/ 5166123 h 6858000"/>
              <a:gd name="connsiteX92" fmla="*/ 1958241 w 7467600"/>
              <a:gd name="connsiteY92" fmla="*/ 5067955 h 6858000"/>
              <a:gd name="connsiteX93" fmla="*/ 1903353 w 7467600"/>
              <a:gd name="connsiteY93" fmla="*/ 5044827 h 6858000"/>
              <a:gd name="connsiteX94" fmla="*/ 1979378 w 7467600"/>
              <a:gd name="connsiteY94" fmla="*/ 4769504 h 6858000"/>
              <a:gd name="connsiteX95" fmla="*/ 2882120 w 7467600"/>
              <a:gd name="connsiteY95" fmla="*/ 5064547 h 6858000"/>
              <a:gd name="connsiteX96" fmla="*/ 2793103 w 7467600"/>
              <a:gd name="connsiteY96" fmla="*/ 5039699 h 6858000"/>
              <a:gd name="connsiteX97" fmla="*/ 2770041 w 7467600"/>
              <a:gd name="connsiteY97" fmla="*/ 5033634 h 6858000"/>
              <a:gd name="connsiteX98" fmla="*/ 1979378 w 7467600"/>
              <a:gd name="connsiteY98" fmla="*/ 4769504 h 6858000"/>
              <a:gd name="connsiteX99" fmla="*/ 1927410 w 7467600"/>
              <a:gd name="connsiteY99" fmla="*/ 4716164 h 6858000"/>
              <a:gd name="connsiteX100" fmla="*/ 1959587 w 7467600"/>
              <a:gd name="connsiteY100" fmla="*/ 4728849 h 6858000"/>
              <a:gd name="connsiteX101" fmla="*/ 2777707 w 7467600"/>
              <a:gd name="connsiteY101" fmla="*/ 5003991 h 6858000"/>
              <a:gd name="connsiteX102" fmla="*/ 2800768 w 7467600"/>
              <a:gd name="connsiteY102" fmla="*/ 5010056 h 6858000"/>
              <a:gd name="connsiteX103" fmla="*/ 2879408 w 7467600"/>
              <a:gd name="connsiteY103" fmla="*/ 5031590 h 6858000"/>
              <a:gd name="connsiteX104" fmla="*/ 2862295 w 7467600"/>
              <a:gd name="connsiteY104" fmla="*/ 5022958 h 6858000"/>
              <a:gd name="connsiteX105" fmla="*/ 2813343 w 7467600"/>
              <a:gd name="connsiteY105" fmla="*/ 4998369 h 6858000"/>
              <a:gd name="connsiteX106" fmla="*/ 2646245 w 7467600"/>
              <a:gd name="connsiteY106" fmla="*/ 4930999 h 6858000"/>
              <a:gd name="connsiteX107" fmla="*/ 1999243 w 7467600"/>
              <a:gd name="connsiteY107" fmla="*/ 4730524 h 6858000"/>
              <a:gd name="connsiteX108" fmla="*/ 1979527 w 7467600"/>
              <a:gd name="connsiteY108" fmla="*/ 4726651 h 6858000"/>
              <a:gd name="connsiteX109" fmla="*/ 1927410 w 7467600"/>
              <a:gd name="connsiteY109" fmla="*/ 4716164 h 6858000"/>
              <a:gd name="connsiteX110" fmla="*/ 1997014 w 7467600"/>
              <a:gd name="connsiteY110" fmla="*/ 4698007 h 6858000"/>
              <a:gd name="connsiteX111" fmla="*/ 2005458 w 7467600"/>
              <a:gd name="connsiteY111" fmla="*/ 4699540 h 6858000"/>
              <a:gd name="connsiteX112" fmla="*/ 2657186 w 7467600"/>
              <a:gd name="connsiteY112" fmla="*/ 4901687 h 6858000"/>
              <a:gd name="connsiteX113" fmla="*/ 2826662 w 7467600"/>
              <a:gd name="connsiteY113" fmla="*/ 4970362 h 6858000"/>
              <a:gd name="connsiteX114" fmla="*/ 2876100 w 7467600"/>
              <a:gd name="connsiteY114" fmla="*/ 4995397 h 6858000"/>
              <a:gd name="connsiteX115" fmla="*/ 3042600 w 7467600"/>
              <a:gd name="connsiteY115" fmla="*/ 5059532 h 6858000"/>
              <a:gd name="connsiteX116" fmla="*/ 1997014 w 7467600"/>
              <a:gd name="connsiteY116" fmla="*/ 4698007 h 6858000"/>
              <a:gd name="connsiteX117" fmla="*/ 2305292 w 7467600"/>
              <a:gd name="connsiteY117" fmla="*/ 4219492 h 6858000"/>
              <a:gd name="connsiteX118" fmla="*/ 3360922 w 7467600"/>
              <a:gd name="connsiteY118" fmla="*/ 4529373 h 6858000"/>
              <a:gd name="connsiteX119" fmla="*/ 3492420 w 7467600"/>
              <a:gd name="connsiteY119" fmla="*/ 4510145 h 6858000"/>
              <a:gd name="connsiteX120" fmla="*/ 3364086 w 7467600"/>
              <a:gd name="connsiteY120" fmla="*/ 4480340 h 6858000"/>
              <a:gd name="connsiteX121" fmla="*/ 3225818 w 7467600"/>
              <a:gd name="connsiteY121" fmla="*/ 4411822 h 6858000"/>
              <a:gd name="connsiteX122" fmla="*/ 3129696 w 7467600"/>
              <a:gd name="connsiteY122" fmla="*/ 4360704 h 6858000"/>
              <a:gd name="connsiteX123" fmla="*/ 2814545 w 7467600"/>
              <a:gd name="connsiteY123" fmla="*/ 4282955 h 6858000"/>
              <a:gd name="connsiteX124" fmla="*/ 2305292 w 7467600"/>
              <a:gd name="connsiteY124" fmla="*/ 4219492 h 6858000"/>
              <a:gd name="connsiteX125" fmla="*/ 2626982 w 7467600"/>
              <a:gd name="connsiteY125" fmla="*/ 4206450 h 6858000"/>
              <a:gd name="connsiteX126" fmla="*/ 2490617 w 7467600"/>
              <a:gd name="connsiteY126" fmla="*/ 4206951 h 6858000"/>
              <a:gd name="connsiteX127" fmla="*/ 2819869 w 7467600"/>
              <a:gd name="connsiteY127" fmla="*/ 4252936 h 6858000"/>
              <a:gd name="connsiteX128" fmla="*/ 3143018 w 7467600"/>
              <a:gd name="connsiteY128" fmla="*/ 4332698 h 6858000"/>
              <a:gd name="connsiteX129" fmla="*/ 3241520 w 7467600"/>
              <a:gd name="connsiteY129" fmla="*/ 4385112 h 6858000"/>
              <a:gd name="connsiteX130" fmla="*/ 3374575 w 7467600"/>
              <a:gd name="connsiteY130" fmla="*/ 4451517 h 6858000"/>
              <a:gd name="connsiteX131" fmla="*/ 3505221 w 7467600"/>
              <a:gd name="connsiteY131" fmla="*/ 4480757 h 6858000"/>
              <a:gd name="connsiteX132" fmla="*/ 2626982 w 7467600"/>
              <a:gd name="connsiteY132" fmla="*/ 4206450 h 6858000"/>
              <a:gd name="connsiteX133" fmla="*/ 1310106 w 7467600"/>
              <a:gd name="connsiteY133" fmla="*/ 3943217 h 6858000"/>
              <a:gd name="connsiteX134" fmla="*/ 854994 w 7467600"/>
              <a:gd name="connsiteY134" fmla="*/ 4399136 h 6858000"/>
              <a:gd name="connsiteX135" fmla="*/ 742462 w 7467600"/>
              <a:gd name="connsiteY135" fmla="*/ 4594648 h 6858000"/>
              <a:gd name="connsiteX136" fmla="*/ 820602 w 7467600"/>
              <a:gd name="connsiteY136" fmla="*/ 4485915 h 6858000"/>
              <a:gd name="connsiteX137" fmla="*/ 878295 w 7467600"/>
              <a:gd name="connsiteY137" fmla="*/ 4403594 h 6858000"/>
              <a:gd name="connsiteX138" fmla="*/ 1240607 w 7467600"/>
              <a:gd name="connsiteY138" fmla="*/ 4010401 h 6858000"/>
              <a:gd name="connsiteX139" fmla="*/ 1310106 w 7467600"/>
              <a:gd name="connsiteY139" fmla="*/ 3943217 h 6858000"/>
              <a:gd name="connsiteX140" fmla="*/ 1423113 w 7467600"/>
              <a:gd name="connsiteY140" fmla="*/ 3874565 h 6858000"/>
              <a:gd name="connsiteX141" fmla="*/ 1260565 w 7467600"/>
              <a:gd name="connsiteY141" fmla="*/ 4031982 h 6858000"/>
              <a:gd name="connsiteX142" fmla="*/ 901900 w 7467600"/>
              <a:gd name="connsiteY142" fmla="*/ 4421236 h 6858000"/>
              <a:gd name="connsiteX143" fmla="*/ 845044 w 7467600"/>
              <a:gd name="connsiteY143" fmla="*/ 4502436 h 6858000"/>
              <a:gd name="connsiteX144" fmla="*/ 685926 w 7467600"/>
              <a:gd name="connsiteY144" fmla="*/ 4703069 h 6858000"/>
              <a:gd name="connsiteX145" fmla="*/ 684248 w 7467600"/>
              <a:gd name="connsiteY145" fmla="*/ 4706721 h 6858000"/>
              <a:gd name="connsiteX146" fmla="*/ 1423113 w 7467600"/>
              <a:gd name="connsiteY146" fmla="*/ 3874565 h 6858000"/>
              <a:gd name="connsiteX147" fmla="*/ 3316479 w 7467600"/>
              <a:gd name="connsiteY147" fmla="*/ 3872136 h 6858000"/>
              <a:gd name="connsiteX148" fmla="*/ 3546806 w 7467600"/>
              <a:gd name="connsiteY148" fmla="*/ 4356139 h 6858000"/>
              <a:gd name="connsiteX149" fmla="*/ 3364433 w 7467600"/>
              <a:gd name="connsiteY149" fmla="*/ 3953121 h 6858000"/>
              <a:gd name="connsiteX150" fmla="*/ 3316479 w 7467600"/>
              <a:gd name="connsiteY150" fmla="*/ 3872136 h 6858000"/>
              <a:gd name="connsiteX151" fmla="*/ 3291335 w 7467600"/>
              <a:gd name="connsiteY151" fmla="*/ 3767420 h 6858000"/>
              <a:gd name="connsiteX152" fmla="*/ 3390805 w 7467600"/>
              <a:gd name="connsiteY152" fmla="*/ 3937163 h 6858000"/>
              <a:gd name="connsiteX153" fmla="*/ 3579062 w 7467600"/>
              <a:gd name="connsiteY153" fmla="*/ 4359040 h 6858000"/>
              <a:gd name="connsiteX154" fmla="*/ 3467355 w 7467600"/>
              <a:gd name="connsiteY154" fmla="*/ 3988130 h 6858000"/>
              <a:gd name="connsiteX155" fmla="*/ 3310753 w 7467600"/>
              <a:gd name="connsiteY155" fmla="*/ 3787140 h 6858000"/>
              <a:gd name="connsiteX156" fmla="*/ 3291335 w 7467600"/>
              <a:gd name="connsiteY156" fmla="*/ 3767420 h 6858000"/>
              <a:gd name="connsiteX157" fmla="*/ 1635889 w 7467600"/>
              <a:gd name="connsiteY157" fmla="*/ 3709494 h 6858000"/>
              <a:gd name="connsiteX158" fmla="*/ 1634800 w 7467600"/>
              <a:gd name="connsiteY158" fmla="*/ 3731111 h 6858000"/>
              <a:gd name="connsiteX159" fmla="*/ 1635889 w 7467600"/>
              <a:gd name="connsiteY159" fmla="*/ 3709494 h 6858000"/>
              <a:gd name="connsiteX160" fmla="*/ 1510397 w 7467600"/>
              <a:gd name="connsiteY160" fmla="*/ 3684705 h 6858000"/>
              <a:gd name="connsiteX161" fmla="*/ 1146550 w 7467600"/>
              <a:gd name="connsiteY161" fmla="*/ 3802012 h 6858000"/>
              <a:gd name="connsiteX162" fmla="*/ 698834 w 7467600"/>
              <a:gd name="connsiteY162" fmla="*/ 3952272 h 6858000"/>
              <a:gd name="connsiteX163" fmla="*/ 34256 w 7467600"/>
              <a:gd name="connsiteY163" fmla="*/ 4347603 h 6858000"/>
              <a:gd name="connsiteX164" fmla="*/ 527241 w 7467600"/>
              <a:gd name="connsiteY164" fmla="*/ 4065078 h 6858000"/>
              <a:gd name="connsiteX165" fmla="*/ 1510397 w 7467600"/>
              <a:gd name="connsiteY165" fmla="*/ 3684705 h 6858000"/>
              <a:gd name="connsiteX166" fmla="*/ 1313114 w 7467600"/>
              <a:gd name="connsiteY166" fmla="*/ 3655216 h 6858000"/>
              <a:gd name="connsiteX167" fmla="*/ 1109304 w 7467600"/>
              <a:gd name="connsiteY167" fmla="*/ 3669030 h 6858000"/>
              <a:gd name="connsiteX168" fmla="*/ 8129 w 7467600"/>
              <a:gd name="connsiteY168" fmla="*/ 4330519 h 6858000"/>
              <a:gd name="connsiteX169" fmla="*/ 687572 w 7467600"/>
              <a:gd name="connsiteY169" fmla="*/ 3925629 h 6858000"/>
              <a:gd name="connsiteX170" fmla="*/ 1138365 w 7467600"/>
              <a:gd name="connsiteY170" fmla="*/ 3774515 h 6858000"/>
              <a:gd name="connsiteX171" fmla="*/ 1505579 w 7467600"/>
              <a:gd name="connsiteY171" fmla="*/ 3655526 h 6858000"/>
              <a:gd name="connsiteX172" fmla="*/ 1313114 w 7467600"/>
              <a:gd name="connsiteY172" fmla="*/ 3655216 h 6858000"/>
              <a:gd name="connsiteX173" fmla="*/ 3655073 w 7467600"/>
              <a:gd name="connsiteY173" fmla="*/ 3650884 h 6858000"/>
              <a:gd name="connsiteX174" fmla="*/ 3989938 w 7467600"/>
              <a:gd name="connsiteY174" fmla="*/ 3991685 h 6858000"/>
              <a:gd name="connsiteX175" fmla="*/ 4393907 w 7467600"/>
              <a:gd name="connsiteY175" fmla="*/ 4261258 h 6858000"/>
              <a:gd name="connsiteX176" fmla="*/ 4648051 w 7467600"/>
              <a:gd name="connsiteY176" fmla="*/ 4374051 h 6858000"/>
              <a:gd name="connsiteX177" fmla="*/ 4383389 w 7467600"/>
              <a:gd name="connsiteY177" fmla="*/ 4184369 h 6858000"/>
              <a:gd name="connsiteX178" fmla="*/ 4165508 w 7467600"/>
              <a:gd name="connsiteY178" fmla="*/ 4035196 h 6858000"/>
              <a:gd name="connsiteX179" fmla="*/ 4068162 w 7467600"/>
              <a:gd name="connsiteY179" fmla="*/ 3953394 h 6858000"/>
              <a:gd name="connsiteX180" fmla="*/ 3981416 w 7467600"/>
              <a:gd name="connsiteY180" fmla="*/ 3880482 h 6858000"/>
              <a:gd name="connsiteX181" fmla="*/ 3800147 w 7467600"/>
              <a:gd name="connsiteY181" fmla="*/ 3749872 h 6858000"/>
              <a:gd name="connsiteX182" fmla="*/ 3655073 w 7467600"/>
              <a:gd name="connsiteY182" fmla="*/ 3650884 h 6858000"/>
              <a:gd name="connsiteX183" fmla="*/ 3670252 w 7467600"/>
              <a:gd name="connsiteY183" fmla="*/ 3622798 h 6858000"/>
              <a:gd name="connsiteX184" fmla="*/ 3817258 w 7467600"/>
              <a:gd name="connsiteY184" fmla="*/ 3723577 h 6858000"/>
              <a:gd name="connsiteX185" fmla="*/ 4000461 w 7467600"/>
              <a:gd name="connsiteY185" fmla="*/ 3855966 h 6858000"/>
              <a:gd name="connsiteX186" fmla="*/ 4088180 w 7467600"/>
              <a:gd name="connsiteY186" fmla="*/ 3929774 h 6858000"/>
              <a:gd name="connsiteX187" fmla="*/ 4184555 w 7467600"/>
              <a:gd name="connsiteY187" fmla="*/ 4010683 h 6858000"/>
              <a:gd name="connsiteX188" fmla="*/ 4399563 w 7467600"/>
              <a:gd name="connsiteY188" fmla="*/ 4158106 h 6858000"/>
              <a:gd name="connsiteX189" fmla="*/ 4684469 w 7467600"/>
              <a:gd name="connsiteY189" fmla="*/ 4364680 h 6858000"/>
              <a:gd name="connsiteX190" fmla="*/ 4690271 w 7467600"/>
              <a:gd name="connsiteY190" fmla="*/ 4370034 h 6858000"/>
              <a:gd name="connsiteX191" fmla="*/ 4136093 w 7467600"/>
              <a:gd name="connsiteY191" fmla="*/ 3858466 h 6858000"/>
              <a:gd name="connsiteX192" fmla="*/ 3670252 w 7467600"/>
              <a:gd name="connsiteY192" fmla="*/ 3622798 h 6858000"/>
              <a:gd name="connsiteX193" fmla="*/ 4440129 w 7467600"/>
              <a:gd name="connsiteY193" fmla="*/ 3448571 h 6858000"/>
              <a:gd name="connsiteX194" fmla="*/ 4856525 w 7467600"/>
              <a:gd name="connsiteY194" fmla="*/ 3915351 h 6858000"/>
              <a:gd name="connsiteX195" fmla="*/ 5059055 w 7467600"/>
              <a:gd name="connsiteY195" fmla="*/ 4108918 h 6858000"/>
              <a:gd name="connsiteX196" fmla="*/ 5290070 w 7467600"/>
              <a:gd name="connsiteY196" fmla="*/ 4263619 h 6858000"/>
              <a:gd name="connsiteX197" fmla="*/ 4834991 w 7467600"/>
              <a:gd name="connsiteY197" fmla="*/ 3830985 h 6858000"/>
              <a:gd name="connsiteX198" fmla="*/ 4440129 w 7467600"/>
              <a:gd name="connsiteY198" fmla="*/ 3448571 h 6858000"/>
              <a:gd name="connsiteX199" fmla="*/ 4441737 w 7467600"/>
              <a:gd name="connsiteY199" fmla="*/ 3399734 h 6858000"/>
              <a:gd name="connsiteX200" fmla="*/ 4431236 w 7467600"/>
              <a:gd name="connsiteY200" fmla="*/ 3400954 h 6858000"/>
              <a:gd name="connsiteX201" fmla="*/ 4557150 w 7467600"/>
              <a:gd name="connsiteY201" fmla="*/ 3510023 h 6858000"/>
              <a:gd name="connsiteX202" fmla="*/ 4856936 w 7467600"/>
              <a:gd name="connsiteY202" fmla="*/ 3809146 h 6858000"/>
              <a:gd name="connsiteX203" fmla="*/ 5111996 w 7467600"/>
              <a:gd name="connsiteY203" fmla="*/ 4065759 h 6858000"/>
              <a:gd name="connsiteX204" fmla="*/ 5388878 w 7467600"/>
              <a:gd name="connsiteY204" fmla="*/ 4300185 h 6858000"/>
              <a:gd name="connsiteX205" fmla="*/ 5425556 w 7467600"/>
              <a:gd name="connsiteY205" fmla="*/ 4308967 h 6858000"/>
              <a:gd name="connsiteX206" fmla="*/ 4943646 w 7467600"/>
              <a:gd name="connsiteY206" fmla="*/ 3822916 h 6858000"/>
              <a:gd name="connsiteX207" fmla="*/ 4594837 w 7467600"/>
              <a:gd name="connsiteY207" fmla="*/ 3532274 h 6858000"/>
              <a:gd name="connsiteX208" fmla="*/ 4441737 w 7467600"/>
              <a:gd name="connsiteY208" fmla="*/ 3399734 h 6858000"/>
              <a:gd name="connsiteX209" fmla="*/ 5425834 w 7467600"/>
              <a:gd name="connsiteY209" fmla="*/ 3162785 h 6858000"/>
              <a:gd name="connsiteX210" fmla="*/ 5401644 w 7467600"/>
              <a:gd name="connsiteY210" fmla="*/ 3617847 h 6858000"/>
              <a:gd name="connsiteX211" fmla="*/ 5467256 w 7467600"/>
              <a:gd name="connsiteY211" fmla="*/ 4175494 h 6858000"/>
              <a:gd name="connsiteX212" fmla="*/ 5448069 w 7467600"/>
              <a:gd name="connsiteY212" fmla="*/ 3567554 h 6858000"/>
              <a:gd name="connsiteX213" fmla="*/ 5425834 w 7467600"/>
              <a:gd name="connsiteY213" fmla="*/ 3162785 h 6858000"/>
              <a:gd name="connsiteX214" fmla="*/ 1318687 w 7467600"/>
              <a:gd name="connsiteY214" fmla="*/ 3113840 h 6858000"/>
              <a:gd name="connsiteX215" fmla="*/ 1066793 w 7467600"/>
              <a:gd name="connsiteY215" fmla="*/ 3212171 h 6858000"/>
              <a:gd name="connsiteX216" fmla="*/ 993319 w 7467600"/>
              <a:gd name="connsiteY216" fmla="*/ 3247648 h 6858000"/>
              <a:gd name="connsiteX217" fmla="*/ 853081 w 7467600"/>
              <a:gd name="connsiteY217" fmla="*/ 3312410 h 6858000"/>
              <a:gd name="connsiteX218" fmla="*/ 805957 w 7467600"/>
              <a:gd name="connsiteY218" fmla="*/ 3330443 h 6858000"/>
              <a:gd name="connsiteX219" fmla="*/ 1318687 w 7467600"/>
              <a:gd name="connsiteY219" fmla="*/ 3113840 h 6858000"/>
              <a:gd name="connsiteX220" fmla="*/ 5453702 w 7467600"/>
              <a:gd name="connsiteY220" fmla="*/ 3090882 h 6858000"/>
              <a:gd name="connsiteX221" fmla="*/ 5480135 w 7467600"/>
              <a:gd name="connsiteY221" fmla="*/ 3565802 h 6858000"/>
              <a:gd name="connsiteX222" fmla="*/ 5499023 w 7467600"/>
              <a:gd name="connsiteY222" fmla="*/ 4166310 h 6858000"/>
              <a:gd name="connsiteX223" fmla="*/ 5547022 w 7467600"/>
              <a:gd name="connsiteY223" fmla="*/ 3607838 h 6858000"/>
              <a:gd name="connsiteX224" fmla="*/ 5515964 w 7467600"/>
              <a:gd name="connsiteY224" fmla="*/ 3378541 h 6858000"/>
              <a:gd name="connsiteX225" fmla="*/ 5453702 w 7467600"/>
              <a:gd name="connsiteY225" fmla="*/ 3090882 h 6858000"/>
              <a:gd name="connsiteX226" fmla="*/ 1238695 w 7467600"/>
              <a:gd name="connsiteY226" fmla="*/ 3076820 h 6858000"/>
              <a:gd name="connsiteX227" fmla="*/ 716371 w 7467600"/>
              <a:gd name="connsiteY227" fmla="*/ 3293249 h 6858000"/>
              <a:gd name="connsiteX228" fmla="*/ 579522 w 7467600"/>
              <a:gd name="connsiteY228" fmla="*/ 3371759 h 6858000"/>
              <a:gd name="connsiteX229" fmla="*/ 600288 w 7467600"/>
              <a:gd name="connsiteY229" fmla="*/ 3365555 h 6858000"/>
              <a:gd name="connsiteX230" fmla="*/ 840692 w 7467600"/>
              <a:gd name="connsiteY230" fmla="*/ 3284921 h 6858000"/>
              <a:gd name="connsiteX231" fmla="*/ 979248 w 7467600"/>
              <a:gd name="connsiteY231" fmla="*/ 3221003 h 6858000"/>
              <a:gd name="connsiteX232" fmla="*/ 1053282 w 7467600"/>
              <a:gd name="connsiteY232" fmla="*/ 3185247 h 6858000"/>
              <a:gd name="connsiteX233" fmla="*/ 1320603 w 7467600"/>
              <a:gd name="connsiteY233" fmla="*/ 3081281 h 6858000"/>
              <a:gd name="connsiteX234" fmla="*/ 1238695 w 7467600"/>
              <a:gd name="connsiteY234" fmla="*/ 3076820 h 6858000"/>
              <a:gd name="connsiteX235" fmla="*/ 5425627 w 7467600"/>
              <a:gd name="connsiteY235" fmla="*/ 2954192 h 6858000"/>
              <a:gd name="connsiteX236" fmla="*/ 5470770 w 7467600"/>
              <a:gd name="connsiteY236" fmla="*/ 3005435 h 6858000"/>
              <a:gd name="connsiteX237" fmla="*/ 5519779 w 7467600"/>
              <a:gd name="connsiteY237" fmla="*/ 4359223 h 6858000"/>
              <a:gd name="connsiteX238" fmla="*/ 5520293 w 7467600"/>
              <a:gd name="connsiteY238" fmla="*/ 4360602 h 6858000"/>
              <a:gd name="connsiteX239" fmla="*/ 5767221 w 7467600"/>
              <a:gd name="connsiteY239" fmla="*/ 4665564 h 6858000"/>
              <a:gd name="connsiteX240" fmla="*/ 6937169 w 7467600"/>
              <a:gd name="connsiteY240" fmla="*/ 4815941 h 6858000"/>
              <a:gd name="connsiteX241" fmla="*/ 6953922 w 7467600"/>
              <a:gd name="connsiteY241" fmla="*/ 4890068 h 6858000"/>
              <a:gd name="connsiteX242" fmla="*/ 6071359 w 7467600"/>
              <a:gd name="connsiteY242" fmla="*/ 4770770 h 6858000"/>
              <a:gd name="connsiteX243" fmla="*/ 6038839 w 7467600"/>
              <a:gd name="connsiteY243" fmla="*/ 4764474 h 6858000"/>
              <a:gd name="connsiteX244" fmla="*/ 6038706 w 7467600"/>
              <a:gd name="connsiteY244" fmla="*/ 4763847 h 6858000"/>
              <a:gd name="connsiteX245" fmla="*/ 6037784 w 7467600"/>
              <a:gd name="connsiteY245" fmla="*/ 4764270 h 6858000"/>
              <a:gd name="connsiteX246" fmla="*/ 6038839 w 7467600"/>
              <a:gd name="connsiteY246" fmla="*/ 4764474 h 6858000"/>
              <a:gd name="connsiteX247" fmla="*/ 6040338 w 7467600"/>
              <a:gd name="connsiteY247" fmla="*/ 4771418 h 6858000"/>
              <a:gd name="connsiteX248" fmla="*/ 6024488 w 7467600"/>
              <a:gd name="connsiteY248" fmla="*/ 4809903 h 6858000"/>
              <a:gd name="connsiteX249" fmla="*/ 5599771 w 7467600"/>
              <a:gd name="connsiteY249" fmla="*/ 5509652 h 6858000"/>
              <a:gd name="connsiteX250" fmla="*/ 5548843 w 7467600"/>
              <a:gd name="connsiteY250" fmla="*/ 5563845 h 6858000"/>
              <a:gd name="connsiteX251" fmla="*/ 5940952 w 7467600"/>
              <a:gd name="connsiteY251" fmla="*/ 6250028 h 6858000"/>
              <a:gd name="connsiteX252" fmla="*/ 6043441 w 7467600"/>
              <a:gd name="connsiteY252" fmla="*/ 6665847 h 6858000"/>
              <a:gd name="connsiteX253" fmla="*/ 6093432 w 7467600"/>
              <a:gd name="connsiteY253" fmla="*/ 6858000 h 6858000"/>
              <a:gd name="connsiteX254" fmla="*/ 6034344 w 7467600"/>
              <a:gd name="connsiteY254" fmla="*/ 6858000 h 6858000"/>
              <a:gd name="connsiteX255" fmla="*/ 6026679 w 7467600"/>
              <a:gd name="connsiteY255" fmla="*/ 6836959 h 6858000"/>
              <a:gd name="connsiteX256" fmla="*/ 5800441 w 7467600"/>
              <a:gd name="connsiteY256" fmla="*/ 6335286 h 6858000"/>
              <a:gd name="connsiteX257" fmla="*/ 5526562 w 7467600"/>
              <a:gd name="connsiteY257" fmla="*/ 5705388 h 6858000"/>
              <a:gd name="connsiteX258" fmla="*/ 5519640 w 7467600"/>
              <a:gd name="connsiteY258" fmla="*/ 5683774 h 6858000"/>
              <a:gd name="connsiteX259" fmla="*/ 5844559 w 7467600"/>
              <a:gd name="connsiteY259" fmla="*/ 6553349 h 6858000"/>
              <a:gd name="connsiteX260" fmla="*/ 5975994 w 7467600"/>
              <a:gd name="connsiteY260" fmla="*/ 6858000 h 6858000"/>
              <a:gd name="connsiteX261" fmla="*/ 5898547 w 7467600"/>
              <a:gd name="connsiteY261" fmla="*/ 6858000 h 6858000"/>
              <a:gd name="connsiteX262" fmla="*/ 5682041 w 7467600"/>
              <a:gd name="connsiteY262" fmla="*/ 6355860 h 6858000"/>
              <a:gd name="connsiteX263" fmla="*/ 5461758 w 7467600"/>
              <a:gd name="connsiteY263" fmla="*/ 5820220 h 6858000"/>
              <a:gd name="connsiteX264" fmla="*/ 5237282 w 7467600"/>
              <a:gd name="connsiteY264" fmla="*/ 6579086 h 6858000"/>
              <a:gd name="connsiteX265" fmla="*/ 5115009 w 7467600"/>
              <a:gd name="connsiteY265" fmla="*/ 6858000 h 6858000"/>
              <a:gd name="connsiteX266" fmla="*/ 5028074 w 7467600"/>
              <a:gd name="connsiteY266" fmla="*/ 6858000 h 6858000"/>
              <a:gd name="connsiteX267" fmla="*/ 5079508 w 7467600"/>
              <a:gd name="connsiteY267" fmla="*/ 6749074 h 6858000"/>
              <a:gd name="connsiteX268" fmla="*/ 5371846 w 7467600"/>
              <a:gd name="connsiteY268" fmla="*/ 5924413 h 6858000"/>
              <a:gd name="connsiteX269" fmla="*/ 5270512 w 7467600"/>
              <a:gd name="connsiteY269" fmla="*/ 6138975 h 6858000"/>
              <a:gd name="connsiteX270" fmla="*/ 5062409 w 7467600"/>
              <a:gd name="connsiteY270" fmla="*/ 6653544 h 6858000"/>
              <a:gd name="connsiteX271" fmla="*/ 5036628 w 7467600"/>
              <a:gd name="connsiteY271" fmla="*/ 6754247 h 6858000"/>
              <a:gd name="connsiteX272" fmla="*/ 5009112 w 7467600"/>
              <a:gd name="connsiteY272" fmla="*/ 6858000 h 6858000"/>
              <a:gd name="connsiteX273" fmla="*/ 4976679 w 7467600"/>
              <a:gd name="connsiteY273" fmla="*/ 6858000 h 6858000"/>
              <a:gd name="connsiteX274" fmla="*/ 5006537 w 7467600"/>
              <a:gd name="connsiteY274" fmla="*/ 6747068 h 6858000"/>
              <a:gd name="connsiteX275" fmla="*/ 5032723 w 7467600"/>
              <a:gd name="connsiteY275" fmla="*/ 6644957 h 6858000"/>
              <a:gd name="connsiteX276" fmla="*/ 5242949 w 7467600"/>
              <a:gd name="connsiteY276" fmla="*/ 6125175 h 6858000"/>
              <a:gd name="connsiteX277" fmla="*/ 5286321 w 7467600"/>
              <a:gd name="connsiteY277" fmla="*/ 6033555 h 6858000"/>
              <a:gd name="connsiteX278" fmla="*/ 5008210 w 7467600"/>
              <a:gd name="connsiteY278" fmla="*/ 6649194 h 6858000"/>
              <a:gd name="connsiteX279" fmla="*/ 4986321 w 7467600"/>
              <a:gd name="connsiteY279" fmla="*/ 6765687 h 6858000"/>
              <a:gd name="connsiteX280" fmla="*/ 4973474 w 7467600"/>
              <a:gd name="connsiteY280" fmla="*/ 6858000 h 6858000"/>
              <a:gd name="connsiteX281" fmla="*/ 4907178 w 7467600"/>
              <a:gd name="connsiteY281" fmla="*/ 6858000 h 6858000"/>
              <a:gd name="connsiteX282" fmla="*/ 4910810 w 7467600"/>
              <a:gd name="connsiteY282" fmla="*/ 6829660 h 6858000"/>
              <a:gd name="connsiteX283" fmla="*/ 4987461 w 7467600"/>
              <a:gd name="connsiteY283" fmla="*/ 6432994 h 6858000"/>
              <a:gd name="connsiteX284" fmla="*/ 5179262 w 7467600"/>
              <a:gd name="connsiteY284" fmla="*/ 6035044 h 6858000"/>
              <a:gd name="connsiteX285" fmla="*/ 4689678 w 7467600"/>
              <a:gd name="connsiteY285" fmla="*/ 6440241 h 6858000"/>
              <a:gd name="connsiteX286" fmla="*/ 4477543 w 7467600"/>
              <a:gd name="connsiteY286" fmla="*/ 6674836 h 6858000"/>
              <a:gd name="connsiteX287" fmla="*/ 4329957 w 7467600"/>
              <a:gd name="connsiteY287" fmla="*/ 6858000 h 6858000"/>
              <a:gd name="connsiteX288" fmla="*/ 4218595 w 7467600"/>
              <a:gd name="connsiteY288" fmla="*/ 6858000 h 6858000"/>
              <a:gd name="connsiteX289" fmla="*/ 4368888 w 7467600"/>
              <a:gd name="connsiteY289" fmla="*/ 6668412 h 6858000"/>
              <a:gd name="connsiteX290" fmla="*/ 4563091 w 7467600"/>
              <a:gd name="connsiteY290" fmla="*/ 6442508 h 6858000"/>
              <a:gd name="connsiteX291" fmla="*/ 5387324 w 7467600"/>
              <a:gd name="connsiteY291" fmla="*/ 5705830 h 6858000"/>
              <a:gd name="connsiteX292" fmla="*/ 5073620 w 7467600"/>
              <a:gd name="connsiteY292" fmla="*/ 5955437 h 6858000"/>
              <a:gd name="connsiteX293" fmla="*/ 4689789 w 7467600"/>
              <a:gd name="connsiteY293" fmla="*/ 6268382 h 6858000"/>
              <a:gd name="connsiteX294" fmla="*/ 4418722 w 7467600"/>
              <a:gd name="connsiteY294" fmla="*/ 6570886 h 6858000"/>
              <a:gd name="connsiteX295" fmla="*/ 4214944 w 7467600"/>
              <a:gd name="connsiteY295" fmla="*/ 6858000 h 6858000"/>
              <a:gd name="connsiteX296" fmla="*/ 4177898 w 7467600"/>
              <a:gd name="connsiteY296" fmla="*/ 6858000 h 6858000"/>
              <a:gd name="connsiteX297" fmla="*/ 4391597 w 7467600"/>
              <a:gd name="connsiteY297" fmla="*/ 6556370 h 6858000"/>
              <a:gd name="connsiteX298" fmla="*/ 4668889 w 7467600"/>
              <a:gd name="connsiteY298" fmla="*/ 6246399 h 6858000"/>
              <a:gd name="connsiteX299" fmla="*/ 5055427 w 7467600"/>
              <a:gd name="connsiteY299" fmla="*/ 5931476 h 6858000"/>
              <a:gd name="connsiteX300" fmla="*/ 5371814 w 7467600"/>
              <a:gd name="connsiteY300" fmla="*/ 5678975 h 6858000"/>
              <a:gd name="connsiteX301" fmla="*/ 4987918 w 7467600"/>
              <a:gd name="connsiteY301" fmla="*/ 5838701 h 6858000"/>
              <a:gd name="connsiteX302" fmla="*/ 4317146 w 7467600"/>
              <a:gd name="connsiteY302" fmla="*/ 6587716 h 6858000"/>
              <a:gd name="connsiteX303" fmla="*/ 4171627 w 7467600"/>
              <a:gd name="connsiteY303" fmla="*/ 6858000 h 6858000"/>
              <a:gd name="connsiteX304" fmla="*/ 4081585 w 7467600"/>
              <a:gd name="connsiteY304" fmla="*/ 6858000 h 6858000"/>
              <a:gd name="connsiteX305" fmla="*/ 4238603 w 7467600"/>
              <a:gd name="connsiteY305" fmla="*/ 6559341 h 6858000"/>
              <a:gd name="connsiteX306" fmla="*/ 4778333 w 7467600"/>
              <a:gd name="connsiteY306" fmla="*/ 5873626 h 6858000"/>
              <a:gd name="connsiteX307" fmla="*/ 5414185 w 7467600"/>
              <a:gd name="connsiteY307" fmla="*/ 5573882 h 6858000"/>
              <a:gd name="connsiteX308" fmla="*/ 5959648 w 7467600"/>
              <a:gd name="connsiteY308" fmla="*/ 4760797 h 6858000"/>
              <a:gd name="connsiteX309" fmla="*/ 5355019 w 7467600"/>
              <a:gd name="connsiteY309" fmla="*/ 4734672 h 6858000"/>
              <a:gd name="connsiteX310" fmla="*/ 5083565 w 7467600"/>
              <a:gd name="connsiteY310" fmla="*/ 5179121 h 6858000"/>
              <a:gd name="connsiteX311" fmla="*/ 4713577 w 7467600"/>
              <a:gd name="connsiteY311" fmla="*/ 5616803 h 6858000"/>
              <a:gd name="connsiteX312" fmla="*/ 3989559 w 7467600"/>
              <a:gd name="connsiteY312" fmla="*/ 6145945 h 6858000"/>
              <a:gd name="connsiteX313" fmla="*/ 3939824 w 7467600"/>
              <a:gd name="connsiteY313" fmla="*/ 6066900 h 6858000"/>
              <a:gd name="connsiteX314" fmla="*/ 4584537 w 7467600"/>
              <a:gd name="connsiteY314" fmla="*/ 5324826 h 6858000"/>
              <a:gd name="connsiteX315" fmla="*/ 5037105 w 7467600"/>
              <a:gd name="connsiteY315" fmla="*/ 5088765 h 6858000"/>
              <a:gd name="connsiteX316" fmla="*/ 5039930 w 7467600"/>
              <a:gd name="connsiteY316" fmla="*/ 5089585 h 6858000"/>
              <a:gd name="connsiteX317" fmla="*/ 5263764 w 7467600"/>
              <a:gd name="connsiteY317" fmla="*/ 4735525 h 6858000"/>
              <a:gd name="connsiteX318" fmla="*/ 4086300 w 7467600"/>
              <a:gd name="connsiteY318" fmla="*/ 4884599 h 6858000"/>
              <a:gd name="connsiteX319" fmla="*/ 4085485 w 7467600"/>
              <a:gd name="connsiteY319" fmla="*/ 4899070 h 6858000"/>
              <a:gd name="connsiteX320" fmla="*/ 3871915 w 7467600"/>
              <a:gd name="connsiteY320" fmla="*/ 5253645 h 6858000"/>
              <a:gd name="connsiteX321" fmla="*/ 3799374 w 7467600"/>
              <a:gd name="connsiteY321" fmla="*/ 5466127 h 6858000"/>
              <a:gd name="connsiteX322" fmla="*/ 3498850 w 7467600"/>
              <a:gd name="connsiteY322" fmla="*/ 6661888 h 6858000"/>
              <a:gd name="connsiteX323" fmla="*/ 3399216 w 7467600"/>
              <a:gd name="connsiteY323" fmla="*/ 6858000 h 6858000"/>
              <a:gd name="connsiteX324" fmla="*/ 3303688 w 7467600"/>
              <a:gd name="connsiteY324" fmla="*/ 6858000 h 6858000"/>
              <a:gd name="connsiteX325" fmla="*/ 3391774 w 7467600"/>
              <a:gd name="connsiteY325" fmla="*/ 6697181 h 6858000"/>
              <a:gd name="connsiteX326" fmla="*/ 3735540 w 7467600"/>
              <a:gd name="connsiteY326" fmla="*/ 5546923 h 6858000"/>
              <a:gd name="connsiteX327" fmla="*/ 3729438 w 7467600"/>
              <a:gd name="connsiteY327" fmla="*/ 5569058 h 6858000"/>
              <a:gd name="connsiteX328" fmla="*/ 3707782 w 7467600"/>
              <a:gd name="connsiteY328" fmla="*/ 5644908 h 6858000"/>
              <a:gd name="connsiteX329" fmla="*/ 3583827 w 7467600"/>
              <a:gd name="connsiteY329" fmla="*/ 6039215 h 6858000"/>
              <a:gd name="connsiteX330" fmla="*/ 3547861 w 7467600"/>
              <a:gd name="connsiteY330" fmla="*/ 6129609 h 6858000"/>
              <a:gd name="connsiteX331" fmla="*/ 3490905 w 7467600"/>
              <a:gd name="connsiteY331" fmla="*/ 6277660 h 6858000"/>
              <a:gd name="connsiteX332" fmla="*/ 3455859 w 7467600"/>
              <a:gd name="connsiteY332" fmla="*/ 6391301 h 6858000"/>
              <a:gd name="connsiteX333" fmla="*/ 3429112 w 7467600"/>
              <a:gd name="connsiteY333" fmla="*/ 6479469 h 6858000"/>
              <a:gd name="connsiteX334" fmla="*/ 3304862 w 7467600"/>
              <a:gd name="connsiteY334" fmla="*/ 6796476 h 6858000"/>
              <a:gd name="connsiteX335" fmla="*/ 3276071 w 7467600"/>
              <a:gd name="connsiteY335" fmla="*/ 6858000 h 6858000"/>
              <a:gd name="connsiteX336" fmla="*/ 3240805 w 7467600"/>
              <a:gd name="connsiteY336" fmla="*/ 6858000 h 6858000"/>
              <a:gd name="connsiteX337" fmla="*/ 3275917 w 7467600"/>
              <a:gd name="connsiteY337" fmla="*/ 6783192 h 6858000"/>
              <a:gd name="connsiteX338" fmla="*/ 3399358 w 7467600"/>
              <a:gd name="connsiteY338" fmla="*/ 6469011 h 6858000"/>
              <a:gd name="connsiteX339" fmla="*/ 3425650 w 7467600"/>
              <a:gd name="connsiteY339" fmla="*/ 6381333 h 6858000"/>
              <a:gd name="connsiteX340" fmla="*/ 3460661 w 7467600"/>
              <a:gd name="connsiteY340" fmla="*/ 6266763 h 6858000"/>
              <a:gd name="connsiteX341" fmla="*/ 3518021 w 7467600"/>
              <a:gd name="connsiteY341" fmla="*/ 6117298 h 6858000"/>
              <a:gd name="connsiteX342" fmla="*/ 3554035 w 7467600"/>
              <a:gd name="connsiteY342" fmla="*/ 6027832 h 6858000"/>
              <a:gd name="connsiteX343" fmla="*/ 3677174 w 7467600"/>
              <a:gd name="connsiteY343" fmla="*/ 5636351 h 6858000"/>
              <a:gd name="connsiteX344" fmla="*/ 3698819 w 7467600"/>
              <a:gd name="connsiteY344" fmla="*/ 5560503 h 6858000"/>
              <a:gd name="connsiteX345" fmla="*/ 3702094 w 7467600"/>
              <a:gd name="connsiteY345" fmla="*/ 5549194 h 6858000"/>
              <a:gd name="connsiteX346" fmla="*/ 3398355 w 7467600"/>
              <a:gd name="connsiteY346" fmla="*/ 6094603 h 6858000"/>
              <a:gd name="connsiteX347" fmla="*/ 3193941 w 7467600"/>
              <a:gd name="connsiteY347" fmla="*/ 6798775 h 6858000"/>
              <a:gd name="connsiteX348" fmla="*/ 3184140 w 7467600"/>
              <a:gd name="connsiteY348" fmla="*/ 6858000 h 6858000"/>
              <a:gd name="connsiteX349" fmla="*/ 3099978 w 7467600"/>
              <a:gd name="connsiteY349" fmla="*/ 6858000 h 6858000"/>
              <a:gd name="connsiteX350" fmla="*/ 3101556 w 7467600"/>
              <a:gd name="connsiteY350" fmla="*/ 6843337 h 6858000"/>
              <a:gd name="connsiteX351" fmla="*/ 3370162 w 7467600"/>
              <a:gd name="connsiteY351" fmla="*/ 5785550 h 6858000"/>
              <a:gd name="connsiteX352" fmla="*/ 3746477 w 7467600"/>
              <a:gd name="connsiteY352" fmla="*/ 5377889 h 6858000"/>
              <a:gd name="connsiteX353" fmla="*/ 3863399 w 7467600"/>
              <a:gd name="connsiteY353" fmla="*/ 5087257 h 6858000"/>
              <a:gd name="connsiteX354" fmla="*/ 3968712 w 7467600"/>
              <a:gd name="connsiteY354" fmla="*/ 4913989 h 6858000"/>
              <a:gd name="connsiteX355" fmla="*/ 2792390 w 7467600"/>
              <a:gd name="connsiteY355" fmla="*/ 5382974 h 6858000"/>
              <a:gd name="connsiteX356" fmla="*/ 2714982 w 7467600"/>
              <a:gd name="connsiteY356" fmla="*/ 5427051 h 6858000"/>
              <a:gd name="connsiteX357" fmla="*/ 2813361 w 7467600"/>
              <a:gd name="connsiteY357" fmla="*/ 6023912 h 6858000"/>
              <a:gd name="connsiteX358" fmla="*/ 2688430 w 7467600"/>
              <a:gd name="connsiteY358" fmla="*/ 6801564 h 6858000"/>
              <a:gd name="connsiteX359" fmla="*/ 2629626 w 7467600"/>
              <a:gd name="connsiteY359" fmla="*/ 6763394 h 6858000"/>
              <a:gd name="connsiteX360" fmla="*/ 2565328 w 7467600"/>
              <a:gd name="connsiteY360" fmla="*/ 5516399 h 6858000"/>
              <a:gd name="connsiteX361" fmla="*/ 1922999 w 7467600"/>
              <a:gd name="connsiteY361" fmla="*/ 5980343 h 6858000"/>
              <a:gd name="connsiteX362" fmla="*/ 1950261 w 7467600"/>
              <a:gd name="connsiteY362" fmla="*/ 6405858 h 6858000"/>
              <a:gd name="connsiteX363" fmla="*/ 2365554 w 7467600"/>
              <a:gd name="connsiteY363" fmla="*/ 6759107 h 6858000"/>
              <a:gd name="connsiteX364" fmla="*/ 2424142 w 7467600"/>
              <a:gd name="connsiteY364" fmla="*/ 6858000 h 6858000"/>
              <a:gd name="connsiteX365" fmla="*/ 2395994 w 7467600"/>
              <a:gd name="connsiteY365" fmla="*/ 6858000 h 6858000"/>
              <a:gd name="connsiteX366" fmla="*/ 2392863 w 7467600"/>
              <a:gd name="connsiteY366" fmla="*/ 6852964 h 6858000"/>
              <a:gd name="connsiteX367" fmla="*/ 2017589 w 7467600"/>
              <a:gd name="connsiteY367" fmla="*/ 6493982 h 6858000"/>
              <a:gd name="connsiteX368" fmla="*/ 2147336 w 7467600"/>
              <a:gd name="connsiteY368" fmla="*/ 6594052 h 6858000"/>
              <a:gd name="connsiteX369" fmla="*/ 2207047 w 7467600"/>
              <a:gd name="connsiteY369" fmla="*/ 6654540 h 6858000"/>
              <a:gd name="connsiteX370" fmla="*/ 2299106 w 7467600"/>
              <a:gd name="connsiteY370" fmla="*/ 6778931 h 6858000"/>
              <a:gd name="connsiteX371" fmla="*/ 2314430 w 7467600"/>
              <a:gd name="connsiteY371" fmla="*/ 6801144 h 6858000"/>
              <a:gd name="connsiteX372" fmla="*/ 2352406 w 7467600"/>
              <a:gd name="connsiteY372" fmla="*/ 6858000 h 6858000"/>
              <a:gd name="connsiteX373" fmla="*/ 2314492 w 7467600"/>
              <a:gd name="connsiteY373" fmla="*/ 6858000 h 6858000"/>
              <a:gd name="connsiteX374" fmla="*/ 2288095 w 7467600"/>
              <a:gd name="connsiteY374" fmla="*/ 6818030 h 6858000"/>
              <a:gd name="connsiteX375" fmla="*/ 2272768 w 7467600"/>
              <a:gd name="connsiteY375" fmla="*/ 6795822 h 6858000"/>
              <a:gd name="connsiteX376" fmla="*/ 2182715 w 7467600"/>
              <a:gd name="connsiteY376" fmla="*/ 6675071 h 6858000"/>
              <a:gd name="connsiteX377" fmla="*/ 2032061 w 7467600"/>
              <a:gd name="connsiteY377" fmla="*/ 6541380 h 6858000"/>
              <a:gd name="connsiteX378" fmla="*/ 2257220 w 7467600"/>
              <a:gd name="connsiteY378" fmla="*/ 6826257 h 6858000"/>
              <a:gd name="connsiteX379" fmla="*/ 2281324 w 7467600"/>
              <a:gd name="connsiteY379" fmla="*/ 6858000 h 6858000"/>
              <a:gd name="connsiteX380" fmla="*/ 2242860 w 7467600"/>
              <a:gd name="connsiteY380" fmla="*/ 6858000 h 6858000"/>
              <a:gd name="connsiteX381" fmla="*/ 2232818 w 7467600"/>
              <a:gd name="connsiteY381" fmla="*/ 6844926 h 6858000"/>
              <a:gd name="connsiteX382" fmla="*/ 1990172 w 7467600"/>
              <a:gd name="connsiteY382" fmla="*/ 6542121 h 6858000"/>
              <a:gd name="connsiteX383" fmla="*/ 2124090 w 7467600"/>
              <a:gd name="connsiteY383" fmla="*/ 6761017 h 6858000"/>
              <a:gd name="connsiteX384" fmla="*/ 2200380 w 7467600"/>
              <a:gd name="connsiteY384" fmla="*/ 6858000 h 6858000"/>
              <a:gd name="connsiteX385" fmla="*/ 2147507 w 7467600"/>
              <a:gd name="connsiteY385" fmla="*/ 6858000 h 6858000"/>
              <a:gd name="connsiteX386" fmla="*/ 2070668 w 7467600"/>
              <a:gd name="connsiteY386" fmla="*/ 6761520 h 6858000"/>
              <a:gd name="connsiteX387" fmla="*/ 1975142 w 7467600"/>
              <a:gd name="connsiteY387" fmla="*/ 6585570 h 6858000"/>
              <a:gd name="connsiteX388" fmla="*/ 2050035 w 7467600"/>
              <a:gd name="connsiteY388" fmla="*/ 6813345 h 6858000"/>
              <a:gd name="connsiteX389" fmla="*/ 2063025 w 7467600"/>
              <a:gd name="connsiteY389" fmla="*/ 6858000 h 6858000"/>
              <a:gd name="connsiteX390" fmla="*/ 2021675 w 7467600"/>
              <a:gd name="connsiteY390" fmla="*/ 6858000 h 6858000"/>
              <a:gd name="connsiteX391" fmla="*/ 2019308 w 7467600"/>
              <a:gd name="connsiteY391" fmla="*/ 6847118 h 6858000"/>
              <a:gd name="connsiteX392" fmla="*/ 1938835 w 7467600"/>
              <a:gd name="connsiteY392" fmla="*/ 6551160 h 6858000"/>
              <a:gd name="connsiteX393" fmla="*/ 1953230 w 7467600"/>
              <a:gd name="connsiteY393" fmla="*/ 6759699 h 6858000"/>
              <a:gd name="connsiteX394" fmla="*/ 1956763 w 7467600"/>
              <a:gd name="connsiteY394" fmla="*/ 6778191 h 6858000"/>
              <a:gd name="connsiteX395" fmla="*/ 1967925 w 7467600"/>
              <a:gd name="connsiteY395" fmla="*/ 6858000 h 6858000"/>
              <a:gd name="connsiteX396" fmla="*/ 1936622 w 7467600"/>
              <a:gd name="connsiteY396" fmla="*/ 6858000 h 6858000"/>
              <a:gd name="connsiteX397" fmla="*/ 1926261 w 7467600"/>
              <a:gd name="connsiteY397" fmla="*/ 6784064 h 6858000"/>
              <a:gd name="connsiteX398" fmla="*/ 1922724 w 7467600"/>
              <a:gd name="connsiteY398" fmla="*/ 6765577 h 6858000"/>
              <a:gd name="connsiteX399" fmla="*/ 1904650 w 7467600"/>
              <a:gd name="connsiteY399" fmla="*/ 6639616 h 6858000"/>
              <a:gd name="connsiteX400" fmla="*/ 1885273 w 7467600"/>
              <a:gd name="connsiteY400" fmla="*/ 6858000 h 6858000"/>
              <a:gd name="connsiteX401" fmla="*/ 1854363 w 7467600"/>
              <a:gd name="connsiteY401" fmla="*/ 6858000 h 6858000"/>
              <a:gd name="connsiteX402" fmla="*/ 1880391 w 7467600"/>
              <a:gd name="connsiteY402" fmla="*/ 6603796 h 6858000"/>
              <a:gd name="connsiteX403" fmla="*/ 1818273 w 7467600"/>
              <a:gd name="connsiteY403" fmla="*/ 6715729 h 6858000"/>
              <a:gd name="connsiteX404" fmla="*/ 1794691 w 7467600"/>
              <a:gd name="connsiteY404" fmla="*/ 6843239 h 6858000"/>
              <a:gd name="connsiteX405" fmla="*/ 1794914 w 7467600"/>
              <a:gd name="connsiteY405" fmla="*/ 6858000 h 6858000"/>
              <a:gd name="connsiteX406" fmla="*/ 1746128 w 7467600"/>
              <a:gd name="connsiteY406" fmla="*/ 6858000 h 6858000"/>
              <a:gd name="connsiteX407" fmla="*/ 1753934 w 7467600"/>
              <a:gd name="connsiteY407" fmla="*/ 6724796 h 6858000"/>
              <a:gd name="connsiteX408" fmla="*/ 1792053 w 7467600"/>
              <a:gd name="connsiteY408" fmla="*/ 6572396 h 6858000"/>
              <a:gd name="connsiteX409" fmla="*/ 1862248 w 7467600"/>
              <a:gd name="connsiteY409" fmla="*/ 6266397 h 6858000"/>
              <a:gd name="connsiteX410" fmla="*/ 1862250 w 7467600"/>
              <a:gd name="connsiteY410" fmla="*/ 6033531 h 6858000"/>
              <a:gd name="connsiteX411" fmla="*/ 1211999 w 7467600"/>
              <a:gd name="connsiteY411" fmla="*/ 6683610 h 6858000"/>
              <a:gd name="connsiteX412" fmla="*/ 1213266 w 7467600"/>
              <a:gd name="connsiteY412" fmla="*/ 6691947 h 6858000"/>
              <a:gd name="connsiteX413" fmla="*/ 1203370 w 7467600"/>
              <a:gd name="connsiteY413" fmla="*/ 6850676 h 6858000"/>
              <a:gd name="connsiteX414" fmla="*/ 1203671 w 7467600"/>
              <a:gd name="connsiteY414" fmla="*/ 6858000 h 6858000"/>
              <a:gd name="connsiteX415" fmla="*/ 1143180 w 7467600"/>
              <a:gd name="connsiteY415" fmla="*/ 6858000 h 6858000"/>
              <a:gd name="connsiteX416" fmla="*/ 1142176 w 7467600"/>
              <a:gd name="connsiteY416" fmla="*/ 6766045 h 6858000"/>
              <a:gd name="connsiteX417" fmla="*/ 1067484 w 7467600"/>
              <a:gd name="connsiteY417" fmla="*/ 6858000 h 6858000"/>
              <a:gd name="connsiteX418" fmla="*/ 953928 w 7467600"/>
              <a:gd name="connsiteY418" fmla="*/ 6858000 h 6858000"/>
              <a:gd name="connsiteX419" fmla="*/ 959715 w 7467600"/>
              <a:gd name="connsiteY419" fmla="*/ 6850185 h 6858000"/>
              <a:gd name="connsiteX420" fmla="*/ 1483788 w 7467600"/>
              <a:gd name="connsiteY420" fmla="*/ 6259174 h 6858000"/>
              <a:gd name="connsiteX421" fmla="*/ 1100671 w 7467600"/>
              <a:gd name="connsiteY421" fmla="*/ 6252137 h 6858000"/>
              <a:gd name="connsiteX422" fmla="*/ 1090144 w 7467600"/>
              <a:gd name="connsiteY422" fmla="*/ 6256748 h 6858000"/>
              <a:gd name="connsiteX423" fmla="*/ 1095872 w 7467600"/>
              <a:gd name="connsiteY423" fmla="*/ 6271892 h 6858000"/>
              <a:gd name="connsiteX424" fmla="*/ 262785 w 7467600"/>
              <a:gd name="connsiteY424" fmla="*/ 6845450 h 6858000"/>
              <a:gd name="connsiteX425" fmla="*/ 209968 w 7467600"/>
              <a:gd name="connsiteY425" fmla="*/ 6770713 h 6858000"/>
              <a:gd name="connsiteX426" fmla="*/ 873460 w 7467600"/>
              <a:gd name="connsiteY426" fmla="*/ 6253768 h 6858000"/>
              <a:gd name="connsiteX427" fmla="*/ 192686 w 7467600"/>
              <a:gd name="connsiteY427" fmla="*/ 5849257 h 6858000"/>
              <a:gd name="connsiteX428" fmla="*/ 4696 w 7467600"/>
              <a:gd name="connsiteY428" fmla="*/ 5697668 h 6858000"/>
              <a:gd name="connsiteX429" fmla="*/ 0 w 7467600"/>
              <a:gd name="connsiteY429" fmla="*/ 5689984 h 6858000"/>
              <a:gd name="connsiteX430" fmla="*/ 0 w 7467600"/>
              <a:gd name="connsiteY430" fmla="*/ 5513472 h 6858000"/>
              <a:gd name="connsiteX431" fmla="*/ 174101 w 7467600"/>
              <a:gd name="connsiteY431" fmla="*/ 5620277 h 6858000"/>
              <a:gd name="connsiteX432" fmla="*/ 891800 w 7467600"/>
              <a:gd name="connsiteY432" fmla="*/ 6036935 h 6858000"/>
              <a:gd name="connsiteX433" fmla="*/ 1072219 w 7467600"/>
              <a:gd name="connsiteY433" fmla="*/ 6169443 h 6858000"/>
              <a:gd name="connsiteX434" fmla="*/ 1074117 w 7467600"/>
              <a:gd name="connsiteY434" fmla="*/ 6170301 h 6858000"/>
              <a:gd name="connsiteX435" fmla="*/ 1083114 w 7467600"/>
              <a:gd name="connsiteY435" fmla="*/ 6174131 h 6858000"/>
              <a:gd name="connsiteX436" fmla="*/ 1543010 w 7467600"/>
              <a:gd name="connsiteY436" fmla="*/ 6191140 h 6858000"/>
              <a:gd name="connsiteX437" fmla="*/ 1551080 w 7467600"/>
              <a:gd name="connsiteY437" fmla="*/ 6195006 h 6858000"/>
              <a:gd name="connsiteX438" fmla="*/ 2345443 w 7467600"/>
              <a:gd name="connsiteY438" fmla="*/ 5549882 h 6858000"/>
              <a:gd name="connsiteX439" fmla="*/ 1721499 w 7467600"/>
              <a:gd name="connsiteY439" fmla="*/ 5599969 h 6858000"/>
              <a:gd name="connsiteX440" fmla="*/ 767716 w 7467600"/>
              <a:gd name="connsiteY440" fmla="*/ 5472768 h 6858000"/>
              <a:gd name="connsiteX441" fmla="*/ 722147 w 7467600"/>
              <a:gd name="connsiteY441" fmla="*/ 5393091 h 6858000"/>
              <a:gd name="connsiteX442" fmla="*/ 1485552 w 7467600"/>
              <a:gd name="connsiteY442" fmla="*/ 5313202 h 6858000"/>
              <a:gd name="connsiteX443" fmla="*/ 2143004 w 7467600"/>
              <a:gd name="connsiteY443" fmla="*/ 5402420 h 6858000"/>
              <a:gd name="connsiteX444" fmla="*/ 1933391 w 7467600"/>
              <a:gd name="connsiteY444" fmla="*/ 5156971 h 6858000"/>
              <a:gd name="connsiteX445" fmla="*/ 1827118 w 7467600"/>
              <a:gd name="connsiteY445" fmla="*/ 4968410 h 6858000"/>
              <a:gd name="connsiteX446" fmla="*/ 1837349 w 7467600"/>
              <a:gd name="connsiteY446" fmla="*/ 4956357 h 6858000"/>
              <a:gd name="connsiteX447" fmla="*/ 2162835 w 7467600"/>
              <a:gd name="connsiteY447" fmla="*/ 5187853 h 6858000"/>
              <a:gd name="connsiteX448" fmla="*/ 2257167 w 7467600"/>
              <a:gd name="connsiteY448" fmla="*/ 5462123 h 6858000"/>
              <a:gd name="connsiteX449" fmla="*/ 2261598 w 7467600"/>
              <a:gd name="connsiteY449" fmla="*/ 5467998 h 6858000"/>
              <a:gd name="connsiteX450" fmla="*/ 2437177 w 7467600"/>
              <a:gd name="connsiteY450" fmla="*/ 5479608 h 6858000"/>
              <a:gd name="connsiteX451" fmla="*/ 2445247 w 7467600"/>
              <a:gd name="connsiteY451" fmla="*/ 5483476 h 6858000"/>
              <a:gd name="connsiteX452" fmla="*/ 2743626 w 7467600"/>
              <a:gd name="connsiteY452" fmla="*/ 5304819 h 6858000"/>
              <a:gd name="connsiteX453" fmla="*/ 3048102 w 7467600"/>
              <a:gd name="connsiteY453" fmla="*/ 5150595 h 6858000"/>
              <a:gd name="connsiteX454" fmla="*/ 1799414 w 7467600"/>
              <a:gd name="connsiteY454" fmla="*/ 4694732 h 6858000"/>
              <a:gd name="connsiteX455" fmla="*/ 1771735 w 7467600"/>
              <a:gd name="connsiteY455" fmla="*/ 4619929 h 6858000"/>
              <a:gd name="connsiteX456" fmla="*/ 3104273 w 7467600"/>
              <a:gd name="connsiteY456" fmla="*/ 5076159 h 6858000"/>
              <a:gd name="connsiteX457" fmla="*/ 3113245 w 7467600"/>
              <a:gd name="connsiteY457" fmla="*/ 5090705 h 6858000"/>
              <a:gd name="connsiteX458" fmla="*/ 3126294 w 7467600"/>
              <a:gd name="connsiteY458" fmla="*/ 5114400 h 6858000"/>
              <a:gd name="connsiteX459" fmla="*/ 3937433 w 7467600"/>
              <a:gd name="connsiteY459" fmla="*/ 4830473 h 6858000"/>
              <a:gd name="connsiteX460" fmla="*/ 3590475 w 7467600"/>
              <a:gd name="connsiteY460" fmla="*/ 4597974 h 6858000"/>
              <a:gd name="connsiteX461" fmla="*/ 3100264 w 7467600"/>
              <a:gd name="connsiteY461" fmla="*/ 4579845 h 6858000"/>
              <a:gd name="connsiteX462" fmla="*/ 2183576 w 7467600"/>
              <a:gd name="connsiteY462" fmla="*/ 4227150 h 6858000"/>
              <a:gd name="connsiteX463" fmla="*/ 2151029 w 7467600"/>
              <a:gd name="connsiteY463" fmla="*/ 4146947 h 6858000"/>
              <a:gd name="connsiteX464" fmla="*/ 3563434 w 7467600"/>
              <a:gd name="connsiteY464" fmla="*/ 4469115 h 6858000"/>
              <a:gd name="connsiteX465" fmla="*/ 3177952 w 7467600"/>
              <a:gd name="connsiteY465" fmla="*/ 3657386 h 6858000"/>
              <a:gd name="connsiteX466" fmla="*/ 3189263 w 7467600"/>
              <a:gd name="connsiteY466" fmla="*/ 3625726 h 6858000"/>
              <a:gd name="connsiteX467" fmla="*/ 3560912 w 7467600"/>
              <a:gd name="connsiteY467" fmla="*/ 4079863 h 6858000"/>
              <a:gd name="connsiteX468" fmla="*/ 3626636 w 7467600"/>
              <a:gd name="connsiteY468" fmla="*/ 4512230 h 6858000"/>
              <a:gd name="connsiteX469" fmla="*/ 3653088 w 7467600"/>
              <a:gd name="connsiteY469" fmla="*/ 4521417 h 6858000"/>
              <a:gd name="connsiteX470" fmla="*/ 3988128 w 7467600"/>
              <a:gd name="connsiteY470" fmla="*/ 4817267 h 6858000"/>
              <a:gd name="connsiteX471" fmla="*/ 4830582 w 7467600"/>
              <a:gd name="connsiteY471" fmla="*/ 4676000 h 6858000"/>
              <a:gd name="connsiteX472" fmla="*/ 4830100 w 7467600"/>
              <a:gd name="connsiteY472" fmla="*/ 4675554 h 6858000"/>
              <a:gd name="connsiteX473" fmla="*/ 4036318 w 7467600"/>
              <a:gd name="connsiteY473" fmla="*/ 4147013 h 6858000"/>
              <a:gd name="connsiteX474" fmla="*/ 3432098 w 7467600"/>
              <a:gd name="connsiteY474" fmla="*/ 3537312 h 6858000"/>
              <a:gd name="connsiteX475" fmla="*/ 3446761 w 7467600"/>
              <a:gd name="connsiteY475" fmla="*/ 3461278 h 6858000"/>
              <a:gd name="connsiteX476" fmla="*/ 4419733 w 7467600"/>
              <a:gd name="connsiteY476" fmla="*/ 3963555 h 6858000"/>
              <a:gd name="connsiteX477" fmla="*/ 4781371 w 7467600"/>
              <a:gd name="connsiteY477" fmla="*/ 4458604 h 6858000"/>
              <a:gd name="connsiteX478" fmla="*/ 4780440 w 7467600"/>
              <a:gd name="connsiteY478" fmla="*/ 4470290 h 6858000"/>
              <a:gd name="connsiteX479" fmla="*/ 4898954 w 7467600"/>
              <a:gd name="connsiteY479" fmla="*/ 4662092 h 6858000"/>
              <a:gd name="connsiteX480" fmla="*/ 4900699 w 7467600"/>
              <a:gd name="connsiteY480" fmla="*/ 4670867 h 6858000"/>
              <a:gd name="connsiteX481" fmla="*/ 5714511 w 7467600"/>
              <a:gd name="connsiteY481" fmla="*/ 4663483 h 6858000"/>
              <a:gd name="connsiteX482" fmla="*/ 5464793 w 7467600"/>
              <a:gd name="connsiteY482" fmla="*/ 4393556 h 6858000"/>
              <a:gd name="connsiteX483" fmla="*/ 5461897 w 7467600"/>
              <a:gd name="connsiteY483" fmla="*/ 4390879 h 6858000"/>
              <a:gd name="connsiteX484" fmla="*/ 4294126 w 7467600"/>
              <a:gd name="connsiteY484" fmla="*/ 3303048 h 6858000"/>
              <a:gd name="connsiteX485" fmla="*/ 4305321 w 7467600"/>
              <a:gd name="connsiteY485" fmla="*/ 3256953 h 6858000"/>
              <a:gd name="connsiteX486" fmla="*/ 4949299 w 7467600"/>
              <a:gd name="connsiteY486" fmla="*/ 3766336 h 6858000"/>
              <a:gd name="connsiteX487" fmla="*/ 5291452 w 7467600"/>
              <a:gd name="connsiteY487" fmla="*/ 4076801 h 6858000"/>
              <a:gd name="connsiteX488" fmla="*/ 5434998 w 7467600"/>
              <a:gd name="connsiteY488" fmla="*/ 4254100 h 6858000"/>
              <a:gd name="connsiteX489" fmla="*/ 5351015 w 7467600"/>
              <a:gd name="connsiteY489" fmla="*/ 3760989 h 6858000"/>
              <a:gd name="connsiteX490" fmla="*/ 5413780 w 7467600"/>
              <a:gd name="connsiteY490" fmla="*/ 2966265 h 6858000"/>
              <a:gd name="connsiteX491" fmla="*/ 5425627 w 7467600"/>
              <a:gd name="connsiteY491" fmla="*/ 2954192 h 6858000"/>
              <a:gd name="connsiteX492" fmla="*/ 6604735 w 7467600"/>
              <a:gd name="connsiteY492" fmla="*/ 2041381 h 6858000"/>
              <a:gd name="connsiteX493" fmla="*/ 7204487 w 7467600"/>
              <a:gd name="connsiteY493" fmla="*/ 2742112 h 6858000"/>
              <a:gd name="connsiteX494" fmla="*/ 7131592 w 7467600"/>
              <a:gd name="connsiteY494" fmla="*/ 2672096 h 6858000"/>
              <a:gd name="connsiteX495" fmla="*/ 6996344 w 7467600"/>
              <a:gd name="connsiteY495" fmla="*/ 2518310 h 6858000"/>
              <a:gd name="connsiteX496" fmla="*/ 6735495 w 7467600"/>
              <a:gd name="connsiteY496" fmla="*/ 2196890 h 6858000"/>
              <a:gd name="connsiteX497" fmla="*/ 6721901 w 7467600"/>
              <a:gd name="connsiteY497" fmla="*/ 2179274 h 6858000"/>
              <a:gd name="connsiteX498" fmla="*/ 6604735 w 7467600"/>
              <a:gd name="connsiteY498" fmla="*/ 2041381 h 6858000"/>
              <a:gd name="connsiteX499" fmla="*/ 6591670 w 7467600"/>
              <a:gd name="connsiteY499" fmla="*/ 1988277 h 6858000"/>
              <a:gd name="connsiteX500" fmla="*/ 6747349 w 7467600"/>
              <a:gd name="connsiteY500" fmla="*/ 2160069 h 6858000"/>
              <a:gd name="connsiteX501" fmla="*/ 6760943 w 7467600"/>
              <a:gd name="connsiteY501" fmla="*/ 2177686 h 6858000"/>
              <a:gd name="connsiteX502" fmla="*/ 7021065 w 7467600"/>
              <a:gd name="connsiteY502" fmla="*/ 2498102 h 6858000"/>
              <a:gd name="connsiteX503" fmla="*/ 7155223 w 7467600"/>
              <a:gd name="connsiteY503" fmla="*/ 2650386 h 6858000"/>
              <a:gd name="connsiteX504" fmla="*/ 7203167 w 7467600"/>
              <a:gd name="connsiteY504" fmla="*/ 2697288 h 6858000"/>
              <a:gd name="connsiteX505" fmla="*/ 6937703 w 7467600"/>
              <a:gd name="connsiteY505" fmla="*/ 2321981 h 6858000"/>
              <a:gd name="connsiteX506" fmla="*/ 6591670 w 7467600"/>
              <a:gd name="connsiteY506" fmla="*/ 1988277 h 6858000"/>
              <a:gd name="connsiteX507" fmla="*/ 5798671 w 7467600"/>
              <a:gd name="connsiteY507" fmla="*/ 1981601 h 6858000"/>
              <a:gd name="connsiteX508" fmla="*/ 5754709 w 7467600"/>
              <a:gd name="connsiteY508" fmla="*/ 2071454 h 6858000"/>
              <a:gd name="connsiteX509" fmla="*/ 5763044 w 7467600"/>
              <a:gd name="connsiteY509" fmla="*/ 2842206 h 6858000"/>
              <a:gd name="connsiteX510" fmla="*/ 5764974 w 7467600"/>
              <a:gd name="connsiteY510" fmla="*/ 2799609 h 6858000"/>
              <a:gd name="connsiteX511" fmla="*/ 5767665 w 7467600"/>
              <a:gd name="connsiteY511" fmla="*/ 2666409 h 6858000"/>
              <a:gd name="connsiteX512" fmla="*/ 5763055 w 7467600"/>
              <a:gd name="connsiteY512" fmla="*/ 2579705 h 6858000"/>
              <a:gd name="connsiteX513" fmla="*/ 5758079 w 7467600"/>
              <a:gd name="connsiteY513" fmla="*/ 2492508 h 6858000"/>
              <a:gd name="connsiteX514" fmla="*/ 5779325 w 7467600"/>
              <a:gd name="connsiteY514" fmla="*/ 2197069 h 6858000"/>
              <a:gd name="connsiteX515" fmla="*/ 5798671 w 7467600"/>
              <a:gd name="connsiteY515" fmla="*/ 1981601 h 6858000"/>
              <a:gd name="connsiteX516" fmla="*/ 5829202 w 7467600"/>
              <a:gd name="connsiteY516" fmla="*/ 1971679 h 6858000"/>
              <a:gd name="connsiteX517" fmla="*/ 5809558 w 7467600"/>
              <a:gd name="connsiteY517" fmla="*/ 2198043 h 6858000"/>
              <a:gd name="connsiteX518" fmla="*/ 5788653 w 7467600"/>
              <a:gd name="connsiteY518" fmla="*/ 2489430 h 6858000"/>
              <a:gd name="connsiteX519" fmla="*/ 5793439 w 7467600"/>
              <a:gd name="connsiteY519" fmla="*/ 2575235 h 6858000"/>
              <a:gd name="connsiteX520" fmla="*/ 5796837 w 7467600"/>
              <a:gd name="connsiteY520" fmla="*/ 2637633 h 6858000"/>
              <a:gd name="connsiteX521" fmla="*/ 5818614 w 7467600"/>
              <a:gd name="connsiteY521" fmla="*/ 2473055 h 6858000"/>
              <a:gd name="connsiteX522" fmla="*/ 5829202 w 7467600"/>
              <a:gd name="connsiteY522" fmla="*/ 1971679 h 6858000"/>
              <a:gd name="connsiteX523" fmla="*/ 5911389 w 7467600"/>
              <a:gd name="connsiteY523" fmla="*/ 1898371 h 6858000"/>
              <a:gd name="connsiteX524" fmla="*/ 6237627 w 7467600"/>
              <a:gd name="connsiteY524" fmla="*/ 2231921 h 6858000"/>
              <a:gd name="connsiteX525" fmla="*/ 5911389 w 7467600"/>
              <a:gd name="connsiteY525" fmla="*/ 1898371 h 6858000"/>
              <a:gd name="connsiteX526" fmla="*/ 6944437 w 7467600"/>
              <a:gd name="connsiteY526" fmla="*/ 1575402 h 6858000"/>
              <a:gd name="connsiteX527" fmla="*/ 6304730 w 7467600"/>
              <a:gd name="connsiteY527" fmla="*/ 1766654 h 6858000"/>
              <a:gd name="connsiteX528" fmla="*/ 6944437 w 7467600"/>
              <a:gd name="connsiteY528" fmla="*/ 1575402 h 6858000"/>
              <a:gd name="connsiteX529" fmla="*/ 7019523 w 7467600"/>
              <a:gd name="connsiteY529" fmla="*/ 1519450 h 6858000"/>
              <a:gd name="connsiteX530" fmla="*/ 6298091 w 7467600"/>
              <a:gd name="connsiteY530" fmla="*/ 1737122 h 6858000"/>
              <a:gd name="connsiteX531" fmla="*/ 7019523 w 7467600"/>
              <a:gd name="connsiteY531" fmla="*/ 1519450 h 6858000"/>
              <a:gd name="connsiteX532" fmla="*/ 2399523 w 7467600"/>
              <a:gd name="connsiteY532" fmla="*/ 1428234 h 6858000"/>
              <a:gd name="connsiteX533" fmla="*/ 2224982 w 7467600"/>
              <a:gd name="connsiteY533" fmla="*/ 1826201 h 6858000"/>
              <a:gd name="connsiteX534" fmla="*/ 2096099 w 7467600"/>
              <a:gd name="connsiteY534" fmla="*/ 2345900 h 6858000"/>
              <a:gd name="connsiteX535" fmla="*/ 2283317 w 7467600"/>
              <a:gd name="connsiteY535" fmla="*/ 1796925 h 6858000"/>
              <a:gd name="connsiteX536" fmla="*/ 2399523 w 7467600"/>
              <a:gd name="connsiteY536" fmla="*/ 1428234 h 6858000"/>
              <a:gd name="connsiteX537" fmla="*/ 2448558 w 7467600"/>
              <a:gd name="connsiteY537" fmla="*/ 1373435 h 6858000"/>
              <a:gd name="connsiteX538" fmla="*/ 2312521 w 7467600"/>
              <a:gd name="connsiteY538" fmla="*/ 1806140 h 6858000"/>
              <a:gd name="connsiteX539" fmla="*/ 2127533 w 7467600"/>
              <a:gd name="connsiteY539" fmla="*/ 2348380 h 6858000"/>
              <a:gd name="connsiteX540" fmla="*/ 2358080 w 7467600"/>
              <a:gd name="connsiteY540" fmla="*/ 1866134 h 6858000"/>
              <a:gd name="connsiteX541" fmla="*/ 2407436 w 7467600"/>
              <a:gd name="connsiteY541" fmla="*/ 1651070 h 6858000"/>
              <a:gd name="connsiteX542" fmla="*/ 2448558 w 7467600"/>
              <a:gd name="connsiteY542" fmla="*/ 1373435 h 6858000"/>
              <a:gd name="connsiteX543" fmla="*/ 278707 w 7467600"/>
              <a:gd name="connsiteY543" fmla="*/ 1352270 h 6858000"/>
              <a:gd name="connsiteX544" fmla="*/ 321570 w 7467600"/>
              <a:gd name="connsiteY544" fmla="*/ 1861610 h 6858000"/>
              <a:gd name="connsiteX545" fmla="*/ 294281 w 7467600"/>
              <a:gd name="connsiteY545" fmla="*/ 1440658 h 6858000"/>
              <a:gd name="connsiteX546" fmla="*/ 278707 w 7467600"/>
              <a:gd name="connsiteY546" fmla="*/ 1352270 h 6858000"/>
              <a:gd name="connsiteX547" fmla="*/ 1423821 w 7467600"/>
              <a:gd name="connsiteY547" fmla="*/ 1351958 h 6858000"/>
              <a:gd name="connsiteX548" fmla="*/ 1638521 w 7467600"/>
              <a:gd name="connsiteY548" fmla="*/ 1908470 h 6858000"/>
              <a:gd name="connsiteX549" fmla="*/ 1754199 w 7467600"/>
              <a:gd name="connsiteY549" fmla="*/ 2149284 h 6858000"/>
              <a:gd name="connsiteX550" fmla="*/ 1908359 w 7467600"/>
              <a:gd name="connsiteY550" fmla="*/ 2364988 h 6858000"/>
              <a:gd name="connsiteX551" fmla="*/ 1647661 w 7467600"/>
              <a:gd name="connsiteY551" fmla="*/ 1825945 h 6858000"/>
              <a:gd name="connsiteX552" fmla="*/ 1423821 w 7467600"/>
              <a:gd name="connsiteY552" fmla="*/ 1351958 h 6858000"/>
              <a:gd name="connsiteX553" fmla="*/ 1431890 w 7467600"/>
              <a:gd name="connsiteY553" fmla="*/ 1306475 h 6858000"/>
              <a:gd name="connsiteX554" fmla="*/ 1507597 w 7467600"/>
              <a:gd name="connsiteY554" fmla="*/ 1446132 h 6858000"/>
              <a:gd name="connsiteX555" fmla="*/ 1674586 w 7467600"/>
              <a:gd name="connsiteY555" fmla="*/ 1813832 h 6858000"/>
              <a:gd name="connsiteX556" fmla="*/ 1815950 w 7467600"/>
              <a:gd name="connsiteY556" fmla="*/ 2128564 h 6858000"/>
              <a:gd name="connsiteX557" fmla="*/ 1984242 w 7467600"/>
              <a:gd name="connsiteY557" fmla="*/ 2430829 h 6858000"/>
              <a:gd name="connsiteX558" fmla="*/ 2014023 w 7467600"/>
              <a:gd name="connsiteY558" fmla="*/ 2450995 h 6858000"/>
              <a:gd name="connsiteX559" fmla="*/ 1747337 w 7467600"/>
              <a:gd name="connsiteY559" fmla="*/ 1855264 h 6858000"/>
              <a:gd name="connsiteX560" fmla="*/ 1533749 w 7467600"/>
              <a:gd name="connsiteY560" fmla="*/ 1478656 h 6858000"/>
              <a:gd name="connsiteX561" fmla="*/ 1431890 w 7467600"/>
              <a:gd name="connsiteY561" fmla="*/ 1306475 h 6858000"/>
              <a:gd name="connsiteX562" fmla="*/ 5052692 w 7467600"/>
              <a:gd name="connsiteY562" fmla="*/ 1292994 h 6858000"/>
              <a:gd name="connsiteX563" fmla="*/ 5200661 w 7467600"/>
              <a:gd name="connsiteY563" fmla="*/ 1635186 h 6858000"/>
              <a:gd name="connsiteX564" fmla="*/ 5297138 w 7467600"/>
              <a:gd name="connsiteY564" fmla="*/ 1906351 h 6858000"/>
              <a:gd name="connsiteX565" fmla="*/ 5052692 w 7467600"/>
              <a:gd name="connsiteY565" fmla="*/ 1292994 h 6858000"/>
              <a:gd name="connsiteX566" fmla="*/ 5009948 w 7467600"/>
              <a:gd name="connsiteY566" fmla="*/ 1273619 h 6858000"/>
              <a:gd name="connsiteX567" fmla="*/ 5121777 w 7467600"/>
              <a:gd name="connsiteY567" fmla="*/ 1654213 h 6858000"/>
              <a:gd name="connsiteX568" fmla="*/ 5293545 w 7467600"/>
              <a:gd name="connsiteY568" fmla="*/ 2072247 h 6858000"/>
              <a:gd name="connsiteX569" fmla="*/ 5294042 w 7467600"/>
              <a:gd name="connsiteY569" fmla="*/ 2065019 h 6858000"/>
              <a:gd name="connsiteX570" fmla="*/ 5171936 w 7467600"/>
              <a:gd name="connsiteY570" fmla="*/ 1647613 h 6858000"/>
              <a:gd name="connsiteX571" fmla="*/ 5009948 w 7467600"/>
              <a:gd name="connsiteY571" fmla="*/ 1273619 h 6858000"/>
              <a:gd name="connsiteX572" fmla="*/ 655236 w 7467600"/>
              <a:gd name="connsiteY572" fmla="*/ 1268632 h 6858000"/>
              <a:gd name="connsiteX573" fmla="*/ 839521 w 7467600"/>
              <a:gd name="connsiteY573" fmla="*/ 1685315 h 6858000"/>
              <a:gd name="connsiteX574" fmla="*/ 1109416 w 7467600"/>
              <a:gd name="connsiteY574" fmla="*/ 2061663 h 6858000"/>
              <a:gd name="connsiteX575" fmla="*/ 1298300 w 7467600"/>
              <a:gd name="connsiteY575" fmla="*/ 2247742 h 6858000"/>
              <a:gd name="connsiteX576" fmla="*/ 1125871 w 7467600"/>
              <a:gd name="connsiteY576" fmla="*/ 1989513 h 6858000"/>
              <a:gd name="connsiteX577" fmla="*/ 981574 w 7467600"/>
              <a:gd name="connsiteY577" fmla="*/ 1783157 h 6858000"/>
              <a:gd name="connsiteX578" fmla="*/ 922198 w 7467600"/>
              <a:gd name="connsiteY578" fmla="*/ 1677437 h 6858000"/>
              <a:gd name="connsiteX579" fmla="*/ 869293 w 7467600"/>
              <a:gd name="connsiteY579" fmla="*/ 1583214 h 6858000"/>
              <a:gd name="connsiteX580" fmla="*/ 751431 w 7467600"/>
              <a:gd name="connsiteY580" fmla="*/ 1405731 h 6858000"/>
              <a:gd name="connsiteX581" fmla="*/ 655236 w 7467600"/>
              <a:gd name="connsiteY581" fmla="*/ 1268632 h 6858000"/>
              <a:gd name="connsiteX582" fmla="*/ 6516292 w 7467600"/>
              <a:gd name="connsiteY582" fmla="*/ 1263064 h 6858000"/>
              <a:gd name="connsiteX583" fmla="*/ 5736320 w 7467600"/>
              <a:gd name="connsiteY583" fmla="*/ 1501803 h 6858000"/>
              <a:gd name="connsiteX584" fmla="*/ 6516292 w 7467600"/>
              <a:gd name="connsiteY584" fmla="*/ 1263064 h 6858000"/>
              <a:gd name="connsiteX585" fmla="*/ 291466 w 7467600"/>
              <a:gd name="connsiteY585" fmla="*/ 1250369 h 6858000"/>
              <a:gd name="connsiteX586" fmla="*/ 323180 w 7467600"/>
              <a:gd name="connsiteY586" fmla="*/ 1435283 h 6858000"/>
              <a:gd name="connsiteX587" fmla="*/ 349381 w 7467600"/>
              <a:gd name="connsiteY587" fmla="*/ 1875041 h 6858000"/>
              <a:gd name="connsiteX588" fmla="*/ 374363 w 7467600"/>
              <a:gd name="connsiteY588" fmla="*/ 1506494 h 6858000"/>
              <a:gd name="connsiteX589" fmla="*/ 302168 w 7467600"/>
              <a:gd name="connsiteY589" fmla="*/ 1274495 h 6858000"/>
              <a:gd name="connsiteX590" fmla="*/ 291466 w 7467600"/>
              <a:gd name="connsiteY590" fmla="*/ 1250369 h 6858000"/>
              <a:gd name="connsiteX591" fmla="*/ 678222 w 7467600"/>
              <a:gd name="connsiteY591" fmla="*/ 1248670 h 6858000"/>
              <a:gd name="connsiteX592" fmla="*/ 775536 w 7467600"/>
              <a:gd name="connsiteY592" fmla="*/ 1388015 h 6858000"/>
              <a:gd name="connsiteX593" fmla="*/ 894529 w 7467600"/>
              <a:gd name="connsiteY593" fmla="*/ 1567739 h 6858000"/>
              <a:gd name="connsiteX594" fmla="*/ 948000 w 7467600"/>
              <a:gd name="connsiteY594" fmla="*/ 1663088 h 6858000"/>
              <a:gd name="connsiteX595" fmla="*/ 1006812 w 7467600"/>
              <a:gd name="connsiteY595" fmla="*/ 1767683 h 6858000"/>
              <a:gd name="connsiteX596" fmla="*/ 1149133 w 7467600"/>
              <a:gd name="connsiteY596" fmla="*/ 1971513 h 6858000"/>
              <a:gd name="connsiteX597" fmla="*/ 1333952 w 7467600"/>
              <a:gd name="connsiteY597" fmla="*/ 2251620 h 6858000"/>
              <a:gd name="connsiteX598" fmla="*/ 1337329 w 7467600"/>
              <a:gd name="connsiteY598" fmla="*/ 2258350 h 6858000"/>
              <a:gd name="connsiteX599" fmla="*/ 1014726 w 7467600"/>
              <a:gd name="connsiteY599" fmla="*/ 1615556 h 6858000"/>
              <a:gd name="connsiteX600" fmla="*/ 678222 w 7467600"/>
              <a:gd name="connsiteY600" fmla="*/ 1248670 h 6858000"/>
              <a:gd name="connsiteX601" fmla="*/ 6691602 w 7467600"/>
              <a:gd name="connsiteY601" fmla="*/ 1140573 h 6858000"/>
              <a:gd name="connsiteX602" fmla="*/ 6571100 w 7467600"/>
              <a:gd name="connsiteY602" fmla="*/ 1183662 h 6858000"/>
              <a:gd name="connsiteX603" fmla="*/ 6241687 w 7467600"/>
              <a:gd name="connsiteY603" fmla="*/ 1257600 h 6858000"/>
              <a:gd name="connsiteX604" fmla="*/ 5693009 w 7467600"/>
              <a:gd name="connsiteY604" fmla="*/ 1478256 h 6858000"/>
              <a:gd name="connsiteX605" fmla="*/ 6548420 w 7467600"/>
              <a:gd name="connsiteY605" fmla="*/ 1214599 h 6858000"/>
              <a:gd name="connsiteX606" fmla="*/ 6605473 w 7467600"/>
              <a:gd name="connsiteY606" fmla="*/ 1184686 h 6858000"/>
              <a:gd name="connsiteX607" fmla="*/ 6691602 w 7467600"/>
              <a:gd name="connsiteY607" fmla="*/ 1140573 h 6858000"/>
              <a:gd name="connsiteX608" fmla="*/ 4002475 w 7467600"/>
              <a:gd name="connsiteY608" fmla="*/ 1037802 h 6858000"/>
              <a:gd name="connsiteX609" fmla="*/ 4000324 w 7467600"/>
              <a:gd name="connsiteY609" fmla="*/ 1039362 h 6858000"/>
              <a:gd name="connsiteX610" fmla="*/ 4002862 w 7467600"/>
              <a:gd name="connsiteY610" fmla="*/ 1042866 h 6858000"/>
              <a:gd name="connsiteX611" fmla="*/ 4002475 w 7467600"/>
              <a:gd name="connsiteY611" fmla="*/ 1037802 h 6858000"/>
              <a:gd name="connsiteX612" fmla="*/ 506322 w 7467600"/>
              <a:gd name="connsiteY612" fmla="*/ 1020997 h 6858000"/>
              <a:gd name="connsiteX613" fmla="*/ 533068 w 7467600"/>
              <a:gd name="connsiteY613" fmla="*/ 1029409 h 6858000"/>
              <a:gd name="connsiteX614" fmla="*/ 1232525 w 7467600"/>
              <a:gd name="connsiteY614" fmla="*/ 1804675 h 6858000"/>
              <a:gd name="connsiteX615" fmla="*/ 1388858 w 7467600"/>
              <a:gd name="connsiteY615" fmla="*/ 2368011 h 6858000"/>
              <a:gd name="connsiteX616" fmla="*/ 1384098 w 7467600"/>
              <a:gd name="connsiteY616" fmla="*/ 2378125 h 6858000"/>
              <a:gd name="connsiteX617" fmla="*/ 1425393 w 7467600"/>
              <a:gd name="connsiteY617" fmla="*/ 2589124 h 6858000"/>
              <a:gd name="connsiteX618" fmla="*/ 1424001 w 7467600"/>
              <a:gd name="connsiteY618" fmla="*/ 2597541 h 6858000"/>
              <a:gd name="connsiteX619" fmla="*/ 2152729 w 7467600"/>
              <a:gd name="connsiteY619" fmla="*/ 2864487 h 6858000"/>
              <a:gd name="connsiteX620" fmla="*/ 2020609 w 7467600"/>
              <a:gd name="connsiteY620" fmla="*/ 2539671 h 6858000"/>
              <a:gd name="connsiteX621" fmla="*/ 2018920 w 7467600"/>
              <a:gd name="connsiteY621" fmla="*/ 2536309 h 6858000"/>
              <a:gd name="connsiteX622" fmla="*/ 1342441 w 7467600"/>
              <a:gd name="connsiteY622" fmla="*/ 1173017 h 6858000"/>
              <a:gd name="connsiteX623" fmla="*/ 1367925 w 7467600"/>
              <a:gd name="connsiteY623" fmla="*/ 1135648 h 6858000"/>
              <a:gd name="connsiteX624" fmla="*/ 1771401 w 7467600"/>
              <a:gd name="connsiteY624" fmla="*/ 1806673 h 6858000"/>
              <a:gd name="connsiteX625" fmla="*/ 1972385 w 7467600"/>
              <a:gd name="connsiteY625" fmla="*/ 2198735 h 6858000"/>
              <a:gd name="connsiteX626" fmla="*/ 2040892 w 7467600"/>
              <a:gd name="connsiteY626" fmla="*/ 2405205 h 6858000"/>
              <a:gd name="connsiteX627" fmla="*/ 2131689 w 7467600"/>
              <a:gd name="connsiteY627" fmla="*/ 1936926 h 6858000"/>
              <a:gd name="connsiteX628" fmla="*/ 2454820 w 7467600"/>
              <a:gd name="connsiteY628" fmla="*/ 1248808 h 6858000"/>
              <a:gd name="connsiteX629" fmla="*/ 2492512 w 7467600"/>
              <a:gd name="connsiteY629" fmla="*/ 1302920 h 6858000"/>
              <a:gd name="connsiteX630" fmla="*/ 2081216 w 7467600"/>
              <a:gd name="connsiteY630" fmla="*/ 2527513 h 6858000"/>
              <a:gd name="connsiteX631" fmla="*/ 2081211 w 7467600"/>
              <a:gd name="connsiteY631" fmla="*/ 2528916 h 6858000"/>
              <a:gd name="connsiteX632" fmla="*/ 2199067 w 7467600"/>
              <a:gd name="connsiteY632" fmla="*/ 2884061 h 6858000"/>
              <a:gd name="connsiteX633" fmla="*/ 3192586 w 7467600"/>
              <a:gd name="connsiteY633" fmla="*/ 3411496 h 6858000"/>
              <a:gd name="connsiteX634" fmla="*/ 3182620 w 7467600"/>
              <a:gd name="connsiteY634" fmla="*/ 3483279 h 6858000"/>
              <a:gd name="connsiteX635" fmla="*/ 2435119 w 7467600"/>
              <a:gd name="connsiteY635" fmla="*/ 3080173 h 6858000"/>
              <a:gd name="connsiteX636" fmla="*/ 2410152 w 7467600"/>
              <a:gd name="connsiteY636" fmla="*/ 3063751 h 6858000"/>
              <a:gd name="connsiteX637" fmla="*/ 2408099 w 7467600"/>
              <a:gd name="connsiteY637" fmla="*/ 3064403 h 6858000"/>
              <a:gd name="connsiteX638" fmla="*/ 2407218 w 7467600"/>
              <a:gd name="connsiteY638" fmla="*/ 3070324 h 6858000"/>
              <a:gd name="connsiteX639" fmla="*/ 2380138 w 7467600"/>
              <a:gd name="connsiteY639" fmla="*/ 3099341 h 6858000"/>
              <a:gd name="connsiteX640" fmla="*/ 1765923 w 7467600"/>
              <a:gd name="connsiteY640" fmla="*/ 3581043 h 6858000"/>
              <a:gd name="connsiteX641" fmla="*/ 1702258 w 7467600"/>
              <a:gd name="connsiteY641" fmla="*/ 3612286 h 6858000"/>
              <a:gd name="connsiteX642" fmla="*/ 1538370 w 7467600"/>
              <a:gd name="connsiteY642" fmla="*/ 3811804 h 6858000"/>
              <a:gd name="connsiteX643" fmla="*/ 542867 w 7467600"/>
              <a:gd name="connsiteY643" fmla="*/ 4944092 h 6858000"/>
              <a:gd name="connsiteX644" fmla="*/ 515800 w 7467600"/>
              <a:gd name="connsiteY644" fmla="*/ 4862180 h 6858000"/>
              <a:gd name="connsiteX645" fmla="*/ 909145 w 7467600"/>
              <a:gd name="connsiteY645" fmla="*/ 4199225 h 6858000"/>
              <a:gd name="connsiteX646" fmla="*/ 1214067 w 7467600"/>
              <a:gd name="connsiteY646" fmla="*/ 3908561 h 6858000"/>
              <a:gd name="connsiteX647" fmla="*/ 640967 w 7467600"/>
              <a:gd name="connsiteY647" fmla="*/ 4105601 h 6858000"/>
              <a:gd name="connsiteX648" fmla="*/ 112563 w 7467600"/>
              <a:gd name="connsiteY648" fmla="*/ 4396952 h 6858000"/>
              <a:gd name="connsiteX649" fmla="*/ 0 w 7467600"/>
              <a:gd name="connsiteY649" fmla="*/ 4466006 h 6858000"/>
              <a:gd name="connsiteX650" fmla="*/ 0 w 7467600"/>
              <a:gd name="connsiteY650" fmla="*/ 4233763 h 6858000"/>
              <a:gd name="connsiteX651" fmla="*/ 36881 w 7467600"/>
              <a:gd name="connsiteY651" fmla="*/ 4200118 h 6858000"/>
              <a:gd name="connsiteX652" fmla="*/ 910534 w 7467600"/>
              <a:gd name="connsiteY652" fmla="*/ 3629753 h 6858000"/>
              <a:gd name="connsiteX653" fmla="*/ 1578717 w 7467600"/>
              <a:gd name="connsiteY653" fmla="*/ 3575982 h 6858000"/>
              <a:gd name="connsiteX654" fmla="*/ 2338780 w 7467600"/>
              <a:gd name="connsiteY654" fmla="*/ 3033725 h 6858000"/>
              <a:gd name="connsiteX655" fmla="*/ 1807991 w 7467600"/>
              <a:gd name="connsiteY655" fmla="*/ 2807184 h 6858000"/>
              <a:gd name="connsiteX656" fmla="*/ 1416358 w 7467600"/>
              <a:gd name="connsiteY656" fmla="*/ 3112571 h 6858000"/>
              <a:gd name="connsiteX657" fmla="*/ 939066 w 7467600"/>
              <a:gd name="connsiteY657" fmla="*/ 3378798 h 6858000"/>
              <a:gd name="connsiteX658" fmla="*/ 115099 w 7467600"/>
              <a:gd name="connsiteY658" fmla="*/ 3607650 h 6858000"/>
              <a:gd name="connsiteX659" fmla="*/ 97284 w 7467600"/>
              <a:gd name="connsiteY659" fmla="*/ 3520393 h 6858000"/>
              <a:gd name="connsiteX660" fmla="*/ 922050 w 7467600"/>
              <a:gd name="connsiteY660" fmla="*/ 3074867 h 6858000"/>
              <a:gd name="connsiteX661" fmla="*/ 1405265 w 7467600"/>
              <a:gd name="connsiteY661" fmla="*/ 3016319 h 6858000"/>
              <a:gd name="connsiteX662" fmla="*/ 1407512 w 7467600"/>
              <a:gd name="connsiteY662" fmla="*/ 3018001 h 6858000"/>
              <a:gd name="connsiteX663" fmla="*/ 1726266 w 7467600"/>
              <a:gd name="connsiteY663" fmla="*/ 2777274 h 6858000"/>
              <a:gd name="connsiteX664" fmla="*/ 625390 w 7467600"/>
              <a:gd name="connsiteY664" fmla="*/ 2514541 h 6858000"/>
              <a:gd name="connsiteX665" fmla="*/ 619799 w 7467600"/>
              <a:gd name="connsiteY665" fmla="*/ 2527180 h 6858000"/>
              <a:gd name="connsiteX666" fmla="*/ 310030 w 7467600"/>
              <a:gd name="connsiteY666" fmla="*/ 2771818 h 6858000"/>
              <a:gd name="connsiteX667" fmla="*/ 173877 w 7467600"/>
              <a:gd name="connsiteY667" fmla="*/ 2937056 h 6858000"/>
              <a:gd name="connsiteX668" fmla="*/ 77889 w 7467600"/>
              <a:gd name="connsiteY668" fmla="*/ 3138440 h 6858000"/>
              <a:gd name="connsiteX669" fmla="*/ 0 w 7467600"/>
              <a:gd name="connsiteY669" fmla="*/ 3271395 h 6858000"/>
              <a:gd name="connsiteX670" fmla="*/ 0 w 7467600"/>
              <a:gd name="connsiteY670" fmla="*/ 3153002 h 6858000"/>
              <a:gd name="connsiteX671" fmla="*/ 2386 w 7467600"/>
              <a:gd name="connsiteY671" fmla="*/ 3149203 h 6858000"/>
              <a:gd name="connsiteX672" fmla="*/ 89753 w 7467600"/>
              <a:gd name="connsiteY672" fmla="*/ 2987702 h 6858000"/>
              <a:gd name="connsiteX673" fmla="*/ 76869 w 7467600"/>
              <a:gd name="connsiteY673" fmla="*/ 3005404 h 6858000"/>
              <a:gd name="connsiteX674" fmla="*/ 32049 w 7467600"/>
              <a:gd name="connsiteY674" fmla="*/ 3065814 h 6858000"/>
              <a:gd name="connsiteX675" fmla="*/ 0 w 7467600"/>
              <a:gd name="connsiteY675" fmla="*/ 3108744 h 6858000"/>
              <a:gd name="connsiteX676" fmla="*/ 0 w 7467600"/>
              <a:gd name="connsiteY676" fmla="*/ 3058059 h 6858000"/>
              <a:gd name="connsiteX677" fmla="*/ 7610 w 7467600"/>
              <a:gd name="connsiteY677" fmla="*/ 3047889 h 6858000"/>
              <a:gd name="connsiteX678" fmla="*/ 52419 w 7467600"/>
              <a:gd name="connsiteY678" fmla="*/ 2987479 h 6858000"/>
              <a:gd name="connsiteX679" fmla="*/ 59142 w 7467600"/>
              <a:gd name="connsiteY679" fmla="*/ 2978488 h 6858000"/>
              <a:gd name="connsiteX680" fmla="*/ 0 w 7467600"/>
              <a:gd name="connsiteY680" fmla="*/ 3015334 h 6858000"/>
              <a:gd name="connsiteX681" fmla="*/ 0 w 7467600"/>
              <a:gd name="connsiteY681" fmla="*/ 2914286 h 6858000"/>
              <a:gd name="connsiteX682" fmla="*/ 36383 w 7467600"/>
              <a:gd name="connsiteY682" fmla="*/ 2901128 h 6858000"/>
              <a:gd name="connsiteX683" fmla="*/ 156329 w 7467600"/>
              <a:gd name="connsiteY683" fmla="*/ 2840533 h 6858000"/>
              <a:gd name="connsiteX684" fmla="*/ 358355 w 7467600"/>
              <a:gd name="connsiteY684" fmla="*/ 2620471 h 6858000"/>
              <a:gd name="connsiteX685" fmla="*/ 510577 w 7467600"/>
              <a:gd name="connsiteY685" fmla="*/ 2501244 h 6858000"/>
              <a:gd name="connsiteX686" fmla="*/ 211967 w 7467600"/>
              <a:gd name="connsiteY686" fmla="*/ 2479171 h 6858000"/>
              <a:gd name="connsiteX687" fmla="*/ 0 w 7467600"/>
              <a:gd name="connsiteY687" fmla="*/ 2476398 h 6858000"/>
              <a:gd name="connsiteX688" fmla="*/ 0 w 7467600"/>
              <a:gd name="connsiteY688" fmla="*/ 2389189 h 6858000"/>
              <a:gd name="connsiteX689" fmla="*/ 103062 w 7467600"/>
              <a:gd name="connsiteY689" fmla="*/ 2389518 h 6858000"/>
              <a:gd name="connsiteX690" fmla="*/ 510734 w 7467600"/>
              <a:gd name="connsiteY690" fmla="*/ 2416201 h 6858000"/>
              <a:gd name="connsiteX691" fmla="*/ 279257 w 7467600"/>
              <a:gd name="connsiteY691" fmla="*/ 2092102 h 6858000"/>
              <a:gd name="connsiteX692" fmla="*/ 65265 w 7467600"/>
              <a:gd name="connsiteY692" fmla="*/ 2006049 h 6858000"/>
              <a:gd name="connsiteX693" fmla="*/ 0 w 7467600"/>
              <a:gd name="connsiteY693" fmla="*/ 1982532 h 6858000"/>
              <a:gd name="connsiteX694" fmla="*/ 0 w 7467600"/>
              <a:gd name="connsiteY694" fmla="*/ 1912789 h 6858000"/>
              <a:gd name="connsiteX695" fmla="*/ 97460 w 7467600"/>
              <a:gd name="connsiteY695" fmla="*/ 1953725 h 6858000"/>
              <a:gd name="connsiteX696" fmla="*/ 221272 w 7467600"/>
              <a:gd name="connsiteY696" fmla="*/ 1980766 h 6858000"/>
              <a:gd name="connsiteX697" fmla="*/ 116765 w 7467600"/>
              <a:gd name="connsiteY697" fmla="*/ 1911033 h 6858000"/>
              <a:gd name="connsiteX698" fmla="*/ 16405 w 7467600"/>
              <a:gd name="connsiteY698" fmla="*/ 1803412 h 6858000"/>
              <a:gd name="connsiteX699" fmla="*/ 0 w 7467600"/>
              <a:gd name="connsiteY699" fmla="*/ 1784777 h 6858000"/>
              <a:gd name="connsiteX700" fmla="*/ 0 w 7467600"/>
              <a:gd name="connsiteY700" fmla="*/ 1740082 h 6858000"/>
              <a:gd name="connsiteX701" fmla="*/ 39394 w 7467600"/>
              <a:gd name="connsiteY701" fmla="*/ 1784856 h 6858000"/>
              <a:gd name="connsiteX702" fmla="*/ 135813 w 7467600"/>
              <a:gd name="connsiteY702" fmla="*/ 1888838 h 6858000"/>
              <a:gd name="connsiteX703" fmla="*/ 242575 w 7467600"/>
              <a:gd name="connsiteY703" fmla="*/ 1958841 h 6858000"/>
              <a:gd name="connsiteX704" fmla="*/ 82197 w 7467600"/>
              <a:gd name="connsiteY704" fmla="*/ 1754826 h 6858000"/>
              <a:gd name="connsiteX705" fmla="*/ 0 w 7467600"/>
              <a:gd name="connsiteY705" fmla="*/ 1679650 h 6858000"/>
              <a:gd name="connsiteX706" fmla="*/ 0 w 7467600"/>
              <a:gd name="connsiteY706" fmla="*/ 1602463 h 6858000"/>
              <a:gd name="connsiteX707" fmla="*/ 84689 w 7467600"/>
              <a:gd name="connsiteY707" fmla="*/ 1677442 h 6858000"/>
              <a:gd name="connsiteX708" fmla="*/ 298437 w 7467600"/>
              <a:gd name="connsiteY708" fmla="*/ 1968019 h 6858000"/>
              <a:gd name="connsiteX709" fmla="*/ 227269 w 7467600"/>
              <a:gd name="connsiteY709" fmla="*/ 1114064 h 6858000"/>
              <a:gd name="connsiteX710" fmla="*/ 248003 w 7467600"/>
              <a:gd name="connsiteY710" fmla="*/ 1089613 h 6858000"/>
              <a:gd name="connsiteX711" fmla="*/ 427020 w 7467600"/>
              <a:gd name="connsiteY711" fmla="*/ 1619803 h 6858000"/>
              <a:gd name="connsiteX712" fmla="*/ 340345 w 7467600"/>
              <a:gd name="connsiteY712" fmla="*/ 2027739 h 6858000"/>
              <a:gd name="connsiteX713" fmla="*/ 360865 w 7467600"/>
              <a:gd name="connsiteY713" fmla="*/ 2044827 h 6858000"/>
              <a:gd name="connsiteX714" fmla="*/ 560414 w 7467600"/>
              <a:gd name="connsiteY714" fmla="*/ 2421457 h 6858000"/>
              <a:gd name="connsiteX715" fmla="*/ 1359703 w 7467600"/>
              <a:gd name="connsiteY715" fmla="*/ 2578554 h 6858000"/>
              <a:gd name="connsiteX716" fmla="*/ 1359422 w 7467600"/>
              <a:gd name="connsiteY716" fmla="*/ 2577994 h 6858000"/>
              <a:gd name="connsiteX717" fmla="*/ 828701 w 7467600"/>
              <a:gd name="connsiteY717" fmla="*/ 1839520 h 6858000"/>
              <a:gd name="connsiteX718" fmla="*/ 494427 w 7467600"/>
              <a:gd name="connsiteY718" fmla="*/ 1092333 h 6858000"/>
              <a:gd name="connsiteX719" fmla="*/ 506322 w 7467600"/>
              <a:gd name="connsiteY719" fmla="*/ 1020997 h 6858000"/>
              <a:gd name="connsiteX720" fmla="*/ 4570198 w 7467600"/>
              <a:gd name="connsiteY720" fmla="*/ 978081 h 6858000"/>
              <a:gd name="connsiteX721" fmla="*/ 4523691 w 7467600"/>
              <a:gd name="connsiteY721" fmla="*/ 1127776 h 6858000"/>
              <a:gd name="connsiteX722" fmla="*/ 4509875 w 7467600"/>
              <a:gd name="connsiteY722" fmla="*/ 1167552 h 6858000"/>
              <a:gd name="connsiteX723" fmla="*/ 4478168 w 7467600"/>
              <a:gd name="connsiteY723" fmla="*/ 1260735 h 6858000"/>
              <a:gd name="connsiteX724" fmla="*/ 4409309 w 7467600"/>
              <a:gd name="connsiteY724" fmla="*/ 1666996 h 6858000"/>
              <a:gd name="connsiteX725" fmla="*/ 4370031 w 7467600"/>
              <a:gd name="connsiteY725" fmla="*/ 1955666 h 6858000"/>
              <a:gd name="connsiteX726" fmla="*/ 4570198 w 7467600"/>
              <a:gd name="connsiteY726" fmla="*/ 978081 h 6858000"/>
              <a:gd name="connsiteX727" fmla="*/ 4557898 w 7467600"/>
              <a:gd name="connsiteY727" fmla="*/ 900011 h 6858000"/>
              <a:gd name="connsiteX728" fmla="*/ 4344840 w 7467600"/>
              <a:gd name="connsiteY728" fmla="*/ 1922038 h 6858000"/>
              <a:gd name="connsiteX729" fmla="*/ 4378710 w 7467600"/>
              <a:gd name="connsiteY729" fmla="*/ 1665516 h 6858000"/>
              <a:gd name="connsiteX730" fmla="*/ 4448798 w 7467600"/>
              <a:gd name="connsiteY730" fmla="*/ 1253024 h 6858000"/>
              <a:gd name="connsiteX731" fmla="*/ 4480315 w 7467600"/>
              <a:gd name="connsiteY731" fmla="*/ 1158454 h 6858000"/>
              <a:gd name="connsiteX732" fmla="*/ 4494133 w 7467600"/>
              <a:gd name="connsiteY732" fmla="*/ 1118676 h 6858000"/>
              <a:gd name="connsiteX733" fmla="*/ 4557898 w 7467600"/>
              <a:gd name="connsiteY733" fmla="*/ 900011 h 6858000"/>
              <a:gd name="connsiteX734" fmla="*/ 5870151 w 7467600"/>
              <a:gd name="connsiteY734" fmla="*/ 898890 h 6858000"/>
              <a:gd name="connsiteX735" fmla="*/ 5861335 w 7467600"/>
              <a:gd name="connsiteY735" fmla="*/ 899177 h 6858000"/>
              <a:gd name="connsiteX736" fmla="*/ 5843702 w 7467600"/>
              <a:gd name="connsiteY736" fmla="*/ 899748 h 6858000"/>
              <a:gd name="connsiteX737" fmla="*/ 5651107 w 7467600"/>
              <a:gd name="connsiteY737" fmla="*/ 920306 h 6858000"/>
              <a:gd name="connsiteX738" fmla="*/ 5459407 w 7467600"/>
              <a:gd name="connsiteY738" fmla="*/ 940975 h 6858000"/>
              <a:gd name="connsiteX739" fmla="*/ 5374846 w 7467600"/>
              <a:gd name="connsiteY739" fmla="*/ 941988 h 6858000"/>
              <a:gd name="connsiteX740" fmla="*/ 5256105 w 7467600"/>
              <a:gd name="connsiteY740" fmla="*/ 945632 h 6858000"/>
              <a:gd name="connsiteX741" fmla="*/ 5107071 w 7467600"/>
              <a:gd name="connsiteY741" fmla="*/ 969720 h 6858000"/>
              <a:gd name="connsiteX742" fmla="*/ 4998681 w 7467600"/>
              <a:gd name="connsiteY742" fmla="*/ 988771 h 6858000"/>
              <a:gd name="connsiteX743" fmla="*/ 5870151 w 7467600"/>
              <a:gd name="connsiteY743" fmla="*/ 898890 h 6858000"/>
              <a:gd name="connsiteX744" fmla="*/ 5504425 w 7467600"/>
              <a:gd name="connsiteY744" fmla="*/ 848067 h 6858000"/>
              <a:gd name="connsiteX745" fmla="*/ 4968849 w 7467600"/>
              <a:gd name="connsiteY745" fmla="*/ 962318 h 6858000"/>
              <a:gd name="connsiteX746" fmla="*/ 5104039 w 7467600"/>
              <a:gd name="connsiteY746" fmla="*/ 940634 h 6858000"/>
              <a:gd name="connsiteX747" fmla="*/ 5256311 w 7467600"/>
              <a:gd name="connsiteY747" fmla="*/ 916490 h 6858000"/>
              <a:gd name="connsiteX748" fmla="*/ 5377381 w 7467600"/>
              <a:gd name="connsiteY748" fmla="*/ 912671 h 6858000"/>
              <a:gd name="connsiteX749" fmla="*/ 5460148 w 7467600"/>
              <a:gd name="connsiteY749" fmla="*/ 911442 h 6858000"/>
              <a:gd name="connsiteX750" fmla="*/ 5648971 w 7467600"/>
              <a:gd name="connsiteY750" fmla="*/ 891331 h 6858000"/>
              <a:gd name="connsiteX751" fmla="*/ 5844807 w 7467600"/>
              <a:gd name="connsiteY751" fmla="*/ 870718 h 6858000"/>
              <a:gd name="connsiteX752" fmla="*/ 5862975 w 7467600"/>
              <a:gd name="connsiteY752" fmla="*/ 869756 h 6858000"/>
              <a:gd name="connsiteX753" fmla="*/ 5920887 w 7467600"/>
              <a:gd name="connsiteY753" fmla="*/ 865929 h 6858000"/>
              <a:gd name="connsiteX754" fmla="*/ 5504425 w 7467600"/>
              <a:gd name="connsiteY754" fmla="*/ 848067 h 6858000"/>
              <a:gd name="connsiteX755" fmla="*/ 3607114 w 7467600"/>
              <a:gd name="connsiteY755" fmla="*/ 467441 h 6858000"/>
              <a:gd name="connsiteX756" fmla="*/ 3296242 w 7467600"/>
              <a:gd name="connsiteY756" fmla="*/ 807991 h 6858000"/>
              <a:gd name="connsiteX757" fmla="*/ 3174674 w 7467600"/>
              <a:gd name="connsiteY757" fmla="*/ 919759 h 6858000"/>
              <a:gd name="connsiteX758" fmla="*/ 3042978 w 7467600"/>
              <a:gd name="connsiteY758" fmla="*/ 1054894 h 6858000"/>
              <a:gd name="connsiteX759" fmla="*/ 2968914 w 7467600"/>
              <a:gd name="connsiteY759" fmla="*/ 1133756 h 6858000"/>
              <a:gd name="connsiteX760" fmla="*/ 3103823 w 7467600"/>
              <a:gd name="connsiteY760" fmla="*/ 1026814 h 6858000"/>
              <a:gd name="connsiteX761" fmla="*/ 3607114 w 7467600"/>
              <a:gd name="connsiteY761" fmla="*/ 467441 h 6858000"/>
              <a:gd name="connsiteX762" fmla="*/ 3744487 w 7467600"/>
              <a:gd name="connsiteY762" fmla="*/ 383136 h 6858000"/>
              <a:gd name="connsiteX763" fmla="*/ 3970213 w 7467600"/>
              <a:gd name="connsiteY763" fmla="*/ 995559 h 6858000"/>
              <a:gd name="connsiteX764" fmla="*/ 3744487 w 7467600"/>
              <a:gd name="connsiteY764" fmla="*/ 383136 h 6858000"/>
              <a:gd name="connsiteX765" fmla="*/ 3624562 w 7467600"/>
              <a:gd name="connsiteY765" fmla="*/ 367041 h 6858000"/>
              <a:gd name="connsiteX766" fmla="*/ 3489712 w 7467600"/>
              <a:gd name="connsiteY766" fmla="*/ 485386 h 6858000"/>
              <a:gd name="connsiteX767" fmla="*/ 3182994 w 7467600"/>
              <a:gd name="connsiteY767" fmla="*/ 828265 h 6858000"/>
              <a:gd name="connsiteX768" fmla="*/ 2892114 w 7467600"/>
              <a:gd name="connsiteY768" fmla="*/ 1172635 h 6858000"/>
              <a:gd name="connsiteX769" fmla="*/ 3021459 w 7467600"/>
              <a:gd name="connsiteY769" fmla="*/ 1035385 h 6858000"/>
              <a:gd name="connsiteX770" fmla="*/ 3153873 w 7467600"/>
              <a:gd name="connsiteY770" fmla="*/ 898971 h 6858000"/>
              <a:gd name="connsiteX771" fmla="*/ 3276511 w 7467600"/>
              <a:gd name="connsiteY771" fmla="*/ 786423 h 6858000"/>
              <a:gd name="connsiteX772" fmla="*/ 3584154 w 7467600"/>
              <a:gd name="connsiteY772" fmla="*/ 448218 h 6858000"/>
              <a:gd name="connsiteX773" fmla="*/ 3624562 w 7467600"/>
              <a:gd name="connsiteY773" fmla="*/ 367041 h 6858000"/>
              <a:gd name="connsiteX774" fmla="*/ 3766672 w 7467600"/>
              <a:gd name="connsiteY774" fmla="*/ 359429 h 6858000"/>
              <a:gd name="connsiteX775" fmla="*/ 3996338 w 7467600"/>
              <a:gd name="connsiteY775" fmla="*/ 968237 h 6858000"/>
              <a:gd name="connsiteX776" fmla="*/ 3766672 w 7467600"/>
              <a:gd name="connsiteY776" fmla="*/ 359429 h 6858000"/>
              <a:gd name="connsiteX777" fmla="*/ 5805386 w 7467600"/>
              <a:gd name="connsiteY777" fmla="*/ 239240 h 6858000"/>
              <a:gd name="connsiteX778" fmla="*/ 5736947 w 7467600"/>
              <a:gd name="connsiteY778" fmla="*/ 261367 h 6858000"/>
              <a:gd name="connsiteX779" fmla="*/ 5427012 w 7467600"/>
              <a:gd name="connsiteY779" fmla="*/ 311272 h 6858000"/>
              <a:gd name="connsiteX780" fmla="*/ 5147818 w 7467600"/>
              <a:gd name="connsiteY780" fmla="*/ 322112 h 6858000"/>
              <a:gd name="connsiteX781" fmla="*/ 5060854 w 7467600"/>
              <a:gd name="connsiteY781" fmla="*/ 311882 h 6858000"/>
              <a:gd name="connsiteX782" fmla="*/ 4945989 w 7467600"/>
              <a:gd name="connsiteY782" fmla="*/ 300516 h 6858000"/>
              <a:gd name="connsiteX783" fmla="*/ 5410479 w 7467600"/>
              <a:gd name="connsiteY783" fmla="*/ 348434 h 6858000"/>
              <a:gd name="connsiteX784" fmla="*/ 5805386 w 7467600"/>
              <a:gd name="connsiteY784" fmla="*/ 239240 h 6858000"/>
              <a:gd name="connsiteX785" fmla="*/ 5905192 w 7467600"/>
              <a:gd name="connsiteY785" fmla="*/ 163079 h 6858000"/>
              <a:gd name="connsiteX786" fmla="*/ 5865655 w 7467600"/>
              <a:gd name="connsiteY786" fmla="*/ 171901 h 6858000"/>
              <a:gd name="connsiteX787" fmla="*/ 5259740 w 7467600"/>
              <a:gd name="connsiteY787" fmla="*/ 257013 h 6858000"/>
              <a:gd name="connsiteX788" fmla="*/ 5208466 w 7467600"/>
              <a:gd name="connsiteY788" fmla="*/ 257550 h 6858000"/>
              <a:gd name="connsiteX789" fmla="*/ 4980204 w 7467600"/>
              <a:gd name="connsiteY789" fmla="*/ 271903 h 6858000"/>
              <a:gd name="connsiteX790" fmla="*/ 5068068 w 7467600"/>
              <a:gd name="connsiteY790" fmla="*/ 282244 h 6858000"/>
              <a:gd name="connsiteX791" fmla="*/ 5153231 w 7467600"/>
              <a:gd name="connsiteY791" fmla="*/ 292240 h 6858000"/>
              <a:gd name="connsiteX792" fmla="*/ 5426491 w 7467600"/>
              <a:gd name="connsiteY792" fmla="*/ 281128 h 6858000"/>
              <a:gd name="connsiteX793" fmla="*/ 5731212 w 7467600"/>
              <a:gd name="connsiteY793" fmla="*/ 231951 h 6858000"/>
              <a:gd name="connsiteX794" fmla="*/ 5905192 w 7467600"/>
              <a:gd name="connsiteY794" fmla="*/ 163079 h 6858000"/>
              <a:gd name="connsiteX795" fmla="*/ 5944437 w 7467600"/>
              <a:gd name="connsiteY795" fmla="*/ 113829 h 6858000"/>
              <a:gd name="connsiteX796" fmla="*/ 5825032 w 7467600"/>
              <a:gd name="connsiteY796" fmla="*/ 146405 h 6858000"/>
              <a:gd name="connsiteX797" fmla="*/ 4955599 w 7467600"/>
              <a:gd name="connsiteY797" fmla="*/ 247008 h 6858000"/>
              <a:gd name="connsiteX798" fmla="*/ 5210104 w 7467600"/>
              <a:gd name="connsiteY798" fmla="*/ 228123 h 6858000"/>
              <a:gd name="connsiteX799" fmla="*/ 5261015 w 7467600"/>
              <a:gd name="connsiteY799" fmla="*/ 227087 h 6858000"/>
              <a:gd name="connsiteX800" fmla="*/ 5861181 w 7467600"/>
              <a:gd name="connsiteY800" fmla="*/ 143093 h 6858000"/>
              <a:gd name="connsiteX801" fmla="*/ 5961252 w 7467600"/>
              <a:gd name="connsiteY801" fmla="*/ 114820 h 6858000"/>
              <a:gd name="connsiteX802" fmla="*/ 5944437 w 7467600"/>
              <a:gd name="connsiteY802" fmla="*/ 113829 h 6858000"/>
              <a:gd name="connsiteX803" fmla="*/ 3882765 w 7467600"/>
              <a:gd name="connsiteY803" fmla="*/ 0 h 6858000"/>
              <a:gd name="connsiteX804" fmla="*/ 3995099 w 7467600"/>
              <a:gd name="connsiteY804" fmla="*/ 0 h 6858000"/>
              <a:gd name="connsiteX805" fmla="*/ 4163818 w 7467600"/>
              <a:gd name="connsiteY805" fmla="*/ 234104 h 6858000"/>
              <a:gd name="connsiteX806" fmla="*/ 4172099 w 7467600"/>
              <a:gd name="connsiteY806" fmla="*/ 234207 h 6858000"/>
              <a:gd name="connsiteX807" fmla="*/ 4784282 w 7467600"/>
              <a:gd name="connsiteY807" fmla="*/ 276561 h 6858000"/>
              <a:gd name="connsiteX808" fmla="*/ 4801687 w 7467600"/>
              <a:gd name="connsiteY808" fmla="*/ 267764 h 6858000"/>
              <a:gd name="connsiteX809" fmla="*/ 6082788 w 7467600"/>
              <a:gd name="connsiteY809" fmla="*/ 64119 h 6858000"/>
              <a:gd name="connsiteX810" fmla="*/ 6099442 w 7467600"/>
              <a:gd name="connsiteY810" fmla="*/ 82568 h 6858000"/>
              <a:gd name="connsiteX811" fmla="*/ 4804137 w 7467600"/>
              <a:gd name="connsiteY811" fmla="*/ 320931 h 6858000"/>
              <a:gd name="connsiteX812" fmla="*/ 4227047 w 7467600"/>
              <a:gd name="connsiteY812" fmla="*/ 313415 h 6858000"/>
              <a:gd name="connsiteX813" fmla="*/ 4346041 w 7467600"/>
              <a:gd name="connsiteY813" fmla="*/ 456086 h 6858000"/>
              <a:gd name="connsiteX814" fmla="*/ 4870967 w 7467600"/>
              <a:gd name="connsiteY814" fmla="*/ 963061 h 6858000"/>
              <a:gd name="connsiteX815" fmla="*/ 4889647 w 7467600"/>
              <a:gd name="connsiteY815" fmla="*/ 957147 h 6858000"/>
              <a:gd name="connsiteX816" fmla="*/ 5422504 w 7467600"/>
              <a:gd name="connsiteY816" fmla="*/ 805191 h 6858000"/>
              <a:gd name="connsiteX817" fmla="*/ 6087656 w 7467600"/>
              <a:gd name="connsiteY817" fmla="*/ 826703 h 6858000"/>
              <a:gd name="connsiteX818" fmla="*/ 6058717 w 7467600"/>
              <a:gd name="connsiteY818" fmla="*/ 865992 h 6858000"/>
              <a:gd name="connsiteX819" fmla="*/ 4974153 w 7467600"/>
              <a:gd name="connsiteY819" fmla="*/ 1045456 h 6858000"/>
              <a:gd name="connsiteX820" fmla="*/ 5627835 w 7467600"/>
              <a:gd name="connsiteY820" fmla="*/ 1472077 h 6858000"/>
              <a:gd name="connsiteX821" fmla="*/ 5629817 w 7467600"/>
              <a:gd name="connsiteY821" fmla="*/ 1471412 h 6858000"/>
              <a:gd name="connsiteX822" fmla="*/ 5634124 w 7467600"/>
              <a:gd name="connsiteY822" fmla="*/ 1470572 h 6858000"/>
              <a:gd name="connsiteX823" fmla="*/ 5755832 w 7467600"/>
              <a:gd name="connsiteY823" fmla="*/ 1383886 h 6858000"/>
              <a:gd name="connsiteX824" fmla="*/ 6014186 w 7467600"/>
              <a:gd name="connsiteY824" fmla="*/ 1279799 h 6858000"/>
              <a:gd name="connsiteX825" fmla="*/ 6901619 w 7467600"/>
              <a:gd name="connsiteY825" fmla="*/ 1047874 h 6858000"/>
              <a:gd name="connsiteX826" fmla="*/ 6931566 w 7467600"/>
              <a:gd name="connsiteY826" fmla="*/ 1062034 h 6858000"/>
              <a:gd name="connsiteX827" fmla="*/ 5790982 w 7467600"/>
              <a:gd name="connsiteY827" fmla="*/ 1561380 h 6858000"/>
              <a:gd name="connsiteX828" fmla="*/ 6188971 w 7467600"/>
              <a:gd name="connsiteY828" fmla="*/ 1755168 h 6858000"/>
              <a:gd name="connsiteX829" fmla="*/ 6202446 w 7467600"/>
              <a:gd name="connsiteY829" fmla="*/ 1752268 h 6858000"/>
              <a:gd name="connsiteX830" fmla="*/ 7179560 w 7467600"/>
              <a:gd name="connsiteY830" fmla="*/ 1467551 h 6858000"/>
              <a:gd name="connsiteX831" fmla="*/ 7158730 w 7467600"/>
              <a:gd name="connsiteY831" fmla="*/ 1507835 h 6858000"/>
              <a:gd name="connsiteX832" fmla="*/ 6326959 w 7467600"/>
              <a:gd name="connsiteY832" fmla="*/ 1817686 h 6858000"/>
              <a:gd name="connsiteX833" fmla="*/ 6537433 w 7467600"/>
              <a:gd name="connsiteY833" fmla="*/ 1907790 h 6858000"/>
              <a:gd name="connsiteX834" fmla="*/ 6550221 w 7467600"/>
              <a:gd name="connsiteY834" fmla="*/ 1910729 h 6858000"/>
              <a:gd name="connsiteX835" fmla="*/ 6964438 w 7467600"/>
              <a:gd name="connsiteY835" fmla="*/ 2209505 h 6858000"/>
              <a:gd name="connsiteX836" fmla="*/ 7367862 w 7467600"/>
              <a:gd name="connsiteY836" fmla="*/ 2806833 h 6858000"/>
              <a:gd name="connsiteX837" fmla="*/ 7364329 w 7467600"/>
              <a:gd name="connsiteY837" fmla="*/ 2826907 h 6858000"/>
              <a:gd name="connsiteX838" fmla="*/ 7290545 w 7467600"/>
              <a:gd name="connsiteY838" fmla="*/ 2850663 h 6858000"/>
              <a:gd name="connsiteX839" fmla="*/ 6472036 w 7467600"/>
              <a:gd name="connsiteY839" fmla="*/ 1959003 h 6858000"/>
              <a:gd name="connsiteX840" fmla="*/ 5792897 w 7467600"/>
              <a:gd name="connsiteY840" fmla="*/ 1647747 h 6858000"/>
              <a:gd name="connsiteX841" fmla="*/ 5842751 w 7467600"/>
              <a:gd name="connsiteY841" fmla="*/ 1816112 h 6858000"/>
              <a:gd name="connsiteX842" fmla="*/ 5847424 w 7467600"/>
              <a:gd name="connsiteY842" fmla="*/ 1815776 h 6858000"/>
              <a:gd name="connsiteX843" fmla="*/ 6399821 w 7467600"/>
              <a:gd name="connsiteY843" fmla="*/ 2344799 h 6858000"/>
              <a:gd name="connsiteX844" fmla="*/ 6323232 w 7467600"/>
              <a:gd name="connsiteY844" fmla="*/ 2389634 h 6858000"/>
              <a:gd name="connsiteX845" fmla="*/ 5942958 w 7467600"/>
              <a:gd name="connsiteY845" fmla="*/ 2077708 h 6858000"/>
              <a:gd name="connsiteX846" fmla="*/ 5921559 w 7467600"/>
              <a:gd name="connsiteY846" fmla="*/ 2378596 h 6858000"/>
              <a:gd name="connsiteX847" fmla="*/ 5817651 w 7467600"/>
              <a:gd name="connsiteY847" fmla="*/ 3023919 h 6858000"/>
              <a:gd name="connsiteX848" fmla="*/ 5729634 w 7467600"/>
              <a:gd name="connsiteY848" fmla="*/ 3051849 h 6858000"/>
              <a:gd name="connsiteX849" fmla="*/ 5611018 w 7467600"/>
              <a:gd name="connsiteY849" fmla="*/ 2316769 h 6858000"/>
              <a:gd name="connsiteX850" fmla="*/ 5687608 w 7467600"/>
              <a:gd name="connsiteY850" fmla="*/ 2039972 h 6858000"/>
              <a:gd name="connsiteX851" fmla="*/ 5657554 w 7467600"/>
              <a:gd name="connsiteY851" fmla="*/ 1576445 h 6858000"/>
              <a:gd name="connsiteX852" fmla="*/ 5150475 w 7467600"/>
              <a:gd name="connsiteY852" fmla="*/ 1274012 h 6858000"/>
              <a:gd name="connsiteX853" fmla="*/ 5349142 w 7467600"/>
              <a:gd name="connsiteY853" fmla="*/ 2204405 h 6858000"/>
              <a:gd name="connsiteX854" fmla="*/ 5262214 w 7467600"/>
              <a:gd name="connsiteY854" fmla="*/ 2233836 h 6858000"/>
              <a:gd name="connsiteX855" fmla="*/ 4981539 w 7467600"/>
              <a:gd name="connsiteY855" fmla="*/ 1542201 h 6858000"/>
              <a:gd name="connsiteX856" fmla="*/ 4958461 w 7467600"/>
              <a:gd name="connsiteY856" fmla="*/ 1136957 h 6858000"/>
              <a:gd name="connsiteX857" fmla="*/ 4655015 w 7467600"/>
              <a:gd name="connsiteY857" fmla="*/ 891426 h 6858000"/>
              <a:gd name="connsiteX858" fmla="*/ 4348002 w 7467600"/>
              <a:gd name="connsiteY858" fmla="*/ 2205895 h 6858000"/>
              <a:gd name="connsiteX859" fmla="*/ 4262250 w 7467600"/>
              <a:gd name="connsiteY859" fmla="*/ 2219972 h 6858000"/>
              <a:gd name="connsiteX860" fmla="*/ 4550611 w 7467600"/>
              <a:gd name="connsiteY860" fmla="*/ 817540 h 6858000"/>
              <a:gd name="connsiteX861" fmla="*/ 4564418 w 7467600"/>
              <a:gd name="connsiteY861" fmla="*/ 808293 h 6858000"/>
              <a:gd name="connsiteX862" fmla="*/ 4266388 w 7467600"/>
              <a:gd name="connsiteY862" fmla="*/ 500083 h 6858000"/>
              <a:gd name="connsiteX863" fmla="*/ 4032842 w 7467600"/>
              <a:gd name="connsiteY863" fmla="*/ 211809 h 6858000"/>
              <a:gd name="connsiteX864" fmla="*/ 3882765 w 7467600"/>
              <a:gd name="connsiteY864" fmla="*/ 0 h 6858000"/>
              <a:gd name="connsiteX865" fmla="*/ 3721337 w 7467600"/>
              <a:gd name="connsiteY865" fmla="*/ 0 h 6858000"/>
              <a:gd name="connsiteX866" fmla="*/ 3797544 w 7467600"/>
              <a:gd name="connsiteY866" fmla="*/ 0 h 6858000"/>
              <a:gd name="connsiteX867" fmla="*/ 3775734 w 7467600"/>
              <a:gd name="connsiteY867" fmla="*/ 95131 h 6858000"/>
              <a:gd name="connsiteX868" fmla="*/ 3724807 w 7467600"/>
              <a:gd name="connsiteY868" fmla="*/ 272257 h 6858000"/>
              <a:gd name="connsiteX869" fmla="*/ 3726844 w 7467600"/>
              <a:gd name="connsiteY869" fmla="*/ 282988 h 6858000"/>
              <a:gd name="connsiteX870" fmla="*/ 3742664 w 7467600"/>
              <a:gd name="connsiteY870" fmla="*/ 279918 h 6858000"/>
              <a:gd name="connsiteX871" fmla="*/ 4103910 w 7467600"/>
              <a:gd name="connsiteY871" fmla="*/ 1161917 h 6858000"/>
              <a:gd name="connsiteX872" fmla="*/ 4020269 w 7467600"/>
              <a:gd name="connsiteY872" fmla="*/ 1200406 h 6858000"/>
              <a:gd name="connsiteX873" fmla="*/ 3674882 w 7467600"/>
              <a:gd name="connsiteY873" fmla="*/ 488524 h 6858000"/>
              <a:gd name="connsiteX874" fmla="*/ 3132682 w 7467600"/>
              <a:gd name="connsiteY874" fmla="*/ 1072284 h 6858000"/>
              <a:gd name="connsiteX875" fmla="*/ 2716346 w 7467600"/>
              <a:gd name="connsiteY875" fmla="*/ 1276376 h 6858000"/>
              <a:gd name="connsiteX876" fmla="*/ 2716772 w 7467600"/>
              <a:gd name="connsiteY876" fmla="*/ 1255462 h 6858000"/>
              <a:gd name="connsiteX877" fmla="*/ 3471096 w 7467600"/>
              <a:gd name="connsiteY877" fmla="*/ 437072 h 6858000"/>
              <a:gd name="connsiteX878" fmla="*/ 3639057 w 7467600"/>
              <a:gd name="connsiteY878" fmla="*/ 286334 h 6858000"/>
              <a:gd name="connsiteX879" fmla="*/ 3640309 w 7467600"/>
              <a:gd name="connsiteY879" fmla="*/ 284664 h 6858000"/>
              <a:gd name="connsiteX880" fmla="*/ 3646022 w 7467600"/>
              <a:gd name="connsiteY880" fmla="*/ 276711 h 6858000"/>
              <a:gd name="connsiteX881" fmla="*/ 3707943 w 7467600"/>
              <a:gd name="connsiteY881" fmla="*/ 65958 h 6858000"/>
              <a:gd name="connsiteX882" fmla="*/ 3721337 w 7467600"/>
              <a:gd name="connsiteY882" fmla="*/ 0 h 6858000"/>
              <a:gd name="connsiteX883" fmla="*/ 2867960 w 7467600"/>
              <a:gd name="connsiteY883" fmla="*/ 0 h 6858000"/>
              <a:gd name="connsiteX884" fmla="*/ 2926351 w 7467600"/>
              <a:gd name="connsiteY884" fmla="*/ 0 h 6858000"/>
              <a:gd name="connsiteX885" fmla="*/ 2902823 w 7467600"/>
              <a:gd name="connsiteY885" fmla="*/ 262929 h 6858000"/>
              <a:gd name="connsiteX886" fmla="*/ 2940663 w 7467600"/>
              <a:gd name="connsiteY886" fmla="*/ 140884 h 6858000"/>
              <a:gd name="connsiteX887" fmla="*/ 2947039 w 7467600"/>
              <a:gd name="connsiteY887" fmla="*/ 122524 h 6858000"/>
              <a:gd name="connsiteX888" fmla="*/ 2984316 w 7467600"/>
              <a:gd name="connsiteY888" fmla="*/ 0 h 6858000"/>
              <a:gd name="connsiteX889" fmla="*/ 3016114 w 7467600"/>
              <a:gd name="connsiteY889" fmla="*/ 0 h 6858000"/>
              <a:gd name="connsiteX890" fmla="*/ 2979949 w 7467600"/>
              <a:gd name="connsiteY890" fmla="*/ 119274 h 6858000"/>
              <a:gd name="connsiteX891" fmla="*/ 3023879 w 7467600"/>
              <a:gd name="connsiteY891" fmla="*/ 0 h 6858000"/>
              <a:gd name="connsiteX892" fmla="*/ 3105400 w 7467600"/>
              <a:gd name="connsiteY892" fmla="*/ 0 h 6858000"/>
              <a:gd name="connsiteX893" fmla="*/ 3094669 w 7467600"/>
              <a:gd name="connsiteY893" fmla="*/ 30308 h 6858000"/>
              <a:gd name="connsiteX894" fmla="*/ 2901945 w 7467600"/>
              <a:gd name="connsiteY894" fmla="*/ 466538 h 6858000"/>
              <a:gd name="connsiteX895" fmla="*/ 2815209 w 7467600"/>
              <a:gd name="connsiteY895" fmla="*/ 497361 h 6858000"/>
              <a:gd name="connsiteX896" fmla="*/ 2844845 w 7467600"/>
              <a:gd name="connsiteY896" fmla="*/ 127638 h 6858000"/>
              <a:gd name="connsiteX897" fmla="*/ 2867960 w 7467600"/>
              <a:gd name="connsiteY897" fmla="*/ 0 h 6858000"/>
              <a:gd name="connsiteX898" fmla="*/ 1057230 w 7467600"/>
              <a:gd name="connsiteY898" fmla="*/ 0 h 6858000"/>
              <a:gd name="connsiteX899" fmla="*/ 1111003 w 7467600"/>
              <a:gd name="connsiteY899" fmla="*/ 0 h 6858000"/>
              <a:gd name="connsiteX900" fmla="*/ 1125553 w 7467600"/>
              <a:gd name="connsiteY900" fmla="*/ 52588 h 6858000"/>
              <a:gd name="connsiteX901" fmla="*/ 1304276 w 7467600"/>
              <a:gd name="connsiteY901" fmla="*/ 476275 h 6858000"/>
              <a:gd name="connsiteX902" fmla="*/ 1492066 w 7467600"/>
              <a:gd name="connsiteY902" fmla="*/ 886333 h 6858000"/>
              <a:gd name="connsiteX903" fmla="*/ 1423698 w 7467600"/>
              <a:gd name="connsiteY903" fmla="*/ 710817 h 6858000"/>
              <a:gd name="connsiteX904" fmla="*/ 1357609 w 7467600"/>
              <a:gd name="connsiteY904" fmla="*/ 532892 h 6858000"/>
              <a:gd name="connsiteX905" fmla="*/ 1309550 w 7467600"/>
              <a:gd name="connsiteY905" fmla="*/ 374031 h 6858000"/>
              <a:gd name="connsiteX906" fmla="*/ 1193673 w 7467600"/>
              <a:gd name="connsiteY906" fmla="*/ 49533 h 6858000"/>
              <a:gd name="connsiteX907" fmla="*/ 1164391 w 7467600"/>
              <a:gd name="connsiteY907" fmla="*/ 0 h 6858000"/>
              <a:gd name="connsiteX908" fmla="*/ 1200666 w 7467600"/>
              <a:gd name="connsiteY908" fmla="*/ 0 h 6858000"/>
              <a:gd name="connsiteX909" fmla="*/ 1223408 w 7467600"/>
              <a:gd name="connsiteY909" fmla="*/ 38996 h 6858000"/>
              <a:gd name="connsiteX910" fmla="*/ 1339635 w 7467600"/>
              <a:gd name="connsiteY910" fmla="*/ 365517 h 6858000"/>
              <a:gd name="connsiteX911" fmla="*/ 1387469 w 7467600"/>
              <a:gd name="connsiteY911" fmla="*/ 523079 h 6858000"/>
              <a:gd name="connsiteX912" fmla="*/ 1452685 w 7467600"/>
              <a:gd name="connsiteY912" fmla="*/ 699806 h 6858000"/>
              <a:gd name="connsiteX913" fmla="*/ 1492092 w 7467600"/>
              <a:gd name="connsiteY913" fmla="*/ 800424 h 6858000"/>
              <a:gd name="connsiteX914" fmla="*/ 1455302 w 7467600"/>
              <a:gd name="connsiteY914" fmla="*/ 632913 h 6858000"/>
              <a:gd name="connsiteX915" fmla="*/ 1222336 w 7467600"/>
              <a:gd name="connsiteY915" fmla="*/ 9480 h 6858000"/>
              <a:gd name="connsiteX916" fmla="*/ 1214634 w 7467600"/>
              <a:gd name="connsiteY916" fmla="*/ 0 h 6858000"/>
              <a:gd name="connsiteX917" fmla="*/ 1289827 w 7467600"/>
              <a:gd name="connsiteY917" fmla="*/ 0 h 6858000"/>
              <a:gd name="connsiteX918" fmla="*/ 1321076 w 7467600"/>
              <a:gd name="connsiteY918" fmla="*/ 59722 h 6858000"/>
              <a:gd name="connsiteX919" fmla="*/ 1512579 w 7467600"/>
              <a:gd name="connsiteY919" fmla="*/ 626441 h 6858000"/>
              <a:gd name="connsiteX920" fmla="*/ 1506076 w 7467600"/>
              <a:gd name="connsiteY920" fmla="*/ 1089289 h 6858000"/>
              <a:gd name="connsiteX921" fmla="*/ 1486346 w 7467600"/>
              <a:gd name="connsiteY921" fmla="*/ 1079919 h 6858000"/>
              <a:gd name="connsiteX922" fmla="*/ 1070511 w 7467600"/>
              <a:gd name="connsiteY922" fmla="*/ 48609 h 6858000"/>
              <a:gd name="connsiteX923" fmla="*/ 1057230 w 7467600"/>
              <a:gd name="connsiteY923" fmla="*/ 0 h 6858000"/>
              <a:gd name="connsiteX924" fmla="*/ 43151 w 7467600"/>
              <a:gd name="connsiteY924" fmla="*/ 0 h 6858000"/>
              <a:gd name="connsiteX925" fmla="*/ 95283 w 7467600"/>
              <a:gd name="connsiteY925" fmla="*/ 0 h 6858000"/>
              <a:gd name="connsiteX926" fmla="*/ 300708 w 7467600"/>
              <a:gd name="connsiteY926" fmla="*/ 154571 h 6858000"/>
              <a:gd name="connsiteX927" fmla="*/ 530414 w 7467600"/>
              <a:gd name="connsiteY927" fmla="*/ 354673 h 6858000"/>
              <a:gd name="connsiteX928" fmla="*/ 333785 w 7467600"/>
              <a:gd name="connsiteY928" fmla="*/ 161564 h 6858000"/>
              <a:gd name="connsiteX929" fmla="*/ 147005 w 7467600"/>
              <a:gd name="connsiteY929" fmla="*/ 0 h 6858000"/>
              <a:gd name="connsiteX930" fmla="*/ 272509 w 7467600"/>
              <a:gd name="connsiteY930" fmla="*/ 0 h 6858000"/>
              <a:gd name="connsiteX931" fmla="*/ 326276 w 7467600"/>
              <a:gd name="connsiteY931" fmla="*/ 45847 h 6858000"/>
              <a:gd name="connsiteX932" fmla="*/ 823759 w 7467600"/>
              <a:gd name="connsiteY932" fmla="*/ 574145 h 6858000"/>
              <a:gd name="connsiteX933" fmla="*/ 811254 w 7467600"/>
              <a:gd name="connsiteY933" fmla="*/ 665546 h 6858000"/>
              <a:gd name="connsiteX934" fmla="*/ 154042 w 7467600"/>
              <a:gd name="connsiteY934" fmla="*/ 261522 h 6858000"/>
              <a:gd name="connsiteX935" fmla="*/ 13550 w 7467600"/>
              <a:gd name="connsiteY935" fmla="*/ 158423 h 6858000"/>
              <a:gd name="connsiteX936" fmla="*/ 0 w 7467600"/>
              <a:gd name="connsiteY936" fmla="*/ 146618 h 6858000"/>
              <a:gd name="connsiteX937" fmla="*/ 0 w 7467600"/>
              <a:gd name="connsiteY937" fmla="*/ 59161 h 6858000"/>
              <a:gd name="connsiteX938" fmla="*/ 45427 w 7467600"/>
              <a:gd name="connsiteY938" fmla="*/ 101078 h 6858000"/>
              <a:gd name="connsiteX939" fmla="*/ 630103 w 7467600"/>
              <a:gd name="connsiteY939" fmla="*/ 485885 h 6858000"/>
              <a:gd name="connsiteX940" fmla="*/ 532040 w 7467600"/>
              <a:gd name="connsiteY940" fmla="*/ 399359 h 6858000"/>
              <a:gd name="connsiteX941" fmla="*/ 517618 w 7467600"/>
              <a:gd name="connsiteY941" fmla="*/ 385726 h 6858000"/>
              <a:gd name="connsiteX942" fmla="*/ 285074 w 7467600"/>
              <a:gd name="connsiteY942" fmla="*/ 182755 h 6858000"/>
              <a:gd name="connsiteX943" fmla="*/ 43151 w 7467600"/>
              <a:gd name="connsiteY94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289862 w 7467600"/>
              <a:gd name="connsiteY10" fmla="*/ 6659827 h 6858000"/>
              <a:gd name="connsiteX11" fmla="*/ 1019354 w 7467600"/>
              <a:gd name="connsiteY11" fmla="*/ 6315006 h 6858000"/>
              <a:gd name="connsiteX12" fmla="*/ 441046 w 7467600"/>
              <a:gd name="connsiteY12" fmla="*/ 6691153 h 6858000"/>
              <a:gd name="connsiteX13" fmla="*/ 1019354 w 7467600"/>
              <a:gd name="connsiteY13" fmla="*/ 6315006 h 6858000"/>
              <a:gd name="connsiteX14" fmla="*/ 991680 w 7467600"/>
              <a:gd name="connsiteY14" fmla="*/ 6298413 h 6858000"/>
              <a:gd name="connsiteX15" fmla="*/ 409060 w 7467600"/>
              <a:gd name="connsiteY15" fmla="*/ 6671470 h 6858000"/>
              <a:gd name="connsiteX16" fmla="*/ 991680 w 7467600"/>
              <a:gd name="connsiteY16" fmla="*/ 6298413 h 6858000"/>
              <a:gd name="connsiteX17" fmla="*/ 103333 w 7467600"/>
              <a:gd name="connsiteY17" fmla="*/ 5699602 h 6858000"/>
              <a:gd name="connsiteX18" fmla="*/ 233938 w 7467600"/>
              <a:gd name="connsiteY18" fmla="*/ 5809416 h 6858000"/>
              <a:gd name="connsiteX19" fmla="*/ 883580 w 7467600"/>
              <a:gd name="connsiteY19" fmla="*/ 6180710 h 6858000"/>
              <a:gd name="connsiteX20" fmla="*/ 487337 w 7467600"/>
              <a:gd name="connsiteY20" fmla="*/ 5950182 h 6858000"/>
              <a:gd name="connsiteX21" fmla="*/ 354051 w 7467600"/>
              <a:gd name="connsiteY21" fmla="*/ 5854912 h 6858000"/>
              <a:gd name="connsiteX22" fmla="*/ 195436 w 7467600"/>
              <a:gd name="connsiteY22" fmla="*/ 5755068 h 6858000"/>
              <a:gd name="connsiteX23" fmla="*/ 103333 w 7467600"/>
              <a:gd name="connsiteY23" fmla="*/ 5699602 h 6858000"/>
              <a:gd name="connsiteX24" fmla="*/ 5539432 w 7467600"/>
              <a:gd name="connsiteY24" fmla="*/ 5642928 h 6858000"/>
              <a:gd name="connsiteX25" fmla="*/ 5555462 w 7467600"/>
              <a:gd name="connsiteY25" fmla="*/ 5694454 h 6858000"/>
              <a:gd name="connsiteX26" fmla="*/ 5828270 w 7467600"/>
              <a:gd name="connsiteY26" fmla="*/ 6320663 h 6858000"/>
              <a:gd name="connsiteX27" fmla="*/ 5947416 w 7467600"/>
              <a:gd name="connsiteY27" fmla="*/ 6574846 h 6858000"/>
              <a:gd name="connsiteX28" fmla="*/ 5539432 w 7467600"/>
              <a:gd name="connsiteY28" fmla="*/ 5642928 h 6858000"/>
              <a:gd name="connsiteX29" fmla="*/ 51253 w 7467600"/>
              <a:gd name="connsiteY29" fmla="*/ 5631825 h 6858000"/>
              <a:gd name="connsiteX30" fmla="*/ 211622 w 7467600"/>
              <a:gd name="connsiteY30" fmla="*/ 5728803 h 6858000"/>
              <a:gd name="connsiteX31" fmla="*/ 371652 w 7467600"/>
              <a:gd name="connsiteY31" fmla="*/ 5829062 h 6858000"/>
              <a:gd name="connsiteX32" fmla="*/ 505903 w 7467600"/>
              <a:gd name="connsiteY32" fmla="*/ 5925221 h 6858000"/>
              <a:gd name="connsiteX33" fmla="*/ 899240 w 7467600"/>
              <a:gd name="connsiteY33" fmla="*/ 6153068 h 6858000"/>
              <a:gd name="connsiteX34" fmla="*/ 988114 w 7467600"/>
              <a:gd name="connsiteY34" fmla="*/ 6174204 h 6858000"/>
              <a:gd name="connsiteX35" fmla="*/ 845971 w 7467600"/>
              <a:gd name="connsiteY35" fmla="*/ 6067177 h 6858000"/>
              <a:gd name="connsiteX36" fmla="*/ 448057 w 7467600"/>
              <a:gd name="connsiteY36" fmla="*/ 5841376 h 6858000"/>
              <a:gd name="connsiteX37" fmla="*/ 51253 w 7467600"/>
              <a:gd name="connsiteY37" fmla="*/ 5631825 h 6858000"/>
              <a:gd name="connsiteX38" fmla="*/ 2606687 w 7467600"/>
              <a:gd name="connsiteY38" fmla="*/ 5630718 h 6858000"/>
              <a:gd name="connsiteX39" fmla="*/ 2645658 w 7467600"/>
              <a:gd name="connsiteY39" fmla="*/ 6640259 h 6858000"/>
              <a:gd name="connsiteX40" fmla="*/ 2606687 w 7467600"/>
              <a:gd name="connsiteY40" fmla="*/ 5630718 h 6858000"/>
              <a:gd name="connsiteX41" fmla="*/ 3642057 w 7467600"/>
              <a:gd name="connsiteY41" fmla="*/ 5573487 h 6858000"/>
              <a:gd name="connsiteX42" fmla="*/ 3632981 w 7467600"/>
              <a:gd name="connsiteY42" fmla="*/ 5579437 h 6858000"/>
              <a:gd name="connsiteX43" fmla="*/ 3382436 w 7467600"/>
              <a:gd name="connsiteY43" fmla="*/ 5952726 h 6858000"/>
              <a:gd name="connsiteX44" fmla="*/ 3191929 w 7467600"/>
              <a:gd name="connsiteY44" fmla="*/ 6662669 h 6858000"/>
              <a:gd name="connsiteX45" fmla="*/ 3369898 w 7467600"/>
              <a:gd name="connsiteY45" fmla="*/ 6081771 h 6858000"/>
              <a:gd name="connsiteX46" fmla="*/ 3642057 w 7467600"/>
              <a:gd name="connsiteY46" fmla="*/ 5573487 h 6858000"/>
              <a:gd name="connsiteX47" fmla="*/ 2650666 w 7467600"/>
              <a:gd name="connsiteY47" fmla="*/ 5530686 h 6858000"/>
              <a:gd name="connsiteX48" fmla="*/ 2650249 w 7467600"/>
              <a:gd name="connsiteY48" fmla="*/ 5532101 h 6858000"/>
              <a:gd name="connsiteX49" fmla="*/ 2663808 w 7467600"/>
              <a:gd name="connsiteY49" fmla="*/ 6535215 h 6858000"/>
              <a:gd name="connsiteX50" fmla="*/ 2665418 w 7467600"/>
              <a:gd name="connsiteY50" fmla="*/ 6132756 h 6858000"/>
              <a:gd name="connsiteX51" fmla="*/ 2650666 w 7467600"/>
              <a:gd name="connsiteY51" fmla="*/ 5530686 h 6858000"/>
              <a:gd name="connsiteX52" fmla="*/ 2680277 w 7467600"/>
              <a:gd name="connsiteY52" fmla="*/ 5479204 h 6858000"/>
              <a:gd name="connsiteX53" fmla="*/ 2678972 w 7467600"/>
              <a:gd name="connsiteY53" fmla="*/ 5481582 h 6858000"/>
              <a:gd name="connsiteX54" fmla="*/ 2696666 w 7467600"/>
              <a:gd name="connsiteY54" fmla="*/ 6133836 h 6858000"/>
              <a:gd name="connsiteX55" fmla="*/ 2695769 w 7467600"/>
              <a:gd name="connsiteY55" fmla="*/ 6390955 h 6858000"/>
              <a:gd name="connsiteX56" fmla="*/ 2739893 w 7467600"/>
              <a:gd name="connsiteY56" fmla="*/ 6108357 h 6858000"/>
              <a:gd name="connsiteX57" fmla="*/ 2680277 w 7467600"/>
              <a:gd name="connsiteY57" fmla="*/ 5479204 h 6858000"/>
              <a:gd name="connsiteX58" fmla="*/ 1132195 w 7467600"/>
              <a:gd name="connsiteY58" fmla="*/ 5467980 h 6858000"/>
              <a:gd name="connsiteX59" fmla="*/ 1679056 w 7467600"/>
              <a:gd name="connsiteY59" fmla="*/ 5516907 h 6858000"/>
              <a:gd name="connsiteX60" fmla="*/ 2128648 w 7467600"/>
              <a:gd name="connsiteY60" fmla="*/ 5474249 h 6858000"/>
              <a:gd name="connsiteX61" fmla="*/ 1825619 w 7467600"/>
              <a:gd name="connsiteY61" fmla="*/ 5478447 h 6858000"/>
              <a:gd name="connsiteX62" fmla="*/ 1737798 w 7467600"/>
              <a:gd name="connsiteY62" fmla="*/ 5483353 h 6858000"/>
              <a:gd name="connsiteX63" fmla="*/ 1132195 w 7467600"/>
              <a:gd name="connsiteY63" fmla="*/ 5467980 h 6858000"/>
              <a:gd name="connsiteX64" fmla="*/ 1456157 w 7467600"/>
              <a:gd name="connsiteY64" fmla="*/ 5371404 h 6858000"/>
              <a:gd name="connsiteX65" fmla="*/ 1244432 w 7467600"/>
              <a:gd name="connsiteY65" fmla="*/ 5385601 h 6858000"/>
              <a:gd name="connsiteX66" fmla="*/ 973990 w 7467600"/>
              <a:gd name="connsiteY66" fmla="*/ 5424940 h 6858000"/>
              <a:gd name="connsiteX67" fmla="*/ 1103809 w 7467600"/>
              <a:gd name="connsiteY67" fmla="*/ 5433720 h 6858000"/>
              <a:gd name="connsiteX68" fmla="*/ 1123454 w 7467600"/>
              <a:gd name="connsiteY68" fmla="*/ 5435727 h 6858000"/>
              <a:gd name="connsiteX69" fmla="*/ 1737017 w 7467600"/>
              <a:gd name="connsiteY69" fmla="*/ 5452183 h 6858000"/>
              <a:gd name="connsiteX70" fmla="*/ 1824397 w 7467600"/>
              <a:gd name="connsiteY70" fmla="*/ 5447757 h 6858000"/>
              <a:gd name="connsiteX71" fmla="*/ 2070059 w 7467600"/>
              <a:gd name="connsiteY71" fmla="*/ 5441660 h 6858000"/>
              <a:gd name="connsiteX72" fmla="*/ 1456157 w 7467600"/>
              <a:gd name="connsiteY72" fmla="*/ 5371404 h 6858000"/>
              <a:gd name="connsiteX73" fmla="*/ 4988186 w 7467600"/>
              <a:gd name="connsiteY73" fmla="*/ 5216467 h 6858000"/>
              <a:gd name="connsiteX74" fmla="*/ 4777334 w 7467600"/>
              <a:gd name="connsiteY74" fmla="*/ 5406072 h 6858000"/>
              <a:gd name="connsiteX75" fmla="*/ 4718341 w 7467600"/>
              <a:gd name="connsiteY75" fmla="*/ 5468043 h 6858000"/>
              <a:gd name="connsiteX76" fmla="*/ 4604655 w 7467600"/>
              <a:gd name="connsiteY76" fmla="*/ 5583434 h 6858000"/>
              <a:gd name="connsiteX77" fmla="*/ 4565074 w 7467600"/>
              <a:gd name="connsiteY77" fmla="*/ 5618550 h 6858000"/>
              <a:gd name="connsiteX78" fmla="*/ 4988186 w 7467600"/>
              <a:gd name="connsiteY78" fmla="*/ 5216467 h 6858000"/>
              <a:gd name="connsiteX79" fmla="*/ 4978032 w 7467600"/>
              <a:gd name="connsiteY79" fmla="*/ 5183809 h 6858000"/>
              <a:gd name="connsiteX80" fmla="*/ 4463413 w 7467600"/>
              <a:gd name="connsiteY80" fmla="*/ 5615162 h 6858000"/>
              <a:gd name="connsiteX81" fmla="*/ 4358134 w 7467600"/>
              <a:gd name="connsiteY81" fmla="*/ 5742791 h 6858000"/>
              <a:gd name="connsiteX82" fmla="*/ 4376219 w 7467600"/>
              <a:gd name="connsiteY82" fmla="*/ 5729027 h 6858000"/>
              <a:gd name="connsiteX83" fmla="*/ 4582340 w 7467600"/>
              <a:gd name="connsiteY83" fmla="*/ 5561037 h 6858000"/>
              <a:gd name="connsiteX84" fmla="*/ 4694684 w 7467600"/>
              <a:gd name="connsiteY84" fmla="*/ 5447098 h 6858000"/>
              <a:gd name="connsiteX85" fmla="*/ 4754123 w 7467600"/>
              <a:gd name="connsiteY85" fmla="*/ 5384643 h 6858000"/>
              <a:gd name="connsiteX86" fmla="*/ 4978032 w 7467600"/>
              <a:gd name="connsiteY86" fmla="*/ 5183809 h 6858000"/>
              <a:gd name="connsiteX87" fmla="*/ 1903353 w 7467600"/>
              <a:gd name="connsiteY87" fmla="*/ 5044827 h 6858000"/>
              <a:gd name="connsiteX88" fmla="*/ 1936931 w 7467600"/>
              <a:gd name="connsiteY88" fmla="*/ 5093954 h 6858000"/>
              <a:gd name="connsiteX89" fmla="*/ 2195868 w 7467600"/>
              <a:gd name="connsiteY89" fmla="*/ 5396574 h 6858000"/>
              <a:gd name="connsiteX90" fmla="*/ 2088852 w 7467600"/>
              <a:gd name="connsiteY90" fmla="*/ 5166123 h 6858000"/>
              <a:gd name="connsiteX91" fmla="*/ 1958241 w 7467600"/>
              <a:gd name="connsiteY91" fmla="*/ 5067955 h 6858000"/>
              <a:gd name="connsiteX92" fmla="*/ 1903353 w 7467600"/>
              <a:gd name="connsiteY92" fmla="*/ 5044827 h 6858000"/>
              <a:gd name="connsiteX93" fmla="*/ 1979378 w 7467600"/>
              <a:gd name="connsiteY93" fmla="*/ 4769504 h 6858000"/>
              <a:gd name="connsiteX94" fmla="*/ 2882120 w 7467600"/>
              <a:gd name="connsiteY94" fmla="*/ 5064547 h 6858000"/>
              <a:gd name="connsiteX95" fmla="*/ 2793103 w 7467600"/>
              <a:gd name="connsiteY95" fmla="*/ 5039699 h 6858000"/>
              <a:gd name="connsiteX96" fmla="*/ 2770041 w 7467600"/>
              <a:gd name="connsiteY96" fmla="*/ 5033634 h 6858000"/>
              <a:gd name="connsiteX97" fmla="*/ 1979378 w 7467600"/>
              <a:gd name="connsiteY97" fmla="*/ 4769504 h 6858000"/>
              <a:gd name="connsiteX98" fmla="*/ 1927410 w 7467600"/>
              <a:gd name="connsiteY98" fmla="*/ 4716164 h 6858000"/>
              <a:gd name="connsiteX99" fmla="*/ 1959587 w 7467600"/>
              <a:gd name="connsiteY99" fmla="*/ 4728849 h 6858000"/>
              <a:gd name="connsiteX100" fmla="*/ 2777707 w 7467600"/>
              <a:gd name="connsiteY100" fmla="*/ 5003991 h 6858000"/>
              <a:gd name="connsiteX101" fmla="*/ 2800768 w 7467600"/>
              <a:gd name="connsiteY101" fmla="*/ 5010056 h 6858000"/>
              <a:gd name="connsiteX102" fmla="*/ 2879408 w 7467600"/>
              <a:gd name="connsiteY102" fmla="*/ 5031590 h 6858000"/>
              <a:gd name="connsiteX103" fmla="*/ 2862295 w 7467600"/>
              <a:gd name="connsiteY103" fmla="*/ 5022958 h 6858000"/>
              <a:gd name="connsiteX104" fmla="*/ 2813343 w 7467600"/>
              <a:gd name="connsiteY104" fmla="*/ 4998369 h 6858000"/>
              <a:gd name="connsiteX105" fmla="*/ 2646245 w 7467600"/>
              <a:gd name="connsiteY105" fmla="*/ 4930999 h 6858000"/>
              <a:gd name="connsiteX106" fmla="*/ 1999243 w 7467600"/>
              <a:gd name="connsiteY106" fmla="*/ 4730524 h 6858000"/>
              <a:gd name="connsiteX107" fmla="*/ 1979527 w 7467600"/>
              <a:gd name="connsiteY107" fmla="*/ 4726651 h 6858000"/>
              <a:gd name="connsiteX108" fmla="*/ 1927410 w 7467600"/>
              <a:gd name="connsiteY108" fmla="*/ 4716164 h 6858000"/>
              <a:gd name="connsiteX109" fmla="*/ 1997014 w 7467600"/>
              <a:gd name="connsiteY109" fmla="*/ 4698007 h 6858000"/>
              <a:gd name="connsiteX110" fmla="*/ 2005458 w 7467600"/>
              <a:gd name="connsiteY110" fmla="*/ 4699540 h 6858000"/>
              <a:gd name="connsiteX111" fmla="*/ 2657186 w 7467600"/>
              <a:gd name="connsiteY111" fmla="*/ 4901687 h 6858000"/>
              <a:gd name="connsiteX112" fmla="*/ 2826662 w 7467600"/>
              <a:gd name="connsiteY112" fmla="*/ 4970362 h 6858000"/>
              <a:gd name="connsiteX113" fmla="*/ 2876100 w 7467600"/>
              <a:gd name="connsiteY113" fmla="*/ 4995397 h 6858000"/>
              <a:gd name="connsiteX114" fmla="*/ 3042600 w 7467600"/>
              <a:gd name="connsiteY114" fmla="*/ 5059532 h 6858000"/>
              <a:gd name="connsiteX115" fmla="*/ 1997014 w 7467600"/>
              <a:gd name="connsiteY115" fmla="*/ 4698007 h 6858000"/>
              <a:gd name="connsiteX116" fmla="*/ 2305292 w 7467600"/>
              <a:gd name="connsiteY116" fmla="*/ 4219492 h 6858000"/>
              <a:gd name="connsiteX117" fmla="*/ 3360922 w 7467600"/>
              <a:gd name="connsiteY117" fmla="*/ 4529373 h 6858000"/>
              <a:gd name="connsiteX118" fmla="*/ 3492420 w 7467600"/>
              <a:gd name="connsiteY118" fmla="*/ 4510145 h 6858000"/>
              <a:gd name="connsiteX119" fmla="*/ 3364086 w 7467600"/>
              <a:gd name="connsiteY119" fmla="*/ 4480340 h 6858000"/>
              <a:gd name="connsiteX120" fmla="*/ 3225818 w 7467600"/>
              <a:gd name="connsiteY120" fmla="*/ 4411822 h 6858000"/>
              <a:gd name="connsiteX121" fmla="*/ 3129696 w 7467600"/>
              <a:gd name="connsiteY121" fmla="*/ 4360704 h 6858000"/>
              <a:gd name="connsiteX122" fmla="*/ 2814545 w 7467600"/>
              <a:gd name="connsiteY122" fmla="*/ 4282955 h 6858000"/>
              <a:gd name="connsiteX123" fmla="*/ 2305292 w 7467600"/>
              <a:gd name="connsiteY123" fmla="*/ 4219492 h 6858000"/>
              <a:gd name="connsiteX124" fmla="*/ 2626982 w 7467600"/>
              <a:gd name="connsiteY124" fmla="*/ 4206450 h 6858000"/>
              <a:gd name="connsiteX125" fmla="*/ 2490617 w 7467600"/>
              <a:gd name="connsiteY125" fmla="*/ 4206951 h 6858000"/>
              <a:gd name="connsiteX126" fmla="*/ 2819869 w 7467600"/>
              <a:gd name="connsiteY126" fmla="*/ 4252936 h 6858000"/>
              <a:gd name="connsiteX127" fmla="*/ 3143018 w 7467600"/>
              <a:gd name="connsiteY127" fmla="*/ 4332698 h 6858000"/>
              <a:gd name="connsiteX128" fmla="*/ 3241520 w 7467600"/>
              <a:gd name="connsiteY128" fmla="*/ 4385112 h 6858000"/>
              <a:gd name="connsiteX129" fmla="*/ 3374575 w 7467600"/>
              <a:gd name="connsiteY129" fmla="*/ 4451517 h 6858000"/>
              <a:gd name="connsiteX130" fmla="*/ 3505221 w 7467600"/>
              <a:gd name="connsiteY130" fmla="*/ 4480757 h 6858000"/>
              <a:gd name="connsiteX131" fmla="*/ 2626982 w 7467600"/>
              <a:gd name="connsiteY131" fmla="*/ 4206450 h 6858000"/>
              <a:gd name="connsiteX132" fmla="*/ 1310106 w 7467600"/>
              <a:gd name="connsiteY132" fmla="*/ 3943217 h 6858000"/>
              <a:gd name="connsiteX133" fmla="*/ 854994 w 7467600"/>
              <a:gd name="connsiteY133" fmla="*/ 4399136 h 6858000"/>
              <a:gd name="connsiteX134" fmla="*/ 742462 w 7467600"/>
              <a:gd name="connsiteY134" fmla="*/ 4594648 h 6858000"/>
              <a:gd name="connsiteX135" fmla="*/ 820602 w 7467600"/>
              <a:gd name="connsiteY135" fmla="*/ 4485915 h 6858000"/>
              <a:gd name="connsiteX136" fmla="*/ 878295 w 7467600"/>
              <a:gd name="connsiteY136" fmla="*/ 4403594 h 6858000"/>
              <a:gd name="connsiteX137" fmla="*/ 1240607 w 7467600"/>
              <a:gd name="connsiteY137" fmla="*/ 4010401 h 6858000"/>
              <a:gd name="connsiteX138" fmla="*/ 1310106 w 7467600"/>
              <a:gd name="connsiteY138" fmla="*/ 3943217 h 6858000"/>
              <a:gd name="connsiteX139" fmla="*/ 1423113 w 7467600"/>
              <a:gd name="connsiteY139" fmla="*/ 3874565 h 6858000"/>
              <a:gd name="connsiteX140" fmla="*/ 1260565 w 7467600"/>
              <a:gd name="connsiteY140" fmla="*/ 4031982 h 6858000"/>
              <a:gd name="connsiteX141" fmla="*/ 901900 w 7467600"/>
              <a:gd name="connsiteY141" fmla="*/ 4421236 h 6858000"/>
              <a:gd name="connsiteX142" fmla="*/ 845044 w 7467600"/>
              <a:gd name="connsiteY142" fmla="*/ 4502436 h 6858000"/>
              <a:gd name="connsiteX143" fmla="*/ 685926 w 7467600"/>
              <a:gd name="connsiteY143" fmla="*/ 4703069 h 6858000"/>
              <a:gd name="connsiteX144" fmla="*/ 684248 w 7467600"/>
              <a:gd name="connsiteY144" fmla="*/ 4706721 h 6858000"/>
              <a:gd name="connsiteX145" fmla="*/ 1423113 w 7467600"/>
              <a:gd name="connsiteY145" fmla="*/ 3874565 h 6858000"/>
              <a:gd name="connsiteX146" fmla="*/ 3316479 w 7467600"/>
              <a:gd name="connsiteY146" fmla="*/ 3872136 h 6858000"/>
              <a:gd name="connsiteX147" fmla="*/ 3546806 w 7467600"/>
              <a:gd name="connsiteY147" fmla="*/ 4356139 h 6858000"/>
              <a:gd name="connsiteX148" fmla="*/ 3364433 w 7467600"/>
              <a:gd name="connsiteY148" fmla="*/ 3953121 h 6858000"/>
              <a:gd name="connsiteX149" fmla="*/ 3316479 w 7467600"/>
              <a:gd name="connsiteY149" fmla="*/ 3872136 h 6858000"/>
              <a:gd name="connsiteX150" fmla="*/ 3291335 w 7467600"/>
              <a:gd name="connsiteY150" fmla="*/ 3767420 h 6858000"/>
              <a:gd name="connsiteX151" fmla="*/ 3390805 w 7467600"/>
              <a:gd name="connsiteY151" fmla="*/ 3937163 h 6858000"/>
              <a:gd name="connsiteX152" fmla="*/ 3579062 w 7467600"/>
              <a:gd name="connsiteY152" fmla="*/ 4359040 h 6858000"/>
              <a:gd name="connsiteX153" fmla="*/ 3467355 w 7467600"/>
              <a:gd name="connsiteY153" fmla="*/ 3988130 h 6858000"/>
              <a:gd name="connsiteX154" fmla="*/ 3310753 w 7467600"/>
              <a:gd name="connsiteY154" fmla="*/ 3787140 h 6858000"/>
              <a:gd name="connsiteX155" fmla="*/ 3291335 w 7467600"/>
              <a:gd name="connsiteY155" fmla="*/ 3767420 h 6858000"/>
              <a:gd name="connsiteX156" fmla="*/ 1635889 w 7467600"/>
              <a:gd name="connsiteY156" fmla="*/ 3709494 h 6858000"/>
              <a:gd name="connsiteX157" fmla="*/ 1634800 w 7467600"/>
              <a:gd name="connsiteY157" fmla="*/ 3731111 h 6858000"/>
              <a:gd name="connsiteX158" fmla="*/ 1635889 w 7467600"/>
              <a:gd name="connsiteY158" fmla="*/ 3709494 h 6858000"/>
              <a:gd name="connsiteX159" fmla="*/ 1510397 w 7467600"/>
              <a:gd name="connsiteY159" fmla="*/ 3684705 h 6858000"/>
              <a:gd name="connsiteX160" fmla="*/ 1146550 w 7467600"/>
              <a:gd name="connsiteY160" fmla="*/ 3802012 h 6858000"/>
              <a:gd name="connsiteX161" fmla="*/ 698834 w 7467600"/>
              <a:gd name="connsiteY161" fmla="*/ 3952272 h 6858000"/>
              <a:gd name="connsiteX162" fmla="*/ 34256 w 7467600"/>
              <a:gd name="connsiteY162" fmla="*/ 4347603 h 6858000"/>
              <a:gd name="connsiteX163" fmla="*/ 527241 w 7467600"/>
              <a:gd name="connsiteY163" fmla="*/ 4065078 h 6858000"/>
              <a:gd name="connsiteX164" fmla="*/ 1510397 w 7467600"/>
              <a:gd name="connsiteY164" fmla="*/ 3684705 h 6858000"/>
              <a:gd name="connsiteX165" fmla="*/ 1313114 w 7467600"/>
              <a:gd name="connsiteY165" fmla="*/ 3655216 h 6858000"/>
              <a:gd name="connsiteX166" fmla="*/ 1109304 w 7467600"/>
              <a:gd name="connsiteY166" fmla="*/ 3669030 h 6858000"/>
              <a:gd name="connsiteX167" fmla="*/ 8129 w 7467600"/>
              <a:gd name="connsiteY167" fmla="*/ 4330519 h 6858000"/>
              <a:gd name="connsiteX168" fmla="*/ 687572 w 7467600"/>
              <a:gd name="connsiteY168" fmla="*/ 3925629 h 6858000"/>
              <a:gd name="connsiteX169" fmla="*/ 1138365 w 7467600"/>
              <a:gd name="connsiteY169" fmla="*/ 3774515 h 6858000"/>
              <a:gd name="connsiteX170" fmla="*/ 1505579 w 7467600"/>
              <a:gd name="connsiteY170" fmla="*/ 3655526 h 6858000"/>
              <a:gd name="connsiteX171" fmla="*/ 1313114 w 7467600"/>
              <a:gd name="connsiteY171" fmla="*/ 3655216 h 6858000"/>
              <a:gd name="connsiteX172" fmla="*/ 3655073 w 7467600"/>
              <a:gd name="connsiteY172" fmla="*/ 3650884 h 6858000"/>
              <a:gd name="connsiteX173" fmla="*/ 3989938 w 7467600"/>
              <a:gd name="connsiteY173" fmla="*/ 3991685 h 6858000"/>
              <a:gd name="connsiteX174" fmla="*/ 4393907 w 7467600"/>
              <a:gd name="connsiteY174" fmla="*/ 4261258 h 6858000"/>
              <a:gd name="connsiteX175" fmla="*/ 4648051 w 7467600"/>
              <a:gd name="connsiteY175" fmla="*/ 4374051 h 6858000"/>
              <a:gd name="connsiteX176" fmla="*/ 4383389 w 7467600"/>
              <a:gd name="connsiteY176" fmla="*/ 4184369 h 6858000"/>
              <a:gd name="connsiteX177" fmla="*/ 4165508 w 7467600"/>
              <a:gd name="connsiteY177" fmla="*/ 4035196 h 6858000"/>
              <a:gd name="connsiteX178" fmla="*/ 4068162 w 7467600"/>
              <a:gd name="connsiteY178" fmla="*/ 3953394 h 6858000"/>
              <a:gd name="connsiteX179" fmla="*/ 3981416 w 7467600"/>
              <a:gd name="connsiteY179" fmla="*/ 3880482 h 6858000"/>
              <a:gd name="connsiteX180" fmla="*/ 3800147 w 7467600"/>
              <a:gd name="connsiteY180" fmla="*/ 3749872 h 6858000"/>
              <a:gd name="connsiteX181" fmla="*/ 3655073 w 7467600"/>
              <a:gd name="connsiteY181" fmla="*/ 3650884 h 6858000"/>
              <a:gd name="connsiteX182" fmla="*/ 3670252 w 7467600"/>
              <a:gd name="connsiteY182" fmla="*/ 3622798 h 6858000"/>
              <a:gd name="connsiteX183" fmla="*/ 3817258 w 7467600"/>
              <a:gd name="connsiteY183" fmla="*/ 3723577 h 6858000"/>
              <a:gd name="connsiteX184" fmla="*/ 4000461 w 7467600"/>
              <a:gd name="connsiteY184" fmla="*/ 3855966 h 6858000"/>
              <a:gd name="connsiteX185" fmla="*/ 4088180 w 7467600"/>
              <a:gd name="connsiteY185" fmla="*/ 3929774 h 6858000"/>
              <a:gd name="connsiteX186" fmla="*/ 4184555 w 7467600"/>
              <a:gd name="connsiteY186" fmla="*/ 4010683 h 6858000"/>
              <a:gd name="connsiteX187" fmla="*/ 4399563 w 7467600"/>
              <a:gd name="connsiteY187" fmla="*/ 4158106 h 6858000"/>
              <a:gd name="connsiteX188" fmla="*/ 4684469 w 7467600"/>
              <a:gd name="connsiteY188" fmla="*/ 4364680 h 6858000"/>
              <a:gd name="connsiteX189" fmla="*/ 4690271 w 7467600"/>
              <a:gd name="connsiteY189" fmla="*/ 4370034 h 6858000"/>
              <a:gd name="connsiteX190" fmla="*/ 4136093 w 7467600"/>
              <a:gd name="connsiteY190" fmla="*/ 3858466 h 6858000"/>
              <a:gd name="connsiteX191" fmla="*/ 3670252 w 7467600"/>
              <a:gd name="connsiteY191" fmla="*/ 3622798 h 6858000"/>
              <a:gd name="connsiteX192" fmla="*/ 4440129 w 7467600"/>
              <a:gd name="connsiteY192" fmla="*/ 3448571 h 6858000"/>
              <a:gd name="connsiteX193" fmla="*/ 4856525 w 7467600"/>
              <a:gd name="connsiteY193" fmla="*/ 3915351 h 6858000"/>
              <a:gd name="connsiteX194" fmla="*/ 5059055 w 7467600"/>
              <a:gd name="connsiteY194" fmla="*/ 4108918 h 6858000"/>
              <a:gd name="connsiteX195" fmla="*/ 5290070 w 7467600"/>
              <a:gd name="connsiteY195" fmla="*/ 4263619 h 6858000"/>
              <a:gd name="connsiteX196" fmla="*/ 4834991 w 7467600"/>
              <a:gd name="connsiteY196" fmla="*/ 3830985 h 6858000"/>
              <a:gd name="connsiteX197" fmla="*/ 4440129 w 7467600"/>
              <a:gd name="connsiteY197" fmla="*/ 3448571 h 6858000"/>
              <a:gd name="connsiteX198" fmla="*/ 4441737 w 7467600"/>
              <a:gd name="connsiteY198" fmla="*/ 3399734 h 6858000"/>
              <a:gd name="connsiteX199" fmla="*/ 4431236 w 7467600"/>
              <a:gd name="connsiteY199" fmla="*/ 3400954 h 6858000"/>
              <a:gd name="connsiteX200" fmla="*/ 4557150 w 7467600"/>
              <a:gd name="connsiteY200" fmla="*/ 3510023 h 6858000"/>
              <a:gd name="connsiteX201" fmla="*/ 4856936 w 7467600"/>
              <a:gd name="connsiteY201" fmla="*/ 3809146 h 6858000"/>
              <a:gd name="connsiteX202" fmla="*/ 5111996 w 7467600"/>
              <a:gd name="connsiteY202" fmla="*/ 4065759 h 6858000"/>
              <a:gd name="connsiteX203" fmla="*/ 5388878 w 7467600"/>
              <a:gd name="connsiteY203" fmla="*/ 4300185 h 6858000"/>
              <a:gd name="connsiteX204" fmla="*/ 5425556 w 7467600"/>
              <a:gd name="connsiteY204" fmla="*/ 4308967 h 6858000"/>
              <a:gd name="connsiteX205" fmla="*/ 4943646 w 7467600"/>
              <a:gd name="connsiteY205" fmla="*/ 3822916 h 6858000"/>
              <a:gd name="connsiteX206" fmla="*/ 4594837 w 7467600"/>
              <a:gd name="connsiteY206" fmla="*/ 3532274 h 6858000"/>
              <a:gd name="connsiteX207" fmla="*/ 4441737 w 7467600"/>
              <a:gd name="connsiteY207" fmla="*/ 3399734 h 6858000"/>
              <a:gd name="connsiteX208" fmla="*/ 5425834 w 7467600"/>
              <a:gd name="connsiteY208" fmla="*/ 3162785 h 6858000"/>
              <a:gd name="connsiteX209" fmla="*/ 5401644 w 7467600"/>
              <a:gd name="connsiteY209" fmla="*/ 3617847 h 6858000"/>
              <a:gd name="connsiteX210" fmla="*/ 5467256 w 7467600"/>
              <a:gd name="connsiteY210" fmla="*/ 4175494 h 6858000"/>
              <a:gd name="connsiteX211" fmla="*/ 5448069 w 7467600"/>
              <a:gd name="connsiteY211" fmla="*/ 3567554 h 6858000"/>
              <a:gd name="connsiteX212" fmla="*/ 5425834 w 7467600"/>
              <a:gd name="connsiteY212" fmla="*/ 3162785 h 6858000"/>
              <a:gd name="connsiteX213" fmla="*/ 1318687 w 7467600"/>
              <a:gd name="connsiteY213" fmla="*/ 3113840 h 6858000"/>
              <a:gd name="connsiteX214" fmla="*/ 1066793 w 7467600"/>
              <a:gd name="connsiteY214" fmla="*/ 3212171 h 6858000"/>
              <a:gd name="connsiteX215" fmla="*/ 993319 w 7467600"/>
              <a:gd name="connsiteY215" fmla="*/ 3247648 h 6858000"/>
              <a:gd name="connsiteX216" fmla="*/ 853081 w 7467600"/>
              <a:gd name="connsiteY216" fmla="*/ 3312410 h 6858000"/>
              <a:gd name="connsiteX217" fmla="*/ 805957 w 7467600"/>
              <a:gd name="connsiteY217" fmla="*/ 3330443 h 6858000"/>
              <a:gd name="connsiteX218" fmla="*/ 1318687 w 7467600"/>
              <a:gd name="connsiteY218" fmla="*/ 3113840 h 6858000"/>
              <a:gd name="connsiteX219" fmla="*/ 5453702 w 7467600"/>
              <a:gd name="connsiteY219" fmla="*/ 3090882 h 6858000"/>
              <a:gd name="connsiteX220" fmla="*/ 5480135 w 7467600"/>
              <a:gd name="connsiteY220" fmla="*/ 3565802 h 6858000"/>
              <a:gd name="connsiteX221" fmla="*/ 5499023 w 7467600"/>
              <a:gd name="connsiteY221" fmla="*/ 4166310 h 6858000"/>
              <a:gd name="connsiteX222" fmla="*/ 5547022 w 7467600"/>
              <a:gd name="connsiteY222" fmla="*/ 3607838 h 6858000"/>
              <a:gd name="connsiteX223" fmla="*/ 5515964 w 7467600"/>
              <a:gd name="connsiteY223" fmla="*/ 3378541 h 6858000"/>
              <a:gd name="connsiteX224" fmla="*/ 5453702 w 7467600"/>
              <a:gd name="connsiteY224" fmla="*/ 3090882 h 6858000"/>
              <a:gd name="connsiteX225" fmla="*/ 1238695 w 7467600"/>
              <a:gd name="connsiteY225" fmla="*/ 3076820 h 6858000"/>
              <a:gd name="connsiteX226" fmla="*/ 716371 w 7467600"/>
              <a:gd name="connsiteY226" fmla="*/ 3293249 h 6858000"/>
              <a:gd name="connsiteX227" fmla="*/ 579522 w 7467600"/>
              <a:gd name="connsiteY227" fmla="*/ 3371759 h 6858000"/>
              <a:gd name="connsiteX228" fmla="*/ 600288 w 7467600"/>
              <a:gd name="connsiteY228" fmla="*/ 3365555 h 6858000"/>
              <a:gd name="connsiteX229" fmla="*/ 840692 w 7467600"/>
              <a:gd name="connsiteY229" fmla="*/ 3284921 h 6858000"/>
              <a:gd name="connsiteX230" fmla="*/ 979248 w 7467600"/>
              <a:gd name="connsiteY230" fmla="*/ 3221003 h 6858000"/>
              <a:gd name="connsiteX231" fmla="*/ 1053282 w 7467600"/>
              <a:gd name="connsiteY231" fmla="*/ 3185247 h 6858000"/>
              <a:gd name="connsiteX232" fmla="*/ 1320603 w 7467600"/>
              <a:gd name="connsiteY232" fmla="*/ 3081281 h 6858000"/>
              <a:gd name="connsiteX233" fmla="*/ 1238695 w 7467600"/>
              <a:gd name="connsiteY233" fmla="*/ 3076820 h 6858000"/>
              <a:gd name="connsiteX234" fmla="*/ 5425627 w 7467600"/>
              <a:gd name="connsiteY234" fmla="*/ 2954192 h 6858000"/>
              <a:gd name="connsiteX235" fmla="*/ 5470770 w 7467600"/>
              <a:gd name="connsiteY235" fmla="*/ 3005435 h 6858000"/>
              <a:gd name="connsiteX236" fmla="*/ 5519779 w 7467600"/>
              <a:gd name="connsiteY236" fmla="*/ 4359223 h 6858000"/>
              <a:gd name="connsiteX237" fmla="*/ 5520293 w 7467600"/>
              <a:gd name="connsiteY237" fmla="*/ 4360602 h 6858000"/>
              <a:gd name="connsiteX238" fmla="*/ 5767221 w 7467600"/>
              <a:gd name="connsiteY238" fmla="*/ 4665564 h 6858000"/>
              <a:gd name="connsiteX239" fmla="*/ 6937169 w 7467600"/>
              <a:gd name="connsiteY239" fmla="*/ 4815941 h 6858000"/>
              <a:gd name="connsiteX240" fmla="*/ 6953922 w 7467600"/>
              <a:gd name="connsiteY240" fmla="*/ 4890068 h 6858000"/>
              <a:gd name="connsiteX241" fmla="*/ 6071359 w 7467600"/>
              <a:gd name="connsiteY241" fmla="*/ 4770770 h 6858000"/>
              <a:gd name="connsiteX242" fmla="*/ 6038839 w 7467600"/>
              <a:gd name="connsiteY242" fmla="*/ 4764474 h 6858000"/>
              <a:gd name="connsiteX243" fmla="*/ 6038706 w 7467600"/>
              <a:gd name="connsiteY243" fmla="*/ 4763847 h 6858000"/>
              <a:gd name="connsiteX244" fmla="*/ 6037784 w 7467600"/>
              <a:gd name="connsiteY244" fmla="*/ 4764270 h 6858000"/>
              <a:gd name="connsiteX245" fmla="*/ 6038839 w 7467600"/>
              <a:gd name="connsiteY245" fmla="*/ 4764474 h 6858000"/>
              <a:gd name="connsiteX246" fmla="*/ 6040338 w 7467600"/>
              <a:gd name="connsiteY246" fmla="*/ 4771418 h 6858000"/>
              <a:gd name="connsiteX247" fmla="*/ 6024488 w 7467600"/>
              <a:gd name="connsiteY247" fmla="*/ 4809903 h 6858000"/>
              <a:gd name="connsiteX248" fmla="*/ 5599771 w 7467600"/>
              <a:gd name="connsiteY248" fmla="*/ 5509652 h 6858000"/>
              <a:gd name="connsiteX249" fmla="*/ 5548843 w 7467600"/>
              <a:gd name="connsiteY249" fmla="*/ 5563845 h 6858000"/>
              <a:gd name="connsiteX250" fmla="*/ 5940952 w 7467600"/>
              <a:gd name="connsiteY250" fmla="*/ 6250028 h 6858000"/>
              <a:gd name="connsiteX251" fmla="*/ 6043441 w 7467600"/>
              <a:gd name="connsiteY251" fmla="*/ 6665847 h 6858000"/>
              <a:gd name="connsiteX252" fmla="*/ 6093432 w 7467600"/>
              <a:gd name="connsiteY252" fmla="*/ 6858000 h 6858000"/>
              <a:gd name="connsiteX253" fmla="*/ 6034344 w 7467600"/>
              <a:gd name="connsiteY253" fmla="*/ 6858000 h 6858000"/>
              <a:gd name="connsiteX254" fmla="*/ 6026679 w 7467600"/>
              <a:gd name="connsiteY254" fmla="*/ 6836959 h 6858000"/>
              <a:gd name="connsiteX255" fmla="*/ 5800441 w 7467600"/>
              <a:gd name="connsiteY255" fmla="*/ 6335286 h 6858000"/>
              <a:gd name="connsiteX256" fmla="*/ 5526562 w 7467600"/>
              <a:gd name="connsiteY256" fmla="*/ 5705388 h 6858000"/>
              <a:gd name="connsiteX257" fmla="*/ 5519640 w 7467600"/>
              <a:gd name="connsiteY257" fmla="*/ 5683774 h 6858000"/>
              <a:gd name="connsiteX258" fmla="*/ 5844559 w 7467600"/>
              <a:gd name="connsiteY258" fmla="*/ 6553349 h 6858000"/>
              <a:gd name="connsiteX259" fmla="*/ 5975994 w 7467600"/>
              <a:gd name="connsiteY259" fmla="*/ 6858000 h 6858000"/>
              <a:gd name="connsiteX260" fmla="*/ 5898547 w 7467600"/>
              <a:gd name="connsiteY260" fmla="*/ 6858000 h 6858000"/>
              <a:gd name="connsiteX261" fmla="*/ 5682041 w 7467600"/>
              <a:gd name="connsiteY261" fmla="*/ 6355860 h 6858000"/>
              <a:gd name="connsiteX262" fmla="*/ 5461758 w 7467600"/>
              <a:gd name="connsiteY262" fmla="*/ 5820220 h 6858000"/>
              <a:gd name="connsiteX263" fmla="*/ 5237282 w 7467600"/>
              <a:gd name="connsiteY263" fmla="*/ 6579086 h 6858000"/>
              <a:gd name="connsiteX264" fmla="*/ 5115009 w 7467600"/>
              <a:gd name="connsiteY264" fmla="*/ 6858000 h 6858000"/>
              <a:gd name="connsiteX265" fmla="*/ 5028074 w 7467600"/>
              <a:gd name="connsiteY265" fmla="*/ 6858000 h 6858000"/>
              <a:gd name="connsiteX266" fmla="*/ 5079508 w 7467600"/>
              <a:gd name="connsiteY266" fmla="*/ 6749074 h 6858000"/>
              <a:gd name="connsiteX267" fmla="*/ 5371846 w 7467600"/>
              <a:gd name="connsiteY267" fmla="*/ 5924413 h 6858000"/>
              <a:gd name="connsiteX268" fmla="*/ 5270512 w 7467600"/>
              <a:gd name="connsiteY268" fmla="*/ 6138975 h 6858000"/>
              <a:gd name="connsiteX269" fmla="*/ 5062409 w 7467600"/>
              <a:gd name="connsiteY269" fmla="*/ 6653544 h 6858000"/>
              <a:gd name="connsiteX270" fmla="*/ 5036628 w 7467600"/>
              <a:gd name="connsiteY270" fmla="*/ 6754247 h 6858000"/>
              <a:gd name="connsiteX271" fmla="*/ 5009112 w 7467600"/>
              <a:gd name="connsiteY271" fmla="*/ 6858000 h 6858000"/>
              <a:gd name="connsiteX272" fmla="*/ 4976679 w 7467600"/>
              <a:gd name="connsiteY272" fmla="*/ 6858000 h 6858000"/>
              <a:gd name="connsiteX273" fmla="*/ 5006537 w 7467600"/>
              <a:gd name="connsiteY273" fmla="*/ 6747068 h 6858000"/>
              <a:gd name="connsiteX274" fmla="*/ 5032723 w 7467600"/>
              <a:gd name="connsiteY274" fmla="*/ 6644957 h 6858000"/>
              <a:gd name="connsiteX275" fmla="*/ 5242949 w 7467600"/>
              <a:gd name="connsiteY275" fmla="*/ 6125175 h 6858000"/>
              <a:gd name="connsiteX276" fmla="*/ 5286321 w 7467600"/>
              <a:gd name="connsiteY276" fmla="*/ 6033555 h 6858000"/>
              <a:gd name="connsiteX277" fmla="*/ 5008210 w 7467600"/>
              <a:gd name="connsiteY277" fmla="*/ 6649194 h 6858000"/>
              <a:gd name="connsiteX278" fmla="*/ 4986321 w 7467600"/>
              <a:gd name="connsiteY278" fmla="*/ 6765687 h 6858000"/>
              <a:gd name="connsiteX279" fmla="*/ 4973474 w 7467600"/>
              <a:gd name="connsiteY279" fmla="*/ 6858000 h 6858000"/>
              <a:gd name="connsiteX280" fmla="*/ 4907178 w 7467600"/>
              <a:gd name="connsiteY280" fmla="*/ 6858000 h 6858000"/>
              <a:gd name="connsiteX281" fmla="*/ 4910810 w 7467600"/>
              <a:gd name="connsiteY281" fmla="*/ 6829660 h 6858000"/>
              <a:gd name="connsiteX282" fmla="*/ 4987461 w 7467600"/>
              <a:gd name="connsiteY282" fmla="*/ 6432994 h 6858000"/>
              <a:gd name="connsiteX283" fmla="*/ 5179262 w 7467600"/>
              <a:gd name="connsiteY283" fmla="*/ 6035044 h 6858000"/>
              <a:gd name="connsiteX284" fmla="*/ 4689678 w 7467600"/>
              <a:gd name="connsiteY284" fmla="*/ 6440241 h 6858000"/>
              <a:gd name="connsiteX285" fmla="*/ 4477543 w 7467600"/>
              <a:gd name="connsiteY285" fmla="*/ 6674836 h 6858000"/>
              <a:gd name="connsiteX286" fmla="*/ 4329957 w 7467600"/>
              <a:gd name="connsiteY286" fmla="*/ 6858000 h 6858000"/>
              <a:gd name="connsiteX287" fmla="*/ 4218595 w 7467600"/>
              <a:gd name="connsiteY287" fmla="*/ 6858000 h 6858000"/>
              <a:gd name="connsiteX288" fmla="*/ 4368888 w 7467600"/>
              <a:gd name="connsiteY288" fmla="*/ 6668412 h 6858000"/>
              <a:gd name="connsiteX289" fmla="*/ 4563091 w 7467600"/>
              <a:gd name="connsiteY289" fmla="*/ 6442508 h 6858000"/>
              <a:gd name="connsiteX290" fmla="*/ 5387324 w 7467600"/>
              <a:gd name="connsiteY290" fmla="*/ 5705830 h 6858000"/>
              <a:gd name="connsiteX291" fmla="*/ 5073620 w 7467600"/>
              <a:gd name="connsiteY291" fmla="*/ 5955437 h 6858000"/>
              <a:gd name="connsiteX292" fmla="*/ 4689789 w 7467600"/>
              <a:gd name="connsiteY292" fmla="*/ 6268382 h 6858000"/>
              <a:gd name="connsiteX293" fmla="*/ 4418722 w 7467600"/>
              <a:gd name="connsiteY293" fmla="*/ 6570886 h 6858000"/>
              <a:gd name="connsiteX294" fmla="*/ 4214944 w 7467600"/>
              <a:gd name="connsiteY294" fmla="*/ 6858000 h 6858000"/>
              <a:gd name="connsiteX295" fmla="*/ 4177898 w 7467600"/>
              <a:gd name="connsiteY295" fmla="*/ 6858000 h 6858000"/>
              <a:gd name="connsiteX296" fmla="*/ 4391597 w 7467600"/>
              <a:gd name="connsiteY296" fmla="*/ 6556370 h 6858000"/>
              <a:gd name="connsiteX297" fmla="*/ 4668889 w 7467600"/>
              <a:gd name="connsiteY297" fmla="*/ 6246399 h 6858000"/>
              <a:gd name="connsiteX298" fmla="*/ 5055427 w 7467600"/>
              <a:gd name="connsiteY298" fmla="*/ 5931476 h 6858000"/>
              <a:gd name="connsiteX299" fmla="*/ 5371814 w 7467600"/>
              <a:gd name="connsiteY299" fmla="*/ 5678975 h 6858000"/>
              <a:gd name="connsiteX300" fmla="*/ 4987918 w 7467600"/>
              <a:gd name="connsiteY300" fmla="*/ 5838701 h 6858000"/>
              <a:gd name="connsiteX301" fmla="*/ 4317146 w 7467600"/>
              <a:gd name="connsiteY301" fmla="*/ 6587716 h 6858000"/>
              <a:gd name="connsiteX302" fmla="*/ 4171627 w 7467600"/>
              <a:gd name="connsiteY302" fmla="*/ 6858000 h 6858000"/>
              <a:gd name="connsiteX303" fmla="*/ 4081585 w 7467600"/>
              <a:gd name="connsiteY303" fmla="*/ 6858000 h 6858000"/>
              <a:gd name="connsiteX304" fmla="*/ 4238603 w 7467600"/>
              <a:gd name="connsiteY304" fmla="*/ 6559341 h 6858000"/>
              <a:gd name="connsiteX305" fmla="*/ 4778333 w 7467600"/>
              <a:gd name="connsiteY305" fmla="*/ 5873626 h 6858000"/>
              <a:gd name="connsiteX306" fmla="*/ 5414185 w 7467600"/>
              <a:gd name="connsiteY306" fmla="*/ 5573882 h 6858000"/>
              <a:gd name="connsiteX307" fmla="*/ 5959648 w 7467600"/>
              <a:gd name="connsiteY307" fmla="*/ 4760797 h 6858000"/>
              <a:gd name="connsiteX308" fmla="*/ 5355019 w 7467600"/>
              <a:gd name="connsiteY308" fmla="*/ 4734672 h 6858000"/>
              <a:gd name="connsiteX309" fmla="*/ 5083565 w 7467600"/>
              <a:gd name="connsiteY309" fmla="*/ 5179121 h 6858000"/>
              <a:gd name="connsiteX310" fmla="*/ 4713577 w 7467600"/>
              <a:gd name="connsiteY310" fmla="*/ 5616803 h 6858000"/>
              <a:gd name="connsiteX311" fmla="*/ 3989559 w 7467600"/>
              <a:gd name="connsiteY311" fmla="*/ 6145945 h 6858000"/>
              <a:gd name="connsiteX312" fmla="*/ 3939824 w 7467600"/>
              <a:gd name="connsiteY312" fmla="*/ 6066900 h 6858000"/>
              <a:gd name="connsiteX313" fmla="*/ 4584537 w 7467600"/>
              <a:gd name="connsiteY313" fmla="*/ 5324826 h 6858000"/>
              <a:gd name="connsiteX314" fmla="*/ 5037105 w 7467600"/>
              <a:gd name="connsiteY314" fmla="*/ 5088765 h 6858000"/>
              <a:gd name="connsiteX315" fmla="*/ 5039930 w 7467600"/>
              <a:gd name="connsiteY315" fmla="*/ 5089585 h 6858000"/>
              <a:gd name="connsiteX316" fmla="*/ 5263764 w 7467600"/>
              <a:gd name="connsiteY316" fmla="*/ 4735525 h 6858000"/>
              <a:gd name="connsiteX317" fmla="*/ 4086300 w 7467600"/>
              <a:gd name="connsiteY317" fmla="*/ 4884599 h 6858000"/>
              <a:gd name="connsiteX318" fmla="*/ 4085485 w 7467600"/>
              <a:gd name="connsiteY318" fmla="*/ 4899070 h 6858000"/>
              <a:gd name="connsiteX319" fmla="*/ 3871915 w 7467600"/>
              <a:gd name="connsiteY319" fmla="*/ 5253645 h 6858000"/>
              <a:gd name="connsiteX320" fmla="*/ 3799374 w 7467600"/>
              <a:gd name="connsiteY320" fmla="*/ 5466127 h 6858000"/>
              <a:gd name="connsiteX321" fmla="*/ 3498850 w 7467600"/>
              <a:gd name="connsiteY321" fmla="*/ 6661888 h 6858000"/>
              <a:gd name="connsiteX322" fmla="*/ 3399216 w 7467600"/>
              <a:gd name="connsiteY322" fmla="*/ 6858000 h 6858000"/>
              <a:gd name="connsiteX323" fmla="*/ 3303688 w 7467600"/>
              <a:gd name="connsiteY323" fmla="*/ 6858000 h 6858000"/>
              <a:gd name="connsiteX324" fmla="*/ 3391774 w 7467600"/>
              <a:gd name="connsiteY324" fmla="*/ 6697181 h 6858000"/>
              <a:gd name="connsiteX325" fmla="*/ 3735540 w 7467600"/>
              <a:gd name="connsiteY325" fmla="*/ 5546923 h 6858000"/>
              <a:gd name="connsiteX326" fmla="*/ 3729438 w 7467600"/>
              <a:gd name="connsiteY326" fmla="*/ 5569058 h 6858000"/>
              <a:gd name="connsiteX327" fmla="*/ 3707782 w 7467600"/>
              <a:gd name="connsiteY327" fmla="*/ 5644908 h 6858000"/>
              <a:gd name="connsiteX328" fmla="*/ 3583827 w 7467600"/>
              <a:gd name="connsiteY328" fmla="*/ 6039215 h 6858000"/>
              <a:gd name="connsiteX329" fmla="*/ 3547861 w 7467600"/>
              <a:gd name="connsiteY329" fmla="*/ 6129609 h 6858000"/>
              <a:gd name="connsiteX330" fmla="*/ 3490905 w 7467600"/>
              <a:gd name="connsiteY330" fmla="*/ 6277660 h 6858000"/>
              <a:gd name="connsiteX331" fmla="*/ 3455859 w 7467600"/>
              <a:gd name="connsiteY331" fmla="*/ 6391301 h 6858000"/>
              <a:gd name="connsiteX332" fmla="*/ 3429112 w 7467600"/>
              <a:gd name="connsiteY332" fmla="*/ 6479469 h 6858000"/>
              <a:gd name="connsiteX333" fmla="*/ 3304862 w 7467600"/>
              <a:gd name="connsiteY333" fmla="*/ 6796476 h 6858000"/>
              <a:gd name="connsiteX334" fmla="*/ 3276071 w 7467600"/>
              <a:gd name="connsiteY334" fmla="*/ 6858000 h 6858000"/>
              <a:gd name="connsiteX335" fmla="*/ 3240805 w 7467600"/>
              <a:gd name="connsiteY335" fmla="*/ 6858000 h 6858000"/>
              <a:gd name="connsiteX336" fmla="*/ 3275917 w 7467600"/>
              <a:gd name="connsiteY336" fmla="*/ 6783192 h 6858000"/>
              <a:gd name="connsiteX337" fmla="*/ 3399358 w 7467600"/>
              <a:gd name="connsiteY337" fmla="*/ 6469011 h 6858000"/>
              <a:gd name="connsiteX338" fmla="*/ 3425650 w 7467600"/>
              <a:gd name="connsiteY338" fmla="*/ 6381333 h 6858000"/>
              <a:gd name="connsiteX339" fmla="*/ 3460661 w 7467600"/>
              <a:gd name="connsiteY339" fmla="*/ 6266763 h 6858000"/>
              <a:gd name="connsiteX340" fmla="*/ 3518021 w 7467600"/>
              <a:gd name="connsiteY340" fmla="*/ 6117298 h 6858000"/>
              <a:gd name="connsiteX341" fmla="*/ 3554035 w 7467600"/>
              <a:gd name="connsiteY341" fmla="*/ 6027832 h 6858000"/>
              <a:gd name="connsiteX342" fmla="*/ 3677174 w 7467600"/>
              <a:gd name="connsiteY342" fmla="*/ 5636351 h 6858000"/>
              <a:gd name="connsiteX343" fmla="*/ 3698819 w 7467600"/>
              <a:gd name="connsiteY343" fmla="*/ 5560503 h 6858000"/>
              <a:gd name="connsiteX344" fmla="*/ 3702094 w 7467600"/>
              <a:gd name="connsiteY344" fmla="*/ 5549194 h 6858000"/>
              <a:gd name="connsiteX345" fmla="*/ 3398355 w 7467600"/>
              <a:gd name="connsiteY345" fmla="*/ 6094603 h 6858000"/>
              <a:gd name="connsiteX346" fmla="*/ 3193941 w 7467600"/>
              <a:gd name="connsiteY346" fmla="*/ 6798775 h 6858000"/>
              <a:gd name="connsiteX347" fmla="*/ 3184140 w 7467600"/>
              <a:gd name="connsiteY347" fmla="*/ 6858000 h 6858000"/>
              <a:gd name="connsiteX348" fmla="*/ 3099978 w 7467600"/>
              <a:gd name="connsiteY348" fmla="*/ 6858000 h 6858000"/>
              <a:gd name="connsiteX349" fmla="*/ 3101556 w 7467600"/>
              <a:gd name="connsiteY349" fmla="*/ 6843337 h 6858000"/>
              <a:gd name="connsiteX350" fmla="*/ 3370162 w 7467600"/>
              <a:gd name="connsiteY350" fmla="*/ 5785550 h 6858000"/>
              <a:gd name="connsiteX351" fmla="*/ 3746477 w 7467600"/>
              <a:gd name="connsiteY351" fmla="*/ 5377889 h 6858000"/>
              <a:gd name="connsiteX352" fmla="*/ 3863399 w 7467600"/>
              <a:gd name="connsiteY352" fmla="*/ 5087257 h 6858000"/>
              <a:gd name="connsiteX353" fmla="*/ 3968712 w 7467600"/>
              <a:gd name="connsiteY353" fmla="*/ 4913989 h 6858000"/>
              <a:gd name="connsiteX354" fmla="*/ 2792390 w 7467600"/>
              <a:gd name="connsiteY354" fmla="*/ 5382974 h 6858000"/>
              <a:gd name="connsiteX355" fmla="*/ 2714982 w 7467600"/>
              <a:gd name="connsiteY355" fmla="*/ 5427051 h 6858000"/>
              <a:gd name="connsiteX356" fmla="*/ 2813361 w 7467600"/>
              <a:gd name="connsiteY356" fmla="*/ 6023912 h 6858000"/>
              <a:gd name="connsiteX357" fmla="*/ 2688430 w 7467600"/>
              <a:gd name="connsiteY357" fmla="*/ 6801564 h 6858000"/>
              <a:gd name="connsiteX358" fmla="*/ 2629626 w 7467600"/>
              <a:gd name="connsiteY358" fmla="*/ 6763394 h 6858000"/>
              <a:gd name="connsiteX359" fmla="*/ 2565328 w 7467600"/>
              <a:gd name="connsiteY359" fmla="*/ 5516399 h 6858000"/>
              <a:gd name="connsiteX360" fmla="*/ 1922999 w 7467600"/>
              <a:gd name="connsiteY360" fmla="*/ 5980343 h 6858000"/>
              <a:gd name="connsiteX361" fmla="*/ 1950261 w 7467600"/>
              <a:gd name="connsiteY361" fmla="*/ 6405858 h 6858000"/>
              <a:gd name="connsiteX362" fmla="*/ 2365554 w 7467600"/>
              <a:gd name="connsiteY362" fmla="*/ 6759107 h 6858000"/>
              <a:gd name="connsiteX363" fmla="*/ 2424142 w 7467600"/>
              <a:gd name="connsiteY363" fmla="*/ 6858000 h 6858000"/>
              <a:gd name="connsiteX364" fmla="*/ 2395994 w 7467600"/>
              <a:gd name="connsiteY364" fmla="*/ 6858000 h 6858000"/>
              <a:gd name="connsiteX365" fmla="*/ 2392863 w 7467600"/>
              <a:gd name="connsiteY365" fmla="*/ 6852964 h 6858000"/>
              <a:gd name="connsiteX366" fmla="*/ 2017589 w 7467600"/>
              <a:gd name="connsiteY366" fmla="*/ 6493982 h 6858000"/>
              <a:gd name="connsiteX367" fmla="*/ 2147336 w 7467600"/>
              <a:gd name="connsiteY367" fmla="*/ 6594052 h 6858000"/>
              <a:gd name="connsiteX368" fmla="*/ 2207047 w 7467600"/>
              <a:gd name="connsiteY368" fmla="*/ 6654540 h 6858000"/>
              <a:gd name="connsiteX369" fmla="*/ 2299106 w 7467600"/>
              <a:gd name="connsiteY369" fmla="*/ 6778931 h 6858000"/>
              <a:gd name="connsiteX370" fmla="*/ 2314430 w 7467600"/>
              <a:gd name="connsiteY370" fmla="*/ 6801144 h 6858000"/>
              <a:gd name="connsiteX371" fmla="*/ 2352406 w 7467600"/>
              <a:gd name="connsiteY371" fmla="*/ 6858000 h 6858000"/>
              <a:gd name="connsiteX372" fmla="*/ 2314492 w 7467600"/>
              <a:gd name="connsiteY372" fmla="*/ 6858000 h 6858000"/>
              <a:gd name="connsiteX373" fmla="*/ 2288095 w 7467600"/>
              <a:gd name="connsiteY373" fmla="*/ 6818030 h 6858000"/>
              <a:gd name="connsiteX374" fmla="*/ 2272768 w 7467600"/>
              <a:gd name="connsiteY374" fmla="*/ 6795822 h 6858000"/>
              <a:gd name="connsiteX375" fmla="*/ 2182715 w 7467600"/>
              <a:gd name="connsiteY375" fmla="*/ 6675071 h 6858000"/>
              <a:gd name="connsiteX376" fmla="*/ 2032061 w 7467600"/>
              <a:gd name="connsiteY376" fmla="*/ 6541380 h 6858000"/>
              <a:gd name="connsiteX377" fmla="*/ 2257220 w 7467600"/>
              <a:gd name="connsiteY377" fmla="*/ 6826257 h 6858000"/>
              <a:gd name="connsiteX378" fmla="*/ 2281324 w 7467600"/>
              <a:gd name="connsiteY378" fmla="*/ 6858000 h 6858000"/>
              <a:gd name="connsiteX379" fmla="*/ 2242860 w 7467600"/>
              <a:gd name="connsiteY379" fmla="*/ 6858000 h 6858000"/>
              <a:gd name="connsiteX380" fmla="*/ 2232818 w 7467600"/>
              <a:gd name="connsiteY380" fmla="*/ 6844926 h 6858000"/>
              <a:gd name="connsiteX381" fmla="*/ 1990172 w 7467600"/>
              <a:gd name="connsiteY381" fmla="*/ 6542121 h 6858000"/>
              <a:gd name="connsiteX382" fmla="*/ 2124090 w 7467600"/>
              <a:gd name="connsiteY382" fmla="*/ 6761017 h 6858000"/>
              <a:gd name="connsiteX383" fmla="*/ 2200380 w 7467600"/>
              <a:gd name="connsiteY383" fmla="*/ 6858000 h 6858000"/>
              <a:gd name="connsiteX384" fmla="*/ 2147507 w 7467600"/>
              <a:gd name="connsiteY384" fmla="*/ 6858000 h 6858000"/>
              <a:gd name="connsiteX385" fmla="*/ 2070668 w 7467600"/>
              <a:gd name="connsiteY385" fmla="*/ 6761520 h 6858000"/>
              <a:gd name="connsiteX386" fmla="*/ 1975142 w 7467600"/>
              <a:gd name="connsiteY386" fmla="*/ 6585570 h 6858000"/>
              <a:gd name="connsiteX387" fmla="*/ 2050035 w 7467600"/>
              <a:gd name="connsiteY387" fmla="*/ 6813345 h 6858000"/>
              <a:gd name="connsiteX388" fmla="*/ 2063025 w 7467600"/>
              <a:gd name="connsiteY388" fmla="*/ 6858000 h 6858000"/>
              <a:gd name="connsiteX389" fmla="*/ 2021675 w 7467600"/>
              <a:gd name="connsiteY389" fmla="*/ 6858000 h 6858000"/>
              <a:gd name="connsiteX390" fmla="*/ 2019308 w 7467600"/>
              <a:gd name="connsiteY390" fmla="*/ 6847118 h 6858000"/>
              <a:gd name="connsiteX391" fmla="*/ 1938835 w 7467600"/>
              <a:gd name="connsiteY391" fmla="*/ 6551160 h 6858000"/>
              <a:gd name="connsiteX392" fmla="*/ 1953230 w 7467600"/>
              <a:gd name="connsiteY392" fmla="*/ 6759699 h 6858000"/>
              <a:gd name="connsiteX393" fmla="*/ 1956763 w 7467600"/>
              <a:gd name="connsiteY393" fmla="*/ 6778191 h 6858000"/>
              <a:gd name="connsiteX394" fmla="*/ 1967925 w 7467600"/>
              <a:gd name="connsiteY394" fmla="*/ 6858000 h 6858000"/>
              <a:gd name="connsiteX395" fmla="*/ 1936622 w 7467600"/>
              <a:gd name="connsiteY395" fmla="*/ 6858000 h 6858000"/>
              <a:gd name="connsiteX396" fmla="*/ 1926261 w 7467600"/>
              <a:gd name="connsiteY396" fmla="*/ 6784064 h 6858000"/>
              <a:gd name="connsiteX397" fmla="*/ 1922724 w 7467600"/>
              <a:gd name="connsiteY397" fmla="*/ 6765577 h 6858000"/>
              <a:gd name="connsiteX398" fmla="*/ 1904650 w 7467600"/>
              <a:gd name="connsiteY398" fmla="*/ 6639616 h 6858000"/>
              <a:gd name="connsiteX399" fmla="*/ 1885273 w 7467600"/>
              <a:gd name="connsiteY399" fmla="*/ 6858000 h 6858000"/>
              <a:gd name="connsiteX400" fmla="*/ 1854363 w 7467600"/>
              <a:gd name="connsiteY400" fmla="*/ 6858000 h 6858000"/>
              <a:gd name="connsiteX401" fmla="*/ 1880391 w 7467600"/>
              <a:gd name="connsiteY401" fmla="*/ 6603796 h 6858000"/>
              <a:gd name="connsiteX402" fmla="*/ 1818273 w 7467600"/>
              <a:gd name="connsiteY402" fmla="*/ 6715729 h 6858000"/>
              <a:gd name="connsiteX403" fmla="*/ 1794691 w 7467600"/>
              <a:gd name="connsiteY403" fmla="*/ 6843239 h 6858000"/>
              <a:gd name="connsiteX404" fmla="*/ 1794914 w 7467600"/>
              <a:gd name="connsiteY404" fmla="*/ 6858000 h 6858000"/>
              <a:gd name="connsiteX405" fmla="*/ 1746128 w 7467600"/>
              <a:gd name="connsiteY405" fmla="*/ 6858000 h 6858000"/>
              <a:gd name="connsiteX406" fmla="*/ 1753934 w 7467600"/>
              <a:gd name="connsiteY406" fmla="*/ 6724796 h 6858000"/>
              <a:gd name="connsiteX407" fmla="*/ 1792053 w 7467600"/>
              <a:gd name="connsiteY407" fmla="*/ 6572396 h 6858000"/>
              <a:gd name="connsiteX408" fmla="*/ 1862248 w 7467600"/>
              <a:gd name="connsiteY408" fmla="*/ 6266397 h 6858000"/>
              <a:gd name="connsiteX409" fmla="*/ 1862250 w 7467600"/>
              <a:gd name="connsiteY409" fmla="*/ 6033531 h 6858000"/>
              <a:gd name="connsiteX410" fmla="*/ 1211999 w 7467600"/>
              <a:gd name="connsiteY410" fmla="*/ 6683610 h 6858000"/>
              <a:gd name="connsiteX411" fmla="*/ 1213266 w 7467600"/>
              <a:gd name="connsiteY411" fmla="*/ 6691947 h 6858000"/>
              <a:gd name="connsiteX412" fmla="*/ 1203370 w 7467600"/>
              <a:gd name="connsiteY412" fmla="*/ 6850676 h 6858000"/>
              <a:gd name="connsiteX413" fmla="*/ 1203671 w 7467600"/>
              <a:gd name="connsiteY413" fmla="*/ 6858000 h 6858000"/>
              <a:gd name="connsiteX414" fmla="*/ 1143180 w 7467600"/>
              <a:gd name="connsiteY414" fmla="*/ 6858000 h 6858000"/>
              <a:gd name="connsiteX415" fmla="*/ 1142176 w 7467600"/>
              <a:gd name="connsiteY415" fmla="*/ 6766045 h 6858000"/>
              <a:gd name="connsiteX416" fmla="*/ 1067484 w 7467600"/>
              <a:gd name="connsiteY416" fmla="*/ 6858000 h 6858000"/>
              <a:gd name="connsiteX417" fmla="*/ 953928 w 7467600"/>
              <a:gd name="connsiteY417" fmla="*/ 6858000 h 6858000"/>
              <a:gd name="connsiteX418" fmla="*/ 959715 w 7467600"/>
              <a:gd name="connsiteY418" fmla="*/ 6850185 h 6858000"/>
              <a:gd name="connsiteX419" fmla="*/ 1483788 w 7467600"/>
              <a:gd name="connsiteY419" fmla="*/ 6259174 h 6858000"/>
              <a:gd name="connsiteX420" fmla="*/ 1100671 w 7467600"/>
              <a:gd name="connsiteY420" fmla="*/ 6252137 h 6858000"/>
              <a:gd name="connsiteX421" fmla="*/ 1090144 w 7467600"/>
              <a:gd name="connsiteY421" fmla="*/ 6256748 h 6858000"/>
              <a:gd name="connsiteX422" fmla="*/ 1095872 w 7467600"/>
              <a:gd name="connsiteY422" fmla="*/ 6271892 h 6858000"/>
              <a:gd name="connsiteX423" fmla="*/ 262785 w 7467600"/>
              <a:gd name="connsiteY423" fmla="*/ 6845450 h 6858000"/>
              <a:gd name="connsiteX424" fmla="*/ 209968 w 7467600"/>
              <a:gd name="connsiteY424" fmla="*/ 6770713 h 6858000"/>
              <a:gd name="connsiteX425" fmla="*/ 873460 w 7467600"/>
              <a:gd name="connsiteY425" fmla="*/ 6253768 h 6858000"/>
              <a:gd name="connsiteX426" fmla="*/ 192686 w 7467600"/>
              <a:gd name="connsiteY426" fmla="*/ 5849257 h 6858000"/>
              <a:gd name="connsiteX427" fmla="*/ 4696 w 7467600"/>
              <a:gd name="connsiteY427" fmla="*/ 5697668 h 6858000"/>
              <a:gd name="connsiteX428" fmla="*/ 0 w 7467600"/>
              <a:gd name="connsiteY428" fmla="*/ 5689984 h 6858000"/>
              <a:gd name="connsiteX429" fmla="*/ 0 w 7467600"/>
              <a:gd name="connsiteY429" fmla="*/ 5513472 h 6858000"/>
              <a:gd name="connsiteX430" fmla="*/ 174101 w 7467600"/>
              <a:gd name="connsiteY430" fmla="*/ 5620277 h 6858000"/>
              <a:gd name="connsiteX431" fmla="*/ 891800 w 7467600"/>
              <a:gd name="connsiteY431" fmla="*/ 6036935 h 6858000"/>
              <a:gd name="connsiteX432" fmla="*/ 1072219 w 7467600"/>
              <a:gd name="connsiteY432" fmla="*/ 6169443 h 6858000"/>
              <a:gd name="connsiteX433" fmla="*/ 1074117 w 7467600"/>
              <a:gd name="connsiteY433" fmla="*/ 6170301 h 6858000"/>
              <a:gd name="connsiteX434" fmla="*/ 1083114 w 7467600"/>
              <a:gd name="connsiteY434" fmla="*/ 6174131 h 6858000"/>
              <a:gd name="connsiteX435" fmla="*/ 1543010 w 7467600"/>
              <a:gd name="connsiteY435" fmla="*/ 6191140 h 6858000"/>
              <a:gd name="connsiteX436" fmla="*/ 1551080 w 7467600"/>
              <a:gd name="connsiteY436" fmla="*/ 6195006 h 6858000"/>
              <a:gd name="connsiteX437" fmla="*/ 2345443 w 7467600"/>
              <a:gd name="connsiteY437" fmla="*/ 5549882 h 6858000"/>
              <a:gd name="connsiteX438" fmla="*/ 1721499 w 7467600"/>
              <a:gd name="connsiteY438" fmla="*/ 5599969 h 6858000"/>
              <a:gd name="connsiteX439" fmla="*/ 767716 w 7467600"/>
              <a:gd name="connsiteY439" fmla="*/ 5472768 h 6858000"/>
              <a:gd name="connsiteX440" fmla="*/ 722147 w 7467600"/>
              <a:gd name="connsiteY440" fmla="*/ 5393091 h 6858000"/>
              <a:gd name="connsiteX441" fmla="*/ 1485552 w 7467600"/>
              <a:gd name="connsiteY441" fmla="*/ 5313202 h 6858000"/>
              <a:gd name="connsiteX442" fmla="*/ 2143004 w 7467600"/>
              <a:gd name="connsiteY442" fmla="*/ 5402420 h 6858000"/>
              <a:gd name="connsiteX443" fmla="*/ 1933391 w 7467600"/>
              <a:gd name="connsiteY443" fmla="*/ 5156971 h 6858000"/>
              <a:gd name="connsiteX444" fmla="*/ 1827118 w 7467600"/>
              <a:gd name="connsiteY444" fmla="*/ 4968410 h 6858000"/>
              <a:gd name="connsiteX445" fmla="*/ 1837349 w 7467600"/>
              <a:gd name="connsiteY445" fmla="*/ 4956357 h 6858000"/>
              <a:gd name="connsiteX446" fmla="*/ 2162835 w 7467600"/>
              <a:gd name="connsiteY446" fmla="*/ 5187853 h 6858000"/>
              <a:gd name="connsiteX447" fmla="*/ 2257167 w 7467600"/>
              <a:gd name="connsiteY447" fmla="*/ 5462123 h 6858000"/>
              <a:gd name="connsiteX448" fmla="*/ 2261598 w 7467600"/>
              <a:gd name="connsiteY448" fmla="*/ 5467998 h 6858000"/>
              <a:gd name="connsiteX449" fmla="*/ 2437177 w 7467600"/>
              <a:gd name="connsiteY449" fmla="*/ 5479608 h 6858000"/>
              <a:gd name="connsiteX450" fmla="*/ 2445247 w 7467600"/>
              <a:gd name="connsiteY450" fmla="*/ 5483476 h 6858000"/>
              <a:gd name="connsiteX451" fmla="*/ 2743626 w 7467600"/>
              <a:gd name="connsiteY451" fmla="*/ 5304819 h 6858000"/>
              <a:gd name="connsiteX452" fmla="*/ 3048102 w 7467600"/>
              <a:gd name="connsiteY452" fmla="*/ 5150595 h 6858000"/>
              <a:gd name="connsiteX453" fmla="*/ 1799414 w 7467600"/>
              <a:gd name="connsiteY453" fmla="*/ 4694732 h 6858000"/>
              <a:gd name="connsiteX454" fmla="*/ 1771735 w 7467600"/>
              <a:gd name="connsiteY454" fmla="*/ 4619929 h 6858000"/>
              <a:gd name="connsiteX455" fmla="*/ 3104273 w 7467600"/>
              <a:gd name="connsiteY455" fmla="*/ 5076159 h 6858000"/>
              <a:gd name="connsiteX456" fmla="*/ 3113245 w 7467600"/>
              <a:gd name="connsiteY456" fmla="*/ 5090705 h 6858000"/>
              <a:gd name="connsiteX457" fmla="*/ 3126294 w 7467600"/>
              <a:gd name="connsiteY457" fmla="*/ 5114400 h 6858000"/>
              <a:gd name="connsiteX458" fmla="*/ 3937433 w 7467600"/>
              <a:gd name="connsiteY458" fmla="*/ 4830473 h 6858000"/>
              <a:gd name="connsiteX459" fmla="*/ 3590475 w 7467600"/>
              <a:gd name="connsiteY459" fmla="*/ 4597974 h 6858000"/>
              <a:gd name="connsiteX460" fmla="*/ 3100264 w 7467600"/>
              <a:gd name="connsiteY460" fmla="*/ 4579845 h 6858000"/>
              <a:gd name="connsiteX461" fmla="*/ 2183576 w 7467600"/>
              <a:gd name="connsiteY461" fmla="*/ 4227150 h 6858000"/>
              <a:gd name="connsiteX462" fmla="*/ 2151029 w 7467600"/>
              <a:gd name="connsiteY462" fmla="*/ 4146947 h 6858000"/>
              <a:gd name="connsiteX463" fmla="*/ 3563434 w 7467600"/>
              <a:gd name="connsiteY463" fmla="*/ 4469115 h 6858000"/>
              <a:gd name="connsiteX464" fmla="*/ 3177952 w 7467600"/>
              <a:gd name="connsiteY464" fmla="*/ 3657386 h 6858000"/>
              <a:gd name="connsiteX465" fmla="*/ 3189263 w 7467600"/>
              <a:gd name="connsiteY465" fmla="*/ 3625726 h 6858000"/>
              <a:gd name="connsiteX466" fmla="*/ 3560912 w 7467600"/>
              <a:gd name="connsiteY466" fmla="*/ 4079863 h 6858000"/>
              <a:gd name="connsiteX467" fmla="*/ 3626636 w 7467600"/>
              <a:gd name="connsiteY467" fmla="*/ 4512230 h 6858000"/>
              <a:gd name="connsiteX468" fmla="*/ 3653088 w 7467600"/>
              <a:gd name="connsiteY468" fmla="*/ 4521417 h 6858000"/>
              <a:gd name="connsiteX469" fmla="*/ 3988128 w 7467600"/>
              <a:gd name="connsiteY469" fmla="*/ 4817267 h 6858000"/>
              <a:gd name="connsiteX470" fmla="*/ 4830582 w 7467600"/>
              <a:gd name="connsiteY470" fmla="*/ 4676000 h 6858000"/>
              <a:gd name="connsiteX471" fmla="*/ 4830100 w 7467600"/>
              <a:gd name="connsiteY471" fmla="*/ 4675554 h 6858000"/>
              <a:gd name="connsiteX472" fmla="*/ 4036318 w 7467600"/>
              <a:gd name="connsiteY472" fmla="*/ 4147013 h 6858000"/>
              <a:gd name="connsiteX473" fmla="*/ 3432098 w 7467600"/>
              <a:gd name="connsiteY473" fmla="*/ 3537312 h 6858000"/>
              <a:gd name="connsiteX474" fmla="*/ 3446761 w 7467600"/>
              <a:gd name="connsiteY474" fmla="*/ 3461278 h 6858000"/>
              <a:gd name="connsiteX475" fmla="*/ 4419733 w 7467600"/>
              <a:gd name="connsiteY475" fmla="*/ 3963555 h 6858000"/>
              <a:gd name="connsiteX476" fmla="*/ 4781371 w 7467600"/>
              <a:gd name="connsiteY476" fmla="*/ 4458604 h 6858000"/>
              <a:gd name="connsiteX477" fmla="*/ 4780440 w 7467600"/>
              <a:gd name="connsiteY477" fmla="*/ 4470290 h 6858000"/>
              <a:gd name="connsiteX478" fmla="*/ 4898954 w 7467600"/>
              <a:gd name="connsiteY478" fmla="*/ 4662092 h 6858000"/>
              <a:gd name="connsiteX479" fmla="*/ 4900699 w 7467600"/>
              <a:gd name="connsiteY479" fmla="*/ 4670867 h 6858000"/>
              <a:gd name="connsiteX480" fmla="*/ 5714511 w 7467600"/>
              <a:gd name="connsiteY480" fmla="*/ 4663483 h 6858000"/>
              <a:gd name="connsiteX481" fmla="*/ 5464793 w 7467600"/>
              <a:gd name="connsiteY481" fmla="*/ 4393556 h 6858000"/>
              <a:gd name="connsiteX482" fmla="*/ 5461897 w 7467600"/>
              <a:gd name="connsiteY482" fmla="*/ 4390879 h 6858000"/>
              <a:gd name="connsiteX483" fmla="*/ 4294126 w 7467600"/>
              <a:gd name="connsiteY483" fmla="*/ 3303048 h 6858000"/>
              <a:gd name="connsiteX484" fmla="*/ 4305321 w 7467600"/>
              <a:gd name="connsiteY484" fmla="*/ 3256953 h 6858000"/>
              <a:gd name="connsiteX485" fmla="*/ 4949299 w 7467600"/>
              <a:gd name="connsiteY485" fmla="*/ 3766336 h 6858000"/>
              <a:gd name="connsiteX486" fmla="*/ 5291452 w 7467600"/>
              <a:gd name="connsiteY486" fmla="*/ 4076801 h 6858000"/>
              <a:gd name="connsiteX487" fmla="*/ 5434998 w 7467600"/>
              <a:gd name="connsiteY487" fmla="*/ 4254100 h 6858000"/>
              <a:gd name="connsiteX488" fmla="*/ 5351015 w 7467600"/>
              <a:gd name="connsiteY488" fmla="*/ 3760989 h 6858000"/>
              <a:gd name="connsiteX489" fmla="*/ 5413780 w 7467600"/>
              <a:gd name="connsiteY489" fmla="*/ 2966265 h 6858000"/>
              <a:gd name="connsiteX490" fmla="*/ 5425627 w 7467600"/>
              <a:gd name="connsiteY490" fmla="*/ 2954192 h 6858000"/>
              <a:gd name="connsiteX491" fmla="*/ 6604735 w 7467600"/>
              <a:gd name="connsiteY491" fmla="*/ 2041381 h 6858000"/>
              <a:gd name="connsiteX492" fmla="*/ 7204487 w 7467600"/>
              <a:gd name="connsiteY492" fmla="*/ 2742112 h 6858000"/>
              <a:gd name="connsiteX493" fmla="*/ 7131592 w 7467600"/>
              <a:gd name="connsiteY493" fmla="*/ 2672096 h 6858000"/>
              <a:gd name="connsiteX494" fmla="*/ 6996344 w 7467600"/>
              <a:gd name="connsiteY494" fmla="*/ 2518310 h 6858000"/>
              <a:gd name="connsiteX495" fmla="*/ 6735495 w 7467600"/>
              <a:gd name="connsiteY495" fmla="*/ 2196890 h 6858000"/>
              <a:gd name="connsiteX496" fmla="*/ 6721901 w 7467600"/>
              <a:gd name="connsiteY496" fmla="*/ 2179274 h 6858000"/>
              <a:gd name="connsiteX497" fmla="*/ 6604735 w 7467600"/>
              <a:gd name="connsiteY497" fmla="*/ 2041381 h 6858000"/>
              <a:gd name="connsiteX498" fmla="*/ 6591670 w 7467600"/>
              <a:gd name="connsiteY498" fmla="*/ 1988277 h 6858000"/>
              <a:gd name="connsiteX499" fmla="*/ 6747349 w 7467600"/>
              <a:gd name="connsiteY499" fmla="*/ 2160069 h 6858000"/>
              <a:gd name="connsiteX500" fmla="*/ 6760943 w 7467600"/>
              <a:gd name="connsiteY500" fmla="*/ 2177686 h 6858000"/>
              <a:gd name="connsiteX501" fmla="*/ 7021065 w 7467600"/>
              <a:gd name="connsiteY501" fmla="*/ 2498102 h 6858000"/>
              <a:gd name="connsiteX502" fmla="*/ 7155223 w 7467600"/>
              <a:gd name="connsiteY502" fmla="*/ 2650386 h 6858000"/>
              <a:gd name="connsiteX503" fmla="*/ 7203167 w 7467600"/>
              <a:gd name="connsiteY503" fmla="*/ 2697288 h 6858000"/>
              <a:gd name="connsiteX504" fmla="*/ 6937703 w 7467600"/>
              <a:gd name="connsiteY504" fmla="*/ 2321981 h 6858000"/>
              <a:gd name="connsiteX505" fmla="*/ 6591670 w 7467600"/>
              <a:gd name="connsiteY505" fmla="*/ 1988277 h 6858000"/>
              <a:gd name="connsiteX506" fmla="*/ 5798671 w 7467600"/>
              <a:gd name="connsiteY506" fmla="*/ 1981601 h 6858000"/>
              <a:gd name="connsiteX507" fmla="*/ 5754709 w 7467600"/>
              <a:gd name="connsiteY507" fmla="*/ 2071454 h 6858000"/>
              <a:gd name="connsiteX508" fmla="*/ 5763044 w 7467600"/>
              <a:gd name="connsiteY508" fmla="*/ 2842206 h 6858000"/>
              <a:gd name="connsiteX509" fmla="*/ 5764974 w 7467600"/>
              <a:gd name="connsiteY509" fmla="*/ 2799609 h 6858000"/>
              <a:gd name="connsiteX510" fmla="*/ 5767665 w 7467600"/>
              <a:gd name="connsiteY510" fmla="*/ 2666409 h 6858000"/>
              <a:gd name="connsiteX511" fmla="*/ 5763055 w 7467600"/>
              <a:gd name="connsiteY511" fmla="*/ 2579705 h 6858000"/>
              <a:gd name="connsiteX512" fmla="*/ 5758079 w 7467600"/>
              <a:gd name="connsiteY512" fmla="*/ 2492508 h 6858000"/>
              <a:gd name="connsiteX513" fmla="*/ 5779325 w 7467600"/>
              <a:gd name="connsiteY513" fmla="*/ 2197069 h 6858000"/>
              <a:gd name="connsiteX514" fmla="*/ 5798671 w 7467600"/>
              <a:gd name="connsiteY514" fmla="*/ 1981601 h 6858000"/>
              <a:gd name="connsiteX515" fmla="*/ 5829202 w 7467600"/>
              <a:gd name="connsiteY515" fmla="*/ 1971679 h 6858000"/>
              <a:gd name="connsiteX516" fmla="*/ 5809558 w 7467600"/>
              <a:gd name="connsiteY516" fmla="*/ 2198043 h 6858000"/>
              <a:gd name="connsiteX517" fmla="*/ 5788653 w 7467600"/>
              <a:gd name="connsiteY517" fmla="*/ 2489430 h 6858000"/>
              <a:gd name="connsiteX518" fmla="*/ 5793439 w 7467600"/>
              <a:gd name="connsiteY518" fmla="*/ 2575235 h 6858000"/>
              <a:gd name="connsiteX519" fmla="*/ 5796837 w 7467600"/>
              <a:gd name="connsiteY519" fmla="*/ 2637633 h 6858000"/>
              <a:gd name="connsiteX520" fmla="*/ 5818614 w 7467600"/>
              <a:gd name="connsiteY520" fmla="*/ 2473055 h 6858000"/>
              <a:gd name="connsiteX521" fmla="*/ 5829202 w 7467600"/>
              <a:gd name="connsiteY521" fmla="*/ 1971679 h 6858000"/>
              <a:gd name="connsiteX522" fmla="*/ 5911389 w 7467600"/>
              <a:gd name="connsiteY522" fmla="*/ 1898371 h 6858000"/>
              <a:gd name="connsiteX523" fmla="*/ 6237627 w 7467600"/>
              <a:gd name="connsiteY523" fmla="*/ 2231921 h 6858000"/>
              <a:gd name="connsiteX524" fmla="*/ 5911389 w 7467600"/>
              <a:gd name="connsiteY524" fmla="*/ 1898371 h 6858000"/>
              <a:gd name="connsiteX525" fmla="*/ 6944437 w 7467600"/>
              <a:gd name="connsiteY525" fmla="*/ 1575402 h 6858000"/>
              <a:gd name="connsiteX526" fmla="*/ 6304730 w 7467600"/>
              <a:gd name="connsiteY526" fmla="*/ 1766654 h 6858000"/>
              <a:gd name="connsiteX527" fmla="*/ 6944437 w 7467600"/>
              <a:gd name="connsiteY527" fmla="*/ 1575402 h 6858000"/>
              <a:gd name="connsiteX528" fmla="*/ 7019523 w 7467600"/>
              <a:gd name="connsiteY528" fmla="*/ 1519450 h 6858000"/>
              <a:gd name="connsiteX529" fmla="*/ 6298091 w 7467600"/>
              <a:gd name="connsiteY529" fmla="*/ 1737122 h 6858000"/>
              <a:gd name="connsiteX530" fmla="*/ 7019523 w 7467600"/>
              <a:gd name="connsiteY530" fmla="*/ 1519450 h 6858000"/>
              <a:gd name="connsiteX531" fmla="*/ 2399523 w 7467600"/>
              <a:gd name="connsiteY531" fmla="*/ 1428234 h 6858000"/>
              <a:gd name="connsiteX532" fmla="*/ 2224982 w 7467600"/>
              <a:gd name="connsiteY532" fmla="*/ 1826201 h 6858000"/>
              <a:gd name="connsiteX533" fmla="*/ 2096099 w 7467600"/>
              <a:gd name="connsiteY533" fmla="*/ 2345900 h 6858000"/>
              <a:gd name="connsiteX534" fmla="*/ 2283317 w 7467600"/>
              <a:gd name="connsiteY534" fmla="*/ 1796925 h 6858000"/>
              <a:gd name="connsiteX535" fmla="*/ 2399523 w 7467600"/>
              <a:gd name="connsiteY535" fmla="*/ 1428234 h 6858000"/>
              <a:gd name="connsiteX536" fmla="*/ 2448558 w 7467600"/>
              <a:gd name="connsiteY536" fmla="*/ 1373435 h 6858000"/>
              <a:gd name="connsiteX537" fmla="*/ 2312521 w 7467600"/>
              <a:gd name="connsiteY537" fmla="*/ 1806140 h 6858000"/>
              <a:gd name="connsiteX538" fmla="*/ 2127533 w 7467600"/>
              <a:gd name="connsiteY538" fmla="*/ 2348380 h 6858000"/>
              <a:gd name="connsiteX539" fmla="*/ 2358080 w 7467600"/>
              <a:gd name="connsiteY539" fmla="*/ 1866134 h 6858000"/>
              <a:gd name="connsiteX540" fmla="*/ 2407436 w 7467600"/>
              <a:gd name="connsiteY540" fmla="*/ 1651070 h 6858000"/>
              <a:gd name="connsiteX541" fmla="*/ 2448558 w 7467600"/>
              <a:gd name="connsiteY541" fmla="*/ 1373435 h 6858000"/>
              <a:gd name="connsiteX542" fmla="*/ 278707 w 7467600"/>
              <a:gd name="connsiteY542" fmla="*/ 1352270 h 6858000"/>
              <a:gd name="connsiteX543" fmla="*/ 321570 w 7467600"/>
              <a:gd name="connsiteY543" fmla="*/ 1861610 h 6858000"/>
              <a:gd name="connsiteX544" fmla="*/ 294281 w 7467600"/>
              <a:gd name="connsiteY544" fmla="*/ 1440658 h 6858000"/>
              <a:gd name="connsiteX545" fmla="*/ 278707 w 7467600"/>
              <a:gd name="connsiteY545" fmla="*/ 1352270 h 6858000"/>
              <a:gd name="connsiteX546" fmla="*/ 1423821 w 7467600"/>
              <a:gd name="connsiteY546" fmla="*/ 1351958 h 6858000"/>
              <a:gd name="connsiteX547" fmla="*/ 1638521 w 7467600"/>
              <a:gd name="connsiteY547" fmla="*/ 1908470 h 6858000"/>
              <a:gd name="connsiteX548" fmla="*/ 1754199 w 7467600"/>
              <a:gd name="connsiteY548" fmla="*/ 2149284 h 6858000"/>
              <a:gd name="connsiteX549" fmla="*/ 1908359 w 7467600"/>
              <a:gd name="connsiteY549" fmla="*/ 2364988 h 6858000"/>
              <a:gd name="connsiteX550" fmla="*/ 1647661 w 7467600"/>
              <a:gd name="connsiteY550" fmla="*/ 1825945 h 6858000"/>
              <a:gd name="connsiteX551" fmla="*/ 1423821 w 7467600"/>
              <a:gd name="connsiteY551" fmla="*/ 1351958 h 6858000"/>
              <a:gd name="connsiteX552" fmla="*/ 1431890 w 7467600"/>
              <a:gd name="connsiteY552" fmla="*/ 1306475 h 6858000"/>
              <a:gd name="connsiteX553" fmla="*/ 1507597 w 7467600"/>
              <a:gd name="connsiteY553" fmla="*/ 1446132 h 6858000"/>
              <a:gd name="connsiteX554" fmla="*/ 1674586 w 7467600"/>
              <a:gd name="connsiteY554" fmla="*/ 1813832 h 6858000"/>
              <a:gd name="connsiteX555" fmla="*/ 1815950 w 7467600"/>
              <a:gd name="connsiteY555" fmla="*/ 2128564 h 6858000"/>
              <a:gd name="connsiteX556" fmla="*/ 1984242 w 7467600"/>
              <a:gd name="connsiteY556" fmla="*/ 2430829 h 6858000"/>
              <a:gd name="connsiteX557" fmla="*/ 2014023 w 7467600"/>
              <a:gd name="connsiteY557" fmla="*/ 2450995 h 6858000"/>
              <a:gd name="connsiteX558" fmla="*/ 1747337 w 7467600"/>
              <a:gd name="connsiteY558" fmla="*/ 1855264 h 6858000"/>
              <a:gd name="connsiteX559" fmla="*/ 1533749 w 7467600"/>
              <a:gd name="connsiteY559" fmla="*/ 1478656 h 6858000"/>
              <a:gd name="connsiteX560" fmla="*/ 1431890 w 7467600"/>
              <a:gd name="connsiteY560" fmla="*/ 1306475 h 6858000"/>
              <a:gd name="connsiteX561" fmla="*/ 5052692 w 7467600"/>
              <a:gd name="connsiteY561" fmla="*/ 1292994 h 6858000"/>
              <a:gd name="connsiteX562" fmla="*/ 5200661 w 7467600"/>
              <a:gd name="connsiteY562" fmla="*/ 1635186 h 6858000"/>
              <a:gd name="connsiteX563" fmla="*/ 5297138 w 7467600"/>
              <a:gd name="connsiteY563" fmla="*/ 1906351 h 6858000"/>
              <a:gd name="connsiteX564" fmla="*/ 5052692 w 7467600"/>
              <a:gd name="connsiteY564" fmla="*/ 1292994 h 6858000"/>
              <a:gd name="connsiteX565" fmla="*/ 5009948 w 7467600"/>
              <a:gd name="connsiteY565" fmla="*/ 1273619 h 6858000"/>
              <a:gd name="connsiteX566" fmla="*/ 5121777 w 7467600"/>
              <a:gd name="connsiteY566" fmla="*/ 1654213 h 6858000"/>
              <a:gd name="connsiteX567" fmla="*/ 5293545 w 7467600"/>
              <a:gd name="connsiteY567" fmla="*/ 2072247 h 6858000"/>
              <a:gd name="connsiteX568" fmla="*/ 5294042 w 7467600"/>
              <a:gd name="connsiteY568" fmla="*/ 2065019 h 6858000"/>
              <a:gd name="connsiteX569" fmla="*/ 5171936 w 7467600"/>
              <a:gd name="connsiteY569" fmla="*/ 1647613 h 6858000"/>
              <a:gd name="connsiteX570" fmla="*/ 5009948 w 7467600"/>
              <a:gd name="connsiteY570" fmla="*/ 1273619 h 6858000"/>
              <a:gd name="connsiteX571" fmla="*/ 655236 w 7467600"/>
              <a:gd name="connsiteY571" fmla="*/ 1268632 h 6858000"/>
              <a:gd name="connsiteX572" fmla="*/ 839521 w 7467600"/>
              <a:gd name="connsiteY572" fmla="*/ 1685315 h 6858000"/>
              <a:gd name="connsiteX573" fmla="*/ 1109416 w 7467600"/>
              <a:gd name="connsiteY573" fmla="*/ 2061663 h 6858000"/>
              <a:gd name="connsiteX574" fmla="*/ 1298300 w 7467600"/>
              <a:gd name="connsiteY574" fmla="*/ 2247742 h 6858000"/>
              <a:gd name="connsiteX575" fmla="*/ 1125871 w 7467600"/>
              <a:gd name="connsiteY575" fmla="*/ 1989513 h 6858000"/>
              <a:gd name="connsiteX576" fmla="*/ 981574 w 7467600"/>
              <a:gd name="connsiteY576" fmla="*/ 1783157 h 6858000"/>
              <a:gd name="connsiteX577" fmla="*/ 922198 w 7467600"/>
              <a:gd name="connsiteY577" fmla="*/ 1677437 h 6858000"/>
              <a:gd name="connsiteX578" fmla="*/ 869293 w 7467600"/>
              <a:gd name="connsiteY578" fmla="*/ 1583214 h 6858000"/>
              <a:gd name="connsiteX579" fmla="*/ 751431 w 7467600"/>
              <a:gd name="connsiteY579" fmla="*/ 1405731 h 6858000"/>
              <a:gd name="connsiteX580" fmla="*/ 655236 w 7467600"/>
              <a:gd name="connsiteY580" fmla="*/ 1268632 h 6858000"/>
              <a:gd name="connsiteX581" fmla="*/ 6516292 w 7467600"/>
              <a:gd name="connsiteY581" fmla="*/ 1263064 h 6858000"/>
              <a:gd name="connsiteX582" fmla="*/ 5736320 w 7467600"/>
              <a:gd name="connsiteY582" fmla="*/ 1501803 h 6858000"/>
              <a:gd name="connsiteX583" fmla="*/ 6516292 w 7467600"/>
              <a:gd name="connsiteY583" fmla="*/ 1263064 h 6858000"/>
              <a:gd name="connsiteX584" fmla="*/ 291466 w 7467600"/>
              <a:gd name="connsiteY584" fmla="*/ 1250369 h 6858000"/>
              <a:gd name="connsiteX585" fmla="*/ 323180 w 7467600"/>
              <a:gd name="connsiteY585" fmla="*/ 1435283 h 6858000"/>
              <a:gd name="connsiteX586" fmla="*/ 349381 w 7467600"/>
              <a:gd name="connsiteY586" fmla="*/ 1875041 h 6858000"/>
              <a:gd name="connsiteX587" fmla="*/ 374363 w 7467600"/>
              <a:gd name="connsiteY587" fmla="*/ 1506494 h 6858000"/>
              <a:gd name="connsiteX588" fmla="*/ 302168 w 7467600"/>
              <a:gd name="connsiteY588" fmla="*/ 1274495 h 6858000"/>
              <a:gd name="connsiteX589" fmla="*/ 291466 w 7467600"/>
              <a:gd name="connsiteY589" fmla="*/ 1250369 h 6858000"/>
              <a:gd name="connsiteX590" fmla="*/ 678222 w 7467600"/>
              <a:gd name="connsiteY590" fmla="*/ 1248670 h 6858000"/>
              <a:gd name="connsiteX591" fmla="*/ 775536 w 7467600"/>
              <a:gd name="connsiteY591" fmla="*/ 1388015 h 6858000"/>
              <a:gd name="connsiteX592" fmla="*/ 894529 w 7467600"/>
              <a:gd name="connsiteY592" fmla="*/ 1567739 h 6858000"/>
              <a:gd name="connsiteX593" fmla="*/ 948000 w 7467600"/>
              <a:gd name="connsiteY593" fmla="*/ 1663088 h 6858000"/>
              <a:gd name="connsiteX594" fmla="*/ 1006812 w 7467600"/>
              <a:gd name="connsiteY594" fmla="*/ 1767683 h 6858000"/>
              <a:gd name="connsiteX595" fmla="*/ 1149133 w 7467600"/>
              <a:gd name="connsiteY595" fmla="*/ 1971513 h 6858000"/>
              <a:gd name="connsiteX596" fmla="*/ 1333952 w 7467600"/>
              <a:gd name="connsiteY596" fmla="*/ 2251620 h 6858000"/>
              <a:gd name="connsiteX597" fmla="*/ 1337329 w 7467600"/>
              <a:gd name="connsiteY597" fmla="*/ 2258350 h 6858000"/>
              <a:gd name="connsiteX598" fmla="*/ 1014726 w 7467600"/>
              <a:gd name="connsiteY598" fmla="*/ 1615556 h 6858000"/>
              <a:gd name="connsiteX599" fmla="*/ 678222 w 7467600"/>
              <a:gd name="connsiteY599" fmla="*/ 1248670 h 6858000"/>
              <a:gd name="connsiteX600" fmla="*/ 6691602 w 7467600"/>
              <a:gd name="connsiteY600" fmla="*/ 1140573 h 6858000"/>
              <a:gd name="connsiteX601" fmla="*/ 6571100 w 7467600"/>
              <a:gd name="connsiteY601" fmla="*/ 1183662 h 6858000"/>
              <a:gd name="connsiteX602" fmla="*/ 6241687 w 7467600"/>
              <a:gd name="connsiteY602" fmla="*/ 1257600 h 6858000"/>
              <a:gd name="connsiteX603" fmla="*/ 5693009 w 7467600"/>
              <a:gd name="connsiteY603" fmla="*/ 1478256 h 6858000"/>
              <a:gd name="connsiteX604" fmla="*/ 6548420 w 7467600"/>
              <a:gd name="connsiteY604" fmla="*/ 1214599 h 6858000"/>
              <a:gd name="connsiteX605" fmla="*/ 6605473 w 7467600"/>
              <a:gd name="connsiteY605" fmla="*/ 1184686 h 6858000"/>
              <a:gd name="connsiteX606" fmla="*/ 6691602 w 7467600"/>
              <a:gd name="connsiteY606" fmla="*/ 1140573 h 6858000"/>
              <a:gd name="connsiteX607" fmla="*/ 4002475 w 7467600"/>
              <a:gd name="connsiteY607" fmla="*/ 1037802 h 6858000"/>
              <a:gd name="connsiteX608" fmla="*/ 4000324 w 7467600"/>
              <a:gd name="connsiteY608" fmla="*/ 1039362 h 6858000"/>
              <a:gd name="connsiteX609" fmla="*/ 4002862 w 7467600"/>
              <a:gd name="connsiteY609" fmla="*/ 1042866 h 6858000"/>
              <a:gd name="connsiteX610" fmla="*/ 4002475 w 7467600"/>
              <a:gd name="connsiteY610" fmla="*/ 1037802 h 6858000"/>
              <a:gd name="connsiteX611" fmla="*/ 506322 w 7467600"/>
              <a:gd name="connsiteY611" fmla="*/ 1020997 h 6858000"/>
              <a:gd name="connsiteX612" fmla="*/ 533068 w 7467600"/>
              <a:gd name="connsiteY612" fmla="*/ 1029409 h 6858000"/>
              <a:gd name="connsiteX613" fmla="*/ 1232525 w 7467600"/>
              <a:gd name="connsiteY613" fmla="*/ 1804675 h 6858000"/>
              <a:gd name="connsiteX614" fmla="*/ 1388858 w 7467600"/>
              <a:gd name="connsiteY614" fmla="*/ 2368011 h 6858000"/>
              <a:gd name="connsiteX615" fmla="*/ 1384098 w 7467600"/>
              <a:gd name="connsiteY615" fmla="*/ 2378125 h 6858000"/>
              <a:gd name="connsiteX616" fmla="*/ 1425393 w 7467600"/>
              <a:gd name="connsiteY616" fmla="*/ 2589124 h 6858000"/>
              <a:gd name="connsiteX617" fmla="*/ 1424001 w 7467600"/>
              <a:gd name="connsiteY617" fmla="*/ 2597541 h 6858000"/>
              <a:gd name="connsiteX618" fmla="*/ 2152729 w 7467600"/>
              <a:gd name="connsiteY618" fmla="*/ 2864487 h 6858000"/>
              <a:gd name="connsiteX619" fmla="*/ 2020609 w 7467600"/>
              <a:gd name="connsiteY619" fmla="*/ 2539671 h 6858000"/>
              <a:gd name="connsiteX620" fmla="*/ 2018920 w 7467600"/>
              <a:gd name="connsiteY620" fmla="*/ 2536309 h 6858000"/>
              <a:gd name="connsiteX621" fmla="*/ 1342441 w 7467600"/>
              <a:gd name="connsiteY621" fmla="*/ 1173017 h 6858000"/>
              <a:gd name="connsiteX622" fmla="*/ 1367925 w 7467600"/>
              <a:gd name="connsiteY622" fmla="*/ 1135648 h 6858000"/>
              <a:gd name="connsiteX623" fmla="*/ 1771401 w 7467600"/>
              <a:gd name="connsiteY623" fmla="*/ 1806673 h 6858000"/>
              <a:gd name="connsiteX624" fmla="*/ 1972385 w 7467600"/>
              <a:gd name="connsiteY624" fmla="*/ 2198735 h 6858000"/>
              <a:gd name="connsiteX625" fmla="*/ 2040892 w 7467600"/>
              <a:gd name="connsiteY625" fmla="*/ 2405205 h 6858000"/>
              <a:gd name="connsiteX626" fmla="*/ 2131689 w 7467600"/>
              <a:gd name="connsiteY626" fmla="*/ 1936926 h 6858000"/>
              <a:gd name="connsiteX627" fmla="*/ 2454820 w 7467600"/>
              <a:gd name="connsiteY627" fmla="*/ 1248808 h 6858000"/>
              <a:gd name="connsiteX628" fmla="*/ 2492512 w 7467600"/>
              <a:gd name="connsiteY628" fmla="*/ 1302920 h 6858000"/>
              <a:gd name="connsiteX629" fmla="*/ 2081216 w 7467600"/>
              <a:gd name="connsiteY629" fmla="*/ 2527513 h 6858000"/>
              <a:gd name="connsiteX630" fmla="*/ 2081211 w 7467600"/>
              <a:gd name="connsiteY630" fmla="*/ 2528916 h 6858000"/>
              <a:gd name="connsiteX631" fmla="*/ 2199067 w 7467600"/>
              <a:gd name="connsiteY631" fmla="*/ 2884061 h 6858000"/>
              <a:gd name="connsiteX632" fmla="*/ 3192586 w 7467600"/>
              <a:gd name="connsiteY632" fmla="*/ 3411496 h 6858000"/>
              <a:gd name="connsiteX633" fmla="*/ 3182620 w 7467600"/>
              <a:gd name="connsiteY633" fmla="*/ 3483279 h 6858000"/>
              <a:gd name="connsiteX634" fmla="*/ 2435119 w 7467600"/>
              <a:gd name="connsiteY634" fmla="*/ 3080173 h 6858000"/>
              <a:gd name="connsiteX635" fmla="*/ 2410152 w 7467600"/>
              <a:gd name="connsiteY635" fmla="*/ 3063751 h 6858000"/>
              <a:gd name="connsiteX636" fmla="*/ 2408099 w 7467600"/>
              <a:gd name="connsiteY636" fmla="*/ 3064403 h 6858000"/>
              <a:gd name="connsiteX637" fmla="*/ 2407218 w 7467600"/>
              <a:gd name="connsiteY637" fmla="*/ 3070324 h 6858000"/>
              <a:gd name="connsiteX638" fmla="*/ 2380138 w 7467600"/>
              <a:gd name="connsiteY638" fmla="*/ 3099341 h 6858000"/>
              <a:gd name="connsiteX639" fmla="*/ 1765923 w 7467600"/>
              <a:gd name="connsiteY639" fmla="*/ 3581043 h 6858000"/>
              <a:gd name="connsiteX640" fmla="*/ 1702258 w 7467600"/>
              <a:gd name="connsiteY640" fmla="*/ 3612286 h 6858000"/>
              <a:gd name="connsiteX641" fmla="*/ 1538370 w 7467600"/>
              <a:gd name="connsiteY641" fmla="*/ 3811804 h 6858000"/>
              <a:gd name="connsiteX642" fmla="*/ 542867 w 7467600"/>
              <a:gd name="connsiteY642" fmla="*/ 4944092 h 6858000"/>
              <a:gd name="connsiteX643" fmla="*/ 515800 w 7467600"/>
              <a:gd name="connsiteY643" fmla="*/ 4862180 h 6858000"/>
              <a:gd name="connsiteX644" fmla="*/ 909145 w 7467600"/>
              <a:gd name="connsiteY644" fmla="*/ 4199225 h 6858000"/>
              <a:gd name="connsiteX645" fmla="*/ 1214067 w 7467600"/>
              <a:gd name="connsiteY645" fmla="*/ 3908561 h 6858000"/>
              <a:gd name="connsiteX646" fmla="*/ 640967 w 7467600"/>
              <a:gd name="connsiteY646" fmla="*/ 4105601 h 6858000"/>
              <a:gd name="connsiteX647" fmla="*/ 112563 w 7467600"/>
              <a:gd name="connsiteY647" fmla="*/ 4396952 h 6858000"/>
              <a:gd name="connsiteX648" fmla="*/ 0 w 7467600"/>
              <a:gd name="connsiteY648" fmla="*/ 4466006 h 6858000"/>
              <a:gd name="connsiteX649" fmla="*/ 0 w 7467600"/>
              <a:gd name="connsiteY649" fmla="*/ 4233763 h 6858000"/>
              <a:gd name="connsiteX650" fmla="*/ 36881 w 7467600"/>
              <a:gd name="connsiteY650" fmla="*/ 4200118 h 6858000"/>
              <a:gd name="connsiteX651" fmla="*/ 910534 w 7467600"/>
              <a:gd name="connsiteY651" fmla="*/ 3629753 h 6858000"/>
              <a:gd name="connsiteX652" fmla="*/ 1578717 w 7467600"/>
              <a:gd name="connsiteY652" fmla="*/ 3575982 h 6858000"/>
              <a:gd name="connsiteX653" fmla="*/ 2338780 w 7467600"/>
              <a:gd name="connsiteY653" fmla="*/ 3033725 h 6858000"/>
              <a:gd name="connsiteX654" fmla="*/ 1807991 w 7467600"/>
              <a:gd name="connsiteY654" fmla="*/ 2807184 h 6858000"/>
              <a:gd name="connsiteX655" fmla="*/ 1416358 w 7467600"/>
              <a:gd name="connsiteY655" fmla="*/ 3112571 h 6858000"/>
              <a:gd name="connsiteX656" fmla="*/ 939066 w 7467600"/>
              <a:gd name="connsiteY656" fmla="*/ 3378798 h 6858000"/>
              <a:gd name="connsiteX657" fmla="*/ 115099 w 7467600"/>
              <a:gd name="connsiteY657" fmla="*/ 3607650 h 6858000"/>
              <a:gd name="connsiteX658" fmla="*/ 97284 w 7467600"/>
              <a:gd name="connsiteY658" fmla="*/ 3520393 h 6858000"/>
              <a:gd name="connsiteX659" fmla="*/ 922050 w 7467600"/>
              <a:gd name="connsiteY659" fmla="*/ 3074867 h 6858000"/>
              <a:gd name="connsiteX660" fmla="*/ 1405265 w 7467600"/>
              <a:gd name="connsiteY660" fmla="*/ 3016319 h 6858000"/>
              <a:gd name="connsiteX661" fmla="*/ 1407512 w 7467600"/>
              <a:gd name="connsiteY661" fmla="*/ 3018001 h 6858000"/>
              <a:gd name="connsiteX662" fmla="*/ 1726266 w 7467600"/>
              <a:gd name="connsiteY662" fmla="*/ 2777274 h 6858000"/>
              <a:gd name="connsiteX663" fmla="*/ 625390 w 7467600"/>
              <a:gd name="connsiteY663" fmla="*/ 2514541 h 6858000"/>
              <a:gd name="connsiteX664" fmla="*/ 619799 w 7467600"/>
              <a:gd name="connsiteY664" fmla="*/ 2527180 h 6858000"/>
              <a:gd name="connsiteX665" fmla="*/ 310030 w 7467600"/>
              <a:gd name="connsiteY665" fmla="*/ 2771818 h 6858000"/>
              <a:gd name="connsiteX666" fmla="*/ 173877 w 7467600"/>
              <a:gd name="connsiteY666" fmla="*/ 2937056 h 6858000"/>
              <a:gd name="connsiteX667" fmla="*/ 77889 w 7467600"/>
              <a:gd name="connsiteY667" fmla="*/ 3138440 h 6858000"/>
              <a:gd name="connsiteX668" fmla="*/ 0 w 7467600"/>
              <a:gd name="connsiteY668" fmla="*/ 3271395 h 6858000"/>
              <a:gd name="connsiteX669" fmla="*/ 0 w 7467600"/>
              <a:gd name="connsiteY669" fmla="*/ 3153002 h 6858000"/>
              <a:gd name="connsiteX670" fmla="*/ 2386 w 7467600"/>
              <a:gd name="connsiteY670" fmla="*/ 3149203 h 6858000"/>
              <a:gd name="connsiteX671" fmla="*/ 89753 w 7467600"/>
              <a:gd name="connsiteY671" fmla="*/ 2987702 h 6858000"/>
              <a:gd name="connsiteX672" fmla="*/ 76869 w 7467600"/>
              <a:gd name="connsiteY672" fmla="*/ 3005404 h 6858000"/>
              <a:gd name="connsiteX673" fmla="*/ 32049 w 7467600"/>
              <a:gd name="connsiteY673" fmla="*/ 3065814 h 6858000"/>
              <a:gd name="connsiteX674" fmla="*/ 0 w 7467600"/>
              <a:gd name="connsiteY674" fmla="*/ 3108744 h 6858000"/>
              <a:gd name="connsiteX675" fmla="*/ 0 w 7467600"/>
              <a:gd name="connsiteY675" fmla="*/ 3058059 h 6858000"/>
              <a:gd name="connsiteX676" fmla="*/ 7610 w 7467600"/>
              <a:gd name="connsiteY676" fmla="*/ 3047889 h 6858000"/>
              <a:gd name="connsiteX677" fmla="*/ 52419 w 7467600"/>
              <a:gd name="connsiteY677" fmla="*/ 2987479 h 6858000"/>
              <a:gd name="connsiteX678" fmla="*/ 59142 w 7467600"/>
              <a:gd name="connsiteY678" fmla="*/ 2978488 h 6858000"/>
              <a:gd name="connsiteX679" fmla="*/ 0 w 7467600"/>
              <a:gd name="connsiteY679" fmla="*/ 3015334 h 6858000"/>
              <a:gd name="connsiteX680" fmla="*/ 0 w 7467600"/>
              <a:gd name="connsiteY680" fmla="*/ 2914286 h 6858000"/>
              <a:gd name="connsiteX681" fmla="*/ 36383 w 7467600"/>
              <a:gd name="connsiteY681" fmla="*/ 2901128 h 6858000"/>
              <a:gd name="connsiteX682" fmla="*/ 156329 w 7467600"/>
              <a:gd name="connsiteY682" fmla="*/ 2840533 h 6858000"/>
              <a:gd name="connsiteX683" fmla="*/ 358355 w 7467600"/>
              <a:gd name="connsiteY683" fmla="*/ 2620471 h 6858000"/>
              <a:gd name="connsiteX684" fmla="*/ 510577 w 7467600"/>
              <a:gd name="connsiteY684" fmla="*/ 2501244 h 6858000"/>
              <a:gd name="connsiteX685" fmla="*/ 211967 w 7467600"/>
              <a:gd name="connsiteY685" fmla="*/ 2479171 h 6858000"/>
              <a:gd name="connsiteX686" fmla="*/ 0 w 7467600"/>
              <a:gd name="connsiteY686" fmla="*/ 2476398 h 6858000"/>
              <a:gd name="connsiteX687" fmla="*/ 0 w 7467600"/>
              <a:gd name="connsiteY687" fmla="*/ 2389189 h 6858000"/>
              <a:gd name="connsiteX688" fmla="*/ 103062 w 7467600"/>
              <a:gd name="connsiteY688" fmla="*/ 2389518 h 6858000"/>
              <a:gd name="connsiteX689" fmla="*/ 510734 w 7467600"/>
              <a:gd name="connsiteY689" fmla="*/ 2416201 h 6858000"/>
              <a:gd name="connsiteX690" fmla="*/ 279257 w 7467600"/>
              <a:gd name="connsiteY690" fmla="*/ 2092102 h 6858000"/>
              <a:gd name="connsiteX691" fmla="*/ 65265 w 7467600"/>
              <a:gd name="connsiteY691" fmla="*/ 2006049 h 6858000"/>
              <a:gd name="connsiteX692" fmla="*/ 0 w 7467600"/>
              <a:gd name="connsiteY692" fmla="*/ 1982532 h 6858000"/>
              <a:gd name="connsiteX693" fmla="*/ 0 w 7467600"/>
              <a:gd name="connsiteY693" fmla="*/ 1912789 h 6858000"/>
              <a:gd name="connsiteX694" fmla="*/ 97460 w 7467600"/>
              <a:gd name="connsiteY694" fmla="*/ 1953725 h 6858000"/>
              <a:gd name="connsiteX695" fmla="*/ 221272 w 7467600"/>
              <a:gd name="connsiteY695" fmla="*/ 1980766 h 6858000"/>
              <a:gd name="connsiteX696" fmla="*/ 116765 w 7467600"/>
              <a:gd name="connsiteY696" fmla="*/ 1911033 h 6858000"/>
              <a:gd name="connsiteX697" fmla="*/ 16405 w 7467600"/>
              <a:gd name="connsiteY697" fmla="*/ 1803412 h 6858000"/>
              <a:gd name="connsiteX698" fmla="*/ 0 w 7467600"/>
              <a:gd name="connsiteY698" fmla="*/ 1784777 h 6858000"/>
              <a:gd name="connsiteX699" fmla="*/ 0 w 7467600"/>
              <a:gd name="connsiteY699" fmla="*/ 1740082 h 6858000"/>
              <a:gd name="connsiteX700" fmla="*/ 39394 w 7467600"/>
              <a:gd name="connsiteY700" fmla="*/ 1784856 h 6858000"/>
              <a:gd name="connsiteX701" fmla="*/ 135813 w 7467600"/>
              <a:gd name="connsiteY701" fmla="*/ 1888838 h 6858000"/>
              <a:gd name="connsiteX702" fmla="*/ 242575 w 7467600"/>
              <a:gd name="connsiteY702" fmla="*/ 1958841 h 6858000"/>
              <a:gd name="connsiteX703" fmla="*/ 82197 w 7467600"/>
              <a:gd name="connsiteY703" fmla="*/ 1754826 h 6858000"/>
              <a:gd name="connsiteX704" fmla="*/ 0 w 7467600"/>
              <a:gd name="connsiteY704" fmla="*/ 1679650 h 6858000"/>
              <a:gd name="connsiteX705" fmla="*/ 0 w 7467600"/>
              <a:gd name="connsiteY705" fmla="*/ 1602463 h 6858000"/>
              <a:gd name="connsiteX706" fmla="*/ 84689 w 7467600"/>
              <a:gd name="connsiteY706" fmla="*/ 1677442 h 6858000"/>
              <a:gd name="connsiteX707" fmla="*/ 298437 w 7467600"/>
              <a:gd name="connsiteY707" fmla="*/ 1968019 h 6858000"/>
              <a:gd name="connsiteX708" fmla="*/ 227269 w 7467600"/>
              <a:gd name="connsiteY708" fmla="*/ 1114064 h 6858000"/>
              <a:gd name="connsiteX709" fmla="*/ 248003 w 7467600"/>
              <a:gd name="connsiteY709" fmla="*/ 1089613 h 6858000"/>
              <a:gd name="connsiteX710" fmla="*/ 427020 w 7467600"/>
              <a:gd name="connsiteY710" fmla="*/ 1619803 h 6858000"/>
              <a:gd name="connsiteX711" fmla="*/ 340345 w 7467600"/>
              <a:gd name="connsiteY711" fmla="*/ 2027739 h 6858000"/>
              <a:gd name="connsiteX712" fmla="*/ 360865 w 7467600"/>
              <a:gd name="connsiteY712" fmla="*/ 2044827 h 6858000"/>
              <a:gd name="connsiteX713" fmla="*/ 560414 w 7467600"/>
              <a:gd name="connsiteY713" fmla="*/ 2421457 h 6858000"/>
              <a:gd name="connsiteX714" fmla="*/ 1359703 w 7467600"/>
              <a:gd name="connsiteY714" fmla="*/ 2578554 h 6858000"/>
              <a:gd name="connsiteX715" fmla="*/ 1359422 w 7467600"/>
              <a:gd name="connsiteY715" fmla="*/ 2577994 h 6858000"/>
              <a:gd name="connsiteX716" fmla="*/ 828701 w 7467600"/>
              <a:gd name="connsiteY716" fmla="*/ 1839520 h 6858000"/>
              <a:gd name="connsiteX717" fmla="*/ 494427 w 7467600"/>
              <a:gd name="connsiteY717" fmla="*/ 1092333 h 6858000"/>
              <a:gd name="connsiteX718" fmla="*/ 506322 w 7467600"/>
              <a:gd name="connsiteY718" fmla="*/ 1020997 h 6858000"/>
              <a:gd name="connsiteX719" fmla="*/ 4570198 w 7467600"/>
              <a:gd name="connsiteY719" fmla="*/ 978081 h 6858000"/>
              <a:gd name="connsiteX720" fmla="*/ 4523691 w 7467600"/>
              <a:gd name="connsiteY720" fmla="*/ 1127776 h 6858000"/>
              <a:gd name="connsiteX721" fmla="*/ 4509875 w 7467600"/>
              <a:gd name="connsiteY721" fmla="*/ 1167552 h 6858000"/>
              <a:gd name="connsiteX722" fmla="*/ 4478168 w 7467600"/>
              <a:gd name="connsiteY722" fmla="*/ 1260735 h 6858000"/>
              <a:gd name="connsiteX723" fmla="*/ 4409309 w 7467600"/>
              <a:gd name="connsiteY723" fmla="*/ 1666996 h 6858000"/>
              <a:gd name="connsiteX724" fmla="*/ 4370031 w 7467600"/>
              <a:gd name="connsiteY724" fmla="*/ 1955666 h 6858000"/>
              <a:gd name="connsiteX725" fmla="*/ 4570198 w 7467600"/>
              <a:gd name="connsiteY725" fmla="*/ 978081 h 6858000"/>
              <a:gd name="connsiteX726" fmla="*/ 4557898 w 7467600"/>
              <a:gd name="connsiteY726" fmla="*/ 900011 h 6858000"/>
              <a:gd name="connsiteX727" fmla="*/ 4344840 w 7467600"/>
              <a:gd name="connsiteY727" fmla="*/ 1922038 h 6858000"/>
              <a:gd name="connsiteX728" fmla="*/ 4378710 w 7467600"/>
              <a:gd name="connsiteY728" fmla="*/ 1665516 h 6858000"/>
              <a:gd name="connsiteX729" fmla="*/ 4448798 w 7467600"/>
              <a:gd name="connsiteY729" fmla="*/ 1253024 h 6858000"/>
              <a:gd name="connsiteX730" fmla="*/ 4480315 w 7467600"/>
              <a:gd name="connsiteY730" fmla="*/ 1158454 h 6858000"/>
              <a:gd name="connsiteX731" fmla="*/ 4494133 w 7467600"/>
              <a:gd name="connsiteY731" fmla="*/ 1118676 h 6858000"/>
              <a:gd name="connsiteX732" fmla="*/ 4557898 w 7467600"/>
              <a:gd name="connsiteY732" fmla="*/ 900011 h 6858000"/>
              <a:gd name="connsiteX733" fmla="*/ 5870151 w 7467600"/>
              <a:gd name="connsiteY733" fmla="*/ 898890 h 6858000"/>
              <a:gd name="connsiteX734" fmla="*/ 5861335 w 7467600"/>
              <a:gd name="connsiteY734" fmla="*/ 899177 h 6858000"/>
              <a:gd name="connsiteX735" fmla="*/ 5843702 w 7467600"/>
              <a:gd name="connsiteY735" fmla="*/ 899748 h 6858000"/>
              <a:gd name="connsiteX736" fmla="*/ 5651107 w 7467600"/>
              <a:gd name="connsiteY736" fmla="*/ 920306 h 6858000"/>
              <a:gd name="connsiteX737" fmla="*/ 5459407 w 7467600"/>
              <a:gd name="connsiteY737" fmla="*/ 940975 h 6858000"/>
              <a:gd name="connsiteX738" fmla="*/ 5374846 w 7467600"/>
              <a:gd name="connsiteY738" fmla="*/ 941988 h 6858000"/>
              <a:gd name="connsiteX739" fmla="*/ 5256105 w 7467600"/>
              <a:gd name="connsiteY739" fmla="*/ 945632 h 6858000"/>
              <a:gd name="connsiteX740" fmla="*/ 5107071 w 7467600"/>
              <a:gd name="connsiteY740" fmla="*/ 969720 h 6858000"/>
              <a:gd name="connsiteX741" fmla="*/ 4998681 w 7467600"/>
              <a:gd name="connsiteY741" fmla="*/ 988771 h 6858000"/>
              <a:gd name="connsiteX742" fmla="*/ 5870151 w 7467600"/>
              <a:gd name="connsiteY742" fmla="*/ 898890 h 6858000"/>
              <a:gd name="connsiteX743" fmla="*/ 5504425 w 7467600"/>
              <a:gd name="connsiteY743" fmla="*/ 848067 h 6858000"/>
              <a:gd name="connsiteX744" fmla="*/ 4968849 w 7467600"/>
              <a:gd name="connsiteY744" fmla="*/ 962318 h 6858000"/>
              <a:gd name="connsiteX745" fmla="*/ 5104039 w 7467600"/>
              <a:gd name="connsiteY745" fmla="*/ 940634 h 6858000"/>
              <a:gd name="connsiteX746" fmla="*/ 5256311 w 7467600"/>
              <a:gd name="connsiteY746" fmla="*/ 916490 h 6858000"/>
              <a:gd name="connsiteX747" fmla="*/ 5377381 w 7467600"/>
              <a:gd name="connsiteY747" fmla="*/ 912671 h 6858000"/>
              <a:gd name="connsiteX748" fmla="*/ 5460148 w 7467600"/>
              <a:gd name="connsiteY748" fmla="*/ 911442 h 6858000"/>
              <a:gd name="connsiteX749" fmla="*/ 5648971 w 7467600"/>
              <a:gd name="connsiteY749" fmla="*/ 891331 h 6858000"/>
              <a:gd name="connsiteX750" fmla="*/ 5844807 w 7467600"/>
              <a:gd name="connsiteY750" fmla="*/ 870718 h 6858000"/>
              <a:gd name="connsiteX751" fmla="*/ 5862975 w 7467600"/>
              <a:gd name="connsiteY751" fmla="*/ 869756 h 6858000"/>
              <a:gd name="connsiteX752" fmla="*/ 5920887 w 7467600"/>
              <a:gd name="connsiteY752" fmla="*/ 865929 h 6858000"/>
              <a:gd name="connsiteX753" fmla="*/ 5504425 w 7467600"/>
              <a:gd name="connsiteY753" fmla="*/ 848067 h 6858000"/>
              <a:gd name="connsiteX754" fmla="*/ 3607114 w 7467600"/>
              <a:gd name="connsiteY754" fmla="*/ 467441 h 6858000"/>
              <a:gd name="connsiteX755" fmla="*/ 3296242 w 7467600"/>
              <a:gd name="connsiteY755" fmla="*/ 807991 h 6858000"/>
              <a:gd name="connsiteX756" fmla="*/ 3174674 w 7467600"/>
              <a:gd name="connsiteY756" fmla="*/ 919759 h 6858000"/>
              <a:gd name="connsiteX757" fmla="*/ 3042978 w 7467600"/>
              <a:gd name="connsiteY757" fmla="*/ 1054894 h 6858000"/>
              <a:gd name="connsiteX758" fmla="*/ 2968914 w 7467600"/>
              <a:gd name="connsiteY758" fmla="*/ 1133756 h 6858000"/>
              <a:gd name="connsiteX759" fmla="*/ 3103823 w 7467600"/>
              <a:gd name="connsiteY759" fmla="*/ 1026814 h 6858000"/>
              <a:gd name="connsiteX760" fmla="*/ 3607114 w 7467600"/>
              <a:gd name="connsiteY760" fmla="*/ 467441 h 6858000"/>
              <a:gd name="connsiteX761" fmla="*/ 3744487 w 7467600"/>
              <a:gd name="connsiteY761" fmla="*/ 383136 h 6858000"/>
              <a:gd name="connsiteX762" fmla="*/ 3970213 w 7467600"/>
              <a:gd name="connsiteY762" fmla="*/ 995559 h 6858000"/>
              <a:gd name="connsiteX763" fmla="*/ 3744487 w 7467600"/>
              <a:gd name="connsiteY763" fmla="*/ 383136 h 6858000"/>
              <a:gd name="connsiteX764" fmla="*/ 3624562 w 7467600"/>
              <a:gd name="connsiteY764" fmla="*/ 367041 h 6858000"/>
              <a:gd name="connsiteX765" fmla="*/ 3489712 w 7467600"/>
              <a:gd name="connsiteY765" fmla="*/ 485386 h 6858000"/>
              <a:gd name="connsiteX766" fmla="*/ 3182994 w 7467600"/>
              <a:gd name="connsiteY766" fmla="*/ 828265 h 6858000"/>
              <a:gd name="connsiteX767" fmla="*/ 2892114 w 7467600"/>
              <a:gd name="connsiteY767" fmla="*/ 1172635 h 6858000"/>
              <a:gd name="connsiteX768" fmla="*/ 3021459 w 7467600"/>
              <a:gd name="connsiteY768" fmla="*/ 1035385 h 6858000"/>
              <a:gd name="connsiteX769" fmla="*/ 3153873 w 7467600"/>
              <a:gd name="connsiteY769" fmla="*/ 898971 h 6858000"/>
              <a:gd name="connsiteX770" fmla="*/ 3276511 w 7467600"/>
              <a:gd name="connsiteY770" fmla="*/ 786423 h 6858000"/>
              <a:gd name="connsiteX771" fmla="*/ 3584154 w 7467600"/>
              <a:gd name="connsiteY771" fmla="*/ 448218 h 6858000"/>
              <a:gd name="connsiteX772" fmla="*/ 3624562 w 7467600"/>
              <a:gd name="connsiteY772" fmla="*/ 367041 h 6858000"/>
              <a:gd name="connsiteX773" fmla="*/ 3766672 w 7467600"/>
              <a:gd name="connsiteY773" fmla="*/ 359429 h 6858000"/>
              <a:gd name="connsiteX774" fmla="*/ 3996338 w 7467600"/>
              <a:gd name="connsiteY774" fmla="*/ 968237 h 6858000"/>
              <a:gd name="connsiteX775" fmla="*/ 3766672 w 7467600"/>
              <a:gd name="connsiteY775" fmla="*/ 359429 h 6858000"/>
              <a:gd name="connsiteX776" fmla="*/ 5805386 w 7467600"/>
              <a:gd name="connsiteY776" fmla="*/ 239240 h 6858000"/>
              <a:gd name="connsiteX777" fmla="*/ 5736947 w 7467600"/>
              <a:gd name="connsiteY777" fmla="*/ 261367 h 6858000"/>
              <a:gd name="connsiteX778" fmla="*/ 5427012 w 7467600"/>
              <a:gd name="connsiteY778" fmla="*/ 311272 h 6858000"/>
              <a:gd name="connsiteX779" fmla="*/ 5147818 w 7467600"/>
              <a:gd name="connsiteY779" fmla="*/ 322112 h 6858000"/>
              <a:gd name="connsiteX780" fmla="*/ 5060854 w 7467600"/>
              <a:gd name="connsiteY780" fmla="*/ 311882 h 6858000"/>
              <a:gd name="connsiteX781" fmla="*/ 4945989 w 7467600"/>
              <a:gd name="connsiteY781" fmla="*/ 300516 h 6858000"/>
              <a:gd name="connsiteX782" fmla="*/ 5410479 w 7467600"/>
              <a:gd name="connsiteY782" fmla="*/ 348434 h 6858000"/>
              <a:gd name="connsiteX783" fmla="*/ 5805386 w 7467600"/>
              <a:gd name="connsiteY783" fmla="*/ 239240 h 6858000"/>
              <a:gd name="connsiteX784" fmla="*/ 5905192 w 7467600"/>
              <a:gd name="connsiteY784" fmla="*/ 163079 h 6858000"/>
              <a:gd name="connsiteX785" fmla="*/ 5865655 w 7467600"/>
              <a:gd name="connsiteY785" fmla="*/ 171901 h 6858000"/>
              <a:gd name="connsiteX786" fmla="*/ 5259740 w 7467600"/>
              <a:gd name="connsiteY786" fmla="*/ 257013 h 6858000"/>
              <a:gd name="connsiteX787" fmla="*/ 5208466 w 7467600"/>
              <a:gd name="connsiteY787" fmla="*/ 257550 h 6858000"/>
              <a:gd name="connsiteX788" fmla="*/ 4980204 w 7467600"/>
              <a:gd name="connsiteY788" fmla="*/ 271903 h 6858000"/>
              <a:gd name="connsiteX789" fmla="*/ 5068068 w 7467600"/>
              <a:gd name="connsiteY789" fmla="*/ 282244 h 6858000"/>
              <a:gd name="connsiteX790" fmla="*/ 5153231 w 7467600"/>
              <a:gd name="connsiteY790" fmla="*/ 292240 h 6858000"/>
              <a:gd name="connsiteX791" fmla="*/ 5426491 w 7467600"/>
              <a:gd name="connsiteY791" fmla="*/ 281128 h 6858000"/>
              <a:gd name="connsiteX792" fmla="*/ 5731212 w 7467600"/>
              <a:gd name="connsiteY792" fmla="*/ 231951 h 6858000"/>
              <a:gd name="connsiteX793" fmla="*/ 5905192 w 7467600"/>
              <a:gd name="connsiteY793" fmla="*/ 163079 h 6858000"/>
              <a:gd name="connsiteX794" fmla="*/ 5944437 w 7467600"/>
              <a:gd name="connsiteY794" fmla="*/ 113829 h 6858000"/>
              <a:gd name="connsiteX795" fmla="*/ 5825032 w 7467600"/>
              <a:gd name="connsiteY795" fmla="*/ 146405 h 6858000"/>
              <a:gd name="connsiteX796" fmla="*/ 4955599 w 7467600"/>
              <a:gd name="connsiteY796" fmla="*/ 247008 h 6858000"/>
              <a:gd name="connsiteX797" fmla="*/ 5210104 w 7467600"/>
              <a:gd name="connsiteY797" fmla="*/ 228123 h 6858000"/>
              <a:gd name="connsiteX798" fmla="*/ 5261015 w 7467600"/>
              <a:gd name="connsiteY798" fmla="*/ 227087 h 6858000"/>
              <a:gd name="connsiteX799" fmla="*/ 5861181 w 7467600"/>
              <a:gd name="connsiteY799" fmla="*/ 143093 h 6858000"/>
              <a:gd name="connsiteX800" fmla="*/ 5961252 w 7467600"/>
              <a:gd name="connsiteY800" fmla="*/ 114820 h 6858000"/>
              <a:gd name="connsiteX801" fmla="*/ 5944437 w 7467600"/>
              <a:gd name="connsiteY801" fmla="*/ 113829 h 6858000"/>
              <a:gd name="connsiteX802" fmla="*/ 3882765 w 7467600"/>
              <a:gd name="connsiteY802" fmla="*/ 0 h 6858000"/>
              <a:gd name="connsiteX803" fmla="*/ 3995099 w 7467600"/>
              <a:gd name="connsiteY803" fmla="*/ 0 h 6858000"/>
              <a:gd name="connsiteX804" fmla="*/ 4163818 w 7467600"/>
              <a:gd name="connsiteY804" fmla="*/ 234104 h 6858000"/>
              <a:gd name="connsiteX805" fmla="*/ 4172099 w 7467600"/>
              <a:gd name="connsiteY805" fmla="*/ 234207 h 6858000"/>
              <a:gd name="connsiteX806" fmla="*/ 4784282 w 7467600"/>
              <a:gd name="connsiteY806" fmla="*/ 276561 h 6858000"/>
              <a:gd name="connsiteX807" fmla="*/ 4801687 w 7467600"/>
              <a:gd name="connsiteY807" fmla="*/ 267764 h 6858000"/>
              <a:gd name="connsiteX808" fmla="*/ 6082788 w 7467600"/>
              <a:gd name="connsiteY808" fmla="*/ 64119 h 6858000"/>
              <a:gd name="connsiteX809" fmla="*/ 6099442 w 7467600"/>
              <a:gd name="connsiteY809" fmla="*/ 82568 h 6858000"/>
              <a:gd name="connsiteX810" fmla="*/ 4804137 w 7467600"/>
              <a:gd name="connsiteY810" fmla="*/ 320931 h 6858000"/>
              <a:gd name="connsiteX811" fmla="*/ 4227047 w 7467600"/>
              <a:gd name="connsiteY811" fmla="*/ 313415 h 6858000"/>
              <a:gd name="connsiteX812" fmla="*/ 4346041 w 7467600"/>
              <a:gd name="connsiteY812" fmla="*/ 456086 h 6858000"/>
              <a:gd name="connsiteX813" fmla="*/ 4870967 w 7467600"/>
              <a:gd name="connsiteY813" fmla="*/ 963061 h 6858000"/>
              <a:gd name="connsiteX814" fmla="*/ 4889647 w 7467600"/>
              <a:gd name="connsiteY814" fmla="*/ 957147 h 6858000"/>
              <a:gd name="connsiteX815" fmla="*/ 5422504 w 7467600"/>
              <a:gd name="connsiteY815" fmla="*/ 805191 h 6858000"/>
              <a:gd name="connsiteX816" fmla="*/ 6087656 w 7467600"/>
              <a:gd name="connsiteY816" fmla="*/ 826703 h 6858000"/>
              <a:gd name="connsiteX817" fmla="*/ 6058717 w 7467600"/>
              <a:gd name="connsiteY817" fmla="*/ 865992 h 6858000"/>
              <a:gd name="connsiteX818" fmla="*/ 4974153 w 7467600"/>
              <a:gd name="connsiteY818" fmla="*/ 1045456 h 6858000"/>
              <a:gd name="connsiteX819" fmla="*/ 5627835 w 7467600"/>
              <a:gd name="connsiteY819" fmla="*/ 1472077 h 6858000"/>
              <a:gd name="connsiteX820" fmla="*/ 5629817 w 7467600"/>
              <a:gd name="connsiteY820" fmla="*/ 1471412 h 6858000"/>
              <a:gd name="connsiteX821" fmla="*/ 5634124 w 7467600"/>
              <a:gd name="connsiteY821" fmla="*/ 1470572 h 6858000"/>
              <a:gd name="connsiteX822" fmla="*/ 5755832 w 7467600"/>
              <a:gd name="connsiteY822" fmla="*/ 1383886 h 6858000"/>
              <a:gd name="connsiteX823" fmla="*/ 6014186 w 7467600"/>
              <a:gd name="connsiteY823" fmla="*/ 1279799 h 6858000"/>
              <a:gd name="connsiteX824" fmla="*/ 6901619 w 7467600"/>
              <a:gd name="connsiteY824" fmla="*/ 1047874 h 6858000"/>
              <a:gd name="connsiteX825" fmla="*/ 6931566 w 7467600"/>
              <a:gd name="connsiteY825" fmla="*/ 1062034 h 6858000"/>
              <a:gd name="connsiteX826" fmla="*/ 5790982 w 7467600"/>
              <a:gd name="connsiteY826" fmla="*/ 1561380 h 6858000"/>
              <a:gd name="connsiteX827" fmla="*/ 6188971 w 7467600"/>
              <a:gd name="connsiteY827" fmla="*/ 1755168 h 6858000"/>
              <a:gd name="connsiteX828" fmla="*/ 6202446 w 7467600"/>
              <a:gd name="connsiteY828" fmla="*/ 1752268 h 6858000"/>
              <a:gd name="connsiteX829" fmla="*/ 7179560 w 7467600"/>
              <a:gd name="connsiteY829" fmla="*/ 1467551 h 6858000"/>
              <a:gd name="connsiteX830" fmla="*/ 7158730 w 7467600"/>
              <a:gd name="connsiteY830" fmla="*/ 1507835 h 6858000"/>
              <a:gd name="connsiteX831" fmla="*/ 6326959 w 7467600"/>
              <a:gd name="connsiteY831" fmla="*/ 1817686 h 6858000"/>
              <a:gd name="connsiteX832" fmla="*/ 6537433 w 7467600"/>
              <a:gd name="connsiteY832" fmla="*/ 1907790 h 6858000"/>
              <a:gd name="connsiteX833" fmla="*/ 6550221 w 7467600"/>
              <a:gd name="connsiteY833" fmla="*/ 1910729 h 6858000"/>
              <a:gd name="connsiteX834" fmla="*/ 6964438 w 7467600"/>
              <a:gd name="connsiteY834" fmla="*/ 2209505 h 6858000"/>
              <a:gd name="connsiteX835" fmla="*/ 7367862 w 7467600"/>
              <a:gd name="connsiteY835" fmla="*/ 2806833 h 6858000"/>
              <a:gd name="connsiteX836" fmla="*/ 7364329 w 7467600"/>
              <a:gd name="connsiteY836" fmla="*/ 2826907 h 6858000"/>
              <a:gd name="connsiteX837" fmla="*/ 7290545 w 7467600"/>
              <a:gd name="connsiteY837" fmla="*/ 2850663 h 6858000"/>
              <a:gd name="connsiteX838" fmla="*/ 6472036 w 7467600"/>
              <a:gd name="connsiteY838" fmla="*/ 1959003 h 6858000"/>
              <a:gd name="connsiteX839" fmla="*/ 5792897 w 7467600"/>
              <a:gd name="connsiteY839" fmla="*/ 1647747 h 6858000"/>
              <a:gd name="connsiteX840" fmla="*/ 5842751 w 7467600"/>
              <a:gd name="connsiteY840" fmla="*/ 1816112 h 6858000"/>
              <a:gd name="connsiteX841" fmla="*/ 5847424 w 7467600"/>
              <a:gd name="connsiteY841" fmla="*/ 1815776 h 6858000"/>
              <a:gd name="connsiteX842" fmla="*/ 6399821 w 7467600"/>
              <a:gd name="connsiteY842" fmla="*/ 2344799 h 6858000"/>
              <a:gd name="connsiteX843" fmla="*/ 6323232 w 7467600"/>
              <a:gd name="connsiteY843" fmla="*/ 2389634 h 6858000"/>
              <a:gd name="connsiteX844" fmla="*/ 5942958 w 7467600"/>
              <a:gd name="connsiteY844" fmla="*/ 2077708 h 6858000"/>
              <a:gd name="connsiteX845" fmla="*/ 5921559 w 7467600"/>
              <a:gd name="connsiteY845" fmla="*/ 2378596 h 6858000"/>
              <a:gd name="connsiteX846" fmla="*/ 5817651 w 7467600"/>
              <a:gd name="connsiteY846" fmla="*/ 3023919 h 6858000"/>
              <a:gd name="connsiteX847" fmla="*/ 5729634 w 7467600"/>
              <a:gd name="connsiteY847" fmla="*/ 3051849 h 6858000"/>
              <a:gd name="connsiteX848" fmla="*/ 5611018 w 7467600"/>
              <a:gd name="connsiteY848" fmla="*/ 2316769 h 6858000"/>
              <a:gd name="connsiteX849" fmla="*/ 5687608 w 7467600"/>
              <a:gd name="connsiteY849" fmla="*/ 2039972 h 6858000"/>
              <a:gd name="connsiteX850" fmla="*/ 5657554 w 7467600"/>
              <a:gd name="connsiteY850" fmla="*/ 1576445 h 6858000"/>
              <a:gd name="connsiteX851" fmla="*/ 5150475 w 7467600"/>
              <a:gd name="connsiteY851" fmla="*/ 1274012 h 6858000"/>
              <a:gd name="connsiteX852" fmla="*/ 5349142 w 7467600"/>
              <a:gd name="connsiteY852" fmla="*/ 2204405 h 6858000"/>
              <a:gd name="connsiteX853" fmla="*/ 5262214 w 7467600"/>
              <a:gd name="connsiteY853" fmla="*/ 2233836 h 6858000"/>
              <a:gd name="connsiteX854" fmla="*/ 4981539 w 7467600"/>
              <a:gd name="connsiteY854" fmla="*/ 1542201 h 6858000"/>
              <a:gd name="connsiteX855" fmla="*/ 4958461 w 7467600"/>
              <a:gd name="connsiteY855" fmla="*/ 1136957 h 6858000"/>
              <a:gd name="connsiteX856" fmla="*/ 4655015 w 7467600"/>
              <a:gd name="connsiteY856" fmla="*/ 891426 h 6858000"/>
              <a:gd name="connsiteX857" fmla="*/ 4348002 w 7467600"/>
              <a:gd name="connsiteY857" fmla="*/ 2205895 h 6858000"/>
              <a:gd name="connsiteX858" fmla="*/ 4262250 w 7467600"/>
              <a:gd name="connsiteY858" fmla="*/ 2219972 h 6858000"/>
              <a:gd name="connsiteX859" fmla="*/ 4550611 w 7467600"/>
              <a:gd name="connsiteY859" fmla="*/ 817540 h 6858000"/>
              <a:gd name="connsiteX860" fmla="*/ 4564418 w 7467600"/>
              <a:gd name="connsiteY860" fmla="*/ 808293 h 6858000"/>
              <a:gd name="connsiteX861" fmla="*/ 4266388 w 7467600"/>
              <a:gd name="connsiteY861" fmla="*/ 500083 h 6858000"/>
              <a:gd name="connsiteX862" fmla="*/ 4032842 w 7467600"/>
              <a:gd name="connsiteY862" fmla="*/ 211809 h 6858000"/>
              <a:gd name="connsiteX863" fmla="*/ 3882765 w 7467600"/>
              <a:gd name="connsiteY863" fmla="*/ 0 h 6858000"/>
              <a:gd name="connsiteX864" fmla="*/ 3721337 w 7467600"/>
              <a:gd name="connsiteY864" fmla="*/ 0 h 6858000"/>
              <a:gd name="connsiteX865" fmla="*/ 3797544 w 7467600"/>
              <a:gd name="connsiteY865" fmla="*/ 0 h 6858000"/>
              <a:gd name="connsiteX866" fmla="*/ 3775734 w 7467600"/>
              <a:gd name="connsiteY866" fmla="*/ 95131 h 6858000"/>
              <a:gd name="connsiteX867" fmla="*/ 3724807 w 7467600"/>
              <a:gd name="connsiteY867" fmla="*/ 272257 h 6858000"/>
              <a:gd name="connsiteX868" fmla="*/ 3726844 w 7467600"/>
              <a:gd name="connsiteY868" fmla="*/ 282988 h 6858000"/>
              <a:gd name="connsiteX869" fmla="*/ 3742664 w 7467600"/>
              <a:gd name="connsiteY869" fmla="*/ 279918 h 6858000"/>
              <a:gd name="connsiteX870" fmla="*/ 4103910 w 7467600"/>
              <a:gd name="connsiteY870" fmla="*/ 1161917 h 6858000"/>
              <a:gd name="connsiteX871" fmla="*/ 4020269 w 7467600"/>
              <a:gd name="connsiteY871" fmla="*/ 1200406 h 6858000"/>
              <a:gd name="connsiteX872" fmla="*/ 3674882 w 7467600"/>
              <a:gd name="connsiteY872" fmla="*/ 488524 h 6858000"/>
              <a:gd name="connsiteX873" fmla="*/ 3132682 w 7467600"/>
              <a:gd name="connsiteY873" fmla="*/ 1072284 h 6858000"/>
              <a:gd name="connsiteX874" fmla="*/ 2716346 w 7467600"/>
              <a:gd name="connsiteY874" fmla="*/ 1276376 h 6858000"/>
              <a:gd name="connsiteX875" fmla="*/ 2716772 w 7467600"/>
              <a:gd name="connsiteY875" fmla="*/ 1255462 h 6858000"/>
              <a:gd name="connsiteX876" fmla="*/ 3471096 w 7467600"/>
              <a:gd name="connsiteY876" fmla="*/ 437072 h 6858000"/>
              <a:gd name="connsiteX877" fmla="*/ 3639057 w 7467600"/>
              <a:gd name="connsiteY877" fmla="*/ 286334 h 6858000"/>
              <a:gd name="connsiteX878" fmla="*/ 3640309 w 7467600"/>
              <a:gd name="connsiteY878" fmla="*/ 284664 h 6858000"/>
              <a:gd name="connsiteX879" fmla="*/ 3646022 w 7467600"/>
              <a:gd name="connsiteY879" fmla="*/ 276711 h 6858000"/>
              <a:gd name="connsiteX880" fmla="*/ 3707943 w 7467600"/>
              <a:gd name="connsiteY880" fmla="*/ 65958 h 6858000"/>
              <a:gd name="connsiteX881" fmla="*/ 3721337 w 7467600"/>
              <a:gd name="connsiteY881" fmla="*/ 0 h 6858000"/>
              <a:gd name="connsiteX882" fmla="*/ 2867960 w 7467600"/>
              <a:gd name="connsiteY882" fmla="*/ 0 h 6858000"/>
              <a:gd name="connsiteX883" fmla="*/ 2926351 w 7467600"/>
              <a:gd name="connsiteY883" fmla="*/ 0 h 6858000"/>
              <a:gd name="connsiteX884" fmla="*/ 2902823 w 7467600"/>
              <a:gd name="connsiteY884" fmla="*/ 262929 h 6858000"/>
              <a:gd name="connsiteX885" fmla="*/ 2940663 w 7467600"/>
              <a:gd name="connsiteY885" fmla="*/ 140884 h 6858000"/>
              <a:gd name="connsiteX886" fmla="*/ 2947039 w 7467600"/>
              <a:gd name="connsiteY886" fmla="*/ 122524 h 6858000"/>
              <a:gd name="connsiteX887" fmla="*/ 2984316 w 7467600"/>
              <a:gd name="connsiteY887" fmla="*/ 0 h 6858000"/>
              <a:gd name="connsiteX888" fmla="*/ 3016114 w 7467600"/>
              <a:gd name="connsiteY888" fmla="*/ 0 h 6858000"/>
              <a:gd name="connsiteX889" fmla="*/ 2979949 w 7467600"/>
              <a:gd name="connsiteY889" fmla="*/ 119274 h 6858000"/>
              <a:gd name="connsiteX890" fmla="*/ 3023879 w 7467600"/>
              <a:gd name="connsiteY890" fmla="*/ 0 h 6858000"/>
              <a:gd name="connsiteX891" fmla="*/ 3105400 w 7467600"/>
              <a:gd name="connsiteY891" fmla="*/ 0 h 6858000"/>
              <a:gd name="connsiteX892" fmla="*/ 3094669 w 7467600"/>
              <a:gd name="connsiteY892" fmla="*/ 30308 h 6858000"/>
              <a:gd name="connsiteX893" fmla="*/ 2901945 w 7467600"/>
              <a:gd name="connsiteY893" fmla="*/ 466538 h 6858000"/>
              <a:gd name="connsiteX894" fmla="*/ 2815209 w 7467600"/>
              <a:gd name="connsiteY894" fmla="*/ 497361 h 6858000"/>
              <a:gd name="connsiteX895" fmla="*/ 2844845 w 7467600"/>
              <a:gd name="connsiteY895" fmla="*/ 127638 h 6858000"/>
              <a:gd name="connsiteX896" fmla="*/ 2867960 w 7467600"/>
              <a:gd name="connsiteY896" fmla="*/ 0 h 6858000"/>
              <a:gd name="connsiteX897" fmla="*/ 1057230 w 7467600"/>
              <a:gd name="connsiteY897" fmla="*/ 0 h 6858000"/>
              <a:gd name="connsiteX898" fmla="*/ 1111003 w 7467600"/>
              <a:gd name="connsiteY898" fmla="*/ 0 h 6858000"/>
              <a:gd name="connsiteX899" fmla="*/ 1125553 w 7467600"/>
              <a:gd name="connsiteY899" fmla="*/ 52588 h 6858000"/>
              <a:gd name="connsiteX900" fmla="*/ 1304276 w 7467600"/>
              <a:gd name="connsiteY900" fmla="*/ 476275 h 6858000"/>
              <a:gd name="connsiteX901" fmla="*/ 1492066 w 7467600"/>
              <a:gd name="connsiteY901" fmla="*/ 886333 h 6858000"/>
              <a:gd name="connsiteX902" fmla="*/ 1423698 w 7467600"/>
              <a:gd name="connsiteY902" fmla="*/ 710817 h 6858000"/>
              <a:gd name="connsiteX903" fmla="*/ 1357609 w 7467600"/>
              <a:gd name="connsiteY903" fmla="*/ 532892 h 6858000"/>
              <a:gd name="connsiteX904" fmla="*/ 1309550 w 7467600"/>
              <a:gd name="connsiteY904" fmla="*/ 374031 h 6858000"/>
              <a:gd name="connsiteX905" fmla="*/ 1193673 w 7467600"/>
              <a:gd name="connsiteY905" fmla="*/ 49533 h 6858000"/>
              <a:gd name="connsiteX906" fmla="*/ 1164391 w 7467600"/>
              <a:gd name="connsiteY906" fmla="*/ 0 h 6858000"/>
              <a:gd name="connsiteX907" fmla="*/ 1200666 w 7467600"/>
              <a:gd name="connsiteY907" fmla="*/ 0 h 6858000"/>
              <a:gd name="connsiteX908" fmla="*/ 1223408 w 7467600"/>
              <a:gd name="connsiteY908" fmla="*/ 38996 h 6858000"/>
              <a:gd name="connsiteX909" fmla="*/ 1339635 w 7467600"/>
              <a:gd name="connsiteY909" fmla="*/ 365517 h 6858000"/>
              <a:gd name="connsiteX910" fmla="*/ 1387469 w 7467600"/>
              <a:gd name="connsiteY910" fmla="*/ 523079 h 6858000"/>
              <a:gd name="connsiteX911" fmla="*/ 1452685 w 7467600"/>
              <a:gd name="connsiteY911" fmla="*/ 699806 h 6858000"/>
              <a:gd name="connsiteX912" fmla="*/ 1492092 w 7467600"/>
              <a:gd name="connsiteY912" fmla="*/ 800424 h 6858000"/>
              <a:gd name="connsiteX913" fmla="*/ 1455302 w 7467600"/>
              <a:gd name="connsiteY913" fmla="*/ 632913 h 6858000"/>
              <a:gd name="connsiteX914" fmla="*/ 1222336 w 7467600"/>
              <a:gd name="connsiteY914" fmla="*/ 9480 h 6858000"/>
              <a:gd name="connsiteX915" fmla="*/ 1214634 w 7467600"/>
              <a:gd name="connsiteY915" fmla="*/ 0 h 6858000"/>
              <a:gd name="connsiteX916" fmla="*/ 1289827 w 7467600"/>
              <a:gd name="connsiteY916" fmla="*/ 0 h 6858000"/>
              <a:gd name="connsiteX917" fmla="*/ 1321076 w 7467600"/>
              <a:gd name="connsiteY917" fmla="*/ 59722 h 6858000"/>
              <a:gd name="connsiteX918" fmla="*/ 1512579 w 7467600"/>
              <a:gd name="connsiteY918" fmla="*/ 626441 h 6858000"/>
              <a:gd name="connsiteX919" fmla="*/ 1506076 w 7467600"/>
              <a:gd name="connsiteY919" fmla="*/ 1089289 h 6858000"/>
              <a:gd name="connsiteX920" fmla="*/ 1486346 w 7467600"/>
              <a:gd name="connsiteY920" fmla="*/ 1079919 h 6858000"/>
              <a:gd name="connsiteX921" fmla="*/ 1070511 w 7467600"/>
              <a:gd name="connsiteY921" fmla="*/ 48609 h 6858000"/>
              <a:gd name="connsiteX922" fmla="*/ 1057230 w 7467600"/>
              <a:gd name="connsiteY922" fmla="*/ 0 h 6858000"/>
              <a:gd name="connsiteX923" fmla="*/ 43151 w 7467600"/>
              <a:gd name="connsiteY923" fmla="*/ 0 h 6858000"/>
              <a:gd name="connsiteX924" fmla="*/ 95283 w 7467600"/>
              <a:gd name="connsiteY924" fmla="*/ 0 h 6858000"/>
              <a:gd name="connsiteX925" fmla="*/ 300708 w 7467600"/>
              <a:gd name="connsiteY925" fmla="*/ 154571 h 6858000"/>
              <a:gd name="connsiteX926" fmla="*/ 530414 w 7467600"/>
              <a:gd name="connsiteY926" fmla="*/ 354673 h 6858000"/>
              <a:gd name="connsiteX927" fmla="*/ 333785 w 7467600"/>
              <a:gd name="connsiteY927" fmla="*/ 161564 h 6858000"/>
              <a:gd name="connsiteX928" fmla="*/ 147005 w 7467600"/>
              <a:gd name="connsiteY928" fmla="*/ 0 h 6858000"/>
              <a:gd name="connsiteX929" fmla="*/ 272509 w 7467600"/>
              <a:gd name="connsiteY929" fmla="*/ 0 h 6858000"/>
              <a:gd name="connsiteX930" fmla="*/ 326276 w 7467600"/>
              <a:gd name="connsiteY930" fmla="*/ 45847 h 6858000"/>
              <a:gd name="connsiteX931" fmla="*/ 823759 w 7467600"/>
              <a:gd name="connsiteY931" fmla="*/ 574145 h 6858000"/>
              <a:gd name="connsiteX932" fmla="*/ 811254 w 7467600"/>
              <a:gd name="connsiteY932" fmla="*/ 665546 h 6858000"/>
              <a:gd name="connsiteX933" fmla="*/ 154042 w 7467600"/>
              <a:gd name="connsiteY933" fmla="*/ 261522 h 6858000"/>
              <a:gd name="connsiteX934" fmla="*/ 13550 w 7467600"/>
              <a:gd name="connsiteY934" fmla="*/ 158423 h 6858000"/>
              <a:gd name="connsiteX935" fmla="*/ 0 w 7467600"/>
              <a:gd name="connsiteY935" fmla="*/ 146618 h 6858000"/>
              <a:gd name="connsiteX936" fmla="*/ 0 w 7467600"/>
              <a:gd name="connsiteY936" fmla="*/ 59161 h 6858000"/>
              <a:gd name="connsiteX937" fmla="*/ 45427 w 7467600"/>
              <a:gd name="connsiteY937" fmla="*/ 101078 h 6858000"/>
              <a:gd name="connsiteX938" fmla="*/ 630103 w 7467600"/>
              <a:gd name="connsiteY938" fmla="*/ 485885 h 6858000"/>
              <a:gd name="connsiteX939" fmla="*/ 532040 w 7467600"/>
              <a:gd name="connsiteY939" fmla="*/ 399359 h 6858000"/>
              <a:gd name="connsiteX940" fmla="*/ 517618 w 7467600"/>
              <a:gd name="connsiteY940" fmla="*/ 385726 h 6858000"/>
              <a:gd name="connsiteX941" fmla="*/ 285074 w 7467600"/>
              <a:gd name="connsiteY941" fmla="*/ 182755 h 6858000"/>
              <a:gd name="connsiteX942" fmla="*/ 43151 w 7467600"/>
              <a:gd name="connsiteY94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289862 w 7467600"/>
              <a:gd name="connsiteY9" fmla="*/ 6659827 h 6858000"/>
              <a:gd name="connsiteX10" fmla="*/ 1019354 w 7467600"/>
              <a:gd name="connsiteY10" fmla="*/ 6315006 h 6858000"/>
              <a:gd name="connsiteX11" fmla="*/ 441046 w 7467600"/>
              <a:gd name="connsiteY11" fmla="*/ 6691153 h 6858000"/>
              <a:gd name="connsiteX12" fmla="*/ 1019354 w 7467600"/>
              <a:gd name="connsiteY12" fmla="*/ 6315006 h 6858000"/>
              <a:gd name="connsiteX13" fmla="*/ 991680 w 7467600"/>
              <a:gd name="connsiteY13" fmla="*/ 6298413 h 6858000"/>
              <a:gd name="connsiteX14" fmla="*/ 409060 w 7467600"/>
              <a:gd name="connsiteY14" fmla="*/ 6671470 h 6858000"/>
              <a:gd name="connsiteX15" fmla="*/ 991680 w 7467600"/>
              <a:gd name="connsiteY15" fmla="*/ 6298413 h 6858000"/>
              <a:gd name="connsiteX16" fmla="*/ 103333 w 7467600"/>
              <a:gd name="connsiteY16" fmla="*/ 5699602 h 6858000"/>
              <a:gd name="connsiteX17" fmla="*/ 233938 w 7467600"/>
              <a:gd name="connsiteY17" fmla="*/ 5809416 h 6858000"/>
              <a:gd name="connsiteX18" fmla="*/ 883580 w 7467600"/>
              <a:gd name="connsiteY18" fmla="*/ 6180710 h 6858000"/>
              <a:gd name="connsiteX19" fmla="*/ 487337 w 7467600"/>
              <a:gd name="connsiteY19" fmla="*/ 5950182 h 6858000"/>
              <a:gd name="connsiteX20" fmla="*/ 354051 w 7467600"/>
              <a:gd name="connsiteY20" fmla="*/ 5854912 h 6858000"/>
              <a:gd name="connsiteX21" fmla="*/ 195436 w 7467600"/>
              <a:gd name="connsiteY21" fmla="*/ 5755068 h 6858000"/>
              <a:gd name="connsiteX22" fmla="*/ 103333 w 7467600"/>
              <a:gd name="connsiteY22" fmla="*/ 5699602 h 6858000"/>
              <a:gd name="connsiteX23" fmla="*/ 5539432 w 7467600"/>
              <a:gd name="connsiteY23" fmla="*/ 5642928 h 6858000"/>
              <a:gd name="connsiteX24" fmla="*/ 5555462 w 7467600"/>
              <a:gd name="connsiteY24" fmla="*/ 5694454 h 6858000"/>
              <a:gd name="connsiteX25" fmla="*/ 5828270 w 7467600"/>
              <a:gd name="connsiteY25" fmla="*/ 6320663 h 6858000"/>
              <a:gd name="connsiteX26" fmla="*/ 5947416 w 7467600"/>
              <a:gd name="connsiteY26" fmla="*/ 6574846 h 6858000"/>
              <a:gd name="connsiteX27" fmla="*/ 5539432 w 7467600"/>
              <a:gd name="connsiteY27" fmla="*/ 5642928 h 6858000"/>
              <a:gd name="connsiteX28" fmla="*/ 51253 w 7467600"/>
              <a:gd name="connsiteY28" fmla="*/ 5631825 h 6858000"/>
              <a:gd name="connsiteX29" fmla="*/ 211622 w 7467600"/>
              <a:gd name="connsiteY29" fmla="*/ 5728803 h 6858000"/>
              <a:gd name="connsiteX30" fmla="*/ 371652 w 7467600"/>
              <a:gd name="connsiteY30" fmla="*/ 5829062 h 6858000"/>
              <a:gd name="connsiteX31" fmla="*/ 505903 w 7467600"/>
              <a:gd name="connsiteY31" fmla="*/ 5925221 h 6858000"/>
              <a:gd name="connsiteX32" fmla="*/ 899240 w 7467600"/>
              <a:gd name="connsiteY32" fmla="*/ 6153068 h 6858000"/>
              <a:gd name="connsiteX33" fmla="*/ 988114 w 7467600"/>
              <a:gd name="connsiteY33" fmla="*/ 6174204 h 6858000"/>
              <a:gd name="connsiteX34" fmla="*/ 845971 w 7467600"/>
              <a:gd name="connsiteY34" fmla="*/ 6067177 h 6858000"/>
              <a:gd name="connsiteX35" fmla="*/ 448057 w 7467600"/>
              <a:gd name="connsiteY35" fmla="*/ 5841376 h 6858000"/>
              <a:gd name="connsiteX36" fmla="*/ 51253 w 7467600"/>
              <a:gd name="connsiteY36" fmla="*/ 5631825 h 6858000"/>
              <a:gd name="connsiteX37" fmla="*/ 2606687 w 7467600"/>
              <a:gd name="connsiteY37" fmla="*/ 5630718 h 6858000"/>
              <a:gd name="connsiteX38" fmla="*/ 2645658 w 7467600"/>
              <a:gd name="connsiteY38" fmla="*/ 6640259 h 6858000"/>
              <a:gd name="connsiteX39" fmla="*/ 2606687 w 7467600"/>
              <a:gd name="connsiteY39" fmla="*/ 5630718 h 6858000"/>
              <a:gd name="connsiteX40" fmla="*/ 3642057 w 7467600"/>
              <a:gd name="connsiteY40" fmla="*/ 5573487 h 6858000"/>
              <a:gd name="connsiteX41" fmla="*/ 3632981 w 7467600"/>
              <a:gd name="connsiteY41" fmla="*/ 5579437 h 6858000"/>
              <a:gd name="connsiteX42" fmla="*/ 3382436 w 7467600"/>
              <a:gd name="connsiteY42" fmla="*/ 5952726 h 6858000"/>
              <a:gd name="connsiteX43" fmla="*/ 3191929 w 7467600"/>
              <a:gd name="connsiteY43" fmla="*/ 6662669 h 6858000"/>
              <a:gd name="connsiteX44" fmla="*/ 3369898 w 7467600"/>
              <a:gd name="connsiteY44" fmla="*/ 6081771 h 6858000"/>
              <a:gd name="connsiteX45" fmla="*/ 3642057 w 7467600"/>
              <a:gd name="connsiteY45" fmla="*/ 5573487 h 6858000"/>
              <a:gd name="connsiteX46" fmla="*/ 2650666 w 7467600"/>
              <a:gd name="connsiteY46" fmla="*/ 5530686 h 6858000"/>
              <a:gd name="connsiteX47" fmla="*/ 2650249 w 7467600"/>
              <a:gd name="connsiteY47" fmla="*/ 5532101 h 6858000"/>
              <a:gd name="connsiteX48" fmla="*/ 2663808 w 7467600"/>
              <a:gd name="connsiteY48" fmla="*/ 6535215 h 6858000"/>
              <a:gd name="connsiteX49" fmla="*/ 2665418 w 7467600"/>
              <a:gd name="connsiteY49" fmla="*/ 6132756 h 6858000"/>
              <a:gd name="connsiteX50" fmla="*/ 2650666 w 7467600"/>
              <a:gd name="connsiteY50" fmla="*/ 5530686 h 6858000"/>
              <a:gd name="connsiteX51" fmla="*/ 2680277 w 7467600"/>
              <a:gd name="connsiteY51" fmla="*/ 5479204 h 6858000"/>
              <a:gd name="connsiteX52" fmla="*/ 2678972 w 7467600"/>
              <a:gd name="connsiteY52" fmla="*/ 5481582 h 6858000"/>
              <a:gd name="connsiteX53" fmla="*/ 2696666 w 7467600"/>
              <a:gd name="connsiteY53" fmla="*/ 6133836 h 6858000"/>
              <a:gd name="connsiteX54" fmla="*/ 2695769 w 7467600"/>
              <a:gd name="connsiteY54" fmla="*/ 6390955 h 6858000"/>
              <a:gd name="connsiteX55" fmla="*/ 2739893 w 7467600"/>
              <a:gd name="connsiteY55" fmla="*/ 6108357 h 6858000"/>
              <a:gd name="connsiteX56" fmla="*/ 2680277 w 7467600"/>
              <a:gd name="connsiteY56" fmla="*/ 5479204 h 6858000"/>
              <a:gd name="connsiteX57" fmla="*/ 1132195 w 7467600"/>
              <a:gd name="connsiteY57" fmla="*/ 5467980 h 6858000"/>
              <a:gd name="connsiteX58" fmla="*/ 1679056 w 7467600"/>
              <a:gd name="connsiteY58" fmla="*/ 5516907 h 6858000"/>
              <a:gd name="connsiteX59" fmla="*/ 2128648 w 7467600"/>
              <a:gd name="connsiteY59" fmla="*/ 5474249 h 6858000"/>
              <a:gd name="connsiteX60" fmla="*/ 1825619 w 7467600"/>
              <a:gd name="connsiteY60" fmla="*/ 5478447 h 6858000"/>
              <a:gd name="connsiteX61" fmla="*/ 1737798 w 7467600"/>
              <a:gd name="connsiteY61" fmla="*/ 5483353 h 6858000"/>
              <a:gd name="connsiteX62" fmla="*/ 1132195 w 7467600"/>
              <a:gd name="connsiteY62" fmla="*/ 5467980 h 6858000"/>
              <a:gd name="connsiteX63" fmla="*/ 1456157 w 7467600"/>
              <a:gd name="connsiteY63" fmla="*/ 5371404 h 6858000"/>
              <a:gd name="connsiteX64" fmla="*/ 1244432 w 7467600"/>
              <a:gd name="connsiteY64" fmla="*/ 5385601 h 6858000"/>
              <a:gd name="connsiteX65" fmla="*/ 973990 w 7467600"/>
              <a:gd name="connsiteY65" fmla="*/ 5424940 h 6858000"/>
              <a:gd name="connsiteX66" fmla="*/ 1103809 w 7467600"/>
              <a:gd name="connsiteY66" fmla="*/ 5433720 h 6858000"/>
              <a:gd name="connsiteX67" fmla="*/ 1123454 w 7467600"/>
              <a:gd name="connsiteY67" fmla="*/ 5435727 h 6858000"/>
              <a:gd name="connsiteX68" fmla="*/ 1737017 w 7467600"/>
              <a:gd name="connsiteY68" fmla="*/ 5452183 h 6858000"/>
              <a:gd name="connsiteX69" fmla="*/ 1824397 w 7467600"/>
              <a:gd name="connsiteY69" fmla="*/ 5447757 h 6858000"/>
              <a:gd name="connsiteX70" fmla="*/ 2070059 w 7467600"/>
              <a:gd name="connsiteY70" fmla="*/ 5441660 h 6858000"/>
              <a:gd name="connsiteX71" fmla="*/ 1456157 w 7467600"/>
              <a:gd name="connsiteY71" fmla="*/ 5371404 h 6858000"/>
              <a:gd name="connsiteX72" fmla="*/ 4988186 w 7467600"/>
              <a:gd name="connsiteY72" fmla="*/ 5216467 h 6858000"/>
              <a:gd name="connsiteX73" fmla="*/ 4777334 w 7467600"/>
              <a:gd name="connsiteY73" fmla="*/ 5406072 h 6858000"/>
              <a:gd name="connsiteX74" fmla="*/ 4718341 w 7467600"/>
              <a:gd name="connsiteY74" fmla="*/ 5468043 h 6858000"/>
              <a:gd name="connsiteX75" fmla="*/ 4604655 w 7467600"/>
              <a:gd name="connsiteY75" fmla="*/ 5583434 h 6858000"/>
              <a:gd name="connsiteX76" fmla="*/ 4565074 w 7467600"/>
              <a:gd name="connsiteY76" fmla="*/ 5618550 h 6858000"/>
              <a:gd name="connsiteX77" fmla="*/ 4988186 w 7467600"/>
              <a:gd name="connsiteY77" fmla="*/ 5216467 h 6858000"/>
              <a:gd name="connsiteX78" fmla="*/ 4978032 w 7467600"/>
              <a:gd name="connsiteY78" fmla="*/ 5183809 h 6858000"/>
              <a:gd name="connsiteX79" fmla="*/ 4463413 w 7467600"/>
              <a:gd name="connsiteY79" fmla="*/ 5615162 h 6858000"/>
              <a:gd name="connsiteX80" fmla="*/ 4358134 w 7467600"/>
              <a:gd name="connsiteY80" fmla="*/ 5742791 h 6858000"/>
              <a:gd name="connsiteX81" fmla="*/ 4376219 w 7467600"/>
              <a:gd name="connsiteY81" fmla="*/ 5729027 h 6858000"/>
              <a:gd name="connsiteX82" fmla="*/ 4582340 w 7467600"/>
              <a:gd name="connsiteY82" fmla="*/ 5561037 h 6858000"/>
              <a:gd name="connsiteX83" fmla="*/ 4694684 w 7467600"/>
              <a:gd name="connsiteY83" fmla="*/ 5447098 h 6858000"/>
              <a:gd name="connsiteX84" fmla="*/ 4754123 w 7467600"/>
              <a:gd name="connsiteY84" fmla="*/ 5384643 h 6858000"/>
              <a:gd name="connsiteX85" fmla="*/ 4978032 w 7467600"/>
              <a:gd name="connsiteY85" fmla="*/ 5183809 h 6858000"/>
              <a:gd name="connsiteX86" fmla="*/ 1903353 w 7467600"/>
              <a:gd name="connsiteY86" fmla="*/ 5044827 h 6858000"/>
              <a:gd name="connsiteX87" fmla="*/ 1936931 w 7467600"/>
              <a:gd name="connsiteY87" fmla="*/ 5093954 h 6858000"/>
              <a:gd name="connsiteX88" fmla="*/ 2195868 w 7467600"/>
              <a:gd name="connsiteY88" fmla="*/ 5396574 h 6858000"/>
              <a:gd name="connsiteX89" fmla="*/ 2088852 w 7467600"/>
              <a:gd name="connsiteY89" fmla="*/ 5166123 h 6858000"/>
              <a:gd name="connsiteX90" fmla="*/ 1958241 w 7467600"/>
              <a:gd name="connsiteY90" fmla="*/ 5067955 h 6858000"/>
              <a:gd name="connsiteX91" fmla="*/ 1903353 w 7467600"/>
              <a:gd name="connsiteY91" fmla="*/ 5044827 h 6858000"/>
              <a:gd name="connsiteX92" fmla="*/ 1979378 w 7467600"/>
              <a:gd name="connsiteY92" fmla="*/ 4769504 h 6858000"/>
              <a:gd name="connsiteX93" fmla="*/ 2882120 w 7467600"/>
              <a:gd name="connsiteY93" fmla="*/ 5064547 h 6858000"/>
              <a:gd name="connsiteX94" fmla="*/ 2793103 w 7467600"/>
              <a:gd name="connsiteY94" fmla="*/ 5039699 h 6858000"/>
              <a:gd name="connsiteX95" fmla="*/ 2770041 w 7467600"/>
              <a:gd name="connsiteY95" fmla="*/ 5033634 h 6858000"/>
              <a:gd name="connsiteX96" fmla="*/ 1979378 w 7467600"/>
              <a:gd name="connsiteY96" fmla="*/ 4769504 h 6858000"/>
              <a:gd name="connsiteX97" fmla="*/ 1927410 w 7467600"/>
              <a:gd name="connsiteY97" fmla="*/ 4716164 h 6858000"/>
              <a:gd name="connsiteX98" fmla="*/ 1959587 w 7467600"/>
              <a:gd name="connsiteY98" fmla="*/ 4728849 h 6858000"/>
              <a:gd name="connsiteX99" fmla="*/ 2777707 w 7467600"/>
              <a:gd name="connsiteY99" fmla="*/ 5003991 h 6858000"/>
              <a:gd name="connsiteX100" fmla="*/ 2800768 w 7467600"/>
              <a:gd name="connsiteY100" fmla="*/ 5010056 h 6858000"/>
              <a:gd name="connsiteX101" fmla="*/ 2879408 w 7467600"/>
              <a:gd name="connsiteY101" fmla="*/ 5031590 h 6858000"/>
              <a:gd name="connsiteX102" fmla="*/ 2862295 w 7467600"/>
              <a:gd name="connsiteY102" fmla="*/ 5022958 h 6858000"/>
              <a:gd name="connsiteX103" fmla="*/ 2813343 w 7467600"/>
              <a:gd name="connsiteY103" fmla="*/ 4998369 h 6858000"/>
              <a:gd name="connsiteX104" fmla="*/ 2646245 w 7467600"/>
              <a:gd name="connsiteY104" fmla="*/ 4930999 h 6858000"/>
              <a:gd name="connsiteX105" fmla="*/ 1999243 w 7467600"/>
              <a:gd name="connsiteY105" fmla="*/ 4730524 h 6858000"/>
              <a:gd name="connsiteX106" fmla="*/ 1979527 w 7467600"/>
              <a:gd name="connsiteY106" fmla="*/ 4726651 h 6858000"/>
              <a:gd name="connsiteX107" fmla="*/ 1927410 w 7467600"/>
              <a:gd name="connsiteY107" fmla="*/ 4716164 h 6858000"/>
              <a:gd name="connsiteX108" fmla="*/ 1997014 w 7467600"/>
              <a:gd name="connsiteY108" fmla="*/ 4698007 h 6858000"/>
              <a:gd name="connsiteX109" fmla="*/ 2005458 w 7467600"/>
              <a:gd name="connsiteY109" fmla="*/ 4699540 h 6858000"/>
              <a:gd name="connsiteX110" fmla="*/ 2657186 w 7467600"/>
              <a:gd name="connsiteY110" fmla="*/ 4901687 h 6858000"/>
              <a:gd name="connsiteX111" fmla="*/ 2826662 w 7467600"/>
              <a:gd name="connsiteY111" fmla="*/ 4970362 h 6858000"/>
              <a:gd name="connsiteX112" fmla="*/ 2876100 w 7467600"/>
              <a:gd name="connsiteY112" fmla="*/ 4995397 h 6858000"/>
              <a:gd name="connsiteX113" fmla="*/ 3042600 w 7467600"/>
              <a:gd name="connsiteY113" fmla="*/ 5059532 h 6858000"/>
              <a:gd name="connsiteX114" fmla="*/ 1997014 w 7467600"/>
              <a:gd name="connsiteY114" fmla="*/ 4698007 h 6858000"/>
              <a:gd name="connsiteX115" fmla="*/ 2305292 w 7467600"/>
              <a:gd name="connsiteY115" fmla="*/ 4219492 h 6858000"/>
              <a:gd name="connsiteX116" fmla="*/ 3360922 w 7467600"/>
              <a:gd name="connsiteY116" fmla="*/ 4529373 h 6858000"/>
              <a:gd name="connsiteX117" fmla="*/ 3492420 w 7467600"/>
              <a:gd name="connsiteY117" fmla="*/ 4510145 h 6858000"/>
              <a:gd name="connsiteX118" fmla="*/ 3364086 w 7467600"/>
              <a:gd name="connsiteY118" fmla="*/ 4480340 h 6858000"/>
              <a:gd name="connsiteX119" fmla="*/ 3225818 w 7467600"/>
              <a:gd name="connsiteY119" fmla="*/ 4411822 h 6858000"/>
              <a:gd name="connsiteX120" fmla="*/ 3129696 w 7467600"/>
              <a:gd name="connsiteY120" fmla="*/ 4360704 h 6858000"/>
              <a:gd name="connsiteX121" fmla="*/ 2814545 w 7467600"/>
              <a:gd name="connsiteY121" fmla="*/ 4282955 h 6858000"/>
              <a:gd name="connsiteX122" fmla="*/ 2305292 w 7467600"/>
              <a:gd name="connsiteY122" fmla="*/ 4219492 h 6858000"/>
              <a:gd name="connsiteX123" fmla="*/ 2626982 w 7467600"/>
              <a:gd name="connsiteY123" fmla="*/ 4206450 h 6858000"/>
              <a:gd name="connsiteX124" fmla="*/ 2490617 w 7467600"/>
              <a:gd name="connsiteY124" fmla="*/ 4206951 h 6858000"/>
              <a:gd name="connsiteX125" fmla="*/ 2819869 w 7467600"/>
              <a:gd name="connsiteY125" fmla="*/ 4252936 h 6858000"/>
              <a:gd name="connsiteX126" fmla="*/ 3143018 w 7467600"/>
              <a:gd name="connsiteY126" fmla="*/ 4332698 h 6858000"/>
              <a:gd name="connsiteX127" fmla="*/ 3241520 w 7467600"/>
              <a:gd name="connsiteY127" fmla="*/ 4385112 h 6858000"/>
              <a:gd name="connsiteX128" fmla="*/ 3374575 w 7467600"/>
              <a:gd name="connsiteY128" fmla="*/ 4451517 h 6858000"/>
              <a:gd name="connsiteX129" fmla="*/ 3505221 w 7467600"/>
              <a:gd name="connsiteY129" fmla="*/ 4480757 h 6858000"/>
              <a:gd name="connsiteX130" fmla="*/ 2626982 w 7467600"/>
              <a:gd name="connsiteY130" fmla="*/ 4206450 h 6858000"/>
              <a:gd name="connsiteX131" fmla="*/ 1310106 w 7467600"/>
              <a:gd name="connsiteY131" fmla="*/ 3943217 h 6858000"/>
              <a:gd name="connsiteX132" fmla="*/ 854994 w 7467600"/>
              <a:gd name="connsiteY132" fmla="*/ 4399136 h 6858000"/>
              <a:gd name="connsiteX133" fmla="*/ 742462 w 7467600"/>
              <a:gd name="connsiteY133" fmla="*/ 4594648 h 6858000"/>
              <a:gd name="connsiteX134" fmla="*/ 820602 w 7467600"/>
              <a:gd name="connsiteY134" fmla="*/ 4485915 h 6858000"/>
              <a:gd name="connsiteX135" fmla="*/ 878295 w 7467600"/>
              <a:gd name="connsiteY135" fmla="*/ 4403594 h 6858000"/>
              <a:gd name="connsiteX136" fmla="*/ 1240607 w 7467600"/>
              <a:gd name="connsiteY136" fmla="*/ 4010401 h 6858000"/>
              <a:gd name="connsiteX137" fmla="*/ 1310106 w 7467600"/>
              <a:gd name="connsiteY137" fmla="*/ 3943217 h 6858000"/>
              <a:gd name="connsiteX138" fmla="*/ 1423113 w 7467600"/>
              <a:gd name="connsiteY138" fmla="*/ 3874565 h 6858000"/>
              <a:gd name="connsiteX139" fmla="*/ 1260565 w 7467600"/>
              <a:gd name="connsiteY139" fmla="*/ 4031982 h 6858000"/>
              <a:gd name="connsiteX140" fmla="*/ 901900 w 7467600"/>
              <a:gd name="connsiteY140" fmla="*/ 4421236 h 6858000"/>
              <a:gd name="connsiteX141" fmla="*/ 845044 w 7467600"/>
              <a:gd name="connsiteY141" fmla="*/ 4502436 h 6858000"/>
              <a:gd name="connsiteX142" fmla="*/ 685926 w 7467600"/>
              <a:gd name="connsiteY142" fmla="*/ 4703069 h 6858000"/>
              <a:gd name="connsiteX143" fmla="*/ 684248 w 7467600"/>
              <a:gd name="connsiteY143" fmla="*/ 4706721 h 6858000"/>
              <a:gd name="connsiteX144" fmla="*/ 1423113 w 7467600"/>
              <a:gd name="connsiteY144" fmla="*/ 3874565 h 6858000"/>
              <a:gd name="connsiteX145" fmla="*/ 3316479 w 7467600"/>
              <a:gd name="connsiteY145" fmla="*/ 3872136 h 6858000"/>
              <a:gd name="connsiteX146" fmla="*/ 3546806 w 7467600"/>
              <a:gd name="connsiteY146" fmla="*/ 4356139 h 6858000"/>
              <a:gd name="connsiteX147" fmla="*/ 3364433 w 7467600"/>
              <a:gd name="connsiteY147" fmla="*/ 3953121 h 6858000"/>
              <a:gd name="connsiteX148" fmla="*/ 3316479 w 7467600"/>
              <a:gd name="connsiteY148" fmla="*/ 3872136 h 6858000"/>
              <a:gd name="connsiteX149" fmla="*/ 3291335 w 7467600"/>
              <a:gd name="connsiteY149" fmla="*/ 3767420 h 6858000"/>
              <a:gd name="connsiteX150" fmla="*/ 3390805 w 7467600"/>
              <a:gd name="connsiteY150" fmla="*/ 3937163 h 6858000"/>
              <a:gd name="connsiteX151" fmla="*/ 3579062 w 7467600"/>
              <a:gd name="connsiteY151" fmla="*/ 4359040 h 6858000"/>
              <a:gd name="connsiteX152" fmla="*/ 3467355 w 7467600"/>
              <a:gd name="connsiteY152" fmla="*/ 3988130 h 6858000"/>
              <a:gd name="connsiteX153" fmla="*/ 3310753 w 7467600"/>
              <a:gd name="connsiteY153" fmla="*/ 3787140 h 6858000"/>
              <a:gd name="connsiteX154" fmla="*/ 3291335 w 7467600"/>
              <a:gd name="connsiteY154" fmla="*/ 3767420 h 6858000"/>
              <a:gd name="connsiteX155" fmla="*/ 1635889 w 7467600"/>
              <a:gd name="connsiteY155" fmla="*/ 3709494 h 6858000"/>
              <a:gd name="connsiteX156" fmla="*/ 1634800 w 7467600"/>
              <a:gd name="connsiteY156" fmla="*/ 3731111 h 6858000"/>
              <a:gd name="connsiteX157" fmla="*/ 1635889 w 7467600"/>
              <a:gd name="connsiteY157" fmla="*/ 3709494 h 6858000"/>
              <a:gd name="connsiteX158" fmla="*/ 1510397 w 7467600"/>
              <a:gd name="connsiteY158" fmla="*/ 3684705 h 6858000"/>
              <a:gd name="connsiteX159" fmla="*/ 1146550 w 7467600"/>
              <a:gd name="connsiteY159" fmla="*/ 3802012 h 6858000"/>
              <a:gd name="connsiteX160" fmla="*/ 698834 w 7467600"/>
              <a:gd name="connsiteY160" fmla="*/ 3952272 h 6858000"/>
              <a:gd name="connsiteX161" fmla="*/ 34256 w 7467600"/>
              <a:gd name="connsiteY161" fmla="*/ 4347603 h 6858000"/>
              <a:gd name="connsiteX162" fmla="*/ 527241 w 7467600"/>
              <a:gd name="connsiteY162" fmla="*/ 4065078 h 6858000"/>
              <a:gd name="connsiteX163" fmla="*/ 1510397 w 7467600"/>
              <a:gd name="connsiteY163" fmla="*/ 3684705 h 6858000"/>
              <a:gd name="connsiteX164" fmla="*/ 1313114 w 7467600"/>
              <a:gd name="connsiteY164" fmla="*/ 3655216 h 6858000"/>
              <a:gd name="connsiteX165" fmla="*/ 1109304 w 7467600"/>
              <a:gd name="connsiteY165" fmla="*/ 3669030 h 6858000"/>
              <a:gd name="connsiteX166" fmla="*/ 8129 w 7467600"/>
              <a:gd name="connsiteY166" fmla="*/ 4330519 h 6858000"/>
              <a:gd name="connsiteX167" fmla="*/ 687572 w 7467600"/>
              <a:gd name="connsiteY167" fmla="*/ 3925629 h 6858000"/>
              <a:gd name="connsiteX168" fmla="*/ 1138365 w 7467600"/>
              <a:gd name="connsiteY168" fmla="*/ 3774515 h 6858000"/>
              <a:gd name="connsiteX169" fmla="*/ 1505579 w 7467600"/>
              <a:gd name="connsiteY169" fmla="*/ 3655526 h 6858000"/>
              <a:gd name="connsiteX170" fmla="*/ 1313114 w 7467600"/>
              <a:gd name="connsiteY170" fmla="*/ 3655216 h 6858000"/>
              <a:gd name="connsiteX171" fmla="*/ 3655073 w 7467600"/>
              <a:gd name="connsiteY171" fmla="*/ 3650884 h 6858000"/>
              <a:gd name="connsiteX172" fmla="*/ 3989938 w 7467600"/>
              <a:gd name="connsiteY172" fmla="*/ 3991685 h 6858000"/>
              <a:gd name="connsiteX173" fmla="*/ 4393907 w 7467600"/>
              <a:gd name="connsiteY173" fmla="*/ 4261258 h 6858000"/>
              <a:gd name="connsiteX174" fmla="*/ 4648051 w 7467600"/>
              <a:gd name="connsiteY174" fmla="*/ 4374051 h 6858000"/>
              <a:gd name="connsiteX175" fmla="*/ 4383389 w 7467600"/>
              <a:gd name="connsiteY175" fmla="*/ 4184369 h 6858000"/>
              <a:gd name="connsiteX176" fmla="*/ 4165508 w 7467600"/>
              <a:gd name="connsiteY176" fmla="*/ 4035196 h 6858000"/>
              <a:gd name="connsiteX177" fmla="*/ 4068162 w 7467600"/>
              <a:gd name="connsiteY177" fmla="*/ 3953394 h 6858000"/>
              <a:gd name="connsiteX178" fmla="*/ 3981416 w 7467600"/>
              <a:gd name="connsiteY178" fmla="*/ 3880482 h 6858000"/>
              <a:gd name="connsiteX179" fmla="*/ 3800147 w 7467600"/>
              <a:gd name="connsiteY179" fmla="*/ 3749872 h 6858000"/>
              <a:gd name="connsiteX180" fmla="*/ 3655073 w 7467600"/>
              <a:gd name="connsiteY180" fmla="*/ 3650884 h 6858000"/>
              <a:gd name="connsiteX181" fmla="*/ 3670252 w 7467600"/>
              <a:gd name="connsiteY181" fmla="*/ 3622798 h 6858000"/>
              <a:gd name="connsiteX182" fmla="*/ 3817258 w 7467600"/>
              <a:gd name="connsiteY182" fmla="*/ 3723577 h 6858000"/>
              <a:gd name="connsiteX183" fmla="*/ 4000461 w 7467600"/>
              <a:gd name="connsiteY183" fmla="*/ 3855966 h 6858000"/>
              <a:gd name="connsiteX184" fmla="*/ 4088180 w 7467600"/>
              <a:gd name="connsiteY184" fmla="*/ 3929774 h 6858000"/>
              <a:gd name="connsiteX185" fmla="*/ 4184555 w 7467600"/>
              <a:gd name="connsiteY185" fmla="*/ 4010683 h 6858000"/>
              <a:gd name="connsiteX186" fmla="*/ 4399563 w 7467600"/>
              <a:gd name="connsiteY186" fmla="*/ 4158106 h 6858000"/>
              <a:gd name="connsiteX187" fmla="*/ 4684469 w 7467600"/>
              <a:gd name="connsiteY187" fmla="*/ 4364680 h 6858000"/>
              <a:gd name="connsiteX188" fmla="*/ 4690271 w 7467600"/>
              <a:gd name="connsiteY188" fmla="*/ 4370034 h 6858000"/>
              <a:gd name="connsiteX189" fmla="*/ 4136093 w 7467600"/>
              <a:gd name="connsiteY189" fmla="*/ 3858466 h 6858000"/>
              <a:gd name="connsiteX190" fmla="*/ 3670252 w 7467600"/>
              <a:gd name="connsiteY190" fmla="*/ 3622798 h 6858000"/>
              <a:gd name="connsiteX191" fmla="*/ 4440129 w 7467600"/>
              <a:gd name="connsiteY191" fmla="*/ 3448571 h 6858000"/>
              <a:gd name="connsiteX192" fmla="*/ 4856525 w 7467600"/>
              <a:gd name="connsiteY192" fmla="*/ 3915351 h 6858000"/>
              <a:gd name="connsiteX193" fmla="*/ 5059055 w 7467600"/>
              <a:gd name="connsiteY193" fmla="*/ 4108918 h 6858000"/>
              <a:gd name="connsiteX194" fmla="*/ 5290070 w 7467600"/>
              <a:gd name="connsiteY194" fmla="*/ 4263619 h 6858000"/>
              <a:gd name="connsiteX195" fmla="*/ 4834991 w 7467600"/>
              <a:gd name="connsiteY195" fmla="*/ 3830985 h 6858000"/>
              <a:gd name="connsiteX196" fmla="*/ 4440129 w 7467600"/>
              <a:gd name="connsiteY196" fmla="*/ 3448571 h 6858000"/>
              <a:gd name="connsiteX197" fmla="*/ 4441737 w 7467600"/>
              <a:gd name="connsiteY197" fmla="*/ 3399734 h 6858000"/>
              <a:gd name="connsiteX198" fmla="*/ 4431236 w 7467600"/>
              <a:gd name="connsiteY198" fmla="*/ 3400954 h 6858000"/>
              <a:gd name="connsiteX199" fmla="*/ 4557150 w 7467600"/>
              <a:gd name="connsiteY199" fmla="*/ 3510023 h 6858000"/>
              <a:gd name="connsiteX200" fmla="*/ 4856936 w 7467600"/>
              <a:gd name="connsiteY200" fmla="*/ 3809146 h 6858000"/>
              <a:gd name="connsiteX201" fmla="*/ 5111996 w 7467600"/>
              <a:gd name="connsiteY201" fmla="*/ 4065759 h 6858000"/>
              <a:gd name="connsiteX202" fmla="*/ 5388878 w 7467600"/>
              <a:gd name="connsiteY202" fmla="*/ 4300185 h 6858000"/>
              <a:gd name="connsiteX203" fmla="*/ 5425556 w 7467600"/>
              <a:gd name="connsiteY203" fmla="*/ 4308967 h 6858000"/>
              <a:gd name="connsiteX204" fmla="*/ 4943646 w 7467600"/>
              <a:gd name="connsiteY204" fmla="*/ 3822916 h 6858000"/>
              <a:gd name="connsiteX205" fmla="*/ 4594837 w 7467600"/>
              <a:gd name="connsiteY205" fmla="*/ 3532274 h 6858000"/>
              <a:gd name="connsiteX206" fmla="*/ 4441737 w 7467600"/>
              <a:gd name="connsiteY206" fmla="*/ 3399734 h 6858000"/>
              <a:gd name="connsiteX207" fmla="*/ 5425834 w 7467600"/>
              <a:gd name="connsiteY207" fmla="*/ 3162785 h 6858000"/>
              <a:gd name="connsiteX208" fmla="*/ 5401644 w 7467600"/>
              <a:gd name="connsiteY208" fmla="*/ 3617847 h 6858000"/>
              <a:gd name="connsiteX209" fmla="*/ 5467256 w 7467600"/>
              <a:gd name="connsiteY209" fmla="*/ 4175494 h 6858000"/>
              <a:gd name="connsiteX210" fmla="*/ 5448069 w 7467600"/>
              <a:gd name="connsiteY210" fmla="*/ 3567554 h 6858000"/>
              <a:gd name="connsiteX211" fmla="*/ 5425834 w 7467600"/>
              <a:gd name="connsiteY211" fmla="*/ 3162785 h 6858000"/>
              <a:gd name="connsiteX212" fmla="*/ 1318687 w 7467600"/>
              <a:gd name="connsiteY212" fmla="*/ 3113840 h 6858000"/>
              <a:gd name="connsiteX213" fmla="*/ 1066793 w 7467600"/>
              <a:gd name="connsiteY213" fmla="*/ 3212171 h 6858000"/>
              <a:gd name="connsiteX214" fmla="*/ 993319 w 7467600"/>
              <a:gd name="connsiteY214" fmla="*/ 3247648 h 6858000"/>
              <a:gd name="connsiteX215" fmla="*/ 853081 w 7467600"/>
              <a:gd name="connsiteY215" fmla="*/ 3312410 h 6858000"/>
              <a:gd name="connsiteX216" fmla="*/ 805957 w 7467600"/>
              <a:gd name="connsiteY216" fmla="*/ 3330443 h 6858000"/>
              <a:gd name="connsiteX217" fmla="*/ 1318687 w 7467600"/>
              <a:gd name="connsiteY217" fmla="*/ 3113840 h 6858000"/>
              <a:gd name="connsiteX218" fmla="*/ 5453702 w 7467600"/>
              <a:gd name="connsiteY218" fmla="*/ 3090882 h 6858000"/>
              <a:gd name="connsiteX219" fmla="*/ 5480135 w 7467600"/>
              <a:gd name="connsiteY219" fmla="*/ 3565802 h 6858000"/>
              <a:gd name="connsiteX220" fmla="*/ 5499023 w 7467600"/>
              <a:gd name="connsiteY220" fmla="*/ 4166310 h 6858000"/>
              <a:gd name="connsiteX221" fmla="*/ 5547022 w 7467600"/>
              <a:gd name="connsiteY221" fmla="*/ 3607838 h 6858000"/>
              <a:gd name="connsiteX222" fmla="*/ 5515964 w 7467600"/>
              <a:gd name="connsiteY222" fmla="*/ 3378541 h 6858000"/>
              <a:gd name="connsiteX223" fmla="*/ 5453702 w 7467600"/>
              <a:gd name="connsiteY223" fmla="*/ 3090882 h 6858000"/>
              <a:gd name="connsiteX224" fmla="*/ 1238695 w 7467600"/>
              <a:gd name="connsiteY224" fmla="*/ 3076820 h 6858000"/>
              <a:gd name="connsiteX225" fmla="*/ 716371 w 7467600"/>
              <a:gd name="connsiteY225" fmla="*/ 3293249 h 6858000"/>
              <a:gd name="connsiteX226" fmla="*/ 579522 w 7467600"/>
              <a:gd name="connsiteY226" fmla="*/ 3371759 h 6858000"/>
              <a:gd name="connsiteX227" fmla="*/ 600288 w 7467600"/>
              <a:gd name="connsiteY227" fmla="*/ 3365555 h 6858000"/>
              <a:gd name="connsiteX228" fmla="*/ 840692 w 7467600"/>
              <a:gd name="connsiteY228" fmla="*/ 3284921 h 6858000"/>
              <a:gd name="connsiteX229" fmla="*/ 979248 w 7467600"/>
              <a:gd name="connsiteY229" fmla="*/ 3221003 h 6858000"/>
              <a:gd name="connsiteX230" fmla="*/ 1053282 w 7467600"/>
              <a:gd name="connsiteY230" fmla="*/ 3185247 h 6858000"/>
              <a:gd name="connsiteX231" fmla="*/ 1320603 w 7467600"/>
              <a:gd name="connsiteY231" fmla="*/ 3081281 h 6858000"/>
              <a:gd name="connsiteX232" fmla="*/ 1238695 w 7467600"/>
              <a:gd name="connsiteY232" fmla="*/ 3076820 h 6858000"/>
              <a:gd name="connsiteX233" fmla="*/ 5425627 w 7467600"/>
              <a:gd name="connsiteY233" fmla="*/ 2954192 h 6858000"/>
              <a:gd name="connsiteX234" fmla="*/ 5470770 w 7467600"/>
              <a:gd name="connsiteY234" fmla="*/ 3005435 h 6858000"/>
              <a:gd name="connsiteX235" fmla="*/ 5519779 w 7467600"/>
              <a:gd name="connsiteY235" fmla="*/ 4359223 h 6858000"/>
              <a:gd name="connsiteX236" fmla="*/ 5520293 w 7467600"/>
              <a:gd name="connsiteY236" fmla="*/ 4360602 h 6858000"/>
              <a:gd name="connsiteX237" fmla="*/ 5767221 w 7467600"/>
              <a:gd name="connsiteY237" fmla="*/ 4665564 h 6858000"/>
              <a:gd name="connsiteX238" fmla="*/ 6937169 w 7467600"/>
              <a:gd name="connsiteY238" fmla="*/ 4815941 h 6858000"/>
              <a:gd name="connsiteX239" fmla="*/ 6953922 w 7467600"/>
              <a:gd name="connsiteY239" fmla="*/ 4890068 h 6858000"/>
              <a:gd name="connsiteX240" fmla="*/ 6071359 w 7467600"/>
              <a:gd name="connsiteY240" fmla="*/ 4770770 h 6858000"/>
              <a:gd name="connsiteX241" fmla="*/ 6038839 w 7467600"/>
              <a:gd name="connsiteY241" fmla="*/ 4764474 h 6858000"/>
              <a:gd name="connsiteX242" fmla="*/ 6038706 w 7467600"/>
              <a:gd name="connsiteY242" fmla="*/ 4763847 h 6858000"/>
              <a:gd name="connsiteX243" fmla="*/ 6037784 w 7467600"/>
              <a:gd name="connsiteY243" fmla="*/ 4764270 h 6858000"/>
              <a:gd name="connsiteX244" fmla="*/ 6038839 w 7467600"/>
              <a:gd name="connsiteY244" fmla="*/ 4764474 h 6858000"/>
              <a:gd name="connsiteX245" fmla="*/ 6040338 w 7467600"/>
              <a:gd name="connsiteY245" fmla="*/ 4771418 h 6858000"/>
              <a:gd name="connsiteX246" fmla="*/ 6024488 w 7467600"/>
              <a:gd name="connsiteY246" fmla="*/ 4809903 h 6858000"/>
              <a:gd name="connsiteX247" fmla="*/ 5599771 w 7467600"/>
              <a:gd name="connsiteY247" fmla="*/ 5509652 h 6858000"/>
              <a:gd name="connsiteX248" fmla="*/ 5548843 w 7467600"/>
              <a:gd name="connsiteY248" fmla="*/ 5563845 h 6858000"/>
              <a:gd name="connsiteX249" fmla="*/ 5940952 w 7467600"/>
              <a:gd name="connsiteY249" fmla="*/ 6250028 h 6858000"/>
              <a:gd name="connsiteX250" fmla="*/ 6043441 w 7467600"/>
              <a:gd name="connsiteY250" fmla="*/ 6665847 h 6858000"/>
              <a:gd name="connsiteX251" fmla="*/ 6093432 w 7467600"/>
              <a:gd name="connsiteY251" fmla="*/ 6858000 h 6858000"/>
              <a:gd name="connsiteX252" fmla="*/ 6034344 w 7467600"/>
              <a:gd name="connsiteY252" fmla="*/ 6858000 h 6858000"/>
              <a:gd name="connsiteX253" fmla="*/ 6026679 w 7467600"/>
              <a:gd name="connsiteY253" fmla="*/ 6836959 h 6858000"/>
              <a:gd name="connsiteX254" fmla="*/ 5800441 w 7467600"/>
              <a:gd name="connsiteY254" fmla="*/ 6335286 h 6858000"/>
              <a:gd name="connsiteX255" fmla="*/ 5526562 w 7467600"/>
              <a:gd name="connsiteY255" fmla="*/ 5705388 h 6858000"/>
              <a:gd name="connsiteX256" fmla="*/ 5519640 w 7467600"/>
              <a:gd name="connsiteY256" fmla="*/ 5683774 h 6858000"/>
              <a:gd name="connsiteX257" fmla="*/ 5844559 w 7467600"/>
              <a:gd name="connsiteY257" fmla="*/ 6553349 h 6858000"/>
              <a:gd name="connsiteX258" fmla="*/ 5975994 w 7467600"/>
              <a:gd name="connsiteY258" fmla="*/ 6858000 h 6858000"/>
              <a:gd name="connsiteX259" fmla="*/ 5898547 w 7467600"/>
              <a:gd name="connsiteY259" fmla="*/ 6858000 h 6858000"/>
              <a:gd name="connsiteX260" fmla="*/ 5682041 w 7467600"/>
              <a:gd name="connsiteY260" fmla="*/ 6355860 h 6858000"/>
              <a:gd name="connsiteX261" fmla="*/ 5461758 w 7467600"/>
              <a:gd name="connsiteY261" fmla="*/ 5820220 h 6858000"/>
              <a:gd name="connsiteX262" fmla="*/ 5237282 w 7467600"/>
              <a:gd name="connsiteY262" fmla="*/ 6579086 h 6858000"/>
              <a:gd name="connsiteX263" fmla="*/ 5115009 w 7467600"/>
              <a:gd name="connsiteY263" fmla="*/ 6858000 h 6858000"/>
              <a:gd name="connsiteX264" fmla="*/ 5028074 w 7467600"/>
              <a:gd name="connsiteY264" fmla="*/ 6858000 h 6858000"/>
              <a:gd name="connsiteX265" fmla="*/ 5079508 w 7467600"/>
              <a:gd name="connsiteY265" fmla="*/ 6749074 h 6858000"/>
              <a:gd name="connsiteX266" fmla="*/ 5371846 w 7467600"/>
              <a:gd name="connsiteY266" fmla="*/ 5924413 h 6858000"/>
              <a:gd name="connsiteX267" fmla="*/ 5270512 w 7467600"/>
              <a:gd name="connsiteY267" fmla="*/ 6138975 h 6858000"/>
              <a:gd name="connsiteX268" fmla="*/ 5062409 w 7467600"/>
              <a:gd name="connsiteY268" fmla="*/ 6653544 h 6858000"/>
              <a:gd name="connsiteX269" fmla="*/ 5036628 w 7467600"/>
              <a:gd name="connsiteY269" fmla="*/ 6754247 h 6858000"/>
              <a:gd name="connsiteX270" fmla="*/ 5009112 w 7467600"/>
              <a:gd name="connsiteY270" fmla="*/ 6858000 h 6858000"/>
              <a:gd name="connsiteX271" fmla="*/ 4976679 w 7467600"/>
              <a:gd name="connsiteY271" fmla="*/ 6858000 h 6858000"/>
              <a:gd name="connsiteX272" fmla="*/ 5006537 w 7467600"/>
              <a:gd name="connsiteY272" fmla="*/ 6747068 h 6858000"/>
              <a:gd name="connsiteX273" fmla="*/ 5032723 w 7467600"/>
              <a:gd name="connsiteY273" fmla="*/ 6644957 h 6858000"/>
              <a:gd name="connsiteX274" fmla="*/ 5242949 w 7467600"/>
              <a:gd name="connsiteY274" fmla="*/ 6125175 h 6858000"/>
              <a:gd name="connsiteX275" fmla="*/ 5286321 w 7467600"/>
              <a:gd name="connsiteY275" fmla="*/ 6033555 h 6858000"/>
              <a:gd name="connsiteX276" fmla="*/ 5008210 w 7467600"/>
              <a:gd name="connsiteY276" fmla="*/ 6649194 h 6858000"/>
              <a:gd name="connsiteX277" fmla="*/ 4986321 w 7467600"/>
              <a:gd name="connsiteY277" fmla="*/ 6765687 h 6858000"/>
              <a:gd name="connsiteX278" fmla="*/ 4973474 w 7467600"/>
              <a:gd name="connsiteY278" fmla="*/ 6858000 h 6858000"/>
              <a:gd name="connsiteX279" fmla="*/ 4907178 w 7467600"/>
              <a:gd name="connsiteY279" fmla="*/ 6858000 h 6858000"/>
              <a:gd name="connsiteX280" fmla="*/ 4910810 w 7467600"/>
              <a:gd name="connsiteY280" fmla="*/ 6829660 h 6858000"/>
              <a:gd name="connsiteX281" fmla="*/ 4987461 w 7467600"/>
              <a:gd name="connsiteY281" fmla="*/ 6432994 h 6858000"/>
              <a:gd name="connsiteX282" fmla="*/ 5179262 w 7467600"/>
              <a:gd name="connsiteY282" fmla="*/ 6035044 h 6858000"/>
              <a:gd name="connsiteX283" fmla="*/ 4689678 w 7467600"/>
              <a:gd name="connsiteY283" fmla="*/ 6440241 h 6858000"/>
              <a:gd name="connsiteX284" fmla="*/ 4477543 w 7467600"/>
              <a:gd name="connsiteY284" fmla="*/ 6674836 h 6858000"/>
              <a:gd name="connsiteX285" fmla="*/ 4329957 w 7467600"/>
              <a:gd name="connsiteY285" fmla="*/ 6858000 h 6858000"/>
              <a:gd name="connsiteX286" fmla="*/ 4218595 w 7467600"/>
              <a:gd name="connsiteY286" fmla="*/ 6858000 h 6858000"/>
              <a:gd name="connsiteX287" fmla="*/ 4368888 w 7467600"/>
              <a:gd name="connsiteY287" fmla="*/ 6668412 h 6858000"/>
              <a:gd name="connsiteX288" fmla="*/ 4563091 w 7467600"/>
              <a:gd name="connsiteY288" fmla="*/ 6442508 h 6858000"/>
              <a:gd name="connsiteX289" fmla="*/ 5387324 w 7467600"/>
              <a:gd name="connsiteY289" fmla="*/ 5705830 h 6858000"/>
              <a:gd name="connsiteX290" fmla="*/ 5073620 w 7467600"/>
              <a:gd name="connsiteY290" fmla="*/ 5955437 h 6858000"/>
              <a:gd name="connsiteX291" fmla="*/ 4689789 w 7467600"/>
              <a:gd name="connsiteY291" fmla="*/ 6268382 h 6858000"/>
              <a:gd name="connsiteX292" fmla="*/ 4418722 w 7467600"/>
              <a:gd name="connsiteY292" fmla="*/ 6570886 h 6858000"/>
              <a:gd name="connsiteX293" fmla="*/ 4214944 w 7467600"/>
              <a:gd name="connsiteY293" fmla="*/ 6858000 h 6858000"/>
              <a:gd name="connsiteX294" fmla="*/ 4177898 w 7467600"/>
              <a:gd name="connsiteY294" fmla="*/ 6858000 h 6858000"/>
              <a:gd name="connsiteX295" fmla="*/ 4391597 w 7467600"/>
              <a:gd name="connsiteY295" fmla="*/ 6556370 h 6858000"/>
              <a:gd name="connsiteX296" fmla="*/ 4668889 w 7467600"/>
              <a:gd name="connsiteY296" fmla="*/ 6246399 h 6858000"/>
              <a:gd name="connsiteX297" fmla="*/ 5055427 w 7467600"/>
              <a:gd name="connsiteY297" fmla="*/ 5931476 h 6858000"/>
              <a:gd name="connsiteX298" fmla="*/ 5371814 w 7467600"/>
              <a:gd name="connsiteY298" fmla="*/ 5678975 h 6858000"/>
              <a:gd name="connsiteX299" fmla="*/ 4987918 w 7467600"/>
              <a:gd name="connsiteY299" fmla="*/ 5838701 h 6858000"/>
              <a:gd name="connsiteX300" fmla="*/ 4317146 w 7467600"/>
              <a:gd name="connsiteY300" fmla="*/ 6587716 h 6858000"/>
              <a:gd name="connsiteX301" fmla="*/ 4171627 w 7467600"/>
              <a:gd name="connsiteY301" fmla="*/ 6858000 h 6858000"/>
              <a:gd name="connsiteX302" fmla="*/ 4081585 w 7467600"/>
              <a:gd name="connsiteY302" fmla="*/ 6858000 h 6858000"/>
              <a:gd name="connsiteX303" fmla="*/ 4238603 w 7467600"/>
              <a:gd name="connsiteY303" fmla="*/ 6559341 h 6858000"/>
              <a:gd name="connsiteX304" fmla="*/ 4778333 w 7467600"/>
              <a:gd name="connsiteY304" fmla="*/ 5873626 h 6858000"/>
              <a:gd name="connsiteX305" fmla="*/ 5414185 w 7467600"/>
              <a:gd name="connsiteY305" fmla="*/ 5573882 h 6858000"/>
              <a:gd name="connsiteX306" fmla="*/ 5959648 w 7467600"/>
              <a:gd name="connsiteY306" fmla="*/ 4760797 h 6858000"/>
              <a:gd name="connsiteX307" fmla="*/ 5355019 w 7467600"/>
              <a:gd name="connsiteY307" fmla="*/ 4734672 h 6858000"/>
              <a:gd name="connsiteX308" fmla="*/ 5083565 w 7467600"/>
              <a:gd name="connsiteY308" fmla="*/ 5179121 h 6858000"/>
              <a:gd name="connsiteX309" fmla="*/ 4713577 w 7467600"/>
              <a:gd name="connsiteY309" fmla="*/ 5616803 h 6858000"/>
              <a:gd name="connsiteX310" fmla="*/ 3989559 w 7467600"/>
              <a:gd name="connsiteY310" fmla="*/ 6145945 h 6858000"/>
              <a:gd name="connsiteX311" fmla="*/ 3939824 w 7467600"/>
              <a:gd name="connsiteY311" fmla="*/ 6066900 h 6858000"/>
              <a:gd name="connsiteX312" fmla="*/ 4584537 w 7467600"/>
              <a:gd name="connsiteY312" fmla="*/ 5324826 h 6858000"/>
              <a:gd name="connsiteX313" fmla="*/ 5037105 w 7467600"/>
              <a:gd name="connsiteY313" fmla="*/ 5088765 h 6858000"/>
              <a:gd name="connsiteX314" fmla="*/ 5039930 w 7467600"/>
              <a:gd name="connsiteY314" fmla="*/ 5089585 h 6858000"/>
              <a:gd name="connsiteX315" fmla="*/ 5263764 w 7467600"/>
              <a:gd name="connsiteY315" fmla="*/ 4735525 h 6858000"/>
              <a:gd name="connsiteX316" fmla="*/ 4086300 w 7467600"/>
              <a:gd name="connsiteY316" fmla="*/ 4884599 h 6858000"/>
              <a:gd name="connsiteX317" fmla="*/ 4085485 w 7467600"/>
              <a:gd name="connsiteY317" fmla="*/ 4899070 h 6858000"/>
              <a:gd name="connsiteX318" fmla="*/ 3871915 w 7467600"/>
              <a:gd name="connsiteY318" fmla="*/ 5253645 h 6858000"/>
              <a:gd name="connsiteX319" fmla="*/ 3799374 w 7467600"/>
              <a:gd name="connsiteY319" fmla="*/ 5466127 h 6858000"/>
              <a:gd name="connsiteX320" fmla="*/ 3498850 w 7467600"/>
              <a:gd name="connsiteY320" fmla="*/ 6661888 h 6858000"/>
              <a:gd name="connsiteX321" fmla="*/ 3399216 w 7467600"/>
              <a:gd name="connsiteY321" fmla="*/ 6858000 h 6858000"/>
              <a:gd name="connsiteX322" fmla="*/ 3303688 w 7467600"/>
              <a:gd name="connsiteY322" fmla="*/ 6858000 h 6858000"/>
              <a:gd name="connsiteX323" fmla="*/ 3391774 w 7467600"/>
              <a:gd name="connsiteY323" fmla="*/ 6697181 h 6858000"/>
              <a:gd name="connsiteX324" fmla="*/ 3735540 w 7467600"/>
              <a:gd name="connsiteY324" fmla="*/ 5546923 h 6858000"/>
              <a:gd name="connsiteX325" fmla="*/ 3729438 w 7467600"/>
              <a:gd name="connsiteY325" fmla="*/ 5569058 h 6858000"/>
              <a:gd name="connsiteX326" fmla="*/ 3707782 w 7467600"/>
              <a:gd name="connsiteY326" fmla="*/ 5644908 h 6858000"/>
              <a:gd name="connsiteX327" fmla="*/ 3583827 w 7467600"/>
              <a:gd name="connsiteY327" fmla="*/ 6039215 h 6858000"/>
              <a:gd name="connsiteX328" fmla="*/ 3547861 w 7467600"/>
              <a:gd name="connsiteY328" fmla="*/ 6129609 h 6858000"/>
              <a:gd name="connsiteX329" fmla="*/ 3490905 w 7467600"/>
              <a:gd name="connsiteY329" fmla="*/ 6277660 h 6858000"/>
              <a:gd name="connsiteX330" fmla="*/ 3455859 w 7467600"/>
              <a:gd name="connsiteY330" fmla="*/ 6391301 h 6858000"/>
              <a:gd name="connsiteX331" fmla="*/ 3429112 w 7467600"/>
              <a:gd name="connsiteY331" fmla="*/ 6479469 h 6858000"/>
              <a:gd name="connsiteX332" fmla="*/ 3304862 w 7467600"/>
              <a:gd name="connsiteY332" fmla="*/ 6796476 h 6858000"/>
              <a:gd name="connsiteX333" fmla="*/ 3276071 w 7467600"/>
              <a:gd name="connsiteY333" fmla="*/ 6858000 h 6858000"/>
              <a:gd name="connsiteX334" fmla="*/ 3240805 w 7467600"/>
              <a:gd name="connsiteY334" fmla="*/ 6858000 h 6858000"/>
              <a:gd name="connsiteX335" fmla="*/ 3275917 w 7467600"/>
              <a:gd name="connsiteY335" fmla="*/ 6783192 h 6858000"/>
              <a:gd name="connsiteX336" fmla="*/ 3399358 w 7467600"/>
              <a:gd name="connsiteY336" fmla="*/ 6469011 h 6858000"/>
              <a:gd name="connsiteX337" fmla="*/ 3425650 w 7467600"/>
              <a:gd name="connsiteY337" fmla="*/ 6381333 h 6858000"/>
              <a:gd name="connsiteX338" fmla="*/ 3460661 w 7467600"/>
              <a:gd name="connsiteY338" fmla="*/ 6266763 h 6858000"/>
              <a:gd name="connsiteX339" fmla="*/ 3518021 w 7467600"/>
              <a:gd name="connsiteY339" fmla="*/ 6117298 h 6858000"/>
              <a:gd name="connsiteX340" fmla="*/ 3554035 w 7467600"/>
              <a:gd name="connsiteY340" fmla="*/ 6027832 h 6858000"/>
              <a:gd name="connsiteX341" fmla="*/ 3677174 w 7467600"/>
              <a:gd name="connsiteY341" fmla="*/ 5636351 h 6858000"/>
              <a:gd name="connsiteX342" fmla="*/ 3698819 w 7467600"/>
              <a:gd name="connsiteY342" fmla="*/ 5560503 h 6858000"/>
              <a:gd name="connsiteX343" fmla="*/ 3702094 w 7467600"/>
              <a:gd name="connsiteY343" fmla="*/ 5549194 h 6858000"/>
              <a:gd name="connsiteX344" fmla="*/ 3398355 w 7467600"/>
              <a:gd name="connsiteY344" fmla="*/ 6094603 h 6858000"/>
              <a:gd name="connsiteX345" fmla="*/ 3193941 w 7467600"/>
              <a:gd name="connsiteY345" fmla="*/ 6798775 h 6858000"/>
              <a:gd name="connsiteX346" fmla="*/ 3184140 w 7467600"/>
              <a:gd name="connsiteY346" fmla="*/ 6858000 h 6858000"/>
              <a:gd name="connsiteX347" fmla="*/ 3099978 w 7467600"/>
              <a:gd name="connsiteY347" fmla="*/ 6858000 h 6858000"/>
              <a:gd name="connsiteX348" fmla="*/ 3101556 w 7467600"/>
              <a:gd name="connsiteY348" fmla="*/ 6843337 h 6858000"/>
              <a:gd name="connsiteX349" fmla="*/ 3370162 w 7467600"/>
              <a:gd name="connsiteY349" fmla="*/ 5785550 h 6858000"/>
              <a:gd name="connsiteX350" fmla="*/ 3746477 w 7467600"/>
              <a:gd name="connsiteY350" fmla="*/ 5377889 h 6858000"/>
              <a:gd name="connsiteX351" fmla="*/ 3863399 w 7467600"/>
              <a:gd name="connsiteY351" fmla="*/ 5087257 h 6858000"/>
              <a:gd name="connsiteX352" fmla="*/ 3968712 w 7467600"/>
              <a:gd name="connsiteY352" fmla="*/ 4913989 h 6858000"/>
              <a:gd name="connsiteX353" fmla="*/ 2792390 w 7467600"/>
              <a:gd name="connsiteY353" fmla="*/ 5382974 h 6858000"/>
              <a:gd name="connsiteX354" fmla="*/ 2714982 w 7467600"/>
              <a:gd name="connsiteY354" fmla="*/ 5427051 h 6858000"/>
              <a:gd name="connsiteX355" fmla="*/ 2813361 w 7467600"/>
              <a:gd name="connsiteY355" fmla="*/ 6023912 h 6858000"/>
              <a:gd name="connsiteX356" fmla="*/ 2688430 w 7467600"/>
              <a:gd name="connsiteY356" fmla="*/ 6801564 h 6858000"/>
              <a:gd name="connsiteX357" fmla="*/ 2629626 w 7467600"/>
              <a:gd name="connsiteY357" fmla="*/ 6763394 h 6858000"/>
              <a:gd name="connsiteX358" fmla="*/ 2565328 w 7467600"/>
              <a:gd name="connsiteY358" fmla="*/ 5516399 h 6858000"/>
              <a:gd name="connsiteX359" fmla="*/ 1922999 w 7467600"/>
              <a:gd name="connsiteY359" fmla="*/ 5980343 h 6858000"/>
              <a:gd name="connsiteX360" fmla="*/ 1950261 w 7467600"/>
              <a:gd name="connsiteY360" fmla="*/ 6405858 h 6858000"/>
              <a:gd name="connsiteX361" fmla="*/ 2365554 w 7467600"/>
              <a:gd name="connsiteY361" fmla="*/ 6759107 h 6858000"/>
              <a:gd name="connsiteX362" fmla="*/ 2424142 w 7467600"/>
              <a:gd name="connsiteY362" fmla="*/ 6858000 h 6858000"/>
              <a:gd name="connsiteX363" fmla="*/ 2395994 w 7467600"/>
              <a:gd name="connsiteY363" fmla="*/ 6858000 h 6858000"/>
              <a:gd name="connsiteX364" fmla="*/ 2392863 w 7467600"/>
              <a:gd name="connsiteY364" fmla="*/ 6852964 h 6858000"/>
              <a:gd name="connsiteX365" fmla="*/ 2017589 w 7467600"/>
              <a:gd name="connsiteY365" fmla="*/ 6493982 h 6858000"/>
              <a:gd name="connsiteX366" fmla="*/ 2147336 w 7467600"/>
              <a:gd name="connsiteY366" fmla="*/ 6594052 h 6858000"/>
              <a:gd name="connsiteX367" fmla="*/ 2207047 w 7467600"/>
              <a:gd name="connsiteY367" fmla="*/ 6654540 h 6858000"/>
              <a:gd name="connsiteX368" fmla="*/ 2299106 w 7467600"/>
              <a:gd name="connsiteY368" fmla="*/ 6778931 h 6858000"/>
              <a:gd name="connsiteX369" fmla="*/ 2314430 w 7467600"/>
              <a:gd name="connsiteY369" fmla="*/ 6801144 h 6858000"/>
              <a:gd name="connsiteX370" fmla="*/ 2352406 w 7467600"/>
              <a:gd name="connsiteY370" fmla="*/ 6858000 h 6858000"/>
              <a:gd name="connsiteX371" fmla="*/ 2314492 w 7467600"/>
              <a:gd name="connsiteY371" fmla="*/ 6858000 h 6858000"/>
              <a:gd name="connsiteX372" fmla="*/ 2288095 w 7467600"/>
              <a:gd name="connsiteY372" fmla="*/ 6818030 h 6858000"/>
              <a:gd name="connsiteX373" fmla="*/ 2272768 w 7467600"/>
              <a:gd name="connsiteY373" fmla="*/ 6795822 h 6858000"/>
              <a:gd name="connsiteX374" fmla="*/ 2182715 w 7467600"/>
              <a:gd name="connsiteY374" fmla="*/ 6675071 h 6858000"/>
              <a:gd name="connsiteX375" fmla="*/ 2032061 w 7467600"/>
              <a:gd name="connsiteY375" fmla="*/ 6541380 h 6858000"/>
              <a:gd name="connsiteX376" fmla="*/ 2257220 w 7467600"/>
              <a:gd name="connsiteY376" fmla="*/ 6826257 h 6858000"/>
              <a:gd name="connsiteX377" fmla="*/ 2281324 w 7467600"/>
              <a:gd name="connsiteY377" fmla="*/ 6858000 h 6858000"/>
              <a:gd name="connsiteX378" fmla="*/ 2242860 w 7467600"/>
              <a:gd name="connsiteY378" fmla="*/ 6858000 h 6858000"/>
              <a:gd name="connsiteX379" fmla="*/ 2232818 w 7467600"/>
              <a:gd name="connsiteY379" fmla="*/ 6844926 h 6858000"/>
              <a:gd name="connsiteX380" fmla="*/ 1990172 w 7467600"/>
              <a:gd name="connsiteY380" fmla="*/ 6542121 h 6858000"/>
              <a:gd name="connsiteX381" fmla="*/ 2124090 w 7467600"/>
              <a:gd name="connsiteY381" fmla="*/ 6761017 h 6858000"/>
              <a:gd name="connsiteX382" fmla="*/ 2200380 w 7467600"/>
              <a:gd name="connsiteY382" fmla="*/ 6858000 h 6858000"/>
              <a:gd name="connsiteX383" fmla="*/ 2147507 w 7467600"/>
              <a:gd name="connsiteY383" fmla="*/ 6858000 h 6858000"/>
              <a:gd name="connsiteX384" fmla="*/ 2070668 w 7467600"/>
              <a:gd name="connsiteY384" fmla="*/ 6761520 h 6858000"/>
              <a:gd name="connsiteX385" fmla="*/ 1975142 w 7467600"/>
              <a:gd name="connsiteY385" fmla="*/ 6585570 h 6858000"/>
              <a:gd name="connsiteX386" fmla="*/ 2050035 w 7467600"/>
              <a:gd name="connsiteY386" fmla="*/ 6813345 h 6858000"/>
              <a:gd name="connsiteX387" fmla="*/ 2063025 w 7467600"/>
              <a:gd name="connsiteY387" fmla="*/ 6858000 h 6858000"/>
              <a:gd name="connsiteX388" fmla="*/ 2021675 w 7467600"/>
              <a:gd name="connsiteY388" fmla="*/ 6858000 h 6858000"/>
              <a:gd name="connsiteX389" fmla="*/ 2019308 w 7467600"/>
              <a:gd name="connsiteY389" fmla="*/ 6847118 h 6858000"/>
              <a:gd name="connsiteX390" fmla="*/ 1938835 w 7467600"/>
              <a:gd name="connsiteY390" fmla="*/ 6551160 h 6858000"/>
              <a:gd name="connsiteX391" fmla="*/ 1953230 w 7467600"/>
              <a:gd name="connsiteY391" fmla="*/ 6759699 h 6858000"/>
              <a:gd name="connsiteX392" fmla="*/ 1956763 w 7467600"/>
              <a:gd name="connsiteY392" fmla="*/ 6778191 h 6858000"/>
              <a:gd name="connsiteX393" fmla="*/ 1967925 w 7467600"/>
              <a:gd name="connsiteY393" fmla="*/ 6858000 h 6858000"/>
              <a:gd name="connsiteX394" fmla="*/ 1936622 w 7467600"/>
              <a:gd name="connsiteY394" fmla="*/ 6858000 h 6858000"/>
              <a:gd name="connsiteX395" fmla="*/ 1926261 w 7467600"/>
              <a:gd name="connsiteY395" fmla="*/ 6784064 h 6858000"/>
              <a:gd name="connsiteX396" fmla="*/ 1922724 w 7467600"/>
              <a:gd name="connsiteY396" fmla="*/ 6765577 h 6858000"/>
              <a:gd name="connsiteX397" fmla="*/ 1904650 w 7467600"/>
              <a:gd name="connsiteY397" fmla="*/ 6639616 h 6858000"/>
              <a:gd name="connsiteX398" fmla="*/ 1885273 w 7467600"/>
              <a:gd name="connsiteY398" fmla="*/ 6858000 h 6858000"/>
              <a:gd name="connsiteX399" fmla="*/ 1854363 w 7467600"/>
              <a:gd name="connsiteY399" fmla="*/ 6858000 h 6858000"/>
              <a:gd name="connsiteX400" fmla="*/ 1880391 w 7467600"/>
              <a:gd name="connsiteY400" fmla="*/ 6603796 h 6858000"/>
              <a:gd name="connsiteX401" fmla="*/ 1818273 w 7467600"/>
              <a:gd name="connsiteY401" fmla="*/ 6715729 h 6858000"/>
              <a:gd name="connsiteX402" fmla="*/ 1794691 w 7467600"/>
              <a:gd name="connsiteY402" fmla="*/ 6843239 h 6858000"/>
              <a:gd name="connsiteX403" fmla="*/ 1794914 w 7467600"/>
              <a:gd name="connsiteY403" fmla="*/ 6858000 h 6858000"/>
              <a:gd name="connsiteX404" fmla="*/ 1746128 w 7467600"/>
              <a:gd name="connsiteY404" fmla="*/ 6858000 h 6858000"/>
              <a:gd name="connsiteX405" fmla="*/ 1753934 w 7467600"/>
              <a:gd name="connsiteY405" fmla="*/ 6724796 h 6858000"/>
              <a:gd name="connsiteX406" fmla="*/ 1792053 w 7467600"/>
              <a:gd name="connsiteY406" fmla="*/ 6572396 h 6858000"/>
              <a:gd name="connsiteX407" fmla="*/ 1862248 w 7467600"/>
              <a:gd name="connsiteY407" fmla="*/ 6266397 h 6858000"/>
              <a:gd name="connsiteX408" fmla="*/ 1862250 w 7467600"/>
              <a:gd name="connsiteY408" fmla="*/ 6033531 h 6858000"/>
              <a:gd name="connsiteX409" fmla="*/ 1211999 w 7467600"/>
              <a:gd name="connsiteY409" fmla="*/ 6683610 h 6858000"/>
              <a:gd name="connsiteX410" fmla="*/ 1213266 w 7467600"/>
              <a:gd name="connsiteY410" fmla="*/ 6691947 h 6858000"/>
              <a:gd name="connsiteX411" fmla="*/ 1203370 w 7467600"/>
              <a:gd name="connsiteY411" fmla="*/ 6850676 h 6858000"/>
              <a:gd name="connsiteX412" fmla="*/ 1203671 w 7467600"/>
              <a:gd name="connsiteY412" fmla="*/ 6858000 h 6858000"/>
              <a:gd name="connsiteX413" fmla="*/ 1143180 w 7467600"/>
              <a:gd name="connsiteY413" fmla="*/ 6858000 h 6858000"/>
              <a:gd name="connsiteX414" fmla="*/ 1142176 w 7467600"/>
              <a:gd name="connsiteY414" fmla="*/ 6766045 h 6858000"/>
              <a:gd name="connsiteX415" fmla="*/ 1067484 w 7467600"/>
              <a:gd name="connsiteY415" fmla="*/ 6858000 h 6858000"/>
              <a:gd name="connsiteX416" fmla="*/ 953928 w 7467600"/>
              <a:gd name="connsiteY416" fmla="*/ 6858000 h 6858000"/>
              <a:gd name="connsiteX417" fmla="*/ 959715 w 7467600"/>
              <a:gd name="connsiteY417" fmla="*/ 6850185 h 6858000"/>
              <a:gd name="connsiteX418" fmla="*/ 1483788 w 7467600"/>
              <a:gd name="connsiteY418" fmla="*/ 6259174 h 6858000"/>
              <a:gd name="connsiteX419" fmla="*/ 1100671 w 7467600"/>
              <a:gd name="connsiteY419" fmla="*/ 6252137 h 6858000"/>
              <a:gd name="connsiteX420" fmla="*/ 1090144 w 7467600"/>
              <a:gd name="connsiteY420" fmla="*/ 6256748 h 6858000"/>
              <a:gd name="connsiteX421" fmla="*/ 1095872 w 7467600"/>
              <a:gd name="connsiteY421" fmla="*/ 6271892 h 6858000"/>
              <a:gd name="connsiteX422" fmla="*/ 262785 w 7467600"/>
              <a:gd name="connsiteY422" fmla="*/ 6845450 h 6858000"/>
              <a:gd name="connsiteX423" fmla="*/ 209968 w 7467600"/>
              <a:gd name="connsiteY423" fmla="*/ 6770713 h 6858000"/>
              <a:gd name="connsiteX424" fmla="*/ 873460 w 7467600"/>
              <a:gd name="connsiteY424" fmla="*/ 6253768 h 6858000"/>
              <a:gd name="connsiteX425" fmla="*/ 192686 w 7467600"/>
              <a:gd name="connsiteY425" fmla="*/ 5849257 h 6858000"/>
              <a:gd name="connsiteX426" fmla="*/ 4696 w 7467600"/>
              <a:gd name="connsiteY426" fmla="*/ 5697668 h 6858000"/>
              <a:gd name="connsiteX427" fmla="*/ 0 w 7467600"/>
              <a:gd name="connsiteY427" fmla="*/ 5689984 h 6858000"/>
              <a:gd name="connsiteX428" fmla="*/ 0 w 7467600"/>
              <a:gd name="connsiteY428" fmla="*/ 5513472 h 6858000"/>
              <a:gd name="connsiteX429" fmla="*/ 174101 w 7467600"/>
              <a:gd name="connsiteY429" fmla="*/ 5620277 h 6858000"/>
              <a:gd name="connsiteX430" fmla="*/ 891800 w 7467600"/>
              <a:gd name="connsiteY430" fmla="*/ 6036935 h 6858000"/>
              <a:gd name="connsiteX431" fmla="*/ 1072219 w 7467600"/>
              <a:gd name="connsiteY431" fmla="*/ 6169443 h 6858000"/>
              <a:gd name="connsiteX432" fmla="*/ 1074117 w 7467600"/>
              <a:gd name="connsiteY432" fmla="*/ 6170301 h 6858000"/>
              <a:gd name="connsiteX433" fmla="*/ 1083114 w 7467600"/>
              <a:gd name="connsiteY433" fmla="*/ 6174131 h 6858000"/>
              <a:gd name="connsiteX434" fmla="*/ 1543010 w 7467600"/>
              <a:gd name="connsiteY434" fmla="*/ 6191140 h 6858000"/>
              <a:gd name="connsiteX435" fmla="*/ 1551080 w 7467600"/>
              <a:gd name="connsiteY435" fmla="*/ 6195006 h 6858000"/>
              <a:gd name="connsiteX436" fmla="*/ 2345443 w 7467600"/>
              <a:gd name="connsiteY436" fmla="*/ 5549882 h 6858000"/>
              <a:gd name="connsiteX437" fmla="*/ 1721499 w 7467600"/>
              <a:gd name="connsiteY437" fmla="*/ 5599969 h 6858000"/>
              <a:gd name="connsiteX438" fmla="*/ 767716 w 7467600"/>
              <a:gd name="connsiteY438" fmla="*/ 5472768 h 6858000"/>
              <a:gd name="connsiteX439" fmla="*/ 722147 w 7467600"/>
              <a:gd name="connsiteY439" fmla="*/ 5393091 h 6858000"/>
              <a:gd name="connsiteX440" fmla="*/ 1485552 w 7467600"/>
              <a:gd name="connsiteY440" fmla="*/ 5313202 h 6858000"/>
              <a:gd name="connsiteX441" fmla="*/ 2143004 w 7467600"/>
              <a:gd name="connsiteY441" fmla="*/ 5402420 h 6858000"/>
              <a:gd name="connsiteX442" fmla="*/ 1933391 w 7467600"/>
              <a:gd name="connsiteY442" fmla="*/ 5156971 h 6858000"/>
              <a:gd name="connsiteX443" fmla="*/ 1827118 w 7467600"/>
              <a:gd name="connsiteY443" fmla="*/ 4968410 h 6858000"/>
              <a:gd name="connsiteX444" fmla="*/ 1837349 w 7467600"/>
              <a:gd name="connsiteY444" fmla="*/ 4956357 h 6858000"/>
              <a:gd name="connsiteX445" fmla="*/ 2162835 w 7467600"/>
              <a:gd name="connsiteY445" fmla="*/ 5187853 h 6858000"/>
              <a:gd name="connsiteX446" fmla="*/ 2257167 w 7467600"/>
              <a:gd name="connsiteY446" fmla="*/ 5462123 h 6858000"/>
              <a:gd name="connsiteX447" fmla="*/ 2261598 w 7467600"/>
              <a:gd name="connsiteY447" fmla="*/ 5467998 h 6858000"/>
              <a:gd name="connsiteX448" fmla="*/ 2437177 w 7467600"/>
              <a:gd name="connsiteY448" fmla="*/ 5479608 h 6858000"/>
              <a:gd name="connsiteX449" fmla="*/ 2445247 w 7467600"/>
              <a:gd name="connsiteY449" fmla="*/ 5483476 h 6858000"/>
              <a:gd name="connsiteX450" fmla="*/ 2743626 w 7467600"/>
              <a:gd name="connsiteY450" fmla="*/ 5304819 h 6858000"/>
              <a:gd name="connsiteX451" fmla="*/ 3048102 w 7467600"/>
              <a:gd name="connsiteY451" fmla="*/ 5150595 h 6858000"/>
              <a:gd name="connsiteX452" fmla="*/ 1799414 w 7467600"/>
              <a:gd name="connsiteY452" fmla="*/ 4694732 h 6858000"/>
              <a:gd name="connsiteX453" fmla="*/ 1771735 w 7467600"/>
              <a:gd name="connsiteY453" fmla="*/ 4619929 h 6858000"/>
              <a:gd name="connsiteX454" fmla="*/ 3104273 w 7467600"/>
              <a:gd name="connsiteY454" fmla="*/ 5076159 h 6858000"/>
              <a:gd name="connsiteX455" fmla="*/ 3113245 w 7467600"/>
              <a:gd name="connsiteY455" fmla="*/ 5090705 h 6858000"/>
              <a:gd name="connsiteX456" fmla="*/ 3126294 w 7467600"/>
              <a:gd name="connsiteY456" fmla="*/ 5114400 h 6858000"/>
              <a:gd name="connsiteX457" fmla="*/ 3937433 w 7467600"/>
              <a:gd name="connsiteY457" fmla="*/ 4830473 h 6858000"/>
              <a:gd name="connsiteX458" fmla="*/ 3590475 w 7467600"/>
              <a:gd name="connsiteY458" fmla="*/ 4597974 h 6858000"/>
              <a:gd name="connsiteX459" fmla="*/ 3100264 w 7467600"/>
              <a:gd name="connsiteY459" fmla="*/ 4579845 h 6858000"/>
              <a:gd name="connsiteX460" fmla="*/ 2183576 w 7467600"/>
              <a:gd name="connsiteY460" fmla="*/ 4227150 h 6858000"/>
              <a:gd name="connsiteX461" fmla="*/ 2151029 w 7467600"/>
              <a:gd name="connsiteY461" fmla="*/ 4146947 h 6858000"/>
              <a:gd name="connsiteX462" fmla="*/ 3563434 w 7467600"/>
              <a:gd name="connsiteY462" fmla="*/ 4469115 h 6858000"/>
              <a:gd name="connsiteX463" fmla="*/ 3177952 w 7467600"/>
              <a:gd name="connsiteY463" fmla="*/ 3657386 h 6858000"/>
              <a:gd name="connsiteX464" fmla="*/ 3189263 w 7467600"/>
              <a:gd name="connsiteY464" fmla="*/ 3625726 h 6858000"/>
              <a:gd name="connsiteX465" fmla="*/ 3560912 w 7467600"/>
              <a:gd name="connsiteY465" fmla="*/ 4079863 h 6858000"/>
              <a:gd name="connsiteX466" fmla="*/ 3626636 w 7467600"/>
              <a:gd name="connsiteY466" fmla="*/ 4512230 h 6858000"/>
              <a:gd name="connsiteX467" fmla="*/ 3653088 w 7467600"/>
              <a:gd name="connsiteY467" fmla="*/ 4521417 h 6858000"/>
              <a:gd name="connsiteX468" fmla="*/ 3988128 w 7467600"/>
              <a:gd name="connsiteY468" fmla="*/ 4817267 h 6858000"/>
              <a:gd name="connsiteX469" fmla="*/ 4830582 w 7467600"/>
              <a:gd name="connsiteY469" fmla="*/ 4676000 h 6858000"/>
              <a:gd name="connsiteX470" fmla="*/ 4830100 w 7467600"/>
              <a:gd name="connsiteY470" fmla="*/ 4675554 h 6858000"/>
              <a:gd name="connsiteX471" fmla="*/ 4036318 w 7467600"/>
              <a:gd name="connsiteY471" fmla="*/ 4147013 h 6858000"/>
              <a:gd name="connsiteX472" fmla="*/ 3432098 w 7467600"/>
              <a:gd name="connsiteY472" fmla="*/ 3537312 h 6858000"/>
              <a:gd name="connsiteX473" fmla="*/ 3446761 w 7467600"/>
              <a:gd name="connsiteY473" fmla="*/ 3461278 h 6858000"/>
              <a:gd name="connsiteX474" fmla="*/ 4419733 w 7467600"/>
              <a:gd name="connsiteY474" fmla="*/ 3963555 h 6858000"/>
              <a:gd name="connsiteX475" fmla="*/ 4781371 w 7467600"/>
              <a:gd name="connsiteY475" fmla="*/ 4458604 h 6858000"/>
              <a:gd name="connsiteX476" fmla="*/ 4780440 w 7467600"/>
              <a:gd name="connsiteY476" fmla="*/ 4470290 h 6858000"/>
              <a:gd name="connsiteX477" fmla="*/ 4898954 w 7467600"/>
              <a:gd name="connsiteY477" fmla="*/ 4662092 h 6858000"/>
              <a:gd name="connsiteX478" fmla="*/ 4900699 w 7467600"/>
              <a:gd name="connsiteY478" fmla="*/ 4670867 h 6858000"/>
              <a:gd name="connsiteX479" fmla="*/ 5714511 w 7467600"/>
              <a:gd name="connsiteY479" fmla="*/ 4663483 h 6858000"/>
              <a:gd name="connsiteX480" fmla="*/ 5464793 w 7467600"/>
              <a:gd name="connsiteY480" fmla="*/ 4393556 h 6858000"/>
              <a:gd name="connsiteX481" fmla="*/ 5461897 w 7467600"/>
              <a:gd name="connsiteY481" fmla="*/ 4390879 h 6858000"/>
              <a:gd name="connsiteX482" fmla="*/ 4294126 w 7467600"/>
              <a:gd name="connsiteY482" fmla="*/ 3303048 h 6858000"/>
              <a:gd name="connsiteX483" fmla="*/ 4305321 w 7467600"/>
              <a:gd name="connsiteY483" fmla="*/ 3256953 h 6858000"/>
              <a:gd name="connsiteX484" fmla="*/ 4949299 w 7467600"/>
              <a:gd name="connsiteY484" fmla="*/ 3766336 h 6858000"/>
              <a:gd name="connsiteX485" fmla="*/ 5291452 w 7467600"/>
              <a:gd name="connsiteY485" fmla="*/ 4076801 h 6858000"/>
              <a:gd name="connsiteX486" fmla="*/ 5434998 w 7467600"/>
              <a:gd name="connsiteY486" fmla="*/ 4254100 h 6858000"/>
              <a:gd name="connsiteX487" fmla="*/ 5351015 w 7467600"/>
              <a:gd name="connsiteY487" fmla="*/ 3760989 h 6858000"/>
              <a:gd name="connsiteX488" fmla="*/ 5413780 w 7467600"/>
              <a:gd name="connsiteY488" fmla="*/ 2966265 h 6858000"/>
              <a:gd name="connsiteX489" fmla="*/ 5425627 w 7467600"/>
              <a:gd name="connsiteY489" fmla="*/ 2954192 h 6858000"/>
              <a:gd name="connsiteX490" fmla="*/ 6604735 w 7467600"/>
              <a:gd name="connsiteY490" fmla="*/ 2041381 h 6858000"/>
              <a:gd name="connsiteX491" fmla="*/ 7204487 w 7467600"/>
              <a:gd name="connsiteY491" fmla="*/ 2742112 h 6858000"/>
              <a:gd name="connsiteX492" fmla="*/ 7131592 w 7467600"/>
              <a:gd name="connsiteY492" fmla="*/ 2672096 h 6858000"/>
              <a:gd name="connsiteX493" fmla="*/ 6996344 w 7467600"/>
              <a:gd name="connsiteY493" fmla="*/ 2518310 h 6858000"/>
              <a:gd name="connsiteX494" fmla="*/ 6735495 w 7467600"/>
              <a:gd name="connsiteY494" fmla="*/ 2196890 h 6858000"/>
              <a:gd name="connsiteX495" fmla="*/ 6721901 w 7467600"/>
              <a:gd name="connsiteY495" fmla="*/ 2179274 h 6858000"/>
              <a:gd name="connsiteX496" fmla="*/ 6604735 w 7467600"/>
              <a:gd name="connsiteY496" fmla="*/ 2041381 h 6858000"/>
              <a:gd name="connsiteX497" fmla="*/ 6591670 w 7467600"/>
              <a:gd name="connsiteY497" fmla="*/ 1988277 h 6858000"/>
              <a:gd name="connsiteX498" fmla="*/ 6747349 w 7467600"/>
              <a:gd name="connsiteY498" fmla="*/ 2160069 h 6858000"/>
              <a:gd name="connsiteX499" fmla="*/ 6760943 w 7467600"/>
              <a:gd name="connsiteY499" fmla="*/ 2177686 h 6858000"/>
              <a:gd name="connsiteX500" fmla="*/ 7021065 w 7467600"/>
              <a:gd name="connsiteY500" fmla="*/ 2498102 h 6858000"/>
              <a:gd name="connsiteX501" fmla="*/ 7155223 w 7467600"/>
              <a:gd name="connsiteY501" fmla="*/ 2650386 h 6858000"/>
              <a:gd name="connsiteX502" fmla="*/ 7203167 w 7467600"/>
              <a:gd name="connsiteY502" fmla="*/ 2697288 h 6858000"/>
              <a:gd name="connsiteX503" fmla="*/ 6937703 w 7467600"/>
              <a:gd name="connsiteY503" fmla="*/ 2321981 h 6858000"/>
              <a:gd name="connsiteX504" fmla="*/ 6591670 w 7467600"/>
              <a:gd name="connsiteY504" fmla="*/ 1988277 h 6858000"/>
              <a:gd name="connsiteX505" fmla="*/ 5798671 w 7467600"/>
              <a:gd name="connsiteY505" fmla="*/ 1981601 h 6858000"/>
              <a:gd name="connsiteX506" fmla="*/ 5754709 w 7467600"/>
              <a:gd name="connsiteY506" fmla="*/ 2071454 h 6858000"/>
              <a:gd name="connsiteX507" fmla="*/ 5763044 w 7467600"/>
              <a:gd name="connsiteY507" fmla="*/ 2842206 h 6858000"/>
              <a:gd name="connsiteX508" fmla="*/ 5764974 w 7467600"/>
              <a:gd name="connsiteY508" fmla="*/ 2799609 h 6858000"/>
              <a:gd name="connsiteX509" fmla="*/ 5767665 w 7467600"/>
              <a:gd name="connsiteY509" fmla="*/ 2666409 h 6858000"/>
              <a:gd name="connsiteX510" fmla="*/ 5763055 w 7467600"/>
              <a:gd name="connsiteY510" fmla="*/ 2579705 h 6858000"/>
              <a:gd name="connsiteX511" fmla="*/ 5758079 w 7467600"/>
              <a:gd name="connsiteY511" fmla="*/ 2492508 h 6858000"/>
              <a:gd name="connsiteX512" fmla="*/ 5779325 w 7467600"/>
              <a:gd name="connsiteY512" fmla="*/ 2197069 h 6858000"/>
              <a:gd name="connsiteX513" fmla="*/ 5798671 w 7467600"/>
              <a:gd name="connsiteY513" fmla="*/ 1981601 h 6858000"/>
              <a:gd name="connsiteX514" fmla="*/ 5829202 w 7467600"/>
              <a:gd name="connsiteY514" fmla="*/ 1971679 h 6858000"/>
              <a:gd name="connsiteX515" fmla="*/ 5809558 w 7467600"/>
              <a:gd name="connsiteY515" fmla="*/ 2198043 h 6858000"/>
              <a:gd name="connsiteX516" fmla="*/ 5788653 w 7467600"/>
              <a:gd name="connsiteY516" fmla="*/ 2489430 h 6858000"/>
              <a:gd name="connsiteX517" fmla="*/ 5793439 w 7467600"/>
              <a:gd name="connsiteY517" fmla="*/ 2575235 h 6858000"/>
              <a:gd name="connsiteX518" fmla="*/ 5796837 w 7467600"/>
              <a:gd name="connsiteY518" fmla="*/ 2637633 h 6858000"/>
              <a:gd name="connsiteX519" fmla="*/ 5818614 w 7467600"/>
              <a:gd name="connsiteY519" fmla="*/ 2473055 h 6858000"/>
              <a:gd name="connsiteX520" fmla="*/ 5829202 w 7467600"/>
              <a:gd name="connsiteY520" fmla="*/ 1971679 h 6858000"/>
              <a:gd name="connsiteX521" fmla="*/ 5911389 w 7467600"/>
              <a:gd name="connsiteY521" fmla="*/ 1898371 h 6858000"/>
              <a:gd name="connsiteX522" fmla="*/ 6237627 w 7467600"/>
              <a:gd name="connsiteY522" fmla="*/ 2231921 h 6858000"/>
              <a:gd name="connsiteX523" fmla="*/ 5911389 w 7467600"/>
              <a:gd name="connsiteY523" fmla="*/ 1898371 h 6858000"/>
              <a:gd name="connsiteX524" fmla="*/ 6944437 w 7467600"/>
              <a:gd name="connsiteY524" fmla="*/ 1575402 h 6858000"/>
              <a:gd name="connsiteX525" fmla="*/ 6304730 w 7467600"/>
              <a:gd name="connsiteY525" fmla="*/ 1766654 h 6858000"/>
              <a:gd name="connsiteX526" fmla="*/ 6944437 w 7467600"/>
              <a:gd name="connsiteY526" fmla="*/ 1575402 h 6858000"/>
              <a:gd name="connsiteX527" fmla="*/ 7019523 w 7467600"/>
              <a:gd name="connsiteY527" fmla="*/ 1519450 h 6858000"/>
              <a:gd name="connsiteX528" fmla="*/ 6298091 w 7467600"/>
              <a:gd name="connsiteY528" fmla="*/ 1737122 h 6858000"/>
              <a:gd name="connsiteX529" fmla="*/ 7019523 w 7467600"/>
              <a:gd name="connsiteY529" fmla="*/ 1519450 h 6858000"/>
              <a:gd name="connsiteX530" fmla="*/ 2399523 w 7467600"/>
              <a:gd name="connsiteY530" fmla="*/ 1428234 h 6858000"/>
              <a:gd name="connsiteX531" fmla="*/ 2224982 w 7467600"/>
              <a:gd name="connsiteY531" fmla="*/ 1826201 h 6858000"/>
              <a:gd name="connsiteX532" fmla="*/ 2096099 w 7467600"/>
              <a:gd name="connsiteY532" fmla="*/ 2345900 h 6858000"/>
              <a:gd name="connsiteX533" fmla="*/ 2283317 w 7467600"/>
              <a:gd name="connsiteY533" fmla="*/ 1796925 h 6858000"/>
              <a:gd name="connsiteX534" fmla="*/ 2399523 w 7467600"/>
              <a:gd name="connsiteY534" fmla="*/ 1428234 h 6858000"/>
              <a:gd name="connsiteX535" fmla="*/ 2448558 w 7467600"/>
              <a:gd name="connsiteY535" fmla="*/ 1373435 h 6858000"/>
              <a:gd name="connsiteX536" fmla="*/ 2312521 w 7467600"/>
              <a:gd name="connsiteY536" fmla="*/ 1806140 h 6858000"/>
              <a:gd name="connsiteX537" fmla="*/ 2127533 w 7467600"/>
              <a:gd name="connsiteY537" fmla="*/ 2348380 h 6858000"/>
              <a:gd name="connsiteX538" fmla="*/ 2358080 w 7467600"/>
              <a:gd name="connsiteY538" fmla="*/ 1866134 h 6858000"/>
              <a:gd name="connsiteX539" fmla="*/ 2407436 w 7467600"/>
              <a:gd name="connsiteY539" fmla="*/ 1651070 h 6858000"/>
              <a:gd name="connsiteX540" fmla="*/ 2448558 w 7467600"/>
              <a:gd name="connsiteY540" fmla="*/ 1373435 h 6858000"/>
              <a:gd name="connsiteX541" fmla="*/ 278707 w 7467600"/>
              <a:gd name="connsiteY541" fmla="*/ 1352270 h 6858000"/>
              <a:gd name="connsiteX542" fmla="*/ 321570 w 7467600"/>
              <a:gd name="connsiteY542" fmla="*/ 1861610 h 6858000"/>
              <a:gd name="connsiteX543" fmla="*/ 294281 w 7467600"/>
              <a:gd name="connsiteY543" fmla="*/ 1440658 h 6858000"/>
              <a:gd name="connsiteX544" fmla="*/ 278707 w 7467600"/>
              <a:gd name="connsiteY544" fmla="*/ 1352270 h 6858000"/>
              <a:gd name="connsiteX545" fmla="*/ 1423821 w 7467600"/>
              <a:gd name="connsiteY545" fmla="*/ 1351958 h 6858000"/>
              <a:gd name="connsiteX546" fmla="*/ 1638521 w 7467600"/>
              <a:gd name="connsiteY546" fmla="*/ 1908470 h 6858000"/>
              <a:gd name="connsiteX547" fmla="*/ 1754199 w 7467600"/>
              <a:gd name="connsiteY547" fmla="*/ 2149284 h 6858000"/>
              <a:gd name="connsiteX548" fmla="*/ 1908359 w 7467600"/>
              <a:gd name="connsiteY548" fmla="*/ 2364988 h 6858000"/>
              <a:gd name="connsiteX549" fmla="*/ 1647661 w 7467600"/>
              <a:gd name="connsiteY549" fmla="*/ 1825945 h 6858000"/>
              <a:gd name="connsiteX550" fmla="*/ 1423821 w 7467600"/>
              <a:gd name="connsiteY550" fmla="*/ 1351958 h 6858000"/>
              <a:gd name="connsiteX551" fmla="*/ 1431890 w 7467600"/>
              <a:gd name="connsiteY551" fmla="*/ 1306475 h 6858000"/>
              <a:gd name="connsiteX552" fmla="*/ 1507597 w 7467600"/>
              <a:gd name="connsiteY552" fmla="*/ 1446132 h 6858000"/>
              <a:gd name="connsiteX553" fmla="*/ 1674586 w 7467600"/>
              <a:gd name="connsiteY553" fmla="*/ 1813832 h 6858000"/>
              <a:gd name="connsiteX554" fmla="*/ 1815950 w 7467600"/>
              <a:gd name="connsiteY554" fmla="*/ 2128564 h 6858000"/>
              <a:gd name="connsiteX555" fmla="*/ 1984242 w 7467600"/>
              <a:gd name="connsiteY555" fmla="*/ 2430829 h 6858000"/>
              <a:gd name="connsiteX556" fmla="*/ 2014023 w 7467600"/>
              <a:gd name="connsiteY556" fmla="*/ 2450995 h 6858000"/>
              <a:gd name="connsiteX557" fmla="*/ 1747337 w 7467600"/>
              <a:gd name="connsiteY557" fmla="*/ 1855264 h 6858000"/>
              <a:gd name="connsiteX558" fmla="*/ 1533749 w 7467600"/>
              <a:gd name="connsiteY558" fmla="*/ 1478656 h 6858000"/>
              <a:gd name="connsiteX559" fmla="*/ 1431890 w 7467600"/>
              <a:gd name="connsiteY559" fmla="*/ 1306475 h 6858000"/>
              <a:gd name="connsiteX560" fmla="*/ 5052692 w 7467600"/>
              <a:gd name="connsiteY560" fmla="*/ 1292994 h 6858000"/>
              <a:gd name="connsiteX561" fmla="*/ 5200661 w 7467600"/>
              <a:gd name="connsiteY561" fmla="*/ 1635186 h 6858000"/>
              <a:gd name="connsiteX562" fmla="*/ 5297138 w 7467600"/>
              <a:gd name="connsiteY562" fmla="*/ 1906351 h 6858000"/>
              <a:gd name="connsiteX563" fmla="*/ 5052692 w 7467600"/>
              <a:gd name="connsiteY563" fmla="*/ 1292994 h 6858000"/>
              <a:gd name="connsiteX564" fmla="*/ 5009948 w 7467600"/>
              <a:gd name="connsiteY564" fmla="*/ 1273619 h 6858000"/>
              <a:gd name="connsiteX565" fmla="*/ 5121777 w 7467600"/>
              <a:gd name="connsiteY565" fmla="*/ 1654213 h 6858000"/>
              <a:gd name="connsiteX566" fmla="*/ 5293545 w 7467600"/>
              <a:gd name="connsiteY566" fmla="*/ 2072247 h 6858000"/>
              <a:gd name="connsiteX567" fmla="*/ 5294042 w 7467600"/>
              <a:gd name="connsiteY567" fmla="*/ 2065019 h 6858000"/>
              <a:gd name="connsiteX568" fmla="*/ 5171936 w 7467600"/>
              <a:gd name="connsiteY568" fmla="*/ 1647613 h 6858000"/>
              <a:gd name="connsiteX569" fmla="*/ 5009948 w 7467600"/>
              <a:gd name="connsiteY569" fmla="*/ 1273619 h 6858000"/>
              <a:gd name="connsiteX570" fmla="*/ 655236 w 7467600"/>
              <a:gd name="connsiteY570" fmla="*/ 1268632 h 6858000"/>
              <a:gd name="connsiteX571" fmla="*/ 839521 w 7467600"/>
              <a:gd name="connsiteY571" fmla="*/ 1685315 h 6858000"/>
              <a:gd name="connsiteX572" fmla="*/ 1109416 w 7467600"/>
              <a:gd name="connsiteY572" fmla="*/ 2061663 h 6858000"/>
              <a:gd name="connsiteX573" fmla="*/ 1298300 w 7467600"/>
              <a:gd name="connsiteY573" fmla="*/ 2247742 h 6858000"/>
              <a:gd name="connsiteX574" fmla="*/ 1125871 w 7467600"/>
              <a:gd name="connsiteY574" fmla="*/ 1989513 h 6858000"/>
              <a:gd name="connsiteX575" fmla="*/ 981574 w 7467600"/>
              <a:gd name="connsiteY575" fmla="*/ 1783157 h 6858000"/>
              <a:gd name="connsiteX576" fmla="*/ 922198 w 7467600"/>
              <a:gd name="connsiteY576" fmla="*/ 1677437 h 6858000"/>
              <a:gd name="connsiteX577" fmla="*/ 869293 w 7467600"/>
              <a:gd name="connsiteY577" fmla="*/ 1583214 h 6858000"/>
              <a:gd name="connsiteX578" fmla="*/ 751431 w 7467600"/>
              <a:gd name="connsiteY578" fmla="*/ 1405731 h 6858000"/>
              <a:gd name="connsiteX579" fmla="*/ 655236 w 7467600"/>
              <a:gd name="connsiteY579" fmla="*/ 1268632 h 6858000"/>
              <a:gd name="connsiteX580" fmla="*/ 6516292 w 7467600"/>
              <a:gd name="connsiteY580" fmla="*/ 1263064 h 6858000"/>
              <a:gd name="connsiteX581" fmla="*/ 5736320 w 7467600"/>
              <a:gd name="connsiteY581" fmla="*/ 1501803 h 6858000"/>
              <a:gd name="connsiteX582" fmla="*/ 6516292 w 7467600"/>
              <a:gd name="connsiteY582" fmla="*/ 1263064 h 6858000"/>
              <a:gd name="connsiteX583" fmla="*/ 291466 w 7467600"/>
              <a:gd name="connsiteY583" fmla="*/ 1250369 h 6858000"/>
              <a:gd name="connsiteX584" fmla="*/ 323180 w 7467600"/>
              <a:gd name="connsiteY584" fmla="*/ 1435283 h 6858000"/>
              <a:gd name="connsiteX585" fmla="*/ 349381 w 7467600"/>
              <a:gd name="connsiteY585" fmla="*/ 1875041 h 6858000"/>
              <a:gd name="connsiteX586" fmla="*/ 374363 w 7467600"/>
              <a:gd name="connsiteY586" fmla="*/ 1506494 h 6858000"/>
              <a:gd name="connsiteX587" fmla="*/ 302168 w 7467600"/>
              <a:gd name="connsiteY587" fmla="*/ 1274495 h 6858000"/>
              <a:gd name="connsiteX588" fmla="*/ 291466 w 7467600"/>
              <a:gd name="connsiteY588" fmla="*/ 1250369 h 6858000"/>
              <a:gd name="connsiteX589" fmla="*/ 678222 w 7467600"/>
              <a:gd name="connsiteY589" fmla="*/ 1248670 h 6858000"/>
              <a:gd name="connsiteX590" fmla="*/ 775536 w 7467600"/>
              <a:gd name="connsiteY590" fmla="*/ 1388015 h 6858000"/>
              <a:gd name="connsiteX591" fmla="*/ 894529 w 7467600"/>
              <a:gd name="connsiteY591" fmla="*/ 1567739 h 6858000"/>
              <a:gd name="connsiteX592" fmla="*/ 948000 w 7467600"/>
              <a:gd name="connsiteY592" fmla="*/ 1663088 h 6858000"/>
              <a:gd name="connsiteX593" fmla="*/ 1006812 w 7467600"/>
              <a:gd name="connsiteY593" fmla="*/ 1767683 h 6858000"/>
              <a:gd name="connsiteX594" fmla="*/ 1149133 w 7467600"/>
              <a:gd name="connsiteY594" fmla="*/ 1971513 h 6858000"/>
              <a:gd name="connsiteX595" fmla="*/ 1333952 w 7467600"/>
              <a:gd name="connsiteY595" fmla="*/ 2251620 h 6858000"/>
              <a:gd name="connsiteX596" fmla="*/ 1337329 w 7467600"/>
              <a:gd name="connsiteY596" fmla="*/ 2258350 h 6858000"/>
              <a:gd name="connsiteX597" fmla="*/ 1014726 w 7467600"/>
              <a:gd name="connsiteY597" fmla="*/ 1615556 h 6858000"/>
              <a:gd name="connsiteX598" fmla="*/ 678222 w 7467600"/>
              <a:gd name="connsiteY598" fmla="*/ 1248670 h 6858000"/>
              <a:gd name="connsiteX599" fmla="*/ 6691602 w 7467600"/>
              <a:gd name="connsiteY599" fmla="*/ 1140573 h 6858000"/>
              <a:gd name="connsiteX600" fmla="*/ 6571100 w 7467600"/>
              <a:gd name="connsiteY600" fmla="*/ 1183662 h 6858000"/>
              <a:gd name="connsiteX601" fmla="*/ 6241687 w 7467600"/>
              <a:gd name="connsiteY601" fmla="*/ 1257600 h 6858000"/>
              <a:gd name="connsiteX602" fmla="*/ 5693009 w 7467600"/>
              <a:gd name="connsiteY602" fmla="*/ 1478256 h 6858000"/>
              <a:gd name="connsiteX603" fmla="*/ 6548420 w 7467600"/>
              <a:gd name="connsiteY603" fmla="*/ 1214599 h 6858000"/>
              <a:gd name="connsiteX604" fmla="*/ 6605473 w 7467600"/>
              <a:gd name="connsiteY604" fmla="*/ 1184686 h 6858000"/>
              <a:gd name="connsiteX605" fmla="*/ 6691602 w 7467600"/>
              <a:gd name="connsiteY605" fmla="*/ 1140573 h 6858000"/>
              <a:gd name="connsiteX606" fmla="*/ 4002475 w 7467600"/>
              <a:gd name="connsiteY606" fmla="*/ 1037802 h 6858000"/>
              <a:gd name="connsiteX607" fmla="*/ 4000324 w 7467600"/>
              <a:gd name="connsiteY607" fmla="*/ 1039362 h 6858000"/>
              <a:gd name="connsiteX608" fmla="*/ 4002862 w 7467600"/>
              <a:gd name="connsiteY608" fmla="*/ 1042866 h 6858000"/>
              <a:gd name="connsiteX609" fmla="*/ 4002475 w 7467600"/>
              <a:gd name="connsiteY609" fmla="*/ 1037802 h 6858000"/>
              <a:gd name="connsiteX610" fmla="*/ 506322 w 7467600"/>
              <a:gd name="connsiteY610" fmla="*/ 1020997 h 6858000"/>
              <a:gd name="connsiteX611" fmla="*/ 533068 w 7467600"/>
              <a:gd name="connsiteY611" fmla="*/ 1029409 h 6858000"/>
              <a:gd name="connsiteX612" fmla="*/ 1232525 w 7467600"/>
              <a:gd name="connsiteY612" fmla="*/ 1804675 h 6858000"/>
              <a:gd name="connsiteX613" fmla="*/ 1388858 w 7467600"/>
              <a:gd name="connsiteY613" fmla="*/ 2368011 h 6858000"/>
              <a:gd name="connsiteX614" fmla="*/ 1384098 w 7467600"/>
              <a:gd name="connsiteY614" fmla="*/ 2378125 h 6858000"/>
              <a:gd name="connsiteX615" fmla="*/ 1425393 w 7467600"/>
              <a:gd name="connsiteY615" fmla="*/ 2589124 h 6858000"/>
              <a:gd name="connsiteX616" fmla="*/ 1424001 w 7467600"/>
              <a:gd name="connsiteY616" fmla="*/ 2597541 h 6858000"/>
              <a:gd name="connsiteX617" fmla="*/ 2152729 w 7467600"/>
              <a:gd name="connsiteY617" fmla="*/ 2864487 h 6858000"/>
              <a:gd name="connsiteX618" fmla="*/ 2020609 w 7467600"/>
              <a:gd name="connsiteY618" fmla="*/ 2539671 h 6858000"/>
              <a:gd name="connsiteX619" fmla="*/ 2018920 w 7467600"/>
              <a:gd name="connsiteY619" fmla="*/ 2536309 h 6858000"/>
              <a:gd name="connsiteX620" fmla="*/ 1342441 w 7467600"/>
              <a:gd name="connsiteY620" fmla="*/ 1173017 h 6858000"/>
              <a:gd name="connsiteX621" fmla="*/ 1367925 w 7467600"/>
              <a:gd name="connsiteY621" fmla="*/ 1135648 h 6858000"/>
              <a:gd name="connsiteX622" fmla="*/ 1771401 w 7467600"/>
              <a:gd name="connsiteY622" fmla="*/ 1806673 h 6858000"/>
              <a:gd name="connsiteX623" fmla="*/ 1972385 w 7467600"/>
              <a:gd name="connsiteY623" fmla="*/ 2198735 h 6858000"/>
              <a:gd name="connsiteX624" fmla="*/ 2040892 w 7467600"/>
              <a:gd name="connsiteY624" fmla="*/ 2405205 h 6858000"/>
              <a:gd name="connsiteX625" fmla="*/ 2131689 w 7467600"/>
              <a:gd name="connsiteY625" fmla="*/ 1936926 h 6858000"/>
              <a:gd name="connsiteX626" fmla="*/ 2454820 w 7467600"/>
              <a:gd name="connsiteY626" fmla="*/ 1248808 h 6858000"/>
              <a:gd name="connsiteX627" fmla="*/ 2492512 w 7467600"/>
              <a:gd name="connsiteY627" fmla="*/ 1302920 h 6858000"/>
              <a:gd name="connsiteX628" fmla="*/ 2081216 w 7467600"/>
              <a:gd name="connsiteY628" fmla="*/ 2527513 h 6858000"/>
              <a:gd name="connsiteX629" fmla="*/ 2081211 w 7467600"/>
              <a:gd name="connsiteY629" fmla="*/ 2528916 h 6858000"/>
              <a:gd name="connsiteX630" fmla="*/ 2199067 w 7467600"/>
              <a:gd name="connsiteY630" fmla="*/ 2884061 h 6858000"/>
              <a:gd name="connsiteX631" fmla="*/ 3192586 w 7467600"/>
              <a:gd name="connsiteY631" fmla="*/ 3411496 h 6858000"/>
              <a:gd name="connsiteX632" fmla="*/ 3182620 w 7467600"/>
              <a:gd name="connsiteY632" fmla="*/ 3483279 h 6858000"/>
              <a:gd name="connsiteX633" fmla="*/ 2435119 w 7467600"/>
              <a:gd name="connsiteY633" fmla="*/ 3080173 h 6858000"/>
              <a:gd name="connsiteX634" fmla="*/ 2410152 w 7467600"/>
              <a:gd name="connsiteY634" fmla="*/ 3063751 h 6858000"/>
              <a:gd name="connsiteX635" fmla="*/ 2408099 w 7467600"/>
              <a:gd name="connsiteY635" fmla="*/ 3064403 h 6858000"/>
              <a:gd name="connsiteX636" fmla="*/ 2407218 w 7467600"/>
              <a:gd name="connsiteY636" fmla="*/ 3070324 h 6858000"/>
              <a:gd name="connsiteX637" fmla="*/ 2380138 w 7467600"/>
              <a:gd name="connsiteY637" fmla="*/ 3099341 h 6858000"/>
              <a:gd name="connsiteX638" fmla="*/ 1765923 w 7467600"/>
              <a:gd name="connsiteY638" fmla="*/ 3581043 h 6858000"/>
              <a:gd name="connsiteX639" fmla="*/ 1702258 w 7467600"/>
              <a:gd name="connsiteY639" fmla="*/ 3612286 h 6858000"/>
              <a:gd name="connsiteX640" fmla="*/ 1538370 w 7467600"/>
              <a:gd name="connsiteY640" fmla="*/ 3811804 h 6858000"/>
              <a:gd name="connsiteX641" fmla="*/ 542867 w 7467600"/>
              <a:gd name="connsiteY641" fmla="*/ 4944092 h 6858000"/>
              <a:gd name="connsiteX642" fmla="*/ 515800 w 7467600"/>
              <a:gd name="connsiteY642" fmla="*/ 4862180 h 6858000"/>
              <a:gd name="connsiteX643" fmla="*/ 909145 w 7467600"/>
              <a:gd name="connsiteY643" fmla="*/ 4199225 h 6858000"/>
              <a:gd name="connsiteX644" fmla="*/ 1214067 w 7467600"/>
              <a:gd name="connsiteY644" fmla="*/ 3908561 h 6858000"/>
              <a:gd name="connsiteX645" fmla="*/ 640967 w 7467600"/>
              <a:gd name="connsiteY645" fmla="*/ 4105601 h 6858000"/>
              <a:gd name="connsiteX646" fmla="*/ 112563 w 7467600"/>
              <a:gd name="connsiteY646" fmla="*/ 4396952 h 6858000"/>
              <a:gd name="connsiteX647" fmla="*/ 0 w 7467600"/>
              <a:gd name="connsiteY647" fmla="*/ 4466006 h 6858000"/>
              <a:gd name="connsiteX648" fmla="*/ 0 w 7467600"/>
              <a:gd name="connsiteY648" fmla="*/ 4233763 h 6858000"/>
              <a:gd name="connsiteX649" fmla="*/ 36881 w 7467600"/>
              <a:gd name="connsiteY649" fmla="*/ 4200118 h 6858000"/>
              <a:gd name="connsiteX650" fmla="*/ 910534 w 7467600"/>
              <a:gd name="connsiteY650" fmla="*/ 3629753 h 6858000"/>
              <a:gd name="connsiteX651" fmla="*/ 1578717 w 7467600"/>
              <a:gd name="connsiteY651" fmla="*/ 3575982 h 6858000"/>
              <a:gd name="connsiteX652" fmla="*/ 2338780 w 7467600"/>
              <a:gd name="connsiteY652" fmla="*/ 3033725 h 6858000"/>
              <a:gd name="connsiteX653" fmla="*/ 1807991 w 7467600"/>
              <a:gd name="connsiteY653" fmla="*/ 2807184 h 6858000"/>
              <a:gd name="connsiteX654" fmla="*/ 1416358 w 7467600"/>
              <a:gd name="connsiteY654" fmla="*/ 3112571 h 6858000"/>
              <a:gd name="connsiteX655" fmla="*/ 939066 w 7467600"/>
              <a:gd name="connsiteY655" fmla="*/ 3378798 h 6858000"/>
              <a:gd name="connsiteX656" fmla="*/ 115099 w 7467600"/>
              <a:gd name="connsiteY656" fmla="*/ 3607650 h 6858000"/>
              <a:gd name="connsiteX657" fmla="*/ 97284 w 7467600"/>
              <a:gd name="connsiteY657" fmla="*/ 3520393 h 6858000"/>
              <a:gd name="connsiteX658" fmla="*/ 922050 w 7467600"/>
              <a:gd name="connsiteY658" fmla="*/ 3074867 h 6858000"/>
              <a:gd name="connsiteX659" fmla="*/ 1405265 w 7467600"/>
              <a:gd name="connsiteY659" fmla="*/ 3016319 h 6858000"/>
              <a:gd name="connsiteX660" fmla="*/ 1407512 w 7467600"/>
              <a:gd name="connsiteY660" fmla="*/ 3018001 h 6858000"/>
              <a:gd name="connsiteX661" fmla="*/ 1726266 w 7467600"/>
              <a:gd name="connsiteY661" fmla="*/ 2777274 h 6858000"/>
              <a:gd name="connsiteX662" fmla="*/ 625390 w 7467600"/>
              <a:gd name="connsiteY662" fmla="*/ 2514541 h 6858000"/>
              <a:gd name="connsiteX663" fmla="*/ 619799 w 7467600"/>
              <a:gd name="connsiteY663" fmla="*/ 2527180 h 6858000"/>
              <a:gd name="connsiteX664" fmla="*/ 310030 w 7467600"/>
              <a:gd name="connsiteY664" fmla="*/ 2771818 h 6858000"/>
              <a:gd name="connsiteX665" fmla="*/ 173877 w 7467600"/>
              <a:gd name="connsiteY665" fmla="*/ 2937056 h 6858000"/>
              <a:gd name="connsiteX666" fmla="*/ 77889 w 7467600"/>
              <a:gd name="connsiteY666" fmla="*/ 3138440 h 6858000"/>
              <a:gd name="connsiteX667" fmla="*/ 0 w 7467600"/>
              <a:gd name="connsiteY667" fmla="*/ 3271395 h 6858000"/>
              <a:gd name="connsiteX668" fmla="*/ 0 w 7467600"/>
              <a:gd name="connsiteY668" fmla="*/ 3153002 h 6858000"/>
              <a:gd name="connsiteX669" fmla="*/ 2386 w 7467600"/>
              <a:gd name="connsiteY669" fmla="*/ 3149203 h 6858000"/>
              <a:gd name="connsiteX670" fmla="*/ 89753 w 7467600"/>
              <a:gd name="connsiteY670" fmla="*/ 2987702 h 6858000"/>
              <a:gd name="connsiteX671" fmla="*/ 76869 w 7467600"/>
              <a:gd name="connsiteY671" fmla="*/ 3005404 h 6858000"/>
              <a:gd name="connsiteX672" fmla="*/ 32049 w 7467600"/>
              <a:gd name="connsiteY672" fmla="*/ 3065814 h 6858000"/>
              <a:gd name="connsiteX673" fmla="*/ 0 w 7467600"/>
              <a:gd name="connsiteY673" fmla="*/ 3108744 h 6858000"/>
              <a:gd name="connsiteX674" fmla="*/ 0 w 7467600"/>
              <a:gd name="connsiteY674" fmla="*/ 3058059 h 6858000"/>
              <a:gd name="connsiteX675" fmla="*/ 7610 w 7467600"/>
              <a:gd name="connsiteY675" fmla="*/ 3047889 h 6858000"/>
              <a:gd name="connsiteX676" fmla="*/ 52419 w 7467600"/>
              <a:gd name="connsiteY676" fmla="*/ 2987479 h 6858000"/>
              <a:gd name="connsiteX677" fmla="*/ 59142 w 7467600"/>
              <a:gd name="connsiteY677" fmla="*/ 2978488 h 6858000"/>
              <a:gd name="connsiteX678" fmla="*/ 0 w 7467600"/>
              <a:gd name="connsiteY678" fmla="*/ 3015334 h 6858000"/>
              <a:gd name="connsiteX679" fmla="*/ 0 w 7467600"/>
              <a:gd name="connsiteY679" fmla="*/ 2914286 h 6858000"/>
              <a:gd name="connsiteX680" fmla="*/ 36383 w 7467600"/>
              <a:gd name="connsiteY680" fmla="*/ 2901128 h 6858000"/>
              <a:gd name="connsiteX681" fmla="*/ 156329 w 7467600"/>
              <a:gd name="connsiteY681" fmla="*/ 2840533 h 6858000"/>
              <a:gd name="connsiteX682" fmla="*/ 358355 w 7467600"/>
              <a:gd name="connsiteY682" fmla="*/ 2620471 h 6858000"/>
              <a:gd name="connsiteX683" fmla="*/ 510577 w 7467600"/>
              <a:gd name="connsiteY683" fmla="*/ 2501244 h 6858000"/>
              <a:gd name="connsiteX684" fmla="*/ 211967 w 7467600"/>
              <a:gd name="connsiteY684" fmla="*/ 2479171 h 6858000"/>
              <a:gd name="connsiteX685" fmla="*/ 0 w 7467600"/>
              <a:gd name="connsiteY685" fmla="*/ 2476398 h 6858000"/>
              <a:gd name="connsiteX686" fmla="*/ 0 w 7467600"/>
              <a:gd name="connsiteY686" fmla="*/ 2389189 h 6858000"/>
              <a:gd name="connsiteX687" fmla="*/ 103062 w 7467600"/>
              <a:gd name="connsiteY687" fmla="*/ 2389518 h 6858000"/>
              <a:gd name="connsiteX688" fmla="*/ 510734 w 7467600"/>
              <a:gd name="connsiteY688" fmla="*/ 2416201 h 6858000"/>
              <a:gd name="connsiteX689" fmla="*/ 279257 w 7467600"/>
              <a:gd name="connsiteY689" fmla="*/ 2092102 h 6858000"/>
              <a:gd name="connsiteX690" fmla="*/ 65265 w 7467600"/>
              <a:gd name="connsiteY690" fmla="*/ 2006049 h 6858000"/>
              <a:gd name="connsiteX691" fmla="*/ 0 w 7467600"/>
              <a:gd name="connsiteY691" fmla="*/ 1982532 h 6858000"/>
              <a:gd name="connsiteX692" fmla="*/ 0 w 7467600"/>
              <a:gd name="connsiteY692" fmla="*/ 1912789 h 6858000"/>
              <a:gd name="connsiteX693" fmla="*/ 97460 w 7467600"/>
              <a:gd name="connsiteY693" fmla="*/ 1953725 h 6858000"/>
              <a:gd name="connsiteX694" fmla="*/ 221272 w 7467600"/>
              <a:gd name="connsiteY694" fmla="*/ 1980766 h 6858000"/>
              <a:gd name="connsiteX695" fmla="*/ 116765 w 7467600"/>
              <a:gd name="connsiteY695" fmla="*/ 1911033 h 6858000"/>
              <a:gd name="connsiteX696" fmla="*/ 16405 w 7467600"/>
              <a:gd name="connsiteY696" fmla="*/ 1803412 h 6858000"/>
              <a:gd name="connsiteX697" fmla="*/ 0 w 7467600"/>
              <a:gd name="connsiteY697" fmla="*/ 1784777 h 6858000"/>
              <a:gd name="connsiteX698" fmla="*/ 0 w 7467600"/>
              <a:gd name="connsiteY698" fmla="*/ 1740082 h 6858000"/>
              <a:gd name="connsiteX699" fmla="*/ 39394 w 7467600"/>
              <a:gd name="connsiteY699" fmla="*/ 1784856 h 6858000"/>
              <a:gd name="connsiteX700" fmla="*/ 135813 w 7467600"/>
              <a:gd name="connsiteY700" fmla="*/ 1888838 h 6858000"/>
              <a:gd name="connsiteX701" fmla="*/ 242575 w 7467600"/>
              <a:gd name="connsiteY701" fmla="*/ 1958841 h 6858000"/>
              <a:gd name="connsiteX702" fmla="*/ 82197 w 7467600"/>
              <a:gd name="connsiteY702" fmla="*/ 1754826 h 6858000"/>
              <a:gd name="connsiteX703" fmla="*/ 0 w 7467600"/>
              <a:gd name="connsiteY703" fmla="*/ 1679650 h 6858000"/>
              <a:gd name="connsiteX704" fmla="*/ 0 w 7467600"/>
              <a:gd name="connsiteY704" fmla="*/ 1602463 h 6858000"/>
              <a:gd name="connsiteX705" fmla="*/ 84689 w 7467600"/>
              <a:gd name="connsiteY705" fmla="*/ 1677442 h 6858000"/>
              <a:gd name="connsiteX706" fmla="*/ 298437 w 7467600"/>
              <a:gd name="connsiteY706" fmla="*/ 1968019 h 6858000"/>
              <a:gd name="connsiteX707" fmla="*/ 227269 w 7467600"/>
              <a:gd name="connsiteY707" fmla="*/ 1114064 h 6858000"/>
              <a:gd name="connsiteX708" fmla="*/ 248003 w 7467600"/>
              <a:gd name="connsiteY708" fmla="*/ 1089613 h 6858000"/>
              <a:gd name="connsiteX709" fmla="*/ 427020 w 7467600"/>
              <a:gd name="connsiteY709" fmla="*/ 1619803 h 6858000"/>
              <a:gd name="connsiteX710" fmla="*/ 340345 w 7467600"/>
              <a:gd name="connsiteY710" fmla="*/ 2027739 h 6858000"/>
              <a:gd name="connsiteX711" fmla="*/ 360865 w 7467600"/>
              <a:gd name="connsiteY711" fmla="*/ 2044827 h 6858000"/>
              <a:gd name="connsiteX712" fmla="*/ 560414 w 7467600"/>
              <a:gd name="connsiteY712" fmla="*/ 2421457 h 6858000"/>
              <a:gd name="connsiteX713" fmla="*/ 1359703 w 7467600"/>
              <a:gd name="connsiteY713" fmla="*/ 2578554 h 6858000"/>
              <a:gd name="connsiteX714" fmla="*/ 1359422 w 7467600"/>
              <a:gd name="connsiteY714" fmla="*/ 2577994 h 6858000"/>
              <a:gd name="connsiteX715" fmla="*/ 828701 w 7467600"/>
              <a:gd name="connsiteY715" fmla="*/ 1839520 h 6858000"/>
              <a:gd name="connsiteX716" fmla="*/ 494427 w 7467600"/>
              <a:gd name="connsiteY716" fmla="*/ 1092333 h 6858000"/>
              <a:gd name="connsiteX717" fmla="*/ 506322 w 7467600"/>
              <a:gd name="connsiteY717" fmla="*/ 1020997 h 6858000"/>
              <a:gd name="connsiteX718" fmla="*/ 4570198 w 7467600"/>
              <a:gd name="connsiteY718" fmla="*/ 978081 h 6858000"/>
              <a:gd name="connsiteX719" fmla="*/ 4523691 w 7467600"/>
              <a:gd name="connsiteY719" fmla="*/ 1127776 h 6858000"/>
              <a:gd name="connsiteX720" fmla="*/ 4509875 w 7467600"/>
              <a:gd name="connsiteY720" fmla="*/ 1167552 h 6858000"/>
              <a:gd name="connsiteX721" fmla="*/ 4478168 w 7467600"/>
              <a:gd name="connsiteY721" fmla="*/ 1260735 h 6858000"/>
              <a:gd name="connsiteX722" fmla="*/ 4409309 w 7467600"/>
              <a:gd name="connsiteY722" fmla="*/ 1666996 h 6858000"/>
              <a:gd name="connsiteX723" fmla="*/ 4370031 w 7467600"/>
              <a:gd name="connsiteY723" fmla="*/ 1955666 h 6858000"/>
              <a:gd name="connsiteX724" fmla="*/ 4570198 w 7467600"/>
              <a:gd name="connsiteY724" fmla="*/ 978081 h 6858000"/>
              <a:gd name="connsiteX725" fmla="*/ 4557898 w 7467600"/>
              <a:gd name="connsiteY725" fmla="*/ 900011 h 6858000"/>
              <a:gd name="connsiteX726" fmla="*/ 4344840 w 7467600"/>
              <a:gd name="connsiteY726" fmla="*/ 1922038 h 6858000"/>
              <a:gd name="connsiteX727" fmla="*/ 4378710 w 7467600"/>
              <a:gd name="connsiteY727" fmla="*/ 1665516 h 6858000"/>
              <a:gd name="connsiteX728" fmla="*/ 4448798 w 7467600"/>
              <a:gd name="connsiteY728" fmla="*/ 1253024 h 6858000"/>
              <a:gd name="connsiteX729" fmla="*/ 4480315 w 7467600"/>
              <a:gd name="connsiteY729" fmla="*/ 1158454 h 6858000"/>
              <a:gd name="connsiteX730" fmla="*/ 4494133 w 7467600"/>
              <a:gd name="connsiteY730" fmla="*/ 1118676 h 6858000"/>
              <a:gd name="connsiteX731" fmla="*/ 4557898 w 7467600"/>
              <a:gd name="connsiteY731" fmla="*/ 900011 h 6858000"/>
              <a:gd name="connsiteX732" fmla="*/ 5870151 w 7467600"/>
              <a:gd name="connsiteY732" fmla="*/ 898890 h 6858000"/>
              <a:gd name="connsiteX733" fmla="*/ 5861335 w 7467600"/>
              <a:gd name="connsiteY733" fmla="*/ 899177 h 6858000"/>
              <a:gd name="connsiteX734" fmla="*/ 5843702 w 7467600"/>
              <a:gd name="connsiteY734" fmla="*/ 899748 h 6858000"/>
              <a:gd name="connsiteX735" fmla="*/ 5651107 w 7467600"/>
              <a:gd name="connsiteY735" fmla="*/ 920306 h 6858000"/>
              <a:gd name="connsiteX736" fmla="*/ 5459407 w 7467600"/>
              <a:gd name="connsiteY736" fmla="*/ 940975 h 6858000"/>
              <a:gd name="connsiteX737" fmla="*/ 5374846 w 7467600"/>
              <a:gd name="connsiteY737" fmla="*/ 941988 h 6858000"/>
              <a:gd name="connsiteX738" fmla="*/ 5256105 w 7467600"/>
              <a:gd name="connsiteY738" fmla="*/ 945632 h 6858000"/>
              <a:gd name="connsiteX739" fmla="*/ 5107071 w 7467600"/>
              <a:gd name="connsiteY739" fmla="*/ 969720 h 6858000"/>
              <a:gd name="connsiteX740" fmla="*/ 4998681 w 7467600"/>
              <a:gd name="connsiteY740" fmla="*/ 988771 h 6858000"/>
              <a:gd name="connsiteX741" fmla="*/ 5870151 w 7467600"/>
              <a:gd name="connsiteY741" fmla="*/ 898890 h 6858000"/>
              <a:gd name="connsiteX742" fmla="*/ 5504425 w 7467600"/>
              <a:gd name="connsiteY742" fmla="*/ 848067 h 6858000"/>
              <a:gd name="connsiteX743" fmla="*/ 4968849 w 7467600"/>
              <a:gd name="connsiteY743" fmla="*/ 962318 h 6858000"/>
              <a:gd name="connsiteX744" fmla="*/ 5104039 w 7467600"/>
              <a:gd name="connsiteY744" fmla="*/ 940634 h 6858000"/>
              <a:gd name="connsiteX745" fmla="*/ 5256311 w 7467600"/>
              <a:gd name="connsiteY745" fmla="*/ 916490 h 6858000"/>
              <a:gd name="connsiteX746" fmla="*/ 5377381 w 7467600"/>
              <a:gd name="connsiteY746" fmla="*/ 912671 h 6858000"/>
              <a:gd name="connsiteX747" fmla="*/ 5460148 w 7467600"/>
              <a:gd name="connsiteY747" fmla="*/ 911442 h 6858000"/>
              <a:gd name="connsiteX748" fmla="*/ 5648971 w 7467600"/>
              <a:gd name="connsiteY748" fmla="*/ 891331 h 6858000"/>
              <a:gd name="connsiteX749" fmla="*/ 5844807 w 7467600"/>
              <a:gd name="connsiteY749" fmla="*/ 870718 h 6858000"/>
              <a:gd name="connsiteX750" fmla="*/ 5862975 w 7467600"/>
              <a:gd name="connsiteY750" fmla="*/ 869756 h 6858000"/>
              <a:gd name="connsiteX751" fmla="*/ 5920887 w 7467600"/>
              <a:gd name="connsiteY751" fmla="*/ 865929 h 6858000"/>
              <a:gd name="connsiteX752" fmla="*/ 5504425 w 7467600"/>
              <a:gd name="connsiteY752" fmla="*/ 848067 h 6858000"/>
              <a:gd name="connsiteX753" fmla="*/ 3607114 w 7467600"/>
              <a:gd name="connsiteY753" fmla="*/ 467441 h 6858000"/>
              <a:gd name="connsiteX754" fmla="*/ 3296242 w 7467600"/>
              <a:gd name="connsiteY754" fmla="*/ 807991 h 6858000"/>
              <a:gd name="connsiteX755" fmla="*/ 3174674 w 7467600"/>
              <a:gd name="connsiteY755" fmla="*/ 919759 h 6858000"/>
              <a:gd name="connsiteX756" fmla="*/ 3042978 w 7467600"/>
              <a:gd name="connsiteY756" fmla="*/ 1054894 h 6858000"/>
              <a:gd name="connsiteX757" fmla="*/ 2968914 w 7467600"/>
              <a:gd name="connsiteY757" fmla="*/ 1133756 h 6858000"/>
              <a:gd name="connsiteX758" fmla="*/ 3103823 w 7467600"/>
              <a:gd name="connsiteY758" fmla="*/ 1026814 h 6858000"/>
              <a:gd name="connsiteX759" fmla="*/ 3607114 w 7467600"/>
              <a:gd name="connsiteY759" fmla="*/ 467441 h 6858000"/>
              <a:gd name="connsiteX760" fmla="*/ 3744487 w 7467600"/>
              <a:gd name="connsiteY760" fmla="*/ 383136 h 6858000"/>
              <a:gd name="connsiteX761" fmla="*/ 3970213 w 7467600"/>
              <a:gd name="connsiteY761" fmla="*/ 995559 h 6858000"/>
              <a:gd name="connsiteX762" fmla="*/ 3744487 w 7467600"/>
              <a:gd name="connsiteY762" fmla="*/ 383136 h 6858000"/>
              <a:gd name="connsiteX763" fmla="*/ 3624562 w 7467600"/>
              <a:gd name="connsiteY763" fmla="*/ 367041 h 6858000"/>
              <a:gd name="connsiteX764" fmla="*/ 3489712 w 7467600"/>
              <a:gd name="connsiteY764" fmla="*/ 485386 h 6858000"/>
              <a:gd name="connsiteX765" fmla="*/ 3182994 w 7467600"/>
              <a:gd name="connsiteY765" fmla="*/ 828265 h 6858000"/>
              <a:gd name="connsiteX766" fmla="*/ 2892114 w 7467600"/>
              <a:gd name="connsiteY766" fmla="*/ 1172635 h 6858000"/>
              <a:gd name="connsiteX767" fmla="*/ 3021459 w 7467600"/>
              <a:gd name="connsiteY767" fmla="*/ 1035385 h 6858000"/>
              <a:gd name="connsiteX768" fmla="*/ 3153873 w 7467600"/>
              <a:gd name="connsiteY768" fmla="*/ 898971 h 6858000"/>
              <a:gd name="connsiteX769" fmla="*/ 3276511 w 7467600"/>
              <a:gd name="connsiteY769" fmla="*/ 786423 h 6858000"/>
              <a:gd name="connsiteX770" fmla="*/ 3584154 w 7467600"/>
              <a:gd name="connsiteY770" fmla="*/ 448218 h 6858000"/>
              <a:gd name="connsiteX771" fmla="*/ 3624562 w 7467600"/>
              <a:gd name="connsiteY771" fmla="*/ 367041 h 6858000"/>
              <a:gd name="connsiteX772" fmla="*/ 3766672 w 7467600"/>
              <a:gd name="connsiteY772" fmla="*/ 359429 h 6858000"/>
              <a:gd name="connsiteX773" fmla="*/ 3996338 w 7467600"/>
              <a:gd name="connsiteY773" fmla="*/ 968237 h 6858000"/>
              <a:gd name="connsiteX774" fmla="*/ 3766672 w 7467600"/>
              <a:gd name="connsiteY774" fmla="*/ 359429 h 6858000"/>
              <a:gd name="connsiteX775" fmla="*/ 5805386 w 7467600"/>
              <a:gd name="connsiteY775" fmla="*/ 239240 h 6858000"/>
              <a:gd name="connsiteX776" fmla="*/ 5736947 w 7467600"/>
              <a:gd name="connsiteY776" fmla="*/ 261367 h 6858000"/>
              <a:gd name="connsiteX777" fmla="*/ 5427012 w 7467600"/>
              <a:gd name="connsiteY777" fmla="*/ 311272 h 6858000"/>
              <a:gd name="connsiteX778" fmla="*/ 5147818 w 7467600"/>
              <a:gd name="connsiteY778" fmla="*/ 322112 h 6858000"/>
              <a:gd name="connsiteX779" fmla="*/ 5060854 w 7467600"/>
              <a:gd name="connsiteY779" fmla="*/ 311882 h 6858000"/>
              <a:gd name="connsiteX780" fmla="*/ 4945989 w 7467600"/>
              <a:gd name="connsiteY780" fmla="*/ 300516 h 6858000"/>
              <a:gd name="connsiteX781" fmla="*/ 5410479 w 7467600"/>
              <a:gd name="connsiteY781" fmla="*/ 348434 h 6858000"/>
              <a:gd name="connsiteX782" fmla="*/ 5805386 w 7467600"/>
              <a:gd name="connsiteY782" fmla="*/ 239240 h 6858000"/>
              <a:gd name="connsiteX783" fmla="*/ 5905192 w 7467600"/>
              <a:gd name="connsiteY783" fmla="*/ 163079 h 6858000"/>
              <a:gd name="connsiteX784" fmla="*/ 5865655 w 7467600"/>
              <a:gd name="connsiteY784" fmla="*/ 171901 h 6858000"/>
              <a:gd name="connsiteX785" fmla="*/ 5259740 w 7467600"/>
              <a:gd name="connsiteY785" fmla="*/ 257013 h 6858000"/>
              <a:gd name="connsiteX786" fmla="*/ 5208466 w 7467600"/>
              <a:gd name="connsiteY786" fmla="*/ 257550 h 6858000"/>
              <a:gd name="connsiteX787" fmla="*/ 4980204 w 7467600"/>
              <a:gd name="connsiteY787" fmla="*/ 271903 h 6858000"/>
              <a:gd name="connsiteX788" fmla="*/ 5068068 w 7467600"/>
              <a:gd name="connsiteY788" fmla="*/ 282244 h 6858000"/>
              <a:gd name="connsiteX789" fmla="*/ 5153231 w 7467600"/>
              <a:gd name="connsiteY789" fmla="*/ 292240 h 6858000"/>
              <a:gd name="connsiteX790" fmla="*/ 5426491 w 7467600"/>
              <a:gd name="connsiteY790" fmla="*/ 281128 h 6858000"/>
              <a:gd name="connsiteX791" fmla="*/ 5731212 w 7467600"/>
              <a:gd name="connsiteY791" fmla="*/ 231951 h 6858000"/>
              <a:gd name="connsiteX792" fmla="*/ 5905192 w 7467600"/>
              <a:gd name="connsiteY792" fmla="*/ 163079 h 6858000"/>
              <a:gd name="connsiteX793" fmla="*/ 5944437 w 7467600"/>
              <a:gd name="connsiteY793" fmla="*/ 113829 h 6858000"/>
              <a:gd name="connsiteX794" fmla="*/ 5825032 w 7467600"/>
              <a:gd name="connsiteY794" fmla="*/ 146405 h 6858000"/>
              <a:gd name="connsiteX795" fmla="*/ 4955599 w 7467600"/>
              <a:gd name="connsiteY795" fmla="*/ 247008 h 6858000"/>
              <a:gd name="connsiteX796" fmla="*/ 5210104 w 7467600"/>
              <a:gd name="connsiteY796" fmla="*/ 228123 h 6858000"/>
              <a:gd name="connsiteX797" fmla="*/ 5261015 w 7467600"/>
              <a:gd name="connsiteY797" fmla="*/ 227087 h 6858000"/>
              <a:gd name="connsiteX798" fmla="*/ 5861181 w 7467600"/>
              <a:gd name="connsiteY798" fmla="*/ 143093 h 6858000"/>
              <a:gd name="connsiteX799" fmla="*/ 5961252 w 7467600"/>
              <a:gd name="connsiteY799" fmla="*/ 114820 h 6858000"/>
              <a:gd name="connsiteX800" fmla="*/ 5944437 w 7467600"/>
              <a:gd name="connsiteY800" fmla="*/ 113829 h 6858000"/>
              <a:gd name="connsiteX801" fmla="*/ 3882765 w 7467600"/>
              <a:gd name="connsiteY801" fmla="*/ 0 h 6858000"/>
              <a:gd name="connsiteX802" fmla="*/ 3995099 w 7467600"/>
              <a:gd name="connsiteY802" fmla="*/ 0 h 6858000"/>
              <a:gd name="connsiteX803" fmla="*/ 4163818 w 7467600"/>
              <a:gd name="connsiteY803" fmla="*/ 234104 h 6858000"/>
              <a:gd name="connsiteX804" fmla="*/ 4172099 w 7467600"/>
              <a:gd name="connsiteY804" fmla="*/ 234207 h 6858000"/>
              <a:gd name="connsiteX805" fmla="*/ 4784282 w 7467600"/>
              <a:gd name="connsiteY805" fmla="*/ 276561 h 6858000"/>
              <a:gd name="connsiteX806" fmla="*/ 4801687 w 7467600"/>
              <a:gd name="connsiteY806" fmla="*/ 267764 h 6858000"/>
              <a:gd name="connsiteX807" fmla="*/ 6082788 w 7467600"/>
              <a:gd name="connsiteY807" fmla="*/ 64119 h 6858000"/>
              <a:gd name="connsiteX808" fmla="*/ 6099442 w 7467600"/>
              <a:gd name="connsiteY808" fmla="*/ 82568 h 6858000"/>
              <a:gd name="connsiteX809" fmla="*/ 4804137 w 7467600"/>
              <a:gd name="connsiteY809" fmla="*/ 320931 h 6858000"/>
              <a:gd name="connsiteX810" fmla="*/ 4227047 w 7467600"/>
              <a:gd name="connsiteY810" fmla="*/ 313415 h 6858000"/>
              <a:gd name="connsiteX811" fmla="*/ 4346041 w 7467600"/>
              <a:gd name="connsiteY811" fmla="*/ 456086 h 6858000"/>
              <a:gd name="connsiteX812" fmla="*/ 4870967 w 7467600"/>
              <a:gd name="connsiteY812" fmla="*/ 963061 h 6858000"/>
              <a:gd name="connsiteX813" fmla="*/ 4889647 w 7467600"/>
              <a:gd name="connsiteY813" fmla="*/ 957147 h 6858000"/>
              <a:gd name="connsiteX814" fmla="*/ 5422504 w 7467600"/>
              <a:gd name="connsiteY814" fmla="*/ 805191 h 6858000"/>
              <a:gd name="connsiteX815" fmla="*/ 6087656 w 7467600"/>
              <a:gd name="connsiteY815" fmla="*/ 826703 h 6858000"/>
              <a:gd name="connsiteX816" fmla="*/ 6058717 w 7467600"/>
              <a:gd name="connsiteY816" fmla="*/ 865992 h 6858000"/>
              <a:gd name="connsiteX817" fmla="*/ 4974153 w 7467600"/>
              <a:gd name="connsiteY817" fmla="*/ 1045456 h 6858000"/>
              <a:gd name="connsiteX818" fmla="*/ 5627835 w 7467600"/>
              <a:gd name="connsiteY818" fmla="*/ 1472077 h 6858000"/>
              <a:gd name="connsiteX819" fmla="*/ 5629817 w 7467600"/>
              <a:gd name="connsiteY819" fmla="*/ 1471412 h 6858000"/>
              <a:gd name="connsiteX820" fmla="*/ 5634124 w 7467600"/>
              <a:gd name="connsiteY820" fmla="*/ 1470572 h 6858000"/>
              <a:gd name="connsiteX821" fmla="*/ 5755832 w 7467600"/>
              <a:gd name="connsiteY821" fmla="*/ 1383886 h 6858000"/>
              <a:gd name="connsiteX822" fmla="*/ 6014186 w 7467600"/>
              <a:gd name="connsiteY822" fmla="*/ 1279799 h 6858000"/>
              <a:gd name="connsiteX823" fmla="*/ 6901619 w 7467600"/>
              <a:gd name="connsiteY823" fmla="*/ 1047874 h 6858000"/>
              <a:gd name="connsiteX824" fmla="*/ 6931566 w 7467600"/>
              <a:gd name="connsiteY824" fmla="*/ 1062034 h 6858000"/>
              <a:gd name="connsiteX825" fmla="*/ 5790982 w 7467600"/>
              <a:gd name="connsiteY825" fmla="*/ 1561380 h 6858000"/>
              <a:gd name="connsiteX826" fmla="*/ 6188971 w 7467600"/>
              <a:gd name="connsiteY826" fmla="*/ 1755168 h 6858000"/>
              <a:gd name="connsiteX827" fmla="*/ 6202446 w 7467600"/>
              <a:gd name="connsiteY827" fmla="*/ 1752268 h 6858000"/>
              <a:gd name="connsiteX828" fmla="*/ 7179560 w 7467600"/>
              <a:gd name="connsiteY828" fmla="*/ 1467551 h 6858000"/>
              <a:gd name="connsiteX829" fmla="*/ 7158730 w 7467600"/>
              <a:gd name="connsiteY829" fmla="*/ 1507835 h 6858000"/>
              <a:gd name="connsiteX830" fmla="*/ 6326959 w 7467600"/>
              <a:gd name="connsiteY830" fmla="*/ 1817686 h 6858000"/>
              <a:gd name="connsiteX831" fmla="*/ 6537433 w 7467600"/>
              <a:gd name="connsiteY831" fmla="*/ 1907790 h 6858000"/>
              <a:gd name="connsiteX832" fmla="*/ 6550221 w 7467600"/>
              <a:gd name="connsiteY832" fmla="*/ 1910729 h 6858000"/>
              <a:gd name="connsiteX833" fmla="*/ 6964438 w 7467600"/>
              <a:gd name="connsiteY833" fmla="*/ 2209505 h 6858000"/>
              <a:gd name="connsiteX834" fmla="*/ 7367862 w 7467600"/>
              <a:gd name="connsiteY834" fmla="*/ 2806833 h 6858000"/>
              <a:gd name="connsiteX835" fmla="*/ 7364329 w 7467600"/>
              <a:gd name="connsiteY835" fmla="*/ 2826907 h 6858000"/>
              <a:gd name="connsiteX836" fmla="*/ 7290545 w 7467600"/>
              <a:gd name="connsiteY836" fmla="*/ 2850663 h 6858000"/>
              <a:gd name="connsiteX837" fmla="*/ 6472036 w 7467600"/>
              <a:gd name="connsiteY837" fmla="*/ 1959003 h 6858000"/>
              <a:gd name="connsiteX838" fmla="*/ 5792897 w 7467600"/>
              <a:gd name="connsiteY838" fmla="*/ 1647747 h 6858000"/>
              <a:gd name="connsiteX839" fmla="*/ 5842751 w 7467600"/>
              <a:gd name="connsiteY839" fmla="*/ 1816112 h 6858000"/>
              <a:gd name="connsiteX840" fmla="*/ 5847424 w 7467600"/>
              <a:gd name="connsiteY840" fmla="*/ 1815776 h 6858000"/>
              <a:gd name="connsiteX841" fmla="*/ 6399821 w 7467600"/>
              <a:gd name="connsiteY841" fmla="*/ 2344799 h 6858000"/>
              <a:gd name="connsiteX842" fmla="*/ 6323232 w 7467600"/>
              <a:gd name="connsiteY842" fmla="*/ 2389634 h 6858000"/>
              <a:gd name="connsiteX843" fmla="*/ 5942958 w 7467600"/>
              <a:gd name="connsiteY843" fmla="*/ 2077708 h 6858000"/>
              <a:gd name="connsiteX844" fmla="*/ 5921559 w 7467600"/>
              <a:gd name="connsiteY844" fmla="*/ 2378596 h 6858000"/>
              <a:gd name="connsiteX845" fmla="*/ 5817651 w 7467600"/>
              <a:gd name="connsiteY845" fmla="*/ 3023919 h 6858000"/>
              <a:gd name="connsiteX846" fmla="*/ 5729634 w 7467600"/>
              <a:gd name="connsiteY846" fmla="*/ 3051849 h 6858000"/>
              <a:gd name="connsiteX847" fmla="*/ 5611018 w 7467600"/>
              <a:gd name="connsiteY847" fmla="*/ 2316769 h 6858000"/>
              <a:gd name="connsiteX848" fmla="*/ 5687608 w 7467600"/>
              <a:gd name="connsiteY848" fmla="*/ 2039972 h 6858000"/>
              <a:gd name="connsiteX849" fmla="*/ 5657554 w 7467600"/>
              <a:gd name="connsiteY849" fmla="*/ 1576445 h 6858000"/>
              <a:gd name="connsiteX850" fmla="*/ 5150475 w 7467600"/>
              <a:gd name="connsiteY850" fmla="*/ 1274012 h 6858000"/>
              <a:gd name="connsiteX851" fmla="*/ 5349142 w 7467600"/>
              <a:gd name="connsiteY851" fmla="*/ 2204405 h 6858000"/>
              <a:gd name="connsiteX852" fmla="*/ 5262214 w 7467600"/>
              <a:gd name="connsiteY852" fmla="*/ 2233836 h 6858000"/>
              <a:gd name="connsiteX853" fmla="*/ 4981539 w 7467600"/>
              <a:gd name="connsiteY853" fmla="*/ 1542201 h 6858000"/>
              <a:gd name="connsiteX854" fmla="*/ 4958461 w 7467600"/>
              <a:gd name="connsiteY854" fmla="*/ 1136957 h 6858000"/>
              <a:gd name="connsiteX855" fmla="*/ 4655015 w 7467600"/>
              <a:gd name="connsiteY855" fmla="*/ 891426 h 6858000"/>
              <a:gd name="connsiteX856" fmla="*/ 4348002 w 7467600"/>
              <a:gd name="connsiteY856" fmla="*/ 2205895 h 6858000"/>
              <a:gd name="connsiteX857" fmla="*/ 4262250 w 7467600"/>
              <a:gd name="connsiteY857" fmla="*/ 2219972 h 6858000"/>
              <a:gd name="connsiteX858" fmla="*/ 4550611 w 7467600"/>
              <a:gd name="connsiteY858" fmla="*/ 817540 h 6858000"/>
              <a:gd name="connsiteX859" fmla="*/ 4564418 w 7467600"/>
              <a:gd name="connsiteY859" fmla="*/ 808293 h 6858000"/>
              <a:gd name="connsiteX860" fmla="*/ 4266388 w 7467600"/>
              <a:gd name="connsiteY860" fmla="*/ 500083 h 6858000"/>
              <a:gd name="connsiteX861" fmla="*/ 4032842 w 7467600"/>
              <a:gd name="connsiteY861" fmla="*/ 211809 h 6858000"/>
              <a:gd name="connsiteX862" fmla="*/ 3882765 w 7467600"/>
              <a:gd name="connsiteY862" fmla="*/ 0 h 6858000"/>
              <a:gd name="connsiteX863" fmla="*/ 3721337 w 7467600"/>
              <a:gd name="connsiteY863" fmla="*/ 0 h 6858000"/>
              <a:gd name="connsiteX864" fmla="*/ 3797544 w 7467600"/>
              <a:gd name="connsiteY864" fmla="*/ 0 h 6858000"/>
              <a:gd name="connsiteX865" fmla="*/ 3775734 w 7467600"/>
              <a:gd name="connsiteY865" fmla="*/ 95131 h 6858000"/>
              <a:gd name="connsiteX866" fmla="*/ 3724807 w 7467600"/>
              <a:gd name="connsiteY866" fmla="*/ 272257 h 6858000"/>
              <a:gd name="connsiteX867" fmla="*/ 3726844 w 7467600"/>
              <a:gd name="connsiteY867" fmla="*/ 282988 h 6858000"/>
              <a:gd name="connsiteX868" fmla="*/ 3742664 w 7467600"/>
              <a:gd name="connsiteY868" fmla="*/ 279918 h 6858000"/>
              <a:gd name="connsiteX869" fmla="*/ 4103910 w 7467600"/>
              <a:gd name="connsiteY869" fmla="*/ 1161917 h 6858000"/>
              <a:gd name="connsiteX870" fmla="*/ 4020269 w 7467600"/>
              <a:gd name="connsiteY870" fmla="*/ 1200406 h 6858000"/>
              <a:gd name="connsiteX871" fmla="*/ 3674882 w 7467600"/>
              <a:gd name="connsiteY871" fmla="*/ 488524 h 6858000"/>
              <a:gd name="connsiteX872" fmla="*/ 3132682 w 7467600"/>
              <a:gd name="connsiteY872" fmla="*/ 1072284 h 6858000"/>
              <a:gd name="connsiteX873" fmla="*/ 2716346 w 7467600"/>
              <a:gd name="connsiteY873" fmla="*/ 1276376 h 6858000"/>
              <a:gd name="connsiteX874" fmla="*/ 2716772 w 7467600"/>
              <a:gd name="connsiteY874" fmla="*/ 1255462 h 6858000"/>
              <a:gd name="connsiteX875" fmla="*/ 3471096 w 7467600"/>
              <a:gd name="connsiteY875" fmla="*/ 437072 h 6858000"/>
              <a:gd name="connsiteX876" fmla="*/ 3639057 w 7467600"/>
              <a:gd name="connsiteY876" fmla="*/ 286334 h 6858000"/>
              <a:gd name="connsiteX877" fmla="*/ 3640309 w 7467600"/>
              <a:gd name="connsiteY877" fmla="*/ 284664 h 6858000"/>
              <a:gd name="connsiteX878" fmla="*/ 3646022 w 7467600"/>
              <a:gd name="connsiteY878" fmla="*/ 276711 h 6858000"/>
              <a:gd name="connsiteX879" fmla="*/ 3707943 w 7467600"/>
              <a:gd name="connsiteY879" fmla="*/ 65958 h 6858000"/>
              <a:gd name="connsiteX880" fmla="*/ 3721337 w 7467600"/>
              <a:gd name="connsiteY880" fmla="*/ 0 h 6858000"/>
              <a:gd name="connsiteX881" fmla="*/ 2867960 w 7467600"/>
              <a:gd name="connsiteY881" fmla="*/ 0 h 6858000"/>
              <a:gd name="connsiteX882" fmla="*/ 2926351 w 7467600"/>
              <a:gd name="connsiteY882" fmla="*/ 0 h 6858000"/>
              <a:gd name="connsiteX883" fmla="*/ 2902823 w 7467600"/>
              <a:gd name="connsiteY883" fmla="*/ 262929 h 6858000"/>
              <a:gd name="connsiteX884" fmla="*/ 2940663 w 7467600"/>
              <a:gd name="connsiteY884" fmla="*/ 140884 h 6858000"/>
              <a:gd name="connsiteX885" fmla="*/ 2947039 w 7467600"/>
              <a:gd name="connsiteY885" fmla="*/ 122524 h 6858000"/>
              <a:gd name="connsiteX886" fmla="*/ 2984316 w 7467600"/>
              <a:gd name="connsiteY886" fmla="*/ 0 h 6858000"/>
              <a:gd name="connsiteX887" fmla="*/ 3016114 w 7467600"/>
              <a:gd name="connsiteY887" fmla="*/ 0 h 6858000"/>
              <a:gd name="connsiteX888" fmla="*/ 2979949 w 7467600"/>
              <a:gd name="connsiteY888" fmla="*/ 119274 h 6858000"/>
              <a:gd name="connsiteX889" fmla="*/ 3023879 w 7467600"/>
              <a:gd name="connsiteY889" fmla="*/ 0 h 6858000"/>
              <a:gd name="connsiteX890" fmla="*/ 3105400 w 7467600"/>
              <a:gd name="connsiteY890" fmla="*/ 0 h 6858000"/>
              <a:gd name="connsiteX891" fmla="*/ 3094669 w 7467600"/>
              <a:gd name="connsiteY891" fmla="*/ 30308 h 6858000"/>
              <a:gd name="connsiteX892" fmla="*/ 2901945 w 7467600"/>
              <a:gd name="connsiteY892" fmla="*/ 466538 h 6858000"/>
              <a:gd name="connsiteX893" fmla="*/ 2815209 w 7467600"/>
              <a:gd name="connsiteY893" fmla="*/ 497361 h 6858000"/>
              <a:gd name="connsiteX894" fmla="*/ 2844845 w 7467600"/>
              <a:gd name="connsiteY894" fmla="*/ 127638 h 6858000"/>
              <a:gd name="connsiteX895" fmla="*/ 2867960 w 7467600"/>
              <a:gd name="connsiteY895" fmla="*/ 0 h 6858000"/>
              <a:gd name="connsiteX896" fmla="*/ 1057230 w 7467600"/>
              <a:gd name="connsiteY896" fmla="*/ 0 h 6858000"/>
              <a:gd name="connsiteX897" fmla="*/ 1111003 w 7467600"/>
              <a:gd name="connsiteY897" fmla="*/ 0 h 6858000"/>
              <a:gd name="connsiteX898" fmla="*/ 1125553 w 7467600"/>
              <a:gd name="connsiteY898" fmla="*/ 52588 h 6858000"/>
              <a:gd name="connsiteX899" fmla="*/ 1304276 w 7467600"/>
              <a:gd name="connsiteY899" fmla="*/ 476275 h 6858000"/>
              <a:gd name="connsiteX900" fmla="*/ 1492066 w 7467600"/>
              <a:gd name="connsiteY900" fmla="*/ 886333 h 6858000"/>
              <a:gd name="connsiteX901" fmla="*/ 1423698 w 7467600"/>
              <a:gd name="connsiteY901" fmla="*/ 710817 h 6858000"/>
              <a:gd name="connsiteX902" fmla="*/ 1357609 w 7467600"/>
              <a:gd name="connsiteY902" fmla="*/ 532892 h 6858000"/>
              <a:gd name="connsiteX903" fmla="*/ 1309550 w 7467600"/>
              <a:gd name="connsiteY903" fmla="*/ 374031 h 6858000"/>
              <a:gd name="connsiteX904" fmla="*/ 1193673 w 7467600"/>
              <a:gd name="connsiteY904" fmla="*/ 49533 h 6858000"/>
              <a:gd name="connsiteX905" fmla="*/ 1164391 w 7467600"/>
              <a:gd name="connsiteY905" fmla="*/ 0 h 6858000"/>
              <a:gd name="connsiteX906" fmla="*/ 1200666 w 7467600"/>
              <a:gd name="connsiteY906" fmla="*/ 0 h 6858000"/>
              <a:gd name="connsiteX907" fmla="*/ 1223408 w 7467600"/>
              <a:gd name="connsiteY907" fmla="*/ 38996 h 6858000"/>
              <a:gd name="connsiteX908" fmla="*/ 1339635 w 7467600"/>
              <a:gd name="connsiteY908" fmla="*/ 365517 h 6858000"/>
              <a:gd name="connsiteX909" fmla="*/ 1387469 w 7467600"/>
              <a:gd name="connsiteY909" fmla="*/ 523079 h 6858000"/>
              <a:gd name="connsiteX910" fmla="*/ 1452685 w 7467600"/>
              <a:gd name="connsiteY910" fmla="*/ 699806 h 6858000"/>
              <a:gd name="connsiteX911" fmla="*/ 1492092 w 7467600"/>
              <a:gd name="connsiteY911" fmla="*/ 800424 h 6858000"/>
              <a:gd name="connsiteX912" fmla="*/ 1455302 w 7467600"/>
              <a:gd name="connsiteY912" fmla="*/ 632913 h 6858000"/>
              <a:gd name="connsiteX913" fmla="*/ 1222336 w 7467600"/>
              <a:gd name="connsiteY913" fmla="*/ 9480 h 6858000"/>
              <a:gd name="connsiteX914" fmla="*/ 1214634 w 7467600"/>
              <a:gd name="connsiteY914" fmla="*/ 0 h 6858000"/>
              <a:gd name="connsiteX915" fmla="*/ 1289827 w 7467600"/>
              <a:gd name="connsiteY915" fmla="*/ 0 h 6858000"/>
              <a:gd name="connsiteX916" fmla="*/ 1321076 w 7467600"/>
              <a:gd name="connsiteY916" fmla="*/ 59722 h 6858000"/>
              <a:gd name="connsiteX917" fmla="*/ 1512579 w 7467600"/>
              <a:gd name="connsiteY917" fmla="*/ 626441 h 6858000"/>
              <a:gd name="connsiteX918" fmla="*/ 1506076 w 7467600"/>
              <a:gd name="connsiteY918" fmla="*/ 1089289 h 6858000"/>
              <a:gd name="connsiteX919" fmla="*/ 1486346 w 7467600"/>
              <a:gd name="connsiteY919" fmla="*/ 1079919 h 6858000"/>
              <a:gd name="connsiteX920" fmla="*/ 1070511 w 7467600"/>
              <a:gd name="connsiteY920" fmla="*/ 48609 h 6858000"/>
              <a:gd name="connsiteX921" fmla="*/ 1057230 w 7467600"/>
              <a:gd name="connsiteY921" fmla="*/ 0 h 6858000"/>
              <a:gd name="connsiteX922" fmla="*/ 43151 w 7467600"/>
              <a:gd name="connsiteY922" fmla="*/ 0 h 6858000"/>
              <a:gd name="connsiteX923" fmla="*/ 95283 w 7467600"/>
              <a:gd name="connsiteY923" fmla="*/ 0 h 6858000"/>
              <a:gd name="connsiteX924" fmla="*/ 300708 w 7467600"/>
              <a:gd name="connsiteY924" fmla="*/ 154571 h 6858000"/>
              <a:gd name="connsiteX925" fmla="*/ 530414 w 7467600"/>
              <a:gd name="connsiteY925" fmla="*/ 354673 h 6858000"/>
              <a:gd name="connsiteX926" fmla="*/ 333785 w 7467600"/>
              <a:gd name="connsiteY926" fmla="*/ 161564 h 6858000"/>
              <a:gd name="connsiteX927" fmla="*/ 147005 w 7467600"/>
              <a:gd name="connsiteY927" fmla="*/ 0 h 6858000"/>
              <a:gd name="connsiteX928" fmla="*/ 272509 w 7467600"/>
              <a:gd name="connsiteY928" fmla="*/ 0 h 6858000"/>
              <a:gd name="connsiteX929" fmla="*/ 326276 w 7467600"/>
              <a:gd name="connsiteY929" fmla="*/ 45847 h 6858000"/>
              <a:gd name="connsiteX930" fmla="*/ 823759 w 7467600"/>
              <a:gd name="connsiteY930" fmla="*/ 574145 h 6858000"/>
              <a:gd name="connsiteX931" fmla="*/ 811254 w 7467600"/>
              <a:gd name="connsiteY931" fmla="*/ 665546 h 6858000"/>
              <a:gd name="connsiteX932" fmla="*/ 154042 w 7467600"/>
              <a:gd name="connsiteY932" fmla="*/ 261522 h 6858000"/>
              <a:gd name="connsiteX933" fmla="*/ 13550 w 7467600"/>
              <a:gd name="connsiteY933" fmla="*/ 158423 h 6858000"/>
              <a:gd name="connsiteX934" fmla="*/ 0 w 7467600"/>
              <a:gd name="connsiteY934" fmla="*/ 146618 h 6858000"/>
              <a:gd name="connsiteX935" fmla="*/ 0 w 7467600"/>
              <a:gd name="connsiteY935" fmla="*/ 59161 h 6858000"/>
              <a:gd name="connsiteX936" fmla="*/ 45427 w 7467600"/>
              <a:gd name="connsiteY936" fmla="*/ 101078 h 6858000"/>
              <a:gd name="connsiteX937" fmla="*/ 630103 w 7467600"/>
              <a:gd name="connsiteY937" fmla="*/ 485885 h 6858000"/>
              <a:gd name="connsiteX938" fmla="*/ 532040 w 7467600"/>
              <a:gd name="connsiteY938" fmla="*/ 399359 h 6858000"/>
              <a:gd name="connsiteX939" fmla="*/ 517618 w 7467600"/>
              <a:gd name="connsiteY939" fmla="*/ 385726 h 6858000"/>
              <a:gd name="connsiteX940" fmla="*/ 285074 w 7467600"/>
              <a:gd name="connsiteY940" fmla="*/ 182755 h 6858000"/>
              <a:gd name="connsiteX941" fmla="*/ 43151 w 7467600"/>
              <a:gd name="connsiteY94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289862 w 7467600"/>
              <a:gd name="connsiteY8" fmla="*/ 6659827 h 6858000"/>
              <a:gd name="connsiteX9" fmla="*/ 1019354 w 7467600"/>
              <a:gd name="connsiteY9" fmla="*/ 6315006 h 6858000"/>
              <a:gd name="connsiteX10" fmla="*/ 441046 w 7467600"/>
              <a:gd name="connsiteY10" fmla="*/ 6691153 h 6858000"/>
              <a:gd name="connsiteX11" fmla="*/ 1019354 w 7467600"/>
              <a:gd name="connsiteY11" fmla="*/ 6315006 h 6858000"/>
              <a:gd name="connsiteX12" fmla="*/ 991680 w 7467600"/>
              <a:gd name="connsiteY12" fmla="*/ 6298413 h 6858000"/>
              <a:gd name="connsiteX13" fmla="*/ 409060 w 7467600"/>
              <a:gd name="connsiteY13" fmla="*/ 6671470 h 6858000"/>
              <a:gd name="connsiteX14" fmla="*/ 991680 w 7467600"/>
              <a:gd name="connsiteY14" fmla="*/ 6298413 h 6858000"/>
              <a:gd name="connsiteX15" fmla="*/ 103333 w 7467600"/>
              <a:gd name="connsiteY15" fmla="*/ 5699602 h 6858000"/>
              <a:gd name="connsiteX16" fmla="*/ 233938 w 7467600"/>
              <a:gd name="connsiteY16" fmla="*/ 5809416 h 6858000"/>
              <a:gd name="connsiteX17" fmla="*/ 883580 w 7467600"/>
              <a:gd name="connsiteY17" fmla="*/ 6180710 h 6858000"/>
              <a:gd name="connsiteX18" fmla="*/ 487337 w 7467600"/>
              <a:gd name="connsiteY18" fmla="*/ 5950182 h 6858000"/>
              <a:gd name="connsiteX19" fmla="*/ 354051 w 7467600"/>
              <a:gd name="connsiteY19" fmla="*/ 5854912 h 6858000"/>
              <a:gd name="connsiteX20" fmla="*/ 195436 w 7467600"/>
              <a:gd name="connsiteY20" fmla="*/ 5755068 h 6858000"/>
              <a:gd name="connsiteX21" fmla="*/ 103333 w 7467600"/>
              <a:gd name="connsiteY21" fmla="*/ 5699602 h 6858000"/>
              <a:gd name="connsiteX22" fmla="*/ 5539432 w 7467600"/>
              <a:gd name="connsiteY22" fmla="*/ 5642928 h 6858000"/>
              <a:gd name="connsiteX23" fmla="*/ 5555462 w 7467600"/>
              <a:gd name="connsiteY23" fmla="*/ 5694454 h 6858000"/>
              <a:gd name="connsiteX24" fmla="*/ 5828270 w 7467600"/>
              <a:gd name="connsiteY24" fmla="*/ 6320663 h 6858000"/>
              <a:gd name="connsiteX25" fmla="*/ 5947416 w 7467600"/>
              <a:gd name="connsiteY25" fmla="*/ 6574846 h 6858000"/>
              <a:gd name="connsiteX26" fmla="*/ 5539432 w 7467600"/>
              <a:gd name="connsiteY26" fmla="*/ 5642928 h 6858000"/>
              <a:gd name="connsiteX27" fmla="*/ 51253 w 7467600"/>
              <a:gd name="connsiteY27" fmla="*/ 5631825 h 6858000"/>
              <a:gd name="connsiteX28" fmla="*/ 211622 w 7467600"/>
              <a:gd name="connsiteY28" fmla="*/ 5728803 h 6858000"/>
              <a:gd name="connsiteX29" fmla="*/ 371652 w 7467600"/>
              <a:gd name="connsiteY29" fmla="*/ 5829062 h 6858000"/>
              <a:gd name="connsiteX30" fmla="*/ 505903 w 7467600"/>
              <a:gd name="connsiteY30" fmla="*/ 5925221 h 6858000"/>
              <a:gd name="connsiteX31" fmla="*/ 899240 w 7467600"/>
              <a:gd name="connsiteY31" fmla="*/ 6153068 h 6858000"/>
              <a:gd name="connsiteX32" fmla="*/ 988114 w 7467600"/>
              <a:gd name="connsiteY32" fmla="*/ 6174204 h 6858000"/>
              <a:gd name="connsiteX33" fmla="*/ 845971 w 7467600"/>
              <a:gd name="connsiteY33" fmla="*/ 6067177 h 6858000"/>
              <a:gd name="connsiteX34" fmla="*/ 448057 w 7467600"/>
              <a:gd name="connsiteY34" fmla="*/ 5841376 h 6858000"/>
              <a:gd name="connsiteX35" fmla="*/ 51253 w 7467600"/>
              <a:gd name="connsiteY35" fmla="*/ 5631825 h 6858000"/>
              <a:gd name="connsiteX36" fmla="*/ 2606687 w 7467600"/>
              <a:gd name="connsiteY36" fmla="*/ 5630718 h 6858000"/>
              <a:gd name="connsiteX37" fmla="*/ 2645658 w 7467600"/>
              <a:gd name="connsiteY37" fmla="*/ 6640259 h 6858000"/>
              <a:gd name="connsiteX38" fmla="*/ 2606687 w 7467600"/>
              <a:gd name="connsiteY38" fmla="*/ 5630718 h 6858000"/>
              <a:gd name="connsiteX39" fmla="*/ 3642057 w 7467600"/>
              <a:gd name="connsiteY39" fmla="*/ 5573487 h 6858000"/>
              <a:gd name="connsiteX40" fmla="*/ 3632981 w 7467600"/>
              <a:gd name="connsiteY40" fmla="*/ 5579437 h 6858000"/>
              <a:gd name="connsiteX41" fmla="*/ 3382436 w 7467600"/>
              <a:gd name="connsiteY41" fmla="*/ 5952726 h 6858000"/>
              <a:gd name="connsiteX42" fmla="*/ 3191929 w 7467600"/>
              <a:gd name="connsiteY42" fmla="*/ 6662669 h 6858000"/>
              <a:gd name="connsiteX43" fmla="*/ 3369898 w 7467600"/>
              <a:gd name="connsiteY43" fmla="*/ 6081771 h 6858000"/>
              <a:gd name="connsiteX44" fmla="*/ 3642057 w 7467600"/>
              <a:gd name="connsiteY44" fmla="*/ 5573487 h 6858000"/>
              <a:gd name="connsiteX45" fmla="*/ 2650666 w 7467600"/>
              <a:gd name="connsiteY45" fmla="*/ 5530686 h 6858000"/>
              <a:gd name="connsiteX46" fmla="*/ 2650249 w 7467600"/>
              <a:gd name="connsiteY46" fmla="*/ 5532101 h 6858000"/>
              <a:gd name="connsiteX47" fmla="*/ 2663808 w 7467600"/>
              <a:gd name="connsiteY47" fmla="*/ 6535215 h 6858000"/>
              <a:gd name="connsiteX48" fmla="*/ 2665418 w 7467600"/>
              <a:gd name="connsiteY48" fmla="*/ 6132756 h 6858000"/>
              <a:gd name="connsiteX49" fmla="*/ 2650666 w 7467600"/>
              <a:gd name="connsiteY49" fmla="*/ 5530686 h 6858000"/>
              <a:gd name="connsiteX50" fmla="*/ 2680277 w 7467600"/>
              <a:gd name="connsiteY50" fmla="*/ 5479204 h 6858000"/>
              <a:gd name="connsiteX51" fmla="*/ 2678972 w 7467600"/>
              <a:gd name="connsiteY51" fmla="*/ 5481582 h 6858000"/>
              <a:gd name="connsiteX52" fmla="*/ 2696666 w 7467600"/>
              <a:gd name="connsiteY52" fmla="*/ 6133836 h 6858000"/>
              <a:gd name="connsiteX53" fmla="*/ 2695769 w 7467600"/>
              <a:gd name="connsiteY53" fmla="*/ 6390955 h 6858000"/>
              <a:gd name="connsiteX54" fmla="*/ 2739893 w 7467600"/>
              <a:gd name="connsiteY54" fmla="*/ 6108357 h 6858000"/>
              <a:gd name="connsiteX55" fmla="*/ 2680277 w 7467600"/>
              <a:gd name="connsiteY55" fmla="*/ 5479204 h 6858000"/>
              <a:gd name="connsiteX56" fmla="*/ 1132195 w 7467600"/>
              <a:gd name="connsiteY56" fmla="*/ 5467980 h 6858000"/>
              <a:gd name="connsiteX57" fmla="*/ 1679056 w 7467600"/>
              <a:gd name="connsiteY57" fmla="*/ 5516907 h 6858000"/>
              <a:gd name="connsiteX58" fmla="*/ 2128648 w 7467600"/>
              <a:gd name="connsiteY58" fmla="*/ 5474249 h 6858000"/>
              <a:gd name="connsiteX59" fmla="*/ 1825619 w 7467600"/>
              <a:gd name="connsiteY59" fmla="*/ 5478447 h 6858000"/>
              <a:gd name="connsiteX60" fmla="*/ 1737798 w 7467600"/>
              <a:gd name="connsiteY60" fmla="*/ 5483353 h 6858000"/>
              <a:gd name="connsiteX61" fmla="*/ 1132195 w 7467600"/>
              <a:gd name="connsiteY61" fmla="*/ 5467980 h 6858000"/>
              <a:gd name="connsiteX62" fmla="*/ 1456157 w 7467600"/>
              <a:gd name="connsiteY62" fmla="*/ 5371404 h 6858000"/>
              <a:gd name="connsiteX63" fmla="*/ 1244432 w 7467600"/>
              <a:gd name="connsiteY63" fmla="*/ 5385601 h 6858000"/>
              <a:gd name="connsiteX64" fmla="*/ 973990 w 7467600"/>
              <a:gd name="connsiteY64" fmla="*/ 5424940 h 6858000"/>
              <a:gd name="connsiteX65" fmla="*/ 1103809 w 7467600"/>
              <a:gd name="connsiteY65" fmla="*/ 5433720 h 6858000"/>
              <a:gd name="connsiteX66" fmla="*/ 1123454 w 7467600"/>
              <a:gd name="connsiteY66" fmla="*/ 5435727 h 6858000"/>
              <a:gd name="connsiteX67" fmla="*/ 1737017 w 7467600"/>
              <a:gd name="connsiteY67" fmla="*/ 5452183 h 6858000"/>
              <a:gd name="connsiteX68" fmla="*/ 1824397 w 7467600"/>
              <a:gd name="connsiteY68" fmla="*/ 5447757 h 6858000"/>
              <a:gd name="connsiteX69" fmla="*/ 2070059 w 7467600"/>
              <a:gd name="connsiteY69" fmla="*/ 5441660 h 6858000"/>
              <a:gd name="connsiteX70" fmla="*/ 1456157 w 7467600"/>
              <a:gd name="connsiteY70" fmla="*/ 5371404 h 6858000"/>
              <a:gd name="connsiteX71" fmla="*/ 4988186 w 7467600"/>
              <a:gd name="connsiteY71" fmla="*/ 5216467 h 6858000"/>
              <a:gd name="connsiteX72" fmla="*/ 4777334 w 7467600"/>
              <a:gd name="connsiteY72" fmla="*/ 5406072 h 6858000"/>
              <a:gd name="connsiteX73" fmla="*/ 4718341 w 7467600"/>
              <a:gd name="connsiteY73" fmla="*/ 5468043 h 6858000"/>
              <a:gd name="connsiteX74" fmla="*/ 4604655 w 7467600"/>
              <a:gd name="connsiteY74" fmla="*/ 5583434 h 6858000"/>
              <a:gd name="connsiteX75" fmla="*/ 4565074 w 7467600"/>
              <a:gd name="connsiteY75" fmla="*/ 5618550 h 6858000"/>
              <a:gd name="connsiteX76" fmla="*/ 4988186 w 7467600"/>
              <a:gd name="connsiteY76" fmla="*/ 5216467 h 6858000"/>
              <a:gd name="connsiteX77" fmla="*/ 4978032 w 7467600"/>
              <a:gd name="connsiteY77" fmla="*/ 5183809 h 6858000"/>
              <a:gd name="connsiteX78" fmla="*/ 4463413 w 7467600"/>
              <a:gd name="connsiteY78" fmla="*/ 5615162 h 6858000"/>
              <a:gd name="connsiteX79" fmla="*/ 4358134 w 7467600"/>
              <a:gd name="connsiteY79" fmla="*/ 5742791 h 6858000"/>
              <a:gd name="connsiteX80" fmla="*/ 4376219 w 7467600"/>
              <a:gd name="connsiteY80" fmla="*/ 5729027 h 6858000"/>
              <a:gd name="connsiteX81" fmla="*/ 4582340 w 7467600"/>
              <a:gd name="connsiteY81" fmla="*/ 5561037 h 6858000"/>
              <a:gd name="connsiteX82" fmla="*/ 4694684 w 7467600"/>
              <a:gd name="connsiteY82" fmla="*/ 5447098 h 6858000"/>
              <a:gd name="connsiteX83" fmla="*/ 4754123 w 7467600"/>
              <a:gd name="connsiteY83" fmla="*/ 5384643 h 6858000"/>
              <a:gd name="connsiteX84" fmla="*/ 4978032 w 7467600"/>
              <a:gd name="connsiteY84" fmla="*/ 5183809 h 6858000"/>
              <a:gd name="connsiteX85" fmla="*/ 1903353 w 7467600"/>
              <a:gd name="connsiteY85" fmla="*/ 5044827 h 6858000"/>
              <a:gd name="connsiteX86" fmla="*/ 1936931 w 7467600"/>
              <a:gd name="connsiteY86" fmla="*/ 5093954 h 6858000"/>
              <a:gd name="connsiteX87" fmla="*/ 2195868 w 7467600"/>
              <a:gd name="connsiteY87" fmla="*/ 5396574 h 6858000"/>
              <a:gd name="connsiteX88" fmla="*/ 2088852 w 7467600"/>
              <a:gd name="connsiteY88" fmla="*/ 5166123 h 6858000"/>
              <a:gd name="connsiteX89" fmla="*/ 1958241 w 7467600"/>
              <a:gd name="connsiteY89" fmla="*/ 5067955 h 6858000"/>
              <a:gd name="connsiteX90" fmla="*/ 1903353 w 7467600"/>
              <a:gd name="connsiteY90" fmla="*/ 5044827 h 6858000"/>
              <a:gd name="connsiteX91" fmla="*/ 1979378 w 7467600"/>
              <a:gd name="connsiteY91" fmla="*/ 4769504 h 6858000"/>
              <a:gd name="connsiteX92" fmla="*/ 2882120 w 7467600"/>
              <a:gd name="connsiteY92" fmla="*/ 5064547 h 6858000"/>
              <a:gd name="connsiteX93" fmla="*/ 2793103 w 7467600"/>
              <a:gd name="connsiteY93" fmla="*/ 5039699 h 6858000"/>
              <a:gd name="connsiteX94" fmla="*/ 2770041 w 7467600"/>
              <a:gd name="connsiteY94" fmla="*/ 5033634 h 6858000"/>
              <a:gd name="connsiteX95" fmla="*/ 1979378 w 7467600"/>
              <a:gd name="connsiteY95" fmla="*/ 4769504 h 6858000"/>
              <a:gd name="connsiteX96" fmla="*/ 1927410 w 7467600"/>
              <a:gd name="connsiteY96" fmla="*/ 4716164 h 6858000"/>
              <a:gd name="connsiteX97" fmla="*/ 1959587 w 7467600"/>
              <a:gd name="connsiteY97" fmla="*/ 4728849 h 6858000"/>
              <a:gd name="connsiteX98" fmla="*/ 2777707 w 7467600"/>
              <a:gd name="connsiteY98" fmla="*/ 5003991 h 6858000"/>
              <a:gd name="connsiteX99" fmla="*/ 2800768 w 7467600"/>
              <a:gd name="connsiteY99" fmla="*/ 5010056 h 6858000"/>
              <a:gd name="connsiteX100" fmla="*/ 2879408 w 7467600"/>
              <a:gd name="connsiteY100" fmla="*/ 5031590 h 6858000"/>
              <a:gd name="connsiteX101" fmla="*/ 2862295 w 7467600"/>
              <a:gd name="connsiteY101" fmla="*/ 5022958 h 6858000"/>
              <a:gd name="connsiteX102" fmla="*/ 2813343 w 7467600"/>
              <a:gd name="connsiteY102" fmla="*/ 4998369 h 6858000"/>
              <a:gd name="connsiteX103" fmla="*/ 2646245 w 7467600"/>
              <a:gd name="connsiteY103" fmla="*/ 4930999 h 6858000"/>
              <a:gd name="connsiteX104" fmla="*/ 1999243 w 7467600"/>
              <a:gd name="connsiteY104" fmla="*/ 4730524 h 6858000"/>
              <a:gd name="connsiteX105" fmla="*/ 1979527 w 7467600"/>
              <a:gd name="connsiteY105" fmla="*/ 4726651 h 6858000"/>
              <a:gd name="connsiteX106" fmla="*/ 1927410 w 7467600"/>
              <a:gd name="connsiteY106" fmla="*/ 4716164 h 6858000"/>
              <a:gd name="connsiteX107" fmla="*/ 1997014 w 7467600"/>
              <a:gd name="connsiteY107" fmla="*/ 4698007 h 6858000"/>
              <a:gd name="connsiteX108" fmla="*/ 2005458 w 7467600"/>
              <a:gd name="connsiteY108" fmla="*/ 4699540 h 6858000"/>
              <a:gd name="connsiteX109" fmla="*/ 2657186 w 7467600"/>
              <a:gd name="connsiteY109" fmla="*/ 4901687 h 6858000"/>
              <a:gd name="connsiteX110" fmla="*/ 2826662 w 7467600"/>
              <a:gd name="connsiteY110" fmla="*/ 4970362 h 6858000"/>
              <a:gd name="connsiteX111" fmla="*/ 2876100 w 7467600"/>
              <a:gd name="connsiteY111" fmla="*/ 4995397 h 6858000"/>
              <a:gd name="connsiteX112" fmla="*/ 3042600 w 7467600"/>
              <a:gd name="connsiteY112" fmla="*/ 5059532 h 6858000"/>
              <a:gd name="connsiteX113" fmla="*/ 1997014 w 7467600"/>
              <a:gd name="connsiteY113" fmla="*/ 4698007 h 6858000"/>
              <a:gd name="connsiteX114" fmla="*/ 2305292 w 7467600"/>
              <a:gd name="connsiteY114" fmla="*/ 4219492 h 6858000"/>
              <a:gd name="connsiteX115" fmla="*/ 3360922 w 7467600"/>
              <a:gd name="connsiteY115" fmla="*/ 4529373 h 6858000"/>
              <a:gd name="connsiteX116" fmla="*/ 3492420 w 7467600"/>
              <a:gd name="connsiteY116" fmla="*/ 4510145 h 6858000"/>
              <a:gd name="connsiteX117" fmla="*/ 3364086 w 7467600"/>
              <a:gd name="connsiteY117" fmla="*/ 4480340 h 6858000"/>
              <a:gd name="connsiteX118" fmla="*/ 3225818 w 7467600"/>
              <a:gd name="connsiteY118" fmla="*/ 4411822 h 6858000"/>
              <a:gd name="connsiteX119" fmla="*/ 3129696 w 7467600"/>
              <a:gd name="connsiteY119" fmla="*/ 4360704 h 6858000"/>
              <a:gd name="connsiteX120" fmla="*/ 2814545 w 7467600"/>
              <a:gd name="connsiteY120" fmla="*/ 4282955 h 6858000"/>
              <a:gd name="connsiteX121" fmla="*/ 2305292 w 7467600"/>
              <a:gd name="connsiteY121" fmla="*/ 4219492 h 6858000"/>
              <a:gd name="connsiteX122" fmla="*/ 2626982 w 7467600"/>
              <a:gd name="connsiteY122" fmla="*/ 4206450 h 6858000"/>
              <a:gd name="connsiteX123" fmla="*/ 2490617 w 7467600"/>
              <a:gd name="connsiteY123" fmla="*/ 4206951 h 6858000"/>
              <a:gd name="connsiteX124" fmla="*/ 2819869 w 7467600"/>
              <a:gd name="connsiteY124" fmla="*/ 4252936 h 6858000"/>
              <a:gd name="connsiteX125" fmla="*/ 3143018 w 7467600"/>
              <a:gd name="connsiteY125" fmla="*/ 4332698 h 6858000"/>
              <a:gd name="connsiteX126" fmla="*/ 3241520 w 7467600"/>
              <a:gd name="connsiteY126" fmla="*/ 4385112 h 6858000"/>
              <a:gd name="connsiteX127" fmla="*/ 3374575 w 7467600"/>
              <a:gd name="connsiteY127" fmla="*/ 4451517 h 6858000"/>
              <a:gd name="connsiteX128" fmla="*/ 3505221 w 7467600"/>
              <a:gd name="connsiteY128" fmla="*/ 4480757 h 6858000"/>
              <a:gd name="connsiteX129" fmla="*/ 2626982 w 7467600"/>
              <a:gd name="connsiteY129" fmla="*/ 4206450 h 6858000"/>
              <a:gd name="connsiteX130" fmla="*/ 1310106 w 7467600"/>
              <a:gd name="connsiteY130" fmla="*/ 3943217 h 6858000"/>
              <a:gd name="connsiteX131" fmla="*/ 854994 w 7467600"/>
              <a:gd name="connsiteY131" fmla="*/ 4399136 h 6858000"/>
              <a:gd name="connsiteX132" fmla="*/ 742462 w 7467600"/>
              <a:gd name="connsiteY132" fmla="*/ 4594648 h 6858000"/>
              <a:gd name="connsiteX133" fmla="*/ 820602 w 7467600"/>
              <a:gd name="connsiteY133" fmla="*/ 4485915 h 6858000"/>
              <a:gd name="connsiteX134" fmla="*/ 878295 w 7467600"/>
              <a:gd name="connsiteY134" fmla="*/ 4403594 h 6858000"/>
              <a:gd name="connsiteX135" fmla="*/ 1240607 w 7467600"/>
              <a:gd name="connsiteY135" fmla="*/ 4010401 h 6858000"/>
              <a:gd name="connsiteX136" fmla="*/ 1310106 w 7467600"/>
              <a:gd name="connsiteY136" fmla="*/ 3943217 h 6858000"/>
              <a:gd name="connsiteX137" fmla="*/ 1423113 w 7467600"/>
              <a:gd name="connsiteY137" fmla="*/ 3874565 h 6858000"/>
              <a:gd name="connsiteX138" fmla="*/ 1260565 w 7467600"/>
              <a:gd name="connsiteY138" fmla="*/ 4031982 h 6858000"/>
              <a:gd name="connsiteX139" fmla="*/ 901900 w 7467600"/>
              <a:gd name="connsiteY139" fmla="*/ 4421236 h 6858000"/>
              <a:gd name="connsiteX140" fmla="*/ 845044 w 7467600"/>
              <a:gd name="connsiteY140" fmla="*/ 4502436 h 6858000"/>
              <a:gd name="connsiteX141" fmla="*/ 685926 w 7467600"/>
              <a:gd name="connsiteY141" fmla="*/ 4703069 h 6858000"/>
              <a:gd name="connsiteX142" fmla="*/ 684248 w 7467600"/>
              <a:gd name="connsiteY142" fmla="*/ 4706721 h 6858000"/>
              <a:gd name="connsiteX143" fmla="*/ 1423113 w 7467600"/>
              <a:gd name="connsiteY143" fmla="*/ 3874565 h 6858000"/>
              <a:gd name="connsiteX144" fmla="*/ 3316479 w 7467600"/>
              <a:gd name="connsiteY144" fmla="*/ 3872136 h 6858000"/>
              <a:gd name="connsiteX145" fmla="*/ 3546806 w 7467600"/>
              <a:gd name="connsiteY145" fmla="*/ 4356139 h 6858000"/>
              <a:gd name="connsiteX146" fmla="*/ 3364433 w 7467600"/>
              <a:gd name="connsiteY146" fmla="*/ 3953121 h 6858000"/>
              <a:gd name="connsiteX147" fmla="*/ 3316479 w 7467600"/>
              <a:gd name="connsiteY147" fmla="*/ 3872136 h 6858000"/>
              <a:gd name="connsiteX148" fmla="*/ 3291335 w 7467600"/>
              <a:gd name="connsiteY148" fmla="*/ 3767420 h 6858000"/>
              <a:gd name="connsiteX149" fmla="*/ 3390805 w 7467600"/>
              <a:gd name="connsiteY149" fmla="*/ 3937163 h 6858000"/>
              <a:gd name="connsiteX150" fmla="*/ 3579062 w 7467600"/>
              <a:gd name="connsiteY150" fmla="*/ 4359040 h 6858000"/>
              <a:gd name="connsiteX151" fmla="*/ 3467355 w 7467600"/>
              <a:gd name="connsiteY151" fmla="*/ 3988130 h 6858000"/>
              <a:gd name="connsiteX152" fmla="*/ 3310753 w 7467600"/>
              <a:gd name="connsiteY152" fmla="*/ 3787140 h 6858000"/>
              <a:gd name="connsiteX153" fmla="*/ 3291335 w 7467600"/>
              <a:gd name="connsiteY153" fmla="*/ 3767420 h 6858000"/>
              <a:gd name="connsiteX154" fmla="*/ 1635889 w 7467600"/>
              <a:gd name="connsiteY154" fmla="*/ 3709494 h 6858000"/>
              <a:gd name="connsiteX155" fmla="*/ 1634800 w 7467600"/>
              <a:gd name="connsiteY155" fmla="*/ 3731111 h 6858000"/>
              <a:gd name="connsiteX156" fmla="*/ 1635889 w 7467600"/>
              <a:gd name="connsiteY156" fmla="*/ 3709494 h 6858000"/>
              <a:gd name="connsiteX157" fmla="*/ 1510397 w 7467600"/>
              <a:gd name="connsiteY157" fmla="*/ 3684705 h 6858000"/>
              <a:gd name="connsiteX158" fmla="*/ 1146550 w 7467600"/>
              <a:gd name="connsiteY158" fmla="*/ 3802012 h 6858000"/>
              <a:gd name="connsiteX159" fmla="*/ 698834 w 7467600"/>
              <a:gd name="connsiteY159" fmla="*/ 3952272 h 6858000"/>
              <a:gd name="connsiteX160" fmla="*/ 34256 w 7467600"/>
              <a:gd name="connsiteY160" fmla="*/ 4347603 h 6858000"/>
              <a:gd name="connsiteX161" fmla="*/ 527241 w 7467600"/>
              <a:gd name="connsiteY161" fmla="*/ 4065078 h 6858000"/>
              <a:gd name="connsiteX162" fmla="*/ 1510397 w 7467600"/>
              <a:gd name="connsiteY162" fmla="*/ 3684705 h 6858000"/>
              <a:gd name="connsiteX163" fmla="*/ 1313114 w 7467600"/>
              <a:gd name="connsiteY163" fmla="*/ 3655216 h 6858000"/>
              <a:gd name="connsiteX164" fmla="*/ 1109304 w 7467600"/>
              <a:gd name="connsiteY164" fmla="*/ 3669030 h 6858000"/>
              <a:gd name="connsiteX165" fmla="*/ 8129 w 7467600"/>
              <a:gd name="connsiteY165" fmla="*/ 4330519 h 6858000"/>
              <a:gd name="connsiteX166" fmla="*/ 687572 w 7467600"/>
              <a:gd name="connsiteY166" fmla="*/ 3925629 h 6858000"/>
              <a:gd name="connsiteX167" fmla="*/ 1138365 w 7467600"/>
              <a:gd name="connsiteY167" fmla="*/ 3774515 h 6858000"/>
              <a:gd name="connsiteX168" fmla="*/ 1505579 w 7467600"/>
              <a:gd name="connsiteY168" fmla="*/ 3655526 h 6858000"/>
              <a:gd name="connsiteX169" fmla="*/ 1313114 w 7467600"/>
              <a:gd name="connsiteY169" fmla="*/ 3655216 h 6858000"/>
              <a:gd name="connsiteX170" fmla="*/ 3655073 w 7467600"/>
              <a:gd name="connsiteY170" fmla="*/ 3650884 h 6858000"/>
              <a:gd name="connsiteX171" fmla="*/ 3989938 w 7467600"/>
              <a:gd name="connsiteY171" fmla="*/ 3991685 h 6858000"/>
              <a:gd name="connsiteX172" fmla="*/ 4393907 w 7467600"/>
              <a:gd name="connsiteY172" fmla="*/ 4261258 h 6858000"/>
              <a:gd name="connsiteX173" fmla="*/ 4648051 w 7467600"/>
              <a:gd name="connsiteY173" fmla="*/ 4374051 h 6858000"/>
              <a:gd name="connsiteX174" fmla="*/ 4383389 w 7467600"/>
              <a:gd name="connsiteY174" fmla="*/ 4184369 h 6858000"/>
              <a:gd name="connsiteX175" fmla="*/ 4165508 w 7467600"/>
              <a:gd name="connsiteY175" fmla="*/ 4035196 h 6858000"/>
              <a:gd name="connsiteX176" fmla="*/ 4068162 w 7467600"/>
              <a:gd name="connsiteY176" fmla="*/ 3953394 h 6858000"/>
              <a:gd name="connsiteX177" fmla="*/ 3981416 w 7467600"/>
              <a:gd name="connsiteY177" fmla="*/ 3880482 h 6858000"/>
              <a:gd name="connsiteX178" fmla="*/ 3800147 w 7467600"/>
              <a:gd name="connsiteY178" fmla="*/ 3749872 h 6858000"/>
              <a:gd name="connsiteX179" fmla="*/ 3655073 w 7467600"/>
              <a:gd name="connsiteY179" fmla="*/ 3650884 h 6858000"/>
              <a:gd name="connsiteX180" fmla="*/ 3670252 w 7467600"/>
              <a:gd name="connsiteY180" fmla="*/ 3622798 h 6858000"/>
              <a:gd name="connsiteX181" fmla="*/ 3817258 w 7467600"/>
              <a:gd name="connsiteY181" fmla="*/ 3723577 h 6858000"/>
              <a:gd name="connsiteX182" fmla="*/ 4000461 w 7467600"/>
              <a:gd name="connsiteY182" fmla="*/ 3855966 h 6858000"/>
              <a:gd name="connsiteX183" fmla="*/ 4088180 w 7467600"/>
              <a:gd name="connsiteY183" fmla="*/ 3929774 h 6858000"/>
              <a:gd name="connsiteX184" fmla="*/ 4184555 w 7467600"/>
              <a:gd name="connsiteY184" fmla="*/ 4010683 h 6858000"/>
              <a:gd name="connsiteX185" fmla="*/ 4399563 w 7467600"/>
              <a:gd name="connsiteY185" fmla="*/ 4158106 h 6858000"/>
              <a:gd name="connsiteX186" fmla="*/ 4684469 w 7467600"/>
              <a:gd name="connsiteY186" fmla="*/ 4364680 h 6858000"/>
              <a:gd name="connsiteX187" fmla="*/ 4690271 w 7467600"/>
              <a:gd name="connsiteY187" fmla="*/ 4370034 h 6858000"/>
              <a:gd name="connsiteX188" fmla="*/ 4136093 w 7467600"/>
              <a:gd name="connsiteY188" fmla="*/ 3858466 h 6858000"/>
              <a:gd name="connsiteX189" fmla="*/ 3670252 w 7467600"/>
              <a:gd name="connsiteY189" fmla="*/ 3622798 h 6858000"/>
              <a:gd name="connsiteX190" fmla="*/ 4440129 w 7467600"/>
              <a:gd name="connsiteY190" fmla="*/ 3448571 h 6858000"/>
              <a:gd name="connsiteX191" fmla="*/ 4856525 w 7467600"/>
              <a:gd name="connsiteY191" fmla="*/ 3915351 h 6858000"/>
              <a:gd name="connsiteX192" fmla="*/ 5059055 w 7467600"/>
              <a:gd name="connsiteY192" fmla="*/ 4108918 h 6858000"/>
              <a:gd name="connsiteX193" fmla="*/ 5290070 w 7467600"/>
              <a:gd name="connsiteY193" fmla="*/ 4263619 h 6858000"/>
              <a:gd name="connsiteX194" fmla="*/ 4834991 w 7467600"/>
              <a:gd name="connsiteY194" fmla="*/ 3830985 h 6858000"/>
              <a:gd name="connsiteX195" fmla="*/ 4440129 w 7467600"/>
              <a:gd name="connsiteY195" fmla="*/ 3448571 h 6858000"/>
              <a:gd name="connsiteX196" fmla="*/ 4441737 w 7467600"/>
              <a:gd name="connsiteY196" fmla="*/ 3399734 h 6858000"/>
              <a:gd name="connsiteX197" fmla="*/ 4431236 w 7467600"/>
              <a:gd name="connsiteY197" fmla="*/ 3400954 h 6858000"/>
              <a:gd name="connsiteX198" fmla="*/ 4557150 w 7467600"/>
              <a:gd name="connsiteY198" fmla="*/ 3510023 h 6858000"/>
              <a:gd name="connsiteX199" fmla="*/ 4856936 w 7467600"/>
              <a:gd name="connsiteY199" fmla="*/ 3809146 h 6858000"/>
              <a:gd name="connsiteX200" fmla="*/ 5111996 w 7467600"/>
              <a:gd name="connsiteY200" fmla="*/ 4065759 h 6858000"/>
              <a:gd name="connsiteX201" fmla="*/ 5388878 w 7467600"/>
              <a:gd name="connsiteY201" fmla="*/ 4300185 h 6858000"/>
              <a:gd name="connsiteX202" fmla="*/ 5425556 w 7467600"/>
              <a:gd name="connsiteY202" fmla="*/ 4308967 h 6858000"/>
              <a:gd name="connsiteX203" fmla="*/ 4943646 w 7467600"/>
              <a:gd name="connsiteY203" fmla="*/ 3822916 h 6858000"/>
              <a:gd name="connsiteX204" fmla="*/ 4594837 w 7467600"/>
              <a:gd name="connsiteY204" fmla="*/ 3532274 h 6858000"/>
              <a:gd name="connsiteX205" fmla="*/ 4441737 w 7467600"/>
              <a:gd name="connsiteY205" fmla="*/ 3399734 h 6858000"/>
              <a:gd name="connsiteX206" fmla="*/ 5425834 w 7467600"/>
              <a:gd name="connsiteY206" fmla="*/ 3162785 h 6858000"/>
              <a:gd name="connsiteX207" fmla="*/ 5401644 w 7467600"/>
              <a:gd name="connsiteY207" fmla="*/ 3617847 h 6858000"/>
              <a:gd name="connsiteX208" fmla="*/ 5467256 w 7467600"/>
              <a:gd name="connsiteY208" fmla="*/ 4175494 h 6858000"/>
              <a:gd name="connsiteX209" fmla="*/ 5448069 w 7467600"/>
              <a:gd name="connsiteY209" fmla="*/ 3567554 h 6858000"/>
              <a:gd name="connsiteX210" fmla="*/ 5425834 w 7467600"/>
              <a:gd name="connsiteY210" fmla="*/ 3162785 h 6858000"/>
              <a:gd name="connsiteX211" fmla="*/ 1318687 w 7467600"/>
              <a:gd name="connsiteY211" fmla="*/ 3113840 h 6858000"/>
              <a:gd name="connsiteX212" fmla="*/ 1066793 w 7467600"/>
              <a:gd name="connsiteY212" fmla="*/ 3212171 h 6858000"/>
              <a:gd name="connsiteX213" fmla="*/ 993319 w 7467600"/>
              <a:gd name="connsiteY213" fmla="*/ 3247648 h 6858000"/>
              <a:gd name="connsiteX214" fmla="*/ 853081 w 7467600"/>
              <a:gd name="connsiteY214" fmla="*/ 3312410 h 6858000"/>
              <a:gd name="connsiteX215" fmla="*/ 805957 w 7467600"/>
              <a:gd name="connsiteY215" fmla="*/ 3330443 h 6858000"/>
              <a:gd name="connsiteX216" fmla="*/ 1318687 w 7467600"/>
              <a:gd name="connsiteY216" fmla="*/ 3113840 h 6858000"/>
              <a:gd name="connsiteX217" fmla="*/ 5453702 w 7467600"/>
              <a:gd name="connsiteY217" fmla="*/ 3090882 h 6858000"/>
              <a:gd name="connsiteX218" fmla="*/ 5480135 w 7467600"/>
              <a:gd name="connsiteY218" fmla="*/ 3565802 h 6858000"/>
              <a:gd name="connsiteX219" fmla="*/ 5499023 w 7467600"/>
              <a:gd name="connsiteY219" fmla="*/ 4166310 h 6858000"/>
              <a:gd name="connsiteX220" fmla="*/ 5547022 w 7467600"/>
              <a:gd name="connsiteY220" fmla="*/ 3607838 h 6858000"/>
              <a:gd name="connsiteX221" fmla="*/ 5515964 w 7467600"/>
              <a:gd name="connsiteY221" fmla="*/ 3378541 h 6858000"/>
              <a:gd name="connsiteX222" fmla="*/ 5453702 w 7467600"/>
              <a:gd name="connsiteY222" fmla="*/ 3090882 h 6858000"/>
              <a:gd name="connsiteX223" fmla="*/ 1238695 w 7467600"/>
              <a:gd name="connsiteY223" fmla="*/ 3076820 h 6858000"/>
              <a:gd name="connsiteX224" fmla="*/ 716371 w 7467600"/>
              <a:gd name="connsiteY224" fmla="*/ 3293249 h 6858000"/>
              <a:gd name="connsiteX225" fmla="*/ 579522 w 7467600"/>
              <a:gd name="connsiteY225" fmla="*/ 3371759 h 6858000"/>
              <a:gd name="connsiteX226" fmla="*/ 600288 w 7467600"/>
              <a:gd name="connsiteY226" fmla="*/ 3365555 h 6858000"/>
              <a:gd name="connsiteX227" fmla="*/ 840692 w 7467600"/>
              <a:gd name="connsiteY227" fmla="*/ 3284921 h 6858000"/>
              <a:gd name="connsiteX228" fmla="*/ 979248 w 7467600"/>
              <a:gd name="connsiteY228" fmla="*/ 3221003 h 6858000"/>
              <a:gd name="connsiteX229" fmla="*/ 1053282 w 7467600"/>
              <a:gd name="connsiteY229" fmla="*/ 3185247 h 6858000"/>
              <a:gd name="connsiteX230" fmla="*/ 1320603 w 7467600"/>
              <a:gd name="connsiteY230" fmla="*/ 3081281 h 6858000"/>
              <a:gd name="connsiteX231" fmla="*/ 1238695 w 7467600"/>
              <a:gd name="connsiteY231" fmla="*/ 3076820 h 6858000"/>
              <a:gd name="connsiteX232" fmla="*/ 5425627 w 7467600"/>
              <a:gd name="connsiteY232" fmla="*/ 2954192 h 6858000"/>
              <a:gd name="connsiteX233" fmla="*/ 5470770 w 7467600"/>
              <a:gd name="connsiteY233" fmla="*/ 3005435 h 6858000"/>
              <a:gd name="connsiteX234" fmla="*/ 5519779 w 7467600"/>
              <a:gd name="connsiteY234" fmla="*/ 4359223 h 6858000"/>
              <a:gd name="connsiteX235" fmla="*/ 5520293 w 7467600"/>
              <a:gd name="connsiteY235" fmla="*/ 4360602 h 6858000"/>
              <a:gd name="connsiteX236" fmla="*/ 5767221 w 7467600"/>
              <a:gd name="connsiteY236" fmla="*/ 4665564 h 6858000"/>
              <a:gd name="connsiteX237" fmla="*/ 6937169 w 7467600"/>
              <a:gd name="connsiteY237" fmla="*/ 4815941 h 6858000"/>
              <a:gd name="connsiteX238" fmla="*/ 6953922 w 7467600"/>
              <a:gd name="connsiteY238" fmla="*/ 4890068 h 6858000"/>
              <a:gd name="connsiteX239" fmla="*/ 6071359 w 7467600"/>
              <a:gd name="connsiteY239" fmla="*/ 4770770 h 6858000"/>
              <a:gd name="connsiteX240" fmla="*/ 6038839 w 7467600"/>
              <a:gd name="connsiteY240" fmla="*/ 4764474 h 6858000"/>
              <a:gd name="connsiteX241" fmla="*/ 6038706 w 7467600"/>
              <a:gd name="connsiteY241" fmla="*/ 4763847 h 6858000"/>
              <a:gd name="connsiteX242" fmla="*/ 6037784 w 7467600"/>
              <a:gd name="connsiteY242" fmla="*/ 4764270 h 6858000"/>
              <a:gd name="connsiteX243" fmla="*/ 6038839 w 7467600"/>
              <a:gd name="connsiteY243" fmla="*/ 4764474 h 6858000"/>
              <a:gd name="connsiteX244" fmla="*/ 6040338 w 7467600"/>
              <a:gd name="connsiteY244" fmla="*/ 4771418 h 6858000"/>
              <a:gd name="connsiteX245" fmla="*/ 6024488 w 7467600"/>
              <a:gd name="connsiteY245" fmla="*/ 4809903 h 6858000"/>
              <a:gd name="connsiteX246" fmla="*/ 5599771 w 7467600"/>
              <a:gd name="connsiteY246" fmla="*/ 5509652 h 6858000"/>
              <a:gd name="connsiteX247" fmla="*/ 5548843 w 7467600"/>
              <a:gd name="connsiteY247" fmla="*/ 5563845 h 6858000"/>
              <a:gd name="connsiteX248" fmla="*/ 5940952 w 7467600"/>
              <a:gd name="connsiteY248" fmla="*/ 6250028 h 6858000"/>
              <a:gd name="connsiteX249" fmla="*/ 6043441 w 7467600"/>
              <a:gd name="connsiteY249" fmla="*/ 6665847 h 6858000"/>
              <a:gd name="connsiteX250" fmla="*/ 6093432 w 7467600"/>
              <a:gd name="connsiteY250" fmla="*/ 6858000 h 6858000"/>
              <a:gd name="connsiteX251" fmla="*/ 6034344 w 7467600"/>
              <a:gd name="connsiteY251" fmla="*/ 6858000 h 6858000"/>
              <a:gd name="connsiteX252" fmla="*/ 6026679 w 7467600"/>
              <a:gd name="connsiteY252" fmla="*/ 6836959 h 6858000"/>
              <a:gd name="connsiteX253" fmla="*/ 5800441 w 7467600"/>
              <a:gd name="connsiteY253" fmla="*/ 6335286 h 6858000"/>
              <a:gd name="connsiteX254" fmla="*/ 5526562 w 7467600"/>
              <a:gd name="connsiteY254" fmla="*/ 5705388 h 6858000"/>
              <a:gd name="connsiteX255" fmla="*/ 5519640 w 7467600"/>
              <a:gd name="connsiteY255" fmla="*/ 5683774 h 6858000"/>
              <a:gd name="connsiteX256" fmla="*/ 5844559 w 7467600"/>
              <a:gd name="connsiteY256" fmla="*/ 6553349 h 6858000"/>
              <a:gd name="connsiteX257" fmla="*/ 5975994 w 7467600"/>
              <a:gd name="connsiteY257" fmla="*/ 6858000 h 6858000"/>
              <a:gd name="connsiteX258" fmla="*/ 5898547 w 7467600"/>
              <a:gd name="connsiteY258" fmla="*/ 6858000 h 6858000"/>
              <a:gd name="connsiteX259" fmla="*/ 5682041 w 7467600"/>
              <a:gd name="connsiteY259" fmla="*/ 6355860 h 6858000"/>
              <a:gd name="connsiteX260" fmla="*/ 5461758 w 7467600"/>
              <a:gd name="connsiteY260" fmla="*/ 5820220 h 6858000"/>
              <a:gd name="connsiteX261" fmla="*/ 5237282 w 7467600"/>
              <a:gd name="connsiteY261" fmla="*/ 6579086 h 6858000"/>
              <a:gd name="connsiteX262" fmla="*/ 5115009 w 7467600"/>
              <a:gd name="connsiteY262" fmla="*/ 6858000 h 6858000"/>
              <a:gd name="connsiteX263" fmla="*/ 5028074 w 7467600"/>
              <a:gd name="connsiteY263" fmla="*/ 6858000 h 6858000"/>
              <a:gd name="connsiteX264" fmla="*/ 5079508 w 7467600"/>
              <a:gd name="connsiteY264" fmla="*/ 6749074 h 6858000"/>
              <a:gd name="connsiteX265" fmla="*/ 5371846 w 7467600"/>
              <a:gd name="connsiteY265" fmla="*/ 5924413 h 6858000"/>
              <a:gd name="connsiteX266" fmla="*/ 5270512 w 7467600"/>
              <a:gd name="connsiteY266" fmla="*/ 6138975 h 6858000"/>
              <a:gd name="connsiteX267" fmla="*/ 5062409 w 7467600"/>
              <a:gd name="connsiteY267" fmla="*/ 6653544 h 6858000"/>
              <a:gd name="connsiteX268" fmla="*/ 5036628 w 7467600"/>
              <a:gd name="connsiteY268" fmla="*/ 6754247 h 6858000"/>
              <a:gd name="connsiteX269" fmla="*/ 5009112 w 7467600"/>
              <a:gd name="connsiteY269" fmla="*/ 6858000 h 6858000"/>
              <a:gd name="connsiteX270" fmla="*/ 4976679 w 7467600"/>
              <a:gd name="connsiteY270" fmla="*/ 6858000 h 6858000"/>
              <a:gd name="connsiteX271" fmla="*/ 5006537 w 7467600"/>
              <a:gd name="connsiteY271" fmla="*/ 6747068 h 6858000"/>
              <a:gd name="connsiteX272" fmla="*/ 5032723 w 7467600"/>
              <a:gd name="connsiteY272" fmla="*/ 6644957 h 6858000"/>
              <a:gd name="connsiteX273" fmla="*/ 5242949 w 7467600"/>
              <a:gd name="connsiteY273" fmla="*/ 6125175 h 6858000"/>
              <a:gd name="connsiteX274" fmla="*/ 5286321 w 7467600"/>
              <a:gd name="connsiteY274" fmla="*/ 6033555 h 6858000"/>
              <a:gd name="connsiteX275" fmla="*/ 5008210 w 7467600"/>
              <a:gd name="connsiteY275" fmla="*/ 6649194 h 6858000"/>
              <a:gd name="connsiteX276" fmla="*/ 4986321 w 7467600"/>
              <a:gd name="connsiteY276" fmla="*/ 6765687 h 6858000"/>
              <a:gd name="connsiteX277" fmla="*/ 4973474 w 7467600"/>
              <a:gd name="connsiteY277" fmla="*/ 6858000 h 6858000"/>
              <a:gd name="connsiteX278" fmla="*/ 4907178 w 7467600"/>
              <a:gd name="connsiteY278" fmla="*/ 6858000 h 6858000"/>
              <a:gd name="connsiteX279" fmla="*/ 4910810 w 7467600"/>
              <a:gd name="connsiteY279" fmla="*/ 6829660 h 6858000"/>
              <a:gd name="connsiteX280" fmla="*/ 4987461 w 7467600"/>
              <a:gd name="connsiteY280" fmla="*/ 6432994 h 6858000"/>
              <a:gd name="connsiteX281" fmla="*/ 5179262 w 7467600"/>
              <a:gd name="connsiteY281" fmla="*/ 6035044 h 6858000"/>
              <a:gd name="connsiteX282" fmla="*/ 4689678 w 7467600"/>
              <a:gd name="connsiteY282" fmla="*/ 6440241 h 6858000"/>
              <a:gd name="connsiteX283" fmla="*/ 4477543 w 7467600"/>
              <a:gd name="connsiteY283" fmla="*/ 6674836 h 6858000"/>
              <a:gd name="connsiteX284" fmla="*/ 4329957 w 7467600"/>
              <a:gd name="connsiteY284" fmla="*/ 6858000 h 6858000"/>
              <a:gd name="connsiteX285" fmla="*/ 4218595 w 7467600"/>
              <a:gd name="connsiteY285" fmla="*/ 6858000 h 6858000"/>
              <a:gd name="connsiteX286" fmla="*/ 4368888 w 7467600"/>
              <a:gd name="connsiteY286" fmla="*/ 6668412 h 6858000"/>
              <a:gd name="connsiteX287" fmla="*/ 4563091 w 7467600"/>
              <a:gd name="connsiteY287" fmla="*/ 6442508 h 6858000"/>
              <a:gd name="connsiteX288" fmla="*/ 5387324 w 7467600"/>
              <a:gd name="connsiteY288" fmla="*/ 5705830 h 6858000"/>
              <a:gd name="connsiteX289" fmla="*/ 5073620 w 7467600"/>
              <a:gd name="connsiteY289" fmla="*/ 5955437 h 6858000"/>
              <a:gd name="connsiteX290" fmla="*/ 4689789 w 7467600"/>
              <a:gd name="connsiteY290" fmla="*/ 6268382 h 6858000"/>
              <a:gd name="connsiteX291" fmla="*/ 4418722 w 7467600"/>
              <a:gd name="connsiteY291" fmla="*/ 6570886 h 6858000"/>
              <a:gd name="connsiteX292" fmla="*/ 4214944 w 7467600"/>
              <a:gd name="connsiteY292" fmla="*/ 6858000 h 6858000"/>
              <a:gd name="connsiteX293" fmla="*/ 4177898 w 7467600"/>
              <a:gd name="connsiteY293" fmla="*/ 6858000 h 6858000"/>
              <a:gd name="connsiteX294" fmla="*/ 4391597 w 7467600"/>
              <a:gd name="connsiteY294" fmla="*/ 6556370 h 6858000"/>
              <a:gd name="connsiteX295" fmla="*/ 4668889 w 7467600"/>
              <a:gd name="connsiteY295" fmla="*/ 6246399 h 6858000"/>
              <a:gd name="connsiteX296" fmla="*/ 5055427 w 7467600"/>
              <a:gd name="connsiteY296" fmla="*/ 5931476 h 6858000"/>
              <a:gd name="connsiteX297" fmla="*/ 5371814 w 7467600"/>
              <a:gd name="connsiteY297" fmla="*/ 5678975 h 6858000"/>
              <a:gd name="connsiteX298" fmla="*/ 4987918 w 7467600"/>
              <a:gd name="connsiteY298" fmla="*/ 5838701 h 6858000"/>
              <a:gd name="connsiteX299" fmla="*/ 4317146 w 7467600"/>
              <a:gd name="connsiteY299" fmla="*/ 6587716 h 6858000"/>
              <a:gd name="connsiteX300" fmla="*/ 4171627 w 7467600"/>
              <a:gd name="connsiteY300" fmla="*/ 6858000 h 6858000"/>
              <a:gd name="connsiteX301" fmla="*/ 4081585 w 7467600"/>
              <a:gd name="connsiteY301" fmla="*/ 6858000 h 6858000"/>
              <a:gd name="connsiteX302" fmla="*/ 4238603 w 7467600"/>
              <a:gd name="connsiteY302" fmla="*/ 6559341 h 6858000"/>
              <a:gd name="connsiteX303" fmla="*/ 4778333 w 7467600"/>
              <a:gd name="connsiteY303" fmla="*/ 5873626 h 6858000"/>
              <a:gd name="connsiteX304" fmla="*/ 5414185 w 7467600"/>
              <a:gd name="connsiteY304" fmla="*/ 5573882 h 6858000"/>
              <a:gd name="connsiteX305" fmla="*/ 5959648 w 7467600"/>
              <a:gd name="connsiteY305" fmla="*/ 4760797 h 6858000"/>
              <a:gd name="connsiteX306" fmla="*/ 5355019 w 7467600"/>
              <a:gd name="connsiteY306" fmla="*/ 4734672 h 6858000"/>
              <a:gd name="connsiteX307" fmla="*/ 5083565 w 7467600"/>
              <a:gd name="connsiteY307" fmla="*/ 5179121 h 6858000"/>
              <a:gd name="connsiteX308" fmla="*/ 4713577 w 7467600"/>
              <a:gd name="connsiteY308" fmla="*/ 5616803 h 6858000"/>
              <a:gd name="connsiteX309" fmla="*/ 3989559 w 7467600"/>
              <a:gd name="connsiteY309" fmla="*/ 6145945 h 6858000"/>
              <a:gd name="connsiteX310" fmla="*/ 3939824 w 7467600"/>
              <a:gd name="connsiteY310" fmla="*/ 6066900 h 6858000"/>
              <a:gd name="connsiteX311" fmla="*/ 4584537 w 7467600"/>
              <a:gd name="connsiteY311" fmla="*/ 5324826 h 6858000"/>
              <a:gd name="connsiteX312" fmla="*/ 5037105 w 7467600"/>
              <a:gd name="connsiteY312" fmla="*/ 5088765 h 6858000"/>
              <a:gd name="connsiteX313" fmla="*/ 5039930 w 7467600"/>
              <a:gd name="connsiteY313" fmla="*/ 5089585 h 6858000"/>
              <a:gd name="connsiteX314" fmla="*/ 5263764 w 7467600"/>
              <a:gd name="connsiteY314" fmla="*/ 4735525 h 6858000"/>
              <a:gd name="connsiteX315" fmla="*/ 4086300 w 7467600"/>
              <a:gd name="connsiteY315" fmla="*/ 4884599 h 6858000"/>
              <a:gd name="connsiteX316" fmla="*/ 4085485 w 7467600"/>
              <a:gd name="connsiteY316" fmla="*/ 4899070 h 6858000"/>
              <a:gd name="connsiteX317" fmla="*/ 3871915 w 7467600"/>
              <a:gd name="connsiteY317" fmla="*/ 5253645 h 6858000"/>
              <a:gd name="connsiteX318" fmla="*/ 3799374 w 7467600"/>
              <a:gd name="connsiteY318" fmla="*/ 5466127 h 6858000"/>
              <a:gd name="connsiteX319" fmla="*/ 3498850 w 7467600"/>
              <a:gd name="connsiteY319" fmla="*/ 6661888 h 6858000"/>
              <a:gd name="connsiteX320" fmla="*/ 3399216 w 7467600"/>
              <a:gd name="connsiteY320" fmla="*/ 6858000 h 6858000"/>
              <a:gd name="connsiteX321" fmla="*/ 3303688 w 7467600"/>
              <a:gd name="connsiteY321" fmla="*/ 6858000 h 6858000"/>
              <a:gd name="connsiteX322" fmla="*/ 3391774 w 7467600"/>
              <a:gd name="connsiteY322" fmla="*/ 6697181 h 6858000"/>
              <a:gd name="connsiteX323" fmla="*/ 3735540 w 7467600"/>
              <a:gd name="connsiteY323" fmla="*/ 5546923 h 6858000"/>
              <a:gd name="connsiteX324" fmla="*/ 3729438 w 7467600"/>
              <a:gd name="connsiteY324" fmla="*/ 5569058 h 6858000"/>
              <a:gd name="connsiteX325" fmla="*/ 3707782 w 7467600"/>
              <a:gd name="connsiteY325" fmla="*/ 5644908 h 6858000"/>
              <a:gd name="connsiteX326" fmla="*/ 3583827 w 7467600"/>
              <a:gd name="connsiteY326" fmla="*/ 6039215 h 6858000"/>
              <a:gd name="connsiteX327" fmla="*/ 3547861 w 7467600"/>
              <a:gd name="connsiteY327" fmla="*/ 6129609 h 6858000"/>
              <a:gd name="connsiteX328" fmla="*/ 3490905 w 7467600"/>
              <a:gd name="connsiteY328" fmla="*/ 6277660 h 6858000"/>
              <a:gd name="connsiteX329" fmla="*/ 3455859 w 7467600"/>
              <a:gd name="connsiteY329" fmla="*/ 6391301 h 6858000"/>
              <a:gd name="connsiteX330" fmla="*/ 3429112 w 7467600"/>
              <a:gd name="connsiteY330" fmla="*/ 6479469 h 6858000"/>
              <a:gd name="connsiteX331" fmla="*/ 3304862 w 7467600"/>
              <a:gd name="connsiteY331" fmla="*/ 6796476 h 6858000"/>
              <a:gd name="connsiteX332" fmla="*/ 3276071 w 7467600"/>
              <a:gd name="connsiteY332" fmla="*/ 6858000 h 6858000"/>
              <a:gd name="connsiteX333" fmla="*/ 3240805 w 7467600"/>
              <a:gd name="connsiteY333" fmla="*/ 6858000 h 6858000"/>
              <a:gd name="connsiteX334" fmla="*/ 3275917 w 7467600"/>
              <a:gd name="connsiteY334" fmla="*/ 6783192 h 6858000"/>
              <a:gd name="connsiteX335" fmla="*/ 3399358 w 7467600"/>
              <a:gd name="connsiteY335" fmla="*/ 6469011 h 6858000"/>
              <a:gd name="connsiteX336" fmla="*/ 3425650 w 7467600"/>
              <a:gd name="connsiteY336" fmla="*/ 6381333 h 6858000"/>
              <a:gd name="connsiteX337" fmla="*/ 3460661 w 7467600"/>
              <a:gd name="connsiteY337" fmla="*/ 6266763 h 6858000"/>
              <a:gd name="connsiteX338" fmla="*/ 3518021 w 7467600"/>
              <a:gd name="connsiteY338" fmla="*/ 6117298 h 6858000"/>
              <a:gd name="connsiteX339" fmla="*/ 3554035 w 7467600"/>
              <a:gd name="connsiteY339" fmla="*/ 6027832 h 6858000"/>
              <a:gd name="connsiteX340" fmla="*/ 3677174 w 7467600"/>
              <a:gd name="connsiteY340" fmla="*/ 5636351 h 6858000"/>
              <a:gd name="connsiteX341" fmla="*/ 3698819 w 7467600"/>
              <a:gd name="connsiteY341" fmla="*/ 5560503 h 6858000"/>
              <a:gd name="connsiteX342" fmla="*/ 3702094 w 7467600"/>
              <a:gd name="connsiteY342" fmla="*/ 5549194 h 6858000"/>
              <a:gd name="connsiteX343" fmla="*/ 3398355 w 7467600"/>
              <a:gd name="connsiteY343" fmla="*/ 6094603 h 6858000"/>
              <a:gd name="connsiteX344" fmla="*/ 3193941 w 7467600"/>
              <a:gd name="connsiteY344" fmla="*/ 6798775 h 6858000"/>
              <a:gd name="connsiteX345" fmla="*/ 3184140 w 7467600"/>
              <a:gd name="connsiteY345" fmla="*/ 6858000 h 6858000"/>
              <a:gd name="connsiteX346" fmla="*/ 3099978 w 7467600"/>
              <a:gd name="connsiteY346" fmla="*/ 6858000 h 6858000"/>
              <a:gd name="connsiteX347" fmla="*/ 3101556 w 7467600"/>
              <a:gd name="connsiteY347" fmla="*/ 6843337 h 6858000"/>
              <a:gd name="connsiteX348" fmla="*/ 3370162 w 7467600"/>
              <a:gd name="connsiteY348" fmla="*/ 5785550 h 6858000"/>
              <a:gd name="connsiteX349" fmla="*/ 3746477 w 7467600"/>
              <a:gd name="connsiteY349" fmla="*/ 5377889 h 6858000"/>
              <a:gd name="connsiteX350" fmla="*/ 3863399 w 7467600"/>
              <a:gd name="connsiteY350" fmla="*/ 5087257 h 6858000"/>
              <a:gd name="connsiteX351" fmla="*/ 3968712 w 7467600"/>
              <a:gd name="connsiteY351" fmla="*/ 4913989 h 6858000"/>
              <a:gd name="connsiteX352" fmla="*/ 2792390 w 7467600"/>
              <a:gd name="connsiteY352" fmla="*/ 5382974 h 6858000"/>
              <a:gd name="connsiteX353" fmla="*/ 2714982 w 7467600"/>
              <a:gd name="connsiteY353" fmla="*/ 5427051 h 6858000"/>
              <a:gd name="connsiteX354" fmla="*/ 2813361 w 7467600"/>
              <a:gd name="connsiteY354" fmla="*/ 6023912 h 6858000"/>
              <a:gd name="connsiteX355" fmla="*/ 2688430 w 7467600"/>
              <a:gd name="connsiteY355" fmla="*/ 6801564 h 6858000"/>
              <a:gd name="connsiteX356" fmla="*/ 2629626 w 7467600"/>
              <a:gd name="connsiteY356" fmla="*/ 6763394 h 6858000"/>
              <a:gd name="connsiteX357" fmla="*/ 2565328 w 7467600"/>
              <a:gd name="connsiteY357" fmla="*/ 5516399 h 6858000"/>
              <a:gd name="connsiteX358" fmla="*/ 1922999 w 7467600"/>
              <a:gd name="connsiteY358" fmla="*/ 5980343 h 6858000"/>
              <a:gd name="connsiteX359" fmla="*/ 1950261 w 7467600"/>
              <a:gd name="connsiteY359" fmla="*/ 6405858 h 6858000"/>
              <a:gd name="connsiteX360" fmla="*/ 2365554 w 7467600"/>
              <a:gd name="connsiteY360" fmla="*/ 6759107 h 6858000"/>
              <a:gd name="connsiteX361" fmla="*/ 2424142 w 7467600"/>
              <a:gd name="connsiteY361" fmla="*/ 6858000 h 6858000"/>
              <a:gd name="connsiteX362" fmla="*/ 2395994 w 7467600"/>
              <a:gd name="connsiteY362" fmla="*/ 6858000 h 6858000"/>
              <a:gd name="connsiteX363" fmla="*/ 2392863 w 7467600"/>
              <a:gd name="connsiteY363" fmla="*/ 6852964 h 6858000"/>
              <a:gd name="connsiteX364" fmla="*/ 2017589 w 7467600"/>
              <a:gd name="connsiteY364" fmla="*/ 6493982 h 6858000"/>
              <a:gd name="connsiteX365" fmla="*/ 2147336 w 7467600"/>
              <a:gd name="connsiteY365" fmla="*/ 6594052 h 6858000"/>
              <a:gd name="connsiteX366" fmla="*/ 2207047 w 7467600"/>
              <a:gd name="connsiteY366" fmla="*/ 6654540 h 6858000"/>
              <a:gd name="connsiteX367" fmla="*/ 2299106 w 7467600"/>
              <a:gd name="connsiteY367" fmla="*/ 6778931 h 6858000"/>
              <a:gd name="connsiteX368" fmla="*/ 2314430 w 7467600"/>
              <a:gd name="connsiteY368" fmla="*/ 6801144 h 6858000"/>
              <a:gd name="connsiteX369" fmla="*/ 2352406 w 7467600"/>
              <a:gd name="connsiteY369" fmla="*/ 6858000 h 6858000"/>
              <a:gd name="connsiteX370" fmla="*/ 2314492 w 7467600"/>
              <a:gd name="connsiteY370" fmla="*/ 6858000 h 6858000"/>
              <a:gd name="connsiteX371" fmla="*/ 2288095 w 7467600"/>
              <a:gd name="connsiteY371" fmla="*/ 6818030 h 6858000"/>
              <a:gd name="connsiteX372" fmla="*/ 2272768 w 7467600"/>
              <a:gd name="connsiteY372" fmla="*/ 6795822 h 6858000"/>
              <a:gd name="connsiteX373" fmla="*/ 2182715 w 7467600"/>
              <a:gd name="connsiteY373" fmla="*/ 6675071 h 6858000"/>
              <a:gd name="connsiteX374" fmla="*/ 2032061 w 7467600"/>
              <a:gd name="connsiteY374" fmla="*/ 6541380 h 6858000"/>
              <a:gd name="connsiteX375" fmla="*/ 2257220 w 7467600"/>
              <a:gd name="connsiteY375" fmla="*/ 6826257 h 6858000"/>
              <a:gd name="connsiteX376" fmla="*/ 2281324 w 7467600"/>
              <a:gd name="connsiteY376" fmla="*/ 6858000 h 6858000"/>
              <a:gd name="connsiteX377" fmla="*/ 2242860 w 7467600"/>
              <a:gd name="connsiteY377" fmla="*/ 6858000 h 6858000"/>
              <a:gd name="connsiteX378" fmla="*/ 2232818 w 7467600"/>
              <a:gd name="connsiteY378" fmla="*/ 6844926 h 6858000"/>
              <a:gd name="connsiteX379" fmla="*/ 1990172 w 7467600"/>
              <a:gd name="connsiteY379" fmla="*/ 6542121 h 6858000"/>
              <a:gd name="connsiteX380" fmla="*/ 2124090 w 7467600"/>
              <a:gd name="connsiteY380" fmla="*/ 6761017 h 6858000"/>
              <a:gd name="connsiteX381" fmla="*/ 2200380 w 7467600"/>
              <a:gd name="connsiteY381" fmla="*/ 6858000 h 6858000"/>
              <a:gd name="connsiteX382" fmla="*/ 2147507 w 7467600"/>
              <a:gd name="connsiteY382" fmla="*/ 6858000 h 6858000"/>
              <a:gd name="connsiteX383" fmla="*/ 2070668 w 7467600"/>
              <a:gd name="connsiteY383" fmla="*/ 6761520 h 6858000"/>
              <a:gd name="connsiteX384" fmla="*/ 1975142 w 7467600"/>
              <a:gd name="connsiteY384" fmla="*/ 6585570 h 6858000"/>
              <a:gd name="connsiteX385" fmla="*/ 2050035 w 7467600"/>
              <a:gd name="connsiteY385" fmla="*/ 6813345 h 6858000"/>
              <a:gd name="connsiteX386" fmla="*/ 2063025 w 7467600"/>
              <a:gd name="connsiteY386" fmla="*/ 6858000 h 6858000"/>
              <a:gd name="connsiteX387" fmla="*/ 2021675 w 7467600"/>
              <a:gd name="connsiteY387" fmla="*/ 6858000 h 6858000"/>
              <a:gd name="connsiteX388" fmla="*/ 2019308 w 7467600"/>
              <a:gd name="connsiteY388" fmla="*/ 6847118 h 6858000"/>
              <a:gd name="connsiteX389" fmla="*/ 1938835 w 7467600"/>
              <a:gd name="connsiteY389" fmla="*/ 6551160 h 6858000"/>
              <a:gd name="connsiteX390" fmla="*/ 1953230 w 7467600"/>
              <a:gd name="connsiteY390" fmla="*/ 6759699 h 6858000"/>
              <a:gd name="connsiteX391" fmla="*/ 1956763 w 7467600"/>
              <a:gd name="connsiteY391" fmla="*/ 6778191 h 6858000"/>
              <a:gd name="connsiteX392" fmla="*/ 1967925 w 7467600"/>
              <a:gd name="connsiteY392" fmla="*/ 6858000 h 6858000"/>
              <a:gd name="connsiteX393" fmla="*/ 1936622 w 7467600"/>
              <a:gd name="connsiteY393" fmla="*/ 6858000 h 6858000"/>
              <a:gd name="connsiteX394" fmla="*/ 1926261 w 7467600"/>
              <a:gd name="connsiteY394" fmla="*/ 6784064 h 6858000"/>
              <a:gd name="connsiteX395" fmla="*/ 1922724 w 7467600"/>
              <a:gd name="connsiteY395" fmla="*/ 6765577 h 6858000"/>
              <a:gd name="connsiteX396" fmla="*/ 1904650 w 7467600"/>
              <a:gd name="connsiteY396" fmla="*/ 6639616 h 6858000"/>
              <a:gd name="connsiteX397" fmla="*/ 1885273 w 7467600"/>
              <a:gd name="connsiteY397" fmla="*/ 6858000 h 6858000"/>
              <a:gd name="connsiteX398" fmla="*/ 1854363 w 7467600"/>
              <a:gd name="connsiteY398" fmla="*/ 6858000 h 6858000"/>
              <a:gd name="connsiteX399" fmla="*/ 1880391 w 7467600"/>
              <a:gd name="connsiteY399" fmla="*/ 6603796 h 6858000"/>
              <a:gd name="connsiteX400" fmla="*/ 1818273 w 7467600"/>
              <a:gd name="connsiteY400" fmla="*/ 6715729 h 6858000"/>
              <a:gd name="connsiteX401" fmla="*/ 1794691 w 7467600"/>
              <a:gd name="connsiteY401" fmla="*/ 6843239 h 6858000"/>
              <a:gd name="connsiteX402" fmla="*/ 1794914 w 7467600"/>
              <a:gd name="connsiteY402" fmla="*/ 6858000 h 6858000"/>
              <a:gd name="connsiteX403" fmla="*/ 1746128 w 7467600"/>
              <a:gd name="connsiteY403" fmla="*/ 6858000 h 6858000"/>
              <a:gd name="connsiteX404" fmla="*/ 1753934 w 7467600"/>
              <a:gd name="connsiteY404" fmla="*/ 6724796 h 6858000"/>
              <a:gd name="connsiteX405" fmla="*/ 1792053 w 7467600"/>
              <a:gd name="connsiteY405" fmla="*/ 6572396 h 6858000"/>
              <a:gd name="connsiteX406" fmla="*/ 1862248 w 7467600"/>
              <a:gd name="connsiteY406" fmla="*/ 6266397 h 6858000"/>
              <a:gd name="connsiteX407" fmla="*/ 1862250 w 7467600"/>
              <a:gd name="connsiteY407" fmla="*/ 6033531 h 6858000"/>
              <a:gd name="connsiteX408" fmla="*/ 1211999 w 7467600"/>
              <a:gd name="connsiteY408" fmla="*/ 6683610 h 6858000"/>
              <a:gd name="connsiteX409" fmla="*/ 1213266 w 7467600"/>
              <a:gd name="connsiteY409" fmla="*/ 6691947 h 6858000"/>
              <a:gd name="connsiteX410" fmla="*/ 1203370 w 7467600"/>
              <a:gd name="connsiteY410" fmla="*/ 6850676 h 6858000"/>
              <a:gd name="connsiteX411" fmla="*/ 1203671 w 7467600"/>
              <a:gd name="connsiteY411" fmla="*/ 6858000 h 6858000"/>
              <a:gd name="connsiteX412" fmla="*/ 1143180 w 7467600"/>
              <a:gd name="connsiteY412" fmla="*/ 6858000 h 6858000"/>
              <a:gd name="connsiteX413" fmla="*/ 1142176 w 7467600"/>
              <a:gd name="connsiteY413" fmla="*/ 6766045 h 6858000"/>
              <a:gd name="connsiteX414" fmla="*/ 1067484 w 7467600"/>
              <a:gd name="connsiteY414" fmla="*/ 6858000 h 6858000"/>
              <a:gd name="connsiteX415" fmla="*/ 953928 w 7467600"/>
              <a:gd name="connsiteY415" fmla="*/ 6858000 h 6858000"/>
              <a:gd name="connsiteX416" fmla="*/ 959715 w 7467600"/>
              <a:gd name="connsiteY416" fmla="*/ 6850185 h 6858000"/>
              <a:gd name="connsiteX417" fmla="*/ 1483788 w 7467600"/>
              <a:gd name="connsiteY417" fmla="*/ 6259174 h 6858000"/>
              <a:gd name="connsiteX418" fmla="*/ 1100671 w 7467600"/>
              <a:gd name="connsiteY418" fmla="*/ 6252137 h 6858000"/>
              <a:gd name="connsiteX419" fmla="*/ 1090144 w 7467600"/>
              <a:gd name="connsiteY419" fmla="*/ 6256748 h 6858000"/>
              <a:gd name="connsiteX420" fmla="*/ 1095872 w 7467600"/>
              <a:gd name="connsiteY420" fmla="*/ 6271892 h 6858000"/>
              <a:gd name="connsiteX421" fmla="*/ 262785 w 7467600"/>
              <a:gd name="connsiteY421" fmla="*/ 6845450 h 6858000"/>
              <a:gd name="connsiteX422" fmla="*/ 209968 w 7467600"/>
              <a:gd name="connsiteY422" fmla="*/ 6770713 h 6858000"/>
              <a:gd name="connsiteX423" fmla="*/ 873460 w 7467600"/>
              <a:gd name="connsiteY423" fmla="*/ 6253768 h 6858000"/>
              <a:gd name="connsiteX424" fmla="*/ 192686 w 7467600"/>
              <a:gd name="connsiteY424" fmla="*/ 5849257 h 6858000"/>
              <a:gd name="connsiteX425" fmla="*/ 4696 w 7467600"/>
              <a:gd name="connsiteY425" fmla="*/ 5697668 h 6858000"/>
              <a:gd name="connsiteX426" fmla="*/ 0 w 7467600"/>
              <a:gd name="connsiteY426" fmla="*/ 5689984 h 6858000"/>
              <a:gd name="connsiteX427" fmla="*/ 0 w 7467600"/>
              <a:gd name="connsiteY427" fmla="*/ 5513472 h 6858000"/>
              <a:gd name="connsiteX428" fmla="*/ 174101 w 7467600"/>
              <a:gd name="connsiteY428" fmla="*/ 5620277 h 6858000"/>
              <a:gd name="connsiteX429" fmla="*/ 891800 w 7467600"/>
              <a:gd name="connsiteY429" fmla="*/ 6036935 h 6858000"/>
              <a:gd name="connsiteX430" fmla="*/ 1072219 w 7467600"/>
              <a:gd name="connsiteY430" fmla="*/ 6169443 h 6858000"/>
              <a:gd name="connsiteX431" fmla="*/ 1074117 w 7467600"/>
              <a:gd name="connsiteY431" fmla="*/ 6170301 h 6858000"/>
              <a:gd name="connsiteX432" fmla="*/ 1083114 w 7467600"/>
              <a:gd name="connsiteY432" fmla="*/ 6174131 h 6858000"/>
              <a:gd name="connsiteX433" fmla="*/ 1543010 w 7467600"/>
              <a:gd name="connsiteY433" fmla="*/ 6191140 h 6858000"/>
              <a:gd name="connsiteX434" fmla="*/ 1551080 w 7467600"/>
              <a:gd name="connsiteY434" fmla="*/ 6195006 h 6858000"/>
              <a:gd name="connsiteX435" fmla="*/ 2345443 w 7467600"/>
              <a:gd name="connsiteY435" fmla="*/ 5549882 h 6858000"/>
              <a:gd name="connsiteX436" fmla="*/ 1721499 w 7467600"/>
              <a:gd name="connsiteY436" fmla="*/ 5599969 h 6858000"/>
              <a:gd name="connsiteX437" fmla="*/ 767716 w 7467600"/>
              <a:gd name="connsiteY437" fmla="*/ 5472768 h 6858000"/>
              <a:gd name="connsiteX438" fmla="*/ 722147 w 7467600"/>
              <a:gd name="connsiteY438" fmla="*/ 5393091 h 6858000"/>
              <a:gd name="connsiteX439" fmla="*/ 1485552 w 7467600"/>
              <a:gd name="connsiteY439" fmla="*/ 5313202 h 6858000"/>
              <a:gd name="connsiteX440" fmla="*/ 2143004 w 7467600"/>
              <a:gd name="connsiteY440" fmla="*/ 5402420 h 6858000"/>
              <a:gd name="connsiteX441" fmla="*/ 1933391 w 7467600"/>
              <a:gd name="connsiteY441" fmla="*/ 5156971 h 6858000"/>
              <a:gd name="connsiteX442" fmla="*/ 1827118 w 7467600"/>
              <a:gd name="connsiteY442" fmla="*/ 4968410 h 6858000"/>
              <a:gd name="connsiteX443" fmla="*/ 1837349 w 7467600"/>
              <a:gd name="connsiteY443" fmla="*/ 4956357 h 6858000"/>
              <a:gd name="connsiteX444" fmla="*/ 2162835 w 7467600"/>
              <a:gd name="connsiteY444" fmla="*/ 5187853 h 6858000"/>
              <a:gd name="connsiteX445" fmla="*/ 2257167 w 7467600"/>
              <a:gd name="connsiteY445" fmla="*/ 5462123 h 6858000"/>
              <a:gd name="connsiteX446" fmla="*/ 2261598 w 7467600"/>
              <a:gd name="connsiteY446" fmla="*/ 5467998 h 6858000"/>
              <a:gd name="connsiteX447" fmla="*/ 2437177 w 7467600"/>
              <a:gd name="connsiteY447" fmla="*/ 5479608 h 6858000"/>
              <a:gd name="connsiteX448" fmla="*/ 2445247 w 7467600"/>
              <a:gd name="connsiteY448" fmla="*/ 5483476 h 6858000"/>
              <a:gd name="connsiteX449" fmla="*/ 2743626 w 7467600"/>
              <a:gd name="connsiteY449" fmla="*/ 5304819 h 6858000"/>
              <a:gd name="connsiteX450" fmla="*/ 3048102 w 7467600"/>
              <a:gd name="connsiteY450" fmla="*/ 5150595 h 6858000"/>
              <a:gd name="connsiteX451" fmla="*/ 1799414 w 7467600"/>
              <a:gd name="connsiteY451" fmla="*/ 4694732 h 6858000"/>
              <a:gd name="connsiteX452" fmla="*/ 1771735 w 7467600"/>
              <a:gd name="connsiteY452" fmla="*/ 4619929 h 6858000"/>
              <a:gd name="connsiteX453" fmla="*/ 3104273 w 7467600"/>
              <a:gd name="connsiteY453" fmla="*/ 5076159 h 6858000"/>
              <a:gd name="connsiteX454" fmla="*/ 3113245 w 7467600"/>
              <a:gd name="connsiteY454" fmla="*/ 5090705 h 6858000"/>
              <a:gd name="connsiteX455" fmla="*/ 3126294 w 7467600"/>
              <a:gd name="connsiteY455" fmla="*/ 5114400 h 6858000"/>
              <a:gd name="connsiteX456" fmla="*/ 3937433 w 7467600"/>
              <a:gd name="connsiteY456" fmla="*/ 4830473 h 6858000"/>
              <a:gd name="connsiteX457" fmla="*/ 3590475 w 7467600"/>
              <a:gd name="connsiteY457" fmla="*/ 4597974 h 6858000"/>
              <a:gd name="connsiteX458" fmla="*/ 3100264 w 7467600"/>
              <a:gd name="connsiteY458" fmla="*/ 4579845 h 6858000"/>
              <a:gd name="connsiteX459" fmla="*/ 2183576 w 7467600"/>
              <a:gd name="connsiteY459" fmla="*/ 4227150 h 6858000"/>
              <a:gd name="connsiteX460" fmla="*/ 2151029 w 7467600"/>
              <a:gd name="connsiteY460" fmla="*/ 4146947 h 6858000"/>
              <a:gd name="connsiteX461" fmla="*/ 3563434 w 7467600"/>
              <a:gd name="connsiteY461" fmla="*/ 4469115 h 6858000"/>
              <a:gd name="connsiteX462" fmla="*/ 3177952 w 7467600"/>
              <a:gd name="connsiteY462" fmla="*/ 3657386 h 6858000"/>
              <a:gd name="connsiteX463" fmla="*/ 3189263 w 7467600"/>
              <a:gd name="connsiteY463" fmla="*/ 3625726 h 6858000"/>
              <a:gd name="connsiteX464" fmla="*/ 3560912 w 7467600"/>
              <a:gd name="connsiteY464" fmla="*/ 4079863 h 6858000"/>
              <a:gd name="connsiteX465" fmla="*/ 3626636 w 7467600"/>
              <a:gd name="connsiteY465" fmla="*/ 4512230 h 6858000"/>
              <a:gd name="connsiteX466" fmla="*/ 3653088 w 7467600"/>
              <a:gd name="connsiteY466" fmla="*/ 4521417 h 6858000"/>
              <a:gd name="connsiteX467" fmla="*/ 3988128 w 7467600"/>
              <a:gd name="connsiteY467" fmla="*/ 4817267 h 6858000"/>
              <a:gd name="connsiteX468" fmla="*/ 4830582 w 7467600"/>
              <a:gd name="connsiteY468" fmla="*/ 4676000 h 6858000"/>
              <a:gd name="connsiteX469" fmla="*/ 4830100 w 7467600"/>
              <a:gd name="connsiteY469" fmla="*/ 4675554 h 6858000"/>
              <a:gd name="connsiteX470" fmla="*/ 4036318 w 7467600"/>
              <a:gd name="connsiteY470" fmla="*/ 4147013 h 6858000"/>
              <a:gd name="connsiteX471" fmla="*/ 3432098 w 7467600"/>
              <a:gd name="connsiteY471" fmla="*/ 3537312 h 6858000"/>
              <a:gd name="connsiteX472" fmla="*/ 3446761 w 7467600"/>
              <a:gd name="connsiteY472" fmla="*/ 3461278 h 6858000"/>
              <a:gd name="connsiteX473" fmla="*/ 4419733 w 7467600"/>
              <a:gd name="connsiteY473" fmla="*/ 3963555 h 6858000"/>
              <a:gd name="connsiteX474" fmla="*/ 4781371 w 7467600"/>
              <a:gd name="connsiteY474" fmla="*/ 4458604 h 6858000"/>
              <a:gd name="connsiteX475" fmla="*/ 4780440 w 7467600"/>
              <a:gd name="connsiteY475" fmla="*/ 4470290 h 6858000"/>
              <a:gd name="connsiteX476" fmla="*/ 4898954 w 7467600"/>
              <a:gd name="connsiteY476" fmla="*/ 4662092 h 6858000"/>
              <a:gd name="connsiteX477" fmla="*/ 4900699 w 7467600"/>
              <a:gd name="connsiteY477" fmla="*/ 4670867 h 6858000"/>
              <a:gd name="connsiteX478" fmla="*/ 5714511 w 7467600"/>
              <a:gd name="connsiteY478" fmla="*/ 4663483 h 6858000"/>
              <a:gd name="connsiteX479" fmla="*/ 5464793 w 7467600"/>
              <a:gd name="connsiteY479" fmla="*/ 4393556 h 6858000"/>
              <a:gd name="connsiteX480" fmla="*/ 5461897 w 7467600"/>
              <a:gd name="connsiteY480" fmla="*/ 4390879 h 6858000"/>
              <a:gd name="connsiteX481" fmla="*/ 4294126 w 7467600"/>
              <a:gd name="connsiteY481" fmla="*/ 3303048 h 6858000"/>
              <a:gd name="connsiteX482" fmla="*/ 4305321 w 7467600"/>
              <a:gd name="connsiteY482" fmla="*/ 3256953 h 6858000"/>
              <a:gd name="connsiteX483" fmla="*/ 4949299 w 7467600"/>
              <a:gd name="connsiteY483" fmla="*/ 3766336 h 6858000"/>
              <a:gd name="connsiteX484" fmla="*/ 5291452 w 7467600"/>
              <a:gd name="connsiteY484" fmla="*/ 4076801 h 6858000"/>
              <a:gd name="connsiteX485" fmla="*/ 5434998 w 7467600"/>
              <a:gd name="connsiteY485" fmla="*/ 4254100 h 6858000"/>
              <a:gd name="connsiteX486" fmla="*/ 5351015 w 7467600"/>
              <a:gd name="connsiteY486" fmla="*/ 3760989 h 6858000"/>
              <a:gd name="connsiteX487" fmla="*/ 5413780 w 7467600"/>
              <a:gd name="connsiteY487" fmla="*/ 2966265 h 6858000"/>
              <a:gd name="connsiteX488" fmla="*/ 5425627 w 7467600"/>
              <a:gd name="connsiteY488" fmla="*/ 2954192 h 6858000"/>
              <a:gd name="connsiteX489" fmla="*/ 6604735 w 7467600"/>
              <a:gd name="connsiteY489" fmla="*/ 2041381 h 6858000"/>
              <a:gd name="connsiteX490" fmla="*/ 7204487 w 7467600"/>
              <a:gd name="connsiteY490" fmla="*/ 2742112 h 6858000"/>
              <a:gd name="connsiteX491" fmla="*/ 7131592 w 7467600"/>
              <a:gd name="connsiteY491" fmla="*/ 2672096 h 6858000"/>
              <a:gd name="connsiteX492" fmla="*/ 6996344 w 7467600"/>
              <a:gd name="connsiteY492" fmla="*/ 2518310 h 6858000"/>
              <a:gd name="connsiteX493" fmla="*/ 6735495 w 7467600"/>
              <a:gd name="connsiteY493" fmla="*/ 2196890 h 6858000"/>
              <a:gd name="connsiteX494" fmla="*/ 6721901 w 7467600"/>
              <a:gd name="connsiteY494" fmla="*/ 2179274 h 6858000"/>
              <a:gd name="connsiteX495" fmla="*/ 6604735 w 7467600"/>
              <a:gd name="connsiteY495" fmla="*/ 2041381 h 6858000"/>
              <a:gd name="connsiteX496" fmla="*/ 6591670 w 7467600"/>
              <a:gd name="connsiteY496" fmla="*/ 1988277 h 6858000"/>
              <a:gd name="connsiteX497" fmla="*/ 6747349 w 7467600"/>
              <a:gd name="connsiteY497" fmla="*/ 2160069 h 6858000"/>
              <a:gd name="connsiteX498" fmla="*/ 6760943 w 7467600"/>
              <a:gd name="connsiteY498" fmla="*/ 2177686 h 6858000"/>
              <a:gd name="connsiteX499" fmla="*/ 7021065 w 7467600"/>
              <a:gd name="connsiteY499" fmla="*/ 2498102 h 6858000"/>
              <a:gd name="connsiteX500" fmla="*/ 7155223 w 7467600"/>
              <a:gd name="connsiteY500" fmla="*/ 2650386 h 6858000"/>
              <a:gd name="connsiteX501" fmla="*/ 7203167 w 7467600"/>
              <a:gd name="connsiteY501" fmla="*/ 2697288 h 6858000"/>
              <a:gd name="connsiteX502" fmla="*/ 6937703 w 7467600"/>
              <a:gd name="connsiteY502" fmla="*/ 2321981 h 6858000"/>
              <a:gd name="connsiteX503" fmla="*/ 6591670 w 7467600"/>
              <a:gd name="connsiteY503" fmla="*/ 1988277 h 6858000"/>
              <a:gd name="connsiteX504" fmla="*/ 5798671 w 7467600"/>
              <a:gd name="connsiteY504" fmla="*/ 1981601 h 6858000"/>
              <a:gd name="connsiteX505" fmla="*/ 5754709 w 7467600"/>
              <a:gd name="connsiteY505" fmla="*/ 2071454 h 6858000"/>
              <a:gd name="connsiteX506" fmla="*/ 5763044 w 7467600"/>
              <a:gd name="connsiteY506" fmla="*/ 2842206 h 6858000"/>
              <a:gd name="connsiteX507" fmla="*/ 5764974 w 7467600"/>
              <a:gd name="connsiteY507" fmla="*/ 2799609 h 6858000"/>
              <a:gd name="connsiteX508" fmla="*/ 5767665 w 7467600"/>
              <a:gd name="connsiteY508" fmla="*/ 2666409 h 6858000"/>
              <a:gd name="connsiteX509" fmla="*/ 5763055 w 7467600"/>
              <a:gd name="connsiteY509" fmla="*/ 2579705 h 6858000"/>
              <a:gd name="connsiteX510" fmla="*/ 5758079 w 7467600"/>
              <a:gd name="connsiteY510" fmla="*/ 2492508 h 6858000"/>
              <a:gd name="connsiteX511" fmla="*/ 5779325 w 7467600"/>
              <a:gd name="connsiteY511" fmla="*/ 2197069 h 6858000"/>
              <a:gd name="connsiteX512" fmla="*/ 5798671 w 7467600"/>
              <a:gd name="connsiteY512" fmla="*/ 1981601 h 6858000"/>
              <a:gd name="connsiteX513" fmla="*/ 5829202 w 7467600"/>
              <a:gd name="connsiteY513" fmla="*/ 1971679 h 6858000"/>
              <a:gd name="connsiteX514" fmla="*/ 5809558 w 7467600"/>
              <a:gd name="connsiteY514" fmla="*/ 2198043 h 6858000"/>
              <a:gd name="connsiteX515" fmla="*/ 5788653 w 7467600"/>
              <a:gd name="connsiteY515" fmla="*/ 2489430 h 6858000"/>
              <a:gd name="connsiteX516" fmla="*/ 5793439 w 7467600"/>
              <a:gd name="connsiteY516" fmla="*/ 2575235 h 6858000"/>
              <a:gd name="connsiteX517" fmla="*/ 5796837 w 7467600"/>
              <a:gd name="connsiteY517" fmla="*/ 2637633 h 6858000"/>
              <a:gd name="connsiteX518" fmla="*/ 5818614 w 7467600"/>
              <a:gd name="connsiteY518" fmla="*/ 2473055 h 6858000"/>
              <a:gd name="connsiteX519" fmla="*/ 5829202 w 7467600"/>
              <a:gd name="connsiteY519" fmla="*/ 1971679 h 6858000"/>
              <a:gd name="connsiteX520" fmla="*/ 5911389 w 7467600"/>
              <a:gd name="connsiteY520" fmla="*/ 1898371 h 6858000"/>
              <a:gd name="connsiteX521" fmla="*/ 6237627 w 7467600"/>
              <a:gd name="connsiteY521" fmla="*/ 2231921 h 6858000"/>
              <a:gd name="connsiteX522" fmla="*/ 5911389 w 7467600"/>
              <a:gd name="connsiteY522" fmla="*/ 1898371 h 6858000"/>
              <a:gd name="connsiteX523" fmla="*/ 6944437 w 7467600"/>
              <a:gd name="connsiteY523" fmla="*/ 1575402 h 6858000"/>
              <a:gd name="connsiteX524" fmla="*/ 6304730 w 7467600"/>
              <a:gd name="connsiteY524" fmla="*/ 1766654 h 6858000"/>
              <a:gd name="connsiteX525" fmla="*/ 6944437 w 7467600"/>
              <a:gd name="connsiteY525" fmla="*/ 1575402 h 6858000"/>
              <a:gd name="connsiteX526" fmla="*/ 7019523 w 7467600"/>
              <a:gd name="connsiteY526" fmla="*/ 1519450 h 6858000"/>
              <a:gd name="connsiteX527" fmla="*/ 6298091 w 7467600"/>
              <a:gd name="connsiteY527" fmla="*/ 1737122 h 6858000"/>
              <a:gd name="connsiteX528" fmla="*/ 7019523 w 7467600"/>
              <a:gd name="connsiteY528" fmla="*/ 1519450 h 6858000"/>
              <a:gd name="connsiteX529" fmla="*/ 2399523 w 7467600"/>
              <a:gd name="connsiteY529" fmla="*/ 1428234 h 6858000"/>
              <a:gd name="connsiteX530" fmla="*/ 2224982 w 7467600"/>
              <a:gd name="connsiteY530" fmla="*/ 1826201 h 6858000"/>
              <a:gd name="connsiteX531" fmla="*/ 2096099 w 7467600"/>
              <a:gd name="connsiteY531" fmla="*/ 2345900 h 6858000"/>
              <a:gd name="connsiteX532" fmla="*/ 2283317 w 7467600"/>
              <a:gd name="connsiteY532" fmla="*/ 1796925 h 6858000"/>
              <a:gd name="connsiteX533" fmla="*/ 2399523 w 7467600"/>
              <a:gd name="connsiteY533" fmla="*/ 1428234 h 6858000"/>
              <a:gd name="connsiteX534" fmla="*/ 2448558 w 7467600"/>
              <a:gd name="connsiteY534" fmla="*/ 1373435 h 6858000"/>
              <a:gd name="connsiteX535" fmla="*/ 2312521 w 7467600"/>
              <a:gd name="connsiteY535" fmla="*/ 1806140 h 6858000"/>
              <a:gd name="connsiteX536" fmla="*/ 2127533 w 7467600"/>
              <a:gd name="connsiteY536" fmla="*/ 2348380 h 6858000"/>
              <a:gd name="connsiteX537" fmla="*/ 2358080 w 7467600"/>
              <a:gd name="connsiteY537" fmla="*/ 1866134 h 6858000"/>
              <a:gd name="connsiteX538" fmla="*/ 2407436 w 7467600"/>
              <a:gd name="connsiteY538" fmla="*/ 1651070 h 6858000"/>
              <a:gd name="connsiteX539" fmla="*/ 2448558 w 7467600"/>
              <a:gd name="connsiteY539" fmla="*/ 1373435 h 6858000"/>
              <a:gd name="connsiteX540" fmla="*/ 278707 w 7467600"/>
              <a:gd name="connsiteY540" fmla="*/ 1352270 h 6858000"/>
              <a:gd name="connsiteX541" fmla="*/ 321570 w 7467600"/>
              <a:gd name="connsiteY541" fmla="*/ 1861610 h 6858000"/>
              <a:gd name="connsiteX542" fmla="*/ 294281 w 7467600"/>
              <a:gd name="connsiteY542" fmla="*/ 1440658 h 6858000"/>
              <a:gd name="connsiteX543" fmla="*/ 278707 w 7467600"/>
              <a:gd name="connsiteY543" fmla="*/ 1352270 h 6858000"/>
              <a:gd name="connsiteX544" fmla="*/ 1423821 w 7467600"/>
              <a:gd name="connsiteY544" fmla="*/ 1351958 h 6858000"/>
              <a:gd name="connsiteX545" fmla="*/ 1638521 w 7467600"/>
              <a:gd name="connsiteY545" fmla="*/ 1908470 h 6858000"/>
              <a:gd name="connsiteX546" fmla="*/ 1754199 w 7467600"/>
              <a:gd name="connsiteY546" fmla="*/ 2149284 h 6858000"/>
              <a:gd name="connsiteX547" fmla="*/ 1908359 w 7467600"/>
              <a:gd name="connsiteY547" fmla="*/ 2364988 h 6858000"/>
              <a:gd name="connsiteX548" fmla="*/ 1647661 w 7467600"/>
              <a:gd name="connsiteY548" fmla="*/ 1825945 h 6858000"/>
              <a:gd name="connsiteX549" fmla="*/ 1423821 w 7467600"/>
              <a:gd name="connsiteY549" fmla="*/ 1351958 h 6858000"/>
              <a:gd name="connsiteX550" fmla="*/ 1431890 w 7467600"/>
              <a:gd name="connsiteY550" fmla="*/ 1306475 h 6858000"/>
              <a:gd name="connsiteX551" fmla="*/ 1507597 w 7467600"/>
              <a:gd name="connsiteY551" fmla="*/ 1446132 h 6858000"/>
              <a:gd name="connsiteX552" fmla="*/ 1674586 w 7467600"/>
              <a:gd name="connsiteY552" fmla="*/ 1813832 h 6858000"/>
              <a:gd name="connsiteX553" fmla="*/ 1815950 w 7467600"/>
              <a:gd name="connsiteY553" fmla="*/ 2128564 h 6858000"/>
              <a:gd name="connsiteX554" fmla="*/ 1984242 w 7467600"/>
              <a:gd name="connsiteY554" fmla="*/ 2430829 h 6858000"/>
              <a:gd name="connsiteX555" fmla="*/ 2014023 w 7467600"/>
              <a:gd name="connsiteY555" fmla="*/ 2450995 h 6858000"/>
              <a:gd name="connsiteX556" fmla="*/ 1747337 w 7467600"/>
              <a:gd name="connsiteY556" fmla="*/ 1855264 h 6858000"/>
              <a:gd name="connsiteX557" fmla="*/ 1533749 w 7467600"/>
              <a:gd name="connsiteY557" fmla="*/ 1478656 h 6858000"/>
              <a:gd name="connsiteX558" fmla="*/ 1431890 w 7467600"/>
              <a:gd name="connsiteY558" fmla="*/ 1306475 h 6858000"/>
              <a:gd name="connsiteX559" fmla="*/ 5052692 w 7467600"/>
              <a:gd name="connsiteY559" fmla="*/ 1292994 h 6858000"/>
              <a:gd name="connsiteX560" fmla="*/ 5200661 w 7467600"/>
              <a:gd name="connsiteY560" fmla="*/ 1635186 h 6858000"/>
              <a:gd name="connsiteX561" fmla="*/ 5297138 w 7467600"/>
              <a:gd name="connsiteY561" fmla="*/ 1906351 h 6858000"/>
              <a:gd name="connsiteX562" fmla="*/ 5052692 w 7467600"/>
              <a:gd name="connsiteY562" fmla="*/ 1292994 h 6858000"/>
              <a:gd name="connsiteX563" fmla="*/ 5009948 w 7467600"/>
              <a:gd name="connsiteY563" fmla="*/ 1273619 h 6858000"/>
              <a:gd name="connsiteX564" fmla="*/ 5121777 w 7467600"/>
              <a:gd name="connsiteY564" fmla="*/ 1654213 h 6858000"/>
              <a:gd name="connsiteX565" fmla="*/ 5293545 w 7467600"/>
              <a:gd name="connsiteY565" fmla="*/ 2072247 h 6858000"/>
              <a:gd name="connsiteX566" fmla="*/ 5294042 w 7467600"/>
              <a:gd name="connsiteY566" fmla="*/ 2065019 h 6858000"/>
              <a:gd name="connsiteX567" fmla="*/ 5171936 w 7467600"/>
              <a:gd name="connsiteY567" fmla="*/ 1647613 h 6858000"/>
              <a:gd name="connsiteX568" fmla="*/ 5009948 w 7467600"/>
              <a:gd name="connsiteY568" fmla="*/ 1273619 h 6858000"/>
              <a:gd name="connsiteX569" fmla="*/ 655236 w 7467600"/>
              <a:gd name="connsiteY569" fmla="*/ 1268632 h 6858000"/>
              <a:gd name="connsiteX570" fmla="*/ 839521 w 7467600"/>
              <a:gd name="connsiteY570" fmla="*/ 1685315 h 6858000"/>
              <a:gd name="connsiteX571" fmla="*/ 1109416 w 7467600"/>
              <a:gd name="connsiteY571" fmla="*/ 2061663 h 6858000"/>
              <a:gd name="connsiteX572" fmla="*/ 1298300 w 7467600"/>
              <a:gd name="connsiteY572" fmla="*/ 2247742 h 6858000"/>
              <a:gd name="connsiteX573" fmla="*/ 1125871 w 7467600"/>
              <a:gd name="connsiteY573" fmla="*/ 1989513 h 6858000"/>
              <a:gd name="connsiteX574" fmla="*/ 981574 w 7467600"/>
              <a:gd name="connsiteY574" fmla="*/ 1783157 h 6858000"/>
              <a:gd name="connsiteX575" fmla="*/ 922198 w 7467600"/>
              <a:gd name="connsiteY575" fmla="*/ 1677437 h 6858000"/>
              <a:gd name="connsiteX576" fmla="*/ 869293 w 7467600"/>
              <a:gd name="connsiteY576" fmla="*/ 1583214 h 6858000"/>
              <a:gd name="connsiteX577" fmla="*/ 751431 w 7467600"/>
              <a:gd name="connsiteY577" fmla="*/ 1405731 h 6858000"/>
              <a:gd name="connsiteX578" fmla="*/ 655236 w 7467600"/>
              <a:gd name="connsiteY578" fmla="*/ 1268632 h 6858000"/>
              <a:gd name="connsiteX579" fmla="*/ 6516292 w 7467600"/>
              <a:gd name="connsiteY579" fmla="*/ 1263064 h 6858000"/>
              <a:gd name="connsiteX580" fmla="*/ 5736320 w 7467600"/>
              <a:gd name="connsiteY580" fmla="*/ 1501803 h 6858000"/>
              <a:gd name="connsiteX581" fmla="*/ 6516292 w 7467600"/>
              <a:gd name="connsiteY581" fmla="*/ 1263064 h 6858000"/>
              <a:gd name="connsiteX582" fmla="*/ 291466 w 7467600"/>
              <a:gd name="connsiteY582" fmla="*/ 1250369 h 6858000"/>
              <a:gd name="connsiteX583" fmla="*/ 323180 w 7467600"/>
              <a:gd name="connsiteY583" fmla="*/ 1435283 h 6858000"/>
              <a:gd name="connsiteX584" fmla="*/ 349381 w 7467600"/>
              <a:gd name="connsiteY584" fmla="*/ 1875041 h 6858000"/>
              <a:gd name="connsiteX585" fmla="*/ 374363 w 7467600"/>
              <a:gd name="connsiteY585" fmla="*/ 1506494 h 6858000"/>
              <a:gd name="connsiteX586" fmla="*/ 302168 w 7467600"/>
              <a:gd name="connsiteY586" fmla="*/ 1274495 h 6858000"/>
              <a:gd name="connsiteX587" fmla="*/ 291466 w 7467600"/>
              <a:gd name="connsiteY587" fmla="*/ 1250369 h 6858000"/>
              <a:gd name="connsiteX588" fmla="*/ 678222 w 7467600"/>
              <a:gd name="connsiteY588" fmla="*/ 1248670 h 6858000"/>
              <a:gd name="connsiteX589" fmla="*/ 775536 w 7467600"/>
              <a:gd name="connsiteY589" fmla="*/ 1388015 h 6858000"/>
              <a:gd name="connsiteX590" fmla="*/ 894529 w 7467600"/>
              <a:gd name="connsiteY590" fmla="*/ 1567739 h 6858000"/>
              <a:gd name="connsiteX591" fmla="*/ 948000 w 7467600"/>
              <a:gd name="connsiteY591" fmla="*/ 1663088 h 6858000"/>
              <a:gd name="connsiteX592" fmla="*/ 1006812 w 7467600"/>
              <a:gd name="connsiteY592" fmla="*/ 1767683 h 6858000"/>
              <a:gd name="connsiteX593" fmla="*/ 1149133 w 7467600"/>
              <a:gd name="connsiteY593" fmla="*/ 1971513 h 6858000"/>
              <a:gd name="connsiteX594" fmla="*/ 1333952 w 7467600"/>
              <a:gd name="connsiteY594" fmla="*/ 2251620 h 6858000"/>
              <a:gd name="connsiteX595" fmla="*/ 1337329 w 7467600"/>
              <a:gd name="connsiteY595" fmla="*/ 2258350 h 6858000"/>
              <a:gd name="connsiteX596" fmla="*/ 1014726 w 7467600"/>
              <a:gd name="connsiteY596" fmla="*/ 1615556 h 6858000"/>
              <a:gd name="connsiteX597" fmla="*/ 678222 w 7467600"/>
              <a:gd name="connsiteY597" fmla="*/ 1248670 h 6858000"/>
              <a:gd name="connsiteX598" fmla="*/ 6691602 w 7467600"/>
              <a:gd name="connsiteY598" fmla="*/ 1140573 h 6858000"/>
              <a:gd name="connsiteX599" fmla="*/ 6571100 w 7467600"/>
              <a:gd name="connsiteY599" fmla="*/ 1183662 h 6858000"/>
              <a:gd name="connsiteX600" fmla="*/ 6241687 w 7467600"/>
              <a:gd name="connsiteY600" fmla="*/ 1257600 h 6858000"/>
              <a:gd name="connsiteX601" fmla="*/ 5693009 w 7467600"/>
              <a:gd name="connsiteY601" fmla="*/ 1478256 h 6858000"/>
              <a:gd name="connsiteX602" fmla="*/ 6548420 w 7467600"/>
              <a:gd name="connsiteY602" fmla="*/ 1214599 h 6858000"/>
              <a:gd name="connsiteX603" fmla="*/ 6605473 w 7467600"/>
              <a:gd name="connsiteY603" fmla="*/ 1184686 h 6858000"/>
              <a:gd name="connsiteX604" fmla="*/ 6691602 w 7467600"/>
              <a:gd name="connsiteY604" fmla="*/ 1140573 h 6858000"/>
              <a:gd name="connsiteX605" fmla="*/ 4002475 w 7467600"/>
              <a:gd name="connsiteY605" fmla="*/ 1037802 h 6858000"/>
              <a:gd name="connsiteX606" fmla="*/ 4000324 w 7467600"/>
              <a:gd name="connsiteY606" fmla="*/ 1039362 h 6858000"/>
              <a:gd name="connsiteX607" fmla="*/ 4002862 w 7467600"/>
              <a:gd name="connsiteY607" fmla="*/ 1042866 h 6858000"/>
              <a:gd name="connsiteX608" fmla="*/ 4002475 w 7467600"/>
              <a:gd name="connsiteY608" fmla="*/ 1037802 h 6858000"/>
              <a:gd name="connsiteX609" fmla="*/ 506322 w 7467600"/>
              <a:gd name="connsiteY609" fmla="*/ 1020997 h 6858000"/>
              <a:gd name="connsiteX610" fmla="*/ 533068 w 7467600"/>
              <a:gd name="connsiteY610" fmla="*/ 1029409 h 6858000"/>
              <a:gd name="connsiteX611" fmla="*/ 1232525 w 7467600"/>
              <a:gd name="connsiteY611" fmla="*/ 1804675 h 6858000"/>
              <a:gd name="connsiteX612" fmla="*/ 1388858 w 7467600"/>
              <a:gd name="connsiteY612" fmla="*/ 2368011 h 6858000"/>
              <a:gd name="connsiteX613" fmla="*/ 1384098 w 7467600"/>
              <a:gd name="connsiteY613" fmla="*/ 2378125 h 6858000"/>
              <a:gd name="connsiteX614" fmla="*/ 1425393 w 7467600"/>
              <a:gd name="connsiteY614" fmla="*/ 2589124 h 6858000"/>
              <a:gd name="connsiteX615" fmla="*/ 1424001 w 7467600"/>
              <a:gd name="connsiteY615" fmla="*/ 2597541 h 6858000"/>
              <a:gd name="connsiteX616" fmla="*/ 2152729 w 7467600"/>
              <a:gd name="connsiteY616" fmla="*/ 2864487 h 6858000"/>
              <a:gd name="connsiteX617" fmla="*/ 2020609 w 7467600"/>
              <a:gd name="connsiteY617" fmla="*/ 2539671 h 6858000"/>
              <a:gd name="connsiteX618" fmla="*/ 2018920 w 7467600"/>
              <a:gd name="connsiteY618" fmla="*/ 2536309 h 6858000"/>
              <a:gd name="connsiteX619" fmla="*/ 1342441 w 7467600"/>
              <a:gd name="connsiteY619" fmla="*/ 1173017 h 6858000"/>
              <a:gd name="connsiteX620" fmla="*/ 1367925 w 7467600"/>
              <a:gd name="connsiteY620" fmla="*/ 1135648 h 6858000"/>
              <a:gd name="connsiteX621" fmla="*/ 1771401 w 7467600"/>
              <a:gd name="connsiteY621" fmla="*/ 1806673 h 6858000"/>
              <a:gd name="connsiteX622" fmla="*/ 1972385 w 7467600"/>
              <a:gd name="connsiteY622" fmla="*/ 2198735 h 6858000"/>
              <a:gd name="connsiteX623" fmla="*/ 2040892 w 7467600"/>
              <a:gd name="connsiteY623" fmla="*/ 2405205 h 6858000"/>
              <a:gd name="connsiteX624" fmla="*/ 2131689 w 7467600"/>
              <a:gd name="connsiteY624" fmla="*/ 1936926 h 6858000"/>
              <a:gd name="connsiteX625" fmla="*/ 2454820 w 7467600"/>
              <a:gd name="connsiteY625" fmla="*/ 1248808 h 6858000"/>
              <a:gd name="connsiteX626" fmla="*/ 2492512 w 7467600"/>
              <a:gd name="connsiteY626" fmla="*/ 1302920 h 6858000"/>
              <a:gd name="connsiteX627" fmla="*/ 2081216 w 7467600"/>
              <a:gd name="connsiteY627" fmla="*/ 2527513 h 6858000"/>
              <a:gd name="connsiteX628" fmla="*/ 2081211 w 7467600"/>
              <a:gd name="connsiteY628" fmla="*/ 2528916 h 6858000"/>
              <a:gd name="connsiteX629" fmla="*/ 2199067 w 7467600"/>
              <a:gd name="connsiteY629" fmla="*/ 2884061 h 6858000"/>
              <a:gd name="connsiteX630" fmla="*/ 3192586 w 7467600"/>
              <a:gd name="connsiteY630" fmla="*/ 3411496 h 6858000"/>
              <a:gd name="connsiteX631" fmla="*/ 3182620 w 7467600"/>
              <a:gd name="connsiteY631" fmla="*/ 3483279 h 6858000"/>
              <a:gd name="connsiteX632" fmla="*/ 2435119 w 7467600"/>
              <a:gd name="connsiteY632" fmla="*/ 3080173 h 6858000"/>
              <a:gd name="connsiteX633" fmla="*/ 2410152 w 7467600"/>
              <a:gd name="connsiteY633" fmla="*/ 3063751 h 6858000"/>
              <a:gd name="connsiteX634" fmla="*/ 2408099 w 7467600"/>
              <a:gd name="connsiteY634" fmla="*/ 3064403 h 6858000"/>
              <a:gd name="connsiteX635" fmla="*/ 2407218 w 7467600"/>
              <a:gd name="connsiteY635" fmla="*/ 3070324 h 6858000"/>
              <a:gd name="connsiteX636" fmla="*/ 2380138 w 7467600"/>
              <a:gd name="connsiteY636" fmla="*/ 3099341 h 6858000"/>
              <a:gd name="connsiteX637" fmla="*/ 1765923 w 7467600"/>
              <a:gd name="connsiteY637" fmla="*/ 3581043 h 6858000"/>
              <a:gd name="connsiteX638" fmla="*/ 1702258 w 7467600"/>
              <a:gd name="connsiteY638" fmla="*/ 3612286 h 6858000"/>
              <a:gd name="connsiteX639" fmla="*/ 1538370 w 7467600"/>
              <a:gd name="connsiteY639" fmla="*/ 3811804 h 6858000"/>
              <a:gd name="connsiteX640" fmla="*/ 542867 w 7467600"/>
              <a:gd name="connsiteY640" fmla="*/ 4944092 h 6858000"/>
              <a:gd name="connsiteX641" fmla="*/ 515800 w 7467600"/>
              <a:gd name="connsiteY641" fmla="*/ 4862180 h 6858000"/>
              <a:gd name="connsiteX642" fmla="*/ 909145 w 7467600"/>
              <a:gd name="connsiteY642" fmla="*/ 4199225 h 6858000"/>
              <a:gd name="connsiteX643" fmla="*/ 1214067 w 7467600"/>
              <a:gd name="connsiteY643" fmla="*/ 3908561 h 6858000"/>
              <a:gd name="connsiteX644" fmla="*/ 640967 w 7467600"/>
              <a:gd name="connsiteY644" fmla="*/ 4105601 h 6858000"/>
              <a:gd name="connsiteX645" fmla="*/ 112563 w 7467600"/>
              <a:gd name="connsiteY645" fmla="*/ 4396952 h 6858000"/>
              <a:gd name="connsiteX646" fmla="*/ 0 w 7467600"/>
              <a:gd name="connsiteY646" fmla="*/ 4466006 h 6858000"/>
              <a:gd name="connsiteX647" fmla="*/ 0 w 7467600"/>
              <a:gd name="connsiteY647" fmla="*/ 4233763 h 6858000"/>
              <a:gd name="connsiteX648" fmla="*/ 36881 w 7467600"/>
              <a:gd name="connsiteY648" fmla="*/ 4200118 h 6858000"/>
              <a:gd name="connsiteX649" fmla="*/ 910534 w 7467600"/>
              <a:gd name="connsiteY649" fmla="*/ 3629753 h 6858000"/>
              <a:gd name="connsiteX650" fmla="*/ 1578717 w 7467600"/>
              <a:gd name="connsiteY650" fmla="*/ 3575982 h 6858000"/>
              <a:gd name="connsiteX651" fmla="*/ 2338780 w 7467600"/>
              <a:gd name="connsiteY651" fmla="*/ 3033725 h 6858000"/>
              <a:gd name="connsiteX652" fmla="*/ 1807991 w 7467600"/>
              <a:gd name="connsiteY652" fmla="*/ 2807184 h 6858000"/>
              <a:gd name="connsiteX653" fmla="*/ 1416358 w 7467600"/>
              <a:gd name="connsiteY653" fmla="*/ 3112571 h 6858000"/>
              <a:gd name="connsiteX654" fmla="*/ 939066 w 7467600"/>
              <a:gd name="connsiteY654" fmla="*/ 3378798 h 6858000"/>
              <a:gd name="connsiteX655" fmla="*/ 115099 w 7467600"/>
              <a:gd name="connsiteY655" fmla="*/ 3607650 h 6858000"/>
              <a:gd name="connsiteX656" fmla="*/ 97284 w 7467600"/>
              <a:gd name="connsiteY656" fmla="*/ 3520393 h 6858000"/>
              <a:gd name="connsiteX657" fmla="*/ 922050 w 7467600"/>
              <a:gd name="connsiteY657" fmla="*/ 3074867 h 6858000"/>
              <a:gd name="connsiteX658" fmla="*/ 1405265 w 7467600"/>
              <a:gd name="connsiteY658" fmla="*/ 3016319 h 6858000"/>
              <a:gd name="connsiteX659" fmla="*/ 1407512 w 7467600"/>
              <a:gd name="connsiteY659" fmla="*/ 3018001 h 6858000"/>
              <a:gd name="connsiteX660" fmla="*/ 1726266 w 7467600"/>
              <a:gd name="connsiteY660" fmla="*/ 2777274 h 6858000"/>
              <a:gd name="connsiteX661" fmla="*/ 625390 w 7467600"/>
              <a:gd name="connsiteY661" fmla="*/ 2514541 h 6858000"/>
              <a:gd name="connsiteX662" fmla="*/ 619799 w 7467600"/>
              <a:gd name="connsiteY662" fmla="*/ 2527180 h 6858000"/>
              <a:gd name="connsiteX663" fmla="*/ 310030 w 7467600"/>
              <a:gd name="connsiteY663" fmla="*/ 2771818 h 6858000"/>
              <a:gd name="connsiteX664" fmla="*/ 173877 w 7467600"/>
              <a:gd name="connsiteY664" fmla="*/ 2937056 h 6858000"/>
              <a:gd name="connsiteX665" fmla="*/ 77889 w 7467600"/>
              <a:gd name="connsiteY665" fmla="*/ 3138440 h 6858000"/>
              <a:gd name="connsiteX666" fmla="*/ 0 w 7467600"/>
              <a:gd name="connsiteY666" fmla="*/ 3271395 h 6858000"/>
              <a:gd name="connsiteX667" fmla="*/ 0 w 7467600"/>
              <a:gd name="connsiteY667" fmla="*/ 3153002 h 6858000"/>
              <a:gd name="connsiteX668" fmla="*/ 2386 w 7467600"/>
              <a:gd name="connsiteY668" fmla="*/ 3149203 h 6858000"/>
              <a:gd name="connsiteX669" fmla="*/ 89753 w 7467600"/>
              <a:gd name="connsiteY669" fmla="*/ 2987702 h 6858000"/>
              <a:gd name="connsiteX670" fmla="*/ 76869 w 7467600"/>
              <a:gd name="connsiteY670" fmla="*/ 3005404 h 6858000"/>
              <a:gd name="connsiteX671" fmla="*/ 32049 w 7467600"/>
              <a:gd name="connsiteY671" fmla="*/ 3065814 h 6858000"/>
              <a:gd name="connsiteX672" fmla="*/ 0 w 7467600"/>
              <a:gd name="connsiteY672" fmla="*/ 3108744 h 6858000"/>
              <a:gd name="connsiteX673" fmla="*/ 0 w 7467600"/>
              <a:gd name="connsiteY673" fmla="*/ 3058059 h 6858000"/>
              <a:gd name="connsiteX674" fmla="*/ 7610 w 7467600"/>
              <a:gd name="connsiteY674" fmla="*/ 3047889 h 6858000"/>
              <a:gd name="connsiteX675" fmla="*/ 52419 w 7467600"/>
              <a:gd name="connsiteY675" fmla="*/ 2987479 h 6858000"/>
              <a:gd name="connsiteX676" fmla="*/ 59142 w 7467600"/>
              <a:gd name="connsiteY676" fmla="*/ 2978488 h 6858000"/>
              <a:gd name="connsiteX677" fmla="*/ 0 w 7467600"/>
              <a:gd name="connsiteY677" fmla="*/ 3015334 h 6858000"/>
              <a:gd name="connsiteX678" fmla="*/ 0 w 7467600"/>
              <a:gd name="connsiteY678" fmla="*/ 2914286 h 6858000"/>
              <a:gd name="connsiteX679" fmla="*/ 36383 w 7467600"/>
              <a:gd name="connsiteY679" fmla="*/ 2901128 h 6858000"/>
              <a:gd name="connsiteX680" fmla="*/ 156329 w 7467600"/>
              <a:gd name="connsiteY680" fmla="*/ 2840533 h 6858000"/>
              <a:gd name="connsiteX681" fmla="*/ 358355 w 7467600"/>
              <a:gd name="connsiteY681" fmla="*/ 2620471 h 6858000"/>
              <a:gd name="connsiteX682" fmla="*/ 510577 w 7467600"/>
              <a:gd name="connsiteY682" fmla="*/ 2501244 h 6858000"/>
              <a:gd name="connsiteX683" fmla="*/ 211967 w 7467600"/>
              <a:gd name="connsiteY683" fmla="*/ 2479171 h 6858000"/>
              <a:gd name="connsiteX684" fmla="*/ 0 w 7467600"/>
              <a:gd name="connsiteY684" fmla="*/ 2476398 h 6858000"/>
              <a:gd name="connsiteX685" fmla="*/ 0 w 7467600"/>
              <a:gd name="connsiteY685" fmla="*/ 2389189 h 6858000"/>
              <a:gd name="connsiteX686" fmla="*/ 103062 w 7467600"/>
              <a:gd name="connsiteY686" fmla="*/ 2389518 h 6858000"/>
              <a:gd name="connsiteX687" fmla="*/ 510734 w 7467600"/>
              <a:gd name="connsiteY687" fmla="*/ 2416201 h 6858000"/>
              <a:gd name="connsiteX688" fmla="*/ 279257 w 7467600"/>
              <a:gd name="connsiteY688" fmla="*/ 2092102 h 6858000"/>
              <a:gd name="connsiteX689" fmla="*/ 65265 w 7467600"/>
              <a:gd name="connsiteY689" fmla="*/ 2006049 h 6858000"/>
              <a:gd name="connsiteX690" fmla="*/ 0 w 7467600"/>
              <a:gd name="connsiteY690" fmla="*/ 1982532 h 6858000"/>
              <a:gd name="connsiteX691" fmla="*/ 0 w 7467600"/>
              <a:gd name="connsiteY691" fmla="*/ 1912789 h 6858000"/>
              <a:gd name="connsiteX692" fmla="*/ 97460 w 7467600"/>
              <a:gd name="connsiteY692" fmla="*/ 1953725 h 6858000"/>
              <a:gd name="connsiteX693" fmla="*/ 221272 w 7467600"/>
              <a:gd name="connsiteY693" fmla="*/ 1980766 h 6858000"/>
              <a:gd name="connsiteX694" fmla="*/ 116765 w 7467600"/>
              <a:gd name="connsiteY694" fmla="*/ 1911033 h 6858000"/>
              <a:gd name="connsiteX695" fmla="*/ 16405 w 7467600"/>
              <a:gd name="connsiteY695" fmla="*/ 1803412 h 6858000"/>
              <a:gd name="connsiteX696" fmla="*/ 0 w 7467600"/>
              <a:gd name="connsiteY696" fmla="*/ 1784777 h 6858000"/>
              <a:gd name="connsiteX697" fmla="*/ 0 w 7467600"/>
              <a:gd name="connsiteY697" fmla="*/ 1740082 h 6858000"/>
              <a:gd name="connsiteX698" fmla="*/ 39394 w 7467600"/>
              <a:gd name="connsiteY698" fmla="*/ 1784856 h 6858000"/>
              <a:gd name="connsiteX699" fmla="*/ 135813 w 7467600"/>
              <a:gd name="connsiteY699" fmla="*/ 1888838 h 6858000"/>
              <a:gd name="connsiteX700" fmla="*/ 242575 w 7467600"/>
              <a:gd name="connsiteY700" fmla="*/ 1958841 h 6858000"/>
              <a:gd name="connsiteX701" fmla="*/ 82197 w 7467600"/>
              <a:gd name="connsiteY701" fmla="*/ 1754826 h 6858000"/>
              <a:gd name="connsiteX702" fmla="*/ 0 w 7467600"/>
              <a:gd name="connsiteY702" fmla="*/ 1679650 h 6858000"/>
              <a:gd name="connsiteX703" fmla="*/ 0 w 7467600"/>
              <a:gd name="connsiteY703" fmla="*/ 1602463 h 6858000"/>
              <a:gd name="connsiteX704" fmla="*/ 84689 w 7467600"/>
              <a:gd name="connsiteY704" fmla="*/ 1677442 h 6858000"/>
              <a:gd name="connsiteX705" fmla="*/ 298437 w 7467600"/>
              <a:gd name="connsiteY705" fmla="*/ 1968019 h 6858000"/>
              <a:gd name="connsiteX706" fmla="*/ 227269 w 7467600"/>
              <a:gd name="connsiteY706" fmla="*/ 1114064 h 6858000"/>
              <a:gd name="connsiteX707" fmla="*/ 248003 w 7467600"/>
              <a:gd name="connsiteY707" fmla="*/ 1089613 h 6858000"/>
              <a:gd name="connsiteX708" fmla="*/ 427020 w 7467600"/>
              <a:gd name="connsiteY708" fmla="*/ 1619803 h 6858000"/>
              <a:gd name="connsiteX709" fmla="*/ 340345 w 7467600"/>
              <a:gd name="connsiteY709" fmla="*/ 2027739 h 6858000"/>
              <a:gd name="connsiteX710" fmla="*/ 360865 w 7467600"/>
              <a:gd name="connsiteY710" fmla="*/ 2044827 h 6858000"/>
              <a:gd name="connsiteX711" fmla="*/ 560414 w 7467600"/>
              <a:gd name="connsiteY711" fmla="*/ 2421457 h 6858000"/>
              <a:gd name="connsiteX712" fmla="*/ 1359703 w 7467600"/>
              <a:gd name="connsiteY712" fmla="*/ 2578554 h 6858000"/>
              <a:gd name="connsiteX713" fmla="*/ 1359422 w 7467600"/>
              <a:gd name="connsiteY713" fmla="*/ 2577994 h 6858000"/>
              <a:gd name="connsiteX714" fmla="*/ 828701 w 7467600"/>
              <a:gd name="connsiteY714" fmla="*/ 1839520 h 6858000"/>
              <a:gd name="connsiteX715" fmla="*/ 494427 w 7467600"/>
              <a:gd name="connsiteY715" fmla="*/ 1092333 h 6858000"/>
              <a:gd name="connsiteX716" fmla="*/ 506322 w 7467600"/>
              <a:gd name="connsiteY716" fmla="*/ 1020997 h 6858000"/>
              <a:gd name="connsiteX717" fmla="*/ 4570198 w 7467600"/>
              <a:gd name="connsiteY717" fmla="*/ 978081 h 6858000"/>
              <a:gd name="connsiteX718" fmla="*/ 4523691 w 7467600"/>
              <a:gd name="connsiteY718" fmla="*/ 1127776 h 6858000"/>
              <a:gd name="connsiteX719" fmla="*/ 4509875 w 7467600"/>
              <a:gd name="connsiteY719" fmla="*/ 1167552 h 6858000"/>
              <a:gd name="connsiteX720" fmla="*/ 4478168 w 7467600"/>
              <a:gd name="connsiteY720" fmla="*/ 1260735 h 6858000"/>
              <a:gd name="connsiteX721" fmla="*/ 4409309 w 7467600"/>
              <a:gd name="connsiteY721" fmla="*/ 1666996 h 6858000"/>
              <a:gd name="connsiteX722" fmla="*/ 4370031 w 7467600"/>
              <a:gd name="connsiteY722" fmla="*/ 1955666 h 6858000"/>
              <a:gd name="connsiteX723" fmla="*/ 4570198 w 7467600"/>
              <a:gd name="connsiteY723" fmla="*/ 978081 h 6858000"/>
              <a:gd name="connsiteX724" fmla="*/ 4557898 w 7467600"/>
              <a:gd name="connsiteY724" fmla="*/ 900011 h 6858000"/>
              <a:gd name="connsiteX725" fmla="*/ 4344840 w 7467600"/>
              <a:gd name="connsiteY725" fmla="*/ 1922038 h 6858000"/>
              <a:gd name="connsiteX726" fmla="*/ 4378710 w 7467600"/>
              <a:gd name="connsiteY726" fmla="*/ 1665516 h 6858000"/>
              <a:gd name="connsiteX727" fmla="*/ 4448798 w 7467600"/>
              <a:gd name="connsiteY727" fmla="*/ 1253024 h 6858000"/>
              <a:gd name="connsiteX728" fmla="*/ 4480315 w 7467600"/>
              <a:gd name="connsiteY728" fmla="*/ 1158454 h 6858000"/>
              <a:gd name="connsiteX729" fmla="*/ 4494133 w 7467600"/>
              <a:gd name="connsiteY729" fmla="*/ 1118676 h 6858000"/>
              <a:gd name="connsiteX730" fmla="*/ 4557898 w 7467600"/>
              <a:gd name="connsiteY730" fmla="*/ 900011 h 6858000"/>
              <a:gd name="connsiteX731" fmla="*/ 5870151 w 7467600"/>
              <a:gd name="connsiteY731" fmla="*/ 898890 h 6858000"/>
              <a:gd name="connsiteX732" fmla="*/ 5861335 w 7467600"/>
              <a:gd name="connsiteY732" fmla="*/ 899177 h 6858000"/>
              <a:gd name="connsiteX733" fmla="*/ 5843702 w 7467600"/>
              <a:gd name="connsiteY733" fmla="*/ 899748 h 6858000"/>
              <a:gd name="connsiteX734" fmla="*/ 5651107 w 7467600"/>
              <a:gd name="connsiteY734" fmla="*/ 920306 h 6858000"/>
              <a:gd name="connsiteX735" fmla="*/ 5459407 w 7467600"/>
              <a:gd name="connsiteY735" fmla="*/ 940975 h 6858000"/>
              <a:gd name="connsiteX736" fmla="*/ 5374846 w 7467600"/>
              <a:gd name="connsiteY736" fmla="*/ 941988 h 6858000"/>
              <a:gd name="connsiteX737" fmla="*/ 5256105 w 7467600"/>
              <a:gd name="connsiteY737" fmla="*/ 945632 h 6858000"/>
              <a:gd name="connsiteX738" fmla="*/ 5107071 w 7467600"/>
              <a:gd name="connsiteY738" fmla="*/ 969720 h 6858000"/>
              <a:gd name="connsiteX739" fmla="*/ 4998681 w 7467600"/>
              <a:gd name="connsiteY739" fmla="*/ 988771 h 6858000"/>
              <a:gd name="connsiteX740" fmla="*/ 5870151 w 7467600"/>
              <a:gd name="connsiteY740" fmla="*/ 898890 h 6858000"/>
              <a:gd name="connsiteX741" fmla="*/ 5504425 w 7467600"/>
              <a:gd name="connsiteY741" fmla="*/ 848067 h 6858000"/>
              <a:gd name="connsiteX742" fmla="*/ 4968849 w 7467600"/>
              <a:gd name="connsiteY742" fmla="*/ 962318 h 6858000"/>
              <a:gd name="connsiteX743" fmla="*/ 5104039 w 7467600"/>
              <a:gd name="connsiteY743" fmla="*/ 940634 h 6858000"/>
              <a:gd name="connsiteX744" fmla="*/ 5256311 w 7467600"/>
              <a:gd name="connsiteY744" fmla="*/ 916490 h 6858000"/>
              <a:gd name="connsiteX745" fmla="*/ 5377381 w 7467600"/>
              <a:gd name="connsiteY745" fmla="*/ 912671 h 6858000"/>
              <a:gd name="connsiteX746" fmla="*/ 5460148 w 7467600"/>
              <a:gd name="connsiteY746" fmla="*/ 911442 h 6858000"/>
              <a:gd name="connsiteX747" fmla="*/ 5648971 w 7467600"/>
              <a:gd name="connsiteY747" fmla="*/ 891331 h 6858000"/>
              <a:gd name="connsiteX748" fmla="*/ 5844807 w 7467600"/>
              <a:gd name="connsiteY748" fmla="*/ 870718 h 6858000"/>
              <a:gd name="connsiteX749" fmla="*/ 5862975 w 7467600"/>
              <a:gd name="connsiteY749" fmla="*/ 869756 h 6858000"/>
              <a:gd name="connsiteX750" fmla="*/ 5920887 w 7467600"/>
              <a:gd name="connsiteY750" fmla="*/ 865929 h 6858000"/>
              <a:gd name="connsiteX751" fmla="*/ 5504425 w 7467600"/>
              <a:gd name="connsiteY751" fmla="*/ 848067 h 6858000"/>
              <a:gd name="connsiteX752" fmla="*/ 3607114 w 7467600"/>
              <a:gd name="connsiteY752" fmla="*/ 467441 h 6858000"/>
              <a:gd name="connsiteX753" fmla="*/ 3296242 w 7467600"/>
              <a:gd name="connsiteY753" fmla="*/ 807991 h 6858000"/>
              <a:gd name="connsiteX754" fmla="*/ 3174674 w 7467600"/>
              <a:gd name="connsiteY754" fmla="*/ 919759 h 6858000"/>
              <a:gd name="connsiteX755" fmla="*/ 3042978 w 7467600"/>
              <a:gd name="connsiteY755" fmla="*/ 1054894 h 6858000"/>
              <a:gd name="connsiteX756" fmla="*/ 2968914 w 7467600"/>
              <a:gd name="connsiteY756" fmla="*/ 1133756 h 6858000"/>
              <a:gd name="connsiteX757" fmla="*/ 3103823 w 7467600"/>
              <a:gd name="connsiteY757" fmla="*/ 1026814 h 6858000"/>
              <a:gd name="connsiteX758" fmla="*/ 3607114 w 7467600"/>
              <a:gd name="connsiteY758" fmla="*/ 467441 h 6858000"/>
              <a:gd name="connsiteX759" fmla="*/ 3744487 w 7467600"/>
              <a:gd name="connsiteY759" fmla="*/ 383136 h 6858000"/>
              <a:gd name="connsiteX760" fmla="*/ 3970213 w 7467600"/>
              <a:gd name="connsiteY760" fmla="*/ 995559 h 6858000"/>
              <a:gd name="connsiteX761" fmla="*/ 3744487 w 7467600"/>
              <a:gd name="connsiteY761" fmla="*/ 383136 h 6858000"/>
              <a:gd name="connsiteX762" fmla="*/ 3624562 w 7467600"/>
              <a:gd name="connsiteY762" fmla="*/ 367041 h 6858000"/>
              <a:gd name="connsiteX763" fmla="*/ 3489712 w 7467600"/>
              <a:gd name="connsiteY763" fmla="*/ 485386 h 6858000"/>
              <a:gd name="connsiteX764" fmla="*/ 3182994 w 7467600"/>
              <a:gd name="connsiteY764" fmla="*/ 828265 h 6858000"/>
              <a:gd name="connsiteX765" fmla="*/ 2892114 w 7467600"/>
              <a:gd name="connsiteY765" fmla="*/ 1172635 h 6858000"/>
              <a:gd name="connsiteX766" fmla="*/ 3021459 w 7467600"/>
              <a:gd name="connsiteY766" fmla="*/ 1035385 h 6858000"/>
              <a:gd name="connsiteX767" fmla="*/ 3153873 w 7467600"/>
              <a:gd name="connsiteY767" fmla="*/ 898971 h 6858000"/>
              <a:gd name="connsiteX768" fmla="*/ 3276511 w 7467600"/>
              <a:gd name="connsiteY768" fmla="*/ 786423 h 6858000"/>
              <a:gd name="connsiteX769" fmla="*/ 3584154 w 7467600"/>
              <a:gd name="connsiteY769" fmla="*/ 448218 h 6858000"/>
              <a:gd name="connsiteX770" fmla="*/ 3624562 w 7467600"/>
              <a:gd name="connsiteY770" fmla="*/ 367041 h 6858000"/>
              <a:gd name="connsiteX771" fmla="*/ 3766672 w 7467600"/>
              <a:gd name="connsiteY771" fmla="*/ 359429 h 6858000"/>
              <a:gd name="connsiteX772" fmla="*/ 3996338 w 7467600"/>
              <a:gd name="connsiteY772" fmla="*/ 968237 h 6858000"/>
              <a:gd name="connsiteX773" fmla="*/ 3766672 w 7467600"/>
              <a:gd name="connsiteY773" fmla="*/ 359429 h 6858000"/>
              <a:gd name="connsiteX774" fmla="*/ 5805386 w 7467600"/>
              <a:gd name="connsiteY774" fmla="*/ 239240 h 6858000"/>
              <a:gd name="connsiteX775" fmla="*/ 5736947 w 7467600"/>
              <a:gd name="connsiteY775" fmla="*/ 261367 h 6858000"/>
              <a:gd name="connsiteX776" fmla="*/ 5427012 w 7467600"/>
              <a:gd name="connsiteY776" fmla="*/ 311272 h 6858000"/>
              <a:gd name="connsiteX777" fmla="*/ 5147818 w 7467600"/>
              <a:gd name="connsiteY777" fmla="*/ 322112 h 6858000"/>
              <a:gd name="connsiteX778" fmla="*/ 5060854 w 7467600"/>
              <a:gd name="connsiteY778" fmla="*/ 311882 h 6858000"/>
              <a:gd name="connsiteX779" fmla="*/ 4945989 w 7467600"/>
              <a:gd name="connsiteY779" fmla="*/ 300516 h 6858000"/>
              <a:gd name="connsiteX780" fmla="*/ 5410479 w 7467600"/>
              <a:gd name="connsiteY780" fmla="*/ 348434 h 6858000"/>
              <a:gd name="connsiteX781" fmla="*/ 5805386 w 7467600"/>
              <a:gd name="connsiteY781" fmla="*/ 239240 h 6858000"/>
              <a:gd name="connsiteX782" fmla="*/ 5905192 w 7467600"/>
              <a:gd name="connsiteY782" fmla="*/ 163079 h 6858000"/>
              <a:gd name="connsiteX783" fmla="*/ 5865655 w 7467600"/>
              <a:gd name="connsiteY783" fmla="*/ 171901 h 6858000"/>
              <a:gd name="connsiteX784" fmla="*/ 5259740 w 7467600"/>
              <a:gd name="connsiteY784" fmla="*/ 257013 h 6858000"/>
              <a:gd name="connsiteX785" fmla="*/ 5208466 w 7467600"/>
              <a:gd name="connsiteY785" fmla="*/ 257550 h 6858000"/>
              <a:gd name="connsiteX786" fmla="*/ 4980204 w 7467600"/>
              <a:gd name="connsiteY786" fmla="*/ 271903 h 6858000"/>
              <a:gd name="connsiteX787" fmla="*/ 5068068 w 7467600"/>
              <a:gd name="connsiteY787" fmla="*/ 282244 h 6858000"/>
              <a:gd name="connsiteX788" fmla="*/ 5153231 w 7467600"/>
              <a:gd name="connsiteY788" fmla="*/ 292240 h 6858000"/>
              <a:gd name="connsiteX789" fmla="*/ 5426491 w 7467600"/>
              <a:gd name="connsiteY789" fmla="*/ 281128 h 6858000"/>
              <a:gd name="connsiteX790" fmla="*/ 5731212 w 7467600"/>
              <a:gd name="connsiteY790" fmla="*/ 231951 h 6858000"/>
              <a:gd name="connsiteX791" fmla="*/ 5905192 w 7467600"/>
              <a:gd name="connsiteY791" fmla="*/ 163079 h 6858000"/>
              <a:gd name="connsiteX792" fmla="*/ 5944437 w 7467600"/>
              <a:gd name="connsiteY792" fmla="*/ 113829 h 6858000"/>
              <a:gd name="connsiteX793" fmla="*/ 5825032 w 7467600"/>
              <a:gd name="connsiteY793" fmla="*/ 146405 h 6858000"/>
              <a:gd name="connsiteX794" fmla="*/ 4955599 w 7467600"/>
              <a:gd name="connsiteY794" fmla="*/ 247008 h 6858000"/>
              <a:gd name="connsiteX795" fmla="*/ 5210104 w 7467600"/>
              <a:gd name="connsiteY795" fmla="*/ 228123 h 6858000"/>
              <a:gd name="connsiteX796" fmla="*/ 5261015 w 7467600"/>
              <a:gd name="connsiteY796" fmla="*/ 227087 h 6858000"/>
              <a:gd name="connsiteX797" fmla="*/ 5861181 w 7467600"/>
              <a:gd name="connsiteY797" fmla="*/ 143093 h 6858000"/>
              <a:gd name="connsiteX798" fmla="*/ 5961252 w 7467600"/>
              <a:gd name="connsiteY798" fmla="*/ 114820 h 6858000"/>
              <a:gd name="connsiteX799" fmla="*/ 5944437 w 7467600"/>
              <a:gd name="connsiteY799" fmla="*/ 113829 h 6858000"/>
              <a:gd name="connsiteX800" fmla="*/ 3882765 w 7467600"/>
              <a:gd name="connsiteY800" fmla="*/ 0 h 6858000"/>
              <a:gd name="connsiteX801" fmla="*/ 3995099 w 7467600"/>
              <a:gd name="connsiteY801" fmla="*/ 0 h 6858000"/>
              <a:gd name="connsiteX802" fmla="*/ 4163818 w 7467600"/>
              <a:gd name="connsiteY802" fmla="*/ 234104 h 6858000"/>
              <a:gd name="connsiteX803" fmla="*/ 4172099 w 7467600"/>
              <a:gd name="connsiteY803" fmla="*/ 234207 h 6858000"/>
              <a:gd name="connsiteX804" fmla="*/ 4784282 w 7467600"/>
              <a:gd name="connsiteY804" fmla="*/ 276561 h 6858000"/>
              <a:gd name="connsiteX805" fmla="*/ 4801687 w 7467600"/>
              <a:gd name="connsiteY805" fmla="*/ 267764 h 6858000"/>
              <a:gd name="connsiteX806" fmla="*/ 6082788 w 7467600"/>
              <a:gd name="connsiteY806" fmla="*/ 64119 h 6858000"/>
              <a:gd name="connsiteX807" fmla="*/ 6099442 w 7467600"/>
              <a:gd name="connsiteY807" fmla="*/ 82568 h 6858000"/>
              <a:gd name="connsiteX808" fmla="*/ 4804137 w 7467600"/>
              <a:gd name="connsiteY808" fmla="*/ 320931 h 6858000"/>
              <a:gd name="connsiteX809" fmla="*/ 4227047 w 7467600"/>
              <a:gd name="connsiteY809" fmla="*/ 313415 h 6858000"/>
              <a:gd name="connsiteX810" fmla="*/ 4346041 w 7467600"/>
              <a:gd name="connsiteY810" fmla="*/ 456086 h 6858000"/>
              <a:gd name="connsiteX811" fmla="*/ 4870967 w 7467600"/>
              <a:gd name="connsiteY811" fmla="*/ 963061 h 6858000"/>
              <a:gd name="connsiteX812" fmla="*/ 4889647 w 7467600"/>
              <a:gd name="connsiteY812" fmla="*/ 957147 h 6858000"/>
              <a:gd name="connsiteX813" fmla="*/ 5422504 w 7467600"/>
              <a:gd name="connsiteY813" fmla="*/ 805191 h 6858000"/>
              <a:gd name="connsiteX814" fmla="*/ 6087656 w 7467600"/>
              <a:gd name="connsiteY814" fmla="*/ 826703 h 6858000"/>
              <a:gd name="connsiteX815" fmla="*/ 6058717 w 7467600"/>
              <a:gd name="connsiteY815" fmla="*/ 865992 h 6858000"/>
              <a:gd name="connsiteX816" fmla="*/ 4974153 w 7467600"/>
              <a:gd name="connsiteY816" fmla="*/ 1045456 h 6858000"/>
              <a:gd name="connsiteX817" fmla="*/ 5627835 w 7467600"/>
              <a:gd name="connsiteY817" fmla="*/ 1472077 h 6858000"/>
              <a:gd name="connsiteX818" fmla="*/ 5629817 w 7467600"/>
              <a:gd name="connsiteY818" fmla="*/ 1471412 h 6858000"/>
              <a:gd name="connsiteX819" fmla="*/ 5634124 w 7467600"/>
              <a:gd name="connsiteY819" fmla="*/ 1470572 h 6858000"/>
              <a:gd name="connsiteX820" fmla="*/ 5755832 w 7467600"/>
              <a:gd name="connsiteY820" fmla="*/ 1383886 h 6858000"/>
              <a:gd name="connsiteX821" fmla="*/ 6014186 w 7467600"/>
              <a:gd name="connsiteY821" fmla="*/ 1279799 h 6858000"/>
              <a:gd name="connsiteX822" fmla="*/ 6901619 w 7467600"/>
              <a:gd name="connsiteY822" fmla="*/ 1047874 h 6858000"/>
              <a:gd name="connsiteX823" fmla="*/ 6931566 w 7467600"/>
              <a:gd name="connsiteY823" fmla="*/ 1062034 h 6858000"/>
              <a:gd name="connsiteX824" fmla="*/ 5790982 w 7467600"/>
              <a:gd name="connsiteY824" fmla="*/ 1561380 h 6858000"/>
              <a:gd name="connsiteX825" fmla="*/ 6188971 w 7467600"/>
              <a:gd name="connsiteY825" fmla="*/ 1755168 h 6858000"/>
              <a:gd name="connsiteX826" fmla="*/ 6202446 w 7467600"/>
              <a:gd name="connsiteY826" fmla="*/ 1752268 h 6858000"/>
              <a:gd name="connsiteX827" fmla="*/ 7179560 w 7467600"/>
              <a:gd name="connsiteY827" fmla="*/ 1467551 h 6858000"/>
              <a:gd name="connsiteX828" fmla="*/ 7158730 w 7467600"/>
              <a:gd name="connsiteY828" fmla="*/ 1507835 h 6858000"/>
              <a:gd name="connsiteX829" fmla="*/ 6326959 w 7467600"/>
              <a:gd name="connsiteY829" fmla="*/ 1817686 h 6858000"/>
              <a:gd name="connsiteX830" fmla="*/ 6537433 w 7467600"/>
              <a:gd name="connsiteY830" fmla="*/ 1907790 h 6858000"/>
              <a:gd name="connsiteX831" fmla="*/ 6550221 w 7467600"/>
              <a:gd name="connsiteY831" fmla="*/ 1910729 h 6858000"/>
              <a:gd name="connsiteX832" fmla="*/ 6964438 w 7467600"/>
              <a:gd name="connsiteY832" fmla="*/ 2209505 h 6858000"/>
              <a:gd name="connsiteX833" fmla="*/ 7367862 w 7467600"/>
              <a:gd name="connsiteY833" fmla="*/ 2806833 h 6858000"/>
              <a:gd name="connsiteX834" fmla="*/ 7364329 w 7467600"/>
              <a:gd name="connsiteY834" fmla="*/ 2826907 h 6858000"/>
              <a:gd name="connsiteX835" fmla="*/ 7290545 w 7467600"/>
              <a:gd name="connsiteY835" fmla="*/ 2850663 h 6858000"/>
              <a:gd name="connsiteX836" fmla="*/ 6472036 w 7467600"/>
              <a:gd name="connsiteY836" fmla="*/ 1959003 h 6858000"/>
              <a:gd name="connsiteX837" fmla="*/ 5792897 w 7467600"/>
              <a:gd name="connsiteY837" fmla="*/ 1647747 h 6858000"/>
              <a:gd name="connsiteX838" fmla="*/ 5842751 w 7467600"/>
              <a:gd name="connsiteY838" fmla="*/ 1816112 h 6858000"/>
              <a:gd name="connsiteX839" fmla="*/ 5847424 w 7467600"/>
              <a:gd name="connsiteY839" fmla="*/ 1815776 h 6858000"/>
              <a:gd name="connsiteX840" fmla="*/ 6399821 w 7467600"/>
              <a:gd name="connsiteY840" fmla="*/ 2344799 h 6858000"/>
              <a:gd name="connsiteX841" fmla="*/ 6323232 w 7467600"/>
              <a:gd name="connsiteY841" fmla="*/ 2389634 h 6858000"/>
              <a:gd name="connsiteX842" fmla="*/ 5942958 w 7467600"/>
              <a:gd name="connsiteY842" fmla="*/ 2077708 h 6858000"/>
              <a:gd name="connsiteX843" fmla="*/ 5921559 w 7467600"/>
              <a:gd name="connsiteY843" fmla="*/ 2378596 h 6858000"/>
              <a:gd name="connsiteX844" fmla="*/ 5817651 w 7467600"/>
              <a:gd name="connsiteY844" fmla="*/ 3023919 h 6858000"/>
              <a:gd name="connsiteX845" fmla="*/ 5729634 w 7467600"/>
              <a:gd name="connsiteY845" fmla="*/ 3051849 h 6858000"/>
              <a:gd name="connsiteX846" fmla="*/ 5611018 w 7467600"/>
              <a:gd name="connsiteY846" fmla="*/ 2316769 h 6858000"/>
              <a:gd name="connsiteX847" fmla="*/ 5687608 w 7467600"/>
              <a:gd name="connsiteY847" fmla="*/ 2039972 h 6858000"/>
              <a:gd name="connsiteX848" fmla="*/ 5657554 w 7467600"/>
              <a:gd name="connsiteY848" fmla="*/ 1576445 h 6858000"/>
              <a:gd name="connsiteX849" fmla="*/ 5150475 w 7467600"/>
              <a:gd name="connsiteY849" fmla="*/ 1274012 h 6858000"/>
              <a:gd name="connsiteX850" fmla="*/ 5349142 w 7467600"/>
              <a:gd name="connsiteY850" fmla="*/ 2204405 h 6858000"/>
              <a:gd name="connsiteX851" fmla="*/ 5262214 w 7467600"/>
              <a:gd name="connsiteY851" fmla="*/ 2233836 h 6858000"/>
              <a:gd name="connsiteX852" fmla="*/ 4981539 w 7467600"/>
              <a:gd name="connsiteY852" fmla="*/ 1542201 h 6858000"/>
              <a:gd name="connsiteX853" fmla="*/ 4958461 w 7467600"/>
              <a:gd name="connsiteY853" fmla="*/ 1136957 h 6858000"/>
              <a:gd name="connsiteX854" fmla="*/ 4655015 w 7467600"/>
              <a:gd name="connsiteY854" fmla="*/ 891426 h 6858000"/>
              <a:gd name="connsiteX855" fmla="*/ 4348002 w 7467600"/>
              <a:gd name="connsiteY855" fmla="*/ 2205895 h 6858000"/>
              <a:gd name="connsiteX856" fmla="*/ 4262250 w 7467600"/>
              <a:gd name="connsiteY856" fmla="*/ 2219972 h 6858000"/>
              <a:gd name="connsiteX857" fmla="*/ 4550611 w 7467600"/>
              <a:gd name="connsiteY857" fmla="*/ 817540 h 6858000"/>
              <a:gd name="connsiteX858" fmla="*/ 4564418 w 7467600"/>
              <a:gd name="connsiteY858" fmla="*/ 808293 h 6858000"/>
              <a:gd name="connsiteX859" fmla="*/ 4266388 w 7467600"/>
              <a:gd name="connsiteY859" fmla="*/ 500083 h 6858000"/>
              <a:gd name="connsiteX860" fmla="*/ 4032842 w 7467600"/>
              <a:gd name="connsiteY860" fmla="*/ 211809 h 6858000"/>
              <a:gd name="connsiteX861" fmla="*/ 3882765 w 7467600"/>
              <a:gd name="connsiteY861" fmla="*/ 0 h 6858000"/>
              <a:gd name="connsiteX862" fmla="*/ 3721337 w 7467600"/>
              <a:gd name="connsiteY862" fmla="*/ 0 h 6858000"/>
              <a:gd name="connsiteX863" fmla="*/ 3797544 w 7467600"/>
              <a:gd name="connsiteY863" fmla="*/ 0 h 6858000"/>
              <a:gd name="connsiteX864" fmla="*/ 3775734 w 7467600"/>
              <a:gd name="connsiteY864" fmla="*/ 95131 h 6858000"/>
              <a:gd name="connsiteX865" fmla="*/ 3724807 w 7467600"/>
              <a:gd name="connsiteY865" fmla="*/ 272257 h 6858000"/>
              <a:gd name="connsiteX866" fmla="*/ 3726844 w 7467600"/>
              <a:gd name="connsiteY866" fmla="*/ 282988 h 6858000"/>
              <a:gd name="connsiteX867" fmla="*/ 3742664 w 7467600"/>
              <a:gd name="connsiteY867" fmla="*/ 279918 h 6858000"/>
              <a:gd name="connsiteX868" fmla="*/ 4103910 w 7467600"/>
              <a:gd name="connsiteY868" fmla="*/ 1161917 h 6858000"/>
              <a:gd name="connsiteX869" fmla="*/ 4020269 w 7467600"/>
              <a:gd name="connsiteY869" fmla="*/ 1200406 h 6858000"/>
              <a:gd name="connsiteX870" fmla="*/ 3674882 w 7467600"/>
              <a:gd name="connsiteY870" fmla="*/ 488524 h 6858000"/>
              <a:gd name="connsiteX871" fmla="*/ 3132682 w 7467600"/>
              <a:gd name="connsiteY871" fmla="*/ 1072284 h 6858000"/>
              <a:gd name="connsiteX872" fmla="*/ 2716346 w 7467600"/>
              <a:gd name="connsiteY872" fmla="*/ 1276376 h 6858000"/>
              <a:gd name="connsiteX873" fmla="*/ 2716772 w 7467600"/>
              <a:gd name="connsiteY873" fmla="*/ 1255462 h 6858000"/>
              <a:gd name="connsiteX874" fmla="*/ 3471096 w 7467600"/>
              <a:gd name="connsiteY874" fmla="*/ 437072 h 6858000"/>
              <a:gd name="connsiteX875" fmla="*/ 3639057 w 7467600"/>
              <a:gd name="connsiteY875" fmla="*/ 286334 h 6858000"/>
              <a:gd name="connsiteX876" fmla="*/ 3640309 w 7467600"/>
              <a:gd name="connsiteY876" fmla="*/ 284664 h 6858000"/>
              <a:gd name="connsiteX877" fmla="*/ 3646022 w 7467600"/>
              <a:gd name="connsiteY877" fmla="*/ 276711 h 6858000"/>
              <a:gd name="connsiteX878" fmla="*/ 3707943 w 7467600"/>
              <a:gd name="connsiteY878" fmla="*/ 65958 h 6858000"/>
              <a:gd name="connsiteX879" fmla="*/ 3721337 w 7467600"/>
              <a:gd name="connsiteY879" fmla="*/ 0 h 6858000"/>
              <a:gd name="connsiteX880" fmla="*/ 2867960 w 7467600"/>
              <a:gd name="connsiteY880" fmla="*/ 0 h 6858000"/>
              <a:gd name="connsiteX881" fmla="*/ 2926351 w 7467600"/>
              <a:gd name="connsiteY881" fmla="*/ 0 h 6858000"/>
              <a:gd name="connsiteX882" fmla="*/ 2902823 w 7467600"/>
              <a:gd name="connsiteY882" fmla="*/ 262929 h 6858000"/>
              <a:gd name="connsiteX883" fmla="*/ 2940663 w 7467600"/>
              <a:gd name="connsiteY883" fmla="*/ 140884 h 6858000"/>
              <a:gd name="connsiteX884" fmla="*/ 2947039 w 7467600"/>
              <a:gd name="connsiteY884" fmla="*/ 122524 h 6858000"/>
              <a:gd name="connsiteX885" fmla="*/ 2984316 w 7467600"/>
              <a:gd name="connsiteY885" fmla="*/ 0 h 6858000"/>
              <a:gd name="connsiteX886" fmla="*/ 3016114 w 7467600"/>
              <a:gd name="connsiteY886" fmla="*/ 0 h 6858000"/>
              <a:gd name="connsiteX887" fmla="*/ 2979949 w 7467600"/>
              <a:gd name="connsiteY887" fmla="*/ 119274 h 6858000"/>
              <a:gd name="connsiteX888" fmla="*/ 3023879 w 7467600"/>
              <a:gd name="connsiteY888" fmla="*/ 0 h 6858000"/>
              <a:gd name="connsiteX889" fmla="*/ 3105400 w 7467600"/>
              <a:gd name="connsiteY889" fmla="*/ 0 h 6858000"/>
              <a:gd name="connsiteX890" fmla="*/ 3094669 w 7467600"/>
              <a:gd name="connsiteY890" fmla="*/ 30308 h 6858000"/>
              <a:gd name="connsiteX891" fmla="*/ 2901945 w 7467600"/>
              <a:gd name="connsiteY891" fmla="*/ 466538 h 6858000"/>
              <a:gd name="connsiteX892" fmla="*/ 2815209 w 7467600"/>
              <a:gd name="connsiteY892" fmla="*/ 497361 h 6858000"/>
              <a:gd name="connsiteX893" fmla="*/ 2844845 w 7467600"/>
              <a:gd name="connsiteY893" fmla="*/ 127638 h 6858000"/>
              <a:gd name="connsiteX894" fmla="*/ 2867960 w 7467600"/>
              <a:gd name="connsiteY894" fmla="*/ 0 h 6858000"/>
              <a:gd name="connsiteX895" fmla="*/ 1057230 w 7467600"/>
              <a:gd name="connsiteY895" fmla="*/ 0 h 6858000"/>
              <a:gd name="connsiteX896" fmla="*/ 1111003 w 7467600"/>
              <a:gd name="connsiteY896" fmla="*/ 0 h 6858000"/>
              <a:gd name="connsiteX897" fmla="*/ 1125553 w 7467600"/>
              <a:gd name="connsiteY897" fmla="*/ 52588 h 6858000"/>
              <a:gd name="connsiteX898" fmla="*/ 1304276 w 7467600"/>
              <a:gd name="connsiteY898" fmla="*/ 476275 h 6858000"/>
              <a:gd name="connsiteX899" fmla="*/ 1492066 w 7467600"/>
              <a:gd name="connsiteY899" fmla="*/ 886333 h 6858000"/>
              <a:gd name="connsiteX900" fmla="*/ 1423698 w 7467600"/>
              <a:gd name="connsiteY900" fmla="*/ 710817 h 6858000"/>
              <a:gd name="connsiteX901" fmla="*/ 1357609 w 7467600"/>
              <a:gd name="connsiteY901" fmla="*/ 532892 h 6858000"/>
              <a:gd name="connsiteX902" fmla="*/ 1309550 w 7467600"/>
              <a:gd name="connsiteY902" fmla="*/ 374031 h 6858000"/>
              <a:gd name="connsiteX903" fmla="*/ 1193673 w 7467600"/>
              <a:gd name="connsiteY903" fmla="*/ 49533 h 6858000"/>
              <a:gd name="connsiteX904" fmla="*/ 1164391 w 7467600"/>
              <a:gd name="connsiteY904" fmla="*/ 0 h 6858000"/>
              <a:gd name="connsiteX905" fmla="*/ 1200666 w 7467600"/>
              <a:gd name="connsiteY905" fmla="*/ 0 h 6858000"/>
              <a:gd name="connsiteX906" fmla="*/ 1223408 w 7467600"/>
              <a:gd name="connsiteY906" fmla="*/ 38996 h 6858000"/>
              <a:gd name="connsiteX907" fmla="*/ 1339635 w 7467600"/>
              <a:gd name="connsiteY907" fmla="*/ 365517 h 6858000"/>
              <a:gd name="connsiteX908" fmla="*/ 1387469 w 7467600"/>
              <a:gd name="connsiteY908" fmla="*/ 523079 h 6858000"/>
              <a:gd name="connsiteX909" fmla="*/ 1452685 w 7467600"/>
              <a:gd name="connsiteY909" fmla="*/ 699806 h 6858000"/>
              <a:gd name="connsiteX910" fmla="*/ 1492092 w 7467600"/>
              <a:gd name="connsiteY910" fmla="*/ 800424 h 6858000"/>
              <a:gd name="connsiteX911" fmla="*/ 1455302 w 7467600"/>
              <a:gd name="connsiteY911" fmla="*/ 632913 h 6858000"/>
              <a:gd name="connsiteX912" fmla="*/ 1222336 w 7467600"/>
              <a:gd name="connsiteY912" fmla="*/ 9480 h 6858000"/>
              <a:gd name="connsiteX913" fmla="*/ 1214634 w 7467600"/>
              <a:gd name="connsiteY913" fmla="*/ 0 h 6858000"/>
              <a:gd name="connsiteX914" fmla="*/ 1289827 w 7467600"/>
              <a:gd name="connsiteY914" fmla="*/ 0 h 6858000"/>
              <a:gd name="connsiteX915" fmla="*/ 1321076 w 7467600"/>
              <a:gd name="connsiteY915" fmla="*/ 59722 h 6858000"/>
              <a:gd name="connsiteX916" fmla="*/ 1512579 w 7467600"/>
              <a:gd name="connsiteY916" fmla="*/ 626441 h 6858000"/>
              <a:gd name="connsiteX917" fmla="*/ 1506076 w 7467600"/>
              <a:gd name="connsiteY917" fmla="*/ 1089289 h 6858000"/>
              <a:gd name="connsiteX918" fmla="*/ 1486346 w 7467600"/>
              <a:gd name="connsiteY918" fmla="*/ 1079919 h 6858000"/>
              <a:gd name="connsiteX919" fmla="*/ 1070511 w 7467600"/>
              <a:gd name="connsiteY919" fmla="*/ 48609 h 6858000"/>
              <a:gd name="connsiteX920" fmla="*/ 1057230 w 7467600"/>
              <a:gd name="connsiteY920" fmla="*/ 0 h 6858000"/>
              <a:gd name="connsiteX921" fmla="*/ 43151 w 7467600"/>
              <a:gd name="connsiteY921" fmla="*/ 0 h 6858000"/>
              <a:gd name="connsiteX922" fmla="*/ 95283 w 7467600"/>
              <a:gd name="connsiteY922" fmla="*/ 0 h 6858000"/>
              <a:gd name="connsiteX923" fmla="*/ 300708 w 7467600"/>
              <a:gd name="connsiteY923" fmla="*/ 154571 h 6858000"/>
              <a:gd name="connsiteX924" fmla="*/ 530414 w 7467600"/>
              <a:gd name="connsiteY924" fmla="*/ 354673 h 6858000"/>
              <a:gd name="connsiteX925" fmla="*/ 333785 w 7467600"/>
              <a:gd name="connsiteY925" fmla="*/ 161564 h 6858000"/>
              <a:gd name="connsiteX926" fmla="*/ 147005 w 7467600"/>
              <a:gd name="connsiteY926" fmla="*/ 0 h 6858000"/>
              <a:gd name="connsiteX927" fmla="*/ 272509 w 7467600"/>
              <a:gd name="connsiteY927" fmla="*/ 0 h 6858000"/>
              <a:gd name="connsiteX928" fmla="*/ 326276 w 7467600"/>
              <a:gd name="connsiteY928" fmla="*/ 45847 h 6858000"/>
              <a:gd name="connsiteX929" fmla="*/ 823759 w 7467600"/>
              <a:gd name="connsiteY929" fmla="*/ 574145 h 6858000"/>
              <a:gd name="connsiteX930" fmla="*/ 811254 w 7467600"/>
              <a:gd name="connsiteY930" fmla="*/ 665546 h 6858000"/>
              <a:gd name="connsiteX931" fmla="*/ 154042 w 7467600"/>
              <a:gd name="connsiteY931" fmla="*/ 261522 h 6858000"/>
              <a:gd name="connsiteX932" fmla="*/ 13550 w 7467600"/>
              <a:gd name="connsiteY932" fmla="*/ 158423 h 6858000"/>
              <a:gd name="connsiteX933" fmla="*/ 0 w 7467600"/>
              <a:gd name="connsiteY933" fmla="*/ 146618 h 6858000"/>
              <a:gd name="connsiteX934" fmla="*/ 0 w 7467600"/>
              <a:gd name="connsiteY934" fmla="*/ 59161 h 6858000"/>
              <a:gd name="connsiteX935" fmla="*/ 45427 w 7467600"/>
              <a:gd name="connsiteY935" fmla="*/ 101078 h 6858000"/>
              <a:gd name="connsiteX936" fmla="*/ 630103 w 7467600"/>
              <a:gd name="connsiteY936" fmla="*/ 485885 h 6858000"/>
              <a:gd name="connsiteX937" fmla="*/ 532040 w 7467600"/>
              <a:gd name="connsiteY937" fmla="*/ 399359 h 6858000"/>
              <a:gd name="connsiteX938" fmla="*/ 517618 w 7467600"/>
              <a:gd name="connsiteY938" fmla="*/ 385726 h 6858000"/>
              <a:gd name="connsiteX939" fmla="*/ 285074 w 7467600"/>
              <a:gd name="connsiteY939" fmla="*/ 182755 h 6858000"/>
              <a:gd name="connsiteX940" fmla="*/ 43151 w 7467600"/>
              <a:gd name="connsiteY94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6857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1019354 w 7467600"/>
              <a:gd name="connsiteY8" fmla="*/ 6315006 h 6858000"/>
              <a:gd name="connsiteX9" fmla="*/ 441046 w 7467600"/>
              <a:gd name="connsiteY9" fmla="*/ 6691153 h 6858000"/>
              <a:gd name="connsiteX10" fmla="*/ 1019354 w 7467600"/>
              <a:gd name="connsiteY10" fmla="*/ 6315006 h 6858000"/>
              <a:gd name="connsiteX11" fmla="*/ 991680 w 7467600"/>
              <a:gd name="connsiteY11" fmla="*/ 6298413 h 6858000"/>
              <a:gd name="connsiteX12" fmla="*/ 409060 w 7467600"/>
              <a:gd name="connsiteY12" fmla="*/ 6671470 h 6858000"/>
              <a:gd name="connsiteX13" fmla="*/ 991680 w 7467600"/>
              <a:gd name="connsiteY13" fmla="*/ 6298413 h 6858000"/>
              <a:gd name="connsiteX14" fmla="*/ 103333 w 7467600"/>
              <a:gd name="connsiteY14" fmla="*/ 5699602 h 6858000"/>
              <a:gd name="connsiteX15" fmla="*/ 233938 w 7467600"/>
              <a:gd name="connsiteY15" fmla="*/ 5809416 h 6858000"/>
              <a:gd name="connsiteX16" fmla="*/ 883580 w 7467600"/>
              <a:gd name="connsiteY16" fmla="*/ 6180710 h 6858000"/>
              <a:gd name="connsiteX17" fmla="*/ 487337 w 7467600"/>
              <a:gd name="connsiteY17" fmla="*/ 5950182 h 6858000"/>
              <a:gd name="connsiteX18" fmla="*/ 354051 w 7467600"/>
              <a:gd name="connsiteY18" fmla="*/ 5854912 h 6858000"/>
              <a:gd name="connsiteX19" fmla="*/ 195436 w 7467600"/>
              <a:gd name="connsiteY19" fmla="*/ 5755068 h 6858000"/>
              <a:gd name="connsiteX20" fmla="*/ 103333 w 7467600"/>
              <a:gd name="connsiteY20" fmla="*/ 5699602 h 6858000"/>
              <a:gd name="connsiteX21" fmla="*/ 5539432 w 7467600"/>
              <a:gd name="connsiteY21" fmla="*/ 5642928 h 6858000"/>
              <a:gd name="connsiteX22" fmla="*/ 5555462 w 7467600"/>
              <a:gd name="connsiteY22" fmla="*/ 5694454 h 6858000"/>
              <a:gd name="connsiteX23" fmla="*/ 5828270 w 7467600"/>
              <a:gd name="connsiteY23" fmla="*/ 6320663 h 6858000"/>
              <a:gd name="connsiteX24" fmla="*/ 5947416 w 7467600"/>
              <a:gd name="connsiteY24" fmla="*/ 6574846 h 6858000"/>
              <a:gd name="connsiteX25" fmla="*/ 5539432 w 7467600"/>
              <a:gd name="connsiteY25" fmla="*/ 5642928 h 6858000"/>
              <a:gd name="connsiteX26" fmla="*/ 51253 w 7467600"/>
              <a:gd name="connsiteY26" fmla="*/ 5631825 h 6858000"/>
              <a:gd name="connsiteX27" fmla="*/ 211622 w 7467600"/>
              <a:gd name="connsiteY27" fmla="*/ 5728803 h 6858000"/>
              <a:gd name="connsiteX28" fmla="*/ 371652 w 7467600"/>
              <a:gd name="connsiteY28" fmla="*/ 5829062 h 6858000"/>
              <a:gd name="connsiteX29" fmla="*/ 505903 w 7467600"/>
              <a:gd name="connsiteY29" fmla="*/ 5925221 h 6858000"/>
              <a:gd name="connsiteX30" fmla="*/ 899240 w 7467600"/>
              <a:gd name="connsiteY30" fmla="*/ 6153068 h 6858000"/>
              <a:gd name="connsiteX31" fmla="*/ 988114 w 7467600"/>
              <a:gd name="connsiteY31" fmla="*/ 6174204 h 6858000"/>
              <a:gd name="connsiteX32" fmla="*/ 845971 w 7467600"/>
              <a:gd name="connsiteY32" fmla="*/ 6067177 h 6858000"/>
              <a:gd name="connsiteX33" fmla="*/ 448057 w 7467600"/>
              <a:gd name="connsiteY33" fmla="*/ 5841376 h 6858000"/>
              <a:gd name="connsiteX34" fmla="*/ 51253 w 7467600"/>
              <a:gd name="connsiteY34" fmla="*/ 5631825 h 6858000"/>
              <a:gd name="connsiteX35" fmla="*/ 2606687 w 7467600"/>
              <a:gd name="connsiteY35" fmla="*/ 5630718 h 6858000"/>
              <a:gd name="connsiteX36" fmla="*/ 2645658 w 7467600"/>
              <a:gd name="connsiteY36" fmla="*/ 6640259 h 6858000"/>
              <a:gd name="connsiteX37" fmla="*/ 2606687 w 7467600"/>
              <a:gd name="connsiteY37" fmla="*/ 5630718 h 6858000"/>
              <a:gd name="connsiteX38" fmla="*/ 3642057 w 7467600"/>
              <a:gd name="connsiteY38" fmla="*/ 5573487 h 6858000"/>
              <a:gd name="connsiteX39" fmla="*/ 3632981 w 7467600"/>
              <a:gd name="connsiteY39" fmla="*/ 5579437 h 6858000"/>
              <a:gd name="connsiteX40" fmla="*/ 3382436 w 7467600"/>
              <a:gd name="connsiteY40" fmla="*/ 5952726 h 6858000"/>
              <a:gd name="connsiteX41" fmla="*/ 3191929 w 7467600"/>
              <a:gd name="connsiteY41" fmla="*/ 6662669 h 6858000"/>
              <a:gd name="connsiteX42" fmla="*/ 3369898 w 7467600"/>
              <a:gd name="connsiteY42" fmla="*/ 6081771 h 6858000"/>
              <a:gd name="connsiteX43" fmla="*/ 3642057 w 7467600"/>
              <a:gd name="connsiteY43" fmla="*/ 5573487 h 6858000"/>
              <a:gd name="connsiteX44" fmla="*/ 2650666 w 7467600"/>
              <a:gd name="connsiteY44" fmla="*/ 5530686 h 6858000"/>
              <a:gd name="connsiteX45" fmla="*/ 2650249 w 7467600"/>
              <a:gd name="connsiteY45" fmla="*/ 5532101 h 6858000"/>
              <a:gd name="connsiteX46" fmla="*/ 2663808 w 7467600"/>
              <a:gd name="connsiteY46" fmla="*/ 6535215 h 6858000"/>
              <a:gd name="connsiteX47" fmla="*/ 2665418 w 7467600"/>
              <a:gd name="connsiteY47" fmla="*/ 6132756 h 6858000"/>
              <a:gd name="connsiteX48" fmla="*/ 2650666 w 7467600"/>
              <a:gd name="connsiteY48" fmla="*/ 5530686 h 6858000"/>
              <a:gd name="connsiteX49" fmla="*/ 2680277 w 7467600"/>
              <a:gd name="connsiteY49" fmla="*/ 5479204 h 6858000"/>
              <a:gd name="connsiteX50" fmla="*/ 2678972 w 7467600"/>
              <a:gd name="connsiteY50" fmla="*/ 5481582 h 6858000"/>
              <a:gd name="connsiteX51" fmla="*/ 2696666 w 7467600"/>
              <a:gd name="connsiteY51" fmla="*/ 6133836 h 6858000"/>
              <a:gd name="connsiteX52" fmla="*/ 2695769 w 7467600"/>
              <a:gd name="connsiteY52" fmla="*/ 6390955 h 6858000"/>
              <a:gd name="connsiteX53" fmla="*/ 2739893 w 7467600"/>
              <a:gd name="connsiteY53" fmla="*/ 6108357 h 6858000"/>
              <a:gd name="connsiteX54" fmla="*/ 2680277 w 7467600"/>
              <a:gd name="connsiteY54" fmla="*/ 5479204 h 6858000"/>
              <a:gd name="connsiteX55" fmla="*/ 1132195 w 7467600"/>
              <a:gd name="connsiteY55" fmla="*/ 5467980 h 6858000"/>
              <a:gd name="connsiteX56" fmla="*/ 1679056 w 7467600"/>
              <a:gd name="connsiteY56" fmla="*/ 5516907 h 6858000"/>
              <a:gd name="connsiteX57" fmla="*/ 2128648 w 7467600"/>
              <a:gd name="connsiteY57" fmla="*/ 5474249 h 6858000"/>
              <a:gd name="connsiteX58" fmla="*/ 1825619 w 7467600"/>
              <a:gd name="connsiteY58" fmla="*/ 5478447 h 6858000"/>
              <a:gd name="connsiteX59" fmla="*/ 1737798 w 7467600"/>
              <a:gd name="connsiteY59" fmla="*/ 5483353 h 6858000"/>
              <a:gd name="connsiteX60" fmla="*/ 1132195 w 7467600"/>
              <a:gd name="connsiteY60" fmla="*/ 5467980 h 6858000"/>
              <a:gd name="connsiteX61" fmla="*/ 1456157 w 7467600"/>
              <a:gd name="connsiteY61" fmla="*/ 5371404 h 6858000"/>
              <a:gd name="connsiteX62" fmla="*/ 1244432 w 7467600"/>
              <a:gd name="connsiteY62" fmla="*/ 5385601 h 6858000"/>
              <a:gd name="connsiteX63" fmla="*/ 973990 w 7467600"/>
              <a:gd name="connsiteY63" fmla="*/ 5424940 h 6858000"/>
              <a:gd name="connsiteX64" fmla="*/ 1103809 w 7467600"/>
              <a:gd name="connsiteY64" fmla="*/ 5433720 h 6858000"/>
              <a:gd name="connsiteX65" fmla="*/ 1123454 w 7467600"/>
              <a:gd name="connsiteY65" fmla="*/ 5435727 h 6858000"/>
              <a:gd name="connsiteX66" fmla="*/ 1737017 w 7467600"/>
              <a:gd name="connsiteY66" fmla="*/ 5452183 h 6858000"/>
              <a:gd name="connsiteX67" fmla="*/ 1824397 w 7467600"/>
              <a:gd name="connsiteY67" fmla="*/ 5447757 h 6858000"/>
              <a:gd name="connsiteX68" fmla="*/ 2070059 w 7467600"/>
              <a:gd name="connsiteY68" fmla="*/ 5441660 h 6858000"/>
              <a:gd name="connsiteX69" fmla="*/ 1456157 w 7467600"/>
              <a:gd name="connsiteY69" fmla="*/ 5371404 h 6858000"/>
              <a:gd name="connsiteX70" fmla="*/ 4988186 w 7467600"/>
              <a:gd name="connsiteY70" fmla="*/ 5216467 h 6858000"/>
              <a:gd name="connsiteX71" fmla="*/ 4777334 w 7467600"/>
              <a:gd name="connsiteY71" fmla="*/ 5406072 h 6858000"/>
              <a:gd name="connsiteX72" fmla="*/ 4718341 w 7467600"/>
              <a:gd name="connsiteY72" fmla="*/ 5468043 h 6858000"/>
              <a:gd name="connsiteX73" fmla="*/ 4604655 w 7467600"/>
              <a:gd name="connsiteY73" fmla="*/ 5583434 h 6858000"/>
              <a:gd name="connsiteX74" fmla="*/ 4565074 w 7467600"/>
              <a:gd name="connsiteY74" fmla="*/ 5618550 h 6858000"/>
              <a:gd name="connsiteX75" fmla="*/ 4988186 w 7467600"/>
              <a:gd name="connsiteY75" fmla="*/ 5216467 h 6858000"/>
              <a:gd name="connsiteX76" fmla="*/ 4978032 w 7467600"/>
              <a:gd name="connsiteY76" fmla="*/ 5183809 h 6858000"/>
              <a:gd name="connsiteX77" fmla="*/ 4463413 w 7467600"/>
              <a:gd name="connsiteY77" fmla="*/ 5615162 h 6858000"/>
              <a:gd name="connsiteX78" fmla="*/ 4358134 w 7467600"/>
              <a:gd name="connsiteY78" fmla="*/ 5742791 h 6858000"/>
              <a:gd name="connsiteX79" fmla="*/ 4376219 w 7467600"/>
              <a:gd name="connsiteY79" fmla="*/ 5729027 h 6858000"/>
              <a:gd name="connsiteX80" fmla="*/ 4582340 w 7467600"/>
              <a:gd name="connsiteY80" fmla="*/ 5561037 h 6858000"/>
              <a:gd name="connsiteX81" fmla="*/ 4694684 w 7467600"/>
              <a:gd name="connsiteY81" fmla="*/ 5447098 h 6858000"/>
              <a:gd name="connsiteX82" fmla="*/ 4754123 w 7467600"/>
              <a:gd name="connsiteY82" fmla="*/ 5384643 h 6858000"/>
              <a:gd name="connsiteX83" fmla="*/ 4978032 w 7467600"/>
              <a:gd name="connsiteY83" fmla="*/ 5183809 h 6858000"/>
              <a:gd name="connsiteX84" fmla="*/ 1903353 w 7467600"/>
              <a:gd name="connsiteY84" fmla="*/ 5044827 h 6858000"/>
              <a:gd name="connsiteX85" fmla="*/ 1936931 w 7467600"/>
              <a:gd name="connsiteY85" fmla="*/ 5093954 h 6858000"/>
              <a:gd name="connsiteX86" fmla="*/ 2195868 w 7467600"/>
              <a:gd name="connsiteY86" fmla="*/ 5396574 h 6858000"/>
              <a:gd name="connsiteX87" fmla="*/ 2088852 w 7467600"/>
              <a:gd name="connsiteY87" fmla="*/ 5166123 h 6858000"/>
              <a:gd name="connsiteX88" fmla="*/ 1958241 w 7467600"/>
              <a:gd name="connsiteY88" fmla="*/ 5067955 h 6858000"/>
              <a:gd name="connsiteX89" fmla="*/ 1903353 w 7467600"/>
              <a:gd name="connsiteY89" fmla="*/ 5044827 h 6858000"/>
              <a:gd name="connsiteX90" fmla="*/ 1979378 w 7467600"/>
              <a:gd name="connsiteY90" fmla="*/ 4769504 h 6858000"/>
              <a:gd name="connsiteX91" fmla="*/ 2882120 w 7467600"/>
              <a:gd name="connsiteY91" fmla="*/ 5064547 h 6858000"/>
              <a:gd name="connsiteX92" fmla="*/ 2793103 w 7467600"/>
              <a:gd name="connsiteY92" fmla="*/ 5039699 h 6858000"/>
              <a:gd name="connsiteX93" fmla="*/ 2770041 w 7467600"/>
              <a:gd name="connsiteY93" fmla="*/ 5033634 h 6858000"/>
              <a:gd name="connsiteX94" fmla="*/ 1979378 w 7467600"/>
              <a:gd name="connsiteY94" fmla="*/ 4769504 h 6858000"/>
              <a:gd name="connsiteX95" fmla="*/ 1927410 w 7467600"/>
              <a:gd name="connsiteY95" fmla="*/ 4716164 h 6858000"/>
              <a:gd name="connsiteX96" fmla="*/ 1959587 w 7467600"/>
              <a:gd name="connsiteY96" fmla="*/ 4728849 h 6858000"/>
              <a:gd name="connsiteX97" fmla="*/ 2777707 w 7467600"/>
              <a:gd name="connsiteY97" fmla="*/ 5003991 h 6858000"/>
              <a:gd name="connsiteX98" fmla="*/ 2800768 w 7467600"/>
              <a:gd name="connsiteY98" fmla="*/ 5010056 h 6858000"/>
              <a:gd name="connsiteX99" fmla="*/ 2879408 w 7467600"/>
              <a:gd name="connsiteY99" fmla="*/ 5031590 h 6858000"/>
              <a:gd name="connsiteX100" fmla="*/ 2862295 w 7467600"/>
              <a:gd name="connsiteY100" fmla="*/ 5022958 h 6858000"/>
              <a:gd name="connsiteX101" fmla="*/ 2813343 w 7467600"/>
              <a:gd name="connsiteY101" fmla="*/ 4998369 h 6858000"/>
              <a:gd name="connsiteX102" fmla="*/ 2646245 w 7467600"/>
              <a:gd name="connsiteY102" fmla="*/ 4930999 h 6858000"/>
              <a:gd name="connsiteX103" fmla="*/ 1999243 w 7467600"/>
              <a:gd name="connsiteY103" fmla="*/ 4730524 h 6858000"/>
              <a:gd name="connsiteX104" fmla="*/ 1979527 w 7467600"/>
              <a:gd name="connsiteY104" fmla="*/ 4726651 h 6858000"/>
              <a:gd name="connsiteX105" fmla="*/ 1927410 w 7467600"/>
              <a:gd name="connsiteY105" fmla="*/ 4716164 h 6858000"/>
              <a:gd name="connsiteX106" fmla="*/ 1997014 w 7467600"/>
              <a:gd name="connsiteY106" fmla="*/ 4698007 h 6858000"/>
              <a:gd name="connsiteX107" fmla="*/ 2005458 w 7467600"/>
              <a:gd name="connsiteY107" fmla="*/ 4699540 h 6858000"/>
              <a:gd name="connsiteX108" fmla="*/ 2657186 w 7467600"/>
              <a:gd name="connsiteY108" fmla="*/ 4901687 h 6858000"/>
              <a:gd name="connsiteX109" fmla="*/ 2826662 w 7467600"/>
              <a:gd name="connsiteY109" fmla="*/ 4970362 h 6858000"/>
              <a:gd name="connsiteX110" fmla="*/ 2876100 w 7467600"/>
              <a:gd name="connsiteY110" fmla="*/ 4995397 h 6858000"/>
              <a:gd name="connsiteX111" fmla="*/ 3042600 w 7467600"/>
              <a:gd name="connsiteY111" fmla="*/ 5059532 h 6858000"/>
              <a:gd name="connsiteX112" fmla="*/ 1997014 w 7467600"/>
              <a:gd name="connsiteY112" fmla="*/ 4698007 h 6858000"/>
              <a:gd name="connsiteX113" fmla="*/ 2305292 w 7467600"/>
              <a:gd name="connsiteY113" fmla="*/ 4219492 h 6858000"/>
              <a:gd name="connsiteX114" fmla="*/ 3360922 w 7467600"/>
              <a:gd name="connsiteY114" fmla="*/ 4529373 h 6858000"/>
              <a:gd name="connsiteX115" fmla="*/ 3492420 w 7467600"/>
              <a:gd name="connsiteY115" fmla="*/ 4510145 h 6858000"/>
              <a:gd name="connsiteX116" fmla="*/ 3364086 w 7467600"/>
              <a:gd name="connsiteY116" fmla="*/ 4480340 h 6858000"/>
              <a:gd name="connsiteX117" fmla="*/ 3225818 w 7467600"/>
              <a:gd name="connsiteY117" fmla="*/ 4411822 h 6858000"/>
              <a:gd name="connsiteX118" fmla="*/ 3129696 w 7467600"/>
              <a:gd name="connsiteY118" fmla="*/ 4360704 h 6858000"/>
              <a:gd name="connsiteX119" fmla="*/ 2814545 w 7467600"/>
              <a:gd name="connsiteY119" fmla="*/ 4282955 h 6858000"/>
              <a:gd name="connsiteX120" fmla="*/ 2305292 w 7467600"/>
              <a:gd name="connsiteY120" fmla="*/ 4219492 h 6858000"/>
              <a:gd name="connsiteX121" fmla="*/ 2626982 w 7467600"/>
              <a:gd name="connsiteY121" fmla="*/ 4206450 h 6858000"/>
              <a:gd name="connsiteX122" fmla="*/ 2490617 w 7467600"/>
              <a:gd name="connsiteY122" fmla="*/ 4206951 h 6858000"/>
              <a:gd name="connsiteX123" fmla="*/ 2819869 w 7467600"/>
              <a:gd name="connsiteY123" fmla="*/ 4252936 h 6858000"/>
              <a:gd name="connsiteX124" fmla="*/ 3143018 w 7467600"/>
              <a:gd name="connsiteY124" fmla="*/ 4332698 h 6858000"/>
              <a:gd name="connsiteX125" fmla="*/ 3241520 w 7467600"/>
              <a:gd name="connsiteY125" fmla="*/ 4385112 h 6858000"/>
              <a:gd name="connsiteX126" fmla="*/ 3374575 w 7467600"/>
              <a:gd name="connsiteY126" fmla="*/ 4451517 h 6858000"/>
              <a:gd name="connsiteX127" fmla="*/ 3505221 w 7467600"/>
              <a:gd name="connsiteY127" fmla="*/ 4480757 h 6858000"/>
              <a:gd name="connsiteX128" fmla="*/ 2626982 w 7467600"/>
              <a:gd name="connsiteY128" fmla="*/ 4206450 h 6858000"/>
              <a:gd name="connsiteX129" fmla="*/ 1310106 w 7467600"/>
              <a:gd name="connsiteY129" fmla="*/ 3943217 h 6858000"/>
              <a:gd name="connsiteX130" fmla="*/ 854994 w 7467600"/>
              <a:gd name="connsiteY130" fmla="*/ 4399136 h 6858000"/>
              <a:gd name="connsiteX131" fmla="*/ 742462 w 7467600"/>
              <a:gd name="connsiteY131" fmla="*/ 4594648 h 6858000"/>
              <a:gd name="connsiteX132" fmla="*/ 820602 w 7467600"/>
              <a:gd name="connsiteY132" fmla="*/ 4485915 h 6858000"/>
              <a:gd name="connsiteX133" fmla="*/ 878295 w 7467600"/>
              <a:gd name="connsiteY133" fmla="*/ 4403594 h 6858000"/>
              <a:gd name="connsiteX134" fmla="*/ 1240607 w 7467600"/>
              <a:gd name="connsiteY134" fmla="*/ 4010401 h 6858000"/>
              <a:gd name="connsiteX135" fmla="*/ 1310106 w 7467600"/>
              <a:gd name="connsiteY135" fmla="*/ 3943217 h 6858000"/>
              <a:gd name="connsiteX136" fmla="*/ 1423113 w 7467600"/>
              <a:gd name="connsiteY136" fmla="*/ 3874565 h 6858000"/>
              <a:gd name="connsiteX137" fmla="*/ 1260565 w 7467600"/>
              <a:gd name="connsiteY137" fmla="*/ 4031982 h 6858000"/>
              <a:gd name="connsiteX138" fmla="*/ 901900 w 7467600"/>
              <a:gd name="connsiteY138" fmla="*/ 4421236 h 6858000"/>
              <a:gd name="connsiteX139" fmla="*/ 845044 w 7467600"/>
              <a:gd name="connsiteY139" fmla="*/ 4502436 h 6858000"/>
              <a:gd name="connsiteX140" fmla="*/ 685926 w 7467600"/>
              <a:gd name="connsiteY140" fmla="*/ 4703069 h 6858000"/>
              <a:gd name="connsiteX141" fmla="*/ 684248 w 7467600"/>
              <a:gd name="connsiteY141" fmla="*/ 4706721 h 6858000"/>
              <a:gd name="connsiteX142" fmla="*/ 1423113 w 7467600"/>
              <a:gd name="connsiteY142" fmla="*/ 3874565 h 6858000"/>
              <a:gd name="connsiteX143" fmla="*/ 3316479 w 7467600"/>
              <a:gd name="connsiteY143" fmla="*/ 3872136 h 6858000"/>
              <a:gd name="connsiteX144" fmla="*/ 3546806 w 7467600"/>
              <a:gd name="connsiteY144" fmla="*/ 4356139 h 6858000"/>
              <a:gd name="connsiteX145" fmla="*/ 3364433 w 7467600"/>
              <a:gd name="connsiteY145" fmla="*/ 3953121 h 6858000"/>
              <a:gd name="connsiteX146" fmla="*/ 3316479 w 7467600"/>
              <a:gd name="connsiteY146" fmla="*/ 3872136 h 6858000"/>
              <a:gd name="connsiteX147" fmla="*/ 3291335 w 7467600"/>
              <a:gd name="connsiteY147" fmla="*/ 3767420 h 6858000"/>
              <a:gd name="connsiteX148" fmla="*/ 3390805 w 7467600"/>
              <a:gd name="connsiteY148" fmla="*/ 3937163 h 6858000"/>
              <a:gd name="connsiteX149" fmla="*/ 3579062 w 7467600"/>
              <a:gd name="connsiteY149" fmla="*/ 4359040 h 6858000"/>
              <a:gd name="connsiteX150" fmla="*/ 3467355 w 7467600"/>
              <a:gd name="connsiteY150" fmla="*/ 3988130 h 6858000"/>
              <a:gd name="connsiteX151" fmla="*/ 3310753 w 7467600"/>
              <a:gd name="connsiteY151" fmla="*/ 3787140 h 6858000"/>
              <a:gd name="connsiteX152" fmla="*/ 3291335 w 7467600"/>
              <a:gd name="connsiteY152" fmla="*/ 3767420 h 6858000"/>
              <a:gd name="connsiteX153" fmla="*/ 1635889 w 7467600"/>
              <a:gd name="connsiteY153" fmla="*/ 3709494 h 6858000"/>
              <a:gd name="connsiteX154" fmla="*/ 1634800 w 7467600"/>
              <a:gd name="connsiteY154" fmla="*/ 3731111 h 6858000"/>
              <a:gd name="connsiteX155" fmla="*/ 1635889 w 7467600"/>
              <a:gd name="connsiteY155" fmla="*/ 3709494 h 6858000"/>
              <a:gd name="connsiteX156" fmla="*/ 1510397 w 7467600"/>
              <a:gd name="connsiteY156" fmla="*/ 3684705 h 6858000"/>
              <a:gd name="connsiteX157" fmla="*/ 1146550 w 7467600"/>
              <a:gd name="connsiteY157" fmla="*/ 3802012 h 6858000"/>
              <a:gd name="connsiteX158" fmla="*/ 698834 w 7467600"/>
              <a:gd name="connsiteY158" fmla="*/ 3952272 h 6858000"/>
              <a:gd name="connsiteX159" fmla="*/ 34256 w 7467600"/>
              <a:gd name="connsiteY159" fmla="*/ 4347603 h 6858000"/>
              <a:gd name="connsiteX160" fmla="*/ 527241 w 7467600"/>
              <a:gd name="connsiteY160" fmla="*/ 4065078 h 6858000"/>
              <a:gd name="connsiteX161" fmla="*/ 1510397 w 7467600"/>
              <a:gd name="connsiteY161" fmla="*/ 3684705 h 6858000"/>
              <a:gd name="connsiteX162" fmla="*/ 1313114 w 7467600"/>
              <a:gd name="connsiteY162" fmla="*/ 3655216 h 6858000"/>
              <a:gd name="connsiteX163" fmla="*/ 1109304 w 7467600"/>
              <a:gd name="connsiteY163" fmla="*/ 3669030 h 6858000"/>
              <a:gd name="connsiteX164" fmla="*/ 8129 w 7467600"/>
              <a:gd name="connsiteY164" fmla="*/ 4330519 h 6858000"/>
              <a:gd name="connsiteX165" fmla="*/ 687572 w 7467600"/>
              <a:gd name="connsiteY165" fmla="*/ 3925629 h 6858000"/>
              <a:gd name="connsiteX166" fmla="*/ 1138365 w 7467600"/>
              <a:gd name="connsiteY166" fmla="*/ 3774515 h 6858000"/>
              <a:gd name="connsiteX167" fmla="*/ 1505579 w 7467600"/>
              <a:gd name="connsiteY167" fmla="*/ 3655526 h 6858000"/>
              <a:gd name="connsiteX168" fmla="*/ 1313114 w 7467600"/>
              <a:gd name="connsiteY168" fmla="*/ 3655216 h 6858000"/>
              <a:gd name="connsiteX169" fmla="*/ 3655073 w 7467600"/>
              <a:gd name="connsiteY169" fmla="*/ 3650884 h 6858000"/>
              <a:gd name="connsiteX170" fmla="*/ 3989938 w 7467600"/>
              <a:gd name="connsiteY170" fmla="*/ 3991685 h 6858000"/>
              <a:gd name="connsiteX171" fmla="*/ 4393907 w 7467600"/>
              <a:gd name="connsiteY171" fmla="*/ 4261258 h 6858000"/>
              <a:gd name="connsiteX172" fmla="*/ 4648051 w 7467600"/>
              <a:gd name="connsiteY172" fmla="*/ 4374051 h 6858000"/>
              <a:gd name="connsiteX173" fmla="*/ 4383389 w 7467600"/>
              <a:gd name="connsiteY173" fmla="*/ 4184369 h 6858000"/>
              <a:gd name="connsiteX174" fmla="*/ 4165508 w 7467600"/>
              <a:gd name="connsiteY174" fmla="*/ 4035196 h 6858000"/>
              <a:gd name="connsiteX175" fmla="*/ 4068162 w 7467600"/>
              <a:gd name="connsiteY175" fmla="*/ 3953394 h 6858000"/>
              <a:gd name="connsiteX176" fmla="*/ 3981416 w 7467600"/>
              <a:gd name="connsiteY176" fmla="*/ 3880482 h 6858000"/>
              <a:gd name="connsiteX177" fmla="*/ 3800147 w 7467600"/>
              <a:gd name="connsiteY177" fmla="*/ 3749872 h 6858000"/>
              <a:gd name="connsiteX178" fmla="*/ 3655073 w 7467600"/>
              <a:gd name="connsiteY178" fmla="*/ 3650884 h 6858000"/>
              <a:gd name="connsiteX179" fmla="*/ 3670252 w 7467600"/>
              <a:gd name="connsiteY179" fmla="*/ 3622798 h 6858000"/>
              <a:gd name="connsiteX180" fmla="*/ 3817258 w 7467600"/>
              <a:gd name="connsiteY180" fmla="*/ 3723577 h 6858000"/>
              <a:gd name="connsiteX181" fmla="*/ 4000461 w 7467600"/>
              <a:gd name="connsiteY181" fmla="*/ 3855966 h 6858000"/>
              <a:gd name="connsiteX182" fmla="*/ 4088180 w 7467600"/>
              <a:gd name="connsiteY182" fmla="*/ 3929774 h 6858000"/>
              <a:gd name="connsiteX183" fmla="*/ 4184555 w 7467600"/>
              <a:gd name="connsiteY183" fmla="*/ 4010683 h 6858000"/>
              <a:gd name="connsiteX184" fmla="*/ 4399563 w 7467600"/>
              <a:gd name="connsiteY184" fmla="*/ 4158106 h 6858000"/>
              <a:gd name="connsiteX185" fmla="*/ 4684469 w 7467600"/>
              <a:gd name="connsiteY185" fmla="*/ 4364680 h 6858000"/>
              <a:gd name="connsiteX186" fmla="*/ 4690271 w 7467600"/>
              <a:gd name="connsiteY186" fmla="*/ 4370034 h 6858000"/>
              <a:gd name="connsiteX187" fmla="*/ 4136093 w 7467600"/>
              <a:gd name="connsiteY187" fmla="*/ 3858466 h 6858000"/>
              <a:gd name="connsiteX188" fmla="*/ 3670252 w 7467600"/>
              <a:gd name="connsiteY188" fmla="*/ 3622798 h 6858000"/>
              <a:gd name="connsiteX189" fmla="*/ 4440129 w 7467600"/>
              <a:gd name="connsiteY189" fmla="*/ 3448571 h 6858000"/>
              <a:gd name="connsiteX190" fmla="*/ 4856525 w 7467600"/>
              <a:gd name="connsiteY190" fmla="*/ 3915351 h 6858000"/>
              <a:gd name="connsiteX191" fmla="*/ 5059055 w 7467600"/>
              <a:gd name="connsiteY191" fmla="*/ 4108918 h 6858000"/>
              <a:gd name="connsiteX192" fmla="*/ 5290070 w 7467600"/>
              <a:gd name="connsiteY192" fmla="*/ 4263619 h 6858000"/>
              <a:gd name="connsiteX193" fmla="*/ 4834991 w 7467600"/>
              <a:gd name="connsiteY193" fmla="*/ 3830985 h 6858000"/>
              <a:gd name="connsiteX194" fmla="*/ 4440129 w 7467600"/>
              <a:gd name="connsiteY194" fmla="*/ 3448571 h 6858000"/>
              <a:gd name="connsiteX195" fmla="*/ 4441737 w 7467600"/>
              <a:gd name="connsiteY195" fmla="*/ 3399734 h 6858000"/>
              <a:gd name="connsiteX196" fmla="*/ 4431236 w 7467600"/>
              <a:gd name="connsiteY196" fmla="*/ 3400954 h 6858000"/>
              <a:gd name="connsiteX197" fmla="*/ 4557150 w 7467600"/>
              <a:gd name="connsiteY197" fmla="*/ 3510023 h 6858000"/>
              <a:gd name="connsiteX198" fmla="*/ 4856936 w 7467600"/>
              <a:gd name="connsiteY198" fmla="*/ 3809146 h 6858000"/>
              <a:gd name="connsiteX199" fmla="*/ 5111996 w 7467600"/>
              <a:gd name="connsiteY199" fmla="*/ 4065759 h 6858000"/>
              <a:gd name="connsiteX200" fmla="*/ 5388878 w 7467600"/>
              <a:gd name="connsiteY200" fmla="*/ 4300185 h 6858000"/>
              <a:gd name="connsiteX201" fmla="*/ 5425556 w 7467600"/>
              <a:gd name="connsiteY201" fmla="*/ 4308967 h 6858000"/>
              <a:gd name="connsiteX202" fmla="*/ 4943646 w 7467600"/>
              <a:gd name="connsiteY202" fmla="*/ 3822916 h 6858000"/>
              <a:gd name="connsiteX203" fmla="*/ 4594837 w 7467600"/>
              <a:gd name="connsiteY203" fmla="*/ 3532274 h 6858000"/>
              <a:gd name="connsiteX204" fmla="*/ 4441737 w 7467600"/>
              <a:gd name="connsiteY204" fmla="*/ 3399734 h 6858000"/>
              <a:gd name="connsiteX205" fmla="*/ 5425834 w 7467600"/>
              <a:gd name="connsiteY205" fmla="*/ 3162785 h 6858000"/>
              <a:gd name="connsiteX206" fmla="*/ 5401644 w 7467600"/>
              <a:gd name="connsiteY206" fmla="*/ 3617847 h 6858000"/>
              <a:gd name="connsiteX207" fmla="*/ 5467256 w 7467600"/>
              <a:gd name="connsiteY207" fmla="*/ 4175494 h 6858000"/>
              <a:gd name="connsiteX208" fmla="*/ 5448069 w 7467600"/>
              <a:gd name="connsiteY208" fmla="*/ 3567554 h 6858000"/>
              <a:gd name="connsiteX209" fmla="*/ 5425834 w 7467600"/>
              <a:gd name="connsiteY209" fmla="*/ 3162785 h 6858000"/>
              <a:gd name="connsiteX210" fmla="*/ 1318687 w 7467600"/>
              <a:gd name="connsiteY210" fmla="*/ 3113840 h 6858000"/>
              <a:gd name="connsiteX211" fmla="*/ 1066793 w 7467600"/>
              <a:gd name="connsiteY211" fmla="*/ 3212171 h 6858000"/>
              <a:gd name="connsiteX212" fmla="*/ 993319 w 7467600"/>
              <a:gd name="connsiteY212" fmla="*/ 3247648 h 6858000"/>
              <a:gd name="connsiteX213" fmla="*/ 853081 w 7467600"/>
              <a:gd name="connsiteY213" fmla="*/ 3312410 h 6858000"/>
              <a:gd name="connsiteX214" fmla="*/ 805957 w 7467600"/>
              <a:gd name="connsiteY214" fmla="*/ 3330443 h 6858000"/>
              <a:gd name="connsiteX215" fmla="*/ 1318687 w 7467600"/>
              <a:gd name="connsiteY215" fmla="*/ 3113840 h 6858000"/>
              <a:gd name="connsiteX216" fmla="*/ 5453702 w 7467600"/>
              <a:gd name="connsiteY216" fmla="*/ 3090882 h 6858000"/>
              <a:gd name="connsiteX217" fmla="*/ 5480135 w 7467600"/>
              <a:gd name="connsiteY217" fmla="*/ 3565802 h 6858000"/>
              <a:gd name="connsiteX218" fmla="*/ 5499023 w 7467600"/>
              <a:gd name="connsiteY218" fmla="*/ 4166310 h 6858000"/>
              <a:gd name="connsiteX219" fmla="*/ 5547022 w 7467600"/>
              <a:gd name="connsiteY219" fmla="*/ 3607838 h 6858000"/>
              <a:gd name="connsiteX220" fmla="*/ 5515964 w 7467600"/>
              <a:gd name="connsiteY220" fmla="*/ 3378541 h 6858000"/>
              <a:gd name="connsiteX221" fmla="*/ 5453702 w 7467600"/>
              <a:gd name="connsiteY221" fmla="*/ 3090882 h 6858000"/>
              <a:gd name="connsiteX222" fmla="*/ 1238695 w 7467600"/>
              <a:gd name="connsiteY222" fmla="*/ 3076820 h 6858000"/>
              <a:gd name="connsiteX223" fmla="*/ 716371 w 7467600"/>
              <a:gd name="connsiteY223" fmla="*/ 3293249 h 6858000"/>
              <a:gd name="connsiteX224" fmla="*/ 579522 w 7467600"/>
              <a:gd name="connsiteY224" fmla="*/ 3371759 h 6858000"/>
              <a:gd name="connsiteX225" fmla="*/ 600288 w 7467600"/>
              <a:gd name="connsiteY225" fmla="*/ 3365555 h 6858000"/>
              <a:gd name="connsiteX226" fmla="*/ 840692 w 7467600"/>
              <a:gd name="connsiteY226" fmla="*/ 3284921 h 6858000"/>
              <a:gd name="connsiteX227" fmla="*/ 979248 w 7467600"/>
              <a:gd name="connsiteY227" fmla="*/ 3221003 h 6858000"/>
              <a:gd name="connsiteX228" fmla="*/ 1053282 w 7467600"/>
              <a:gd name="connsiteY228" fmla="*/ 3185247 h 6858000"/>
              <a:gd name="connsiteX229" fmla="*/ 1320603 w 7467600"/>
              <a:gd name="connsiteY229" fmla="*/ 3081281 h 6858000"/>
              <a:gd name="connsiteX230" fmla="*/ 1238695 w 7467600"/>
              <a:gd name="connsiteY230" fmla="*/ 3076820 h 6858000"/>
              <a:gd name="connsiteX231" fmla="*/ 5425627 w 7467600"/>
              <a:gd name="connsiteY231" fmla="*/ 2954192 h 6858000"/>
              <a:gd name="connsiteX232" fmla="*/ 5470770 w 7467600"/>
              <a:gd name="connsiteY232" fmla="*/ 3005435 h 6858000"/>
              <a:gd name="connsiteX233" fmla="*/ 5519779 w 7467600"/>
              <a:gd name="connsiteY233" fmla="*/ 4359223 h 6858000"/>
              <a:gd name="connsiteX234" fmla="*/ 5520293 w 7467600"/>
              <a:gd name="connsiteY234" fmla="*/ 4360602 h 6858000"/>
              <a:gd name="connsiteX235" fmla="*/ 5767221 w 7467600"/>
              <a:gd name="connsiteY235" fmla="*/ 4665564 h 6858000"/>
              <a:gd name="connsiteX236" fmla="*/ 6937169 w 7467600"/>
              <a:gd name="connsiteY236" fmla="*/ 4815941 h 6858000"/>
              <a:gd name="connsiteX237" fmla="*/ 6953922 w 7467600"/>
              <a:gd name="connsiteY237" fmla="*/ 4890068 h 6858000"/>
              <a:gd name="connsiteX238" fmla="*/ 6071359 w 7467600"/>
              <a:gd name="connsiteY238" fmla="*/ 4770770 h 6858000"/>
              <a:gd name="connsiteX239" fmla="*/ 6038839 w 7467600"/>
              <a:gd name="connsiteY239" fmla="*/ 4764474 h 6858000"/>
              <a:gd name="connsiteX240" fmla="*/ 6038706 w 7467600"/>
              <a:gd name="connsiteY240" fmla="*/ 4763847 h 6858000"/>
              <a:gd name="connsiteX241" fmla="*/ 6037784 w 7467600"/>
              <a:gd name="connsiteY241" fmla="*/ 4764270 h 6858000"/>
              <a:gd name="connsiteX242" fmla="*/ 6038839 w 7467600"/>
              <a:gd name="connsiteY242" fmla="*/ 4764474 h 6858000"/>
              <a:gd name="connsiteX243" fmla="*/ 6040338 w 7467600"/>
              <a:gd name="connsiteY243" fmla="*/ 4771418 h 6858000"/>
              <a:gd name="connsiteX244" fmla="*/ 6024488 w 7467600"/>
              <a:gd name="connsiteY244" fmla="*/ 4809903 h 6858000"/>
              <a:gd name="connsiteX245" fmla="*/ 5599771 w 7467600"/>
              <a:gd name="connsiteY245" fmla="*/ 5509652 h 6858000"/>
              <a:gd name="connsiteX246" fmla="*/ 5548843 w 7467600"/>
              <a:gd name="connsiteY246" fmla="*/ 5563845 h 6858000"/>
              <a:gd name="connsiteX247" fmla="*/ 5940952 w 7467600"/>
              <a:gd name="connsiteY247" fmla="*/ 6250028 h 6858000"/>
              <a:gd name="connsiteX248" fmla="*/ 6043441 w 7467600"/>
              <a:gd name="connsiteY248" fmla="*/ 6665847 h 6858000"/>
              <a:gd name="connsiteX249" fmla="*/ 6093432 w 7467600"/>
              <a:gd name="connsiteY249" fmla="*/ 6858000 h 6858000"/>
              <a:gd name="connsiteX250" fmla="*/ 6034344 w 7467600"/>
              <a:gd name="connsiteY250" fmla="*/ 6858000 h 6858000"/>
              <a:gd name="connsiteX251" fmla="*/ 6026679 w 7467600"/>
              <a:gd name="connsiteY251" fmla="*/ 6836959 h 6858000"/>
              <a:gd name="connsiteX252" fmla="*/ 5800441 w 7467600"/>
              <a:gd name="connsiteY252" fmla="*/ 6335286 h 6858000"/>
              <a:gd name="connsiteX253" fmla="*/ 5526562 w 7467600"/>
              <a:gd name="connsiteY253" fmla="*/ 5705388 h 6858000"/>
              <a:gd name="connsiteX254" fmla="*/ 5519640 w 7467600"/>
              <a:gd name="connsiteY254" fmla="*/ 5683774 h 6858000"/>
              <a:gd name="connsiteX255" fmla="*/ 5844559 w 7467600"/>
              <a:gd name="connsiteY255" fmla="*/ 6553349 h 6858000"/>
              <a:gd name="connsiteX256" fmla="*/ 5975994 w 7467600"/>
              <a:gd name="connsiteY256" fmla="*/ 6858000 h 6858000"/>
              <a:gd name="connsiteX257" fmla="*/ 5898547 w 7467600"/>
              <a:gd name="connsiteY257" fmla="*/ 6858000 h 6858000"/>
              <a:gd name="connsiteX258" fmla="*/ 5682041 w 7467600"/>
              <a:gd name="connsiteY258" fmla="*/ 6355860 h 6858000"/>
              <a:gd name="connsiteX259" fmla="*/ 5461758 w 7467600"/>
              <a:gd name="connsiteY259" fmla="*/ 5820220 h 6858000"/>
              <a:gd name="connsiteX260" fmla="*/ 5237282 w 7467600"/>
              <a:gd name="connsiteY260" fmla="*/ 6579086 h 6858000"/>
              <a:gd name="connsiteX261" fmla="*/ 5115009 w 7467600"/>
              <a:gd name="connsiteY261" fmla="*/ 6858000 h 6858000"/>
              <a:gd name="connsiteX262" fmla="*/ 5028074 w 7467600"/>
              <a:gd name="connsiteY262" fmla="*/ 6858000 h 6858000"/>
              <a:gd name="connsiteX263" fmla="*/ 5079508 w 7467600"/>
              <a:gd name="connsiteY263" fmla="*/ 6749074 h 6858000"/>
              <a:gd name="connsiteX264" fmla="*/ 5371846 w 7467600"/>
              <a:gd name="connsiteY264" fmla="*/ 5924413 h 6858000"/>
              <a:gd name="connsiteX265" fmla="*/ 5270512 w 7467600"/>
              <a:gd name="connsiteY265" fmla="*/ 6138975 h 6858000"/>
              <a:gd name="connsiteX266" fmla="*/ 5062409 w 7467600"/>
              <a:gd name="connsiteY266" fmla="*/ 6653544 h 6858000"/>
              <a:gd name="connsiteX267" fmla="*/ 5036628 w 7467600"/>
              <a:gd name="connsiteY267" fmla="*/ 6754247 h 6858000"/>
              <a:gd name="connsiteX268" fmla="*/ 5009112 w 7467600"/>
              <a:gd name="connsiteY268" fmla="*/ 6858000 h 6858000"/>
              <a:gd name="connsiteX269" fmla="*/ 4976679 w 7467600"/>
              <a:gd name="connsiteY269" fmla="*/ 6858000 h 6858000"/>
              <a:gd name="connsiteX270" fmla="*/ 5006537 w 7467600"/>
              <a:gd name="connsiteY270" fmla="*/ 6747068 h 6858000"/>
              <a:gd name="connsiteX271" fmla="*/ 5032723 w 7467600"/>
              <a:gd name="connsiteY271" fmla="*/ 6644957 h 6858000"/>
              <a:gd name="connsiteX272" fmla="*/ 5242949 w 7467600"/>
              <a:gd name="connsiteY272" fmla="*/ 6125175 h 6858000"/>
              <a:gd name="connsiteX273" fmla="*/ 5286321 w 7467600"/>
              <a:gd name="connsiteY273" fmla="*/ 6033555 h 6858000"/>
              <a:gd name="connsiteX274" fmla="*/ 5008210 w 7467600"/>
              <a:gd name="connsiteY274" fmla="*/ 6649194 h 6858000"/>
              <a:gd name="connsiteX275" fmla="*/ 4986321 w 7467600"/>
              <a:gd name="connsiteY275" fmla="*/ 6765687 h 6858000"/>
              <a:gd name="connsiteX276" fmla="*/ 4973474 w 7467600"/>
              <a:gd name="connsiteY276" fmla="*/ 6858000 h 6858000"/>
              <a:gd name="connsiteX277" fmla="*/ 4907178 w 7467600"/>
              <a:gd name="connsiteY277" fmla="*/ 6858000 h 6858000"/>
              <a:gd name="connsiteX278" fmla="*/ 4910810 w 7467600"/>
              <a:gd name="connsiteY278" fmla="*/ 6829660 h 6858000"/>
              <a:gd name="connsiteX279" fmla="*/ 4987461 w 7467600"/>
              <a:gd name="connsiteY279" fmla="*/ 6432994 h 6858000"/>
              <a:gd name="connsiteX280" fmla="*/ 5179262 w 7467600"/>
              <a:gd name="connsiteY280" fmla="*/ 6035044 h 6858000"/>
              <a:gd name="connsiteX281" fmla="*/ 4689678 w 7467600"/>
              <a:gd name="connsiteY281" fmla="*/ 6440241 h 6858000"/>
              <a:gd name="connsiteX282" fmla="*/ 4477543 w 7467600"/>
              <a:gd name="connsiteY282" fmla="*/ 6674836 h 6858000"/>
              <a:gd name="connsiteX283" fmla="*/ 4329957 w 7467600"/>
              <a:gd name="connsiteY283" fmla="*/ 6858000 h 6858000"/>
              <a:gd name="connsiteX284" fmla="*/ 4218595 w 7467600"/>
              <a:gd name="connsiteY284" fmla="*/ 6858000 h 6858000"/>
              <a:gd name="connsiteX285" fmla="*/ 4368888 w 7467600"/>
              <a:gd name="connsiteY285" fmla="*/ 6668412 h 6858000"/>
              <a:gd name="connsiteX286" fmla="*/ 4563091 w 7467600"/>
              <a:gd name="connsiteY286" fmla="*/ 6442508 h 6858000"/>
              <a:gd name="connsiteX287" fmla="*/ 5387324 w 7467600"/>
              <a:gd name="connsiteY287" fmla="*/ 5705830 h 6858000"/>
              <a:gd name="connsiteX288" fmla="*/ 5073620 w 7467600"/>
              <a:gd name="connsiteY288" fmla="*/ 5955437 h 6858000"/>
              <a:gd name="connsiteX289" fmla="*/ 4689789 w 7467600"/>
              <a:gd name="connsiteY289" fmla="*/ 6268382 h 6858000"/>
              <a:gd name="connsiteX290" fmla="*/ 4418722 w 7467600"/>
              <a:gd name="connsiteY290" fmla="*/ 6570886 h 6858000"/>
              <a:gd name="connsiteX291" fmla="*/ 4214944 w 7467600"/>
              <a:gd name="connsiteY291" fmla="*/ 6858000 h 6858000"/>
              <a:gd name="connsiteX292" fmla="*/ 4177898 w 7467600"/>
              <a:gd name="connsiteY292" fmla="*/ 6858000 h 6858000"/>
              <a:gd name="connsiteX293" fmla="*/ 4391597 w 7467600"/>
              <a:gd name="connsiteY293" fmla="*/ 6556370 h 6858000"/>
              <a:gd name="connsiteX294" fmla="*/ 4668889 w 7467600"/>
              <a:gd name="connsiteY294" fmla="*/ 6246399 h 6858000"/>
              <a:gd name="connsiteX295" fmla="*/ 5055427 w 7467600"/>
              <a:gd name="connsiteY295" fmla="*/ 5931476 h 6858000"/>
              <a:gd name="connsiteX296" fmla="*/ 5371814 w 7467600"/>
              <a:gd name="connsiteY296" fmla="*/ 5678975 h 6858000"/>
              <a:gd name="connsiteX297" fmla="*/ 4987918 w 7467600"/>
              <a:gd name="connsiteY297" fmla="*/ 5838701 h 6858000"/>
              <a:gd name="connsiteX298" fmla="*/ 4317146 w 7467600"/>
              <a:gd name="connsiteY298" fmla="*/ 6587716 h 6858000"/>
              <a:gd name="connsiteX299" fmla="*/ 4171627 w 7467600"/>
              <a:gd name="connsiteY299" fmla="*/ 6858000 h 6858000"/>
              <a:gd name="connsiteX300" fmla="*/ 4081585 w 7467600"/>
              <a:gd name="connsiteY300" fmla="*/ 6858000 h 6858000"/>
              <a:gd name="connsiteX301" fmla="*/ 4238603 w 7467600"/>
              <a:gd name="connsiteY301" fmla="*/ 6559341 h 6858000"/>
              <a:gd name="connsiteX302" fmla="*/ 4778333 w 7467600"/>
              <a:gd name="connsiteY302" fmla="*/ 5873626 h 6858000"/>
              <a:gd name="connsiteX303" fmla="*/ 5414185 w 7467600"/>
              <a:gd name="connsiteY303" fmla="*/ 5573882 h 6858000"/>
              <a:gd name="connsiteX304" fmla="*/ 5959648 w 7467600"/>
              <a:gd name="connsiteY304" fmla="*/ 4760797 h 6858000"/>
              <a:gd name="connsiteX305" fmla="*/ 5355019 w 7467600"/>
              <a:gd name="connsiteY305" fmla="*/ 4734672 h 6858000"/>
              <a:gd name="connsiteX306" fmla="*/ 5083565 w 7467600"/>
              <a:gd name="connsiteY306" fmla="*/ 5179121 h 6858000"/>
              <a:gd name="connsiteX307" fmla="*/ 4713577 w 7467600"/>
              <a:gd name="connsiteY307" fmla="*/ 5616803 h 6858000"/>
              <a:gd name="connsiteX308" fmla="*/ 3989559 w 7467600"/>
              <a:gd name="connsiteY308" fmla="*/ 6145945 h 6858000"/>
              <a:gd name="connsiteX309" fmla="*/ 3939824 w 7467600"/>
              <a:gd name="connsiteY309" fmla="*/ 6066900 h 6858000"/>
              <a:gd name="connsiteX310" fmla="*/ 4584537 w 7467600"/>
              <a:gd name="connsiteY310" fmla="*/ 5324826 h 6858000"/>
              <a:gd name="connsiteX311" fmla="*/ 5037105 w 7467600"/>
              <a:gd name="connsiteY311" fmla="*/ 5088765 h 6858000"/>
              <a:gd name="connsiteX312" fmla="*/ 5039930 w 7467600"/>
              <a:gd name="connsiteY312" fmla="*/ 5089585 h 6858000"/>
              <a:gd name="connsiteX313" fmla="*/ 5263764 w 7467600"/>
              <a:gd name="connsiteY313" fmla="*/ 4735525 h 6858000"/>
              <a:gd name="connsiteX314" fmla="*/ 4086300 w 7467600"/>
              <a:gd name="connsiteY314" fmla="*/ 4884599 h 6858000"/>
              <a:gd name="connsiteX315" fmla="*/ 4085485 w 7467600"/>
              <a:gd name="connsiteY315" fmla="*/ 4899070 h 6858000"/>
              <a:gd name="connsiteX316" fmla="*/ 3871915 w 7467600"/>
              <a:gd name="connsiteY316" fmla="*/ 5253645 h 6858000"/>
              <a:gd name="connsiteX317" fmla="*/ 3799374 w 7467600"/>
              <a:gd name="connsiteY317" fmla="*/ 5466127 h 6858000"/>
              <a:gd name="connsiteX318" fmla="*/ 3498850 w 7467600"/>
              <a:gd name="connsiteY318" fmla="*/ 6661888 h 6858000"/>
              <a:gd name="connsiteX319" fmla="*/ 3399216 w 7467600"/>
              <a:gd name="connsiteY319" fmla="*/ 6858000 h 6858000"/>
              <a:gd name="connsiteX320" fmla="*/ 3303688 w 7467600"/>
              <a:gd name="connsiteY320" fmla="*/ 6858000 h 6858000"/>
              <a:gd name="connsiteX321" fmla="*/ 3391774 w 7467600"/>
              <a:gd name="connsiteY321" fmla="*/ 6697181 h 6858000"/>
              <a:gd name="connsiteX322" fmla="*/ 3735540 w 7467600"/>
              <a:gd name="connsiteY322" fmla="*/ 5546923 h 6858000"/>
              <a:gd name="connsiteX323" fmla="*/ 3729438 w 7467600"/>
              <a:gd name="connsiteY323" fmla="*/ 5569058 h 6858000"/>
              <a:gd name="connsiteX324" fmla="*/ 3707782 w 7467600"/>
              <a:gd name="connsiteY324" fmla="*/ 5644908 h 6858000"/>
              <a:gd name="connsiteX325" fmla="*/ 3583827 w 7467600"/>
              <a:gd name="connsiteY325" fmla="*/ 6039215 h 6858000"/>
              <a:gd name="connsiteX326" fmla="*/ 3547861 w 7467600"/>
              <a:gd name="connsiteY326" fmla="*/ 6129609 h 6858000"/>
              <a:gd name="connsiteX327" fmla="*/ 3490905 w 7467600"/>
              <a:gd name="connsiteY327" fmla="*/ 6277660 h 6858000"/>
              <a:gd name="connsiteX328" fmla="*/ 3455859 w 7467600"/>
              <a:gd name="connsiteY328" fmla="*/ 6391301 h 6858000"/>
              <a:gd name="connsiteX329" fmla="*/ 3429112 w 7467600"/>
              <a:gd name="connsiteY329" fmla="*/ 6479469 h 6858000"/>
              <a:gd name="connsiteX330" fmla="*/ 3304862 w 7467600"/>
              <a:gd name="connsiteY330" fmla="*/ 6796476 h 6858000"/>
              <a:gd name="connsiteX331" fmla="*/ 3276071 w 7467600"/>
              <a:gd name="connsiteY331" fmla="*/ 6858000 h 6858000"/>
              <a:gd name="connsiteX332" fmla="*/ 3240805 w 7467600"/>
              <a:gd name="connsiteY332" fmla="*/ 6858000 h 6858000"/>
              <a:gd name="connsiteX333" fmla="*/ 3275917 w 7467600"/>
              <a:gd name="connsiteY333" fmla="*/ 6783192 h 6858000"/>
              <a:gd name="connsiteX334" fmla="*/ 3399358 w 7467600"/>
              <a:gd name="connsiteY334" fmla="*/ 6469011 h 6858000"/>
              <a:gd name="connsiteX335" fmla="*/ 3425650 w 7467600"/>
              <a:gd name="connsiteY335" fmla="*/ 6381333 h 6858000"/>
              <a:gd name="connsiteX336" fmla="*/ 3460661 w 7467600"/>
              <a:gd name="connsiteY336" fmla="*/ 6266763 h 6858000"/>
              <a:gd name="connsiteX337" fmla="*/ 3518021 w 7467600"/>
              <a:gd name="connsiteY337" fmla="*/ 6117298 h 6858000"/>
              <a:gd name="connsiteX338" fmla="*/ 3554035 w 7467600"/>
              <a:gd name="connsiteY338" fmla="*/ 6027832 h 6858000"/>
              <a:gd name="connsiteX339" fmla="*/ 3677174 w 7467600"/>
              <a:gd name="connsiteY339" fmla="*/ 5636351 h 6858000"/>
              <a:gd name="connsiteX340" fmla="*/ 3698819 w 7467600"/>
              <a:gd name="connsiteY340" fmla="*/ 5560503 h 6858000"/>
              <a:gd name="connsiteX341" fmla="*/ 3702094 w 7467600"/>
              <a:gd name="connsiteY341" fmla="*/ 5549194 h 6858000"/>
              <a:gd name="connsiteX342" fmla="*/ 3398355 w 7467600"/>
              <a:gd name="connsiteY342" fmla="*/ 6094603 h 6858000"/>
              <a:gd name="connsiteX343" fmla="*/ 3193941 w 7467600"/>
              <a:gd name="connsiteY343" fmla="*/ 6798775 h 6858000"/>
              <a:gd name="connsiteX344" fmla="*/ 3184140 w 7467600"/>
              <a:gd name="connsiteY344" fmla="*/ 6858000 h 6858000"/>
              <a:gd name="connsiteX345" fmla="*/ 3099978 w 7467600"/>
              <a:gd name="connsiteY345" fmla="*/ 6858000 h 6858000"/>
              <a:gd name="connsiteX346" fmla="*/ 3101556 w 7467600"/>
              <a:gd name="connsiteY346" fmla="*/ 6843337 h 6858000"/>
              <a:gd name="connsiteX347" fmla="*/ 3370162 w 7467600"/>
              <a:gd name="connsiteY347" fmla="*/ 5785550 h 6858000"/>
              <a:gd name="connsiteX348" fmla="*/ 3746477 w 7467600"/>
              <a:gd name="connsiteY348" fmla="*/ 5377889 h 6858000"/>
              <a:gd name="connsiteX349" fmla="*/ 3863399 w 7467600"/>
              <a:gd name="connsiteY349" fmla="*/ 5087257 h 6858000"/>
              <a:gd name="connsiteX350" fmla="*/ 3968712 w 7467600"/>
              <a:gd name="connsiteY350" fmla="*/ 4913989 h 6858000"/>
              <a:gd name="connsiteX351" fmla="*/ 2792390 w 7467600"/>
              <a:gd name="connsiteY351" fmla="*/ 5382974 h 6858000"/>
              <a:gd name="connsiteX352" fmla="*/ 2714982 w 7467600"/>
              <a:gd name="connsiteY352" fmla="*/ 5427051 h 6858000"/>
              <a:gd name="connsiteX353" fmla="*/ 2813361 w 7467600"/>
              <a:gd name="connsiteY353" fmla="*/ 6023912 h 6858000"/>
              <a:gd name="connsiteX354" fmla="*/ 2688430 w 7467600"/>
              <a:gd name="connsiteY354" fmla="*/ 6801564 h 6858000"/>
              <a:gd name="connsiteX355" fmla="*/ 2629626 w 7467600"/>
              <a:gd name="connsiteY355" fmla="*/ 6763394 h 6858000"/>
              <a:gd name="connsiteX356" fmla="*/ 2565328 w 7467600"/>
              <a:gd name="connsiteY356" fmla="*/ 5516399 h 6858000"/>
              <a:gd name="connsiteX357" fmla="*/ 1922999 w 7467600"/>
              <a:gd name="connsiteY357" fmla="*/ 5980343 h 6858000"/>
              <a:gd name="connsiteX358" fmla="*/ 1950261 w 7467600"/>
              <a:gd name="connsiteY358" fmla="*/ 6405858 h 6858000"/>
              <a:gd name="connsiteX359" fmla="*/ 2365554 w 7467600"/>
              <a:gd name="connsiteY359" fmla="*/ 6759107 h 6858000"/>
              <a:gd name="connsiteX360" fmla="*/ 2424142 w 7467600"/>
              <a:gd name="connsiteY360" fmla="*/ 6858000 h 6858000"/>
              <a:gd name="connsiteX361" fmla="*/ 2395994 w 7467600"/>
              <a:gd name="connsiteY361" fmla="*/ 6858000 h 6858000"/>
              <a:gd name="connsiteX362" fmla="*/ 2392863 w 7467600"/>
              <a:gd name="connsiteY362" fmla="*/ 6852964 h 6858000"/>
              <a:gd name="connsiteX363" fmla="*/ 2017589 w 7467600"/>
              <a:gd name="connsiteY363" fmla="*/ 6493982 h 6858000"/>
              <a:gd name="connsiteX364" fmla="*/ 2147336 w 7467600"/>
              <a:gd name="connsiteY364" fmla="*/ 6594052 h 6858000"/>
              <a:gd name="connsiteX365" fmla="*/ 2207047 w 7467600"/>
              <a:gd name="connsiteY365" fmla="*/ 6654540 h 6858000"/>
              <a:gd name="connsiteX366" fmla="*/ 2299106 w 7467600"/>
              <a:gd name="connsiteY366" fmla="*/ 6778931 h 6858000"/>
              <a:gd name="connsiteX367" fmla="*/ 2314430 w 7467600"/>
              <a:gd name="connsiteY367" fmla="*/ 6801144 h 6858000"/>
              <a:gd name="connsiteX368" fmla="*/ 2352406 w 7467600"/>
              <a:gd name="connsiteY368" fmla="*/ 6858000 h 6858000"/>
              <a:gd name="connsiteX369" fmla="*/ 2314492 w 7467600"/>
              <a:gd name="connsiteY369" fmla="*/ 6858000 h 6858000"/>
              <a:gd name="connsiteX370" fmla="*/ 2288095 w 7467600"/>
              <a:gd name="connsiteY370" fmla="*/ 6818030 h 6858000"/>
              <a:gd name="connsiteX371" fmla="*/ 2272768 w 7467600"/>
              <a:gd name="connsiteY371" fmla="*/ 6795822 h 6858000"/>
              <a:gd name="connsiteX372" fmla="*/ 2182715 w 7467600"/>
              <a:gd name="connsiteY372" fmla="*/ 6675071 h 6858000"/>
              <a:gd name="connsiteX373" fmla="*/ 2032061 w 7467600"/>
              <a:gd name="connsiteY373" fmla="*/ 6541380 h 6858000"/>
              <a:gd name="connsiteX374" fmla="*/ 2257220 w 7467600"/>
              <a:gd name="connsiteY374" fmla="*/ 6826257 h 6858000"/>
              <a:gd name="connsiteX375" fmla="*/ 2281324 w 7467600"/>
              <a:gd name="connsiteY375" fmla="*/ 6858000 h 6858000"/>
              <a:gd name="connsiteX376" fmla="*/ 2242860 w 7467600"/>
              <a:gd name="connsiteY376" fmla="*/ 6858000 h 6858000"/>
              <a:gd name="connsiteX377" fmla="*/ 2232818 w 7467600"/>
              <a:gd name="connsiteY377" fmla="*/ 6844926 h 6858000"/>
              <a:gd name="connsiteX378" fmla="*/ 1990172 w 7467600"/>
              <a:gd name="connsiteY378" fmla="*/ 6542121 h 6858000"/>
              <a:gd name="connsiteX379" fmla="*/ 2124090 w 7467600"/>
              <a:gd name="connsiteY379" fmla="*/ 6761017 h 6858000"/>
              <a:gd name="connsiteX380" fmla="*/ 2200380 w 7467600"/>
              <a:gd name="connsiteY380" fmla="*/ 6858000 h 6858000"/>
              <a:gd name="connsiteX381" fmla="*/ 2147507 w 7467600"/>
              <a:gd name="connsiteY381" fmla="*/ 6858000 h 6858000"/>
              <a:gd name="connsiteX382" fmla="*/ 2070668 w 7467600"/>
              <a:gd name="connsiteY382" fmla="*/ 6761520 h 6858000"/>
              <a:gd name="connsiteX383" fmla="*/ 1975142 w 7467600"/>
              <a:gd name="connsiteY383" fmla="*/ 6585570 h 6858000"/>
              <a:gd name="connsiteX384" fmla="*/ 2050035 w 7467600"/>
              <a:gd name="connsiteY384" fmla="*/ 6813345 h 6858000"/>
              <a:gd name="connsiteX385" fmla="*/ 2063025 w 7467600"/>
              <a:gd name="connsiteY385" fmla="*/ 6858000 h 6858000"/>
              <a:gd name="connsiteX386" fmla="*/ 2021675 w 7467600"/>
              <a:gd name="connsiteY386" fmla="*/ 6858000 h 6858000"/>
              <a:gd name="connsiteX387" fmla="*/ 2019308 w 7467600"/>
              <a:gd name="connsiteY387" fmla="*/ 6847118 h 6858000"/>
              <a:gd name="connsiteX388" fmla="*/ 1938835 w 7467600"/>
              <a:gd name="connsiteY388" fmla="*/ 6551160 h 6858000"/>
              <a:gd name="connsiteX389" fmla="*/ 1953230 w 7467600"/>
              <a:gd name="connsiteY389" fmla="*/ 6759699 h 6858000"/>
              <a:gd name="connsiteX390" fmla="*/ 1956763 w 7467600"/>
              <a:gd name="connsiteY390" fmla="*/ 6778191 h 6858000"/>
              <a:gd name="connsiteX391" fmla="*/ 1967925 w 7467600"/>
              <a:gd name="connsiteY391" fmla="*/ 6858000 h 6858000"/>
              <a:gd name="connsiteX392" fmla="*/ 1936622 w 7467600"/>
              <a:gd name="connsiteY392" fmla="*/ 6858000 h 6858000"/>
              <a:gd name="connsiteX393" fmla="*/ 1926261 w 7467600"/>
              <a:gd name="connsiteY393" fmla="*/ 6784064 h 6858000"/>
              <a:gd name="connsiteX394" fmla="*/ 1922724 w 7467600"/>
              <a:gd name="connsiteY394" fmla="*/ 6765577 h 6858000"/>
              <a:gd name="connsiteX395" fmla="*/ 1904650 w 7467600"/>
              <a:gd name="connsiteY395" fmla="*/ 6639616 h 6858000"/>
              <a:gd name="connsiteX396" fmla="*/ 1885273 w 7467600"/>
              <a:gd name="connsiteY396" fmla="*/ 6858000 h 6858000"/>
              <a:gd name="connsiteX397" fmla="*/ 1854363 w 7467600"/>
              <a:gd name="connsiteY397" fmla="*/ 6858000 h 6858000"/>
              <a:gd name="connsiteX398" fmla="*/ 1880391 w 7467600"/>
              <a:gd name="connsiteY398" fmla="*/ 6603796 h 6858000"/>
              <a:gd name="connsiteX399" fmla="*/ 1818273 w 7467600"/>
              <a:gd name="connsiteY399" fmla="*/ 6715729 h 6858000"/>
              <a:gd name="connsiteX400" fmla="*/ 1794691 w 7467600"/>
              <a:gd name="connsiteY400" fmla="*/ 6843239 h 6858000"/>
              <a:gd name="connsiteX401" fmla="*/ 1794914 w 7467600"/>
              <a:gd name="connsiteY401" fmla="*/ 6858000 h 6858000"/>
              <a:gd name="connsiteX402" fmla="*/ 1746128 w 7467600"/>
              <a:gd name="connsiteY402" fmla="*/ 6858000 h 6858000"/>
              <a:gd name="connsiteX403" fmla="*/ 1753934 w 7467600"/>
              <a:gd name="connsiteY403" fmla="*/ 6724796 h 6858000"/>
              <a:gd name="connsiteX404" fmla="*/ 1792053 w 7467600"/>
              <a:gd name="connsiteY404" fmla="*/ 6572396 h 6858000"/>
              <a:gd name="connsiteX405" fmla="*/ 1862248 w 7467600"/>
              <a:gd name="connsiteY405" fmla="*/ 6266397 h 6858000"/>
              <a:gd name="connsiteX406" fmla="*/ 1862250 w 7467600"/>
              <a:gd name="connsiteY406" fmla="*/ 6033531 h 6858000"/>
              <a:gd name="connsiteX407" fmla="*/ 1211999 w 7467600"/>
              <a:gd name="connsiteY407" fmla="*/ 6683610 h 6858000"/>
              <a:gd name="connsiteX408" fmla="*/ 1213266 w 7467600"/>
              <a:gd name="connsiteY408" fmla="*/ 6691947 h 6858000"/>
              <a:gd name="connsiteX409" fmla="*/ 1203370 w 7467600"/>
              <a:gd name="connsiteY409" fmla="*/ 6850676 h 6858000"/>
              <a:gd name="connsiteX410" fmla="*/ 1203671 w 7467600"/>
              <a:gd name="connsiteY410" fmla="*/ 6858000 h 6858000"/>
              <a:gd name="connsiteX411" fmla="*/ 1143180 w 7467600"/>
              <a:gd name="connsiteY411" fmla="*/ 6858000 h 6858000"/>
              <a:gd name="connsiteX412" fmla="*/ 1142176 w 7467600"/>
              <a:gd name="connsiteY412" fmla="*/ 6766045 h 6858000"/>
              <a:gd name="connsiteX413" fmla="*/ 1067484 w 7467600"/>
              <a:gd name="connsiteY413" fmla="*/ 6858000 h 6858000"/>
              <a:gd name="connsiteX414" fmla="*/ 953928 w 7467600"/>
              <a:gd name="connsiteY414" fmla="*/ 6858000 h 6858000"/>
              <a:gd name="connsiteX415" fmla="*/ 959715 w 7467600"/>
              <a:gd name="connsiteY415" fmla="*/ 6850185 h 6858000"/>
              <a:gd name="connsiteX416" fmla="*/ 1483788 w 7467600"/>
              <a:gd name="connsiteY416" fmla="*/ 6259174 h 6858000"/>
              <a:gd name="connsiteX417" fmla="*/ 1100671 w 7467600"/>
              <a:gd name="connsiteY417" fmla="*/ 6252137 h 6858000"/>
              <a:gd name="connsiteX418" fmla="*/ 1090144 w 7467600"/>
              <a:gd name="connsiteY418" fmla="*/ 6256748 h 6858000"/>
              <a:gd name="connsiteX419" fmla="*/ 1095872 w 7467600"/>
              <a:gd name="connsiteY419" fmla="*/ 6271892 h 6858000"/>
              <a:gd name="connsiteX420" fmla="*/ 262785 w 7467600"/>
              <a:gd name="connsiteY420" fmla="*/ 6845450 h 6858000"/>
              <a:gd name="connsiteX421" fmla="*/ 209968 w 7467600"/>
              <a:gd name="connsiteY421" fmla="*/ 6770713 h 6858000"/>
              <a:gd name="connsiteX422" fmla="*/ 873460 w 7467600"/>
              <a:gd name="connsiteY422" fmla="*/ 6253768 h 6858000"/>
              <a:gd name="connsiteX423" fmla="*/ 192686 w 7467600"/>
              <a:gd name="connsiteY423" fmla="*/ 5849257 h 6858000"/>
              <a:gd name="connsiteX424" fmla="*/ 4696 w 7467600"/>
              <a:gd name="connsiteY424" fmla="*/ 5697668 h 6858000"/>
              <a:gd name="connsiteX425" fmla="*/ 0 w 7467600"/>
              <a:gd name="connsiteY425" fmla="*/ 5689984 h 6858000"/>
              <a:gd name="connsiteX426" fmla="*/ 0 w 7467600"/>
              <a:gd name="connsiteY426" fmla="*/ 5513472 h 6858000"/>
              <a:gd name="connsiteX427" fmla="*/ 174101 w 7467600"/>
              <a:gd name="connsiteY427" fmla="*/ 5620277 h 6858000"/>
              <a:gd name="connsiteX428" fmla="*/ 891800 w 7467600"/>
              <a:gd name="connsiteY428" fmla="*/ 6036935 h 6858000"/>
              <a:gd name="connsiteX429" fmla="*/ 1072219 w 7467600"/>
              <a:gd name="connsiteY429" fmla="*/ 6169443 h 6858000"/>
              <a:gd name="connsiteX430" fmla="*/ 1074117 w 7467600"/>
              <a:gd name="connsiteY430" fmla="*/ 6170301 h 6858000"/>
              <a:gd name="connsiteX431" fmla="*/ 1083114 w 7467600"/>
              <a:gd name="connsiteY431" fmla="*/ 6174131 h 6858000"/>
              <a:gd name="connsiteX432" fmla="*/ 1543010 w 7467600"/>
              <a:gd name="connsiteY432" fmla="*/ 6191140 h 6858000"/>
              <a:gd name="connsiteX433" fmla="*/ 1551080 w 7467600"/>
              <a:gd name="connsiteY433" fmla="*/ 6195006 h 6858000"/>
              <a:gd name="connsiteX434" fmla="*/ 2345443 w 7467600"/>
              <a:gd name="connsiteY434" fmla="*/ 5549882 h 6858000"/>
              <a:gd name="connsiteX435" fmla="*/ 1721499 w 7467600"/>
              <a:gd name="connsiteY435" fmla="*/ 5599969 h 6858000"/>
              <a:gd name="connsiteX436" fmla="*/ 767716 w 7467600"/>
              <a:gd name="connsiteY436" fmla="*/ 5472768 h 6858000"/>
              <a:gd name="connsiteX437" fmla="*/ 722147 w 7467600"/>
              <a:gd name="connsiteY437" fmla="*/ 5393091 h 6858000"/>
              <a:gd name="connsiteX438" fmla="*/ 1485552 w 7467600"/>
              <a:gd name="connsiteY438" fmla="*/ 5313202 h 6858000"/>
              <a:gd name="connsiteX439" fmla="*/ 2143004 w 7467600"/>
              <a:gd name="connsiteY439" fmla="*/ 5402420 h 6858000"/>
              <a:gd name="connsiteX440" fmla="*/ 1933391 w 7467600"/>
              <a:gd name="connsiteY440" fmla="*/ 5156971 h 6858000"/>
              <a:gd name="connsiteX441" fmla="*/ 1827118 w 7467600"/>
              <a:gd name="connsiteY441" fmla="*/ 4968410 h 6858000"/>
              <a:gd name="connsiteX442" fmla="*/ 1837349 w 7467600"/>
              <a:gd name="connsiteY442" fmla="*/ 4956357 h 6858000"/>
              <a:gd name="connsiteX443" fmla="*/ 2162835 w 7467600"/>
              <a:gd name="connsiteY443" fmla="*/ 5187853 h 6858000"/>
              <a:gd name="connsiteX444" fmla="*/ 2257167 w 7467600"/>
              <a:gd name="connsiteY444" fmla="*/ 5462123 h 6858000"/>
              <a:gd name="connsiteX445" fmla="*/ 2261598 w 7467600"/>
              <a:gd name="connsiteY445" fmla="*/ 5467998 h 6858000"/>
              <a:gd name="connsiteX446" fmla="*/ 2437177 w 7467600"/>
              <a:gd name="connsiteY446" fmla="*/ 5479608 h 6858000"/>
              <a:gd name="connsiteX447" fmla="*/ 2445247 w 7467600"/>
              <a:gd name="connsiteY447" fmla="*/ 5483476 h 6858000"/>
              <a:gd name="connsiteX448" fmla="*/ 2743626 w 7467600"/>
              <a:gd name="connsiteY448" fmla="*/ 5304819 h 6858000"/>
              <a:gd name="connsiteX449" fmla="*/ 3048102 w 7467600"/>
              <a:gd name="connsiteY449" fmla="*/ 5150595 h 6858000"/>
              <a:gd name="connsiteX450" fmla="*/ 1799414 w 7467600"/>
              <a:gd name="connsiteY450" fmla="*/ 4694732 h 6858000"/>
              <a:gd name="connsiteX451" fmla="*/ 1771735 w 7467600"/>
              <a:gd name="connsiteY451" fmla="*/ 4619929 h 6858000"/>
              <a:gd name="connsiteX452" fmla="*/ 3104273 w 7467600"/>
              <a:gd name="connsiteY452" fmla="*/ 5076159 h 6858000"/>
              <a:gd name="connsiteX453" fmla="*/ 3113245 w 7467600"/>
              <a:gd name="connsiteY453" fmla="*/ 5090705 h 6858000"/>
              <a:gd name="connsiteX454" fmla="*/ 3126294 w 7467600"/>
              <a:gd name="connsiteY454" fmla="*/ 5114400 h 6858000"/>
              <a:gd name="connsiteX455" fmla="*/ 3937433 w 7467600"/>
              <a:gd name="connsiteY455" fmla="*/ 4830473 h 6858000"/>
              <a:gd name="connsiteX456" fmla="*/ 3590475 w 7467600"/>
              <a:gd name="connsiteY456" fmla="*/ 4597974 h 6858000"/>
              <a:gd name="connsiteX457" fmla="*/ 3100264 w 7467600"/>
              <a:gd name="connsiteY457" fmla="*/ 4579845 h 6858000"/>
              <a:gd name="connsiteX458" fmla="*/ 2183576 w 7467600"/>
              <a:gd name="connsiteY458" fmla="*/ 4227150 h 6858000"/>
              <a:gd name="connsiteX459" fmla="*/ 2151029 w 7467600"/>
              <a:gd name="connsiteY459" fmla="*/ 4146947 h 6858000"/>
              <a:gd name="connsiteX460" fmla="*/ 3563434 w 7467600"/>
              <a:gd name="connsiteY460" fmla="*/ 4469115 h 6858000"/>
              <a:gd name="connsiteX461" fmla="*/ 3177952 w 7467600"/>
              <a:gd name="connsiteY461" fmla="*/ 3657386 h 6858000"/>
              <a:gd name="connsiteX462" fmla="*/ 3189263 w 7467600"/>
              <a:gd name="connsiteY462" fmla="*/ 3625726 h 6858000"/>
              <a:gd name="connsiteX463" fmla="*/ 3560912 w 7467600"/>
              <a:gd name="connsiteY463" fmla="*/ 4079863 h 6858000"/>
              <a:gd name="connsiteX464" fmla="*/ 3626636 w 7467600"/>
              <a:gd name="connsiteY464" fmla="*/ 4512230 h 6858000"/>
              <a:gd name="connsiteX465" fmla="*/ 3653088 w 7467600"/>
              <a:gd name="connsiteY465" fmla="*/ 4521417 h 6858000"/>
              <a:gd name="connsiteX466" fmla="*/ 3988128 w 7467600"/>
              <a:gd name="connsiteY466" fmla="*/ 4817267 h 6858000"/>
              <a:gd name="connsiteX467" fmla="*/ 4830582 w 7467600"/>
              <a:gd name="connsiteY467" fmla="*/ 4676000 h 6858000"/>
              <a:gd name="connsiteX468" fmla="*/ 4830100 w 7467600"/>
              <a:gd name="connsiteY468" fmla="*/ 4675554 h 6858000"/>
              <a:gd name="connsiteX469" fmla="*/ 4036318 w 7467600"/>
              <a:gd name="connsiteY469" fmla="*/ 4147013 h 6858000"/>
              <a:gd name="connsiteX470" fmla="*/ 3432098 w 7467600"/>
              <a:gd name="connsiteY470" fmla="*/ 3537312 h 6858000"/>
              <a:gd name="connsiteX471" fmla="*/ 3446761 w 7467600"/>
              <a:gd name="connsiteY471" fmla="*/ 3461278 h 6858000"/>
              <a:gd name="connsiteX472" fmla="*/ 4419733 w 7467600"/>
              <a:gd name="connsiteY472" fmla="*/ 3963555 h 6858000"/>
              <a:gd name="connsiteX473" fmla="*/ 4781371 w 7467600"/>
              <a:gd name="connsiteY473" fmla="*/ 4458604 h 6858000"/>
              <a:gd name="connsiteX474" fmla="*/ 4780440 w 7467600"/>
              <a:gd name="connsiteY474" fmla="*/ 4470290 h 6858000"/>
              <a:gd name="connsiteX475" fmla="*/ 4898954 w 7467600"/>
              <a:gd name="connsiteY475" fmla="*/ 4662092 h 6858000"/>
              <a:gd name="connsiteX476" fmla="*/ 4900699 w 7467600"/>
              <a:gd name="connsiteY476" fmla="*/ 4670867 h 6858000"/>
              <a:gd name="connsiteX477" fmla="*/ 5714511 w 7467600"/>
              <a:gd name="connsiteY477" fmla="*/ 4663483 h 6858000"/>
              <a:gd name="connsiteX478" fmla="*/ 5464793 w 7467600"/>
              <a:gd name="connsiteY478" fmla="*/ 4393556 h 6858000"/>
              <a:gd name="connsiteX479" fmla="*/ 5461897 w 7467600"/>
              <a:gd name="connsiteY479" fmla="*/ 4390879 h 6858000"/>
              <a:gd name="connsiteX480" fmla="*/ 4294126 w 7467600"/>
              <a:gd name="connsiteY480" fmla="*/ 3303048 h 6858000"/>
              <a:gd name="connsiteX481" fmla="*/ 4305321 w 7467600"/>
              <a:gd name="connsiteY481" fmla="*/ 3256953 h 6858000"/>
              <a:gd name="connsiteX482" fmla="*/ 4949299 w 7467600"/>
              <a:gd name="connsiteY482" fmla="*/ 3766336 h 6858000"/>
              <a:gd name="connsiteX483" fmla="*/ 5291452 w 7467600"/>
              <a:gd name="connsiteY483" fmla="*/ 4076801 h 6858000"/>
              <a:gd name="connsiteX484" fmla="*/ 5434998 w 7467600"/>
              <a:gd name="connsiteY484" fmla="*/ 4254100 h 6858000"/>
              <a:gd name="connsiteX485" fmla="*/ 5351015 w 7467600"/>
              <a:gd name="connsiteY485" fmla="*/ 3760989 h 6858000"/>
              <a:gd name="connsiteX486" fmla="*/ 5413780 w 7467600"/>
              <a:gd name="connsiteY486" fmla="*/ 2966265 h 6858000"/>
              <a:gd name="connsiteX487" fmla="*/ 5425627 w 7467600"/>
              <a:gd name="connsiteY487" fmla="*/ 2954192 h 6858000"/>
              <a:gd name="connsiteX488" fmla="*/ 6604735 w 7467600"/>
              <a:gd name="connsiteY488" fmla="*/ 2041381 h 6858000"/>
              <a:gd name="connsiteX489" fmla="*/ 7204487 w 7467600"/>
              <a:gd name="connsiteY489" fmla="*/ 2742112 h 6858000"/>
              <a:gd name="connsiteX490" fmla="*/ 7131592 w 7467600"/>
              <a:gd name="connsiteY490" fmla="*/ 2672096 h 6858000"/>
              <a:gd name="connsiteX491" fmla="*/ 6996344 w 7467600"/>
              <a:gd name="connsiteY491" fmla="*/ 2518310 h 6858000"/>
              <a:gd name="connsiteX492" fmla="*/ 6735495 w 7467600"/>
              <a:gd name="connsiteY492" fmla="*/ 2196890 h 6858000"/>
              <a:gd name="connsiteX493" fmla="*/ 6721901 w 7467600"/>
              <a:gd name="connsiteY493" fmla="*/ 2179274 h 6858000"/>
              <a:gd name="connsiteX494" fmla="*/ 6604735 w 7467600"/>
              <a:gd name="connsiteY494" fmla="*/ 2041381 h 6858000"/>
              <a:gd name="connsiteX495" fmla="*/ 6591670 w 7467600"/>
              <a:gd name="connsiteY495" fmla="*/ 1988277 h 6858000"/>
              <a:gd name="connsiteX496" fmla="*/ 6747349 w 7467600"/>
              <a:gd name="connsiteY496" fmla="*/ 2160069 h 6858000"/>
              <a:gd name="connsiteX497" fmla="*/ 6760943 w 7467600"/>
              <a:gd name="connsiteY497" fmla="*/ 2177686 h 6858000"/>
              <a:gd name="connsiteX498" fmla="*/ 7021065 w 7467600"/>
              <a:gd name="connsiteY498" fmla="*/ 2498102 h 6858000"/>
              <a:gd name="connsiteX499" fmla="*/ 7155223 w 7467600"/>
              <a:gd name="connsiteY499" fmla="*/ 2650386 h 6858000"/>
              <a:gd name="connsiteX500" fmla="*/ 7203167 w 7467600"/>
              <a:gd name="connsiteY500" fmla="*/ 2697288 h 6858000"/>
              <a:gd name="connsiteX501" fmla="*/ 6937703 w 7467600"/>
              <a:gd name="connsiteY501" fmla="*/ 2321981 h 6858000"/>
              <a:gd name="connsiteX502" fmla="*/ 6591670 w 7467600"/>
              <a:gd name="connsiteY502" fmla="*/ 1988277 h 6858000"/>
              <a:gd name="connsiteX503" fmla="*/ 5798671 w 7467600"/>
              <a:gd name="connsiteY503" fmla="*/ 1981601 h 6858000"/>
              <a:gd name="connsiteX504" fmla="*/ 5754709 w 7467600"/>
              <a:gd name="connsiteY504" fmla="*/ 2071454 h 6858000"/>
              <a:gd name="connsiteX505" fmla="*/ 5763044 w 7467600"/>
              <a:gd name="connsiteY505" fmla="*/ 2842206 h 6858000"/>
              <a:gd name="connsiteX506" fmla="*/ 5764974 w 7467600"/>
              <a:gd name="connsiteY506" fmla="*/ 2799609 h 6858000"/>
              <a:gd name="connsiteX507" fmla="*/ 5767665 w 7467600"/>
              <a:gd name="connsiteY507" fmla="*/ 2666409 h 6858000"/>
              <a:gd name="connsiteX508" fmla="*/ 5763055 w 7467600"/>
              <a:gd name="connsiteY508" fmla="*/ 2579705 h 6858000"/>
              <a:gd name="connsiteX509" fmla="*/ 5758079 w 7467600"/>
              <a:gd name="connsiteY509" fmla="*/ 2492508 h 6858000"/>
              <a:gd name="connsiteX510" fmla="*/ 5779325 w 7467600"/>
              <a:gd name="connsiteY510" fmla="*/ 2197069 h 6858000"/>
              <a:gd name="connsiteX511" fmla="*/ 5798671 w 7467600"/>
              <a:gd name="connsiteY511" fmla="*/ 1981601 h 6858000"/>
              <a:gd name="connsiteX512" fmla="*/ 5829202 w 7467600"/>
              <a:gd name="connsiteY512" fmla="*/ 1971679 h 6858000"/>
              <a:gd name="connsiteX513" fmla="*/ 5809558 w 7467600"/>
              <a:gd name="connsiteY513" fmla="*/ 2198043 h 6858000"/>
              <a:gd name="connsiteX514" fmla="*/ 5788653 w 7467600"/>
              <a:gd name="connsiteY514" fmla="*/ 2489430 h 6858000"/>
              <a:gd name="connsiteX515" fmla="*/ 5793439 w 7467600"/>
              <a:gd name="connsiteY515" fmla="*/ 2575235 h 6858000"/>
              <a:gd name="connsiteX516" fmla="*/ 5796837 w 7467600"/>
              <a:gd name="connsiteY516" fmla="*/ 2637633 h 6858000"/>
              <a:gd name="connsiteX517" fmla="*/ 5818614 w 7467600"/>
              <a:gd name="connsiteY517" fmla="*/ 2473055 h 6858000"/>
              <a:gd name="connsiteX518" fmla="*/ 5829202 w 7467600"/>
              <a:gd name="connsiteY518" fmla="*/ 1971679 h 6858000"/>
              <a:gd name="connsiteX519" fmla="*/ 5911389 w 7467600"/>
              <a:gd name="connsiteY519" fmla="*/ 1898371 h 6858000"/>
              <a:gd name="connsiteX520" fmla="*/ 6237627 w 7467600"/>
              <a:gd name="connsiteY520" fmla="*/ 2231921 h 6858000"/>
              <a:gd name="connsiteX521" fmla="*/ 5911389 w 7467600"/>
              <a:gd name="connsiteY521" fmla="*/ 1898371 h 6858000"/>
              <a:gd name="connsiteX522" fmla="*/ 6944437 w 7467600"/>
              <a:gd name="connsiteY522" fmla="*/ 1575402 h 6858000"/>
              <a:gd name="connsiteX523" fmla="*/ 6304730 w 7467600"/>
              <a:gd name="connsiteY523" fmla="*/ 1766654 h 6858000"/>
              <a:gd name="connsiteX524" fmla="*/ 6944437 w 7467600"/>
              <a:gd name="connsiteY524" fmla="*/ 1575402 h 6858000"/>
              <a:gd name="connsiteX525" fmla="*/ 7019523 w 7467600"/>
              <a:gd name="connsiteY525" fmla="*/ 1519450 h 6858000"/>
              <a:gd name="connsiteX526" fmla="*/ 6298091 w 7467600"/>
              <a:gd name="connsiteY526" fmla="*/ 1737122 h 6858000"/>
              <a:gd name="connsiteX527" fmla="*/ 7019523 w 7467600"/>
              <a:gd name="connsiteY527" fmla="*/ 1519450 h 6858000"/>
              <a:gd name="connsiteX528" fmla="*/ 2399523 w 7467600"/>
              <a:gd name="connsiteY528" fmla="*/ 1428234 h 6858000"/>
              <a:gd name="connsiteX529" fmla="*/ 2224982 w 7467600"/>
              <a:gd name="connsiteY529" fmla="*/ 1826201 h 6858000"/>
              <a:gd name="connsiteX530" fmla="*/ 2096099 w 7467600"/>
              <a:gd name="connsiteY530" fmla="*/ 2345900 h 6858000"/>
              <a:gd name="connsiteX531" fmla="*/ 2283317 w 7467600"/>
              <a:gd name="connsiteY531" fmla="*/ 1796925 h 6858000"/>
              <a:gd name="connsiteX532" fmla="*/ 2399523 w 7467600"/>
              <a:gd name="connsiteY532" fmla="*/ 1428234 h 6858000"/>
              <a:gd name="connsiteX533" fmla="*/ 2448558 w 7467600"/>
              <a:gd name="connsiteY533" fmla="*/ 1373435 h 6858000"/>
              <a:gd name="connsiteX534" fmla="*/ 2312521 w 7467600"/>
              <a:gd name="connsiteY534" fmla="*/ 1806140 h 6858000"/>
              <a:gd name="connsiteX535" fmla="*/ 2127533 w 7467600"/>
              <a:gd name="connsiteY535" fmla="*/ 2348380 h 6858000"/>
              <a:gd name="connsiteX536" fmla="*/ 2358080 w 7467600"/>
              <a:gd name="connsiteY536" fmla="*/ 1866134 h 6858000"/>
              <a:gd name="connsiteX537" fmla="*/ 2407436 w 7467600"/>
              <a:gd name="connsiteY537" fmla="*/ 1651070 h 6858000"/>
              <a:gd name="connsiteX538" fmla="*/ 2448558 w 7467600"/>
              <a:gd name="connsiteY538" fmla="*/ 1373435 h 6858000"/>
              <a:gd name="connsiteX539" fmla="*/ 278707 w 7467600"/>
              <a:gd name="connsiteY539" fmla="*/ 1352270 h 6858000"/>
              <a:gd name="connsiteX540" fmla="*/ 321570 w 7467600"/>
              <a:gd name="connsiteY540" fmla="*/ 1861610 h 6858000"/>
              <a:gd name="connsiteX541" fmla="*/ 294281 w 7467600"/>
              <a:gd name="connsiteY541" fmla="*/ 1440658 h 6858000"/>
              <a:gd name="connsiteX542" fmla="*/ 278707 w 7467600"/>
              <a:gd name="connsiteY542" fmla="*/ 1352270 h 6858000"/>
              <a:gd name="connsiteX543" fmla="*/ 1423821 w 7467600"/>
              <a:gd name="connsiteY543" fmla="*/ 1351958 h 6858000"/>
              <a:gd name="connsiteX544" fmla="*/ 1638521 w 7467600"/>
              <a:gd name="connsiteY544" fmla="*/ 1908470 h 6858000"/>
              <a:gd name="connsiteX545" fmla="*/ 1754199 w 7467600"/>
              <a:gd name="connsiteY545" fmla="*/ 2149284 h 6858000"/>
              <a:gd name="connsiteX546" fmla="*/ 1908359 w 7467600"/>
              <a:gd name="connsiteY546" fmla="*/ 2364988 h 6858000"/>
              <a:gd name="connsiteX547" fmla="*/ 1647661 w 7467600"/>
              <a:gd name="connsiteY547" fmla="*/ 1825945 h 6858000"/>
              <a:gd name="connsiteX548" fmla="*/ 1423821 w 7467600"/>
              <a:gd name="connsiteY548" fmla="*/ 1351958 h 6858000"/>
              <a:gd name="connsiteX549" fmla="*/ 1431890 w 7467600"/>
              <a:gd name="connsiteY549" fmla="*/ 1306475 h 6858000"/>
              <a:gd name="connsiteX550" fmla="*/ 1507597 w 7467600"/>
              <a:gd name="connsiteY550" fmla="*/ 1446132 h 6858000"/>
              <a:gd name="connsiteX551" fmla="*/ 1674586 w 7467600"/>
              <a:gd name="connsiteY551" fmla="*/ 1813832 h 6858000"/>
              <a:gd name="connsiteX552" fmla="*/ 1815950 w 7467600"/>
              <a:gd name="connsiteY552" fmla="*/ 2128564 h 6858000"/>
              <a:gd name="connsiteX553" fmla="*/ 1984242 w 7467600"/>
              <a:gd name="connsiteY553" fmla="*/ 2430829 h 6858000"/>
              <a:gd name="connsiteX554" fmla="*/ 2014023 w 7467600"/>
              <a:gd name="connsiteY554" fmla="*/ 2450995 h 6858000"/>
              <a:gd name="connsiteX555" fmla="*/ 1747337 w 7467600"/>
              <a:gd name="connsiteY555" fmla="*/ 1855264 h 6858000"/>
              <a:gd name="connsiteX556" fmla="*/ 1533749 w 7467600"/>
              <a:gd name="connsiteY556" fmla="*/ 1478656 h 6858000"/>
              <a:gd name="connsiteX557" fmla="*/ 1431890 w 7467600"/>
              <a:gd name="connsiteY557" fmla="*/ 1306475 h 6858000"/>
              <a:gd name="connsiteX558" fmla="*/ 5052692 w 7467600"/>
              <a:gd name="connsiteY558" fmla="*/ 1292994 h 6858000"/>
              <a:gd name="connsiteX559" fmla="*/ 5200661 w 7467600"/>
              <a:gd name="connsiteY559" fmla="*/ 1635186 h 6858000"/>
              <a:gd name="connsiteX560" fmla="*/ 5297138 w 7467600"/>
              <a:gd name="connsiteY560" fmla="*/ 1906351 h 6858000"/>
              <a:gd name="connsiteX561" fmla="*/ 5052692 w 7467600"/>
              <a:gd name="connsiteY561" fmla="*/ 1292994 h 6858000"/>
              <a:gd name="connsiteX562" fmla="*/ 5009948 w 7467600"/>
              <a:gd name="connsiteY562" fmla="*/ 1273619 h 6858000"/>
              <a:gd name="connsiteX563" fmla="*/ 5121777 w 7467600"/>
              <a:gd name="connsiteY563" fmla="*/ 1654213 h 6858000"/>
              <a:gd name="connsiteX564" fmla="*/ 5293545 w 7467600"/>
              <a:gd name="connsiteY564" fmla="*/ 2072247 h 6858000"/>
              <a:gd name="connsiteX565" fmla="*/ 5294042 w 7467600"/>
              <a:gd name="connsiteY565" fmla="*/ 2065019 h 6858000"/>
              <a:gd name="connsiteX566" fmla="*/ 5171936 w 7467600"/>
              <a:gd name="connsiteY566" fmla="*/ 1647613 h 6858000"/>
              <a:gd name="connsiteX567" fmla="*/ 5009948 w 7467600"/>
              <a:gd name="connsiteY567" fmla="*/ 1273619 h 6858000"/>
              <a:gd name="connsiteX568" fmla="*/ 655236 w 7467600"/>
              <a:gd name="connsiteY568" fmla="*/ 1268632 h 6858000"/>
              <a:gd name="connsiteX569" fmla="*/ 839521 w 7467600"/>
              <a:gd name="connsiteY569" fmla="*/ 1685315 h 6858000"/>
              <a:gd name="connsiteX570" fmla="*/ 1109416 w 7467600"/>
              <a:gd name="connsiteY570" fmla="*/ 2061663 h 6858000"/>
              <a:gd name="connsiteX571" fmla="*/ 1298300 w 7467600"/>
              <a:gd name="connsiteY571" fmla="*/ 2247742 h 6858000"/>
              <a:gd name="connsiteX572" fmla="*/ 1125871 w 7467600"/>
              <a:gd name="connsiteY572" fmla="*/ 1989513 h 6858000"/>
              <a:gd name="connsiteX573" fmla="*/ 981574 w 7467600"/>
              <a:gd name="connsiteY573" fmla="*/ 1783157 h 6858000"/>
              <a:gd name="connsiteX574" fmla="*/ 922198 w 7467600"/>
              <a:gd name="connsiteY574" fmla="*/ 1677437 h 6858000"/>
              <a:gd name="connsiteX575" fmla="*/ 869293 w 7467600"/>
              <a:gd name="connsiteY575" fmla="*/ 1583214 h 6858000"/>
              <a:gd name="connsiteX576" fmla="*/ 751431 w 7467600"/>
              <a:gd name="connsiteY576" fmla="*/ 1405731 h 6858000"/>
              <a:gd name="connsiteX577" fmla="*/ 655236 w 7467600"/>
              <a:gd name="connsiteY577" fmla="*/ 1268632 h 6858000"/>
              <a:gd name="connsiteX578" fmla="*/ 6516292 w 7467600"/>
              <a:gd name="connsiteY578" fmla="*/ 1263064 h 6858000"/>
              <a:gd name="connsiteX579" fmla="*/ 5736320 w 7467600"/>
              <a:gd name="connsiteY579" fmla="*/ 1501803 h 6858000"/>
              <a:gd name="connsiteX580" fmla="*/ 6516292 w 7467600"/>
              <a:gd name="connsiteY580" fmla="*/ 1263064 h 6858000"/>
              <a:gd name="connsiteX581" fmla="*/ 291466 w 7467600"/>
              <a:gd name="connsiteY581" fmla="*/ 1250369 h 6858000"/>
              <a:gd name="connsiteX582" fmla="*/ 323180 w 7467600"/>
              <a:gd name="connsiteY582" fmla="*/ 1435283 h 6858000"/>
              <a:gd name="connsiteX583" fmla="*/ 349381 w 7467600"/>
              <a:gd name="connsiteY583" fmla="*/ 1875041 h 6858000"/>
              <a:gd name="connsiteX584" fmla="*/ 374363 w 7467600"/>
              <a:gd name="connsiteY584" fmla="*/ 1506494 h 6858000"/>
              <a:gd name="connsiteX585" fmla="*/ 302168 w 7467600"/>
              <a:gd name="connsiteY585" fmla="*/ 1274495 h 6858000"/>
              <a:gd name="connsiteX586" fmla="*/ 291466 w 7467600"/>
              <a:gd name="connsiteY586" fmla="*/ 1250369 h 6858000"/>
              <a:gd name="connsiteX587" fmla="*/ 678222 w 7467600"/>
              <a:gd name="connsiteY587" fmla="*/ 1248670 h 6858000"/>
              <a:gd name="connsiteX588" fmla="*/ 775536 w 7467600"/>
              <a:gd name="connsiteY588" fmla="*/ 1388015 h 6858000"/>
              <a:gd name="connsiteX589" fmla="*/ 894529 w 7467600"/>
              <a:gd name="connsiteY589" fmla="*/ 1567739 h 6858000"/>
              <a:gd name="connsiteX590" fmla="*/ 948000 w 7467600"/>
              <a:gd name="connsiteY590" fmla="*/ 1663088 h 6858000"/>
              <a:gd name="connsiteX591" fmla="*/ 1006812 w 7467600"/>
              <a:gd name="connsiteY591" fmla="*/ 1767683 h 6858000"/>
              <a:gd name="connsiteX592" fmla="*/ 1149133 w 7467600"/>
              <a:gd name="connsiteY592" fmla="*/ 1971513 h 6858000"/>
              <a:gd name="connsiteX593" fmla="*/ 1333952 w 7467600"/>
              <a:gd name="connsiteY593" fmla="*/ 2251620 h 6858000"/>
              <a:gd name="connsiteX594" fmla="*/ 1337329 w 7467600"/>
              <a:gd name="connsiteY594" fmla="*/ 2258350 h 6858000"/>
              <a:gd name="connsiteX595" fmla="*/ 1014726 w 7467600"/>
              <a:gd name="connsiteY595" fmla="*/ 1615556 h 6858000"/>
              <a:gd name="connsiteX596" fmla="*/ 678222 w 7467600"/>
              <a:gd name="connsiteY596" fmla="*/ 1248670 h 6858000"/>
              <a:gd name="connsiteX597" fmla="*/ 6691602 w 7467600"/>
              <a:gd name="connsiteY597" fmla="*/ 1140573 h 6858000"/>
              <a:gd name="connsiteX598" fmla="*/ 6571100 w 7467600"/>
              <a:gd name="connsiteY598" fmla="*/ 1183662 h 6858000"/>
              <a:gd name="connsiteX599" fmla="*/ 6241687 w 7467600"/>
              <a:gd name="connsiteY599" fmla="*/ 1257600 h 6858000"/>
              <a:gd name="connsiteX600" fmla="*/ 5693009 w 7467600"/>
              <a:gd name="connsiteY600" fmla="*/ 1478256 h 6858000"/>
              <a:gd name="connsiteX601" fmla="*/ 6548420 w 7467600"/>
              <a:gd name="connsiteY601" fmla="*/ 1214599 h 6858000"/>
              <a:gd name="connsiteX602" fmla="*/ 6605473 w 7467600"/>
              <a:gd name="connsiteY602" fmla="*/ 1184686 h 6858000"/>
              <a:gd name="connsiteX603" fmla="*/ 6691602 w 7467600"/>
              <a:gd name="connsiteY603" fmla="*/ 1140573 h 6858000"/>
              <a:gd name="connsiteX604" fmla="*/ 4002475 w 7467600"/>
              <a:gd name="connsiteY604" fmla="*/ 1037802 h 6858000"/>
              <a:gd name="connsiteX605" fmla="*/ 4000324 w 7467600"/>
              <a:gd name="connsiteY605" fmla="*/ 1039362 h 6858000"/>
              <a:gd name="connsiteX606" fmla="*/ 4002862 w 7467600"/>
              <a:gd name="connsiteY606" fmla="*/ 1042866 h 6858000"/>
              <a:gd name="connsiteX607" fmla="*/ 4002475 w 7467600"/>
              <a:gd name="connsiteY607" fmla="*/ 1037802 h 6858000"/>
              <a:gd name="connsiteX608" fmla="*/ 506322 w 7467600"/>
              <a:gd name="connsiteY608" fmla="*/ 1020997 h 6858000"/>
              <a:gd name="connsiteX609" fmla="*/ 533068 w 7467600"/>
              <a:gd name="connsiteY609" fmla="*/ 1029409 h 6858000"/>
              <a:gd name="connsiteX610" fmla="*/ 1232525 w 7467600"/>
              <a:gd name="connsiteY610" fmla="*/ 1804675 h 6858000"/>
              <a:gd name="connsiteX611" fmla="*/ 1388858 w 7467600"/>
              <a:gd name="connsiteY611" fmla="*/ 2368011 h 6858000"/>
              <a:gd name="connsiteX612" fmla="*/ 1384098 w 7467600"/>
              <a:gd name="connsiteY612" fmla="*/ 2378125 h 6858000"/>
              <a:gd name="connsiteX613" fmla="*/ 1425393 w 7467600"/>
              <a:gd name="connsiteY613" fmla="*/ 2589124 h 6858000"/>
              <a:gd name="connsiteX614" fmla="*/ 1424001 w 7467600"/>
              <a:gd name="connsiteY614" fmla="*/ 2597541 h 6858000"/>
              <a:gd name="connsiteX615" fmla="*/ 2152729 w 7467600"/>
              <a:gd name="connsiteY615" fmla="*/ 2864487 h 6858000"/>
              <a:gd name="connsiteX616" fmla="*/ 2020609 w 7467600"/>
              <a:gd name="connsiteY616" fmla="*/ 2539671 h 6858000"/>
              <a:gd name="connsiteX617" fmla="*/ 2018920 w 7467600"/>
              <a:gd name="connsiteY617" fmla="*/ 2536309 h 6858000"/>
              <a:gd name="connsiteX618" fmla="*/ 1342441 w 7467600"/>
              <a:gd name="connsiteY618" fmla="*/ 1173017 h 6858000"/>
              <a:gd name="connsiteX619" fmla="*/ 1367925 w 7467600"/>
              <a:gd name="connsiteY619" fmla="*/ 1135648 h 6858000"/>
              <a:gd name="connsiteX620" fmla="*/ 1771401 w 7467600"/>
              <a:gd name="connsiteY620" fmla="*/ 1806673 h 6858000"/>
              <a:gd name="connsiteX621" fmla="*/ 1972385 w 7467600"/>
              <a:gd name="connsiteY621" fmla="*/ 2198735 h 6858000"/>
              <a:gd name="connsiteX622" fmla="*/ 2040892 w 7467600"/>
              <a:gd name="connsiteY622" fmla="*/ 2405205 h 6858000"/>
              <a:gd name="connsiteX623" fmla="*/ 2131689 w 7467600"/>
              <a:gd name="connsiteY623" fmla="*/ 1936926 h 6858000"/>
              <a:gd name="connsiteX624" fmla="*/ 2454820 w 7467600"/>
              <a:gd name="connsiteY624" fmla="*/ 1248808 h 6858000"/>
              <a:gd name="connsiteX625" fmla="*/ 2492512 w 7467600"/>
              <a:gd name="connsiteY625" fmla="*/ 1302920 h 6858000"/>
              <a:gd name="connsiteX626" fmla="*/ 2081216 w 7467600"/>
              <a:gd name="connsiteY626" fmla="*/ 2527513 h 6858000"/>
              <a:gd name="connsiteX627" fmla="*/ 2081211 w 7467600"/>
              <a:gd name="connsiteY627" fmla="*/ 2528916 h 6858000"/>
              <a:gd name="connsiteX628" fmla="*/ 2199067 w 7467600"/>
              <a:gd name="connsiteY628" fmla="*/ 2884061 h 6858000"/>
              <a:gd name="connsiteX629" fmla="*/ 3192586 w 7467600"/>
              <a:gd name="connsiteY629" fmla="*/ 3411496 h 6858000"/>
              <a:gd name="connsiteX630" fmla="*/ 3182620 w 7467600"/>
              <a:gd name="connsiteY630" fmla="*/ 3483279 h 6858000"/>
              <a:gd name="connsiteX631" fmla="*/ 2435119 w 7467600"/>
              <a:gd name="connsiteY631" fmla="*/ 3080173 h 6858000"/>
              <a:gd name="connsiteX632" fmla="*/ 2410152 w 7467600"/>
              <a:gd name="connsiteY632" fmla="*/ 3063751 h 6858000"/>
              <a:gd name="connsiteX633" fmla="*/ 2408099 w 7467600"/>
              <a:gd name="connsiteY633" fmla="*/ 3064403 h 6858000"/>
              <a:gd name="connsiteX634" fmla="*/ 2407218 w 7467600"/>
              <a:gd name="connsiteY634" fmla="*/ 3070324 h 6858000"/>
              <a:gd name="connsiteX635" fmla="*/ 2380138 w 7467600"/>
              <a:gd name="connsiteY635" fmla="*/ 3099341 h 6858000"/>
              <a:gd name="connsiteX636" fmla="*/ 1765923 w 7467600"/>
              <a:gd name="connsiteY636" fmla="*/ 3581043 h 6858000"/>
              <a:gd name="connsiteX637" fmla="*/ 1702258 w 7467600"/>
              <a:gd name="connsiteY637" fmla="*/ 3612286 h 6858000"/>
              <a:gd name="connsiteX638" fmla="*/ 1538370 w 7467600"/>
              <a:gd name="connsiteY638" fmla="*/ 3811804 h 6858000"/>
              <a:gd name="connsiteX639" fmla="*/ 542867 w 7467600"/>
              <a:gd name="connsiteY639" fmla="*/ 4944092 h 6858000"/>
              <a:gd name="connsiteX640" fmla="*/ 515800 w 7467600"/>
              <a:gd name="connsiteY640" fmla="*/ 4862180 h 6858000"/>
              <a:gd name="connsiteX641" fmla="*/ 909145 w 7467600"/>
              <a:gd name="connsiteY641" fmla="*/ 4199225 h 6858000"/>
              <a:gd name="connsiteX642" fmla="*/ 1214067 w 7467600"/>
              <a:gd name="connsiteY642" fmla="*/ 3908561 h 6858000"/>
              <a:gd name="connsiteX643" fmla="*/ 640967 w 7467600"/>
              <a:gd name="connsiteY643" fmla="*/ 4105601 h 6858000"/>
              <a:gd name="connsiteX644" fmla="*/ 112563 w 7467600"/>
              <a:gd name="connsiteY644" fmla="*/ 4396952 h 6858000"/>
              <a:gd name="connsiteX645" fmla="*/ 0 w 7467600"/>
              <a:gd name="connsiteY645" fmla="*/ 4466006 h 6858000"/>
              <a:gd name="connsiteX646" fmla="*/ 0 w 7467600"/>
              <a:gd name="connsiteY646" fmla="*/ 4233763 h 6858000"/>
              <a:gd name="connsiteX647" fmla="*/ 36881 w 7467600"/>
              <a:gd name="connsiteY647" fmla="*/ 4200118 h 6858000"/>
              <a:gd name="connsiteX648" fmla="*/ 910534 w 7467600"/>
              <a:gd name="connsiteY648" fmla="*/ 3629753 h 6858000"/>
              <a:gd name="connsiteX649" fmla="*/ 1578717 w 7467600"/>
              <a:gd name="connsiteY649" fmla="*/ 3575982 h 6858000"/>
              <a:gd name="connsiteX650" fmla="*/ 2338780 w 7467600"/>
              <a:gd name="connsiteY650" fmla="*/ 3033725 h 6858000"/>
              <a:gd name="connsiteX651" fmla="*/ 1807991 w 7467600"/>
              <a:gd name="connsiteY651" fmla="*/ 2807184 h 6858000"/>
              <a:gd name="connsiteX652" fmla="*/ 1416358 w 7467600"/>
              <a:gd name="connsiteY652" fmla="*/ 3112571 h 6858000"/>
              <a:gd name="connsiteX653" fmla="*/ 939066 w 7467600"/>
              <a:gd name="connsiteY653" fmla="*/ 3378798 h 6858000"/>
              <a:gd name="connsiteX654" fmla="*/ 115099 w 7467600"/>
              <a:gd name="connsiteY654" fmla="*/ 3607650 h 6858000"/>
              <a:gd name="connsiteX655" fmla="*/ 97284 w 7467600"/>
              <a:gd name="connsiteY655" fmla="*/ 3520393 h 6858000"/>
              <a:gd name="connsiteX656" fmla="*/ 922050 w 7467600"/>
              <a:gd name="connsiteY656" fmla="*/ 3074867 h 6858000"/>
              <a:gd name="connsiteX657" fmla="*/ 1405265 w 7467600"/>
              <a:gd name="connsiteY657" fmla="*/ 3016319 h 6858000"/>
              <a:gd name="connsiteX658" fmla="*/ 1407512 w 7467600"/>
              <a:gd name="connsiteY658" fmla="*/ 3018001 h 6858000"/>
              <a:gd name="connsiteX659" fmla="*/ 1726266 w 7467600"/>
              <a:gd name="connsiteY659" fmla="*/ 2777274 h 6858000"/>
              <a:gd name="connsiteX660" fmla="*/ 625390 w 7467600"/>
              <a:gd name="connsiteY660" fmla="*/ 2514541 h 6858000"/>
              <a:gd name="connsiteX661" fmla="*/ 619799 w 7467600"/>
              <a:gd name="connsiteY661" fmla="*/ 2527180 h 6858000"/>
              <a:gd name="connsiteX662" fmla="*/ 310030 w 7467600"/>
              <a:gd name="connsiteY662" fmla="*/ 2771818 h 6858000"/>
              <a:gd name="connsiteX663" fmla="*/ 173877 w 7467600"/>
              <a:gd name="connsiteY663" fmla="*/ 2937056 h 6858000"/>
              <a:gd name="connsiteX664" fmla="*/ 77889 w 7467600"/>
              <a:gd name="connsiteY664" fmla="*/ 3138440 h 6858000"/>
              <a:gd name="connsiteX665" fmla="*/ 0 w 7467600"/>
              <a:gd name="connsiteY665" fmla="*/ 3271395 h 6858000"/>
              <a:gd name="connsiteX666" fmla="*/ 0 w 7467600"/>
              <a:gd name="connsiteY666" fmla="*/ 3153002 h 6858000"/>
              <a:gd name="connsiteX667" fmla="*/ 2386 w 7467600"/>
              <a:gd name="connsiteY667" fmla="*/ 3149203 h 6858000"/>
              <a:gd name="connsiteX668" fmla="*/ 89753 w 7467600"/>
              <a:gd name="connsiteY668" fmla="*/ 2987702 h 6858000"/>
              <a:gd name="connsiteX669" fmla="*/ 76869 w 7467600"/>
              <a:gd name="connsiteY669" fmla="*/ 3005404 h 6858000"/>
              <a:gd name="connsiteX670" fmla="*/ 32049 w 7467600"/>
              <a:gd name="connsiteY670" fmla="*/ 3065814 h 6858000"/>
              <a:gd name="connsiteX671" fmla="*/ 0 w 7467600"/>
              <a:gd name="connsiteY671" fmla="*/ 3108744 h 6858000"/>
              <a:gd name="connsiteX672" fmla="*/ 0 w 7467600"/>
              <a:gd name="connsiteY672" fmla="*/ 3058059 h 6858000"/>
              <a:gd name="connsiteX673" fmla="*/ 7610 w 7467600"/>
              <a:gd name="connsiteY673" fmla="*/ 3047889 h 6858000"/>
              <a:gd name="connsiteX674" fmla="*/ 52419 w 7467600"/>
              <a:gd name="connsiteY674" fmla="*/ 2987479 h 6858000"/>
              <a:gd name="connsiteX675" fmla="*/ 59142 w 7467600"/>
              <a:gd name="connsiteY675" fmla="*/ 2978488 h 6858000"/>
              <a:gd name="connsiteX676" fmla="*/ 0 w 7467600"/>
              <a:gd name="connsiteY676" fmla="*/ 3015334 h 6858000"/>
              <a:gd name="connsiteX677" fmla="*/ 0 w 7467600"/>
              <a:gd name="connsiteY677" fmla="*/ 2914286 h 6858000"/>
              <a:gd name="connsiteX678" fmla="*/ 36383 w 7467600"/>
              <a:gd name="connsiteY678" fmla="*/ 2901128 h 6858000"/>
              <a:gd name="connsiteX679" fmla="*/ 156329 w 7467600"/>
              <a:gd name="connsiteY679" fmla="*/ 2840533 h 6858000"/>
              <a:gd name="connsiteX680" fmla="*/ 358355 w 7467600"/>
              <a:gd name="connsiteY680" fmla="*/ 2620471 h 6858000"/>
              <a:gd name="connsiteX681" fmla="*/ 510577 w 7467600"/>
              <a:gd name="connsiteY681" fmla="*/ 2501244 h 6858000"/>
              <a:gd name="connsiteX682" fmla="*/ 211967 w 7467600"/>
              <a:gd name="connsiteY682" fmla="*/ 2479171 h 6858000"/>
              <a:gd name="connsiteX683" fmla="*/ 0 w 7467600"/>
              <a:gd name="connsiteY683" fmla="*/ 2476398 h 6858000"/>
              <a:gd name="connsiteX684" fmla="*/ 0 w 7467600"/>
              <a:gd name="connsiteY684" fmla="*/ 2389189 h 6858000"/>
              <a:gd name="connsiteX685" fmla="*/ 103062 w 7467600"/>
              <a:gd name="connsiteY685" fmla="*/ 2389518 h 6858000"/>
              <a:gd name="connsiteX686" fmla="*/ 510734 w 7467600"/>
              <a:gd name="connsiteY686" fmla="*/ 2416201 h 6858000"/>
              <a:gd name="connsiteX687" fmla="*/ 279257 w 7467600"/>
              <a:gd name="connsiteY687" fmla="*/ 2092102 h 6858000"/>
              <a:gd name="connsiteX688" fmla="*/ 65265 w 7467600"/>
              <a:gd name="connsiteY688" fmla="*/ 2006049 h 6858000"/>
              <a:gd name="connsiteX689" fmla="*/ 0 w 7467600"/>
              <a:gd name="connsiteY689" fmla="*/ 1982532 h 6858000"/>
              <a:gd name="connsiteX690" fmla="*/ 0 w 7467600"/>
              <a:gd name="connsiteY690" fmla="*/ 1912789 h 6858000"/>
              <a:gd name="connsiteX691" fmla="*/ 97460 w 7467600"/>
              <a:gd name="connsiteY691" fmla="*/ 1953725 h 6858000"/>
              <a:gd name="connsiteX692" fmla="*/ 221272 w 7467600"/>
              <a:gd name="connsiteY692" fmla="*/ 1980766 h 6858000"/>
              <a:gd name="connsiteX693" fmla="*/ 116765 w 7467600"/>
              <a:gd name="connsiteY693" fmla="*/ 1911033 h 6858000"/>
              <a:gd name="connsiteX694" fmla="*/ 16405 w 7467600"/>
              <a:gd name="connsiteY694" fmla="*/ 1803412 h 6858000"/>
              <a:gd name="connsiteX695" fmla="*/ 0 w 7467600"/>
              <a:gd name="connsiteY695" fmla="*/ 1784777 h 6858000"/>
              <a:gd name="connsiteX696" fmla="*/ 0 w 7467600"/>
              <a:gd name="connsiteY696" fmla="*/ 1740082 h 6858000"/>
              <a:gd name="connsiteX697" fmla="*/ 39394 w 7467600"/>
              <a:gd name="connsiteY697" fmla="*/ 1784856 h 6858000"/>
              <a:gd name="connsiteX698" fmla="*/ 135813 w 7467600"/>
              <a:gd name="connsiteY698" fmla="*/ 1888838 h 6858000"/>
              <a:gd name="connsiteX699" fmla="*/ 242575 w 7467600"/>
              <a:gd name="connsiteY699" fmla="*/ 1958841 h 6858000"/>
              <a:gd name="connsiteX700" fmla="*/ 82197 w 7467600"/>
              <a:gd name="connsiteY700" fmla="*/ 1754826 h 6858000"/>
              <a:gd name="connsiteX701" fmla="*/ 0 w 7467600"/>
              <a:gd name="connsiteY701" fmla="*/ 1679650 h 6858000"/>
              <a:gd name="connsiteX702" fmla="*/ 0 w 7467600"/>
              <a:gd name="connsiteY702" fmla="*/ 1602463 h 6858000"/>
              <a:gd name="connsiteX703" fmla="*/ 84689 w 7467600"/>
              <a:gd name="connsiteY703" fmla="*/ 1677442 h 6858000"/>
              <a:gd name="connsiteX704" fmla="*/ 298437 w 7467600"/>
              <a:gd name="connsiteY704" fmla="*/ 1968019 h 6858000"/>
              <a:gd name="connsiteX705" fmla="*/ 227269 w 7467600"/>
              <a:gd name="connsiteY705" fmla="*/ 1114064 h 6858000"/>
              <a:gd name="connsiteX706" fmla="*/ 248003 w 7467600"/>
              <a:gd name="connsiteY706" fmla="*/ 1089613 h 6858000"/>
              <a:gd name="connsiteX707" fmla="*/ 427020 w 7467600"/>
              <a:gd name="connsiteY707" fmla="*/ 1619803 h 6858000"/>
              <a:gd name="connsiteX708" fmla="*/ 340345 w 7467600"/>
              <a:gd name="connsiteY708" fmla="*/ 2027739 h 6858000"/>
              <a:gd name="connsiteX709" fmla="*/ 360865 w 7467600"/>
              <a:gd name="connsiteY709" fmla="*/ 2044827 h 6858000"/>
              <a:gd name="connsiteX710" fmla="*/ 560414 w 7467600"/>
              <a:gd name="connsiteY710" fmla="*/ 2421457 h 6858000"/>
              <a:gd name="connsiteX711" fmla="*/ 1359703 w 7467600"/>
              <a:gd name="connsiteY711" fmla="*/ 2578554 h 6858000"/>
              <a:gd name="connsiteX712" fmla="*/ 1359422 w 7467600"/>
              <a:gd name="connsiteY712" fmla="*/ 2577994 h 6858000"/>
              <a:gd name="connsiteX713" fmla="*/ 828701 w 7467600"/>
              <a:gd name="connsiteY713" fmla="*/ 1839520 h 6858000"/>
              <a:gd name="connsiteX714" fmla="*/ 494427 w 7467600"/>
              <a:gd name="connsiteY714" fmla="*/ 1092333 h 6858000"/>
              <a:gd name="connsiteX715" fmla="*/ 506322 w 7467600"/>
              <a:gd name="connsiteY715" fmla="*/ 1020997 h 6858000"/>
              <a:gd name="connsiteX716" fmla="*/ 4570198 w 7467600"/>
              <a:gd name="connsiteY716" fmla="*/ 978081 h 6858000"/>
              <a:gd name="connsiteX717" fmla="*/ 4523691 w 7467600"/>
              <a:gd name="connsiteY717" fmla="*/ 1127776 h 6858000"/>
              <a:gd name="connsiteX718" fmla="*/ 4509875 w 7467600"/>
              <a:gd name="connsiteY718" fmla="*/ 1167552 h 6858000"/>
              <a:gd name="connsiteX719" fmla="*/ 4478168 w 7467600"/>
              <a:gd name="connsiteY719" fmla="*/ 1260735 h 6858000"/>
              <a:gd name="connsiteX720" fmla="*/ 4409309 w 7467600"/>
              <a:gd name="connsiteY720" fmla="*/ 1666996 h 6858000"/>
              <a:gd name="connsiteX721" fmla="*/ 4370031 w 7467600"/>
              <a:gd name="connsiteY721" fmla="*/ 1955666 h 6858000"/>
              <a:gd name="connsiteX722" fmla="*/ 4570198 w 7467600"/>
              <a:gd name="connsiteY722" fmla="*/ 978081 h 6858000"/>
              <a:gd name="connsiteX723" fmla="*/ 4557898 w 7467600"/>
              <a:gd name="connsiteY723" fmla="*/ 900011 h 6858000"/>
              <a:gd name="connsiteX724" fmla="*/ 4344840 w 7467600"/>
              <a:gd name="connsiteY724" fmla="*/ 1922038 h 6858000"/>
              <a:gd name="connsiteX725" fmla="*/ 4378710 w 7467600"/>
              <a:gd name="connsiteY725" fmla="*/ 1665516 h 6858000"/>
              <a:gd name="connsiteX726" fmla="*/ 4448798 w 7467600"/>
              <a:gd name="connsiteY726" fmla="*/ 1253024 h 6858000"/>
              <a:gd name="connsiteX727" fmla="*/ 4480315 w 7467600"/>
              <a:gd name="connsiteY727" fmla="*/ 1158454 h 6858000"/>
              <a:gd name="connsiteX728" fmla="*/ 4494133 w 7467600"/>
              <a:gd name="connsiteY728" fmla="*/ 1118676 h 6858000"/>
              <a:gd name="connsiteX729" fmla="*/ 4557898 w 7467600"/>
              <a:gd name="connsiteY729" fmla="*/ 900011 h 6858000"/>
              <a:gd name="connsiteX730" fmla="*/ 5870151 w 7467600"/>
              <a:gd name="connsiteY730" fmla="*/ 898890 h 6858000"/>
              <a:gd name="connsiteX731" fmla="*/ 5861335 w 7467600"/>
              <a:gd name="connsiteY731" fmla="*/ 899177 h 6858000"/>
              <a:gd name="connsiteX732" fmla="*/ 5843702 w 7467600"/>
              <a:gd name="connsiteY732" fmla="*/ 899748 h 6858000"/>
              <a:gd name="connsiteX733" fmla="*/ 5651107 w 7467600"/>
              <a:gd name="connsiteY733" fmla="*/ 920306 h 6858000"/>
              <a:gd name="connsiteX734" fmla="*/ 5459407 w 7467600"/>
              <a:gd name="connsiteY734" fmla="*/ 940975 h 6858000"/>
              <a:gd name="connsiteX735" fmla="*/ 5374846 w 7467600"/>
              <a:gd name="connsiteY735" fmla="*/ 941988 h 6858000"/>
              <a:gd name="connsiteX736" fmla="*/ 5256105 w 7467600"/>
              <a:gd name="connsiteY736" fmla="*/ 945632 h 6858000"/>
              <a:gd name="connsiteX737" fmla="*/ 5107071 w 7467600"/>
              <a:gd name="connsiteY737" fmla="*/ 969720 h 6858000"/>
              <a:gd name="connsiteX738" fmla="*/ 4998681 w 7467600"/>
              <a:gd name="connsiteY738" fmla="*/ 988771 h 6858000"/>
              <a:gd name="connsiteX739" fmla="*/ 5870151 w 7467600"/>
              <a:gd name="connsiteY739" fmla="*/ 898890 h 6858000"/>
              <a:gd name="connsiteX740" fmla="*/ 5504425 w 7467600"/>
              <a:gd name="connsiteY740" fmla="*/ 848067 h 6858000"/>
              <a:gd name="connsiteX741" fmla="*/ 4968849 w 7467600"/>
              <a:gd name="connsiteY741" fmla="*/ 962318 h 6858000"/>
              <a:gd name="connsiteX742" fmla="*/ 5104039 w 7467600"/>
              <a:gd name="connsiteY742" fmla="*/ 940634 h 6858000"/>
              <a:gd name="connsiteX743" fmla="*/ 5256311 w 7467600"/>
              <a:gd name="connsiteY743" fmla="*/ 916490 h 6858000"/>
              <a:gd name="connsiteX744" fmla="*/ 5377381 w 7467600"/>
              <a:gd name="connsiteY744" fmla="*/ 912671 h 6858000"/>
              <a:gd name="connsiteX745" fmla="*/ 5460148 w 7467600"/>
              <a:gd name="connsiteY745" fmla="*/ 911442 h 6858000"/>
              <a:gd name="connsiteX746" fmla="*/ 5648971 w 7467600"/>
              <a:gd name="connsiteY746" fmla="*/ 891331 h 6858000"/>
              <a:gd name="connsiteX747" fmla="*/ 5844807 w 7467600"/>
              <a:gd name="connsiteY747" fmla="*/ 870718 h 6858000"/>
              <a:gd name="connsiteX748" fmla="*/ 5862975 w 7467600"/>
              <a:gd name="connsiteY748" fmla="*/ 869756 h 6858000"/>
              <a:gd name="connsiteX749" fmla="*/ 5920887 w 7467600"/>
              <a:gd name="connsiteY749" fmla="*/ 865929 h 6858000"/>
              <a:gd name="connsiteX750" fmla="*/ 5504425 w 7467600"/>
              <a:gd name="connsiteY750" fmla="*/ 848067 h 6858000"/>
              <a:gd name="connsiteX751" fmla="*/ 3607114 w 7467600"/>
              <a:gd name="connsiteY751" fmla="*/ 467441 h 6858000"/>
              <a:gd name="connsiteX752" fmla="*/ 3296242 w 7467600"/>
              <a:gd name="connsiteY752" fmla="*/ 807991 h 6858000"/>
              <a:gd name="connsiteX753" fmla="*/ 3174674 w 7467600"/>
              <a:gd name="connsiteY753" fmla="*/ 919759 h 6858000"/>
              <a:gd name="connsiteX754" fmla="*/ 3042978 w 7467600"/>
              <a:gd name="connsiteY754" fmla="*/ 1054894 h 6858000"/>
              <a:gd name="connsiteX755" fmla="*/ 2968914 w 7467600"/>
              <a:gd name="connsiteY755" fmla="*/ 1133756 h 6858000"/>
              <a:gd name="connsiteX756" fmla="*/ 3103823 w 7467600"/>
              <a:gd name="connsiteY756" fmla="*/ 1026814 h 6858000"/>
              <a:gd name="connsiteX757" fmla="*/ 3607114 w 7467600"/>
              <a:gd name="connsiteY757" fmla="*/ 467441 h 6858000"/>
              <a:gd name="connsiteX758" fmla="*/ 3744487 w 7467600"/>
              <a:gd name="connsiteY758" fmla="*/ 383136 h 6858000"/>
              <a:gd name="connsiteX759" fmla="*/ 3970213 w 7467600"/>
              <a:gd name="connsiteY759" fmla="*/ 995559 h 6858000"/>
              <a:gd name="connsiteX760" fmla="*/ 3744487 w 7467600"/>
              <a:gd name="connsiteY760" fmla="*/ 383136 h 6858000"/>
              <a:gd name="connsiteX761" fmla="*/ 3624562 w 7467600"/>
              <a:gd name="connsiteY761" fmla="*/ 367041 h 6858000"/>
              <a:gd name="connsiteX762" fmla="*/ 3489712 w 7467600"/>
              <a:gd name="connsiteY762" fmla="*/ 485386 h 6858000"/>
              <a:gd name="connsiteX763" fmla="*/ 3182994 w 7467600"/>
              <a:gd name="connsiteY763" fmla="*/ 828265 h 6858000"/>
              <a:gd name="connsiteX764" fmla="*/ 2892114 w 7467600"/>
              <a:gd name="connsiteY764" fmla="*/ 1172635 h 6858000"/>
              <a:gd name="connsiteX765" fmla="*/ 3021459 w 7467600"/>
              <a:gd name="connsiteY765" fmla="*/ 1035385 h 6858000"/>
              <a:gd name="connsiteX766" fmla="*/ 3153873 w 7467600"/>
              <a:gd name="connsiteY766" fmla="*/ 898971 h 6858000"/>
              <a:gd name="connsiteX767" fmla="*/ 3276511 w 7467600"/>
              <a:gd name="connsiteY767" fmla="*/ 786423 h 6858000"/>
              <a:gd name="connsiteX768" fmla="*/ 3584154 w 7467600"/>
              <a:gd name="connsiteY768" fmla="*/ 448218 h 6858000"/>
              <a:gd name="connsiteX769" fmla="*/ 3624562 w 7467600"/>
              <a:gd name="connsiteY769" fmla="*/ 367041 h 6858000"/>
              <a:gd name="connsiteX770" fmla="*/ 3766672 w 7467600"/>
              <a:gd name="connsiteY770" fmla="*/ 359429 h 6858000"/>
              <a:gd name="connsiteX771" fmla="*/ 3996338 w 7467600"/>
              <a:gd name="connsiteY771" fmla="*/ 968237 h 6858000"/>
              <a:gd name="connsiteX772" fmla="*/ 3766672 w 7467600"/>
              <a:gd name="connsiteY772" fmla="*/ 359429 h 6858000"/>
              <a:gd name="connsiteX773" fmla="*/ 5805386 w 7467600"/>
              <a:gd name="connsiteY773" fmla="*/ 239240 h 6858000"/>
              <a:gd name="connsiteX774" fmla="*/ 5736947 w 7467600"/>
              <a:gd name="connsiteY774" fmla="*/ 261367 h 6858000"/>
              <a:gd name="connsiteX775" fmla="*/ 5427012 w 7467600"/>
              <a:gd name="connsiteY775" fmla="*/ 311272 h 6858000"/>
              <a:gd name="connsiteX776" fmla="*/ 5147818 w 7467600"/>
              <a:gd name="connsiteY776" fmla="*/ 322112 h 6858000"/>
              <a:gd name="connsiteX777" fmla="*/ 5060854 w 7467600"/>
              <a:gd name="connsiteY777" fmla="*/ 311882 h 6858000"/>
              <a:gd name="connsiteX778" fmla="*/ 4945989 w 7467600"/>
              <a:gd name="connsiteY778" fmla="*/ 300516 h 6858000"/>
              <a:gd name="connsiteX779" fmla="*/ 5410479 w 7467600"/>
              <a:gd name="connsiteY779" fmla="*/ 348434 h 6858000"/>
              <a:gd name="connsiteX780" fmla="*/ 5805386 w 7467600"/>
              <a:gd name="connsiteY780" fmla="*/ 239240 h 6858000"/>
              <a:gd name="connsiteX781" fmla="*/ 5905192 w 7467600"/>
              <a:gd name="connsiteY781" fmla="*/ 163079 h 6858000"/>
              <a:gd name="connsiteX782" fmla="*/ 5865655 w 7467600"/>
              <a:gd name="connsiteY782" fmla="*/ 171901 h 6858000"/>
              <a:gd name="connsiteX783" fmla="*/ 5259740 w 7467600"/>
              <a:gd name="connsiteY783" fmla="*/ 257013 h 6858000"/>
              <a:gd name="connsiteX784" fmla="*/ 5208466 w 7467600"/>
              <a:gd name="connsiteY784" fmla="*/ 257550 h 6858000"/>
              <a:gd name="connsiteX785" fmla="*/ 4980204 w 7467600"/>
              <a:gd name="connsiteY785" fmla="*/ 271903 h 6858000"/>
              <a:gd name="connsiteX786" fmla="*/ 5068068 w 7467600"/>
              <a:gd name="connsiteY786" fmla="*/ 282244 h 6858000"/>
              <a:gd name="connsiteX787" fmla="*/ 5153231 w 7467600"/>
              <a:gd name="connsiteY787" fmla="*/ 292240 h 6858000"/>
              <a:gd name="connsiteX788" fmla="*/ 5426491 w 7467600"/>
              <a:gd name="connsiteY788" fmla="*/ 281128 h 6858000"/>
              <a:gd name="connsiteX789" fmla="*/ 5731212 w 7467600"/>
              <a:gd name="connsiteY789" fmla="*/ 231951 h 6858000"/>
              <a:gd name="connsiteX790" fmla="*/ 5905192 w 7467600"/>
              <a:gd name="connsiteY790" fmla="*/ 163079 h 6858000"/>
              <a:gd name="connsiteX791" fmla="*/ 5944437 w 7467600"/>
              <a:gd name="connsiteY791" fmla="*/ 113829 h 6858000"/>
              <a:gd name="connsiteX792" fmla="*/ 5825032 w 7467600"/>
              <a:gd name="connsiteY792" fmla="*/ 146405 h 6858000"/>
              <a:gd name="connsiteX793" fmla="*/ 4955599 w 7467600"/>
              <a:gd name="connsiteY793" fmla="*/ 247008 h 6858000"/>
              <a:gd name="connsiteX794" fmla="*/ 5210104 w 7467600"/>
              <a:gd name="connsiteY794" fmla="*/ 228123 h 6858000"/>
              <a:gd name="connsiteX795" fmla="*/ 5261015 w 7467600"/>
              <a:gd name="connsiteY795" fmla="*/ 227087 h 6858000"/>
              <a:gd name="connsiteX796" fmla="*/ 5861181 w 7467600"/>
              <a:gd name="connsiteY796" fmla="*/ 143093 h 6858000"/>
              <a:gd name="connsiteX797" fmla="*/ 5961252 w 7467600"/>
              <a:gd name="connsiteY797" fmla="*/ 114820 h 6858000"/>
              <a:gd name="connsiteX798" fmla="*/ 5944437 w 7467600"/>
              <a:gd name="connsiteY798" fmla="*/ 113829 h 6858000"/>
              <a:gd name="connsiteX799" fmla="*/ 3882765 w 7467600"/>
              <a:gd name="connsiteY799" fmla="*/ 0 h 6858000"/>
              <a:gd name="connsiteX800" fmla="*/ 3995099 w 7467600"/>
              <a:gd name="connsiteY800" fmla="*/ 0 h 6858000"/>
              <a:gd name="connsiteX801" fmla="*/ 4163818 w 7467600"/>
              <a:gd name="connsiteY801" fmla="*/ 234104 h 6858000"/>
              <a:gd name="connsiteX802" fmla="*/ 4172099 w 7467600"/>
              <a:gd name="connsiteY802" fmla="*/ 234207 h 6858000"/>
              <a:gd name="connsiteX803" fmla="*/ 4784282 w 7467600"/>
              <a:gd name="connsiteY803" fmla="*/ 276561 h 6858000"/>
              <a:gd name="connsiteX804" fmla="*/ 4801687 w 7467600"/>
              <a:gd name="connsiteY804" fmla="*/ 267764 h 6858000"/>
              <a:gd name="connsiteX805" fmla="*/ 6082788 w 7467600"/>
              <a:gd name="connsiteY805" fmla="*/ 64119 h 6858000"/>
              <a:gd name="connsiteX806" fmla="*/ 6099442 w 7467600"/>
              <a:gd name="connsiteY806" fmla="*/ 82568 h 6858000"/>
              <a:gd name="connsiteX807" fmla="*/ 4804137 w 7467600"/>
              <a:gd name="connsiteY807" fmla="*/ 320931 h 6858000"/>
              <a:gd name="connsiteX808" fmla="*/ 4227047 w 7467600"/>
              <a:gd name="connsiteY808" fmla="*/ 313415 h 6858000"/>
              <a:gd name="connsiteX809" fmla="*/ 4346041 w 7467600"/>
              <a:gd name="connsiteY809" fmla="*/ 456086 h 6858000"/>
              <a:gd name="connsiteX810" fmla="*/ 4870967 w 7467600"/>
              <a:gd name="connsiteY810" fmla="*/ 963061 h 6858000"/>
              <a:gd name="connsiteX811" fmla="*/ 4889647 w 7467600"/>
              <a:gd name="connsiteY811" fmla="*/ 957147 h 6858000"/>
              <a:gd name="connsiteX812" fmla="*/ 5422504 w 7467600"/>
              <a:gd name="connsiteY812" fmla="*/ 805191 h 6858000"/>
              <a:gd name="connsiteX813" fmla="*/ 6087656 w 7467600"/>
              <a:gd name="connsiteY813" fmla="*/ 826703 h 6858000"/>
              <a:gd name="connsiteX814" fmla="*/ 6058717 w 7467600"/>
              <a:gd name="connsiteY814" fmla="*/ 865992 h 6858000"/>
              <a:gd name="connsiteX815" fmla="*/ 4974153 w 7467600"/>
              <a:gd name="connsiteY815" fmla="*/ 1045456 h 6858000"/>
              <a:gd name="connsiteX816" fmla="*/ 5627835 w 7467600"/>
              <a:gd name="connsiteY816" fmla="*/ 1472077 h 6858000"/>
              <a:gd name="connsiteX817" fmla="*/ 5629817 w 7467600"/>
              <a:gd name="connsiteY817" fmla="*/ 1471412 h 6858000"/>
              <a:gd name="connsiteX818" fmla="*/ 5634124 w 7467600"/>
              <a:gd name="connsiteY818" fmla="*/ 1470572 h 6858000"/>
              <a:gd name="connsiteX819" fmla="*/ 5755832 w 7467600"/>
              <a:gd name="connsiteY819" fmla="*/ 1383886 h 6858000"/>
              <a:gd name="connsiteX820" fmla="*/ 6014186 w 7467600"/>
              <a:gd name="connsiteY820" fmla="*/ 1279799 h 6858000"/>
              <a:gd name="connsiteX821" fmla="*/ 6901619 w 7467600"/>
              <a:gd name="connsiteY821" fmla="*/ 1047874 h 6858000"/>
              <a:gd name="connsiteX822" fmla="*/ 6931566 w 7467600"/>
              <a:gd name="connsiteY822" fmla="*/ 1062034 h 6858000"/>
              <a:gd name="connsiteX823" fmla="*/ 5790982 w 7467600"/>
              <a:gd name="connsiteY823" fmla="*/ 1561380 h 6858000"/>
              <a:gd name="connsiteX824" fmla="*/ 6188971 w 7467600"/>
              <a:gd name="connsiteY824" fmla="*/ 1755168 h 6858000"/>
              <a:gd name="connsiteX825" fmla="*/ 6202446 w 7467600"/>
              <a:gd name="connsiteY825" fmla="*/ 1752268 h 6858000"/>
              <a:gd name="connsiteX826" fmla="*/ 7179560 w 7467600"/>
              <a:gd name="connsiteY826" fmla="*/ 1467551 h 6858000"/>
              <a:gd name="connsiteX827" fmla="*/ 7158730 w 7467600"/>
              <a:gd name="connsiteY827" fmla="*/ 1507835 h 6858000"/>
              <a:gd name="connsiteX828" fmla="*/ 6326959 w 7467600"/>
              <a:gd name="connsiteY828" fmla="*/ 1817686 h 6858000"/>
              <a:gd name="connsiteX829" fmla="*/ 6537433 w 7467600"/>
              <a:gd name="connsiteY829" fmla="*/ 1907790 h 6858000"/>
              <a:gd name="connsiteX830" fmla="*/ 6550221 w 7467600"/>
              <a:gd name="connsiteY830" fmla="*/ 1910729 h 6858000"/>
              <a:gd name="connsiteX831" fmla="*/ 6964438 w 7467600"/>
              <a:gd name="connsiteY831" fmla="*/ 2209505 h 6858000"/>
              <a:gd name="connsiteX832" fmla="*/ 7367862 w 7467600"/>
              <a:gd name="connsiteY832" fmla="*/ 2806833 h 6858000"/>
              <a:gd name="connsiteX833" fmla="*/ 7364329 w 7467600"/>
              <a:gd name="connsiteY833" fmla="*/ 2826907 h 6858000"/>
              <a:gd name="connsiteX834" fmla="*/ 7290545 w 7467600"/>
              <a:gd name="connsiteY834" fmla="*/ 2850663 h 6858000"/>
              <a:gd name="connsiteX835" fmla="*/ 6472036 w 7467600"/>
              <a:gd name="connsiteY835" fmla="*/ 1959003 h 6858000"/>
              <a:gd name="connsiteX836" fmla="*/ 5792897 w 7467600"/>
              <a:gd name="connsiteY836" fmla="*/ 1647747 h 6858000"/>
              <a:gd name="connsiteX837" fmla="*/ 5842751 w 7467600"/>
              <a:gd name="connsiteY837" fmla="*/ 1816112 h 6858000"/>
              <a:gd name="connsiteX838" fmla="*/ 5847424 w 7467600"/>
              <a:gd name="connsiteY838" fmla="*/ 1815776 h 6858000"/>
              <a:gd name="connsiteX839" fmla="*/ 6399821 w 7467600"/>
              <a:gd name="connsiteY839" fmla="*/ 2344799 h 6858000"/>
              <a:gd name="connsiteX840" fmla="*/ 6323232 w 7467600"/>
              <a:gd name="connsiteY840" fmla="*/ 2389634 h 6858000"/>
              <a:gd name="connsiteX841" fmla="*/ 5942958 w 7467600"/>
              <a:gd name="connsiteY841" fmla="*/ 2077708 h 6858000"/>
              <a:gd name="connsiteX842" fmla="*/ 5921559 w 7467600"/>
              <a:gd name="connsiteY842" fmla="*/ 2378596 h 6858000"/>
              <a:gd name="connsiteX843" fmla="*/ 5817651 w 7467600"/>
              <a:gd name="connsiteY843" fmla="*/ 3023919 h 6858000"/>
              <a:gd name="connsiteX844" fmla="*/ 5729634 w 7467600"/>
              <a:gd name="connsiteY844" fmla="*/ 3051849 h 6858000"/>
              <a:gd name="connsiteX845" fmla="*/ 5611018 w 7467600"/>
              <a:gd name="connsiteY845" fmla="*/ 2316769 h 6858000"/>
              <a:gd name="connsiteX846" fmla="*/ 5687608 w 7467600"/>
              <a:gd name="connsiteY846" fmla="*/ 2039972 h 6858000"/>
              <a:gd name="connsiteX847" fmla="*/ 5657554 w 7467600"/>
              <a:gd name="connsiteY847" fmla="*/ 1576445 h 6858000"/>
              <a:gd name="connsiteX848" fmla="*/ 5150475 w 7467600"/>
              <a:gd name="connsiteY848" fmla="*/ 1274012 h 6858000"/>
              <a:gd name="connsiteX849" fmla="*/ 5349142 w 7467600"/>
              <a:gd name="connsiteY849" fmla="*/ 2204405 h 6858000"/>
              <a:gd name="connsiteX850" fmla="*/ 5262214 w 7467600"/>
              <a:gd name="connsiteY850" fmla="*/ 2233836 h 6858000"/>
              <a:gd name="connsiteX851" fmla="*/ 4981539 w 7467600"/>
              <a:gd name="connsiteY851" fmla="*/ 1542201 h 6858000"/>
              <a:gd name="connsiteX852" fmla="*/ 4958461 w 7467600"/>
              <a:gd name="connsiteY852" fmla="*/ 1136957 h 6858000"/>
              <a:gd name="connsiteX853" fmla="*/ 4655015 w 7467600"/>
              <a:gd name="connsiteY853" fmla="*/ 891426 h 6858000"/>
              <a:gd name="connsiteX854" fmla="*/ 4348002 w 7467600"/>
              <a:gd name="connsiteY854" fmla="*/ 2205895 h 6858000"/>
              <a:gd name="connsiteX855" fmla="*/ 4262250 w 7467600"/>
              <a:gd name="connsiteY855" fmla="*/ 2219972 h 6858000"/>
              <a:gd name="connsiteX856" fmla="*/ 4550611 w 7467600"/>
              <a:gd name="connsiteY856" fmla="*/ 817540 h 6858000"/>
              <a:gd name="connsiteX857" fmla="*/ 4564418 w 7467600"/>
              <a:gd name="connsiteY857" fmla="*/ 808293 h 6858000"/>
              <a:gd name="connsiteX858" fmla="*/ 4266388 w 7467600"/>
              <a:gd name="connsiteY858" fmla="*/ 500083 h 6858000"/>
              <a:gd name="connsiteX859" fmla="*/ 4032842 w 7467600"/>
              <a:gd name="connsiteY859" fmla="*/ 211809 h 6858000"/>
              <a:gd name="connsiteX860" fmla="*/ 3882765 w 7467600"/>
              <a:gd name="connsiteY860" fmla="*/ 0 h 6858000"/>
              <a:gd name="connsiteX861" fmla="*/ 3721337 w 7467600"/>
              <a:gd name="connsiteY861" fmla="*/ 0 h 6858000"/>
              <a:gd name="connsiteX862" fmla="*/ 3797544 w 7467600"/>
              <a:gd name="connsiteY862" fmla="*/ 0 h 6858000"/>
              <a:gd name="connsiteX863" fmla="*/ 3775734 w 7467600"/>
              <a:gd name="connsiteY863" fmla="*/ 95131 h 6858000"/>
              <a:gd name="connsiteX864" fmla="*/ 3724807 w 7467600"/>
              <a:gd name="connsiteY864" fmla="*/ 272257 h 6858000"/>
              <a:gd name="connsiteX865" fmla="*/ 3726844 w 7467600"/>
              <a:gd name="connsiteY865" fmla="*/ 282988 h 6858000"/>
              <a:gd name="connsiteX866" fmla="*/ 3742664 w 7467600"/>
              <a:gd name="connsiteY866" fmla="*/ 279918 h 6858000"/>
              <a:gd name="connsiteX867" fmla="*/ 4103910 w 7467600"/>
              <a:gd name="connsiteY867" fmla="*/ 1161917 h 6858000"/>
              <a:gd name="connsiteX868" fmla="*/ 4020269 w 7467600"/>
              <a:gd name="connsiteY868" fmla="*/ 1200406 h 6858000"/>
              <a:gd name="connsiteX869" fmla="*/ 3674882 w 7467600"/>
              <a:gd name="connsiteY869" fmla="*/ 488524 h 6858000"/>
              <a:gd name="connsiteX870" fmla="*/ 3132682 w 7467600"/>
              <a:gd name="connsiteY870" fmla="*/ 1072284 h 6858000"/>
              <a:gd name="connsiteX871" fmla="*/ 2716346 w 7467600"/>
              <a:gd name="connsiteY871" fmla="*/ 1276376 h 6858000"/>
              <a:gd name="connsiteX872" fmla="*/ 2716772 w 7467600"/>
              <a:gd name="connsiteY872" fmla="*/ 1255462 h 6858000"/>
              <a:gd name="connsiteX873" fmla="*/ 3471096 w 7467600"/>
              <a:gd name="connsiteY873" fmla="*/ 437072 h 6858000"/>
              <a:gd name="connsiteX874" fmla="*/ 3639057 w 7467600"/>
              <a:gd name="connsiteY874" fmla="*/ 286334 h 6858000"/>
              <a:gd name="connsiteX875" fmla="*/ 3640309 w 7467600"/>
              <a:gd name="connsiteY875" fmla="*/ 284664 h 6858000"/>
              <a:gd name="connsiteX876" fmla="*/ 3646022 w 7467600"/>
              <a:gd name="connsiteY876" fmla="*/ 276711 h 6858000"/>
              <a:gd name="connsiteX877" fmla="*/ 3707943 w 7467600"/>
              <a:gd name="connsiteY877" fmla="*/ 65958 h 6858000"/>
              <a:gd name="connsiteX878" fmla="*/ 3721337 w 7467600"/>
              <a:gd name="connsiteY878" fmla="*/ 0 h 6858000"/>
              <a:gd name="connsiteX879" fmla="*/ 2867960 w 7467600"/>
              <a:gd name="connsiteY879" fmla="*/ 0 h 6858000"/>
              <a:gd name="connsiteX880" fmla="*/ 2926351 w 7467600"/>
              <a:gd name="connsiteY880" fmla="*/ 0 h 6858000"/>
              <a:gd name="connsiteX881" fmla="*/ 2902823 w 7467600"/>
              <a:gd name="connsiteY881" fmla="*/ 262929 h 6858000"/>
              <a:gd name="connsiteX882" fmla="*/ 2940663 w 7467600"/>
              <a:gd name="connsiteY882" fmla="*/ 140884 h 6858000"/>
              <a:gd name="connsiteX883" fmla="*/ 2947039 w 7467600"/>
              <a:gd name="connsiteY883" fmla="*/ 122524 h 6858000"/>
              <a:gd name="connsiteX884" fmla="*/ 2984316 w 7467600"/>
              <a:gd name="connsiteY884" fmla="*/ 0 h 6858000"/>
              <a:gd name="connsiteX885" fmla="*/ 3016114 w 7467600"/>
              <a:gd name="connsiteY885" fmla="*/ 0 h 6858000"/>
              <a:gd name="connsiteX886" fmla="*/ 2979949 w 7467600"/>
              <a:gd name="connsiteY886" fmla="*/ 119274 h 6858000"/>
              <a:gd name="connsiteX887" fmla="*/ 3023879 w 7467600"/>
              <a:gd name="connsiteY887" fmla="*/ 0 h 6858000"/>
              <a:gd name="connsiteX888" fmla="*/ 3105400 w 7467600"/>
              <a:gd name="connsiteY888" fmla="*/ 0 h 6858000"/>
              <a:gd name="connsiteX889" fmla="*/ 3094669 w 7467600"/>
              <a:gd name="connsiteY889" fmla="*/ 30308 h 6858000"/>
              <a:gd name="connsiteX890" fmla="*/ 2901945 w 7467600"/>
              <a:gd name="connsiteY890" fmla="*/ 466538 h 6858000"/>
              <a:gd name="connsiteX891" fmla="*/ 2815209 w 7467600"/>
              <a:gd name="connsiteY891" fmla="*/ 497361 h 6858000"/>
              <a:gd name="connsiteX892" fmla="*/ 2844845 w 7467600"/>
              <a:gd name="connsiteY892" fmla="*/ 127638 h 6858000"/>
              <a:gd name="connsiteX893" fmla="*/ 2867960 w 7467600"/>
              <a:gd name="connsiteY893" fmla="*/ 0 h 6858000"/>
              <a:gd name="connsiteX894" fmla="*/ 1057230 w 7467600"/>
              <a:gd name="connsiteY894" fmla="*/ 0 h 6858000"/>
              <a:gd name="connsiteX895" fmla="*/ 1111003 w 7467600"/>
              <a:gd name="connsiteY895" fmla="*/ 0 h 6858000"/>
              <a:gd name="connsiteX896" fmla="*/ 1125553 w 7467600"/>
              <a:gd name="connsiteY896" fmla="*/ 52588 h 6858000"/>
              <a:gd name="connsiteX897" fmla="*/ 1304276 w 7467600"/>
              <a:gd name="connsiteY897" fmla="*/ 476275 h 6858000"/>
              <a:gd name="connsiteX898" fmla="*/ 1492066 w 7467600"/>
              <a:gd name="connsiteY898" fmla="*/ 886333 h 6858000"/>
              <a:gd name="connsiteX899" fmla="*/ 1423698 w 7467600"/>
              <a:gd name="connsiteY899" fmla="*/ 710817 h 6858000"/>
              <a:gd name="connsiteX900" fmla="*/ 1357609 w 7467600"/>
              <a:gd name="connsiteY900" fmla="*/ 532892 h 6858000"/>
              <a:gd name="connsiteX901" fmla="*/ 1309550 w 7467600"/>
              <a:gd name="connsiteY901" fmla="*/ 374031 h 6858000"/>
              <a:gd name="connsiteX902" fmla="*/ 1193673 w 7467600"/>
              <a:gd name="connsiteY902" fmla="*/ 49533 h 6858000"/>
              <a:gd name="connsiteX903" fmla="*/ 1164391 w 7467600"/>
              <a:gd name="connsiteY903" fmla="*/ 0 h 6858000"/>
              <a:gd name="connsiteX904" fmla="*/ 1200666 w 7467600"/>
              <a:gd name="connsiteY904" fmla="*/ 0 h 6858000"/>
              <a:gd name="connsiteX905" fmla="*/ 1223408 w 7467600"/>
              <a:gd name="connsiteY905" fmla="*/ 38996 h 6858000"/>
              <a:gd name="connsiteX906" fmla="*/ 1339635 w 7467600"/>
              <a:gd name="connsiteY906" fmla="*/ 365517 h 6858000"/>
              <a:gd name="connsiteX907" fmla="*/ 1387469 w 7467600"/>
              <a:gd name="connsiteY907" fmla="*/ 523079 h 6858000"/>
              <a:gd name="connsiteX908" fmla="*/ 1452685 w 7467600"/>
              <a:gd name="connsiteY908" fmla="*/ 699806 h 6858000"/>
              <a:gd name="connsiteX909" fmla="*/ 1492092 w 7467600"/>
              <a:gd name="connsiteY909" fmla="*/ 800424 h 6858000"/>
              <a:gd name="connsiteX910" fmla="*/ 1455302 w 7467600"/>
              <a:gd name="connsiteY910" fmla="*/ 632913 h 6858000"/>
              <a:gd name="connsiteX911" fmla="*/ 1222336 w 7467600"/>
              <a:gd name="connsiteY911" fmla="*/ 9480 h 6858000"/>
              <a:gd name="connsiteX912" fmla="*/ 1214634 w 7467600"/>
              <a:gd name="connsiteY912" fmla="*/ 0 h 6858000"/>
              <a:gd name="connsiteX913" fmla="*/ 1289827 w 7467600"/>
              <a:gd name="connsiteY913" fmla="*/ 0 h 6858000"/>
              <a:gd name="connsiteX914" fmla="*/ 1321076 w 7467600"/>
              <a:gd name="connsiteY914" fmla="*/ 59722 h 6858000"/>
              <a:gd name="connsiteX915" fmla="*/ 1512579 w 7467600"/>
              <a:gd name="connsiteY915" fmla="*/ 626441 h 6858000"/>
              <a:gd name="connsiteX916" fmla="*/ 1506076 w 7467600"/>
              <a:gd name="connsiteY916" fmla="*/ 1089289 h 6858000"/>
              <a:gd name="connsiteX917" fmla="*/ 1486346 w 7467600"/>
              <a:gd name="connsiteY917" fmla="*/ 1079919 h 6858000"/>
              <a:gd name="connsiteX918" fmla="*/ 1070511 w 7467600"/>
              <a:gd name="connsiteY918" fmla="*/ 48609 h 6858000"/>
              <a:gd name="connsiteX919" fmla="*/ 1057230 w 7467600"/>
              <a:gd name="connsiteY919" fmla="*/ 0 h 6858000"/>
              <a:gd name="connsiteX920" fmla="*/ 43151 w 7467600"/>
              <a:gd name="connsiteY920" fmla="*/ 0 h 6858000"/>
              <a:gd name="connsiteX921" fmla="*/ 95283 w 7467600"/>
              <a:gd name="connsiteY921" fmla="*/ 0 h 6858000"/>
              <a:gd name="connsiteX922" fmla="*/ 300708 w 7467600"/>
              <a:gd name="connsiteY922" fmla="*/ 154571 h 6858000"/>
              <a:gd name="connsiteX923" fmla="*/ 530414 w 7467600"/>
              <a:gd name="connsiteY923" fmla="*/ 354673 h 6858000"/>
              <a:gd name="connsiteX924" fmla="*/ 333785 w 7467600"/>
              <a:gd name="connsiteY924" fmla="*/ 161564 h 6858000"/>
              <a:gd name="connsiteX925" fmla="*/ 147005 w 7467600"/>
              <a:gd name="connsiteY925" fmla="*/ 0 h 6858000"/>
              <a:gd name="connsiteX926" fmla="*/ 272509 w 7467600"/>
              <a:gd name="connsiteY926" fmla="*/ 0 h 6858000"/>
              <a:gd name="connsiteX927" fmla="*/ 326276 w 7467600"/>
              <a:gd name="connsiteY927" fmla="*/ 45847 h 6858000"/>
              <a:gd name="connsiteX928" fmla="*/ 823759 w 7467600"/>
              <a:gd name="connsiteY928" fmla="*/ 574145 h 6858000"/>
              <a:gd name="connsiteX929" fmla="*/ 811254 w 7467600"/>
              <a:gd name="connsiteY929" fmla="*/ 665546 h 6858000"/>
              <a:gd name="connsiteX930" fmla="*/ 154042 w 7467600"/>
              <a:gd name="connsiteY930" fmla="*/ 261522 h 6858000"/>
              <a:gd name="connsiteX931" fmla="*/ 13550 w 7467600"/>
              <a:gd name="connsiteY931" fmla="*/ 158423 h 6858000"/>
              <a:gd name="connsiteX932" fmla="*/ 0 w 7467600"/>
              <a:gd name="connsiteY932" fmla="*/ 146618 h 6858000"/>
              <a:gd name="connsiteX933" fmla="*/ 0 w 7467600"/>
              <a:gd name="connsiteY933" fmla="*/ 59161 h 6858000"/>
              <a:gd name="connsiteX934" fmla="*/ 45427 w 7467600"/>
              <a:gd name="connsiteY934" fmla="*/ 101078 h 6858000"/>
              <a:gd name="connsiteX935" fmla="*/ 630103 w 7467600"/>
              <a:gd name="connsiteY935" fmla="*/ 485885 h 6858000"/>
              <a:gd name="connsiteX936" fmla="*/ 532040 w 7467600"/>
              <a:gd name="connsiteY936" fmla="*/ 399359 h 6858000"/>
              <a:gd name="connsiteX937" fmla="*/ 517618 w 7467600"/>
              <a:gd name="connsiteY937" fmla="*/ 385726 h 6858000"/>
              <a:gd name="connsiteX938" fmla="*/ 285074 w 7467600"/>
              <a:gd name="connsiteY938" fmla="*/ 182755 h 6858000"/>
              <a:gd name="connsiteX939" fmla="*/ 43151 w 7467600"/>
              <a:gd name="connsiteY93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28217 h 6858000"/>
              <a:gd name="connsiteX5" fmla="*/ 7440138 w 7467600"/>
              <a:gd name="connsiteY5" fmla="*/ 6622648 h 6858000"/>
              <a:gd name="connsiteX6" fmla="*/ 7467600 w 7467600"/>
              <a:gd name="connsiteY6" fmla="*/ 6628217 h 6858000"/>
              <a:gd name="connsiteX7" fmla="*/ 1019354 w 7467600"/>
              <a:gd name="connsiteY7" fmla="*/ 6315006 h 6858000"/>
              <a:gd name="connsiteX8" fmla="*/ 441046 w 7467600"/>
              <a:gd name="connsiteY8" fmla="*/ 6691153 h 6858000"/>
              <a:gd name="connsiteX9" fmla="*/ 1019354 w 7467600"/>
              <a:gd name="connsiteY9" fmla="*/ 6315006 h 6858000"/>
              <a:gd name="connsiteX10" fmla="*/ 991680 w 7467600"/>
              <a:gd name="connsiteY10" fmla="*/ 6298413 h 6858000"/>
              <a:gd name="connsiteX11" fmla="*/ 409060 w 7467600"/>
              <a:gd name="connsiteY11" fmla="*/ 6671470 h 6858000"/>
              <a:gd name="connsiteX12" fmla="*/ 991680 w 7467600"/>
              <a:gd name="connsiteY12" fmla="*/ 6298413 h 6858000"/>
              <a:gd name="connsiteX13" fmla="*/ 103333 w 7467600"/>
              <a:gd name="connsiteY13" fmla="*/ 5699602 h 6858000"/>
              <a:gd name="connsiteX14" fmla="*/ 233938 w 7467600"/>
              <a:gd name="connsiteY14" fmla="*/ 5809416 h 6858000"/>
              <a:gd name="connsiteX15" fmla="*/ 883580 w 7467600"/>
              <a:gd name="connsiteY15" fmla="*/ 6180710 h 6858000"/>
              <a:gd name="connsiteX16" fmla="*/ 487337 w 7467600"/>
              <a:gd name="connsiteY16" fmla="*/ 5950182 h 6858000"/>
              <a:gd name="connsiteX17" fmla="*/ 354051 w 7467600"/>
              <a:gd name="connsiteY17" fmla="*/ 5854912 h 6858000"/>
              <a:gd name="connsiteX18" fmla="*/ 195436 w 7467600"/>
              <a:gd name="connsiteY18" fmla="*/ 5755068 h 6858000"/>
              <a:gd name="connsiteX19" fmla="*/ 103333 w 7467600"/>
              <a:gd name="connsiteY19" fmla="*/ 5699602 h 6858000"/>
              <a:gd name="connsiteX20" fmla="*/ 5539432 w 7467600"/>
              <a:gd name="connsiteY20" fmla="*/ 5642928 h 6858000"/>
              <a:gd name="connsiteX21" fmla="*/ 5555462 w 7467600"/>
              <a:gd name="connsiteY21" fmla="*/ 5694454 h 6858000"/>
              <a:gd name="connsiteX22" fmla="*/ 5828270 w 7467600"/>
              <a:gd name="connsiteY22" fmla="*/ 6320663 h 6858000"/>
              <a:gd name="connsiteX23" fmla="*/ 5947416 w 7467600"/>
              <a:gd name="connsiteY23" fmla="*/ 6574846 h 6858000"/>
              <a:gd name="connsiteX24" fmla="*/ 5539432 w 7467600"/>
              <a:gd name="connsiteY24" fmla="*/ 5642928 h 6858000"/>
              <a:gd name="connsiteX25" fmla="*/ 51253 w 7467600"/>
              <a:gd name="connsiteY25" fmla="*/ 5631825 h 6858000"/>
              <a:gd name="connsiteX26" fmla="*/ 211622 w 7467600"/>
              <a:gd name="connsiteY26" fmla="*/ 5728803 h 6858000"/>
              <a:gd name="connsiteX27" fmla="*/ 371652 w 7467600"/>
              <a:gd name="connsiteY27" fmla="*/ 5829062 h 6858000"/>
              <a:gd name="connsiteX28" fmla="*/ 505903 w 7467600"/>
              <a:gd name="connsiteY28" fmla="*/ 5925221 h 6858000"/>
              <a:gd name="connsiteX29" fmla="*/ 899240 w 7467600"/>
              <a:gd name="connsiteY29" fmla="*/ 6153068 h 6858000"/>
              <a:gd name="connsiteX30" fmla="*/ 988114 w 7467600"/>
              <a:gd name="connsiteY30" fmla="*/ 6174204 h 6858000"/>
              <a:gd name="connsiteX31" fmla="*/ 845971 w 7467600"/>
              <a:gd name="connsiteY31" fmla="*/ 6067177 h 6858000"/>
              <a:gd name="connsiteX32" fmla="*/ 448057 w 7467600"/>
              <a:gd name="connsiteY32" fmla="*/ 5841376 h 6858000"/>
              <a:gd name="connsiteX33" fmla="*/ 51253 w 7467600"/>
              <a:gd name="connsiteY33" fmla="*/ 5631825 h 6858000"/>
              <a:gd name="connsiteX34" fmla="*/ 2606687 w 7467600"/>
              <a:gd name="connsiteY34" fmla="*/ 5630718 h 6858000"/>
              <a:gd name="connsiteX35" fmla="*/ 2645658 w 7467600"/>
              <a:gd name="connsiteY35" fmla="*/ 6640259 h 6858000"/>
              <a:gd name="connsiteX36" fmla="*/ 2606687 w 7467600"/>
              <a:gd name="connsiteY36" fmla="*/ 5630718 h 6858000"/>
              <a:gd name="connsiteX37" fmla="*/ 3642057 w 7467600"/>
              <a:gd name="connsiteY37" fmla="*/ 5573487 h 6858000"/>
              <a:gd name="connsiteX38" fmla="*/ 3632981 w 7467600"/>
              <a:gd name="connsiteY38" fmla="*/ 5579437 h 6858000"/>
              <a:gd name="connsiteX39" fmla="*/ 3382436 w 7467600"/>
              <a:gd name="connsiteY39" fmla="*/ 5952726 h 6858000"/>
              <a:gd name="connsiteX40" fmla="*/ 3191929 w 7467600"/>
              <a:gd name="connsiteY40" fmla="*/ 6662669 h 6858000"/>
              <a:gd name="connsiteX41" fmla="*/ 3369898 w 7467600"/>
              <a:gd name="connsiteY41" fmla="*/ 6081771 h 6858000"/>
              <a:gd name="connsiteX42" fmla="*/ 3642057 w 7467600"/>
              <a:gd name="connsiteY42" fmla="*/ 5573487 h 6858000"/>
              <a:gd name="connsiteX43" fmla="*/ 2650666 w 7467600"/>
              <a:gd name="connsiteY43" fmla="*/ 5530686 h 6858000"/>
              <a:gd name="connsiteX44" fmla="*/ 2650249 w 7467600"/>
              <a:gd name="connsiteY44" fmla="*/ 5532101 h 6858000"/>
              <a:gd name="connsiteX45" fmla="*/ 2663808 w 7467600"/>
              <a:gd name="connsiteY45" fmla="*/ 6535215 h 6858000"/>
              <a:gd name="connsiteX46" fmla="*/ 2665418 w 7467600"/>
              <a:gd name="connsiteY46" fmla="*/ 6132756 h 6858000"/>
              <a:gd name="connsiteX47" fmla="*/ 2650666 w 7467600"/>
              <a:gd name="connsiteY47" fmla="*/ 5530686 h 6858000"/>
              <a:gd name="connsiteX48" fmla="*/ 2680277 w 7467600"/>
              <a:gd name="connsiteY48" fmla="*/ 5479204 h 6858000"/>
              <a:gd name="connsiteX49" fmla="*/ 2678972 w 7467600"/>
              <a:gd name="connsiteY49" fmla="*/ 5481582 h 6858000"/>
              <a:gd name="connsiteX50" fmla="*/ 2696666 w 7467600"/>
              <a:gd name="connsiteY50" fmla="*/ 6133836 h 6858000"/>
              <a:gd name="connsiteX51" fmla="*/ 2695769 w 7467600"/>
              <a:gd name="connsiteY51" fmla="*/ 6390955 h 6858000"/>
              <a:gd name="connsiteX52" fmla="*/ 2739893 w 7467600"/>
              <a:gd name="connsiteY52" fmla="*/ 6108357 h 6858000"/>
              <a:gd name="connsiteX53" fmla="*/ 2680277 w 7467600"/>
              <a:gd name="connsiteY53" fmla="*/ 5479204 h 6858000"/>
              <a:gd name="connsiteX54" fmla="*/ 1132195 w 7467600"/>
              <a:gd name="connsiteY54" fmla="*/ 5467980 h 6858000"/>
              <a:gd name="connsiteX55" fmla="*/ 1679056 w 7467600"/>
              <a:gd name="connsiteY55" fmla="*/ 5516907 h 6858000"/>
              <a:gd name="connsiteX56" fmla="*/ 2128648 w 7467600"/>
              <a:gd name="connsiteY56" fmla="*/ 5474249 h 6858000"/>
              <a:gd name="connsiteX57" fmla="*/ 1825619 w 7467600"/>
              <a:gd name="connsiteY57" fmla="*/ 5478447 h 6858000"/>
              <a:gd name="connsiteX58" fmla="*/ 1737798 w 7467600"/>
              <a:gd name="connsiteY58" fmla="*/ 5483353 h 6858000"/>
              <a:gd name="connsiteX59" fmla="*/ 1132195 w 7467600"/>
              <a:gd name="connsiteY59" fmla="*/ 5467980 h 6858000"/>
              <a:gd name="connsiteX60" fmla="*/ 1456157 w 7467600"/>
              <a:gd name="connsiteY60" fmla="*/ 5371404 h 6858000"/>
              <a:gd name="connsiteX61" fmla="*/ 1244432 w 7467600"/>
              <a:gd name="connsiteY61" fmla="*/ 5385601 h 6858000"/>
              <a:gd name="connsiteX62" fmla="*/ 973990 w 7467600"/>
              <a:gd name="connsiteY62" fmla="*/ 5424940 h 6858000"/>
              <a:gd name="connsiteX63" fmla="*/ 1103809 w 7467600"/>
              <a:gd name="connsiteY63" fmla="*/ 5433720 h 6858000"/>
              <a:gd name="connsiteX64" fmla="*/ 1123454 w 7467600"/>
              <a:gd name="connsiteY64" fmla="*/ 5435727 h 6858000"/>
              <a:gd name="connsiteX65" fmla="*/ 1737017 w 7467600"/>
              <a:gd name="connsiteY65" fmla="*/ 5452183 h 6858000"/>
              <a:gd name="connsiteX66" fmla="*/ 1824397 w 7467600"/>
              <a:gd name="connsiteY66" fmla="*/ 5447757 h 6858000"/>
              <a:gd name="connsiteX67" fmla="*/ 2070059 w 7467600"/>
              <a:gd name="connsiteY67" fmla="*/ 5441660 h 6858000"/>
              <a:gd name="connsiteX68" fmla="*/ 1456157 w 7467600"/>
              <a:gd name="connsiteY68" fmla="*/ 5371404 h 6858000"/>
              <a:gd name="connsiteX69" fmla="*/ 4988186 w 7467600"/>
              <a:gd name="connsiteY69" fmla="*/ 5216467 h 6858000"/>
              <a:gd name="connsiteX70" fmla="*/ 4777334 w 7467600"/>
              <a:gd name="connsiteY70" fmla="*/ 5406072 h 6858000"/>
              <a:gd name="connsiteX71" fmla="*/ 4718341 w 7467600"/>
              <a:gd name="connsiteY71" fmla="*/ 5468043 h 6858000"/>
              <a:gd name="connsiteX72" fmla="*/ 4604655 w 7467600"/>
              <a:gd name="connsiteY72" fmla="*/ 5583434 h 6858000"/>
              <a:gd name="connsiteX73" fmla="*/ 4565074 w 7467600"/>
              <a:gd name="connsiteY73" fmla="*/ 5618550 h 6858000"/>
              <a:gd name="connsiteX74" fmla="*/ 4988186 w 7467600"/>
              <a:gd name="connsiteY74" fmla="*/ 5216467 h 6858000"/>
              <a:gd name="connsiteX75" fmla="*/ 4978032 w 7467600"/>
              <a:gd name="connsiteY75" fmla="*/ 5183809 h 6858000"/>
              <a:gd name="connsiteX76" fmla="*/ 4463413 w 7467600"/>
              <a:gd name="connsiteY76" fmla="*/ 5615162 h 6858000"/>
              <a:gd name="connsiteX77" fmla="*/ 4358134 w 7467600"/>
              <a:gd name="connsiteY77" fmla="*/ 5742791 h 6858000"/>
              <a:gd name="connsiteX78" fmla="*/ 4376219 w 7467600"/>
              <a:gd name="connsiteY78" fmla="*/ 5729027 h 6858000"/>
              <a:gd name="connsiteX79" fmla="*/ 4582340 w 7467600"/>
              <a:gd name="connsiteY79" fmla="*/ 5561037 h 6858000"/>
              <a:gd name="connsiteX80" fmla="*/ 4694684 w 7467600"/>
              <a:gd name="connsiteY80" fmla="*/ 5447098 h 6858000"/>
              <a:gd name="connsiteX81" fmla="*/ 4754123 w 7467600"/>
              <a:gd name="connsiteY81" fmla="*/ 5384643 h 6858000"/>
              <a:gd name="connsiteX82" fmla="*/ 4978032 w 7467600"/>
              <a:gd name="connsiteY82" fmla="*/ 5183809 h 6858000"/>
              <a:gd name="connsiteX83" fmla="*/ 1903353 w 7467600"/>
              <a:gd name="connsiteY83" fmla="*/ 5044827 h 6858000"/>
              <a:gd name="connsiteX84" fmla="*/ 1936931 w 7467600"/>
              <a:gd name="connsiteY84" fmla="*/ 5093954 h 6858000"/>
              <a:gd name="connsiteX85" fmla="*/ 2195868 w 7467600"/>
              <a:gd name="connsiteY85" fmla="*/ 5396574 h 6858000"/>
              <a:gd name="connsiteX86" fmla="*/ 2088852 w 7467600"/>
              <a:gd name="connsiteY86" fmla="*/ 5166123 h 6858000"/>
              <a:gd name="connsiteX87" fmla="*/ 1958241 w 7467600"/>
              <a:gd name="connsiteY87" fmla="*/ 5067955 h 6858000"/>
              <a:gd name="connsiteX88" fmla="*/ 1903353 w 7467600"/>
              <a:gd name="connsiteY88" fmla="*/ 5044827 h 6858000"/>
              <a:gd name="connsiteX89" fmla="*/ 1979378 w 7467600"/>
              <a:gd name="connsiteY89" fmla="*/ 4769504 h 6858000"/>
              <a:gd name="connsiteX90" fmla="*/ 2882120 w 7467600"/>
              <a:gd name="connsiteY90" fmla="*/ 5064547 h 6858000"/>
              <a:gd name="connsiteX91" fmla="*/ 2793103 w 7467600"/>
              <a:gd name="connsiteY91" fmla="*/ 5039699 h 6858000"/>
              <a:gd name="connsiteX92" fmla="*/ 2770041 w 7467600"/>
              <a:gd name="connsiteY92" fmla="*/ 5033634 h 6858000"/>
              <a:gd name="connsiteX93" fmla="*/ 1979378 w 7467600"/>
              <a:gd name="connsiteY93" fmla="*/ 4769504 h 6858000"/>
              <a:gd name="connsiteX94" fmla="*/ 1927410 w 7467600"/>
              <a:gd name="connsiteY94" fmla="*/ 4716164 h 6858000"/>
              <a:gd name="connsiteX95" fmla="*/ 1959587 w 7467600"/>
              <a:gd name="connsiteY95" fmla="*/ 4728849 h 6858000"/>
              <a:gd name="connsiteX96" fmla="*/ 2777707 w 7467600"/>
              <a:gd name="connsiteY96" fmla="*/ 5003991 h 6858000"/>
              <a:gd name="connsiteX97" fmla="*/ 2800768 w 7467600"/>
              <a:gd name="connsiteY97" fmla="*/ 5010056 h 6858000"/>
              <a:gd name="connsiteX98" fmla="*/ 2879408 w 7467600"/>
              <a:gd name="connsiteY98" fmla="*/ 5031590 h 6858000"/>
              <a:gd name="connsiteX99" fmla="*/ 2862295 w 7467600"/>
              <a:gd name="connsiteY99" fmla="*/ 5022958 h 6858000"/>
              <a:gd name="connsiteX100" fmla="*/ 2813343 w 7467600"/>
              <a:gd name="connsiteY100" fmla="*/ 4998369 h 6858000"/>
              <a:gd name="connsiteX101" fmla="*/ 2646245 w 7467600"/>
              <a:gd name="connsiteY101" fmla="*/ 4930999 h 6858000"/>
              <a:gd name="connsiteX102" fmla="*/ 1999243 w 7467600"/>
              <a:gd name="connsiteY102" fmla="*/ 4730524 h 6858000"/>
              <a:gd name="connsiteX103" fmla="*/ 1979527 w 7467600"/>
              <a:gd name="connsiteY103" fmla="*/ 4726651 h 6858000"/>
              <a:gd name="connsiteX104" fmla="*/ 1927410 w 7467600"/>
              <a:gd name="connsiteY104" fmla="*/ 4716164 h 6858000"/>
              <a:gd name="connsiteX105" fmla="*/ 1997014 w 7467600"/>
              <a:gd name="connsiteY105" fmla="*/ 4698007 h 6858000"/>
              <a:gd name="connsiteX106" fmla="*/ 2005458 w 7467600"/>
              <a:gd name="connsiteY106" fmla="*/ 4699540 h 6858000"/>
              <a:gd name="connsiteX107" fmla="*/ 2657186 w 7467600"/>
              <a:gd name="connsiteY107" fmla="*/ 4901687 h 6858000"/>
              <a:gd name="connsiteX108" fmla="*/ 2826662 w 7467600"/>
              <a:gd name="connsiteY108" fmla="*/ 4970362 h 6858000"/>
              <a:gd name="connsiteX109" fmla="*/ 2876100 w 7467600"/>
              <a:gd name="connsiteY109" fmla="*/ 4995397 h 6858000"/>
              <a:gd name="connsiteX110" fmla="*/ 3042600 w 7467600"/>
              <a:gd name="connsiteY110" fmla="*/ 5059532 h 6858000"/>
              <a:gd name="connsiteX111" fmla="*/ 1997014 w 7467600"/>
              <a:gd name="connsiteY111" fmla="*/ 4698007 h 6858000"/>
              <a:gd name="connsiteX112" fmla="*/ 2305292 w 7467600"/>
              <a:gd name="connsiteY112" fmla="*/ 4219492 h 6858000"/>
              <a:gd name="connsiteX113" fmla="*/ 3360922 w 7467600"/>
              <a:gd name="connsiteY113" fmla="*/ 4529373 h 6858000"/>
              <a:gd name="connsiteX114" fmla="*/ 3492420 w 7467600"/>
              <a:gd name="connsiteY114" fmla="*/ 4510145 h 6858000"/>
              <a:gd name="connsiteX115" fmla="*/ 3364086 w 7467600"/>
              <a:gd name="connsiteY115" fmla="*/ 4480340 h 6858000"/>
              <a:gd name="connsiteX116" fmla="*/ 3225818 w 7467600"/>
              <a:gd name="connsiteY116" fmla="*/ 4411822 h 6858000"/>
              <a:gd name="connsiteX117" fmla="*/ 3129696 w 7467600"/>
              <a:gd name="connsiteY117" fmla="*/ 4360704 h 6858000"/>
              <a:gd name="connsiteX118" fmla="*/ 2814545 w 7467600"/>
              <a:gd name="connsiteY118" fmla="*/ 4282955 h 6858000"/>
              <a:gd name="connsiteX119" fmla="*/ 2305292 w 7467600"/>
              <a:gd name="connsiteY119" fmla="*/ 4219492 h 6858000"/>
              <a:gd name="connsiteX120" fmla="*/ 2626982 w 7467600"/>
              <a:gd name="connsiteY120" fmla="*/ 4206450 h 6858000"/>
              <a:gd name="connsiteX121" fmla="*/ 2490617 w 7467600"/>
              <a:gd name="connsiteY121" fmla="*/ 4206951 h 6858000"/>
              <a:gd name="connsiteX122" fmla="*/ 2819869 w 7467600"/>
              <a:gd name="connsiteY122" fmla="*/ 4252936 h 6858000"/>
              <a:gd name="connsiteX123" fmla="*/ 3143018 w 7467600"/>
              <a:gd name="connsiteY123" fmla="*/ 4332698 h 6858000"/>
              <a:gd name="connsiteX124" fmla="*/ 3241520 w 7467600"/>
              <a:gd name="connsiteY124" fmla="*/ 4385112 h 6858000"/>
              <a:gd name="connsiteX125" fmla="*/ 3374575 w 7467600"/>
              <a:gd name="connsiteY125" fmla="*/ 4451517 h 6858000"/>
              <a:gd name="connsiteX126" fmla="*/ 3505221 w 7467600"/>
              <a:gd name="connsiteY126" fmla="*/ 4480757 h 6858000"/>
              <a:gd name="connsiteX127" fmla="*/ 2626982 w 7467600"/>
              <a:gd name="connsiteY127" fmla="*/ 4206450 h 6858000"/>
              <a:gd name="connsiteX128" fmla="*/ 1310106 w 7467600"/>
              <a:gd name="connsiteY128" fmla="*/ 3943217 h 6858000"/>
              <a:gd name="connsiteX129" fmla="*/ 854994 w 7467600"/>
              <a:gd name="connsiteY129" fmla="*/ 4399136 h 6858000"/>
              <a:gd name="connsiteX130" fmla="*/ 742462 w 7467600"/>
              <a:gd name="connsiteY130" fmla="*/ 4594648 h 6858000"/>
              <a:gd name="connsiteX131" fmla="*/ 820602 w 7467600"/>
              <a:gd name="connsiteY131" fmla="*/ 4485915 h 6858000"/>
              <a:gd name="connsiteX132" fmla="*/ 878295 w 7467600"/>
              <a:gd name="connsiteY132" fmla="*/ 4403594 h 6858000"/>
              <a:gd name="connsiteX133" fmla="*/ 1240607 w 7467600"/>
              <a:gd name="connsiteY133" fmla="*/ 4010401 h 6858000"/>
              <a:gd name="connsiteX134" fmla="*/ 1310106 w 7467600"/>
              <a:gd name="connsiteY134" fmla="*/ 3943217 h 6858000"/>
              <a:gd name="connsiteX135" fmla="*/ 1423113 w 7467600"/>
              <a:gd name="connsiteY135" fmla="*/ 3874565 h 6858000"/>
              <a:gd name="connsiteX136" fmla="*/ 1260565 w 7467600"/>
              <a:gd name="connsiteY136" fmla="*/ 4031982 h 6858000"/>
              <a:gd name="connsiteX137" fmla="*/ 901900 w 7467600"/>
              <a:gd name="connsiteY137" fmla="*/ 4421236 h 6858000"/>
              <a:gd name="connsiteX138" fmla="*/ 845044 w 7467600"/>
              <a:gd name="connsiteY138" fmla="*/ 4502436 h 6858000"/>
              <a:gd name="connsiteX139" fmla="*/ 685926 w 7467600"/>
              <a:gd name="connsiteY139" fmla="*/ 4703069 h 6858000"/>
              <a:gd name="connsiteX140" fmla="*/ 684248 w 7467600"/>
              <a:gd name="connsiteY140" fmla="*/ 4706721 h 6858000"/>
              <a:gd name="connsiteX141" fmla="*/ 1423113 w 7467600"/>
              <a:gd name="connsiteY141" fmla="*/ 3874565 h 6858000"/>
              <a:gd name="connsiteX142" fmla="*/ 3316479 w 7467600"/>
              <a:gd name="connsiteY142" fmla="*/ 3872136 h 6858000"/>
              <a:gd name="connsiteX143" fmla="*/ 3546806 w 7467600"/>
              <a:gd name="connsiteY143" fmla="*/ 4356139 h 6858000"/>
              <a:gd name="connsiteX144" fmla="*/ 3364433 w 7467600"/>
              <a:gd name="connsiteY144" fmla="*/ 3953121 h 6858000"/>
              <a:gd name="connsiteX145" fmla="*/ 3316479 w 7467600"/>
              <a:gd name="connsiteY145" fmla="*/ 3872136 h 6858000"/>
              <a:gd name="connsiteX146" fmla="*/ 3291335 w 7467600"/>
              <a:gd name="connsiteY146" fmla="*/ 3767420 h 6858000"/>
              <a:gd name="connsiteX147" fmla="*/ 3390805 w 7467600"/>
              <a:gd name="connsiteY147" fmla="*/ 3937163 h 6858000"/>
              <a:gd name="connsiteX148" fmla="*/ 3579062 w 7467600"/>
              <a:gd name="connsiteY148" fmla="*/ 4359040 h 6858000"/>
              <a:gd name="connsiteX149" fmla="*/ 3467355 w 7467600"/>
              <a:gd name="connsiteY149" fmla="*/ 3988130 h 6858000"/>
              <a:gd name="connsiteX150" fmla="*/ 3310753 w 7467600"/>
              <a:gd name="connsiteY150" fmla="*/ 3787140 h 6858000"/>
              <a:gd name="connsiteX151" fmla="*/ 3291335 w 7467600"/>
              <a:gd name="connsiteY151" fmla="*/ 3767420 h 6858000"/>
              <a:gd name="connsiteX152" fmla="*/ 1635889 w 7467600"/>
              <a:gd name="connsiteY152" fmla="*/ 3709494 h 6858000"/>
              <a:gd name="connsiteX153" fmla="*/ 1634800 w 7467600"/>
              <a:gd name="connsiteY153" fmla="*/ 3731111 h 6858000"/>
              <a:gd name="connsiteX154" fmla="*/ 1635889 w 7467600"/>
              <a:gd name="connsiteY154" fmla="*/ 3709494 h 6858000"/>
              <a:gd name="connsiteX155" fmla="*/ 1510397 w 7467600"/>
              <a:gd name="connsiteY155" fmla="*/ 3684705 h 6858000"/>
              <a:gd name="connsiteX156" fmla="*/ 1146550 w 7467600"/>
              <a:gd name="connsiteY156" fmla="*/ 3802012 h 6858000"/>
              <a:gd name="connsiteX157" fmla="*/ 698834 w 7467600"/>
              <a:gd name="connsiteY157" fmla="*/ 3952272 h 6858000"/>
              <a:gd name="connsiteX158" fmla="*/ 34256 w 7467600"/>
              <a:gd name="connsiteY158" fmla="*/ 4347603 h 6858000"/>
              <a:gd name="connsiteX159" fmla="*/ 527241 w 7467600"/>
              <a:gd name="connsiteY159" fmla="*/ 4065078 h 6858000"/>
              <a:gd name="connsiteX160" fmla="*/ 1510397 w 7467600"/>
              <a:gd name="connsiteY160" fmla="*/ 3684705 h 6858000"/>
              <a:gd name="connsiteX161" fmla="*/ 1313114 w 7467600"/>
              <a:gd name="connsiteY161" fmla="*/ 3655216 h 6858000"/>
              <a:gd name="connsiteX162" fmla="*/ 1109304 w 7467600"/>
              <a:gd name="connsiteY162" fmla="*/ 3669030 h 6858000"/>
              <a:gd name="connsiteX163" fmla="*/ 8129 w 7467600"/>
              <a:gd name="connsiteY163" fmla="*/ 4330519 h 6858000"/>
              <a:gd name="connsiteX164" fmla="*/ 687572 w 7467600"/>
              <a:gd name="connsiteY164" fmla="*/ 3925629 h 6858000"/>
              <a:gd name="connsiteX165" fmla="*/ 1138365 w 7467600"/>
              <a:gd name="connsiteY165" fmla="*/ 3774515 h 6858000"/>
              <a:gd name="connsiteX166" fmla="*/ 1505579 w 7467600"/>
              <a:gd name="connsiteY166" fmla="*/ 3655526 h 6858000"/>
              <a:gd name="connsiteX167" fmla="*/ 1313114 w 7467600"/>
              <a:gd name="connsiteY167" fmla="*/ 3655216 h 6858000"/>
              <a:gd name="connsiteX168" fmla="*/ 3655073 w 7467600"/>
              <a:gd name="connsiteY168" fmla="*/ 3650884 h 6858000"/>
              <a:gd name="connsiteX169" fmla="*/ 3989938 w 7467600"/>
              <a:gd name="connsiteY169" fmla="*/ 3991685 h 6858000"/>
              <a:gd name="connsiteX170" fmla="*/ 4393907 w 7467600"/>
              <a:gd name="connsiteY170" fmla="*/ 4261258 h 6858000"/>
              <a:gd name="connsiteX171" fmla="*/ 4648051 w 7467600"/>
              <a:gd name="connsiteY171" fmla="*/ 4374051 h 6858000"/>
              <a:gd name="connsiteX172" fmla="*/ 4383389 w 7467600"/>
              <a:gd name="connsiteY172" fmla="*/ 4184369 h 6858000"/>
              <a:gd name="connsiteX173" fmla="*/ 4165508 w 7467600"/>
              <a:gd name="connsiteY173" fmla="*/ 4035196 h 6858000"/>
              <a:gd name="connsiteX174" fmla="*/ 4068162 w 7467600"/>
              <a:gd name="connsiteY174" fmla="*/ 3953394 h 6858000"/>
              <a:gd name="connsiteX175" fmla="*/ 3981416 w 7467600"/>
              <a:gd name="connsiteY175" fmla="*/ 3880482 h 6858000"/>
              <a:gd name="connsiteX176" fmla="*/ 3800147 w 7467600"/>
              <a:gd name="connsiteY176" fmla="*/ 3749872 h 6858000"/>
              <a:gd name="connsiteX177" fmla="*/ 3655073 w 7467600"/>
              <a:gd name="connsiteY177" fmla="*/ 3650884 h 6858000"/>
              <a:gd name="connsiteX178" fmla="*/ 3670252 w 7467600"/>
              <a:gd name="connsiteY178" fmla="*/ 3622798 h 6858000"/>
              <a:gd name="connsiteX179" fmla="*/ 3817258 w 7467600"/>
              <a:gd name="connsiteY179" fmla="*/ 3723577 h 6858000"/>
              <a:gd name="connsiteX180" fmla="*/ 4000461 w 7467600"/>
              <a:gd name="connsiteY180" fmla="*/ 3855966 h 6858000"/>
              <a:gd name="connsiteX181" fmla="*/ 4088180 w 7467600"/>
              <a:gd name="connsiteY181" fmla="*/ 3929774 h 6858000"/>
              <a:gd name="connsiteX182" fmla="*/ 4184555 w 7467600"/>
              <a:gd name="connsiteY182" fmla="*/ 4010683 h 6858000"/>
              <a:gd name="connsiteX183" fmla="*/ 4399563 w 7467600"/>
              <a:gd name="connsiteY183" fmla="*/ 4158106 h 6858000"/>
              <a:gd name="connsiteX184" fmla="*/ 4684469 w 7467600"/>
              <a:gd name="connsiteY184" fmla="*/ 4364680 h 6858000"/>
              <a:gd name="connsiteX185" fmla="*/ 4690271 w 7467600"/>
              <a:gd name="connsiteY185" fmla="*/ 4370034 h 6858000"/>
              <a:gd name="connsiteX186" fmla="*/ 4136093 w 7467600"/>
              <a:gd name="connsiteY186" fmla="*/ 3858466 h 6858000"/>
              <a:gd name="connsiteX187" fmla="*/ 3670252 w 7467600"/>
              <a:gd name="connsiteY187" fmla="*/ 3622798 h 6858000"/>
              <a:gd name="connsiteX188" fmla="*/ 4440129 w 7467600"/>
              <a:gd name="connsiteY188" fmla="*/ 3448571 h 6858000"/>
              <a:gd name="connsiteX189" fmla="*/ 4856525 w 7467600"/>
              <a:gd name="connsiteY189" fmla="*/ 3915351 h 6858000"/>
              <a:gd name="connsiteX190" fmla="*/ 5059055 w 7467600"/>
              <a:gd name="connsiteY190" fmla="*/ 4108918 h 6858000"/>
              <a:gd name="connsiteX191" fmla="*/ 5290070 w 7467600"/>
              <a:gd name="connsiteY191" fmla="*/ 4263619 h 6858000"/>
              <a:gd name="connsiteX192" fmla="*/ 4834991 w 7467600"/>
              <a:gd name="connsiteY192" fmla="*/ 3830985 h 6858000"/>
              <a:gd name="connsiteX193" fmla="*/ 4440129 w 7467600"/>
              <a:gd name="connsiteY193" fmla="*/ 3448571 h 6858000"/>
              <a:gd name="connsiteX194" fmla="*/ 4441737 w 7467600"/>
              <a:gd name="connsiteY194" fmla="*/ 3399734 h 6858000"/>
              <a:gd name="connsiteX195" fmla="*/ 4431236 w 7467600"/>
              <a:gd name="connsiteY195" fmla="*/ 3400954 h 6858000"/>
              <a:gd name="connsiteX196" fmla="*/ 4557150 w 7467600"/>
              <a:gd name="connsiteY196" fmla="*/ 3510023 h 6858000"/>
              <a:gd name="connsiteX197" fmla="*/ 4856936 w 7467600"/>
              <a:gd name="connsiteY197" fmla="*/ 3809146 h 6858000"/>
              <a:gd name="connsiteX198" fmla="*/ 5111996 w 7467600"/>
              <a:gd name="connsiteY198" fmla="*/ 4065759 h 6858000"/>
              <a:gd name="connsiteX199" fmla="*/ 5388878 w 7467600"/>
              <a:gd name="connsiteY199" fmla="*/ 4300185 h 6858000"/>
              <a:gd name="connsiteX200" fmla="*/ 5425556 w 7467600"/>
              <a:gd name="connsiteY200" fmla="*/ 4308967 h 6858000"/>
              <a:gd name="connsiteX201" fmla="*/ 4943646 w 7467600"/>
              <a:gd name="connsiteY201" fmla="*/ 3822916 h 6858000"/>
              <a:gd name="connsiteX202" fmla="*/ 4594837 w 7467600"/>
              <a:gd name="connsiteY202" fmla="*/ 3532274 h 6858000"/>
              <a:gd name="connsiteX203" fmla="*/ 4441737 w 7467600"/>
              <a:gd name="connsiteY203" fmla="*/ 3399734 h 6858000"/>
              <a:gd name="connsiteX204" fmla="*/ 5425834 w 7467600"/>
              <a:gd name="connsiteY204" fmla="*/ 3162785 h 6858000"/>
              <a:gd name="connsiteX205" fmla="*/ 5401644 w 7467600"/>
              <a:gd name="connsiteY205" fmla="*/ 3617847 h 6858000"/>
              <a:gd name="connsiteX206" fmla="*/ 5467256 w 7467600"/>
              <a:gd name="connsiteY206" fmla="*/ 4175494 h 6858000"/>
              <a:gd name="connsiteX207" fmla="*/ 5448069 w 7467600"/>
              <a:gd name="connsiteY207" fmla="*/ 3567554 h 6858000"/>
              <a:gd name="connsiteX208" fmla="*/ 5425834 w 7467600"/>
              <a:gd name="connsiteY208" fmla="*/ 3162785 h 6858000"/>
              <a:gd name="connsiteX209" fmla="*/ 1318687 w 7467600"/>
              <a:gd name="connsiteY209" fmla="*/ 3113840 h 6858000"/>
              <a:gd name="connsiteX210" fmla="*/ 1066793 w 7467600"/>
              <a:gd name="connsiteY210" fmla="*/ 3212171 h 6858000"/>
              <a:gd name="connsiteX211" fmla="*/ 993319 w 7467600"/>
              <a:gd name="connsiteY211" fmla="*/ 3247648 h 6858000"/>
              <a:gd name="connsiteX212" fmla="*/ 853081 w 7467600"/>
              <a:gd name="connsiteY212" fmla="*/ 3312410 h 6858000"/>
              <a:gd name="connsiteX213" fmla="*/ 805957 w 7467600"/>
              <a:gd name="connsiteY213" fmla="*/ 3330443 h 6858000"/>
              <a:gd name="connsiteX214" fmla="*/ 1318687 w 7467600"/>
              <a:gd name="connsiteY214" fmla="*/ 3113840 h 6858000"/>
              <a:gd name="connsiteX215" fmla="*/ 5453702 w 7467600"/>
              <a:gd name="connsiteY215" fmla="*/ 3090882 h 6858000"/>
              <a:gd name="connsiteX216" fmla="*/ 5480135 w 7467600"/>
              <a:gd name="connsiteY216" fmla="*/ 3565802 h 6858000"/>
              <a:gd name="connsiteX217" fmla="*/ 5499023 w 7467600"/>
              <a:gd name="connsiteY217" fmla="*/ 4166310 h 6858000"/>
              <a:gd name="connsiteX218" fmla="*/ 5547022 w 7467600"/>
              <a:gd name="connsiteY218" fmla="*/ 3607838 h 6858000"/>
              <a:gd name="connsiteX219" fmla="*/ 5515964 w 7467600"/>
              <a:gd name="connsiteY219" fmla="*/ 3378541 h 6858000"/>
              <a:gd name="connsiteX220" fmla="*/ 5453702 w 7467600"/>
              <a:gd name="connsiteY220" fmla="*/ 3090882 h 6858000"/>
              <a:gd name="connsiteX221" fmla="*/ 1238695 w 7467600"/>
              <a:gd name="connsiteY221" fmla="*/ 3076820 h 6858000"/>
              <a:gd name="connsiteX222" fmla="*/ 716371 w 7467600"/>
              <a:gd name="connsiteY222" fmla="*/ 3293249 h 6858000"/>
              <a:gd name="connsiteX223" fmla="*/ 579522 w 7467600"/>
              <a:gd name="connsiteY223" fmla="*/ 3371759 h 6858000"/>
              <a:gd name="connsiteX224" fmla="*/ 600288 w 7467600"/>
              <a:gd name="connsiteY224" fmla="*/ 3365555 h 6858000"/>
              <a:gd name="connsiteX225" fmla="*/ 840692 w 7467600"/>
              <a:gd name="connsiteY225" fmla="*/ 3284921 h 6858000"/>
              <a:gd name="connsiteX226" fmla="*/ 979248 w 7467600"/>
              <a:gd name="connsiteY226" fmla="*/ 3221003 h 6858000"/>
              <a:gd name="connsiteX227" fmla="*/ 1053282 w 7467600"/>
              <a:gd name="connsiteY227" fmla="*/ 3185247 h 6858000"/>
              <a:gd name="connsiteX228" fmla="*/ 1320603 w 7467600"/>
              <a:gd name="connsiteY228" fmla="*/ 3081281 h 6858000"/>
              <a:gd name="connsiteX229" fmla="*/ 1238695 w 7467600"/>
              <a:gd name="connsiteY229" fmla="*/ 3076820 h 6858000"/>
              <a:gd name="connsiteX230" fmla="*/ 5425627 w 7467600"/>
              <a:gd name="connsiteY230" fmla="*/ 2954192 h 6858000"/>
              <a:gd name="connsiteX231" fmla="*/ 5470770 w 7467600"/>
              <a:gd name="connsiteY231" fmla="*/ 3005435 h 6858000"/>
              <a:gd name="connsiteX232" fmla="*/ 5519779 w 7467600"/>
              <a:gd name="connsiteY232" fmla="*/ 4359223 h 6858000"/>
              <a:gd name="connsiteX233" fmla="*/ 5520293 w 7467600"/>
              <a:gd name="connsiteY233" fmla="*/ 4360602 h 6858000"/>
              <a:gd name="connsiteX234" fmla="*/ 5767221 w 7467600"/>
              <a:gd name="connsiteY234" fmla="*/ 4665564 h 6858000"/>
              <a:gd name="connsiteX235" fmla="*/ 6937169 w 7467600"/>
              <a:gd name="connsiteY235" fmla="*/ 4815941 h 6858000"/>
              <a:gd name="connsiteX236" fmla="*/ 6953922 w 7467600"/>
              <a:gd name="connsiteY236" fmla="*/ 4890068 h 6858000"/>
              <a:gd name="connsiteX237" fmla="*/ 6071359 w 7467600"/>
              <a:gd name="connsiteY237" fmla="*/ 4770770 h 6858000"/>
              <a:gd name="connsiteX238" fmla="*/ 6038839 w 7467600"/>
              <a:gd name="connsiteY238" fmla="*/ 4764474 h 6858000"/>
              <a:gd name="connsiteX239" fmla="*/ 6038706 w 7467600"/>
              <a:gd name="connsiteY239" fmla="*/ 4763847 h 6858000"/>
              <a:gd name="connsiteX240" fmla="*/ 6037784 w 7467600"/>
              <a:gd name="connsiteY240" fmla="*/ 4764270 h 6858000"/>
              <a:gd name="connsiteX241" fmla="*/ 6038839 w 7467600"/>
              <a:gd name="connsiteY241" fmla="*/ 4764474 h 6858000"/>
              <a:gd name="connsiteX242" fmla="*/ 6040338 w 7467600"/>
              <a:gd name="connsiteY242" fmla="*/ 4771418 h 6858000"/>
              <a:gd name="connsiteX243" fmla="*/ 6024488 w 7467600"/>
              <a:gd name="connsiteY243" fmla="*/ 4809903 h 6858000"/>
              <a:gd name="connsiteX244" fmla="*/ 5599771 w 7467600"/>
              <a:gd name="connsiteY244" fmla="*/ 5509652 h 6858000"/>
              <a:gd name="connsiteX245" fmla="*/ 5548843 w 7467600"/>
              <a:gd name="connsiteY245" fmla="*/ 5563845 h 6858000"/>
              <a:gd name="connsiteX246" fmla="*/ 5940952 w 7467600"/>
              <a:gd name="connsiteY246" fmla="*/ 6250028 h 6858000"/>
              <a:gd name="connsiteX247" fmla="*/ 6043441 w 7467600"/>
              <a:gd name="connsiteY247" fmla="*/ 6665847 h 6858000"/>
              <a:gd name="connsiteX248" fmla="*/ 6093432 w 7467600"/>
              <a:gd name="connsiteY248" fmla="*/ 6858000 h 6858000"/>
              <a:gd name="connsiteX249" fmla="*/ 6034344 w 7467600"/>
              <a:gd name="connsiteY249" fmla="*/ 6858000 h 6858000"/>
              <a:gd name="connsiteX250" fmla="*/ 6026679 w 7467600"/>
              <a:gd name="connsiteY250" fmla="*/ 6836959 h 6858000"/>
              <a:gd name="connsiteX251" fmla="*/ 5800441 w 7467600"/>
              <a:gd name="connsiteY251" fmla="*/ 6335286 h 6858000"/>
              <a:gd name="connsiteX252" fmla="*/ 5526562 w 7467600"/>
              <a:gd name="connsiteY252" fmla="*/ 5705388 h 6858000"/>
              <a:gd name="connsiteX253" fmla="*/ 5519640 w 7467600"/>
              <a:gd name="connsiteY253" fmla="*/ 5683774 h 6858000"/>
              <a:gd name="connsiteX254" fmla="*/ 5844559 w 7467600"/>
              <a:gd name="connsiteY254" fmla="*/ 6553349 h 6858000"/>
              <a:gd name="connsiteX255" fmla="*/ 5975994 w 7467600"/>
              <a:gd name="connsiteY255" fmla="*/ 6858000 h 6858000"/>
              <a:gd name="connsiteX256" fmla="*/ 5898547 w 7467600"/>
              <a:gd name="connsiteY256" fmla="*/ 6858000 h 6858000"/>
              <a:gd name="connsiteX257" fmla="*/ 5682041 w 7467600"/>
              <a:gd name="connsiteY257" fmla="*/ 6355860 h 6858000"/>
              <a:gd name="connsiteX258" fmla="*/ 5461758 w 7467600"/>
              <a:gd name="connsiteY258" fmla="*/ 5820220 h 6858000"/>
              <a:gd name="connsiteX259" fmla="*/ 5237282 w 7467600"/>
              <a:gd name="connsiteY259" fmla="*/ 6579086 h 6858000"/>
              <a:gd name="connsiteX260" fmla="*/ 5115009 w 7467600"/>
              <a:gd name="connsiteY260" fmla="*/ 6858000 h 6858000"/>
              <a:gd name="connsiteX261" fmla="*/ 5028074 w 7467600"/>
              <a:gd name="connsiteY261" fmla="*/ 6858000 h 6858000"/>
              <a:gd name="connsiteX262" fmla="*/ 5079508 w 7467600"/>
              <a:gd name="connsiteY262" fmla="*/ 6749074 h 6858000"/>
              <a:gd name="connsiteX263" fmla="*/ 5371846 w 7467600"/>
              <a:gd name="connsiteY263" fmla="*/ 5924413 h 6858000"/>
              <a:gd name="connsiteX264" fmla="*/ 5270512 w 7467600"/>
              <a:gd name="connsiteY264" fmla="*/ 6138975 h 6858000"/>
              <a:gd name="connsiteX265" fmla="*/ 5062409 w 7467600"/>
              <a:gd name="connsiteY265" fmla="*/ 6653544 h 6858000"/>
              <a:gd name="connsiteX266" fmla="*/ 5036628 w 7467600"/>
              <a:gd name="connsiteY266" fmla="*/ 6754247 h 6858000"/>
              <a:gd name="connsiteX267" fmla="*/ 5009112 w 7467600"/>
              <a:gd name="connsiteY267" fmla="*/ 6858000 h 6858000"/>
              <a:gd name="connsiteX268" fmla="*/ 4976679 w 7467600"/>
              <a:gd name="connsiteY268" fmla="*/ 6858000 h 6858000"/>
              <a:gd name="connsiteX269" fmla="*/ 5006537 w 7467600"/>
              <a:gd name="connsiteY269" fmla="*/ 6747068 h 6858000"/>
              <a:gd name="connsiteX270" fmla="*/ 5032723 w 7467600"/>
              <a:gd name="connsiteY270" fmla="*/ 6644957 h 6858000"/>
              <a:gd name="connsiteX271" fmla="*/ 5242949 w 7467600"/>
              <a:gd name="connsiteY271" fmla="*/ 6125175 h 6858000"/>
              <a:gd name="connsiteX272" fmla="*/ 5286321 w 7467600"/>
              <a:gd name="connsiteY272" fmla="*/ 6033555 h 6858000"/>
              <a:gd name="connsiteX273" fmla="*/ 5008210 w 7467600"/>
              <a:gd name="connsiteY273" fmla="*/ 6649194 h 6858000"/>
              <a:gd name="connsiteX274" fmla="*/ 4986321 w 7467600"/>
              <a:gd name="connsiteY274" fmla="*/ 6765687 h 6858000"/>
              <a:gd name="connsiteX275" fmla="*/ 4973474 w 7467600"/>
              <a:gd name="connsiteY275" fmla="*/ 6858000 h 6858000"/>
              <a:gd name="connsiteX276" fmla="*/ 4907178 w 7467600"/>
              <a:gd name="connsiteY276" fmla="*/ 6858000 h 6858000"/>
              <a:gd name="connsiteX277" fmla="*/ 4910810 w 7467600"/>
              <a:gd name="connsiteY277" fmla="*/ 6829660 h 6858000"/>
              <a:gd name="connsiteX278" fmla="*/ 4987461 w 7467600"/>
              <a:gd name="connsiteY278" fmla="*/ 6432994 h 6858000"/>
              <a:gd name="connsiteX279" fmla="*/ 5179262 w 7467600"/>
              <a:gd name="connsiteY279" fmla="*/ 6035044 h 6858000"/>
              <a:gd name="connsiteX280" fmla="*/ 4689678 w 7467600"/>
              <a:gd name="connsiteY280" fmla="*/ 6440241 h 6858000"/>
              <a:gd name="connsiteX281" fmla="*/ 4477543 w 7467600"/>
              <a:gd name="connsiteY281" fmla="*/ 6674836 h 6858000"/>
              <a:gd name="connsiteX282" fmla="*/ 4329957 w 7467600"/>
              <a:gd name="connsiteY282" fmla="*/ 6858000 h 6858000"/>
              <a:gd name="connsiteX283" fmla="*/ 4218595 w 7467600"/>
              <a:gd name="connsiteY283" fmla="*/ 6858000 h 6858000"/>
              <a:gd name="connsiteX284" fmla="*/ 4368888 w 7467600"/>
              <a:gd name="connsiteY284" fmla="*/ 6668412 h 6858000"/>
              <a:gd name="connsiteX285" fmla="*/ 4563091 w 7467600"/>
              <a:gd name="connsiteY285" fmla="*/ 6442508 h 6858000"/>
              <a:gd name="connsiteX286" fmla="*/ 5387324 w 7467600"/>
              <a:gd name="connsiteY286" fmla="*/ 5705830 h 6858000"/>
              <a:gd name="connsiteX287" fmla="*/ 5073620 w 7467600"/>
              <a:gd name="connsiteY287" fmla="*/ 5955437 h 6858000"/>
              <a:gd name="connsiteX288" fmla="*/ 4689789 w 7467600"/>
              <a:gd name="connsiteY288" fmla="*/ 6268382 h 6858000"/>
              <a:gd name="connsiteX289" fmla="*/ 4418722 w 7467600"/>
              <a:gd name="connsiteY289" fmla="*/ 6570886 h 6858000"/>
              <a:gd name="connsiteX290" fmla="*/ 4214944 w 7467600"/>
              <a:gd name="connsiteY290" fmla="*/ 6858000 h 6858000"/>
              <a:gd name="connsiteX291" fmla="*/ 4177898 w 7467600"/>
              <a:gd name="connsiteY291" fmla="*/ 6858000 h 6858000"/>
              <a:gd name="connsiteX292" fmla="*/ 4391597 w 7467600"/>
              <a:gd name="connsiteY292" fmla="*/ 6556370 h 6858000"/>
              <a:gd name="connsiteX293" fmla="*/ 4668889 w 7467600"/>
              <a:gd name="connsiteY293" fmla="*/ 6246399 h 6858000"/>
              <a:gd name="connsiteX294" fmla="*/ 5055427 w 7467600"/>
              <a:gd name="connsiteY294" fmla="*/ 5931476 h 6858000"/>
              <a:gd name="connsiteX295" fmla="*/ 5371814 w 7467600"/>
              <a:gd name="connsiteY295" fmla="*/ 5678975 h 6858000"/>
              <a:gd name="connsiteX296" fmla="*/ 4987918 w 7467600"/>
              <a:gd name="connsiteY296" fmla="*/ 5838701 h 6858000"/>
              <a:gd name="connsiteX297" fmla="*/ 4317146 w 7467600"/>
              <a:gd name="connsiteY297" fmla="*/ 6587716 h 6858000"/>
              <a:gd name="connsiteX298" fmla="*/ 4171627 w 7467600"/>
              <a:gd name="connsiteY298" fmla="*/ 6858000 h 6858000"/>
              <a:gd name="connsiteX299" fmla="*/ 4081585 w 7467600"/>
              <a:gd name="connsiteY299" fmla="*/ 6858000 h 6858000"/>
              <a:gd name="connsiteX300" fmla="*/ 4238603 w 7467600"/>
              <a:gd name="connsiteY300" fmla="*/ 6559341 h 6858000"/>
              <a:gd name="connsiteX301" fmla="*/ 4778333 w 7467600"/>
              <a:gd name="connsiteY301" fmla="*/ 5873626 h 6858000"/>
              <a:gd name="connsiteX302" fmla="*/ 5414185 w 7467600"/>
              <a:gd name="connsiteY302" fmla="*/ 5573882 h 6858000"/>
              <a:gd name="connsiteX303" fmla="*/ 5959648 w 7467600"/>
              <a:gd name="connsiteY303" fmla="*/ 4760797 h 6858000"/>
              <a:gd name="connsiteX304" fmla="*/ 5355019 w 7467600"/>
              <a:gd name="connsiteY304" fmla="*/ 4734672 h 6858000"/>
              <a:gd name="connsiteX305" fmla="*/ 5083565 w 7467600"/>
              <a:gd name="connsiteY305" fmla="*/ 5179121 h 6858000"/>
              <a:gd name="connsiteX306" fmla="*/ 4713577 w 7467600"/>
              <a:gd name="connsiteY306" fmla="*/ 5616803 h 6858000"/>
              <a:gd name="connsiteX307" fmla="*/ 3989559 w 7467600"/>
              <a:gd name="connsiteY307" fmla="*/ 6145945 h 6858000"/>
              <a:gd name="connsiteX308" fmla="*/ 3939824 w 7467600"/>
              <a:gd name="connsiteY308" fmla="*/ 6066900 h 6858000"/>
              <a:gd name="connsiteX309" fmla="*/ 4584537 w 7467600"/>
              <a:gd name="connsiteY309" fmla="*/ 5324826 h 6858000"/>
              <a:gd name="connsiteX310" fmla="*/ 5037105 w 7467600"/>
              <a:gd name="connsiteY310" fmla="*/ 5088765 h 6858000"/>
              <a:gd name="connsiteX311" fmla="*/ 5039930 w 7467600"/>
              <a:gd name="connsiteY311" fmla="*/ 5089585 h 6858000"/>
              <a:gd name="connsiteX312" fmla="*/ 5263764 w 7467600"/>
              <a:gd name="connsiteY312" fmla="*/ 4735525 h 6858000"/>
              <a:gd name="connsiteX313" fmla="*/ 4086300 w 7467600"/>
              <a:gd name="connsiteY313" fmla="*/ 4884599 h 6858000"/>
              <a:gd name="connsiteX314" fmla="*/ 4085485 w 7467600"/>
              <a:gd name="connsiteY314" fmla="*/ 4899070 h 6858000"/>
              <a:gd name="connsiteX315" fmla="*/ 3871915 w 7467600"/>
              <a:gd name="connsiteY315" fmla="*/ 5253645 h 6858000"/>
              <a:gd name="connsiteX316" fmla="*/ 3799374 w 7467600"/>
              <a:gd name="connsiteY316" fmla="*/ 5466127 h 6858000"/>
              <a:gd name="connsiteX317" fmla="*/ 3498850 w 7467600"/>
              <a:gd name="connsiteY317" fmla="*/ 6661888 h 6858000"/>
              <a:gd name="connsiteX318" fmla="*/ 3399216 w 7467600"/>
              <a:gd name="connsiteY318" fmla="*/ 6858000 h 6858000"/>
              <a:gd name="connsiteX319" fmla="*/ 3303688 w 7467600"/>
              <a:gd name="connsiteY319" fmla="*/ 6858000 h 6858000"/>
              <a:gd name="connsiteX320" fmla="*/ 3391774 w 7467600"/>
              <a:gd name="connsiteY320" fmla="*/ 6697181 h 6858000"/>
              <a:gd name="connsiteX321" fmla="*/ 3735540 w 7467600"/>
              <a:gd name="connsiteY321" fmla="*/ 5546923 h 6858000"/>
              <a:gd name="connsiteX322" fmla="*/ 3729438 w 7467600"/>
              <a:gd name="connsiteY322" fmla="*/ 5569058 h 6858000"/>
              <a:gd name="connsiteX323" fmla="*/ 3707782 w 7467600"/>
              <a:gd name="connsiteY323" fmla="*/ 5644908 h 6858000"/>
              <a:gd name="connsiteX324" fmla="*/ 3583827 w 7467600"/>
              <a:gd name="connsiteY324" fmla="*/ 6039215 h 6858000"/>
              <a:gd name="connsiteX325" fmla="*/ 3547861 w 7467600"/>
              <a:gd name="connsiteY325" fmla="*/ 6129609 h 6858000"/>
              <a:gd name="connsiteX326" fmla="*/ 3490905 w 7467600"/>
              <a:gd name="connsiteY326" fmla="*/ 6277660 h 6858000"/>
              <a:gd name="connsiteX327" fmla="*/ 3455859 w 7467600"/>
              <a:gd name="connsiteY327" fmla="*/ 6391301 h 6858000"/>
              <a:gd name="connsiteX328" fmla="*/ 3429112 w 7467600"/>
              <a:gd name="connsiteY328" fmla="*/ 6479469 h 6858000"/>
              <a:gd name="connsiteX329" fmla="*/ 3304862 w 7467600"/>
              <a:gd name="connsiteY329" fmla="*/ 6796476 h 6858000"/>
              <a:gd name="connsiteX330" fmla="*/ 3276071 w 7467600"/>
              <a:gd name="connsiteY330" fmla="*/ 6858000 h 6858000"/>
              <a:gd name="connsiteX331" fmla="*/ 3240805 w 7467600"/>
              <a:gd name="connsiteY331" fmla="*/ 6858000 h 6858000"/>
              <a:gd name="connsiteX332" fmla="*/ 3275917 w 7467600"/>
              <a:gd name="connsiteY332" fmla="*/ 6783192 h 6858000"/>
              <a:gd name="connsiteX333" fmla="*/ 3399358 w 7467600"/>
              <a:gd name="connsiteY333" fmla="*/ 6469011 h 6858000"/>
              <a:gd name="connsiteX334" fmla="*/ 3425650 w 7467600"/>
              <a:gd name="connsiteY334" fmla="*/ 6381333 h 6858000"/>
              <a:gd name="connsiteX335" fmla="*/ 3460661 w 7467600"/>
              <a:gd name="connsiteY335" fmla="*/ 6266763 h 6858000"/>
              <a:gd name="connsiteX336" fmla="*/ 3518021 w 7467600"/>
              <a:gd name="connsiteY336" fmla="*/ 6117298 h 6858000"/>
              <a:gd name="connsiteX337" fmla="*/ 3554035 w 7467600"/>
              <a:gd name="connsiteY337" fmla="*/ 6027832 h 6858000"/>
              <a:gd name="connsiteX338" fmla="*/ 3677174 w 7467600"/>
              <a:gd name="connsiteY338" fmla="*/ 5636351 h 6858000"/>
              <a:gd name="connsiteX339" fmla="*/ 3698819 w 7467600"/>
              <a:gd name="connsiteY339" fmla="*/ 5560503 h 6858000"/>
              <a:gd name="connsiteX340" fmla="*/ 3702094 w 7467600"/>
              <a:gd name="connsiteY340" fmla="*/ 5549194 h 6858000"/>
              <a:gd name="connsiteX341" fmla="*/ 3398355 w 7467600"/>
              <a:gd name="connsiteY341" fmla="*/ 6094603 h 6858000"/>
              <a:gd name="connsiteX342" fmla="*/ 3193941 w 7467600"/>
              <a:gd name="connsiteY342" fmla="*/ 6798775 h 6858000"/>
              <a:gd name="connsiteX343" fmla="*/ 3184140 w 7467600"/>
              <a:gd name="connsiteY343" fmla="*/ 6858000 h 6858000"/>
              <a:gd name="connsiteX344" fmla="*/ 3099978 w 7467600"/>
              <a:gd name="connsiteY344" fmla="*/ 6858000 h 6858000"/>
              <a:gd name="connsiteX345" fmla="*/ 3101556 w 7467600"/>
              <a:gd name="connsiteY345" fmla="*/ 6843337 h 6858000"/>
              <a:gd name="connsiteX346" fmla="*/ 3370162 w 7467600"/>
              <a:gd name="connsiteY346" fmla="*/ 5785550 h 6858000"/>
              <a:gd name="connsiteX347" fmla="*/ 3746477 w 7467600"/>
              <a:gd name="connsiteY347" fmla="*/ 5377889 h 6858000"/>
              <a:gd name="connsiteX348" fmla="*/ 3863399 w 7467600"/>
              <a:gd name="connsiteY348" fmla="*/ 5087257 h 6858000"/>
              <a:gd name="connsiteX349" fmla="*/ 3968712 w 7467600"/>
              <a:gd name="connsiteY349" fmla="*/ 4913989 h 6858000"/>
              <a:gd name="connsiteX350" fmla="*/ 2792390 w 7467600"/>
              <a:gd name="connsiteY350" fmla="*/ 5382974 h 6858000"/>
              <a:gd name="connsiteX351" fmla="*/ 2714982 w 7467600"/>
              <a:gd name="connsiteY351" fmla="*/ 5427051 h 6858000"/>
              <a:gd name="connsiteX352" fmla="*/ 2813361 w 7467600"/>
              <a:gd name="connsiteY352" fmla="*/ 6023912 h 6858000"/>
              <a:gd name="connsiteX353" fmla="*/ 2688430 w 7467600"/>
              <a:gd name="connsiteY353" fmla="*/ 6801564 h 6858000"/>
              <a:gd name="connsiteX354" fmla="*/ 2629626 w 7467600"/>
              <a:gd name="connsiteY354" fmla="*/ 6763394 h 6858000"/>
              <a:gd name="connsiteX355" fmla="*/ 2565328 w 7467600"/>
              <a:gd name="connsiteY355" fmla="*/ 5516399 h 6858000"/>
              <a:gd name="connsiteX356" fmla="*/ 1922999 w 7467600"/>
              <a:gd name="connsiteY356" fmla="*/ 5980343 h 6858000"/>
              <a:gd name="connsiteX357" fmla="*/ 1950261 w 7467600"/>
              <a:gd name="connsiteY357" fmla="*/ 6405858 h 6858000"/>
              <a:gd name="connsiteX358" fmla="*/ 2365554 w 7467600"/>
              <a:gd name="connsiteY358" fmla="*/ 6759107 h 6858000"/>
              <a:gd name="connsiteX359" fmla="*/ 2424142 w 7467600"/>
              <a:gd name="connsiteY359" fmla="*/ 6858000 h 6858000"/>
              <a:gd name="connsiteX360" fmla="*/ 2395994 w 7467600"/>
              <a:gd name="connsiteY360" fmla="*/ 6858000 h 6858000"/>
              <a:gd name="connsiteX361" fmla="*/ 2392863 w 7467600"/>
              <a:gd name="connsiteY361" fmla="*/ 6852964 h 6858000"/>
              <a:gd name="connsiteX362" fmla="*/ 2017589 w 7467600"/>
              <a:gd name="connsiteY362" fmla="*/ 6493982 h 6858000"/>
              <a:gd name="connsiteX363" fmla="*/ 2147336 w 7467600"/>
              <a:gd name="connsiteY363" fmla="*/ 6594052 h 6858000"/>
              <a:gd name="connsiteX364" fmla="*/ 2207047 w 7467600"/>
              <a:gd name="connsiteY364" fmla="*/ 6654540 h 6858000"/>
              <a:gd name="connsiteX365" fmla="*/ 2299106 w 7467600"/>
              <a:gd name="connsiteY365" fmla="*/ 6778931 h 6858000"/>
              <a:gd name="connsiteX366" fmla="*/ 2314430 w 7467600"/>
              <a:gd name="connsiteY366" fmla="*/ 6801144 h 6858000"/>
              <a:gd name="connsiteX367" fmla="*/ 2352406 w 7467600"/>
              <a:gd name="connsiteY367" fmla="*/ 6858000 h 6858000"/>
              <a:gd name="connsiteX368" fmla="*/ 2314492 w 7467600"/>
              <a:gd name="connsiteY368" fmla="*/ 6858000 h 6858000"/>
              <a:gd name="connsiteX369" fmla="*/ 2288095 w 7467600"/>
              <a:gd name="connsiteY369" fmla="*/ 6818030 h 6858000"/>
              <a:gd name="connsiteX370" fmla="*/ 2272768 w 7467600"/>
              <a:gd name="connsiteY370" fmla="*/ 6795822 h 6858000"/>
              <a:gd name="connsiteX371" fmla="*/ 2182715 w 7467600"/>
              <a:gd name="connsiteY371" fmla="*/ 6675071 h 6858000"/>
              <a:gd name="connsiteX372" fmla="*/ 2032061 w 7467600"/>
              <a:gd name="connsiteY372" fmla="*/ 6541380 h 6858000"/>
              <a:gd name="connsiteX373" fmla="*/ 2257220 w 7467600"/>
              <a:gd name="connsiteY373" fmla="*/ 6826257 h 6858000"/>
              <a:gd name="connsiteX374" fmla="*/ 2281324 w 7467600"/>
              <a:gd name="connsiteY374" fmla="*/ 6858000 h 6858000"/>
              <a:gd name="connsiteX375" fmla="*/ 2242860 w 7467600"/>
              <a:gd name="connsiteY375" fmla="*/ 6858000 h 6858000"/>
              <a:gd name="connsiteX376" fmla="*/ 2232818 w 7467600"/>
              <a:gd name="connsiteY376" fmla="*/ 6844926 h 6858000"/>
              <a:gd name="connsiteX377" fmla="*/ 1990172 w 7467600"/>
              <a:gd name="connsiteY377" fmla="*/ 6542121 h 6858000"/>
              <a:gd name="connsiteX378" fmla="*/ 2124090 w 7467600"/>
              <a:gd name="connsiteY378" fmla="*/ 6761017 h 6858000"/>
              <a:gd name="connsiteX379" fmla="*/ 2200380 w 7467600"/>
              <a:gd name="connsiteY379" fmla="*/ 6858000 h 6858000"/>
              <a:gd name="connsiteX380" fmla="*/ 2147507 w 7467600"/>
              <a:gd name="connsiteY380" fmla="*/ 6858000 h 6858000"/>
              <a:gd name="connsiteX381" fmla="*/ 2070668 w 7467600"/>
              <a:gd name="connsiteY381" fmla="*/ 6761520 h 6858000"/>
              <a:gd name="connsiteX382" fmla="*/ 1975142 w 7467600"/>
              <a:gd name="connsiteY382" fmla="*/ 6585570 h 6858000"/>
              <a:gd name="connsiteX383" fmla="*/ 2050035 w 7467600"/>
              <a:gd name="connsiteY383" fmla="*/ 6813345 h 6858000"/>
              <a:gd name="connsiteX384" fmla="*/ 2063025 w 7467600"/>
              <a:gd name="connsiteY384" fmla="*/ 6858000 h 6858000"/>
              <a:gd name="connsiteX385" fmla="*/ 2021675 w 7467600"/>
              <a:gd name="connsiteY385" fmla="*/ 6858000 h 6858000"/>
              <a:gd name="connsiteX386" fmla="*/ 2019308 w 7467600"/>
              <a:gd name="connsiteY386" fmla="*/ 6847118 h 6858000"/>
              <a:gd name="connsiteX387" fmla="*/ 1938835 w 7467600"/>
              <a:gd name="connsiteY387" fmla="*/ 6551160 h 6858000"/>
              <a:gd name="connsiteX388" fmla="*/ 1953230 w 7467600"/>
              <a:gd name="connsiteY388" fmla="*/ 6759699 h 6858000"/>
              <a:gd name="connsiteX389" fmla="*/ 1956763 w 7467600"/>
              <a:gd name="connsiteY389" fmla="*/ 6778191 h 6858000"/>
              <a:gd name="connsiteX390" fmla="*/ 1967925 w 7467600"/>
              <a:gd name="connsiteY390" fmla="*/ 6858000 h 6858000"/>
              <a:gd name="connsiteX391" fmla="*/ 1936622 w 7467600"/>
              <a:gd name="connsiteY391" fmla="*/ 6858000 h 6858000"/>
              <a:gd name="connsiteX392" fmla="*/ 1926261 w 7467600"/>
              <a:gd name="connsiteY392" fmla="*/ 6784064 h 6858000"/>
              <a:gd name="connsiteX393" fmla="*/ 1922724 w 7467600"/>
              <a:gd name="connsiteY393" fmla="*/ 6765577 h 6858000"/>
              <a:gd name="connsiteX394" fmla="*/ 1904650 w 7467600"/>
              <a:gd name="connsiteY394" fmla="*/ 6639616 h 6858000"/>
              <a:gd name="connsiteX395" fmla="*/ 1885273 w 7467600"/>
              <a:gd name="connsiteY395" fmla="*/ 6858000 h 6858000"/>
              <a:gd name="connsiteX396" fmla="*/ 1854363 w 7467600"/>
              <a:gd name="connsiteY396" fmla="*/ 6858000 h 6858000"/>
              <a:gd name="connsiteX397" fmla="*/ 1880391 w 7467600"/>
              <a:gd name="connsiteY397" fmla="*/ 6603796 h 6858000"/>
              <a:gd name="connsiteX398" fmla="*/ 1818273 w 7467600"/>
              <a:gd name="connsiteY398" fmla="*/ 6715729 h 6858000"/>
              <a:gd name="connsiteX399" fmla="*/ 1794691 w 7467600"/>
              <a:gd name="connsiteY399" fmla="*/ 6843239 h 6858000"/>
              <a:gd name="connsiteX400" fmla="*/ 1794914 w 7467600"/>
              <a:gd name="connsiteY400" fmla="*/ 6858000 h 6858000"/>
              <a:gd name="connsiteX401" fmla="*/ 1746128 w 7467600"/>
              <a:gd name="connsiteY401" fmla="*/ 6858000 h 6858000"/>
              <a:gd name="connsiteX402" fmla="*/ 1753934 w 7467600"/>
              <a:gd name="connsiteY402" fmla="*/ 6724796 h 6858000"/>
              <a:gd name="connsiteX403" fmla="*/ 1792053 w 7467600"/>
              <a:gd name="connsiteY403" fmla="*/ 6572396 h 6858000"/>
              <a:gd name="connsiteX404" fmla="*/ 1862248 w 7467600"/>
              <a:gd name="connsiteY404" fmla="*/ 6266397 h 6858000"/>
              <a:gd name="connsiteX405" fmla="*/ 1862250 w 7467600"/>
              <a:gd name="connsiteY405" fmla="*/ 6033531 h 6858000"/>
              <a:gd name="connsiteX406" fmla="*/ 1211999 w 7467600"/>
              <a:gd name="connsiteY406" fmla="*/ 6683610 h 6858000"/>
              <a:gd name="connsiteX407" fmla="*/ 1213266 w 7467600"/>
              <a:gd name="connsiteY407" fmla="*/ 6691947 h 6858000"/>
              <a:gd name="connsiteX408" fmla="*/ 1203370 w 7467600"/>
              <a:gd name="connsiteY408" fmla="*/ 6850676 h 6858000"/>
              <a:gd name="connsiteX409" fmla="*/ 1203671 w 7467600"/>
              <a:gd name="connsiteY409" fmla="*/ 6858000 h 6858000"/>
              <a:gd name="connsiteX410" fmla="*/ 1143180 w 7467600"/>
              <a:gd name="connsiteY410" fmla="*/ 6858000 h 6858000"/>
              <a:gd name="connsiteX411" fmla="*/ 1142176 w 7467600"/>
              <a:gd name="connsiteY411" fmla="*/ 6766045 h 6858000"/>
              <a:gd name="connsiteX412" fmla="*/ 1067484 w 7467600"/>
              <a:gd name="connsiteY412" fmla="*/ 6858000 h 6858000"/>
              <a:gd name="connsiteX413" fmla="*/ 953928 w 7467600"/>
              <a:gd name="connsiteY413" fmla="*/ 6858000 h 6858000"/>
              <a:gd name="connsiteX414" fmla="*/ 959715 w 7467600"/>
              <a:gd name="connsiteY414" fmla="*/ 6850185 h 6858000"/>
              <a:gd name="connsiteX415" fmla="*/ 1483788 w 7467600"/>
              <a:gd name="connsiteY415" fmla="*/ 6259174 h 6858000"/>
              <a:gd name="connsiteX416" fmla="*/ 1100671 w 7467600"/>
              <a:gd name="connsiteY416" fmla="*/ 6252137 h 6858000"/>
              <a:gd name="connsiteX417" fmla="*/ 1090144 w 7467600"/>
              <a:gd name="connsiteY417" fmla="*/ 6256748 h 6858000"/>
              <a:gd name="connsiteX418" fmla="*/ 1095872 w 7467600"/>
              <a:gd name="connsiteY418" fmla="*/ 6271892 h 6858000"/>
              <a:gd name="connsiteX419" fmla="*/ 262785 w 7467600"/>
              <a:gd name="connsiteY419" fmla="*/ 6845450 h 6858000"/>
              <a:gd name="connsiteX420" fmla="*/ 209968 w 7467600"/>
              <a:gd name="connsiteY420" fmla="*/ 6770713 h 6858000"/>
              <a:gd name="connsiteX421" fmla="*/ 873460 w 7467600"/>
              <a:gd name="connsiteY421" fmla="*/ 6253768 h 6858000"/>
              <a:gd name="connsiteX422" fmla="*/ 192686 w 7467600"/>
              <a:gd name="connsiteY422" fmla="*/ 5849257 h 6858000"/>
              <a:gd name="connsiteX423" fmla="*/ 4696 w 7467600"/>
              <a:gd name="connsiteY423" fmla="*/ 5697668 h 6858000"/>
              <a:gd name="connsiteX424" fmla="*/ 0 w 7467600"/>
              <a:gd name="connsiteY424" fmla="*/ 5689984 h 6858000"/>
              <a:gd name="connsiteX425" fmla="*/ 0 w 7467600"/>
              <a:gd name="connsiteY425" fmla="*/ 5513472 h 6858000"/>
              <a:gd name="connsiteX426" fmla="*/ 174101 w 7467600"/>
              <a:gd name="connsiteY426" fmla="*/ 5620277 h 6858000"/>
              <a:gd name="connsiteX427" fmla="*/ 891800 w 7467600"/>
              <a:gd name="connsiteY427" fmla="*/ 6036935 h 6858000"/>
              <a:gd name="connsiteX428" fmla="*/ 1072219 w 7467600"/>
              <a:gd name="connsiteY428" fmla="*/ 6169443 h 6858000"/>
              <a:gd name="connsiteX429" fmla="*/ 1074117 w 7467600"/>
              <a:gd name="connsiteY429" fmla="*/ 6170301 h 6858000"/>
              <a:gd name="connsiteX430" fmla="*/ 1083114 w 7467600"/>
              <a:gd name="connsiteY430" fmla="*/ 6174131 h 6858000"/>
              <a:gd name="connsiteX431" fmla="*/ 1543010 w 7467600"/>
              <a:gd name="connsiteY431" fmla="*/ 6191140 h 6858000"/>
              <a:gd name="connsiteX432" fmla="*/ 1551080 w 7467600"/>
              <a:gd name="connsiteY432" fmla="*/ 6195006 h 6858000"/>
              <a:gd name="connsiteX433" fmla="*/ 2345443 w 7467600"/>
              <a:gd name="connsiteY433" fmla="*/ 5549882 h 6858000"/>
              <a:gd name="connsiteX434" fmla="*/ 1721499 w 7467600"/>
              <a:gd name="connsiteY434" fmla="*/ 5599969 h 6858000"/>
              <a:gd name="connsiteX435" fmla="*/ 767716 w 7467600"/>
              <a:gd name="connsiteY435" fmla="*/ 5472768 h 6858000"/>
              <a:gd name="connsiteX436" fmla="*/ 722147 w 7467600"/>
              <a:gd name="connsiteY436" fmla="*/ 5393091 h 6858000"/>
              <a:gd name="connsiteX437" fmla="*/ 1485552 w 7467600"/>
              <a:gd name="connsiteY437" fmla="*/ 5313202 h 6858000"/>
              <a:gd name="connsiteX438" fmla="*/ 2143004 w 7467600"/>
              <a:gd name="connsiteY438" fmla="*/ 5402420 h 6858000"/>
              <a:gd name="connsiteX439" fmla="*/ 1933391 w 7467600"/>
              <a:gd name="connsiteY439" fmla="*/ 5156971 h 6858000"/>
              <a:gd name="connsiteX440" fmla="*/ 1827118 w 7467600"/>
              <a:gd name="connsiteY440" fmla="*/ 4968410 h 6858000"/>
              <a:gd name="connsiteX441" fmla="*/ 1837349 w 7467600"/>
              <a:gd name="connsiteY441" fmla="*/ 4956357 h 6858000"/>
              <a:gd name="connsiteX442" fmla="*/ 2162835 w 7467600"/>
              <a:gd name="connsiteY442" fmla="*/ 5187853 h 6858000"/>
              <a:gd name="connsiteX443" fmla="*/ 2257167 w 7467600"/>
              <a:gd name="connsiteY443" fmla="*/ 5462123 h 6858000"/>
              <a:gd name="connsiteX444" fmla="*/ 2261598 w 7467600"/>
              <a:gd name="connsiteY444" fmla="*/ 5467998 h 6858000"/>
              <a:gd name="connsiteX445" fmla="*/ 2437177 w 7467600"/>
              <a:gd name="connsiteY445" fmla="*/ 5479608 h 6858000"/>
              <a:gd name="connsiteX446" fmla="*/ 2445247 w 7467600"/>
              <a:gd name="connsiteY446" fmla="*/ 5483476 h 6858000"/>
              <a:gd name="connsiteX447" fmla="*/ 2743626 w 7467600"/>
              <a:gd name="connsiteY447" fmla="*/ 5304819 h 6858000"/>
              <a:gd name="connsiteX448" fmla="*/ 3048102 w 7467600"/>
              <a:gd name="connsiteY448" fmla="*/ 5150595 h 6858000"/>
              <a:gd name="connsiteX449" fmla="*/ 1799414 w 7467600"/>
              <a:gd name="connsiteY449" fmla="*/ 4694732 h 6858000"/>
              <a:gd name="connsiteX450" fmla="*/ 1771735 w 7467600"/>
              <a:gd name="connsiteY450" fmla="*/ 4619929 h 6858000"/>
              <a:gd name="connsiteX451" fmla="*/ 3104273 w 7467600"/>
              <a:gd name="connsiteY451" fmla="*/ 5076159 h 6858000"/>
              <a:gd name="connsiteX452" fmla="*/ 3113245 w 7467600"/>
              <a:gd name="connsiteY452" fmla="*/ 5090705 h 6858000"/>
              <a:gd name="connsiteX453" fmla="*/ 3126294 w 7467600"/>
              <a:gd name="connsiteY453" fmla="*/ 5114400 h 6858000"/>
              <a:gd name="connsiteX454" fmla="*/ 3937433 w 7467600"/>
              <a:gd name="connsiteY454" fmla="*/ 4830473 h 6858000"/>
              <a:gd name="connsiteX455" fmla="*/ 3590475 w 7467600"/>
              <a:gd name="connsiteY455" fmla="*/ 4597974 h 6858000"/>
              <a:gd name="connsiteX456" fmla="*/ 3100264 w 7467600"/>
              <a:gd name="connsiteY456" fmla="*/ 4579845 h 6858000"/>
              <a:gd name="connsiteX457" fmla="*/ 2183576 w 7467600"/>
              <a:gd name="connsiteY457" fmla="*/ 4227150 h 6858000"/>
              <a:gd name="connsiteX458" fmla="*/ 2151029 w 7467600"/>
              <a:gd name="connsiteY458" fmla="*/ 4146947 h 6858000"/>
              <a:gd name="connsiteX459" fmla="*/ 3563434 w 7467600"/>
              <a:gd name="connsiteY459" fmla="*/ 4469115 h 6858000"/>
              <a:gd name="connsiteX460" fmla="*/ 3177952 w 7467600"/>
              <a:gd name="connsiteY460" fmla="*/ 3657386 h 6858000"/>
              <a:gd name="connsiteX461" fmla="*/ 3189263 w 7467600"/>
              <a:gd name="connsiteY461" fmla="*/ 3625726 h 6858000"/>
              <a:gd name="connsiteX462" fmla="*/ 3560912 w 7467600"/>
              <a:gd name="connsiteY462" fmla="*/ 4079863 h 6858000"/>
              <a:gd name="connsiteX463" fmla="*/ 3626636 w 7467600"/>
              <a:gd name="connsiteY463" fmla="*/ 4512230 h 6858000"/>
              <a:gd name="connsiteX464" fmla="*/ 3653088 w 7467600"/>
              <a:gd name="connsiteY464" fmla="*/ 4521417 h 6858000"/>
              <a:gd name="connsiteX465" fmla="*/ 3988128 w 7467600"/>
              <a:gd name="connsiteY465" fmla="*/ 4817267 h 6858000"/>
              <a:gd name="connsiteX466" fmla="*/ 4830582 w 7467600"/>
              <a:gd name="connsiteY466" fmla="*/ 4676000 h 6858000"/>
              <a:gd name="connsiteX467" fmla="*/ 4830100 w 7467600"/>
              <a:gd name="connsiteY467" fmla="*/ 4675554 h 6858000"/>
              <a:gd name="connsiteX468" fmla="*/ 4036318 w 7467600"/>
              <a:gd name="connsiteY468" fmla="*/ 4147013 h 6858000"/>
              <a:gd name="connsiteX469" fmla="*/ 3432098 w 7467600"/>
              <a:gd name="connsiteY469" fmla="*/ 3537312 h 6858000"/>
              <a:gd name="connsiteX470" fmla="*/ 3446761 w 7467600"/>
              <a:gd name="connsiteY470" fmla="*/ 3461278 h 6858000"/>
              <a:gd name="connsiteX471" fmla="*/ 4419733 w 7467600"/>
              <a:gd name="connsiteY471" fmla="*/ 3963555 h 6858000"/>
              <a:gd name="connsiteX472" fmla="*/ 4781371 w 7467600"/>
              <a:gd name="connsiteY472" fmla="*/ 4458604 h 6858000"/>
              <a:gd name="connsiteX473" fmla="*/ 4780440 w 7467600"/>
              <a:gd name="connsiteY473" fmla="*/ 4470290 h 6858000"/>
              <a:gd name="connsiteX474" fmla="*/ 4898954 w 7467600"/>
              <a:gd name="connsiteY474" fmla="*/ 4662092 h 6858000"/>
              <a:gd name="connsiteX475" fmla="*/ 4900699 w 7467600"/>
              <a:gd name="connsiteY475" fmla="*/ 4670867 h 6858000"/>
              <a:gd name="connsiteX476" fmla="*/ 5714511 w 7467600"/>
              <a:gd name="connsiteY476" fmla="*/ 4663483 h 6858000"/>
              <a:gd name="connsiteX477" fmla="*/ 5464793 w 7467600"/>
              <a:gd name="connsiteY477" fmla="*/ 4393556 h 6858000"/>
              <a:gd name="connsiteX478" fmla="*/ 5461897 w 7467600"/>
              <a:gd name="connsiteY478" fmla="*/ 4390879 h 6858000"/>
              <a:gd name="connsiteX479" fmla="*/ 4294126 w 7467600"/>
              <a:gd name="connsiteY479" fmla="*/ 3303048 h 6858000"/>
              <a:gd name="connsiteX480" fmla="*/ 4305321 w 7467600"/>
              <a:gd name="connsiteY480" fmla="*/ 3256953 h 6858000"/>
              <a:gd name="connsiteX481" fmla="*/ 4949299 w 7467600"/>
              <a:gd name="connsiteY481" fmla="*/ 3766336 h 6858000"/>
              <a:gd name="connsiteX482" fmla="*/ 5291452 w 7467600"/>
              <a:gd name="connsiteY482" fmla="*/ 4076801 h 6858000"/>
              <a:gd name="connsiteX483" fmla="*/ 5434998 w 7467600"/>
              <a:gd name="connsiteY483" fmla="*/ 4254100 h 6858000"/>
              <a:gd name="connsiteX484" fmla="*/ 5351015 w 7467600"/>
              <a:gd name="connsiteY484" fmla="*/ 3760989 h 6858000"/>
              <a:gd name="connsiteX485" fmla="*/ 5413780 w 7467600"/>
              <a:gd name="connsiteY485" fmla="*/ 2966265 h 6858000"/>
              <a:gd name="connsiteX486" fmla="*/ 5425627 w 7467600"/>
              <a:gd name="connsiteY486" fmla="*/ 2954192 h 6858000"/>
              <a:gd name="connsiteX487" fmla="*/ 6604735 w 7467600"/>
              <a:gd name="connsiteY487" fmla="*/ 2041381 h 6858000"/>
              <a:gd name="connsiteX488" fmla="*/ 7204487 w 7467600"/>
              <a:gd name="connsiteY488" fmla="*/ 2742112 h 6858000"/>
              <a:gd name="connsiteX489" fmla="*/ 7131592 w 7467600"/>
              <a:gd name="connsiteY489" fmla="*/ 2672096 h 6858000"/>
              <a:gd name="connsiteX490" fmla="*/ 6996344 w 7467600"/>
              <a:gd name="connsiteY490" fmla="*/ 2518310 h 6858000"/>
              <a:gd name="connsiteX491" fmla="*/ 6735495 w 7467600"/>
              <a:gd name="connsiteY491" fmla="*/ 2196890 h 6858000"/>
              <a:gd name="connsiteX492" fmla="*/ 6721901 w 7467600"/>
              <a:gd name="connsiteY492" fmla="*/ 2179274 h 6858000"/>
              <a:gd name="connsiteX493" fmla="*/ 6604735 w 7467600"/>
              <a:gd name="connsiteY493" fmla="*/ 2041381 h 6858000"/>
              <a:gd name="connsiteX494" fmla="*/ 6591670 w 7467600"/>
              <a:gd name="connsiteY494" fmla="*/ 1988277 h 6858000"/>
              <a:gd name="connsiteX495" fmla="*/ 6747349 w 7467600"/>
              <a:gd name="connsiteY495" fmla="*/ 2160069 h 6858000"/>
              <a:gd name="connsiteX496" fmla="*/ 6760943 w 7467600"/>
              <a:gd name="connsiteY496" fmla="*/ 2177686 h 6858000"/>
              <a:gd name="connsiteX497" fmla="*/ 7021065 w 7467600"/>
              <a:gd name="connsiteY497" fmla="*/ 2498102 h 6858000"/>
              <a:gd name="connsiteX498" fmla="*/ 7155223 w 7467600"/>
              <a:gd name="connsiteY498" fmla="*/ 2650386 h 6858000"/>
              <a:gd name="connsiteX499" fmla="*/ 7203167 w 7467600"/>
              <a:gd name="connsiteY499" fmla="*/ 2697288 h 6858000"/>
              <a:gd name="connsiteX500" fmla="*/ 6937703 w 7467600"/>
              <a:gd name="connsiteY500" fmla="*/ 2321981 h 6858000"/>
              <a:gd name="connsiteX501" fmla="*/ 6591670 w 7467600"/>
              <a:gd name="connsiteY501" fmla="*/ 1988277 h 6858000"/>
              <a:gd name="connsiteX502" fmla="*/ 5798671 w 7467600"/>
              <a:gd name="connsiteY502" fmla="*/ 1981601 h 6858000"/>
              <a:gd name="connsiteX503" fmla="*/ 5754709 w 7467600"/>
              <a:gd name="connsiteY503" fmla="*/ 2071454 h 6858000"/>
              <a:gd name="connsiteX504" fmla="*/ 5763044 w 7467600"/>
              <a:gd name="connsiteY504" fmla="*/ 2842206 h 6858000"/>
              <a:gd name="connsiteX505" fmla="*/ 5764974 w 7467600"/>
              <a:gd name="connsiteY505" fmla="*/ 2799609 h 6858000"/>
              <a:gd name="connsiteX506" fmla="*/ 5767665 w 7467600"/>
              <a:gd name="connsiteY506" fmla="*/ 2666409 h 6858000"/>
              <a:gd name="connsiteX507" fmla="*/ 5763055 w 7467600"/>
              <a:gd name="connsiteY507" fmla="*/ 2579705 h 6858000"/>
              <a:gd name="connsiteX508" fmla="*/ 5758079 w 7467600"/>
              <a:gd name="connsiteY508" fmla="*/ 2492508 h 6858000"/>
              <a:gd name="connsiteX509" fmla="*/ 5779325 w 7467600"/>
              <a:gd name="connsiteY509" fmla="*/ 2197069 h 6858000"/>
              <a:gd name="connsiteX510" fmla="*/ 5798671 w 7467600"/>
              <a:gd name="connsiteY510" fmla="*/ 1981601 h 6858000"/>
              <a:gd name="connsiteX511" fmla="*/ 5829202 w 7467600"/>
              <a:gd name="connsiteY511" fmla="*/ 1971679 h 6858000"/>
              <a:gd name="connsiteX512" fmla="*/ 5809558 w 7467600"/>
              <a:gd name="connsiteY512" fmla="*/ 2198043 h 6858000"/>
              <a:gd name="connsiteX513" fmla="*/ 5788653 w 7467600"/>
              <a:gd name="connsiteY513" fmla="*/ 2489430 h 6858000"/>
              <a:gd name="connsiteX514" fmla="*/ 5793439 w 7467600"/>
              <a:gd name="connsiteY514" fmla="*/ 2575235 h 6858000"/>
              <a:gd name="connsiteX515" fmla="*/ 5796837 w 7467600"/>
              <a:gd name="connsiteY515" fmla="*/ 2637633 h 6858000"/>
              <a:gd name="connsiteX516" fmla="*/ 5818614 w 7467600"/>
              <a:gd name="connsiteY516" fmla="*/ 2473055 h 6858000"/>
              <a:gd name="connsiteX517" fmla="*/ 5829202 w 7467600"/>
              <a:gd name="connsiteY517" fmla="*/ 1971679 h 6858000"/>
              <a:gd name="connsiteX518" fmla="*/ 5911389 w 7467600"/>
              <a:gd name="connsiteY518" fmla="*/ 1898371 h 6858000"/>
              <a:gd name="connsiteX519" fmla="*/ 6237627 w 7467600"/>
              <a:gd name="connsiteY519" fmla="*/ 2231921 h 6858000"/>
              <a:gd name="connsiteX520" fmla="*/ 5911389 w 7467600"/>
              <a:gd name="connsiteY520" fmla="*/ 1898371 h 6858000"/>
              <a:gd name="connsiteX521" fmla="*/ 6944437 w 7467600"/>
              <a:gd name="connsiteY521" fmla="*/ 1575402 h 6858000"/>
              <a:gd name="connsiteX522" fmla="*/ 6304730 w 7467600"/>
              <a:gd name="connsiteY522" fmla="*/ 1766654 h 6858000"/>
              <a:gd name="connsiteX523" fmla="*/ 6944437 w 7467600"/>
              <a:gd name="connsiteY523" fmla="*/ 1575402 h 6858000"/>
              <a:gd name="connsiteX524" fmla="*/ 7019523 w 7467600"/>
              <a:gd name="connsiteY524" fmla="*/ 1519450 h 6858000"/>
              <a:gd name="connsiteX525" fmla="*/ 6298091 w 7467600"/>
              <a:gd name="connsiteY525" fmla="*/ 1737122 h 6858000"/>
              <a:gd name="connsiteX526" fmla="*/ 7019523 w 7467600"/>
              <a:gd name="connsiteY526" fmla="*/ 1519450 h 6858000"/>
              <a:gd name="connsiteX527" fmla="*/ 2399523 w 7467600"/>
              <a:gd name="connsiteY527" fmla="*/ 1428234 h 6858000"/>
              <a:gd name="connsiteX528" fmla="*/ 2224982 w 7467600"/>
              <a:gd name="connsiteY528" fmla="*/ 1826201 h 6858000"/>
              <a:gd name="connsiteX529" fmla="*/ 2096099 w 7467600"/>
              <a:gd name="connsiteY529" fmla="*/ 2345900 h 6858000"/>
              <a:gd name="connsiteX530" fmla="*/ 2283317 w 7467600"/>
              <a:gd name="connsiteY530" fmla="*/ 1796925 h 6858000"/>
              <a:gd name="connsiteX531" fmla="*/ 2399523 w 7467600"/>
              <a:gd name="connsiteY531" fmla="*/ 1428234 h 6858000"/>
              <a:gd name="connsiteX532" fmla="*/ 2448558 w 7467600"/>
              <a:gd name="connsiteY532" fmla="*/ 1373435 h 6858000"/>
              <a:gd name="connsiteX533" fmla="*/ 2312521 w 7467600"/>
              <a:gd name="connsiteY533" fmla="*/ 1806140 h 6858000"/>
              <a:gd name="connsiteX534" fmla="*/ 2127533 w 7467600"/>
              <a:gd name="connsiteY534" fmla="*/ 2348380 h 6858000"/>
              <a:gd name="connsiteX535" fmla="*/ 2358080 w 7467600"/>
              <a:gd name="connsiteY535" fmla="*/ 1866134 h 6858000"/>
              <a:gd name="connsiteX536" fmla="*/ 2407436 w 7467600"/>
              <a:gd name="connsiteY536" fmla="*/ 1651070 h 6858000"/>
              <a:gd name="connsiteX537" fmla="*/ 2448558 w 7467600"/>
              <a:gd name="connsiteY537" fmla="*/ 1373435 h 6858000"/>
              <a:gd name="connsiteX538" fmla="*/ 278707 w 7467600"/>
              <a:gd name="connsiteY538" fmla="*/ 1352270 h 6858000"/>
              <a:gd name="connsiteX539" fmla="*/ 321570 w 7467600"/>
              <a:gd name="connsiteY539" fmla="*/ 1861610 h 6858000"/>
              <a:gd name="connsiteX540" fmla="*/ 294281 w 7467600"/>
              <a:gd name="connsiteY540" fmla="*/ 1440658 h 6858000"/>
              <a:gd name="connsiteX541" fmla="*/ 278707 w 7467600"/>
              <a:gd name="connsiteY541" fmla="*/ 1352270 h 6858000"/>
              <a:gd name="connsiteX542" fmla="*/ 1423821 w 7467600"/>
              <a:gd name="connsiteY542" fmla="*/ 1351958 h 6858000"/>
              <a:gd name="connsiteX543" fmla="*/ 1638521 w 7467600"/>
              <a:gd name="connsiteY543" fmla="*/ 1908470 h 6858000"/>
              <a:gd name="connsiteX544" fmla="*/ 1754199 w 7467600"/>
              <a:gd name="connsiteY544" fmla="*/ 2149284 h 6858000"/>
              <a:gd name="connsiteX545" fmla="*/ 1908359 w 7467600"/>
              <a:gd name="connsiteY545" fmla="*/ 2364988 h 6858000"/>
              <a:gd name="connsiteX546" fmla="*/ 1647661 w 7467600"/>
              <a:gd name="connsiteY546" fmla="*/ 1825945 h 6858000"/>
              <a:gd name="connsiteX547" fmla="*/ 1423821 w 7467600"/>
              <a:gd name="connsiteY547" fmla="*/ 1351958 h 6858000"/>
              <a:gd name="connsiteX548" fmla="*/ 1431890 w 7467600"/>
              <a:gd name="connsiteY548" fmla="*/ 1306475 h 6858000"/>
              <a:gd name="connsiteX549" fmla="*/ 1507597 w 7467600"/>
              <a:gd name="connsiteY549" fmla="*/ 1446132 h 6858000"/>
              <a:gd name="connsiteX550" fmla="*/ 1674586 w 7467600"/>
              <a:gd name="connsiteY550" fmla="*/ 1813832 h 6858000"/>
              <a:gd name="connsiteX551" fmla="*/ 1815950 w 7467600"/>
              <a:gd name="connsiteY551" fmla="*/ 2128564 h 6858000"/>
              <a:gd name="connsiteX552" fmla="*/ 1984242 w 7467600"/>
              <a:gd name="connsiteY552" fmla="*/ 2430829 h 6858000"/>
              <a:gd name="connsiteX553" fmla="*/ 2014023 w 7467600"/>
              <a:gd name="connsiteY553" fmla="*/ 2450995 h 6858000"/>
              <a:gd name="connsiteX554" fmla="*/ 1747337 w 7467600"/>
              <a:gd name="connsiteY554" fmla="*/ 1855264 h 6858000"/>
              <a:gd name="connsiteX555" fmla="*/ 1533749 w 7467600"/>
              <a:gd name="connsiteY555" fmla="*/ 1478656 h 6858000"/>
              <a:gd name="connsiteX556" fmla="*/ 1431890 w 7467600"/>
              <a:gd name="connsiteY556" fmla="*/ 1306475 h 6858000"/>
              <a:gd name="connsiteX557" fmla="*/ 5052692 w 7467600"/>
              <a:gd name="connsiteY557" fmla="*/ 1292994 h 6858000"/>
              <a:gd name="connsiteX558" fmla="*/ 5200661 w 7467600"/>
              <a:gd name="connsiteY558" fmla="*/ 1635186 h 6858000"/>
              <a:gd name="connsiteX559" fmla="*/ 5297138 w 7467600"/>
              <a:gd name="connsiteY559" fmla="*/ 1906351 h 6858000"/>
              <a:gd name="connsiteX560" fmla="*/ 5052692 w 7467600"/>
              <a:gd name="connsiteY560" fmla="*/ 1292994 h 6858000"/>
              <a:gd name="connsiteX561" fmla="*/ 5009948 w 7467600"/>
              <a:gd name="connsiteY561" fmla="*/ 1273619 h 6858000"/>
              <a:gd name="connsiteX562" fmla="*/ 5121777 w 7467600"/>
              <a:gd name="connsiteY562" fmla="*/ 1654213 h 6858000"/>
              <a:gd name="connsiteX563" fmla="*/ 5293545 w 7467600"/>
              <a:gd name="connsiteY563" fmla="*/ 2072247 h 6858000"/>
              <a:gd name="connsiteX564" fmla="*/ 5294042 w 7467600"/>
              <a:gd name="connsiteY564" fmla="*/ 2065019 h 6858000"/>
              <a:gd name="connsiteX565" fmla="*/ 5171936 w 7467600"/>
              <a:gd name="connsiteY565" fmla="*/ 1647613 h 6858000"/>
              <a:gd name="connsiteX566" fmla="*/ 5009948 w 7467600"/>
              <a:gd name="connsiteY566" fmla="*/ 1273619 h 6858000"/>
              <a:gd name="connsiteX567" fmla="*/ 655236 w 7467600"/>
              <a:gd name="connsiteY567" fmla="*/ 1268632 h 6858000"/>
              <a:gd name="connsiteX568" fmla="*/ 839521 w 7467600"/>
              <a:gd name="connsiteY568" fmla="*/ 1685315 h 6858000"/>
              <a:gd name="connsiteX569" fmla="*/ 1109416 w 7467600"/>
              <a:gd name="connsiteY569" fmla="*/ 2061663 h 6858000"/>
              <a:gd name="connsiteX570" fmla="*/ 1298300 w 7467600"/>
              <a:gd name="connsiteY570" fmla="*/ 2247742 h 6858000"/>
              <a:gd name="connsiteX571" fmla="*/ 1125871 w 7467600"/>
              <a:gd name="connsiteY571" fmla="*/ 1989513 h 6858000"/>
              <a:gd name="connsiteX572" fmla="*/ 981574 w 7467600"/>
              <a:gd name="connsiteY572" fmla="*/ 1783157 h 6858000"/>
              <a:gd name="connsiteX573" fmla="*/ 922198 w 7467600"/>
              <a:gd name="connsiteY573" fmla="*/ 1677437 h 6858000"/>
              <a:gd name="connsiteX574" fmla="*/ 869293 w 7467600"/>
              <a:gd name="connsiteY574" fmla="*/ 1583214 h 6858000"/>
              <a:gd name="connsiteX575" fmla="*/ 751431 w 7467600"/>
              <a:gd name="connsiteY575" fmla="*/ 1405731 h 6858000"/>
              <a:gd name="connsiteX576" fmla="*/ 655236 w 7467600"/>
              <a:gd name="connsiteY576" fmla="*/ 1268632 h 6858000"/>
              <a:gd name="connsiteX577" fmla="*/ 6516292 w 7467600"/>
              <a:gd name="connsiteY577" fmla="*/ 1263064 h 6858000"/>
              <a:gd name="connsiteX578" fmla="*/ 5736320 w 7467600"/>
              <a:gd name="connsiteY578" fmla="*/ 1501803 h 6858000"/>
              <a:gd name="connsiteX579" fmla="*/ 6516292 w 7467600"/>
              <a:gd name="connsiteY579" fmla="*/ 1263064 h 6858000"/>
              <a:gd name="connsiteX580" fmla="*/ 291466 w 7467600"/>
              <a:gd name="connsiteY580" fmla="*/ 1250369 h 6858000"/>
              <a:gd name="connsiteX581" fmla="*/ 323180 w 7467600"/>
              <a:gd name="connsiteY581" fmla="*/ 1435283 h 6858000"/>
              <a:gd name="connsiteX582" fmla="*/ 349381 w 7467600"/>
              <a:gd name="connsiteY582" fmla="*/ 1875041 h 6858000"/>
              <a:gd name="connsiteX583" fmla="*/ 374363 w 7467600"/>
              <a:gd name="connsiteY583" fmla="*/ 1506494 h 6858000"/>
              <a:gd name="connsiteX584" fmla="*/ 302168 w 7467600"/>
              <a:gd name="connsiteY584" fmla="*/ 1274495 h 6858000"/>
              <a:gd name="connsiteX585" fmla="*/ 291466 w 7467600"/>
              <a:gd name="connsiteY585" fmla="*/ 1250369 h 6858000"/>
              <a:gd name="connsiteX586" fmla="*/ 678222 w 7467600"/>
              <a:gd name="connsiteY586" fmla="*/ 1248670 h 6858000"/>
              <a:gd name="connsiteX587" fmla="*/ 775536 w 7467600"/>
              <a:gd name="connsiteY587" fmla="*/ 1388015 h 6858000"/>
              <a:gd name="connsiteX588" fmla="*/ 894529 w 7467600"/>
              <a:gd name="connsiteY588" fmla="*/ 1567739 h 6858000"/>
              <a:gd name="connsiteX589" fmla="*/ 948000 w 7467600"/>
              <a:gd name="connsiteY589" fmla="*/ 1663088 h 6858000"/>
              <a:gd name="connsiteX590" fmla="*/ 1006812 w 7467600"/>
              <a:gd name="connsiteY590" fmla="*/ 1767683 h 6858000"/>
              <a:gd name="connsiteX591" fmla="*/ 1149133 w 7467600"/>
              <a:gd name="connsiteY591" fmla="*/ 1971513 h 6858000"/>
              <a:gd name="connsiteX592" fmla="*/ 1333952 w 7467600"/>
              <a:gd name="connsiteY592" fmla="*/ 2251620 h 6858000"/>
              <a:gd name="connsiteX593" fmla="*/ 1337329 w 7467600"/>
              <a:gd name="connsiteY593" fmla="*/ 2258350 h 6858000"/>
              <a:gd name="connsiteX594" fmla="*/ 1014726 w 7467600"/>
              <a:gd name="connsiteY594" fmla="*/ 1615556 h 6858000"/>
              <a:gd name="connsiteX595" fmla="*/ 678222 w 7467600"/>
              <a:gd name="connsiteY595" fmla="*/ 1248670 h 6858000"/>
              <a:gd name="connsiteX596" fmla="*/ 6691602 w 7467600"/>
              <a:gd name="connsiteY596" fmla="*/ 1140573 h 6858000"/>
              <a:gd name="connsiteX597" fmla="*/ 6571100 w 7467600"/>
              <a:gd name="connsiteY597" fmla="*/ 1183662 h 6858000"/>
              <a:gd name="connsiteX598" fmla="*/ 6241687 w 7467600"/>
              <a:gd name="connsiteY598" fmla="*/ 1257600 h 6858000"/>
              <a:gd name="connsiteX599" fmla="*/ 5693009 w 7467600"/>
              <a:gd name="connsiteY599" fmla="*/ 1478256 h 6858000"/>
              <a:gd name="connsiteX600" fmla="*/ 6548420 w 7467600"/>
              <a:gd name="connsiteY600" fmla="*/ 1214599 h 6858000"/>
              <a:gd name="connsiteX601" fmla="*/ 6605473 w 7467600"/>
              <a:gd name="connsiteY601" fmla="*/ 1184686 h 6858000"/>
              <a:gd name="connsiteX602" fmla="*/ 6691602 w 7467600"/>
              <a:gd name="connsiteY602" fmla="*/ 1140573 h 6858000"/>
              <a:gd name="connsiteX603" fmla="*/ 4002475 w 7467600"/>
              <a:gd name="connsiteY603" fmla="*/ 1037802 h 6858000"/>
              <a:gd name="connsiteX604" fmla="*/ 4000324 w 7467600"/>
              <a:gd name="connsiteY604" fmla="*/ 1039362 h 6858000"/>
              <a:gd name="connsiteX605" fmla="*/ 4002862 w 7467600"/>
              <a:gd name="connsiteY605" fmla="*/ 1042866 h 6858000"/>
              <a:gd name="connsiteX606" fmla="*/ 4002475 w 7467600"/>
              <a:gd name="connsiteY606" fmla="*/ 1037802 h 6858000"/>
              <a:gd name="connsiteX607" fmla="*/ 506322 w 7467600"/>
              <a:gd name="connsiteY607" fmla="*/ 1020997 h 6858000"/>
              <a:gd name="connsiteX608" fmla="*/ 533068 w 7467600"/>
              <a:gd name="connsiteY608" fmla="*/ 1029409 h 6858000"/>
              <a:gd name="connsiteX609" fmla="*/ 1232525 w 7467600"/>
              <a:gd name="connsiteY609" fmla="*/ 1804675 h 6858000"/>
              <a:gd name="connsiteX610" fmla="*/ 1388858 w 7467600"/>
              <a:gd name="connsiteY610" fmla="*/ 2368011 h 6858000"/>
              <a:gd name="connsiteX611" fmla="*/ 1384098 w 7467600"/>
              <a:gd name="connsiteY611" fmla="*/ 2378125 h 6858000"/>
              <a:gd name="connsiteX612" fmla="*/ 1425393 w 7467600"/>
              <a:gd name="connsiteY612" fmla="*/ 2589124 h 6858000"/>
              <a:gd name="connsiteX613" fmla="*/ 1424001 w 7467600"/>
              <a:gd name="connsiteY613" fmla="*/ 2597541 h 6858000"/>
              <a:gd name="connsiteX614" fmla="*/ 2152729 w 7467600"/>
              <a:gd name="connsiteY614" fmla="*/ 2864487 h 6858000"/>
              <a:gd name="connsiteX615" fmla="*/ 2020609 w 7467600"/>
              <a:gd name="connsiteY615" fmla="*/ 2539671 h 6858000"/>
              <a:gd name="connsiteX616" fmla="*/ 2018920 w 7467600"/>
              <a:gd name="connsiteY616" fmla="*/ 2536309 h 6858000"/>
              <a:gd name="connsiteX617" fmla="*/ 1342441 w 7467600"/>
              <a:gd name="connsiteY617" fmla="*/ 1173017 h 6858000"/>
              <a:gd name="connsiteX618" fmla="*/ 1367925 w 7467600"/>
              <a:gd name="connsiteY618" fmla="*/ 1135648 h 6858000"/>
              <a:gd name="connsiteX619" fmla="*/ 1771401 w 7467600"/>
              <a:gd name="connsiteY619" fmla="*/ 1806673 h 6858000"/>
              <a:gd name="connsiteX620" fmla="*/ 1972385 w 7467600"/>
              <a:gd name="connsiteY620" fmla="*/ 2198735 h 6858000"/>
              <a:gd name="connsiteX621" fmla="*/ 2040892 w 7467600"/>
              <a:gd name="connsiteY621" fmla="*/ 2405205 h 6858000"/>
              <a:gd name="connsiteX622" fmla="*/ 2131689 w 7467600"/>
              <a:gd name="connsiteY622" fmla="*/ 1936926 h 6858000"/>
              <a:gd name="connsiteX623" fmla="*/ 2454820 w 7467600"/>
              <a:gd name="connsiteY623" fmla="*/ 1248808 h 6858000"/>
              <a:gd name="connsiteX624" fmla="*/ 2492512 w 7467600"/>
              <a:gd name="connsiteY624" fmla="*/ 1302920 h 6858000"/>
              <a:gd name="connsiteX625" fmla="*/ 2081216 w 7467600"/>
              <a:gd name="connsiteY625" fmla="*/ 2527513 h 6858000"/>
              <a:gd name="connsiteX626" fmla="*/ 2081211 w 7467600"/>
              <a:gd name="connsiteY626" fmla="*/ 2528916 h 6858000"/>
              <a:gd name="connsiteX627" fmla="*/ 2199067 w 7467600"/>
              <a:gd name="connsiteY627" fmla="*/ 2884061 h 6858000"/>
              <a:gd name="connsiteX628" fmla="*/ 3192586 w 7467600"/>
              <a:gd name="connsiteY628" fmla="*/ 3411496 h 6858000"/>
              <a:gd name="connsiteX629" fmla="*/ 3182620 w 7467600"/>
              <a:gd name="connsiteY629" fmla="*/ 3483279 h 6858000"/>
              <a:gd name="connsiteX630" fmla="*/ 2435119 w 7467600"/>
              <a:gd name="connsiteY630" fmla="*/ 3080173 h 6858000"/>
              <a:gd name="connsiteX631" fmla="*/ 2410152 w 7467600"/>
              <a:gd name="connsiteY631" fmla="*/ 3063751 h 6858000"/>
              <a:gd name="connsiteX632" fmla="*/ 2408099 w 7467600"/>
              <a:gd name="connsiteY632" fmla="*/ 3064403 h 6858000"/>
              <a:gd name="connsiteX633" fmla="*/ 2407218 w 7467600"/>
              <a:gd name="connsiteY633" fmla="*/ 3070324 h 6858000"/>
              <a:gd name="connsiteX634" fmla="*/ 2380138 w 7467600"/>
              <a:gd name="connsiteY634" fmla="*/ 3099341 h 6858000"/>
              <a:gd name="connsiteX635" fmla="*/ 1765923 w 7467600"/>
              <a:gd name="connsiteY635" fmla="*/ 3581043 h 6858000"/>
              <a:gd name="connsiteX636" fmla="*/ 1702258 w 7467600"/>
              <a:gd name="connsiteY636" fmla="*/ 3612286 h 6858000"/>
              <a:gd name="connsiteX637" fmla="*/ 1538370 w 7467600"/>
              <a:gd name="connsiteY637" fmla="*/ 3811804 h 6858000"/>
              <a:gd name="connsiteX638" fmla="*/ 542867 w 7467600"/>
              <a:gd name="connsiteY638" fmla="*/ 4944092 h 6858000"/>
              <a:gd name="connsiteX639" fmla="*/ 515800 w 7467600"/>
              <a:gd name="connsiteY639" fmla="*/ 4862180 h 6858000"/>
              <a:gd name="connsiteX640" fmla="*/ 909145 w 7467600"/>
              <a:gd name="connsiteY640" fmla="*/ 4199225 h 6858000"/>
              <a:gd name="connsiteX641" fmla="*/ 1214067 w 7467600"/>
              <a:gd name="connsiteY641" fmla="*/ 3908561 h 6858000"/>
              <a:gd name="connsiteX642" fmla="*/ 640967 w 7467600"/>
              <a:gd name="connsiteY642" fmla="*/ 4105601 h 6858000"/>
              <a:gd name="connsiteX643" fmla="*/ 112563 w 7467600"/>
              <a:gd name="connsiteY643" fmla="*/ 4396952 h 6858000"/>
              <a:gd name="connsiteX644" fmla="*/ 0 w 7467600"/>
              <a:gd name="connsiteY644" fmla="*/ 4466006 h 6858000"/>
              <a:gd name="connsiteX645" fmla="*/ 0 w 7467600"/>
              <a:gd name="connsiteY645" fmla="*/ 4233763 h 6858000"/>
              <a:gd name="connsiteX646" fmla="*/ 36881 w 7467600"/>
              <a:gd name="connsiteY646" fmla="*/ 4200118 h 6858000"/>
              <a:gd name="connsiteX647" fmla="*/ 910534 w 7467600"/>
              <a:gd name="connsiteY647" fmla="*/ 3629753 h 6858000"/>
              <a:gd name="connsiteX648" fmla="*/ 1578717 w 7467600"/>
              <a:gd name="connsiteY648" fmla="*/ 3575982 h 6858000"/>
              <a:gd name="connsiteX649" fmla="*/ 2338780 w 7467600"/>
              <a:gd name="connsiteY649" fmla="*/ 3033725 h 6858000"/>
              <a:gd name="connsiteX650" fmla="*/ 1807991 w 7467600"/>
              <a:gd name="connsiteY650" fmla="*/ 2807184 h 6858000"/>
              <a:gd name="connsiteX651" fmla="*/ 1416358 w 7467600"/>
              <a:gd name="connsiteY651" fmla="*/ 3112571 h 6858000"/>
              <a:gd name="connsiteX652" fmla="*/ 939066 w 7467600"/>
              <a:gd name="connsiteY652" fmla="*/ 3378798 h 6858000"/>
              <a:gd name="connsiteX653" fmla="*/ 115099 w 7467600"/>
              <a:gd name="connsiteY653" fmla="*/ 3607650 h 6858000"/>
              <a:gd name="connsiteX654" fmla="*/ 97284 w 7467600"/>
              <a:gd name="connsiteY654" fmla="*/ 3520393 h 6858000"/>
              <a:gd name="connsiteX655" fmla="*/ 922050 w 7467600"/>
              <a:gd name="connsiteY655" fmla="*/ 3074867 h 6858000"/>
              <a:gd name="connsiteX656" fmla="*/ 1405265 w 7467600"/>
              <a:gd name="connsiteY656" fmla="*/ 3016319 h 6858000"/>
              <a:gd name="connsiteX657" fmla="*/ 1407512 w 7467600"/>
              <a:gd name="connsiteY657" fmla="*/ 3018001 h 6858000"/>
              <a:gd name="connsiteX658" fmla="*/ 1726266 w 7467600"/>
              <a:gd name="connsiteY658" fmla="*/ 2777274 h 6858000"/>
              <a:gd name="connsiteX659" fmla="*/ 625390 w 7467600"/>
              <a:gd name="connsiteY659" fmla="*/ 2514541 h 6858000"/>
              <a:gd name="connsiteX660" fmla="*/ 619799 w 7467600"/>
              <a:gd name="connsiteY660" fmla="*/ 2527180 h 6858000"/>
              <a:gd name="connsiteX661" fmla="*/ 310030 w 7467600"/>
              <a:gd name="connsiteY661" fmla="*/ 2771818 h 6858000"/>
              <a:gd name="connsiteX662" fmla="*/ 173877 w 7467600"/>
              <a:gd name="connsiteY662" fmla="*/ 2937056 h 6858000"/>
              <a:gd name="connsiteX663" fmla="*/ 77889 w 7467600"/>
              <a:gd name="connsiteY663" fmla="*/ 3138440 h 6858000"/>
              <a:gd name="connsiteX664" fmla="*/ 0 w 7467600"/>
              <a:gd name="connsiteY664" fmla="*/ 3271395 h 6858000"/>
              <a:gd name="connsiteX665" fmla="*/ 0 w 7467600"/>
              <a:gd name="connsiteY665" fmla="*/ 3153002 h 6858000"/>
              <a:gd name="connsiteX666" fmla="*/ 2386 w 7467600"/>
              <a:gd name="connsiteY666" fmla="*/ 3149203 h 6858000"/>
              <a:gd name="connsiteX667" fmla="*/ 89753 w 7467600"/>
              <a:gd name="connsiteY667" fmla="*/ 2987702 h 6858000"/>
              <a:gd name="connsiteX668" fmla="*/ 76869 w 7467600"/>
              <a:gd name="connsiteY668" fmla="*/ 3005404 h 6858000"/>
              <a:gd name="connsiteX669" fmla="*/ 32049 w 7467600"/>
              <a:gd name="connsiteY669" fmla="*/ 3065814 h 6858000"/>
              <a:gd name="connsiteX670" fmla="*/ 0 w 7467600"/>
              <a:gd name="connsiteY670" fmla="*/ 3108744 h 6858000"/>
              <a:gd name="connsiteX671" fmla="*/ 0 w 7467600"/>
              <a:gd name="connsiteY671" fmla="*/ 3058059 h 6858000"/>
              <a:gd name="connsiteX672" fmla="*/ 7610 w 7467600"/>
              <a:gd name="connsiteY672" fmla="*/ 3047889 h 6858000"/>
              <a:gd name="connsiteX673" fmla="*/ 52419 w 7467600"/>
              <a:gd name="connsiteY673" fmla="*/ 2987479 h 6858000"/>
              <a:gd name="connsiteX674" fmla="*/ 59142 w 7467600"/>
              <a:gd name="connsiteY674" fmla="*/ 2978488 h 6858000"/>
              <a:gd name="connsiteX675" fmla="*/ 0 w 7467600"/>
              <a:gd name="connsiteY675" fmla="*/ 3015334 h 6858000"/>
              <a:gd name="connsiteX676" fmla="*/ 0 w 7467600"/>
              <a:gd name="connsiteY676" fmla="*/ 2914286 h 6858000"/>
              <a:gd name="connsiteX677" fmla="*/ 36383 w 7467600"/>
              <a:gd name="connsiteY677" fmla="*/ 2901128 h 6858000"/>
              <a:gd name="connsiteX678" fmla="*/ 156329 w 7467600"/>
              <a:gd name="connsiteY678" fmla="*/ 2840533 h 6858000"/>
              <a:gd name="connsiteX679" fmla="*/ 358355 w 7467600"/>
              <a:gd name="connsiteY679" fmla="*/ 2620471 h 6858000"/>
              <a:gd name="connsiteX680" fmla="*/ 510577 w 7467600"/>
              <a:gd name="connsiteY680" fmla="*/ 2501244 h 6858000"/>
              <a:gd name="connsiteX681" fmla="*/ 211967 w 7467600"/>
              <a:gd name="connsiteY681" fmla="*/ 2479171 h 6858000"/>
              <a:gd name="connsiteX682" fmla="*/ 0 w 7467600"/>
              <a:gd name="connsiteY682" fmla="*/ 2476398 h 6858000"/>
              <a:gd name="connsiteX683" fmla="*/ 0 w 7467600"/>
              <a:gd name="connsiteY683" fmla="*/ 2389189 h 6858000"/>
              <a:gd name="connsiteX684" fmla="*/ 103062 w 7467600"/>
              <a:gd name="connsiteY684" fmla="*/ 2389518 h 6858000"/>
              <a:gd name="connsiteX685" fmla="*/ 510734 w 7467600"/>
              <a:gd name="connsiteY685" fmla="*/ 2416201 h 6858000"/>
              <a:gd name="connsiteX686" fmla="*/ 279257 w 7467600"/>
              <a:gd name="connsiteY686" fmla="*/ 2092102 h 6858000"/>
              <a:gd name="connsiteX687" fmla="*/ 65265 w 7467600"/>
              <a:gd name="connsiteY687" fmla="*/ 2006049 h 6858000"/>
              <a:gd name="connsiteX688" fmla="*/ 0 w 7467600"/>
              <a:gd name="connsiteY688" fmla="*/ 1982532 h 6858000"/>
              <a:gd name="connsiteX689" fmla="*/ 0 w 7467600"/>
              <a:gd name="connsiteY689" fmla="*/ 1912789 h 6858000"/>
              <a:gd name="connsiteX690" fmla="*/ 97460 w 7467600"/>
              <a:gd name="connsiteY690" fmla="*/ 1953725 h 6858000"/>
              <a:gd name="connsiteX691" fmla="*/ 221272 w 7467600"/>
              <a:gd name="connsiteY691" fmla="*/ 1980766 h 6858000"/>
              <a:gd name="connsiteX692" fmla="*/ 116765 w 7467600"/>
              <a:gd name="connsiteY692" fmla="*/ 1911033 h 6858000"/>
              <a:gd name="connsiteX693" fmla="*/ 16405 w 7467600"/>
              <a:gd name="connsiteY693" fmla="*/ 1803412 h 6858000"/>
              <a:gd name="connsiteX694" fmla="*/ 0 w 7467600"/>
              <a:gd name="connsiteY694" fmla="*/ 1784777 h 6858000"/>
              <a:gd name="connsiteX695" fmla="*/ 0 w 7467600"/>
              <a:gd name="connsiteY695" fmla="*/ 1740082 h 6858000"/>
              <a:gd name="connsiteX696" fmla="*/ 39394 w 7467600"/>
              <a:gd name="connsiteY696" fmla="*/ 1784856 h 6858000"/>
              <a:gd name="connsiteX697" fmla="*/ 135813 w 7467600"/>
              <a:gd name="connsiteY697" fmla="*/ 1888838 h 6858000"/>
              <a:gd name="connsiteX698" fmla="*/ 242575 w 7467600"/>
              <a:gd name="connsiteY698" fmla="*/ 1958841 h 6858000"/>
              <a:gd name="connsiteX699" fmla="*/ 82197 w 7467600"/>
              <a:gd name="connsiteY699" fmla="*/ 1754826 h 6858000"/>
              <a:gd name="connsiteX700" fmla="*/ 0 w 7467600"/>
              <a:gd name="connsiteY700" fmla="*/ 1679650 h 6858000"/>
              <a:gd name="connsiteX701" fmla="*/ 0 w 7467600"/>
              <a:gd name="connsiteY701" fmla="*/ 1602463 h 6858000"/>
              <a:gd name="connsiteX702" fmla="*/ 84689 w 7467600"/>
              <a:gd name="connsiteY702" fmla="*/ 1677442 h 6858000"/>
              <a:gd name="connsiteX703" fmla="*/ 298437 w 7467600"/>
              <a:gd name="connsiteY703" fmla="*/ 1968019 h 6858000"/>
              <a:gd name="connsiteX704" fmla="*/ 227269 w 7467600"/>
              <a:gd name="connsiteY704" fmla="*/ 1114064 h 6858000"/>
              <a:gd name="connsiteX705" fmla="*/ 248003 w 7467600"/>
              <a:gd name="connsiteY705" fmla="*/ 1089613 h 6858000"/>
              <a:gd name="connsiteX706" fmla="*/ 427020 w 7467600"/>
              <a:gd name="connsiteY706" fmla="*/ 1619803 h 6858000"/>
              <a:gd name="connsiteX707" fmla="*/ 340345 w 7467600"/>
              <a:gd name="connsiteY707" fmla="*/ 2027739 h 6858000"/>
              <a:gd name="connsiteX708" fmla="*/ 360865 w 7467600"/>
              <a:gd name="connsiteY708" fmla="*/ 2044827 h 6858000"/>
              <a:gd name="connsiteX709" fmla="*/ 560414 w 7467600"/>
              <a:gd name="connsiteY709" fmla="*/ 2421457 h 6858000"/>
              <a:gd name="connsiteX710" fmla="*/ 1359703 w 7467600"/>
              <a:gd name="connsiteY710" fmla="*/ 2578554 h 6858000"/>
              <a:gd name="connsiteX711" fmla="*/ 1359422 w 7467600"/>
              <a:gd name="connsiteY711" fmla="*/ 2577994 h 6858000"/>
              <a:gd name="connsiteX712" fmla="*/ 828701 w 7467600"/>
              <a:gd name="connsiteY712" fmla="*/ 1839520 h 6858000"/>
              <a:gd name="connsiteX713" fmla="*/ 494427 w 7467600"/>
              <a:gd name="connsiteY713" fmla="*/ 1092333 h 6858000"/>
              <a:gd name="connsiteX714" fmla="*/ 506322 w 7467600"/>
              <a:gd name="connsiteY714" fmla="*/ 1020997 h 6858000"/>
              <a:gd name="connsiteX715" fmla="*/ 4570198 w 7467600"/>
              <a:gd name="connsiteY715" fmla="*/ 978081 h 6858000"/>
              <a:gd name="connsiteX716" fmla="*/ 4523691 w 7467600"/>
              <a:gd name="connsiteY716" fmla="*/ 1127776 h 6858000"/>
              <a:gd name="connsiteX717" fmla="*/ 4509875 w 7467600"/>
              <a:gd name="connsiteY717" fmla="*/ 1167552 h 6858000"/>
              <a:gd name="connsiteX718" fmla="*/ 4478168 w 7467600"/>
              <a:gd name="connsiteY718" fmla="*/ 1260735 h 6858000"/>
              <a:gd name="connsiteX719" fmla="*/ 4409309 w 7467600"/>
              <a:gd name="connsiteY719" fmla="*/ 1666996 h 6858000"/>
              <a:gd name="connsiteX720" fmla="*/ 4370031 w 7467600"/>
              <a:gd name="connsiteY720" fmla="*/ 1955666 h 6858000"/>
              <a:gd name="connsiteX721" fmla="*/ 4570198 w 7467600"/>
              <a:gd name="connsiteY721" fmla="*/ 978081 h 6858000"/>
              <a:gd name="connsiteX722" fmla="*/ 4557898 w 7467600"/>
              <a:gd name="connsiteY722" fmla="*/ 900011 h 6858000"/>
              <a:gd name="connsiteX723" fmla="*/ 4344840 w 7467600"/>
              <a:gd name="connsiteY723" fmla="*/ 1922038 h 6858000"/>
              <a:gd name="connsiteX724" fmla="*/ 4378710 w 7467600"/>
              <a:gd name="connsiteY724" fmla="*/ 1665516 h 6858000"/>
              <a:gd name="connsiteX725" fmla="*/ 4448798 w 7467600"/>
              <a:gd name="connsiteY725" fmla="*/ 1253024 h 6858000"/>
              <a:gd name="connsiteX726" fmla="*/ 4480315 w 7467600"/>
              <a:gd name="connsiteY726" fmla="*/ 1158454 h 6858000"/>
              <a:gd name="connsiteX727" fmla="*/ 4494133 w 7467600"/>
              <a:gd name="connsiteY727" fmla="*/ 1118676 h 6858000"/>
              <a:gd name="connsiteX728" fmla="*/ 4557898 w 7467600"/>
              <a:gd name="connsiteY728" fmla="*/ 900011 h 6858000"/>
              <a:gd name="connsiteX729" fmla="*/ 5870151 w 7467600"/>
              <a:gd name="connsiteY729" fmla="*/ 898890 h 6858000"/>
              <a:gd name="connsiteX730" fmla="*/ 5861335 w 7467600"/>
              <a:gd name="connsiteY730" fmla="*/ 899177 h 6858000"/>
              <a:gd name="connsiteX731" fmla="*/ 5843702 w 7467600"/>
              <a:gd name="connsiteY731" fmla="*/ 899748 h 6858000"/>
              <a:gd name="connsiteX732" fmla="*/ 5651107 w 7467600"/>
              <a:gd name="connsiteY732" fmla="*/ 920306 h 6858000"/>
              <a:gd name="connsiteX733" fmla="*/ 5459407 w 7467600"/>
              <a:gd name="connsiteY733" fmla="*/ 940975 h 6858000"/>
              <a:gd name="connsiteX734" fmla="*/ 5374846 w 7467600"/>
              <a:gd name="connsiteY734" fmla="*/ 941988 h 6858000"/>
              <a:gd name="connsiteX735" fmla="*/ 5256105 w 7467600"/>
              <a:gd name="connsiteY735" fmla="*/ 945632 h 6858000"/>
              <a:gd name="connsiteX736" fmla="*/ 5107071 w 7467600"/>
              <a:gd name="connsiteY736" fmla="*/ 969720 h 6858000"/>
              <a:gd name="connsiteX737" fmla="*/ 4998681 w 7467600"/>
              <a:gd name="connsiteY737" fmla="*/ 988771 h 6858000"/>
              <a:gd name="connsiteX738" fmla="*/ 5870151 w 7467600"/>
              <a:gd name="connsiteY738" fmla="*/ 898890 h 6858000"/>
              <a:gd name="connsiteX739" fmla="*/ 5504425 w 7467600"/>
              <a:gd name="connsiteY739" fmla="*/ 848067 h 6858000"/>
              <a:gd name="connsiteX740" fmla="*/ 4968849 w 7467600"/>
              <a:gd name="connsiteY740" fmla="*/ 962318 h 6858000"/>
              <a:gd name="connsiteX741" fmla="*/ 5104039 w 7467600"/>
              <a:gd name="connsiteY741" fmla="*/ 940634 h 6858000"/>
              <a:gd name="connsiteX742" fmla="*/ 5256311 w 7467600"/>
              <a:gd name="connsiteY742" fmla="*/ 916490 h 6858000"/>
              <a:gd name="connsiteX743" fmla="*/ 5377381 w 7467600"/>
              <a:gd name="connsiteY743" fmla="*/ 912671 h 6858000"/>
              <a:gd name="connsiteX744" fmla="*/ 5460148 w 7467600"/>
              <a:gd name="connsiteY744" fmla="*/ 911442 h 6858000"/>
              <a:gd name="connsiteX745" fmla="*/ 5648971 w 7467600"/>
              <a:gd name="connsiteY745" fmla="*/ 891331 h 6858000"/>
              <a:gd name="connsiteX746" fmla="*/ 5844807 w 7467600"/>
              <a:gd name="connsiteY746" fmla="*/ 870718 h 6858000"/>
              <a:gd name="connsiteX747" fmla="*/ 5862975 w 7467600"/>
              <a:gd name="connsiteY747" fmla="*/ 869756 h 6858000"/>
              <a:gd name="connsiteX748" fmla="*/ 5920887 w 7467600"/>
              <a:gd name="connsiteY748" fmla="*/ 865929 h 6858000"/>
              <a:gd name="connsiteX749" fmla="*/ 5504425 w 7467600"/>
              <a:gd name="connsiteY749" fmla="*/ 848067 h 6858000"/>
              <a:gd name="connsiteX750" fmla="*/ 3607114 w 7467600"/>
              <a:gd name="connsiteY750" fmla="*/ 467441 h 6858000"/>
              <a:gd name="connsiteX751" fmla="*/ 3296242 w 7467600"/>
              <a:gd name="connsiteY751" fmla="*/ 807991 h 6858000"/>
              <a:gd name="connsiteX752" fmla="*/ 3174674 w 7467600"/>
              <a:gd name="connsiteY752" fmla="*/ 919759 h 6858000"/>
              <a:gd name="connsiteX753" fmla="*/ 3042978 w 7467600"/>
              <a:gd name="connsiteY753" fmla="*/ 1054894 h 6858000"/>
              <a:gd name="connsiteX754" fmla="*/ 2968914 w 7467600"/>
              <a:gd name="connsiteY754" fmla="*/ 1133756 h 6858000"/>
              <a:gd name="connsiteX755" fmla="*/ 3103823 w 7467600"/>
              <a:gd name="connsiteY755" fmla="*/ 1026814 h 6858000"/>
              <a:gd name="connsiteX756" fmla="*/ 3607114 w 7467600"/>
              <a:gd name="connsiteY756" fmla="*/ 467441 h 6858000"/>
              <a:gd name="connsiteX757" fmla="*/ 3744487 w 7467600"/>
              <a:gd name="connsiteY757" fmla="*/ 383136 h 6858000"/>
              <a:gd name="connsiteX758" fmla="*/ 3970213 w 7467600"/>
              <a:gd name="connsiteY758" fmla="*/ 995559 h 6858000"/>
              <a:gd name="connsiteX759" fmla="*/ 3744487 w 7467600"/>
              <a:gd name="connsiteY759" fmla="*/ 383136 h 6858000"/>
              <a:gd name="connsiteX760" fmla="*/ 3624562 w 7467600"/>
              <a:gd name="connsiteY760" fmla="*/ 367041 h 6858000"/>
              <a:gd name="connsiteX761" fmla="*/ 3489712 w 7467600"/>
              <a:gd name="connsiteY761" fmla="*/ 485386 h 6858000"/>
              <a:gd name="connsiteX762" fmla="*/ 3182994 w 7467600"/>
              <a:gd name="connsiteY762" fmla="*/ 828265 h 6858000"/>
              <a:gd name="connsiteX763" fmla="*/ 2892114 w 7467600"/>
              <a:gd name="connsiteY763" fmla="*/ 1172635 h 6858000"/>
              <a:gd name="connsiteX764" fmla="*/ 3021459 w 7467600"/>
              <a:gd name="connsiteY764" fmla="*/ 1035385 h 6858000"/>
              <a:gd name="connsiteX765" fmla="*/ 3153873 w 7467600"/>
              <a:gd name="connsiteY765" fmla="*/ 898971 h 6858000"/>
              <a:gd name="connsiteX766" fmla="*/ 3276511 w 7467600"/>
              <a:gd name="connsiteY766" fmla="*/ 786423 h 6858000"/>
              <a:gd name="connsiteX767" fmla="*/ 3584154 w 7467600"/>
              <a:gd name="connsiteY767" fmla="*/ 448218 h 6858000"/>
              <a:gd name="connsiteX768" fmla="*/ 3624562 w 7467600"/>
              <a:gd name="connsiteY768" fmla="*/ 367041 h 6858000"/>
              <a:gd name="connsiteX769" fmla="*/ 3766672 w 7467600"/>
              <a:gd name="connsiteY769" fmla="*/ 359429 h 6858000"/>
              <a:gd name="connsiteX770" fmla="*/ 3996338 w 7467600"/>
              <a:gd name="connsiteY770" fmla="*/ 968237 h 6858000"/>
              <a:gd name="connsiteX771" fmla="*/ 3766672 w 7467600"/>
              <a:gd name="connsiteY771" fmla="*/ 359429 h 6858000"/>
              <a:gd name="connsiteX772" fmla="*/ 5805386 w 7467600"/>
              <a:gd name="connsiteY772" fmla="*/ 239240 h 6858000"/>
              <a:gd name="connsiteX773" fmla="*/ 5736947 w 7467600"/>
              <a:gd name="connsiteY773" fmla="*/ 261367 h 6858000"/>
              <a:gd name="connsiteX774" fmla="*/ 5427012 w 7467600"/>
              <a:gd name="connsiteY774" fmla="*/ 311272 h 6858000"/>
              <a:gd name="connsiteX775" fmla="*/ 5147818 w 7467600"/>
              <a:gd name="connsiteY775" fmla="*/ 322112 h 6858000"/>
              <a:gd name="connsiteX776" fmla="*/ 5060854 w 7467600"/>
              <a:gd name="connsiteY776" fmla="*/ 311882 h 6858000"/>
              <a:gd name="connsiteX777" fmla="*/ 4945989 w 7467600"/>
              <a:gd name="connsiteY777" fmla="*/ 300516 h 6858000"/>
              <a:gd name="connsiteX778" fmla="*/ 5410479 w 7467600"/>
              <a:gd name="connsiteY778" fmla="*/ 348434 h 6858000"/>
              <a:gd name="connsiteX779" fmla="*/ 5805386 w 7467600"/>
              <a:gd name="connsiteY779" fmla="*/ 239240 h 6858000"/>
              <a:gd name="connsiteX780" fmla="*/ 5905192 w 7467600"/>
              <a:gd name="connsiteY780" fmla="*/ 163079 h 6858000"/>
              <a:gd name="connsiteX781" fmla="*/ 5865655 w 7467600"/>
              <a:gd name="connsiteY781" fmla="*/ 171901 h 6858000"/>
              <a:gd name="connsiteX782" fmla="*/ 5259740 w 7467600"/>
              <a:gd name="connsiteY782" fmla="*/ 257013 h 6858000"/>
              <a:gd name="connsiteX783" fmla="*/ 5208466 w 7467600"/>
              <a:gd name="connsiteY783" fmla="*/ 257550 h 6858000"/>
              <a:gd name="connsiteX784" fmla="*/ 4980204 w 7467600"/>
              <a:gd name="connsiteY784" fmla="*/ 271903 h 6858000"/>
              <a:gd name="connsiteX785" fmla="*/ 5068068 w 7467600"/>
              <a:gd name="connsiteY785" fmla="*/ 282244 h 6858000"/>
              <a:gd name="connsiteX786" fmla="*/ 5153231 w 7467600"/>
              <a:gd name="connsiteY786" fmla="*/ 292240 h 6858000"/>
              <a:gd name="connsiteX787" fmla="*/ 5426491 w 7467600"/>
              <a:gd name="connsiteY787" fmla="*/ 281128 h 6858000"/>
              <a:gd name="connsiteX788" fmla="*/ 5731212 w 7467600"/>
              <a:gd name="connsiteY788" fmla="*/ 231951 h 6858000"/>
              <a:gd name="connsiteX789" fmla="*/ 5905192 w 7467600"/>
              <a:gd name="connsiteY789" fmla="*/ 163079 h 6858000"/>
              <a:gd name="connsiteX790" fmla="*/ 5944437 w 7467600"/>
              <a:gd name="connsiteY790" fmla="*/ 113829 h 6858000"/>
              <a:gd name="connsiteX791" fmla="*/ 5825032 w 7467600"/>
              <a:gd name="connsiteY791" fmla="*/ 146405 h 6858000"/>
              <a:gd name="connsiteX792" fmla="*/ 4955599 w 7467600"/>
              <a:gd name="connsiteY792" fmla="*/ 247008 h 6858000"/>
              <a:gd name="connsiteX793" fmla="*/ 5210104 w 7467600"/>
              <a:gd name="connsiteY793" fmla="*/ 228123 h 6858000"/>
              <a:gd name="connsiteX794" fmla="*/ 5261015 w 7467600"/>
              <a:gd name="connsiteY794" fmla="*/ 227087 h 6858000"/>
              <a:gd name="connsiteX795" fmla="*/ 5861181 w 7467600"/>
              <a:gd name="connsiteY795" fmla="*/ 143093 h 6858000"/>
              <a:gd name="connsiteX796" fmla="*/ 5961252 w 7467600"/>
              <a:gd name="connsiteY796" fmla="*/ 114820 h 6858000"/>
              <a:gd name="connsiteX797" fmla="*/ 5944437 w 7467600"/>
              <a:gd name="connsiteY797" fmla="*/ 113829 h 6858000"/>
              <a:gd name="connsiteX798" fmla="*/ 3882765 w 7467600"/>
              <a:gd name="connsiteY798" fmla="*/ 0 h 6858000"/>
              <a:gd name="connsiteX799" fmla="*/ 3995099 w 7467600"/>
              <a:gd name="connsiteY799" fmla="*/ 0 h 6858000"/>
              <a:gd name="connsiteX800" fmla="*/ 4163818 w 7467600"/>
              <a:gd name="connsiteY800" fmla="*/ 234104 h 6858000"/>
              <a:gd name="connsiteX801" fmla="*/ 4172099 w 7467600"/>
              <a:gd name="connsiteY801" fmla="*/ 234207 h 6858000"/>
              <a:gd name="connsiteX802" fmla="*/ 4784282 w 7467600"/>
              <a:gd name="connsiteY802" fmla="*/ 276561 h 6858000"/>
              <a:gd name="connsiteX803" fmla="*/ 4801687 w 7467600"/>
              <a:gd name="connsiteY803" fmla="*/ 267764 h 6858000"/>
              <a:gd name="connsiteX804" fmla="*/ 6082788 w 7467600"/>
              <a:gd name="connsiteY804" fmla="*/ 64119 h 6858000"/>
              <a:gd name="connsiteX805" fmla="*/ 6099442 w 7467600"/>
              <a:gd name="connsiteY805" fmla="*/ 82568 h 6858000"/>
              <a:gd name="connsiteX806" fmla="*/ 4804137 w 7467600"/>
              <a:gd name="connsiteY806" fmla="*/ 320931 h 6858000"/>
              <a:gd name="connsiteX807" fmla="*/ 4227047 w 7467600"/>
              <a:gd name="connsiteY807" fmla="*/ 313415 h 6858000"/>
              <a:gd name="connsiteX808" fmla="*/ 4346041 w 7467600"/>
              <a:gd name="connsiteY808" fmla="*/ 456086 h 6858000"/>
              <a:gd name="connsiteX809" fmla="*/ 4870967 w 7467600"/>
              <a:gd name="connsiteY809" fmla="*/ 963061 h 6858000"/>
              <a:gd name="connsiteX810" fmla="*/ 4889647 w 7467600"/>
              <a:gd name="connsiteY810" fmla="*/ 957147 h 6858000"/>
              <a:gd name="connsiteX811" fmla="*/ 5422504 w 7467600"/>
              <a:gd name="connsiteY811" fmla="*/ 805191 h 6858000"/>
              <a:gd name="connsiteX812" fmla="*/ 6087656 w 7467600"/>
              <a:gd name="connsiteY812" fmla="*/ 826703 h 6858000"/>
              <a:gd name="connsiteX813" fmla="*/ 6058717 w 7467600"/>
              <a:gd name="connsiteY813" fmla="*/ 865992 h 6858000"/>
              <a:gd name="connsiteX814" fmla="*/ 4974153 w 7467600"/>
              <a:gd name="connsiteY814" fmla="*/ 1045456 h 6858000"/>
              <a:gd name="connsiteX815" fmla="*/ 5627835 w 7467600"/>
              <a:gd name="connsiteY815" fmla="*/ 1472077 h 6858000"/>
              <a:gd name="connsiteX816" fmla="*/ 5629817 w 7467600"/>
              <a:gd name="connsiteY816" fmla="*/ 1471412 h 6858000"/>
              <a:gd name="connsiteX817" fmla="*/ 5634124 w 7467600"/>
              <a:gd name="connsiteY817" fmla="*/ 1470572 h 6858000"/>
              <a:gd name="connsiteX818" fmla="*/ 5755832 w 7467600"/>
              <a:gd name="connsiteY818" fmla="*/ 1383886 h 6858000"/>
              <a:gd name="connsiteX819" fmla="*/ 6014186 w 7467600"/>
              <a:gd name="connsiteY819" fmla="*/ 1279799 h 6858000"/>
              <a:gd name="connsiteX820" fmla="*/ 6901619 w 7467600"/>
              <a:gd name="connsiteY820" fmla="*/ 1047874 h 6858000"/>
              <a:gd name="connsiteX821" fmla="*/ 6931566 w 7467600"/>
              <a:gd name="connsiteY821" fmla="*/ 1062034 h 6858000"/>
              <a:gd name="connsiteX822" fmla="*/ 5790982 w 7467600"/>
              <a:gd name="connsiteY822" fmla="*/ 1561380 h 6858000"/>
              <a:gd name="connsiteX823" fmla="*/ 6188971 w 7467600"/>
              <a:gd name="connsiteY823" fmla="*/ 1755168 h 6858000"/>
              <a:gd name="connsiteX824" fmla="*/ 6202446 w 7467600"/>
              <a:gd name="connsiteY824" fmla="*/ 1752268 h 6858000"/>
              <a:gd name="connsiteX825" fmla="*/ 7179560 w 7467600"/>
              <a:gd name="connsiteY825" fmla="*/ 1467551 h 6858000"/>
              <a:gd name="connsiteX826" fmla="*/ 7158730 w 7467600"/>
              <a:gd name="connsiteY826" fmla="*/ 1507835 h 6858000"/>
              <a:gd name="connsiteX827" fmla="*/ 6326959 w 7467600"/>
              <a:gd name="connsiteY827" fmla="*/ 1817686 h 6858000"/>
              <a:gd name="connsiteX828" fmla="*/ 6537433 w 7467600"/>
              <a:gd name="connsiteY828" fmla="*/ 1907790 h 6858000"/>
              <a:gd name="connsiteX829" fmla="*/ 6550221 w 7467600"/>
              <a:gd name="connsiteY829" fmla="*/ 1910729 h 6858000"/>
              <a:gd name="connsiteX830" fmla="*/ 6964438 w 7467600"/>
              <a:gd name="connsiteY830" fmla="*/ 2209505 h 6858000"/>
              <a:gd name="connsiteX831" fmla="*/ 7367862 w 7467600"/>
              <a:gd name="connsiteY831" fmla="*/ 2806833 h 6858000"/>
              <a:gd name="connsiteX832" fmla="*/ 7364329 w 7467600"/>
              <a:gd name="connsiteY832" fmla="*/ 2826907 h 6858000"/>
              <a:gd name="connsiteX833" fmla="*/ 7290545 w 7467600"/>
              <a:gd name="connsiteY833" fmla="*/ 2850663 h 6858000"/>
              <a:gd name="connsiteX834" fmla="*/ 6472036 w 7467600"/>
              <a:gd name="connsiteY834" fmla="*/ 1959003 h 6858000"/>
              <a:gd name="connsiteX835" fmla="*/ 5792897 w 7467600"/>
              <a:gd name="connsiteY835" fmla="*/ 1647747 h 6858000"/>
              <a:gd name="connsiteX836" fmla="*/ 5842751 w 7467600"/>
              <a:gd name="connsiteY836" fmla="*/ 1816112 h 6858000"/>
              <a:gd name="connsiteX837" fmla="*/ 5847424 w 7467600"/>
              <a:gd name="connsiteY837" fmla="*/ 1815776 h 6858000"/>
              <a:gd name="connsiteX838" fmla="*/ 6399821 w 7467600"/>
              <a:gd name="connsiteY838" fmla="*/ 2344799 h 6858000"/>
              <a:gd name="connsiteX839" fmla="*/ 6323232 w 7467600"/>
              <a:gd name="connsiteY839" fmla="*/ 2389634 h 6858000"/>
              <a:gd name="connsiteX840" fmla="*/ 5942958 w 7467600"/>
              <a:gd name="connsiteY840" fmla="*/ 2077708 h 6858000"/>
              <a:gd name="connsiteX841" fmla="*/ 5921559 w 7467600"/>
              <a:gd name="connsiteY841" fmla="*/ 2378596 h 6858000"/>
              <a:gd name="connsiteX842" fmla="*/ 5817651 w 7467600"/>
              <a:gd name="connsiteY842" fmla="*/ 3023919 h 6858000"/>
              <a:gd name="connsiteX843" fmla="*/ 5729634 w 7467600"/>
              <a:gd name="connsiteY843" fmla="*/ 3051849 h 6858000"/>
              <a:gd name="connsiteX844" fmla="*/ 5611018 w 7467600"/>
              <a:gd name="connsiteY844" fmla="*/ 2316769 h 6858000"/>
              <a:gd name="connsiteX845" fmla="*/ 5687608 w 7467600"/>
              <a:gd name="connsiteY845" fmla="*/ 2039972 h 6858000"/>
              <a:gd name="connsiteX846" fmla="*/ 5657554 w 7467600"/>
              <a:gd name="connsiteY846" fmla="*/ 1576445 h 6858000"/>
              <a:gd name="connsiteX847" fmla="*/ 5150475 w 7467600"/>
              <a:gd name="connsiteY847" fmla="*/ 1274012 h 6858000"/>
              <a:gd name="connsiteX848" fmla="*/ 5349142 w 7467600"/>
              <a:gd name="connsiteY848" fmla="*/ 2204405 h 6858000"/>
              <a:gd name="connsiteX849" fmla="*/ 5262214 w 7467600"/>
              <a:gd name="connsiteY849" fmla="*/ 2233836 h 6858000"/>
              <a:gd name="connsiteX850" fmla="*/ 4981539 w 7467600"/>
              <a:gd name="connsiteY850" fmla="*/ 1542201 h 6858000"/>
              <a:gd name="connsiteX851" fmla="*/ 4958461 w 7467600"/>
              <a:gd name="connsiteY851" fmla="*/ 1136957 h 6858000"/>
              <a:gd name="connsiteX852" fmla="*/ 4655015 w 7467600"/>
              <a:gd name="connsiteY852" fmla="*/ 891426 h 6858000"/>
              <a:gd name="connsiteX853" fmla="*/ 4348002 w 7467600"/>
              <a:gd name="connsiteY853" fmla="*/ 2205895 h 6858000"/>
              <a:gd name="connsiteX854" fmla="*/ 4262250 w 7467600"/>
              <a:gd name="connsiteY854" fmla="*/ 2219972 h 6858000"/>
              <a:gd name="connsiteX855" fmla="*/ 4550611 w 7467600"/>
              <a:gd name="connsiteY855" fmla="*/ 817540 h 6858000"/>
              <a:gd name="connsiteX856" fmla="*/ 4564418 w 7467600"/>
              <a:gd name="connsiteY856" fmla="*/ 808293 h 6858000"/>
              <a:gd name="connsiteX857" fmla="*/ 4266388 w 7467600"/>
              <a:gd name="connsiteY857" fmla="*/ 500083 h 6858000"/>
              <a:gd name="connsiteX858" fmla="*/ 4032842 w 7467600"/>
              <a:gd name="connsiteY858" fmla="*/ 211809 h 6858000"/>
              <a:gd name="connsiteX859" fmla="*/ 3882765 w 7467600"/>
              <a:gd name="connsiteY859" fmla="*/ 0 h 6858000"/>
              <a:gd name="connsiteX860" fmla="*/ 3721337 w 7467600"/>
              <a:gd name="connsiteY860" fmla="*/ 0 h 6858000"/>
              <a:gd name="connsiteX861" fmla="*/ 3797544 w 7467600"/>
              <a:gd name="connsiteY861" fmla="*/ 0 h 6858000"/>
              <a:gd name="connsiteX862" fmla="*/ 3775734 w 7467600"/>
              <a:gd name="connsiteY862" fmla="*/ 95131 h 6858000"/>
              <a:gd name="connsiteX863" fmla="*/ 3724807 w 7467600"/>
              <a:gd name="connsiteY863" fmla="*/ 272257 h 6858000"/>
              <a:gd name="connsiteX864" fmla="*/ 3726844 w 7467600"/>
              <a:gd name="connsiteY864" fmla="*/ 282988 h 6858000"/>
              <a:gd name="connsiteX865" fmla="*/ 3742664 w 7467600"/>
              <a:gd name="connsiteY865" fmla="*/ 279918 h 6858000"/>
              <a:gd name="connsiteX866" fmla="*/ 4103910 w 7467600"/>
              <a:gd name="connsiteY866" fmla="*/ 1161917 h 6858000"/>
              <a:gd name="connsiteX867" fmla="*/ 4020269 w 7467600"/>
              <a:gd name="connsiteY867" fmla="*/ 1200406 h 6858000"/>
              <a:gd name="connsiteX868" fmla="*/ 3674882 w 7467600"/>
              <a:gd name="connsiteY868" fmla="*/ 488524 h 6858000"/>
              <a:gd name="connsiteX869" fmla="*/ 3132682 w 7467600"/>
              <a:gd name="connsiteY869" fmla="*/ 1072284 h 6858000"/>
              <a:gd name="connsiteX870" fmla="*/ 2716346 w 7467600"/>
              <a:gd name="connsiteY870" fmla="*/ 1276376 h 6858000"/>
              <a:gd name="connsiteX871" fmla="*/ 2716772 w 7467600"/>
              <a:gd name="connsiteY871" fmla="*/ 1255462 h 6858000"/>
              <a:gd name="connsiteX872" fmla="*/ 3471096 w 7467600"/>
              <a:gd name="connsiteY872" fmla="*/ 437072 h 6858000"/>
              <a:gd name="connsiteX873" fmla="*/ 3639057 w 7467600"/>
              <a:gd name="connsiteY873" fmla="*/ 286334 h 6858000"/>
              <a:gd name="connsiteX874" fmla="*/ 3640309 w 7467600"/>
              <a:gd name="connsiteY874" fmla="*/ 284664 h 6858000"/>
              <a:gd name="connsiteX875" fmla="*/ 3646022 w 7467600"/>
              <a:gd name="connsiteY875" fmla="*/ 276711 h 6858000"/>
              <a:gd name="connsiteX876" fmla="*/ 3707943 w 7467600"/>
              <a:gd name="connsiteY876" fmla="*/ 65958 h 6858000"/>
              <a:gd name="connsiteX877" fmla="*/ 3721337 w 7467600"/>
              <a:gd name="connsiteY877" fmla="*/ 0 h 6858000"/>
              <a:gd name="connsiteX878" fmla="*/ 2867960 w 7467600"/>
              <a:gd name="connsiteY878" fmla="*/ 0 h 6858000"/>
              <a:gd name="connsiteX879" fmla="*/ 2926351 w 7467600"/>
              <a:gd name="connsiteY879" fmla="*/ 0 h 6858000"/>
              <a:gd name="connsiteX880" fmla="*/ 2902823 w 7467600"/>
              <a:gd name="connsiteY880" fmla="*/ 262929 h 6858000"/>
              <a:gd name="connsiteX881" fmla="*/ 2940663 w 7467600"/>
              <a:gd name="connsiteY881" fmla="*/ 140884 h 6858000"/>
              <a:gd name="connsiteX882" fmla="*/ 2947039 w 7467600"/>
              <a:gd name="connsiteY882" fmla="*/ 122524 h 6858000"/>
              <a:gd name="connsiteX883" fmla="*/ 2984316 w 7467600"/>
              <a:gd name="connsiteY883" fmla="*/ 0 h 6858000"/>
              <a:gd name="connsiteX884" fmla="*/ 3016114 w 7467600"/>
              <a:gd name="connsiteY884" fmla="*/ 0 h 6858000"/>
              <a:gd name="connsiteX885" fmla="*/ 2979949 w 7467600"/>
              <a:gd name="connsiteY885" fmla="*/ 119274 h 6858000"/>
              <a:gd name="connsiteX886" fmla="*/ 3023879 w 7467600"/>
              <a:gd name="connsiteY886" fmla="*/ 0 h 6858000"/>
              <a:gd name="connsiteX887" fmla="*/ 3105400 w 7467600"/>
              <a:gd name="connsiteY887" fmla="*/ 0 h 6858000"/>
              <a:gd name="connsiteX888" fmla="*/ 3094669 w 7467600"/>
              <a:gd name="connsiteY888" fmla="*/ 30308 h 6858000"/>
              <a:gd name="connsiteX889" fmla="*/ 2901945 w 7467600"/>
              <a:gd name="connsiteY889" fmla="*/ 466538 h 6858000"/>
              <a:gd name="connsiteX890" fmla="*/ 2815209 w 7467600"/>
              <a:gd name="connsiteY890" fmla="*/ 497361 h 6858000"/>
              <a:gd name="connsiteX891" fmla="*/ 2844845 w 7467600"/>
              <a:gd name="connsiteY891" fmla="*/ 127638 h 6858000"/>
              <a:gd name="connsiteX892" fmla="*/ 2867960 w 7467600"/>
              <a:gd name="connsiteY892" fmla="*/ 0 h 6858000"/>
              <a:gd name="connsiteX893" fmla="*/ 1057230 w 7467600"/>
              <a:gd name="connsiteY893" fmla="*/ 0 h 6858000"/>
              <a:gd name="connsiteX894" fmla="*/ 1111003 w 7467600"/>
              <a:gd name="connsiteY894" fmla="*/ 0 h 6858000"/>
              <a:gd name="connsiteX895" fmla="*/ 1125553 w 7467600"/>
              <a:gd name="connsiteY895" fmla="*/ 52588 h 6858000"/>
              <a:gd name="connsiteX896" fmla="*/ 1304276 w 7467600"/>
              <a:gd name="connsiteY896" fmla="*/ 476275 h 6858000"/>
              <a:gd name="connsiteX897" fmla="*/ 1492066 w 7467600"/>
              <a:gd name="connsiteY897" fmla="*/ 886333 h 6858000"/>
              <a:gd name="connsiteX898" fmla="*/ 1423698 w 7467600"/>
              <a:gd name="connsiteY898" fmla="*/ 710817 h 6858000"/>
              <a:gd name="connsiteX899" fmla="*/ 1357609 w 7467600"/>
              <a:gd name="connsiteY899" fmla="*/ 532892 h 6858000"/>
              <a:gd name="connsiteX900" fmla="*/ 1309550 w 7467600"/>
              <a:gd name="connsiteY900" fmla="*/ 374031 h 6858000"/>
              <a:gd name="connsiteX901" fmla="*/ 1193673 w 7467600"/>
              <a:gd name="connsiteY901" fmla="*/ 49533 h 6858000"/>
              <a:gd name="connsiteX902" fmla="*/ 1164391 w 7467600"/>
              <a:gd name="connsiteY902" fmla="*/ 0 h 6858000"/>
              <a:gd name="connsiteX903" fmla="*/ 1200666 w 7467600"/>
              <a:gd name="connsiteY903" fmla="*/ 0 h 6858000"/>
              <a:gd name="connsiteX904" fmla="*/ 1223408 w 7467600"/>
              <a:gd name="connsiteY904" fmla="*/ 38996 h 6858000"/>
              <a:gd name="connsiteX905" fmla="*/ 1339635 w 7467600"/>
              <a:gd name="connsiteY905" fmla="*/ 365517 h 6858000"/>
              <a:gd name="connsiteX906" fmla="*/ 1387469 w 7467600"/>
              <a:gd name="connsiteY906" fmla="*/ 523079 h 6858000"/>
              <a:gd name="connsiteX907" fmla="*/ 1452685 w 7467600"/>
              <a:gd name="connsiteY907" fmla="*/ 699806 h 6858000"/>
              <a:gd name="connsiteX908" fmla="*/ 1492092 w 7467600"/>
              <a:gd name="connsiteY908" fmla="*/ 800424 h 6858000"/>
              <a:gd name="connsiteX909" fmla="*/ 1455302 w 7467600"/>
              <a:gd name="connsiteY909" fmla="*/ 632913 h 6858000"/>
              <a:gd name="connsiteX910" fmla="*/ 1222336 w 7467600"/>
              <a:gd name="connsiteY910" fmla="*/ 9480 h 6858000"/>
              <a:gd name="connsiteX911" fmla="*/ 1214634 w 7467600"/>
              <a:gd name="connsiteY911" fmla="*/ 0 h 6858000"/>
              <a:gd name="connsiteX912" fmla="*/ 1289827 w 7467600"/>
              <a:gd name="connsiteY912" fmla="*/ 0 h 6858000"/>
              <a:gd name="connsiteX913" fmla="*/ 1321076 w 7467600"/>
              <a:gd name="connsiteY913" fmla="*/ 59722 h 6858000"/>
              <a:gd name="connsiteX914" fmla="*/ 1512579 w 7467600"/>
              <a:gd name="connsiteY914" fmla="*/ 626441 h 6858000"/>
              <a:gd name="connsiteX915" fmla="*/ 1506076 w 7467600"/>
              <a:gd name="connsiteY915" fmla="*/ 1089289 h 6858000"/>
              <a:gd name="connsiteX916" fmla="*/ 1486346 w 7467600"/>
              <a:gd name="connsiteY916" fmla="*/ 1079919 h 6858000"/>
              <a:gd name="connsiteX917" fmla="*/ 1070511 w 7467600"/>
              <a:gd name="connsiteY917" fmla="*/ 48609 h 6858000"/>
              <a:gd name="connsiteX918" fmla="*/ 1057230 w 7467600"/>
              <a:gd name="connsiteY918" fmla="*/ 0 h 6858000"/>
              <a:gd name="connsiteX919" fmla="*/ 43151 w 7467600"/>
              <a:gd name="connsiteY919" fmla="*/ 0 h 6858000"/>
              <a:gd name="connsiteX920" fmla="*/ 95283 w 7467600"/>
              <a:gd name="connsiteY920" fmla="*/ 0 h 6858000"/>
              <a:gd name="connsiteX921" fmla="*/ 300708 w 7467600"/>
              <a:gd name="connsiteY921" fmla="*/ 154571 h 6858000"/>
              <a:gd name="connsiteX922" fmla="*/ 530414 w 7467600"/>
              <a:gd name="connsiteY922" fmla="*/ 354673 h 6858000"/>
              <a:gd name="connsiteX923" fmla="*/ 333785 w 7467600"/>
              <a:gd name="connsiteY923" fmla="*/ 161564 h 6858000"/>
              <a:gd name="connsiteX924" fmla="*/ 147005 w 7467600"/>
              <a:gd name="connsiteY924" fmla="*/ 0 h 6858000"/>
              <a:gd name="connsiteX925" fmla="*/ 272509 w 7467600"/>
              <a:gd name="connsiteY925" fmla="*/ 0 h 6858000"/>
              <a:gd name="connsiteX926" fmla="*/ 326276 w 7467600"/>
              <a:gd name="connsiteY926" fmla="*/ 45847 h 6858000"/>
              <a:gd name="connsiteX927" fmla="*/ 823759 w 7467600"/>
              <a:gd name="connsiteY927" fmla="*/ 574145 h 6858000"/>
              <a:gd name="connsiteX928" fmla="*/ 811254 w 7467600"/>
              <a:gd name="connsiteY928" fmla="*/ 665546 h 6858000"/>
              <a:gd name="connsiteX929" fmla="*/ 154042 w 7467600"/>
              <a:gd name="connsiteY929" fmla="*/ 261522 h 6858000"/>
              <a:gd name="connsiteX930" fmla="*/ 13550 w 7467600"/>
              <a:gd name="connsiteY930" fmla="*/ 158423 h 6858000"/>
              <a:gd name="connsiteX931" fmla="*/ 0 w 7467600"/>
              <a:gd name="connsiteY931" fmla="*/ 146618 h 6858000"/>
              <a:gd name="connsiteX932" fmla="*/ 0 w 7467600"/>
              <a:gd name="connsiteY932" fmla="*/ 59161 h 6858000"/>
              <a:gd name="connsiteX933" fmla="*/ 45427 w 7467600"/>
              <a:gd name="connsiteY933" fmla="*/ 101078 h 6858000"/>
              <a:gd name="connsiteX934" fmla="*/ 630103 w 7467600"/>
              <a:gd name="connsiteY934" fmla="*/ 485885 h 6858000"/>
              <a:gd name="connsiteX935" fmla="*/ 532040 w 7467600"/>
              <a:gd name="connsiteY935" fmla="*/ 399359 h 6858000"/>
              <a:gd name="connsiteX936" fmla="*/ 517618 w 7467600"/>
              <a:gd name="connsiteY936" fmla="*/ 385726 h 6858000"/>
              <a:gd name="connsiteX937" fmla="*/ 285074 w 7467600"/>
              <a:gd name="connsiteY937" fmla="*/ 182755 h 6858000"/>
              <a:gd name="connsiteX938" fmla="*/ 43151 w 7467600"/>
              <a:gd name="connsiteY938" fmla="*/ 0 h 6858000"/>
              <a:gd name="connsiteX0" fmla="*/ 369702 w 7369701"/>
              <a:gd name="connsiteY0" fmla="*/ 6712169 h 6858000"/>
              <a:gd name="connsiteX1" fmla="*/ 366575 w 7369701"/>
              <a:gd name="connsiteY1" fmla="*/ 6715556 h 6858000"/>
              <a:gd name="connsiteX2" fmla="*/ 371637 w 7369701"/>
              <a:gd name="connsiteY2" fmla="*/ 6713954 h 6858000"/>
              <a:gd name="connsiteX3" fmla="*/ 369702 w 7369701"/>
              <a:gd name="connsiteY3" fmla="*/ 6712169 h 6858000"/>
              <a:gd name="connsiteX4" fmla="*/ 1019354 w 7369701"/>
              <a:gd name="connsiteY4" fmla="*/ 6315006 h 6858000"/>
              <a:gd name="connsiteX5" fmla="*/ 441046 w 7369701"/>
              <a:gd name="connsiteY5" fmla="*/ 6691153 h 6858000"/>
              <a:gd name="connsiteX6" fmla="*/ 1019354 w 7369701"/>
              <a:gd name="connsiteY6" fmla="*/ 6315006 h 6858000"/>
              <a:gd name="connsiteX7" fmla="*/ 991680 w 7369701"/>
              <a:gd name="connsiteY7" fmla="*/ 6298413 h 6858000"/>
              <a:gd name="connsiteX8" fmla="*/ 409060 w 7369701"/>
              <a:gd name="connsiteY8" fmla="*/ 6671470 h 6858000"/>
              <a:gd name="connsiteX9" fmla="*/ 991680 w 7369701"/>
              <a:gd name="connsiteY9" fmla="*/ 6298413 h 6858000"/>
              <a:gd name="connsiteX10" fmla="*/ 103333 w 7369701"/>
              <a:gd name="connsiteY10" fmla="*/ 5699602 h 6858000"/>
              <a:gd name="connsiteX11" fmla="*/ 233938 w 7369701"/>
              <a:gd name="connsiteY11" fmla="*/ 5809416 h 6858000"/>
              <a:gd name="connsiteX12" fmla="*/ 883580 w 7369701"/>
              <a:gd name="connsiteY12" fmla="*/ 6180710 h 6858000"/>
              <a:gd name="connsiteX13" fmla="*/ 487337 w 7369701"/>
              <a:gd name="connsiteY13" fmla="*/ 5950182 h 6858000"/>
              <a:gd name="connsiteX14" fmla="*/ 354051 w 7369701"/>
              <a:gd name="connsiteY14" fmla="*/ 5854912 h 6858000"/>
              <a:gd name="connsiteX15" fmla="*/ 195436 w 7369701"/>
              <a:gd name="connsiteY15" fmla="*/ 5755068 h 6858000"/>
              <a:gd name="connsiteX16" fmla="*/ 103333 w 7369701"/>
              <a:gd name="connsiteY16" fmla="*/ 5699602 h 6858000"/>
              <a:gd name="connsiteX17" fmla="*/ 5539432 w 7369701"/>
              <a:gd name="connsiteY17" fmla="*/ 5642928 h 6858000"/>
              <a:gd name="connsiteX18" fmla="*/ 5555462 w 7369701"/>
              <a:gd name="connsiteY18" fmla="*/ 5694454 h 6858000"/>
              <a:gd name="connsiteX19" fmla="*/ 5828270 w 7369701"/>
              <a:gd name="connsiteY19" fmla="*/ 6320663 h 6858000"/>
              <a:gd name="connsiteX20" fmla="*/ 5947416 w 7369701"/>
              <a:gd name="connsiteY20" fmla="*/ 6574846 h 6858000"/>
              <a:gd name="connsiteX21" fmla="*/ 5539432 w 7369701"/>
              <a:gd name="connsiteY21" fmla="*/ 5642928 h 6858000"/>
              <a:gd name="connsiteX22" fmla="*/ 51253 w 7369701"/>
              <a:gd name="connsiteY22" fmla="*/ 5631825 h 6858000"/>
              <a:gd name="connsiteX23" fmla="*/ 211622 w 7369701"/>
              <a:gd name="connsiteY23" fmla="*/ 5728803 h 6858000"/>
              <a:gd name="connsiteX24" fmla="*/ 371652 w 7369701"/>
              <a:gd name="connsiteY24" fmla="*/ 5829062 h 6858000"/>
              <a:gd name="connsiteX25" fmla="*/ 505903 w 7369701"/>
              <a:gd name="connsiteY25" fmla="*/ 5925221 h 6858000"/>
              <a:gd name="connsiteX26" fmla="*/ 899240 w 7369701"/>
              <a:gd name="connsiteY26" fmla="*/ 6153068 h 6858000"/>
              <a:gd name="connsiteX27" fmla="*/ 988114 w 7369701"/>
              <a:gd name="connsiteY27" fmla="*/ 6174204 h 6858000"/>
              <a:gd name="connsiteX28" fmla="*/ 845971 w 7369701"/>
              <a:gd name="connsiteY28" fmla="*/ 6067177 h 6858000"/>
              <a:gd name="connsiteX29" fmla="*/ 448057 w 7369701"/>
              <a:gd name="connsiteY29" fmla="*/ 5841376 h 6858000"/>
              <a:gd name="connsiteX30" fmla="*/ 51253 w 7369701"/>
              <a:gd name="connsiteY30" fmla="*/ 5631825 h 6858000"/>
              <a:gd name="connsiteX31" fmla="*/ 2606687 w 7369701"/>
              <a:gd name="connsiteY31" fmla="*/ 5630718 h 6858000"/>
              <a:gd name="connsiteX32" fmla="*/ 2645658 w 7369701"/>
              <a:gd name="connsiteY32" fmla="*/ 6640259 h 6858000"/>
              <a:gd name="connsiteX33" fmla="*/ 2606687 w 7369701"/>
              <a:gd name="connsiteY33" fmla="*/ 5630718 h 6858000"/>
              <a:gd name="connsiteX34" fmla="*/ 3642057 w 7369701"/>
              <a:gd name="connsiteY34" fmla="*/ 5573487 h 6858000"/>
              <a:gd name="connsiteX35" fmla="*/ 3632981 w 7369701"/>
              <a:gd name="connsiteY35" fmla="*/ 5579437 h 6858000"/>
              <a:gd name="connsiteX36" fmla="*/ 3382436 w 7369701"/>
              <a:gd name="connsiteY36" fmla="*/ 5952726 h 6858000"/>
              <a:gd name="connsiteX37" fmla="*/ 3191929 w 7369701"/>
              <a:gd name="connsiteY37" fmla="*/ 6662669 h 6858000"/>
              <a:gd name="connsiteX38" fmla="*/ 3369898 w 7369701"/>
              <a:gd name="connsiteY38" fmla="*/ 6081771 h 6858000"/>
              <a:gd name="connsiteX39" fmla="*/ 3642057 w 7369701"/>
              <a:gd name="connsiteY39" fmla="*/ 5573487 h 6858000"/>
              <a:gd name="connsiteX40" fmla="*/ 2650666 w 7369701"/>
              <a:gd name="connsiteY40" fmla="*/ 5530686 h 6858000"/>
              <a:gd name="connsiteX41" fmla="*/ 2650249 w 7369701"/>
              <a:gd name="connsiteY41" fmla="*/ 5532101 h 6858000"/>
              <a:gd name="connsiteX42" fmla="*/ 2663808 w 7369701"/>
              <a:gd name="connsiteY42" fmla="*/ 6535215 h 6858000"/>
              <a:gd name="connsiteX43" fmla="*/ 2665418 w 7369701"/>
              <a:gd name="connsiteY43" fmla="*/ 6132756 h 6858000"/>
              <a:gd name="connsiteX44" fmla="*/ 2650666 w 7369701"/>
              <a:gd name="connsiteY44" fmla="*/ 5530686 h 6858000"/>
              <a:gd name="connsiteX45" fmla="*/ 2680277 w 7369701"/>
              <a:gd name="connsiteY45" fmla="*/ 5479204 h 6858000"/>
              <a:gd name="connsiteX46" fmla="*/ 2678972 w 7369701"/>
              <a:gd name="connsiteY46" fmla="*/ 5481582 h 6858000"/>
              <a:gd name="connsiteX47" fmla="*/ 2696666 w 7369701"/>
              <a:gd name="connsiteY47" fmla="*/ 6133836 h 6858000"/>
              <a:gd name="connsiteX48" fmla="*/ 2695769 w 7369701"/>
              <a:gd name="connsiteY48" fmla="*/ 6390955 h 6858000"/>
              <a:gd name="connsiteX49" fmla="*/ 2739893 w 7369701"/>
              <a:gd name="connsiteY49" fmla="*/ 6108357 h 6858000"/>
              <a:gd name="connsiteX50" fmla="*/ 2680277 w 7369701"/>
              <a:gd name="connsiteY50" fmla="*/ 5479204 h 6858000"/>
              <a:gd name="connsiteX51" fmla="*/ 1132195 w 7369701"/>
              <a:gd name="connsiteY51" fmla="*/ 5467980 h 6858000"/>
              <a:gd name="connsiteX52" fmla="*/ 1679056 w 7369701"/>
              <a:gd name="connsiteY52" fmla="*/ 5516907 h 6858000"/>
              <a:gd name="connsiteX53" fmla="*/ 2128648 w 7369701"/>
              <a:gd name="connsiteY53" fmla="*/ 5474249 h 6858000"/>
              <a:gd name="connsiteX54" fmla="*/ 1825619 w 7369701"/>
              <a:gd name="connsiteY54" fmla="*/ 5478447 h 6858000"/>
              <a:gd name="connsiteX55" fmla="*/ 1737798 w 7369701"/>
              <a:gd name="connsiteY55" fmla="*/ 5483353 h 6858000"/>
              <a:gd name="connsiteX56" fmla="*/ 1132195 w 7369701"/>
              <a:gd name="connsiteY56" fmla="*/ 5467980 h 6858000"/>
              <a:gd name="connsiteX57" fmla="*/ 1456157 w 7369701"/>
              <a:gd name="connsiteY57" fmla="*/ 5371404 h 6858000"/>
              <a:gd name="connsiteX58" fmla="*/ 1244432 w 7369701"/>
              <a:gd name="connsiteY58" fmla="*/ 5385601 h 6858000"/>
              <a:gd name="connsiteX59" fmla="*/ 973990 w 7369701"/>
              <a:gd name="connsiteY59" fmla="*/ 5424940 h 6858000"/>
              <a:gd name="connsiteX60" fmla="*/ 1103809 w 7369701"/>
              <a:gd name="connsiteY60" fmla="*/ 5433720 h 6858000"/>
              <a:gd name="connsiteX61" fmla="*/ 1123454 w 7369701"/>
              <a:gd name="connsiteY61" fmla="*/ 5435727 h 6858000"/>
              <a:gd name="connsiteX62" fmla="*/ 1737017 w 7369701"/>
              <a:gd name="connsiteY62" fmla="*/ 5452183 h 6858000"/>
              <a:gd name="connsiteX63" fmla="*/ 1824397 w 7369701"/>
              <a:gd name="connsiteY63" fmla="*/ 5447757 h 6858000"/>
              <a:gd name="connsiteX64" fmla="*/ 2070059 w 7369701"/>
              <a:gd name="connsiteY64" fmla="*/ 5441660 h 6858000"/>
              <a:gd name="connsiteX65" fmla="*/ 1456157 w 7369701"/>
              <a:gd name="connsiteY65" fmla="*/ 5371404 h 6858000"/>
              <a:gd name="connsiteX66" fmla="*/ 4988186 w 7369701"/>
              <a:gd name="connsiteY66" fmla="*/ 5216467 h 6858000"/>
              <a:gd name="connsiteX67" fmla="*/ 4777334 w 7369701"/>
              <a:gd name="connsiteY67" fmla="*/ 5406072 h 6858000"/>
              <a:gd name="connsiteX68" fmla="*/ 4718341 w 7369701"/>
              <a:gd name="connsiteY68" fmla="*/ 5468043 h 6858000"/>
              <a:gd name="connsiteX69" fmla="*/ 4604655 w 7369701"/>
              <a:gd name="connsiteY69" fmla="*/ 5583434 h 6858000"/>
              <a:gd name="connsiteX70" fmla="*/ 4565074 w 7369701"/>
              <a:gd name="connsiteY70" fmla="*/ 5618550 h 6858000"/>
              <a:gd name="connsiteX71" fmla="*/ 4988186 w 7369701"/>
              <a:gd name="connsiteY71" fmla="*/ 5216467 h 6858000"/>
              <a:gd name="connsiteX72" fmla="*/ 4978032 w 7369701"/>
              <a:gd name="connsiteY72" fmla="*/ 5183809 h 6858000"/>
              <a:gd name="connsiteX73" fmla="*/ 4463413 w 7369701"/>
              <a:gd name="connsiteY73" fmla="*/ 5615162 h 6858000"/>
              <a:gd name="connsiteX74" fmla="*/ 4358134 w 7369701"/>
              <a:gd name="connsiteY74" fmla="*/ 5742791 h 6858000"/>
              <a:gd name="connsiteX75" fmla="*/ 4376219 w 7369701"/>
              <a:gd name="connsiteY75" fmla="*/ 5729027 h 6858000"/>
              <a:gd name="connsiteX76" fmla="*/ 4582340 w 7369701"/>
              <a:gd name="connsiteY76" fmla="*/ 5561037 h 6858000"/>
              <a:gd name="connsiteX77" fmla="*/ 4694684 w 7369701"/>
              <a:gd name="connsiteY77" fmla="*/ 5447098 h 6858000"/>
              <a:gd name="connsiteX78" fmla="*/ 4754123 w 7369701"/>
              <a:gd name="connsiteY78" fmla="*/ 5384643 h 6858000"/>
              <a:gd name="connsiteX79" fmla="*/ 4978032 w 7369701"/>
              <a:gd name="connsiteY79" fmla="*/ 5183809 h 6858000"/>
              <a:gd name="connsiteX80" fmla="*/ 1903353 w 7369701"/>
              <a:gd name="connsiteY80" fmla="*/ 5044827 h 6858000"/>
              <a:gd name="connsiteX81" fmla="*/ 1936931 w 7369701"/>
              <a:gd name="connsiteY81" fmla="*/ 5093954 h 6858000"/>
              <a:gd name="connsiteX82" fmla="*/ 2195868 w 7369701"/>
              <a:gd name="connsiteY82" fmla="*/ 5396574 h 6858000"/>
              <a:gd name="connsiteX83" fmla="*/ 2088852 w 7369701"/>
              <a:gd name="connsiteY83" fmla="*/ 5166123 h 6858000"/>
              <a:gd name="connsiteX84" fmla="*/ 1958241 w 7369701"/>
              <a:gd name="connsiteY84" fmla="*/ 5067955 h 6858000"/>
              <a:gd name="connsiteX85" fmla="*/ 1903353 w 7369701"/>
              <a:gd name="connsiteY85" fmla="*/ 5044827 h 6858000"/>
              <a:gd name="connsiteX86" fmla="*/ 1979378 w 7369701"/>
              <a:gd name="connsiteY86" fmla="*/ 4769504 h 6858000"/>
              <a:gd name="connsiteX87" fmla="*/ 2882120 w 7369701"/>
              <a:gd name="connsiteY87" fmla="*/ 5064547 h 6858000"/>
              <a:gd name="connsiteX88" fmla="*/ 2793103 w 7369701"/>
              <a:gd name="connsiteY88" fmla="*/ 5039699 h 6858000"/>
              <a:gd name="connsiteX89" fmla="*/ 2770041 w 7369701"/>
              <a:gd name="connsiteY89" fmla="*/ 5033634 h 6858000"/>
              <a:gd name="connsiteX90" fmla="*/ 1979378 w 7369701"/>
              <a:gd name="connsiteY90" fmla="*/ 4769504 h 6858000"/>
              <a:gd name="connsiteX91" fmla="*/ 1927410 w 7369701"/>
              <a:gd name="connsiteY91" fmla="*/ 4716164 h 6858000"/>
              <a:gd name="connsiteX92" fmla="*/ 1959587 w 7369701"/>
              <a:gd name="connsiteY92" fmla="*/ 4728849 h 6858000"/>
              <a:gd name="connsiteX93" fmla="*/ 2777707 w 7369701"/>
              <a:gd name="connsiteY93" fmla="*/ 5003991 h 6858000"/>
              <a:gd name="connsiteX94" fmla="*/ 2800768 w 7369701"/>
              <a:gd name="connsiteY94" fmla="*/ 5010056 h 6858000"/>
              <a:gd name="connsiteX95" fmla="*/ 2879408 w 7369701"/>
              <a:gd name="connsiteY95" fmla="*/ 5031590 h 6858000"/>
              <a:gd name="connsiteX96" fmla="*/ 2862295 w 7369701"/>
              <a:gd name="connsiteY96" fmla="*/ 5022958 h 6858000"/>
              <a:gd name="connsiteX97" fmla="*/ 2813343 w 7369701"/>
              <a:gd name="connsiteY97" fmla="*/ 4998369 h 6858000"/>
              <a:gd name="connsiteX98" fmla="*/ 2646245 w 7369701"/>
              <a:gd name="connsiteY98" fmla="*/ 4930999 h 6858000"/>
              <a:gd name="connsiteX99" fmla="*/ 1999243 w 7369701"/>
              <a:gd name="connsiteY99" fmla="*/ 4730524 h 6858000"/>
              <a:gd name="connsiteX100" fmla="*/ 1979527 w 7369701"/>
              <a:gd name="connsiteY100" fmla="*/ 4726651 h 6858000"/>
              <a:gd name="connsiteX101" fmla="*/ 1927410 w 7369701"/>
              <a:gd name="connsiteY101" fmla="*/ 4716164 h 6858000"/>
              <a:gd name="connsiteX102" fmla="*/ 1997014 w 7369701"/>
              <a:gd name="connsiteY102" fmla="*/ 4698007 h 6858000"/>
              <a:gd name="connsiteX103" fmla="*/ 2005458 w 7369701"/>
              <a:gd name="connsiteY103" fmla="*/ 4699540 h 6858000"/>
              <a:gd name="connsiteX104" fmla="*/ 2657186 w 7369701"/>
              <a:gd name="connsiteY104" fmla="*/ 4901687 h 6858000"/>
              <a:gd name="connsiteX105" fmla="*/ 2826662 w 7369701"/>
              <a:gd name="connsiteY105" fmla="*/ 4970362 h 6858000"/>
              <a:gd name="connsiteX106" fmla="*/ 2876100 w 7369701"/>
              <a:gd name="connsiteY106" fmla="*/ 4995397 h 6858000"/>
              <a:gd name="connsiteX107" fmla="*/ 3042600 w 7369701"/>
              <a:gd name="connsiteY107" fmla="*/ 5059532 h 6858000"/>
              <a:gd name="connsiteX108" fmla="*/ 1997014 w 7369701"/>
              <a:gd name="connsiteY108" fmla="*/ 4698007 h 6858000"/>
              <a:gd name="connsiteX109" fmla="*/ 2305292 w 7369701"/>
              <a:gd name="connsiteY109" fmla="*/ 4219492 h 6858000"/>
              <a:gd name="connsiteX110" fmla="*/ 3360922 w 7369701"/>
              <a:gd name="connsiteY110" fmla="*/ 4529373 h 6858000"/>
              <a:gd name="connsiteX111" fmla="*/ 3492420 w 7369701"/>
              <a:gd name="connsiteY111" fmla="*/ 4510145 h 6858000"/>
              <a:gd name="connsiteX112" fmla="*/ 3364086 w 7369701"/>
              <a:gd name="connsiteY112" fmla="*/ 4480340 h 6858000"/>
              <a:gd name="connsiteX113" fmla="*/ 3225818 w 7369701"/>
              <a:gd name="connsiteY113" fmla="*/ 4411822 h 6858000"/>
              <a:gd name="connsiteX114" fmla="*/ 3129696 w 7369701"/>
              <a:gd name="connsiteY114" fmla="*/ 4360704 h 6858000"/>
              <a:gd name="connsiteX115" fmla="*/ 2814545 w 7369701"/>
              <a:gd name="connsiteY115" fmla="*/ 4282955 h 6858000"/>
              <a:gd name="connsiteX116" fmla="*/ 2305292 w 7369701"/>
              <a:gd name="connsiteY116" fmla="*/ 4219492 h 6858000"/>
              <a:gd name="connsiteX117" fmla="*/ 2626982 w 7369701"/>
              <a:gd name="connsiteY117" fmla="*/ 4206450 h 6858000"/>
              <a:gd name="connsiteX118" fmla="*/ 2490617 w 7369701"/>
              <a:gd name="connsiteY118" fmla="*/ 4206951 h 6858000"/>
              <a:gd name="connsiteX119" fmla="*/ 2819869 w 7369701"/>
              <a:gd name="connsiteY119" fmla="*/ 4252936 h 6858000"/>
              <a:gd name="connsiteX120" fmla="*/ 3143018 w 7369701"/>
              <a:gd name="connsiteY120" fmla="*/ 4332698 h 6858000"/>
              <a:gd name="connsiteX121" fmla="*/ 3241520 w 7369701"/>
              <a:gd name="connsiteY121" fmla="*/ 4385112 h 6858000"/>
              <a:gd name="connsiteX122" fmla="*/ 3374575 w 7369701"/>
              <a:gd name="connsiteY122" fmla="*/ 4451517 h 6858000"/>
              <a:gd name="connsiteX123" fmla="*/ 3505221 w 7369701"/>
              <a:gd name="connsiteY123" fmla="*/ 4480757 h 6858000"/>
              <a:gd name="connsiteX124" fmla="*/ 2626982 w 7369701"/>
              <a:gd name="connsiteY124" fmla="*/ 4206450 h 6858000"/>
              <a:gd name="connsiteX125" fmla="*/ 1310106 w 7369701"/>
              <a:gd name="connsiteY125" fmla="*/ 3943217 h 6858000"/>
              <a:gd name="connsiteX126" fmla="*/ 854994 w 7369701"/>
              <a:gd name="connsiteY126" fmla="*/ 4399136 h 6858000"/>
              <a:gd name="connsiteX127" fmla="*/ 742462 w 7369701"/>
              <a:gd name="connsiteY127" fmla="*/ 4594648 h 6858000"/>
              <a:gd name="connsiteX128" fmla="*/ 820602 w 7369701"/>
              <a:gd name="connsiteY128" fmla="*/ 4485915 h 6858000"/>
              <a:gd name="connsiteX129" fmla="*/ 878295 w 7369701"/>
              <a:gd name="connsiteY129" fmla="*/ 4403594 h 6858000"/>
              <a:gd name="connsiteX130" fmla="*/ 1240607 w 7369701"/>
              <a:gd name="connsiteY130" fmla="*/ 4010401 h 6858000"/>
              <a:gd name="connsiteX131" fmla="*/ 1310106 w 7369701"/>
              <a:gd name="connsiteY131" fmla="*/ 3943217 h 6858000"/>
              <a:gd name="connsiteX132" fmla="*/ 1423113 w 7369701"/>
              <a:gd name="connsiteY132" fmla="*/ 3874565 h 6858000"/>
              <a:gd name="connsiteX133" fmla="*/ 1260565 w 7369701"/>
              <a:gd name="connsiteY133" fmla="*/ 4031982 h 6858000"/>
              <a:gd name="connsiteX134" fmla="*/ 901900 w 7369701"/>
              <a:gd name="connsiteY134" fmla="*/ 4421236 h 6858000"/>
              <a:gd name="connsiteX135" fmla="*/ 845044 w 7369701"/>
              <a:gd name="connsiteY135" fmla="*/ 4502436 h 6858000"/>
              <a:gd name="connsiteX136" fmla="*/ 685926 w 7369701"/>
              <a:gd name="connsiteY136" fmla="*/ 4703069 h 6858000"/>
              <a:gd name="connsiteX137" fmla="*/ 684248 w 7369701"/>
              <a:gd name="connsiteY137" fmla="*/ 4706721 h 6858000"/>
              <a:gd name="connsiteX138" fmla="*/ 1423113 w 7369701"/>
              <a:gd name="connsiteY138" fmla="*/ 3874565 h 6858000"/>
              <a:gd name="connsiteX139" fmla="*/ 3316479 w 7369701"/>
              <a:gd name="connsiteY139" fmla="*/ 3872136 h 6858000"/>
              <a:gd name="connsiteX140" fmla="*/ 3546806 w 7369701"/>
              <a:gd name="connsiteY140" fmla="*/ 4356139 h 6858000"/>
              <a:gd name="connsiteX141" fmla="*/ 3364433 w 7369701"/>
              <a:gd name="connsiteY141" fmla="*/ 3953121 h 6858000"/>
              <a:gd name="connsiteX142" fmla="*/ 3316479 w 7369701"/>
              <a:gd name="connsiteY142" fmla="*/ 3872136 h 6858000"/>
              <a:gd name="connsiteX143" fmla="*/ 3291335 w 7369701"/>
              <a:gd name="connsiteY143" fmla="*/ 3767420 h 6858000"/>
              <a:gd name="connsiteX144" fmla="*/ 3390805 w 7369701"/>
              <a:gd name="connsiteY144" fmla="*/ 3937163 h 6858000"/>
              <a:gd name="connsiteX145" fmla="*/ 3579062 w 7369701"/>
              <a:gd name="connsiteY145" fmla="*/ 4359040 h 6858000"/>
              <a:gd name="connsiteX146" fmla="*/ 3467355 w 7369701"/>
              <a:gd name="connsiteY146" fmla="*/ 3988130 h 6858000"/>
              <a:gd name="connsiteX147" fmla="*/ 3310753 w 7369701"/>
              <a:gd name="connsiteY147" fmla="*/ 3787140 h 6858000"/>
              <a:gd name="connsiteX148" fmla="*/ 3291335 w 7369701"/>
              <a:gd name="connsiteY148" fmla="*/ 3767420 h 6858000"/>
              <a:gd name="connsiteX149" fmla="*/ 1635889 w 7369701"/>
              <a:gd name="connsiteY149" fmla="*/ 3709494 h 6858000"/>
              <a:gd name="connsiteX150" fmla="*/ 1634800 w 7369701"/>
              <a:gd name="connsiteY150" fmla="*/ 3731111 h 6858000"/>
              <a:gd name="connsiteX151" fmla="*/ 1635889 w 7369701"/>
              <a:gd name="connsiteY151" fmla="*/ 3709494 h 6858000"/>
              <a:gd name="connsiteX152" fmla="*/ 1510397 w 7369701"/>
              <a:gd name="connsiteY152" fmla="*/ 3684705 h 6858000"/>
              <a:gd name="connsiteX153" fmla="*/ 1146550 w 7369701"/>
              <a:gd name="connsiteY153" fmla="*/ 3802012 h 6858000"/>
              <a:gd name="connsiteX154" fmla="*/ 698834 w 7369701"/>
              <a:gd name="connsiteY154" fmla="*/ 3952272 h 6858000"/>
              <a:gd name="connsiteX155" fmla="*/ 34256 w 7369701"/>
              <a:gd name="connsiteY155" fmla="*/ 4347603 h 6858000"/>
              <a:gd name="connsiteX156" fmla="*/ 527241 w 7369701"/>
              <a:gd name="connsiteY156" fmla="*/ 4065078 h 6858000"/>
              <a:gd name="connsiteX157" fmla="*/ 1510397 w 7369701"/>
              <a:gd name="connsiteY157" fmla="*/ 3684705 h 6858000"/>
              <a:gd name="connsiteX158" fmla="*/ 1313114 w 7369701"/>
              <a:gd name="connsiteY158" fmla="*/ 3655216 h 6858000"/>
              <a:gd name="connsiteX159" fmla="*/ 1109304 w 7369701"/>
              <a:gd name="connsiteY159" fmla="*/ 3669030 h 6858000"/>
              <a:gd name="connsiteX160" fmla="*/ 8129 w 7369701"/>
              <a:gd name="connsiteY160" fmla="*/ 4330519 h 6858000"/>
              <a:gd name="connsiteX161" fmla="*/ 687572 w 7369701"/>
              <a:gd name="connsiteY161" fmla="*/ 3925629 h 6858000"/>
              <a:gd name="connsiteX162" fmla="*/ 1138365 w 7369701"/>
              <a:gd name="connsiteY162" fmla="*/ 3774515 h 6858000"/>
              <a:gd name="connsiteX163" fmla="*/ 1505579 w 7369701"/>
              <a:gd name="connsiteY163" fmla="*/ 3655526 h 6858000"/>
              <a:gd name="connsiteX164" fmla="*/ 1313114 w 7369701"/>
              <a:gd name="connsiteY164" fmla="*/ 3655216 h 6858000"/>
              <a:gd name="connsiteX165" fmla="*/ 3655073 w 7369701"/>
              <a:gd name="connsiteY165" fmla="*/ 3650884 h 6858000"/>
              <a:gd name="connsiteX166" fmla="*/ 3989938 w 7369701"/>
              <a:gd name="connsiteY166" fmla="*/ 3991685 h 6858000"/>
              <a:gd name="connsiteX167" fmla="*/ 4393907 w 7369701"/>
              <a:gd name="connsiteY167" fmla="*/ 4261258 h 6858000"/>
              <a:gd name="connsiteX168" fmla="*/ 4648051 w 7369701"/>
              <a:gd name="connsiteY168" fmla="*/ 4374051 h 6858000"/>
              <a:gd name="connsiteX169" fmla="*/ 4383389 w 7369701"/>
              <a:gd name="connsiteY169" fmla="*/ 4184369 h 6858000"/>
              <a:gd name="connsiteX170" fmla="*/ 4165508 w 7369701"/>
              <a:gd name="connsiteY170" fmla="*/ 4035196 h 6858000"/>
              <a:gd name="connsiteX171" fmla="*/ 4068162 w 7369701"/>
              <a:gd name="connsiteY171" fmla="*/ 3953394 h 6858000"/>
              <a:gd name="connsiteX172" fmla="*/ 3981416 w 7369701"/>
              <a:gd name="connsiteY172" fmla="*/ 3880482 h 6858000"/>
              <a:gd name="connsiteX173" fmla="*/ 3800147 w 7369701"/>
              <a:gd name="connsiteY173" fmla="*/ 3749872 h 6858000"/>
              <a:gd name="connsiteX174" fmla="*/ 3655073 w 7369701"/>
              <a:gd name="connsiteY174" fmla="*/ 3650884 h 6858000"/>
              <a:gd name="connsiteX175" fmla="*/ 3670252 w 7369701"/>
              <a:gd name="connsiteY175" fmla="*/ 3622798 h 6858000"/>
              <a:gd name="connsiteX176" fmla="*/ 3817258 w 7369701"/>
              <a:gd name="connsiteY176" fmla="*/ 3723577 h 6858000"/>
              <a:gd name="connsiteX177" fmla="*/ 4000461 w 7369701"/>
              <a:gd name="connsiteY177" fmla="*/ 3855966 h 6858000"/>
              <a:gd name="connsiteX178" fmla="*/ 4088180 w 7369701"/>
              <a:gd name="connsiteY178" fmla="*/ 3929774 h 6858000"/>
              <a:gd name="connsiteX179" fmla="*/ 4184555 w 7369701"/>
              <a:gd name="connsiteY179" fmla="*/ 4010683 h 6858000"/>
              <a:gd name="connsiteX180" fmla="*/ 4399563 w 7369701"/>
              <a:gd name="connsiteY180" fmla="*/ 4158106 h 6858000"/>
              <a:gd name="connsiteX181" fmla="*/ 4684469 w 7369701"/>
              <a:gd name="connsiteY181" fmla="*/ 4364680 h 6858000"/>
              <a:gd name="connsiteX182" fmla="*/ 4690271 w 7369701"/>
              <a:gd name="connsiteY182" fmla="*/ 4370034 h 6858000"/>
              <a:gd name="connsiteX183" fmla="*/ 4136093 w 7369701"/>
              <a:gd name="connsiteY183" fmla="*/ 3858466 h 6858000"/>
              <a:gd name="connsiteX184" fmla="*/ 3670252 w 7369701"/>
              <a:gd name="connsiteY184" fmla="*/ 3622798 h 6858000"/>
              <a:gd name="connsiteX185" fmla="*/ 4440129 w 7369701"/>
              <a:gd name="connsiteY185" fmla="*/ 3448571 h 6858000"/>
              <a:gd name="connsiteX186" fmla="*/ 4856525 w 7369701"/>
              <a:gd name="connsiteY186" fmla="*/ 3915351 h 6858000"/>
              <a:gd name="connsiteX187" fmla="*/ 5059055 w 7369701"/>
              <a:gd name="connsiteY187" fmla="*/ 4108918 h 6858000"/>
              <a:gd name="connsiteX188" fmla="*/ 5290070 w 7369701"/>
              <a:gd name="connsiteY188" fmla="*/ 4263619 h 6858000"/>
              <a:gd name="connsiteX189" fmla="*/ 4834991 w 7369701"/>
              <a:gd name="connsiteY189" fmla="*/ 3830985 h 6858000"/>
              <a:gd name="connsiteX190" fmla="*/ 4440129 w 7369701"/>
              <a:gd name="connsiteY190" fmla="*/ 3448571 h 6858000"/>
              <a:gd name="connsiteX191" fmla="*/ 4441737 w 7369701"/>
              <a:gd name="connsiteY191" fmla="*/ 3399734 h 6858000"/>
              <a:gd name="connsiteX192" fmla="*/ 4431236 w 7369701"/>
              <a:gd name="connsiteY192" fmla="*/ 3400954 h 6858000"/>
              <a:gd name="connsiteX193" fmla="*/ 4557150 w 7369701"/>
              <a:gd name="connsiteY193" fmla="*/ 3510023 h 6858000"/>
              <a:gd name="connsiteX194" fmla="*/ 4856936 w 7369701"/>
              <a:gd name="connsiteY194" fmla="*/ 3809146 h 6858000"/>
              <a:gd name="connsiteX195" fmla="*/ 5111996 w 7369701"/>
              <a:gd name="connsiteY195" fmla="*/ 4065759 h 6858000"/>
              <a:gd name="connsiteX196" fmla="*/ 5388878 w 7369701"/>
              <a:gd name="connsiteY196" fmla="*/ 4300185 h 6858000"/>
              <a:gd name="connsiteX197" fmla="*/ 5425556 w 7369701"/>
              <a:gd name="connsiteY197" fmla="*/ 4308967 h 6858000"/>
              <a:gd name="connsiteX198" fmla="*/ 4943646 w 7369701"/>
              <a:gd name="connsiteY198" fmla="*/ 3822916 h 6858000"/>
              <a:gd name="connsiteX199" fmla="*/ 4594837 w 7369701"/>
              <a:gd name="connsiteY199" fmla="*/ 3532274 h 6858000"/>
              <a:gd name="connsiteX200" fmla="*/ 4441737 w 7369701"/>
              <a:gd name="connsiteY200" fmla="*/ 3399734 h 6858000"/>
              <a:gd name="connsiteX201" fmla="*/ 5425834 w 7369701"/>
              <a:gd name="connsiteY201" fmla="*/ 3162785 h 6858000"/>
              <a:gd name="connsiteX202" fmla="*/ 5401644 w 7369701"/>
              <a:gd name="connsiteY202" fmla="*/ 3617847 h 6858000"/>
              <a:gd name="connsiteX203" fmla="*/ 5467256 w 7369701"/>
              <a:gd name="connsiteY203" fmla="*/ 4175494 h 6858000"/>
              <a:gd name="connsiteX204" fmla="*/ 5448069 w 7369701"/>
              <a:gd name="connsiteY204" fmla="*/ 3567554 h 6858000"/>
              <a:gd name="connsiteX205" fmla="*/ 5425834 w 7369701"/>
              <a:gd name="connsiteY205" fmla="*/ 3162785 h 6858000"/>
              <a:gd name="connsiteX206" fmla="*/ 1318687 w 7369701"/>
              <a:gd name="connsiteY206" fmla="*/ 3113840 h 6858000"/>
              <a:gd name="connsiteX207" fmla="*/ 1066793 w 7369701"/>
              <a:gd name="connsiteY207" fmla="*/ 3212171 h 6858000"/>
              <a:gd name="connsiteX208" fmla="*/ 993319 w 7369701"/>
              <a:gd name="connsiteY208" fmla="*/ 3247648 h 6858000"/>
              <a:gd name="connsiteX209" fmla="*/ 853081 w 7369701"/>
              <a:gd name="connsiteY209" fmla="*/ 3312410 h 6858000"/>
              <a:gd name="connsiteX210" fmla="*/ 805957 w 7369701"/>
              <a:gd name="connsiteY210" fmla="*/ 3330443 h 6858000"/>
              <a:gd name="connsiteX211" fmla="*/ 1318687 w 7369701"/>
              <a:gd name="connsiteY211" fmla="*/ 3113840 h 6858000"/>
              <a:gd name="connsiteX212" fmla="*/ 5453702 w 7369701"/>
              <a:gd name="connsiteY212" fmla="*/ 3090882 h 6858000"/>
              <a:gd name="connsiteX213" fmla="*/ 5480135 w 7369701"/>
              <a:gd name="connsiteY213" fmla="*/ 3565802 h 6858000"/>
              <a:gd name="connsiteX214" fmla="*/ 5499023 w 7369701"/>
              <a:gd name="connsiteY214" fmla="*/ 4166310 h 6858000"/>
              <a:gd name="connsiteX215" fmla="*/ 5547022 w 7369701"/>
              <a:gd name="connsiteY215" fmla="*/ 3607838 h 6858000"/>
              <a:gd name="connsiteX216" fmla="*/ 5515964 w 7369701"/>
              <a:gd name="connsiteY216" fmla="*/ 3378541 h 6858000"/>
              <a:gd name="connsiteX217" fmla="*/ 5453702 w 7369701"/>
              <a:gd name="connsiteY217" fmla="*/ 3090882 h 6858000"/>
              <a:gd name="connsiteX218" fmla="*/ 1238695 w 7369701"/>
              <a:gd name="connsiteY218" fmla="*/ 3076820 h 6858000"/>
              <a:gd name="connsiteX219" fmla="*/ 716371 w 7369701"/>
              <a:gd name="connsiteY219" fmla="*/ 3293249 h 6858000"/>
              <a:gd name="connsiteX220" fmla="*/ 579522 w 7369701"/>
              <a:gd name="connsiteY220" fmla="*/ 3371759 h 6858000"/>
              <a:gd name="connsiteX221" fmla="*/ 600288 w 7369701"/>
              <a:gd name="connsiteY221" fmla="*/ 3365555 h 6858000"/>
              <a:gd name="connsiteX222" fmla="*/ 840692 w 7369701"/>
              <a:gd name="connsiteY222" fmla="*/ 3284921 h 6858000"/>
              <a:gd name="connsiteX223" fmla="*/ 979248 w 7369701"/>
              <a:gd name="connsiteY223" fmla="*/ 3221003 h 6858000"/>
              <a:gd name="connsiteX224" fmla="*/ 1053282 w 7369701"/>
              <a:gd name="connsiteY224" fmla="*/ 3185247 h 6858000"/>
              <a:gd name="connsiteX225" fmla="*/ 1320603 w 7369701"/>
              <a:gd name="connsiteY225" fmla="*/ 3081281 h 6858000"/>
              <a:gd name="connsiteX226" fmla="*/ 1238695 w 7369701"/>
              <a:gd name="connsiteY226" fmla="*/ 3076820 h 6858000"/>
              <a:gd name="connsiteX227" fmla="*/ 5425627 w 7369701"/>
              <a:gd name="connsiteY227" fmla="*/ 2954192 h 6858000"/>
              <a:gd name="connsiteX228" fmla="*/ 5470770 w 7369701"/>
              <a:gd name="connsiteY228" fmla="*/ 3005435 h 6858000"/>
              <a:gd name="connsiteX229" fmla="*/ 5519779 w 7369701"/>
              <a:gd name="connsiteY229" fmla="*/ 4359223 h 6858000"/>
              <a:gd name="connsiteX230" fmla="*/ 5520293 w 7369701"/>
              <a:gd name="connsiteY230" fmla="*/ 4360602 h 6858000"/>
              <a:gd name="connsiteX231" fmla="*/ 5767221 w 7369701"/>
              <a:gd name="connsiteY231" fmla="*/ 4665564 h 6858000"/>
              <a:gd name="connsiteX232" fmla="*/ 6937169 w 7369701"/>
              <a:gd name="connsiteY232" fmla="*/ 4815941 h 6858000"/>
              <a:gd name="connsiteX233" fmla="*/ 6953922 w 7369701"/>
              <a:gd name="connsiteY233" fmla="*/ 4890068 h 6858000"/>
              <a:gd name="connsiteX234" fmla="*/ 6071359 w 7369701"/>
              <a:gd name="connsiteY234" fmla="*/ 4770770 h 6858000"/>
              <a:gd name="connsiteX235" fmla="*/ 6038839 w 7369701"/>
              <a:gd name="connsiteY235" fmla="*/ 4764474 h 6858000"/>
              <a:gd name="connsiteX236" fmla="*/ 6038706 w 7369701"/>
              <a:gd name="connsiteY236" fmla="*/ 4763847 h 6858000"/>
              <a:gd name="connsiteX237" fmla="*/ 6037784 w 7369701"/>
              <a:gd name="connsiteY237" fmla="*/ 4764270 h 6858000"/>
              <a:gd name="connsiteX238" fmla="*/ 6038839 w 7369701"/>
              <a:gd name="connsiteY238" fmla="*/ 4764474 h 6858000"/>
              <a:gd name="connsiteX239" fmla="*/ 6040338 w 7369701"/>
              <a:gd name="connsiteY239" fmla="*/ 4771418 h 6858000"/>
              <a:gd name="connsiteX240" fmla="*/ 6024488 w 7369701"/>
              <a:gd name="connsiteY240" fmla="*/ 4809903 h 6858000"/>
              <a:gd name="connsiteX241" fmla="*/ 5599771 w 7369701"/>
              <a:gd name="connsiteY241" fmla="*/ 5509652 h 6858000"/>
              <a:gd name="connsiteX242" fmla="*/ 5548843 w 7369701"/>
              <a:gd name="connsiteY242" fmla="*/ 5563845 h 6858000"/>
              <a:gd name="connsiteX243" fmla="*/ 5940952 w 7369701"/>
              <a:gd name="connsiteY243" fmla="*/ 6250028 h 6858000"/>
              <a:gd name="connsiteX244" fmla="*/ 6043441 w 7369701"/>
              <a:gd name="connsiteY244" fmla="*/ 6665847 h 6858000"/>
              <a:gd name="connsiteX245" fmla="*/ 6093432 w 7369701"/>
              <a:gd name="connsiteY245" fmla="*/ 6858000 h 6858000"/>
              <a:gd name="connsiteX246" fmla="*/ 6034344 w 7369701"/>
              <a:gd name="connsiteY246" fmla="*/ 6858000 h 6858000"/>
              <a:gd name="connsiteX247" fmla="*/ 6026679 w 7369701"/>
              <a:gd name="connsiteY247" fmla="*/ 6836959 h 6858000"/>
              <a:gd name="connsiteX248" fmla="*/ 5800441 w 7369701"/>
              <a:gd name="connsiteY248" fmla="*/ 6335286 h 6858000"/>
              <a:gd name="connsiteX249" fmla="*/ 5526562 w 7369701"/>
              <a:gd name="connsiteY249" fmla="*/ 5705388 h 6858000"/>
              <a:gd name="connsiteX250" fmla="*/ 5519640 w 7369701"/>
              <a:gd name="connsiteY250" fmla="*/ 5683774 h 6858000"/>
              <a:gd name="connsiteX251" fmla="*/ 5844559 w 7369701"/>
              <a:gd name="connsiteY251" fmla="*/ 6553349 h 6858000"/>
              <a:gd name="connsiteX252" fmla="*/ 5975994 w 7369701"/>
              <a:gd name="connsiteY252" fmla="*/ 6858000 h 6858000"/>
              <a:gd name="connsiteX253" fmla="*/ 5898547 w 7369701"/>
              <a:gd name="connsiteY253" fmla="*/ 6858000 h 6858000"/>
              <a:gd name="connsiteX254" fmla="*/ 5682041 w 7369701"/>
              <a:gd name="connsiteY254" fmla="*/ 6355860 h 6858000"/>
              <a:gd name="connsiteX255" fmla="*/ 5461758 w 7369701"/>
              <a:gd name="connsiteY255" fmla="*/ 5820220 h 6858000"/>
              <a:gd name="connsiteX256" fmla="*/ 5237282 w 7369701"/>
              <a:gd name="connsiteY256" fmla="*/ 6579086 h 6858000"/>
              <a:gd name="connsiteX257" fmla="*/ 5115009 w 7369701"/>
              <a:gd name="connsiteY257" fmla="*/ 6858000 h 6858000"/>
              <a:gd name="connsiteX258" fmla="*/ 5028074 w 7369701"/>
              <a:gd name="connsiteY258" fmla="*/ 6858000 h 6858000"/>
              <a:gd name="connsiteX259" fmla="*/ 5079508 w 7369701"/>
              <a:gd name="connsiteY259" fmla="*/ 6749074 h 6858000"/>
              <a:gd name="connsiteX260" fmla="*/ 5371846 w 7369701"/>
              <a:gd name="connsiteY260" fmla="*/ 5924413 h 6858000"/>
              <a:gd name="connsiteX261" fmla="*/ 5270512 w 7369701"/>
              <a:gd name="connsiteY261" fmla="*/ 6138975 h 6858000"/>
              <a:gd name="connsiteX262" fmla="*/ 5062409 w 7369701"/>
              <a:gd name="connsiteY262" fmla="*/ 6653544 h 6858000"/>
              <a:gd name="connsiteX263" fmla="*/ 5036628 w 7369701"/>
              <a:gd name="connsiteY263" fmla="*/ 6754247 h 6858000"/>
              <a:gd name="connsiteX264" fmla="*/ 5009112 w 7369701"/>
              <a:gd name="connsiteY264" fmla="*/ 6858000 h 6858000"/>
              <a:gd name="connsiteX265" fmla="*/ 4976679 w 7369701"/>
              <a:gd name="connsiteY265" fmla="*/ 6858000 h 6858000"/>
              <a:gd name="connsiteX266" fmla="*/ 5006537 w 7369701"/>
              <a:gd name="connsiteY266" fmla="*/ 6747068 h 6858000"/>
              <a:gd name="connsiteX267" fmla="*/ 5032723 w 7369701"/>
              <a:gd name="connsiteY267" fmla="*/ 6644957 h 6858000"/>
              <a:gd name="connsiteX268" fmla="*/ 5242949 w 7369701"/>
              <a:gd name="connsiteY268" fmla="*/ 6125175 h 6858000"/>
              <a:gd name="connsiteX269" fmla="*/ 5286321 w 7369701"/>
              <a:gd name="connsiteY269" fmla="*/ 6033555 h 6858000"/>
              <a:gd name="connsiteX270" fmla="*/ 5008210 w 7369701"/>
              <a:gd name="connsiteY270" fmla="*/ 6649194 h 6858000"/>
              <a:gd name="connsiteX271" fmla="*/ 4986321 w 7369701"/>
              <a:gd name="connsiteY271" fmla="*/ 6765687 h 6858000"/>
              <a:gd name="connsiteX272" fmla="*/ 4973474 w 7369701"/>
              <a:gd name="connsiteY272" fmla="*/ 6858000 h 6858000"/>
              <a:gd name="connsiteX273" fmla="*/ 4907178 w 7369701"/>
              <a:gd name="connsiteY273" fmla="*/ 6858000 h 6858000"/>
              <a:gd name="connsiteX274" fmla="*/ 4910810 w 7369701"/>
              <a:gd name="connsiteY274" fmla="*/ 6829660 h 6858000"/>
              <a:gd name="connsiteX275" fmla="*/ 4987461 w 7369701"/>
              <a:gd name="connsiteY275" fmla="*/ 6432994 h 6858000"/>
              <a:gd name="connsiteX276" fmla="*/ 5179262 w 7369701"/>
              <a:gd name="connsiteY276" fmla="*/ 6035044 h 6858000"/>
              <a:gd name="connsiteX277" fmla="*/ 4689678 w 7369701"/>
              <a:gd name="connsiteY277" fmla="*/ 6440241 h 6858000"/>
              <a:gd name="connsiteX278" fmla="*/ 4477543 w 7369701"/>
              <a:gd name="connsiteY278" fmla="*/ 6674836 h 6858000"/>
              <a:gd name="connsiteX279" fmla="*/ 4329957 w 7369701"/>
              <a:gd name="connsiteY279" fmla="*/ 6858000 h 6858000"/>
              <a:gd name="connsiteX280" fmla="*/ 4218595 w 7369701"/>
              <a:gd name="connsiteY280" fmla="*/ 6858000 h 6858000"/>
              <a:gd name="connsiteX281" fmla="*/ 4368888 w 7369701"/>
              <a:gd name="connsiteY281" fmla="*/ 6668412 h 6858000"/>
              <a:gd name="connsiteX282" fmla="*/ 4563091 w 7369701"/>
              <a:gd name="connsiteY282" fmla="*/ 6442508 h 6858000"/>
              <a:gd name="connsiteX283" fmla="*/ 5387324 w 7369701"/>
              <a:gd name="connsiteY283" fmla="*/ 5705830 h 6858000"/>
              <a:gd name="connsiteX284" fmla="*/ 5073620 w 7369701"/>
              <a:gd name="connsiteY284" fmla="*/ 5955437 h 6858000"/>
              <a:gd name="connsiteX285" fmla="*/ 4689789 w 7369701"/>
              <a:gd name="connsiteY285" fmla="*/ 6268382 h 6858000"/>
              <a:gd name="connsiteX286" fmla="*/ 4418722 w 7369701"/>
              <a:gd name="connsiteY286" fmla="*/ 6570886 h 6858000"/>
              <a:gd name="connsiteX287" fmla="*/ 4214944 w 7369701"/>
              <a:gd name="connsiteY287" fmla="*/ 6858000 h 6858000"/>
              <a:gd name="connsiteX288" fmla="*/ 4177898 w 7369701"/>
              <a:gd name="connsiteY288" fmla="*/ 6858000 h 6858000"/>
              <a:gd name="connsiteX289" fmla="*/ 4391597 w 7369701"/>
              <a:gd name="connsiteY289" fmla="*/ 6556370 h 6858000"/>
              <a:gd name="connsiteX290" fmla="*/ 4668889 w 7369701"/>
              <a:gd name="connsiteY290" fmla="*/ 6246399 h 6858000"/>
              <a:gd name="connsiteX291" fmla="*/ 5055427 w 7369701"/>
              <a:gd name="connsiteY291" fmla="*/ 5931476 h 6858000"/>
              <a:gd name="connsiteX292" fmla="*/ 5371814 w 7369701"/>
              <a:gd name="connsiteY292" fmla="*/ 5678975 h 6858000"/>
              <a:gd name="connsiteX293" fmla="*/ 4987918 w 7369701"/>
              <a:gd name="connsiteY293" fmla="*/ 5838701 h 6858000"/>
              <a:gd name="connsiteX294" fmla="*/ 4317146 w 7369701"/>
              <a:gd name="connsiteY294" fmla="*/ 6587716 h 6858000"/>
              <a:gd name="connsiteX295" fmla="*/ 4171627 w 7369701"/>
              <a:gd name="connsiteY295" fmla="*/ 6858000 h 6858000"/>
              <a:gd name="connsiteX296" fmla="*/ 4081585 w 7369701"/>
              <a:gd name="connsiteY296" fmla="*/ 6858000 h 6858000"/>
              <a:gd name="connsiteX297" fmla="*/ 4238603 w 7369701"/>
              <a:gd name="connsiteY297" fmla="*/ 6559341 h 6858000"/>
              <a:gd name="connsiteX298" fmla="*/ 4778333 w 7369701"/>
              <a:gd name="connsiteY298" fmla="*/ 5873626 h 6858000"/>
              <a:gd name="connsiteX299" fmla="*/ 5414185 w 7369701"/>
              <a:gd name="connsiteY299" fmla="*/ 5573882 h 6858000"/>
              <a:gd name="connsiteX300" fmla="*/ 5959648 w 7369701"/>
              <a:gd name="connsiteY300" fmla="*/ 4760797 h 6858000"/>
              <a:gd name="connsiteX301" fmla="*/ 5355019 w 7369701"/>
              <a:gd name="connsiteY301" fmla="*/ 4734672 h 6858000"/>
              <a:gd name="connsiteX302" fmla="*/ 5083565 w 7369701"/>
              <a:gd name="connsiteY302" fmla="*/ 5179121 h 6858000"/>
              <a:gd name="connsiteX303" fmla="*/ 4713577 w 7369701"/>
              <a:gd name="connsiteY303" fmla="*/ 5616803 h 6858000"/>
              <a:gd name="connsiteX304" fmla="*/ 3989559 w 7369701"/>
              <a:gd name="connsiteY304" fmla="*/ 6145945 h 6858000"/>
              <a:gd name="connsiteX305" fmla="*/ 3939824 w 7369701"/>
              <a:gd name="connsiteY305" fmla="*/ 6066900 h 6858000"/>
              <a:gd name="connsiteX306" fmla="*/ 4584537 w 7369701"/>
              <a:gd name="connsiteY306" fmla="*/ 5324826 h 6858000"/>
              <a:gd name="connsiteX307" fmla="*/ 5037105 w 7369701"/>
              <a:gd name="connsiteY307" fmla="*/ 5088765 h 6858000"/>
              <a:gd name="connsiteX308" fmla="*/ 5039930 w 7369701"/>
              <a:gd name="connsiteY308" fmla="*/ 5089585 h 6858000"/>
              <a:gd name="connsiteX309" fmla="*/ 5263764 w 7369701"/>
              <a:gd name="connsiteY309" fmla="*/ 4735525 h 6858000"/>
              <a:gd name="connsiteX310" fmla="*/ 4086300 w 7369701"/>
              <a:gd name="connsiteY310" fmla="*/ 4884599 h 6858000"/>
              <a:gd name="connsiteX311" fmla="*/ 4085485 w 7369701"/>
              <a:gd name="connsiteY311" fmla="*/ 4899070 h 6858000"/>
              <a:gd name="connsiteX312" fmla="*/ 3871915 w 7369701"/>
              <a:gd name="connsiteY312" fmla="*/ 5253645 h 6858000"/>
              <a:gd name="connsiteX313" fmla="*/ 3799374 w 7369701"/>
              <a:gd name="connsiteY313" fmla="*/ 5466127 h 6858000"/>
              <a:gd name="connsiteX314" fmla="*/ 3498850 w 7369701"/>
              <a:gd name="connsiteY314" fmla="*/ 6661888 h 6858000"/>
              <a:gd name="connsiteX315" fmla="*/ 3399216 w 7369701"/>
              <a:gd name="connsiteY315" fmla="*/ 6858000 h 6858000"/>
              <a:gd name="connsiteX316" fmla="*/ 3303688 w 7369701"/>
              <a:gd name="connsiteY316" fmla="*/ 6858000 h 6858000"/>
              <a:gd name="connsiteX317" fmla="*/ 3391774 w 7369701"/>
              <a:gd name="connsiteY317" fmla="*/ 6697181 h 6858000"/>
              <a:gd name="connsiteX318" fmla="*/ 3735540 w 7369701"/>
              <a:gd name="connsiteY318" fmla="*/ 5546923 h 6858000"/>
              <a:gd name="connsiteX319" fmla="*/ 3729438 w 7369701"/>
              <a:gd name="connsiteY319" fmla="*/ 5569058 h 6858000"/>
              <a:gd name="connsiteX320" fmla="*/ 3707782 w 7369701"/>
              <a:gd name="connsiteY320" fmla="*/ 5644908 h 6858000"/>
              <a:gd name="connsiteX321" fmla="*/ 3583827 w 7369701"/>
              <a:gd name="connsiteY321" fmla="*/ 6039215 h 6858000"/>
              <a:gd name="connsiteX322" fmla="*/ 3547861 w 7369701"/>
              <a:gd name="connsiteY322" fmla="*/ 6129609 h 6858000"/>
              <a:gd name="connsiteX323" fmla="*/ 3490905 w 7369701"/>
              <a:gd name="connsiteY323" fmla="*/ 6277660 h 6858000"/>
              <a:gd name="connsiteX324" fmla="*/ 3455859 w 7369701"/>
              <a:gd name="connsiteY324" fmla="*/ 6391301 h 6858000"/>
              <a:gd name="connsiteX325" fmla="*/ 3429112 w 7369701"/>
              <a:gd name="connsiteY325" fmla="*/ 6479469 h 6858000"/>
              <a:gd name="connsiteX326" fmla="*/ 3304862 w 7369701"/>
              <a:gd name="connsiteY326" fmla="*/ 6796476 h 6858000"/>
              <a:gd name="connsiteX327" fmla="*/ 3276071 w 7369701"/>
              <a:gd name="connsiteY327" fmla="*/ 6858000 h 6858000"/>
              <a:gd name="connsiteX328" fmla="*/ 3240805 w 7369701"/>
              <a:gd name="connsiteY328" fmla="*/ 6858000 h 6858000"/>
              <a:gd name="connsiteX329" fmla="*/ 3275917 w 7369701"/>
              <a:gd name="connsiteY329" fmla="*/ 6783192 h 6858000"/>
              <a:gd name="connsiteX330" fmla="*/ 3399358 w 7369701"/>
              <a:gd name="connsiteY330" fmla="*/ 6469011 h 6858000"/>
              <a:gd name="connsiteX331" fmla="*/ 3425650 w 7369701"/>
              <a:gd name="connsiteY331" fmla="*/ 6381333 h 6858000"/>
              <a:gd name="connsiteX332" fmla="*/ 3460661 w 7369701"/>
              <a:gd name="connsiteY332" fmla="*/ 6266763 h 6858000"/>
              <a:gd name="connsiteX333" fmla="*/ 3518021 w 7369701"/>
              <a:gd name="connsiteY333" fmla="*/ 6117298 h 6858000"/>
              <a:gd name="connsiteX334" fmla="*/ 3554035 w 7369701"/>
              <a:gd name="connsiteY334" fmla="*/ 6027832 h 6858000"/>
              <a:gd name="connsiteX335" fmla="*/ 3677174 w 7369701"/>
              <a:gd name="connsiteY335" fmla="*/ 5636351 h 6858000"/>
              <a:gd name="connsiteX336" fmla="*/ 3698819 w 7369701"/>
              <a:gd name="connsiteY336" fmla="*/ 5560503 h 6858000"/>
              <a:gd name="connsiteX337" fmla="*/ 3702094 w 7369701"/>
              <a:gd name="connsiteY337" fmla="*/ 5549194 h 6858000"/>
              <a:gd name="connsiteX338" fmla="*/ 3398355 w 7369701"/>
              <a:gd name="connsiteY338" fmla="*/ 6094603 h 6858000"/>
              <a:gd name="connsiteX339" fmla="*/ 3193941 w 7369701"/>
              <a:gd name="connsiteY339" fmla="*/ 6798775 h 6858000"/>
              <a:gd name="connsiteX340" fmla="*/ 3184140 w 7369701"/>
              <a:gd name="connsiteY340" fmla="*/ 6858000 h 6858000"/>
              <a:gd name="connsiteX341" fmla="*/ 3099978 w 7369701"/>
              <a:gd name="connsiteY341" fmla="*/ 6858000 h 6858000"/>
              <a:gd name="connsiteX342" fmla="*/ 3101556 w 7369701"/>
              <a:gd name="connsiteY342" fmla="*/ 6843337 h 6858000"/>
              <a:gd name="connsiteX343" fmla="*/ 3370162 w 7369701"/>
              <a:gd name="connsiteY343" fmla="*/ 5785550 h 6858000"/>
              <a:gd name="connsiteX344" fmla="*/ 3746477 w 7369701"/>
              <a:gd name="connsiteY344" fmla="*/ 5377889 h 6858000"/>
              <a:gd name="connsiteX345" fmla="*/ 3863399 w 7369701"/>
              <a:gd name="connsiteY345" fmla="*/ 5087257 h 6858000"/>
              <a:gd name="connsiteX346" fmla="*/ 3968712 w 7369701"/>
              <a:gd name="connsiteY346" fmla="*/ 4913989 h 6858000"/>
              <a:gd name="connsiteX347" fmla="*/ 2792390 w 7369701"/>
              <a:gd name="connsiteY347" fmla="*/ 5382974 h 6858000"/>
              <a:gd name="connsiteX348" fmla="*/ 2714982 w 7369701"/>
              <a:gd name="connsiteY348" fmla="*/ 5427051 h 6858000"/>
              <a:gd name="connsiteX349" fmla="*/ 2813361 w 7369701"/>
              <a:gd name="connsiteY349" fmla="*/ 6023912 h 6858000"/>
              <a:gd name="connsiteX350" fmla="*/ 2688430 w 7369701"/>
              <a:gd name="connsiteY350" fmla="*/ 6801564 h 6858000"/>
              <a:gd name="connsiteX351" fmla="*/ 2629626 w 7369701"/>
              <a:gd name="connsiteY351" fmla="*/ 6763394 h 6858000"/>
              <a:gd name="connsiteX352" fmla="*/ 2565328 w 7369701"/>
              <a:gd name="connsiteY352" fmla="*/ 5516399 h 6858000"/>
              <a:gd name="connsiteX353" fmla="*/ 1922999 w 7369701"/>
              <a:gd name="connsiteY353" fmla="*/ 5980343 h 6858000"/>
              <a:gd name="connsiteX354" fmla="*/ 1950261 w 7369701"/>
              <a:gd name="connsiteY354" fmla="*/ 6405858 h 6858000"/>
              <a:gd name="connsiteX355" fmla="*/ 2365554 w 7369701"/>
              <a:gd name="connsiteY355" fmla="*/ 6759107 h 6858000"/>
              <a:gd name="connsiteX356" fmla="*/ 2424142 w 7369701"/>
              <a:gd name="connsiteY356" fmla="*/ 6858000 h 6858000"/>
              <a:gd name="connsiteX357" fmla="*/ 2395994 w 7369701"/>
              <a:gd name="connsiteY357" fmla="*/ 6858000 h 6858000"/>
              <a:gd name="connsiteX358" fmla="*/ 2392863 w 7369701"/>
              <a:gd name="connsiteY358" fmla="*/ 6852964 h 6858000"/>
              <a:gd name="connsiteX359" fmla="*/ 2017589 w 7369701"/>
              <a:gd name="connsiteY359" fmla="*/ 6493982 h 6858000"/>
              <a:gd name="connsiteX360" fmla="*/ 2147336 w 7369701"/>
              <a:gd name="connsiteY360" fmla="*/ 6594052 h 6858000"/>
              <a:gd name="connsiteX361" fmla="*/ 2207047 w 7369701"/>
              <a:gd name="connsiteY361" fmla="*/ 6654540 h 6858000"/>
              <a:gd name="connsiteX362" fmla="*/ 2299106 w 7369701"/>
              <a:gd name="connsiteY362" fmla="*/ 6778931 h 6858000"/>
              <a:gd name="connsiteX363" fmla="*/ 2314430 w 7369701"/>
              <a:gd name="connsiteY363" fmla="*/ 6801144 h 6858000"/>
              <a:gd name="connsiteX364" fmla="*/ 2352406 w 7369701"/>
              <a:gd name="connsiteY364" fmla="*/ 6858000 h 6858000"/>
              <a:gd name="connsiteX365" fmla="*/ 2314492 w 7369701"/>
              <a:gd name="connsiteY365" fmla="*/ 6858000 h 6858000"/>
              <a:gd name="connsiteX366" fmla="*/ 2288095 w 7369701"/>
              <a:gd name="connsiteY366" fmla="*/ 6818030 h 6858000"/>
              <a:gd name="connsiteX367" fmla="*/ 2272768 w 7369701"/>
              <a:gd name="connsiteY367" fmla="*/ 6795822 h 6858000"/>
              <a:gd name="connsiteX368" fmla="*/ 2182715 w 7369701"/>
              <a:gd name="connsiteY368" fmla="*/ 6675071 h 6858000"/>
              <a:gd name="connsiteX369" fmla="*/ 2032061 w 7369701"/>
              <a:gd name="connsiteY369" fmla="*/ 6541380 h 6858000"/>
              <a:gd name="connsiteX370" fmla="*/ 2257220 w 7369701"/>
              <a:gd name="connsiteY370" fmla="*/ 6826257 h 6858000"/>
              <a:gd name="connsiteX371" fmla="*/ 2281324 w 7369701"/>
              <a:gd name="connsiteY371" fmla="*/ 6858000 h 6858000"/>
              <a:gd name="connsiteX372" fmla="*/ 2242860 w 7369701"/>
              <a:gd name="connsiteY372" fmla="*/ 6858000 h 6858000"/>
              <a:gd name="connsiteX373" fmla="*/ 2232818 w 7369701"/>
              <a:gd name="connsiteY373" fmla="*/ 6844926 h 6858000"/>
              <a:gd name="connsiteX374" fmla="*/ 1990172 w 7369701"/>
              <a:gd name="connsiteY374" fmla="*/ 6542121 h 6858000"/>
              <a:gd name="connsiteX375" fmla="*/ 2124090 w 7369701"/>
              <a:gd name="connsiteY375" fmla="*/ 6761017 h 6858000"/>
              <a:gd name="connsiteX376" fmla="*/ 2200380 w 7369701"/>
              <a:gd name="connsiteY376" fmla="*/ 6858000 h 6858000"/>
              <a:gd name="connsiteX377" fmla="*/ 2147507 w 7369701"/>
              <a:gd name="connsiteY377" fmla="*/ 6858000 h 6858000"/>
              <a:gd name="connsiteX378" fmla="*/ 2070668 w 7369701"/>
              <a:gd name="connsiteY378" fmla="*/ 6761520 h 6858000"/>
              <a:gd name="connsiteX379" fmla="*/ 1975142 w 7369701"/>
              <a:gd name="connsiteY379" fmla="*/ 6585570 h 6858000"/>
              <a:gd name="connsiteX380" fmla="*/ 2050035 w 7369701"/>
              <a:gd name="connsiteY380" fmla="*/ 6813345 h 6858000"/>
              <a:gd name="connsiteX381" fmla="*/ 2063025 w 7369701"/>
              <a:gd name="connsiteY381" fmla="*/ 6858000 h 6858000"/>
              <a:gd name="connsiteX382" fmla="*/ 2021675 w 7369701"/>
              <a:gd name="connsiteY382" fmla="*/ 6858000 h 6858000"/>
              <a:gd name="connsiteX383" fmla="*/ 2019308 w 7369701"/>
              <a:gd name="connsiteY383" fmla="*/ 6847118 h 6858000"/>
              <a:gd name="connsiteX384" fmla="*/ 1938835 w 7369701"/>
              <a:gd name="connsiteY384" fmla="*/ 6551160 h 6858000"/>
              <a:gd name="connsiteX385" fmla="*/ 1953230 w 7369701"/>
              <a:gd name="connsiteY385" fmla="*/ 6759699 h 6858000"/>
              <a:gd name="connsiteX386" fmla="*/ 1956763 w 7369701"/>
              <a:gd name="connsiteY386" fmla="*/ 6778191 h 6858000"/>
              <a:gd name="connsiteX387" fmla="*/ 1967925 w 7369701"/>
              <a:gd name="connsiteY387" fmla="*/ 6858000 h 6858000"/>
              <a:gd name="connsiteX388" fmla="*/ 1936622 w 7369701"/>
              <a:gd name="connsiteY388" fmla="*/ 6858000 h 6858000"/>
              <a:gd name="connsiteX389" fmla="*/ 1926261 w 7369701"/>
              <a:gd name="connsiteY389" fmla="*/ 6784064 h 6858000"/>
              <a:gd name="connsiteX390" fmla="*/ 1922724 w 7369701"/>
              <a:gd name="connsiteY390" fmla="*/ 6765577 h 6858000"/>
              <a:gd name="connsiteX391" fmla="*/ 1904650 w 7369701"/>
              <a:gd name="connsiteY391" fmla="*/ 6639616 h 6858000"/>
              <a:gd name="connsiteX392" fmla="*/ 1885273 w 7369701"/>
              <a:gd name="connsiteY392" fmla="*/ 6858000 h 6858000"/>
              <a:gd name="connsiteX393" fmla="*/ 1854363 w 7369701"/>
              <a:gd name="connsiteY393" fmla="*/ 6858000 h 6858000"/>
              <a:gd name="connsiteX394" fmla="*/ 1880391 w 7369701"/>
              <a:gd name="connsiteY394" fmla="*/ 6603796 h 6858000"/>
              <a:gd name="connsiteX395" fmla="*/ 1818273 w 7369701"/>
              <a:gd name="connsiteY395" fmla="*/ 6715729 h 6858000"/>
              <a:gd name="connsiteX396" fmla="*/ 1794691 w 7369701"/>
              <a:gd name="connsiteY396" fmla="*/ 6843239 h 6858000"/>
              <a:gd name="connsiteX397" fmla="*/ 1794914 w 7369701"/>
              <a:gd name="connsiteY397" fmla="*/ 6858000 h 6858000"/>
              <a:gd name="connsiteX398" fmla="*/ 1746128 w 7369701"/>
              <a:gd name="connsiteY398" fmla="*/ 6858000 h 6858000"/>
              <a:gd name="connsiteX399" fmla="*/ 1753934 w 7369701"/>
              <a:gd name="connsiteY399" fmla="*/ 6724796 h 6858000"/>
              <a:gd name="connsiteX400" fmla="*/ 1792053 w 7369701"/>
              <a:gd name="connsiteY400" fmla="*/ 6572396 h 6858000"/>
              <a:gd name="connsiteX401" fmla="*/ 1862248 w 7369701"/>
              <a:gd name="connsiteY401" fmla="*/ 6266397 h 6858000"/>
              <a:gd name="connsiteX402" fmla="*/ 1862250 w 7369701"/>
              <a:gd name="connsiteY402" fmla="*/ 6033531 h 6858000"/>
              <a:gd name="connsiteX403" fmla="*/ 1211999 w 7369701"/>
              <a:gd name="connsiteY403" fmla="*/ 6683610 h 6858000"/>
              <a:gd name="connsiteX404" fmla="*/ 1213266 w 7369701"/>
              <a:gd name="connsiteY404" fmla="*/ 6691947 h 6858000"/>
              <a:gd name="connsiteX405" fmla="*/ 1203370 w 7369701"/>
              <a:gd name="connsiteY405" fmla="*/ 6850676 h 6858000"/>
              <a:gd name="connsiteX406" fmla="*/ 1203671 w 7369701"/>
              <a:gd name="connsiteY406" fmla="*/ 6858000 h 6858000"/>
              <a:gd name="connsiteX407" fmla="*/ 1143180 w 7369701"/>
              <a:gd name="connsiteY407" fmla="*/ 6858000 h 6858000"/>
              <a:gd name="connsiteX408" fmla="*/ 1142176 w 7369701"/>
              <a:gd name="connsiteY408" fmla="*/ 6766045 h 6858000"/>
              <a:gd name="connsiteX409" fmla="*/ 1067484 w 7369701"/>
              <a:gd name="connsiteY409" fmla="*/ 6858000 h 6858000"/>
              <a:gd name="connsiteX410" fmla="*/ 953928 w 7369701"/>
              <a:gd name="connsiteY410" fmla="*/ 6858000 h 6858000"/>
              <a:gd name="connsiteX411" fmla="*/ 959715 w 7369701"/>
              <a:gd name="connsiteY411" fmla="*/ 6850185 h 6858000"/>
              <a:gd name="connsiteX412" fmla="*/ 1483788 w 7369701"/>
              <a:gd name="connsiteY412" fmla="*/ 6259174 h 6858000"/>
              <a:gd name="connsiteX413" fmla="*/ 1100671 w 7369701"/>
              <a:gd name="connsiteY413" fmla="*/ 6252137 h 6858000"/>
              <a:gd name="connsiteX414" fmla="*/ 1090144 w 7369701"/>
              <a:gd name="connsiteY414" fmla="*/ 6256748 h 6858000"/>
              <a:gd name="connsiteX415" fmla="*/ 1095872 w 7369701"/>
              <a:gd name="connsiteY415" fmla="*/ 6271892 h 6858000"/>
              <a:gd name="connsiteX416" fmla="*/ 262785 w 7369701"/>
              <a:gd name="connsiteY416" fmla="*/ 6845450 h 6858000"/>
              <a:gd name="connsiteX417" fmla="*/ 209968 w 7369701"/>
              <a:gd name="connsiteY417" fmla="*/ 6770713 h 6858000"/>
              <a:gd name="connsiteX418" fmla="*/ 873460 w 7369701"/>
              <a:gd name="connsiteY418" fmla="*/ 6253768 h 6858000"/>
              <a:gd name="connsiteX419" fmla="*/ 192686 w 7369701"/>
              <a:gd name="connsiteY419" fmla="*/ 5849257 h 6858000"/>
              <a:gd name="connsiteX420" fmla="*/ 4696 w 7369701"/>
              <a:gd name="connsiteY420" fmla="*/ 5697668 h 6858000"/>
              <a:gd name="connsiteX421" fmla="*/ 0 w 7369701"/>
              <a:gd name="connsiteY421" fmla="*/ 5689984 h 6858000"/>
              <a:gd name="connsiteX422" fmla="*/ 0 w 7369701"/>
              <a:gd name="connsiteY422" fmla="*/ 5513472 h 6858000"/>
              <a:gd name="connsiteX423" fmla="*/ 174101 w 7369701"/>
              <a:gd name="connsiteY423" fmla="*/ 5620277 h 6858000"/>
              <a:gd name="connsiteX424" fmla="*/ 891800 w 7369701"/>
              <a:gd name="connsiteY424" fmla="*/ 6036935 h 6858000"/>
              <a:gd name="connsiteX425" fmla="*/ 1072219 w 7369701"/>
              <a:gd name="connsiteY425" fmla="*/ 6169443 h 6858000"/>
              <a:gd name="connsiteX426" fmla="*/ 1074117 w 7369701"/>
              <a:gd name="connsiteY426" fmla="*/ 6170301 h 6858000"/>
              <a:gd name="connsiteX427" fmla="*/ 1083114 w 7369701"/>
              <a:gd name="connsiteY427" fmla="*/ 6174131 h 6858000"/>
              <a:gd name="connsiteX428" fmla="*/ 1543010 w 7369701"/>
              <a:gd name="connsiteY428" fmla="*/ 6191140 h 6858000"/>
              <a:gd name="connsiteX429" fmla="*/ 1551080 w 7369701"/>
              <a:gd name="connsiteY429" fmla="*/ 6195006 h 6858000"/>
              <a:gd name="connsiteX430" fmla="*/ 2345443 w 7369701"/>
              <a:gd name="connsiteY430" fmla="*/ 5549882 h 6858000"/>
              <a:gd name="connsiteX431" fmla="*/ 1721499 w 7369701"/>
              <a:gd name="connsiteY431" fmla="*/ 5599969 h 6858000"/>
              <a:gd name="connsiteX432" fmla="*/ 767716 w 7369701"/>
              <a:gd name="connsiteY432" fmla="*/ 5472768 h 6858000"/>
              <a:gd name="connsiteX433" fmla="*/ 722147 w 7369701"/>
              <a:gd name="connsiteY433" fmla="*/ 5393091 h 6858000"/>
              <a:gd name="connsiteX434" fmla="*/ 1485552 w 7369701"/>
              <a:gd name="connsiteY434" fmla="*/ 5313202 h 6858000"/>
              <a:gd name="connsiteX435" fmla="*/ 2143004 w 7369701"/>
              <a:gd name="connsiteY435" fmla="*/ 5402420 h 6858000"/>
              <a:gd name="connsiteX436" fmla="*/ 1933391 w 7369701"/>
              <a:gd name="connsiteY436" fmla="*/ 5156971 h 6858000"/>
              <a:gd name="connsiteX437" fmla="*/ 1827118 w 7369701"/>
              <a:gd name="connsiteY437" fmla="*/ 4968410 h 6858000"/>
              <a:gd name="connsiteX438" fmla="*/ 1837349 w 7369701"/>
              <a:gd name="connsiteY438" fmla="*/ 4956357 h 6858000"/>
              <a:gd name="connsiteX439" fmla="*/ 2162835 w 7369701"/>
              <a:gd name="connsiteY439" fmla="*/ 5187853 h 6858000"/>
              <a:gd name="connsiteX440" fmla="*/ 2257167 w 7369701"/>
              <a:gd name="connsiteY440" fmla="*/ 5462123 h 6858000"/>
              <a:gd name="connsiteX441" fmla="*/ 2261598 w 7369701"/>
              <a:gd name="connsiteY441" fmla="*/ 5467998 h 6858000"/>
              <a:gd name="connsiteX442" fmla="*/ 2437177 w 7369701"/>
              <a:gd name="connsiteY442" fmla="*/ 5479608 h 6858000"/>
              <a:gd name="connsiteX443" fmla="*/ 2445247 w 7369701"/>
              <a:gd name="connsiteY443" fmla="*/ 5483476 h 6858000"/>
              <a:gd name="connsiteX444" fmla="*/ 2743626 w 7369701"/>
              <a:gd name="connsiteY444" fmla="*/ 5304819 h 6858000"/>
              <a:gd name="connsiteX445" fmla="*/ 3048102 w 7369701"/>
              <a:gd name="connsiteY445" fmla="*/ 5150595 h 6858000"/>
              <a:gd name="connsiteX446" fmla="*/ 1799414 w 7369701"/>
              <a:gd name="connsiteY446" fmla="*/ 4694732 h 6858000"/>
              <a:gd name="connsiteX447" fmla="*/ 1771735 w 7369701"/>
              <a:gd name="connsiteY447" fmla="*/ 4619929 h 6858000"/>
              <a:gd name="connsiteX448" fmla="*/ 3104273 w 7369701"/>
              <a:gd name="connsiteY448" fmla="*/ 5076159 h 6858000"/>
              <a:gd name="connsiteX449" fmla="*/ 3113245 w 7369701"/>
              <a:gd name="connsiteY449" fmla="*/ 5090705 h 6858000"/>
              <a:gd name="connsiteX450" fmla="*/ 3126294 w 7369701"/>
              <a:gd name="connsiteY450" fmla="*/ 5114400 h 6858000"/>
              <a:gd name="connsiteX451" fmla="*/ 3937433 w 7369701"/>
              <a:gd name="connsiteY451" fmla="*/ 4830473 h 6858000"/>
              <a:gd name="connsiteX452" fmla="*/ 3590475 w 7369701"/>
              <a:gd name="connsiteY452" fmla="*/ 4597974 h 6858000"/>
              <a:gd name="connsiteX453" fmla="*/ 3100264 w 7369701"/>
              <a:gd name="connsiteY453" fmla="*/ 4579845 h 6858000"/>
              <a:gd name="connsiteX454" fmla="*/ 2183576 w 7369701"/>
              <a:gd name="connsiteY454" fmla="*/ 4227150 h 6858000"/>
              <a:gd name="connsiteX455" fmla="*/ 2151029 w 7369701"/>
              <a:gd name="connsiteY455" fmla="*/ 4146947 h 6858000"/>
              <a:gd name="connsiteX456" fmla="*/ 3563434 w 7369701"/>
              <a:gd name="connsiteY456" fmla="*/ 4469115 h 6858000"/>
              <a:gd name="connsiteX457" fmla="*/ 3177952 w 7369701"/>
              <a:gd name="connsiteY457" fmla="*/ 3657386 h 6858000"/>
              <a:gd name="connsiteX458" fmla="*/ 3189263 w 7369701"/>
              <a:gd name="connsiteY458" fmla="*/ 3625726 h 6858000"/>
              <a:gd name="connsiteX459" fmla="*/ 3560912 w 7369701"/>
              <a:gd name="connsiteY459" fmla="*/ 4079863 h 6858000"/>
              <a:gd name="connsiteX460" fmla="*/ 3626636 w 7369701"/>
              <a:gd name="connsiteY460" fmla="*/ 4512230 h 6858000"/>
              <a:gd name="connsiteX461" fmla="*/ 3653088 w 7369701"/>
              <a:gd name="connsiteY461" fmla="*/ 4521417 h 6858000"/>
              <a:gd name="connsiteX462" fmla="*/ 3988128 w 7369701"/>
              <a:gd name="connsiteY462" fmla="*/ 4817267 h 6858000"/>
              <a:gd name="connsiteX463" fmla="*/ 4830582 w 7369701"/>
              <a:gd name="connsiteY463" fmla="*/ 4676000 h 6858000"/>
              <a:gd name="connsiteX464" fmla="*/ 4830100 w 7369701"/>
              <a:gd name="connsiteY464" fmla="*/ 4675554 h 6858000"/>
              <a:gd name="connsiteX465" fmla="*/ 4036318 w 7369701"/>
              <a:gd name="connsiteY465" fmla="*/ 4147013 h 6858000"/>
              <a:gd name="connsiteX466" fmla="*/ 3432098 w 7369701"/>
              <a:gd name="connsiteY466" fmla="*/ 3537312 h 6858000"/>
              <a:gd name="connsiteX467" fmla="*/ 3446761 w 7369701"/>
              <a:gd name="connsiteY467" fmla="*/ 3461278 h 6858000"/>
              <a:gd name="connsiteX468" fmla="*/ 4419733 w 7369701"/>
              <a:gd name="connsiteY468" fmla="*/ 3963555 h 6858000"/>
              <a:gd name="connsiteX469" fmla="*/ 4781371 w 7369701"/>
              <a:gd name="connsiteY469" fmla="*/ 4458604 h 6858000"/>
              <a:gd name="connsiteX470" fmla="*/ 4780440 w 7369701"/>
              <a:gd name="connsiteY470" fmla="*/ 4470290 h 6858000"/>
              <a:gd name="connsiteX471" fmla="*/ 4898954 w 7369701"/>
              <a:gd name="connsiteY471" fmla="*/ 4662092 h 6858000"/>
              <a:gd name="connsiteX472" fmla="*/ 4900699 w 7369701"/>
              <a:gd name="connsiteY472" fmla="*/ 4670867 h 6858000"/>
              <a:gd name="connsiteX473" fmla="*/ 5714511 w 7369701"/>
              <a:gd name="connsiteY473" fmla="*/ 4663483 h 6858000"/>
              <a:gd name="connsiteX474" fmla="*/ 5464793 w 7369701"/>
              <a:gd name="connsiteY474" fmla="*/ 4393556 h 6858000"/>
              <a:gd name="connsiteX475" fmla="*/ 5461897 w 7369701"/>
              <a:gd name="connsiteY475" fmla="*/ 4390879 h 6858000"/>
              <a:gd name="connsiteX476" fmla="*/ 4294126 w 7369701"/>
              <a:gd name="connsiteY476" fmla="*/ 3303048 h 6858000"/>
              <a:gd name="connsiteX477" fmla="*/ 4305321 w 7369701"/>
              <a:gd name="connsiteY477" fmla="*/ 3256953 h 6858000"/>
              <a:gd name="connsiteX478" fmla="*/ 4949299 w 7369701"/>
              <a:gd name="connsiteY478" fmla="*/ 3766336 h 6858000"/>
              <a:gd name="connsiteX479" fmla="*/ 5291452 w 7369701"/>
              <a:gd name="connsiteY479" fmla="*/ 4076801 h 6858000"/>
              <a:gd name="connsiteX480" fmla="*/ 5434998 w 7369701"/>
              <a:gd name="connsiteY480" fmla="*/ 4254100 h 6858000"/>
              <a:gd name="connsiteX481" fmla="*/ 5351015 w 7369701"/>
              <a:gd name="connsiteY481" fmla="*/ 3760989 h 6858000"/>
              <a:gd name="connsiteX482" fmla="*/ 5413780 w 7369701"/>
              <a:gd name="connsiteY482" fmla="*/ 2966265 h 6858000"/>
              <a:gd name="connsiteX483" fmla="*/ 5425627 w 7369701"/>
              <a:gd name="connsiteY483" fmla="*/ 2954192 h 6858000"/>
              <a:gd name="connsiteX484" fmla="*/ 6604735 w 7369701"/>
              <a:gd name="connsiteY484" fmla="*/ 2041381 h 6858000"/>
              <a:gd name="connsiteX485" fmla="*/ 7204487 w 7369701"/>
              <a:gd name="connsiteY485" fmla="*/ 2742112 h 6858000"/>
              <a:gd name="connsiteX486" fmla="*/ 7131592 w 7369701"/>
              <a:gd name="connsiteY486" fmla="*/ 2672096 h 6858000"/>
              <a:gd name="connsiteX487" fmla="*/ 6996344 w 7369701"/>
              <a:gd name="connsiteY487" fmla="*/ 2518310 h 6858000"/>
              <a:gd name="connsiteX488" fmla="*/ 6735495 w 7369701"/>
              <a:gd name="connsiteY488" fmla="*/ 2196890 h 6858000"/>
              <a:gd name="connsiteX489" fmla="*/ 6721901 w 7369701"/>
              <a:gd name="connsiteY489" fmla="*/ 2179274 h 6858000"/>
              <a:gd name="connsiteX490" fmla="*/ 6604735 w 7369701"/>
              <a:gd name="connsiteY490" fmla="*/ 2041381 h 6858000"/>
              <a:gd name="connsiteX491" fmla="*/ 6591670 w 7369701"/>
              <a:gd name="connsiteY491" fmla="*/ 1988277 h 6858000"/>
              <a:gd name="connsiteX492" fmla="*/ 6747349 w 7369701"/>
              <a:gd name="connsiteY492" fmla="*/ 2160069 h 6858000"/>
              <a:gd name="connsiteX493" fmla="*/ 6760943 w 7369701"/>
              <a:gd name="connsiteY493" fmla="*/ 2177686 h 6858000"/>
              <a:gd name="connsiteX494" fmla="*/ 7021065 w 7369701"/>
              <a:gd name="connsiteY494" fmla="*/ 2498102 h 6858000"/>
              <a:gd name="connsiteX495" fmla="*/ 7155223 w 7369701"/>
              <a:gd name="connsiteY495" fmla="*/ 2650386 h 6858000"/>
              <a:gd name="connsiteX496" fmla="*/ 7203167 w 7369701"/>
              <a:gd name="connsiteY496" fmla="*/ 2697288 h 6858000"/>
              <a:gd name="connsiteX497" fmla="*/ 6937703 w 7369701"/>
              <a:gd name="connsiteY497" fmla="*/ 2321981 h 6858000"/>
              <a:gd name="connsiteX498" fmla="*/ 6591670 w 7369701"/>
              <a:gd name="connsiteY498" fmla="*/ 1988277 h 6858000"/>
              <a:gd name="connsiteX499" fmla="*/ 5798671 w 7369701"/>
              <a:gd name="connsiteY499" fmla="*/ 1981601 h 6858000"/>
              <a:gd name="connsiteX500" fmla="*/ 5754709 w 7369701"/>
              <a:gd name="connsiteY500" fmla="*/ 2071454 h 6858000"/>
              <a:gd name="connsiteX501" fmla="*/ 5763044 w 7369701"/>
              <a:gd name="connsiteY501" fmla="*/ 2842206 h 6858000"/>
              <a:gd name="connsiteX502" fmla="*/ 5764974 w 7369701"/>
              <a:gd name="connsiteY502" fmla="*/ 2799609 h 6858000"/>
              <a:gd name="connsiteX503" fmla="*/ 5767665 w 7369701"/>
              <a:gd name="connsiteY503" fmla="*/ 2666409 h 6858000"/>
              <a:gd name="connsiteX504" fmla="*/ 5763055 w 7369701"/>
              <a:gd name="connsiteY504" fmla="*/ 2579705 h 6858000"/>
              <a:gd name="connsiteX505" fmla="*/ 5758079 w 7369701"/>
              <a:gd name="connsiteY505" fmla="*/ 2492508 h 6858000"/>
              <a:gd name="connsiteX506" fmla="*/ 5779325 w 7369701"/>
              <a:gd name="connsiteY506" fmla="*/ 2197069 h 6858000"/>
              <a:gd name="connsiteX507" fmla="*/ 5798671 w 7369701"/>
              <a:gd name="connsiteY507" fmla="*/ 1981601 h 6858000"/>
              <a:gd name="connsiteX508" fmla="*/ 5829202 w 7369701"/>
              <a:gd name="connsiteY508" fmla="*/ 1971679 h 6858000"/>
              <a:gd name="connsiteX509" fmla="*/ 5809558 w 7369701"/>
              <a:gd name="connsiteY509" fmla="*/ 2198043 h 6858000"/>
              <a:gd name="connsiteX510" fmla="*/ 5788653 w 7369701"/>
              <a:gd name="connsiteY510" fmla="*/ 2489430 h 6858000"/>
              <a:gd name="connsiteX511" fmla="*/ 5793439 w 7369701"/>
              <a:gd name="connsiteY511" fmla="*/ 2575235 h 6858000"/>
              <a:gd name="connsiteX512" fmla="*/ 5796837 w 7369701"/>
              <a:gd name="connsiteY512" fmla="*/ 2637633 h 6858000"/>
              <a:gd name="connsiteX513" fmla="*/ 5818614 w 7369701"/>
              <a:gd name="connsiteY513" fmla="*/ 2473055 h 6858000"/>
              <a:gd name="connsiteX514" fmla="*/ 5829202 w 7369701"/>
              <a:gd name="connsiteY514" fmla="*/ 1971679 h 6858000"/>
              <a:gd name="connsiteX515" fmla="*/ 5911389 w 7369701"/>
              <a:gd name="connsiteY515" fmla="*/ 1898371 h 6858000"/>
              <a:gd name="connsiteX516" fmla="*/ 6237627 w 7369701"/>
              <a:gd name="connsiteY516" fmla="*/ 2231921 h 6858000"/>
              <a:gd name="connsiteX517" fmla="*/ 5911389 w 7369701"/>
              <a:gd name="connsiteY517" fmla="*/ 1898371 h 6858000"/>
              <a:gd name="connsiteX518" fmla="*/ 6944437 w 7369701"/>
              <a:gd name="connsiteY518" fmla="*/ 1575402 h 6858000"/>
              <a:gd name="connsiteX519" fmla="*/ 6304730 w 7369701"/>
              <a:gd name="connsiteY519" fmla="*/ 1766654 h 6858000"/>
              <a:gd name="connsiteX520" fmla="*/ 6944437 w 7369701"/>
              <a:gd name="connsiteY520" fmla="*/ 1575402 h 6858000"/>
              <a:gd name="connsiteX521" fmla="*/ 7019523 w 7369701"/>
              <a:gd name="connsiteY521" fmla="*/ 1519450 h 6858000"/>
              <a:gd name="connsiteX522" fmla="*/ 6298091 w 7369701"/>
              <a:gd name="connsiteY522" fmla="*/ 1737122 h 6858000"/>
              <a:gd name="connsiteX523" fmla="*/ 7019523 w 7369701"/>
              <a:gd name="connsiteY523" fmla="*/ 1519450 h 6858000"/>
              <a:gd name="connsiteX524" fmla="*/ 2399523 w 7369701"/>
              <a:gd name="connsiteY524" fmla="*/ 1428234 h 6858000"/>
              <a:gd name="connsiteX525" fmla="*/ 2224982 w 7369701"/>
              <a:gd name="connsiteY525" fmla="*/ 1826201 h 6858000"/>
              <a:gd name="connsiteX526" fmla="*/ 2096099 w 7369701"/>
              <a:gd name="connsiteY526" fmla="*/ 2345900 h 6858000"/>
              <a:gd name="connsiteX527" fmla="*/ 2283317 w 7369701"/>
              <a:gd name="connsiteY527" fmla="*/ 1796925 h 6858000"/>
              <a:gd name="connsiteX528" fmla="*/ 2399523 w 7369701"/>
              <a:gd name="connsiteY528" fmla="*/ 1428234 h 6858000"/>
              <a:gd name="connsiteX529" fmla="*/ 2448558 w 7369701"/>
              <a:gd name="connsiteY529" fmla="*/ 1373435 h 6858000"/>
              <a:gd name="connsiteX530" fmla="*/ 2312521 w 7369701"/>
              <a:gd name="connsiteY530" fmla="*/ 1806140 h 6858000"/>
              <a:gd name="connsiteX531" fmla="*/ 2127533 w 7369701"/>
              <a:gd name="connsiteY531" fmla="*/ 2348380 h 6858000"/>
              <a:gd name="connsiteX532" fmla="*/ 2358080 w 7369701"/>
              <a:gd name="connsiteY532" fmla="*/ 1866134 h 6858000"/>
              <a:gd name="connsiteX533" fmla="*/ 2407436 w 7369701"/>
              <a:gd name="connsiteY533" fmla="*/ 1651070 h 6858000"/>
              <a:gd name="connsiteX534" fmla="*/ 2448558 w 7369701"/>
              <a:gd name="connsiteY534" fmla="*/ 1373435 h 6858000"/>
              <a:gd name="connsiteX535" fmla="*/ 278707 w 7369701"/>
              <a:gd name="connsiteY535" fmla="*/ 1352270 h 6858000"/>
              <a:gd name="connsiteX536" fmla="*/ 321570 w 7369701"/>
              <a:gd name="connsiteY536" fmla="*/ 1861610 h 6858000"/>
              <a:gd name="connsiteX537" fmla="*/ 294281 w 7369701"/>
              <a:gd name="connsiteY537" fmla="*/ 1440658 h 6858000"/>
              <a:gd name="connsiteX538" fmla="*/ 278707 w 7369701"/>
              <a:gd name="connsiteY538" fmla="*/ 1352270 h 6858000"/>
              <a:gd name="connsiteX539" fmla="*/ 1423821 w 7369701"/>
              <a:gd name="connsiteY539" fmla="*/ 1351958 h 6858000"/>
              <a:gd name="connsiteX540" fmla="*/ 1638521 w 7369701"/>
              <a:gd name="connsiteY540" fmla="*/ 1908470 h 6858000"/>
              <a:gd name="connsiteX541" fmla="*/ 1754199 w 7369701"/>
              <a:gd name="connsiteY541" fmla="*/ 2149284 h 6858000"/>
              <a:gd name="connsiteX542" fmla="*/ 1908359 w 7369701"/>
              <a:gd name="connsiteY542" fmla="*/ 2364988 h 6858000"/>
              <a:gd name="connsiteX543" fmla="*/ 1647661 w 7369701"/>
              <a:gd name="connsiteY543" fmla="*/ 1825945 h 6858000"/>
              <a:gd name="connsiteX544" fmla="*/ 1423821 w 7369701"/>
              <a:gd name="connsiteY544" fmla="*/ 1351958 h 6858000"/>
              <a:gd name="connsiteX545" fmla="*/ 1431890 w 7369701"/>
              <a:gd name="connsiteY545" fmla="*/ 1306475 h 6858000"/>
              <a:gd name="connsiteX546" fmla="*/ 1507597 w 7369701"/>
              <a:gd name="connsiteY546" fmla="*/ 1446132 h 6858000"/>
              <a:gd name="connsiteX547" fmla="*/ 1674586 w 7369701"/>
              <a:gd name="connsiteY547" fmla="*/ 1813832 h 6858000"/>
              <a:gd name="connsiteX548" fmla="*/ 1815950 w 7369701"/>
              <a:gd name="connsiteY548" fmla="*/ 2128564 h 6858000"/>
              <a:gd name="connsiteX549" fmla="*/ 1984242 w 7369701"/>
              <a:gd name="connsiteY549" fmla="*/ 2430829 h 6858000"/>
              <a:gd name="connsiteX550" fmla="*/ 2014023 w 7369701"/>
              <a:gd name="connsiteY550" fmla="*/ 2450995 h 6858000"/>
              <a:gd name="connsiteX551" fmla="*/ 1747337 w 7369701"/>
              <a:gd name="connsiteY551" fmla="*/ 1855264 h 6858000"/>
              <a:gd name="connsiteX552" fmla="*/ 1533749 w 7369701"/>
              <a:gd name="connsiteY552" fmla="*/ 1478656 h 6858000"/>
              <a:gd name="connsiteX553" fmla="*/ 1431890 w 7369701"/>
              <a:gd name="connsiteY553" fmla="*/ 1306475 h 6858000"/>
              <a:gd name="connsiteX554" fmla="*/ 5052692 w 7369701"/>
              <a:gd name="connsiteY554" fmla="*/ 1292994 h 6858000"/>
              <a:gd name="connsiteX555" fmla="*/ 5200661 w 7369701"/>
              <a:gd name="connsiteY555" fmla="*/ 1635186 h 6858000"/>
              <a:gd name="connsiteX556" fmla="*/ 5297138 w 7369701"/>
              <a:gd name="connsiteY556" fmla="*/ 1906351 h 6858000"/>
              <a:gd name="connsiteX557" fmla="*/ 5052692 w 7369701"/>
              <a:gd name="connsiteY557" fmla="*/ 1292994 h 6858000"/>
              <a:gd name="connsiteX558" fmla="*/ 5009948 w 7369701"/>
              <a:gd name="connsiteY558" fmla="*/ 1273619 h 6858000"/>
              <a:gd name="connsiteX559" fmla="*/ 5121777 w 7369701"/>
              <a:gd name="connsiteY559" fmla="*/ 1654213 h 6858000"/>
              <a:gd name="connsiteX560" fmla="*/ 5293545 w 7369701"/>
              <a:gd name="connsiteY560" fmla="*/ 2072247 h 6858000"/>
              <a:gd name="connsiteX561" fmla="*/ 5294042 w 7369701"/>
              <a:gd name="connsiteY561" fmla="*/ 2065019 h 6858000"/>
              <a:gd name="connsiteX562" fmla="*/ 5171936 w 7369701"/>
              <a:gd name="connsiteY562" fmla="*/ 1647613 h 6858000"/>
              <a:gd name="connsiteX563" fmla="*/ 5009948 w 7369701"/>
              <a:gd name="connsiteY563" fmla="*/ 1273619 h 6858000"/>
              <a:gd name="connsiteX564" fmla="*/ 655236 w 7369701"/>
              <a:gd name="connsiteY564" fmla="*/ 1268632 h 6858000"/>
              <a:gd name="connsiteX565" fmla="*/ 839521 w 7369701"/>
              <a:gd name="connsiteY565" fmla="*/ 1685315 h 6858000"/>
              <a:gd name="connsiteX566" fmla="*/ 1109416 w 7369701"/>
              <a:gd name="connsiteY566" fmla="*/ 2061663 h 6858000"/>
              <a:gd name="connsiteX567" fmla="*/ 1298300 w 7369701"/>
              <a:gd name="connsiteY567" fmla="*/ 2247742 h 6858000"/>
              <a:gd name="connsiteX568" fmla="*/ 1125871 w 7369701"/>
              <a:gd name="connsiteY568" fmla="*/ 1989513 h 6858000"/>
              <a:gd name="connsiteX569" fmla="*/ 981574 w 7369701"/>
              <a:gd name="connsiteY569" fmla="*/ 1783157 h 6858000"/>
              <a:gd name="connsiteX570" fmla="*/ 922198 w 7369701"/>
              <a:gd name="connsiteY570" fmla="*/ 1677437 h 6858000"/>
              <a:gd name="connsiteX571" fmla="*/ 869293 w 7369701"/>
              <a:gd name="connsiteY571" fmla="*/ 1583214 h 6858000"/>
              <a:gd name="connsiteX572" fmla="*/ 751431 w 7369701"/>
              <a:gd name="connsiteY572" fmla="*/ 1405731 h 6858000"/>
              <a:gd name="connsiteX573" fmla="*/ 655236 w 7369701"/>
              <a:gd name="connsiteY573" fmla="*/ 1268632 h 6858000"/>
              <a:gd name="connsiteX574" fmla="*/ 6516292 w 7369701"/>
              <a:gd name="connsiteY574" fmla="*/ 1263064 h 6858000"/>
              <a:gd name="connsiteX575" fmla="*/ 5736320 w 7369701"/>
              <a:gd name="connsiteY575" fmla="*/ 1501803 h 6858000"/>
              <a:gd name="connsiteX576" fmla="*/ 6516292 w 7369701"/>
              <a:gd name="connsiteY576" fmla="*/ 1263064 h 6858000"/>
              <a:gd name="connsiteX577" fmla="*/ 291466 w 7369701"/>
              <a:gd name="connsiteY577" fmla="*/ 1250369 h 6858000"/>
              <a:gd name="connsiteX578" fmla="*/ 323180 w 7369701"/>
              <a:gd name="connsiteY578" fmla="*/ 1435283 h 6858000"/>
              <a:gd name="connsiteX579" fmla="*/ 349381 w 7369701"/>
              <a:gd name="connsiteY579" fmla="*/ 1875041 h 6858000"/>
              <a:gd name="connsiteX580" fmla="*/ 374363 w 7369701"/>
              <a:gd name="connsiteY580" fmla="*/ 1506494 h 6858000"/>
              <a:gd name="connsiteX581" fmla="*/ 302168 w 7369701"/>
              <a:gd name="connsiteY581" fmla="*/ 1274495 h 6858000"/>
              <a:gd name="connsiteX582" fmla="*/ 291466 w 7369701"/>
              <a:gd name="connsiteY582" fmla="*/ 1250369 h 6858000"/>
              <a:gd name="connsiteX583" fmla="*/ 678222 w 7369701"/>
              <a:gd name="connsiteY583" fmla="*/ 1248670 h 6858000"/>
              <a:gd name="connsiteX584" fmla="*/ 775536 w 7369701"/>
              <a:gd name="connsiteY584" fmla="*/ 1388015 h 6858000"/>
              <a:gd name="connsiteX585" fmla="*/ 894529 w 7369701"/>
              <a:gd name="connsiteY585" fmla="*/ 1567739 h 6858000"/>
              <a:gd name="connsiteX586" fmla="*/ 948000 w 7369701"/>
              <a:gd name="connsiteY586" fmla="*/ 1663088 h 6858000"/>
              <a:gd name="connsiteX587" fmla="*/ 1006812 w 7369701"/>
              <a:gd name="connsiteY587" fmla="*/ 1767683 h 6858000"/>
              <a:gd name="connsiteX588" fmla="*/ 1149133 w 7369701"/>
              <a:gd name="connsiteY588" fmla="*/ 1971513 h 6858000"/>
              <a:gd name="connsiteX589" fmla="*/ 1333952 w 7369701"/>
              <a:gd name="connsiteY589" fmla="*/ 2251620 h 6858000"/>
              <a:gd name="connsiteX590" fmla="*/ 1337329 w 7369701"/>
              <a:gd name="connsiteY590" fmla="*/ 2258350 h 6858000"/>
              <a:gd name="connsiteX591" fmla="*/ 1014726 w 7369701"/>
              <a:gd name="connsiteY591" fmla="*/ 1615556 h 6858000"/>
              <a:gd name="connsiteX592" fmla="*/ 678222 w 7369701"/>
              <a:gd name="connsiteY592" fmla="*/ 1248670 h 6858000"/>
              <a:gd name="connsiteX593" fmla="*/ 6691602 w 7369701"/>
              <a:gd name="connsiteY593" fmla="*/ 1140573 h 6858000"/>
              <a:gd name="connsiteX594" fmla="*/ 6571100 w 7369701"/>
              <a:gd name="connsiteY594" fmla="*/ 1183662 h 6858000"/>
              <a:gd name="connsiteX595" fmla="*/ 6241687 w 7369701"/>
              <a:gd name="connsiteY595" fmla="*/ 1257600 h 6858000"/>
              <a:gd name="connsiteX596" fmla="*/ 5693009 w 7369701"/>
              <a:gd name="connsiteY596" fmla="*/ 1478256 h 6858000"/>
              <a:gd name="connsiteX597" fmla="*/ 6548420 w 7369701"/>
              <a:gd name="connsiteY597" fmla="*/ 1214599 h 6858000"/>
              <a:gd name="connsiteX598" fmla="*/ 6605473 w 7369701"/>
              <a:gd name="connsiteY598" fmla="*/ 1184686 h 6858000"/>
              <a:gd name="connsiteX599" fmla="*/ 6691602 w 7369701"/>
              <a:gd name="connsiteY599" fmla="*/ 1140573 h 6858000"/>
              <a:gd name="connsiteX600" fmla="*/ 4002475 w 7369701"/>
              <a:gd name="connsiteY600" fmla="*/ 1037802 h 6858000"/>
              <a:gd name="connsiteX601" fmla="*/ 4000324 w 7369701"/>
              <a:gd name="connsiteY601" fmla="*/ 1039362 h 6858000"/>
              <a:gd name="connsiteX602" fmla="*/ 4002862 w 7369701"/>
              <a:gd name="connsiteY602" fmla="*/ 1042866 h 6858000"/>
              <a:gd name="connsiteX603" fmla="*/ 4002475 w 7369701"/>
              <a:gd name="connsiteY603" fmla="*/ 1037802 h 6858000"/>
              <a:gd name="connsiteX604" fmla="*/ 506322 w 7369701"/>
              <a:gd name="connsiteY604" fmla="*/ 1020997 h 6858000"/>
              <a:gd name="connsiteX605" fmla="*/ 533068 w 7369701"/>
              <a:gd name="connsiteY605" fmla="*/ 1029409 h 6858000"/>
              <a:gd name="connsiteX606" fmla="*/ 1232525 w 7369701"/>
              <a:gd name="connsiteY606" fmla="*/ 1804675 h 6858000"/>
              <a:gd name="connsiteX607" fmla="*/ 1388858 w 7369701"/>
              <a:gd name="connsiteY607" fmla="*/ 2368011 h 6858000"/>
              <a:gd name="connsiteX608" fmla="*/ 1384098 w 7369701"/>
              <a:gd name="connsiteY608" fmla="*/ 2378125 h 6858000"/>
              <a:gd name="connsiteX609" fmla="*/ 1425393 w 7369701"/>
              <a:gd name="connsiteY609" fmla="*/ 2589124 h 6858000"/>
              <a:gd name="connsiteX610" fmla="*/ 1424001 w 7369701"/>
              <a:gd name="connsiteY610" fmla="*/ 2597541 h 6858000"/>
              <a:gd name="connsiteX611" fmla="*/ 2152729 w 7369701"/>
              <a:gd name="connsiteY611" fmla="*/ 2864487 h 6858000"/>
              <a:gd name="connsiteX612" fmla="*/ 2020609 w 7369701"/>
              <a:gd name="connsiteY612" fmla="*/ 2539671 h 6858000"/>
              <a:gd name="connsiteX613" fmla="*/ 2018920 w 7369701"/>
              <a:gd name="connsiteY613" fmla="*/ 2536309 h 6858000"/>
              <a:gd name="connsiteX614" fmla="*/ 1342441 w 7369701"/>
              <a:gd name="connsiteY614" fmla="*/ 1173017 h 6858000"/>
              <a:gd name="connsiteX615" fmla="*/ 1367925 w 7369701"/>
              <a:gd name="connsiteY615" fmla="*/ 1135648 h 6858000"/>
              <a:gd name="connsiteX616" fmla="*/ 1771401 w 7369701"/>
              <a:gd name="connsiteY616" fmla="*/ 1806673 h 6858000"/>
              <a:gd name="connsiteX617" fmla="*/ 1972385 w 7369701"/>
              <a:gd name="connsiteY617" fmla="*/ 2198735 h 6858000"/>
              <a:gd name="connsiteX618" fmla="*/ 2040892 w 7369701"/>
              <a:gd name="connsiteY618" fmla="*/ 2405205 h 6858000"/>
              <a:gd name="connsiteX619" fmla="*/ 2131689 w 7369701"/>
              <a:gd name="connsiteY619" fmla="*/ 1936926 h 6858000"/>
              <a:gd name="connsiteX620" fmla="*/ 2454820 w 7369701"/>
              <a:gd name="connsiteY620" fmla="*/ 1248808 h 6858000"/>
              <a:gd name="connsiteX621" fmla="*/ 2492512 w 7369701"/>
              <a:gd name="connsiteY621" fmla="*/ 1302920 h 6858000"/>
              <a:gd name="connsiteX622" fmla="*/ 2081216 w 7369701"/>
              <a:gd name="connsiteY622" fmla="*/ 2527513 h 6858000"/>
              <a:gd name="connsiteX623" fmla="*/ 2081211 w 7369701"/>
              <a:gd name="connsiteY623" fmla="*/ 2528916 h 6858000"/>
              <a:gd name="connsiteX624" fmla="*/ 2199067 w 7369701"/>
              <a:gd name="connsiteY624" fmla="*/ 2884061 h 6858000"/>
              <a:gd name="connsiteX625" fmla="*/ 3192586 w 7369701"/>
              <a:gd name="connsiteY625" fmla="*/ 3411496 h 6858000"/>
              <a:gd name="connsiteX626" fmla="*/ 3182620 w 7369701"/>
              <a:gd name="connsiteY626" fmla="*/ 3483279 h 6858000"/>
              <a:gd name="connsiteX627" fmla="*/ 2435119 w 7369701"/>
              <a:gd name="connsiteY627" fmla="*/ 3080173 h 6858000"/>
              <a:gd name="connsiteX628" fmla="*/ 2410152 w 7369701"/>
              <a:gd name="connsiteY628" fmla="*/ 3063751 h 6858000"/>
              <a:gd name="connsiteX629" fmla="*/ 2408099 w 7369701"/>
              <a:gd name="connsiteY629" fmla="*/ 3064403 h 6858000"/>
              <a:gd name="connsiteX630" fmla="*/ 2407218 w 7369701"/>
              <a:gd name="connsiteY630" fmla="*/ 3070324 h 6858000"/>
              <a:gd name="connsiteX631" fmla="*/ 2380138 w 7369701"/>
              <a:gd name="connsiteY631" fmla="*/ 3099341 h 6858000"/>
              <a:gd name="connsiteX632" fmla="*/ 1765923 w 7369701"/>
              <a:gd name="connsiteY632" fmla="*/ 3581043 h 6858000"/>
              <a:gd name="connsiteX633" fmla="*/ 1702258 w 7369701"/>
              <a:gd name="connsiteY633" fmla="*/ 3612286 h 6858000"/>
              <a:gd name="connsiteX634" fmla="*/ 1538370 w 7369701"/>
              <a:gd name="connsiteY634" fmla="*/ 3811804 h 6858000"/>
              <a:gd name="connsiteX635" fmla="*/ 542867 w 7369701"/>
              <a:gd name="connsiteY635" fmla="*/ 4944092 h 6858000"/>
              <a:gd name="connsiteX636" fmla="*/ 515800 w 7369701"/>
              <a:gd name="connsiteY636" fmla="*/ 4862180 h 6858000"/>
              <a:gd name="connsiteX637" fmla="*/ 909145 w 7369701"/>
              <a:gd name="connsiteY637" fmla="*/ 4199225 h 6858000"/>
              <a:gd name="connsiteX638" fmla="*/ 1214067 w 7369701"/>
              <a:gd name="connsiteY638" fmla="*/ 3908561 h 6858000"/>
              <a:gd name="connsiteX639" fmla="*/ 640967 w 7369701"/>
              <a:gd name="connsiteY639" fmla="*/ 4105601 h 6858000"/>
              <a:gd name="connsiteX640" fmla="*/ 112563 w 7369701"/>
              <a:gd name="connsiteY640" fmla="*/ 4396952 h 6858000"/>
              <a:gd name="connsiteX641" fmla="*/ 0 w 7369701"/>
              <a:gd name="connsiteY641" fmla="*/ 4466006 h 6858000"/>
              <a:gd name="connsiteX642" fmla="*/ 0 w 7369701"/>
              <a:gd name="connsiteY642" fmla="*/ 4233763 h 6858000"/>
              <a:gd name="connsiteX643" fmla="*/ 36881 w 7369701"/>
              <a:gd name="connsiteY643" fmla="*/ 4200118 h 6858000"/>
              <a:gd name="connsiteX644" fmla="*/ 910534 w 7369701"/>
              <a:gd name="connsiteY644" fmla="*/ 3629753 h 6858000"/>
              <a:gd name="connsiteX645" fmla="*/ 1578717 w 7369701"/>
              <a:gd name="connsiteY645" fmla="*/ 3575982 h 6858000"/>
              <a:gd name="connsiteX646" fmla="*/ 2338780 w 7369701"/>
              <a:gd name="connsiteY646" fmla="*/ 3033725 h 6858000"/>
              <a:gd name="connsiteX647" fmla="*/ 1807991 w 7369701"/>
              <a:gd name="connsiteY647" fmla="*/ 2807184 h 6858000"/>
              <a:gd name="connsiteX648" fmla="*/ 1416358 w 7369701"/>
              <a:gd name="connsiteY648" fmla="*/ 3112571 h 6858000"/>
              <a:gd name="connsiteX649" fmla="*/ 939066 w 7369701"/>
              <a:gd name="connsiteY649" fmla="*/ 3378798 h 6858000"/>
              <a:gd name="connsiteX650" fmla="*/ 115099 w 7369701"/>
              <a:gd name="connsiteY650" fmla="*/ 3607650 h 6858000"/>
              <a:gd name="connsiteX651" fmla="*/ 97284 w 7369701"/>
              <a:gd name="connsiteY651" fmla="*/ 3520393 h 6858000"/>
              <a:gd name="connsiteX652" fmla="*/ 922050 w 7369701"/>
              <a:gd name="connsiteY652" fmla="*/ 3074867 h 6858000"/>
              <a:gd name="connsiteX653" fmla="*/ 1405265 w 7369701"/>
              <a:gd name="connsiteY653" fmla="*/ 3016319 h 6858000"/>
              <a:gd name="connsiteX654" fmla="*/ 1407512 w 7369701"/>
              <a:gd name="connsiteY654" fmla="*/ 3018001 h 6858000"/>
              <a:gd name="connsiteX655" fmla="*/ 1726266 w 7369701"/>
              <a:gd name="connsiteY655" fmla="*/ 2777274 h 6858000"/>
              <a:gd name="connsiteX656" fmla="*/ 625390 w 7369701"/>
              <a:gd name="connsiteY656" fmla="*/ 2514541 h 6858000"/>
              <a:gd name="connsiteX657" fmla="*/ 619799 w 7369701"/>
              <a:gd name="connsiteY657" fmla="*/ 2527180 h 6858000"/>
              <a:gd name="connsiteX658" fmla="*/ 310030 w 7369701"/>
              <a:gd name="connsiteY658" fmla="*/ 2771818 h 6858000"/>
              <a:gd name="connsiteX659" fmla="*/ 173877 w 7369701"/>
              <a:gd name="connsiteY659" fmla="*/ 2937056 h 6858000"/>
              <a:gd name="connsiteX660" fmla="*/ 77889 w 7369701"/>
              <a:gd name="connsiteY660" fmla="*/ 3138440 h 6858000"/>
              <a:gd name="connsiteX661" fmla="*/ 0 w 7369701"/>
              <a:gd name="connsiteY661" fmla="*/ 3271395 h 6858000"/>
              <a:gd name="connsiteX662" fmla="*/ 0 w 7369701"/>
              <a:gd name="connsiteY662" fmla="*/ 3153002 h 6858000"/>
              <a:gd name="connsiteX663" fmla="*/ 2386 w 7369701"/>
              <a:gd name="connsiteY663" fmla="*/ 3149203 h 6858000"/>
              <a:gd name="connsiteX664" fmla="*/ 89753 w 7369701"/>
              <a:gd name="connsiteY664" fmla="*/ 2987702 h 6858000"/>
              <a:gd name="connsiteX665" fmla="*/ 76869 w 7369701"/>
              <a:gd name="connsiteY665" fmla="*/ 3005404 h 6858000"/>
              <a:gd name="connsiteX666" fmla="*/ 32049 w 7369701"/>
              <a:gd name="connsiteY666" fmla="*/ 3065814 h 6858000"/>
              <a:gd name="connsiteX667" fmla="*/ 0 w 7369701"/>
              <a:gd name="connsiteY667" fmla="*/ 3108744 h 6858000"/>
              <a:gd name="connsiteX668" fmla="*/ 0 w 7369701"/>
              <a:gd name="connsiteY668" fmla="*/ 3058059 h 6858000"/>
              <a:gd name="connsiteX669" fmla="*/ 7610 w 7369701"/>
              <a:gd name="connsiteY669" fmla="*/ 3047889 h 6858000"/>
              <a:gd name="connsiteX670" fmla="*/ 52419 w 7369701"/>
              <a:gd name="connsiteY670" fmla="*/ 2987479 h 6858000"/>
              <a:gd name="connsiteX671" fmla="*/ 59142 w 7369701"/>
              <a:gd name="connsiteY671" fmla="*/ 2978488 h 6858000"/>
              <a:gd name="connsiteX672" fmla="*/ 0 w 7369701"/>
              <a:gd name="connsiteY672" fmla="*/ 3015334 h 6858000"/>
              <a:gd name="connsiteX673" fmla="*/ 0 w 7369701"/>
              <a:gd name="connsiteY673" fmla="*/ 2914286 h 6858000"/>
              <a:gd name="connsiteX674" fmla="*/ 36383 w 7369701"/>
              <a:gd name="connsiteY674" fmla="*/ 2901128 h 6858000"/>
              <a:gd name="connsiteX675" fmla="*/ 156329 w 7369701"/>
              <a:gd name="connsiteY675" fmla="*/ 2840533 h 6858000"/>
              <a:gd name="connsiteX676" fmla="*/ 358355 w 7369701"/>
              <a:gd name="connsiteY676" fmla="*/ 2620471 h 6858000"/>
              <a:gd name="connsiteX677" fmla="*/ 510577 w 7369701"/>
              <a:gd name="connsiteY677" fmla="*/ 2501244 h 6858000"/>
              <a:gd name="connsiteX678" fmla="*/ 211967 w 7369701"/>
              <a:gd name="connsiteY678" fmla="*/ 2479171 h 6858000"/>
              <a:gd name="connsiteX679" fmla="*/ 0 w 7369701"/>
              <a:gd name="connsiteY679" fmla="*/ 2476398 h 6858000"/>
              <a:gd name="connsiteX680" fmla="*/ 0 w 7369701"/>
              <a:gd name="connsiteY680" fmla="*/ 2389189 h 6858000"/>
              <a:gd name="connsiteX681" fmla="*/ 103062 w 7369701"/>
              <a:gd name="connsiteY681" fmla="*/ 2389518 h 6858000"/>
              <a:gd name="connsiteX682" fmla="*/ 510734 w 7369701"/>
              <a:gd name="connsiteY682" fmla="*/ 2416201 h 6858000"/>
              <a:gd name="connsiteX683" fmla="*/ 279257 w 7369701"/>
              <a:gd name="connsiteY683" fmla="*/ 2092102 h 6858000"/>
              <a:gd name="connsiteX684" fmla="*/ 65265 w 7369701"/>
              <a:gd name="connsiteY684" fmla="*/ 2006049 h 6858000"/>
              <a:gd name="connsiteX685" fmla="*/ 0 w 7369701"/>
              <a:gd name="connsiteY685" fmla="*/ 1982532 h 6858000"/>
              <a:gd name="connsiteX686" fmla="*/ 0 w 7369701"/>
              <a:gd name="connsiteY686" fmla="*/ 1912789 h 6858000"/>
              <a:gd name="connsiteX687" fmla="*/ 97460 w 7369701"/>
              <a:gd name="connsiteY687" fmla="*/ 1953725 h 6858000"/>
              <a:gd name="connsiteX688" fmla="*/ 221272 w 7369701"/>
              <a:gd name="connsiteY688" fmla="*/ 1980766 h 6858000"/>
              <a:gd name="connsiteX689" fmla="*/ 116765 w 7369701"/>
              <a:gd name="connsiteY689" fmla="*/ 1911033 h 6858000"/>
              <a:gd name="connsiteX690" fmla="*/ 16405 w 7369701"/>
              <a:gd name="connsiteY690" fmla="*/ 1803412 h 6858000"/>
              <a:gd name="connsiteX691" fmla="*/ 0 w 7369701"/>
              <a:gd name="connsiteY691" fmla="*/ 1784777 h 6858000"/>
              <a:gd name="connsiteX692" fmla="*/ 0 w 7369701"/>
              <a:gd name="connsiteY692" fmla="*/ 1740082 h 6858000"/>
              <a:gd name="connsiteX693" fmla="*/ 39394 w 7369701"/>
              <a:gd name="connsiteY693" fmla="*/ 1784856 h 6858000"/>
              <a:gd name="connsiteX694" fmla="*/ 135813 w 7369701"/>
              <a:gd name="connsiteY694" fmla="*/ 1888838 h 6858000"/>
              <a:gd name="connsiteX695" fmla="*/ 242575 w 7369701"/>
              <a:gd name="connsiteY695" fmla="*/ 1958841 h 6858000"/>
              <a:gd name="connsiteX696" fmla="*/ 82197 w 7369701"/>
              <a:gd name="connsiteY696" fmla="*/ 1754826 h 6858000"/>
              <a:gd name="connsiteX697" fmla="*/ 0 w 7369701"/>
              <a:gd name="connsiteY697" fmla="*/ 1679650 h 6858000"/>
              <a:gd name="connsiteX698" fmla="*/ 0 w 7369701"/>
              <a:gd name="connsiteY698" fmla="*/ 1602463 h 6858000"/>
              <a:gd name="connsiteX699" fmla="*/ 84689 w 7369701"/>
              <a:gd name="connsiteY699" fmla="*/ 1677442 h 6858000"/>
              <a:gd name="connsiteX700" fmla="*/ 298437 w 7369701"/>
              <a:gd name="connsiteY700" fmla="*/ 1968019 h 6858000"/>
              <a:gd name="connsiteX701" fmla="*/ 227269 w 7369701"/>
              <a:gd name="connsiteY701" fmla="*/ 1114064 h 6858000"/>
              <a:gd name="connsiteX702" fmla="*/ 248003 w 7369701"/>
              <a:gd name="connsiteY702" fmla="*/ 1089613 h 6858000"/>
              <a:gd name="connsiteX703" fmla="*/ 427020 w 7369701"/>
              <a:gd name="connsiteY703" fmla="*/ 1619803 h 6858000"/>
              <a:gd name="connsiteX704" fmla="*/ 340345 w 7369701"/>
              <a:gd name="connsiteY704" fmla="*/ 2027739 h 6858000"/>
              <a:gd name="connsiteX705" fmla="*/ 360865 w 7369701"/>
              <a:gd name="connsiteY705" fmla="*/ 2044827 h 6858000"/>
              <a:gd name="connsiteX706" fmla="*/ 560414 w 7369701"/>
              <a:gd name="connsiteY706" fmla="*/ 2421457 h 6858000"/>
              <a:gd name="connsiteX707" fmla="*/ 1359703 w 7369701"/>
              <a:gd name="connsiteY707" fmla="*/ 2578554 h 6858000"/>
              <a:gd name="connsiteX708" fmla="*/ 1359422 w 7369701"/>
              <a:gd name="connsiteY708" fmla="*/ 2577994 h 6858000"/>
              <a:gd name="connsiteX709" fmla="*/ 828701 w 7369701"/>
              <a:gd name="connsiteY709" fmla="*/ 1839520 h 6858000"/>
              <a:gd name="connsiteX710" fmla="*/ 494427 w 7369701"/>
              <a:gd name="connsiteY710" fmla="*/ 1092333 h 6858000"/>
              <a:gd name="connsiteX711" fmla="*/ 506322 w 7369701"/>
              <a:gd name="connsiteY711" fmla="*/ 1020997 h 6858000"/>
              <a:gd name="connsiteX712" fmla="*/ 4570198 w 7369701"/>
              <a:gd name="connsiteY712" fmla="*/ 978081 h 6858000"/>
              <a:gd name="connsiteX713" fmla="*/ 4523691 w 7369701"/>
              <a:gd name="connsiteY713" fmla="*/ 1127776 h 6858000"/>
              <a:gd name="connsiteX714" fmla="*/ 4509875 w 7369701"/>
              <a:gd name="connsiteY714" fmla="*/ 1167552 h 6858000"/>
              <a:gd name="connsiteX715" fmla="*/ 4478168 w 7369701"/>
              <a:gd name="connsiteY715" fmla="*/ 1260735 h 6858000"/>
              <a:gd name="connsiteX716" fmla="*/ 4409309 w 7369701"/>
              <a:gd name="connsiteY716" fmla="*/ 1666996 h 6858000"/>
              <a:gd name="connsiteX717" fmla="*/ 4370031 w 7369701"/>
              <a:gd name="connsiteY717" fmla="*/ 1955666 h 6858000"/>
              <a:gd name="connsiteX718" fmla="*/ 4570198 w 7369701"/>
              <a:gd name="connsiteY718" fmla="*/ 978081 h 6858000"/>
              <a:gd name="connsiteX719" fmla="*/ 4557898 w 7369701"/>
              <a:gd name="connsiteY719" fmla="*/ 900011 h 6858000"/>
              <a:gd name="connsiteX720" fmla="*/ 4344840 w 7369701"/>
              <a:gd name="connsiteY720" fmla="*/ 1922038 h 6858000"/>
              <a:gd name="connsiteX721" fmla="*/ 4378710 w 7369701"/>
              <a:gd name="connsiteY721" fmla="*/ 1665516 h 6858000"/>
              <a:gd name="connsiteX722" fmla="*/ 4448798 w 7369701"/>
              <a:gd name="connsiteY722" fmla="*/ 1253024 h 6858000"/>
              <a:gd name="connsiteX723" fmla="*/ 4480315 w 7369701"/>
              <a:gd name="connsiteY723" fmla="*/ 1158454 h 6858000"/>
              <a:gd name="connsiteX724" fmla="*/ 4494133 w 7369701"/>
              <a:gd name="connsiteY724" fmla="*/ 1118676 h 6858000"/>
              <a:gd name="connsiteX725" fmla="*/ 4557898 w 7369701"/>
              <a:gd name="connsiteY725" fmla="*/ 900011 h 6858000"/>
              <a:gd name="connsiteX726" fmla="*/ 5870151 w 7369701"/>
              <a:gd name="connsiteY726" fmla="*/ 898890 h 6858000"/>
              <a:gd name="connsiteX727" fmla="*/ 5861335 w 7369701"/>
              <a:gd name="connsiteY727" fmla="*/ 899177 h 6858000"/>
              <a:gd name="connsiteX728" fmla="*/ 5843702 w 7369701"/>
              <a:gd name="connsiteY728" fmla="*/ 899748 h 6858000"/>
              <a:gd name="connsiteX729" fmla="*/ 5651107 w 7369701"/>
              <a:gd name="connsiteY729" fmla="*/ 920306 h 6858000"/>
              <a:gd name="connsiteX730" fmla="*/ 5459407 w 7369701"/>
              <a:gd name="connsiteY730" fmla="*/ 940975 h 6858000"/>
              <a:gd name="connsiteX731" fmla="*/ 5374846 w 7369701"/>
              <a:gd name="connsiteY731" fmla="*/ 941988 h 6858000"/>
              <a:gd name="connsiteX732" fmla="*/ 5256105 w 7369701"/>
              <a:gd name="connsiteY732" fmla="*/ 945632 h 6858000"/>
              <a:gd name="connsiteX733" fmla="*/ 5107071 w 7369701"/>
              <a:gd name="connsiteY733" fmla="*/ 969720 h 6858000"/>
              <a:gd name="connsiteX734" fmla="*/ 4998681 w 7369701"/>
              <a:gd name="connsiteY734" fmla="*/ 988771 h 6858000"/>
              <a:gd name="connsiteX735" fmla="*/ 5870151 w 7369701"/>
              <a:gd name="connsiteY735" fmla="*/ 898890 h 6858000"/>
              <a:gd name="connsiteX736" fmla="*/ 5504425 w 7369701"/>
              <a:gd name="connsiteY736" fmla="*/ 848067 h 6858000"/>
              <a:gd name="connsiteX737" fmla="*/ 4968849 w 7369701"/>
              <a:gd name="connsiteY737" fmla="*/ 962318 h 6858000"/>
              <a:gd name="connsiteX738" fmla="*/ 5104039 w 7369701"/>
              <a:gd name="connsiteY738" fmla="*/ 940634 h 6858000"/>
              <a:gd name="connsiteX739" fmla="*/ 5256311 w 7369701"/>
              <a:gd name="connsiteY739" fmla="*/ 916490 h 6858000"/>
              <a:gd name="connsiteX740" fmla="*/ 5377381 w 7369701"/>
              <a:gd name="connsiteY740" fmla="*/ 912671 h 6858000"/>
              <a:gd name="connsiteX741" fmla="*/ 5460148 w 7369701"/>
              <a:gd name="connsiteY741" fmla="*/ 911442 h 6858000"/>
              <a:gd name="connsiteX742" fmla="*/ 5648971 w 7369701"/>
              <a:gd name="connsiteY742" fmla="*/ 891331 h 6858000"/>
              <a:gd name="connsiteX743" fmla="*/ 5844807 w 7369701"/>
              <a:gd name="connsiteY743" fmla="*/ 870718 h 6858000"/>
              <a:gd name="connsiteX744" fmla="*/ 5862975 w 7369701"/>
              <a:gd name="connsiteY744" fmla="*/ 869756 h 6858000"/>
              <a:gd name="connsiteX745" fmla="*/ 5920887 w 7369701"/>
              <a:gd name="connsiteY745" fmla="*/ 865929 h 6858000"/>
              <a:gd name="connsiteX746" fmla="*/ 5504425 w 7369701"/>
              <a:gd name="connsiteY746" fmla="*/ 848067 h 6858000"/>
              <a:gd name="connsiteX747" fmla="*/ 3607114 w 7369701"/>
              <a:gd name="connsiteY747" fmla="*/ 467441 h 6858000"/>
              <a:gd name="connsiteX748" fmla="*/ 3296242 w 7369701"/>
              <a:gd name="connsiteY748" fmla="*/ 807991 h 6858000"/>
              <a:gd name="connsiteX749" fmla="*/ 3174674 w 7369701"/>
              <a:gd name="connsiteY749" fmla="*/ 919759 h 6858000"/>
              <a:gd name="connsiteX750" fmla="*/ 3042978 w 7369701"/>
              <a:gd name="connsiteY750" fmla="*/ 1054894 h 6858000"/>
              <a:gd name="connsiteX751" fmla="*/ 2968914 w 7369701"/>
              <a:gd name="connsiteY751" fmla="*/ 1133756 h 6858000"/>
              <a:gd name="connsiteX752" fmla="*/ 3103823 w 7369701"/>
              <a:gd name="connsiteY752" fmla="*/ 1026814 h 6858000"/>
              <a:gd name="connsiteX753" fmla="*/ 3607114 w 7369701"/>
              <a:gd name="connsiteY753" fmla="*/ 467441 h 6858000"/>
              <a:gd name="connsiteX754" fmla="*/ 3744487 w 7369701"/>
              <a:gd name="connsiteY754" fmla="*/ 383136 h 6858000"/>
              <a:gd name="connsiteX755" fmla="*/ 3970213 w 7369701"/>
              <a:gd name="connsiteY755" fmla="*/ 995559 h 6858000"/>
              <a:gd name="connsiteX756" fmla="*/ 3744487 w 7369701"/>
              <a:gd name="connsiteY756" fmla="*/ 383136 h 6858000"/>
              <a:gd name="connsiteX757" fmla="*/ 3624562 w 7369701"/>
              <a:gd name="connsiteY757" fmla="*/ 367041 h 6858000"/>
              <a:gd name="connsiteX758" fmla="*/ 3489712 w 7369701"/>
              <a:gd name="connsiteY758" fmla="*/ 485386 h 6858000"/>
              <a:gd name="connsiteX759" fmla="*/ 3182994 w 7369701"/>
              <a:gd name="connsiteY759" fmla="*/ 828265 h 6858000"/>
              <a:gd name="connsiteX760" fmla="*/ 2892114 w 7369701"/>
              <a:gd name="connsiteY760" fmla="*/ 1172635 h 6858000"/>
              <a:gd name="connsiteX761" fmla="*/ 3021459 w 7369701"/>
              <a:gd name="connsiteY761" fmla="*/ 1035385 h 6858000"/>
              <a:gd name="connsiteX762" fmla="*/ 3153873 w 7369701"/>
              <a:gd name="connsiteY762" fmla="*/ 898971 h 6858000"/>
              <a:gd name="connsiteX763" fmla="*/ 3276511 w 7369701"/>
              <a:gd name="connsiteY763" fmla="*/ 786423 h 6858000"/>
              <a:gd name="connsiteX764" fmla="*/ 3584154 w 7369701"/>
              <a:gd name="connsiteY764" fmla="*/ 448218 h 6858000"/>
              <a:gd name="connsiteX765" fmla="*/ 3624562 w 7369701"/>
              <a:gd name="connsiteY765" fmla="*/ 367041 h 6858000"/>
              <a:gd name="connsiteX766" fmla="*/ 3766672 w 7369701"/>
              <a:gd name="connsiteY766" fmla="*/ 359429 h 6858000"/>
              <a:gd name="connsiteX767" fmla="*/ 3996338 w 7369701"/>
              <a:gd name="connsiteY767" fmla="*/ 968237 h 6858000"/>
              <a:gd name="connsiteX768" fmla="*/ 3766672 w 7369701"/>
              <a:gd name="connsiteY768" fmla="*/ 359429 h 6858000"/>
              <a:gd name="connsiteX769" fmla="*/ 5805386 w 7369701"/>
              <a:gd name="connsiteY769" fmla="*/ 239240 h 6858000"/>
              <a:gd name="connsiteX770" fmla="*/ 5736947 w 7369701"/>
              <a:gd name="connsiteY770" fmla="*/ 261367 h 6858000"/>
              <a:gd name="connsiteX771" fmla="*/ 5427012 w 7369701"/>
              <a:gd name="connsiteY771" fmla="*/ 311272 h 6858000"/>
              <a:gd name="connsiteX772" fmla="*/ 5147818 w 7369701"/>
              <a:gd name="connsiteY772" fmla="*/ 322112 h 6858000"/>
              <a:gd name="connsiteX773" fmla="*/ 5060854 w 7369701"/>
              <a:gd name="connsiteY773" fmla="*/ 311882 h 6858000"/>
              <a:gd name="connsiteX774" fmla="*/ 4945989 w 7369701"/>
              <a:gd name="connsiteY774" fmla="*/ 300516 h 6858000"/>
              <a:gd name="connsiteX775" fmla="*/ 5410479 w 7369701"/>
              <a:gd name="connsiteY775" fmla="*/ 348434 h 6858000"/>
              <a:gd name="connsiteX776" fmla="*/ 5805386 w 7369701"/>
              <a:gd name="connsiteY776" fmla="*/ 239240 h 6858000"/>
              <a:gd name="connsiteX777" fmla="*/ 5905192 w 7369701"/>
              <a:gd name="connsiteY777" fmla="*/ 163079 h 6858000"/>
              <a:gd name="connsiteX778" fmla="*/ 5865655 w 7369701"/>
              <a:gd name="connsiteY778" fmla="*/ 171901 h 6858000"/>
              <a:gd name="connsiteX779" fmla="*/ 5259740 w 7369701"/>
              <a:gd name="connsiteY779" fmla="*/ 257013 h 6858000"/>
              <a:gd name="connsiteX780" fmla="*/ 5208466 w 7369701"/>
              <a:gd name="connsiteY780" fmla="*/ 257550 h 6858000"/>
              <a:gd name="connsiteX781" fmla="*/ 4980204 w 7369701"/>
              <a:gd name="connsiteY781" fmla="*/ 271903 h 6858000"/>
              <a:gd name="connsiteX782" fmla="*/ 5068068 w 7369701"/>
              <a:gd name="connsiteY782" fmla="*/ 282244 h 6858000"/>
              <a:gd name="connsiteX783" fmla="*/ 5153231 w 7369701"/>
              <a:gd name="connsiteY783" fmla="*/ 292240 h 6858000"/>
              <a:gd name="connsiteX784" fmla="*/ 5426491 w 7369701"/>
              <a:gd name="connsiteY784" fmla="*/ 281128 h 6858000"/>
              <a:gd name="connsiteX785" fmla="*/ 5731212 w 7369701"/>
              <a:gd name="connsiteY785" fmla="*/ 231951 h 6858000"/>
              <a:gd name="connsiteX786" fmla="*/ 5905192 w 7369701"/>
              <a:gd name="connsiteY786" fmla="*/ 163079 h 6858000"/>
              <a:gd name="connsiteX787" fmla="*/ 5944437 w 7369701"/>
              <a:gd name="connsiteY787" fmla="*/ 113829 h 6858000"/>
              <a:gd name="connsiteX788" fmla="*/ 5825032 w 7369701"/>
              <a:gd name="connsiteY788" fmla="*/ 146405 h 6858000"/>
              <a:gd name="connsiteX789" fmla="*/ 4955599 w 7369701"/>
              <a:gd name="connsiteY789" fmla="*/ 247008 h 6858000"/>
              <a:gd name="connsiteX790" fmla="*/ 5210104 w 7369701"/>
              <a:gd name="connsiteY790" fmla="*/ 228123 h 6858000"/>
              <a:gd name="connsiteX791" fmla="*/ 5261015 w 7369701"/>
              <a:gd name="connsiteY791" fmla="*/ 227087 h 6858000"/>
              <a:gd name="connsiteX792" fmla="*/ 5861181 w 7369701"/>
              <a:gd name="connsiteY792" fmla="*/ 143093 h 6858000"/>
              <a:gd name="connsiteX793" fmla="*/ 5961252 w 7369701"/>
              <a:gd name="connsiteY793" fmla="*/ 114820 h 6858000"/>
              <a:gd name="connsiteX794" fmla="*/ 5944437 w 7369701"/>
              <a:gd name="connsiteY794" fmla="*/ 113829 h 6858000"/>
              <a:gd name="connsiteX795" fmla="*/ 3882765 w 7369701"/>
              <a:gd name="connsiteY795" fmla="*/ 0 h 6858000"/>
              <a:gd name="connsiteX796" fmla="*/ 3995099 w 7369701"/>
              <a:gd name="connsiteY796" fmla="*/ 0 h 6858000"/>
              <a:gd name="connsiteX797" fmla="*/ 4163818 w 7369701"/>
              <a:gd name="connsiteY797" fmla="*/ 234104 h 6858000"/>
              <a:gd name="connsiteX798" fmla="*/ 4172099 w 7369701"/>
              <a:gd name="connsiteY798" fmla="*/ 234207 h 6858000"/>
              <a:gd name="connsiteX799" fmla="*/ 4784282 w 7369701"/>
              <a:gd name="connsiteY799" fmla="*/ 276561 h 6858000"/>
              <a:gd name="connsiteX800" fmla="*/ 4801687 w 7369701"/>
              <a:gd name="connsiteY800" fmla="*/ 267764 h 6858000"/>
              <a:gd name="connsiteX801" fmla="*/ 6082788 w 7369701"/>
              <a:gd name="connsiteY801" fmla="*/ 64119 h 6858000"/>
              <a:gd name="connsiteX802" fmla="*/ 6099442 w 7369701"/>
              <a:gd name="connsiteY802" fmla="*/ 82568 h 6858000"/>
              <a:gd name="connsiteX803" fmla="*/ 4804137 w 7369701"/>
              <a:gd name="connsiteY803" fmla="*/ 320931 h 6858000"/>
              <a:gd name="connsiteX804" fmla="*/ 4227047 w 7369701"/>
              <a:gd name="connsiteY804" fmla="*/ 313415 h 6858000"/>
              <a:gd name="connsiteX805" fmla="*/ 4346041 w 7369701"/>
              <a:gd name="connsiteY805" fmla="*/ 456086 h 6858000"/>
              <a:gd name="connsiteX806" fmla="*/ 4870967 w 7369701"/>
              <a:gd name="connsiteY806" fmla="*/ 963061 h 6858000"/>
              <a:gd name="connsiteX807" fmla="*/ 4889647 w 7369701"/>
              <a:gd name="connsiteY807" fmla="*/ 957147 h 6858000"/>
              <a:gd name="connsiteX808" fmla="*/ 5422504 w 7369701"/>
              <a:gd name="connsiteY808" fmla="*/ 805191 h 6858000"/>
              <a:gd name="connsiteX809" fmla="*/ 6087656 w 7369701"/>
              <a:gd name="connsiteY809" fmla="*/ 826703 h 6858000"/>
              <a:gd name="connsiteX810" fmla="*/ 6058717 w 7369701"/>
              <a:gd name="connsiteY810" fmla="*/ 865992 h 6858000"/>
              <a:gd name="connsiteX811" fmla="*/ 4974153 w 7369701"/>
              <a:gd name="connsiteY811" fmla="*/ 1045456 h 6858000"/>
              <a:gd name="connsiteX812" fmla="*/ 5627835 w 7369701"/>
              <a:gd name="connsiteY812" fmla="*/ 1472077 h 6858000"/>
              <a:gd name="connsiteX813" fmla="*/ 5629817 w 7369701"/>
              <a:gd name="connsiteY813" fmla="*/ 1471412 h 6858000"/>
              <a:gd name="connsiteX814" fmla="*/ 5634124 w 7369701"/>
              <a:gd name="connsiteY814" fmla="*/ 1470572 h 6858000"/>
              <a:gd name="connsiteX815" fmla="*/ 5755832 w 7369701"/>
              <a:gd name="connsiteY815" fmla="*/ 1383886 h 6858000"/>
              <a:gd name="connsiteX816" fmla="*/ 6014186 w 7369701"/>
              <a:gd name="connsiteY816" fmla="*/ 1279799 h 6858000"/>
              <a:gd name="connsiteX817" fmla="*/ 6901619 w 7369701"/>
              <a:gd name="connsiteY817" fmla="*/ 1047874 h 6858000"/>
              <a:gd name="connsiteX818" fmla="*/ 6931566 w 7369701"/>
              <a:gd name="connsiteY818" fmla="*/ 1062034 h 6858000"/>
              <a:gd name="connsiteX819" fmla="*/ 5790982 w 7369701"/>
              <a:gd name="connsiteY819" fmla="*/ 1561380 h 6858000"/>
              <a:gd name="connsiteX820" fmla="*/ 6188971 w 7369701"/>
              <a:gd name="connsiteY820" fmla="*/ 1755168 h 6858000"/>
              <a:gd name="connsiteX821" fmla="*/ 6202446 w 7369701"/>
              <a:gd name="connsiteY821" fmla="*/ 1752268 h 6858000"/>
              <a:gd name="connsiteX822" fmla="*/ 7179560 w 7369701"/>
              <a:gd name="connsiteY822" fmla="*/ 1467551 h 6858000"/>
              <a:gd name="connsiteX823" fmla="*/ 7158730 w 7369701"/>
              <a:gd name="connsiteY823" fmla="*/ 1507835 h 6858000"/>
              <a:gd name="connsiteX824" fmla="*/ 6326959 w 7369701"/>
              <a:gd name="connsiteY824" fmla="*/ 1817686 h 6858000"/>
              <a:gd name="connsiteX825" fmla="*/ 6537433 w 7369701"/>
              <a:gd name="connsiteY825" fmla="*/ 1907790 h 6858000"/>
              <a:gd name="connsiteX826" fmla="*/ 6550221 w 7369701"/>
              <a:gd name="connsiteY826" fmla="*/ 1910729 h 6858000"/>
              <a:gd name="connsiteX827" fmla="*/ 6964438 w 7369701"/>
              <a:gd name="connsiteY827" fmla="*/ 2209505 h 6858000"/>
              <a:gd name="connsiteX828" fmla="*/ 7367862 w 7369701"/>
              <a:gd name="connsiteY828" fmla="*/ 2806833 h 6858000"/>
              <a:gd name="connsiteX829" fmla="*/ 7364329 w 7369701"/>
              <a:gd name="connsiteY829" fmla="*/ 2826907 h 6858000"/>
              <a:gd name="connsiteX830" fmla="*/ 7290545 w 7369701"/>
              <a:gd name="connsiteY830" fmla="*/ 2850663 h 6858000"/>
              <a:gd name="connsiteX831" fmla="*/ 6472036 w 7369701"/>
              <a:gd name="connsiteY831" fmla="*/ 1959003 h 6858000"/>
              <a:gd name="connsiteX832" fmla="*/ 5792897 w 7369701"/>
              <a:gd name="connsiteY832" fmla="*/ 1647747 h 6858000"/>
              <a:gd name="connsiteX833" fmla="*/ 5842751 w 7369701"/>
              <a:gd name="connsiteY833" fmla="*/ 1816112 h 6858000"/>
              <a:gd name="connsiteX834" fmla="*/ 5847424 w 7369701"/>
              <a:gd name="connsiteY834" fmla="*/ 1815776 h 6858000"/>
              <a:gd name="connsiteX835" fmla="*/ 6399821 w 7369701"/>
              <a:gd name="connsiteY835" fmla="*/ 2344799 h 6858000"/>
              <a:gd name="connsiteX836" fmla="*/ 6323232 w 7369701"/>
              <a:gd name="connsiteY836" fmla="*/ 2389634 h 6858000"/>
              <a:gd name="connsiteX837" fmla="*/ 5942958 w 7369701"/>
              <a:gd name="connsiteY837" fmla="*/ 2077708 h 6858000"/>
              <a:gd name="connsiteX838" fmla="*/ 5921559 w 7369701"/>
              <a:gd name="connsiteY838" fmla="*/ 2378596 h 6858000"/>
              <a:gd name="connsiteX839" fmla="*/ 5817651 w 7369701"/>
              <a:gd name="connsiteY839" fmla="*/ 3023919 h 6858000"/>
              <a:gd name="connsiteX840" fmla="*/ 5729634 w 7369701"/>
              <a:gd name="connsiteY840" fmla="*/ 3051849 h 6858000"/>
              <a:gd name="connsiteX841" fmla="*/ 5611018 w 7369701"/>
              <a:gd name="connsiteY841" fmla="*/ 2316769 h 6858000"/>
              <a:gd name="connsiteX842" fmla="*/ 5687608 w 7369701"/>
              <a:gd name="connsiteY842" fmla="*/ 2039972 h 6858000"/>
              <a:gd name="connsiteX843" fmla="*/ 5657554 w 7369701"/>
              <a:gd name="connsiteY843" fmla="*/ 1576445 h 6858000"/>
              <a:gd name="connsiteX844" fmla="*/ 5150475 w 7369701"/>
              <a:gd name="connsiteY844" fmla="*/ 1274012 h 6858000"/>
              <a:gd name="connsiteX845" fmla="*/ 5349142 w 7369701"/>
              <a:gd name="connsiteY845" fmla="*/ 2204405 h 6858000"/>
              <a:gd name="connsiteX846" fmla="*/ 5262214 w 7369701"/>
              <a:gd name="connsiteY846" fmla="*/ 2233836 h 6858000"/>
              <a:gd name="connsiteX847" fmla="*/ 4981539 w 7369701"/>
              <a:gd name="connsiteY847" fmla="*/ 1542201 h 6858000"/>
              <a:gd name="connsiteX848" fmla="*/ 4958461 w 7369701"/>
              <a:gd name="connsiteY848" fmla="*/ 1136957 h 6858000"/>
              <a:gd name="connsiteX849" fmla="*/ 4655015 w 7369701"/>
              <a:gd name="connsiteY849" fmla="*/ 891426 h 6858000"/>
              <a:gd name="connsiteX850" fmla="*/ 4348002 w 7369701"/>
              <a:gd name="connsiteY850" fmla="*/ 2205895 h 6858000"/>
              <a:gd name="connsiteX851" fmla="*/ 4262250 w 7369701"/>
              <a:gd name="connsiteY851" fmla="*/ 2219972 h 6858000"/>
              <a:gd name="connsiteX852" fmla="*/ 4550611 w 7369701"/>
              <a:gd name="connsiteY852" fmla="*/ 817540 h 6858000"/>
              <a:gd name="connsiteX853" fmla="*/ 4564418 w 7369701"/>
              <a:gd name="connsiteY853" fmla="*/ 808293 h 6858000"/>
              <a:gd name="connsiteX854" fmla="*/ 4266388 w 7369701"/>
              <a:gd name="connsiteY854" fmla="*/ 500083 h 6858000"/>
              <a:gd name="connsiteX855" fmla="*/ 4032842 w 7369701"/>
              <a:gd name="connsiteY855" fmla="*/ 211809 h 6858000"/>
              <a:gd name="connsiteX856" fmla="*/ 3882765 w 7369701"/>
              <a:gd name="connsiteY856" fmla="*/ 0 h 6858000"/>
              <a:gd name="connsiteX857" fmla="*/ 3721337 w 7369701"/>
              <a:gd name="connsiteY857" fmla="*/ 0 h 6858000"/>
              <a:gd name="connsiteX858" fmla="*/ 3797544 w 7369701"/>
              <a:gd name="connsiteY858" fmla="*/ 0 h 6858000"/>
              <a:gd name="connsiteX859" fmla="*/ 3775734 w 7369701"/>
              <a:gd name="connsiteY859" fmla="*/ 95131 h 6858000"/>
              <a:gd name="connsiteX860" fmla="*/ 3724807 w 7369701"/>
              <a:gd name="connsiteY860" fmla="*/ 272257 h 6858000"/>
              <a:gd name="connsiteX861" fmla="*/ 3726844 w 7369701"/>
              <a:gd name="connsiteY861" fmla="*/ 282988 h 6858000"/>
              <a:gd name="connsiteX862" fmla="*/ 3742664 w 7369701"/>
              <a:gd name="connsiteY862" fmla="*/ 279918 h 6858000"/>
              <a:gd name="connsiteX863" fmla="*/ 4103910 w 7369701"/>
              <a:gd name="connsiteY863" fmla="*/ 1161917 h 6858000"/>
              <a:gd name="connsiteX864" fmla="*/ 4020269 w 7369701"/>
              <a:gd name="connsiteY864" fmla="*/ 1200406 h 6858000"/>
              <a:gd name="connsiteX865" fmla="*/ 3674882 w 7369701"/>
              <a:gd name="connsiteY865" fmla="*/ 488524 h 6858000"/>
              <a:gd name="connsiteX866" fmla="*/ 3132682 w 7369701"/>
              <a:gd name="connsiteY866" fmla="*/ 1072284 h 6858000"/>
              <a:gd name="connsiteX867" fmla="*/ 2716346 w 7369701"/>
              <a:gd name="connsiteY867" fmla="*/ 1276376 h 6858000"/>
              <a:gd name="connsiteX868" fmla="*/ 2716772 w 7369701"/>
              <a:gd name="connsiteY868" fmla="*/ 1255462 h 6858000"/>
              <a:gd name="connsiteX869" fmla="*/ 3471096 w 7369701"/>
              <a:gd name="connsiteY869" fmla="*/ 437072 h 6858000"/>
              <a:gd name="connsiteX870" fmla="*/ 3639057 w 7369701"/>
              <a:gd name="connsiteY870" fmla="*/ 286334 h 6858000"/>
              <a:gd name="connsiteX871" fmla="*/ 3640309 w 7369701"/>
              <a:gd name="connsiteY871" fmla="*/ 284664 h 6858000"/>
              <a:gd name="connsiteX872" fmla="*/ 3646022 w 7369701"/>
              <a:gd name="connsiteY872" fmla="*/ 276711 h 6858000"/>
              <a:gd name="connsiteX873" fmla="*/ 3707943 w 7369701"/>
              <a:gd name="connsiteY873" fmla="*/ 65958 h 6858000"/>
              <a:gd name="connsiteX874" fmla="*/ 3721337 w 7369701"/>
              <a:gd name="connsiteY874" fmla="*/ 0 h 6858000"/>
              <a:gd name="connsiteX875" fmla="*/ 2867960 w 7369701"/>
              <a:gd name="connsiteY875" fmla="*/ 0 h 6858000"/>
              <a:gd name="connsiteX876" fmla="*/ 2926351 w 7369701"/>
              <a:gd name="connsiteY876" fmla="*/ 0 h 6858000"/>
              <a:gd name="connsiteX877" fmla="*/ 2902823 w 7369701"/>
              <a:gd name="connsiteY877" fmla="*/ 262929 h 6858000"/>
              <a:gd name="connsiteX878" fmla="*/ 2940663 w 7369701"/>
              <a:gd name="connsiteY878" fmla="*/ 140884 h 6858000"/>
              <a:gd name="connsiteX879" fmla="*/ 2947039 w 7369701"/>
              <a:gd name="connsiteY879" fmla="*/ 122524 h 6858000"/>
              <a:gd name="connsiteX880" fmla="*/ 2984316 w 7369701"/>
              <a:gd name="connsiteY880" fmla="*/ 0 h 6858000"/>
              <a:gd name="connsiteX881" fmla="*/ 3016114 w 7369701"/>
              <a:gd name="connsiteY881" fmla="*/ 0 h 6858000"/>
              <a:gd name="connsiteX882" fmla="*/ 2979949 w 7369701"/>
              <a:gd name="connsiteY882" fmla="*/ 119274 h 6858000"/>
              <a:gd name="connsiteX883" fmla="*/ 3023879 w 7369701"/>
              <a:gd name="connsiteY883" fmla="*/ 0 h 6858000"/>
              <a:gd name="connsiteX884" fmla="*/ 3105400 w 7369701"/>
              <a:gd name="connsiteY884" fmla="*/ 0 h 6858000"/>
              <a:gd name="connsiteX885" fmla="*/ 3094669 w 7369701"/>
              <a:gd name="connsiteY885" fmla="*/ 30308 h 6858000"/>
              <a:gd name="connsiteX886" fmla="*/ 2901945 w 7369701"/>
              <a:gd name="connsiteY886" fmla="*/ 466538 h 6858000"/>
              <a:gd name="connsiteX887" fmla="*/ 2815209 w 7369701"/>
              <a:gd name="connsiteY887" fmla="*/ 497361 h 6858000"/>
              <a:gd name="connsiteX888" fmla="*/ 2844845 w 7369701"/>
              <a:gd name="connsiteY888" fmla="*/ 127638 h 6858000"/>
              <a:gd name="connsiteX889" fmla="*/ 2867960 w 7369701"/>
              <a:gd name="connsiteY889" fmla="*/ 0 h 6858000"/>
              <a:gd name="connsiteX890" fmla="*/ 1057230 w 7369701"/>
              <a:gd name="connsiteY890" fmla="*/ 0 h 6858000"/>
              <a:gd name="connsiteX891" fmla="*/ 1111003 w 7369701"/>
              <a:gd name="connsiteY891" fmla="*/ 0 h 6858000"/>
              <a:gd name="connsiteX892" fmla="*/ 1125553 w 7369701"/>
              <a:gd name="connsiteY892" fmla="*/ 52588 h 6858000"/>
              <a:gd name="connsiteX893" fmla="*/ 1304276 w 7369701"/>
              <a:gd name="connsiteY893" fmla="*/ 476275 h 6858000"/>
              <a:gd name="connsiteX894" fmla="*/ 1492066 w 7369701"/>
              <a:gd name="connsiteY894" fmla="*/ 886333 h 6858000"/>
              <a:gd name="connsiteX895" fmla="*/ 1423698 w 7369701"/>
              <a:gd name="connsiteY895" fmla="*/ 710817 h 6858000"/>
              <a:gd name="connsiteX896" fmla="*/ 1357609 w 7369701"/>
              <a:gd name="connsiteY896" fmla="*/ 532892 h 6858000"/>
              <a:gd name="connsiteX897" fmla="*/ 1309550 w 7369701"/>
              <a:gd name="connsiteY897" fmla="*/ 374031 h 6858000"/>
              <a:gd name="connsiteX898" fmla="*/ 1193673 w 7369701"/>
              <a:gd name="connsiteY898" fmla="*/ 49533 h 6858000"/>
              <a:gd name="connsiteX899" fmla="*/ 1164391 w 7369701"/>
              <a:gd name="connsiteY899" fmla="*/ 0 h 6858000"/>
              <a:gd name="connsiteX900" fmla="*/ 1200666 w 7369701"/>
              <a:gd name="connsiteY900" fmla="*/ 0 h 6858000"/>
              <a:gd name="connsiteX901" fmla="*/ 1223408 w 7369701"/>
              <a:gd name="connsiteY901" fmla="*/ 38996 h 6858000"/>
              <a:gd name="connsiteX902" fmla="*/ 1339635 w 7369701"/>
              <a:gd name="connsiteY902" fmla="*/ 365517 h 6858000"/>
              <a:gd name="connsiteX903" fmla="*/ 1387469 w 7369701"/>
              <a:gd name="connsiteY903" fmla="*/ 523079 h 6858000"/>
              <a:gd name="connsiteX904" fmla="*/ 1452685 w 7369701"/>
              <a:gd name="connsiteY904" fmla="*/ 699806 h 6858000"/>
              <a:gd name="connsiteX905" fmla="*/ 1492092 w 7369701"/>
              <a:gd name="connsiteY905" fmla="*/ 800424 h 6858000"/>
              <a:gd name="connsiteX906" fmla="*/ 1455302 w 7369701"/>
              <a:gd name="connsiteY906" fmla="*/ 632913 h 6858000"/>
              <a:gd name="connsiteX907" fmla="*/ 1222336 w 7369701"/>
              <a:gd name="connsiteY907" fmla="*/ 9480 h 6858000"/>
              <a:gd name="connsiteX908" fmla="*/ 1214634 w 7369701"/>
              <a:gd name="connsiteY908" fmla="*/ 0 h 6858000"/>
              <a:gd name="connsiteX909" fmla="*/ 1289827 w 7369701"/>
              <a:gd name="connsiteY909" fmla="*/ 0 h 6858000"/>
              <a:gd name="connsiteX910" fmla="*/ 1321076 w 7369701"/>
              <a:gd name="connsiteY910" fmla="*/ 59722 h 6858000"/>
              <a:gd name="connsiteX911" fmla="*/ 1512579 w 7369701"/>
              <a:gd name="connsiteY911" fmla="*/ 626441 h 6858000"/>
              <a:gd name="connsiteX912" fmla="*/ 1506076 w 7369701"/>
              <a:gd name="connsiteY912" fmla="*/ 1089289 h 6858000"/>
              <a:gd name="connsiteX913" fmla="*/ 1486346 w 7369701"/>
              <a:gd name="connsiteY913" fmla="*/ 1079919 h 6858000"/>
              <a:gd name="connsiteX914" fmla="*/ 1070511 w 7369701"/>
              <a:gd name="connsiteY914" fmla="*/ 48609 h 6858000"/>
              <a:gd name="connsiteX915" fmla="*/ 1057230 w 7369701"/>
              <a:gd name="connsiteY915" fmla="*/ 0 h 6858000"/>
              <a:gd name="connsiteX916" fmla="*/ 43151 w 7369701"/>
              <a:gd name="connsiteY916" fmla="*/ 0 h 6858000"/>
              <a:gd name="connsiteX917" fmla="*/ 95283 w 7369701"/>
              <a:gd name="connsiteY917" fmla="*/ 0 h 6858000"/>
              <a:gd name="connsiteX918" fmla="*/ 300708 w 7369701"/>
              <a:gd name="connsiteY918" fmla="*/ 154571 h 6858000"/>
              <a:gd name="connsiteX919" fmla="*/ 530414 w 7369701"/>
              <a:gd name="connsiteY919" fmla="*/ 354673 h 6858000"/>
              <a:gd name="connsiteX920" fmla="*/ 333785 w 7369701"/>
              <a:gd name="connsiteY920" fmla="*/ 161564 h 6858000"/>
              <a:gd name="connsiteX921" fmla="*/ 147005 w 7369701"/>
              <a:gd name="connsiteY921" fmla="*/ 0 h 6858000"/>
              <a:gd name="connsiteX922" fmla="*/ 272509 w 7369701"/>
              <a:gd name="connsiteY922" fmla="*/ 0 h 6858000"/>
              <a:gd name="connsiteX923" fmla="*/ 326276 w 7369701"/>
              <a:gd name="connsiteY923" fmla="*/ 45847 h 6858000"/>
              <a:gd name="connsiteX924" fmla="*/ 823759 w 7369701"/>
              <a:gd name="connsiteY924" fmla="*/ 574145 h 6858000"/>
              <a:gd name="connsiteX925" fmla="*/ 811254 w 7369701"/>
              <a:gd name="connsiteY925" fmla="*/ 665546 h 6858000"/>
              <a:gd name="connsiteX926" fmla="*/ 154042 w 7369701"/>
              <a:gd name="connsiteY926" fmla="*/ 261522 h 6858000"/>
              <a:gd name="connsiteX927" fmla="*/ 13550 w 7369701"/>
              <a:gd name="connsiteY927" fmla="*/ 158423 h 6858000"/>
              <a:gd name="connsiteX928" fmla="*/ 0 w 7369701"/>
              <a:gd name="connsiteY928" fmla="*/ 146618 h 6858000"/>
              <a:gd name="connsiteX929" fmla="*/ 0 w 7369701"/>
              <a:gd name="connsiteY929" fmla="*/ 59161 h 6858000"/>
              <a:gd name="connsiteX930" fmla="*/ 45427 w 7369701"/>
              <a:gd name="connsiteY930" fmla="*/ 101078 h 6858000"/>
              <a:gd name="connsiteX931" fmla="*/ 630103 w 7369701"/>
              <a:gd name="connsiteY931" fmla="*/ 485885 h 6858000"/>
              <a:gd name="connsiteX932" fmla="*/ 532040 w 7369701"/>
              <a:gd name="connsiteY932" fmla="*/ 399359 h 6858000"/>
              <a:gd name="connsiteX933" fmla="*/ 517618 w 7369701"/>
              <a:gd name="connsiteY933" fmla="*/ 385726 h 6858000"/>
              <a:gd name="connsiteX934" fmla="*/ 285074 w 7369701"/>
              <a:gd name="connsiteY934" fmla="*/ 182755 h 6858000"/>
              <a:gd name="connsiteX935" fmla="*/ 43151 w 7369701"/>
              <a:gd name="connsiteY93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7369701" h="6858000">
                <a:moveTo>
                  <a:pt x="369702" y="6712169"/>
                </a:moveTo>
                <a:lnTo>
                  <a:pt x="366575" y="6715556"/>
                </a:lnTo>
                <a:cubicBezTo>
                  <a:pt x="367954" y="6715031"/>
                  <a:pt x="369326" y="6714512"/>
                  <a:pt x="371637" y="6713954"/>
                </a:cubicBezTo>
                <a:lnTo>
                  <a:pt x="369702" y="6712169"/>
                </a:ln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lnTo>
                  <a:pt x="103333" y="5699602"/>
                </a:lnTo>
                <a:close/>
                <a:moveTo>
                  <a:pt x="5539432" y="5642928"/>
                </a:moveTo>
                <a:cubicBezTo>
                  <a:pt x="5544304" y="5659969"/>
                  <a:pt x="5549664" y="5677449"/>
                  <a:pt x="5555462" y="5694454"/>
                </a:cubicBezTo>
                <a:cubicBezTo>
                  <a:pt x="5631122" y="5909386"/>
                  <a:pt x="5731219" y="6118228"/>
                  <a:pt x="5828270" y="6320663"/>
                </a:cubicBezTo>
                <a:cubicBezTo>
                  <a:pt x="5868407" y="6404290"/>
                  <a:pt x="5908582" y="6488842"/>
                  <a:pt x="5947416" y="6574846"/>
                </a:cubicBezTo>
                <a:cubicBezTo>
                  <a:pt x="5894674" y="6327329"/>
                  <a:pt x="5793018"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cubicBezTo>
                  <a:pt x="2664345" y="6401062"/>
                  <a:pt x="2664881" y="6266909"/>
                  <a:pt x="2665418" y="6132756"/>
                </a:cubicBez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lnTo>
                  <a:pt x="1824397" y="5447757"/>
                </a:ln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lnTo>
                  <a:pt x="4376219" y="5729027"/>
                </a:ln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lnTo>
                  <a:pt x="2879408" y="5031590"/>
                </a:ln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lnTo>
                  <a:pt x="1927410" y="4716164"/>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lnTo>
                  <a:pt x="1310106" y="3943217"/>
                </a:ln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lnTo>
                  <a:pt x="3316479" y="3872136"/>
                </a:ln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99925" y="4149276"/>
                  <a:pt x="5291490" y="4229096"/>
                  <a:pt x="5388878" y="4300185"/>
                </a:cubicBezTo>
                <a:cubicBezTo>
                  <a:pt x="5401114"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lnTo>
                  <a:pt x="5425834" y="3162785"/>
                </a:lnTo>
                <a:close/>
                <a:moveTo>
                  <a:pt x="1318687" y="3113840"/>
                </a:moveTo>
                <a:cubicBezTo>
                  <a:pt x="1233126" y="3142037"/>
                  <a:pt x="1148133" y="3174161"/>
                  <a:pt x="1066793" y="3212171"/>
                </a:cubicBezTo>
                <a:lnTo>
                  <a:pt x="993319" y="3247648"/>
                </a:ln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1238695" y="3076820"/>
                </a:moveTo>
                <a:cubicBezTo>
                  <a:pt x="1051055" y="3082190"/>
                  <a:pt x="886407" y="3192548"/>
                  <a:pt x="716371" y="3293249"/>
                </a:cubicBezTo>
                <a:cubicBezTo>
                  <a:pt x="670943" y="3320259"/>
                  <a:pt x="625512" y="3345868"/>
                  <a:pt x="579522" y="3371759"/>
                </a:cubicBezTo>
                <a:lnTo>
                  <a:pt x="600288" y="3365555"/>
                </a:lnTo>
                <a:cubicBezTo>
                  <a:pt x="680240" y="3341573"/>
                  <a:pt x="762713" y="3317034"/>
                  <a:pt x="840692" y="3284921"/>
                </a:cubicBezTo>
                <a:cubicBezTo>
                  <a:pt x="887813" y="3265484"/>
                  <a:pt x="934087" y="3242968"/>
                  <a:pt x="979248" y="3221003"/>
                </a:cubicBezTo>
                <a:lnTo>
                  <a:pt x="1053282" y="3185247"/>
                </a:ln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cubicBezTo>
                  <a:pt x="6038795" y="4764265"/>
                  <a:pt x="6038750" y="4764056"/>
                  <a:pt x="6038706" y="4763847"/>
                </a:cubicBezTo>
                <a:lnTo>
                  <a:pt x="6037784"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1"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7"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3"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8"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4"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7"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lnTo>
                  <a:pt x="2714982" y="5427051"/>
                </a:ln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cubicBezTo>
                  <a:pt x="1794765" y="6848159"/>
                  <a:pt x="1794840" y="6853080"/>
                  <a:pt x="1794914" y="6858000"/>
                </a:cubicBez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cubicBezTo>
                  <a:pt x="1203470" y="6853117"/>
                  <a:pt x="1203571" y="6855559"/>
                  <a:pt x="1203671" y="6858000"/>
                </a:cubicBezTo>
                <a:lnTo>
                  <a:pt x="1143180" y="6858000"/>
                </a:lnTo>
                <a:cubicBezTo>
                  <a:pt x="1142845" y="6827348"/>
                  <a:pt x="1142511" y="6796697"/>
                  <a:pt x="1142176" y="6766045"/>
                </a:cubicBez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cubicBezTo>
                  <a:pt x="5763687" y="2828007"/>
                  <a:pt x="5764331" y="2813808"/>
                  <a:pt x="5764974" y="2799609"/>
                </a:cubicBez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lnTo>
                  <a:pt x="2399523" y="1428234"/>
                </a:ln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lnTo>
                  <a:pt x="278707" y="1352270"/>
                </a:ln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lnTo>
                  <a:pt x="655236" y="1268632"/>
                </a:ln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lnTo>
                  <a:pt x="6605473" y="1184686"/>
                </a:lnTo>
                <a:cubicBezTo>
                  <a:pt x="6633823" y="1169483"/>
                  <a:pt x="6662531" y="1154778"/>
                  <a:pt x="6691602" y="1140573"/>
                </a:cubicBezTo>
                <a:close/>
                <a:moveTo>
                  <a:pt x="4002475" y="1037802"/>
                </a:moveTo>
                <a:lnTo>
                  <a:pt x="4000324" y="1039362"/>
                </a:lnTo>
                <a:lnTo>
                  <a:pt x="4002862" y="1042866"/>
                </a:ln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lnTo>
                  <a:pt x="5460148" y="911442"/>
                </a:ln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lnTo>
                  <a:pt x="5208466" y="257550"/>
                </a:ln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lnTo>
                  <a:pt x="5261015" y="227087"/>
                </a:ln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lnTo>
                  <a:pt x="6537433" y="1907790"/>
                </a:ln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lnTo>
                  <a:pt x="3882765" y="0"/>
                </a:ln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lnTo>
                  <a:pt x="3721337" y="0"/>
                </a:ln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lnTo>
                  <a:pt x="2867960" y="0"/>
                </a:ln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lnTo>
                  <a:pt x="1057230" y="0"/>
                </a:ln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lnTo>
                  <a:pt x="43151"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8" name="Rectangle 47">
            <a:extLst>
              <a:ext uri="{FF2B5EF4-FFF2-40B4-BE49-F238E27FC236}">
                <a16:creationId xmlns:a16="http://schemas.microsoft.com/office/drawing/2014/main" id="{AA333F6B-8A3C-29BB-906B-280DA4B18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990600"/>
            <a:ext cx="112776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コンテンツ プレースホルダー 2">
            <a:extLst>
              <a:ext uri="{FF2B5EF4-FFF2-40B4-BE49-F238E27FC236}">
                <a16:creationId xmlns:a16="http://schemas.microsoft.com/office/drawing/2014/main" id="{686E2418-38AB-D173-E967-F769E8F52352}"/>
              </a:ext>
            </a:extLst>
          </p:cNvPr>
          <p:cNvSpPr>
            <a:spLocks noGrp="1"/>
          </p:cNvSpPr>
          <p:nvPr>
            <p:ph idx="1"/>
          </p:nvPr>
        </p:nvSpPr>
        <p:spPr>
          <a:xfrm>
            <a:off x="125834" y="990600"/>
            <a:ext cx="11734801" cy="4876800"/>
          </a:xfrm>
        </p:spPr>
        <p:txBody>
          <a:bodyPr vert="horz" lIns="68580" tIns="34290" rIns="68580" bIns="34290" rtlCol="0">
            <a:normAutofit/>
          </a:bodyPr>
          <a:lstStyle/>
          <a:p>
            <a:pPr marL="0" indent="0" algn="ctr">
              <a:buNone/>
            </a:pPr>
            <a:endParaRPr lang="en-US" altLang="ja-JP" sz="2400" noProof="0" dirty="0">
              <a:solidFill>
                <a:srgbClr val="0070C0">
                  <a:alpha val="55000"/>
                </a:srgbClr>
              </a:solidFill>
              <a:latin typeface="AR P丸ゴシック体M" panose="020B0600010101010101" pitchFamily="50" charset="-128"/>
              <a:ea typeface="AR P丸ゴシック体M" panose="020B0600010101010101" pitchFamily="50" charset="-128"/>
            </a:endParaRPr>
          </a:p>
          <a:p>
            <a:pPr marL="0" indent="0" algn="ctr">
              <a:buNone/>
            </a:pPr>
            <a:endParaRPr lang="en-US" altLang="ja-JP" sz="2400" noProof="0" dirty="0">
              <a:solidFill>
                <a:srgbClr val="0070C0">
                  <a:alpha val="55000"/>
                </a:srgbClr>
              </a:solidFill>
              <a:latin typeface="AR P丸ゴシック体M" panose="020B0600010101010101" pitchFamily="50" charset="-128"/>
              <a:ea typeface="AR P丸ゴシック体M" panose="020B0600010101010101" pitchFamily="50" charset="-128"/>
            </a:endParaRPr>
          </a:p>
          <a:p>
            <a:pPr marL="0" indent="0" algn="ctr">
              <a:buNone/>
            </a:pPr>
            <a:r>
              <a:rPr lang="ja-JP" altLang="en-US" sz="4000" dirty="0">
                <a:solidFill>
                  <a:srgbClr val="FF0000">
                    <a:alpha val="55000"/>
                  </a:srgbClr>
                </a:solidFill>
                <a:latin typeface="HG丸ｺﾞｼｯｸM-PRO" panose="020F0600000000000000" pitchFamily="50" charset="-128"/>
                <a:ea typeface="HG丸ｺﾞｼｯｸM-PRO" panose="020F0600000000000000" pitchFamily="50" charset="-128"/>
              </a:rPr>
              <a:t>「</a:t>
            </a:r>
            <a:r>
              <a:rPr lang="ja-JP" altLang="en-US" sz="4000" noProof="0" dirty="0">
                <a:solidFill>
                  <a:srgbClr val="FF0000"/>
                </a:solidFill>
                <a:latin typeface="HG丸ｺﾞｼｯｸM-PRO" panose="020F0600000000000000" pitchFamily="50" charset="-128"/>
                <a:ea typeface="HG丸ｺﾞｼｯｸM-PRO" panose="020F0600000000000000" pitchFamily="50" charset="-128"/>
              </a:rPr>
              <a:t>大人のチーム力」</a:t>
            </a:r>
            <a:r>
              <a:rPr lang="ja-JP" altLang="en-US" sz="4000" noProof="0" dirty="0">
                <a:latin typeface="HG丸ｺﾞｼｯｸM-PRO" panose="020F0600000000000000" pitchFamily="50" charset="-128"/>
                <a:ea typeface="HG丸ｺﾞｼｯｸM-PRO" panose="020F0600000000000000" pitchFamily="50" charset="-128"/>
              </a:rPr>
              <a:t>で子どもを育む</a:t>
            </a:r>
            <a:endParaRPr lang="en-US" altLang="ja-JP" sz="4000" noProof="0" dirty="0">
              <a:latin typeface="HG丸ｺﾞｼｯｸM-PRO" panose="020F0600000000000000" pitchFamily="50" charset="-128"/>
              <a:ea typeface="HG丸ｺﾞｼｯｸM-PRO" panose="020F0600000000000000" pitchFamily="50" charset="-128"/>
            </a:endParaRPr>
          </a:p>
          <a:p>
            <a:pPr marL="0" indent="0" algn="ctr">
              <a:buNone/>
            </a:pPr>
            <a:endParaRPr kumimoji="1" lang="en-US" altLang="ja-JP" sz="4000" b="0" i="0" u="none" strike="noStrike" kern="1200" cap="none" spc="0" normalizeH="0" baseline="0" dirty="0">
              <a:ln>
                <a:noFill/>
              </a:ln>
              <a:effectLst/>
              <a:uLnTx/>
              <a:uFillTx/>
              <a:latin typeface="HG丸ｺﾞｼｯｸM-PRO" panose="020F0600000000000000" pitchFamily="50" charset="-128"/>
              <a:ea typeface="HG丸ｺﾞｼｯｸM-PRO" panose="020F0600000000000000" pitchFamily="50" charset="-128"/>
            </a:endParaRPr>
          </a:p>
          <a:p>
            <a:pPr marL="0" indent="0" algn="ctr">
              <a:buNone/>
            </a:pPr>
            <a:r>
              <a:rPr lang="ja-JP" altLang="en-US" sz="4000" noProof="0" dirty="0">
                <a:latin typeface="HG丸ｺﾞｼｯｸM-PRO" panose="020F0600000000000000" pitchFamily="50" charset="-128"/>
                <a:ea typeface="HG丸ｺﾞｼｯｸM-PRO" panose="020F0600000000000000" pitchFamily="50" charset="-128"/>
              </a:rPr>
              <a:t>保護者・地域住民・教職員</a:t>
            </a:r>
            <a:endParaRPr lang="en-US" altLang="ja-JP" sz="4000" noProof="0" dirty="0">
              <a:latin typeface="HG丸ｺﾞｼｯｸM-PRO" panose="020F0600000000000000" pitchFamily="50" charset="-128"/>
              <a:ea typeface="HG丸ｺﾞｼｯｸM-PRO" panose="020F0600000000000000" pitchFamily="50" charset="-128"/>
            </a:endParaRPr>
          </a:p>
          <a:p>
            <a:pPr marL="0" indent="0" algn="ctr">
              <a:buNone/>
            </a:pPr>
            <a:endParaRPr kumimoji="1" lang="en-US" altLang="ja-JP" sz="3600" b="0" i="0" u="none" strike="noStrike" kern="1200" cap="none" spc="0" normalizeH="0" baseline="0" dirty="0">
              <a:ln>
                <a:noFill/>
              </a:ln>
              <a:solidFill>
                <a:srgbClr val="0070C0"/>
              </a:solidFill>
              <a:effectLst/>
              <a:uLnTx/>
              <a:uFillTx/>
              <a:latin typeface="HG丸ｺﾞｼｯｸM-PRO" panose="020F0600000000000000" pitchFamily="50" charset="-128"/>
              <a:ea typeface="HG丸ｺﾞｼｯｸM-PRO" panose="020F0600000000000000" pitchFamily="50" charset="-128"/>
            </a:endParaRPr>
          </a:p>
          <a:p>
            <a:pPr marL="0" indent="0" algn="ctr">
              <a:buNone/>
            </a:pPr>
            <a:r>
              <a:rPr lang="ja-JP" altLang="en-US" sz="4000" noProof="0" dirty="0">
                <a:latin typeface="HG丸ｺﾞｼｯｸM-PRO" panose="020F0600000000000000" pitchFamily="50" charset="-128"/>
                <a:ea typeface="HG丸ｺﾞｼｯｸM-PRO" panose="020F0600000000000000" pitchFamily="50" charset="-128"/>
              </a:rPr>
              <a:t>子どもを育む</a:t>
            </a:r>
            <a:r>
              <a:rPr lang="ja-JP" altLang="en-US" sz="4000" noProof="0" dirty="0">
                <a:solidFill>
                  <a:srgbClr val="FF0000"/>
                </a:solidFill>
                <a:latin typeface="HG丸ｺﾞｼｯｸM-PRO" panose="020F0600000000000000" pitchFamily="50" charset="-128"/>
                <a:ea typeface="HG丸ｺﾞｼｯｸM-PRO" panose="020F0600000000000000" pitchFamily="50" charset="-128"/>
              </a:rPr>
              <a:t>「パートナー」</a:t>
            </a:r>
            <a:endParaRPr kumimoji="1" lang="en-US" altLang="ja-JP" sz="40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endParaRPr>
          </a:p>
          <a:p>
            <a:pPr marL="0" indent="0" algn="ctr">
              <a:buNone/>
            </a:pPr>
            <a:endParaRPr lang="en-US" altLang="ja-JP" sz="3600" dirty="0">
              <a:solidFill>
                <a:schemeClr val="tx1">
                  <a:alpha val="55000"/>
                </a:schemeClr>
              </a:solidFill>
              <a:latin typeface="AR P丸ゴシック体M" panose="020B0600010101010101" pitchFamily="50" charset="-128"/>
              <a:ea typeface="AR P丸ゴシック体M" panose="020B0600010101010101" pitchFamily="50" charset="-128"/>
            </a:endParaRPr>
          </a:p>
          <a:p>
            <a:pPr marL="0" indent="0">
              <a:buNone/>
            </a:pPr>
            <a:endParaRPr kumimoji="1" lang="en-US" altLang="ja-JP" sz="2400" kern="1200" dirty="0">
              <a:solidFill>
                <a:schemeClr val="tx1">
                  <a:alpha val="55000"/>
                </a:schemeClr>
              </a:solidFill>
              <a:latin typeface="AR P丸ゴシック体M" panose="020B0600010101010101" pitchFamily="50" charset="-128"/>
              <a:ea typeface="AR P丸ゴシック体M" panose="020B0600010101010101" pitchFamily="50" charset="-128"/>
            </a:endParaRPr>
          </a:p>
          <a:p>
            <a:pPr marL="0" indent="0">
              <a:buNone/>
            </a:pPr>
            <a:endParaRPr lang="en-US" altLang="ja-JP" sz="2400" dirty="0">
              <a:solidFill>
                <a:schemeClr val="tx1">
                  <a:alpha val="55000"/>
                </a:schemeClr>
              </a:solidFill>
              <a:latin typeface="AR P丸ゴシック体M" panose="020B0600010101010101" pitchFamily="50" charset="-128"/>
              <a:ea typeface="AR P丸ゴシック体M" panose="020B0600010101010101" pitchFamily="50" charset="-128"/>
            </a:endParaRPr>
          </a:p>
          <a:p>
            <a:pPr marL="0" indent="0" algn="ctr">
              <a:buNone/>
            </a:pPr>
            <a:endParaRPr kumimoji="1" lang="ja-JP" altLang="en-US" sz="4000" kern="1200" dirty="0">
              <a:solidFill>
                <a:schemeClr val="tx1">
                  <a:alpha val="55000"/>
                </a:schemeClr>
              </a:solidFill>
              <a:latin typeface="AR P丸ゴシック体M" panose="020B0600010101010101" pitchFamily="50" charset="-128"/>
              <a:ea typeface="AR P丸ゴシック体M" panose="020B0600010101010101" pitchFamily="50" charset="-128"/>
            </a:endParaRPr>
          </a:p>
        </p:txBody>
      </p:sp>
    </p:spTree>
    <p:extLst>
      <p:ext uri="{BB962C8B-B14F-4D97-AF65-F5344CB8AC3E}">
        <p14:creationId xmlns:p14="http://schemas.microsoft.com/office/powerpoint/2010/main" val="330324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8468883-8743-E11F-3082-9891EF8747F8}"/>
            </a:ext>
          </a:extLst>
        </p:cNvPr>
        <p:cNvGrpSpPr/>
        <p:nvPr/>
      </p:nvGrpSpPr>
      <p:grpSpPr>
        <a:xfrm>
          <a:off x="0" y="0"/>
          <a:ext cx="0" cy="0"/>
          <a:chOff x="0" y="0"/>
          <a:chExt cx="0" cy="0"/>
        </a:xfrm>
      </p:grpSpPr>
      <p:sp useBgFill="1">
        <p:nvSpPr>
          <p:cNvPr id="52" name="Rectangle 41">
            <a:extLst>
              <a:ext uri="{FF2B5EF4-FFF2-40B4-BE49-F238E27FC236}">
                <a16:creationId xmlns:a16="http://schemas.microsoft.com/office/drawing/2014/main" id="{4D207B53-C794-1D65-B458-06917BDC4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43">
            <a:extLst>
              <a:ext uri="{FF2B5EF4-FFF2-40B4-BE49-F238E27FC236}">
                <a16:creationId xmlns:a16="http://schemas.microsoft.com/office/drawing/2014/main" id="{39B18CF2-5BF8-5797-5289-C8DF4D7466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4" name="Picture 45">
            <a:extLst>
              <a:ext uri="{FF2B5EF4-FFF2-40B4-BE49-F238E27FC236}">
                <a16:creationId xmlns:a16="http://schemas.microsoft.com/office/drawing/2014/main" id="{AA37E9E5-7DC6-E57B-4374-EFA1C118C8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55" name="Rectangle 47">
            <a:extLst>
              <a:ext uri="{FF2B5EF4-FFF2-40B4-BE49-F238E27FC236}">
                <a16:creationId xmlns:a16="http://schemas.microsoft.com/office/drawing/2014/main" id="{66612280-42D7-00F8-4512-E0A151DC9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6" name="Rectangle 49">
            <a:extLst>
              <a:ext uri="{FF2B5EF4-FFF2-40B4-BE49-F238E27FC236}">
                <a16:creationId xmlns:a16="http://schemas.microsoft.com/office/drawing/2014/main" id="{1D504C23-7099-BF81-42BE-B4B5306B8E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5195"/>
            <a:ext cx="12192000" cy="5389511"/>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a:extLst>
              <a:ext uri="{FF2B5EF4-FFF2-40B4-BE49-F238E27FC236}">
                <a16:creationId xmlns:a16="http://schemas.microsoft.com/office/drawing/2014/main" id="{2E97D2B2-E160-E629-84E3-3BB3CD42FAB2}"/>
              </a:ext>
            </a:extLst>
          </p:cNvPr>
          <p:cNvSpPr>
            <a:spLocks noGrp="1"/>
          </p:cNvSpPr>
          <p:nvPr>
            <p:ph type="title"/>
          </p:nvPr>
        </p:nvSpPr>
        <p:spPr>
          <a:xfrm>
            <a:off x="1193489" y="1940406"/>
            <a:ext cx="9994378" cy="2254026"/>
          </a:xfrm>
        </p:spPr>
        <p:txBody>
          <a:bodyPr anchor="b">
            <a:normAutofit/>
          </a:bodyPr>
          <a:lstStyle/>
          <a:p>
            <a:br>
              <a:rPr lang="en-US" altLang="ja-JP" sz="4800">
                <a:latin typeface="AR P丸ゴシック体M" panose="020B0600010101010101" pitchFamily="50" charset="-128"/>
                <a:ea typeface="AR P丸ゴシック体M" panose="020B0600010101010101" pitchFamily="50" charset="-128"/>
              </a:rPr>
            </a:br>
            <a:endParaRPr kumimoji="1" lang="ja-JP" altLang="en-US" sz="4800">
              <a:latin typeface="AR P丸ゴシック体M" panose="020B0600010101010101" pitchFamily="50" charset="-128"/>
              <a:ea typeface="AR P丸ゴシック体M" panose="020B0600010101010101" pitchFamily="50" charset="-128"/>
            </a:endParaRPr>
          </a:p>
        </p:txBody>
      </p:sp>
      <p:sp>
        <p:nvSpPr>
          <p:cNvPr id="5" name="コンテンツ プレースホルダー 4">
            <a:extLst>
              <a:ext uri="{FF2B5EF4-FFF2-40B4-BE49-F238E27FC236}">
                <a16:creationId xmlns:a16="http://schemas.microsoft.com/office/drawing/2014/main" id="{25BF2436-D524-C9F3-9824-D7C7F90E4446}"/>
              </a:ext>
            </a:extLst>
          </p:cNvPr>
          <p:cNvSpPr>
            <a:spLocks noGrp="1"/>
          </p:cNvSpPr>
          <p:nvPr>
            <p:ph idx="1"/>
          </p:nvPr>
        </p:nvSpPr>
        <p:spPr>
          <a:xfrm>
            <a:off x="743204" y="1260653"/>
            <a:ext cx="10444663" cy="3613531"/>
          </a:xfrm>
        </p:spPr>
        <p:txBody>
          <a:bodyPr anchor="t">
            <a:normAutofit lnSpcReduction="10000"/>
          </a:bodyPr>
          <a:lstStyle/>
          <a:p>
            <a:pPr marL="0" indent="0" algn="ctr">
              <a:buNone/>
            </a:pPr>
            <a:endParaRPr lang="en-US" altLang="ja-JP" sz="3600" dirty="0">
              <a:latin typeface="AR P丸ゴシック体M" panose="020B0600010101010101" pitchFamily="50" charset="-128"/>
              <a:ea typeface="AR P丸ゴシック体M" panose="020B0600010101010101" pitchFamily="50" charset="-128"/>
            </a:endParaRPr>
          </a:p>
          <a:p>
            <a:pPr marL="0" indent="0" algn="ctr">
              <a:buNone/>
            </a:pPr>
            <a:r>
              <a:rPr lang="ja-JP" altLang="en-US" sz="4000" dirty="0">
                <a:latin typeface="HG丸ｺﾞｼｯｸM-PRO" panose="020F0600000000000000" pitchFamily="50" charset="-128"/>
                <a:ea typeface="HG丸ｺﾞｼｯｸM-PRO" panose="020F0600000000000000" pitchFamily="50" charset="-128"/>
              </a:rPr>
              <a:t>学校をつくる</a:t>
            </a:r>
            <a:r>
              <a:rPr lang="ja-JP" altLang="en-US" sz="4000" dirty="0">
                <a:solidFill>
                  <a:srgbClr val="FF0000"/>
                </a:solidFill>
                <a:latin typeface="HG丸ｺﾞｼｯｸM-PRO" panose="020F0600000000000000" pitchFamily="50" charset="-128"/>
                <a:ea typeface="HG丸ｺﾞｼｯｸM-PRO" panose="020F0600000000000000" pitchFamily="50" charset="-128"/>
              </a:rPr>
              <a:t>パートナー</a:t>
            </a:r>
            <a:r>
              <a:rPr lang="ja-JP" altLang="en-US" sz="4000" dirty="0">
                <a:latin typeface="HG丸ｺﾞｼｯｸM-PRO" panose="020F0600000000000000" pitchFamily="50" charset="-128"/>
                <a:ea typeface="HG丸ｺﾞｼｯｸM-PRO" panose="020F0600000000000000" pitchFamily="50" charset="-128"/>
              </a:rPr>
              <a:t>と</a:t>
            </a:r>
            <a:r>
              <a:rPr lang="ja-JP" altLang="en-US" sz="3600" dirty="0">
                <a:latin typeface="HG丸ｺﾞｼｯｸM-PRO" panose="020F0600000000000000" pitchFamily="50" charset="-128"/>
                <a:ea typeface="HG丸ｺﾞｼｯｸM-PRO" panose="020F0600000000000000" pitchFamily="50" charset="-128"/>
              </a:rPr>
              <a:t>して</a:t>
            </a:r>
            <a:endParaRPr lang="en-US" altLang="ja-JP" sz="3600" dirty="0">
              <a:latin typeface="HG丸ｺﾞｼｯｸM-PRO" panose="020F0600000000000000" pitchFamily="50" charset="-128"/>
              <a:ea typeface="HG丸ｺﾞｼｯｸM-PRO" panose="020F0600000000000000" pitchFamily="50" charset="-128"/>
            </a:endParaRPr>
          </a:p>
          <a:p>
            <a:pPr marL="0" indent="0" algn="ctr">
              <a:buNone/>
            </a:pPr>
            <a:endParaRPr lang="en-US" altLang="ja-JP" sz="3600" dirty="0">
              <a:latin typeface="HG丸ｺﾞｼｯｸM-PRO" panose="020F0600000000000000" pitchFamily="50" charset="-128"/>
              <a:ea typeface="HG丸ｺﾞｼｯｸM-PRO" panose="020F0600000000000000" pitchFamily="50" charset="-128"/>
            </a:endParaRPr>
          </a:p>
          <a:p>
            <a:pPr marL="0" indent="0" algn="ctr">
              <a:buNone/>
            </a:pPr>
            <a:r>
              <a:rPr lang="ja-JP" altLang="en-US" sz="4000" dirty="0">
                <a:latin typeface="HG丸ｺﾞｼｯｸM-PRO" panose="020F0600000000000000" pitchFamily="50" charset="-128"/>
                <a:ea typeface="HG丸ｺﾞｼｯｸM-PRO" panose="020F0600000000000000" pitchFamily="50" charset="-128"/>
              </a:rPr>
              <a:t>「保護者」を</a:t>
            </a:r>
            <a:r>
              <a:rPr lang="ja-JP" altLang="en-US" sz="4000" dirty="0">
                <a:solidFill>
                  <a:srgbClr val="FF0000"/>
                </a:solidFill>
                <a:latin typeface="HG丸ｺﾞｼｯｸM-PRO" panose="020F0600000000000000" pitchFamily="50" charset="-128"/>
                <a:ea typeface="HG丸ｺﾞｼｯｸM-PRO" panose="020F0600000000000000" pitchFamily="50" charset="-128"/>
              </a:rPr>
              <a:t>「サポーター」</a:t>
            </a:r>
            <a:r>
              <a:rPr lang="ja-JP" altLang="en-US" sz="4000" dirty="0">
                <a:latin typeface="HG丸ｺﾞｼｯｸM-PRO" panose="020F0600000000000000" pitchFamily="50" charset="-128"/>
                <a:ea typeface="HG丸ｺﾞｼｯｸM-PRO" panose="020F0600000000000000" pitchFamily="50" charset="-128"/>
              </a:rPr>
              <a:t>に</a:t>
            </a:r>
            <a:endParaRPr lang="en-US" altLang="ja-JP" sz="4000" dirty="0">
              <a:latin typeface="HG丸ｺﾞｼｯｸM-PRO" panose="020F0600000000000000" pitchFamily="50" charset="-128"/>
              <a:ea typeface="HG丸ｺﾞｼｯｸM-PRO" panose="020F0600000000000000" pitchFamily="50" charset="-128"/>
            </a:endParaRPr>
          </a:p>
          <a:p>
            <a:pPr marL="0" indent="0" algn="ctr">
              <a:buNone/>
            </a:pPr>
            <a:endParaRPr lang="en-US" altLang="ja-JP" sz="3600" dirty="0">
              <a:latin typeface="HG丸ｺﾞｼｯｸM-PRO" panose="020F0600000000000000" pitchFamily="50" charset="-128"/>
              <a:ea typeface="HG丸ｺﾞｼｯｸM-PRO" panose="020F0600000000000000" pitchFamily="50" charset="-128"/>
            </a:endParaRPr>
          </a:p>
          <a:p>
            <a:pPr marL="0" indent="0" algn="ctr">
              <a:buNone/>
            </a:pPr>
            <a:r>
              <a:rPr lang="ja-JP" altLang="en-US" sz="4000" dirty="0">
                <a:latin typeface="HG丸ｺﾞｼｯｸM-PRO" panose="020F0600000000000000" pitchFamily="50" charset="-128"/>
                <a:ea typeface="HG丸ｺﾞｼｯｸM-PRO" panose="020F0600000000000000" pitchFamily="50" charset="-128"/>
              </a:rPr>
              <a:t>「文句」を</a:t>
            </a:r>
            <a:r>
              <a:rPr lang="ja-JP" altLang="en-US" sz="4000" dirty="0">
                <a:solidFill>
                  <a:srgbClr val="FF0000"/>
                </a:solidFill>
                <a:latin typeface="HG丸ｺﾞｼｯｸM-PRO" panose="020F0600000000000000" pitchFamily="50" charset="-128"/>
                <a:ea typeface="HG丸ｺﾞｼｯｸM-PRO" panose="020F0600000000000000" pitchFamily="50" charset="-128"/>
              </a:rPr>
              <a:t>「意見」</a:t>
            </a:r>
            <a:r>
              <a:rPr lang="ja-JP" altLang="en-US" sz="4000" dirty="0">
                <a:latin typeface="HG丸ｺﾞｼｯｸM-PRO" panose="020F0600000000000000" pitchFamily="50" charset="-128"/>
                <a:ea typeface="HG丸ｺﾞｼｯｸM-PRO" panose="020F0600000000000000" pitchFamily="50" charset="-128"/>
              </a:rPr>
              <a:t>に変える　</a:t>
            </a:r>
            <a:endParaRPr lang="en-US" altLang="ja-JP" sz="4000" dirty="0">
              <a:latin typeface="HG丸ｺﾞｼｯｸM-PRO" panose="020F0600000000000000" pitchFamily="50" charset="-128"/>
              <a:ea typeface="HG丸ｺﾞｼｯｸM-PRO" panose="020F0600000000000000" pitchFamily="50" charset="-128"/>
            </a:endParaRPr>
          </a:p>
          <a:p>
            <a:pPr marL="0" indent="0" algn="ctr">
              <a:buNone/>
            </a:pPr>
            <a:endParaRPr lang="en-US" altLang="ja-JP" sz="4000" dirty="0">
              <a:latin typeface="AR P丸ゴシック体M" panose="020B0600010101010101" pitchFamily="50" charset="-128"/>
              <a:ea typeface="AR P丸ゴシック体M" panose="020B0600010101010101" pitchFamily="50" charset="-128"/>
            </a:endParaRPr>
          </a:p>
          <a:p>
            <a:pPr marL="0" indent="0" algn="ctr">
              <a:buNone/>
            </a:pPr>
            <a:endParaRPr lang="en-US" altLang="ja-JP" sz="4000" dirty="0">
              <a:latin typeface="AR P丸ゴシック体M" panose="020B0600010101010101" pitchFamily="50" charset="-128"/>
              <a:ea typeface="AR P丸ゴシック体M" panose="020B0600010101010101" pitchFamily="50" charset="-128"/>
            </a:endParaRPr>
          </a:p>
        </p:txBody>
      </p:sp>
    </p:spTree>
    <p:extLst>
      <p:ext uri="{BB962C8B-B14F-4D97-AF65-F5344CB8AC3E}">
        <p14:creationId xmlns:p14="http://schemas.microsoft.com/office/powerpoint/2010/main" val="2900566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5917BBE-5134-E6C6-9640-2272D89B7E5C}"/>
            </a:ext>
          </a:extLst>
        </p:cNvPr>
        <p:cNvGrpSpPr/>
        <p:nvPr/>
      </p:nvGrpSpPr>
      <p:grpSpPr>
        <a:xfrm>
          <a:off x="0" y="0"/>
          <a:ext cx="0" cy="0"/>
          <a:chOff x="0" y="0"/>
          <a:chExt cx="0" cy="0"/>
        </a:xfrm>
      </p:grpSpPr>
      <p:sp useBgFill="1">
        <p:nvSpPr>
          <p:cNvPr id="24" name="Rectangle 7">
            <a:extLst>
              <a:ext uri="{FF2B5EF4-FFF2-40B4-BE49-F238E27FC236}">
                <a16:creationId xmlns:a16="http://schemas.microsoft.com/office/drawing/2014/main" id="{80BBFB57-D998-0123-6D4E-647072119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2" y="857251"/>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9">
            <a:extLst>
              <a:ext uri="{FF2B5EF4-FFF2-40B4-BE49-F238E27FC236}">
                <a16:creationId xmlns:a16="http://schemas.microsoft.com/office/drawing/2014/main" id="{87A752D5-5884-25D2-DE77-916AED7443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230" y="857250"/>
            <a:ext cx="914377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コンテンツ プレースホルダー 2">
            <a:extLst>
              <a:ext uri="{FF2B5EF4-FFF2-40B4-BE49-F238E27FC236}">
                <a16:creationId xmlns:a16="http://schemas.microsoft.com/office/drawing/2014/main" id="{8430B2EE-B27E-AAC8-8D57-9EC46C9FFE9D}"/>
              </a:ext>
            </a:extLst>
          </p:cNvPr>
          <p:cNvSpPr>
            <a:spLocks noGrp="1"/>
          </p:cNvSpPr>
          <p:nvPr>
            <p:ph idx="1"/>
          </p:nvPr>
        </p:nvSpPr>
        <p:spPr>
          <a:xfrm>
            <a:off x="1771333" y="1985010"/>
            <a:ext cx="7791349" cy="2887980"/>
          </a:xfrm>
        </p:spPr>
        <p:txBody>
          <a:bodyPr vert="horz" lIns="68580" tIns="34290" rIns="68580" bIns="34290" rtlCol="0" anchor="ctr">
            <a:noAutofit/>
          </a:bodyPr>
          <a:lstStyle/>
          <a:p>
            <a:pPr marL="0" indent="0" algn="ctr">
              <a:buNone/>
            </a:pPr>
            <a:r>
              <a:rPr lang="ja-JP" altLang="en-US" sz="4000" dirty="0">
                <a:latin typeface="HG丸ｺﾞｼｯｸM-PRO" panose="020F0600000000000000" pitchFamily="50" charset="-128"/>
                <a:ea typeface="HG丸ｺﾞｼｯｸM-PRO" panose="020F0600000000000000" pitchFamily="50" charset="-128"/>
              </a:rPr>
              <a:t>「地域の学校」</a:t>
            </a:r>
            <a:endParaRPr lang="en-US" altLang="ja-JP" sz="4000" dirty="0">
              <a:latin typeface="HG丸ｺﾞｼｯｸM-PRO" panose="020F0600000000000000" pitchFamily="50" charset="-128"/>
              <a:ea typeface="HG丸ｺﾞｼｯｸM-PRO" panose="020F0600000000000000" pitchFamily="50" charset="-128"/>
            </a:endParaRPr>
          </a:p>
          <a:p>
            <a:pPr marL="0" indent="0" algn="ctr">
              <a:buNone/>
            </a:pPr>
            <a:endParaRPr lang="en-US" altLang="ja-JP" sz="4000" dirty="0">
              <a:solidFill>
                <a:schemeClr val="tx2"/>
              </a:solidFill>
              <a:latin typeface="HG丸ｺﾞｼｯｸM-PRO" panose="020F0600000000000000" pitchFamily="50" charset="-128"/>
              <a:ea typeface="HG丸ｺﾞｼｯｸM-PRO" panose="020F0600000000000000" pitchFamily="50" charset="-128"/>
            </a:endParaRPr>
          </a:p>
          <a:p>
            <a:pPr marL="0" indent="0" algn="ctr">
              <a:buNone/>
            </a:pPr>
            <a:r>
              <a:rPr lang="ja-JP" altLang="en-US" sz="4000" dirty="0">
                <a:latin typeface="HG丸ｺﾞｼｯｸM-PRO" panose="020F0600000000000000" pitchFamily="50" charset="-128"/>
                <a:ea typeface="HG丸ｺﾞｼｯｸM-PRO" panose="020F0600000000000000" pitchFamily="50" charset="-128"/>
              </a:rPr>
              <a:t>地域住民は</a:t>
            </a:r>
            <a:r>
              <a:rPr lang="ja-JP" altLang="en-US" sz="4000" dirty="0">
                <a:solidFill>
                  <a:srgbClr val="FF0000"/>
                </a:solidFill>
                <a:latin typeface="HG丸ｺﾞｼｯｸM-PRO" panose="020F0600000000000000" pitchFamily="50" charset="-128"/>
                <a:ea typeface="HG丸ｺﾞｼｯｸM-PRO" panose="020F0600000000000000" pitchFamily="50" charset="-128"/>
              </a:rPr>
              <a:t>「土」</a:t>
            </a:r>
            <a:endParaRPr lang="en-US" altLang="ja-JP" sz="4000" dirty="0">
              <a:solidFill>
                <a:srgbClr val="FF0000"/>
              </a:solidFill>
              <a:latin typeface="HG丸ｺﾞｼｯｸM-PRO" panose="020F0600000000000000" pitchFamily="50" charset="-128"/>
              <a:ea typeface="HG丸ｺﾞｼｯｸM-PRO" panose="020F0600000000000000" pitchFamily="50" charset="-128"/>
            </a:endParaRPr>
          </a:p>
          <a:p>
            <a:pPr marL="0" indent="0" algn="ctr">
              <a:buNone/>
            </a:pPr>
            <a:endParaRPr lang="en-US" altLang="ja-JP" sz="4000" dirty="0">
              <a:solidFill>
                <a:schemeClr val="tx2"/>
              </a:solidFill>
              <a:latin typeface="HG丸ｺﾞｼｯｸM-PRO" panose="020F0600000000000000" pitchFamily="50" charset="-128"/>
              <a:ea typeface="HG丸ｺﾞｼｯｸM-PRO" panose="020F0600000000000000" pitchFamily="50" charset="-128"/>
            </a:endParaRPr>
          </a:p>
          <a:p>
            <a:pPr marL="0" indent="0" algn="ctr">
              <a:buNone/>
            </a:pPr>
            <a:r>
              <a:rPr lang="ja-JP" altLang="en-US" sz="4000" dirty="0">
                <a:latin typeface="HG丸ｺﾞｼｯｸM-PRO" panose="020F0600000000000000" pitchFamily="50" charset="-128"/>
                <a:ea typeface="HG丸ｺﾞｼｯｸM-PRO" panose="020F0600000000000000" pitchFamily="50" charset="-128"/>
              </a:rPr>
              <a:t>教職員は</a:t>
            </a:r>
            <a:r>
              <a:rPr lang="ja-JP" altLang="en-US" sz="4000" dirty="0">
                <a:solidFill>
                  <a:schemeClr val="tx2"/>
                </a:solidFill>
                <a:latin typeface="HG丸ｺﾞｼｯｸM-PRO" panose="020F0600000000000000" pitchFamily="50" charset="-128"/>
                <a:ea typeface="HG丸ｺﾞｼｯｸM-PRO" panose="020F0600000000000000" pitchFamily="50" charset="-128"/>
              </a:rPr>
              <a:t>　</a:t>
            </a:r>
            <a:r>
              <a:rPr lang="ja-JP" altLang="en-US" sz="4000" dirty="0">
                <a:solidFill>
                  <a:srgbClr val="FF0000"/>
                </a:solidFill>
                <a:latin typeface="HG丸ｺﾞｼｯｸM-PRO" panose="020F0600000000000000" pitchFamily="50" charset="-128"/>
                <a:ea typeface="HG丸ｺﾞｼｯｸM-PRO" panose="020F0600000000000000" pitchFamily="50" charset="-128"/>
              </a:rPr>
              <a:t>「風」</a:t>
            </a:r>
          </a:p>
        </p:txBody>
      </p:sp>
      <p:grpSp>
        <p:nvGrpSpPr>
          <p:cNvPr id="26" name="Group 11">
            <a:extLst>
              <a:ext uri="{FF2B5EF4-FFF2-40B4-BE49-F238E27FC236}">
                <a16:creationId xmlns:a16="http://schemas.microsoft.com/office/drawing/2014/main" id="{FE87E54E-2271-2EFD-9C25-2A2BE95CEF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3772" y="856277"/>
            <a:ext cx="1886211" cy="1630750"/>
            <a:chOff x="-305" y="-4155"/>
            <a:chExt cx="2514948" cy="2174333"/>
          </a:xfrm>
        </p:grpSpPr>
        <p:sp>
          <p:nvSpPr>
            <p:cNvPr id="27" name="Freeform: Shape 12">
              <a:extLst>
                <a:ext uri="{FF2B5EF4-FFF2-40B4-BE49-F238E27FC236}">
                  <a16:creationId xmlns:a16="http://schemas.microsoft.com/office/drawing/2014/main" id="{3A4119C6-F433-C64E-24C5-EF54D6FF6D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13">
              <a:extLst>
                <a:ext uri="{FF2B5EF4-FFF2-40B4-BE49-F238E27FC236}">
                  <a16:creationId xmlns:a16="http://schemas.microsoft.com/office/drawing/2014/main" id="{03E905F7-55CE-BA4E-9FD4-A9C1C0A90A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Shape 14">
              <a:extLst>
                <a:ext uri="{FF2B5EF4-FFF2-40B4-BE49-F238E27FC236}">
                  <a16:creationId xmlns:a16="http://schemas.microsoft.com/office/drawing/2014/main" id="{CC422108-2175-8FF4-F09B-3F6D9F595F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15">
              <a:extLst>
                <a:ext uri="{FF2B5EF4-FFF2-40B4-BE49-F238E27FC236}">
                  <a16:creationId xmlns:a16="http://schemas.microsoft.com/office/drawing/2014/main" id="{8F5F3374-33B7-FA1A-7BFE-E8E56BF57A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31" name="Group 17">
            <a:extLst>
              <a:ext uri="{FF2B5EF4-FFF2-40B4-BE49-F238E27FC236}">
                <a16:creationId xmlns:a16="http://schemas.microsoft.com/office/drawing/2014/main" id="{3FBF4965-76A0-4406-23E5-3AD69DDA69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7752730" y="1561884"/>
            <a:ext cx="3619904" cy="2210637"/>
            <a:chOff x="6867015" y="-1"/>
            <a:chExt cx="5324985" cy="3251912"/>
          </a:xfrm>
          <a:solidFill>
            <a:schemeClr val="accent5">
              <a:alpha val="5000"/>
            </a:schemeClr>
          </a:solidFill>
        </p:grpSpPr>
        <p:sp>
          <p:nvSpPr>
            <p:cNvPr id="32" name="Freeform: Shape 18">
              <a:extLst>
                <a:ext uri="{FF2B5EF4-FFF2-40B4-BE49-F238E27FC236}">
                  <a16:creationId xmlns:a16="http://schemas.microsoft.com/office/drawing/2014/main" id="{2C655048-F55E-1BE3-F407-F6599E8F9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19">
              <a:extLst>
                <a:ext uri="{FF2B5EF4-FFF2-40B4-BE49-F238E27FC236}">
                  <a16:creationId xmlns:a16="http://schemas.microsoft.com/office/drawing/2014/main" id="{5FEF8EA8-04E0-82DA-97B4-E097A4370C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20">
              <a:extLst>
                <a:ext uri="{FF2B5EF4-FFF2-40B4-BE49-F238E27FC236}">
                  <a16:creationId xmlns:a16="http://schemas.microsoft.com/office/drawing/2014/main" id="{00383413-181B-3E33-B3BC-D435EFE16D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21">
              <a:extLst>
                <a:ext uri="{FF2B5EF4-FFF2-40B4-BE49-F238E27FC236}">
                  <a16:creationId xmlns:a16="http://schemas.microsoft.com/office/drawing/2014/main" id="{B92DA8D2-E0BB-6266-853A-66F925A7E7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589064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6ACA66E-79F4-123E-FB46-04575685BE8B}"/>
            </a:ext>
          </a:extLst>
        </p:cNvPr>
        <p:cNvGrpSpPr/>
        <p:nvPr/>
      </p:nvGrpSpPr>
      <p:grpSpPr>
        <a:xfrm>
          <a:off x="0" y="0"/>
          <a:ext cx="0" cy="0"/>
          <a:chOff x="0" y="0"/>
          <a:chExt cx="0" cy="0"/>
        </a:xfrm>
      </p:grpSpPr>
      <p:sp useBgFill="1">
        <p:nvSpPr>
          <p:cNvPr id="24" name="Rectangle 7">
            <a:extLst>
              <a:ext uri="{FF2B5EF4-FFF2-40B4-BE49-F238E27FC236}">
                <a16:creationId xmlns:a16="http://schemas.microsoft.com/office/drawing/2014/main" id="{606EC5A8-6BE3-A475-DF75-60ED5BD61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2" y="857251"/>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9">
            <a:extLst>
              <a:ext uri="{FF2B5EF4-FFF2-40B4-BE49-F238E27FC236}">
                <a16:creationId xmlns:a16="http://schemas.microsoft.com/office/drawing/2014/main" id="{31C29398-6E35-AE3A-0E08-1B661A873B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230" y="857250"/>
            <a:ext cx="914377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コンテンツ プレースホルダー 2">
            <a:extLst>
              <a:ext uri="{FF2B5EF4-FFF2-40B4-BE49-F238E27FC236}">
                <a16:creationId xmlns:a16="http://schemas.microsoft.com/office/drawing/2014/main" id="{DC5F8FCC-EB2C-C07C-CF1F-6BF9E549553A}"/>
              </a:ext>
            </a:extLst>
          </p:cNvPr>
          <p:cNvSpPr>
            <a:spLocks noGrp="1"/>
          </p:cNvSpPr>
          <p:nvPr>
            <p:ph idx="1"/>
          </p:nvPr>
        </p:nvSpPr>
        <p:spPr>
          <a:xfrm>
            <a:off x="1701769" y="1320231"/>
            <a:ext cx="8788235" cy="4680520"/>
          </a:xfrm>
        </p:spPr>
        <p:txBody>
          <a:bodyPr vert="horz" lIns="68580" tIns="34290" rIns="68580" bIns="34290" rtlCol="0" anchor="ctr">
            <a:normAutofit/>
          </a:bodyPr>
          <a:lstStyle/>
          <a:p>
            <a:pPr marL="0" indent="0" algn="ctr">
              <a:buNone/>
            </a:pPr>
            <a:endParaRPr lang="en-US" altLang="ja-JP" sz="3200" dirty="0">
              <a:latin typeface="AR P丸ゴシック体M" panose="020B0600010101010101" pitchFamily="50" charset="-128"/>
              <a:ea typeface="AR P丸ゴシック体M" panose="020B0600010101010101" pitchFamily="50" charset="-128"/>
            </a:endParaRPr>
          </a:p>
          <a:p>
            <a:pPr marL="0" indent="0" algn="ctr">
              <a:buNone/>
            </a:pPr>
            <a:r>
              <a:rPr lang="ja-JP" altLang="en-US" sz="4000" dirty="0">
                <a:solidFill>
                  <a:srgbClr val="FF0000"/>
                </a:solidFill>
                <a:latin typeface="HG丸ｺﾞｼｯｸM-PRO" panose="020F0600000000000000" pitchFamily="50" charset="-128"/>
                <a:ea typeface="HG丸ｺﾞｼｯｸM-PRO" panose="020F0600000000000000" pitchFamily="50" charset="-128"/>
              </a:rPr>
              <a:t>持続可能な</a:t>
            </a:r>
            <a:r>
              <a:rPr lang="ja-JP" altLang="en-US" sz="4000" dirty="0">
                <a:latin typeface="HG丸ｺﾞｼｯｸM-PRO" panose="020F0600000000000000" pitchFamily="50" charset="-128"/>
                <a:ea typeface="HG丸ｺﾞｼｯｸM-PRO" panose="020F0600000000000000" pitchFamily="50" charset="-128"/>
              </a:rPr>
              <a:t>「みんなの学校」づくり</a:t>
            </a:r>
            <a:endParaRPr lang="en-US" altLang="ja-JP" sz="4000" dirty="0">
              <a:latin typeface="HG丸ｺﾞｼｯｸM-PRO" panose="020F0600000000000000" pitchFamily="50" charset="-128"/>
              <a:ea typeface="HG丸ｺﾞｼｯｸM-PRO" panose="020F0600000000000000" pitchFamily="50" charset="-128"/>
            </a:endParaRPr>
          </a:p>
          <a:p>
            <a:pPr marL="0" indent="0" algn="ctr">
              <a:buNone/>
            </a:pPr>
            <a:endParaRPr lang="en-US" altLang="ja-JP" sz="4000" dirty="0">
              <a:latin typeface="HG丸ｺﾞｼｯｸM-PRO" panose="020F0600000000000000" pitchFamily="50" charset="-128"/>
              <a:ea typeface="HG丸ｺﾞｼｯｸM-PRO" panose="020F0600000000000000" pitchFamily="50" charset="-128"/>
            </a:endParaRPr>
          </a:p>
          <a:p>
            <a:pPr marL="0" indent="0" algn="ctr">
              <a:buNone/>
            </a:pPr>
            <a:r>
              <a:rPr lang="ja-JP" altLang="en-US" sz="4000" dirty="0">
                <a:latin typeface="HG丸ｺﾞｼｯｸM-PRO" panose="020F0600000000000000" pitchFamily="50" charset="-128"/>
                <a:ea typeface="HG丸ｺﾞｼｯｸM-PRO" panose="020F0600000000000000" pitchFamily="50" charset="-128"/>
              </a:rPr>
              <a:t>連携</a:t>
            </a:r>
            <a:r>
              <a:rPr lang="en-US" altLang="ja-JP" sz="4000" dirty="0">
                <a:latin typeface="HG丸ｺﾞｼｯｸM-PRO" panose="020F0600000000000000" pitchFamily="50" charset="-128"/>
                <a:ea typeface="HG丸ｺﾞｼｯｸM-PRO" panose="020F0600000000000000" pitchFamily="50" charset="-128"/>
              </a:rPr>
              <a:t>【Give</a:t>
            </a:r>
            <a:r>
              <a:rPr lang="ja-JP" altLang="en-US" sz="4000" dirty="0">
                <a:latin typeface="HG丸ｺﾞｼｯｸM-PRO" panose="020F0600000000000000" pitchFamily="50" charset="-128"/>
                <a:ea typeface="HG丸ｺﾞｼｯｸM-PRO" panose="020F0600000000000000" pitchFamily="50" charset="-128"/>
              </a:rPr>
              <a:t>＆</a:t>
            </a:r>
            <a:r>
              <a:rPr lang="en-US" altLang="ja-JP" sz="4000" dirty="0">
                <a:latin typeface="HG丸ｺﾞｼｯｸM-PRO" panose="020F0600000000000000" pitchFamily="50" charset="-128"/>
                <a:ea typeface="HG丸ｺﾞｼｯｸM-PRO" panose="020F0600000000000000" pitchFamily="50" charset="-128"/>
              </a:rPr>
              <a:t>Take】</a:t>
            </a:r>
            <a:r>
              <a:rPr lang="ja-JP" altLang="en-US" sz="4000" dirty="0">
                <a:latin typeface="HG丸ｺﾞｼｯｸM-PRO" panose="020F0600000000000000" pitchFamily="50" charset="-128"/>
                <a:ea typeface="HG丸ｺﾞｼｯｸM-PRO" panose="020F0600000000000000" pitchFamily="50" charset="-128"/>
              </a:rPr>
              <a:t>から</a:t>
            </a:r>
            <a:endParaRPr lang="en-US" altLang="ja-JP" sz="4000" dirty="0">
              <a:latin typeface="HG丸ｺﾞｼｯｸM-PRO" panose="020F0600000000000000" pitchFamily="50" charset="-128"/>
              <a:ea typeface="HG丸ｺﾞｼｯｸM-PRO" panose="020F0600000000000000" pitchFamily="50" charset="-128"/>
            </a:endParaRPr>
          </a:p>
          <a:p>
            <a:pPr marL="0" indent="0" algn="ctr">
              <a:buNone/>
            </a:pPr>
            <a:endParaRPr lang="en-US" altLang="ja-JP" sz="4000" dirty="0">
              <a:solidFill>
                <a:srgbClr val="FF0000"/>
              </a:solidFill>
              <a:latin typeface="HG丸ｺﾞｼｯｸM-PRO" panose="020F0600000000000000" pitchFamily="50" charset="-128"/>
              <a:ea typeface="HG丸ｺﾞｼｯｸM-PRO" panose="020F0600000000000000" pitchFamily="50" charset="-128"/>
            </a:endParaRPr>
          </a:p>
          <a:p>
            <a:pPr marL="0" indent="0" algn="ctr">
              <a:buNone/>
            </a:pPr>
            <a:r>
              <a:rPr lang="ja-JP" altLang="en-US" sz="4000" dirty="0">
                <a:solidFill>
                  <a:srgbClr val="FF0000"/>
                </a:solidFill>
                <a:latin typeface="HG丸ｺﾞｼｯｸM-PRO" panose="020F0600000000000000" pitchFamily="50" charset="-128"/>
                <a:ea typeface="HG丸ｺﾞｼｯｸM-PRO" panose="020F0600000000000000" pitchFamily="50" charset="-128"/>
              </a:rPr>
              <a:t>融合</a:t>
            </a:r>
            <a:r>
              <a:rPr lang="en-US" altLang="ja-JP" sz="4000" dirty="0">
                <a:solidFill>
                  <a:srgbClr val="FF0000"/>
                </a:solidFill>
                <a:latin typeface="HG丸ｺﾞｼｯｸM-PRO" panose="020F0600000000000000" pitchFamily="50" charset="-128"/>
                <a:ea typeface="HG丸ｺﾞｼｯｸM-PRO" panose="020F0600000000000000" pitchFamily="50" charset="-128"/>
              </a:rPr>
              <a:t>【Win</a:t>
            </a:r>
            <a:r>
              <a:rPr lang="ja-JP" altLang="en-US" sz="4000" dirty="0">
                <a:solidFill>
                  <a:srgbClr val="FF0000"/>
                </a:solidFill>
                <a:latin typeface="HG丸ｺﾞｼｯｸM-PRO" panose="020F0600000000000000" pitchFamily="50" charset="-128"/>
                <a:ea typeface="HG丸ｺﾞｼｯｸM-PRO" panose="020F0600000000000000" pitchFamily="50" charset="-128"/>
              </a:rPr>
              <a:t>＆</a:t>
            </a:r>
            <a:r>
              <a:rPr lang="en-US" altLang="ja-JP" sz="4000" dirty="0">
                <a:solidFill>
                  <a:srgbClr val="FF0000"/>
                </a:solidFill>
                <a:latin typeface="HG丸ｺﾞｼｯｸM-PRO" panose="020F0600000000000000" pitchFamily="50" charset="-128"/>
                <a:ea typeface="HG丸ｺﾞｼｯｸM-PRO" panose="020F0600000000000000" pitchFamily="50" charset="-128"/>
              </a:rPr>
              <a:t>Win】</a:t>
            </a:r>
            <a:r>
              <a:rPr lang="ja-JP" altLang="en-US" sz="4000" dirty="0">
                <a:latin typeface="HG丸ｺﾞｼｯｸM-PRO" panose="020F0600000000000000" pitchFamily="50" charset="-128"/>
                <a:ea typeface="HG丸ｺﾞｼｯｸM-PRO" panose="020F0600000000000000" pitchFamily="50" charset="-128"/>
              </a:rPr>
              <a:t>へ</a:t>
            </a:r>
            <a:endParaRPr lang="en-US" altLang="ja-JP" sz="4000" dirty="0">
              <a:latin typeface="HG丸ｺﾞｼｯｸM-PRO" panose="020F0600000000000000" pitchFamily="50" charset="-128"/>
              <a:ea typeface="HG丸ｺﾞｼｯｸM-PRO" panose="020F0600000000000000" pitchFamily="50" charset="-128"/>
            </a:endParaRPr>
          </a:p>
          <a:p>
            <a:pPr marL="0" indent="0" algn="ctr">
              <a:buNone/>
            </a:pPr>
            <a:endParaRPr kumimoji="1" lang="en-US" altLang="ja-JP" kern="1200" dirty="0">
              <a:solidFill>
                <a:schemeClr val="tx2"/>
              </a:solidFill>
              <a:latin typeface="HG丸ｺﾞｼｯｸM-PRO" panose="020F0600000000000000" pitchFamily="50" charset="-128"/>
              <a:ea typeface="HG丸ｺﾞｼｯｸM-PRO" panose="020F0600000000000000" pitchFamily="50" charset="-128"/>
            </a:endParaRPr>
          </a:p>
          <a:p>
            <a:pPr marL="0" indent="0" algn="ctr">
              <a:buNone/>
            </a:pPr>
            <a:endParaRPr lang="en-US" altLang="ja-JP" dirty="0">
              <a:solidFill>
                <a:schemeClr val="tx2"/>
              </a:solidFill>
              <a:latin typeface="HG丸ｺﾞｼｯｸM-PRO" panose="020F0600000000000000" pitchFamily="50" charset="-128"/>
              <a:ea typeface="HG丸ｺﾞｼｯｸM-PRO" panose="020F0600000000000000" pitchFamily="50" charset="-128"/>
            </a:endParaRPr>
          </a:p>
          <a:p>
            <a:pPr marL="0" indent="0" algn="ctr">
              <a:buNone/>
            </a:pPr>
            <a:endParaRPr kumimoji="1" lang="ja-JP" altLang="en-US" kern="1200" dirty="0">
              <a:solidFill>
                <a:schemeClr val="tx2"/>
              </a:solidFill>
              <a:latin typeface="AR P丸ゴシック体M" panose="020B0600010101010101" pitchFamily="50" charset="-128"/>
              <a:ea typeface="AR P丸ゴシック体M" panose="020B0600010101010101" pitchFamily="50" charset="-128"/>
            </a:endParaRPr>
          </a:p>
        </p:txBody>
      </p:sp>
      <p:grpSp>
        <p:nvGrpSpPr>
          <p:cNvPr id="26" name="Group 11">
            <a:extLst>
              <a:ext uri="{FF2B5EF4-FFF2-40B4-BE49-F238E27FC236}">
                <a16:creationId xmlns:a16="http://schemas.microsoft.com/office/drawing/2014/main" id="{726D7714-EB3F-D1FB-A986-D211A38A81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3772" y="856277"/>
            <a:ext cx="1886211" cy="1630750"/>
            <a:chOff x="-305" y="-4155"/>
            <a:chExt cx="2514948" cy="2174333"/>
          </a:xfrm>
        </p:grpSpPr>
        <p:sp>
          <p:nvSpPr>
            <p:cNvPr id="27" name="Freeform: Shape 12">
              <a:extLst>
                <a:ext uri="{FF2B5EF4-FFF2-40B4-BE49-F238E27FC236}">
                  <a16:creationId xmlns:a16="http://schemas.microsoft.com/office/drawing/2014/main" id="{DCDF892B-D5E3-A60C-6EBB-C3F9CD554A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13">
              <a:extLst>
                <a:ext uri="{FF2B5EF4-FFF2-40B4-BE49-F238E27FC236}">
                  <a16:creationId xmlns:a16="http://schemas.microsoft.com/office/drawing/2014/main" id="{A9C0F5DF-54AA-4414-4AD8-932EA75C7C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Shape 14">
              <a:extLst>
                <a:ext uri="{FF2B5EF4-FFF2-40B4-BE49-F238E27FC236}">
                  <a16:creationId xmlns:a16="http://schemas.microsoft.com/office/drawing/2014/main" id="{53100B72-9084-BC8A-0913-C5F5C54C77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15">
              <a:extLst>
                <a:ext uri="{FF2B5EF4-FFF2-40B4-BE49-F238E27FC236}">
                  <a16:creationId xmlns:a16="http://schemas.microsoft.com/office/drawing/2014/main" id="{BAF8F25B-3417-DDF2-D2D8-32BFA0EEF0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31" name="Group 17">
            <a:extLst>
              <a:ext uri="{FF2B5EF4-FFF2-40B4-BE49-F238E27FC236}">
                <a16:creationId xmlns:a16="http://schemas.microsoft.com/office/drawing/2014/main" id="{52D220C7-1685-86BA-E970-741A7096A9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7752730" y="1561884"/>
            <a:ext cx="3619904" cy="2210637"/>
            <a:chOff x="6867015" y="-1"/>
            <a:chExt cx="5324985" cy="3251912"/>
          </a:xfrm>
          <a:solidFill>
            <a:schemeClr val="accent5">
              <a:alpha val="5000"/>
            </a:schemeClr>
          </a:solidFill>
        </p:grpSpPr>
        <p:sp>
          <p:nvSpPr>
            <p:cNvPr id="32" name="Freeform: Shape 18">
              <a:extLst>
                <a:ext uri="{FF2B5EF4-FFF2-40B4-BE49-F238E27FC236}">
                  <a16:creationId xmlns:a16="http://schemas.microsoft.com/office/drawing/2014/main" id="{D61EA493-5C75-E115-4D9C-A246FF52A0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19">
              <a:extLst>
                <a:ext uri="{FF2B5EF4-FFF2-40B4-BE49-F238E27FC236}">
                  <a16:creationId xmlns:a16="http://schemas.microsoft.com/office/drawing/2014/main" id="{0AD7793A-F0B6-0F17-6B66-D8E9FDEA96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20">
              <a:extLst>
                <a:ext uri="{FF2B5EF4-FFF2-40B4-BE49-F238E27FC236}">
                  <a16:creationId xmlns:a16="http://schemas.microsoft.com/office/drawing/2014/main" id="{DC18A2CD-BE72-822D-E6BF-44CD7CBA5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21">
              <a:extLst>
                <a:ext uri="{FF2B5EF4-FFF2-40B4-BE49-F238E27FC236}">
                  <a16:creationId xmlns:a16="http://schemas.microsoft.com/office/drawing/2014/main" id="{7167B626-A393-E252-DF39-7389A9B5A8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84401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Rectangle 71">
            <a:extLst>
              <a:ext uri="{FF2B5EF4-FFF2-40B4-BE49-F238E27FC236}">
                <a16:creationId xmlns:a16="http://schemas.microsoft.com/office/drawing/2014/main" id="{1561AEE4-4E38-4BAC-976D-E0DE523FC5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4" name="Group 73">
            <a:extLst>
              <a:ext uri="{FF2B5EF4-FFF2-40B4-BE49-F238E27FC236}">
                <a16:creationId xmlns:a16="http://schemas.microsoft.com/office/drawing/2014/main" id="{F0BC676B-D19A-44DB-910A-0C0E6D4339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431" y="3985"/>
            <a:ext cx="9772765" cy="6858000"/>
            <a:chOff x="1303402" y="3985"/>
            <a:chExt cx="9772765" cy="6858000"/>
          </a:xfrm>
        </p:grpSpPr>
        <p:sp>
          <p:nvSpPr>
            <p:cNvPr id="75" name="Freeform: Shape 74">
              <a:extLst>
                <a:ext uri="{FF2B5EF4-FFF2-40B4-BE49-F238E27FC236}">
                  <a16:creationId xmlns:a16="http://schemas.microsoft.com/office/drawing/2014/main" id="{999AA485-A13F-4455-814E-C116AD7E0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9C90D55F-0AFB-45E5-8815-A4701774CE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D476B6C1-4A41-48E6-8540-FC48FCD769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8" name="Freeform: Shape 77">
              <a:extLst>
                <a:ext uri="{FF2B5EF4-FFF2-40B4-BE49-F238E27FC236}">
                  <a16:creationId xmlns:a16="http://schemas.microsoft.com/office/drawing/2014/main" id="{3347F445-D2CA-4FEB-AB8E-7A47AB57C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id="{12F1B3D8-301E-4A54-9284-EB14E9056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0" name="Freeform: Shape 79">
              <a:extLst>
                <a:ext uri="{FF2B5EF4-FFF2-40B4-BE49-F238E27FC236}">
                  <a16:creationId xmlns:a16="http://schemas.microsoft.com/office/drawing/2014/main" id="{CE4B9C67-860A-4569-AC84-3ADE433D1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1" name="Freeform: Shape 80">
              <a:extLst>
                <a:ext uri="{FF2B5EF4-FFF2-40B4-BE49-F238E27FC236}">
                  <a16:creationId xmlns:a16="http://schemas.microsoft.com/office/drawing/2014/main" id="{1175B763-A6E6-4AD1-9138-9B1164A7A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 name="コンテンツ プレースホルダー 2">
            <a:extLst>
              <a:ext uri="{FF2B5EF4-FFF2-40B4-BE49-F238E27FC236}">
                <a16:creationId xmlns:a16="http://schemas.microsoft.com/office/drawing/2014/main" id="{63F44D16-C832-4D7A-B169-ACBF0C0671E5}"/>
              </a:ext>
            </a:extLst>
          </p:cNvPr>
          <p:cNvSpPr>
            <a:spLocks noGrp="1"/>
          </p:cNvSpPr>
          <p:nvPr>
            <p:ph idx="1"/>
          </p:nvPr>
        </p:nvSpPr>
        <p:spPr>
          <a:xfrm>
            <a:off x="276011" y="261257"/>
            <a:ext cx="11639671" cy="7391597"/>
          </a:xfrm>
        </p:spPr>
        <p:txBody>
          <a:bodyPr vert="horz" lIns="68580" tIns="34290" rIns="68580" bIns="34290" rtlCol="0" anchor="t">
            <a:normAutofit/>
          </a:bodyPr>
          <a:lstStyle/>
          <a:p>
            <a:pPr marL="0" indent="0" algn="ctr">
              <a:buNone/>
            </a:pPr>
            <a:endParaRPr lang="en-US" altLang="ja-JP" sz="4000" dirty="0">
              <a:latin typeface="HG丸ｺﾞｼｯｸM-PRO" panose="020F0600000000000000" pitchFamily="50" charset="-128"/>
              <a:ea typeface="HG丸ｺﾞｼｯｸM-PRO" panose="020F0600000000000000" pitchFamily="50" charset="-128"/>
            </a:endParaRPr>
          </a:p>
          <a:p>
            <a:pPr marL="0" indent="0" algn="ctr">
              <a:buNone/>
            </a:pPr>
            <a:endParaRPr lang="en-US" altLang="ja-JP" sz="4400" dirty="0">
              <a:latin typeface="HG丸ｺﾞｼｯｸM-PRO" panose="020F0600000000000000" pitchFamily="50" charset="-128"/>
              <a:ea typeface="HG丸ｺﾞｼｯｸM-PRO" panose="020F0600000000000000" pitchFamily="50" charset="-128"/>
            </a:endParaRPr>
          </a:p>
          <a:p>
            <a:pPr marL="0" indent="0" algn="ctr">
              <a:buNone/>
            </a:pPr>
            <a:r>
              <a:rPr lang="ja-JP" altLang="en-US" sz="4400" dirty="0">
                <a:latin typeface="HG丸ｺﾞｼｯｸM-PRO" panose="020F0600000000000000" pitchFamily="50" charset="-128"/>
                <a:ea typeface="HG丸ｺﾞｼｯｸM-PRO" panose="020F0600000000000000" pitchFamily="50" charset="-128"/>
              </a:rPr>
              <a:t>「家庭・学校・地域が</a:t>
            </a:r>
            <a:r>
              <a:rPr lang="ja-JP" altLang="en-US" sz="4400" dirty="0">
                <a:highlight>
                  <a:srgbClr val="FFFF00"/>
                </a:highlight>
                <a:latin typeface="HG丸ｺﾞｼｯｸM-PRO" panose="020F0600000000000000" pitchFamily="50" charset="-128"/>
                <a:ea typeface="HG丸ｺﾞｼｯｸM-PRO" panose="020F0600000000000000" pitchFamily="50" charset="-128"/>
              </a:rPr>
              <a:t>連携</a:t>
            </a:r>
            <a:r>
              <a:rPr lang="ja-JP" altLang="en-US" sz="4400" dirty="0">
                <a:latin typeface="HG丸ｺﾞｼｯｸM-PRO" panose="020F0600000000000000" pitchFamily="50" charset="-128"/>
                <a:ea typeface="HG丸ｺﾞｼｯｸM-PRO" panose="020F0600000000000000" pitchFamily="50" charset="-128"/>
              </a:rPr>
              <a:t>し</a:t>
            </a:r>
            <a:endParaRPr lang="en-US" altLang="ja-JP" sz="4400" dirty="0">
              <a:latin typeface="HG丸ｺﾞｼｯｸM-PRO" panose="020F0600000000000000" pitchFamily="50" charset="-128"/>
              <a:ea typeface="HG丸ｺﾞｼｯｸM-PRO" panose="020F0600000000000000" pitchFamily="50" charset="-128"/>
            </a:endParaRPr>
          </a:p>
          <a:p>
            <a:pPr marL="0" indent="0" algn="ctr">
              <a:buNone/>
            </a:pPr>
            <a:endParaRPr lang="en-US" altLang="ja-JP" sz="4400" dirty="0">
              <a:latin typeface="HG丸ｺﾞｼｯｸM-PRO" panose="020F0600000000000000" pitchFamily="50" charset="-128"/>
              <a:ea typeface="HG丸ｺﾞｼｯｸM-PRO" panose="020F0600000000000000" pitchFamily="50" charset="-128"/>
            </a:endParaRPr>
          </a:p>
          <a:p>
            <a:pPr marL="0" indent="0" algn="ctr">
              <a:buNone/>
            </a:pPr>
            <a:r>
              <a:rPr lang="ja-JP" altLang="en-US" sz="4400" dirty="0">
                <a:latin typeface="HG丸ｺﾞｼｯｸM-PRO" panose="020F0600000000000000" pitchFamily="50" charset="-128"/>
                <a:ea typeface="HG丸ｺﾞｼｯｸM-PRO" panose="020F0600000000000000" pitchFamily="50" charset="-128"/>
              </a:rPr>
              <a:t>ともに子どもを育む</a:t>
            </a:r>
            <a:endParaRPr lang="en-US" altLang="ja-JP" sz="4400" dirty="0">
              <a:latin typeface="HG丸ｺﾞｼｯｸM-PRO" panose="020F0600000000000000" pitchFamily="50" charset="-128"/>
              <a:ea typeface="HG丸ｺﾞｼｯｸM-PRO" panose="020F0600000000000000" pitchFamily="50" charset="-128"/>
            </a:endParaRPr>
          </a:p>
          <a:p>
            <a:pPr marL="0" indent="0" algn="ctr">
              <a:buNone/>
            </a:pPr>
            <a:endParaRPr lang="en-US" altLang="ja-JP" sz="4400" dirty="0">
              <a:latin typeface="HG丸ｺﾞｼｯｸM-PRO" panose="020F0600000000000000" pitchFamily="50" charset="-128"/>
              <a:ea typeface="HG丸ｺﾞｼｯｸM-PRO" panose="020F0600000000000000" pitchFamily="50" charset="-128"/>
            </a:endParaRPr>
          </a:p>
          <a:p>
            <a:pPr marL="0" indent="0" algn="ctr">
              <a:buNone/>
            </a:pPr>
            <a:r>
              <a:rPr lang="en-US" altLang="ja-JP" sz="4400" dirty="0">
                <a:latin typeface="HG丸ｺﾞｼｯｸM-PRO" panose="020F0600000000000000" pitchFamily="50" charset="-128"/>
                <a:ea typeface="HG丸ｺﾞｼｯｸM-PRO" panose="020F0600000000000000" pitchFamily="50" charset="-128"/>
              </a:rPr>
              <a:t>PTA</a:t>
            </a:r>
            <a:r>
              <a:rPr lang="ja-JP" altLang="en-US" sz="4400" dirty="0">
                <a:latin typeface="HG丸ｺﾞｼｯｸM-PRO" panose="020F0600000000000000" pitchFamily="50" charset="-128"/>
                <a:ea typeface="HG丸ｺﾞｼｯｸM-PRO" panose="020F0600000000000000" pitchFamily="50" charset="-128"/>
              </a:rPr>
              <a:t>活動の推進」</a:t>
            </a:r>
            <a:endParaRPr lang="en-US" altLang="ja-JP" sz="4400" dirty="0">
              <a:latin typeface="HG丸ｺﾞｼｯｸM-PRO" panose="020F0600000000000000" pitchFamily="50" charset="-128"/>
              <a:ea typeface="HG丸ｺﾞｼｯｸM-PRO" panose="020F0600000000000000" pitchFamily="50" charset="-128"/>
            </a:endParaRPr>
          </a:p>
          <a:p>
            <a:pPr marL="0" indent="0" algn="ctr">
              <a:buNone/>
            </a:pPr>
            <a:endParaRPr lang="en-US" altLang="ja-JP" sz="3600" dirty="0">
              <a:solidFill>
                <a:schemeClr val="tx2"/>
              </a:solidFill>
              <a:latin typeface="AR P丸ゴシック体M" panose="020B0600010101010101" pitchFamily="50" charset="-128"/>
              <a:ea typeface="AR P丸ゴシック体M" panose="020B0600010101010101" pitchFamily="50" charset="-128"/>
            </a:endParaRPr>
          </a:p>
          <a:p>
            <a:pPr marL="0" indent="0">
              <a:buNone/>
            </a:pPr>
            <a:endParaRPr lang="en-US" altLang="ja-JP" sz="3600" dirty="0">
              <a:solidFill>
                <a:schemeClr val="tx2"/>
              </a:solidFill>
              <a:latin typeface="AR P丸ゴシック体M" panose="020B0600010101010101" pitchFamily="50" charset="-128"/>
              <a:ea typeface="AR P丸ゴシック体M" panose="020B0600010101010101" pitchFamily="50" charset="-128"/>
            </a:endParaRPr>
          </a:p>
          <a:p>
            <a:pPr marL="0" indent="0">
              <a:buNone/>
            </a:pPr>
            <a:endParaRPr lang="en-US" altLang="ja-JP" sz="3600" dirty="0">
              <a:solidFill>
                <a:schemeClr val="tx2"/>
              </a:solidFill>
              <a:latin typeface="AR P丸ゴシック体M" panose="020B0600010101010101" pitchFamily="50" charset="-128"/>
              <a:ea typeface="AR P丸ゴシック体M" panose="020B0600010101010101" pitchFamily="50" charset="-128"/>
            </a:endParaRPr>
          </a:p>
          <a:p>
            <a:pPr marL="0" indent="0">
              <a:buNone/>
            </a:pPr>
            <a:endParaRPr lang="en-US" altLang="ja-JP" sz="3600" dirty="0">
              <a:solidFill>
                <a:schemeClr val="tx2"/>
              </a:solidFill>
              <a:latin typeface="AR P丸ゴシック体M" panose="020B0600010101010101" pitchFamily="50" charset="-128"/>
              <a:ea typeface="AR P丸ゴシック体M" panose="020B0600010101010101" pitchFamily="50" charset="-128"/>
            </a:endParaRPr>
          </a:p>
          <a:p>
            <a:pPr marL="0" indent="0">
              <a:buNone/>
            </a:pPr>
            <a:endParaRPr kumimoji="1" lang="en-US" altLang="ja-JP" sz="800" kern="1200" dirty="0">
              <a:solidFill>
                <a:schemeClr val="tx2"/>
              </a:solidFill>
              <a:latin typeface="AR P丸ゴシック体M" panose="020B0600010101010101" pitchFamily="50" charset="-128"/>
              <a:ea typeface="AR P丸ゴシック体M" panose="020B0600010101010101" pitchFamily="50" charset="-128"/>
            </a:endParaRPr>
          </a:p>
          <a:p>
            <a:pPr marL="0" indent="0">
              <a:buNone/>
            </a:pPr>
            <a:endParaRPr lang="en-US" altLang="ja-JP" sz="800" dirty="0">
              <a:solidFill>
                <a:schemeClr val="tx2"/>
              </a:solidFill>
              <a:latin typeface="AR P丸ゴシック体M" panose="020B0600010101010101" pitchFamily="50" charset="-128"/>
              <a:ea typeface="AR P丸ゴシック体M" panose="020B0600010101010101" pitchFamily="50" charset="-128"/>
            </a:endParaRPr>
          </a:p>
          <a:p>
            <a:pPr marL="0" indent="0">
              <a:buNone/>
            </a:pPr>
            <a:endParaRPr kumimoji="1" lang="ja-JP" altLang="en-US" sz="800" kern="1200" dirty="0">
              <a:solidFill>
                <a:schemeClr val="tx2"/>
              </a:solidFill>
              <a:latin typeface="AR P丸ゴシック体M" panose="020B0600010101010101" pitchFamily="50" charset="-128"/>
              <a:ea typeface="AR P丸ゴシック体M" panose="020B0600010101010101" pitchFamily="50" charset="-128"/>
            </a:endParaRPr>
          </a:p>
        </p:txBody>
      </p:sp>
    </p:spTree>
    <p:extLst>
      <p:ext uri="{BB962C8B-B14F-4D97-AF65-F5344CB8AC3E}">
        <p14:creationId xmlns:p14="http://schemas.microsoft.com/office/powerpoint/2010/main" val="8723349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ED5433A-333C-B66C-A138-9179746377F4}"/>
            </a:ext>
          </a:extLst>
        </p:cNvPr>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FC880938-1C0A-8E8F-9809-A9CA9E3589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F4E660BB-3962-E7D2-EBFE-6BA35FD22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タイトル 3">
            <a:extLst>
              <a:ext uri="{FF2B5EF4-FFF2-40B4-BE49-F238E27FC236}">
                <a16:creationId xmlns:a16="http://schemas.microsoft.com/office/drawing/2014/main" id="{14658910-3D1A-4CAA-F361-5ACEE03D1B48}"/>
              </a:ext>
            </a:extLst>
          </p:cNvPr>
          <p:cNvSpPr>
            <a:spLocks noGrp="1"/>
          </p:cNvSpPr>
          <p:nvPr>
            <p:ph type="title"/>
          </p:nvPr>
        </p:nvSpPr>
        <p:spPr>
          <a:xfrm>
            <a:off x="307360" y="1722554"/>
            <a:ext cx="5742183" cy="4270963"/>
          </a:xfrm>
        </p:spPr>
        <p:txBody>
          <a:bodyPr anchor="ctr">
            <a:normAutofit fontScale="90000"/>
          </a:bodyPr>
          <a:lstStyle/>
          <a:p>
            <a:pPr algn="ctr"/>
            <a:r>
              <a:rPr lang="ja-JP" altLang="en-US" sz="3600" dirty="0">
                <a:solidFill>
                  <a:srgbClr val="FFFFFF"/>
                </a:solidFill>
                <a:latin typeface="AR P丸ゴシック体M" panose="020B0600010101010101" pitchFamily="50" charset="-128"/>
                <a:ea typeface="AR P丸ゴシック体M" panose="020B0600010101010101" pitchFamily="50" charset="-128"/>
              </a:rPr>
              <a:t>「</a:t>
            </a:r>
            <a:r>
              <a:rPr lang="ja-JP" altLang="en-US" sz="3600" dirty="0">
                <a:solidFill>
                  <a:srgbClr val="FFFFFF"/>
                </a:solidFill>
                <a:latin typeface="HG丸ｺﾞｼｯｸM-PRO" panose="020F0600000000000000" pitchFamily="50" charset="-128"/>
                <a:ea typeface="HG丸ｺﾞｼｯｸM-PRO" panose="020F0600000000000000" pitchFamily="50" charset="-128"/>
              </a:rPr>
              <a:t>地域の学校」</a:t>
            </a:r>
            <a:br>
              <a:rPr lang="en-US" altLang="ja-JP" sz="3600" dirty="0">
                <a:solidFill>
                  <a:srgbClr val="FFFFFF"/>
                </a:solidFill>
                <a:latin typeface="HG丸ｺﾞｼｯｸM-PRO" panose="020F0600000000000000" pitchFamily="50" charset="-128"/>
                <a:ea typeface="HG丸ｺﾞｼｯｸM-PRO" panose="020F0600000000000000" pitchFamily="50" charset="-128"/>
              </a:rPr>
            </a:br>
            <a:br>
              <a:rPr lang="en-US" altLang="ja-JP" sz="3600" dirty="0">
                <a:solidFill>
                  <a:srgbClr val="FFFFFF"/>
                </a:solidFill>
                <a:latin typeface="HG丸ｺﾞｼｯｸM-PRO" panose="020F0600000000000000" pitchFamily="50" charset="-128"/>
                <a:ea typeface="HG丸ｺﾞｼｯｸM-PRO" panose="020F0600000000000000" pitchFamily="50" charset="-128"/>
              </a:rPr>
            </a:br>
            <a:r>
              <a:rPr lang="ja-JP" altLang="en-US" sz="3100" dirty="0">
                <a:solidFill>
                  <a:srgbClr val="FFFFFF"/>
                </a:solidFill>
                <a:latin typeface="HG丸ｺﾞｼｯｸM-PRO" panose="020F0600000000000000" pitchFamily="50" charset="-128"/>
                <a:ea typeface="HG丸ｺﾞｼｯｸM-PRO" panose="020F0600000000000000" pitchFamily="50" charset="-128"/>
              </a:rPr>
              <a:t>教職員の力と地域の力を融合する</a:t>
            </a:r>
            <a:br>
              <a:rPr lang="en-US" altLang="ja-JP" sz="2700" dirty="0">
                <a:solidFill>
                  <a:srgbClr val="FFFFFF"/>
                </a:solidFill>
                <a:latin typeface="HG丸ｺﾞｼｯｸM-PRO" panose="020F0600000000000000" pitchFamily="50" charset="-128"/>
                <a:ea typeface="HG丸ｺﾞｼｯｸM-PRO" panose="020F0600000000000000" pitchFamily="50" charset="-128"/>
              </a:rPr>
            </a:br>
            <a:br>
              <a:rPr lang="en-US" altLang="ja-JP" sz="2700" dirty="0">
                <a:solidFill>
                  <a:srgbClr val="FFFFFF"/>
                </a:solidFill>
                <a:latin typeface="HG丸ｺﾞｼｯｸM-PRO" panose="020F0600000000000000" pitchFamily="50" charset="-128"/>
                <a:ea typeface="HG丸ｺﾞｼｯｸM-PRO" panose="020F0600000000000000" pitchFamily="50" charset="-128"/>
              </a:rPr>
            </a:br>
            <a:r>
              <a:rPr lang="ja-JP" altLang="en-US" sz="3100" dirty="0">
                <a:solidFill>
                  <a:srgbClr val="FFFFFF"/>
                </a:solidFill>
                <a:latin typeface="HG丸ｺﾞｼｯｸM-PRO" panose="020F0600000000000000" pitchFamily="50" charset="-128"/>
                <a:ea typeface="HG丸ｺﾞｼｯｸM-PRO" panose="020F0600000000000000" pitchFamily="50" charset="-128"/>
              </a:rPr>
              <a:t>「できる人が　できるときに　</a:t>
            </a:r>
            <a:br>
              <a:rPr lang="en-US" altLang="ja-JP" sz="3100" dirty="0">
                <a:solidFill>
                  <a:srgbClr val="FFFFFF"/>
                </a:solidFill>
                <a:latin typeface="HG丸ｺﾞｼｯｸM-PRO" panose="020F0600000000000000" pitchFamily="50" charset="-128"/>
                <a:ea typeface="HG丸ｺﾞｼｯｸM-PRO" panose="020F0600000000000000" pitchFamily="50" charset="-128"/>
              </a:rPr>
            </a:br>
            <a:r>
              <a:rPr lang="ja-JP" altLang="en-US" sz="3100" dirty="0">
                <a:solidFill>
                  <a:srgbClr val="FFFFFF"/>
                </a:solidFill>
                <a:latin typeface="HG丸ｺﾞｼｯｸM-PRO" panose="020F0600000000000000" pitchFamily="50" charset="-128"/>
                <a:ea typeface="HG丸ｺﾞｼｯｸM-PRO" panose="020F0600000000000000" pitchFamily="50" charset="-128"/>
              </a:rPr>
              <a:t>無理なく　楽しく」を合言葉に</a:t>
            </a:r>
            <a:br>
              <a:rPr lang="en-US" altLang="ja-JP" sz="3100" dirty="0">
                <a:solidFill>
                  <a:srgbClr val="FFFFFF"/>
                </a:solidFill>
                <a:latin typeface="HG丸ｺﾞｼｯｸM-PRO" panose="020F0600000000000000" pitchFamily="50" charset="-128"/>
                <a:ea typeface="HG丸ｺﾞｼｯｸM-PRO" panose="020F0600000000000000" pitchFamily="50" charset="-128"/>
              </a:rPr>
            </a:br>
            <a:br>
              <a:rPr lang="en-US" altLang="ja-JP" sz="2700" dirty="0">
                <a:solidFill>
                  <a:srgbClr val="FFFFFF"/>
                </a:solidFill>
                <a:latin typeface="HG丸ｺﾞｼｯｸM-PRO" panose="020F0600000000000000" pitchFamily="50" charset="-128"/>
                <a:ea typeface="HG丸ｺﾞｼｯｸM-PRO" panose="020F0600000000000000" pitchFamily="50" charset="-128"/>
              </a:rPr>
            </a:br>
            <a:r>
              <a:rPr lang="ja-JP" altLang="en-US" sz="3100" dirty="0">
                <a:solidFill>
                  <a:srgbClr val="FFFFFF"/>
                </a:solidFill>
                <a:latin typeface="HG丸ｺﾞｼｯｸM-PRO" panose="020F0600000000000000" pitchFamily="50" charset="-128"/>
                <a:ea typeface="HG丸ｺﾞｼｯｸM-PRO" panose="020F0600000000000000" pitchFamily="50" charset="-128"/>
              </a:rPr>
              <a:t>子どもと地域の人が顔を知り名前を呼びあえる関係に</a:t>
            </a:r>
            <a:br>
              <a:rPr lang="en-US" altLang="ja-JP" sz="3100" dirty="0">
                <a:solidFill>
                  <a:srgbClr val="FFFFFF"/>
                </a:solidFill>
                <a:latin typeface="HG丸ｺﾞｼｯｸM-PRO" panose="020F0600000000000000" pitchFamily="50" charset="-128"/>
                <a:ea typeface="HG丸ｺﾞｼｯｸM-PRO" panose="020F0600000000000000" pitchFamily="50" charset="-128"/>
              </a:rPr>
            </a:br>
            <a:br>
              <a:rPr lang="en-US" altLang="ja-JP" sz="2700" dirty="0">
                <a:solidFill>
                  <a:srgbClr val="FFFFFF"/>
                </a:solidFill>
                <a:latin typeface="HG丸ｺﾞｼｯｸM-PRO" panose="020F0600000000000000" pitchFamily="50" charset="-128"/>
                <a:ea typeface="HG丸ｺﾞｼｯｸM-PRO" panose="020F0600000000000000" pitchFamily="50" charset="-128"/>
              </a:rPr>
            </a:br>
            <a:r>
              <a:rPr lang="ja-JP" altLang="en-US" sz="3600" dirty="0">
                <a:solidFill>
                  <a:srgbClr val="FFFFFF"/>
                </a:solidFill>
                <a:latin typeface="HG丸ｺﾞｼｯｸM-PRO" panose="020F0600000000000000" pitchFamily="50" charset="-128"/>
                <a:ea typeface="HG丸ｺﾞｼｯｸM-PRO" panose="020F0600000000000000" pitchFamily="50" charset="-128"/>
              </a:rPr>
              <a:t>教員は「授業を開く」</a:t>
            </a:r>
            <a:br>
              <a:rPr lang="en-US" altLang="ja-JP" sz="3600" dirty="0">
                <a:solidFill>
                  <a:srgbClr val="FFFFFF"/>
                </a:solidFill>
                <a:latin typeface="HG丸ｺﾞｼｯｸM-PRO" panose="020F0600000000000000" pitchFamily="50" charset="-128"/>
                <a:ea typeface="HG丸ｺﾞｼｯｸM-PRO" panose="020F0600000000000000" pitchFamily="50" charset="-128"/>
              </a:rPr>
            </a:br>
            <a:br>
              <a:rPr lang="en-US" altLang="ja-JP" sz="2700" dirty="0">
                <a:solidFill>
                  <a:srgbClr val="FFFFFF"/>
                </a:solidFill>
                <a:latin typeface="HG丸ｺﾞｼｯｸM-PRO" panose="020F0600000000000000" pitchFamily="50" charset="-128"/>
                <a:ea typeface="HG丸ｺﾞｼｯｸM-PRO" panose="020F0600000000000000" pitchFamily="50" charset="-128"/>
              </a:rPr>
            </a:br>
            <a:r>
              <a:rPr lang="ja-JP" altLang="en-US" sz="5600" dirty="0">
                <a:solidFill>
                  <a:srgbClr val="FFFFFF"/>
                </a:solidFill>
                <a:latin typeface="AR P丸ゴシック体M" panose="020B0600010101010101" pitchFamily="50" charset="-128"/>
                <a:ea typeface="AR P丸ゴシック体M" panose="020B0600010101010101" pitchFamily="50" charset="-128"/>
              </a:rPr>
              <a:t>　</a:t>
            </a:r>
          </a:p>
        </p:txBody>
      </p:sp>
      <p:sp>
        <p:nvSpPr>
          <p:cNvPr id="37" name="Graphic 11">
            <a:extLst>
              <a:ext uri="{FF2B5EF4-FFF2-40B4-BE49-F238E27FC236}">
                <a16:creationId xmlns:a16="http://schemas.microsoft.com/office/drawing/2014/main" id="{1D89D703-E38D-8813-AF3B-BAFC53529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Graphic 12">
            <a:extLst>
              <a:ext uri="{FF2B5EF4-FFF2-40B4-BE49-F238E27FC236}">
                <a16:creationId xmlns:a16="http://schemas.microsoft.com/office/drawing/2014/main" id="{91649C6D-46E7-2624-C4AA-EB6E24E92A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コンテンツ プレースホルダー 4">
            <a:extLst>
              <a:ext uri="{FF2B5EF4-FFF2-40B4-BE49-F238E27FC236}">
                <a16:creationId xmlns:a16="http://schemas.microsoft.com/office/drawing/2014/main" id="{4018176B-FBC2-C9E6-450C-4D623BE832FB}"/>
              </a:ext>
            </a:extLst>
          </p:cNvPr>
          <p:cNvSpPr>
            <a:spLocks noGrp="1"/>
          </p:cNvSpPr>
          <p:nvPr>
            <p:ph idx="1"/>
          </p:nvPr>
        </p:nvSpPr>
        <p:spPr>
          <a:xfrm>
            <a:off x="5157011" y="554152"/>
            <a:ext cx="7106031" cy="5837949"/>
          </a:xfrm>
        </p:spPr>
        <p:txBody>
          <a:bodyPr anchor="ctr">
            <a:normAutofit/>
          </a:bodyPr>
          <a:lstStyle/>
          <a:p>
            <a:pPr marL="0" indent="0">
              <a:buNone/>
            </a:pPr>
            <a:endParaRPr lang="en-US" altLang="ja-JP" sz="2000" dirty="0">
              <a:solidFill>
                <a:schemeClr val="tx1">
                  <a:alpha val="80000"/>
                </a:schemeClr>
              </a:solidFill>
              <a:latin typeface="AR P丸ゴシック体M" panose="020B0600010101010101" pitchFamily="50" charset="-128"/>
              <a:ea typeface="AR P丸ゴシック体M" panose="020B0600010101010101" pitchFamily="50" charset="-128"/>
            </a:endParaRPr>
          </a:p>
          <a:p>
            <a:pPr marL="0" indent="0" algn="ctr">
              <a:buNone/>
            </a:pPr>
            <a:r>
              <a:rPr lang="ja-JP" altLang="en-US" sz="3200" dirty="0">
                <a:solidFill>
                  <a:schemeClr val="tx1">
                    <a:alpha val="80000"/>
                  </a:schemeClr>
                </a:solidFill>
                <a:latin typeface="HG丸ｺﾞｼｯｸM-PRO" panose="020F0600000000000000" pitchFamily="50" charset="-128"/>
                <a:ea typeface="HG丸ｺﾞｼｯｸM-PRO" panose="020F0600000000000000" pitchFamily="50" charset="-128"/>
              </a:rPr>
              <a:t>地域のすべての子どもの</a:t>
            </a:r>
            <a:r>
              <a:rPr lang="ja-JP" altLang="en-US" sz="3600" dirty="0">
                <a:solidFill>
                  <a:schemeClr val="tx1">
                    <a:alpha val="80000"/>
                  </a:schemeClr>
                </a:solidFill>
                <a:latin typeface="HG丸ｺﾞｼｯｸM-PRO" panose="020F0600000000000000" pitchFamily="50" charset="-128"/>
                <a:ea typeface="HG丸ｺﾞｼｯｸM-PRO" panose="020F0600000000000000" pitchFamily="50" charset="-128"/>
              </a:rPr>
              <a:t>　　　　</a:t>
            </a:r>
            <a:r>
              <a:rPr lang="ja-JP" altLang="en-US" sz="3200" dirty="0">
                <a:solidFill>
                  <a:srgbClr val="FF0000">
                    <a:alpha val="80000"/>
                  </a:srgbClr>
                </a:solidFill>
                <a:latin typeface="HG丸ｺﾞｼｯｸM-PRO" panose="020F0600000000000000" pitchFamily="50" charset="-128"/>
                <a:ea typeface="HG丸ｺﾞｼｯｸM-PRO" panose="020F0600000000000000" pitchFamily="50" charset="-128"/>
              </a:rPr>
              <a:t>「安全基地」</a:t>
            </a:r>
            <a:endParaRPr lang="en-US" altLang="ja-JP" sz="3200" dirty="0">
              <a:solidFill>
                <a:srgbClr val="FF0000">
                  <a:alpha val="80000"/>
                </a:srgbClr>
              </a:solidFill>
              <a:latin typeface="HG丸ｺﾞｼｯｸM-PRO" panose="020F0600000000000000" pitchFamily="50" charset="-128"/>
              <a:ea typeface="HG丸ｺﾞｼｯｸM-PRO" panose="020F0600000000000000" pitchFamily="50" charset="-128"/>
            </a:endParaRPr>
          </a:p>
          <a:p>
            <a:pPr marL="0" indent="0" algn="ctr">
              <a:buNone/>
            </a:pPr>
            <a:endParaRPr lang="en-US" altLang="ja-JP" sz="3600" dirty="0">
              <a:solidFill>
                <a:schemeClr val="tx1">
                  <a:alpha val="80000"/>
                </a:schemeClr>
              </a:solidFill>
              <a:latin typeface="HG丸ｺﾞｼｯｸM-PRO" panose="020F0600000000000000" pitchFamily="50" charset="-128"/>
              <a:ea typeface="HG丸ｺﾞｼｯｸM-PRO" panose="020F0600000000000000" pitchFamily="50" charset="-128"/>
            </a:endParaRPr>
          </a:p>
          <a:p>
            <a:pPr marL="0" indent="0" algn="ctr">
              <a:buNone/>
            </a:pPr>
            <a:r>
              <a:rPr lang="ja-JP" altLang="en-US" sz="3600" dirty="0">
                <a:solidFill>
                  <a:srgbClr val="0070C0">
                    <a:alpha val="80000"/>
                  </a:srgbClr>
                </a:solidFill>
                <a:latin typeface="HG丸ｺﾞｼｯｸM-PRO" panose="020F0600000000000000" pitchFamily="50" charset="-128"/>
                <a:ea typeface="HG丸ｺﾞｼｯｸM-PRO" panose="020F0600000000000000" pitchFamily="50" charset="-128"/>
              </a:rPr>
              <a:t>　</a:t>
            </a:r>
            <a:r>
              <a:rPr lang="ja-JP" altLang="en-US" sz="3000" dirty="0">
                <a:solidFill>
                  <a:schemeClr val="tx1">
                    <a:alpha val="80000"/>
                  </a:schemeClr>
                </a:solidFill>
                <a:highlight>
                  <a:srgbClr val="FFFF00"/>
                </a:highlight>
                <a:latin typeface="HG丸ｺﾞｼｯｸM-PRO" panose="020F0600000000000000" pitchFamily="50" charset="-128"/>
                <a:ea typeface="HG丸ｺﾞｼｯｸM-PRO" panose="020F0600000000000000" pitchFamily="50" charset="-128"/>
              </a:rPr>
              <a:t>「プラットフォーム」</a:t>
            </a:r>
            <a:endParaRPr lang="en-US" altLang="ja-JP" sz="3000" dirty="0">
              <a:solidFill>
                <a:schemeClr val="tx1">
                  <a:alpha val="80000"/>
                </a:schemeClr>
              </a:solidFill>
              <a:highlight>
                <a:srgbClr val="FFFF00"/>
              </a:highlight>
              <a:latin typeface="HG丸ｺﾞｼｯｸM-PRO" panose="020F0600000000000000" pitchFamily="50" charset="-128"/>
              <a:ea typeface="HG丸ｺﾞｼｯｸM-PRO" panose="020F0600000000000000" pitchFamily="50" charset="-128"/>
            </a:endParaRPr>
          </a:p>
          <a:p>
            <a:pPr marL="0" indent="0" algn="ctr">
              <a:buNone/>
            </a:pPr>
            <a:r>
              <a:rPr lang="ja-JP" altLang="en-US" sz="3000" dirty="0">
                <a:solidFill>
                  <a:schemeClr val="tx1">
                    <a:alpha val="80000"/>
                  </a:schemeClr>
                </a:solidFill>
                <a:highlight>
                  <a:srgbClr val="FFFF00"/>
                </a:highlight>
                <a:latin typeface="HG丸ｺﾞｼｯｸM-PRO" panose="020F0600000000000000" pitchFamily="50" charset="-128"/>
                <a:ea typeface="HG丸ｺﾞｼｯｸM-PRO" panose="020F0600000000000000" pitchFamily="50" charset="-128"/>
              </a:rPr>
              <a:t>多様な人々が新たな創発を生む</a:t>
            </a:r>
            <a:endParaRPr lang="en-US" altLang="ja-JP" sz="3000" dirty="0">
              <a:solidFill>
                <a:schemeClr val="tx1">
                  <a:alpha val="80000"/>
                </a:schemeClr>
              </a:solidFill>
              <a:highlight>
                <a:srgbClr val="FFFF00"/>
              </a:highlight>
              <a:latin typeface="HG丸ｺﾞｼｯｸM-PRO" panose="020F0600000000000000" pitchFamily="50" charset="-128"/>
              <a:ea typeface="HG丸ｺﾞｼｯｸM-PRO" panose="020F0600000000000000" pitchFamily="50" charset="-128"/>
            </a:endParaRPr>
          </a:p>
          <a:p>
            <a:pPr marL="0" indent="0" algn="ctr">
              <a:buNone/>
            </a:pPr>
            <a:r>
              <a:rPr lang="ja-JP" altLang="en-US" sz="3000" dirty="0">
                <a:solidFill>
                  <a:srgbClr val="FF0000">
                    <a:alpha val="80000"/>
                  </a:srgbClr>
                </a:solidFill>
                <a:highlight>
                  <a:srgbClr val="FFFF00"/>
                </a:highlight>
                <a:latin typeface="HG丸ｺﾞｼｯｸM-PRO" panose="020F0600000000000000" pitchFamily="50" charset="-128"/>
                <a:ea typeface="HG丸ｺﾞｼｯｸM-PRO" panose="020F0600000000000000" pitchFamily="50" charset="-128"/>
              </a:rPr>
              <a:t>仕組みづくり</a:t>
            </a:r>
            <a:endParaRPr lang="en-US" altLang="ja-JP" sz="3000" dirty="0">
              <a:solidFill>
                <a:srgbClr val="FF0000">
                  <a:alpha val="80000"/>
                </a:srgbClr>
              </a:solidFill>
              <a:highlight>
                <a:srgbClr val="FFFF00"/>
              </a:highlight>
              <a:latin typeface="HG丸ｺﾞｼｯｸM-PRO" panose="020F0600000000000000" pitchFamily="50" charset="-128"/>
              <a:ea typeface="HG丸ｺﾞｼｯｸM-PRO" panose="020F0600000000000000" pitchFamily="50" charset="-128"/>
            </a:endParaRPr>
          </a:p>
          <a:p>
            <a:pPr marL="0" indent="0" algn="ctr">
              <a:buNone/>
            </a:pPr>
            <a:endParaRPr lang="en-US" altLang="ja-JP" sz="3000" dirty="0">
              <a:solidFill>
                <a:schemeClr val="tx1">
                  <a:alpha val="80000"/>
                </a:schemeClr>
              </a:solidFill>
              <a:latin typeface="HG丸ｺﾞｼｯｸM-PRO" panose="020F0600000000000000" pitchFamily="50" charset="-128"/>
              <a:ea typeface="HG丸ｺﾞｼｯｸM-PRO" panose="020F0600000000000000" pitchFamily="50" charset="-128"/>
            </a:endParaRPr>
          </a:p>
          <a:p>
            <a:pPr marL="0" indent="0" algn="ctr">
              <a:buNone/>
            </a:pPr>
            <a:r>
              <a:rPr lang="ja-JP" altLang="en-US" sz="3000" dirty="0">
                <a:solidFill>
                  <a:schemeClr val="tx1">
                    <a:alpha val="80000"/>
                  </a:schemeClr>
                </a:solidFill>
                <a:latin typeface="HG丸ｺﾞｼｯｸM-PRO" panose="020F0600000000000000" pitchFamily="50" charset="-128"/>
                <a:ea typeface="HG丸ｺﾞｼｯｸM-PRO" panose="020F0600000000000000" pitchFamily="50" charset="-128"/>
              </a:rPr>
              <a:t>学校に多様な風を</a:t>
            </a:r>
            <a:endParaRPr lang="en-US" altLang="ja-JP" sz="3000" dirty="0">
              <a:solidFill>
                <a:schemeClr val="tx1">
                  <a:alpha val="80000"/>
                </a:schemeClr>
              </a:solidFill>
              <a:latin typeface="HG丸ｺﾞｼｯｸM-PRO" panose="020F0600000000000000" pitchFamily="50" charset="-128"/>
              <a:ea typeface="HG丸ｺﾞｼｯｸM-PRO" panose="020F0600000000000000" pitchFamily="50" charset="-128"/>
            </a:endParaRPr>
          </a:p>
          <a:p>
            <a:pPr marL="0" indent="0" algn="ctr">
              <a:buNone/>
            </a:pPr>
            <a:r>
              <a:rPr lang="ja-JP" altLang="en-US" sz="3000" dirty="0">
                <a:solidFill>
                  <a:srgbClr val="FF0000">
                    <a:alpha val="80000"/>
                  </a:srgbClr>
                </a:solidFill>
                <a:latin typeface="HG丸ｺﾞｼｯｸM-PRO" panose="020F0600000000000000" pitchFamily="50" charset="-128"/>
                <a:ea typeface="HG丸ｺﾞｼｯｸM-PRO" panose="020F0600000000000000" pitchFamily="50" charset="-128"/>
              </a:rPr>
              <a:t>「スーツケース」</a:t>
            </a:r>
            <a:r>
              <a:rPr lang="ja-JP" altLang="en-US" sz="3000" dirty="0">
                <a:solidFill>
                  <a:schemeClr val="tx1">
                    <a:alpha val="80000"/>
                  </a:schemeClr>
                </a:solidFill>
                <a:latin typeface="HG丸ｺﾞｼｯｸM-PRO" panose="020F0600000000000000" pitchFamily="50" charset="-128"/>
                <a:ea typeface="HG丸ｺﾞｼｯｸM-PRO" panose="020F0600000000000000" pitchFamily="50" charset="-128"/>
              </a:rPr>
              <a:t>から</a:t>
            </a:r>
            <a:r>
              <a:rPr lang="ja-JP" altLang="en-US" sz="3000" dirty="0">
                <a:solidFill>
                  <a:srgbClr val="FF0000">
                    <a:alpha val="80000"/>
                  </a:srgbClr>
                </a:solidFill>
                <a:latin typeface="HG丸ｺﾞｼｯｸM-PRO" panose="020F0600000000000000" pitchFamily="50" charset="-128"/>
                <a:ea typeface="HG丸ｺﾞｼｯｸM-PRO" panose="020F0600000000000000" pitchFamily="50" charset="-128"/>
              </a:rPr>
              <a:t>「ふろしき」</a:t>
            </a:r>
            <a:r>
              <a:rPr lang="ja-JP" altLang="en-US" sz="3000" dirty="0">
                <a:solidFill>
                  <a:schemeClr val="tx1">
                    <a:alpha val="80000"/>
                  </a:schemeClr>
                </a:solidFill>
                <a:latin typeface="HG丸ｺﾞｼｯｸM-PRO" panose="020F0600000000000000" pitchFamily="50" charset="-128"/>
                <a:ea typeface="HG丸ｺﾞｼｯｸM-PRO" panose="020F0600000000000000" pitchFamily="50" charset="-128"/>
              </a:rPr>
              <a:t>に</a:t>
            </a:r>
            <a:endParaRPr lang="en-US" altLang="ja-JP" sz="3000" dirty="0">
              <a:solidFill>
                <a:schemeClr val="tx1">
                  <a:alpha val="80000"/>
                </a:schemeClr>
              </a:solidFill>
              <a:latin typeface="HG丸ｺﾞｼｯｸM-PRO" panose="020F0600000000000000" pitchFamily="50" charset="-128"/>
              <a:ea typeface="HG丸ｺﾞｼｯｸM-PRO" panose="020F0600000000000000" pitchFamily="50" charset="-128"/>
            </a:endParaRPr>
          </a:p>
          <a:p>
            <a:pPr marL="0" indent="0" algn="ctr">
              <a:buNone/>
            </a:pPr>
            <a:r>
              <a:rPr lang="ja-JP" altLang="en-US" sz="3600" dirty="0">
                <a:solidFill>
                  <a:schemeClr val="tx1">
                    <a:alpha val="80000"/>
                  </a:schemeClr>
                </a:solidFill>
                <a:latin typeface="AR P丸ゴシック体M" panose="020B0600010101010101" pitchFamily="50" charset="-128"/>
                <a:ea typeface="AR P丸ゴシック体M" panose="020B0600010101010101" pitchFamily="50" charset="-128"/>
              </a:rPr>
              <a:t>　</a:t>
            </a:r>
          </a:p>
        </p:txBody>
      </p:sp>
      <p:sp>
        <p:nvSpPr>
          <p:cNvPr id="41" name="Graphic 10">
            <a:extLst>
              <a:ext uri="{FF2B5EF4-FFF2-40B4-BE49-F238E27FC236}">
                <a16:creationId xmlns:a16="http://schemas.microsoft.com/office/drawing/2014/main" id="{6600CA58-85D5-DBAA-40A5-D87E30F58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43" name="Straight Connector 42">
            <a:extLst>
              <a:ext uri="{FF2B5EF4-FFF2-40B4-BE49-F238E27FC236}">
                <a16:creationId xmlns:a16="http://schemas.microsoft.com/office/drawing/2014/main" id="{E61EB269-685E-743D-29BB-27B9313D10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084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E022E0-41DF-E9EE-91A4-D7A88FAF80E0}"/>
            </a:ext>
          </a:extLst>
        </p:cNvPr>
        <p:cNvGrpSpPr/>
        <p:nvPr/>
      </p:nvGrpSpPr>
      <p:grpSpPr>
        <a:xfrm>
          <a:off x="0" y="0"/>
          <a:ext cx="0" cy="0"/>
          <a:chOff x="0" y="0"/>
          <a:chExt cx="0" cy="0"/>
        </a:xfrm>
      </p:grpSpPr>
      <p:pic>
        <p:nvPicPr>
          <p:cNvPr id="2" name="Picture 3" descr="D:\My Documents\ozora 写真\みんながつくるみんなの学校\P1030744.JPG">
            <a:extLst>
              <a:ext uri="{FF2B5EF4-FFF2-40B4-BE49-F238E27FC236}">
                <a16:creationId xmlns:a16="http://schemas.microsoft.com/office/drawing/2014/main" id="{5423066C-74CF-E2FF-E945-E4A66F938F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642" b="14133"/>
          <a:stretch/>
        </p:blipFill>
        <p:spPr bwMode="auto">
          <a:xfrm>
            <a:off x="0" y="0"/>
            <a:ext cx="12191980" cy="685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99038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Yu Gothic Medium"/>
              <a:ea typeface="+mn-ea"/>
              <a:cs typeface="+mn-cs"/>
            </a:endParaRPr>
          </a:p>
        </p:txBody>
      </p:sp>
      <p:sp>
        <p:nvSpPr>
          <p:cNvPr id="2" name="タイトル 1">
            <a:extLst>
              <a:ext uri="{FF2B5EF4-FFF2-40B4-BE49-F238E27FC236}">
                <a16:creationId xmlns:a16="http://schemas.microsoft.com/office/drawing/2014/main" id="{64B0A9D0-A168-4A15-B898-E9761A97F93A}"/>
              </a:ext>
            </a:extLst>
          </p:cNvPr>
          <p:cNvSpPr>
            <a:spLocks noGrp="1"/>
          </p:cNvSpPr>
          <p:nvPr>
            <p:ph type="ctrTitle"/>
          </p:nvPr>
        </p:nvSpPr>
        <p:spPr>
          <a:xfrm>
            <a:off x="3742392" y="549274"/>
            <a:ext cx="8325696" cy="6045835"/>
          </a:xfrm>
        </p:spPr>
        <p:txBody>
          <a:bodyPr anchor="b">
            <a:normAutofit/>
          </a:bodyPr>
          <a:lstStyle/>
          <a:p>
            <a:br>
              <a:rPr kumimoji="1" lang="en-US" altLang="ja-JP" dirty="0"/>
            </a:br>
            <a:endParaRPr kumimoji="1" lang="ja-JP" altLang="en-US" dirty="0"/>
          </a:p>
        </p:txBody>
      </p:sp>
      <p:pic>
        <p:nvPicPr>
          <p:cNvPr id="4" name="Picture 3" descr="美しいひまわり">
            <a:extLst>
              <a:ext uri="{FF2B5EF4-FFF2-40B4-BE49-F238E27FC236}">
                <a16:creationId xmlns:a16="http://schemas.microsoft.com/office/drawing/2014/main" id="{5E06E739-48E0-4702-8136-4FED2101A079}"/>
              </a:ext>
            </a:extLst>
          </p:cNvPr>
          <p:cNvPicPr>
            <a:picLocks noChangeAspect="1"/>
          </p:cNvPicPr>
          <p:nvPr/>
        </p:nvPicPr>
        <p:blipFill rotWithShape="1">
          <a:blip r:embed="rId2"/>
          <a:srcRect l="20218" r="13031" b="-2"/>
          <a:stretch/>
        </p:blipFill>
        <p:spPr>
          <a:xfrm>
            <a:off x="464113" y="1739536"/>
            <a:ext cx="3062858" cy="3378927"/>
          </a:xfrm>
          <a:custGeom>
            <a:avLst/>
            <a:gdLst/>
            <a:ahLst/>
            <a:cxnLst/>
            <a:rect l="l" t="t" r="r" b="b"/>
            <a:pathLst>
              <a:path w="5102225" h="5761037">
                <a:moveTo>
                  <a:pt x="0" y="0"/>
                </a:moveTo>
                <a:lnTo>
                  <a:pt x="5102225" y="0"/>
                </a:lnTo>
                <a:lnTo>
                  <a:pt x="5102225" y="5761037"/>
                </a:lnTo>
                <a:lnTo>
                  <a:pt x="0" y="5761037"/>
                </a:lnTo>
                <a:close/>
              </a:path>
            </a:pathLst>
          </a:custGeom>
        </p:spPr>
      </p:pic>
      <p:sp>
        <p:nvSpPr>
          <p:cNvPr id="14" name="テキスト ボックス 13">
            <a:extLst>
              <a:ext uri="{FF2B5EF4-FFF2-40B4-BE49-F238E27FC236}">
                <a16:creationId xmlns:a16="http://schemas.microsoft.com/office/drawing/2014/main" id="{1DD8DDA0-12E4-40DF-825A-52D45E689312}"/>
              </a:ext>
            </a:extLst>
          </p:cNvPr>
          <p:cNvSpPr txBox="1"/>
          <p:nvPr/>
        </p:nvSpPr>
        <p:spPr>
          <a:xfrm>
            <a:off x="4105876" y="262891"/>
            <a:ext cx="7598727" cy="6173870"/>
          </a:xfrm>
          <a:prstGeom prst="rect">
            <a:avLst/>
          </a:prstGeom>
          <a:noFill/>
        </p:spPr>
        <p:txBody>
          <a:bodyPr wrap="square">
            <a:spAutoFit/>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srgbClr val="FFFF00"/>
                </a:solidFill>
                <a:effectLst/>
                <a:uLnTx/>
                <a:uFillTx/>
                <a:latin typeface="HG丸ｺﾞｼｯｸM-PRO" panose="020F0600000000000000" pitchFamily="50" charset="-128"/>
                <a:ea typeface="HG丸ｺﾞｼｯｸM-PRO" panose="020F0600000000000000" pitchFamily="50" charset="-128"/>
                <a:cs typeface="+mn-cs"/>
              </a:rPr>
              <a:t>　 困っている子が困らなくなる</a:t>
            </a:r>
            <a:endParaRPr kumimoji="1" lang="en-US" altLang="ja-JP" sz="3600" b="0" i="0" u="none" strike="noStrike" kern="1200" cap="none" spc="0" normalizeH="0" baseline="0" noProof="0" dirty="0">
              <a:ln>
                <a:noFill/>
              </a:ln>
              <a:solidFill>
                <a:srgbClr val="FFFF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srgbClr val="FFFF00"/>
                </a:solidFill>
                <a:effectLst/>
                <a:uLnTx/>
                <a:uFillTx/>
                <a:latin typeface="HG丸ｺﾞｼｯｸM-PRO" panose="020F0600000000000000" pitchFamily="50" charset="-128"/>
                <a:ea typeface="HG丸ｺﾞｼｯｸM-PRO" panose="020F0600000000000000" pitchFamily="50" charset="-128"/>
                <a:cs typeface="+mn-cs"/>
              </a:rPr>
              <a:t>　　　「空気」をつくるために</a:t>
            </a:r>
            <a:endParaRPr kumimoji="1" lang="en-US" altLang="ja-JP" sz="3600" b="0" i="0" u="none" strike="noStrike" kern="1200" cap="none" spc="0" normalizeH="0" baseline="0" noProof="0" dirty="0">
              <a:ln>
                <a:noFill/>
              </a:ln>
              <a:solidFill>
                <a:srgbClr val="FFFF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1" lang="en-US" altLang="ja-JP" sz="3600" b="0" i="0" u="none" strike="noStrike" kern="1200" cap="none" spc="0" normalizeH="0" baseline="0" noProof="0" dirty="0">
              <a:ln>
                <a:noFill/>
              </a:ln>
              <a:solidFill>
                <a:prstClr val="white"/>
              </a:solidFill>
              <a:effectLst/>
              <a:uLnTx/>
              <a:uFillTx/>
              <a:latin typeface="AR P丸ゴシック体M" panose="020B0600010101010101" pitchFamily="50" charset="-128"/>
              <a:ea typeface="AR P丸ゴシック体M" panose="020B0600010101010101" pitchFamily="50" charset="-128"/>
              <a:cs typeface="+mn-cs"/>
            </a:endParaRPr>
          </a:p>
          <a:p>
            <a:pPr marL="0" marR="0" lvl="0" indent="0" algn="l" defTabSz="685800" rtl="0" eaLnBrk="1" fontAlgn="auto" latinLnBrk="0" hangingPunct="1">
              <a:lnSpc>
                <a:spcPct val="90000"/>
              </a:lnSpc>
              <a:spcBef>
                <a:spcPts val="750"/>
              </a:spcBef>
              <a:spcAft>
                <a:spcPts val="0"/>
              </a:spcAft>
              <a:buClrTx/>
              <a:buSzTx/>
              <a:buFontTx/>
              <a:buNone/>
              <a:tabLst/>
              <a:defRPr/>
            </a:pPr>
            <a:r>
              <a:rPr kumimoji="1" lang="ja-JP" altLang="en-US" sz="4000" b="0" i="0" u="none" strike="noStrike" kern="1200" cap="none" spc="0" normalizeH="0" baseline="0" noProof="0" dirty="0">
                <a:ln>
                  <a:noFill/>
                </a:ln>
                <a:solidFill>
                  <a:prstClr val="white"/>
                </a:solidFill>
                <a:effectLst/>
                <a:uLnTx/>
                <a:uFillTx/>
                <a:latin typeface="AR P丸ゴシック体M" panose="020B0600010101010101" pitchFamily="50" charset="-128"/>
                <a:ea typeface="AR P丸ゴシック体M" panose="020B0600010101010101" pitchFamily="50" charset="-128"/>
                <a:cs typeface="+mn-cs"/>
              </a:rPr>
              <a:t>　　　</a:t>
            </a:r>
            <a:r>
              <a:rPr kumimoji="1" lang="ja-JP" altLang="en-US" sz="36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「大丈夫？」</a:t>
            </a:r>
            <a:endParaRPr kumimoji="1" lang="en-US" altLang="ja-JP" sz="36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685800" rtl="0" eaLnBrk="1" fontAlgn="auto" latinLnBrk="0" hangingPunct="1">
              <a:lnSpc>
                <a:spcPct val="90000"/>
              </a:lnSpc>
              <a:spcBef>
                <a:spcPts val="750"/>
              </a:spcBef>
              <a:spcAft>
                <a:spcPts val="0"/>
              </a:spcAft>
              <a:buClrTx/>
              <a:buSzTx/>
              <a:buFontTx/>
              <a:buNone/>
              <a:tabLst/>
              <a:defRPr/>
            </a:pPr>
            <a:endParaRPr kumimoji="1" lang="en-US" altLang="ja-JP" sz="36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685800" rtl="0" eaLnBrk="1" fontAlgn="auto" latinLnBrk="0" hangingPunct="1">
              <a:lnSpc>
                <a:spcPct val="90000"/>
              </a:lnSpc>
              <a:spcBef>
                <a:spcPts val="750"/>
              </a:spcBef>
              <a:spcAft>
                <a:spcPts val="0"/>
              </a:spcAft>
              <a:buClrTx/>
              <a:buSzTx/>
              <a:buFontTx/>
              <a:buNone/>
              <a:tabLst/>
              <a:defRPr/>
            </a:pPr>
            <a:r>
              <a:rPr kumimoji="1" lang="ja-JP" altLang="en-US" sz="36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　　　「何に困ってるの？」</a:t>
            </a:r>
            <a:endParaRPr kumimoji="1" lang="en-US" altLang="ja-JP" sz="36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685800" rtl="0" eaLnBrk="1" fontAlgn="auto" latinLnBrk="0" hangingPunct="1">
              <a:lnSpc>
                <a:spcPct val="90000"/>
              </a:lnSpc>
              <a:spcBef>
                <a:spcPts val="750"/>
              </a:spcBef>
              <a:spcAft>
                <a:spcPts val="0"/>
              </a:spcAft>
              <a:buClrTx/>
              <a:buSzTx/>
              <a:buFontTx/>
              <a:buNone/>
              <a:tabLst/>
              <a:defRPr/>
            </a:pPr>
            <a:endParaRPr kumimoji="1" lang="en-US" altLang="ja-JP" sz="36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685800" rtl="0" eaLnBrk="1" fontAlgn="auto" latinLnBrk="0" hangingPunct="1">
              <a:lnSpc>
                <a:spcPct val="90000"/>
              </a:lnSpc>
              <a:spcBef>
                <a:spcPts val="750"/>
              </a:spcBef>
              <a:spcAft>
                <a:spcPts val="0"/>
              </a:spcAft>
              <a:buClrTx/>
              <a:buSzTx/>
              <a:buFontTx/>
              <a:buNone/>
              <a:tabLst/>
              <a:defRPr/>
            </a:pPr>
            <a:r>
              <a:rPr kumimoji="1" lang="ja-JP" altLang="en-US" sz="36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　　　「私にできることある？」</a:t>
            </a:r>
            <a:endParaRPr kumimoji="1" lang="en-US" altLang="ja-JP" sz="36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685800" rtl="0" eaLnBrk="1" fontAlgn="auto" latinLnBrk="0" hangingPunct="1">
              <a:lnSpc>
                <a:spcPct val="90000"/>
              </a:lnSpc>
              <a:spcBef>
                <a:spcPts val="750"/>
              </a:spcBef>
              <a:spcAft>
                <a:spcPts val="0"/>
              </a:spcAft>
              <a:buClrTx/>
              <a:buSzTx/>
              <a:buFontTx/>
              <a:buNone/>
              <a:tabLst/>
              <a:defRPr/>
            </a:pPr>
            <a:endParaRPr kumimoji="1" lang="en-US" altLang="ja-JP" sz="36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685800" rtl="0" eaLnBrk="1" fontAlgn="auto" latinLnBrk="0" hangingPunct="1">
              <a:lnSpc>
                <a:spcPct val="90000"/>
              </a:lnSpc>
              <a:spcBef>
                <a:spcPts val="750"/>
              </a:spcBef>
              <a:spcAft>
                <a:spcPts val="0"/>
              </a:spcAft>
              <a:buClrTx/>
              <a:buSzTx/>
              <a:buFontTx/>
              <a:buNone/>
              <a:tabLst/>
              <a:defRPr/>
            </a:pPr>
            <a:r>
              <a:rPr kumimoji="1" lang="ja-JP" altLang="en-US" sz="36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3600" b="0" i="0" u="none" strike="noStrike" kern="1200" cap="none" spc="0" normalizeH="0" baseline="0" noProof="0" dirty="0">
                <a:ln>
                  <a:noFill/>
                </a:ln>
                <a:solidFill>
                  <a:srgbClr val="92D050"/>
                </a:solidFill>
                <a:effectLst/>
                <a:uLnTx/>
                <a:uFillTx/>
                <a:latin typeface="HG丸ｺﾞｼｯｸM-PRO" panose="020F0600000000000000" pitchFamily="50" charset="-128"/>
                <a:ea typeface="HG丸ｺﾞｼｯｸM-PRO" panose="020F0600000000000000" pitchFamily="50" charset="-128"/>
                <a:cs typeface="+mn-cs"/>
              </a:rPr>
              <a:t>そっとそばにいるだけで</a:t>
            </a:r>
            <a:r>
              <a:rPr kumimoji="1" lang="en-US" altLang="ja-JP" sz="3600" b="0" i="0" u="none" strike="noStrike" kern="1200" cap="none" spc="0" normalizeH="0" baseline="0" noProof="0" dirty="0">
                <a:ln>
                  <a:noFill/>
                </a:ln>
                <a:solidFill>
                  <a:srgbClr val="92D050"/>
                </a:solidFill>
                <a:effectLst/>
                <a:uLnTx/>
                <a:uFillTx/>
                <a:latin typeface="HG丸ｺﾞｼｯｸM-PRO" panose="020F0600000000000000" pitchFamily="50" charset="-128"/>
                <a:ea typeface="HG丸ｺﾞｼｯｸM-PRO" panose="020F0600000000000000" pitchFamily="50" charset="-128"/>
                <a:cs typeface="+mn-cs"/>
              </a:rPr>
              <a:t>OK!</a:t>
            </a:r>
            <a:endParaRPr kumimoji="1" lang="en-US" altLang="ja-JP" sz="36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3958559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a:extLst>
              <a:ext uri="{FF2B5EF4-FFF2-40B4-BE49-F238E27FC236}">
                <a16:creationId xmlns:a16="http://schemas.microsoft.com/office/drawing/2014/main" id="{D8FF4E40-5530-4AAA-AB0F-BF3718B6802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0320"/>
            <a:ext cx="12191999" cy="6858000"/>
          </a:xfrm>
        </p:spPr>
      </p:pic>
    </p:spTree>
    <p:extLst>
      <p:ext uri="{BB962C8B-B14F-4D97-AF65-F5344CB8AC3E}">
        <p14:creationId xmlns:p14="http://schemas.microsoft.com/office/powerpoint/2010/main" val="1716292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F6A1791C-AC64-4DFB-8D18-C03CF8016A63}"/>
              </a:ext>
            </a:extLst>
          </p:cNvPr>
          <p:cNvSpPr>
            <a:spLocks noGrp="1"/>
          </p:cNvSpPr>
          <p:nvPr>
            <p:ph type="title"/>
          </p:nvPr>
        </p:nvSpPr>
        <p:spPr>
          <a:xfrm>
            <a:off x="838200" y="365125"/>
            <a:ext cx="10515600" cy="600075"/>
          </a:xfrm>
        </p:spPr>
        <p:txBody>
          <a:bodyPr>
            <a:normAutofit/>
          </a:bodyPr>
          <a:lstStyle/>
          <a:p>
            <a:r>
              <a:rPr lang="ja-JP" altLang="en-US" sz="2800" dirty="0">
                <a:latin typeface="HG丸ｺﾞｼｯｸM-PRO" panose="020F0600000000000000" pitchFamily="50" charset="-128"/>
                <a:ea typeface="HG丸ｺﾞｼｯｸM-PRO" panose="020F0600000000000000" pitchFamily="50" charset="-128"/>
              </a:rPr>
              <a:t>高</a:t>
            </a:r>
            <a:r>
              <a:rPr lang="en-US" altLang="ja-JP" sz="2800" dirty="0">
                <a:latin typeface="HG丸ｺﾞｼｯｸM-PRO" panose="020F0600000000000000" pitchFamily="50" charset="-128"/>
                <a:ea typeface="HG丸ｺﾞｼｯｸM-PRO" panose="020F0600000000000000" pitchFamily="50" charset="-128"/>
              </a:rPr>
              <a:t>2</a:t>
            </a:r>
            <a:r>
              <a:rPr lang="ja-JP" altLang="en-US" sz="2800" dirty="0">
                <a:latin typeface="HG丸ｺﾞｼｯｸM-PRO" panose="020F0600000000000000" pitchFamily="50" charset="-128"/>
                <a:ea typeface="HG丸ｺﾞｼｯｸM-PRO" panose="020F0600000000000000" pitchFamily="50" charset="-128"/>
              </a:rPr>
              <a:t>のセイシロウの寄稿　　</a:t>
            </a:r>
            <a:r>
              <a:rPr lang="en-US" altLang="ja-JP" sz="2800" dirty="0">
                <a:latin typeface="HG丸ｺﾞｼｯｸM-PRO" panose="020F0600000000000000" pitchFamily="50" charset="-128"/>
                <a:ea typeface="HG丸ｺﾞｼｯｸM-PRO" panose="020F0600000000000000" pitchFamily="50" charset="-128"/>
              </a:rPr>
              <a:t>2019.2</a:t>
            </a:r>
            <a:r>
              <a:rPr lang="ja-JP" altLang="en-US" sz="2800" dirty="0">
                <a:latin typeface="HG丸ｺﾞｼｯｸM-PRO" panose="020F0600000000000000" pitchFamily="50" charset="-128"/>
                <a:ea typeface="HG丸ｺﾞｼｯｸM-PRO" panose="020F0600000000000000" pitchFamily="50" charset="-128"/>
              </a:rPr>
              <a:t>　東京大学シンポジウム</a:t>
            </a:r>
          </a:p>
        </p:txBody>
      </p:sp>
      <p:sp>
        <p:nvSpPr>
          <p:cNvPr id="5" name="縦書きテキスト プレースホルダー 4">
            <a:extLst>
              <a:ext uri="{FF2B5EF4-FFF2-40B4-BE49-F238E27FC236}">
                <a16:creationId xmlns:a16="http://schemas.microsoft.com/office/drawing/2014/main" id="{9B1B06F2-5C9B-4746-B11D-7A73EE13B6E1}"/>
              </a:ext>
            </a:extLst>
          </p:cNvPr>
          <p:cNvSpPr>
            <a:spLocks noGrp="1"/>
          </p:cNvSpPr>
          <p:nvPr>
            <p:ph type="body" orient="vert" idx="1"/>
          </p:nvPr>
        </p:nvSpPr>
        <p:spPr>
          <a:xfrm>
            <a:off x="838200" y="1320800"/>
            <a:ext cx="10515600" cy="4856163"/>
          </a:xfrm>
        </p:spPr>
        <p:txBody>
          <a:bodyPr>
            <a:normAutofit lnSpcReduction="10000"/>
          </a:bodyPr>
          <a:lstStyle/>
          <a:p>
            <a:pPr marL="0" indent="0">
              <a:lnSpc>
                <a:spcPct val="150000"/>
              </a:lnSpc>
              <a:buNone/>
            </a:pPr>
            <a:r>
              <a:rPr lang="ja-JP" altLang="en-US" dirty="0"/>
              <a:t>　</a:t>
            </a:r>
            <a:r>
              <a:rPr lang="ja-JP" altLang="en-US" sz="2400" dirty="0">
                <a:latin typeface="HG丸ｺﾞｼｯｸM-PRO" panose="020F0600000000000000" pitchFamily="50" charset="-128"/>
                <a:ea typeface="HG丸ｺﾞｼｯｸM-PRO" panose="020F0600000000000000" pitchFamily="50" charset="-128"/>
              </a:rPr>
              <a:t>自分には発達障害がありますが病気ではありません。障害はその人の個性です。その個性を今の世の中の人はつぶしています。</a:t>
            </a:r>
            <a:endParaRPr lang="en-US" altLang="ja-JP" sz="2400" dirty="0">
              <a:latin typeface="HG丸ｺﾞｼｯｸM-PRO" panose="020F0600000000000000" pitchFamily="50" charset="-128"/>
              <a:ea typeface="HG丸ｺﾞｼｯｸM-PRO" panose="020F0600000000000000" pitchFamily="50" charset="-128"/>
            </a:endParaRPr>
          </a:p>
          <a:p>
            <a:pPr marL="0" indent="0">
              <a:lnSpc>
                <a:spcPct val="150000"/>
              </a:lnSpc>
              <a:buNone/>
            </a:pPr>
            <a:r>
              <a:rPr lang="ja-JP" altLang="en-US" sz="2400" dirty="0">
                <a:latin typeface="HG丸ｺﾞｼｯｸM-PRO" panose="020F0600000000000000" pitchFamily="50" charset="-128"/>
                <a:ea typeface="HG丸ｺﾞｼｯｸM-PRO" panose="020F0600000000000000" pitchFamily="50" charset="-128"/>
              </a:rPr>
              <a:t>　人それぞれの個性を尊重し合えば差別はなくなります。</a:t>
            </a:r>
            <a:endParaRPr lang="en-US" altLang="ja-JP" sz="2400" dirty="0">
              <a:latin typeface="HG丸ｺﾞｼｯｸM-PRO" panose="020F0600000000000000" pitchFamily="50" charset="-128"/>
              <a:ea typeface="HG丸ｺﾞｼｯｸM-PRO" panose="020F0600000000000000" pitchFamily="50" charset="-128"/>
            </a:endParaRPr>
          </a:p>
          <a:p>
            <a:pPr marL="0" indent="0">
              <a:lnSpc>
                <a:spcPct val="150000"/>
              </a:lnSpc>
              <a:buNone/>
            </a:pPr>
            <a:r>
              <a:rPr lang="ja-JP" altLang="en-US" sz="2400" dirty="0">
                <a:latin typeface="HG丸ｺﾞｼｯｸM-PRO" panose="020F0600000000000000" pitchFamily="50" charset="-128"/>
                <a:ea typeface="HG丸ｺﾞｼｯｸM-PRO" panose="020F0600000000000000" pitchFamily="50" charset="-128"/>
              </a:rPr>
              <a:t>　大空はぼくのあたりまえを受け入れてくれました。これは、ぼくも自分のとなりにいる人を尊重しなければならないことを学んだのです。</a:t>
            </a:r>
            <a:endParaRPr lang="en-US" altLang="ja-JP" sz="2400" dirty="0">
              <a:latin typeface="HG丸ｺﾞｼｯｸM-PRO" panose="020F0600000000000000" pitchFamily="50" charset="-128"/>
              <a:ea typeface="HG丸ｺﾞｼｯｸM-PRO" panose="020F0600000000000000" pitchFamily="50" charset="-128"/>
            </a:endParaRPr>
          </a:p>
          <a:p>
            <a:pPr marL="0" indent="0">
              <a:lnSpc>
                <a:spcPct val="150000"/>
              </a:lnSpc>
              <a:buNone/>
            </a:pPr>
            <a:r>
              <a:rPr lang="ja-JP" altLang="en-US" sz="2400" dirty="0">
                <a:latin typeface="HG丸ｺﾞｼｯｸM-PRO" panose="020F0600000000000000" pitchFamily="50" charset="-128"/>
                <a:ea typeface="HG丸ｺﾞｼｯｸM-PRO" panose="020F0600000000000000" pitchFamily="50" charset="-128"/>
              </a:rPr>
              <a:t>　大空は特別だからで終わらさず、みんなの学校はつくろうと思えばつくれます。</a:t>
            </a:r>
            <a:endParaRPr lang="en-US" altLang="ja-JP" sz="2400" dirty="0">
              <a:latin typeface="HG丸ｺﾞｼｯｸM-PRO" panose="020F0600000000000000" pitchFamily="50" charset="-128"/>
              <a:ea typeface="HG丸ｺﾞｼｯｸM-PRO" panose="020F0600000000000000" pitchFamily="50" charset="-128"/>
            </a:endParaRPr>
          </a:p>
          <a:p>
            <a:pPr marL="0" indent="0">
              <a:lnSpc>
                <a:spcPct val="150000"/>
              </a:lnSpc>
              <a:buNone/>
            </a:pPr>
            <a:r>
              <a:rPr lang="ja-JP" altLang="en-US" sz="2400" dirty="0">
                <a:latin typeface="HG丸ｺﾞｼｯｸM-PRO" panose="020F0600000000000000" pitchFamily="50" charset="-128"/>
                <a:ea typeface="HG丸ｺﾞｼｯｸM-PRO" panose="020F0600000000000000" pitchFamily="50" charset="-128"/>
              </a:rPr>
              <a:t>　障害という偏見で子どもの夢をこわさないでください。</a:t>
            </a:r>
            <a:endParaRPr lang="en-US" altLang="ja-JP" sz="2400" dirty="0">
              <a:latin typeface="HG丸ｺﾞｼｯｸM-PRO" panose="020F0600000000000000" pitchFamily="50" charset="-128"/>
              <a:ea typeface="HG丸ｺﾞｼｯｸM-PRO" panose="020F0600000000000000" pitchFamily="50" charset="-128"/>
            </a:endParaRPr>
          </a:p>
          <a:p>
            <a:pPr marL="0" indent="0">
              <a:lnSpc>
                <a:spcPct val="150000"/>
              </a:lnSpc>
              <a:buNone/>
            </a:pPr>
            <a:r>
              <a:rPr lang="ja-JP" altLang="en-US" sz="2400" dirty="0">
                <a:latin typeface="HG丸ｺﾞｼｯｸM-PRO" panose="020F0600000000000000" pitchFamily="50" charset="-128"/>
                <a:ea typeface="HG丸ｺﾞｼｯｸM-PRO" panose="020F0600000000000000" pitchFamily="50" charset="-128"/>
              </a:rPr>
              <a:t>　ぼくはそういう差別で苦しんでいる子どもたちの味方になりたい。</a:t>
            </a:r>
          </a:p>
        </p:txBody>
      </p:sp>
    </p:spTree>
    <p:extLst>
      <p:ext uri="{BB962C8B-B14F-4D97-AF65-F5344CB8AC3E}">
        <p14:creationId xmlns:p14="http://schemas.microsoft.com/office/powerpoint/2010/main" val="2715370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98DDA986-B6EE-4642-AC60-0490373E6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B62878-12EF-4E97-A284-47BAFC30D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6D79188D-1ED5-4705-B8C7-5D6FB7670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コンテンツ プレースホルダー 2">
            <a:extLst>
              <a:ext uri="{FF2B5EF4-FFF2-40B4-BE49-F238E27FC236}">
                <a16:creationId xmlns:a16="http://schemas.microsoft.com/office/drawing/2014/main" id="{63F44D16-C832-4D7A-B169-ACBF0C0671E5}"/>
              </a:ext>
            </a:extLst>
          </p:cNvPr>
          <p:cNvSpPr>
            <a:spLocks noGrp="1"/>
          </p:cNvSpPr>
          <p:nvPr>
            <p:ph idx="1"/>
          </p:nvPr>
        </p:nvSpPr>
        <p:spPr>
          <a:xfrm>
            <a:off x="1297272" y="1230357"/>
            <a:ext cx="9524526" cy="4181951"/>
          </a:xfrm>
        </p:spPr>
        <p:txBody>
          <a:bodyPr vert="horz" lIns="68580" tIns="34290" rIns="68580" bIns="34290" rtlCol="0" anchor="t">
            <a:normAutofit/>
          </a:bodyPr>
          <a:lstStyle/>
          <a:p>
            <a:pPr marL="0" indent="0">
              <a:buNone/>
            </a:pPr>
            <a:endParaRPr lang="en-US" altLang="ja-JP" sz="3600" dirty="0">
              <a:solidFill>
                <a:srgbClr val="0070C0"/>
              </a:solidFill>
              <a:latin typeface="AR P丸ゴシック体M" panose="020B0600010101010101" pitchFamily="50" charset="-128"/>
              <a:ea typeface="AR P丸ゴシック体M" panose="020B0600010101010101" pitchFamily="50" charset="-128"/>
            </a:endParaRPr>
          </a:p>
          <a:p>
            <a:pPr marL="0" indent="0" algn="ctr">
              <a:buNone/>
            </a:pPr>
            <a:r>
              <a:rPr lang="ja-JP" altLang="en-US" sz="4000" dirty="0">
                <a:latin typeface="HG丸ｺﾞｼｯｸM-PRO" panose="020F0600000000000000" pitchFamily="50" charset="-128"/>
                <a:ea typeface="HG丸ｺﾞｼｯｸM-PRO" panose="020F0600000000000000" pitchFamily="50" charset="-128"/>
              </a:rPr>
              <a:t>学びの目的は</a:t>
            </a:r>
            <a:endParaRPr lang="en-US" altLang="ja-JP" sz="4000" dirty="0">
              <a:latin typeface="HG丸ｺﾞｼｯｸM-PRO" panose="020F0600000000000000" pitchFamily="50" charset="-128"/>
              <a:ea typeface="HG丸ｺﾞｼｯｸM-PRO" panose="020F0600000000000000" pitchFamily="50" charset="-128"/>
            </a:endParaRPr>
          </a:p>
          <a:p>
            <a:pPr marL="0" indent="0" algn="ctr">
              <a:buNone/>
            </a:pPr>
            <a:endParaRPr lang="en-US" altLang="ja-JP" sz="3600" dirty="0">
              <a:solidFill>
                <a:srgbClr val="FF0000"/>
              </a:solidFill>
              <a:latin typeface="HG丸ｺﾞｼｯｸM-PRO" panose="020F0600000000000000" pitchFamily="50" charset="-128"/>
              <a:ea typeface="HG丸ｺﾞｼｯｸM-PRO" panose="020F0600000000000000" pitchFamily="50" charset="-128"/>
            </a:endParaRPr>
          </a:p>
          <a:p>
            <a:pPr marL="0" indent="0" algn="ctr">
              <a:buNone/>
            </a:pPr>
            <a:r>
              <a:rPr lang="ja-JP" altLang="en-US" sz="4000" dirty="0">
                <a:solidFill>
                  <a:srgbClr val="FF0000"/>
                </a:solidFill>
                <a:latin typeface="HG丸ｺﾞｼｯｸM-PRO" panose="020F0600000000000000" pitchFamily="50" charset="-128"/>
                <a:ea typeface="HG丸ｺﾞｼｯｸM-PRO" panose="020F0600000000000000" pitchFamily="50" charset="-128"/>
              </a:rPr>
              <a:t>「その子が　その子らしく　育つこと」</a:t>
            </a:r>
            <a:endParaRPr lang="en-US" altLang="ja-JP" sz="4000" dirty="0">
              <a:solidFill>
                <a:srgbClr val="FF0000"/>
              </a:solidFill>
              <a:latin typeface="HG丸ｺﾞｼｯｸM-PRO" panose="020F0600000000000000" pitchFamily="50" charset="-128"/>
              <a:ea typeface="HG丸ｺﾞｼｯｸM-PRO" panose="020F0600000000000000" pitchFamily="50" charset="-128"/>
            </a:endParaRPr>
          </a:p>
          <a:p>
            <a:pPr marL="0" indent="0" algn="ctr">
              <a:buNone/>
            </a:pPr>
            <a:endParaRPr lang="en-US" altLang="ja-JP" sz="3600" dirty="0">
              <a:solidFill>
                <a:srgbClr val="FF0000"/>
              </a:solidFill>
              <a:latin typeface="HG丸ｺﾞｼｯｸM-PRO" panose="020F0600000000000000" pitchFamily="50" charset="-128"/>
              <a:ea typeface="HG丸ｺﾞｼｯｸM-PRO" panose="020F0600000000000000" pitchFamily="50" charset="-128"/>
            </a:endParaRPr>
          </a:p>
          <a:p>
            <a:pPr marL="0" indent="0" algn="ctr">
              <a:buNone/>
            </a:pPr>
            <a:r>
              <a:rPr lang="ja-JP" altLang="en-US" sz="3600" dirty="0">
                <a:latin typeface="HG丸ｺﾞｼｯｸM-PRO" panose="020F0600000000000000" pitchFamily="50" charset="-128"/>
                <a:ea typeface="HG丸ｺﾞｼｯｸM-PRO" panose="020F0600000000000000" pitchFamily="50" charset="-128"/>
              </a:rPr>
              <a:t>それ以外にありません</a:t>
            </a:r>
            <a:endParaRPr lang="en-US" altLang="ja-JP" sz="3600" dirty="0">
              <a:latin typeface="HG丸ｺﾞｼｯｸM-PRO" panose="020F0600000000000000" pitchFamily="50" charset="-128"/>
              <a:ea typeface="HG丸ｺﾞｼｯｸM-PRO" panose="020F0600000000000000" pitchFamily="50" charset="-128"/>
            </a:endParaRPr>
          </a:p>
          <a:p>
            <a:pPr marL="0" indent="0" algn="ctr">
              <a:buNone/>
            </a:pPr>
            <a:endParaRPr lang="en-US" altLang="ja-JP" sz="3600" dirty="0">
              <a:latin typeface="AR P丸ゴシック体M" panose="020B0600010101010101" pitchFamily="50" charset="-128"/>
              <a:ea typeface="AR P丸ゴシック体M" panose="020B0600010101010101" pitchFamily="50" charset="-128"/>
            </a:endParaRPr>
          </a:p>
          <a:p>
            <a:pPr marL="0" indent="0" algn="ctr">
              <a:buNone/>
            </a:pPr>
            <a:endParaRPr lang="en-US" altLang="ja-JP" sz="3600" dirty="0">
              <a:solidFill>
                <a:srgbClr val="0070C0"/>
              </a:solidFill>
              <a:latin typeface="AR P丸ゴシック体M" panose="020B0600010101010101" pitchFamily="50" charset="-128"/>
              <a:ea typeface="AR P丸ゴシック体M" panose="020B0600010101010101" pitchFamily="50" charset="-128"/>
            </a:endParaRPr>
          </a:p>
          <a:p>
            <a:pPr marL="0" indent="0">
              <a:buNone/>
            </a:pPr>
            <a:endParaRPr lang="en-US" altLang="ja-JP" sz="2000" dirty="0">
              <a:solidFill>
                <a:schemeClr val="tx1">
                  <a:lumMod val="65000"/>
                  <a:lumOff val="35000"/>
                </a:schemeClr>
              </a:solidFill>
              <a:latin typeface="AR P丸ゴシック体M" panose="020B0600010101010101" pitchFamily="50" charset="-128"/>
              <a:ea typeface="AR P丸ゴシック体M" panose="020B0600010101010101" pitchFamily="50" charset="-128"/>
            </a:endParaRPr>
          </a:p>
          <a:p>
            <a:pPr marL="0" indent="0">
              <a:buNone/>
            </a:pPr>
            <a:endParaRPr kumimoji="1" lang="ja-JP" altLang="en-US" sz="2000" kern="1200" dirty="0">
              <a:solidFill>
                <a:schemeClr val="tx1">
                  <a:lumMod val="65000"/>
                  <a:lumOff val="35000"/>
                </a:schemeClr>
              </a:solidFill>
              <a:latin typeface="AR P丸ゴシック体M" panose="020B0600010101010101" pitchFamily="50" charset="-128"/>
              <a:ea typeface="AR P丸ゴシック体M" panose="020B0600010101010101" pitchFamily="50" charset="-128"/>
            </a:endParaRPr>
          </a:p>
        </p:txBody>
      </p:sp>
    </p:spTree>
    <p:extLst>
      <p:ext uri="{BB962C8B-B14F-4D97-AF65-F5344CB8AC3E}">
        <p14:creationId xmlns:p14="http://schemas.microsoft.com/office/powerpoint/2010/main" val="3233797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6" name="Rectangle 65">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コンテンツ プレースホルダー 2">
            <a:extLst>
              <a:ext uri="{FF2B5EF4-FFF2-40B4-BE49-F238E27FC236}">
                <a16:creationId xmlns:a16="http://schemas.microsoft.com/office/drawing/2014/main" id="{63F44D16-C832-4D7A-B169-ACBF0C0671E5}"/>
              </a:ext>
            </a:extLst>
          </p:cNvPr>
          <p:cNvSpPr>
            <a:spLocks noGrp="1"/>
          </p:cNvSpPr>
          <p:nvPr>
            <p:ph idx="1"/>
          </p:nvPr>
        </p:nvSpPr>
        <p:spPr>
          <a:xfrm>
            <a:off x="206248" y="323757"/>
            <a:ext cx="6296918" cy="6858000"/>
          </a:xfrm>
        </p:spPr>
        <p:txBody>
          <a:bodyPr vert="horz" lIns="68580" tIns="34290" rIns="68580" bIns="34290" rtlCol="0">
            <a:normAutofit/>
          </a:bodyPr>
          <a:lstStyle/>
          <a:p>
            <a:pPr marL="0" indent="0">
              <a:buNone/>
            </a:pPr>
            <a:endParaRPr lang="en-US" altLang="ja-JP" sz="2000" dirty="0">
              <a:latin typeface="AR P丸ゴシック体M" panose="020B0600010101010101" pitchFamily="50" charset="-128"/>
              <a:ea typeface="AR P丸ゴシック体M" panose="020B0600010101010101" pitchFamily="50" charset="-128"/>
            </a:endParaRPr>
          </a:p>
          <a:p>
            <a:pPr marL="0" indent="0" algn="ctr">
              <a:buNone/>
            </a:pPr>
            <a:r>
              <a:rPr lang="ja-JP" altLang="en-US" sz="3600" dirty="0">
                <a:latin typeface="HG丸ｺﾞｼｯｸM-PRO" panose="020F0600000000000000" pitchFamily="50" charset="-128"/>
                <a:ea typeface="HG丸ｺﾞｼｯｸM-PRO" panose="020F0600000000000000" pitchFamily="50" charset="-128"/>
              </a:rPr>
              <a:t>大人たちが</a:t>
            </a:r>
            <a:endParaRPr lang="en-US" altLang="ja-JP" sz="3600" dirty="0">
              <a:latin typeface="HG丸ｺﾞｼｯｸM-PRO" panose="020F0600000000000000" pitchFamily="50" charset="-128"/>
              <a:ea typeface="HG丸ｺﾞｼｯｸM-PRO" panose="020F0600000000000000" pitchFamily="50" charset="-128"/>
            </a:endParaRPr>
          </a:p>
          <a:p>
            <a:pPr marL="0" indent="0" algn="ctr">
              <a:buNone/>
            </a:pPr>
            <a:r>
              <a:rPr lang="ja-JP" altLang="en-US" sz="3600" dirty="0">
                <a:latin typeface="HG丸ｺﾞｼｯｸM-PRO" panose="020F0600000000000000" pitchFamily="50" charset="-128"/>
                <a:ea typeface="HG丸ｺﾞｼｯｸM-PRO" panose="020F0600000000000000" pitchFamily="50" charset="-128"/>
              </a:rPr>
              <a:t>いつも</a:t>
            </a:r>
            <a:r>
              <a:rPr lang="ja-JP" altLang="en-US" sz="3600" dirty="0">
                <a:solidFill>
                  <a:srgbClr val="FF0000"/>
                </a:solidFill>
                <a:latin typeface="HG丸ｺﾞｼｯｸM-PRO" panose="020F0600000000000000" pitchFamily="50" charset="-128"/>
                <a:ea typeface="HG丸ｺﾞｼｯｸM-PRO" panose="020F0600000000000000" pitchFamily="50" charset="-128"/>
              </a:rPr>
              <a:t>手をつないで</a:t>
            </a:r>
            <a:endParaRPr lang="en-US" altLang="ja-JP" sz="3600" dirty="0">
              <a:solidFill>
                <a:srgbClr val="FF0000"/>
              </a:solidFill>
              <a:latin typeface="HG丸ｺﾞｼｯｸM-PRO" panose="020F0600000000000000" pitchFamily="50" charset="-128"/>
              <a:ea typeface="HG丸ｺﾞｼｯｸM-PRO" panose="020F0600000000000000" pitchFamily="50" charset="-128"/>
            </a:endParaRPr>
          </a:p>
          <a:p>
            <a:pPr marL="0" indent="0" algn="ctr">
              <a:buNone/>
            </a:pPr>
            <a:r>
              <a:rPr lang="ja-JP" altLang="en-US" sz="3600" dirty="0">
                <a:solidFill>
                  <a:srgbClr val="FF0000"/>
                </a:solidFill>
                <a:latin typeface="HG丸ｺﾞｼｯｸM-PRO" panose="020F0600000000000000" pitchFamily="50" charset="-128"/>
                <a:ea typeface="HG丸ｺﾞｼｯｸM-PRO" panose="020F0600000000000000" pitchFamily="50" charset="-128"/>
              </a:rPr>
              <a:t>笑っている</a:t>
            </a:r>
            <a:endParaRPr lang="en-US" altLang="ja-JP" sz="3600" dirty="0">
              <a:solidFill>
                <a:srgbClr val="FF0000"/>
              </a:solidFill>
              <a:latin typeface="HG丸ｺﾞｼｯｸM-PRO" panose="020F0600000000000000" pitchFamily="50" charset="-128"/>
              <a:ea typeface="HG丸ｺﾞｼｯｸM-PRO" panose="020F0600000000000000" pitchFamily="50" charset="-128"/>
            </a:endParaRPr>
          </a:p>
          <a:p>
            <a:pPr marL="0" indent="0" algn="ctr">
              <a:buNone/>
            </a:pPr>
            <a:endParaRPr lang="en-US" altLang="ja-JP" sz="3200" dirty="0">
              <a:solidFill>
                <a:srgbClr val="0070C0"/>
              </a:solidFill>
              <a:latin typeface="HG丸ｺﾞｼｯｸM-PRO" panose="020F0600000000000000" pitchFamily="50" charset="-128"/>
              <a:ea typeface="HG丸ｺﾞｼｯｸM-PRO" panose="020F0600000000000000" pitchFamily="50" charset="-128"/>
            </a:endParaRPr>
          </a:p>
          <a:p>
            <a:pPr marL="0" indent="0" algn="ctr">
              <a:buNone/>
            </a:pPr>
            <a:r>
              <a:rPr lang="ja-JP" altLang="en-US" sz="3600" dirty="0">
                <a:solidFill>
                  <a:srgbClr val="FF0000"/>
                </a:solidFill>
                <a:latin typeface="HG丸ｺﾞｼｯｸM-PRO" panose="020F0600000000000000" pitchFamily="50" charset="-128"/>
                <a:ea typeface="HG丸ｺﾞｼｯｸM-PRO" panose="020F0600000000000000" pitchFamily="50" charset="-128"/>
              </a:rPr>
              <a:t>「やり直しの自由」</a:t>
            </a:r>
            <a:r>
              <a:rPr lang="ja-JP" altLang="en-US" sz="3600" dirty="0">
                <a:latin typeface="HG丸ｺﾞｼｯｸM-PRO" panose="020F0600000000000000" pitchFamily="50" charset="-128"/>
                <a:ea typeface="HG丸ｺﾞｼｯｸM-PRO" panose="020F0600000000000000" pitchFamily="50" charset="-128"/>
              </a:rPr>
              <a:t>が</a:t>
            </a:r>
            <a:endParaRPr lang="en-US" altLang="ja-JP" sz="3600" dirty="0">
              <a:latin typeface="HG丸ｺﾞｼｯｸM-PRO" panose="020F0600000000000000" pitchFamily="50" charset="-128"/>
              <a:ea typeface="HG丸ｺﾞｼｯｸM-PRO" panose="020F0600000000000000" pitchFamily="50" charset="-128"/>
            </a:endParaRPr>
          </a:p>
          <a:p>
            <a:pPr marL="0" indent="0" algn="ctr">
              <a:buNone/>
            </a:pPr>
            <a:r>
              <a:rPr lang="ja-JP" altLang="en-US" sz="3600" dirty="0">
                <a:latin typeface="HG丸ｺﾞｼｯｸM-PRO" panose="020F0600000000000000" pitchFamily="50" charset="-128"/>
                <a:ea typeface="HG丸ｺﾞｼｯｸM-PRO" panose="020F0600000000000000" pitchFamily="50" charset="-128"/>
              </a:rPr>
              <a:t>保障される学校づくり</a:t>
            </a:r>
            <a:endParaRPr lang="en-US" altLang="ja-JP" sz="3600" dirty="0">
              <a:latin typeface="HG丸ｺﾞｼｯｸM-PRO" panose="020F0600000000000000" pitchFamily="50" charset="-128"/>
              <a:ea typeface="HG丸ｺﾞｼｯｸM-PRO" panose="020F0600000000000000" pitchFamily="50" charset="-128"/>
            </a:endParaRPr>
          </a:p>
          <a:p>
            <a:pPr marL="0" indent="0" algn="ctr">
              <a:buNone/>
            </a:pPr>
            <a:endParaRPr lang="en-US" altLang="ja-JP" sz="3200" dirty="0">
              <a:latin typeface="AR P丸ゴシック体M" panose="020B0600010101010101" pitchFamily="50" charset="-128"/>
              <a:ea typeface="AR P丸ゴシック体M" panose="020B0600010101010101" pitchFamily="50" charset="-128"/>
            </a:endParaRPr>
          </a:p>
          <a:p>
            <a:pPr marL="0" indent="0" algn="ctr">
              <a:buNone/>
            </a:pPr>
            <a:r>
              <a:rPr lang="ja-JP" altLang="en-US" sz="3600" dirty="0">
                <a:latin typeface="HG丸ｺﾞｼｯｸM-PRO" panose="020F0600000000000000" pitchFamily="50" charset="-128"/>
                <a:ea typeface="HG丸ｺﾞｼｯｸM-PRO" panose="020F0600000000000000" pitchFamily="50" charset="-128"/>
              </a:rPr>
              <a:t>子どもは大人の</a:t>
            </a:r>
            <a:r>
              <a:rPr lang="ja-JP" altLang="en-US" sz="3600" dirty="0">
                <a:solidFill>
                  <a:srgbClr val="FF0000"/>
                </a:solidFill>
                <a:latin typeface="HG丸ｺﾞｼｯｸM-PRO" panose="020F0600000000000000" pitchFamily="50" charset="-128"/>
                <a:ea typeface="HG丸ｺﾞｼｯｸM-PRO" panose="020F0600000000000000" pitchFamily="50" charset="-128"/>
              </a:rPr>
              <a:t>行動</a:t>
            </a:r>
            <a:r>
              <a:rPr lang="ja-JP" altLang="en-US" sz="3600" dirty="0">
                <a:latin typeface="HG丸ｺﾞｼｯｸM-PRO" panose="020F0600000000000000" pitchFamily="50" charset="-128"/>
                <a:ea typeface="HG丸ｺﾞｼｯｸM-PRO" panose="020F0600000000000000" pitchFamily="50" charset="-128"/>
              </a:rPr>
              <a:t>を</a:t>
            </a:r>
            <a:endParaRPr lang="en-US" altLang="ja-JP" sz="3600" dirty="0">
              <a:latin typeface="HG丸ｺﾞｼｯｸM-PRO" panose="020F0600000000000000" pitchFamily="50" charset="-128"/>
              <a:ea typeface="HG丸ｺﾞｼｯｸM-PRO" panose="020F0600000000000000" pitchFamily="50" charset="-128"/>
            </a:endParaRPr>
          </a:p>
          <a:p>
            <a:pPr marL="0" indent="0" algn="ctr">
              <a:buNone/>
            </a:pPr>
            <a:r>
              <a:rPr lang="ja-JP" altLang="en-US" sz="3600">
                <a:latin typeface="HG丸ｺﾞｼｯｸM-PRO" panose="020F0600000000000000" pitchFamily="50" charset="-128"/>
                <a:ea typeface="HG丸ｺﾞｼｯｸM-PRO" panose="020F0600000000000000" pitchFamily="50" charset="-128"/>
              </a:rPr>
              <a:t>見抜くプロです</a:t>
            </a:r>
            <a:endParaRPr lang="en-US" altLang="ja-JP" sz="3600" dirty="0">
              <a:latin typeface="HG丸ｺﾞｼｯｸM-PRO" panose="020F0600000000000000" pitchFamily="50" charset="-128"/>
              <a:ea typeface="HG丸ｺﾞｼｯｸM-PRO" panose="020F0600000000000000" pitchFamily="50" charset="-128"/>
            </a:endParaRPr>
          </a:p>
          <a:p>
            <a:pPr marL="0" indent="0" algn="ctr">
              <a:buNone/>
            </a:pPr>
            <a:endParaRPr lang="en-US" altLang="ja-JP" sz="2400" dirty="0">
              <a:solidFill>
                <a:srgbClr val="0070C0"/>
              </a:solidFill>
              <a:latin typeface="AR P丸ゴシック体M" panose="020B0600010101010101" pitchFamily="50" charset="-128"/>
              <a:ea typeface="AR P丸ゴシック体M" panose="020B0600010101010101" pitchFamily="50" charset="-128"/>
            </a:endParaRPr>
          </a:p>
          <a:p>
            <a:pPr marL="0" indent="0" algn="ctr">
              <a:buNone/>
            </a:pPr>
            <a:endParaRPr lang="en-US" altLang="ja-JP" sz="2400" dirty="0">
              <a:solidFill>
                <a:srgbClr val="0070C0"/>
              </a:solidFill>
              <a:latin typeface="HG丸ｺﾞｼｯｸM-PRO" panose="020F0600000000000000" pitchFamily="50" charset="-128"/>
              <a:ea typeface="HG丸ｺﾞｼｯｸM-PRO" panose="020F0600000000000000" pitchFamily="50" charset="-128"/>
            </a:endParaRPr>
          </a:p>
          <a:p>
            <a:pPr marL="0" indent="0" algn="ctr">
              <a:buNone/>
            </a:pPr>
            <a:endParaRPr kumimoji="1" lang="ja-JP" altLang="en-US" sz="2000" kern="1200" dirty="0">
              <a:solidFill>
                <a:srgbClr val="0070C0"/>
              </a:solidFill>
              <a:latin typeface="HG丸ｺﾞｼｯｸM-PRO" panose="020F0600000000000000" pitchFamily="50" charset="-128"/>
              <a:ea typeface="HG丸ｺﾞｼｯｸM-PRO" panose="020F0600000000000000" pitchFamily="50" charset="-128"/>
            </a:endParaRPr>
          </a:p>
        </p:txBody>
      </p:sp>
      <p:pic>
        <p:nvPicPr>
          <p:cNvPr id="62" name="Picture 61" descr="編隊を組んで飛ぶ鳥">
            <a:extLst>
              <a:ext uri="{FF2B5EF4-FFF2-40B4-BE49-F238E27FC236}">
                <a16:creationId xmlns:a16="http://schemas.microsoft.com/office/drawing/2014/main" id="{8BDC01C8-3891-7737-77E3-25AB30AD5C2E}"/>
              </a:ext>
            </a:extLst>
          </p:cNvPr>
          <p:cNvPicPr>
            <a:picLocks noChangeAspect="1"/>
          </p:cNvPicPr>
          <p:nvPr/>
        </p:nvPicPr>
        <p:blipFill rotWithShape="1">
          <a:blip r:embed="rId2"/>
          <a:srcRect l="671" r="28904" b="-2"/>
          <a:stretch/>
        </p:blipFill>
        <p:spPr>
          <a:xfrm>
            <a:off x="6503166" y="-27422"/>
            <a:ext cx="5688833" cy="6857990"/>
          </a:xfrm>
          <a:prstGeom prst="rect">
            <a:avLst/>
          </a:prstGeom>
          <a:effectLst/>
        </p:spPr>
      </p:pic>
    </p:spTree>
    <p:extLst>
      <p:ext uri="{BB962C8B-B14F-4D97-AF65-F5344CB8AC3E}">
        <p14:creationId xmlns:p14="http://schemas.microsoft.com/office/powerpoint/2010/main" val="268902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Rectangle 71">
            <a:extLst>
              <a:ext uri="{FF2B5EF4-FFF2-40B4-BE49-F238E27FC236}">
                <a16:creationId xmlns:a16="http://schemas.microsoft.com/office/drawing/2014/main" id="{1561AEE4-4E38-4BAC-976D-E0DE523FC5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4" name="Group 73">
            <a:extLst>
              <a:ext uri="{FF2B5EF4-FFF2-40B4-BE49-F238E27FC236}">
                <a16:creationId xmlns:a16="http://schemas.microsoft.com/office/drawing/2014/main" id="{F0BC676B-D19A-44DB-910A-0C0E6D4339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431" y="3985"/>
            <a:ext cx="9772765" cy="6858000"/>
            <a:chOff x="1303402" y="3985"/>
            <a:chExt cx="9772765" cy="6858000"/>
          </a:xfrm>
        </p:grpSpPr>
        <p:sp>
          <p:nvSpPr>
            <p:cNvPr id="75" name="Freeform: Shape 74">
              <a:extLst>
                <a:ext uri="{FF2B5EF4-FFF2-40B4-BE49-F238E27FC236}">
                  <a16:creationId xmlns:a16="http://schemas.microsoft.com/office/drawing/2014/main" id="{999AA485-A13F-4455-814E-C116AD7E0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9C90D55F-0AFB-45E5-8815-A4701774CE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D476B6C1-4A41-48E6-8540-FC48FCD769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8" name="Freeform: Shape 77">
              <a:extLst>
                <a:ext uri="{FF2B5EF4-FFF2-40B4-BE49-F238E27FC236}">
                  <a16:creationId xmlns:a16="http://schemas.microsoft.com/office/drawing/2014/main" id="{3347F445-D2CA-4FEB-AB8E-7A47AB57C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id="{12F1B3D8-301E-4A54-9284-EB14E9056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0" name="Freeform: Shape 79">
              <a:extLst>
                <a:ext uri="{FF2B5EF4-FFF2-40B4-BE49-F238E27FC236}">
                  <a16:creationId xmlns:a16="http://schemas.microsoft.com/office/drawing/2014/main" id="{CE4B9C67-860A-4569-AC84-3ADE433D1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1" name="Freeform: Shape 80">
              <a:extLst>
                <a:ext uri="{FF2B5EF4-FFF2-40B4-BE49-F238E27FC236}">
                  <a16:creationId xmlns:a16="http://schemas.microsoft.com/office/drawing/2014/main" id="{1175B763-A6E6-4AD1-9138-9B1164A7A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 name="コンテンツ プレースホルダー 2">
            <a:extLst>
              <a:ext uri="{FF2B5EF4-FFF2-40B4-BE49-F238E27FC236}">
                <a16:creationId xmlns:a16="http://schemas.microsoft.com/office/drawing/2014/main" id="{63F44D16-C832-4D7A-B169-ACBF0C0671E5}"/>
              </a:ext>
            </a:extLst>
          </p:cNvPr>
          <p:cNvSpPr>
            <a:spLocks noGrp="1"/>
          </p:cNvSpPr>
          <p:nvPr>
            <p:ph idx="1"/>
          </p:nvPr>
        </p:nvSpPr>
        <p:spPr>
          <a:xfrm>
            <a:off x="276011" y="261257"/>
            <a:ext cx="11639671" cy="7391597"/>
          </a:xfrm>
        </p:spPr>
        <p:txBody>
          <a:bodyPr vert="horz" lIns="68580" tIns="34290" rIns="68580" bIns="34290" rtlCol="0" anchor="t">
            <a:normAutofit/>
          </a:bodyPr>
          <a:lstStyle/>
          <a:p>
            <a:pPr marL="0" indent="0" algn="ctr">
              <a:buNone/>
            </a:pPr>
            <a:endParaRPr lang="en-US" altLang="ja-JP" sz="4000" dirty="0">
              <a:latin typeface="HG丸ｺﾞｼｯｸM-PRO" panose="020F0600000000000000" pitchFamily="50" charset="-128"/>
              <a:ea typeface="HG丸ｺﾞｼｯｸM-PRO" panose="020F0600000000000000" pitchFamily="50" charset="-128"/>
            </a:endParaRPr>
          </a:p>
          <a:p>
            <a:pPr marL="0" indent="0" algn="ctr">
              <a:buNone/>
            </a:pPr>
            <a:endParaRPr lang="en-US" altLang="ja-JP" sz="4400" dirty="0">
              <a:latin typeface="HG丸ｺﾞｼｯｸM-PRO" panose="020F0600000000000000" pitchFamily="50" charset="-128"/>
              <a:ea typeface="HG丸ｺﾞｼｯｸM-PRO" panose="020F0600000000000000" pitchFamily="50" charset="-128"/>
            </a:endParaRPr>
          </a:p>
          <a:p>
            <a:pPr marL="0" indent="0" algn="ctr">
              <a:buNone/>
            </a:pPr>
            <a:r>
              <a:rPr lang="ja-JP" altLang="en-US" sz="4400" dirty="0">
                <a:latin typeface="HG丸ｺﾞｼｯｸM-PRO" panose="020F0600000000000000" pitchFamily="50" charset="-128"/>
                <a:ea typeface="HG丸ｺﾞｼｯｸM-PRO" panose="020F0600000000000000" pitchFamily="50" charset="-128"/>
              </a:rPr>
              <a:t>「家庭・学校・地域が</a:t>
            </a:r>
            <a:r>
              <a:rPr lang="ja-JP" altLang="en-US" sz="4400" dirty="0">
                <a:solidFill>
                  <a:srgbClr val="FF0000"/>
                </a:solidFill>
                <a:latin typeface="HG丸ｺﾞｼｯｸM-PRO" panose="020F0600000000000000" pitchFamily="50" charset="-128"/>
                <a:ea typeface="HG丸ｺﾞｼｯｸM-PRO" panose="020F0600000000000000" pitchFamily="50" charset="-128"/>
              </a:rPr>
              <a:t>融合</a:t>
            </a:r>
            <a:r>
              <a:rPr lang="ja-JP" altLang="en-US" sz="4400" dirty="0">
                <a:latin typeface="HG丸ｺﾞｼｯｸM-PRO" panose="020F0600000000000000" pitchFamily="50" charset="-128"/>
                <a:ea typeface="HG丸ｺﾞｼｯｸM-PRO" panose="020F0600000000000000" pitchFamily="50" charset="-128"/>
              </a:rPr>
              <a:t>し</a:t>
            </a:r>
            <a:endParaRPr lang="en-US" altLang="ja-JP" sz="4400" dirty="0">
              <a:latin typeface="HG丸ｺﾞｼｯｸM-PRO" panose="020F0600000000000000" pitchFamily="50" charset="-128"/>
              <a:ea typeface="HG丸ｺﾞｼｯｸM-PRO" panose="020F0600000000000000" pitchFamily="50" charset="-128"/>
            </a:endParaRPr>
          </a:p>
          <a:p>
            <a:pPr marL="0" indent="0" algn="ctr">
              <a:buNone/>
            </a:pPr>
            <a:endParaRPr lang="en-US" altLang="ja-JP" sz="4400" dirty="0">
              <a:latin typeface="HG丸ｺﾞｼｯｸM-PRO" panose="020F0600000000000000" pitchFamily="50" charset="-128"/>
              <a:ea typeface="HG丸ｺﾞｼｯｸM-PRO" panose="020F0600000000000000" pitchFamily="50" charset="-128"/>
            </a:endParaRPr>
          </a:p>
          <a:p>
            <a:pPr marL="0" indent="0" algn="ctr">
              <a:buNone/>
            </a:pPr>
            <a:r>
              <a:rPr lang="ja-JP" altLang="en-US" sz="4400" dirty="0">
                <a:latin typeface="HG丸ｺﾞｼｯｸM-PRO" panose="020F0600000000000000" pitchFamily="50" charset="-128"/>
                <a:ea typeface="HG丸ｺﾞｼｯｸM-PRO" panose="020F0600000000000000" pitchFamily="50" charset="-128"/>
              </a:rPr>
              <a:t>ともに子どもを育む</a:t>
            </a:r>
            <a:endParaRPr lang="en-US" altLang="ja-JP" sz="4400" dirty="0">
              <a:latin typeface="HG丸ｺﾞｼｯｸM-PRO" panose="020F0600000000000000" pitchFamily="50" charset="-128"/>
              <a:ea typeface="HG丸ｺﾞｼｯｸM-PRO" panose="020F0600000000000000" pitchFamily="50" charset="-128"/>
            </a:endParaRPr>
          </a:p>
          <a:p>
            <a:pPr marL="0" indent="0" algn="ctr">
              <a:buNone/>
            </a:pPr>
            <a:endParaRPr lang="en-US" altLang="ja-JP" sz="4400" dirty="0">
              <a:latin typeface="HG丸ｺﾞｼｯｸM-PRO" panose="020F0600000000000000" pitchFamily="50" charset="-128"/>
              <a:ea typeface="HG丸ｺﾞｼｯｸM-PRO" panose="020F0600000000000000" pitchFamily="50" charset="-128"/>
            </a:endParaRPr>
          </a:p>
          <a:p>
            <a:pPr marL="0" indent="0" algn="ctr">
              <a:buNone/>
            </a:pPr>
            <a:r>
              <a:rPr lang="en-US" altLang="ja-JP" sz="4400" dirty="0">
                <a:latin typeface="HG丸ｺﾞｼｯｸM-PRO" panose="020F0600000000000000" pitchFamily="50" charset="-128"/>
                <a:ea typeface="HG丸ｺﾞｼｯｸM-PRO" panose="020F0600000000000000" pitchFamily="50" charset="-128"/>
              </a:rPr>
              <a:t>PTA</a:t>
            </a:r>
            <a:r>
              <a:rPr lang="ja-JP" altLang="en-US" sz="4400" dirty="0">
                <a:latin typeface="HG丸ｺﾞｼｯｸM-PRO" panose="020F0600000000000000" pitchFamily="50" charset="-128"/>
                <a:ea typeface="HG丸ｺﾞｼｯｸM-PRO" panose="020F0600000000000000" pitchFamily="50" charset="-128"/>
              </a:rPr>
              <a:t>活動の推進」</a:t>
            </a:r>
            <a:endParaRPr lang="en-US" altLang="ja-JP" sz="4400" dirty="0">
              <a:latin typeface="HG丸ｺﾞｼｯｸM-PRO" panose="020F0600000000000000" pitchFamily="50" charset="-128"/>
              <a:ea typeface="HG丸ｺﾞｼｯｸM-PRO" panose="020F0600000000000000" pitchFamily="50" charset="-128"/>
            </a:endParaRPr>
          </a:p>
          <a:p>
            <a:pPr marL="0" indent="0" algn="ctr">
              <a:buNone/>
            </a:pPr>
            <a:endParaRPr lang="en-US" altLang="ja-JP" sz="3600" dirty="0">
              <a:solidFill>
                <a:schemeClr val="tx2"/>
              </a:solidFill>
              <a:latin typeface="AR P丸ゴシック体M" panose="020B0600010101010101" pitchFamily="50" charset="-128"/>
              <a:ea typeface="AR P丸ゴシック体M" panose="020B0600010101010101" pitchFamily="50" charset="-128"/>
            </a:endParaRPr>
          </a:p>
          <a:p>
            <a:pPr marL="0" indent="0">
              <a:buNone/>
            </a:pPr>
            <a:endParaRPr lang="en-US" altLang="ja-JP" sz="3600" dirty="0">
              <a:solidFill>
                <a:schemeClr val="tx2"/>
              </a:solidFill>
              <a:latin typeface="AR P丸ゴシック体M" panose="020B0600010101010101" pitchFamily="50" charset="-128"/>
              <a:ea typeface="AR P丸ゴシック体M" panose="020B0600010101010101" pitchFamily="50" charset="-128"/>
            </a:endParaRPr>
          </a:p>
          <a:p>
            <a:pPr marL="0" indent="0">
              <a:buNone/>
            </a:pPr>
            <a:endParaRPr lang="en-US" altLang="ja-JP" sz="3600" dirty="0">
              <a:solidFill>
                <a:schemeClr val="tx2"/>
              </a:solidFill>
              <a:latin typeface="AR P丸ゴシック体M" panose="020B0600010101010101" pitchFamily="50" charset="-128"/>
              <a:ea typeface="AR P丸ゴシック体M" panose="020B0600010101010101" pitchFamily="50" charset="-128"/>
            </a:endParaRPr>
          </a:p>
          <a:p>
            <a:pPr marL="0" indent="0">
              <a:buNone/>
            </a:pPr>
            <a:endParaRPr lang="en-US" altLang="ja-JP" sz="3600" dirty="0">
              <a:solidFill>
                <a:schemeClr val="tx2"/>
              </a:solidFill>
              <a:latin typeface="AR P丸ゴシック体M" panose="020B0600010101010101" pitchFamily="50" charset="-128"/>
              <a:ea typeface="AR P丸ゴシック体M" panose="020B0600010101010101" pitchFamily="50" charset="-128"/>
            </a:endParaRPr>
          </a:p>
          <a:p>
            <a:pPr marL="0" indent="0">
              <a:buNone/>
            </a:pPr>
            <a:endParaRPr kumimoji="1" lang="en-US" altLang="ja-JP" sz="800" kern="1200" dirty="0">
              <a:solidFill>
                <a:schemeClr val="tx2"/>
              </a:solidFill>
              <a:latin typeface="AR P丸ゴシック体M" panose="020B0600010101010101" pitchFamily="50" charset="-128"/>
              <a:ea typeface="AR P丸ゴシック体M" panose="020B0600010101010101" pitchFamily="50" charset="-128"/>
            </a:endParaRPr>
          </a:p>
          <a:p>
            <a:pPr marL="0" indent="0">
              <a:buNone/>
            </a:pPr>
            <a:endParaRPr lang="en-US" altLang="ja-JP" sz="800" dirty="0">
              <a:solidFill>
                <a:schemeClr val="tx2"/>
              </a:solidFill>
              <a:latin typeface="AR P丸ゴシック体M" panose="020B0600010101010101" pitchFamily="50" charset="-128"/>
              <a:ea typeface="AR P丸ゴシック体M" panose="020B0600010101010101" pitchFamily="50" charset="-128"/>
            </a:endParaRPr>
          </a:p>
          <a:p>
            <a:pPr marL="0" indent="0">
              <a:buNone/>
            </a:pPr>
            <a:endParaRPr kumimoji="1" lang="ja-JP" altLang="en-US" sz="800" kern="1200" dirty="0">
              <a:solidFill>
                <a:schemeClr val="tx2"/>
              </a:solidFill>
              <a:latin typeface="AR P丸ゴシック体M" panose="020B0600010101010101" pitchFamily="50" charset="-128"/>
              <a:ea typeface="AR P丸ゴシック体M" panose="020B0600010101010101" pitchFamily="50" charset="-128"/>
            </a:endParaRPr>
          </a:p>
        </p:txBody>
      </p:sp>
    </p:spTree>
    <p:extLst>
      <p:ext uri="{BB962C8B-B14F-4D97-AF65-F5344CB8AC3E}">
        <p14:creationId xmlns:p14="http://schemas.microsoft.com/office/powerpoint/2010/main" val="3938322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6ACA66E-79F4-123E-FB46-04575685BE8B}"/>
            </a:ext>
          </a:extLst>
        </p:cNvPr>
        <p:cNvGrpSpPr/>
        <p:nvPr/>
      </p:nvGrpSpPr>
      <p:grpSpPr>
        <a:xfrm>
          <a:off x="0" y="0"/>
          <a:ext cx="0" cy="0"/>
          <a:chOff x="0" y="0"/>
          <a:chExt cx="0" cy="0"/>
        </a:xfrm>
      </p:grpSpPr>
      <p:sp useBgFill="1">
        <p:nvSpPr>
          <p:cNvPr id="24" name="Rectangle 7">
            <a:extLst>
              <a:ext uri="{FF2B5EF4-FFF2-40B4-BE49-F238E27FC236}">
                <a16:creationId xmlns:a16="http://schemas.microsoft.com/office/drawing/2014/main" id="{606EC5A8-6BE3-A475-DF75-60ED5BD61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2" y="857251"/>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9">
            <a:extLst>
              <a:ext uri="{FF2B5EF4-FFF2-40B4-BE49-F238E27FC236}">
                <a16:creationId xmlns:a16="http://schemas.microsoft.com/office/drawing/2014/main" id="{31C29398-6E35-AE3A-0E08-1B661A873B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230" y="857250"/>
            <a:ext cx="914377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コンテンツ プレースホルダー 2">
            <a:extLst>
              <a:ext uri="{FF2B5EF4-FFF2-40B4-BE49-F238E27FC236}">
                <a16:creationId xmlns:a16="http://schemas.microsoft.com/office/drawing/2014/main" id="{DC5F8FCC-EB2C-C07C-CF1F-6BF9E549553A}"/>
              </a:ext>
            </a:extLst>
          </p:cNvPr>
          <p:cNvSpPr>
            <a:spLocks noGrp="1"/>
          </p:cNvSpPr>
          <p:nvPr>
            <p:ph idx="1"/>
          </p:nvPr>
        </p:nvSpPr>
        <p:spPr>
          <a:xfrm>
            <a:off x="1701769" y="1320231"/>
            <a:ext cx="8788235" cy="4680520"/>
          </a:xfrm>
        </p:spPr>
        <p:txBody>
          <a:bodyPr vert="horz" lIns="68580" tIns="34290" rIns="68580" bIns="34290" rtlCol="0" anchor="ctr">
            <a:normAutofit/>
          </a:bodyPr>
          <a:lstStyle/>
          <a:p>
            <a:pPr marL="0" indent="0" algn="ctr">
              <a:buNone/>
            </a:pPr>
            <a:endParaRPr lang="en-US" altLang="ja-JP" sz="3200" dirty="0">
              <a:latin typeface="AR P丸ゴシック体M" panose="020B0600010101010101" pitchFamily="50" charset="-128"/>
              <a:ea typeface="AR P丸ゴシック体M" panose="020B0600010101010101" pitchFamily="50" charset="-128"/>
            </a:endParaRPr>
          </a:p>
          <a:p>
            <a:pPr marL="0" indent="0" algn="ctr">
              <a:buNone/>
            </a:pPr>
            <a:r>
              <a:rPr lang="ja-JP" altLang="en-US" sz="4000" dirty="0">
                <a:solidFill>
                  <a:srgbClr val="FF0000"/>
                </a:solidFill>
                <a:latin typeface="HG丸ｺﾞｼｯｸM-PRO" panose="020F0600000000000000" pitchFamily="50" charset="-128"/>
                <a:ea typeface="HG丸ｺﾞｼｯｸM-PRO" panose="020F0600000000000000" pitchFamily="50" charset="-128"/>
              </a:rPr>
              <a:t>持続可能な</a:t>
            </a:r>
            <a:r>
              <a:rPr lang="ja-JP" altLang="en-US" sz="4000" dirty="0">
                <a:latin typeface="HG丸ｺﾞｼｯｸM-PRO" panose="020F0600000000000000" pitchFamily="50" charset="-128"/>
                <a:ea typeface="HG丸ｺﾞｼｯｸM-PRO" panose="020F0600000000000000" pitchFamily="50" charset="-128"/>
              </a:rPr>
              <a:t>「</a:t>
            </a:r>
            <a:r>
              <a:rPr lang="en-US" altLang="ja-JP" sz="4000" dirty="0">
                <a:latin typeface="HG丸ｺﾞｼｯｸM-PRO" panose="020F0600000000000000" pitchFamily="50" charset="-128"/>
                <a:ea typeface="HG丸ｺﾞｼｯｸM-PRO" panose="020F0600000000000000" pitchFamily="50" charset="-128"/>
              </a:rPr>
              <a:t>PTA</a:t>
            </a:r>
            <a:r>
              <a:rPr lang="ja-JP" altLang="en-US" sz="4000" dirty="0">
                <a:latin typeface="HG丸ｺﾞｼｯｸM-PRO" panose="020F0600000000000000" pitchFamily="50" charset="-128"/>
                <a:ea typeface="HG丸ｺﾞｼｯｸM-PRO" panose="020F0600000000000000" pitchFamily="50" charset="-128"/>
              </a:rPr>
              <a:t>活動」</a:t>
            </a:r>
            <a:endParaRPr lang="en-US" altLang="ja-JP" sz="4000" dirty="0">
              <a:latin typeface="HG丸ｺﾞｼｯｸM-PRO" panose="020F0600000000000000" pitchFamily="50" charset="-128"/>
              <a:ea typeface="HG丸ｺﾞｼｯｸM-PRO" panose="020F0600000000000000" pitchFamily="50" charset="-128"/>
            </a:endParaRPr>
          </a:p>
          <a:p>
            <a:pPr marL="0" indent="0" algn="ctr">
              <a:buNone/>
            </a:pPr>
            <a:endParaRPr lang="en-US" altLang="ja-JP" sz="4000" dirty="0">
              <a:latin typeface="HG丸ｺﾞｼｯｸM-PRO" panose="020F0600000000000000" pitchFamily="50" charset="-128"/>
              <a:ea typeface="HG丸ｺﾞｼｯｸM-PRO" panose="020F0600000000000000" pitchFamily="50" charset="-128"/>
            </a:endParaRPr>
          </a:p>
          <a:p>
            <a:pPr marL="0" indent="0" algn="ctr">
              <a:buNone/>
            </a:pPr>
            <a:r>
              <a:rPr lang="ja-JP" altLang="en-US" sz="4000" dirty="0">
                <a:latin typeface="HG丸ｺﾞｼｯｸM-PRO" panose="020F0600000000000000" pitchFamily="50" charset="-128"/>
                <a:ea typeface="HG丸ｺﾞｼｯｸM-PRO" panose="020F0600000000000000" pitchFamily="50" charset="-128"/>
              </a:rPr>
              <a:t>連携</a:t>
            </a:r>
            <a:r>
              <a:rPr lang="en-US" altLang="ja-JP" sz="4000" dirty="0">
                <a:latin typeface="HG丸ｺﾞｼｯｸM-PRO" panose="020F0600000000000000" pitchFamily="50" charset="-128"/>
                <a:ea typeface="HG丸ｺﾞｼｯｸM-PRO" panose="020F0600000000000000" pitchFamily="50" charset="-128"/>
              </a:rPr>
              <a:t>【Give</a:t>
            </a:r>
            <a:r>
              <a:rPr lang="ja-JP" altLang="en-US" sz="4000" dirty="0">
                <a:latin typeface="HG丸ｺﾞｼｯｸM-PRO" panose="020F0600000000000000" pitchFamily="50" charset="-128"/>
                <a:ea typeface="HG丸ｺﾞｼｯｸM-PRO" panose="020F0600000000000000" pitchFamily="50" charset="-128"/>
              </a:rPr>
              <a:t>＆</a:t>
            </a:r>
            <a:r>
              <a:rPr lang="en-US" altLang="ja-JP" sz="4000" dirty="0">
                <a:latin typeface="HG丸ｺﾞｼｯｸM-PRO" panose="020F0600000000000000" pitchFamily="50" charset="-128"/>
                <a:ea typeface="HG丸ｺﾞｼｯｸM-PRO" panose="020F0600000000000000" pitchFamily="50" charset="-128"/>
              </a:rPr>
              <a:t>Take】</a:t>
            </a:r>
            <a:r>
              <a:rPr lang="ja-JP" altLang="en-US" sz="4000" dirty="0">
                <a:latin typeface="HG丸ｺﾞｼｯｸM-PRO" panose="020F0600000000000000" pitchFamily="50" charset="-128"/>
                <a:ea typeface="HG丸ｺﾞｼｯｸM-PRO" panose="020F0600000000000000" pitchFamily="50" charset="-128"/>
              </a:rPr>
              <a:t>から</a:t>
            </a:r>
            <a:endParaRPr lang="en-US" altLang="ja-JP" sz="4000" dirty="0">
              <a:latin typeface="HG丸ｺﾞｼｯｸM-PRO" panose="020F0600000000000000" pitchFamily="50" charset="-128"/>
              <a:ea typeface="HG丸ｺﾞｼｯｸM-PRO" panose="020F0600000000000000" pitchFamily="50" charset="-128"/>
            </a:endParaRPr>
          </a:p>
          <a:p>
            <a:pPr marL="0" indent="0" algn="ctr">
              <a:buNone/>
            </a:pPr>
            <a:endParaRPr lang="en-US" altLang="ja-JP" sz="4000" dirty="0">
              <a:solidFill>
                <a:srgbClr val="FF0000"/>
              </a:solidFill>
              <a:latin typeface="HG丸ｺﾞｼｯｸM-PRO" panose="020F0600000000000000" pitchFamily="50" charset="-128"/>
              <a:ea typeface="HG丸ｺﾞｼｯｸM-PRO" panose="020F0600000000000000" pitchFamily="50" charset="-128"/>
            </a:endParaRPr>
          </a:p>
          <a:p>
            <a:pPr marL="0" indent="0" algn="ctr">
              <a:buNone/>
            </a:pPr>
            <a:r>
              <a:rPr lang="ja-JP" altLang="en-US" sz="4000" dirty="0">
                <a:solidFill>
                  <a:srgbClr val="FF0000"/>
                </a:solidFill>
                <a:latin typeface="HG丸ｺﾞｼｯｸM-PRO" panose="020F0600000000000000" pitchFamily="50" charset="-128"/>
                <a:ea typeface="HG丸ｺﾞｼｯｸM-PRO" panose="020F0600000000000000" pitchFamily="50" charset="-128"/>
              </a:rPr>
              <a:t>融合</a:t>
            </a:r>
            <a:r>
              <a:rPr lang="en-US" altLang="ja-JP" sz="4000" dirty="0">
                <a:solidFill>
                  <a:srgbClr val="FF0000"/>
                </a:solidFill>
                <a:latin typeface="HG丸ｺﾞｼｯｸM-PRO" panose="020F0600000000000000" pitchFamily="50" charset="-128"/>
                <a:ea typeface="HG丸ｺﾞｼｯｸM-PRO" panose="020F0600000000000000" pitchFamily="50" charset="-128"/>
              </a:rPr>
              <a:t>【Win</a:t>
            </a:r>
            <a:r>
              <a:rPr lang="ja-JP" altLang="en-US" sz="4000" dirty="0">
                <a:solidFill>
                  <a:srgbClr val="FF0000"/>
                </a:solidFill>
                <a:latin typeface="HG丸ｺﾞｼｯｸM-PRO" panose="020F0600000000000000" pitchFamily="50" charset="-128"/>
                <a:ea typeface="HG丸ｺﾞｼｯｸM-PRO" panose="020F0600000000000000" pitchFamily="50" charset="-128"/>
              </a:rPr>
              <a:t>＆</a:t>
            </a:r>
            <a:r>
              <a:rPr lang="en-US" altLang="ja-JP" sz="4000" dirty="0">
                <a:solidFill>
                  <a:srgbClr val="FF0000"/>
                </a:solidFill>
                <a:latin typeface="HG丸ｺﾞｼｯｸM-PRO" panose="020F0600000000000000" pitchFamily="50" charset="-128"/>
                <a:ea typeface="HG丸ｺﾞｼｯｸM-PRO" panose="020F0600000000000000" pitchFamily="50" charset="-128"/>
              </a:rPr>
              <a:t>Win】</a:t>
            </a:r>
            <a:r>
              <a:rPr lang="ja-JP" altLang="en-US" sz="4000" dirty="0">
                <a:latin typeface="HG丸ｺﾞｼｯｸM-PRO" panose="020F0600000000000000" pitchFamily="50" charset="-128"/>
                <a:ea typeface="HG丸ｺﾞｼｯｸM-PRO" panose="020F0600000000000000" pitchFamily="50" charset="-128"/>
              </a:rPr>
              <a:t>へ</a:t>
            </a:r>
            <a:endParaRPr lang="en-US" altLang="ja-JP" sz="4000" dirty="0">
              <a:latin typeface="HG丸ｺﾞｼｯｸM-PRO" panose="020F0600000000000000" pitchFamily="50" charset="-128"/>
              <a:ea typeface="HG丸ｺﾞｼｯｸM-PRO" panose="020F0600000000000000" pitchFamily="50" charset="-128"/>
            </a:endParaRPr>
          </a:p>
          <a:p>
            <a:pPr marL="0" indent="0" algn="ctr">
              <a:buNone/>
            </a:pPr>
            <a:endParaRPr kumimoji="1" lang="en-US" altLang="ja-JP" kern="1200" dirty="0">
              <a:solidFill>
                <a:schemeClr val="tx2"/>
              </a:solidFill>
              <a:latin typeface="HG丸ｺﾞｼｯｸM-PRO" panose="020F0600000000000000" pitchFamily="50" charset="-128"/>
              <a:ea typeface="HG丸ｺﾞｼｯｸM-PRO" panose="020F0600000000000000" pitchFamily="50" charset="-128"/>
            </a:endParaRPr>
          </a:p>
          <a:p>
            <a:pPr marL="0" indent="0" algn="ctr">
              <a:buNone/>
            </a:pPr>
            <a:endParaRPr lang="en-US" altLang="ja-JP" dirty="0">
              <a:solidFill>
                <a:schemeClr val="tx2"/>
              </a:solidFill>
              <a:latin typeface="HG丸ｺﾞｼｯｸM-PRO" panose="020F0600000000000000" pitchFamily="50" charset="-128"/>
              <a:ea typeface="HG丸ｺﾞｼｯｸM-PRO" panose="020F0600000000000000" pitchFamily="50" charset="-128"/>
            </a:endParaRPr>
          </a:p>
          <a:p>
            <a:pPr marL="0" indent="0" algn="ctr">
              <a:buNone/>
            </a:pPr>
            <a:endParaRPr kumimoji="1" lang="ja-JP" altLang="en-US" kern="1200" dirty="0">
              <a:solidFill>
                <a:schemeClr val="tx2"/>
              </a:solidFill>
              <a:latin typeface="AR P丸ゴシック体M" panose="020B0600010101010101" pitchFamily="50" charset="-128"/>
              <a:ea typeface="AR P丸ゴシック体M" panose="020B0600010101010101" pitchFamily="50" charset="-128"/>
            </a:endParaRPr>
          </a:p>
        </p:txBody>
      </p:sp>
      <p:grpSp>
        <p:nvGrpSpPr>
          <p:cNvPr id="26" name="Group 11">
            <a:extLst>
              <a:ext uri="{FF2B5EF4-FFF2-40B4-BE49-F238E27FC236}">
                <a16:creationId xmlns:a16="http://schemas.microsoft.com/office/drawing/2014/main" id="{726D7714-EB3F-D1FB-A986-D211A38A81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3772" y="856277"/>
            <a:ext cx="1886211" cy="1630750"/>
            <a:chOff x="-305" y="-4155"/>
            <a:chExt cx="2514948" cy="2174333"/>
          </a:xfrm>
        </p:grpSpPr>
        <p:sp>
          <p:nvSpPr>
            <p:cNvPr id="27" name="Freeform: Shape 12">
              <a:extLst>
                <a:ext uri="{FF2B5EF4-FFF2-40B4-BE49-F238E27FC236}">
                  <a16:creationId xmlns:a16="http://schemas.microsoft.com/office/drawing/2014/main" id="{DCDF892B-D5E3-A60C-6EBB-C3F9CD554A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13">
              <a:extLst>
                <a:ext uri="{FF2B5EF4-FFF2-40B4-BE49-F238E27FC236}">
                  <a16:creationId xmlns:a16="http://schemas.microsoft.com/office/drawing/2014/main" id="{A9C0F5DF-54AA-4414-4AD8-932EA75C7C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Shape 14">
              <a:extLst>
                <a:ext uri="{FF2B5EF4-FFF2-40B4-BE49-F238E27FC236}">
                  <a16:creationId xmlns:a16="http://schemas.microsoft.com/office/drawing/2014/main" id="{53100B72-9084-BC8A-0913-C5F5C54C77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15">
              <a:extLst>
                <a:ext uri="{FF2B5EF4-FFF2-40B4-BE49-F238E27FC236}">
                  <a16:creationId xmlns:a16="http://schemas.microsoft.com/office/drawing/2014/main" id="{BAF8F25B-3417-DDF2-D2D8-32BFA0EEF0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31" name="Group 17">
            <a:extLst>
              <a:ext uri="{FF2B5EF4-FFF2-40B4-BE49-F238E27FC236}">
                <a16:creationId xmlns:a16="http://schemas.microsoft.com/office/drawing/2014/main" id="{52D220C7-1685-86BA-E970-741A7096A9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7752730" y="1561884"/>
            <a:ext cx="3619904" cy="2210637"/>
            <a:chOff x="6867015" y="-1"/>
            <a:chExt cx="5324985" cy="3251912"/>
          </a:xfrm>
          <a:solidFill>
            <a:schemeClr val="accent5">
              <a:alpha val="5000"/>
            </a:schemeClr>
          </a:solidFill>
        </p:grpSpPr>
        <p:sp>
          <p:nvSpPr>
            <p:cNvPr id="32" name="Freeform: Shape 18">
              <a:extLst>
                <a:ext uri="{FF2B5EF4-FFF2-40B4-BE49-F238E27FC236}">
                  <a16:creationId xmlns:a16="http://schemas.microsoft.com/office/drawing/2014/main" id="{D61EA493-5C75-E115-4D9C-A246FF52A0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19">
              <a:extLst>
                <a:ext uri="{FF2B5EF4-FFF2-40B4-BE49-F238E27FC236}">
                  <a16:creationId xmlns:a16="http://schemas.microsoft.com/office/drawing/2014/main" id="{0AD7793A-F0B6-0F17-6B66-D8E9FDEA96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20">
              <a:extLst>
                <a:ext uri="{FF2B5EF4-FFF2-40B4-BE49-F238E27FC236}">
                  <a16:creationId xmlns:a16="http://schemas.microsoft.com/office/drawing/2014/main" id="{DC18A2CD-BE72-822D-E6BF-44CD7CBA5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21">
              <a:extLst>
                <a:ext uri="{FF2B5EF4-FFF2-40B4-BE49-F238E27FC236}">
                  <a16:creationId xmlns:a16="http://schemas.microsoft.com/office/drawing/2014/main" id="{7167B626-A393-E252-DF39-7389A9B5A8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954826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Rectangle 71">
            <a:extLst>
              <a:ext uri="{FF2B5EF4-FFF2-40B4-BE49-F238E27FC236}">
                <a16:creationId xmlns:a16="http://schemas.microsoft.com/office/drawing/2014/main" id="{1561AEE4-4E38-4BAC-976D-E0DE523FC5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4" name="Group 73">
            <a:extLst>
              <a:ext uri="{FF2B5EF4-FFF2-40B4-BE49-F238E27FC236}">
                <a16:creationId xmlns:a16="http://schemas.microsoft.com/office/drawing/2014/main" id="{F0BC676B-D19A-44DB-910A-0C0E6D4339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431" y="3985"/>
            <a:ext cx="9772765" cy="6858000"/>
            <a:chOff x="1303402" y="3985"/>
            <a:chExt cx="9772765" cy="6858000"/>
          </a:xfrm>
        </p:grpSpPr>
        <p:sp>
          <p:nvSpPr>
            <p:cNvPr id="75" name="Freeform: Shape 74">
              <a:extLst>
                <a:ext uri="{FF2B5EF4-FFF2-40B4-BE49-F238E27FC236}">
                  <a16:creationId xmlns:a16="http://schemas.microsoft.com/office/drawing/2014/main" id="{999AA485-A13F-4455-814E-C116AD7E0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9C90D55F-0AFB-45E5-8815-A4701774CE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D476B6C1-4A41-48E6-8540-FC48FCD769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8" name="Freeform: Shape 77">
              <a:extLst>
                <a:ext uri="{FF2B5EF4-FFF2-40B4-BE49-F238E27FC236}">
                  <a16:creationId xmlns:a16="http://schemas.microsoft.com/office/drawing/2014/main" id="{3347F445-D2CA-4FEB-AB8E-7A47AB57C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id="{12F1B3D8-301E-4A54-9284-EB14E9056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0" name="Freeform: Shape 79">
              <a:extLst>
                <a:ext uri="{FF2B5EF4-FFF2-40B4-BE49-F238E27FC236}">
                  <a16:creationId xmlns:a16="http://schemas.microsoft.com/office/drawing/2014/main" id="{CE4B9C67-860A-4569-AC84-3ADE433D1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1" name="Freeform: Shape 80">
              <a:extLst>
                <a:ext uri="{FF2B5EF4-FFF2-40B4-BE49-F238E27FC236}">
                  <a16:creationId xmlns:a16="http://schemas.microsoft.com/office/drawing/2014/main" id="{1175B763-A6E6-4AD1-9138-9B1164A7A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 name="コンテンツ プレースホルダー 2">
            <a:extLst>
              <a:ext uri="{FF2B5EF4-FFF2-40B4-BE49-F238E27FC236}">
                <a16:creationId xmlns:a16="http://schemas.microsoft.com/office/drawing/2014/main" id="{63F44D16-C832-4D7A-B169-ACBF0C0671E5}"/>
              </a:ext>
            </a:extLst>
          </p:cNvPr>
          <p:cNvSpPr>
            <a:spLocks noGrp="1"/>
          </p:cNvSpPr>
          <p:nvPr>
            <p:ph idx="1"/>
          </p:nvPr>
        </p:nvSpPr>
        <p:spPr>
          <a:xfrm>
            <a:off x="276011" y="261257"/>
            <a:ext cx="11639671" cy="7391597"/>
          </a:xfrm>
        </p:spPr>
        <p:txBody>
          <a:bodyPr vert="horz" lIns="68580" tIns="34290" rIns="68580" bIns="34290" rtlCol="0" anchor="t">
            <a:normAutofit/>
          </a:bodyPr>
          <a:lstStyle/>
          <a:p>
            <a:pPr marL="0" indent="0" algn="ctr">
              <a:buNone/>
            </a:pPr>
            <a:endParaRPr lang="en-US" altLang="ja-JP" sz="4000" dirty="0">
              <a:latin typeface="HG丸ｺﾞｼｯｸM-PRO" panose="020F0600000000000000" pitchFamily="50" charset="-128"/>
              <a:ea typeface="HG丸ｺﾞｼｯｸM-PRO" panose="020F0600000000000000" pitchFamily="50" charset="-128"/>
            </a:endParaRPr>
          </a:p>
          <a:p>
            <a:pPr marL="0" indent="0" algn="ctr">
              <a:buNone/>
            </a:pPr>
            <a:r>
              <a:rPr lang="ja-JP" altLang="en-US" sz="4000" dirty="0">
                <a:latin typeface="HG丸ｺﾞｼｯｸM-PRO" panose="020F0600000000000000" pitchFamily="50" charset="-128"/>
                <a:ea typeface="HG丸ｺﾞｼｯｸM-PRO" panose="020F0600000000000000" pitchFamily="50" charset="-128"/>
              </a:rPr>
              <a:t>コミュニケーションを重ねて</a:t>
            </a:r>
            <a:endParaRPr lang="en-US" altLang="ja-JP" sz="4000" dirty="0">
              <a:latin typeface="HG丸ｺﾞｼｯｸM-PRO" panose="020F0600000000000000" pitchFamily="50" charset="-128"/>
              <a:ea typeface="HG丸ｺﾞｼｯｸM-PRO" panose="020F0600000000000000" pitchFamily="50" charset="-128"/>
            </a:endParaRPr>
          </a:p>
          <a:p>
            <a:pPr marL="0" indent="0" algn="ctr">
              <a:buNone/>
            </a:pPr>
            <a:endParaRPr lang="en-US" altLang="ja-JP" sz="4000" dirty="0">
              <a:latin typeface="HG丸ｺﾞｼｯｸM-PRO" panose="020F0600000000000000" pitchFamily="50" charset="-128"/>
              <a:ea typeface="HG丸ｺﾞｼｯｸM-PRO" panose="020F0600000000000000" pitchFamily="50" charset="-128"/>
            </a:endParaRPr>
          </a:p>
          <a:p>
            <a:pPr marL="0" indent="0" algn="ctr">
              <a:buNone/>
            </a:pPr>
            <a:r>
              <a:rPr lang="ja-JP" altLang="en-US" sz="4000" dirty="0">
                <a:solidFill>
                  <a:srgbClr val="FF0000"/>
                </a:solidFill>
                <a:latin typeface="HG丸ｺﾞｼｯｸM-PRO" panose="020F0600000000000000" pitchFamily="50" charset="-128"/>
                <a:ea typeface="HG丸ｺﾞｼｯｸM-PRO" panose="020F0600000000000000" pitchFamily="50" charset="-128"/>
              </a:rPr>
              <a:t>新しい</a:t>
            </a:r>
            <a:r>
              <a:rPr lang="en-US" altLang="ja-JP" sz="4000" dirty="0">
                <a:solidFill>
                  <a:srgbClr val="FF0000"/>
                </a:solidFill>
                <a:latin typeface="HG丸ｺﾞｼｯｸM-PRO" panose="020F0600000000000000" pitchFamily="50" charset="-128"/>
                <a:ea typeface="HG丸ｺﾞｼｯｸM-PRO" panose="020F0600000000000000" pitchFamily="50" charset="-128"/>
              </a:rPr>
              <a:t>PTA</a:t>
            </a:r>
            <a:r>
              <a:rPr lang="ja-JP" altLang="en-US" sz="4000" dirty="0">
                <a:solidFill>
                  <a:srgbClr val="FF0000"/>
                </a:solidFill>
                <a:latin typeface="HG丸ｺﾞｼｯｸM-PRO" panose="020F0600000000000000" pitchFamily="50" charset="-128"/>
                <a:ea typeface="HG丸ｺﾞｼｯｸM-PRO" panose="020F0600000000000000" pitchFamily="50" charset="-128"/>
              </a:rPr>
              <a:t>の形</a:t>
            </a:r>
            <a:r>
              <a:rPr lang="ja-JP" altLang="en-US" sz="4000" dirty="0">
                <a:latin typeface="HG丸ｺﾞｼｯｸM-PRO" panose="020F0600000000000000" pitchFamily="50" charset="-128"/>
                <a:ea typeface="HG丸ｺﾞｼｯｸM-PRO" panose="020F0600000000000000" pitchFamily="50" charset="-128"/>
              </a:rPr>
              <a:t>を創りだそう</a:t>
            </a:r>
            <a:endParaRPr lang="en-US" altLang="ja-JP" sz="4000" dirty="0">
              <a:latin typeface="HG丸ｺﾞｼｯｸM-PRO" panose="020F0600000000000000" pitchFamily="50" charset="-128"/>
              <a:ea typeface="HG丸ｺﾞｼｯｸM-PRO" panose="020F0600000000000000" pitchFamily="50" charset="-128"/>
            </a:endParaRPr>
          </a:p>
          <a:p>
            <a:pPr marL="0" indent="0" algn="ctr">
              <a:buNone/>
            </a:pPr>
            <a:endParaRPr lang="en-US" altLang="ja-JP" sz="4000" dirty="0">
              <a:latin typeface="HG丸ｺﾞｼｯｸM-PRO" panose="020F0600000000000000" pitchFamily="50" charset="-128"/>
              <a:ea typeface="HG丸ｺﾞｼｯｸM-PRO" panose="020F0600000000000000" pitchFamily="50" charset="-128"/>
            </a:endParaRPr>
          </a:p>
          <a:p>
            <a:pPr marL="0" indent="0" algn="ctr">
              <a:buNone/>
            </a:pPr>
            <a:r>
              <a:rPr lang="ja-JP" altLang="en-US" sz="4000" dirty="0">
                <a:latin typeface="HG丸ｺﾞｼｯｸM-PRO" panose="020F0600000000000000" pitchFamily="50" charset="-128"/>
                <a:ea typeface="HG丸ｺﾞｼｯｸM-PRO" panose="020F0600000000000000" pitchFamily="50" charset="-128"/>
              </a:rPr>
              <a:t>～「みんなの学校」が教えてくれたこと～</a:t>
            </a:r>
            <a:endParaRPr lang="en-US" altLang="ja-JP" sz="4000" dirty="0">
              <a:latin typeface="HG丸ｺﾞｼｯｸM-PRO" panose="020F0600000000000000" pitchFamily="50" charset="-128"/>
              <a:ea typeface="HG丸ｺﾞｼｯｸM-PRO" panose="020F0600000000000000" pitchFamily="50" charset="-128"/>
            </a:endParaRPr>
          </a:p>
          <a:p>
            <a:pPr marL="0" indent="0" algn="ctr">
              <a:buNone/>
            </a:pPr>
            <a:endParaRPr lang="en-US" altLang="ja-JP" sz="2400" dirty="0">
              <a:latin typeface="HG丸ｺﾞｼｯｸM-PRO" panose="020F0600000000000000" pitchFamily="50" charset="-128"/>
              <a:ea typeface="HG丸ｺﾞｼｯｸM-PRO" panose="020F0600000000000000" pitchFamily="50" charset="-128"/>
            </a:endParaRPr>
          </a:p>
          <a:p>
            <a:pPr marL="0" indent="0" algn="ctr">
              <a:buNone/>
            </a:pPr>
            <a:endParaRPr lang="en-US" altLang="ja-JP" sz="2400" dirty="0">
              <a:latin typeface="HG丸ｺﾞｼｯｸM-PRO" panose="020F0600000000000000" pitchFamily="50" charset="-128"/>
              <a:ea typeface="HG丸ｺﾞｼｯｸM-PRO" panose="020F0600000000000000" pitchFamily="50" charset="-128"/>
            </a:endParaRPr>
          </a:p>
          <a:p>
            <a:pPr marL="0" indent="0" algn="ctr">
              <a:buNone/>
            </a:pPr>
            <a:endParaRPr lang="en-US" altLang="ja-JP" sz="2400" dirty="0">
              <a:latin typeface="HG丸ｺﾞｼｯｸM-PRO" panose="020F0600000000000000" pitchFamily="50" charset="-128"/>
              <a:ea typeface="HG丸ｺﾞｼｯｸM-PRO" panose="020F0600000000000000" pitchFamily="50" charset="-128"/>
            </a:endParaRPr>
          </a:p>
          <a:p>
            <a:pPr marL="0" indent="0" algn="ctr">
              <a:buNone/>
            </a:pPr>
            <a:r>
              <a:rPr lang="ja-JP" altLang="en-US" sz="2400" dirty="0">
                <a:latin typeface="HG丸ｺﾞｼｯｸM-PRO" panose="020F0600000000000000" pitchFamily="50" charset="-128"/>
                <a:ea typeface="HG丸ｺﾞｼｯｸM-PRO" panose="020F0600000000000000" pitchFamily="50" charset="-128"/>
              </a:rPr>
              <a:t>静岡県</a:t>
            </a:r>
            <a:r>
              <a:rPr lang="en-US" altLang="ja-JP" sz="2400" dirty="0">
                <a:latin typeface="HG丸ｺﾞｼｯｸM-PRO" panose="020F0600000000000000" pitchFamily="50" charset="-128"/>
                <a:ea typeface="HG丸ｺﾞｼｯｸM-PRO" panose="020F0600000000000000" pitchFamily="50" charset="-128"/>
              </a:rPr>
              <a:t>PTA</a:t>
            </a:r>
            <a:r>
              <a:rPr lang="ja-JP" altLang="en-US" sz="2400" dirty="0">
                <a:latin typeface="HG丸ｺﾞｼｯｸM-PRO" panose="020F0600000000000000" pitchFamily="50" charset="-128"/>
                <a:ea typeface="HG丸ｺﾞｼｯｸM-PRO" panose="020F0600000000000000" pitchFamily="50" charset="-128"/>
              </a:rPr>
              <a:t>研究大会　</a:t>
            </a:r>
            <a:endParaRPr lang="en-US" altLang="ja-JP" sz="2400" dirty="0">
              <a:latin typeface="HG丸ｺﾞｼｯｸM-PRO" panose="020F0600000000000000" pitchFamily="50" charset="-128"/>
              <a:ea typeface="HG丸ｺﾞｼｯｸM-PRO" panose="020F0600000000000000" pitchFamily="50" charset="-128"/>
            </a:endParaRPr>
          </a:p>
          <a:p>
            <a:pPr marL="0" indent="0" algn="ctr">
              <a:buNone/>
            </a:pPr>
            <a:r>
              <a:rPr lang="en-US" altLang="ja-JP" sz="2400" dirty="0">
                <a:latin typeface="HG丸ｺﾞｼｯｸM-PRO" panose="020F0600000000000000" pitchFamily="50" charset="-128"/>
                <a:ea typeface="HG丸ｺﾞｼｯｸM-PRO" panose="020F0600000000000000" pitchFamily="50" charset="-128"/>
              </a:rPr>
              <a:t>2024.9.14</a:t>
            </a:r>
            <a:r>
              <a:rPr lang="ja-JP" altLang="en-US" sz="2400" dirty="0">
                <a:latin typeface="HG丸ｺﾞｼｯｸM-PRO" panose="020F0600000000000000" pitchFamily="50" charset="-128"/>
                <a:ea typeface="HG丸ｺﾞｼｯｸM-PRO" panose="020F0600000000000000" pitchFamily="50" charset="-128"/>
              </a:rPr>
              <a:t>　木村　泰子</a:t>
            </a:r>
            <a:endParaRPr lang="en-US" altLang="ja-JP" sz="2400" dirty="0">
              <a:latin typeface="HG丸ｺﾞｼｯｸM-PRO" panose="020F0600000000000000" pitchFamily="50" charset="-128"/>
              <a:ea typeface="HG丸ｺﾞｼｯｸM-PRO" panose="020F0600000000000000" pitchFamily="50" charset="-128"/>
            </a:endParaRPr>
          </a:p>
          <a:p>
            <a:pPr marL="0" indent="0" algn="ctr">
              <a:buNone/>
            </a:pPr>
            <a:endParaRPr lang="en-US" altLang="ja-JP" sz="3600" dirty="0">
              <a:solidFill>
                <a:schemeClr val="tx2"/>
              </a:solidFill>
              <a:latin typeface="AR P丸ゴシック体M" panose="020B0600010101010101" pitchFamily="50" charset="-128"/>
              <a:ea typeface="AR P丸ゴシック体M" panose="020B0600010101010101" pitchFamily="50" charset="-128"/>
            </a:endParaRPr>
          </a:p>
          <a:p>
            <a:pPr marL="0" indent="0">
              <a:buNone/>
            </a:pPr>
            <a:endParaRPr lang="en-US" altLang="ja-JP" sz="3600" dirty="0">
              <a:solidFill>
                <a:schemeClr val="tx2"/>
              </a:solidFill>
              <a:latin typeface="AR P丸ゴシック体M" panose="020B0600010101010101" pitchFamily="50" charset="-128"/>
              <a:ea typeface="AR P丸ゴシック体M" panose="020B0600010101010101" pitchFamily="50" charset="-128"/>
            </a:endParaRPr>
          </a:p>
          <a:p>
            <a:pPr marL="0" indent="0">
              <a:buNone/>
            </a:pPr>
            <a:endParaRPr lang="en-US" altLang="ja-JP" sz="3600" dirty="0">
              <a:solidFill>
                <a:schemeClr val="tx2"/>
              </a:solidFill>
              <a:latin typeface="AR P丸ゴシック体M" panose="020B0600010101010101" pitchFamily="50" charset="-128"/>
              <a:ea typeface="AR P丸ゴシック体M" panose="020B0600010101010101" pitchFamily="50" charset="-128"/>
            </a:endParaRPr>
          </a:p>
          <a:p>
            <a:pPr marL="0" indent="0">
              <a:buNone/>
            </a:pPr>
            <a:endParaRPr lang="en-US" altLang="ja-JP" sz="3600" dirty="0">
              <a:solidFill>
                <a:schemeClr val="tx2"/>
              </a:solidFill>
              <a:latin typeface="AR P丸ゴシック体M" panose="020B0600010101010101" pitchFamily="50" charset="-128"/>
              <a:ea typeface="AR P丸ゴシック体M" panose="020B0600010101010101" pitchFamily="50" charset="-128"/>
            </a:endParaRPr>
          </a:p>
          <a:p>
            <a:pPr marL="0" indent="0">
              <a:buNone/>
            </a:pPr>
            <a:endParaRPr kumimoji="1" lang="en-US" altLang="ja-JP" sz="800" kern="1200" dirty="0">
              <a:solidFill>
                <a:schemeClr val="tx2"/>
              </a:solidFill>
              <a:latin typeface="AR P丸ゴシック体M" panose="020B0600010101010101" pitchFamily="50" charset="-128"/>
              <a:ea typeface="AR P丸ゴシック体M" panose="020B0600010101010101" pitchFamily="50" charset="-128"/>
            </a:endParaRPr>
          </a:p>
          <a:p>
            <a:pPr marL="0" indent="0">
              <a:buNone/>
            </a:pPr>
            <a:endParaRPr lang="en-US" altLang="ja-JP" sz="800" dirty="0">
              <a:solidFill>
                <a:schemeClr val="tx2"/>
              </a:solidFill>
              <a:latin typeface="AR P丸ゴシック体M" panose="020B0600010101010101" pitchFamily="50" charset="-128"/>
              <a:ea typeface="AR P丸ゴシック体M" panose="020B0600010101010101" pitchFamily="50" charset="-128"/>
            </a:endParaRPr>
          </a:p>
          <a:p>
            <a:pPr marL="0" indent="0">
              <a:buNone/>
            </a:pPr>
            <a:endParaRPr kumimoji="1" lang="ja-JP" altLang="en-US" sz="800" kern="1200" dirty="0">
              <a:solidFill>
                <a:schemeClr val="tx2"/>
              </a:solidFill>
              <a:latin typeface="AR P丸ゴシック体M" panose="020B0600010101010101" pitchFamily="50" charset="-128"/>
              <a:ea typeface="AR P丸ゴシック体M" panose="020B0600010101010101" pitchFamily="50" charset="-128"/>
            </a:endParaRPr>
          </a:p>
        </p:txBody>
      </p:sp>
    </p:spTree>
    <p:extLst>
      <p:ext uri="{BB962C8B-B14F-4D97-AF65-F5344CB8AC3E}">
        <p14:creationId xmlns:p14="http://schemas.microsoft.com/office/powerpoint/2010/main" val="214820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図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1920" y="1666240"/>
            <a:ext cx="9072879" cy="4895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ctrTitle"/>
          </p:nvPr>
        </p:nvSpPr>
        <p:spPr>
          <a:xfrm>
            <a:off x="2108433" y="450857"/>
            <a:ext cx="7772400" cy="1512167"/>
          </a:xfrm>
        </p:spPr>
        <p:txBody>
          <a:bodyPr>
            <a:normAutofit fontScale="90000"/>
          </a:bodyPr>
          <a:lstStyle/>
          <a:p>
            <a:pPr>
              <a:lnSpc>
                <a:spcPct val="150000"/>
              </a:lnSpc>
              <a:defRPr/>
            </a:pPr>
            <a:r>
              <a:rPr lang="ja-JP" altLang="en-US" sz="3600" b="1" dirty="0">
                <a:solidFill>
                  <a:srgbClr val="0070C0"/>
                </a:solidFill>
                <a:latin typeface="HG丸ｺﾞｼｯｸM-PRO" pitchFamily="50" charset="-128"/>
                <a:ea typeface="HG丸ｺﾞｼｯｸM-PRO" pitchFamily="50" charset="-128"/>
              </a:rPr>
              <a:t>みんながつくる　みんなの学校　</a:t>
            </a:r>
            <a:br>
              <a:rPr lang="en-US" altLang="ja-JP" b="1" dirty="0">
                <a:solidFill>
                  <a:srgbClr val="0070C0"/>
                </a:solidFill>
                <a:latin typeface="HG丸ｺﾞｼｯｸM-PRO" pitchFamily="50" charset="-128"/>
                <a:ea typeface="HG丸ｺﾞｼｯｸM-PRO" pitchFamily="50" charset="-128"/>
              </a:rPr>
            </a:br>
            <a:r>
              <a:rPr lang="ja-JP" altLang="en-US" b="1" dirty="0">
                <a:solidFill>
                  <a:srgbClr val="0070C0"/>
                </a:solidFill>
                <a:latin typeface="HG丸ｺﾞｼｯｸM-PRO" pitchFamily="50" charset="-128"/>
                <a:ea typeface="HG丸ｺﾞｼｯｸM-PRO" pitchFamily="50" charset="-128"/>
              </a:rPr>
              <a:t>　　　　　　　　　　</a:t>
            </a:r>
            <a:r>
              <a:rPr lang="en-US" altLang="ja-JP" sz="3100" b="1" dirty="0">
                <a:solidFill>
                  <a:srgbClr val="0070C0"/>
                </a:solidFill>
                <a:latin typeface="HG丸ｺﾞｼｯｸM-PRO" pitchFamily="50" charset="-128"/>
                <a:ea typeface="HG丸ｺﾞｼｯｸM-PRO" pitchFamily="50" charset="-128"/>
              </a:rPr>
              <a:t>2006</a:t>
            </a:r>
            <a:r>
              <a:rPr lang="ja-JP" altLang="en-US" sz="3100" b="1" dirty="0">
                <a:solidFill>
                  <a:srgbClr val="0070C0"/>
                </a:solidFill>
                <a:latin typeface="HG丸ｺﾞｼｯｸM-PRO" pitchFamily="50" charset="-128"/>
                <a:ea typeface="HG丸ｺﾞｼｯｸM-PRO" pitchFamily="50" charset="-128"/>
              </a:rPr>
              <a:t>年開校</a:t>
            </a:r>
          </a:p>
        </p:txBody>
      </p:sp>
    </p:spTree>
    <p:extLst>
      <p:ext uri="{BB962C8B-B14F-4D97-AF65-F5344CB8AC3E}">
        <p14:creationId xmlns:p14="http://schemas.microsoft.com/office/powerpoint/2010/main" val="256277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5661CAF-A293-ED18-12E2-D4BF45AC9EA4}"/>
            </a:ext>
          </a:extLst>
        </p:cNvPr>
        <p:cNvGrpSpPr/>
        <p:nvPr/>
      </p:nvGrpSpPr>
      <p:grpSpPr>
        <a:xfrm>
          <a:off x="0" y="0"/>
          <a:ext cx="0" cy="0"/>
          <a:chOff x="0" y="0"/>
          <a:chExt cx="0" cy="0"/>
        </a:xfrm>
      </p:grpSpPr>
      <p:sp>
        <p:nvSpPr>
          <p:cNvPr id="40" name="Rectangle 39">
            <a:extLst>
              <a:ext uri="{FF2B5EF4-FFF2-40B4-BE49-F238E27FC236}">
                <a16:creationId xmlns:a16="http://schemas.microsoft.com/office/drawing/2014/main" id="{7D8B3AF2-1620-4B73-1C60-72B3798987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2" name="Group 41">
            <a:extLst>
              <a:ext uri="{FF2B5EF4-FFF2-40B4-BE49-F238E27FC236}">
                <a16:creationId xmlns:a16="http://schemas.microsoft.com/office/drawing/2014/main" id="{4FE20A2E-60C5-5E3F-A3B2-6926FC7F095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7467600" cy="6858000"/>
            <a:chOff x="7467600" y="0"/>
            <a:chExt cx="4724400" cy="6858000"/>
          </a:xfrm>
        </p:grpSpPr>
        <p:sp>
          <p:nvSpPr>
            <p:cNvPr id="43" name="Rectangle 42">
              <a:extLst>
                <a:ext uri="{FF2B5EF4-FFF2-40B4-BE49-F238E27FC236}">
                  <a16:creationId xmlns:a16="http://schemas.microsoft.com/office/drawing/2014/main" id="{81ED8DAF-7BE5-33BB-B59B-328553AEA1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E58CE67-8C99-C2BB-1F9D-79D0BB5D44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6" name="Freeform: Shape 45">
            <a:extLst>
              <a:ext uri="{FF2B5EF4-FFF2-40B4-BE49-F238E27FC236}">
                <a16:creationId xmlns:a16="http://schemas.microsoft.com/office/drawing/2014/main" id="{9123FE2F-A9D3-B53C-E9DE-446F96616C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69701" cy="6858000"/>
          </a:xfrm>
          <a:custGeom>
            <a:avLst/>
            <a:gdLst>
              <a:gd name="connsiteX0" fmla="*/ 369702 w 7467600"/>
              <a:gd name="connsiteY0" fmla="*/ 6712169 h 6858000"/>
              <a:gd name="connsiteX1" fmla="*/ 366575 w 7467600"/>
              <a:gd name="connsiteY1" fmla="*/ 6715556 h 6858000"/>
              <a:gd name="connsiteX2" fmla="*/ 371637 w 7467600"/>
              <a:gd name="connsiteY2" fmla="*/ 6713954 h 6858000"/>
              <a:gd name="connsiteX3" fmla="*/ 7090188 w 7467600"/>
              <a:gd name="connsiteY3" fmla="*/ 6584365 h 6858000"/>
              <a:gd name="connsiteX4" fmla="*/ 7440138 w 7467600"/>
              <a:gd name="connsiteY4" fmla="*/ 6622648 h 6858000"/>
              <a:gd name="connsiteX5" fmla="*/ 7467600 w 7467600"/>
              <a:gd name="connsiteY5" fmla="*/ 6628217 h 6858000"/>
              <a:gd name="connsiteX6" fmla="*/ 7467600 w 7467600"/>
              <a:gd name="connsiteY6" fmla="*/ 6668575 h 6858000"/>
              <a:gd name="connsiteX7" fmla="*/ 7392322 w 7467600"/>
              <a:gd name="connsiteY7" fmla="*/ 6658238 h 6858000"/>
              <a:gd name="connsiteX8" fmla="*/ 7467600 w 7467600"/>
              <a:gd name="connsiteY8" fmla="*/ 6683873 h 6858000"/>
              <a:gd name="connsiteX9" fmla="*/ 7467600 w 7467600"/>
              <a:gd name="connsiteY9" fmla="*/ 6714215 h 6858000"/>
              <a:gd name="connsiteX10" fmla="*/ 7447383 w 7467600"/>
              <a:gd name="connsiteY10" fmla="*/ 6707202 h 6858000"/>
              <a:gd name="connsiteX11" fmla="*/ 7289862 w 7467600"/>
              <a:gd name="connsiteY11" fmla="*/ 6659827 h 6858000"/>
              <a:gd name="connsiteX12" fmla="*/ 7434024 w 7467600"/>
              <a:gd name="connsiteY12" fmla="*/ 6722130 h 6858000"/>
              <a:gd name="connsiteX13" fmla="*/ 7467600 w 7467600"/>
              <a:gd name="connsiteY13" fmla="*/ 6736157 h 6858000"/>
              <a:gd name="connsiteX14" fmla="*/ 7467600 w 7467600"/>
              <a:gd name="connsiteY14" fmla="*/ 6767913 h 6858000"/>
              <a:gd name="connsiteX15" fmla="*/ 7271814 w 7467600"/>
              <a:gd name="connsiteY15" fmla="*/ 6684601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7090188 w 7467600"/>
              <a:gd name="connsiteY21" fmla="*/ 6584365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61797 w 7467600"/>
              <a:gd name="connsiteY74" fmla="*/ 5419899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126431 w 7467600"/>
              <a:gd name="connsiteY88" fmla="*/ 5737872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6861797 w 7467600"/>
              <a:gd name="connsiteY101" fmla="*/ 5419899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7133363 w 7467600"/>
              <a:gd name="connsiteY125" fmla="*/ 5050246 h 6858000"/>
              <a:gd name="connsiteX126" fmla="*/ 7450656 w 7467600"/>
              <a:gd name="connsiteY126" fmla="*/ 5134750 h 6858000"/>
              <a:gd name="connsiteX127" fmla="*/ 7467600 w 7467600"/>
              <a:gd name="connsiteY127" fmla="*/ 5142496 h 6858000"/>
              <a:gd name="connsiteX128" fmla="*/ 7467600 w 7467600"/>
              <a:gd name="connsiteY128" fmla="*/ 5158623 h 6858000"/>
              <a:gd name="connsiteX129" fmla="*/ 7427076 w 7467600"/>
              <a:gd name="connsiteY129" fmla="*/ 5142684 h 6858000"/>
              <a:gd name="connsiteX130" fmla="*/ 7467600 w 7467600"/>
              <a:gd name="connsiteY130" fmla="*/ 5164774 h 6858000"/>
              <a:gd name="connsiteX131" fmla="*/ 7467600 w 7467600"/>
              <a:gd name="connsiteY131" fmla="*/ 5199146 h 6858000"/>
              <a:gd name="connsiteX132" fmla="*/ 7391022 w 7467600"/>
              <a:gd name="connsiteY132" fmla="*/ 5158141 h 6858000"/>
              <a:gd name="connsiteX133" fmla="*/ 7312201 w 7467600"/>
              <a:gd name="connsiteY133" fmla="*/ 5128278 h 6858000"/>
              <a:gd name="connsiteX134" fmla="*/ 7343603 w 7467600"/>
              <a:gd name="connsiteY134" fmla="*/ 5149746 h 6858000"/>
              <a:gd name="connsiteX135" fmla="*/ 7467600 w 7467600"/>
              <a:gd name="connsiteY135" fmla="*/ 5241225 h 6858000"/>
              <a:gd name="connsiteX136" fmla="*/ 7467600 w 7467600"/>
              <a:gd name="connsiteY136" fmla="*/ 5277736 h 6858000"/>
              <a:gd name="connsiteX137" fmla="*/ 7327465 w 7467600"/>
              <a:gd name="connsiteY137" fmla="*/ 5174181 h 6858000"/>
              <a:gd name="connsiteX138" fmla="*/ 7244057 w 7467600"/>
              <a:gd name="connsiteY138" fmla="*/ 5124233 h 6858000"/>
              <a:gd name="connsiteX139" fmla="*/ 7353035 w 7467600"/>
              <a:gd name="connsiteY139" fmla="*/ 5197318 h 6858000"/>
              <a:gd name="connsiteX140" fmla="*/ 7467600 w 7467600"/>
              <a:gd name="connsiteY140" fmla="*/ 5297634 h 6858000"/>
              <a:gd name="connsiteX141" fmla="*/ 7467600 w 7467600"/>
              <a:gd name="connsiteY141" fmla="*/ 5361850 h 6858000"/>
              <a:gd name="connsiteX142" fmla="*/ 7368569 w 7467600"/>
              <a:gd name="connsiteY142" fmla="*/ 5270182 h 6858000"/>
              <a:gd name="connsiteX143" fmla="*/ 7131946 w 7467600"/>
              <a:gd name="connsiteY143" fmla="*/ 5075653 h 6858000"/>
              <a:gd name="connsiteX144" fmla="*/ 7133363 w 7467600"/>
              <a:gd name="connsiteY144" fmla="*/ 5050246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7467600 w 7467600"/>
              <a:gd name="connsiteY834" fmla="*/ 163142 h 6858000"/>
              <a:gd name="connsiteX835" fmla="*/ 7467600 w 7467600"/>
              <a:gd name="connsiteY835" fmla="*/ 789215 h 6858000"/>
              <a:gd name="connsiteX836" fmla="*/ 7451412 w 7467600"/>
              <a:gd name="connsiteY836" fmla="*/ 799572 h 6858000"/>
              <a:gd name="connsiteX837" fmla="*/ 7419999 w 7467600"/>
              <a:gd name="connsiteY837" fmla="*/ 774360 h 6858000"/>
              <a:gd name="connsiteX838" fmla="*/ 7429067 w 7467600"/>
              <a:gd name="connsiteY838" fmla="*/ 402737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29067 w 7467600"/>
              <a:gd name="connsiteY844" fmla="*/ 402737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7429067 w 7467600"/>
              <a:gd name="connsiteY848" fmla="*/ 402737 h 6858000"/>
              <a:gd name="connsiteX849" fmla="*/ 5905192 w 7467600"/>
              <a:gd name="connsiteY849" fmla="*/ 163079 h 6858000"/>
              <a:gd name="connsiteX850" fmla="*/ 5865655 w 7467600"/>
              <a:gd name="connsiteY850" fmla="*/ 171901 h 6858000"/>
              <a:gd name="connsiteX851" fmla="*/ 5259740 w 7467600"/>
              <a:gd name="connsiteY851" fmla="*/ 257013 h 6858000"/>
              <a:gd name="connsiteX852" fmla="*/ 5208466 w 7467600"/>
              <a:gd name="connsiteY852" fmla="*/ 257550 h 6858000"/>
              <a:gd name="connsiteX853" fmla="*/ 4980204 w 7467600"/>
              <a:gd name="connsiteY853" fmla="*/ 271903 h 6858000"/>
              <a:gd name="connsiteX854" fmla="*/ 5068068 w 7467600"/>
              <a:gd name="connsiteY854" fmla="*/ 282244 h 6858000"/>
              <a:gd name="connsiteX855" fmla="*/ 5153231 w 7467600"/>
              <a:gd name="connsiteY855" fmla="*/ 292240 h 6858000"/>
              <a:gd name="connsiteX856" fmla="*/ 5426491 w 7467600"/>
              <a:gd name="connsiteY856" fmla="*/ 281128 h 6858000"/>
              <a:gd name="connsiteX857" fmla="*/ 5731212 w 7467600"/>
              <a:gd name="connsiteY857" fmla="*/ 231951 h 6858000"/>
              <a:gd name="connsiteX858" fmla="*/ 5905192 w 7467600"/>
              <a:gd name="connsiteY858" fmla="*/ 163079 h 6858000"/>
              <a:gd name="connsiteX859" fmla="*/ 5944437 w 7467600"/>
              <a:gd name="connsiteY859" fmla="*/ 113829 h 6858000"/>
              <a:gd name="connsiteX860" fmla="*/ 5825032 w 7467600"/>
              <a:gd name="connsiteY860" fmla="*/ 146405 h 6858000"/>
              <a:gd name="connsiteX861" fmla="*/ 4955599 w 7467600"/>
              <a:gd name="connsiteY861" fmla="*/ 247008 h 6858000"/>
              <a:gd name="connsiteX862" fmla="*/ 5210104 w 7467600"/>
              <a:gd name="connsiteY862" fmla="*/ 228123 h 6858000"/>
              <a:gd name="connsiteX863" fmla="*/ 5261015 w 7467600"/>
              <a:gd name="connsiteY863" fmla="*/ 227087 h 6858000"/>
              <a:gd name="connsiteX864" fmla="*/ 5861181 w 7467600"/>
              <a:gd name="connsiteY864" fmla="*/ 143093 h 6858000"/>
              <a:gd name="connsiteX865" fmla="*/ 5961252 w 7467600"/>
              <a:gd name="connsiteY865" fmla="*/ 114820 h 6858000"/>
              <a:gd name="connsiteX866" fmla="*/ 5944437 w 7467600"/>
              <a:gd name="connsiteY866" fmla="*/ 113829 h 6858000"/>
              <a:gd name="connsiteX867" fmla="*/ 3882765 w 7467600"/>
              <a:gd name="connsiteY867" fmla="*/ 0 h 6858000"/>
              <a:gd name="connsiteX868" fmla="*/ 3995099 w 7467600"/>
              <a:gd name="connsiteY868" fmla="*/ 0 h 6858000"/>
              <a:gd name="connsiteX869" fmla="*/ 4163818 w 7467600"/>
              <a:gd name="connsiteY869" fmla="*/ 234104 h 6858000"/>
              <a:gd name="connsiteX870" fmla="*/ 4172099 w 7467600"/>
              <a:gd name="connsiteY870" fmla="*/ 234207 h 6858000"/>
              <a:gd name="connsiteX871" fmla="*/ 4784282 w 7467600"/>
              <a:gd name="connsiteY871" fmla="*/ 276561 h 6858000"/>
              <a:gd name="connsiteX872" fmla="*/ 4801687 w 7467600"/>
              <a:gd name="connsiteY872" fmla="*/ 267764 h 6858000"/>
              <a:gd name="connsiteX873" fmla="*/ 6082788 w 7467600"/>
              <a:gd name="connsiteY873" fmla="*/ 64119 h 6858000"/>
              <a:gd name="connsiteX874" fmla="*/ 6099442 w 7467600"/>
              <a:gd name="connsiteY874" fmla="*/ 82568 h 6858000"/>
              <a:gd name="connsiteX875" fmla="*/ 4804137 w 7467600"/>
              <a:gd name="connsiteY875" fmla="*/ 320931 h 6858000"/>
              <a:gd name="connsiteX876" fmla="*/ 4227047 w 7467600"/>
              <a:gd name="connsiteY876" fmla="*/ 313415 h 6858000"/>
              <a:gd name="connsiteX877" fmla="*/ 4346041 w 7467600"/>
              <a:gd name="connsiteY877" fmla="*/ 456086 h 6858000"/>
              <a:gd name="connsiteX878" fmla="*/ 4870967 w 7467600"/>
              <a:gd name="connsiteY878" fmla="*/ 963061 h 6858000"/>
              <a:gd name="connsiteX879" fmla="*/ 4889647 w 7467600"/>
              <a:gd name="connsiteY879" fmla="*/ 957147 h 6858000"/>
              <a:gd name="connsiteX880" fmla="*/ 5422504 w 7467600"/>
              <a:gd name="connsiteY880" fmla="*/ 805191 h 6858000"/>
              <a:gd name="connsiteX881" fmla="*/ 6087656 w 7467600"/>
              <a:gd name="connsiteY881" fmla="*/ 826703 h 6858000"/>
              <a:gd name="connsiteX882" fmla="*/ 6058717 w 7467600"/>
              <a:gd name="connsiteY882" fmla="*/ 865992 h 6858000"/>
              <a:gd name="connsiteX883" fmla="*/ 4974153 w 7467600"/>
              <a:gd name="connsiteY883" fmla="*/ 1045456 h 6858000"/>
              <a:gd name="connsiteX884" fmla="*/ 5627835 w 7467600"/>
              <a:gd name="connsiteY884" fmla="*/ 1472077 h 6858000"/>
              <a:gd name="connsiteX885" fmla="*/ 5629817 w 7467600"/>
              <a:gd name="connsiteY885" fmla="*/ 1471412 h 6858000"/>
              <a:gd name="connsiteX886" fmla="*/ 5634124 w 7467600"/>
              <a:gd name="connsiteY886" fmla="*/ 1470572 h 6858000"/>
              <a:gd name="connsiteX887" fmla="*/ 5755832 w 7467600"/>
              <a:gd name="connsiteY887" fmla="*/ 1383886 h 6858000"/>
              <a:gd name="connsiteX888" fmla="*/ 6014186 w 7467600"/>
              <a:gd name="connsiteY888" fmla="*/ 1279799 h 6858000"/>
              <a:gd name="connsiteX889" fmla="*/ 6901619 w 7467600"/>
              <a:gd name="connsiteY889" fmla="*/ 1047874 h 6858000"/>
              <a:gd name="connsiteX890" fmla="*/ 6931566 w 7467600"/>
              <a:gd name="connsiteY890" fmla="*/ 1062034 h 6858000"/>
              <a:gd name="connsiteX891" fmla="*/ 5790982 w 7467600"/>
              <a:gd name="connsiteY891" fmla="*/ 1561380 h 6858000"/>
              <a:gd name="connsiteX892" fmla="*/ 6188971 w 7467600"/>
              <a:gd name="connsiteY892" fmla="*/ 1755168 h 6858000"/>
              <a:gd name="connsiteX893" fmla="*/ 6202446 w 7467600"/>
              <a:gd name="connsiteY893" fmla="*/ 1752268 h 6858000"/>
              <a:gd name="connsiteX894" fmla="*/ 7179560 w 7467600"/>
              <a:gd name="connsiteY894" fmla="*/ 1467551 h 6858000"/>
              <a:gd name="connsiteX895" fmla="*/ 7158730 w 7467600"/>
              <a:gd name="connsiteY895" fmla="*/ 1507835 h 6858000"/>
              <a:gd name="connsiteX896" fmla="*/ 6326959 w 7467600"/>
              <a:gd name="connsiteY896" fmla="*/ 1817686 h 6858000"/>
              <a:gd name="connsiteX897" fmla="*/ 6537433 w 7467600"/>
              <a:gd name="connsiteY897" fmla="*/ 1907790 h 6858000"/>
              <a:gd name="connsiteX898" fmla="*/ 6550221 w 7467600"/>
              <a:gd name="connsiteY898" fmla="*/ 1910729 h 6858000"/>
              <a:gd name="connsiteX899" fmla="*/ 6964438 w 7467600"/>
              <a:gd name="connsiteY899" fmla="*/ 2209505 h 6858000"/>
              <a:gd name="connsiteX900" fmla="*/ 7367862 w 7467600"/>
              <a:gd name="connsiteY900" fmla="*/ 2806833 h 6858000"/>
              <a:gd name="connsiteX901" fmla="*/ 7364329 w 7467600"/>
              <a:gd name="connsiteY901" fmla="*/ 2826907 h 6858000"/>
              <a:gd name="connsiteX902" fmla="*/ 7290545 w 7467600"/>
              <a:gd name="connsiteY902" fmla="*/ 2850663 h 6858000"/>
              <a:gd name="connsiteX903" fmla="*/ 6472036 w 7467600"/>
              <a:gd name="connsiteY903" fmla="*/ 1959003 h 6858000"/>
              <a:gd name="connsiteX904" fmla="*/ 5792897 w 7467600"/>
              <a:gd name="connsiteY904" fmla="*/ 1647747 h 6858000"/>
              <a:gd name="connsiteX905" fmla="*/ 5842751 w 7467600"/>
              <a:gd name="connsiteY905" fmla="*/ 1816112 h 6858000"/>
              <a:gd name="connsiteX906" fmla="*/ 5847424 w 7467600"/>
              <a:gd name="connsiteY906" fmla="*/ 1815776 h 6858000"/>
              <a:gd name="connsiteX907" fmla="*/ 6399821 w 7467600"/>
              <a:gd name="connsiteY907" fmla="*/ 2344799 h 6858000"/>
              <a:gd name="connsiteX908" fmla="*/ 6323232 w 7467600"/>
              <a:gd name="connsiteY908" fmla="*/ 2389634 h 6858000"/>
              <a:gd name="connsiteX909" fmla="*/ 5942958 w 7467600"/>
              <a:gd name="connsiteY909" fmla="*/ 2077708 h 6858000"/>
              <a:gd name="connsiteX910" fmla="*/ 5921559 w 7467600"/>
              <a:gd name="connsiteY910" fmla="*/ 2378596 h 6858000"/>
              <a:gd name="connsiteX911" fmla="*/ 5817651 w 7467600"/>
              <a:gd name="connsiteY911" fmla="*/ 3023919 h 6858000"/>
              <a:gd name="connsiteX912" fmla="*/ 5729634 w 7467600"/>
              <a:gd name="connsiteY912" fmla="*/ 3051849 h 6858000"/>
              <a:gd name="connsiteX913" fmla="*/ 5611018 w 7467600"/>
              <a:gd name="connsiteY913" fmla="*/ 2316769 h 6858000"/>
              <a:gd name="connsiteX914" fmla="*/ 5687608 w 7467600"/>
              <a:gd name="connsiteY914" fmla="*/ 2039972 h 6858000"/>
              <a:gd name="connsiteX915" fmla="*/ 5657554 w 7467600"/>
              <a:gd name="connsiteY915" fmla="*/ 1576445 h 6858000"/>
              <a:gd name="connsiteX916" fmla="*/ 5150475 w 7467600"/>
              <a:gd name="connsiteY916" fmla="*/ 1274012 h 6858000"/>
              <a:gd name="connsiteX917" fmla="*/ 5349142 w 7467600"/>
              <a:gd name="connsiteY917" fmla="*/ 2204405 h 6858000"/>
              <a:gd name="connsiteX918" fmla="*/ 5262214 w 7467600"/>
              <a:gd name="connsiteY918" fmla="*/ 2233836 h 6858000"/>
              <a:gd name="connsiteX919" fmla="*/ 4981539 w 7467600"/>
              <a:gd name="connsiteY919" fmla="*/ 1542201 h 6858000"/>
              <a:gd name="connsiteX920" fmla="*/ 4958461 w 7467600"/>
              <a:gd name="connsiteY920" fmla="*/ 1136957 h 6858000"/>
              <a:gd name="connsiteX921" fmla="*/ 4655015 w 7467600"/>
              <a:gd name="connsiteY921" fmla="*/ 891426 h 6858000"/>
              <a:gd name="connsiteX922" fmla="*/ 4348002 w 7467600"/>
              <a:gd name="connsiteY922" fmla="*/ 2205895 h 6858000"/>
              <a:gd name="connsiteX923" fmla="*/ 4262250 w 7467600"/>
              <a:gd name="connsiteY923" fmla="*/ 2219972 h 6858000"/>
              <a:gd name="connsiteX924" fmla="*/ 4550611 w 7467600"/>
              <a:gd name="connsiteY924" fmla="*/ 817540 h 6858000"/>
              <a:gd name="connsiteX925" fmla="*/ 4564418 w 7467600"/>
              <a:gd name="connsiteY925" fmla="*/ 808293 h 6858000"/>
              <a:gd name="connsiteX926" fmla="*/ 4266388 w 7467600"/>
              <a:gd name="connsiteY926" fmla="*/ 500083 h 6858000"/>
              <a:gd name="connsiteX927" fmla="*/ 4032842 w 7467600"/>
              <a:gd name="connsiteY927" fmla="*/ 211809 h 6858000"/>
              <a:gd name="connsiteX928" fmla="*/ 3882765 w 7467600"/>
              <a:gd name="connsiteY928" fmla="*/ 0 h 6858000"/>
              <a:gd name="connsiteX929" fmla="*/ 3721337 w 7467600"/>
              <a:gd name="connsiteY929" fmla="*/ 0 h 6858000"/>
              <a:gd name="connsiteX930" fmla="*/ 3797544 w 7467600"/>
              <a:gd name="connsiteY930" fmla="*/ 0 h 6858000"/>
              <a:gd name="connsiteX931" fmla="*/ 3775734 w 7467600"/>
              <a:gd name="connsiteY931" fmla="*/ 95131 h 6858000"/>
              <a:gd name="connsiteX932" fmla="*/ 3724807 w 7467600"/>
              <a:gd name="connsiteY932" fmla="*/ 272257 h 6858000"/>
              <a:gd name="connsiteX933" fmla="*/ 3726844 w 7467600"/>
              <a:gd name="connsiteY933" fmla="*/ 282988 h 6858000"/>
              <a:gd name="connsiteX934" fmla="*/ 3742664 w 7467600"/>
              <a:gd name="connsiteY934" fmla="*/ 279918 h 6858000"/>
              <a:gd name="connsiteX935" fmla="*/ 4103910 w 7467600"/>
              <a:gd name="connsiteY935" fmla="*/ 1161917 h 6858000"/>
              <a:gd name="connsiteX936" fmla="*/ 4020269 w 7467600"/>
              <a:gd name="connsiteY936" fmla="*/ 1200406 h 6858000"/>
              <a:gd name="connsiteX937" fmla="*/ 3674882 w 7467600"/>
              <a:gd name="connsiteY937" fmla="*/ 488524 h 6858000"/>
              <a:gd name="connsiteX938" fmla="*/ 3132682 w 7467600"/>
              <a:gd name="connsiteY938" fmla="*/ 1072284 h 6858000"/>
              <a:gd name="connsiteX939" fmla="*/ 2716346 w 7467600"/>
              <a:gd name="connsiteY939" fmla="*/ 1276376 h 6858000"/>
              <a:gd name="connsiteX940" fmla="*/ 2716772 w 7467600"/>
              <a:gd name="connsiteY940" fmla="*/ 1255462 h 6858000"/>
              <a:gd name="connsiteX941" fmla="*/ 3471096 w 7467600"/>
              <a:gd name="connsiteY941" fmla="*/ 437072 h 6858000"/>
              <a:gd name="connsiteX942" fmla="*/ 3639057 w 7467600"/>
              <a:gd name="connsiteY942" fmla="*/ 286334 h 6858000"/>
              <a:gd name="connsiteX943" fmla="*/ 3640309 w 7467600"/>
              <a:gd name="connsiteY943" fmla="*/ 284664 h 6858000"/>
              <a:gd name="connsiteX944" fmla="*/ 3646022 w 7467600"/>
              <a:gd name="connsiteY944" fmla="*/ 276711 h 6858000"/>
              <a:gd name="connsiteX945" fmla="*/ 3707943 w 7467600"/>
              <a:gd name="connsiteY945" fmla="*/ 65958 h 6858000"/>
              <a:gd name="connsiteX946" fmla="*/ 3721337 w 7467600"/>
              <a:gd name="connsiteY946" fmla="*/ 0 h 6858000"/>
              <a:gd name="connsiteX947" fmla="*/ 2867960 w 7467600"/>
              <a:gd name="connsiteY947" fmla="*/ 0 h 6858000"/>
              <a:gd name="connsiteX948" fmla="*/ 2926351 w 7467600"/>
              <a:gd name="connsiteY948" fmla="*/ 0 h 6858000"/>
              <a:gd name="connsiteX949" fmla="*/ 2902823 w 7467600"/>
              <a:gd name="connsiteY949" fmla="*/ 262929 h 6858000"/>
              <a:gd name="connsiteX950" fmla="*/ 2940663 w 7467600"/>
              <a:gd name="connsiteY950" fmla="*/ 140884 h 6858000"/>
              <a:gd name="connsiteX951" fmla="*/ 2947039 w 7467600"/>
              <a:gd name="connsiteY951" fmla="*/ 122524 h 6858000"/>
              <a:gd name="connsiteX952" fmla="*/ 2984316 w 7467600"/>
              <a:gd name="connsiteY952" fmla="*/ 0 h 6858000"/>
              <a:gd name="connsiteX953" fmla="*/ 3016114 w 7467600"/>
              <a:gd name="connsiteY953" fmla="*/ 0 h 6858000"/>
              <a:gd name="connsiteX954" fmla="*/ 2979949 w 7467600"/>
              <a:gd name="connsiteY954" fmla="*/ 119274 h 6858000"/>
              <a:gd name="connsiteX955" fmla="*/ 3023879 w 7467600"/>
              <a:gd name="connsiteY955" fmla="*/ 0 h 6858000"/>
              <a:gd name="connsiteX956" fmla="*/ 3105400 w 7467600"/>
              <a:gd name="connsiteY956" fmla="*/ 0 h 6858000"/>
              <a:gd name="connsiteX957" fmla="*/ 3094669 w 7467600"/>
              <a:gd name="connsiteY957" fmla="*/ 30308 h 6858000"/>
              <a:gd name="connsiteX958" fmla="*/ 2901945 w 7467600"/>
              <a:gd name="connsiteY958" fmla="*/ 466538 h 6858000"/>
              <a:gd name="connsiteX959" fmla="*/ 2815209 w 7467600"/>
              <a:gd name="connsiteY959" fmla="*/ 497361 h 6858000"/>
              <a:gd name="connsiteX960" fmla="*/ 2844845 w 7467600"/>
              <a:gd name="connsiteY960" fmla="*/ 127638 h 6858000"/>
              <a:gd name="connsiteX961" fmla="*/ 2867960 w 7467600"/>
              <a:gd name="connsiteY961" fmla="*/ 0 h 6858000"/>
              <a:gd name="connsiteX962" fmla="*/ 1057230 w 7467600"/>
              <a:gd name="connsiteY962" fmla="*/ 0 h 6858000"/>
              <a:gd name="connsiteX963" fmla="*/ 1111003 w 7467600"/>
              <a:gd name="connsiteY963" fmla="*/ 0 h 6858000"/>
              <a:gd name="connsiteX964" fmla="*/ 1125553 w 7467600"/>
              <a:gd name="connsiteY964" fmla="*/ 52588 h 6858000"/>
              <a:gd name="connsiteX965" fmla="*/ 1304276 w 7467600"/>
              <a:gd name="connsiteY965" fmla="*/ 476275 h 6858000"/>
              <a:gd name="connsiteX966" fmla="*/ 1492066 w 7467600"/>
              <a:gd name="connsiteY966" fmla="*/ 886333 h 6858000"/>
              <a:gd name="connsiteX967" fmla="*/ 1423698 w 7467600"/>
              <a:gd name="connsiteY967" fmla="*/ 710817 h 6858000"/>
              <a:gd name="connsiteX968" fmla="*/ 1357609 w 7467600"/>
              <a:gd name="connsiteY968" fmla="*/ 532892 h 6858000"/>
              <a:gd name="connsiteX969" fmla="*/ 1309550 w 7467600"/>
              <a:gd name="connsiteY969" fmla="*/ 374031 h 6858000"/>
              <a:gd name="connsiteX970" fmla="*/ 1193673 w 7467600"/>
              <a:gd name="connsiteY970" fmla="*/ 49533 h 6858000"/>
              <a:gd name="connsiteX971" fmla="*/ 1164391 w 7467600"/>
              <a:gd name="connsiteY971" fmla="*/ 0 h 6858000"/>
              <a:gd name="connsiteX972" fmla="*/ 1200666 w 7467600"/>
              <a:gd name="connsiteY972" fmla="*/ 0 h 6858000"/>
              <a:gd name="connsiteX973" fmla="*/ 1223408 w 7467600"/>
              <a:gd name="connsiteY973" fmla="*/ 38996 h 6858000"/>
              <a:gd name="connsiteX974" fmla="*/ 1339635 w 7467600"/>
              <a:gd name="connsiteY974" fmla="*/ 365517 h 6858000"/>
              <a:gd name="connsiteX975" fmla="*/ 1387469 w 7467600"/>
              <a:gd name="connsiteY975" fmla="*/ 523079 h 6858000"/>
              <a:gd name="connsiteX976" fmla="*/ 1452685 w 7467600"/>
              <a:gd name="connsiteY976" fmla="*/ 699806 h 6858000"/>
              <a:gd name="connsiteX977" fmla="*/ 1492092 w 7467600"/>
              <a:gd name="connsiteY977" fmla="*/ 800424 h 6858000"/>
              <a:gd name="connsiteX978" fmla="*/ 1455302 w 7467600"/>
              <a:gd name="connsiteY978" fmla="*/ 632913 h 6858000"/>
              <a:gd name="connsiteX979" fmla="*/ 1222336 w 7467600"/>
              <a:gd name="connsiteY979" fmla="*/ 9480 h 6858000"/>
              <a:gd name="connsiteX980" fmla="*/ 1214634 w 7467600"/>
              <a:gd name="connsiteY980" fmla="*/ 0 h 6858000"/>
              <a:gd name="connsiteX981" fmla="*/ 1289827 w 7467600"/>
              <a:gd name="connsiteY981" fmla="*/ 0 h 6858000"/>
              <a:gd name="connsiteX982" fmla="*/ 1321076 w 7467600"/>
              <a:gd name="connsiteY982" fmla="*/ 59722 h 6858000"/>
              <a:gd name="connsiteX983" fmla="*/ 1512579 w 7467600"/>
              <a:gd name="connsiteY983" fmla="*/ 626441 h 6858000"/>
              <a:gd name="connsiteX984" fmla="*/ 1506076 w 7467600"/>
              <a:gd name="connsiteY984" fmla="*/ 1089289 h 6858000"/>
              <a:gd name="connsiteX985" fmla="*/ 1486346 w 7467600"/>
              <a:gd name="connsiteY985" fmla="*/ 1079919 h 6858000"/>
              <a:gd name="connsiteX986" fmla="*/ 1070511 w 7467600"/>
              <a:gd name="connsiteY986" fmla="*/ 48609 h 6858000"/>
              <a:gd name="connsiteX987" fmla="*/ 1057230 w 7467600"/>
              <a:gd name="connsiteY987" fmla="*/ 0 h 6858000"/>
              <a:gd name="connsiteX988" fmla="*/ 43151 w 7467600"/>
              <a:gd name="connsiteY988" fmla="*/ 0 h 6858000"/>
              <a:gd name="connsiteX989" fmla="*/ 95283 w 7467600"/>
              <a:gd name="connsiteY989" fmla="*/ 0 h 6858000"/>
              <a:gd name="connsiteX990" fmla="*/ 300708 w 7467600"/>
              <a:gd name="connsiteY990" fmla="*/ 154571 h 6858000"/>
              <a:gd name="connsiteX991" fmla="*/ 530414 w 7467600"/>
              <a:gd name="connsiteY991" fmla="*/ 354673 h 6858000"/>
              <a:gd name="connsiteX992" fmla="*/ 333785 w 7467600"/>
              <a:gd name="connsiteY992" fmla="*/ 161564 h 6858000"/>
              <a:gd name="connsiteX993" fmla="*/ 147005 w 7467600"/>
              <a:gd name="connsiteY993" fmla="*/ 0 h 6858000"/>
              <a:gd name="connsiteX994" fmla="*/ 272509 w 7467600"/>
              <a:gd name="connsiteY994" fmla="*/ 0 h 6858000"/>
              <a:gd name="connsiteX995" fmla="*/ 326276 w 7467600"/>
              <a:gd name="connsiteY995" fmla="*/ 45847 h 6858000"/>
              <a:gd name="connsiteX996" fmla="*/ 823759 w 7467600"/>
              <a:gd name="connsiteY996" fmla="*/ 574145 h 6858000"/>
              <a:gd name="connsiteX997" fmla="*/ 811254 w 7467600"/>
              <a:gd name="connsiteY997" fmla="*/ 665546 h 6858000"/>
              <a:gd name="connsiteX998" fmla="*/ 154042 w 7467600"/>
              <a:gd name="connsiteY998" fmla="*/ 261522 h 6858000"/>
              <a:gd name="connsiteX999" fmla="*/ 13550 w 7467600"/>
              <a:gd name="connsiteY999" fmla="*/ 158423 h 6858000"/>
              <a:gd name="connsiteX1000" fmla="*/ 0 w 7467600"/>
              <a:gd name="connsiteY1000" fmla="*/ 146618 h 6858000"/>
              <a:gd name="connsiteX1001" fmla="*/ 0 w 7467600"/>
              <a:gd name="connsiteY1001" fmla="*/ 59161 h 6858000"/>
              <a:gd name="connsiteX1002" fmla="*/ 45427 w 7467600"/>
              <a:gd name="connsiteY1002" fmla="*/ 101078 h 6858000"/>
              <a:gd name="connsiteX1003" fmla="*/ 630103 w 7467600"/>
              <a:gd name="connsiteY1003" fmla="*/ 485885 h 6858000"/>
              <a:gd name="connsiteX1004" fmla="*/ 532040 w 7467600"/>
              <a:gd name="connsiteY1004" fmla="*/ 399359 h 6858000"/>
              <a:gd name="connsiteX1005" fmla="*/ 517618 w 7467600"/>
              <a:gd name="connsiteY1005" fmla="*/ 385726 h 6858000"/>
              <a:gd name="connsiteX1006" fmla="*/ 285074 w 7467600"/>
              <a:gd name="connsiteY1006" fmla="*/ 182755 h 6858000"/>
              <a:gd name="connsiteX1007" fmla="*/ 43151 w 7467600"/>
              <a:gd name="connsiteY100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19999 w 7467600"/>
              <a:gd name="connsiteY844" fmla="*/ 774360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5905192 w 7467600"/>
              <a:gd name="connsiteY848" fmla="*/ 163079 h 6858000"/>
              <a:gd name="connsiteX849" fmla="*/ 5865655 w 7467600"/>
              <a:gd name="connsiteY849" fmla="*/ 171901 h 6858000"/>
              <a:gd name="connsiteX850" fmla="*/ 5259740 w 7467600"/>
              <a:gd name="connsiteY850" fmla="*/ 257013 h 6858000"/>
              <a:gd name="connsiteX851" fmla="*/ 5208466 w 7467600"/>
              <a:gd name="connsiteY851" fmla="*/ 257550 h 6858000"/>
              <a:gd name="connsiteX852" fmla="*/ 4980204 w 7467600"/>
              <a:gd name="connsiteY852" fmla="*/ 271903 h 6858000"/>
              <a:gd name="connsiteX853" fmla="*/ 5068068 w 7467600"/>
              <a:gd name="connsiteY853" fmla="*/ 282244 h 6858000"/>
              <a:gd name="connsiteX854" fmla="*/ 5153231 w 7467600"/>
              <a:gd name="connsiteY854" fmla="*/ 292240 h 6858000"/>
              <a:gd name="connsiteX855" fmla="*/ 5426491 w 7467600"/>
              <a:gd name="connsiteY855" fmla="*/ 281128 h 6858000"/>
              <a:gd name="connsiteX856" fmla="*/ 5731212 w 7467600"/>
              <a:gd name="connsiteY856" fmla="*/ 231951 h 6858000"/>
              <a:gd name="connsiteX857" fmla="*/ 5905192 w 7467600"/>
              <a:gd name="connsiteY857" fmla="*/ 163079 h 6858000"/>
              <a:gd name="connsiteX858" fmla="*/ 5944437 w 7467600"/>
              <a:gd name="connsiteY858" fmla="*/ 113829 h 6858000"/>
              <a:gd name="connsiteX859" fmla="*/ 5825032 w 7467600"/>
              <a:gd name="connsiteY859" fmla="*/ 146405 h 6858000"/>
              <a:gd name="connsiteX860" fmla="*/ 4955599 w 7467600"/>
              <a:gd name="connsiteY860" fmla="*/ 247008 h 6858000"/>
              <a:gd name="connsiteX861" fmla="*/ 5210104 w 7467600"/>
              <a:gd name="connsiteY861" fmla="*/ 228123 h 6858000"/>
              <a:gd name="connsiteX862" fmla="*/ 5261015 w 7467600"/>
              <a:gd name="connsiteY862" fmla="*/ 227087 h 6858000"/>
              <a:gd name="connsiteX863" fmla="*/ 5861181 w 7467600"/>
              <a:gd name="connsiteY863" fmla="*/ 143093 h 6858000"/>
              <a:gd name="connsiteX864" fmla="*/ 5961252 w 7467600"/>
              <a:gd name="connsiteY864" fmla="*/ 114820 h 6858000"/>
              <a:gd name="connsiteX865" fmla="*/ 5944437 w 7467600"/>
              <a:gd name="connsiteY865" fmla="*/ 113829 h 6858000"/>
              <a:gd name="connsiteX866" fmla="*/ 3882765 w 7467600"/>
              <a:gd name="connsiteY866" fmla="*/ 0 h 6858000"/>
              <a:gd name="connsiteX867" fmla="*/ 3995099 w 7467600"/>
              <a:gd name="connsiteY867" fmla="*/ 0 h 6858000"/>
              <a:gd name="connsiteX868" fmla="*/ 4163818 w 7467600"/>
              <a:gd name="connsiteY868" fmla="*/ 234104 h 6858000"/>
              <a:gd name="connsiteX869" fmla="*/ 4172099 w 7467600"/>
              <a:gd name="connsiteY869" fmla="*/ 234207 h 6858000"/>
              <a:gd name="connsiteX870" fmla="*/ 4784282 w 7467600"/>
              <a:gd name="connsiteY870" fmla="*/ 276561 h 6858000"/>
              <a:gd name="connsiteX871" fmla="*/ 4801687 w 7467600"/>
              <a:gd name="connsiteY871" fmla="*/ 267764 h 6858000"/>
              <a:gd name="connsiteX872" fmla="*/ 6082788 w 7467600"/>
              <a:gd name="connsiteY872" fmla="*/ 64119 h 6858000"/>
              <a:gd name="connsiteX873" fmla="*/ 6099442 w 7467600"/>
              <a:gd name="connsiteY873" fmla="*/ 82568 h 6858000"/>
              <a:gd name="connsiteX874" fmla="*/ 4804137 w 7467600"/>
              <a:gd name="connsiteY874" fmla="*/ 320931 h 6858000"/>
              <a:gd name="connsiteX875" fmla="*/ 4227047 w 7467600"/>
              <a:gd name="connsiteY875" fmla="*/ 313415 h 6858000"/>
              <a:gd name="connsiteX876" fmla="*/ 4346041 w 7467600"/>
              <a:gd name="connsiteY876" fmla="*/ 456086 h 6858000"/>
              <a:gd name="connsiteX877" fmla="*/ 4870967 w 7467600"/>
              <a:gd name="connsiteY877" fmla="*/ 963061 h 6858000"/>
              <a:gd name="connsiteX878" fmla="*/ 4889647 w 7467600"/>
              <a:gd name="connsiteY878" fmla="*/ 957147 h 6858000"/>
              <a:gd name="connsiteX879" fmla="*/ 5422504 w 7467600"/>
              <a:gd name="connsiteY879" fmla="*/ 805191 h 6858000"/>
              <a:gd name="connsiteX880" fmla="*/ 6087656 w 7467600"/>
              <a:gd name="connsiteY880" fmla="*/ 826703 h 6858000"/>
              <a:gd name="connsiteX881" fmla="*/ 6058717 w 7467600"/>
              <a:gd name="connsiteY881" fmla="*/ 865992 h 6858000"/>
              <a:gd name="connsiteX882" fmla="*/ 4974153 w 7467600"/>
              <a:gd name="connsiteY882" fmla="*/ 1045456 h 6858000"/>
              <a:gd name="connsiteX883" fmla="*/ 5627835 w 7467600"/>
              <a:gd name="connsiteY883" fmla="*/ 1472077 h 6858000"/>
              <a:gd name="connsiteX884" fmla="*/ 5629817 w 7467600"/>
              <a:gd name="connsiteY884" fmla="*/ 1471412 h 6858000"/>
              <a:gd name="connsiteX885" fmla="*/ 5634124 w 7467600"/>
              <a:gd name="connsiteY885" fmla="*/ 1470572 h 6858000"/>
              <a:gd name="connsiteX886" fmla="*/ 5755832 w 7467600"/>
              <a:gd name="connsiteY886" fmla="*/ 1383886 h 6858000"/>
              <a:gd name="connsiteX887" fmla="*/ 6014186 w 7467600"/>
              <a:gd name="connsiteY887" fmla="*/ 1279799 h 6858000"/>
              <a:gd name="connsiteX888" fmla="*/ 6901619 w 7467600"/>
              <a:gd name="connsiteY888" fmla="*/ 1047874 h 6858000"/>
              <a:gd name="connsiteX889" fmla="*/ 6931566 w 7467600"/>
              <a:gd name="connsiteY889" fmla="*/ 1062034 h 6858000"/>
              <a:gd name="connsiteX890" fmla="*/ 5790982 w 7467600"/>
              <a:gd name="connsiteY890" fmla="*/ 1561380 h 6858000"/>
              <a:gd name="connsiteX891" fmla="*/ 6188971 w 7467600"/>
              <a:gd name="connsiteY891" fmla="*/ 1755168 h 6858000"/>
              <a:gd name="connsiteX892" fmla="*/ 6202446 w 7467600"/>
              <a:gd name="connsiteY892" fmla="*/ 1752268 h 6858000"/>
              <a:gd name="connsiteX893" fmla="*/ 7179560 w 7467600"/>
              <a:gd name="connsiteY893" fmla="*/ 1467551 h 6858000"/>
              <a:gd name="connsiteX894" fmla="*/ 7158730 w 7467600"/>
              <a:gd name="connsiteY894" fmla="*/ 1507835 h 6858000"/>
              <a:gd name="connsiteX895" fmla="*/ 6326959 w 7467600"/>
              <a:gd name="connsiteY895" fmla="*/ 1817686 h 6858000"/>
              <a:gd name="connsiteX896" fmla="*/ 6537433 w 7467600"/>
              <a:gd name="connsiteY896" fmla="*/ 1907790 h 6858000"/>
              <a:gd name="connsiteX897" fmla="*/ 6550221 w 7467600"/>
              <a:gd name="connsiteY897" fmla="*/ 1910729 h 6858000"/>
              <a:gd name="connsiteX898" fmla="*/ 6964438 w 7467600"/>
              <a:gd name="connsiteY898" fmla="*/ 2209505 h 6858000"/>
              <a:gd name="connsiteX899" fmla="*/ 7367862 w 7467600"/>
              <a:gd name="connsiteY899" fmla="*/ 2806833 h 6858000"/>
              <a:gd name="connsiteX900" fmla="*/ 7364329 w 7467600"/>
              <a:gd name="connsiteY900" fmla="*/ 2826907 h 6858000"/>
              <a:gd name="connsiteX901" fmla="*/ 7290545 w 7467600"/>
              <a:gd name="connsiteY901" fmla="*/ 2850663 h 6858000"/>
              <a:gd name="connsiteX902" fmla="*/ 6472036 w 7467600"/>
              <a:gd name="connsiteY902" fmla="*/ 1959003 h 6858000"/>
              <a:gd name="connsiteX903" fmla="*/ 5792897 w 7467600"/>
              <a:gd name="connsiteY903" fmla="*/ 1647747 h 6858000"/>
              <a:gd name="connsiteX904" fmla="*/ 5842751 w 7467600"/>
              <a:gd name="connsiteY904" fmla="*/ 1816112 h 6858000"/>
              <a:gd name="connsiteX905" fmla="*/ 5847424 w 7467600"/>
              <a:gd name="connsiteY905" fmla="*/ 1815776 h 6858000"/>
              <a:gd name="connsiteX906" fmla="*/ 6399821 w 7467600"/>
              <a:gd name="connsiteY906" fmla="*/ 2344799 h 6858000"/>
              <a:gd name="connsiteX907" fmla="*/ 6323232 w 7467600"/>
              <a:gd name="connsiteY907" fmla="*/ 2389634 h 6858000"/>
              <a:gd name="connsiteX908" fmla="*/ 5942958 w 7467600"/>
              <a:gd name="connsiteY908" fmla="*/ 2077708 h 6858000"/>
              <a:gd name="connsiteX909" fmla="*/ 5921559 w 7467600"/>
              <a:gd name="connsiteY909" fmla="*/ 2378596 h 6858000"/>
              <a:gd name="connsiteX910" fmla="*/ 5817651 w 7467600"/>
              <a:gd name="connsiteY910" fmla="*/ 3023919 h 6858000"/>
              <a:gd name="connsiteX911" fmla="*/ 5729634 w 7467600"/>
              <a:gd name="connsiteY911" fmla="*/ 3051849 h 6858000"/>
              <a:gd name="connsiteX912" fmla="*/ 5611018 w 7467600"/>
              <a:gd name="connsiteY912" fmla="*/ 2316769 h 6858000"/>
              <a:gd name="connsiteX913" fmla="*/ 5687608 w 7467600"/>
              <a:gd name="connsiteY913" fmla="*/ 2039972 h 6858000"/>
              <a:gd name="connsiteX914" fmla="*/ 5657554 w 7467600"/>
              <a:gd name="connsiteY914" fmla="*/ 1576445 h 6858000"/>
              <a:gd name="connsiteX915" fmla="*/ 5150475 w 7467600"/>
              <a:gd name="connsiteY915" fmla="*/ 1274012 h 6858000"/>
              <a:gd name="connsiteX916" fmla="*/ 5349142 w 7467600"/>
              <a:gd name="connsiteY916" fmla="*/ 2204405 h 6858000"/>
              <a:gd name="connsiteX917" fmla="*/ 5262214 w 7467600"/>
              <a:gd name="connsiteY917" fmla="*/ 2233836 h 6858000"/>
              <a:gd name="connsiteX918" fmla="*/ 4981539 w 7467600"/>
              <a:gd name="connsiteY918" fmla="*/ 1542201 h 6858000"/>
              <a:gd name="connsiteX919" fmla="*/ 4958461 w 7467600"/>
              <a:gd name="connsiteY919" fmla="*/ 1136957 h 6858000"/>
              <a:gd name="connsiteX920" fmla="*/ 4655015 w 7467600"/>
              <a:gd name="connsiteY920" fmla="*/ 891426 h 6858000"/>
              <a:gd name="connsiteX921" fmla="*/ 4348002 w 7467600"/>
              <a:gd name="connsiteY921" fmla="*/ 2205895 h 6858000"/>
              <a:gd name="connsiteX922" fmla="*/ 4262250 w 7467600"/>
              <a:gd name="connsiteY922" fmla="*/ 2219972 h 6858000"/>
              <a:gd name="connsiteX923" fmla="*/ 4550611 w 7467600"/>
              <a:gd name="connsiteY923" fmla="*/ 817540 h 6858000"/>
              <a:gd name="connsiteX924" fmla="*/ 4564418 w 7467600"/>
              <a:gd name="connsiteY924" fmla="*/ 808293 h 6858000"/>
              <a:gd name="connsiteX925" fmla="*/ 4266388 w 7467600"/>
              <a:gd name="connsiteY925" fmla="*/ 500083 h 6858000"/>
              <a:gd name="connsiteX926" fmla="*/ 4032842 w 7467600"/>
              <a:gd name="connsiteY926" fmla="*/ 211809 h 6858000"/>
              <a:gd name="connsiteX927" fmla="*/ 3882765 w 7467600"/>
              <a:gd name="connsiteY927" fmla="*/ 0 h 6858000"/>
              <a:gd name="connsiteX928" fmla="*/ 3721337 w 7467600"/>
              <a:gd name="connsiteY928" fmla="*/ 0 h 6858000"/>
              <a:gd name="connsiteX929" fmla="*/ 3797544 w 7467600"/>
              <a:gd name="connsiteY929" fmla="*/ 0 h 6858000"/>
              <a:gd name="connsiteX930" fmla="*/ 3775734 w 7467600"/>
              <a:gd name="connsiteY930" fmla="*/ 95131 h 6858000"/>
              <a:gd name="connsiteX931" fmla="*/ 3724807 w 7467600"/>
              <a:gd name="connsiteY931" fmla="*/ 272257 h 6858000"/>
              <a:gd name="connsiteX932" fmla="*/ 3726844 w 7467600"/>
              <a:gd name="connsiteY932" fmla="*/ 282988 h 6858000"/>
              <a:gd name="connsiteX933" fmla="*/ 3742664 w 7467600"/>
              <a:gd name="connsiteY933" fmla="*/ 279918 h 6858000"/>
              <a:gd name="connsiteX934" fmla="*/ 4103910 w 7467600"/>
              <a:gd name="connsiteY934" fmla="*/ 1161917 h 6858000"/>
              <a:gd name="connsiteX935" fmla="*/ 4020269 w 7467600"/>
              <a:gd name="connsiteY935" fmla="*/ 1200406 h 6858000"/>
              <a:gd name="connsiteX936" fmla="*/ 3674882 w 7467600"/>
              <a:gd name="connsiteY936" fmla="*/ 488524 h 6858000"/>
              <a:gd name="connsiteX937" fmla="*/ 3132682 w 7467600"/>
              <a:gd name="connsiteY937" fmla="*/ 1072284 h 6858000"/>
              <a:gd name="connsiteX938" fmla="*/ 2716346 w 7467600"/>
              <a:gd name="connsiteY938" fmla="*/ 1276376 h 6858000"/>
              <a:gd name="connsiteX939" fmla="*/ 2716772 w 7467600"/>
              <a:gd name="connsiteY939" fmla="*/ 1255462 h 6858000"/>
              <a:gd name="connsiteX940" fmla="*/ 3471096 w 7467600"/>
              <a:gd name="connsiteY940" fmla="*/ 437072 h 6858000"/>
              <a:gd name="connsiteX941" fmla="*/ 3639057 w 7467600"/>
              <a:gd name="connsiteY941" fmla="*/ 286334 h 6858000"/>
              <a:gd name="connsiteX942" fmla="*/ 3640309 w 7467600"/>
              <a:gd name="connsiteY942" fmla="*/ 284664 h 6858000"/>
              <a:gd name="connsiteX943" fmla="*/ 3646022 w 7467600"/>
              <a:gd name="connsiteY943" fmla="*/ 276711 h 6858000"/>
              <a:gd name="connsiteX944" fmla="*/ 3707943 w 7467600"/>
              <a:gd name="connsiteY944" fmla="*/ 65958 h 6858000"/>
              <a:gd name="connsiteX945" fmla="*/ 3721337 w 7467600"/>
              <a:gd name="connsiteY945" fmla="*/ 0 h 6858000"/>
              <a:gd name="connsiteX946" fmla="*/ 2867960 w 7467600"/>
              <a:gd name="connsiteY946" fmla="*/ 0 h 6858000"/>
              <a:gd name="connsiteX947" fmla="*/ 2926351 w 7467600"/>
              <a:gd name="connsiteY947" fmla="*/ 0 h 6858000"/>
              <a:gd name="connsiteX948" fmla="*/ 2902823 w 7467600"/>
              <a:gd name="connsiteY948" fmla="*/ 262929 h 6858000"/>
              <a:gd name="connsiteX949" fmla="*/ 2940663 w 7467600"/>
              <a:gd name="connsiteY949" fmla="*/ 140884 h 6858000"/>
              <a:gd name="connsiteX950" fmla="*/ 2947039 w 7467600"/>
              <a:gd name="connsiteY950" fmla="*/ 122524 h 6858000"/>
              <a:gd name="connsiteX951" fmla="*/ 2984316 w 7467600"/>
              <a:gd name="connsiteY951" fmla="*/ 0 h 6858000"/>
              <a:gd name="connsiteX952" fmla="*/ 3016114 w 7467600"/>
              <a:gd name="connsiteY952" fmla="*/ 0 h 6858000"/>
              <a:gd name="connsiteX953" fmla="*/ 2979949 w 7467600"/>
              <a:gd name="connsiteY953" fmla="*/ 119274 h 6858000"/>
              <a:gd name="connsiteX954" fmla="*/ 3023879 w 7467600"/>
              <a:gd name="connsiteY954" fmla="*/ 0 h 6858000"/>
              <a:gd name="connsiteX955" fmla="*/ 3105400 w 7467600"/>
              <a:gd name="connsiteY955" fmla="*/ 0 h 6858000"/>
              <a:gd name="connsiteX956" fmla="*/ 3094669 w 7467600"/>
              <a:gd name="connsiteY956" fmla="*/ 30308 h 6858000"/>
              <a:gd name="connsiteX957" fmla="*/ 2901945 w 7467600"/>
              <a:gd name="connsiteY957" fmla="*/ 466538 h 6858000"/>
              <a:gd name="connsiteX958" fmla="*/ 2815209 w 7467600"/>
              <a:gd name="connsiteY958" fmla="*/ 497361 h 6858000"/>
              <a:gd name="connsiteX959" fmla="*/ 2844845 w 7467600"/>
              <a:gd name="connsiteY959" fmla="*/ 127638 h 6858000"/>
              <a:gd name="connsiteX960" fmla="*/ 2867960 w 7467600"/>
              <a:gd name="connsiteY960" fmla="*/ 0 h 6858000"/>
              <a:gd name="connsiteX961" fmla="*/ 1057230 w 7467600"/>
              <a:gd name="connsiteY961" fmla="*/ 0 h 6858000"/>
              <a:gd name="connsiteX962" fmla="*/ 1111003 w 7467600"/>
              <a:gd name="connsiteY962" fmla="*/ 0 h 6858000"/>
              <a:gd name="connsiteX963" fmla="*/ 1125553 w 7467600"/>
              <a:gd name="connsiteY963" fmla="*/ 52588 h 6858000"/>
              <a:gd name="connsiteX964" fmla="*/ 1304276 w 7467600"/>
              <a:gd name="connsiteY964" fmla="*/ 476275 h 6858000"/>
              <a:gd name="connsiteX965" fmla="*/ 1492066 w 7467600"/>
              <a:gd name="connsiteY965" fmla="*/ 886333 h 6858000"/>
              <a:gd name="connsiteX966" fmla="*/ 1423698 w 7467600"/>
              <a:gd name="connsiteY966" fmla="*/ 710817 h 6858000"/>
              <a:gd name="connsiteX967" fmla="*/ 1357609 w 7467600"/>
              <a:gd name="connsiteY967" fmla="*/ 532892 h 6858000"/>
              <a:gd name="connsiteX968" fmla="*/ 1309550 w 7467600"/>
              <a:gd name="connsiteY968" fmla="*/ 374031 h 6858000"/>
              <a:gd name="connsiteX969" fmla="*/ 1193673 w 7467600"/>
              <a:gd name="connsiteY969" fmla="*/ 49533 h 6858000"/>
              <a:gd name="connsiteX970" fmla="*/ 1164391 w 7467600"/>
              <a:gd name="connsiteY970" fmla="*/ 0 h 6858000"/>
              <a:gd name="connsiteX971" fmla="*/ 1200666 w 7467600"/>
              <a:gd name="connsiteY971" fmla="*/ 0 h 6858000"/>
              <a:gd name="connsiteX972" fmla="*/ 1223408 w 7467600"/>
              <a:gd name="connsiteY972" fmla="*/ 38996 h 6858000"/>
              <a:gd name="connsiteX973" fmla="*/ 1339635 w 7467600"/>
              <a:gd name="connsiteY973" fmla="*/ 365517 h 6858000"/>
              <a:gd name="connsiteX974" fmla="*/ 1387469 w 7467600"/>
              <a:gd name="connsiteY974" fmla="*/ 523079 h 6858000"/>
              <a:gd name="connsiteX975" fmla="*/ 1452685 w 7467600"/>
              <a:gd name="connsiteY975" fmla="*/ 699806 h 6858000"/>
              <a:gd name="connsiteX976" fmla="*/ 1492092 w 7467600"/>
              <a:gd name="connsiteY976" fmla="*/ 800424 h 6858000"/>
              <a:gd name="connsiteX977" fmla="*/ 1455302 w 7467600"/>
              <a:gd name="connsiteY977" fmla="*/ 632913 h 6858000"/>
              <a:gd name="connsiteX978" fmla="*/ 1222336 w 7467600"/>
              <a:gd name="connsiteY978" fmla="*/ 9480 h 6858000"/>
              <a:gd name="connsiteX979" fmla="*/ 1214634 w 7467600"/>
              <a:gd name="connsiteY979" fmla="*/ 0 h 6858000"/>
              <a:gd name="connsiteX980" fmla="*/ 1289827 w 7467600"/>
              <a:gd name="connsiteY980" fmla="*/ 0 h 6858000"/>
              <a:gd name="connsiteX981" fmla="*/ 1321076 w 7467600"/>
              <a:gd name="connsiteY981" fmla="*/ 59722 h 6858000"/>
              <a:gd name="connsiteX982" fmla="*/ 1512579 w 7467600"/>
              <a:gd name="connsiteY982" fmla="*/ 626441 h 6858000"/>
              <a:gd name="connsiteX983" fmla="*/ 1506076 w 7467600"/>
              <a:gd name="connsiteY983" fmla="*/ 1089289 h 6858000"/>
              <a:gd name="connsiteX984" fmla="*/ 1486346 w 7467600"/>
              <a:gd name="connsiteY984" fmla="*/ 1079919 h 6858000"/>
              <a:gd name="connsiteX985" fmla="*/ 1070511 w 7467600"/>
              <a:gd name="connsiteY985" fmla="*/ 48609 h 6858000"/>
              <a:gd name="connsiteX986" fmla="*/ 1057230 w 7467600"/>
              <a:gd name="connsiteY986" fmla="*/ 0 h 6858000"/>
              <a:gd name="connsiteX987" fmla="*/ 43151 w 7467600"/>
              <a:gd name="connsiteY987" fmla="*/ 0 h 6858000"/>
              <a:gd name="connsiteX988" fmla="*/ 95283 w 7467600"/>
              <a:gd name="connsiteY988" fmla="*/ 0 h 6858000"/>
              <a:gd name="connsiteX989" fmla="*/ 300708 w 7467600"/>
              <a:gd name="connsiteY989" fmla="*/ 154571 h 6858000"/>
              <a:gd name="connsiteX990" fmla="*/ 530414 w 7467600"/>
              <a:gd name="connsiteY990" fmla="*/ 354673 h 6858000"/>
              <a:gd name="connsiteX991" fmla="*/ 333785 w 7467600"/>
              <a:gd name="connsiteY991" fmla="*/ 161564 h 6858000"/>
              <a:gd name="connsiteX992" fmla="*/ 147005 w 7467600"/>
              <a:gd name="connsiteY992" fmla="*/ 0 h 6858000"/>
              <a:gd name="connsiteX993" fmla="*/ 272509 w 7467600"/>
              <a:gd name="connsiteY993" fmla="*/ 0 h 6858000"/>
              <a:gd name="connsiteX994" fmla="*/ 326276 w 7467600"/>
              <a:gd name="connsiteY994" fmla="*/ 45847 h 6858000"/>
              <a:gd name="connsiteX995" fmla="*/ 823759 w 7467600"/>
              <a:gd name="connsiteY995" fmla="*/ 574145 h 6858000"/>
              <a:gd name="connsiteX996" fmla="*/ 811254 w 7467600"/>
              <a:gd name="connsiteY996" fmla="*/ 665546 h 6858000"/>
              <a:gd name="connsiteX997" fmla="*/ 154042 w 7467600"/>
              <a:gd name="connsiteY997" fmla="*/ 261522 h 6858000"/>
              <a:gd name="connsiteX998" fmla="*/ 13550 w 7467600"/>
              <a:gd name="connsiteY998" fmla="*/ 158423 h 6858000"/>
              <a:gd name="connsiteX999" fmla="*/ 0 w 7467600"/>
              <a:gd name="connsiteY999" fmla="*/ 146618 h 6858000"/>
              <a:gd name="connsiteX1000" fmla="*/ 0 w 7467600"/>
              <a:gd name="connsiteY1000" fmla="*/ 59161 h 6858000"/>
              <a:gd name="connsiteX1001" fmla="*/ 45427 w 7467600"/>
              <a:gd name="connsiteY1001" fmla="*/ 101078 h 6858000"/>
              <a:gd name="connsiteX1002" fmla="*/ 630103 w 7467600"/>
              <a:gd name="connsiteY1002" fmla="*/ 485885 h 6858000"/>
              <a:gd name="connsiteX1003" fmla="*/ 532040 w 7467600"/>
              <a:gd name="connsiteY1003" fmla="*/ 399359 h 6858000"/>
              <a:gd name="connsiteX1004" fmla="*/ 517618 w 7467600"/>
              <a:gd name="connsiteY1004" fmla="*/ 385726 h 6858000"/>
              <a:gd name="connsiteX1005" fmla="*/ 285074 w 7467600"/>
              <a:gd name="connsiteY1005" fmla="*/ 182755 h 6858000"/>
              <a:gd name="connsiteX1006" fmla="*/ 43151 w 7467600"/>
              <a:gd name="connsiteY100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51412 w 7467600"/>
              <a:gd name="connsiteY844" fmla="*/ 799572 h 6858000"/>
              <a:gd name="connsiteX845" fmla="*/ 7467600 w 7467600"/>
              <a:gd name="connsiteY845" fmla="*/ 789215 h 6858000"/>
              <a:gd name="connsiteX846" fmla="*/ 7451412 w 7467600"/>
              <a:gd name="connsiteY846" fmla="*/ 799572 h 6858000"/>
              <a:gd name="connsiteX847" fmla="*/ 5905192 w 7467600"/>
              <a:gd name="connsiteY847" fmla="*/ 163079 h 6858000"/>
              <a:gd name="connsiteX848" fmla="*/ 5865655 w 7467600"/>
              <a:gd name="connsiteY848" fmla="*/ 171901 h 6858000"/>
              <a:gd name="connsiteX849" fmla="*/ 5259740 w 7467600"/>
              <a:gd name="connsiteY849" fmla="*/ 257013 h 6858000"/>
              <a:gd name="connsiteX850" fmla="*/ 5208466 w 7467600"/>
              <a:gd name="connsiteY850" fmla="*/ 257550 h 6858000"/>
              <a:gd name="connsiteX851" fmla="*/ 4980204 w 7467600"/>
              <a:gd name="connsiteY851" fmla="*/ 271903 h 6858000"/>
              <a:gd name="connsiteX852" fmla="*/ 5068068 w 7467600"/>
              <a:gd name="connsiteY852" fmla="*/ 282244 h 6858000"/>
              <a:gd name="connsiteX853" fmla="*/ 5153231 w 7467600"/>
              <a:gd name="connsiteY853" fmla="*/ 292240 h 6858000"/>
              <a:gd name="connsiteX854" fmla="*/ 5426491 w 7467600"/>
              <a:gd name="connsiteY854" fmla="*/ 281128 h 6858000"/>
              <a:gd name="connsiteX855" fmla="*/ 5731212 w 7467600"/>
              <a:gd name="connsiteY855" fmla="*/ 231951 h 6858000"/>
              <a:gd name="connsiteX856" fmla="*/ 5905192 w 7467600"/>
              <a:gd name="connsiteY856" fmla="*/ 163079 h 6858000"/>
              <a:gd name="connsiteX857" fmla="*/ 5944437 w 7467600"/>
              <a:gd name="connsiteY857" fmla="*/ 113829 h 6858000"/>
              <a:gd name="connsiteX858" fmla="*/ 5825032 w 7467600"/>
              <a:gd name="connsiteY858" fmla="*/ 146405 h 6858000"/>
              <a:gd name="connsiteX859" fmla="*/ 4955599 w 7467600"/>
              <a:gd name="connsiteY859" fmla="*/ 247008 h 6858000"/>
              <a:gd name="connsiteX860" fmla="*/ 5210104 w 7467600"/>
              <a:gd name="connsiteY860" fmla="*/ 228123 h 6858000"/>
              <a:gd name="connsiteX861" fmla="*/ 5261015 w 7467600"/>
              <a:gd name="connsiteY861" fmla="*/ 227087 h 6858000"/>
              <a:gd name="connsiteX862" fmla="*/ 5861181 w 7467600"/>
              <a:gd name="connsiteY862" fmla="*/ 143093 h 6858000"/>
              <a:gd name="connsiteX863" fmla="*/ 5961252 w 7467600"/>
              <a:gd name="connsiteY863" fmla="*/ 114820 h 6858000"/>
              <a:gd name="connsiteX864" fmla="*/ 5944437 w 7467600"/>
              <a:gd name="connsiteY864" fmla="*/ 113829 h 6858000"/>
              <a:gd name="connsiteX865" fmla="*/ 3882765 w 7467600"/>
              <a:gd name="connsiteY865" fmla="*/ 0 h 6858000"/>
              <a:gd name="connsiteX866" fmla="*/ 3995099 w 7467600"/>
              <a:gd name="connsiteY866" fmla="*/ 0 h 6858000"/>
              <a:gd name="connsiteX867" fmla="*/ 4163818 w 7467600"/>
              <a:gd name="connsiteY867" fmla="*/ 234104 h 6858000"/>
              <a:gd name="connsiteX868" fmla="*/ 4172099 w 7467600"/>
              <a:gd name="connsiteY868" fmla="*/ 234207 h 6858000"/>
              <a:gd name="connsiteX869" fmla="*/ 4784282 w 7467600"/>
              <a:gd name="connsiteY869" fmla="*/ 276561 h 6858000"/>
              <a:gd name="connsiteX870" fmla="*/ 4801687 w 7467600"/>
              <a:gd name="connsiteY870" fmla="*/ 267764 h 6858000"/>
              <a:gd name="connsiteX871" fmla="*/ 6082788 w 7467600"/>
              <a:gd name="connsiteY871" fmla="*/ 64119 h 6858000"/>
              <a:gd name="connsiteX872" fmla="*/ 6099442 w 7467600"/>
              <a:gd name="connsiteY872" fmla="*/ 82568 h 6858000"/>
              <a:gd name="connsiteX873" fmla="*/ 4804137 w 7467600"/>
              <a:gd name="connsiteY873" fmla="*/ 320931 h 6858000"/>
              <a:gd name="connsiteX874" fmla="*/ 4227047 w 7467600"/>
              <a:gd name="connsiteY874" fmla="*/ 313415 h 6858000"/>
              <a:gd name="connsiteX875" fmla="*/ 4346041 w 7467600"/>
              <a:gd name="connsiteY875" fmla="*/ 456086 h 6858000"/>
              <a:gd name="connsiteX876" fmla="*/ 4870967 w 7467600"/>
              <a:gd name="connsiteY876" fmla="*/ 963061 h 6858000"/>
              <a:gd name="connsiteX877" fmla="*/ 4889647 w 7467600"/>
              <a:gd name="connsiteY877" fmla="*/ 957147 h 6858000"/>
              <a:gd name="connsiteX878" fmla="*/ 5422504 w 7467600"/>
              <a:gd name="connsiteY878" fmla="*/ 805191 h 6858000"/>
              <a:gd name="connsiteX879" fmla="*/ 6087656 w 7467600"/>
              <a:gd name="connsiteY879" fmla="*/ 826703 h 6858000"/>
              <a:gd name="connsiteX880" fmla="*/ 6058717 w 7467600"/>
              <a:gd name="connsiteY880" fmla="*/ 865992 h 6858000"/>
              <a:gd name="connsiteX881" fmla="*/ 4974153 w 7467600"/>
              <a:gd name="connsiteY881" fmla="*/ 1045456 h 6858000"/>
              <a:gd name="connsiteX882" fmla="*/ 5627835 w 7467600"/>
              <a:gd name="connsiteY882" fmla="*/ 1472077 h 6858000"/>
              <a:gd name="connsiteX883" fmla="*/ 5629817 w 7467600"/>
              <a:gd name="connsiteY883" fmla="*/ 1471412 h 6858000"/>
              <a:gd name="connsiteX884" fmla="*/ 5634124 w 7467600"/>
              <a:gd name="connsiteY884" fmla="*/ 1470572 h 6858000"/>
              <a:gd name="connsiteX885" fmla="*/ 5755832 w 7467600"/>
              <a:gd name="connsiteY885" fmla="*/ 1383886 h 6858000"/>
              <a:gd name="connsiteX886" fmla="*/ 6014186 w 7467600"/>
              <a:gd name="connsiteY886" fmla="*/ 1279799 h 6858000"/>
              <a:gd name="connsiteX887" fmla="*/ 6901619 w 7467600"/>
              <a:gd name="connsiteY887" fmla="*/ 1047874 h 6858000"/>
              <a:gd name="connsiteX888" fmla="*/ 6931566 w 7467600"/>
              <a:gd name="connsiteY888" fmla="*/ 1062034 h 6858000"/>
              <a:gd name="connsiteX889" fmla="*/ 5790982 w 7467600"/>
              <a:gd name="connsiteY889" fmla="*/ 1561380 h 6858000"/>
              <a:gd name="connsiteX890" fmla="*/ 6188971 w 7467600"/>
              <a:gd name="connsiteY890" fmla="*/ 1755168 h 6858000"/>
              <a:gd name="connsiteX891" fmla="*/ 6202446 w 7467600"/>
              <a:gd name="connsiteY891" fmla="*/ 1752268 h 6858000"/>
              <a:gd name="connsiteX892" fmla="*/ 7179560 w 7467600"/>
              <a:gd name="connsiteY892" fmla="*/ 1467551 h 6858000"/>
              <a:gd name="connsiteX893" fmla="*/ 7158730 w 7467600"/>
              <a:gd name="connsiteY893" fmla="*/ 1507835 h 6858000"/>
              <a:gd name="connsiteX894" fmla="*/ 6326959 w 7467600"/>
              <a:gd name="connsiteY894" fmla="*/ 1817686 h 6858000"/>
              <a:gd name="connsiteX895" fmla="*/ 6537433 w 7467600"/>
              <a:gd name="connsiteY895" fmla="*/ 1907790 h 6858000"/>
              <a:gd name="connsiteX896" fmla="*/ 6550221 w 7467600"/>
              <a:gd name="connsiteY896" fmla="*/ 1910729 h 6858000"/>
              <a:gd name="connsiteX897" fmla="*/ 6964438 w 7467600"/>
              <a:gd name="connsiteY897" fmla="*/ 2209505 h 6858000"/>
              <a:gd name="connsiteX898" fmla="*/ 7367862 w 7467600"/>
              <a:gd name="connsiteY898" fmla="*/ 2806833 h 6858000"/>
              <a:gd name="connsiteX899" fmla="*/ 7364329 w 7467600"/>
              <a:gd name="connsiteY899" fmla="*/ 2826907 h 6858000"/>
              <a:gd name="connsiteX900" fmla="*/ 7290545 w 7467600"/>
              <a:gd name="connsiteY900" fmla="*/ 2850663 h 6858000"/>
              <a:gd name="connsiteX901" fmla="*/ 6472036 w 7467600"/>
              <a:gd name="connsiteY901" fmla="*/ 1959003 h 6858000"/>
              <a:gd name="connsiteX902" fmla="*/ 5792897 w 7467600"/>
              <a:gd name="connsiteY902" fmla="*/ 1647747 h 6858000"/>
              <a:gd name="connsiteX903" fmla="*/ 5842751 w 7467600"/>
              <a:gd name="connsiteY903" fmla="*/ 1816112 h 6858000"/>
              <a:gd name="connsiteX904" fmla="*/ 5847424 w 7467600"/>
              <a:gd name="connsiteY904" fmla="*/ 1815776 h 6858000"/>
              <a:gd name="connsiteX905" fmla="*/ 6399821 w 7467600"/>
              <a:gd name="connsiteY905" fmla="*/ 2344799 h 6858000"/>
              <a:gd name="connsiteX906" fmla="*/ 6323232 w 7467600"/>
              <a:gd name="connsiteY906" fmla="*/ 2389634 h 6858000"/>
              <a:gd name="connsiteX907" fmla="*/ 5942958 w 7467600"/>
              <a:gd name="connsiteY907" fmla="*/ 2077708 h 6858000"/>
              <a:gd name="connsiteX908" fmla="*/ 5921559 w 7467600"/>
              <a:gd name="connsiteY908" fmla="*/ 2378596 h 6858000"/>
              <a:gd name="connsiteX909" fmla="*/ 5817651 w 7467600"/>
              <a:gd name="connsiteY909" fmla="*/ 3023919 h 6858000"/>
              <a:gd name="connsiteX910" fmla="*/ 5729634 w 7467600"/>
              <a:gd name="connsiteY910" fmla="*/ 3051849 h 6858000"/>
              <a:gd name="connsiteX911" fmla="*/ 5611018 w 7467600"/>
              <a:gd name="connsiteY911" fmla="*/ 2316769 h 6858000"/>
              <a:gd name="connsiteX912" fmla="*/ 5687608 w 7467600"/>
              <a:gd name="connsiteY912" fmla="*/ 2039972 h 6858000"/>
              <a:gd name="connsiteX913" fmla="*/ 5657554 w 7467600"/>
              <a:gd name="connsiteY913" fmla="*/ 1576445 h 6858000"/>
              <a:gd name="connsiteX914" fmla="*/ 5150475 w 7467600"/>
              <a:gd name="connsiteY914" fmla="*/ 1274012 h 6858000"/>
              <a:gd name="connsiteX915" fmla="*/ 5349142 w 7467600"/>
              <a:gd name="connsiteY915" fmla="*/ 2204405 h 6858000"/>
              <a:gd name="connsiteX916" fmla="*/ 5262214 w 7467600"/>
              <a:gd name="connsiteY916" fmla="*/ 2233836 h 6858000"/>
              <a:gd name="connsiteX917" fmla="*/ 4981539 w 7467600"/>
              <a:gd name="connsiteY917" fmla="*/ 1542201 h 6858000"/>
              <a:gd name="connsiteX918" fmla="*/ 4958461 w 7467600"/>
              <a:gd name="connsiteY918" fmla="*/ 1136957 h 6858000"/>
              <a:gd name="connsiteX919" fmla="*/ 4655015 w 7467600"/>
              <a:gd name="connsiteY919" fmla="*/ 891426 h 6858000"/>
              <a:gd name="connsiteX920" fmla="*/ 4348002 w 7467600"/>
              <a:gd name="connsiteY920" fmla="*/ 2205895 h 6858000"/>
              <a:gd name="connsiteX921" fmla="*/ 4262250 w 7467600"/>
              <a:gd name="connsiteY921" fmla="*/ 2219972 h 6858000"/>
              <a:gd name="connsiteX922" fmla="*/ 4550611 w 7467600"/>
              <a:gd name="connsiteY922" fmla="*/ 817540 h 6858000"/>
              <a:gd name="connsiteX923" fmla="*/ 4564418 w 7467600"/>
              <a:gd name="connsiteY923" fmla="*/ 808293 h 6858000"/>
              <a:gd name="connsiteX924" fmla="*/ 4266388 w 7467600"/>
              <a:gd name="connsiteY924" fmla="*/ 500083 h 6858000"/>
              <a:gd name="connsiteX925" fmla="*/ 4032842 w 7467600"/>
              <a:gd name="connsiteY925" fmla="*/ 211809 h 6858000"/>
              <a:gd name="connsiteX926" fmla="*/ 3882765 w 7467600"/>
              <a:gd name="connsiteY926" fmla="*/ 0 h 6858000"/>
              <a:gd name="connsiteX927" fmla="*/ 3721337 w 7467600"/>
              <a:gd name="connsiteY927" fmla="*/ 0 h 6858000"/>
              <a:gd name="connsiteX928" fmla="*/ 3797544 w 7467600"/>
              <a:gd name="connsiteY928" fmla="*/ 0 h 6858000"/>
              <a:gd name="connsiteX929" fmla="*/ 3775734 w 7467600"/>
              <a:gd name="connsiteY929" fmla="*/ 95131 h 6858000"/>
              <a:gd name="connsiteX930" fmla="*/ 3724807 w 7467600"/>
              <a:gd name="connsiteY930" fmla="*/ 272257 h 6858000"/>
              <a:gd name="connsiteX931" fmla="*/ 3726844 w 7467600"/>
              <a:gd name="connsiteY931" fmla="*/ 282988 h 6858000"/>
              <a:gd name="connsiteX932" fmla="*/ 3742664 w 7467600"/>
              <a:gd name="connsiteY932" fmla="*/ 279918 h 6858000"/>
              <a:gd name="connsiteX933" fmla="*/ 4103910 w 7467600"/>
              <a:gd name="connsiteY933" fmla="*/ 1161917 h 6858000"/>
              <a:gd name="connsiteX934" fmla="*/ 4020269 w 7467600"/>
              <a:gd name="connsiteY934" fmla="*/ 1200406 h 6858000"/>
              <a:gd name="connsiteX935" fmla="*/ 3674882 w 7467600"/>
              <a:gd name="connsiteY935" fmla="*/ 488524 h 6858000"/>
              <a:gd name="connsiteX936" fmla="*/ 3132682 w 7467600"/>
              <a:gd name="connsiteY936" fmla="*/ 1072284 h 6858000"/>
              <a:gd name="connsiteX937" fmla="*/ 2716346 w 7467600"/>
              <a:gd name="connsiteY937" fmla="*/ 1276376 h 6858000"/>
              <a:gd name="connsiteX938" fmla="*/ 2716772 w 7467600"/>
              <a:gd name="connsiteY938" fmla="*/ 1255462 h 6858000"/>
              <a:gd name="connsiteX939" fmla="*/ 3471096 w 7467600"/>
              <a:gd name="connsiteY939" fmla="*/ 437072 h 6858000"/>
              <a:gd name="connsiteX940" fmla="*/ 3639057 w 7467600"/>
              <a:gd name="connsiteY940" fmla="*/ 286334 h 6858000"/>
              <a:gd name="connsiteX941" fmla="*/ 3640309 w 7467600"/>
              <a:gd name="connsiteY941" fmla="*/ 284664 h 6858000"/>
              <a:gd name="connsiteX942" fmla="*/ 3646022 w 7467600"/>
              <a:gd name="connsiteY942" fmla="*/ 276711 h 6858000"/>
              <a:gd name="connsiteX943" fmla="*/ 3707943 w 7467600"/>
              <a:gd name="connsiteY943" fmla="*/ 65958 h 6858000"/>
              <a:gd name="connsiteX944" fmla="*/ 3721337 w 7467600"/>
              <a:gd name="connsiteY944" fmla="*/ 0 h 6858000"/>
              <a:gd name="connsiteX945" fmla="*/ 2867960 w 7467600"/>
              <a:gd name="connsiteY945" fmla="*/ 0 h 6858000"/>
              <a:gd name="connsiteX946" fmla="*/ 2926351 w 7467600"/>
              <a:gd name="connsiteY946" fmla="*/ 0 h 6858000"/>
              <a:gd name="connsiteX947" fmla="*/ 2902823 w 7467600"/>
              <a:gd name="connsiteY947" fmla="*/ 262929 h 6858000"/>
              <a:gd name="connsiteX948" fmla="*/ 2940663 w 7467600"/>
              <a:gd name="connsiteY948" fmla="*/ 140884 h 6858000"/>
              <a:gd name="connsiteX949" fmla="*/ 2947039 w 7467600"/>
              <a:gd name="connsiteY949" fmla="*/ 122524 h 6858000"/>
              <a:gd name="connsiteX950" fmla="*/ 2984316 w 7467600"/>
              <a:gd name="connsiteY950" fmla="*/ 0 h 6858000"/>
              <a:gd name="connsiteX951" fmla="*/ 3016114 w 7467600"/>
              <a:gd name="connsiteY951" fmla="*/ 0 h 6858000"/>
              <a:gd name="connsiteX952" fmla="*/ 2979949 w 7467600"/>
              <a:gd name="connsiteY952" fmla="*/ 119274 h 6858000"/>
              <a:gd name="connsiteX953" fmla="*/ 3023879 w 7467600"/>
              <a:gd name="connsiteY953" fmla="*/ 0 h 6858000"/>
              <a:gd name="connsiteX954" fmla="*/ 3105400 w 7467600"/>
              <a:gd name="connsiteY954" fmla="*/ 0 h 6858000"/>
              <a:gd name="connsiteX955" fmla="*/ 3094669 w 7467600"/>
              <a:gd name="connsiteY955" fmla="*/ 30308 h 6858000"/>
              <a:gd name="connsiteX956" fmla="*/ 2901945 w 7467600"/>
              <a:gd name="connsiteY956" fmla="*/ 466538 h 6858000"/>
              <a:gd name="connsiteX957" fmla="*/ 2815209 w 7467600"/>
              <a:gd name="connsiteY957" fmla="*/ 497361 h 6858000"/>
              <a:gd name="connsiteX958" fmla="*/ 2844845 w 7467600"/>
              <a:gd name="connsiteY958" fmla="*/ 127638 h 6858000"/>
              <a:gd name="connsiteX959" fmla="*/ 2867960 w 7467600"/>
              <a:gd name="connsiteY959" fmla="*/ 0 h 6858000"/>
              <a:gd name="connsiteX960" fmla="*/ 1057230 w 7467600"/>
              <a:gd name="connsiteY960" fmla="*/ 0 h 6858000"/>
              <a:gd name="connsiteX961" fmla="*/ 1111003 w 7467600"/>
              <a:gd name="connsiteY961" fmla="*/ 0 h 6858000"/>
              <a:gd name="connsiteX962" fmla="*/ 1125553 w 7467600"/>
              <a:gd name="connsiteY962" fmla="*/ 52588 h 6858000"/>
              <a:gd name="connsiteX963" fmla="*/ 1304276 w 7467600"/>
              <a:gd name="connsiteY963" fmla="*/ 476275 h 6858000"/>
              <a:gd name="connsiteX964" fmla="*/ 1492066 w 7467600"/>
              <a:gd name="connsiteY964" fmla="*/ 886333 h 6858000"/>
              <a:gd name="connsiteX965" fmla="*/ 1423698 w 7467600"/>
              <a:gd name="connsiteY965" fmla="*/ 710817 h 6858000"/>
              <a:gd name="connsiteX966" fmla="*/ 1357609 w 7467600"/>
              <a:gd name="connsiteY966" fmla="*/ 532892 h 6858000"/>
              <a:gd name="connsiteX967" fmla="*/ 1309550 w 7467600"/>
              <a:gd name="connsiteY967" fmla="*/ 374031 h 6858000"/>
              <a:gd name="connsiteX968" fmla="*/ 1193673 w 7467600"/>
              <a:gd name="connsiteY968" fmla="*/ 49533 h 6858000"/>
              <a:gd name="connsiteX969" fmla="*/ 1164391 w 7467600"/>
              <a:gd name="connsiteY969" fmla="*/ 0 h 6858000"/>
              <a:gd name="connsiteX970" fmla="*/ 1200666 w 7467600"/>
              <a:gd name="connsiteY970" fmla="*/ 0 h 6858000"/>
              <a:gd name="connsiteX971" fmla="*/ 1223408 w 7467600"/>
              <a:gd name="connsiteY971" fmla="*/ 38996 h 6858000"/>
              <a:gd name="connsiteX972" fmla="*/ 1339635 w 7467600"/>
              <a:gd name="connsiteY972" fmla="*/ 365517 h 6858000"/>
              <a:gd name="connsiteX973" fmla="*/ 1387469 w 7467600"/>
              <a:gd name="connsiteY973" fmla="*/ 523079 h 6858000"/>
              <a:gd name="connsiteX974" fmla="*/ 1452685 w 7467600"/>
              <a:gd name="connsiteY974" fmla="*/ 699806 h 6858000"/>
              <a:gd name="connsiteX975" fmla="*/ 1492092 w 7467600"/>
              <a:gd name="connsiteY975" fmla="*/ 800424 h 6858000"/>
              <a:gd name="connsiteX976" fmla="*/ 1455302 w 7467600"/>
              <a:gd name="connsiteY976" fmla="*/ 632913 h 6858000"/>
              <a:gd name="connsiteX977" fmla="*/ 1222336 w 7467600"/>
              <a:gd name="connsiteY977" fmla="*/ 9480 h 6858000"/>
              <a:gd name="connsiteX978" fmla="*/ 1214634 w 7467600"/>
              <a:gd name="connsiteY978" fmla="*/ 0 h 6858000"/>
              <a:gd name="connsiteX979" fmla="*/ 1289827 w 7467600"/>
              <a:gd name="connsiteY979" fmla="*/ 0 h 6858000"/>
              <a:gd name="connsiteX980" fmla="*/ 1321076 w 7467600"/>
              <a:gd name="connsiteY980" fmla="*/ 59722 h 6858000"/>
              <a:gd name="connsiteX981" fmla="*/ 1512579 w 7467600"/>
              <a:gd name="connsiteY981" fmla="*/ 626441 h 6858000"/>
              <a:gd name="connsiteX982" fmla="*/ 1506076 w 7467600"/>
              <a:gd name="connsiteY982" fmla="*/ 1089289 h 6858000"/>
              <a:gd name="connsiteX983" fmla="*/ 1486346 w 7467600"/>
              <a:gd name="connsiteY983" fmla="*/ 1079919 h 6858000"/>
              <a:gd name="connsiteX984" fmla="*/ 1070511 w 7467600"/>
              <a:gd name="connsiteY984" fmla="*/ 48609 h 6858000"/>
              <a:gd name="connsiteX985" fmla="*/ 1057230 w 7467600"/>
              <a:gd name="connsiteY985" fmla="*/ 0 h 6858000"/>
              <a:gd name="connsiteX986" fmla="*/ 43151 w 7467600"/>
              <a:gd name="connsiteY986" fmla="*/ 0 h 6858000"/>
              <a:gd name="connsiteX987" fmla="*/ 95283 w 7467600"/>
              <a:gd name="connsiteY987" fmla="*/ 0 h 6858000"/>
              <a:gd name="connsiteX988" fmla="*/ 300708 w 7467600"/>
              <a:gd name="connsiteY988" fmla="*/ 154571 h 6858000"/>
              <a:gd name="connsiteX989" fmla="*/ 530414 w 7467600"/>
              <a:gd name="connsiteY989" fmla="*/ 354673 h 6858000"/>
              <a:gd name="connsiteX990" fmla="*/ 333785 w 7467600"/>
              <a:gd name="connsiteY990" fmla="*/ 161564 h 6858000"/>
              <a:gd name="connsiteX991" fmla="*/ 147005 w 7467600"/>
              <a:gd name="connsiteY991" fmla="*/ 0 h 6858000"/>
              <a:gd name="connsiteX992" fmla="*/ 272509 w 7467600"/>
              <a:gd name="connsiteY992" fmla="*/ 0 h 6858000"/>
              <a:gd name="connsiteX993" fmla="*/ 326276 w 7467600"/>
              <a:gd name="connsiteY993" fmla="*/ 45847 h 6858000"/>
              <a:gd name="connsiteX994" fmla="*/ 823759 w 7467600"/>
              <a:gd name="connsiteY994" fmla="*/ 574145 h 6858000"/>
              <a:gd name="connsiteX995" fmla="*/ 811254 w 7467600"/>
              <a:gd name="connsiteY995" fmla="*/ 665546 h 6858000"/>
              <a:gd name="connsiteX996" fmla="*/ 154042 w 7467600"/>
              <a:gd name="connsiteY996" fmla="*/ 261522 h 6858000"/>
              <a:gd name="connsiteX997" fmla="*/ 13550 w 7467600"/>
              <a:gd name="connsiteY997" fmla="*/ 158423 h 6858000"/>
              <a:gd name="connsiteX998" fmla="*/ 0 w 7467600"/>
              <a:gd name="connsiteY998" fmla="*/ 146618 h 6858000"/>
              <a:gd name="connsiteX999" fmla="*/ 0 w 7467600"/>
              <a:gd name="connsiteY999" fmla="*/ 59161 h 6858000"/>
              <a:gd name="connsiteX1000" fmla="*/ 45427 w 7467600"/>
              <a:gd name="connsiteY1000" fmla="*/ 101078 h 6858000"/>
              <a:gd name="connsiteX1001" fmla="*/ 630103 w 7467600"/>
              <a:gd name="connsiteY1001" fmla="*/ 485885 h 6858000"/>
              <a:gd name="connsiteX1002" fmla="*/ 532040 w 7467600"/>
              <a:gd name="connsiteY1002" fmla="*/ 399359 h 6858000"/>
              <a:gd name="connsiteX1003" fmla="*/ 517618 w 7467600"/>
              <a:gd name="connsiteY1003" fmla="*/ 385726 h 6858000"/>
              <a:gd name="connsiteX1004" fmla="*/ 285074 w 7467600"/>
              <a:gd name="connsiteY1004" fmla="*/ 182755 h 6858000"/>
              <a:gd name="connsiteX1005" fmla="*/ 43151 w 7467600"/>
              <a:gd name="connsiteY100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5905192 w 7467600"/>
              <a:gd name="connsiteY844" fmla="*/ 163079 h 6858000"/>
              <a:gd name="connsiteX845" fmla="*/ 5865655 w 7467600"/>
              <a:gd name="connsiteY845" fmla="*/ 171901 h 6858000"/>
              <a:gd name="connsiteX846" fmla="*/ 5259740 w 7467600"/>
              <a:gd name="connsiteY846" fmla="*/ 257013 h 6858000"/>
              <a:gd name="connsiteX847" fmla="*/ 5208466 w 7467600"/>
              <a:gd name="connsiteY847" fmla="*/ 257550 h 6858000"/>
              <a:gd name="connsiteX848" fmla="*/ 4980204 w 7467600"/>
              <a:gd name="connsiteY848" fmla="*/ 271903 h 6858000"/>
              <a:gd name="connsiteX849" fmla="*/ 5068068 w 7467600"/>
              <a:gd name="connsiteY849" fmla="*/ 282244 h 6858000"/>
              <a:gd name="connsiteX850" fmla="*/ 5153231 w 7467600"/>
              <a:gd name="connsiteY850" fmla="*/ 292240 h 6858000"/>
              <a:gd name="connsiteX851" fmla="*/ 5426491 w 7467600"/>
              <a:gd name="connsiteY851" fmla="*/ 281128 h 6858000"/>
              <a:gd name="connsiteX852" fmla="*/ 5731212 w 7467600"/>
              <a:gd name="connsiteY852" fmla="*/ 231951 h 6858000"/>
              <a:gd name="connsiteX853" fmla="*/ 5905192 w 7467600"/>
              <a:gd name="connsiteY853" fmla="*/ 163079 h 6858000"/>
              <a:gd name="connsiteX854" fmla="*/ 5944437 w 7467600"/>
              <a:gd name="connsiteY854" fmla="*/ 113829 h 6858000"/>
              <a:gd name="connsiteX855" fmla="*/ 5825032 w 7467600"/>
              <a:gd name="connsiteY855" fmla="*/ 146405 h 6858000"/>
              <a:gd name="connsiteX856" fmla="*/ 4955599 w 7467600"/>
              <a:gd name="connsiteY856" fmla="*/ 247008 h 6858000"/>
              <a:gd name="connsiteX857" fmla="*/ 5210104 w 7467600"/>
              <a:gd name="connsiteY857" fmla="*/ 228123 h 6858000"/>
              <a:gd name="connsiteX858" fmla="*/ 5261015 w 7467600"/>
              <a:gd name="connsiteY858" fmla="*/ 227087 h 6858000"/>
              <a:gd name="connsiteX859" fmla="*/ 5861181 w 7467600"/>
              <a:gd name="connsiteY859" fmla="*/ 143093 h 6858000"/>
              <a:gd name="connsiteX860" fmla="*/ 5961252 w 7467600"/>
              <a:gd name="connsiteY860" fmla="*/ 114820 h 6858000"/>
              <a:gd name="connsiteX861" fmla="*/ 5944437 w 7467600"/>
              <a:gd name="connsiteY861" fmla="*/ 113829 h 6858000"/>
              <a:gd name="connsiteX862" fmla="*/ 3882765 w 7467600"/>
              <a:gd name="connsiteY862" fmla="*/ 0 h 6858000"/>
              <a:gd name="connsiteX863" fmla="*/ 3995099 w 7467600"/>
              <a:gd name="connsiteY863" fmla="*/ 0 h 6858000"/>
              <a:gd name="connsiteX864" fmla="*/ 4163818 w 7467600"/>
              <a:gd name="connsiteY864" fmla="*/ 234104 h 6858000"/>
              <a:gd name="connsiteX865" fmla="*/ 4172099 w 7467600"/>
              <a:gd name="connsiteY865" fmla="*/ 234207 h 6858000"/>
              <a:gd name="connsiteX866" fmla="*/ 4784282 w 7467600"/>
              <a:gd name="connsiteY866" fmla="*/ 276561 h 6858000"/>
              <a:gd name="connsiteX867" fmla="*/ 4801687 w 7467600"/>
              <a:gd name="connsiteY867" fmla="*/ 267764 h 6858000"/>
              <a:gd name="connsiteX868" fmla="*/ 6082788 w 7467600"/>
              <a:gd name="connsiteY868" fmla="*/ 64119 h 6858000"/>
              <a:gd name="connsiteX869" fmla="*/ 6099442 w 7467600"/>
              <a:gd name="connsiteY869" fmla="*/ 82568 h 6858000"/>
              <a:gd name="connsiteX870" fmla="*/ 4804137 w 7467600"/>
              <a:gd name="connsiteY870" fmla="*/ 320931 h 6858000"/>
              <a:gd name="connsiteX871" fmla="*/ 4227047 w 7467600"/>
              <a:gd name="connsiteY871" fmla="*/ 313415 h 6858000"/>
              <a:gd name="connsiteX872" fmla="*/ 4346041 w 7467600"/>
              <a:gd name="connsiteY872" fmla="*/ 456086 h 6858000"/>
              <a:gd name="connsiteX873" fmla="*/ 4870967 w 7467600"/>
              <a:gd name="connsiteY873" fmla="*/ 963061 h 6858000"/>
              <a:gd name="connsiteX874" fmla="*/ 4889647 w 7467600"/>
              <a:gd name="connsiteY874" fmla="*/ 957147 h 6858000"/>
              <a:gd name="connsiteX875" fmla="*/ 5422504 w 7467600"/>
              <a:gd name="connsiteY875" fmla="*/ 805191 h 6858000"/>
              <a:gd name="connsiteX876" fmla="*/ 6087656 w 7467600"/>
              <a:gd name="connsiteY876" fmla="*/ 826703 h 6858000"/>
              <a:gd name="connsiteX877" fmla="*/ 6058717 w 7467600"/>
              <a:gd name="connsiteY877" fmla="*/ 865992 h 6858000"/>
              <a:gd name="connsiteX878" fmla="*/ 4974153 w 7467600"/>
              <a:gd name="connsiteY878" fmla="*/ 1045456 h 6858000"/>
              <a:gd name="connsiteX879" fmla="*/ 5627835 w 7467600"/>
              <a:gd name="connsiteY879" fmla="*/ 1472077 h 6858000"/>
              <a:gd name="connsiteX880" fmla="*/ 5629817 w 7467600"/>
              <a:gd name="connsiteY880" fmla="*/ 1471412 h 6858000"/>
              <a:gd name="connsiteX881" fmla="*/ 5634124 w 7467600"/>
              <a:gd name="connsiteY881" fmla="*/ 1470572 h 6858000"/>
              <a:gd name="connsiteX882" fmla="*/ 5755832 w 7467600"/>
              <a:gd name="connsiteY882" fmla="*/ 1383886 h 6858000"/>
              <a:gd name="connsiteX883" fmla="*/ 6014186 w 7467600"/>
              <a:gd name="connsiteY883" fmla="*/ 1279799 h 6858000"/>
              <a:gd name="connsiteX884" fmla="*/ 6901619 w 7467600"/>
              <a:gd name="connsiteY884" fmla="*/ 1047874 h 6858000"/>
              <a:gd name="connsiteX885" fmla="*/ 6931566 w 7467600"/>
              <a:gd name="connsiteY885" fmla="*/ 1062034 h 6858000"/>
              <a:gd name="connsiteX886" fmla="*/ 5790982 w 7467600"/>
              <a:gd name="connsiteY886" fmla="*/ 1561380 h 6858000"/>
              <a:gd name="connsiteX887" fmla="*/ 6188971 w 7467600"/>
              <a:gd name="connsiteY887" fmla="*/ 1755168 h 6858000"/>
              <a:gd name="connsiteX888" fmla="*/ 6202446 w 7467600"/>
              <a:gd name="connsiteY888" fmla="*/ 1752268 h 6858000"/>
              <a:gd name="connsiteX889" fmla="*/ 7179560 w 7467600"/>
              <a:gd name="connsiteY889" fmla="*/ 1467551 h 6858000"/>
              <a:gd name="connsiteX890" fmla="*/ 7158730 w 7467600"/>
              <a:gd name="connsiteY890" fmla="*/ 1507835 h 6858000"/>
              <a:gd name="connsiteX891" fmla="*/ 6326959 w 7467600"/>
              <a:gd name="connsiteY891" fmla="*/ 1817686 h 6858000"/>
              <a:gd name="connsiteX892" fmla="*/ 6537433 w 7467600"/>
              <a:gd name="connsiteY892" fmla="*/ 1907790 h 6858000"/>
              <a:gd name="connsiteX893" fmla="*/ 6550221 w 7467600"/>
              <a:gd name="connsiteY893" fmla="*/ 1910729 h 6858000"/>
              <a:gd name="connsiteX894" fmla="*/ 6964438 w 7467600"/>
              <a:gd name="connsiteY894" fmla="*/ 2209505 h 6858000"/>
              <a:gd name="connsiteX895" fmla="*/ 7367862 w 7467600"/>
              <a:gd name="connsiteY895" fmla="*/ 2806833 h 6858000"/>
              <a:gd name="connsiteX896" fmla="*/ 7364329 w 7467600"/>
              <a:gd name="connsiteY896" fmla="*/ 2826907 h 6858000"/>
              <a:gd name="connsiteX897" fmla="*/ 7290545 w 7467600"/>
              <a:gd name="connsiteY897" fmla="*/ 2850663 h 6858000"/>
              <a:gd name="connsiteX898" fmla="*/ 6472036 w 7467600"/>
              <a:gd name="connsiteY898" fmla="*/ 1959003 h 6858000"/>
              <a:gd name="connsiteX899" fmla="*/ 5792897 w 7467600"/>
              <a:gd name="connsiteY899" fmla="*/ 1647747 h 6858000"/>
              <a:gd name="connsiteX900" fmla="*/ 5842751 w 7467600"/>
              <a:gd name="connsiteY900" fmla="*/ 1816112 h 6858000"/>
              <a:gd name="connsiteX901" fmla="*/ 5847424 w 7467600"/>
              <a:gd name="connsiteY901" fmla="*/ 1815776 h 6858000"/>
              <a:gd name="connsiteX902" fmla="*/ 6399821 w 7467600"/>
              <a:gd name="connsiteY902" fmla="*/ 2344799 h 6858000"/>
              <a:gd name="connsiteX903" fmla="*/ 6323232 w 7467600"/>
              <a:gd name="connsiteY903" fmla="*/ 2389634 h 6858000"/>
              <a:gd name="connsiteX904" fmla="*/ 5942958 w 7467600"/>
              <a:gd name="connsiteY904" fmla="*/ 2077708 h 6858000"/>
              <a:gd name="connsiteX905" fmla="*/ 5921559 w 7467600"/>
              <a:gd name="connsiteY905" fmla="*/ 2378596 h 6858000"/>
              <a:gd name="connsiteX906" fmla="*/ 5817651 w 7467600"/>
              <a:gd name="connsiteY906" fmla="*/ 3023919 h 6858000"/>
              <a:gd name="connsiteX907" fmla="*/ 5729634 w 7467600"/>
              <a:gd name="connsiteY907" fmla="*/ 3051849 h 6858000"/>
              <a:gd name="connsiteX908" fmla="*/ 5611018 w 7467600"/>
              <a:gd name="connsiteY908" fmla="*/ 2316769 h 6858000"/>
              <a:gd name="connsiteX909" fmla="*/ 5687608 w 7467600"/>
              <a:gd name="connsiteY909" fmla="*/ 2039972 h 6858000"/>
              <a:gd name="connsiteX910" fmla="*/ 5657554 w 7467600"/>
              <a:gd name="connsiteY910" fmla="*/ 1576445 h 6858000"/>
              <a:gd name="connsiteX911" fmla="*/ 5150475 w 7467600"/>
              <a:gd name="connsiteY911" fmla="*/ 1274012 h 6858000"/>
              <a:gd name="connsiteX912" fmla="*/ 5349142 w 7467600"/>
              <a:gd name="connsiteY912" fmla="*/ 2204405 h 6858000"/>
              <a:gd name="connsiteX913" fmla="*/ 5262214 w 7467600"/>
              <a:gd name="connsiteY913" fmla="*/ 2233836 h 6858000"/>
              <a:gd name="connsiteX914" fmla="*/ 4981539 w 7467600"/>
              <a:gd name="connsiteY914" fmla="*/ 1542201 h 6858000"/>
              <a:gd name="connsiteX915" fmla="*/ 4958461 w 7467600"/>
              <a:gd name="connsiteY915" fmla="*/ 1136957 h 6858000"/>
              <a:gd name="connsiteX916" fmla="*/ 4655015 w 7467600"/>
              <a:gd name="connsiteY916" fmla="*/ 891426 h 6858000"/>
              <a:gd name="connsiteX917" fmla="*/ 4348002 w 7467600"/>
              <a:gd name="connsiteY917" fmla="*/ 2205895 h 6858000"/>
              <a:gd name="connsiteX918" fmla="*/ 4262250 w 7467600"/>
              <a:gd name="connsiteY918" fmla="*/ 2219972 h 6858000"/>
              <a:gd name="connsiteX919" fmla="*/ 4550611 w 7467600"/>
              <a:gd name="connsiteY919" fmla="*/ 817540 h 6858000"/>
              <a:gd name="connsiteX920" fmla="*/ 4564418 w 7467600"/>
              <a:gd name="connsiteY920" fmla="*/ 808293 h 6858000"/>
              <a:gd name="connsiteX921" fmla="*/ 4266388 w 7467600"/>
              <a:gd name="connsiteY921" fmla="*/ 500083 h 6858000"/>
              <a:gd name="connsiteX922" fmla="*/ 4032842 w 7467600"/>
              <a:gd name="connsiteY922" fmla="*/ 211809 h 6858000"/>
              <a:gd name="connsiteX923" fmla="*/ 3882765 w 7467600"/>
              <a:gd name="connsiteY923" fmla="*/ 0 h 6858000"/>
              <a:gd name="connsiteX924" fmla="*/ 3721337 w 7467600"/>
              <a:gd name="connsiteY924" fmla="*/ 0 h 6858000"/>
              <a:gd name="connsiteX925" fmla="*/ 3797544 w 7467600"/>
              <a:gd name="connsiteY925" fmla="*/ 0 h 6858000"/>
              <a:gd name="connsiteX926" fmla="*/ 3775734 w 7467600"/>
              <a:gd name="connsiteY926" fmla="*/ 95131 h 6858000"/>
              <a:gd name="connsiteX927" fmla="*/ 3724807 w 7467600"/>
              <a:gd name="connsiteY927" fmla="*/ 272257 h 6858000"/>
              <a:gd name="connsiteX928" fmla="*/ 3726844 w 7467600"/>
              <a:gd name="connsiteY928" fmla="*/ 282988 h 6858000"/>
              <a:gd name="connsiteX929" fmla="*/ 3742664 w 7467600"/>
              <a:gd name="connsiteY929" fmla="*/ 279918 h 6858000"/>
              <a:gd name="connsiteX930" fmla="*/ 4103910 w 7467600"/>
              <a:gd name="connsiteY930" fmla="*/ 1161917 h 6858000"/>
              <a:gd name="connsiteX931" fmla="*/ 4020269 w 7467600"/>
              <a:gd name="connsiteY931" fmla="*/ 1200406 h 6858000"/>
              <a:gd name="connsiteX932" fmla="*/ 3674882 w 7467600"/>
              <a:gd name="connsiteY932" fmla="*/ 488524 h 6858000"/>
              <a:gd name="connsiteX933" fmla="*/ 3132682 w 7467600"/>
              <a:gd name="connsiteY933" fmla="*/ 1072284 h 6858000"/>
              <a:gd name="connsiteX934" fmla="*/ 2716346 w 7467600"/>
              <a:gd name="connsiteY934" fmla="*/ 1276376 h 6858000"/>
              <a:gd name="connsiteX935" fmla="*/ 2716772 w 7467600"/>
              <a:gd name="connsiteY935" fmla="*/ 1255462 h 6858000"/>
              <a:gd name="connsiteX936" fmla="*/ 3471096 w 7467600"/>
              <a:gd name="connsiteY936" fmla="*/ 437072 h 6858000"/>
              <a:gd name="connsiteX937" fmla="*/ 3639057 w 7467600"/>
              <a:gd name="connsiteY937" fmla="*/ 286334 h 6858000"/>
              <a:gd name="connsiteX938" fmla="*/ 3640309 w 7467600"/>
              <a:gd name="connsiteY938" fmla="*/ 284664 h 6858000"/>
              <a:gd name="connsiteX939" fmla="*/ 3646022 w 7467600"/>
              <a:gd name="connsiteY939" fmla="*/ 276711 h 6858000"/>
              <a:gd name="connsiteX940" fmla="*/ 3707943 w 7467600"/>
              <a:gd name="connsiteY940" fmla="*/ 65958 h 6858000"/>
              <a:gd name="connsiteX941" fmla="*/ 3721337 w 7467600"/>
              <a:gd name="connsiteY941" fmla="*/ 0 h 6858000"/>
              <a:gd name="connsiteX942" fmla="*/ 2867960 w 7467600"/>
              <a:gd name="connsiteY942" fmla="*/ 0 h 6858000"/>
              <a:gd name="connsiteX943" fmla="*/ 2926351 w 7467600"/>
              <a:gd name="connsiteY943" fmla="*/ 0 h 6858000"/>
              <a:gd name="connsiteX944" fmla="*/ 2902823 w 7467600"/>
              <a:gd name="connsiteY944" fmla="*/ 262929 h 6858000"/>
              <a:gd name="connsiteX945" fmla="*/ 2940663 w 7467600"/>
              <a:gd name="connsiteY945" fmla="*/ 140884 h 6858000"/>
              <a:gd name="connsiteX946" fmla="*/ 2947039 w 7467600"/>
              <a:gd name="connsiteY946" fmla="*/ 122524 h 6858000"/>
              <a:gd name="connsiteX947" fmla="*/ 2984316 w 7467600"/>
              <a:gd name="connsiteY947" fmla="*/ 0 h 6858000"/>
              <a:gd name="connsiteX948" fmla="*/ 3016114 w 7467600"/>
              <a:gd name="connsiteY948" fmla="*/ 0 h 6858000"/>
              <a:gd name="connsiteX949" fmla="*/ 2979949 w 7467600"/>
              <a:gd name="connsiteY949" fmla="*/ 119274 h 6858000"/>
              <a:gd name="connsiteX950" fmla="*/ 3023879 w 7467600"/>
              <a:gd name="connsiteY950" fmla="*/ 0 h 6858000"/>
              <a:gd name="connsiteX951" fmla="*/ 3105400 w 7467600"/>
              <a:gd name="connsiteY951" fmla="*/ 0 h 6858000"/>
              <a:gd name="connsiteX952" fmla="*/ 3094669 w 7467600"/>
              <a:gd name="connsiteY952" fmla="*/ 30308 h 6858000"/>
              <a:gd name="connsiteX953" fmla="*/ 2901945 w 7467600"/>
              <a:gd name="connsiteY953" fmla="*/ 466538 h 6858000"/>
              <a:gd name="connsiteX954" fmla="*/ 2815209 w 7467600"/>
              <a:gd name="connsiteY954" fmla="*/ 497361 h 6858000"/>
              <a:gd name="connsiteX955" fmla="*/ 2844845 w 7467600"/>
              <a:gd name="connsiteY955" fmla="*/ 127638 h 6858000"/>
              <a:gd name="connsiteX956" fmla="*/ 2867960 w 7467600"/>
              <a:gd name="connsiteY956" fmla="*/ 0 h 6858000"/>
              <a:gd name="connsiteX957" fmla="*/ 1057230 w 7467600"/>
              <a:gd name="connsiteY957" fmla="*/ 0 h 6858000"/>
              <a:gd name="connsiteX958" fmla="*/ 1111003 w 7467600"/>
              <a:gd name="connsiteY958" fmla="*/ 0 h 6858000"/>
              <a:gd name="connsiteX959" fmla="*/ 1125553 w 7467600"/>
              <a:gd name="connsiteY959" fmla="*/ 52588 h 6858000"/>
              <a:gd name="connsiteX960" fmla="*/ 1304276 w 7467600"/>
              <a:gd name="connsiteY960" fmla="*/ 476275 h 6858000"/>
              <a:gd name="connsiteX961" fmla="*/ 1492066 w 7467600"/>
              <a:gd name="connsiteY961" fmla="*/ 886333 h 6858000"/>
              <a:gd name="connsiteX962" fmla="*/ 1423698 w 7467600"/>
              <a:gd name="connsiteY962" fmla="*/ 710817 h 6858000"/>
              <a:gd name="connsiteX963" fmla="*/ 1357609 w 7467600"/>
              <a:gd name="connsiteY963" fmla="*/ 532892 h 6858000"/>
              <a:gd name="connsiteX964" fmla="*/ 1309550 w 7467600"/>
              <a:gd name="connsiteY964" fmla="*/ 374031 h 6858000"/>
              <a:gd name="connsiteX965" fmla="*/ 1193673 w 7467600"/>
              <a:gd name="connsiteY965" fmla="*/ 49533 h 6858000"/>
              <a:gd name="connsiteX966" fmla="*/ 1164391 w 7467600"/>
              <a:gd name="connsiteY966" fmla="*/ 0 h 6858000"/>
              <a:gd name="connsiteX967" fmla="*/ 1200666 w 7467600"/>
              <a:gd name="connsiteY967" fmla="*/ 0 h 6858000"/>
              <a:gd name="connsiteX968" fmla="*/ 1223408 w 7467600"/>
              <a:gd name="connsiteY968" fmla="*/ 38996 h 6858000"/>
              <a:gd name="connsiteX969" fmla="*/ 1339635 w 7467600"/>
              <a:gd name="connsiteY969" fmla="*/ 365517 h 6858000"/>
              <a:gd name="connsiteX970" fmla="*/ 1387469 w 7467600"/>
              <a:gd name="connsiteY970" fmla="*/ 523079 h 6858000"/>
              <a:gd name="connsiteX971" fmla="*/ 1452685 w 7467600"/>
              <a:gd name="connsiteY971" fmla="*/ 699806 h 6858000"/>
              <a:gd name="connsiteX972" fmla="*/ 1492092 w 7467600"/>
              <a:gd name="connsiteY972" fmla="*/ 800424 h 6858000"/>
              <a:gd name="connsiteX973" fmla="*/ 1455302 w 7467600"/>
              <a:gd name="connsiteY973" fmla="*/ 632913 h 6858000"/>
              <a:gd name="connsiteX974" fmla="*/ 1222336 w 7467600"/>
              <a:gd name="connsiteY974" fmla="*/ 9480 h 6858000"/>
              <a:gd name="connsiteX975" fmla="*/ 1214634 w 7467600"/>
              <a:gd name="connsiteY975" fmla="*/ 0 h 6858000"/>
              <a:gd name="connsiteX976" fmla="*/ 1289827 w 7467600"/>
              <a:gd name="connsiteY976" fmla="*/ 0 h 6858000"/>
              <a:gd name="connsiteX977" fmla="*/ 1321076 w 7467600"/>
              <a:gd name="connsiteY977" fmla="*/ 59722 h 6858000"/>
              <a:gd name="connsiteX978" fmla="*/ 1512579 w 7467600"/>
              <a:gd name="connsiteY978" fmla="*/ 626441 h 6858000"/>
              <a:gd name="connsiteX979" fmla="*/ 1506076 w 7467600"/>
              <a:gd name="connsiteY979" fmla="*/ 1089289 h 6858000"/>
              <a:gd name="connsiteX980" fmla="*/ 1486346 w 7467600"/>
              <a:gd name="connsiteY980" fmla="*/ 1079919 h 6858000"/>
              <a:gd name="connsiteX981" fmla="*/ 1070511 w 7467600"/>
              <a:gd name="connsiteY981" fmla="*/ 48609 h 6858000"/>
              <a:gd name="connsiteX982" fmla="*/ 1057230 w 7467600"/>
              <a:gd name="connsiteY982" fmla="*/ 0 h 6858000"/>
              <a:gd name="connsiteX983" fmla="*/ 43151 w 7467600"/>
              <a:gd name="connsiteY983" fmla="*/ 0 h 6858000"/>
              <a:gd name="connsiteX984" fmla="*/ 95283 w 7467600"/>
              <a:gd name="connsiteY984" fmla="*/ 0 h 6858000"/>
              <a:gd name="connsiteX985" fmla="*/ 300708 w 7467600"/>
              <a:gd name="connsiteY985" fmla="*/ 154571 h 6858000"/>
              <a:gd name="connsiteX986" fmla="*/ 530414 w 7467600"/>
              <a:gd name="connsiteY986" fmla="*/ 354673 h 6858000"/>
              <a:gd name="connsiteX987" fmla="*/ 333785 w 7467600"/>
              <a:gd name="connsiteY987" fmla="*/ 161564 h 6858000"/>
              <a:gd name="connsiteX988" fmla="*/ 147005 w 7467600"/>
              <a:gd name="connsiteY988" fmla="*/ 0 h 6858000"/>
              <a:gd name="connsiteX989" fmla="*/ 272509 w 7467600"/>
              <a:gd name="connsiteY989" fmla="*/ 0 h 6858000"/>
              <a:gd name="connsiteX990" fmla="*/ 326276 w 7467600"/>
              <a:gd name="connsiteY990" fmla="*/ 45847 h 6858000"/>
              <a:gd name="connsiteX991" fmla="*/ 823759 w 7467600"/>
              <a:gd name="connsiteY991" fmla="*/ 574145 h 6858000"/>
              <a:gd name="connsiteX992" fmla="*/ 811254 w 7467600"/>
              <a:gd name="connsiteY992" fmla="*/ 665546 h 6858000"/>
              <a:gd name="connsiteX993" fmla="*/ 154042 w 7467600"/>
              <a:gd name="connsiteY993" fmla="*/ 261522 h 6858000"/>
              <a:gd name="connsiteX994" fmla="*/ 13550 w 7467600"/>
              <a:gd name="connsiteY994" fmla="*/ 158423 h 6858000"/>
              <a:gd name="connsiteX995" fmla="*/ 0 w 7467600"/>
              <a:gd name="connsiteY995" fmla="*/ 146618 h 6858000"/>
              <a:gd name="connsiteX996" fmla="*/ 0 w 7467600"/>
              <a:gd name="connsiteY996" fmla="*/ 59161 h 6858000"/>
              <a:gd name="connsiteX997" fmla="*/ 45427 w 7467600"/>
              <a:gd name="connsiteY997" fmla="*/ 101078 h 6858000"/>
              <a:gd name="connsiteX998" fmla="*/ 630103 w 7467600"/>
              <a:gd name="connsiteY998" fmla="*/ 485885 h 6858000"/>
              <a:gd name="connsiteX999" fmla="*/ 532040 w 7467600"/>
              <a:gd name="connsiteY999" fmla="*/ 399359 h 6858000"/>
              <a:gd name="connsiteX1000" fmla="*/ 517618 w 7467600"/>
              <a:gd name="connsiteY1000" fmla="*/ 385726 h 6858000"/>
              <a:gd name="connsiteX1001" fmla="*/ 285074 w 7467600"/>
              <a:gd name="connsiteY1001" fmla="*/ 182755 h 6858000"/>
              <a:gd name="connsiteX1002" fmla="*/ 43151 w 7467600"/>
              <a:gd name="connsiteY100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1946 w 7467600"/>
              <a:gd name="connsiteY127" fmla="*/ 5075653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1903353 w 7467600"/>
              <a:gd name="connsiteY146" fmla="*/ 5044827 h 6858000"/>
              <a:gd name="connsiteX147" fmla="*/ 1936931 w 7467600"/>
              <a:gd name="connsiteY147" fmla="*/ 5093954 h 6858000"/>
              <a:gd name="connsiteX148" fmla="*/ 2195868 w 7467600"/>
              <a:gd name="connsiteY148" fmla="*/ 5396574 h 6858000"/>
              <a:gd name="connsiteX149" fmla="*/ 2088852 w 7467600"/>
              <a:gd name="connsiteY149" fmla="*/ 5166123 h 6858000"/>
              <a:gd name="connsiteX150" fmla="*/ 1958241 w 7467600"/>
              <a:gd name="connsiteY150" fmla="*/ 5067955 h 6858000"/>
              <a:gd name="connsiteX151" fmla="*/ 1903353 w 7467600"/>
              <a:gd name="connsiteY151" fmla="*/ 5044827 h 6858000"/>
              <a:gd name="connsiteX152" fmla="*/ 1979378 w 7467600"/>
              <a:gd name="connsiteY152" fmla="*/ 4769504 h 6858000"/>
              <a:gd name="connsiteX153" fmla="*/ 2882120 w 7467600"/>
              <a:gd name="connsiteY153" fmla="*/ 5064547 h 6858000"/>
              <a:gd name="connsiteX154" fmla="*/ 2793103 w 7467600"/>
              <a:gd name="connsiteY154" fmla="*/ 5039699 h 6858000"/>
              <a:gd name="connsiteX155" fmla="*/ 2770041 w 7467600"/>
              <a:gd name="connsiteY155" fmla="*/ 5033634 h 6858000"/>
              <a:gd name="connsiteX156" fmla="*/ 1979378 w 7467600"/>
              <a:gd name="connsiteY156" fmla="*/ 4769504 h 6858000"/>
              <a:gd name="connsiteX157" fmla="*/ 1927410 w 7467600"/>
              <a:gd name="connsiteY157" fmla="*/ 4716164 h 6858000"/>
              <a:gd name="connsiteX158" fmla="*/ 1959587 w 7467600"/>
              <a:gd name="connsiteY158" fmla="*/ 4728849 h 6858000"/>
              <a:gd name="connsiteX159" fmla="*/ 2777707 w 7467600"/>
              <a:gd name="connsiteY159" fmla="*/ 5003991 h 6858000"/>
              <a:gd name="connsiteX160" fmla="*/ 2800768 w 7467600"/>
              <a:gd name="connsiteY160" fmla="*/ 5010056 h 6858000"/>
              <a:gd name="connsiteX161" fmla="*/ 2879408 w 7467600"/>
              <a:gd name="connsiteY161" fmla="*/ 5031590 h 6858000"/>
              <a:gd name="connsiteX162" fmla="*/ 2862295 w 7467600"/>
              <a:gd name="connsiteY162" fmla="*/ 5022958 h 6858000"/>
              <a:gd name="connsiteX163" fmla="*/ 2813343 w 7467600"/>
              <a:gd name="connsiteY163" fmla="*/ 4998369 h 6858000"/>
              <a:gd name="connsiteX164" fmla="*/ 2646245 w 7467600"/>
              <a:gd name="connsiteY164" fmla="*/ 4930999 h 6858000"/>
              <a:gd name="connsiteX165" fmla="*/ 1999243 w 7467600"/>
              <a:gd name="connsiteY165" fmla="*/ 4730524 h 6858000"/>
              <a:gd name="connsiteX166" fmla="*/ 1979527 w 7467600"/>
              <a:gd name="connsiteY166" fmla="*/ 4726651 h 6858000"/>
              <a:gd name="connsiteX167" fmla="*/ 1927410 w 7467600"/>
              <a:gd name="connsiteY167" fmla="*/ 4716164 h 6858000"/>
              <a:gd name="connsiteX168" fmla="*/ 1997014 w 7467600"/>
              <a:gd name="connsiteY168" fmla="*/ 4698007 h 6858000"/>
              <a:gd name="connsiteX169" fmla="*/ 2005458 w 7467600"/>
              <a:gd name="connsiteY169" fmla="*/ 4699540 h 6858000"/>
              <a:gd name="connsiteX170" fmla="*/ 2657186 w 7467600"/>
              <a:gd name="connsiteY170" fmla="*/ 4901687 h 6858000"/>
              <a:gd name="connsiteX171" fmla="*/ 2826662 w 7467600"/>
              <a:gd name="connsiteY171" fmla="*/ 4970362 h 6858000"/>
              <a:gd name="connsiteX172" fmla="*/ 2876100 w 7467600"/>
              <a:gd name="connsiteY172" fmla="*/ 4995397 h 6858000"/>
              <a:gd name="connsiteX173" fmla="*/ 3042600 w 7467600"/>
              <a:gd name="connsiteY173" fmla="*/ 5059532 h 6858000"/>
              <a:gd name="connsiteX174" fmla="*/ 1997014 w 7467600"/>
              <a:gd name="connsiteY174" fmla="*/ 4698007 h 6858000"/>
              <a:gd name="connsiteX175" fmla="*/ 2305292 w 7467600"/>
              <a:gd name="connsiteY175" fmla="*/ 4219492 h 6858000"/>
              <a:gd name="connsiteX176" fmla="*/ 3360922 w 7467600"/>
              <a:gd name="connsiteY176" fmla="*/ 4529373 h 6858000"/>
              <a:gd name="connsiteX177" fmla="*/ 3492420 w 7467600"/>
              <a:gd name="connsiteY177" fmla="*/ 4510145 h 6858000"/>
              <a:gd name="connsiteX178" fmla="*/ 3364086 w 7467600"/>
              <a:gd name="connsiteY178" fmla="*/ 4480340 h 6858000"/>
              <a:gd name="connsiteX179" fmla="*/ 3225818 w 7467600"/>
              <a:gd name="connsiteY179" fmla="*/ 4411822 h 6858000"/>
              <a:gd name="connsiteX180" fmla="*/ 3129696 w 7467600"/>
              <a:gd name="connsiteY180" fmla="*/ 4360704 h 6858000"/>
              <a:gd name="connsiteX181" fmla="*/ 2814545 w 7467600"/>
              <a:gd name="connsiteY181" fmla="*/ 4282955 h 6858000"/>
              <a:gd name="connsiteX182" fmla="*/ 2305292 w 7467600"/>
              <a:gd name="connsiteY182" fmla="*/ 4219492 h 6858000"/>
              <a:gd name="connsiteX183" fmla="*/ 2626982 w 7467600"/>
              <a:gd name="connsiteY183" fmla="*/ 4206450 h 6858000"/>
              <a:gd name="connsiteX184" fmla="*/ 2490617 w 7467600"/>
              <a:gd name="connsiteY184" fmla="*/ 4206951 h 6858000"/>
              <a:gd name="connsiteX185" fmla="*/ 2819869 w 7467600"/>
              <a:gd name="connsiteY185" fmla="*/ 4252936 h 6858000"/>
              <a:gd name="connsiteX186" fmla="*/ 3143018 w 7467600"/>
              <a:gd name="connsiteY186" fmla="*/ 4332698 h 6858000"/>
              <a:gd name="connsiteX187" fmla="*/ 3241520 w 7467600"/>
              <a:gd name="connsiteY187" fmla="*/ 4385112 h 6858000"/>
              <a:gd name="connsiteX188" fmla="*/ 3374575 w 7467600"/>
              <a:gd name="connsiteY188" fmla="*/ 4451517 h 6858000"/>
              <a:gd name="connsiteX189" fmla="*/ 3505221 w 7467600"/>
              <a:gd name="connsiteY189" fmla="*/ 4480757 h 6858000"/>
              <a:gd name="connsiteX190" fmla="*/ 2626982 w 7467600"/>
              <a:gd name="connsiteY190" fmla="*/ 4206450 h 6858000"/>
              <a:gd name="connsiteX191" fmla="*/ 1310106 w 7467600"/>
              <a:gd name="connsiteY191" fmla="*/ 3943217 h 6858000"/>
              <a:gd name="connsiteX192" fmla="*/ 854994 w 7467600"/>
              <a:gd name="connsiteY192" fmla="*/ 4399136 h 6858000"/>
              <a:gd name="connsiteX193" fmla="*/ 742462 w 7467600"/>
              <a:gd name="connsiteY193" fmla="*/ 4594648 h 6858000"/>
              <a:gd name="connsiteX194" fmla="*/ 820602 w 7467600"/>
              <a:gd name="connsiteY194" fmla="*/ 4485915 h 6858000"/>
              <a:gd name="connsiteX195" fmla="*/ 878295 w 7467600"/>
              <a:gd name="connsiteY195" fmla="*/ 4403594 h 6858000"/>
              <a:gd name="connsiteX196" fmla="*/ 1240607 w 7467600"/>
              <a:gd name="connsiteY196" fmla="*/ 4010401 h 6858000"/>
              <a:gd name="connsiteX197" fmla="*/ 1310106 w 7467600"/>
              <a:gd name="connsiteY197" fmla="*/ 3943217 h 6858000"/>
              <a:gd name="connsiteX198" fmla="*/ 1423113 w 7467600"/>
              <a:gd name="connsiteY198" fmla="*/ 3874565 h 6858000"/>
              <a:gd name="connsiteX199" fmla="*/ 1260565 w 7467600"/>
              <a:gd name="connsiteY199" fmla="*/ 4031982 h 6858000"/>
              <a:gd name="connsiteX200" fmla="*/ 901900 w 7467600"/>
              <a:gd name="connsiteY200" fmla="*/ 4421236 h 6858000"/>
              <a:gd name="connsiteX201" fmla="*/ 845044 w 7467600"/>
              <a:gd name="connsiteY201" fmla="*/ 4502436 h 6858000"/>
              <a:gd name="connsiteX202" fmla="*/ 685926 w 7467600"/>
              <a:gd name="connsiteY202" fmla="*/ 4703069 h 6858000"/>
              <a:gd name="connsiteX203" fmla="*/ 684248 w 7467600"/>
              <a:gd name="connsiteY203" fmla="*/ 4706721 h 6858000"/>
              <a:gd name="connsiteX204" fmla="*/ 1423113 w 7467600"/>
              <a:gd name="connsiteY204" fmla="*/ 3874565 h 6858000"/>
              <a:gd name="connsiteX205" fmla="*/ 3316479 w 7467600"/>
              <a:gd name="connsiteY205" fmla="*/ 3872136 h 6858000"/>
              <a:gd name="connsiteX206" fmla="*/ 3546806 w 7467600"/>
              <a:gd name="connsiteY206" fmla="*/ 4356139 h 6858000"/>
              <a:gd name="connsiteX207" fmla="*/ 3364433 w 7467600"/>
              <a:gd name="connsiteY207" fmla="*/ 3953121 h 6858000"/>
              <a:gd name="connsiteX208" fmla="*/ 3316479 w 7467600"/>
              <a:gd name="connsiteY208" fmla="*/ 3872136 h 6858000"/>
              <a:gd name="connsiteX209" fmla="*/ 3291335 w 7467600"/>
              <a:gd name="connsiteY209" fmla="*/ 3767420 h 6858000"/>
              <a:gd name="connsiteX210" fmla="*/ 3390805 w 7467600"/>
              <a:gd name="connsiteY210" fmla="*/ 3937163 h 6858000"/>
              <a:gd name="connsiteX211" fmla="*/ 3579062 w 7467600"/>
              <a:gd name="connsiteY211" fmla="*/ 4359040 h 6858000"/>
              <a:gd name="connsiteX212" fmla="*/ 3467355 w 7467600"/>
              <a:gd name="connsiteY212" fmla="*/ 3988130 h 6858000"/>
              <a:gd name="connsiteX213" fmla="*/ 3310753 w 7467600"/>
              <a:gd name="connsiteY213" fmla="*/ 3787140 h 6858000"/>
              <a:gd name="connsiteX214" fmla="*/ 3291335 w 7467600"/>
              <a:gd name="connsiteY214" fmla="*/ 3767420 h 6858000"/>
              <a:gd name="connsiteX215" fmla="*/ 1635889 w 7467600"/>
              <a:gd name="connsiteY215" fmla="*/ 3709494 h 6858000"/>
              <a:gd name="connsiteX216" fmla="*/ 1634800 w 7467600"/>
              <a:gd name="connsiteY216" fmla="*/ 3731111 h 6858000"/>
              <a:gd name="connsiteX217" fmla="*/ 1635889 w 7467600"/>
              <a:gd name="connsiteY217" fmla="*/ 3709494 h 6858000"/>
              <a:gd name="connsiteX218" fmla="*/ 1510397 w 7467600"/>
              <a:gd name="connsiteY218" fmla="*/ 3684705 h 6858000"/>
              <a:gd name="connsiteX219" fmla="*/ 1146550 w 7467600"/>
              <a:gd name="connsiteY219" fmla="*/ 3802012 h 6858000"/>
              <a:gd name="connsiteX220" fmla="*/ 698834 w 7467600"/>
              <a:gd name="connsiteY220" fmla="*/ 3952272 h 6858000"/>
              <a:gd name="connsiteX221" fmla="*/ 34256 w 7467600"/>
              <a:gd name="connsiteY221" fmla="*/ 4347603 h 6858000"/>
              <a:gd name="connsiteX222" fmla="*/ 527241 w 7467600"/>
              <a:gd name="connsiteY222" fmla="*/ 4065078 h 6858000"/>
              <a:gd name="connsiteX223" fmla="*/ 1510397 w 7467600"/>
              <a:gd name="connsiteY223" fmla="*/ 3684705 h 6858000"/>
              <a:gd name="connsiteX224" fmla="*/ 1313114 w 7467600"/>
              <a:gd name="connsiteY224" fmla="*/ 3655216 h 6858000"/>
              <a:gd name="connsiteX225" fmla="*/ 1109304 w 7467600"/>
              <a:gd name="connsiteY225" fmla="*/ 3669030 h 6858000"/>
              <a:gd name="connsiteX226" fmla="*/ 8129 w 7467600"/>
              <a:gd name="connsiteY226" fmla="*/ 4330519 h 6858000"/>
              <a:gd name="connsiteX227" fmla="*/ 687572 w 7467600"/>
              <a:gd name="connsiteY227" fmla="*/ 3925629 h 6858000"/>
              <a:gd name="connsiteX228" fmla="*/ 1138365 w 7467600"/>
              <a:gd name="connsiteY228" fmla="*/ 3774515 h 6858000"/>
              <a:gd name="connsiteX229" fmla="*/ 1505579 w 7467600"/>
              <a:gd name="connsiteY229" fmla="*/ 3655526 h 6858000"/>
              <a:gd name="connsiteX230" fmla="*/ 1313114 w 7467600"/>
              <a:gd name="connsiteY230" fmla="*/ 3655216 h 6858000"/>
              <a:gd name="connsiteX231" fmla="*/ 3655073 w 7467600"/>
              <a:gd name="connsiteY231" fmla="*/ 3650884 h 6858000"/>
              <a:gd name="connsiteX232" fmla="*/ 3989938 w 7467600"/>
              <a:gd name="connsiteY232" fmla="*/ 3991685 h 6858000"/>
              <a:gd name="connsiteX233" fmla="*/ 4393907 w 7467600"/>
              <a:gd name="connsiteY233" fmla="*/ 4261258 h 6858000"/>
              <a:gd name="connsiteX234" fmla="*/ 4648051 w 7467600"/>
              <a:gd name="connsiteY234" fmla="*/ 4374051 h 6858000"/>
              <a:gd name="connsiteX235" fmla="*/ 4383389 w 7467600"/>
              <a:gd name="connsiteY235" fmla="*/ 4184369 h 6858000"/>
              <a:gd name="connsiteX236" fmla="*/ 4165508 w 7467600"/>
              <a:gd name="connsiteY236" fmla="*/ 4035196 h 6858000"/>
              <a:gd name="connsiteX237" fmla="*/ 4068162 w 7467600"/>
              <a:gd name="connsiteY237" fmla="*/ 3953394 h 6858000"/>
              <a:gd name="connsiteX238" fmla="*/ 3981416 w 7467600"/>
              <a:gd name="connsiteY238" fmla="*/ 3880482 h 6858000"/>
              <a:gd name="connsiteX239" fmla="*/ 3800147 w 7467600"/>
              <a:gd name="connsiteY239" fmla="*/ 3749872 h 6858000"/>
              <a:gd name="connsiteX240" fmla="*/ 3655073 w 7467600"/>
              <a:gd name="connsiteY240" fmla="*/ 3650884 h 6858000"/>
              <a:gd name="connsiteX241" fmla="*/ 3670252 w 7467600"/>
              <a:gd name="connsiteY241" fmla="*/ 3622798 h 6858000"/>
              <a:gd name="connsiteX242" fmla="*/ 3817258 w 7467600"/>
              <a:gd name="connsiteY242" fmla="*/ 3723577 h 6858000"/>
              <a:gd name="connsiteX243" fmla="*/ 4000461 w 7467600"/>
              <a:gd name="connsiteY243" fmla="*/ 3855966 h 6858000"/>
              <a:gd name="connsiteX244" fmla="*/ 4088180 w 7467600"/>
              <a:gd name="connsiteY244" fmla="*/ 3929774 h 6858000"/>
              <a:gd name="connsiteX245" fmla="*/ 4184555 w 7467600"/>
              <a:gd name="connsiteY245" fmla="*/ 4010683 h 6858000"/>
              <a:gd name="connsiteX246" fmla="*/ 4399563 w 7467600"/>
              <a:gd name="connsiteY246" fmla="*/ 4158106 h 6858000"/>
              <a:gd name="connsiteX247" fmla="*/ 4684469 w 7467600"/>
              <a:gd name="connsiteY247" fmla="*/ 4364680 h 6858000"/>
              <a:gd name="connsiteX248" fmla="*/ 4690271 w 7467600"/>
              <a:gd name="connsiteY248" fmla="*/ 4370034 h 6858000"/>
              <a:gd name="connsiteX249" fmla="*/ 4136093 w 7467600"/>
              <a:gd name="connsiteY249" fmla="*/ 3858466 h 6858000"/>
              <a:gd name="connsiteX250" fmla="*/ 3670252 w 7467600"/>
              <a:gd name="connsiteY250" fmla="*/ 3622798 h 6858000"/>
              <a:gd name="connsiteX251" fmla="*/ 4440129 w 7467600"/>
              <a:gd name="connsiteY251" fmla="*/ 3448571 h 6858000"/>
              <a:gd name="connsiteX252" fmla="*/ 4856525 w 7467600"/>
              <a:gd name="connsiteY252" fmla="*/ 3915351 h 6858000"/>
              <a:gd name="connsiteX253" fmla="*/ 5059055 w 7467600"/>
              <a:gd name="connsiteY253" fmla="*/ 4108918 h 6858000"/>
              <a:gd name="connsiteX254" fmla="*/ 5290070 w 7467600"/>
              <a:gd name="connsiteY254" fmla="*/ 4263619 h 6858000"/>
              <a:gd name="connsiteX255" fmla="*/ 4834991 w 7467600"/>
              <a:gd name="connsiteY255" fmla="*/ 3830985 h 6858000"/>
              <a:gd name="connsiteX256" fmla="*/ 4440129 w 7467600"/>
              <a:gd name="connsiteY256" fmla="*/ 3448571 h 6858000"/>
              <a:gd name="connsiteX257" fmla="*/ 4441737 w 7467600"/>
              <a:gd name="connsiteY257" fmla="*/ 3399734 h 6858000"/>
              <a:gd name="connsiteX258" fmla="*/ 4431236 w 7467600"/>
              <a:gd name="connsiteY258" fmla="*/ 3400954 h 6858000"/>
              <a:gd name="connsiteX259" fmla="*/ 4557150 w 7467600"/>
              <a:gd name="connsiteY259" fmla="*/ 3510023 h 6858000"/>
              <a:gd name="connsiteX260" fmla="*/ 4856936 w 7467600"/>
              <a:gd name="connsiteY260" fmla="*/ 3809146 h 6858000"/>
              <a:gd name="connsiteX261" fmla="*/ 5111996 w 7467600"/>
              <a:gd name="connsiteY261" fmla="*/ 4065759 h 6858000"/>
              <a:gd name="connsiteX262" fmla="*/ 5388878 w 7467600"/>
              <a:gd name="connsiteY262" fmla="*/ 4300185 h 6858000"/>
              <a:gd name="connsiteX263" fmla="*/ 5425556 w 7467600"/>
              <a:gd name="connsiteY263" fmla="*/ 4308967 h 6858000"/>
              <a:gd name="connsiteX264" fmla="*/ 4943646 w 7467600"/>
              <a:gd name="connsiteY264" fmla="*/ 3822916 h 6858000"/>
              <a:gd name="connsiteX265" fmla="*/ 4594837 w 7467600"/>
              <a:gd name="connsiteY265" fmla="*/ 3532274 h 6858000"/>
              <a:gd name="connsiteX266" fmla="*/ 4441737 w 7467600"/>
              <a:gd name="connsiteY266" fmla="*/ 3399734 h 6858000"/>
              <a:gd name="connsiteX267" fmla="*/ 5425834 w 7467600"/>
              <a:gd name="connsiteY267" fmla="*/ 3162785 h 6858000"/>
              <a:gd name="connsiteX268" fmla="*/ 5401644 w 7467600"/>
              <a:gd name="connsiteY268" fmla="*/ 3617847 h 6858000"/>
              <a:gd name="connsiteX269" fmla="*/ 5467256 w 7467600"/>
              <a:gd name="connsiteY269" fmla="*/ 4175494 h 6858000"/>
              <a:gd name="connsiteX270" fmla="*/ 5448069 w 7467600"/>
              <a:gd name="connsiteY270" fmla="*/ 3567554 h 6858000"/>
              <a:gd name="connsiteX271" fmla="*/ 5425834 w 7467600"/>
              <a:gd name="connsiteY271" fmla="*/ 3162785 h 6858000"/>
              <a:gd name="connsiteX272" fmla="*/ 1318687 w 7467600"/>
              <a:gd name="connsiteY272" fmla="*/ 3113840 h 6858000"/>
              <a:gd name="connsiteX273" fmla="*/ 1066793 w 7467600"/>
              <a:gd name="connsiteY273" fmla="*/ 3212171 h 6858000"/>
              <a:gd name="connsiteX274" fmla="*/ 993319 w 7467600"/>
              <a:gd name="connsiteY274" fmla="*/ 3247648 h 6858000"/>
              <a:gd name="connsiteX275" fmla="*/ 853081 w 7467600"/>
              <a:gd name="connsiteY275" fmla="*/ 3312410 h 6858000"/>
              <a:gd name="connsiteX276" fmla="*/ 805957 w 7467600"/>
              <a:gd name="connsiteY276" fmla="*/ 3330443 h 6858000"/>
              <a:gd name="connsiteX277" fmla="*/ 1318687 w 7467600"/>
              <a:gd name="connsiteY277" fmla="*/ 3113840 h 6858000"/>
              <a:gd name="connsiteX278" fmla="*/ 5453702 w 7467600"/>
              <a:gd name="connsiteY278" fmla="*/ 3090882 h 6858000"/>
              <a:gd name="connsiteX279" fmla="*/ 5480135 w 7467600"/>
              <a:gd name="connsiteY279" fmla="*/ 3565802 h 6858000"/>
              <a:gd name="connsiteX280" fmla="*/ 5499023 w 7467600"/>
              <a:gd name="connsiteY280" fmla="*/ 4166310 h 6858000"/>
              <a:gd name="connsiteX281" fmla="*/ 5547022 w 7467600"/>
              <a:gd name="connsiteY281" fmla="*/ 3607838 h 6858000"/>
              <a:gd name="connsiteX282" fmla="*/ 5515964 w 7467600"/>
              <a:gd name="connsiteY282" fmla="*/ 3378541 h 6858000"/>
              <a:gd name="connsiteX283" fmla="*/ 5453702 w 7467600"/>
              <a:gd name="connsiteY283" fmla="*/ 3090882 h 6858000"/>
              <a:gd name="connsiteX284" fmla="*/ 1238695 w 7467600"/>
              <a:gd name="connsiteY284" fmla="*/ 3076820 h 6858000"/>
              <a:gd name="connsiteX285" fmla="*/ 716371 w 7467600"/>
              <a:gd name="connsiteY285" fmla="*/ 3293249 h 6858000"/>
              <a:gd name="connsiteX286" fmla="*/ 579522 w 7467600"/>
              <a:gd name="connsiteY286" fmla="*/ 3371759 h 6858000"/>
              <a:gd name="connsiteX287" fmla="*/ 600288 w 7467600"/>
              <a:gd name="connsiteY287" fmla="*/ 3365555 h 6858000"/>
              <a:gd name="connsiteX288" fmla="*/ 840692 w 7467600"/>
              <a:gd name="connsiteY288" fmla="*/ 3284921 h 6858000"/>
              <a:gd name="connsiteX289" fmla="*/ 979248 w 7467600"/>
              <a:gd name="connsiteY289" fmla="*/ 3221003 h 6858000"/>
              <a:gd name="connsiteX290" fmla="*/ 1053282 w 7467600"/>
              <a:gd name="connsiteY290" fmla="*/ 3185247 h 6858000"/>
              <a:gd name="connsiteX291" fmla="*/ 1320603 w 7467600"/>
              <a:gd name="connsiteY291" fmla="*/ 3081281 h 6858000"/>
              <a:gd name="connsiteX292" fmla="*/ 1238695 w 7467600"/>
              <a:gd name="connsiteY292" fmla="*/ 3076820 h 6858000"/>
              <a:gd name="connsiteX293" fmla="*/ 5425627 w 7467600"/>
              <a:gd name="connsiteY293" fmla="*/ 2954192 h 6858000"/>
              <a:gd name="connsiteX294" fmla="*/ 5470770 w 7467600"/>
              <a:gd name="connsiteY294" fmla="*/ 3005435 h 6858000"/>
              <a:gd name="connsiteX295" fmla="*/ 5519779 w 7467600"/>
              <a:gd name="connsiteY295" fmla="*/ 4359223 h 6858000"/>
              <a:gd name="connsiteX296" fmla="*/ 5520293 w 7467600"/>
              <a:gd name="connsiteY296" fmla="*/ 4360602 h 6858000"/>
              <a:gd name="connsiteX297" fmla="*/ 5767221 w 7467600"/>
              <a:gd name="connsiteY297" fmla="*/ 4665564 h 6858000"/>
              <a:gd name="connsiteX298" fmla="*/ 6937169 w 7467600"/>
              <a:gd name="connsiteY298" fmla="*/ 4815941 h 6858000"/>
              <a:gd name="connsiteX299" fmla="*/ 6953922 w 7467600"/>
              <a:gd name="connsiteY299" fmla="*/ 4890068 h 6858000"/>
              <a:gd name="connsiteX300" fmla="*/ 6071359 w 7467600"/>
              <a:gd name="connsiteY300" fmla="*/ 4770770 h 6858000"/>
              <a:gd name="connsiteX301" fmla="*/ 6038839 w 7467600"/>
              <a:gd name="connsiteY301" fmla="*/ 4764474 h 6858000"/>
              <a:gd name="connsiteX302" fmla="*/ 6038706 w 7467600"/>
              <a:gd name="connsiteY302" fmla="*/ 4763847 h 6858000"/>
              <a:gd name="connsiteX303" fmla="*/ 6037784 w 7467600"/>
              <a:gd name="connsiteY303" fmla="*/ 4764270 h 6858000"/>
              <a:gd name="connsiteX304" fmla="*/ 6038839 w 7467600"/>
              <a:gd name="connsiteY304" fmla="*/ 4764474 h 6858000"/>
              <a:gd name="connsiteX305" fmla="*/ 6040338 w 7467600"/>
              <a:gd name="connsiteY305" fmla="*/ 4771418 h 6858000"/>
              <a:gd name="connsiteX306" fmla="*/ 6024488 w 7467600"/>
              <a:gd name="connsiteY306" fmla="*/ 4809903 h 6858000"/>
              <a:gd name="connsiteX307" fmla="*/ 5599771 w 7467600"/>
              <a:gd name="connsiteY307" fmla="*/ 5509652 h 6858000"/>
              <a:gd name="connsiteX308" fmla="*/ 5548843 w 7467600"/>
              <a:gd name="connsiteY308" fmla="*/ 5563845 h 6858000"/>
              <a:gd name="connsiteX309" fmla="*/ 5940952 w 7467600"/>
              <a:gd name="connsiteY309" fmla="*/ 6250028 h 6858000"/>
              <a:gd name="connsiteX310" fmla="*/ 6043441 w 7467600"/>
              <a:gd name="connsiteY310" fmla="*/ 6665847 h 6858000"/>
              <a:gd name="connsiteX311" fmla="*/ 6093432 w 7467600"/>
              <a:gd name="connsiteY311" fmla="*/ 6858000 h 6858000"/>
              <a:gd name="connsiteX312" fmla="*/ 6034344 w 7467600"/>
              <a:gd name="connsiteY312" fmla="*/ 6858000 h 6858000"/>
              <a:gd name="connsiteX313" fmla="*/ 6026679 w 7467600"/>
              <a:gd name="connsiteY313" fmla="*/ 6836959 h 6858000"/>
              <a:gd name="connsiteX314" fmla="*/ 5800441 w 7467600"/>
              <a:gd name="connsiteY314" fmla="*/ 6335286 h 6858000"/>
              <a:gd name="connsiteX315" fmla="*/ 5526562 w 7467600"/>
              <a:gd name="connsiteY315" fmla="*/ 5705388 h 6858000"/>
              <a:gd name="connsiteX316" fmla="*/ 5519640 w 7467600"/>
              <a:gd name="connsiteY316" fmla="*/ 5683774 h 6858000"/>
              <a:gd name="connsiteX317" fmla="*/ 5844559 w 7467600"/>
              <a:gd name="connsiteY317" fmla="*/ 6553349 h 6858000"/>
              <a:gd name="connsiteX318" fmla="*/ 5975994 w 7467600"/>
              <a:gd name="connsiteY318" fmla="*/ 6858000 h 6858000"/>
              <a:gd name="connsiteX319" fmla="*/ 5898547 w 7467600"/>
              <a:gd name="connsiteY319" fmla="*/ 6858000 h 6858000"/>
              <a:gd name="connsiteX320" fmla="*/ 5682041 w 7467600"/>
              <a:gd name="connsiteY320" fmla="*/ 6355860 h 6858000"/>
              <a:gd name="connsiteX321" fmla="*/ 5461758 w 7467600"/>
              <a:gd name="connsiteY321" fmla="*/ 5820220 h 6858000"/>
              <a:gd name="connsiteX322" fmla="*/ 5237282 w 7467600"/>
              <a:gd name="connsiteY322" fmla="*/ 6579086 h 6858000"/>
              <a:gd name="connsiteX323" fmla="*/ 5115009 w 7467600"/>
              <a:gd name="connsiteY323" fmla="*/ 6858000 h 6858000"/>
              <a:gd name="connsiteX324" fmla="*/ 5028074 w 7467600"/>
              <a:gd name="connsiteY324" fmla="*/ 6858000 h 6858000"/>
              <a:gd name="connsiteX325" fmla="*/ 5079508 w 7467600"/>
              <a:gd name="connsiteY325" fmla="*/ 6749074 h 6858000"/>
              <a:gd name="connsiteX326" fmla="*/ 5371846 w 7467600"/>
              <a:gd name="connsiteY326" fmla="*/ 5924413 h 6858000"/>
              <a:gd name="connsiteX327" fmla="*/ 5270512 w 7467600"/>
              <a:gd name="connsiteY327" fmla="*/ 6138975 h 6858000"/>
              <a:gd name="connsiteX328" fmla="*/ 5062409 w 7467600"/>
              <a:gd name="connsiteY328" fmla="*/ 6653544 h 6858000"/>
              <a:gd name="connsiteX329" fmla="*/ 5036628 w 7467600"/>
              <a:gd name="connsiteY329" fmla="*/ 6754247 h 6858000"/>
              <a:gd name="connsiteX330" fmla="*/ 5009112 w 7467600"/>
              <a:gd name="connsiteY330" fmla="*/ 6858000 h 6858000"/>
              <a:gd name="connsiteX331" fmla="*/ 4976679 w 7467600"/>
              <a:gd name="connsiteY331" fmla="*/ 6858000 h 6858000"/>
              <a:gd name="connsiteX332" fmla="*/ 5006537 w 7467600"/>
              <a:gd name="connsiteY332" fmla="*/ 6747068 h 6858000"/>
              <a:gd name="connsiteX333" fmla="*/ 5032723 w 7467600"/>
              <a:gd name="connsiteY333" fmla="*/ 6644957 h 6858000"/>
              <a:gd name="connsiteX334" fmla="*/ 5242949 w 7467600"/>
              <a:gd name="connsiteY334" fmla="*/ 6125175 h 6858000"/>
              <a:gd name="connsiteX335" fmla="*/ 5286321 w 7467600"/>
              <a:gd name="connsiteY335" fmla="*/ 6033555 h 6858000"/>
              <a:gd name="connsiteX336" fmla="*/ 5008210 w 7467600"/>
              <a:gd name="connsiteY336" fmla="*/ 6649194 h 6858000"/>
              <a:gd name="connsiteX337" fmla="*/ 4986321 w 7467600"/>
              <a:gd name="connsiteY337" fmla="*/ 6765687 h 6858000"/>
              <a:gd name="connsiteX338" fmla="*/ 4973474 w 7467600"/>
              <a:gd name="connsiteY338" fmla="*/ 6858000 h 6858000"/>
              <a:gd name="connsiteX339" fmla="*/ 4907178 w 7467600"/>
              <a:gd name="connsiteY339" fmla="*/ 6858000 h 6858000"/>
              <a:gd name="connsiteX340" fmla="*/ 4910810 w 7467600"/>
              <a:gd name="connsiteY340" fmla="*/ 6829660 h 6858000"/>
              <a:gd name="connsiteX341" fmla="*/ 4987461 w 7467600"/>
              <a:gd name="connsiteY341" fmla="*/ 6432994 h 6858000"/>
              <a:gd name="connsiteX342" fmla="*/ 5179262 w 7467600"/>
              <a:gd name="connsiteY342" fmla="*/ 6035044 h 6858000"/>
              <a:gd name="connsiteX343" fmla="*/ 4689678 w 7467600"/>
              <a:gd name="connsiteY343" fmla="*/ 6440241 h 6858000"/>
              <a:gd name="connsiteX344" fmla="*/ 4477543 w 7467600"/>
              <a:gd name="connsiteY344" fmla="*/ 6674836 h 6858000"/>
              <a:gd name="connsiteX345" fmla="*/ 4329957 w 7467600"/>
              <a:gd name="connsiteY345" fmla="*/ 6858000 h 6858000"/>
              <a:gd name="connsiteX346" fmla="*/ 4218595 w 7467600"/>
              <a:gd name="connsiteY346" fmla="*/ 6858000 h 6858000"/>
              <a:gd name="connsiteX347" fmla="*/ 4368888 w 7467600"/>
              <a:gd name="connsiteY347" fmla="*/ 6668412 h 6858000"/>
              <a:gd name="connsiteX348" fmla="*/ 4563091 w 7467600"/>
              <a:gd name="connsiteY348" fmla="*/ 6442508 h 6858000"/>
              <a:gd name="connsiteX349" fmla="*/ 5387324 w 7467600"/>
              <a:gd name="connsiteY349" fmla="*/ 5705830 h 6858000"/>
              <a:gd name="connsiteX350" fmla="*/ 5073620 w 7467600"/>
              <a:gd name="connsiteY350" fmla="*/ 5955437 h 6858000"/>
              <a:gd name="connsiteX351" fmla="*/ 4689789 w 7467600"/>
              <a:gd name="connsiteY351" fmla="*/ 6268382 h 6858000"/>
              <a:gd name="connsiteX352" fmla="*/ 4418722 w 7467600"/>
              <a:gd name="connsiteY352" fmla="*/ 6570886 h 6858000"/>
              <a:gd name="connsiteX353" fmla="*/ 4214944 w 7467600"/>
              <a:gd name="connsiteY353" fmla="*/ 6858000 h 6858000"/>
              <a:gd name="connsiteX354" fmla="*/ 4177898 w 7467600"/>
              <a:gd name="connsiteY354" fmla="*/ 6858000 h 6858000"/>
              <a:gd name="connsiteX355" fmla="*/ 4391597 w 7467600"/>
              <a:gd name="connsiteY355" fmla="*/ 6556370 h 6858000"/>
              <a:gd name="connsiteX356" fmla="*/ 4668889 w 7467600"/>
              <a:gd name="connsiteY356" fmla="*/ 6246399 h 6858000"/>
              <a:gd name="connsiteX357" fmla="*/ 5055427 w 7467600"/>
              <a:gd name="connsiteY357" fmla="*/ 5931476 h 6858000"/>
              <a:gd name="connsiteX358" fmla="*/ 5371814 w 7467600"/>
              <a:gd name="connsiteY358" fmla="*/ 5678975 h 6858000"/>
              <a:gd name="connsiteX359" fmla="*/ 4987918 w 7467600"/>
              <a:gd name="connsiteY359" fmla="*/ 5838701 h 6858000"/>
              <a:gd name="connsiteX360" fmla="*/ 4317146 w 7467600"/>
              <a:gd name="connsiteY360" fmla="*/ 6587716 h 6858000"/>
              <a:gd name="connsiteX361" fmla="*/ 4171627 w 7467600"/>
              <a:gd name="connsiteY361" fmla="*/ 6858000 h 6858000"/>
              <a:gd name="connsiteX362" fmla="*/ 4081585 w 7467600"/>
              <a:gd name="connsiteY362" fmla="*/ 6858000 h 6858000"/>
              <a:gd name="connsiteX363" fmla="*/ 4238603 w 7467600"/>
              <a:gd name="connsiteY363" fmla="*/ 6559341 h 6858000"/>
              <a:gd name="connsiteX364" fmla="*/ 4778333 w 7467600"/>
              <a:gd name="connsiteY364" fmla="*/ 5873626 h 6858000"/>
              <a:gd name="connsiteX365" fmla="*/ 5414185 w 7467600"/>
              <a:gd name="connsiteY365" fmla="*/ 5573882 h 6858000"/>
              <a:gd name="connsiteX366" fmla="*/ 5959648 w 7467600"/>
              <a:gd name="connsiteY366" fmla="*/ 4760797 h 6858000"/>
              <a:gd name="connsiteX367" fmla="*/ 5355019 w 7467600"/>
              <a:gd name="connsiteY367" fmla="*/ 4734672 h 6858000"/>
              <a:gd name="connsiteX368" fmla="*/ 5083565 w 7467600"/>
              <a:gd name="connsiteY368" fmla="*/ 5179121 h 6858000"/>
              <a:gd name="connsiteX369" fmla="*/ 4713577 w 7467600"/>
              <a:gd name="connsiteY369" fmla="*/ 5616803 h 6858000"/>
              <a:gd name="connsiteX370" fmla="*/ 3989559 w 7467600"/>
              <a:gd name="connsiteY370" fmla="*/ 6145945 h 6858000"/>
              <a:gd name="connsiteX371" fmla="*/ 3939824 w 7467600"/>
              <a:gd name="connsiteY371" fmla="*/ 6066900 h 6858000"/>
              <a:gd name="connsiteX372" fmla="*/ 4584537 w 7467600"/>
              <a:gd name="connsiteY372" fmla="*/ 5324826 h 6858000"/>
              <a:gd name="connsiteX373" fmla="*/ 5037105 w 7467600"/>
              <a:gd name="connsiteY373" fmla="*/ 5088765 h 6858000"/>
              <a:gd name="connsiteX374" fmla="*/ 5039930 w 7467600"/>
              <a:gd name="connsiteY374" fmla="*/ 5089585 h 6858000"/>
              <a:gd name="connsiteX375" fmla="*/ 5263764 w 7467600"/>
              <a:gd name="connsiteY375" fmla="*/ 4735525 h 6858000"/>
              <a:gd name="connsiteX376" fmla="*/ 4086300 w 7467600"/>
              <a:gd name="connsiteY376" fmla="*/ 4884599 h 6858000"/>
              <a:gd name="connsiteX377" fmla="*/ 4085485 w 7467600"/>
              <a:gd name="connsiteY377" fmla="*/ 4899070 h 6858000"/>
              <a:gd name="connsiteX378" fmla="*/ 3871915 w 7467600"/>
              <a:gd name="connsiteY378" fmla="*/ 5253645 h 6858000"/>
              <a:gd name="connsiteX379" fmla="*/ 3799374 w 7467600"/>
              <a:gd name="connsiteY379" fmla="*/ 5466127 h 6858000"/>
              <a:gd name="connsiteX380" fmla="*/ 3498850 w 7467600"/>
              <a:gd name="connsiteY380" fmla="*/ 6661888 h 6858000"/>
              <a:gd name="connsiteX381" fmla="*/ 3399216 w 7467600"/>
              <a:gd name="connsiteY381" fmla="*/ 6858000 h 6858000"/>
              <a:gd name="connsiteX382" fmla="*/ 3303688 w 7467600"/>
              <a:gd name="connsiteY382" fmla="*/ 6858000 h 6858000"/>
              <a:gd name="connsiteX383" fmla="*/ 3391774 w 7467600"/>
              <a:gd name="connsiteY383" fmla="*/ 6697181 h 6858000"/>
              <a:gd name="connsiteX384" fmla="*/ 3735540 w 7467600"/>
              <a:gd name="connsiteY384" fmla="*/ 5546923 h 6858000"/>
              <a:gd name="connsiteX385" fmla="*/ 3729438 w 7467600"/>
              <a:gd name="connsiteY385" fmla="*/ 5569058 h 6858000"/>
              <a:gd name="connsiteX386" fmla="*/ 3707782 w 7467600"/>
              <a:gd name="connsiteY386" fmla="*/ 5644908 h 6858000"/>
              <a:gd name="connsiteX387" fmla="*/ 3583827 w 7467600"/>
              <a:gd name="connsiteY387" fmla="*/ 6039215 h 6858000"/>
              <a:gd name="connsiteX388" fmla="*/ 3547861 w 7467600"/>
              <a:gd name="connsiteY388" fmla="*/ 6129609 h 6858000"/>
              <a:gd name="connsiteX389" fmla="*/ 3490905 w 7467600"/>
              <a:gd name="connsiteY389" fmla="*/ 6277660 h 6858000"/>
              <a:gd name="connsiteX390" fmla="*/ 3455859 w 7467600"/>
              <a:gd name="connsiteY390" fmla="*/ 6391301 h 6858000"/>
              <a:gd name="connsiteX391" fmla="*/ 3429112 w 7467600"/>
              <a:gd name="connsiteY391" fmla="*/ 6479469 h 6858000"/>
              <a:gd name="connsiteX392" fmla="*/ 3304862 w 7467600"/>
              <a:gd name="connsiteY392" fmla="*/ 6796476 h 6858000"/>
              <a:gd name="connsiteX393" fmla="*/ 3276071 w 7467600"/>
              <a:gd name="connsiteY393" fmla="*/ 6858000 h 6858000"/>
              <a:gd name="connsiteX394" fmla="*/ 3240805 w 7467600"/>
              <a:gd name="connsiteY394" fmla="*/ 6858000 h 6858000"/>
              <a:gd name="connsiteX395" fmla="*/ 3275917 w 7467600"/>
              <a:gd name="connsiteY395" fmla="*/ 6783192 h 6858000"/>
              <a:gd name="connsiteX396" fmla="*/ 3399358 w 7467600"/>
              <a:gd name="connsiteY396" fmla="*/ 6469011 h 6858000"/>
              <a:gd name="connsiteX397" fmla="*/ 3425650 w 7467600"/>
              <a:gd name="connsiteY397" fmla="*/ 6381333 h 6858000"/>
              <a:gd name="connsiteX398" fmla="*/ 3460661 w 7467600"/>
              <a:gd name="connsiteY398" fmla="*/ 6266763 h 6858000"/>
              <a:gd name="connsiteX399" fmla="*/ 3518021 w 7467600"/>
              <a:gd name="connsiteY399" fmla="*/ 6117298 h 6858000"/>
              <a:gd name="connsiteX400" fmla="*/ 3554035 w 7467600"/>
              <a:gd name="connsiteY400" fmla="*/ 6027832 h 6858000"/>
              <a:gd name="connsiteX401" fmla="*/ 3677174 w 7467600"/>
              <a:gd name="connsiteY401" fmla="*/ 5636351 h 6858000"/>
              <a:gd name="connsiteX402" fmla="*/ 3698819 w 7467600"/>
              <a:gd name="connsiteY402" fmla="*/ 5560503 h 6858000"/>
              <a:gd name="connsiteX403" fmla="*/ 3702094 w 7467600"/>
              <a:gd name="connsiteY403" fmla="*/ 5549194 h 6858000"/>
              <a:gd name="connsiteX404" fmla="*/ 3398355 w 7467600"/>
              <a:gd name="connsiteY404" fmla="*/ 6094603 h 6858000"/>
              <a:gd name="connsiteX405" fmla="*/ 3193941 w 7467600"/>
              <a:gd name="connsiteY405" fmla="*/ 6798775 h 6858000"/>
              <a:gd name="connsiteX406" fmla="*/ 3184140 w 7467600"/>
              <a:gd name="connsiteY406" fmla="*/ 6858000 h 6858000"/>
              <a:gd name="connsiteX407" fmla="*/ 3099978 w 7467600"/>
              <a:gd name="connsiteY407" fmla="*/ 6858000 h 6858000"/>
              <a:gd name="connsiteX408" fmla="*/ 3101556 w 7467600"/>
              <a:gd name="connsiteY408" fmla="*/ 6843337 h 6858000"/>
              <a:gd name="connsiteX409" fmla="*/ 3370162 w 7467600"/>
              <a:gd name="connsiteY409" fmla="*/ 5785550 h 6858000"/>
              <a:gd name="connsiteX410" fmla="*/ 3746477 w 7467600"/>
              <a:gd name="connsiteY410" fmla="*/ 5377889 h 6858000"/>
              <a:gd name="connsiteX411" fmla="*/ 3863399 w 7467600"/>
              <a:gd name="connsiteY411" fmla="*/ 5087257 h 6858000"/>
              <a:gd name="connsiteX412" fmla="*/ 3968712 w 7467600"/>
              <a:gd name="connsiteY412" fmla="*/ 4913989 h 6858000"/>
              <a:gd name="connsiteX413" fmla="*/ 2792390 w 7467600"/>
              <a:gd name="connsiteY413" fmla="*/ 5382974 h 6858000"/>
              <a:gd name="connsiteX414" fmla="*/ 2714982 w 7467600"/>
              <a:gd name="connsiteY414" fmla="*/ 5427051 h 6858000"/>
              <a:gd name="connsiteX415" fmla="*/ 2813361 w 7467600"/>
              <a:gd name="connsiteY415" fmla="*/ 6023912 h 6858000"/>
              <a:gd name="connsiteX416" fmla="*/ 2688430 w 7467600"/>
              <a:gd name="connsiteY416" fmla="*/ 6801564 h 6858000"/>
              <a:gd name="connsiteX417" fmla="*/ 2629626 w 7467600"/>
              <a:gd name="connsiteY417" fmla="*/ 6763394 h 6858000"/>
              <a:gd name="connsiteX418" fmla="*/ 2565328 w 7467600"/>
              <a:gd name="connsiteY418" fmla="*/ 5516399 h 6858000"/>
              <a:gd name="connsiteX419" fmla="*/ 1922999 w 7467600"/>
              <a:gd name="connsiteY419" fmla="*/ 5980343 h 6858000"/>
              <a:gd name="connsiteX420" fmla="*/ 1950261 w 7467600"/>
              <a:gd name="connsiteY420" fmla="*/ 6405858 h 6858000"/>
              <a:gd name="connsiteX421" fmla="*/ 2365554 w 7467600"/>
              <a:gd name="connsiteY421" fmla="*/ 6759107 h 6858000"/>
              <a:gd name="connsiteX422" fmla="*/ 2424142 w 7467600"/>
              <a:gd name="connsiteY422" fmla="*/ 6858000 h 6858000"/>
              <a:gd name="connsiteX423" fmla="*/ 2395994 w 7467600"/>
              <a:gd name="connsiteY423" fmla="*/ 6858000 h 6858000"/>
              <a:gd name="connsiteX424" fmla="*/ 2392863 w 7467600"/>
              <a:gd name="connsiteY424" fmla="*/ 6852964 h 6858000"/>
              <a:gd name="connsiteX425" fmla="*/ 2017589 w 7467600"/>
              <a:gd name="connsiteY425" fmla="*/ 6493982 h 6858000"/>
              <a:gd name="connsiteX426" fmla="*/ 2147336 w 7467600"/>
              <a:gd name="connsiteY426" fmla="*/ 6594052 h 6858000"/>
              <a:gd name="connsiteX427" fmla="*/ 2207047 w 7467600"/>
              <a:gd name="connsiteY427" fmla="*/ 6654540 h 6858000"/>
              <a:gd name="connsiteX428" fmla="*/ 2299106 w 7467600"/>
              <a:gd name="connsiteY428" fmla="*/ 6778931 h 6858000"/>
              <a:gd name="connsiteX429" fmla="*/ 2314430 w 7467600"/>
              <a:gd name="connsiteY429" fmla="*/ 6801144 h 6858000"/>
              <a:gd name="connsiteX430" fmla="*/ 2352406 w 7467600"/>
              <a:gd name="connsiteY430" fmla="*/ 6858000 h 6858000"/>
              <a:gd name="connsiteX431" fmla="*/ 2314492 w 7467600"/>
              <a:gd name="connsiteY431" fmla="*/ 6858000 h 6858000"/>
              <a:gd name="connsiteX432" fmla="*/ 2288095 w 7467600"/>
              <a:gd name="connsiteY432" fmla="*/ 6818030 h 6858000"/>
              <a:gd name="connsiteX433" fmla="*/ 2272768 w 7467600"/>
              <a:gd name="connsiteY433" fmla="*/ 6795822 h 6858000"/>
              <a:gd name="connsiteX434" fmla="*/ 2182715 w 7467600"/>
              <a:gd name="connsiteY434" fmla="*/ 6675071 h 6858000"/>
              <a:gd name="connsiteX435" fmla="*/ 2032061 w 7467600"/>
              <a:gd name="connsiteY435" fmla="*/ 6541380 h 6858000"/>
              <a:gd name="connsiteX436" fmla="*/ 2257220 w 7467600"/>
              <a:gd name="connsiteY436" fmla="*/ 6826257 h 6858000"/>
              <a:gd name="connsiteX437" fmla="*/ 2281324 w 7467600"/>
              <a:gd name="connsiteY437" fmla="*/ 6858000 h 6858000"/>
              <a:gd name="connsiteX438" fmla="*/ 2242860 w 7467600"/>
              <a:gd name="connsiteY438" fmla="*/ 6858000 h 6858000"/>
              <a:gd name="connsiteX439" fmla="*/ 2232818 w 7467600"/>
              <a:gd name="connsiteY439" fmla="*/ 6844926 h 6858000"/>
              <a:gd name="connsiteX440" fmla="*/ 1990172 w 7467600"/>
              <a:gd name="connsiteY440" fmla="*/ 6542121 h 6858000"/>
              <a:gd name="connsiteX441" fmla="*/ 2124090 w 7467600"/>
              <a:gd name="connsiteY441" fmla="*/ 6761017 h 6858000"/>
              <a:gd name="connsiteX442" fmla="*/ 2200380 w 7467600"/>
              <a:gd name="connsiteY442" fmla="*/ 6858000 h 6858000"/>
              <a:gd name="connsiteX443" fmla="*/ 2147507 w 7467600"/>
              <a:gd name="connsiteY443" fmla="*/ 6858000 h 6858000"/>
              <a:gd name="connsiteX444" fmla="*/ 2070668 w 7467600"/>
              <a:gd name="connsiteY444" fmla="*/ 6761520 h 6858000"/>
              <a:gd name="connsiteX445" fmla="*/ 1975142 w 7467600"/>
              <a:gd name="connsiteY445" fmla="*/ 6585570 h 6858000"/>
              <a:gd name="connsiteX446" fmla="*/ 2050035 w 7467600"/>
              <a:gd name="connsiteY446" fmla="*/ 6813345 h 6858000"/>
              <a:gd name="connsiteX447" fmla="*/ 2063025 w 7467600"/>
              <a:gd name="connsiteY447" fmla="*/ 6858000 h 6858000"/>
              <a:gd name="connsiteX448" fmla="*/ 2021675 w 7467600"/>
              <a:gd name="connsiteY448" fmla="*/ 6858000 h 6858000"/>
              <a:gd name="connsiteX449" fmla="*/ 2019308 w 7467600"/>
              <a:gd name="connsiteY449" fmla="*/ 6847118 h 6858000"/>
              <a:gd name="connsiteX450" fmla="*/ 1938835 w 7467600"/>
              <a:gd name="connsiteY450" fmla="*/ 6551160 h 6858000"/>
              <a:gd name="connsiteX451" fmla="*/ 1953230 w 7467600"/>
              <a:gd name="connsiteY451" fmla="*/ 6759699 h 6858000"/>
              <a:gd name="connsiteX452" fmla="*/ 1956763 w 7467600"/>
              <a:gd name="connsiteY452" fmla="*/ 6778191 h 6858000"/>
              <a:gd name="connsiteX453" fmla="*/ 1967925 w 7467600"/>
              <a:gd name="connsiteY453" fmla="*/ 6858000 h 6858000"/>
              <a:gd name="connsiteX454" fmla="*/ 1936622 w 7467600"/>
              <a:gd name="connsiteY454" fmla="*/ 6858000 h 6858000"/>
              <a:gd name="connsiteX455" fmla="*/ 1926261 w 7467600"/>
              <a:gd name="connsiteY455" fmla="*/ 6784064 h 6858000"/>
              <a:gd name="connsiteX456" fmla="*/ 1922724 w 7467600"/>
              <a:gd name="connsiteY456" fmla="*/ 6765577 h 6858000"/>
              <a:gd name="connsiteX457" fmla="*/ 1904650 w 7467600"/>
              <a:gd name="connsiteY457" fmla="*/ 6639616 h 6858000"/>
              <a:gd name="connsiteX458" fmla="*/ 1885273 w 7467600"/>
              <a:gd name="connsiteY458" fmla="*/ 6858000 h 6858000"/>
              <a:gd name="connsiteX459" fmla="*/ 1854363 w 7467600"/>
              <a:gd name="connsiteY459" fmla="*/ 6858000 h 6858000"/>
              <a:gd name="connsiteX460" fmla="*/ 1880391 w 7467600"/>
              <a:gd name="connsiteY460" fmla="*/ 6603796 h 6858000"/>
              <a:gd name="connsiteX461" fmla="*/ 1818273 w 7467600"/>
              <a:gd name="connsiteY461" fmla="*/ 6715729 h 6858000"/>
              <a:gd name="connsiteX462" fmla="*/ 1794691 w 7467600"/>
              <a:gd name="connsiteY462" fmla="*/ 6843239 h 6858000"/>
              <a:gd name="connsiteX463" fmla="*/ 1794914 w 7467600"/>
              <a:gd name="connsiteY463" fmla="*/ 6858000 h 6858000"/>
              <a:gd name="connsiteX464" fmla="*/ 1746128 w 7467600"/>
              <a:gd name="connsiteY464" fmla="*/ 6858000 h 6858000"/>
              <a:gd name="connsiteX465" fmla="*/ 1753934 w 7467600"/>
              <a:gd name="connsiteY465" fmla="*/ 6724796 h 6858000"/>
              <a:gd name="connsiteX466" fmla="*/ 1792053 w 7467600"/>
              <a:gd name="connsiteY466" fmla="*/ 6572396 h 6858000"/>
              <a:gd name="connsiteX467" fmla="*/ 1862248 w 7467600"/>
              <a:gd name="connsiteY467" fmla="*/ 6266397 h 6858000"/>
              <a:gd name="connsiteX468" fmla="*/ 1862250 w 7467600"/>
              <a:gd name="connsiteY468" fmla="*/ 6033531 h 6858000"/>
              <a:gd name="connsiteX469" fmla="*/ 1211999 w 7467600"/>
              <a:gd name="connsiteY469" fmla="*/ 6683610 h 6858000"/>
              <a:gd name="connsiteX470" fmla="*/ 1213266 w 7467600"/>
              <a:gd name="connsiteY470" fmla="*/ 6691947 h 6858000"/>
              <a:gd name="connsiteX471" fmla="*/ 1203370 w 7467600"/>
              <a:gd name="connsiteY471" fmla="*/ 6850676 h 6858000"/>
              <a:gd name="connsiteX472" fmla="*/ 1203671 w 7467600"/>
              <a:gd name="connsiteY472" fmla="*/ 6858000 h 6858000"/>
              <a:gd name="connsiteX473" fmla="*/ 1143180 w 7467600"/>
              <a:gd name="connsiteY473" fmla="*/ 6858000 h 6858000"/>
              <a:gd name="connsiteX474" fmla="*/ 1142176 w 7467600"/>
              <a:gd name="connsiteY474" fmla="*/ 6766045 h 6858000"/>
              <a:gd name="connsiteX475" fmla="*/ 1067484 w 7467600"/>
              <a:gd name="connsiteY475" fmla="*/ 6858000 h 6858000"/>
              <a:gd name="connsiteX476" fmla="*/ 953928 w 7467600"/>
              <a:gd name="connsiteY476" fmla="*/ 6858000 h 6858000"/>
              <a:gd name="connsiteX477" fmla="*/ 959715 w 7467600"/>
              <a:gd name="connsiteY477" fmla="*/ 6850185 h 6858000"/>
              <a:gd name="connsiteX478" fmla="*/ 1483788 w 7467600"/>
              <a:gd name="connsiteY478" fmla="*/ 6259174 h 6858000"/>
              <a:gd name="connsiteX479" fmla="*/ 1100671 w 7467600"/>
              <a:gd name="connsiteY479" fmla="*/ 6252137 h 6858000"/>
              <a:gd name="connsiteX480" fmla="*/ 1090144 w 7467600"/>
              <a:gd name="connsiteY480" fmla="*/ 6256748 h 6858000"/>
              <a:gd name="connsiteX481" fmla="*/ 1095872 w 7467600"/>
              <a:gd name="connsiteY481" fmla="*/ 6271892 h 6858000"/>
              <a:gd name="connsiteX482" fmla="*/ 262785 w 7467600"/>
              <a:gd name="connsiteY482" fmla="*/ 6845450 h 6858000"/>
              <a:gd name="connsiteX483" fmla="*/ 209968 w 7467600"/>
              <a:gd name="connsiteY483" fmla="*/ 6770713 h 6858000"/>
              <a:gd name="connsiteX484" fmla="*/ 873460 w 7467600"/>
              <a:gd name="connsiteY484" fmla="*/ 6253768 h 6858000"/>
              <a:gd name="connsiteX485" fmla="*/ 192686 w 7467600"/>
              <a:gd name="connsiteY485" fmla="*/ 5849257 h 6858000"/>
              <a:gd name="connsiteX486" fmla="*/ 4696 w 7467600"/>
              <a:gd name="connsiteY486" fmla="*/ 5697668 h 6858000"/>
              <a:gd name="connsiteX487" fmla="*/ 0 w 7467600"/>
              <a:gd name="connsiteY487" fmla="*/ 5689984 h 6858000"/>
              <a:gd name="connsiteX488" fmla="*/ 0 w 7467600"/>
              <a:gd name="connsiteY488" fmla="*/ 5513472 h 6858000"/>
              <a:gd name="connsiteX489" fmla="*/ 174101 w 7467600"/>
              <a:gd name="connsiteY489" fmla="*/ 5620277 h 6858000"/>
              <a:gd name="connsiteX490" fmla="*/ 891800 w 7467600"/>
              <a:gd name="connsiteY490" fmla="*/ 6036935 h 6858000"/>
              <a:gd name="connsiteX491" fmla="*/ 1072219 w 7467600"/>
              <a:gd name="connsiteY491" fmla="*/ 6169443 h 6858000"/>
              <a:gd name="connsiteX492" fmla="*/ 1074117 w 7467600"/>
              <a:gd name="connsiteY492" fmla="*/ 6170301 h 6858000"/>
              <a:gd name="connsiteX493" fmla="*/ 1083114 w 7467600"/>
              <a:gd name="connsiteY493" fmla="*/ 6174131 h 6858000"/>
              <a:gd name="connsiteX494" fmla="*/ 1543010 w 7467600"/>
              <a:gd name="connsiteY494" fmla="*/ 6191140 h 6858000"/>
              <a:gd name="connsiteX495" fmla="*/ 1551080 w 7467600"/>
              <a:gd name="connsiteY495" fmla="*/ 6195006 h 6858000"/>
              <a:gd name="connsiteX496" fmla="*/ 2345443 w 7467600"/>
              <a:gd name="connsiteY496" fmla="*/ 5549882 h 6858000"/>
              <a:gd name="connsiteX497" fmla="*/ 1721499 w 7467600"/>
              <a:gd name="connsiteY497" fmla="*/ 5599969 h 6858000"/>
              <a:gd name="connsiteX498" fmla="*/ 767716 w 7467600"/>
              <a:gd name="connsiteY498" fmla="*/ 5472768 h 6858000"/>
              <a:gd name="connsiteX499" fmla="*/ 722147 w 7467600"/>
              <a:gd name="connsiteY499" fmla="*/ 5393091 h 6858000"/>
              <a:gd name="connsiteX500" fmla="*/ 1485552 w 7467600"/>
              <a:gd name="connsiteY500" fmla="*/ 5313202 h 6858000"/>
              <a:gd name="connsiteX501" fmla="*/ 2143004 w 7467600"/>
              <a:gd name="connsiteY501" fmla="*/ 5402420 h 6858000"/>
              <a:gd name="connsiteX502" fmla="*/ 1933391 w 7467600"/>
              <a:gd name="connsiteY502" fmla="*/ 5156971 h 6858000"/>
              <a:gd name="connsiteX503" fmla="*/ 1827118 w 7467600"/>
              <a:gd name="connsiteY503" fmla="*/ 4968410 h 6858000"/>
              <a:gd name="connsiteX504" fmla="*/ 1837349 w 7467600"/>
              <a:gd name="connsiteY504" fmla="*/ 4956357 h 6858000"/>
              <a:gd name="connsiteX505" fmla="*/ 2162835 w 7467600"/>
              <a:gd name="connsiteY505" fmla="*/ 5187853 h 6858000"/>
              <a:gd name="connsiteX506" fmla="*/ 2257167 w 7467600"/>
              <a:gd name="connsiteY506" fmla="*/ 5462123 h 6858000"/>
              <a:gd name="connsiteX507" fmla="*/ 2261598 w 7467600"/>
              <a:gd name="connsiteY507" fmla="*/ 5467998 h 6858000"/>
              <a:gd name="connsiteX508" fmla="*/ 2437177 w 7467600"/>
              <a:gd name="connsiteY508" fmla="*/ 5479608 h 6858000"/>
              <a:gd name="connsiteX509" fmla="*/ 2445247 w 7467600"/>
              <a:gd name="connsiteY509" fmla="*/ 5483476 h 6858000"/>
              <a:gd name="connsiteX510" fmla="*/ 2743626 w 7467600"/>
              <a:gd name="connsiteY510" fmla="*/ 5304819 h 6858000"/>
              <a:gd name="connsiteX511" fmla="*/ 3048102 w 7467600"/>
              <a:gd name="connsiteY511" fmla="*/ 5150595 h 6858000"/>
              <a:gd name="connsiteX512" fmla="*/ 1799414 w 7467600"/>
              <a:gd name="connsiteY512" fmla="*/ 4694732 h 6858000"/>
              <a:gd name="connsiteX513" fmla="*/ 1771735 w 7467600"/>
              <a:gd name="connsiteY513" fmla="*/ 4619929 h 6858000"/>
              <a:gd name="connsiteX514" fmla="*/ 3104273 w 7467600"/>
              <a:gd name="connsiteY514" fmla="*/ 5076159 h 6858000"/>
              <a:gd name="connsiteX515" fmla="*/ 3113245 w 7467600"/>
              <a:gd name="connsiteY515" fmla="*/ 5090705 h 6858000"/>
              <a:gd name="connsiteX516" fmla="*/ 3126294 w 7467600"/>
              <a:gd name="connsiteY516" fmla="*/ 5114400 h 6858000"/>
              <a:gd name="connsiteX517" fmla="*/ 3937433 w 7467600"/>
              <a:gd name="connsiteY517" fmla="*/ 4830473 h 6858000"/>
              <a:gd name="connsiteX518" fmla="*/ 3590475 w 7467600"/>
              <a:gd name="connsiteY518" fmla="*/ 4597974 h 6858000"/>
              <a:gd name="connsiteX519" fmla="*/ 3100264 w 7467600"/>
              <a:gd name="connsiteY519" fmla="*/ 4579845 h 6858000"/>
              <a:gd name="connsiteX520" fmla="*/ 2183576 w 7467600"/>
              <a:gd name="connsiteY520" fmla="*/ 4227150 h 6858000"/>
              <a:gd name="connsiteX521" fmla="*/ 2151029 w 7467600"/>
              <a:gd name="connsiteY521" fmla="*/ 4146947 h 6858000"/>
              <a:gd name="connsiteX522" fmla="*/ 3563434 w 7467600"/>
              <a:gd name="connsiteY522" fmla="*/ 4469115 h 6858000"/>
              <a:gd name="connsiteX523" fmla="*/ 3177952 w 7467600"/>
              <a:gd name="connsiteY523" fmla="*/ 3657386 h 6858000"/>
              <a:gd name="connsiteX524" fmla="*/ 3189263 w 7467600"/>
              <a:gd name="connsiteY524" fmla="*/ 3625726 h 6858000"/>
              <a:gd name="connsiteX525" fmla="*/ 3560912 w 7467600"/>
              <a:gd name="connsiteY525" fmla="*/ 4079863 h 6858000"/>
              <a:gd name="connsiteX526" fmla="*/ 3626636 w 7467600"/>
              <a:gd name="connsiteY526" fmla="*/ 4512230 h 6858000"/>
              <a:gd name="connsiteX527" fmla="*/ 3653088 w 7467600"/>
              <a:gd name="connsiteY527" fmla="*/ 4521417 h 6858000"/>
              <a:gd name="connsiteX528" fmla="*/ 3988128 w 7467600"/>
              <a:gd name="connsiteY528" fmla="*/ 4817267 h 6858000"/>
              <a:gd name="connsiteX529" fmla="*/ 4830582 w 7467600"/>
              <a:gd name="connsiteY529" fmla="*/ 4676000 h 6858000"/>
              <a:gd name="connsiteX530" fmla="*/ 4830100 w 7467600"/>
              <a:gd name="connsiteY530" fmla="*/ 4675554 h 6858000"/>
              <a:gd name="connsiteX531" fmla="*/ 4036318 w 7467600"/>
              <a:gd name="connsiteY531" fmla="*/ 4147013 h 6858000"/>
              <a:gd name="connsiteX532" fmla="*/ 3432098 w 7467600"/>
              <a:gd name="connsiteY532" fmla="*/ 3537312 h 6858000"/>
              <a:gd name="connsiteX533" fmla="*/ 3446761 w 7467600"/>
              <a:gd name="connsiteY533" fmla="*/ 3461278 h 6858000"/>
              <a:gd name="connsiteX534" fmla="*/ 4419733 w 7467600"/>
              <a:gd name="connsiteY534" fmla="*/ 3963555 h 6858000"/>
              <a:gd name="connsiteX535" fmla="*/ 4781371 w 7467600"/>
              <a:gd name="connsiteY535" fmla="*/ 4458604 h 6858000"/>
              <a:gd name="connsiteX536" fmla="*/ 4780440 w 7467600"/>
              <a:gd name="connsiteY536" fmla="*/ 4470290 h 6858000"/>
              <a:gd name="connsiteX537" fmla="*/ 4898954 w 7467600"/>
              <a:gd name="connsiteY537" fmla="*/ 4662092 h 6858000"/>
              <a:gd name="connsiteX538" fmla="*/ 4900699 w 7467600"/>
              <a:gd name="connsiteY538" fmla="*/ 4670867 h 6858000"/>
              <a:gd name="connsiteX539" fmla="*/ 5714511 w 7467600"/>
              <a:gd name="connsiteY539" fmla="*/ 4663483 h 6858000"/>
              <a:gd name="connsiteX540" fmla="*/ 5464793 w 7467600"/>
              <a:gd name="connsiteY540" fmla="*/ 4393556 h 6858000"/>
              <a:gd name="connsiteX541" fmla="*/ 5461897 w 7467600"/>
              <a:gd name="connsiteY541" fmla="*/ 4390879 h 6858000"/>
              <a:gd name="connsiteX542" fmla="*/ 4294126 w 7467600"/>
              <a:gd name="connsiteY542" fmla="*/ 3303048 h 6858000"/>
              <a:gd name="connsiteX543" fmla="*/ 4305321 w 7467600"/>
              <a:gd name="connsiteY543" fmla="*/ 3256953 h 6858000"/>
              <a:gd name="connsiteX544" fmla="*/ 4949299 w 7467600"/>
              <a:gd name="connsiteY544" fmla="*/ 3766336 h 6858000"/>
              <a:gd name="connsiteX545" fmla="*/ 5291452 w 7467600"/>
              <a:gd name="connsiteY545" fmla="*/ 4076801 h 6858000"/>
              <a:gd name="connsiteX546" fmla="*/ 5434998 w 7467600"/>
              <a:gd name="connsiteY546" fmla="*/ 4254100 h 6858000"/>
              <a:gd name="connsiteX547" fmla="*/ 5351015 w 7467600"/>
              <a:gd name="connsiteY547" fmla="*/ 3760989 h 6858000"/>
              <a:gd name="connsiteX548" fmla="*/ 5413780 w 7467600"/>
              <a:gd name="connsiteY548" fmla="*/ 2966265 h 6858000"/>
              <a:gd name="connsiteX549" fmla="*/ 5425627 w 7467600"/>
              <a:gd name="connsiteY549" fmla="*/ 2954192 h 6858000"/>
              <a:gd name="connsiteX550" fmla="*/ 6604735 w 7467600"/>
              <a:gd name="connsiteY550" fmla="*/ 2041381 h 6858000"/>
              <a:gd name="connsiteX551" fmla="*/ 7204487 w 7467600"/>
              <a:gd name="connsiteY551" fmla="*/ 2742112 h 6858000"/>
              <a:gd name="connsiteX552" fmla="*/ 7131592 w 7467600"/>
              <a:gd name="connsiteY552" fmla="*/ 2672096 h 6858000"/>
              <a:gd name="connsiteX553" fmla="*/ 6996344 w 7467600"/>
              <a:gd name="connsiteY553" fmla="*/ 2518310 h 6858000"/>
              <a:gd name="connsiteX554" fmla="*/ 6735495 w 7467600"/>
              <a:gd name="connsiteY554" fmla="*/ 2196890 h 6858000"/>
              <a:gd name="connsiteX555" fmla="*/ 6721901 w 7467600"/>
              <a:gd name="connsiteY555" fmla="*/ 2179274 h 6858000"/>
              <a:gd name="connsiteX556" fmla="*/ 6604735 w 7467600"/>
              <a:gd name="connsiteY556" fmla="*/ 2041381 h 6858000"/>
              <a:gd name="connsiteX557" fmla="*/ 6591670 w 7467600"/>
              <a:gd name="connsiteY557" fmla="*/ 1988277 h 6858000"/>
              <a:gd name="connsiteX558" fmla="*/ 6747349 w 7467600"/>
              <a:gd name="connsiteY558" fmla="*/ 2160069 h 6858000"/>
              <a:gd name="connsiteX559" fmla="*/ 6760943 w 7467600"/>
              <a:gd name="connsiteY559" fmla="*/ 2177686 h 6858000"/>
              <a:gd name="connsiteX560" fmla="*/ 7021065 w 7467600"/>
              <a:gd name="connsiteY560" fmla="*/ 2498102 h 6858000"/>
              <a:gd name="connsiteX561" fmla="*/ 7155223 w 7467600"/>
              <a:gd name="connsiteY561" fmla="*/ 2650386 h 6858000"/>
              <a:gd name="connsiteX562" fmla="*/ 7203167 w 7467600"/>
              <a:gd name="connsiteY562" fmla="*/ 2697288 h 6858000"/>
              <a:gd name="connsiteX563" fmla="*/ 6937703 w 7467600"/>
              <a:gd name="connsiteY563" fmla="*/ 2321981 h 6858000"/>
              <a:gd name="connsiteX564" fmla="*/ 6591670 w 7467600"/>
              <a:gd name="connsiteY564" fmla="*/ 1988277 h 6858000"/>
              <a:gd name="connsiteX565" fmla="*/ 5798671 w 7467600"/>
              <a:gd name="connsiteY565" fmla="*/ 1981601 h 6858000"/>
              <a:gd name="connsiteX566" fmla="*/ 5754709 w 7467600"/>
              <a:gd name="connsiteY566" fmla="*/ 2071454 h 6858000"/>
              <a:gd name="connsiteX567" fmla="*/ 5763044 w 7467600"/>
              <a:gd name="connsiteY567" fmla="*/ 2842206 h 6858000"/>
              <a:gd name="connsiteX568" fmla="*/ 5764974 w 7467600"/>
              <a:gd name="connsiteY568" fmla="*/ 2799609 h 6858000"/>
              <a:gd name="connsiteX569" fmla="*/ 5767665 w 7467600"/>
              <a:gd name="connsiteY569" fmla="*/ 2666409 h 6858000"/>
              <a:gd name="connsiteX570" fmla="*/ 5763055 w 7467600"/>
              <a:gd name="connsiteY570" fmla="*/ 2579705 h 6858000"/>
              <a:gd name="connsiteX571" fmla="*/ 5758079 w 7467600"/>
              <a:gd name="connsiteY571" fmla="*/ 2492508 h 6858000"/>
              <a:gd name="connsiteX572" fmla="*/ 5779325 w 7467600"/>
              <a:gd name="connsiteY572" fmla="*/ 2197069 h 6858000"/>
              <a:gd name="connsiteX573" fmla="*/ 5798671 w 7467600"/>
              <a:gd name="connsiteY573" fmla="*/ 1981601 h 6858000"/>
              <a:gd name="connsiteX574" fmla="*/ 5829202 w 7467600"/>
              <a:gd name="connsiteY574" fmla="*/ 1971679 h 6858000"/>
              <a:gd name="connsiteX575" fmla="*/ 5809558 w 7467600"/>
              <a:gd name="connsiteY575" fmla="*/ 2198043 h 6858000"/>
              <a:gd name="connsiteX576" fmla="*/ 5788653 w 7467600"/>
              <a:gd name="connsiteY576" fmla="*/ 2489430 h 6858000"/>
              <a:gd name="connsiteX577" fmla="*/ 5793439 w 7467600"/>
              <a:gd name="connsiteY577" fmla="*/ 2575235 h 6858000"/>
              <a:gd name="connsiteX578" fmla="*/ 5796837 w 7467600"/>
              <a:gd name="connsiteY578" fmla="*/ 2637633 h 6858000"/>
              <a:gd name="connsiteX579" fmla="*/ 5818614 w 7467600"/>
              <a:gd name="connsiteY579" fmla="*/ 2473055 h 6858000"/>
              <a:gd name="connsiteX580" fmla="*/ 5829202 w 7467600"/>
              <a:gd name="connsiteY580" fmla="*/ 1971679 h 6858000"/>
              <a:gd name="connsiteX581" fmla="*/ 5911389 w 7467600"/>
              <a:gd name="connsiteY581" fmla="*/ 1898371 h 6858000"/>
              <a:gd name="connsiteX582" fmla="*/ 6237627 w 7467600"/>
              <a:gd name="connsiteY582" fmla="*/ 2231921 h 6858000"/>
              <a:gd name="connsiteX583" fmla="*/ 5911389 w 7467600"/>
              <a:gd name="connsiteY583" fmla="*/ 1898371 h 6858000"/>
              <a:gd name="connsiteX584" fmla="*/ 6944437 w 7467600"/>
              <a:gd name="connsiteY584" fmla="*/ 1575402 h 6858000"/>
              <a:gd name="connsiteX585" fmla="*/ 6304730 w 7467600"/>
              <a:gd name="connsiteY585" fmla="*/ 1766654 h 6858000"/>
              <a:gd name="connsiteX586" fmla="*/ 6944437 w 7467600"/>
              <a:gd name="connsiteY586" fmla="*/ 1575402 h 6858000"/>
              <a:gd name="connsiteX587" fmla="*/ 7019523 w 7467600"/>
              <a:gd name="connsiteY587" fmla="*/ 1519450 h 6858000"/>
              <a:gd name="connsiteX588" fmla="*/ 6298091 w 7467600"/>
              <a:gd name="connsiteY588" fmla="*/ 1737122 h 6858000"/>
              <a:gd name="connsiteX589" fmla="*/ 7019523 w 7467600"/>
              <a:gd name="connsiteY589" fmla="*/ 1519450 h 6858000"/>
              <a:gd name="connsiteX590" fmla="*/ 2399523 w 7467600"/>
              <a:gd name="connsiteY590" fmla="*/ 1428234 h 6858000"/>
              <a:gd name="connsiteX591" fmla="*/ 2224982 w 7467600"/>
              <a:gd name="connsiteY591" fmla="*/ 1826201 h 6858000"/>
              <a:gd name="connsiteX592" fmla="*/ 2096099 w 7467600"/>
              <a:gd name="connsiteY592" fmla="*/ 2345900 h 6858000"/>
              <a:gd name="connsiteX593" fmla="*/ 2283317 w 7467600"/>
              <a:gd name="connsiteY593" fmla="*/ 1796925 h 6858000"/>
              <a:gd name="connsiteX594" fmla="*/ 2399523 w 7467600"/>
              <a:gd name="connsiteY594" fmla="*/ 1428234 h 6858000"/>
              <a:gd name="connsiteX595" fmla="*/ 2448558 w 7467600"/>
              <a:gd name="connsiteY595" fmla="*/ 1373435 h 6858000"/>
              <a:gd name="connsiteX596" fmla="*/ 2312521 w 7467600"/>
              <a:gd name="connsiteY596" fmla="*/ 1806140 h 6858000"/>
              <a:gd name="connsiteX597" fmla="*/ 2127533 w 7467600"/>
              <a:gd name="connsiteY597" fmla="*/ 2348380 h 6858000"/>
              <a:gd name="connsiteX598" fmla="*/ 2358080 w 7467600"/>
              <a:gd name="connsiteY598" fmla="*/ 1866134 h 6858000"/>
              <a:gd name="connsiteX599" fmla="*/ 2407436 w 7467600"/>
              <a:gd name="connsiteY599" fmla="*/ 1651070 h 6858000"/>
              <a:gd name="connsiteX600" fmla="*/ 2448558 w 7467600"/>
              <a:gd name="connsiteY600" fmla="*/ 1373435 h 6858000"/>
              <a:gd name="connsiteX601" fmla="*/ 278707 w 7467600"/>
              <a:gd name="connsiteY601" fmla="*/ 1352270 h 6858000"/>
              <a:gd name="connsiteX602" fmla="*/ 321570 w 7467600"/>
              <a:gd name="connsiteY602" fmla="*/ 1861610 h 6858000"/>
              <a:gd name="connsiteX603" fmla="*/ 294281 w 7467600"/>
              <a:gd name="connsiteY603" fmla="*/ 1440658 h 6858000"/>
              <a:gd name="connsiteX604" fmla="*/ 278707 w 7467600"/>
              <a:gd name="connsiteY604" fmla="*/ 1352270 h 6858000"/>
              <a:gd name="connsiteX605" fmla="*/ 1423821 w 7467600"/>
              <a:gd name="connsiteY605" fmla="*/ 1351958 h 6858000"/>
              <a:gd name="connsiteX606" fmla="*/ 1638521 w 7467600"/>
              <a:gd name="connsiteY606" fmla="*/ 1908470 h 6858000"/>
              <a:gd name="connsiteX607" fmla="*/ 1754199 w 7467600"/>
              <a:gd name="connsiteY607" fmla="*/ 2149284 h 6858000"/>
              <a:gd name="connsiteX608" fmla="*/ 1908359 w 7467600"/>
              <a:gd name="connsiteY608" fmla="*/ 2364988 h 6858000"/>
              <a:gd name="connsiteX609" fmla="*/ 1647661 w 7467600"/>
              <a:gd name="connsiteY609" fmla="*/ 1825945 h 6858000"/>
              <a:gd name="connsiteX610" fmla="*/ 1423821 w 7467600"/>
              <a:gd name="connsiteY610" fmla="*/ 1351958 h 6858000"/>
              <a:gd name="connsiteX611" fmla="*/ 1431890 w 7467600"/>
              <a:gd name="connsiteY611" fmla="*/ 1306475 h 6858000"/>
              <a:gd name="connsiteX612" fmla="*/ 1507597 w 7467600"/>
              <a:gd name="connsiteY612" fmla="*/ 1446132 h 6858000"/>
              <a:gd name="connsiteX613" fmla="*/ 1674586 w 7467600"/>
              <a:gd name="connsiteY613" fmla="*/ 1813832 h 6858000"/>
              <a:gd name="connsiteX614" fmla="*/ 1815950 w 7467600"/>
              <a:gd name="connsiteY614" fmla="*/ 2128564 h 6858000"/>
              <a:gd name="connsiteX615" fmla="*/ 1984242 w 7467600"/>
              <a:gd name="connsiteY615" fmla="*/ 2430829 h 6858000"/>
              <a:gd name="connsiteX616" fmla="*/ 2014023 w 7467600"/>
              <a:gd name="connsiteY616" fmla="*/ 2450995 h 6858000"/>
              <a:gd name="connsiteX617" fmla="*/ 1747337 w 7467600"/>
              <a:gd name="connsiteY617" fmla="*/ 1855264 h 6858000"/>
              <a:gd name="connsiteX618" fmla="*/ 1533749 w 7467600"/>
              <a:gd name="connsiteY618" fmla="*/ 1478656 h 6858000"/>
              <a:gd name="connsiteX619" fmla="*/ 1431890 w 7467600"/>
              <a:gd name="connsiteY619" fmla="*/ 1306475 h 6858000"/>
              <a:gd name="connsiteX620" fmla="*/ 5052692 w 7467600"/>
              <a:gd name="connsiteY620" fmla="*/ 1292994 h 6858000"/>
              <a:gd name="connsiteX621" fmla="*/ 5200661 w 7467600"/>
              <a:gd name="connsiteY621" fmla="*/ 1635186 h 6858000"/>
              <a:gd name="connsiteX622" fmla="*/ 5297138 w 7467600"/>
              <a:gd name="connsiteY622" fmla="*/ 1906351 h 6858000"/>
              <a:gd name="connsiteX623" fmla="*/ 5052692 w 7467600"/>
              <a:gd name="connsiteY623" fmla="*/ 1292994 h 6858000"/>
              <a:gd name="connsiteX624" fmla="*/ 5009948 w 7467600"/>
              <a:gd name="connsiteY624" fmla="*/ 1273619 h 6858000"/>
              <a:gd name="connsiteX625" fmla="*/ 5121777 w 7467600"/>
              <a:gd name="connsiteY625" fmla="*/ 1654213 h 6858000"/>
              <a:gd name="connsiteX626" fmla="*/ 5293545 w 7467600"/>
              <a:gd name="connsiteY626" fmla="*/ 2072247 h 6858000"/>
              <a:gd name="connsiteX627" fmla="*/ 5294042 w 7467600"/>
              <a:gd name="connsiteY627" fmla="*/ 2065019 h 6858000"/>
              <a:gd name="connsiteX628" fmla="*/ 5171936 w 7467600"/>
              <a:gd name="connsiteY628" fmla="*/ 1647613 h 6858000"/>
              <a:gd name="connsiteX629" fmla="*/ 5009948 w 7467600"/>
              <a:gd name="connsiteY629" fmla="*/ 1273619 h 6858000"/>
              <a:gd name="connsiteX630" fmla="*/ 655236 w 7467600"/>
              <a:gd name="connsiteY630" fmla="*/ 1268632 h 6858000"/>
              <a:gd name="connsiteX631" fmla="*/ 839521 w 7467600"/>
              <a:gd name="connsiteY631" fmla="*/ 1685315 h 6858000"/>
              <a:gd name="connsiteX632" fmla="*/ 1109416 w 7467600"/>
              <a:gd name="connsiteY632" fmla="*/ 2061663 h 6858000"/>
              <a:gd name="connsiteX633" fmla="*/ 1298300 w 7467600"/>
              <a:gd name="connsiteY633" fmla="*/ 2247742 h 6858000"/>
              <a:gd name="connsiteX634" fmla="*/ 1125871 w 7467600"/>
              <a:gd name="connsiteY634" fmla="*/ 1989513 h 6858000"/>
              <a:gd name="connsiteX635" fmla="*/ 981574 w 7467600"/>
              <a:gd name="connsiteY635" fmla="*/ 1783157 h 6858000"/>
              <a:gd name="connsiteX636" fmla="*/ 922198 w 7467600"/>
              <a:gd name="connsiteY636" fmla="*/ 1677437 h 6858000"/>
              <a:gd name="connsiteX637" fmla="*/ 869293 w 7467600"/>
              <a:gd name="connsiteY637" fmla="*/ 1583214 h 6858000"/>
              <a:gd name="connsiteX638" fmla="*/ 751431 w 7467600"/>
              <a:gd name="connsiteY638" fmla="*/ 1405731 h 6858000"/>
              <a:gd name="connsiteX639" fmla="*/ 655236 w 7467600"/>
              <a:gd name="connsiteY639" fmla="*/ 1268632 h 6858000"/>
              <a:gd name="connsiteX640" fmla="*/ 6516292 w 7467600"/>
              <a:gd name="connsiteY640" fmla="*/ 1263064 h 6858000"/>
              <a:gd name="connsiteX641" fmla="*/ 5736320 w 7467600"/>
              <a:gd name="connsiteY641" fmla="*/ 1501803 h 6858000"/>
              <a:gd name="connsiteX642" fmla="*/ 6516292 w 7467600"/>
              <a:gd name="connsiteY642" fmla="*/ 1263064 h 6858000"/>
              <a:gd name="connsiteX643" fmla="*/ 291466 w 7467600"/>
              <a:gd name="connsiteY643" fmla="*/ 1250369 h 6858000"/>
              <a:gd name="connsiteX644" fmla="*/ 323180 w 7467600"/>
              <a:gd name="connsiteY644" fmla="*/ 1435283 h 6858000"/>
              <a:gd name="connsiteX645" fmla="*/ 349381 w 7467600"/>
              <a:gd name="connsiteY645" fmla="*/ 1875041 h 6858000"/>
              <a:gd name="connsiteX646" fmla="*/ 374363 w 7467600"/>
              <a:gd name="connsiteY646" fmla="*/ 1506494 h 6858000"/>
              <a:gd name="connsiteX647" fmla="*/ 302168 w 7467600"/>
              <a:gd name="connsiteY647" fmla="*/ 1274495 h 6858000"/>
              <a:gd name="connsiteX648" fmla="*/ 291466 w 7467600"/>
              <a:gd name="connsiteY648" fmla="*/ 1250369 h 6858000"/>
              <a:gd name="connsiteX649" fmla="*/ 678222 w 7467600"/>
              <a:gd name="connsiteY649" fmla="*/ 1248670 h 6858000"/>
              <a:gd name="connsiteX650" fmla="*/ 775536 w 7467600"/>
              <a:gd name="connsiteY650" fmla="*/ 1388015 h 6858000"/>
              <a:gd name="connsiteX651" fmla="*/ 894529 w 7467600"/>
              <a:gd name="connsiteY651" fmla="*/ 1567739 h 6858000"/>
              <a:gd name="connsiteX652" fmla="*/ 948000 w 7467600"/>
              <a:gd name="connsiteY652" fmla="*/ 1663088 h 6858000"/>
              <a:gd name="connsiteX653" fmla="*/ 1006812 w 7467600"/>
              <a:gd name="connsiteY653" fmla="*/ 1767683 h 6858000"/>
              <a:gd name="connsiteX654" fmla="*/ 1149133 w 7467600"/>
              <a:gd name="connsiteY654" fmla="*/ 1971513 h 6858000"/>
              <a:gd name="connsiteX655" fmla="*/ 1333952 w 7467600"/>
              <a:gd name="connsiteY655" fmla="*/ 2251620 h 6858000"/>
              <a:gd name="connsiteX656" fmla="*/ 1337329 w 7467600"/>
              <a:gd name="connsiteY656" fmla="*/ 2258350 h 6858000"/>
              <a:gd name="connsiteX657" fmla="*/ 1014726 w 7467600"/>
              <a:gd name="connsiteY657" fmla="*/ 1615556 h 6858000"/>
              <a:gd name="connsiteX658" fmla="*/ 678222 w 7467600"/>
              <a:gd name="connsiteY658" fmla="*/ 1248670 h 6858000"/>
              <a:gd name="connsiteX659" fmla="*/ 6691602 w 7467600"/>
              <a:gd name="connsiteY659" fmla="*/ 1140573 h 6858000"/>
              <a:gd name="connsiteX660" fmla="*/ 6571100 w 7467600"/>
              <a:gd name="connsiteY660" fmla="*/ 1183662 h 6858000"/>
              <a:gd name="connsiteX661" fmla="*/ 6241687 w 7467600"/>
              <a:gd name="connsiteY661" fmla="*/ 1257600 h 6858000"/>
              <a:gd name="connsiteX662" fmla="*/ 5693009 w 7467600"/>
              <a:gd name="connsiteY662" fmla="*/ 1478256 h 6858000"/>
              <a:gd name="connsiteX663" fmla="*/ 6548420 w 7467600"/>
              <a:gd name="connsiteY663" fmla="*/ 1214599 h 6858000"/>
              <a:gd name="connsiteX664" fmla="*/ 6605473 w 7467600"/>
              <a:gd name="connsiteY664" fmla="*/ 1184686 h 6858000"/>
              <a:gd name="connsiteX665" fmla="*/ 6691602 w 7467600"/>
              <a:gd name="connsiteY665" fmla="*/ 1140573 h 6858000"/>
              <a:gd name="connsiteX666" fmla="*/ 4002475 w 7467600"/>
              <a:gd name="connsiteY666" fmla="*/ 1037802 h 6858000"/>
              <a:gd name="connsiteX667" fmla="*/ 4000324 w 7467600"/>
              <a:gd name="connsiteY667" fmla="*/ 1039362 h 6858000"/>
              <a:gd name="connsiteX668" fmla="*/ 4002862 w 7467600"/>
              <a:gd name="connsiteY668" fmla="*/ 1042866 h 6858000"/>
              <a:gd name="connsiteX669" fmla="*/ 4002475 w 7467600"/>
              <a:gd name="connsiteY669" fmla="*/ 1037802 h 6858000"/>
              <a:gd name="connsiteX670" fmla="*/ 506322 w 7467600"/>
              <a:gd name="connsiteY670" fmla="*/ 1020997 h 6858000"/>
              <a:gd name="connsiteX671" fmla="*/ 533068 w 7467600"/>
              <a:gd name="connsiteY671" fmla="*/ 1029409 h 6858000"/>
              <a:gd name="connsiteX672" fmla="*/ 1232525 w 7467600"/>
              <a:gd name="connsiteY672" fmla="*/ 1804675 h 6858000"/>
              <a:gd name="connsiteX673" fmla="*/ 1388858 w 7467600"/>
              <a:gd name="connsiteY673" fmla="*/ 2368011 h 6858000"/>
              <a:gd name="connsiteX674" fmla="*/ 1384098 w 7467600"/>
              <a:gd name="connsiteY674" fmla="*/ 2378125 h 6858000"/>
              <a:gd name="connsiteX675" fmla="*/ 1425393 w 7467600"/>
              <a:gd name="connsiteY675" fmla="*/ 2589124 h 6858000"/>
              <a:gd name="connsiteX676" fmla="*/ 1424001 w 7467600"/>
              <a:gd name="connsiteY676" fmla="*/ 2597541 h 6858000"/>
              <a:gd name="connsiteX677" fmla="*/ 2152729 w 7467600"/>
              <a:gd name="connsiteY677" fmla="*/ 2864487 h 6858000"/>
              <a:gd name="connsiteX678" fmla="*/ 2020609 w 7467600"/>
              <a:gd name="connsiteY678" fmla="*/ 2539671 h 6858000"/>
              <a:gd name="connsiteX679" fmla="*/ 2018920 w 7467600"/>
              <a:gd name="connsiteY679" fmla="*/ 2536309 h 6858000"/>
              <a:gd name="connsiteX680" fmla="*/ 1342441 w 7467600"/>
              <a:gd name="connsiteY680" fmla="*/ 1173017 h 6858000"/>
              <a:gd name="connsiteX681" fmla="*/ 1367925 w 7467600"/>
              <a:gd name="connsiteY681" fmla="*/ 1135648 h 6858000"/>
              <a:gd name="connsiteX682" fmla="*/ 1771401 w 7467600"/>
              <a:gd name="connsiteY682" fmla="*/ 1806673 h 6858000"/>
              <a:gd name="connsiteX683" fmla="*/ 1972385 w 7467600"/>
              <a:gd name="connsiteY683" fmla="*/ 2198735 h 6858000"/>
              <a:gd name="connsiteX684" fmla="*/ 2040892 w 7467600"/>
              <a:gd name="connsiteY684" fmla="*/ 2405205 h 6858000"/>
              <a:gd name="connsiteX685" fmla="*/ 2131689 w 7467600"/>
              <a:gd name="connsiteY685" fmla="*/ 1936926 h 6858000"/>
              <a:gd name="connsiteX686" fmla="*/ 2454820 w 7467600"/>
              <a:gd name="connsiteY686" fmla="*/ 1248808 h 6858000"/>
              <a:gd name="connsiteX687" fmla="*/ 2492512 w 7467600"/>
              <a:gd name="connsiteY687" fmla="*/ 1302920 h 6858000"/>
              <a:gd name="connsiteX688" fmla="*/ 2081216 w 7467600"/>
              <a:gd name="connsiteY688" fmla="*/ 2527513 h 6858000"/>
              <a:gd name="connsiteX689" fmla="*/ 2081211 w 7467600"/>
              <a:gd name="connsiteY689" fmla="*/ 2528916 h 6858000"/>
              <a:gd name="connsiteX690" fmla="*/ 2199067 w 7467600"/>
              <a:gd name="connsiteY690" fmla="*/ 2884061 h 6858000"/>
              <a:gd name="connsiteX691" fmla="*/ 3192586 w 7467600"/>
              <a:gd name="connsiteY691" fmla="*/ 3411496 h 6858000"/>
              <a:gd name="connsiteX692" fmla="*/ 3182620 w 7467600"/>
              <a:gd name="connsiteY692" fmla="*/ 3483279 h 6858000"/>
              <a:gd name="connsiteX693" fmla="*/ 2435119 w 7467600"/>
              <a:gd name="connsiteY693" fmla="*/ 3080173 h 6858000"/>
              <a:gd name="connsiteX694" fmla="*/ 2410152 w 7467600"/>
              <a:gd name="connsiteY694" fmla="*/ 3063751 h 6858000"/>
              <a:gd name="connsiteX695" fmla="*/ 2408099 w 7467600"/>
              <a:gd name="connsiteY695" fmla="*/ 3064403 h 6858000"/>
              <a:gd name="connsiteX696" fmla="*/ 2407218 w 7467600"/>
              <a:gd name="connsiteY696" fmla="*/ 3070324 h 6858000"/>
              <a:gd name="connsiteX697" fmla="*/ 2380138 w 7467600"/>
              <a:gd name="connsiteY697" fmla="*/ 3099341 h 6858000"/>
              <a:gd name="connsiteX698" fmla="*/ 1765923 w 7467600"/>
              <a:gd name="connsiteY698" fmla="*/ 3581043 h 6858000"/>
              <a:gd name="connsiteX699" fmla="*/ 1702258 w 7467600"/>
              <a:gd name="connsiteY699" fmla="*/ 3612286 h 6858000"/>
              <a:gd name="connsiteX700" fmla="*/ 1538370 w 7467600"/>
              <a:gd name="connsiteY700" fmla="*/ 3811804 h 6858000"/>
              <a:gd name="connsiteX701" fmla="*/ 542867 w 7467600"/>
              <a:gd name="connsiteY701" fmla="*/ 4944092 h 6858000"/>
              <a:gd name="connsiteX702" fmla="*/ 515800 w 7467600"/>
              <a:gd name="connsiteY702" fmla="*/ 4862180 h 6858000"/>
              <a:gd name="connsiteX703" fmla="*/ 909145 w 7467600"/>
              <a:gd name="connsiteY703" fmla="*/ 4199225 h 6858000"/>
              <a:gd name="connsiteX704" fmla="*/ 1214067 w 7467600"/>
              <a:gd name="connsiteY704" fmla="*/ 3908561 h 6858000"/>
              <a:gd name="connsiteX705" fmla="*/ 640967 w 7467600"/>
              <a:gd name="connsiteY705" fmla="*/ 4105601 h 6858000"/>
              <a:gd name="connsiteX706" fmla="*/ 112563 w 7467600"/>
              <a:gd name="connsiteY706" fmla="*/ 4396952 h 6858000"/>
              <a:gd name="connsiteX707" fmla="*/ 0 w 7467600"/>
              <a:gd name="connsiteY707" fmla="*/ 4466006 h 6858000"/>
              <a:gd name="connsiteX708" fmla="*/ 0 w 7467600"/>
              <a:gd name="connsiteY708" fmla="*/ 4233763 h 6858000"/>
              <a:gd name="connsiteX709" fmla="*/ 36881 w 7467600"/>
              <a:gd name="connsiteY709" fmla="*/ 4200118 h 6858000"/>
              <a:gd name="connsiteX710" fmla="*/ 910534 w 7467600"/>
              <a:gd name="connsiteY710" fmla="*/ 3629753 h 6858000"/>
              <a:gd name="connsiteX711" fmla="*/ 1578717 w 7467600"/>
              <a:gd name="connsiteY711" fmla="*/ 3575982 h 6858000"/>
              <a:gd name="connsiteX712" fmla="*/ 2338780 w 7467600"/>
              <a:gd name="connsiteY712" fmla="*/ 3033725 h 6858000"/>
              <a:gd name="connsiteX713" fmla="*/ 1807991 w 7467600"/>
              <a:gd name="connsiteY713" fmla="*/ 2807184 h 6858000"/>
              <a:gd name="connsiteX714" fmla="*/ 1416358 w 7467600"/>
              <a:gd name="connsiteY714" fmla="*/ 3112571 h 6858000"/>
              <a:gd name="connsiteX715" fmla="*/ 939066 w 7467600"/>
              <a:gd name="connsiteY715" fmla="*/ 3378798 h 6858000"/>
              <a:gd name="connsiteX716" fmla="*/ 115099 w 7467600"/>
              <a:gd name="connsiteY716" fmla="*/ 3607650 h 6858000"/>
              <a:gd name="connsiteX717" fmla="*/ 97284 w 7467600"/>
              <a:gd name="connsiteY717" fmla="*/ 3520393 h 6858000"/>
              <a:gd name="connsiteX718" fmla="*/ 922050 w 7467600"/>
              <a:gd name="connsiteY718" fmla="*/ 3074867 h 6858000"/>
              <a:gd name="connsiteX719" fmla="*/ 1405265 w 7467600"/>
              <a:gd name="connsiteY719" fmla="*/ 3016319 h 6858000"/>
              <a:gd name="connsiteX720" fmla="*/ 1407512 w 7467600"/>
              <a:gd name="connsiteY720" fmla="*/ 3018001 h 6858000"/>
              <a:gd name="connsiteX721" fmla="*/ 1726266 w 7467600"/>
              <a:gd name="connsiteY721" fmla="*/ 2777274 h 6858000"/>
              <a:gd name="connsiteX722" fmla="*/ 625390 w 7467600"/>
              <a:gd name="connsiteY722" fmla="*/ 2514541 h 6858000"/>
              <a:gd name="connsiteX723" fmla="*/ 619799 w 7467600"/>
              <a:gd name="connsiteY723" fmla="*/ 2527180 h 6858000"/>
              <a:gd name="connsiteX724" fmla="*/ 310030 w 7467600"/>
              <a:gd name="connsiteY724" fmla="*/ 2771818 h 6858000"/>
              <a:gd name="connsiteX725" fmla="*/ 173877 w 7467600"/>
              <a:gd name="connsiteY725" fmla="*/ 2937056 h 6858000"/>
              <a:gd name="connsiteX726" fmla="*/ 77889 w 7467600"/>
              <a:gd name="connsiteY726" fmla="*/ 3138440 h 6858000"/>
              <a:gd name="connsiteX727" fmla="*/ 0 w 7467600"/>
              <a:gd name="connsiteY727" fmla="*/ 3271395 h 6858000"/>
              <a:gd name="connsiteX728" fmla="*/ 0 w 7467600"/>
              <a:gd name="connsiteY728" fmla="*/ 3153002 h 6858000"/>
              <a:gd name="connsiteX729" fmla="*/ 2386 w 7467600"/>
              <a:gd name="connsiteY729" fmla="*/ 3149203 h 6858000"/>
              <a:gd name="connsiteX730" fmla="*/ 89753 w 7467600"/>
              <a:gd name="connsiteY730" fmla="*/ 2987702 h 6858000"/>
              <a:gd name="connsiteX731" fmla="*/ 76869 w 7467600"/>
              <a:gd name="connsiteY731" fmla="*/ 3005404 h 6858000"/>
              <a:gd name="connsiteX732" fmla="*/ 32049 w 7467600"/>
              <a:gd name="connsiteY732" fmla="*/ 3065814 h 6858000"/>
              <a:gd name="connsiteX733" fmla="*/ 0 w 7467600"/>
              <a:gd name="connsiteY733" fmla="*/ 3108744 h 6858000"/>
              <a:gd name="connsiteX734" fmla="*/ 0 w 7467600"/>
              <a:gd name="connsiteY734" fmla="*/ 3058059 h 6858000"/>
              <a:gd name="connsiteX735" fmla="*/ 7610 w 7467600"/>
              <a:gd name="connsiteY735" fmla="*/ 3047889 h 6858000"/>
              <a:gd name="connsiteX736" fmla="*/ 52419 w 7467600"/>
              <a:gd name="connsiteY736" fmla="*/ 2987479 h 6858000"/>
              <a:gd name="connsiteX737" fmla="*/ 59142 w 7467600"/>
              <a:gd name="connsiteY737" fmla="*/ 2978488 h 6858000"/>
              <a:gd name="connsiteX738" fmla="*/ 0 w 7467600"/>
              <a:gd name="connsiteY738" fmla="*/ 3015334 h 6858000"/>
              <a:gd name="connsiteX739" fmla="*/ 0 w 7467600"/>
              <a:gd name="connsiteY739" fmla="*/ 2914286 h 6858000"/>
              <a:gd name="connsiteX740" fmla="*/ 36383 w 7467600"/>
              <a:gd name="connsiteY740" fmla="*/ 2901128 h 6858000"/>
              <a:gd name="connsiteX741" fmla="*/ 156329 w 7467600"/>
              <a:gd name="connsiteY741" fmla="*/ 2840533 h 6858000"/>
              <a:gd name="connsiteX742" fmla="*/ 358355 w 7467600"/>
              <a:gd name="connsiteY742" fmla="*/ 2620471 h 6858000"/>
              <a:gd name="connsiteX743" fmla="*/ 510577 w 7467600"/>
              <a:gd name="connsiteY743" fmla="*/ 2501244 h 6858000"/>
              <a:gd name="connsiteX744" fmla="*/ 211967 w 7467600"/>
              <a:gd name="connsiteY744" fmla="*/ 2479171 h 6858000"/>
              <a:gd name="connsiteX745" fmla="*/ 0 w 7467600"/>
              <a:gd name="connsiteY745" fmla="*/ 2476398 h 6858000"/>
              <a:gd name="connsiteX746" fmla="*/ 0 w 7467600"/>
              <a:gd name="connsiteY746" fmla="*/ 2389189 h 6858000"/>
              <a:gd name="connsiteX747" fmla="*/ 103062 w 7467600"/>
              <a:gd name="connsiteY747" fmla="*/ 2389518 h 6858000"/>
              <a:gd name="connsiteX748" fmla="*/ 510734 w 7467600"/>
              <a:gd name="connsiteY748" fmla="*/ 2416201 h 6858000"/>
              <a:gd name="connsiteX749" fmla="*/ 279257 w 7467600"/>
              <a:gd name="connsiteY749" fmla="*/ 2092102 h 6858000"/>
              <a:gd name="connsiteX750" fmla="*/ 65265 w 7467600"/>
              <a:gd name="connsiteY750" fmla="*/ 2006049 h 6858000"/>
              <a:gd name="connsiteX751" fmla="*/ 0 w 7467600"/>
              <a:gd name="connsiteY751" fmla="*/ 1982532 h 6858000"/>
              <a:gd name="connsiteX752" fmla="*/ 0 w 7467600"/>
              <a:gd name="connsiteY752" fmla="*/ 1912789 h 6858000"/>
              <a:gd name="connsiteX753" fmla="*/ 97460 w 7467600"/>
              <a:gd name="connsiteY753" fmla="*/ 1953725 h 6858000"/>
              <a:gd name="connsiteX754" fmla="*/ 221272 w 7467600"/>
              <a:gd name="connsiteY754" fmla="*/ 1980766 h 6858000"/>
              <a:gd name="connsiteX755" fmla="*/ 116765 w 7467600"/>
              <a:gd name="connsiteY755" fmla="*/ 1911033 h 6858000"/>
              <a:gd name="connsiteX756" fmla="*/ 16405 w 7467600"/>
              <a:gd name="connsiteY756" fmla="*/ 1803412 h 6858000"/>
              <a:gd name="connsiteX757" fmla="*/ 0 w 7467600"/>
              <a:gd name="connsiteY757" fmla="*/ 1784777 h 6858000"/>
              <a:gd name="connsiteX758" fmla="*/ 0 w 7467600"/>
              <a:gd name="connsiteY758" fmla="*/ 1740082 h 6858000"/>
              <a:gd name="connsiteX759" fmla="*/ 39394 w 7467600"/>
              <a:gd name="connsiteY759" fmla="*/ 1784856 h 6858000"/>
              <a:gd name="connsiteX760" fmla="*/ 135813 w 7467600"/>
              <a:gd name="connsiteY760" fmla="*/ 1888838 h 6858000"/>
              <a:gd name="connsiteX761" fmla="*/ 242575 w 7467600"/>
              <a:gd name="connsiteY761" fmla="*/ 1958841 h 6858000"/>
              <a:gd name="connsiteX762" fmla="*/ 82197 w 7467600"/>
              <a:gd name="connsiteY762" fmla="*/ 1754826 h 6858000"/>
              <a:gd name="connsiteX763" fmla="*/ 0 w 7467600"/>
              <a:gd name="connsiteY763" fmla="*/ 1679650 h 6858000"/>
              <a:gd name="connsiteX764" fmla="*/ 0 w 7467600"/>
              <a:gd name="connsiteY764" fmla="*/ 1602463 h 6858000"/>
              <a:gd name="connsiteX765" fmla="*/ 84689 w 7467600"/>
              <a:gd name="connsiteY765" fmla="*/ 1677442 h 6858000"/>
              <a:gd name="connsiteX766" fmla="*/ 298437 w 7467600"/>
              <a:gd name="connsiteY766" fmla="*/ 1968019 h 6858000"/>
              <a:gd name="connsiteX767" fmla="*/ 227269 w 7467600"/>
              <a:gd name="connsiteY767" fmla="*/ 1114064 h 6858000"/>
              <a:gd name="connsiteX768" fmla="*/ 248003 w 7467600"/>
              <a:gd name="connsiteY768" fmla="*/ 1089613 h 6858000"/>
              <a:gd name="connsiteX769" fmla="*/ 427020 w 7467600"/>
              <a:gd name="connsiteY769" fmla="*/ 1619803 h 6858000"/>
              <a:gd name="connsiteX770" fmla="*/ 340345 w 7467600"/>
              <a:gd name="connsiteY770" fmla="*/ 2027739 h 6858000"/>
              <a:gd name="connsiteX771" fmla="*/ 360865 w 7467600"/>
              <a:gd name="connsiteY771" fmla="*/ 2044827 h 6858000"/>
              <a:gd name="connsiteX772" fmla="*/ 560414 w 7467600"/>
              <a:gd name="connsiteY772" fmla="*/ 2421457 h 6858000"/>
              <a:gd name="connsiteX773" fmla="*/ 1359703 w 7467600"/>
              <a:gd name="connsiteY773" fmla="*/ 2578554 h 6858000"/>
              <a:gd name="connsiteX774" fmla="*/ 1359422 w 7467600"/>
              <a:gd name="connsiteY774" fmla="*/ 2577994 h 6858000"/>
              <a:gd name="connsiteX775" fmla="*/ 828701 w 7467600"/>
              <a:gd name="connsiteY775" fmla="*/ 1839520 h 6858000"/>
              <a:gd name="connsiteX776" fmla="*/ 494427 w 7467600"/>
              <a:gd name="connsiteY776" fmla="*/ 1092333 h 6858000"/>
              <a:gd name="connsiteX777" fmla="*/ 506322 w 7467600"/>
              <a:gd name="connsiteY777" fmla="*/ 1020997 h 6858000"/>
              <a:gd name="connsiteX778" fmla="*/ 4570198 w 7467600"/>
              <a:gd name="connsiteY778" fmla="*/ 978081 h 6858000"/>
              <a:gd name="connsiteX779" fmla="*/ 4523691 w 7467600"/>
              <a:gd name="connsiteY779" fmla="*/ 1127776 h 6858000"/>
              <a:gd name="connsiteX780" fmla="*/ 4509875 w 7467600"/>
              <a:gd name="connsiteY780" fmla="*/ 1167552 h 6858000"/>
              <a:gd name="connsiteX781" fmla="*/ 4478168 w 7467600"/>
              <a:gd name="connsiteY781" fmla="*/ 1260735 h 6858000"/>
              <a:gd name="connsiteX782" fmla="*/ 4409309 w 7467600"/>
              <a:gd name="connsiteY782" fmla="*/ 1666996 h 6858000"/>
              <a:gd name="connsiteX783" fmla="*/ 4370031 w 7467600"/>
              <a:gd name="connsiteY783" fmla="*/ 1955666 h 6858000"/>
              <a:gd name="connsiteX784" fmla="*/ 4570198 w 7467600"/>
              <a:gd name="connsiteY784" fmla="*/ 978081 h 6858000"/>
              <a:gd name="connsiteX785" fmla="*/ 4557898 w 7467600"/>
              <a:gd name="connsiteY785" fmla="*/ 900011 h 6858000"/>
              <a:gd name="connsiteX786" fmla="*/ 4344840 w 7467600"/>
              <a:gd name="connsiteY786" fmla="*/ 1922038 h 6858000"/>
              <a:gd name="connsiteX787" fmla="*/ 4378710 w 7467600"/>
              <a:gd name="connsiteY787" fmla="*/ 1665516 h 6858000"/>
              <a:gd name="connsiteX788" fmla="*/ 4448798 w 7467600"/>
              <a:gd name="connsiteY788" fmla="*/ 1253024 h 6858000"/>
              <a:gd name="connsiteX789" fmla="*/ 4480315 w 7467600"/>
              <a:gd name="connsiteY789" fmla="*/ 1158454 h 6858000"/>
              <a:gd name="connsiteX790" fmla="*/ 4494133 w 7467600"/>
              <a:gd name="connsiteY790" fmla="*/ 1118676 h 6858000"/>
              <a:gd name="connsiteX791" fmla="*/ 4557898 w 7467600"/>
              <a:gd name="connsiteY791" fmla="*/ 900011 h 6858000"/>
              <a:gd name="connsiteX792" fmla="*/ 5870151 w 7467600"/>
              <a:gd name="connsiteY792" fmla="*/ 898890 h 6858000"/>
              <a:gd name="connsiteX793" fmla="*/ 5861335 w 7467600"/>
              <a:gd name="connsiteY793" fmla="*/ 899177 h 6858000"/>
              <a:gd name="connsiteX794" fmla="*/ 5843702 w 7467600"/>
              <a:gd name="connsiteY794" fmla="*/ 899748 h 6858000"/>
              <a:gd name="connsiteX795" fmla="*/ 5651107 w 7467600"/>
              <a:gd name="connsiteY795" fmla="*/ 920306 h 6858000"/>
              <a:gd name="connsiteX796" fmla="*/ 5459407 w 7467600"/>
              <a:gd name="connsiteY796" fmla="*/ 940975 h 6858000"/>
              <a:gd name="connsiteX797" fmla="*/ 5374846 w 7467600"/>
              <a:gd name="connsiteY797" fmla="*/ 941988 h 6858000"/>
              <a:gd name="connsiteX798" fmla="*/ 5256105 w 7467600"/>
              <a:gd name="connsiteY798" fmla="*/ 945632 h 6858000"/>
              <a:gd name="connsiteX799" fmla="*/ 5107071 w 7467600"/>
              <a:gd name="connsiteY799" fmla="*/ 969720 h 6858000"/>
              <a:gd name="connsiteX800" fmla="*/ 4998681 w 7467600"/>
              <a:gd name="connsiteY800" fmla="*/ 988771 h 6858000"/>
              <a:gd name="connsiteX801" fmla="*/ 5870151 w 7467600"/>
              <a:gd name="connsiteY801" fmla="*/ 898890 h 6858000"/>
              <a:gd name="connsiteX802" fmla="*/ 5504425 w 7467600"/>
              <a:gd name="connsiteY802" fmla="*/ 848067 h 6858000"/>
              <a:gd name="connsiteX803" fmla="*/ 4968849 w 7467600"/>
              <a:gd name="connsiteY803" fmla="*/ 962318 h 6858000"/>
              <a:gd name="connsiteX804" fmla="*/ 5104039 w 7467600"/>
              <a:gd name="connsiteY804" fmla="*/ 940634 h 6858000"/>
              <a:gd name="connsiteX805" fmla="*/ 5256311 w 7467600"/>
              <a:gd name="connsiteY805" fmla="*/ 916490 h 6858000"/>
              <a:gd name="connsiteX806" fmla="*/ 5377381 w 7467600"/>
              <a:gd name="connsiteY806" fmla="*/ 912671 h 6858000"/>
              <a:gd name="connsiteX807" fmla="*/ 5460148 w 7467600"/>
              <a:gd name="connsiteY807" fmla="*/ 911442 h 6858000"/>
              <a:gd name="connsiteX808" fmla="*/ 5648971 w 7467600"/>
              <a:gd name="connsiteY808" fmla="*/ 891331 h 6858000"/>
              <a:gd name="connsiteX809" fmla="*/ 5844807 w 7467600"/>
              <a:gd name="connsiteY809" fmla="*/ 870718 h 6858000"/>
              <a:gd name="connsiteX810" fmla="*/ 5862975 w 7467600"/>
              <a:gd name="connsiteY810" fmla="*/ 869756 h 6858000"/>
              <a:gd name="connsiteX811" fmla="*/ 5920887 w 7467600"/>
              <a:gd name="connsiteY811" fmla="*/ 865929 h 6858000"/>
              <a:gd name="connsiteX812" fmla="*/ 5504425 w 7467600"/>
              <a:gd name="connsiteY812" fmla="*/ 848067 h 6858000"/>
              <a:gd name="connsiteX813" fmla="*/ 3607114 w 7467600"/>
              <a:gd name="connsiteY813" fmla="*/ 467441 h 6858000"/>
              <a:gd name="connsiteX814" fmla="*/ 3296242 w 7467600"/>
              <a:gd name="connsiteY814" fmla="*/ 807991 h 6858000"/>
              <a:gd name="connsiteX815" fmla="*/ 3174674 w 7467600"/>
              <a:gd name="connsiteY815" fmla="*/ 919759 h 6858000"/>
              <a:gd name="connsiteX816" fmla="*/ 3042978 w 7467600"/>
              <a:gd name="connsiteY816" fmla="*/ 1054894 h 6858000"/>
              <a:gd name="connsiteX817" fmla="*/ 2968914 w 7467600"/>
              <a:gd name="connsiteY817" fmla="*/ 1133756 h 6858000"/>
              <a:gd name="connsiteX818" fmla="*/ 3103823 w 7467600"/>
              <a:gd name="connsiteY818" fmla="*/ 1026814 h 6858000"/>
              <a:gd name="connsiteX819" fmla="*/ 3607114 w 7467600"/>
              <a:gd name="connsiteY819" fmla="*/ 467441 h 6858000"/>
              <a:gd name="connsiteX820" fmla="*/ 3744487 w 7467600"/>
              <a:gd name="connsiteY820" fmla="*/ 383136 h 6858000"/>
              <a:gd name="connsiteX821" fmla="*/ 3970213 w 7467600"/>
              <a:gd name="connsiteY821" fmla="*/ 995559 h 6858000"/>
              <a:gd name="connsiteX822" fmla="*/ 3744487 w 7467600"/>
              <a:gd name="connsiteY822" fmla="*/ 383136 h 6858000"/>
              <a:gd name="connsiteX823" fmla="*/ 3624562 w 7467600"/>
              <a:gd name="connsiteY823" fmla="*/ 367041 h 6858000"/>
              <a:gd name="connsiteX824" fmla="*/ 3489712 w 7467600"/>
              <a:gd name="connsiteY824" fmla="*/ 485386 h 6858000"/>
              <a:gd name="connsiteX825" fmla="*/ 3182994 w 7467600"/>
              <a:gd name="connsiteY825" fmla="*/ 828265 h 6858000"/>
              <a:gd name="connsiteX826" fmla="*/ 2892114 w 7467600"/>
              <a:gd name="connsiteY826" fmla="*/ 1172635 h 6858000"/>
              <a:gd name="connsiteX827" fmla="*/ 3021459 w 7467600"/>
              <a:gd name="connsiteY827" fmla="*/ 1035385 h 6858000"/>
              <a:gd name="connsiteX828" fmla="*/ 3153873 w 7467600"/>
              <a:gd name="connsiteY828" fmla="*/ 898971 h 6858000"/>
              <a:gd name="connsiteX829" fmla="*/ 3276511 w 7467600"/>
              <a:gd name="connsiteY829" fmla="*/ 786423 h 6858000"/>
              <a:gd name="connsiteX830" fmla="*/ 3584154 w 7467600"/>
              <a:gd name="connsiteY830" fmla="*/ 448218 h 6858000"/>
              <a:gd name="connsiteX831" fmla="*/ 3624562 w 7467600"/>
              <a:gd name="connsiteY831" fmla="*/ 367041 h 6858000"/>
              <a:gd name="connsiteX832" fmla="*/ 3766672 w 7467600"/>
              <a:gd name="connsiteY832" fmla="*/ 359429 h 6858000"/>
              <a:gd name="connsiteX833" fmla="*/ 3996338 w 7467600"/>
              <a:gd name="connsiteY833" fmla="*/ 968237 h 6858000"/>
              <a:gd name="connsiteX834" fmla="*/ 3766672 w 7467600"/>
              <a:gd name="connsiteY834" fmla="*/ 359429 h 6858000"/>
              <a:gd name="connsiteX835" fmla="*/ 5805386 w 7467600"/>
              <a:gd name="connsiteY835" fmla="*/ 239240 h 6858000"/>
              <a:gd name="connsiteX836" fmla="*/ 5736947 w 7467600"/>
              <a:gd name="connsiteY836" fmla="*/ 261367 h 6858000"/>
              <a:gd name="connsiteX837" fmla="*/ 5427012 w 7467600"/>
              <a:gd name="connsiteY837" fmla="*/ 311272 h 6858000"/>
              <a:gd name="connsiteX838" fmla="*/ 5147818 w 7467600"/>
              <a:gd name="connsiteY838" fmla="*/ 322112 h 6858000"/>
              <a:gd name="connsiteX839" fmla="*/ 5060854 w 7467600"/>
              <a:gd name="connsiteY839" fmla="*/ 311882 h 6858000"/>
              <a:gd name="connsiteX840" fmla="*/ 4945989 w 7467600"/>
              <a:gd name="connsiteY840" fmla="*/ 300516 h 6858000"/>
              <a:gd name="connsiteX841" fmla="*/ 5410479 w 7467600"/>
              <a:gd name="connsiteY841" fmla="*/ 348434 h 6858000"/>
              <a:gd name="connsiteX842" fmla="*/ 5805386 w 7467600"/>
              <a:gd name="connsiteY842" fmla="*/ 239240 h 6858000"/>
              <a:gd name="connsiteX843" fmla="*/ 5905192 w 7467600"/>
              <a:gd name="connsiteY843" fmla="*/ 163079 h 6858000"/>
              <a:gd name="connsiteX844" fmla="*/ 5865655 w 7467600"/>
              <a:gd name="connsiteY844" fmla="*/ 171901 h 6858000"/>
              <a:gd name="connsiteX845" fmla="*/ 5259740 w 7467600"/>
              <a:gd name="connsiteY845" fmla="*/ 257013 h 6858000"/>
              <a:gd name="connsiteX846" fmla="*/ 5208466 w 7467600"/>
              <a:gd name="connsiteY846" fmla="*/ 257550 h 6858000"/>
              <a:gd name="connsiteX847" fmla="*/ 4980204 w 7467600"/>
              <a:gd name="connsiteY847" fmla="*/ 271903 h 6858000"/>
              <a:gd name="connsiteX848" fmla="*/ 5068068 w 7467600"/>
              <a:gd name="connsiteY848" fmla="*/ 282244 h 6858000"/>
              <a:gd name="connsiteX849" fmla="*/ 5153231 w 7467600"/>
              <a:gd name="connsiteY849" fmla="*/ 292240 h 6858000"/>
              <a:gd name="connsiteX850" fmla="*/ 5426491 w 7467600"/>
              <a:gd name="connsiteY850" fmla="*/ 281128 h 6858000"/>
              <a:gd name="connsiteX851" fmla="*/ 5731212 w 7467600"/>
              <a:gd name="connsiteY851" fmla="*/ 231951 h 6858000"/>
              <a:gd name="connsiteX852" fmla="*/ 5905192 w 7467600"/>
              <a:gd name="connsiteY852" fmla="*/ 163079 h 6858000"/>
              <a:gd name="connsiteX853" fmla="*/ 5944437 w 7467600"/>
              <a:gd name="connsiteY853" fmla="*/ 113829 h 6858000"/>
              <a:gd name="connsiteX854" fmla="*/ 5825032 w 7467600"/>
              <a:gd name="connsiteY854" fmla="*/ 146405 h 6858000"/>
              <a:gd name="connsiteX855" fmla="*/ 4955599 w 7467600"/>
              <a:gd name="connsiteY855" fmla="*/ 247008 h 6858000"/>
              <a:gd name="connsiteX856" fmla="*/ 5210104 w 7467600"/>
              <a:gd name="connsiteY856" fmla="*/ 228123 h 6858000"/>
              <a:gd name="connsiteX857" fmla="*/ 5261015 w 7467600"/>
              <a:gd name="connsiteY857" fmla="*/ 227087 h 6858000"/>
              <a:gd name="connsiteX858" fmla="*/ 5861181 w 7467600"/>
              <a:gd name="connsiteY858" fmla="*/ 143093 h 6858000"/>
              <a:gd name="connsiteX859" fmla="*/ 5961252 w 7467600"/>
              <a:gd name="connsiteY859" fmla="*/ 114820 h 6858000"/>
              <a:gd name="connsiteX860" fmla="*/ 5944437 w 7467600"/>
              <a:gd name="connsiteY860" fmla="*/ 113829 h 6858000"/>
              <a:gd name="connsiteX861" fmla="*/ 3882765 w 7467600"/>
              <a:gd name="connsiteY861" fmla="*/ 0 h 6858000"/>
              <a:gd name="connsiteX862" fmla="*/ 3995099 w 7467600"/>
              <a:gd name="connsiteY862" fmla="*/ 0 h 6858000"/>
              <a:gd name="connsiteX863" fmla="*/ 4163818 w 7467600"/>
              <a:gd name="connsiteY863" fmla="*/ 234104 h 6858000"/>
              <a:gd name="connsiteX864" fmla="*/ 4172099 w 7467600"/>
              <a:gd name="connsiteY864" fmla="*/ 234207 h 6858000"/>
              <a:gd name="connsiteX865" fmla="*/ 4784282 w 7467600"/>
              <a:gd name="connsiteY865" fmla="*/ 276561 h 6858000"/>
              <a:gd name="connsiteX866" fmla="*/ 4801687 w 7467600"/>
              <a:gd name="connsiteY866" fmla="*/ 267764 h 6858000"/>
              <a:gd name="connsiteX867" fmla="*/ 6082788 w 7467600"/>
              <a:gd name="connsiteY867" fmla="*/ 64119 h 6858000"/>
              <a:gd name="connsiteX868" fmla="*/ 6099442 w 7467600"/>
              <a:gd name="connsiteY868" fmla="*/ 82568 h 6858000"/>
              <a:gd name="connsiteX869" fmla="*/ 4804137 w 7467600"/>
              <a:gd name="connsiteY869" fmla="*/ 320931 h 6858000"/>
              <a:gd name="connsiteX870" fmla="*/ 4227047 w 7467600"/>
              <a:gd name="connsiteY870" fmla="*/ 313415 h 6858000"/>
              <a:gd name="connsiteX871" fmla="*/ 4346041 w 7467600"/>
              <a:gd name="connsiteY871" fmla="*/ 456086 h 6858000"/>
              <a:gd name="connsiteX872" fmla="*/ 4870967 w 7467600"/>
              <a:gd name="connsiteY872" fmla="*/ 963061 h 6858000"/>
              <a:gd name="connsiteX873" fmla="*/ 4889647 w 7467600"/>
              <a:gd name="connsiteY873" fmla="*/ 957147 h 6858000"/>
              <a:gd name="connsiteX874" fmla="*/ 5422504 w 7467600"/>
              <a:gd name="connsiteY874" fmla="*/ 805191 h 6858000"/>
              <a:gd name="connsiteX875" fmla="*/ 6087656 w 7467600"/>
              <a:gd name="connsiteY875" fmla="*/ 826703 h 6858000"/>
              <a:gd name="connsiteX876" fmla="*/ 6058717 w 7467600"/>
              <a:gd name="connsiteY876" fmla="*/ 865992 h 6858000"/>
              <a:gd name="connsiteX877" fmla="*/ 4974153 w 7467600"/>
              <a:gd name="connsiteY877" fmla="*/ 1045456 h 6858000"/>
              <a:gd name="connsiteX878" fmla="*/ 5627835 w 7467600"/>
              <a:gd name="connsiteY878" fmla="*/ 1472077 h 6858000"/>
              <a:gd name="connsiteX879" fmla="*/ 5629817 w 7467600"/>
              <a:gd name="connsiteY879" fmla="*/ 1471412 h 6858000"/>
              <a:gd name="connsiteX880" fmla="*/ 5634124 w 7467600"/>
              <a:gd name="connsiteY880" fmla="*/ 1470572 h 6858000"/>
              <a:gd name="connsiteX881" fmla="*/ 5755832 w 7467600"/>
              <a:gd name="connsiteY881" fmla="*/ 1383886 h 6858000"/>
              <a:gd name="connsiteX882" fmla="*/ 6014186 w 7467600"/>
              <a:gd name="connsiteY882" fmla="*/ 1279799 h 6858000"/>
              <a:gd name="connsiteX883" fmla="*/ 6901619 w 7467600"/>
              <a:gd name="connsiteY883" fmla="*/ 1047874 h 6858000"/>
              <a:gd name="connsiteX884" fmla="*/ 6931566 w 7467600"/>
              <a:gd name="connsiteY884" fmla="*/ 1062034 h 6858000"/>
              <a:gd name="connsiteX885" fmla="*/ 5790982 w 7467600"/>
              <a:gd name="connsiteY885" fmla="*/ 1561380 h 6858000"/>
              <a:gd name="connsiteX886" fmla="*/ 6188971 w 7467600"/>
              <a:gd name="connsiteY886" fmla="*/ 1755168 h 6858000"/>
              <a:gd name="connsiteX887" fmla="*/ 6202446 w 7467600"/>
              <a:gd name="connsiteY887" fmla="*/ 1752268 h 6858000"/>
              <a:gd name="connsiteX888" fmla="*/ 7179560 w 7467600"/>
              <a:gd name="connsiteY888" fmla="*/ 1467551 h 6858000"/>
              <a:gd name="connsiteX889" fmla="*/ 7158730 w 7467600"/>
              <a:gd name="connsiteY889" fmla="*/ 1507835 h 6858000"/>
              <a:gd name="connsiteX890" fmla="*/ 6326959 w 7467600"/>
              <a:gd name="connsiteY890" fmla="*/ 1817686 h 6858000"/>
              <a:gd name="connsiteX891" fmla="*/ 6537433 w 7467600"/>
              <a:gd name="connsiteY891" fmla="*/ 1907790 h 6858000"/>
              <a:gd name="connsiteX892" fmla="*/ 6550221 w 7467600"/>
              <a:gd name="connsiteY892" fmla="*/ 1910729 h 6858000"/>
              <a:gd name="connsiteX893" fmla="*/ 6964438 w 7467600"/>
              <a:gd name="connsiteY893" fmla="*/ 2209505 h 6858000"/>
              <a:gd name="connsiteX894" fmla="*/ 7367862 w 7467600"/>
              <a:gd name="connsiteY894" fmla="*/ 2806833 h 6858000"/>
              <a:gd name="connsiteX895" fmla="*/ 7364329 w 7467600"/>
              <a:gd name="connsiteY895" fmla="*/ 2826907 h 6858000"/>
              <a:gd name="connsiteX896" fmla="*/ 7290545 w 7467600"/>
              <a:gd name="connsiteY896" fmla="*/ 2850663 h 6858000"/>
              <a:gd name="connsiteX897" fmla="*/ 6472036 w 7467600"/>
              <a:gd name="connsiteY897" fmla="*/ 1959003 h 6858000"/>
              <a:gd name="connsiteX898" fmla="*/ 5792897 w 7467600"/>
              <a:gd name="connsiteY898" fmla="*/ 1647747 h 6858000"/>
              <a:gd name="connsiteX899" fmla="*/ 5842751 w 7467600"/>
              <a:gd name="connsiteY899" fmla="*/ 1816112 h 6858000"/>
              <a:gd name="connsiteX900" fmla="*/ 5847424 w 7467600"/>
              <a:gd name="connsiteY900" fmla="*/ 1815776 h 6858000"/>
              <a:gd name="connsiteX901" fmla="*/ 6399821 w 7467600"/>
              <a:gd name="connsiteY901" fmla="*/ 2344799 h 6858000"/>
              <a:gd name="connsiteX902" fmla="*/ 6323232 w 7467600"/>
              <a:gd name="connsiteY902" fmla="*/ 2389634 h 6858000"/>
              <a:gd name="connsiteX903" fmla="*/ 5942958 w 7467600"/>
              <a:gd name="connsiteY903" fmla="*/ 2077708 h 6858000"/>
              <a:gd name="connsiteX904" fmla="*/ 5921559 w 7467600"/>
              <a:gd name="connsiteY904" fmla="*/ 2378596 h 6858000"/>
              <a:gd name="connsiteX905" fmla="*/ 5817651 w 7467600"/>
              <a:gd name="connsiteY905" fmla="*/ 3023919 h 6858000"/>
              <a:gd name="connsiteX906" fmla="*/ 5729634 w 7467600"/>
              <a:gd name="connsiteY906" fmla="*/ 3051849 h 6858000"/>
              <a:gd name="connsiteX907" fmla="*/ 5611018 w 7467600"/>
              <a:gd name="connsiteY907" fmla="*/ 2316769 h 6858000"/>
              <a:gd name="connsiteX908" fmla="*/ 5687608 w 7467600"/>
              <a:gd name="connsiteY908" fmla="*/ 2039972 h 6858000"/>
              <a:gd name="connsiteX909" fmla="*/ 5657554 w 7467600"/>
              <a:gd name="connsiteY909" fmla="*/ 1576445 h 6858000"/>
              <a:gd name="connsiteX910" fmla="*/ 5150475 w 7467600"/>
              <a:gd name="connsiteY910" fmla="*/ 1274012 h 6858000"/>
              <a:gd name="connsiteX911" fmla="*/ 5349142 w 7467600"/>
              <a:gd name="connsiteY911" fmla="*/ 2204405 h 6858000"/>
              <a:gd name="connsiteX912" fmla="*/ 5262214 w 7467600"/>
              <a:gd name="connsiteY912" fmla="*/ 2233836 h 6858000"/>
              <a:gd name="connsiteX913" fmla="*/ 4981539 w 7467600"/>
              <a:gd name="connsiteY913" fmla="*/ 1542201 h 6858000"/>
              <a:gd name="connsiteX914" fmla="*/ 4958461 w 7467600"/>
              <a:gd name="connsiteY914" fmla="*/ 1136957 h 6858000"/>
              <a:gd name="connsiteX915" fmla="*/ 4655015 w 7467600"/>
              <a:gd name="connsiteY915" fmla="*/ 891426 h 6858000"/>
              <a:gd name="connsiteX916" fmla="*/ 4348002 w 7467600"/>
              <a:gd name="connsiteY916" fmla="*/ 2205895 h 6858000"/>
              <a:gd name="connsiteX917" fmla="*/ 4262250 w 7467600"/>
              <a:gd name="connsiteY917" fmla="*/ 2219972 h 6858000"/>
              <a:gd name="connsiteX918" fmla="*/ 4550611 w 7467600"/>
              <a:gd name="connsiteY918" fmla="*/ 817540 h 6858000"/>
              <a:gd name="connsiteX919" fmla="*/ 4564418 w 7467600"/>
              <a:gd name="connsiteY919" fmla="*/ 808293 h 6858000"/>
              <a:gd name="connsiteX920" fmla="*/ 4266388 w 7467600"/>
              <a:gd name="connsiteY920" fmla="*/ 500083 h 6858000"/>
              <a:gd name="connsiteX921" fmla="*/ 4032842 w 7467600"/>
              <a:gd name="connsiteY921" fmla="*/ 211809 h 6858000"/>
              <a:gd name="connsiteX922" fmla="*/ 3882765 w 7467600"/>
              <a:gd name="connsiteY922" fmla="*/ 0 h 6858000"/>
              <a:gd name="connsiteX923" fmla="*/ 3721337 w 7467600"/>
              <a:gd name="connsiteY923" fmla="*/ 0 h 6858000"/>
              <a:gd name="connsiteX924" fmla="*/ 3797544 w 7467600"/>
              <a:gd name="connsiteY924" fmla="*/ 0 h 6858000"/>
              <a:gd name="connsiteX925" fmla="*/ 3775734 w 7467600"/>
              <a:gd name="connsiteY925" fmla="*/ 95131 h 6858000"/>
              <a:gd name="connsiteX926" fmla="*/ 3724807 w 7467600"/>
              <a:gd name="connsiteY926" fmla="*/ 272257 h 6858000"/>
              <a:gd name="connsiteX927" fmla="*/ 3726844 w 7467600"/>
              <a:gd name="connsiteY927" fmla="*/ 282988 h 6858000"/>
              <a:gd name="connsiteX928" fmla="*/ 3742664 w 7467600"/>
              <a:gd name="connsiteY928" fmla="*/ 279918 h 6858000"/>
              <a:gd name="connsiteX929" fmla="*/ 4103910 w 7467600"/>
              <a:gd name="connsiteY929" fmla="*/ 1161917 h 6858000"/>
              <a:gd name="connsiteX930" fmla="*/ 4020269 w 7467600"/>
              <a:gd name="connsiteY930" fmla="*/ 1200406 h 6858000"/>
              <a:gd name="connsiteX931" fmla="*/ 3674882 w 7467600"/>
              <a:gd name="connsiteY931" fmla="*/ 488524 h 6858000"/>
              <a:gd name="connsiteX932" fmla="*/ 3132682 w 7467600"/>
              <a:gd name="connsiteY932" fmla="*/ 1072284 h 6858000"/>
              <a:gd name="connsiteX933" fmla="*/ 2716346 w 7467600"/>
              <a:gd name="connsiteY933" fmla="*/ 1276376 h 6858000"/>
              <a:gd name="connsiteX934" fmla="*/ 2716772 w 7467600"/>
              <a:gd name="connsiteY934" fmla="*/ 1255462 h 6858000"/>
              <a:gd name="connsiteX935" fmla="*/ 3471096 w 7467600"/>
              <a:gd name="connsiteY935" fmla="*/ 437072 h 6858000"/>
              <a:gd name="connsiteX936" fmla="*/ 3639057 w 7467600"/>
              <a:gd name="connsiteY936" fmla="*/ 286334 h 6858000"/>
              <a:gd name="connsiteX937" fmla="*/ 3640309 w 7467600"/>
              <a:gd name="connsiteY937" fmla="*/ 284664 h 6858000"/>
              <a:gd name="connsiteX938" fmla="*/ 3646022 w 7467600"/>
              <a:gd name="connsiteY938" fmla="*/ 276711 h 6858000"/>
              <a:gd name="connsiteX939" fmla="*/ 3707943 w 7467600"/>
              <a:gd name="connsiteY939" fmla="*/ 65958 h 6858000"/>
              <a:gd name="connsiteX940" fmla="*/ 3721337 w 7467600"/>
              <a:gd name="connsiteY940" fmla="*/ 0 h 6858000"/>
              <a:gd name="connsiteX941" fmla="*/ 2867960 w 7467600"/>
              <a:gd name="connsiteY941" fmla="*/ 0 h 6858000"/>
              <a:gd name="connsiteX942" fmla="*/ 2926351 w 7467600"/>
              <a:gd name="connsiteY942" fmla="*/ 0 h 6858000"/>
              <a:gd name="connsiteX943" fmla="*/ 2902823 w 7467600"/>
              <a:gd name="connsiteY943" fmla="*/ 262929 h 6858000"/>
              <a:gd name="connsiteX944" fmla="*/ 2940663 w 7467600"/>
              <a:gd name="connsiteY944" fmla="*/ 140884 h 6858000"/>
              <a:gd name="connsiteX945" fmla="*/ 2947039 w 7467600"/>
              <a:gd name="connsiteY945" fmla="*/ 122524 h 6858000"/>
              <a:gd name="connsiteX946" fmla="*/ 2984316 w 7467600"/>
              <a:gd name="connsiteY946" fmla="*/ 0 h 6858000"/>
              <a:gd name="connsiteX947" fmla="*/ 3016114 w 7467600"/>
              <a:gd name="connsiteY947" fmla="*/ 0 h 6858000"/>
              <a:gd name="connsiteX948" fmla="*/ 2979949 w 7467600"/>
              <a:gd name="connsiteY948" fmla="*/ 119274 h 6858000"/>
              <a:gd name="connsiteX949" fmla="*/ 3023879 w 7467600"/>
              <a:gd name="connsiteY949" fmla="*/ 0 h 6858000"/>
              <a:gd name="connsiteX950" fmla="*/ 3105400 w 7467600"/>
              <a:gd name="connsiteY950" fmla="*/ 0 h 6858000"/>
              <a:gd name="connsiteX951" fmla="*/ 3094669 w 7467600"/>
              <a:gd name="connsiteY951" fmla="*/ 30308 h 6858000"/>
              <a:gd name="connsiteX952" fmla="*/ 2901945 w 7467600"/>
              <a:gd name="connsiteY952" fmla="*/ 466538 h 6858000"/>
              <a:gd name="connsiteX953" fmla="*/ 2815209 w 7467600"/>
              <a:gd name="connsiteY953" fmla="*/ 497361 h 6858000"/>
              <a:gd name="connsiteX954" fmla="*/ 2844845 w 7467600"/>
              <a:gd name="connsiteY954" fmla="*/ 127638 h 6858000"/>
              <a:gd name="connsiteX955" fmla="*/ 2867960 w 7467600"/>
              <a:gd name="connsiteY955" fmla="*/ 0 h 6858000"/>
              <a:gd name="connsiteX956" fmla="*/ 1057230 w 7467600"/>
              <a:gd name="connsiteY956" fmla="*/ 0 h 6858000"/>
              <a:gd name="connsiteX957" fmla="*/ 1111003 w 7467600"/>
              <a:gd name="connsiteY957" fmla="*/ 0 h 6858000"/>
              <a:gd name="connsiteX958" fmla="*/ 1125553 w 7467600"/>
              <a:gd name="connsiteY958" fmla="*/ 52588 h 6858000"/>
              <a:gd name="connsiteX959" fmla="*/ 1304276 w 7467600"/>
              <a:gd name="connsiteY959" fmla="*/ 476275 h 6858000"/>
              <a:gd name="connsiteX960" fmla="*/ 1492066 w 7467600"/>
              <a:gd name="connsiteY960" fmla="*/ 886333 h 6858000"/>
              <a:gd name="connsiteX961" fmla="*/ 1423698 w 7467600"/>
              <a:gd name="connsiteY961" fmla="*/ 710817 h 6858000"/>
              <a:gd name="connsiteX962" fmla="*/ 1357609 w 7467600"/>
              <a:gd name="connsiteY962" fmla="*/ 532892 h 6858000"/>
              <a:gd name="connsiteX963" fmla="*/ 1309550 w 7467600"/>
              <a:gd name="connsiteY963" fmla="*/ 374031 h 6858000"/>
              <a:gd name="connsiteX964" fmla="*/ 1193673 w 7467600"/>
              <a:gd name="connsiteY964" fmla="*/ 49533 h 6858000"/>
              <a:gd name="connsiteX965" fmla="*/ 1164391 w 7467600"/>
              <a:gd name="connsiteY965" fmla="*/ 0 h 6858000"/>
              <a:gd name="connsiteX966" fmla="*/ 1200666 w 7467600"/>
              <a:gd name="connsiteY966" fmla="*/ 0 h 6858000"/>
              <a:gd name="connsiteX967" fmla="*/ 1223408 w 7467600"/>
              <a:gd name="connsiteY967" fmla="*/ 38996 h 6858000"/>
              <a:gd name="connsiteX968" fmla="*/ 1339635 w 7467600"/>
              <a:gd name="connsiteY968" fmla="*/ 365517 h 6858000"/>
              <a:gd name="connsiteX969" fmla="*/ 1387469 w 7467600"/>
              <a:gd name="connsiteY969" fmla="*/ 523079 h 6858000"/>
              <a:gd name="connsiteX970" fmla="*/ 1452685 w 7467600"/>
              <a:gd name="connsiteY970" fmla="*/ 699806 h 6858000"/>
              <a:gd name="connsiteX971" fmla="*/ 1492092 w 7467600"/>
              <a:gd name="connsiteY971" fmla="*/ 800424 h 6858000"/>
              <a:gd name="connsiteX972" fmla="*/ 1455302 w 7467600"/>
              <a:gd name="connsiteY972" fmla="*/ 632913 h 6858000"/>
              <a:gd name="connsiteX973" fmla="*/ 1222336 w 7467600"/>
              <a:gd name="connsiteY973" fmla="*/ 9480 h 6858000"/>
              <a:gd name="connsiteX974" fmla="*/ 1214634 w 7467600"/>
              <a:gd name="connsiteY974" fmla="*/ 0 h 6858000"/>
              <a:gd name="connsiteX975" fmla="*/ 1289827 w 7467600"/>
              <a:gd name="connsiteY975" fmla="*/ 0 h 6858000"/>
              <a:gd name="connsiteX976" fmla="*/ 1321076 w 7467600"/>
              <a:gd name="connsiteY976" fmla="*/ 59722 h 6858000"/>
              <a:gd name="connsiteX977" fmla="*/ 1512579 w 7467600"/>
              <a:gd name="connsiteY977" fmla="*/ 626441 h 6858000"/>
              <a:gd name="connsiteX978" fmla="*/ 1506076 w 7467600"/>
              <a:gd name="connsiteY978" fmla="*/ 1089289 h 6858000"/>
              <a:gd name="connsiteX979" fmla="*/ 1486346 w 7467600"/>
              <a:gd name="connsiteY979" fmla="*/ 1079919 h 6858000"/>
              <a:gd name="connsiteX980" fmla="*/ 1070511 w 7467600"/>
              <a:gd name="connsiteY980" fmla="*/ 48609 h 6858000"/>
              <a:gd name="connsiteX981" fmla="*/ 1057230 w 7467600"/>
              <a:gd name="connsiteY981" fmla="*/ 0 h 6858000"/>
              <a:gd name="connsiteX982" fmla="*/ 43151 w 7467600"/>
              <a:gd name="connsiteY982" fmla="*/ 0 h 6858000"/>
              <a:gd name="connsiteX983" fmla="*/ 95283 w 7467600"/>
              <a:gd name="connsiteY983" fmla="*/ 0 h 6858000"/>
              <a:gd name="connsiteX984" fmla="*/ 300708 w 7467600"/>
              <a:gd name="connsiteY984" fmla="*/ 154571 h 6858000"/>
              <a:gd name="connsiteX985" fmla="*/ 530414 w 7467600"/>
              <a:gd name="connsiteY985" fmla="*/ 354673 h 6858000"/>
              <a:gd name="connsiteX986" fmla="*/ 333785 w 7467600"/>
              <a:gd name="connsiteY986" fmla="*/ 161564 h 6858000"/>
              <a:gd name="connsiteX987" fmla="*/ 147005 w 7467600"/>
              <a:gd name="connsiteY987" fmla="*/ 0 h 6858000"/>
              <a:gd name="connsiteX988" fmla="*/ 272509 w 7467600"/>
              <a:gd name="connsiteY988" fmla="*/ 0 h 6858000"/>
              <a:gd name="connsiteX989" fmla="*/ 326276 w 7467600"/>
              <a:gd name="connsiteY989" fmla="*/ 45847 h 6858000"/>
              <a:gd name="connsiteX990" fmla="*/ 823759 w 7467600"/>
              <a:gd name="connsiteY990" fmla="*/ 574145 h 6858000"/>
              <a:gd name="connsiteX991" fmla="*/ 811254 w 7467600"/>
              <a:gd name="connsiteY991" fmla="*/ 665546 h 6858000"/>
              <a:gd name="connsiteX992" fmla="*/ 154042 w 7467600"/>
              <a:gd name="connsiteY992" fmla="*/ 261522 h 6858000"/>
              <a:gd name="connsiteX993" fmla="*/ 13550 w 7467600"/>
              <a:gd name="connsiteY993" fmla="*/ 158423 h 6858000"/>
              <a:gd name="connsiteX994" fmla="*/ 0 w 7467600"/>
              <a:gd name="connsiteY994" fmla="*/ 146618 h 6858000"/>
              <a:gd name="connsiteX995" fmla="*/ 0 w 7467600"/>
              <a:gd name="connsiteY995" fmla="*/ 59161 h 6858000"/>
              <a:gd name="connsiteX996" fmla="*/ 45427 w 7467600"/>
              <a:gd name="connsiteY996" fmla="*/ 101078 h 6858000"/>
              <a:gd name="connsiteX997" fmla="*/ 630103 w 7467600"/>
              <a:gd name="connsiteY997" fmla="*/ 485885 h 6858000"/>
              <a:gd name="connsiteX998" fmla="*/ 532040 w 7467600"/>
              <a:gd name="connsiteY998" fmla="*/ 399359 h 6858000"/>
              <a:gd name="connsiteX999" fmla="*/ 517618 w 7467600"/>
              <a:gd name="connsiteY999" fmla="*/ 385726 h 6858000"/>
              <a:gd name="connsiteX1000" fmla="*/ 285074 w 7467600"/>
              <a:gd name="connsiteY1000" fmla="*/ 182755 h 6858000"/>
              <a:gd name="connsiteX1001" fmla="*/ 43151 w 7467600"/>
              <a:gd name="connsiteY100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27410 w 7467600"/>
              <a:gd name="connsiteY166" fmla="*/ 4716164 h 6858000"/>
              <a:gd name="connsiteX167" fmla="*/ 1997014 w 7467600"/>
              <a:gd name="connsiteY167" fmla="*/ 4698007 h 6858000"/>
              <a:gd name="connsiteX168" fmla="*/ 2005458 w 7467600"/>
              <a:gd name="connsiteY168" fmla="*/ 4699540 h 6858000"/>
              <a:gd name="connsiteX169" fmla="*/ 2657186 w 7467600"/>
              <a:gd name="connsiteY169" fmla="*/ 4901687 h 6858000"/>
              <a:gd name="connsiteX170" fmla="*/ 2826662 w 7467600"/>
              <a:gd name="connsiteY170" fmla="*/ 4970362 h 6858000"/>
              <a:gd name="connsiteX171" fmla="*/ 2876100 w 7467600"/>
              <a:gd name="connsiteY171" fmla="*/ 4995397 h 6858000"/>
              <a:gd name="connsiteX172" fmla="*/ 3042600 w 7467600"/>
              <a:gd name="connsiteY172" fmla="*/ 5059532 h 6858000"/>
              <a:gd name="connsiteX173" fmla="*/ 1997014 w 7467600"/>
              <a:gd name="connsiteY173" fmla="*/ 4698007 h 6858000"/>
              <a:gd name="connsiteX174" fmla="*/ 2305292 w 7467600"/>
              <a:gd name="connsiteY174" fmla="*/ 4219492 h 6858000"/>
              <a:gd name="connsiteX175" fmla="*/ 3360922 w 7467600"/>
              <a:gd name="connsiteY175" fmla="*/ 4529373 h 6858000"/>
              <a:gd name="connsiteX176" fmla="*/ 3492420 w 7467600"/>
              <a:gd name="connsiteY176" fmla="*/ 4510145 h 6858000"/>
              <a:gd name="connsiteX177" fmla="*/ 3364086 w 7467600"/>
              <a:gd name="connsiteY177" fmla="*/ 4480340 h 6858000"/>
              <a:gd name="connsiteX178" fmla="*/ 3225818 w 7467600"/>
              <a:gd name="connsiteY178" fmla="*/ 4411822 h 6858000"/>
              <a:gd name="connsiteX179" fmla="*/ 3129696 w 7467600"/>
              <a:gd name="connsiteY179" fmla="*/ 4360704 h 6858000"/>
              <a:gd name="connsiteX180" fmla="*/ 2814545 w 7467600"/>
              <a:gd name="connsiteY180" fmla="*/ 4282955 h 6858000"/>
              <a:gd name="connsiteX181" fmla="*/ 2305292 w 7467600"/>
              <a:gd name="connsiteY181" fmla="*/ 4219492 h 6858000"/>
              <a:gd name="connsiteX182" fmla="*/ 2626982 w 7467600"/>
              <a:gd name="connsiteY182" fmla="*/ 4206450 h 6858000"/>
              <a:gd name="connsiteX183" fmla="*/ 2490617 w 7467600"/>
              <a:gd name="connsiteY183" fmla="*/ 4206951 h 6858000"/>
              <a:gd name="connsiteX184" fmla="*/ 2819869 w 7467600"/>
              <a:gd name="connsiteY184" fmla="*/ 4252936 h 6858000"/>
              <a:gd name="connsiteX185" fmla="*/ 3143018 w 7467600"/>
              <a:gd name="connsiteY185" fmla="*/ 4332698 h 6858000"/>
              <a:gd name="connsiteX186" fmla="*/ 3241520 w 7467600"/>
              <a:gd name="connsiteY186" fmla="*/ 4385112 h 6858000"/>
              <a:gd name="connsiteX187" fmla="*/ 3374575 w 7467600"/>
              <a:gd name="connsiteY187" fmla="*/ 4451517 h 6858000"/>
              <a:gd name="connsiteX188" fmla="*/ 3505221 w 7467600"/>
              <a:gd name="connsiteY188" fmla="*/ 4480757 h 6858000"/>
              <a:gd name="connsiteX189" fmla="*/ 2626982 w 7467600"/>
              <a:gd name="connsiteY189" fmla="*/ 4206450 h 6858000"/>
              <a:gd name="connsiteX190" fmla="*/ 1310106 w 7467600"/>
              <a:gd name="connsiteY190" fmla="*/ 3943217 h 6858000"/>
              <a:gd name="connsiteX191" fmla="*/ 854994 w 7467600"/>
              <a:gd name="connsiteY191" fmla="*/ 4399136 h 6858000"/>
              <a:gd name="connsiteX192" fmla="*/ 742462 w 7467600"/>
              <a:gd name="connsiteY192" fmla="*/ 4594648 h 6858000"/>
              <a:gd name="connsiteX193" fmla="*/ 820602 w 7467600"/>
              <a:gd name="connsiteY193" fmla="*/ 4485915 h 6858000"/>
              <a:gd name="connsiteX194" fmla="*/ 878295 w 7467600"/>
              <a:gd name="connsiteY194" fmla="*/ 4403594 h 6858000"/>
              <a:gd name="connsiteX195" fmla="*/ 1240607 w 7467600"/>
              <a:gd name="connsiteY195" fmla="*/ 4010401 h 6858000"/>
              <a:gd name="connsiteX196" fmla="*/ 1310106 w 7467600"/>
              <a:gd name="connsiteY196" fmla="*/ 3943217 h 6858000"/>
              <a:gd name="connsiteX197" fmla="*/ 1423113 w 7467600"/>
              <a:gd name="connsiteY197" fmla="*/ 3874565 h 6858000"/>
              <a:gd name="connsiteX198" fmla="*/ 1260565 w 7467600"/>
              <a:gd name="connsiteY198" fmla="*/ 4031982 h 6858000"/>
              <a:gd name="connsiteX199" fmla="*/ 901900 w 7467600"/>
              <a:gd name="connsiteY199" fmla="*/ 4421236 h 6858000"/>
              <a:gd name="connsiteX200" fmla="*/ 845044 w 7467600"/>
              <a:gd name="connsiteY200" fmla="*/ 4502436 h 6858000"/>
              <a:gd name="connsiteX201" fmla="*/ 685926 w 7467600"/>
              <a:gd name="connsiteY201" fmla="*/ 4703069 h 6858000"/>
              <a:gd name="connsiteX202" fmla="*/ 684248 w 7467600"/>
              <a:gd name="connsiteY202" fmla="*/ 4706721 h 6858000"/>
              <a:gd name="connsiteX203" fmla="*/ 1423113 w 7467600"/>
              <a:gd name="connsiteY203" fmla="*/ 3874565 h 6858000"/>
              <a:gd name="connsiteX204" fmla="*/ 3316479 w 7467600"/>
              <a:gd name="connsiteY204" fmla="*/ 3872136 h 6858000"/>
              <a:gd name="connsiteX205" fmla="*/ 3546806 w 7467600"/>
              <a:gd name="connsiteY205" fmla="*/ 4356139 h 6858000"/>
              <a:gd name="connsiteX206" fmla="*/ 3364433 w 7467600"/>
              <a:gd name="connsiteY206" fmla="*/ 3953121 h 6858000"/>
              <a:gd name="connsiteX207" fmla="*/ 3316479 w 7467600"/>
              <a:gd name="connsiteY207" fmla="*/ 3872136 h 6858000"/>
              <a:gd name="connsiteX208" fmla="*/ 3291335 w 7467600"/>
              <a:gd name="connsiteY208" fmla="*/ 3767420 h 6858000"/>
              <a:gd name="connsiteX209" fmla="*/ 3390805 w 7467600"/>
              <a:gd name="connsiteY209" fmla="*/ 3937163 h 6858000"/>
              <a:gd name="connsiteX210" fmla="*/ 3579062 w 7467600"/>
              <a:gd name="connsiteY210" fmla="*/ 4359040 h 6858000"/>
              <a:gd name="connsiteX211" fmla="*/ 3467355 w 7467600"/>
              <a:gd name="connsiteY211" fmla="*/ 3988130 h 6858000"/>
              <a:gd name="connsiteX212" fmla="*/ 3310753 w 7467600"/>
              <a:gd name="connsiteY212" fmla="*/ 3787140 h 6858000"/>
              <a:gd name="connsiteX213" fmla="*/ 3291335 w 7467600"/>
              <a:gd name="connsiteY213" fmla="*/ 3767420 h 6858000"/>
              <a:gd name="connsiteX214" fmla="*/ 1635889 w 7467600"/>
              <a:gd name="connsiteY214" fmla="*/ 3709494 h 6858000"/>
              <a:gd name="connsiteX215" fmla="*/ 1634800 w 7467600"/>
              <a:gd name="connsiteY215" fmla="*/ 3731111 h 6858000"/>
              <a:gd name="connsiteX216" fmla="*/ 1635889 w 7467600"/>
              <a:gd name="connsiteY216" fmla="*/ 3709494 h 6858000"/>
              <a:gd name="connsiteX217" fmla="*/ 1510397 w 7467600"/>
              <a:gd name="connsiteY217" fmla="*/ 3684705 h 6858000"/>
              <a:gd name="connsiteX218" fmla="*/ 1146550 w 7467600"/>
              <a:gd name="connsiteY218" fmla="*/ 3802012 h 6858000"/>
              <a:gd name="connsiteX219" fmla="*/ 698834 w 7467600"/>
              <a:gd name="connsiteY219" fmla="*/ 3952272 h 6858000"/>
              <a:gd name="connsiteX220" fmla="*/ 34256 w 7467600"/>
              <a:gd name="connsiteY220" fmla="*/ 4347603 h 6858000"/>
              <a:gd name="connsiteX221" fmla="*/ 527241 w 7467600"/>
              <a:gd name="connsiteY221" fmla="*/ 4065078 h 6858000"/>
              <a:gd name="connsiteX222" fmla="*/ 1510397 w 7467600"/>
              <a:gd name="connsiteY222" fmla="*/ 3684705 h 6858000"/>
              <a:gd name="connsiteX223" fmla="*/ 1313114 w 7467600"/>
              <a:gd name="connsiteY223" fmla="*/ 3655216 h 6858000"/>
              <a:gd name="connsiteX224" fmla="*/ 1109304 w 7467600"/>
              <a:gd name="connsiteY224" fmla="*/ 3669030 h 6858000"/>
              <a:gd name="connsiteX225" fmla="*/ 8129 w 7467600"/>
              <a:gd name="connsiteY225" fmla="*/ 4330519 h 6858000"/>
              <a:gd name="connsiteX226" fmla="*/ 687572 w 7467600"/>
              <a:gd name="connsiteY226" fmla="*/ 3925629 h 6858000"/>
              <a:gd name="connsiteX227" fmla="*/ 1138365 w 7467600"/>
              <a:gd name="connsiteY227" fmla="*/ 3774515 h 6858000"/>
              <a:gd name="connsiteX228" fmla="*/ 1505579 w 7467600"/>
              <a:gd name="connsiteY228" fmla="*/ 3655526 h 6858000"/>
              <a:gd name="connsiteX229" fmla="*/ 1313114 w 7467600"/>
              <a:gd name="connsiteY229" fmla="*/ 3655216 h 6858000"/>
              <a:gd name="connsiteX230" fmla="*/ 3655073 w 7467600"/>
              <a:gd name="connsiteY230" fmla="*/ 3650884 h 6858000"/>
              <a:gd name="connsiteX231" fmla="*/ 3989938 w 7467600"/>
              <a:gd name="connsiteY231" fmla="*/ 3991685 h 6858000"/>
              <a:gd name="connsiteX232" fmla="*/ 4393907 w 7467600"/>
              <a:gd name="connsiteY232" fmla="*/ 4261258 h 6858000"/>
              <a:gd name="connsiteX233" fmla="*/ 4648051 w 7467600"/>
              <a:gd name="connsiteY233" fmla="*/ 4374051 h 6858000"/>
              <a:gd name="connsiteX234" fmla="*/ 4383389 w 7467600"/>
              <a:gd name="connsiteY234" fmla="*/ 4184369 h 6858000"/>
              <a:gd name="connsiteX235" fmla="*/ 4165508 w 7467600"/>
              <a:gd name="connsiteY235" fmla="*/ 4035196 h 6858000"/>
              <a:gd name="connsiteX236" fmla="*/ 4068162 w 7467600"/>
              <a:gd name="connsiteY236" fmla="*/ 3953394 h 6858000"/>
              <a:gd name="connsiteX237" fmla="*/ 3981416 w 7467600"/>
              <a:gd name="connsiteY237" fmla="*/ 3880482 h 6858000"/>
              <a:gd name="connsiteX238" fmla="*/ 3800147 w 7467600"/>
              <a:gd name="connsiteY238" fmla="*/ 3749872 h 6858000"/>
              <a:gd name="connsiteX239" fmla="*/ 3655073 w 7467600"/>
              <a:gd name="connsiteY239" fmla="*/ 3650884 h 6858000"/>
              <a:gd name="connsiteX240" fmla="*/ 3670252 w 7467600"/>
              <a:gd name="connsiteY240" fmla="*/ 3622798 h 6858000"/>
              <a:gd name="connsiteX241" fmla="*/ 3817258 w 7467600"/>
              <a:gd name="connsiteY241" fmla="*/ 3723577 h 6858000"/>
              <a:gd name="connsiteX242" fmla="*/ 4000461 w 7467600"/>
              <a:gd name="connsiteY242" fmla="*/ 3855966 h 6858000"/>
              <a:gd name="connsiteX243" fmla="*/ 4088180 w 7467600"/>
              <a:gd name="connsiteY243" fmla="*/ 3929774 h 6858000"/>
              <a:gd name="connsiteX244" fmla="*/ 4184555 w 7467600"/>
              <a:gd name="connsiteY244" fmla="*/ 4010683 h 6858000"/>
              <a:gd name="connsiteX245" fmla="*/ 4399563 w 7467600"/>
              <a:gd name="connsiteY245" fmla="*/ 4158106 h 6858000"/>
              <a:gd name="connsiteX246" fmla="*/ 4684469 w 7467600"/>
              <a:gd name="connsiteY246" fmla="*/ 4364680 h 6858000"/>
              <a:gd name="connsiteX247" fmla="*/ 4690271 w 7467600"/>
              <a:gd name="connsiteY247" fmla="*/ 4370034 h 6858000"/>
              <a:gd name="connsiteX248" fmla="*/ 4136093 w 7467600"/>
              <a:gd name="connsiteY248" fmla="*/ 3858466 h 6858000"/>
              <a:gd name="connsiteX249" fmla="*/ 3670252 w 7467600"/>
              <a:gd name="connsiteY249" fmla="*/ 3622798 h 6858000"/>
              <a:gd name="connsiteX250" fmla="*/ 4440129 w 7467600"/>
              <a:gd name="connsiteY250" fmla="*/ 3448571 h 6858000"/>
              <a:gd name="connsiteX251" fmla="*/ 4856525 w 7467600"/>
              <a:gd name="connsiteY251" fmla="*/ 3915351 h 6858000"/>
              <a:gd name="connsiteX252" fmla="*/ 5059055 w 7467600"/>
              <a:gd name="connsiteY252" fmla="*/ 4108918 h 6858000"/>
              <a:gd name="connsiteX253" fmla="*/ 5290070 w 7467600"/>
              <a:gd name="connsiteY253" fmla="*/ 4263619 h 6858000"/>
              <a:gd name="connsiteX254" fmla="*/ 4834991 w 7467600"/>
              <a:gd name="connsiteY254" fmla="*/ 3830985 h 6858000"/>
              <a:gd name="connsiteX255" fmla="*/ 4440129 w 7467600"/>
              <a:gd name="connsiteY255" fmla="*/ 3448571 h 6858000"/>
              <a:gd name="connsiteX256" fmla="*/ 4441737 w 7467600"/>
              <a:gd name="connsiteY256" fmla="*/ 3399734 h 6858000"/>
              <a:gd name="connsiteX257" fmla="*/ 4431236 w 7467600"/>
              <a:gd name="connsiteY257" fmla="*/ 3400954 h 6858000"/>
              <a:gd name="connsiteX258" fmla="*/ 4557150 w 7467600"/>
              <a:gd name="connsiteY258" fmla="*/ 3510023 h 6858000"/>
              <a:gd name="connsiteX259" fmla="*/ 4856936 w 7467600"/>
              <a:gd name="connsiteY259" fmla="*/ 3809146 h 6858000"/>
              <a:gd name="connsiteX260" fmla="*/ 5111996 w 7467600"/>
              <a:gd name="connsiteY260" fmla="*/ 4065759 h 6858000"/>
              <a:gd name="connsiteX261" fmla="*/ 5388878 w 7467600"/>
              <a:gd name="connsiteY261" fmla="*/ 4300185 h 6858000"/>
              <a:gd name="connsiteX262" fmla="*/ 5425556 w 7467600"/>
              <a:gd name="connsiteY262" fmla="*/ 4308967 h 6858000"/>
              <a:gd name="connsiteX263" fmla="*/ 4943646 w 7467600"/>
              <a:gd name="connsiteY263" fmla="*/ 3822916 h 6858000"/>
              <a:gd name="connsiteX264" fmla="*/ 4594837 w 7467600"/>
              <a:gd name="connsiteY264" fmla="*/ 3532274 h 6858000"/>
              <a:gd name="connsiteX265" fmla="*/ 4441737 w 7467600"/>
              <a:gd name="connsiteY265" fmla="*/ 3399734 h 6858000"/>
              <a:gd name="connsiteX266" fmla="*/ 5425834 w 7467600"/>
              <a:gd name="connsiteY266" fmla="*/ 3162785 h 6858000"/>
              <a:gd name="connsiteX267" fmla="*/ 5401644 w 7467600"/>
              <a:gd name="connsiteY267" fmla="*/ 3617847 h 6858000"/>
              <a:gd name="connsiteX268" fmla="*/ 5467256 w 7467600"/>
              <a:gd name="connsiteY268" fmla="*/ 4175494 h 6858000"/>
              <a:gd name="connsiteX269" fmla="*/ 5448069 w 7467600"/>
              <a:gd name="connsiteY269" fmla="*/ 3567554 h 6858000"/>
              <a:gd name="connsiteX270" fmla="*/ 5425834 w 7467600"/>
              <a:gd name="connsiteY270" fmla="*/ 3162785 h 6858000"/>
              <a:gd name="connsiteX271" fmla="*/ 1318687 w 7467600"/>
              <a:gd name="connsiteY271" fmla="*/ 3113840 h 6858000"/>
              <a:gd name="connsiteX272" fmla="*/ 1066793 w 7467600"/>
              <a:gd name="connsiteY272" fmla="*/ 3212171 h 6858000"/>
              <a:gd name="connsiteX273" fmla="*/ 993319 w 7467600"/>
              <a:gd name="connsiteY273" fmla="*/ 3247648 h 6858000"/>
              <a:gd name="connsiteX274" fmla="*/ 853081 w 7467600"/>
              <a:gd name="connsiteY274" fmla="*/ 3312410 h 6858000"/>
              <a:gd name="connsiteX275" fmla="*/ 805957 w 7467600"/>
              <a:gd name="connsiteY275" fmla="*/ 3330443 h 6858000"/>
              <a:gd name="connsiteX276" fmla="*/ 1318687 w 7467600"/>
              <a:gd name="connsiteY276" fmla="*/ 3113840 h 6858000"/>
              <a:gd name="connsiteX277" fmla="*/ 5453702 w 7467600"/>
              <a:gd name="connsiteY277" fmla="*/ 3090882 h 6858000"/>
              <a:gd name="connsiteX278" fmla="*/ 5480135 w 7467600"/>
              <a:gd name="connsiteY278" fmla="*/ 3565802 h 6858000"/>
              <a:gd name="connsiteX279" fmla="*/ 5499023 w 7467600"/>
              <a:gd name="connsiteY279" fmla="*/ 4166310 h 6858000"/>
              <a:gd name="connsiteX280" fmla="*/ 5547022 w 7467600"/>
              <a:gd name="connsiteY280" fmla="*/ 3607838 h 6858000"/>
              <a:gd name="connsiteX281" fmla="*/ 5515964 w 7467600"/>
              <a:gd name="connsiteY281" fmla="*/ 3378541 h 6858000"/>
              <a:gd name="connsiteX282" fmla="*/ 5453702 w 7467600"/>
              <a:gd name="connsiteY282" fmla="*/ 3090882 h 6858000"/>
              <a:gd name="connsiteX283" fmla="*/ 1238695 w 7467600"/>
              <a:gd name="connsiteY283" fmla="*/ 3076820 h 6858000"/>
              <a:gd name="connsiteX284" fmla="*/ 716371 w 7467600"/>
              <a:gd name="connsiteY284" fmla="*/ 3293249 h 6858000"/>
              <a:gd name="connsiteX285" fmla="*/ 579522 w 7467600"/>
              <a:gd name="connsiteY285" fmla="*/ 3371759 h 6858000"/>
              <a:gd name="connsiteX286" fmla="*/ 600288 w 7467600"/>
              <a:gd name="connsiteY286" fmla="*/ 3365555 h 6858000"/>
              <a:gd name="connsiteX287" fmla="*/ 840692 w 7467600"/>
              <a:gd name="connsiteY287" fmla="*/ 3284921 h 6858000"/>
              <a:gd name="connsiteX288" fmla="*/ 979248 w 7467600"/>
              <a:gd name="connsiteY288" fmla="*/ 3221003 h 6858000"/>
              <a:gd name="connsiteX289" fmla="*/ 1053282 w 7467600"/>
              <a:gd name="connsiteY289" fmla="*/ 3185247 h 6858000"/>
              <a:gd name="connsiteX290" fmla="*/ 1320603 w 7467600"/>
              <a:gd name="connsiteY290" fmla="*/ 3081281 h 6858000"/>
              <a:gd name="connsiteX291" fmla="*/ 1238695 w 7467600"/>
              <a:gd name="connsiteY291" fmla="*/ 3076820 h 6858000"/>
              <a:gd name="connsiteX292" fmla="*/ 5425627 w 7467600"/>
              <a:gd name="connsiteY292" fmla="*/ 2954192 h 6858000"/>
              <a:gd name="connsiteX293" fmla="*/ 5470770 w 7467600"/>
              <a:gd name="connsiteY293" fmla="*/ 3005435 h 6858000"/>
              <a:gd name="connsiteX294" fmla="*/ 5519779 w 7467600"/>
              <a:gd name="connsiteY294" fmla="*/ 4359223 h 6858000"/>
              <a:gd name="connsiteX295" fmla="*/ 5520293 w 7467600"/>
              <a:gd name="connsiteY295" fmla="*/ 4360602 h 6858000"/>
              <a:gd name="connsiteX296" fmla="*/ 5767221 w 7467600"/>
              <a:gd name="connsiteY296" fmla="*/ 4665564 h 6858000"/>
              <a:gd name="connsiteX297" fmla="*/ 6937169 w 7467600"/>
              <a:gd name="connsiteY297" fmla="*/ 4815941 h 6858000"/>
              <a:gd name="connsiteX298" fmla="*/ 6953922 w 7467600"/>
              <a:gd name="connsiteY298" fmla="*/ 4890068 h 6858000"/>
              <a:gd name="connsiteX299" fmla="*/ 6071359 w 7467600"/>
              <a:gd name="connsiteY299" fmla="*/ 4770770 h 6858000"/>
              <a:gd name="connsiteX300" fmla="*/ 6038839 w 7467600"/>
              <a:gd name="connsiteY300" fmla="*/ 4764474 h 6858000"/>
              <a:gd name="connsiteX301" fmla="*/ 6038706 w 7467600"/>
              <a:gd name="connsiteY301" fmla="*/ 4763847 h 6858000"/>
              <a:gd name="connsiteX302" fmla="*/ 6037784 w 7467600"/>
              <a:gd name="connsiteY302" fmla="*/ 4764270 h 6858000"/>
              <a:gd name="connsiteX303" fmla="*/ 6038839 w 7467600"/>
              <a:gd name="connsiteY303" fmla="*/ 4764474 h 6858000"/>
              <a:gd name="connsiteX304" fmla="*/ 6040338 w 7467600"/>
              <a:gd name="connsiteY304" fmla="*/ 4771418 h 6858000"/>
              <a:gd name="connsiteX305" fmla="*/ 6024488 w 7467600"/>
              <a:gd name="connsiteY305" fmla="*/ 4809903 h 6858000"/>
              <a:gd name="connsiteX306" fmla="*/ 5599771 w 7467600"/>
              <a:gd name="connsiteY306" fmla="*/ 5509652 h 6858000"/>
              <a:gd name="connsiteX307" fmla="*/ 5548843 w 7467600"/>
              <a:gd name="connsiteY307" fmla="*/ 5563845 h 6858000"/>
              <a:gd name="connsiteX308" fmla="*/ 5940952 w 7467600"/>
              <a:gd name="connsiteY308" fmla="*/ 6250028 h 6858000"/>
              <a:gd name="connsiteX309" fmla="*/ 6043441 w 7467600"/>
              <a:gd name="connsiteY309" fmla="*/ 6665847 h 6858000"/>
              <a:gd name="connsiteX310" fmla="*/ 6093432 w 7467600"/>
              <a:gd name="connsiteY310" fmla="*/ 6858000 h 6858000"/>
              <a:gd name="connsiteX311" fmla="*/ 6034344 w 7467600"/>
              <a:gd name="connsiteY311" fmla="*/ 6858000 h 6858000"/>
              <a:gd name="connsiteX312" fmla="*/ 6026679 w 7467600"/>
              <a:gd name="connsiteY312" fmla="*/ 6836959 h 6858000"/>
              <a:gd name="connsiteX313" fmla="*/ 5800441 w 7467600"/>
              <a:gd name="connsiteY313" fmla="*/ 6335286 h 6858000"/>
              <a:gd name="connsiteX314" fmla="*/ 5526562 w 7467600"/>
              <a:gd name="connsiteY314" fmla="*/ 5705388 h 6858000"/>
              <a:gd name="connsiteX315" fmla="*/ 5519640 w 7467600"/>
              <a:gd name="connsiteY315" fmla="*/ 5683774 h 6858000"/>
              <a:gd name="connsiteX316" fmla="*/ 5844559 w 7467600"/>
              <a:gd name="connsiteY316" fmla="*/ 6553349 h 6858000"/>
              <a:gd name="connsiteX317" fmla="*/ 5975994 w 7467600"/>
              <a:gd name="connsiteY317" fmla="*/ 6858000 h 6858000"/>
              <a:gd name="connsiteX318" fmla="*/ 5898547 w 7467600"/>
              <a:gd name="connsiteY318" fmla="*/ 6858000 h 6858000"/>
              <a:gd name="connsiteX319" fmla="*/ 5682041 w 7467600"/>
              <a:gd name="connsiteY319" fmla="*/ 6355860 h 6858000"/>
              <a:gd name="connsiteX320" fmla="*/ 5461758 w 7467600"/>
              <a:gd name="connsiteY320" fmla="*/ 5820220 h 6858000"/>
              <a:gd name="connsiteX321" fmla="*/ 5237282 w 7467600"/>
              <a:gd name="connsiteY321" fmla="*/ 6579086 h 6858000"/>
              <a:gd name="connsiteX322" fmla="*/ 5115009 w 7467600"/>
              <a:gd name="connsiteY322" fmla="*/ 6858000 h 6858000"/>
              <a:gd name="connsiteX323" fmla="*/ 5028074 w 7467600"/>
              <a:gd name="connsiteY323" fmla="*/ 6858000 h 6858000"/>
              <a:gd name="connsiteX324" fmla="*/ 5079508 w 7467600"/>
              <a:gd name="connsiteY324" fmla="*/ 6749074 h 6858000"/>
              <a:gd name="connsiteX325" fmla="*/ 5371846 w 7467600"/>
              <a:gd name="connsiteY325" fmla="*/ 5924413 h 6858000"/>
              <a:gd name="connsiteX326" fmla="*/ 5270512 w 7467600"/>
              <a:gd name="connsiteY326" fmla="*/ 6138975 h 6858000"/>
              <a:gd name="connsiteX327" fmla="*/ 5062409 w 7467600"/>
              <a:gd name="connsiteY327" fmla="*/ 6653544 h 6858000"/>
              <a:gd name="connsiteX328" fmla="*/ 5036628 w 7467600"/>
              <a:gd name="connsiteY328" fmla="*/ 6754247 h 6858000"/>
              <a:gd name="connsiteX329" fmla="*/ 5009112 w 7467600"/>
              <a:gd name="connsiteY329" fmla="*/ 6858000 h 6858000"/>
              <a:gd name="connsiteX330" fmla="*/ 4976679 w 7467600"/>
              <a:gd name="connsiteY330" fmla="*/ 6858000 h 6858000"/>
              <a:gd name="connsiteX331" fmla="*/ 5006537 w 7467600"/>
              <a:gd name="connsiteY331" fmla="*/ 6747068 h 6858000"/>
              <a:gd name="connsiteX332" fmla="*/ 5032723 w 7467600"/>
              <a:gd name="connsiteY332" fmla="*/ 6644957 h 6858000"/>
              <a:gd name="connsiteX333" fmla="*/ 5242949 w 7467600"/>
              <a:gd name="connsiteY333" fmla="*/ 6125175 h 6858000"/>
              <a:gd name="connsiteX334" fmla="*/ 5286321 w 7467600"/>
              <a:gd name="connsiteY334" fmla="*/ 6033555 h 6858000"/>
              <a:gd name="connsiteX335" fmla="*/ 5008210 w 7467600"/>
              <a:gd name="connsiteY335" fmla="*/ 6649194 h 6858000"/>
              <a:gd name="connsiteX336" fmla="*/ 4986321 w 7467600"/>
              <a:gd name="connsiteY336" fmla="*/ 6765687 h 6858000"/>
              <a:gd name="connsiteX337" fmla="*/ 4973474 w 7467600"/>
              <a:gd name="connsiteY337" fmla="*/ 6858000 h 6858000"/>
              <a:gd name="connsiteX338" fmla="*/ 4907178 w 7467600"/>
              <a:gd name="connsiteY338" fmla="*/ 6858000 h 6858000"/>
              <a:gd name="connsiteX339" fmla="*/ 4910810 w 7467600"/>
              <a:gd name="connsiteY339" fmla="*/ 6829660 h 6858000"/>
              <a:gd name="connsiteX340" fmla="*/ 4987461 w 7467600"/>
              <a:gd name="connsiteY340" fmla="*/ 6432994 h 6858000"/>
              <a:gd name="connsiteX341" fmla="*/ 5179262 w 7467600"/>
              <a:gd name="connsiteY341" fmla="*/ 6035044 h 6858000"/>
              <a:gd name="connsiteX342" fmla="*/ 4689678 w 7467600"/>
              <a:gd name="connsiteY342" fmla="*/ 6440241 h 6858000"/>
              <a:gd name="connsiteX343" fmla="*/ 4477543 w 7467600"/>
              <a:gd name="connsiteY343" fmla="*/ 6674836 h 6858000"/>
              <a:gd name="connsiteX344" fmla="*/ 4329957 w 7467600"/>
              <a:gd name="connsiteY344" fmla="*/ 6858000 h 6858000"/>
              <a:gd name="connsiteX345" fmla="*/ 4218595 w 7467600"/>
              <a:gd name="connsiteY345" fmla="*/ 6858000 h 6858000"/>
              <a:gd name="connsiteX346" fmla="*/ 4368888 w 7467600"/>
              <a:gd name="connsiteY346" fmla="*/ 6668412 h 6858000"/>
              <a:gd name="connsiteX347" fmla="*/ 4563091 w 7467600"/>
              <a:gd name="connsiteY347" fmla="*/ 6442508 h 6858000"/>
              <a:gd name="connsiteX348" fmla="*/ 5387324 w 7467600"/>
              <a:gd name="connsiteY348" fmla="*/ 5705830 h 6858000"/>
              <a:gd name="connsiteX349" fmla="*/ 5073620 w 7467600"/>
              <a:gd name="connsiteY349" fmla="*/ 5955437 h 6858000"/>
              <a:gd name="connsiteX350" fmla="*/ 4689789 w 7467600"/>
              <a:gd name="connsiteY350" fmla="*/ 6268382 h 6858000"/>
              <a:gd name="connsiteX351" fmla="*/ 4418722 w 7467600"/>
              <a:gd name="connsiteY351" fmla="*/ 6570886 h 6858000"/>
              <a:gd name="connsiteX352" fmla="*/ 4214944 w 7467600"/>
              <a:gd name="connsiteY352" fmla="*/ 6858000 h 6858000"/>
              <a:gd name="connsiteX353" fmla="*/ 4177898 w 7467600"/>
              <a:gd name="connsiteY353" fmla="*/ 6858000 h 6858000"/>
              <a:gd name="connsiteX354" fmla="*/ 4391597 w 7467600"/>
              <a:gd name="connsiteY354" fmla="*/ 6556370 h 6858000"/>
              <a:gd name="connsiteX355" fmla="*/ 4668889 w 7467600"/>
              <a:gd name="connsiteY355" fmla="*/ 6246399 h 6858000"/>
              <a:gd name="connsiteX356" fmla="*/ 5055427 w 7467600"/>
              <a:gd name="connsiteY356" fmla="*/ 5931476 h 6858000"/>
              <a:gd name="connsiteX357" fmla="*/ 5371814 w 7467600"/>
              <a:gd name="connsiteY357" fmla="*/ 5678975 h 6858000"/>
              <a:gd name="connsiteX358" fmla="*/ 4987918 w 7467600"/>
              <a:gd name="connsiteY358" fmla="*/ 5838701 h 6858000"/>
              <a:gd name="connsiteX359" fmla="*/ 4317146 w 7467600"/>
              <a:gd name="connsiteY359" fmla="*/ 6587716 h 6858000"/>
              <a:gd name="connsiteX360" fmla="*/ 4171627 w 7467600"/>
              <a:gd name="connsiteY360" fmla="*/ 6858000 h 6858000"/>
              <a:gd name="connsiteX361" fmla="*/ 4081585 w 7467600"/>
              <a:gd name="connsiteY361" fmla="*/ 6858000 h 6858000"/>
              <a:gd name="connsiteX362" fmla="*/ 4238603 w 7467600"/>
              <a:gd name="connsiteY362" fmla="*/ 6559341 h 6858000"/>
              <a:gd name="connsiteX363" fmla="*/ 4778333 w 7467600"/>
              <a:gd name="connsiteY363" fmla="*/ 5873626 h 6858000"/>
              <a:gd name="connsiteX364" fmla="*/ 5414185 w 7467600"/>
              <a:gd name="connsiteY364" fmla="*/ 5573882 h 6858000"/>
              <a:gd name="connsiteX365" fmla="*/ 5959648 w 7467600"/>
              <a:gd name="connsiteY365" fmla="*/ 4760797 h 6858000"/>
              <a:gd name="connsiteX366" fmla="*/ 5355019 w 7467600"/>
              <a:gd name="connsiteY366" fmla="*/ 4734672 h 6858000"/>
              <a:gd name="connsiteX367" fmla="*/ 5083565 w 7467600"/>
              <a:gd name="connsiteY367" fmla="*/ 5179121 h 6858000"/>
              <a:gd name="connsiteX368" fmla="*/ 4713577 w 7467600"/>
              <a:gd name="connsiteY368" fmla="*/ 5616803 h 6858000"/>
              <a:gd name="connsiteX369" fmla="*/ 3989559 w 7467600"/>
              <a:gd name="connsiteY369" fmla="*/ 6145945 h 6858000"/>
              <a:gd name="connsiteX370" fmla="*/ 3939824 w 7467600"/>
              <a:gd name="connsiteY370" fmla="*/ 6066900 h 6858000"/>
              <a:gd name="connsiteX371" fmla="*/ 4584537 w 7467600"/>
              <a:gd name="connsiteY371" fmla="*/ 5324826 h 6858000"/>
              <a:gd name="connsiteX372" fmla="*/ 5037105 w 7467600"/>
              <a:gd name="connsiteY372" fmla="*/ 5088765 h 6858000"/>
              <a:gd name="connsiteX373" fmla="*/ 5039930 w 7467600"/>
              <a:gd name="connsiteY373" fmla="*/ 5089585 h 6858000"/>
              <a:gd name="connsiteX374" fmla="*/ 5263764 w 7467600"/>
              <a:gd name="connsiteY374" fmla="*/ 4735525 h 6858000"/>
              <a:gd name="connsiteX375" fmla="*/ 4086300 w 7467600"/>
              <a:gd name="connsiteY375" fmla="*/ 4884599 h 6858000"/>
              <a:gd name="connsiteX376" fmla="*/ 4085485 w 7467600"/>
              <a:gd name="connsiteY376" fmla="*/ 4899070 h 6858000"/>
              <a:gd name="connsiteX377" fmla="*/ 3871915 w 7467600"/>
              <a:gd name="connsiteY377" fmla="*/ 5253645 h 6858000"/>
              <a:gd name="connsiteX378" fmla="*/ 3799374 w 7467600"/>
              <a:gd name="connsiteY378" fmla="*/ 5466127 h 6858000"/>
              <a:gd name="connsiteX379" fmla="*/ 3498850 w 7467600"/>
              <a:gd name="connsiteY379" fmla="*/ 6661888 h 6858000"/>
              <a:gd name="connsiteX380" fmla="*/ 3399216 w 7467600"/>
              <a:gd name="connsiteY380" fmla="*/ 6858000 h 6858000"/>
              <a:gd name="connsiteX381" fmla="*/ 3303688 w 7467600"/>
              <a:gd name="connsiteY381" fmla="*/ 6858000 h 6858000"/>
              <a:gd name="connsiteX382" fmla="*/ 3391774 w 7467600"/>
              <a:gd name="connsiteY382" fmla="*/ 6697181 h 6858000"/>
              <a:gd name="connsiteX383" fmla="*/ 3735540 w 7467600"/>
              <a:gd name="connsiteY383" fmla="*/ 5546923 h 6858000"/>
              <a:gd name="connsiteX384" fmla="*/ 3729438 w 7467600"/>
              <a:gd name="connsiteY384" fmla="*/ 5569058 h 6858000"/>
              <a:gd name="connsiteX385" fmla="*/ 3707782 w 7467600"/>
              <a:gd name="connsiteY385" fmla="*/ 5644908 h 6858000"/>
              <a:gd name="connsiteX386" fmla="*/ 3583827 w 7467600"/>
              <a:gd name="connsiteY386" fmla="*/ 6039215 h 6858000"/>
              <a:gd name="connsiteX387" fmla="*/ 3547861 w 7467600"/>
              <a:gd name="connsiteY387" fmla="*/ 6129609 h 6858000"/>
              <a:gd name="connsiteX388" fmla="*/ 3490905 w 7467600"/>
              <a:gd name="connsiteY388" fmla="*/ 6277660 h 6858000"/>
              <a:gd name="connsiteX389" fmla="*/ 3455859 w 7467600"/>
              <a:gd name="connsiteY389" fmla="*/ 6391301 h 6858000"/>
              <a:gd name="connsiteX390" fmla="*/ 3429112 w 7467600"/>
              <a:gd name="connsiteY390" fmla="*/ 6479469 h 6858000"/>
              <a:gd name="connsiteX391" fmla="*/ 3304862 w 7467600"/>
              <a:gd name="connsiteY391" fmla="*/ 6796476 h 6858000"/>
              <a:gd name="connsiteX392" fmla="*/ 3276071 w 7467600"/>
              <a:gd name="connsiteY392" fmla="*/ 6858000 h 6858000"/>
              <a:gd name="connsiteX393" fmla="*/ 3240805 w 7467600"/>
              <a:gd name="connsiteY393" fmla="*/ 6858000 h 6858000"/>
              <a:gd name="connsiteX394" fmla="*/ 3275917 w 7467600"/>
              <a:gd name="connsiteY394" fmla="*/ 6783192 h 6858000"/>
              <a:gd name="connsiteX395" fmla="*/ 3399358 w 7467600"/>
              <a:gd name="connsiteY395" fmla="*/ 6469011 h 6858000"/>
              <a:gd name="connsiteX396" fmla="*/ 3425650 w 7467600"/>
              <a:gd name="connsiteY396" fmla="*/ 6381333 h 6858000"/>
              <a:gd name="connsiteX397" fmla="*/ 3460661 w 7467600"/>
              <a:gd name="connsiteY397" fmla="*/ 6266763 h 6858000"/>
              <a:gd name="connsiteX398" fmla="*/ 3518021 w 7467600"/>
              <a:gd name="connsiteY398" fmla="*/ 6117298 h 6858000"/>
              <a:gd name="connsiteX399" fmla="*/ 3554035 w 7467600"/>
              <a:gd name="connsiteY399" fmla="*/ 6027832 h 6858000"/>
              <a:gd name="connsiteX400" fmla="*/ 3677174 w 7467600"/>
              <a:gd name="connsiteY400" fmla="*/ 5636351 h 6858000"/>
              <a:gd name="connsiteX401" fmla="*/ 3698819 w 7467600"/>
              <a:gd name="connsiteY401" fmla="*/ 5560503 h 6858000"/>
              <a:gd name="connsiteX402" fmla="*/ 3702094 w 7467600"/>
              <a:gd name="connsiteY402" fmla="*/ 5549194 h 6858000"/>
              <a:gd name="connsiteX403" fmla="*/ 3398355 w 7467600"/>
              <a:gd name="connsiteY403" fmla="*/ 6094603 h 6858000"/>
              <a:gd name="connsiteX404" fmla="*/ 3193941 w 7467600"/>
              <a:gd name="connsiteY404" fmla="*/ 6798775 h 6858000"/>
              <a:gd name="connsiteX405" fmla="*/ 3184140 w 7467600"/>
              <a:gd name="connsiteY405" fmla="*/ 6858000 h 6858000"/>
              <a:gd name="connsiteX406" fmla="*/ 3099978 w 7467600"/>
              <a:gd name="connsiteY406" fmla="*/ 6858000 h 6858000"/>
              <a:gd name="connsiteX407" fmla="*/ 3101556 w 7467600"/>
              <a:gd name="connsiteY407" fmla="*/ 6843337 h 6858000"/>
              <a:gd name="connsiteX408" fmla="*/ 3370162 w 7467600"/>
              <a:gd name="connsiteY408" fmla="*/ 5785550 h 6858000"/>
              <a:gd name="connsiteX409" fmla="*/ 3746477 w 7467600"/>
              <a:gd name="connsiteY409" fmla="*/ 5377889 h 6858000"/>
              <a:gd name="connsiteX410" fmla="*/ 3863399 w 7467600"/>
              <a:gd name="connsiteY410" fmla="*/ 5087257 h 6858000"/>
              <a:gd name="connsiteX411" fmla="*/ 3968712 w 7467600"/>
              <a:gd name="connsiteY411" fmla="*/ 4913989 h 6858000"/>
              <a:gd name="connsiteX412" fmla="*/ 2792390 w 7467600"/>
              <a:gd name="connsiteY412" fmla="*/ 5382974 h 6858000"/>
              <a:gd name="connsiteX413" fmla="*/ 2714982 w 7467600"/>
              <a:gd name="connsiteY413" fmla="*/ 5427051 h 6858000"/>
              <a:gd name="connsiteX414" fmla="*/ 2813361 w 7467600"/>
              <a:gd name="connsiteY414" fmla="*/ 6023912 h 6858000"/>
              <a:gd name="connsiteX415" fmla="*/ 2688430 w 7467600"/>
              <a:gd name="connsiteY415" fmla="*/ 6801564 h 6858000"/>
              <a:gd name="connsiteX416" fmla="*/ 2629626 w 7467600"/>
              <a:gd name="connsiteY416" fmla="*/ 6763394 h 6858000"/>
              <a:gd name="connsiteX417" fmla="*/ 2565328 w 7467600"/>
              <a:gd name="connsiteY417" fmla="*/ 5516399 h 6858000"/>
              <a:gd name="connsiteX418" fmla="*/ 1922999 w 7467600"/>
              <a:gd name="connsiteY418" fmla="*/ 5980343 h 6858000"/>
              <a:gd name="connsiteX419" fmla="*/ 1950261 w 7467600"/>
              <a:gd name="connsiteY419" fmla="*/ 6405858 h 6858000"/>
              <a:gd name="connsiteX420" fmla="*/ 2365554 w 7467600"/>
              <a:gd name="connsiteY420" fmla="*/ 6759107 h 6858000"/>
              <a:gd name="connsiteX421" fmla="*/ 2424142 w 7467600"/>
              <a:gd name="connsiteY421" fmla="*/ 6858000 h 6858000"/>
              <a:gd name="connsiteX422" fmla="*/ 2395994 w 7467600"/>
              <a:gd name="connsiteY422" fmla="*/ 6858000 h 6858000"/>
              <a:gd name="connsiteX423" fmla="*/ 2392863 w 7467600"/>
              <a:gd name="connsiteY423" fmla="*/ 6852964 h 6858000"/>
              <a:gd name="connsiteX424" fmla="*/ 2017589 w 7467600"/>
              <a:gd name="connsiteY424" fmla="*/ 6493982 h 6858000"/>
              <a:gd name="connsiteX425" fmla="*/ 2147336 w 7467600"/>
              <a:gd name="connsiteY425" fmla="*/ 6594052 h 6858000"/>
              <a:gd name="connsiteX426" fmla="*/ 2207047 w 7467600"/>
              <a:gd name="connsiteY426" fmla="*/ 6654540 h 6858000"/>
              <a:gd name="connsiteX427" fmla="*/ 2299106 w 7467600"/>
              <a:gd name="connsiteY427" fmla="*/ 6778931 h 6858000"/>
              <a:gd name="connsiteX428" fmla="*/ 2314430 w 7467600"/>
              <a:gd name="connsiteY428" fmla="*/ 6801144 h 6858000"/>
              <a:gd name="connsiteX429" fmla="*/ 2352406 w 7467600"/>
              <a:gd name="connsiteY429" fmla="*/ 6858000 h 6858000"/>
              <a:gd name="connsiteX430" fmla="*/ 2314492 w 7467600"/>
              <a:gd name="connsiteY430" fmla="*/ 6858000 h 6858000"/>
              <a:gd name="connsiteX431" fmla="*/ 2288095 w 7467600"/>
              <a:gd name="connsiteY431" fmla="*/ 6818030 h 6858000"/>
              <a:gd name="connsiteX432" fmla="*/ 2272768 w 7467600"/>
              <a:gd name="connsiteY432" fmla="*/ 6795822 h 6858000"/>
              <a:gd name="connsiteX433" fmla="*/ 2182715 w 7467600"/>
              <a:gd name="connsiteY433" fmla="*/ 6675071 h 6858000"/>
              <a:gd name="connsiteX434" fmla="*/ 2032061 w 7467600"/>
              <a:gd name="connsiteY434" fmla="*/ 6541380 h 6858000"/>
              <a:gd name="connsiteX435" fmla="*/ 2257220 w 7467600"/>
              <a:gd name="connsiteY435" fmla="*/ 6826257 h 6858000"/>
              <a:gd name="connsiteX436" fmla="*/ 2281324 w 7467600"/>
              <a:gd name="connsiteY436" fmla="*/ 6858000 h 6858000"/>
              <a:gd name="connsiteX437" fmla="*/ 2242860 w 7467600"/>
              <a:gd name="connsiteY437" fmla="*/ 6858000 h 6858000"/>
              <a:gd name="connsiteX438" fmla="*/ 2232818 w 7467600"/>
              <a:gd name="connsiteY438" fmla="*/ 6844926 h 6858000"/>
              <a:gd name="connsiteX439" fmla="*/ 1990172 w 7467600"/>
              <a:gd name="connsiteY439" fmla="*/ 6542121 h 6858000"/>
              <a:gd name="connsiteX440" fmla="*/ 2124090 w 7467600"/>
              <a:gd name="connsiteY440" fmla="*/ 6761017 h 6858000"/>
              <a:gd name="connsiteX441" fmla="*/ 2200380 w 7467600"/>
              <a:gd name="connsiteY441" fmla="*/ 6858000 h 6858000"/>
              <a:gd name="connsiteX442" fmla="*/ 2147507 w 7467600"/>
              <a:gd name="connsiteY442" fmla="*/ 6858000 h 6858000"/>
              <a:gd name="connsiteX443" fmla="*/ 2070668 w 7467600"/>
              <a:gd name="connsiteY443" fmla="*/ 6761520 h 6858000"/>
              <a:gd name="connsiteX444" fmla="*/ 1975142 w 7467600"/>
              <a:gd name="connsiteY444" fmla="*/ 6585570 h 6858000"/>
              <a:gd name="connsiteX445" fmla="*/ 2050035 w 7467600"/>
              <a:gd name="connsiteY445" fmla="*/ 6813345 h 6858000"/>
              <a:gd name="connsiteX446" fmla="*/ 2063025 w 7467600"/>
              <a:gd name="connsiteY446" fmla="*/ 6858000 h 6858000"/>
              <a:gd name="connsiteX447" fmla="*/ 2021675 w 7467600"/>
              <a:gd name="connsiteY447" fmla="*/ 6858000 h 6858000"/>
              <a:gd name="connsiteX448" fmla="*/ 2019308 w 7467600"/>
              <a:gd name="connsiteY448" fmla="*/ 6847118 h 6858000"/>
              <a:gd name="connsiteX449" fmla="*/ 1938835 w 7467600"/>
              <a:gd name="connsiteY449" fmla="*/ 6551160 h 6858000"/>
              <a:gd name="connsiteX450" fmla="*/ 1953230 w 7467600"/>
              <a:gd name="connsiteY450" fmla="*/ 6759699 h 6858000"/>
              <a:gd name="connsiteX451" fmla="*/ 1956763 w 7467600"/>
              <a:gd name="connsiteY451" fmla="*/ 6778191 h 6858000"/>
              <a:gd name="connsiteX452" fmla="*/ 1967925 w 7467600"/>
              <a:gd name="connsiteY452" fmla="*/ 6858000 h 6858000"/>
              <a:gd name="connsiteX453" fmla="*/ 1936622 w 7467600"/>
              <a:gd name="connsiteY453" fmla="*/ 6858000 h 6858000"/>
              <a:gd name="connsiteX454" fmla="*/ 1926261 w 7467600"/>
              <a:gd name="connsiteY454" fmla="*/ 6784064 h 6858000"/>
              <a:gd name="connsiteX455" fmla="*/ 1922724 w 7467600"/>
              <a:gd name="connsiteY455" fmla="*/ 6765577 h 6858000"/>
              <a:gd name="connsiteX456" fmla="*/ 1904650 w 7467600"/>
              <a:gd name="connsiteY456" fmla="*/ 6639616 h 6858000"/>
              <a:gd name="connsiteX457" fmla="*/ 1885273 w 7467600"/>
              <a:gd name="connsiteY457" fmla="*/ 6858000 h 6858000"/>
              <a:gd name="connsiteX458" fmla="*/ 1854363 w 7467600"/>
              <a:gd name="connsiteY458" fmla="*/ 6858000 h 6858000"/>
              <a:gd name="connsiteX459" fmla="*/ 1880391 w 7467600"/>
              <a:gd name="connsiteY459" fmla="*/ 6603796 h 6858000"/>
              <a:gd name="connsiteX460" fmla="*/ 1818273 w 7467600"/>
              <a:gd name="connsiteY460" fmla="*/ 6715729 h 6858000"/>
              <a:gd name="connsiteX461" fmla="*/ 1794691 w 7467600"/>
              <a:gd name="connsiteY461" fmla="*/ 6843239 h 6858000"/>
              <a:gd name="connsiteX462" fmla="*/ 1794914 w 7467600"/>
              <a:gd name="connsiteY462" fmla="*/ 6858000 h 6858000"/>
              <a:gd name="connsiteX463" fmla="*/ 1746128 w 7467600"/>
              <a:gd name="connsiteY463" fmla="*/ 6858000 h 6858000"/>
              <a:gd name="connsiteX464" fmla="*/ 1753934 w 7467600"/>
              <a:gd name="connsiteY464" fmla="*/ 6724796 h 6858000"/>
              <a:gd name="connsiteX465" fmla="*/ 1792053 w 7467600"/>
              <a:gd name="connsiteY465" fmla="*/ 6572396 h 6858000"/>
              <a:gd name="connsiteX466" fmla="*/ 1862248 w 7467600"/>
              <a:gd name="connsiteY466" fmla="*/ 6266397 h 6858000"/>
              <a:gd name="connsiteX467" fmla="*/ 1862250 w 7467600"/>
              <a:gd name="connsiteY467" fmla="*/ 6033531 h 6858000"/>
              <a:gd name="connsiteX468" fmla="*/ 1211999 w 7467600"/>
              <a:gd name="connsiteY468" fmla="*/ 6683610 h 6858000"/>
              <a:gd name="connsiteX469" fmla="*/ 1213266 w 7467600"/>
              <a:gd name="connsiteY469" fmla="*/ 6691947 h 6858000"/>
              <a:gd name="connsiteX470" fmla="*/ 1203370 w 7467600"/>
              <a:gd name="connsiteY470" fmla="*/ 6850676 h 6858000"/>
              <a:gd name="connsiteX471" fmla="*/ 1203671 w 7467600"/>
              <a:gd name="connsiteY471" fmla="*/ 6858000 h 6858000"/>
              <a:gd name="connsiteX472" fmla="*/ 1143180 w 7467600"/>
              <a:gd name="connsiteY472" fmla="*/ 6858000 h 6858000"/>
              <a:gd name="connsiteX473" fmla="*/ 1142176 w 7467600"/>
              <a:gd name="connsiteY473" fmla="*/ 6766045 h 6858000"/>
              <a:gd name="connsiteX474" fmla="*/ 1067484 w 7467600"/>
              <a:gd name="connsiteY474" fmla="*/ 6858000 h 6858000"/>
              <a:gd name="connsiteX475" fmla="*/ 953928 w 7467600"/>
              <a:gd name="connsiteY475" fmla="*/ 6858000 h 6858000"/>
              <a:gd name="connsiteX476" fmla="*/ 959715 w 7467600"/>
              <a:gd name="connsiteY476" fmla="*/ 6850185 h 6858000"/>
              <a:gd name="connsiteX477" fmla="*/ 1483788 w 7467600"/>
              <a:gd name="connsiteY477" fmla="*/ 6259174 h 6858000"/>
              <a:gd name="connsiteX478" fmla="*/ 1100671 w 7467600"/>
              <a:gd name="connsiteY478" fmla="*/ 6252137 h 6858000"/>
              <a:gd name="connsiteX479" fmla="*/ 1090144 w 7467600"/>
              <a:gd name="connsiteY479" fmla="*/ 6256748 h 6858000"/>
              <a:gd name="connsiteX480" fmla="*/ 1095872 w 7467600"/>
              <a:gd name="connsiteY480" fmla="*/ 6271892 h 6858000"/>
              <a:gd name="connsiteX481" fmla="*/ 262785 w 7467600"/>
              <a:gd name="connsiteY481" fmla="*/ 6845450 h 6858000"/>
              <a:gd name="connsiteX482" fmla="*/ 209968 w 7467600"/>
              <a:gd name="connsiteY482" fmla="*/ 6770713 h 6858000"/>
              <a:gd name="connsiteX483" fmla="*/ 873460 w 7467600"/>
              <a:gd name="connsiteY483" fmla="*/ 6253768 h 6858000"/>
              <a:gd name="connsiteX484" fmla="*/ 192686 w 7467600"/>
              <a:gd name="connsiteY484" fmla="*/ 5849257 h 6858000"/>
              <a:gd name="connsiteX485" fmla="*/ 4696 w 7467600"/>
              <a:gd name="connsiteY485" fmla="*/ 5697668 h 6858000"/>
              <a:gd name="connsiteX486" fmla="*/ 0 w 7467600"/>
              <a:gd name="connsiteY486" fmla="*/ 5689984 h 6858000"/>
              <a:gd name="connsiteX487" fmla="*/ 0 w 7467600"/>
              <a:gd name="connsiteY487" fmla="*/ 5513472 h 6858000"/>
              <a:gd name="connsiteX488" fmla="*/ 174101 w 7467600"/>
              <a:gd name="connsiteY488" fmla="*/ 5620277 h 6858000"/>
              <a:gd name="connsiteX489" fmla="*/ 891800 w 7467600"/>
              <a:gd name="connsiteY489" fmla="*/ 6036935 h 6858000"/>
              <a:gd name="connsiteX490" fmla="*/ 1072219 w 7467600"/>
              <a:gd name="connsiteY490" fmla="*/ 6169443 h 6858000"/>
              <a:gd name="connsiteX491" fmla="*/ 1074117 w 7467600"/>
              <a:gd name="connsiteY491" fmla="*/ 6170301 h 6858000"/>
              <a:gd name="connsiteX492" fmla="*/ 1083114 w 7467600"/>
              <a:gd name="connsiteY492" fmla="*/ 6174131 h 6858000"/>
              <a:gd name="connsiteX493" fmla="*/ 1543010 w 7467600"/>
              <a:gd name="connsiteY493" fmla="*/ 6191140 h 6858000"/>
              <a:gd name="connsiteX494" fmla="*/ 1551080 w 7467600"/>
              <a:gd name="connsiteY494" fmla="*/ 6195006 h 6858000"/>
              <a:gd name="connsiteX495" fmla="*/ 2345443 w 7467600"/>
              <a:gd name="connsiteY495" fmla="*/ 5549882 h 6858000"/>
              <a:gd name="connsiteX496" fmla="*/ 1721499 w 7467600"/>
              <a:gd name="connsiteY496" fmla="*/ 5599969 h 6858000"/>
              <a:gd name="connsiteX497" fmla="*/ 767716 w 7467600"/>
              <a:gd name="connsiteY497" fmla="*/ 5472768 h 6858000"/>
              <a:gd name="connsiteX498" fmla="*/ 722147 w 7467600"/>
              <a:gd name="connsiteY498" fmla="*/ 5393091 h 6858000"/>
              <a:gd name="connsiteX499" fmla="*/ 1485552 w 7467600"/>
              <a:gd name="connsiteY499" fmla="*/ 5313202 h 6858000"/>
              <a:gd name="connsiteX500" fmla="*/ 2143004 w 7467600"/>
              <a:gd name="connsiteY500" fmla="*/ 5402420 h 6858000"/>
              <a:gd name="connsiteX501" fmla="*/ 1933391 w 7467600"/>
              <a:gd name="connsiteY501" fmla="*/ 5156971 h 6858000"/>
              <a:gd name="connsiteX502" fmla="*/ 1827118 w 7467600"/>
              <a:gd name="connsiteY502" fmla="*/ 4968410 h 6858000"/>
              <a:gd name="connsiteX503" fmla="*/ 1837349 w 7467600"/>
              <a:gd name="connsiteY503" fmla="*/ 4956357 h 6858000"/>
              <a:gd name="connsiteX504" fmla="*/ 2162835 w 7467600"/>
              <a:gd name="connsiteY504" fmla="*/ 5187853 h 6858000"/>
              <a:gd name="connsiteX505" fmla="*/ 2257167 w 7467600"/>
              <a:gd name="connsiteY505" fmla="*/ 5462123 h 6858000"/>
              <a:gd name="connsiteX506" fmla="*/ 2261598 w 7467600"/>
              <a:gd name="connsiteY506" fmla="*/ 5467998 h 6858000"/>
              <a:gd name="connsiteX507" fmla="*/ 2437177 w 7467600"/>
              <a:gd name="connsiteY507" fmla="*/ 5479608 h 6858000"/>
              <a:gd name="connsiteX508" fmla="*/ 2445247 w 7467600"/>
              <a:gd name="connsiteY508" fmla="*/ 5483476 h 6858000"/>
              <a:gd name="connsiteX509" fmla="*/ 2743626 w 7467600"/>
              <a:gd name="connsiteY509" fmla="*/ 5304819 h 6858000"/>
              <a:gd name="connsiteX510" fmla="*/ 3048102 w 7467600"/>
              <a:gd name="connsiteY510" fmla="*/ 5150595 h 6858000"/>
              <a:gd name="connsiteX511" fmla="*/ 1799414 w 7467600"/>
              <a:gd name="connsiteY511" fmla="*/ 4694732 h 6858000"/>
              <a:gd name="connsiteX512" fmla="*/ 1771735 w 7467600"/>
              <a:gd name="connsiteY512" fmla="*/ 4619929 h 6858000"/>
              <a:gd name="connsiteX513" fmla="*/ 3104273 w 7467600"/>
              <a:gd name="connsiteY513" fmla="*/ 5076159 h 6858000"/>
              <a:gd name="connsiteX514" fmla="*/ 3113245 w 7467600"/>
              <a:gd name="connsiteY514" fmla="*/ 5090705 h 6858000"/>
              <a:gd name="connsiteX515" fmla="*/ 3126294 w 7467600"/>
              <a:gd name="connsiteY515" fmla="*/ 5114400 h 6858000"/>
              <a:gd name="connsiteX516" fmla="*/ 3937433 w 7467600"/>
              <a:gd name="connsiteY516" fmla="*/ 4830473 h 6858000"/>
              <a:gd name="connsiteX517" fmla="*/ 3590475 w 7467600"/>
              <a:gd name="connsiteY517" fmla="*/ 4597974 h 6858000"/>
              <a:gd name="connsiteX518" fmla="*/ 3100264 w 7467600"/>
              <a:gd name="connsiteY518" fmla="*/ 4579845 h 6858000"/>
              <a:gd name="connsiteX519" fmla="*/ 2183576 w 7467600"/>
              <a:gd name="connsiteY519" fmla="*/ 4227150 h 6858000"/>
              <a:gd name="connsiteX520" fmla="*/ 2151029 w 7467600"/>
              <a:gd name="connsiteY520" fmla="*/ 4146947 h 6858000"/>
              <a:gd name="connsiteX521" fmla="*/ 3563434 w 7467600"/>
              <a:gd name="connsiteY521" fmla="*/ 4469115 h 6858000"/>
              <a:gd name="connsiteX522" fmla="*/ 3177952 w 7467600"/>
              <a:gd name="connsiteY522" fmla="*/ 3657386 h 6858000"/>
              <a:gd name="connsiteX523" fmla="*/ 3189263 w 7467600"/>
              <a:gd name="connsiteY523" fmla="*/ 3625726 h 6858000"/>
              <a:gd name="connsiteX524" fmla="*/ 3560912 w 7467600"/>
              <a:gd name="connsiteY524" fmla="*/ 4079863 h 6858000"/>
              <a:gd name="connsiteX525" fmla="*/ 3626636 w 7467600"/>
              <a:gd name="connsiteY525" fmla="*/ 4512230 h 6858000"/>
              <a:gd name="connsiteX526" fmla="*/ 3653088 w 7467600"/>
              <a:gd name="connsiteY526" fmla="*/ 4521417 h 6858000"/>
              <a:gd name="connsiteX527" fmla="*/ 3988128 w 7467600"/>
              <a:gd name="connsiteY527" fmla="*/ 4817267 h 6858000"/>
              <a:gd name="connsiteX528" fmla="*/ 4830582 w 7467600"/>
              <a:gd name="connsiteY528" fmla="*/ 4676000 h 6858000"/>
              <a:gd name="connsiteX529" fmla="*/ 4830100 w 7467600"/>
              <a:gd name="connsiteY529" fmla="*/ 4675554 h 6858000"/>
              <a:gd name="connsiteX530" fmla="*/ 4036318 w 7467600"/>
              <a:gd name="connsiteY530" fmla="*/ 4147013 h 6858000"/>
              <a:gd name="connsiteX531" fmla="*/ 3432098 w 7467600"/>
              <a:gd name="connsiteY531" fmla="*/ 3537312 h 6858000"/>
              <a:gd name="connsiteX532" fmla="*/ 3446761 w 7467600"/>
              <a:gd name="connsiteY532" fmla="*/ 3461278 h 6858000"/>
              <a:gd name="connsiteX533" fmla="*/ 4419733 w 7467600"/>
              <a:gd name="connsiteY533" fmla="*/ 3963555 h 6858000"/>
              <a:gd name="connsiteX534" fmla="*/ 4781371 w 7467600"/>
              <a:gd name="connsiteY534" fmla="*/ 4458604 h 6858000"/>
              <a:gd name="connsiteX535" fmla="*/ 4780440 w 7467600"/>
              <a:gd name="connsiteY535" fmla="*/ 4470290 h 6858000"/>
              <a:gd name="connsiteX536" fmla="*/ 4898954 w 7467600"/>
              <a:gd name="connsiteY536" fmla="*/ 4662092 h 6858000"/>
              <a:gd name="connsiteX537" fmla="*/ 4900699 w 7467600"/>
              <a:gd name="connsiteY537" fmla="*/ 4670867 h 6858000"/>
              <a:gd name="connsiteX538" fmla="*/ 5714511 w 7467600"/>
              <a:gd name="connsiteY538" fmla="*/ 4663483 h 6858000"/>
              <a:gd name="connsiteX539" fmla="*/ 5464793 w 7467600"/>
              <a:gd name="connsiteY539" fmla="*/ 4393556 h 6858000"/>
              <a:gd name="connsiteX540" fmla="*/ 5461897 w 7467600"/>
              <a:gd name="connsiteY540" fmla="*/ 4390879 h 6858000"/>
              <a:gd name="connsiteX541" fmla="*/ 4294126 w 7467600"/>
              <a:gd name="connsiteY541" fmla="*/ 3303048 h 6858000"/>
              <a:gd name="connsiteX542" fmla="*/ 4305321 w 7467600"/>
              <a:gd name="connsiteY542" fmla="*/ 3256953 h 6858000"/>
              <a:gd name="connsiteX543" fmla="*/ 4949299 w 7467600"/>
              <a:gd name="connsiteY543" fmla="*/ 3766336 h 6858000"/>
              <a:gd name="connsiteX544" fmla="*/ 5291452 w 7467600"/>
              <a:gd name="connsiteY544" fmla="*/ 4076801 h 6858000"/>
              <a:gd name="connsiteX545" fmla="*/ 5434998 w 7467600"/>
              <a:gd name="connsiteY545" fmla="*/ 4254100 h 6858000"/>
              <a:gd name="connsiteX546" fmla="*/ 5351015 w 7467600"/>
              <a:gd name="connsiteY546" fmla="*/ 3760989 h 6858000"/>
              <a:gd name="connsiteX547" fmla="*/ 5413780 w 7467600"/>
              <a:gd name="connsiteY547" fmla="*/ 2966265 h 6858000"/>
              <a:gd name="connsiteX548" fmla="*/ 5425627 w 7467600"/>
              <a:gd name="connsiteY548" fmla="*/ 2954192 h 6858000"/>
              <a:gd name="connsiteX549" fmla="*/ 6604735 w 7467600"/>
              <a:gd name="connsiteY549" fmla="*/ 2041381 h 6858000"/>
              <a:gd name="connsiteX550" fmla="*/ 7204487 w 7467600"/>
              <a:gd name="connsiteY550" fmla="*/ 2742112 h 6858000"/>
              <a:gd name="connsiteX551" fmla="*/ 7131592 w 7467600"/>
              <a:gd name="connsiteY551" fmla="*/ 2672096 h 6858000"/>
              <a:gd name="connsiteX552" fmla="*/ 6996344 w 7467600"/>
              <a:gd name="connsiteY552" fmla="*/ 2518310 h 6858000"/>
              <a:gd name="connsiteX553" fmla="*/ 6735495 w 7467600"/>
              <a:gd name="connsiteY553" fmla="*/ 2196890 h 6858000"/>
              <a:gd name="connsiteX554" fmla="*/ 6721901 w 7467600"/>
              <a:gd name="connsiteY554" fmla="*/ 2179274 h 6858000"/>
              <a:gd name="connsiteX555" fmla="*/ 6604735 w 7467600"/>
              <a:gd name="connsiteY555" fmla="*/ 2041381 h 6858000"/>
              <a:gd name="connsiteX556" fmla="*/ 6591670 w 7467600"/>
              <a:gd name="connsiteY556" fmla="*/ 1988277 h 6858000"/>
              <a:gd name="connsiteX557" fmla="*/ 6747349 w 7467600"/>
              <a:gd name="connsiteY557" fmla="*/ 2160069 h 6858000"/>
              <a:gd name="connsiteX558" fmla="*/ 6760943 w 7467600"/>
              <a:gd name="connsiteY558" fmla="*/ 2177686 h 6858000"/>
              <a:gd name="connsiteX559" fmla="*/ 7021065 w 7467600"/>
              <a:gd name="connsiteY559" fmla="*/ 2498102 h 6858000"/>
              <a:gd name="connsiteX560" fmla="*/ 7155223 w 7467600"/>
              <a:gd name="connsiteY560" fmla="*/ 2650386 h 6858000"/>
              <a:gd name="connsiteX561" fmla="*/ 7203167 w 7467600"/>
              <a:gd name="connsiteY561" fmla="*/ 2697288 h 6858000"/>
              <a:gd name="connsiteX562" fmla="*/ 6937703 w 7467600"/>
              <a:gd name="connsiteY562" fmla="*/ 2321981 h 6858000"/>
              <a:gd name="connsiteX563" fmla="*/ 6591670 w 7467600"/>
              <a:gd name="connsiteY563" fmla="*/ 1988277 h 6858000"/>
              <a:gd name="connsiteX564" fmla="*/ 5798671 w 7467600"/>
              <a:gd name="connsiteY564" fmla="*/ 1981601 h 6858000"/>
              <a:gd name="connsiteX565" fmla="*/ 5754709 w 7467600"/>
              <a:gd name="connsiteY565" fmla="*/ 2071454 h 6858000"/>
              <a:gd name="connsiteX566" fmla="*/ 5763044 w 7467600"/>
              <a:gd name="connsiteY566" fmla="*/ 2842206 h 6858000"/>
              <a:gd name="connsiteX567" fmla="*/ 5764974 w 7467600"/>
              <a:gd name="connsiteY567" fmla="*/ 2799609 h 6858000"/>
              <a:gd name="connsiteX568" fmla="*/ 5767665 w 7467600"/>
              <a:gd name="connsiteY568" fmla="*/ 2666409 h 6858000"/>
              <a:gd name="connsiteX569" fmla="*/ 5763055 w 7467600"/>
              <a:gd name="connsiteY569" fmla="*/ 2579705 h 6858000"/>
              <a:gd name="connsiteX570" fmla="*/ 5758079 w 7467600"/>
              <a:gd name="connsiteY570" fmla="*/ 2492508 h 6858000"/>
              <a:gd name="connsiteX571" fmla="*/ 5779325 w 7467600"/>
              <a:gd name="connsiteY571" fmla="*/ 2197069 h 6858000"/>
              <a:gd name="connsiteX572" fmla="*/ 5798671 w 7467600"/>
              <a:gd name="connsiteY572" fmla="*/ 1981601 h 6858000"/>
              <a:gd name="connsiteX573" fmla="*/ 5829202 w 7467600"/>
              <a:gd name="connsiteY573" fmla="*/ 1971679 h 6858000"/>
              <a:gd name="connsiteX574" fmla="*/ 5809558 w 7467600"/>
              <a:gd name="connsiteY574" fmla="*/ 2198043 h 6858000"/>
              <a:gd name="connsiteX575" fmla="*/ 5788653 w 7467600"/>
              <a:gd name="connsiteY575" fmla="*/ 2489430 h 6858000"/>
              <a:gd name="connsiteX576" fmla="*/ 5793439 w 7467600"/>
              <a:gd name="connsiteY576" fmla="*/ 2575235 h 6858000"/>
              <a:gd name="connsiteX577" fmla="*/ 5796837 w 7467600"/>
              <a:gd name="connsiteY577" fmla="*/ 2637633 h 6858000"/>
              <a:gd name="connsiteX578" fmla="*/ 5818614 w 7467600"/>
              <a:gd name="connsiteY578" fmla="*/ 2473055 h 6858000"/>
              <a:gd name="connsiteX579" fmla="*/ 5829202 w 7467600"/>
              <a:gd name="connsiteY579" fmla="*/ 1971679 h 6858000"/>
              <a:gd name="connsiteX580" fmla="*/ 5911389 w 7467600"/>
              <a:gd name="connsiteY580" fmla="*/ 1898371 h 6858000"/>
              <a:gd name="connsiteX581" fmla="*/ 6237627 w 7467600"/>
              <a:gd name="connsiteY581" fmla="*/ 2231921 h 6858000"/>
              <a:gd name="connsiteX582" fmla="*/ 5911389 w 7467600"/>
              <a:gd name="connsiteY582" fmla="*/ 1898371 h 6858000"/>
              <a:gd name="connsiteX583" fmla="*/ 6944437 w 7467600"/>
              <a:gd name="connsiteY583" fmla="*/ 1575402 h 6858000"/>
              <a:gd name="connsiteX584" fmla="*/ 6304730 w 7467600"/>
              <a:gd name="connsiteY584" fmla="*/ 1766654 h 6858000"/>
              <a:gd name="connsiteX585" fmla="*/ 6944437 w 7467600"/>
              <a:gd name="connsiteY585" fmla="*/ 1575402 h 6858000"/>
              <a:gd name="connsiteX586" fmla="*/ 7019523 w 7467600"/>
              <a:gd name="connsiteY586" fmla="*/ 1519450 h 6858000"/>
              <a:gd name="connsiteX587" fmla="*/ 6298091 w 7467600"/>
              <a:gd name="connsiteY587" fmla="*/ 1737122 h 6858000"/>
              <a:gd name="connsiteX588" fmla="*/ 7019523 w 7467600"/>
              <a:gd name="connsiteY588" fmla="*/ 1519450 h 6858000"/>
              <a:gd name="connsiteX589" fmla="*/ 2399523 w 7467600"/>
              <a:gd name="connsiteY589" fmla="*/ 1428234 h 6858000"/>
              <a:gd name="connsiteX590" fmla="*/ 2224982 w 7467600"/>
              <a:gd name="connsiteY590" fmla="*/ 1826201 h 6858000"/>
              <a:gd name="connsiteX591" fmla="*/ 2096099 w 7467600"/>
              <a:gd name="connsiteY591" fmla="*/ 2345900 h 6858000"/>
              <a:gd name="connsiteX592" fmla="*/ 2283317 w 7467600"/>
              <a:gd name="connsiteY592" fmla="*/ 1796925 h 6858000"/>
              <a:gd name="connsiteX593" fmla="*/ 2399523 w 7467600"/>
              <a:gd name="connsiteY593" fmla="*/ 1428234 h 6858000"/>
              <a:gd name="connsiteX594" fmla="*/ 2448558 w 7467600"/>
              <a:gd name="connsiteY594" fmla="*/ 1373435 h 6858000"/>
              <a:gd name="connsiteX595" fmla="*/ 2312521 w 7467600"/>
              <a:gd name="connsiteY595" fmla="*/ 1806140 h 6858000"/>
              <a:gd name="connsiteX596" fmla="*/ 2127533 w 7467600"/>
              <a:gd name="connsiteY596" fmla="*/ 2348380 h 6858000"/>
              <a:gd name="connsiteX597" fmla="*/ 2358080 w 7467600"/>
              <a:gd name="connsiteY597" fmla="*/ 1866134 h 6858000"/>
              <a:gd name="connsiteX598" fmla="*/ 2407436 w 7467600"/>
              <a:gd name="connsiteY598" fmla="*/ 1651070 h 6858000"/>
              <a:gd name="connsiteX599" fmla="*/ 2448558 w 7467600"/>
              <a:gd name="connsiteY599" fmla="*/ 1373435 h 6858000"/>
              <a:gd name="connsiteX600" fmla="*/ 278707 w 7467600"/>
              <a:gd name="connsiteY600" fmla="*/ 1352270 h 6858000"/>
              <a:gd name="connsiteX601" fmla="*/ 321570 w 7467600"/>
              <a:gd name="connsiteY601" fmla="*/ 1861610 h 6858000"/>
              <a:gd name="connsiteX602" fmla="*/ 294281 w 7467600"/>
              <a:gd name="connsiteY602" fmla="*/ 1440658 h 6858000"/>
              <a:gd name="connsiteX603" fmla="*/ 278707 w 7467600"/>
              <a:gd name="connsiteY603" fmla="*/ 1352270 h 6858000"/>
              <a:gd name="connsiteX604" fmla="*/ 1423821 w 7467600"/>
              <a:gd name="connsiteY604" fmla="*/ 1351958 h 6858000"/>
              <a:gd name="connsiteX605" fmla="*/ 1638521 w 7467600"/>
              <a:gd name="connsiteY605" fmla="*/ 1908470 h 6858000"/>
              <a:gd name="connsiteX606" fmla="*/ 1754199 w 7467600"/>
              <a:gd name="connsiteY606" fmla="*/ 2149284 h 6858000"/>
              <a:gd name="connsiteX607" fmla="*/ 1908359 w 7467600"/>
              <a:gd name="connsiteY607" fmla="*/ 2364988 h 6858000"/>
              <a:gd name="connsiteX608" fmla="*/ 1647661 w 7467600"/>
              <a:gd name="connsiteY608" fmla="*/ 1825945 h 6858000"/>
              <a:gd name="connsiteX609" fmla="*/ 1423821 w 7467600"/>
              <a:gd name="connsiteY609" fmla="*/ 1351958 h 6858000"/>
              <a:gd name="connsiteX610" fmla="*/ 1431890 w 7467600"/>
              <a:gd name="connsiteY610" fmla="*/ 1306475 h 6858000"/>
              <a:gd name="connsiteX611" fmla="*/ 1507597 w 7467600"/>
              <a:gd name="connsiteY611" fmla="*/ 1446132 h 6858000"/>
              <a:gd name="connsiteX612" fmla="*/ 1674586 w 7467600"/>
              <a:gd name="connsiteY612" fmla="*/ 1813832 h 6858000"/>
              <a:gd name="connsiteX613" fmla="*/ 1815950 w 7467600"/>
              <a:gd name="connsiteY613" fmla="*/ 2128564 h 6858000"/>
              <a:gd name="connsiteX614" fmla="*/ 1984242 w 7467600"/>
              <a:gd name="connsiteY614" fmla="*/ 2430829 h 6858000"/>
              <a:gd name="connsiteX615" fmla="*/ 2014023 w 7467600"/>
              <a:gd name="connsiteY615" fmla="*/ 2450995 h 6858000"/>
              <a:gd name="connsiteX616" fmla="*/ 1747337 w 7467600"/>
              <a:gd name="connsiteY616" fmla="*/ 1855264 h 6858000"/>
              <a:gd name="connsiteX617" fmla="*/ 1533749 w 7467600"/>
              <a:gd name="connsiteY617" fmla="*/ 1478656 h 6858000"/>
              <a:gd name="connsiteX618" fmla="*/ 1431890 w 7467600"/>
              <a:gd name="connsiteY618" fmla="*/ 1306475 h 6858000"/>
              <a:gd name="connsiteX619" fmla="*/ 5052692 w 7467600"/>
              <a:gd name="connsiteY619" fmla="*/ 1292994 h 6858000"/>
              <a:gd name="connsiteX620" fmla="*/ 5200661 w 7467600"/>
              <a:gd name="connsiteY620" fmla="*/ 1635186 h 6858000"/>
              <a:gd name="connsiteX621" fmla="*/ 5297138 w 7467600"/>
              <a:gd name="connsiteY621" fmla="*/ 1906351 h 6858000"/>
              <a:gd name="connsiteX622" fmla="*/ 5052692 w 7467600"/>
              <a:gd name="connsiteY622" fmla="*/ 1292994 h 6858000"/>
              <a:gd name="connsiteX623" fmla="*/ 5009948 w 7467600"/>
              <a:gd name="connsiteY623" fmla="*/ 1273619 h 6858000"/>
              <a:gd name="connsiteX624" fmla="*/ 5121777 w 7467600"/>
              <a:gd name="connsiteY624" fmla="*/ 1654213 h 6858000"/>
              <a:gd name="connsiteX625" fmla="*/ 5293545 w 7467600"/>
              <a:gd name="connsiteY625" fmla="*/ 2072247 h 6858000"/>
              <a:gd name="connsiteX626" fmla="*/ 5294042 w 7467600"/>
              <a:gd name="connsiteY626" fmla="*/ 2065019 h 6858000"/>
              <a:gd name="connsiteX627" fmla="*/ 5171936 w 7467600"/>
              <a:gd name="connsiteY627" fmla="*/ 1647613 h 6858000"/>
              <a:gd name="connsiteX628" fmla="*/ 5009948 w 7467600"/>
              <a:gd name="connsiteY628" fmla="*/ 1273619 h 6858000"/>
              <a:gd name="connsiteX629" fmla="*/ 655236 w 7467600"/>
              <a:gd name="connsiteY629" fmla="*/ 1268632 h 6858000"/>
              <a:gd name="connsiteX630" fmla="*/ 839521 w 7467600"/>
              <a:gd name="connsiteY630" fmla="*/ 1685315 h 6858000"/>
              <a:gd name="connsiteX631" fmla="*/ 1109416 w 7467600"/>
              <a:gd name="connsiteY631" fmla="*/ 2061663 h 6858000"/>
              <a:gd name="connsiteX632" fmla="*/ 1298300 w 7467600"/>
              <a:gd name="connsiteY632" fmla="*/ 2247742 h 6858000"/>
              <a:gd name="connsiteX633" fmla="*/ 1125871 w 7467600"/>
              <a:gd name="connsiteY633" fmla="*/ 1989513 h 6858000"/>
              <a:gd name="connsiteX634" fmla="*/ 981574 w 7467600"/>
              <a:gd name="connsiteY634" fmla="*/ 1783157 h 6858000"/>
              <a:gd name="connsiteX635" fmla="*/ 922198 w 7467600"/>
              <a:gd name="connsiteY635" fmla="*/ 1677437 h 6858000"/>
              <a:gd name="connsiteX636" fmla="*/ 869293 w 7467600"/>
              <a:gd name="connsiteY636" fmla="*/ 1583214 h 6858000"/>
              <a:gd name="connsiteX637" fmla="*/ 751431 w 7467600"/>
              <a:gd name="connsiteY637" fmla="*/ 1405731 h 6858000"/>
              <a:gd name="connsiteX638" fmla="*/ 655236 w 7467600"/>
              <a:gd name="connsiteY638" fmla="*/ 1268632 h 6858000"/>
              <a:gd name="connsiteX639" fmla="*/ 6516292 w 7467600"/>
              <a:gd name="connsiteY639" fmla="*/ 1263064 h 6858000"/>
              <a:gd name="connsiteX640" fmla="*/ 5736320 w 7467600"/>
              <a:gd name="connsiteY640" fmla="*/ 1501803 h 6858000"/>
              <a:gd name="connsiteX641" fmla="*/ 6516292 w 7467600"/>
              <a:gd name="connsiteY641" fmla="*/ 1263064 h 6858000"/>
              <a:gd name="connsiteX642" fmla="*/ 291466 w 7467600"/>
              <a:gd name="connsiteY642" fmla="*/ 1250369 h 6858000"/>
              <a:gd name="connsiteX643" fmla="*/ 323180 w 7467600"/>
              <a:gd name="connsiteY643" fmla="*/ 1435283 h 6858000"/>
              <a:gd name="connsiteX644" fmla="*/ 349381 w 7467600"/>
              <a:gd name="connsiteY644" fmla="*/ 1875041 h 6858000"/>
              <a:gd name="connsiteX645" fmla="*/ 374363 w 7467600"/>
              <a:gd name="connsiteY645" fmla="*/ 1506494 h 6858000"/>
              <a:gd name="connsiteX646" fmla="*/ 302168 w 7467600"/>
              <a:gd name="connsiteY646" fmla="*/ 1274495 h 6858000"/>
              <a:gd name="connsiteX647" fmla="*/ 291466 w 7467600"/>
              <a:gd name="connsiteY647" fmla="*/ 1250369 h 6858000"/>
              <a:gd name="connsiteX648" fmla="*/ 678222 w 7467600"/>
              <a:gd name="connsiteY648" fmla="*/ 1248670 h 6858000"/>
              <a:gd name="connsiteX649" fmla="*/ 775536 w 7467600"/>
              <a:gd name="connsiteY649" fmla="*/ 1388015 h 6858000"/>
              <a:gd name="connsiteX650" fmla="*/ 894529 w 7467600"/>
              <a:gd name="connsiteY650" fmla="*/ 1567739 h 6858000"/>
              <a:gd name="connsiteX651" fmla="*/ 948000 w 7467600"/>
              <a:gd name="connsiteY651" fmla="*/ 1663088 h 6858000"/>
              <a:gd name="connsiteX652" fmla="*/ 1006812 w 7467600"/>
              <a:gd name="connsiteY652" fmla="*/ 1767683 h 6858000"/>
              <a:gd name="connsiteX653" fmla="*/ 1149133 w 7467600"/>
              <a:gd name="connsiteY653" fmla="*/ 1971513 h 6858000"/>
              <a:gd name="connsiteX654" fmla="*/ 1333952 w 7467600"/>
              <a:gd name="connsiteY654" fmla="*/ 2251620 h 6858000"/>
              <a:gd name="connsiteX655" fmla="*/ 1337329 w 7467600"/>
              <a:gd name="connsiteY655" fmla="*/ 2258350 h 6858000"/>
              <a:gd name="connsiteX656" fmla="*/ 1014726 w 7467600"/>
              <a:gd name="connsiteY656" fmla="*/ 1615556 h 6858000"/>
              <a:gd name="connsiteX657" fmla="*/ 678222 w 7467600"/>
              <a:gd name="connsiteY657" fmla="*/ 1248670 h 6858000"/>
              <a:gd name="connsiteX658" fmla="*/ 6691602 w 7467600"/>
              <a:gd name="connsiteY658" fmla="*/ 1140573 h 6858000"/>
              <a:gd name="connsiteX659" fmla="*/ 6571100 w 7467600"/>
              <a:gd name="connsiteY659" fmla="*/ 1183662 h 6858000"/>
              <a:gd name="connsiteX660" fmla="*/ 6241687 w 7467600"/>
              <a:gd name="connsiteY660" fmla="*/ 1257600 h 6858000"/>
              <a:gd name="connsiteX661" fmla="*/ 5693009 w 7467600"/>
              <a:gd name="connsiteY661" fmla="*/ 1478256 h 6858000"/>
              <a:gd name="connsiteX662" fmla="*/ 6548420 w 7467600"/>
              <a:gd name="connsiteY662" fmla="*/ 1214599 h 6858000"/>
              <a:gd name="connsiteX663" fmla="*/ 6605473 w 7467600"/>
              <a:gd name="connsiteY663" fmla="*/ 1184686 h 6858000"/>
              <a:gd name="connsiteX664" fmla="*/ 6691602 w 7467600"/>
              <a:gd name="connsiteY664" fmla="*/ 1140573 h 6858000"/>
              <a:gd name="connsiteX665" fmla="*/ 4002475 w 7467600"/>
              <a:gd name="connsiteY665" fmla="*/ 1037802 h 6858000"/>
              <a:gd name="connsiteX666" fmla="*/ 4000324 w 7467600"/>
              <a:gd name="connsiteY666" fmla="*/ 1039362 h 6858000"/>
              <a:gd name="connsiteX667" fmla="*/ 4002862 w 7467600"/>
              <a:gd name="connsiteY667" fmla="*/ 1042866 h 6858000"/>
              <a:gd name="connsiteX668" fmla="*/ 4002475 w 7467600"/>
              <a:gd name="connsiteY668" fmla="*/ 1037802 h 6858000"/>
              <a:gd name="connsiteX669" fmla="*/ 506322 w 7467600"/>
              <a:gd name="connsiteY669" fmla="*/ 1020997 h 6858000"/>
              <a:gd name="connsiteX670" fmla="*/ 533068 w 7467600"/>
              <a:gd name="connsiteY670" fmla="*/ 1029409 h 6858000"/>
              <a:gd name="connsiteX671" fmla="*/ 1232525 w 7467600"/>
              <a:gd name="connsiteY671" fmla="*/ 1804675 h 6858000"/>
              <a:gd name="connsiteX672" fmla="*/ 1388858 w 7467600"/>
              <a:gd name="connsiteY672" fmla="*/ 2368011 h 6858000"/>
              <a:gd name="connsiteX673" fmla="*/ 1384098 w 7467600"/>
              <a:gd name="connsiteY673" fmla="*/ 2378125 h 6858000"/>
              <a:gd name="connsiteX674" fmla="*/ 1425393 w 7467600"/>
              <a:gd name="connsiteY674" fmla="*/ 2589124 h 6858000"/>
              <a:gd name="connsiteX675" fmla="*/ 1424001 w 7467600"/>
              <a:gd name="connsiteY675" fmla="*/ 2597541 h 6858000"/>
              <a:gd name="connsiteX676" fmla="*/ 2152729 w 7467600"/>
              <a:gd name="connsiteY676" fmla="*/ 2864487 h 6858000"/>
              <a:gd name="connsiteX677" fmla="*/ 2020609 w 7467600"/>
              <a:gd name="connsiteY677" fmla="*/ 2539671 h 6858000"/>
              <a:gd name="connsiteX678" fmla="*/ 2018920 w 7467600"/>
              <a:gd name="connsiteY678" fmla="*/ 2536309 h 6858000"/>
              <a:gd name="connsiteX679" fmla="*/ 1342441 w 7467600"/>
              <a:gd name="connsiteY679" fmla="*/ 1173017 h 6858000"/>
              <a:gd name="connsiteX680" fmla="*/ 1367925 w 7467600"/>
              <a:gd name="connsiteY680" fmla="*/ 1135648 h 6858000"/>
              <a:gd name="connsiteX681" fmla="*/ 1771401 w 7467600"/>
              <a:gd name="connsiteY681" fmla="*/ 1806673 h 6858000"/>
              <a:gd name="connsiteX682" fmla="*/ 1972385 w 7467600"/>
              <a:gd name="connsiteY682" fmla="*/ 2198735 h 6858000"/>
              <a:gd name="connsiteX683" fmla="*/ 2040892 w 7467600"/>
              <a:gd name="connsiteY683" fmla="*/ 2405205 h 6858000"/>
              <a:gd name="connsiteX684" fmla="*/ 2131689 w 7467600"/>
              <a:gd name="connsiteY684" fmla="*/ 1936926 h 6858000"/>
              <a:gd name="connsiteX685" fmla="*/ 2454820 w 7467600"/>
              <a:gd name="connsiteY685" fmla="*/ 1248808 h 6858000"/>
              <a:gd name="connsiteX686" fmla="*/ 2492512 w 7467600"/>
              <a:gd name="connsiteY686" fmla="*/ 1302920 h 6858000"/>
              <a:gd name="connsiteX687" fmla="*/ 2081216 w 7467600"/>
              <a:gd name="connsiteY687" fmla="*/ 2527513 h 6858000"/>
              <a:gd name="connsiteX688" fmla="*/ 2081211 w 7467600"/>
              <a:gd name="connsiteY688" fmla="*/ 2528916 h 6858000"/>
              <a:gd name="connsiteX689" fmla="*/ 2199067 w 7467600"/>
              <a:gd name="connsiteY689" fmla="*/ 2884061 h 6858000"/>
              <a:gd name="connsiteX690" fmla="*/ 3192586 w 7467600"/>
              <a:gd name="connsiteY690" fmla="*/ 3411496 h 6858000"/>
              <a:gd name="connsiteX691" fmla="*/ 3182620 w 7467600"/>
              <a:gd name="connsiteY691" fmla="*/ 3483279 h 6858000"/>
              <a:gd name="connsiteX692" fmla="*/ 2435119 w 7467600"/>
              <a:gd name="connsiteY692" fmla="*/ 3080173 h 6858000"/>
              <a:gd name="connsiteX693" fmla="*/ 2410152 w 7467600"/>
              <a:gd name="connsiteY693" fmla="*/ 3063751 h 6858000"/>
              <a:gd name="connsiteX694" fmla="*/ 2408099 w 7467600"/>
              <a:gd name="connsiteY694" fmla="*/ 3064403 h 6858000"/>
              <a:gd name="connsiteX695" fmla="*/ 2407218 w 7467600"/>
              <a:gd name="connsiteY695" fmla="*/ 3070324 h 6858000"/>
              <a:gd name="connsiteX696" fmla="*/ 2380138 w 7467600"/>
              <a:gd name="connsiteY696" fmla="*/ 3099341 h 6858000"/>
              <a:gd name="connsiteX697" fmla="*/ 1765923 w 7467600"/>
              <a:gd name="connsiteY697" fmla="*/ 3581043 h 6858000"/>
              <a:gd name="connsiteX698" fmla="*/ 1702258 w 7467600"/>
              <a:gd name="connsiteY698" fmla="*/ 3612286 h 6858000"/>
              <a:gd name="connsiteX699" fmla="*/ 1538370 w 7467600"/>
              <a:gd name="connsiteY699" fmla="*/ 3811804 h 6858000"/>
              <a:gd name="connsiteX700" fmla="*/ 542867 w 7467600"/>
              <a:gd name="connsiteY700" fmla="*/ 4944092 h 6858000"/>
              <a:gd name="connsiteX701" fmla="*/ 515800 w 7467600"/>
              <a:gd name="connsiteY701" fmla="*/ 4862180 h 6858000"/>
              <a:gd name="connsiteX702" fmla="*/ 909145 w 7467600"/>
              <a:gd name="connsiteY702" fmla="*/ 4199225 h 6858000"/>
              <a:gd name="connsiteX703" fmla="*/ 1214067 w 7467600"/>
              <a:gd name="connsiteY703" fmla="*/ 3908561 h 6858000"/>
              <a:gd name="connsiteX704" fmla="*/ 640967 w 7467600"/>
              <a:gd name="connsiteY704" fmla="*/ 4105601 h 6858000"/>
              <a:gd name="connsiteX705" fmla="*/ 112563 w 7467600"/>
              <a:gd name="connsiteY705" fmla="*/ 4396952 h 6858000"/>
              <a:gd name="connsiteX706" fmla="*/ 0 w 7467600"/>
              <a:gd name="connsiteY706" fmla="*/ 4466006 h 6858000"/>
              <a:gd name="connsiteX707" fmla="*/ 0 w 7467600"/>
              <a:gd name="connsiteY707" fmla="*/ 4233763 h 6858000"/>
              <a:gd name="connsiteX708" fmla="*/ 36881 w 7467600"/>
              <a:gd name="connsiteY708" fmla="*/ 4200118 h 6858000"/>
              <a:gd name="connsiteX709" fmla="*/ 910534 w 7467600"/>
              <a:gd name="connsiteY709" fmla="*/ 3629753 h 6858000"/>
              <a:gd name="connsiteX710" fmla="*/ 1578717 w 7467600"/>
              <a:gd name="connsiteY710" fmla="*/ 3575982 h 6858000"/>
              <a:gd name="connsiteX711" fmla="*/ 2338780 w 7467600"/>
              <a:gd name="connsiteY711" fmla="*/ 3033725 h 6858000"/>
              <a:gd name="connsiteX712" fmla="*/ 1807991 w 7467600"/>
              <a:gd name="connsiteY712" fmla="*/ 2807184 h 6858000"/>
              <a:gd name="connsiteX713" fmla="*/ 1416358 w 7467600"/>
              <a:gd name="connsiteY713" fmla="*/ 3112571 h 6858000"/>
              <a:gd name="connsiteX714" fmla="*/ 939066 w 7467600"/>
              <a:gd name="connsiteY714" fmla="*/ 3378798 h 6858000"/>
              <a:gd name="connsiteX715" fmla="*/ 115099 w 7467600"/>
              <a:gd name="connsiteY715" fmla="*/ 3607650 h 6858000"/>
              <a:gd name="connsiteX716" fmla="*/ 97284 w 7467600"/>
              <a:gd name="connsiteY716" fmla="*/ 3520393 h 6858000"/>
              <a:gd name="connsiteX717" fmla="*/ 922050 w 7467600"/>
              <a:gd name="connsiteY717" fmla="*/ 3074867 h 6858000"/>
              <a:gd name="connsiteX718" fmla="*/ 1405265 w 7467600"/>
              <a:gd name="connsiteY718" fmla="*/ 3016319 h 6858000"/>
              <a:gd name="connsiteX719" fmla="*/ 1407512 w 7467600"/>
              <a:gd name="connsiteY719" fmla="*/ 3018001 h 6858000"/>
              <a:gd name="connsiteX720" fmla="*/ 1726266 w 7467600"/>
              <a:gd name="connsiteY720" fmla="*/ 2777274 h 6858000"/>
              <a:gd name="connsiteX721" fmla="*/ 625390 w 7467600"/>
              <a:gd name="connsiteY721" fmla="*/ 2514541 h 6858000"/>
              <a:gd name="connsiteX722" fmla="*/ 619799 w 7467600"/>
              <a:gd name="connsiteY722" fmla="*/ 2527180 h 6858000"/>
              <a:gd name="connsiteX723" fmla="*/ 310030 w 7467600"/>
              <a:gd name="connsiteY723" fmla="*/ 2771818 h 6858000"/>
              <a:gd name="connsiteX724" fmla="*/ 173877 w 7467600"/>
              <a:gd name="connsiteY724" fmla="*/ 2937056 h 6858000"/>
              <a:gd name="connsiteX725" fmla="*/ 77889 w 7467600"/>
              <a:gd name="connsiteY725" fmla="*/ 3138440 h 6858000"/>
              <a:gd name="connsiteX726" fmla="*/ 0 w 7467600"/>
              <a:gd name="connsiteY726" fmla="*/ 3271395 h 6858000"/>
              <a:gd name="connsiteX727" fmla="*/ 0 w 7467600"/>
              <a:gd name="connsiteY727" fmla="*/ 3153002 h 6858000"/>
              <a:gd name="connsiteX728" fmla="*/ 2386 w 7467600"/>
              <a:gd name="connsiteY728" fmla="*/ 3149203 h 6858000"/>
              <a:gd name="connsiteX729" fmla="*/ 89753 w 7467600"/>
              <a:gd name="connsiteY729" fmla="*/ 2987702 h 6858000"/>
              <a:gd name="connsiteX730" fmla="*/ 76869 w 7467600"/>
              <a:gd name="connsiteY730" fmla="*/ 3005404 h 6858000"/>
              <a:gd name="connsiteX731" fmla="*/ 32049 w 7467600"/>
              <a:gd name="connsiteY731" fmla="*/ 3065814 h 6858000"/>
              <a:gd name="connsiteX732" fmla="*/ 0 w 7467600"/>
              <a:gd name="connsiteY732" fmla="*/ 3108744 h 6858000"/>
              <a:gd name="connsiteX733" fmla="*/ 0 w 7467600"/>
              <a:gd name="connsiteY733" fmla="*/ 3058059 h 6858000"/>
              <a:gd name="connsiteX734" fmla="*/ 7610 w 7467600"/>
              <a:gd name="connsiteY734" fmla="*/ 3047889 h 6858000"/>
              <a:gd name="connsiteX735" fmla="*/ 52419 w 7467600"/>
              <a:gd name="connsiteY735" fmla="*/ 2987479 h 6858000"/>
              <a:gd name="connsiteX736" fmla="*/ 59142 w 7467600"/>
              <a:gd name="connsiteY736" fmla="*/ 2978488 h 6858000"/>
              <a:gd name="connsiteX737" fmla="*/ 0 w 7467600"/>
              <a:gd name="connsiteY737" fmla="*/ 3015334 h 6858000"/>
              <a:gd name="connsiteX738" fmla="*/ 0 w 7467600"/>
              <a:gd name="connsiteY738" fmla="*/ 2914286 h 6858000"/>
              <a:gd name="connsiteX739" fmla="*/ 36383 w 7467600"/>
              <a:gd name="connsiteY739" fmla="*/ 2901128 h 6858000"/>
              <a:gd name="connsiteX740" fmla="*/ 156329 w 7467600"/>
              <a:gd name="connsiteY740" fmla="*/ 2840533 h 6858000"/>
              <a:gd name="connsiteX741" fmla="*/ 358355 w 7467600"/>
              <a:gd name="connsiteY741" fmla="*/ 2620471 h 6858000"/>
              <a:gd name="connsiteX742" fmla="*/ 510577 w 7467600"/>
              <a:gd name="connsiteY742" fmla="*/ 2501244 h 6858000"/>
              <a:gd name="connsiteX743" fmla="*/ 211967 w 7467600"/>
              <a:gd name="connsiteY743" fmla="*/ 2479171 h 6858000"/>
              <a:gd name="connsiteX744" fmla="*/ 0 w 7467600"/>
              <a:gd name="connsiteY744" fmla="*/ 2476398 h 6858000"/>
              <a:gd name="connsiteX745" fmla="*/ 0 w 7467600"/>
              <a:gd name="connsiteY745" fmla="*/ 2389189 h 6858000"/>
              <a:gd name="connsiteX746" fmla="*/ 103062 w 7467600"/>
              <a:gd name="connsiteY746" fmla="*/ 2389518 h 6858000"/>
              <a:gd name="connsiteX747" fmla="*/ 510734 w 7467600"/>
              <a:gd name="connsiteY747" fmla="*/ 2416201 h 6858000"/>
              <a:gd name="connsiteX748" fmla="*/ 279257 w 7467600"/>
              <a:gd name="connsiteY748" fmla="*/ 2092102 h 6858000"/>
              <a:gd name="connsiteX749" fmla="*/ 65265 w 7467600"/>
              <a:gd name="connsiteY749" fmla="*/ 2006049 h 6858000"/>
              <a:gd name="connsiteX750" fmla="*/ 0 w 7467600"/>
              <a:gd name="connsiteY750" fmla="*/ 1982532 h 6858000"/>
              <a:gd name="connsiteX751" fmla="*/ 0 w 7467600"/>
              <a:gd name="connsiteY751" fmla="*/ 1912789 h 6858000"/>
              <a:gd name="connsiteX752" fmla="*/ 97460 w 7467600"/>
              <a:gd name="connsiteY752" fmla="*/ 1953725 h 6858000"/>
              <a:gd name="connsiteX753" fmla="*/ 221272 w 7467600"/>
              <a:gd name="connsiteY753" fmla="*/ 1980766 h 6858000"/>
              <a:gd name="connsiteX754" fmla="*/ 116765 w 7467600"/>
              <a:gd name="connsiteY754" fmla="*/ 1911033 h 6858000"/>
              <a:gd name="connsiteX755" fmla="*/ 16405 w 7467600"/>
              <a:gd name="connsiteY755" fmla="*/ 1803412 h 6858000"/>
              <a:gd name="connsiteX756" fmla="*/ 0 w 7467600"/>
              <a:gd name="connsiteY756" fmla="*/ 1784777 h 6858000"/>
              <a:gd name="connsiteX757" fmla="*/ 0 w 7467600"/>
              <a:gd name="connsiteY757" fmla="*/ 1740082 h 6858000"/>
              <a:gd name="connsiteX758" fmla="*/ 39394 w 7467600"/>
              <a:gd name="connsiteY758" fmla="*/ 1784856 h 6858000"/>
              <a:gd name="connsiteX759" fmla="*/ 135813 w 7467600"/>
              <a:gd name="connsiteY759" fmla="*/ 1888838 h 6858000"/>
              <a:gd name="connsiteX760" fmla="*/ 242575 w 7467600"/>
              <a:gd name="connsiteY760" fmla="*/ 1958841 h 6858000"/>
              <a:gd name="connsiteX761" fmla="*/ 82197 w 7467600"/>
              <a:gd name="connsiteY761" fmla="*/ 1754826 h 6858000"/>
              <a:gd name="connsiteX762" fmla="*/ 0 w 7467600"/>
              <a:gd name="connsiteY762" fmla="*/ 1679650 h 6858000"/>
              <a:gd name="connsiteX763" fmla="*/ 0 w 7467600"/>
              <a:gd name="connsiteY763" fmla="*/ 1602463 h 6858000"/>
              <a:gd name="connsiteX764" fmla="*/ 84689 w 7467600"/>
              <a:gd name="connsiteY764" fmla="*/ 1677442 h 6858000"/>
              <a:gd name="connsiteX765" fmla="*/ 298437 w 7467600"/>
              <a:gd name="connsiteY765" fmla="*/ 1968019 h 6858000"/>
              <a:gd name="connsiteX766" fmla="*/ 227269 w 7467600"/>
              <a:gd name="connsiteY766" fmla="*/ 1114064 h 6858000"/>
              <a:gd name="connsiteX767" fmla="*/ 248003 w 7467600"/>
              <a:gd name="connsiteY767" fmla="*/ 1089613 h 6858000"/>
              <a:gd name="connsiteX768" fmla="*/ 427020 w 7467600"/>
              <a:gd name="connsiteY768" fmla="*/ 1619803 h 6858000"/>
              <a:gd name="connsiteX769" fmla="*/ 340345 w 7467600"/>
              <a:gd name="connsiteY769" fmla="*/ 2027739 h 6858000"/>
              <a:gd name="connsiteX770" fmla="*/ 360865 w 7467600"/>
              <a:gd name="connsiteY770" fmla="*/ 2044827 h 6858000"/>
              <a:gd name="connsiteX771" fmla="*/ 560414 w 7467600"/>
              <a:gd name="connsiteY771" fmla="*/ 2421457 h 6858000"/>
              <a:gd name="connsiteX772" fmla="*/ 1359703 w 7467600"/>
              <a:gd name="connsiteY772" fmla="*/ 2578554 h 6858000"/>
              <a:gd name="connsiteX773" fmla="*/ 1359422 w 7467600"/>
              <a:gd name="connsiteY773" fmla="*/ 2577994 h 6858000"/>
              <a:gd name="connsiteX774" fmla="*/ 828701 w 7467600"/>
              <a:gd name="connsiteY774" fmla="*/ 1839520 h 6858000"/>
              <a:gd name="connsiteX775" fmla="*/ 494427 w 7467600"/>
              <a:gd name="connsiteY775" fmla="*/ 1092333 h 6858000"/>
              <a:gd name="connsiteX776" fmla="*/ 506322 w 7467600"/>
              <a:gd name="connsiteY776" fmla="*/ 1020997 h 6858000"/>
              <a:gd name="connsiteX777" fmla="*/ 4570198 w 7467600"/>
              <a:gd name="connsiteY777" fmla="*/ 978081 h 6858000"/>
              <a:gd name="connsiteX778" fmla="*/ 4523691 w 7467600"/>
              <a:gd name="connsiteY778" fmla="*/ 1127776 h 6858000"/>
              <a:gd name="connsiteX779" fmla="*/ 4509875 w 7467600"/>
              <a:gd name="connsiteY779" fmla="*/ 1167552 h 6858000"/>
              <a:gd name="connsiteX780" fmla="*/ 4478168 w 7467600"/>
              <a:gd name="connsiteY780" fmla="*/ 1260735 h 6858000"/>
              <a:gd name="connsiteX781" fmla="*/ 4409309 w 7467600"/>
              <a:gd name="connsiteY781" fmla="*/ 1666996 h 6858000"/>
              <a:gd name="connsiteX782" fmla="*/ 4370031 w 7467600"/>
              <a:gd name="connsiteY782" fmla="*/ 1955666 h 6858000"/>
              <a:gd name="connsiteX783" fmla="*/ 4570198 w 7467600"/>
              <a:gd name="connsiteY783" fmla="*/ 978081 h 6858000"/>
              <a:gd name="connsiteX784" fmla="*/ 4557898 w 7467600"/>
              <a:gd name="connsiteY784" fmla="*/ 900011 h 6858000"/>
              <a:gd name="connsiteX785" fmla="*/ 4344840 w 7467600"/>
              <a:gd name="connsiteY785" fmla="*/ 1922038 h 6858000"/>
              <a:gd name="connsiteX786" fmla="*/ 4378710 w 7467600"/>
              <a:gd name="connsiteY786" fmla="*/ 1665516 h 6858000"/>
              <a:gd name="connsiteX787" fmla="*/ 4448798 w 7467600"/>
              <a:gd name="connsiteY787" fmla="*/ 1253024 h 6858000"/>
              <a:gd name="connsiteX788" fmla="*/ 4480315 w 7467600"/>
              <a:gd name="connsiteY788" fmla="*/ 1158454 h 6858000"/>
              <a:gd name="connsiteX789" fmla="*/ 4494133 w 7467600"/>
              <a:gd name="connsiteY789" fmla="*/ 1118676 h 6858000"/>
              <a:gd name="connsiteX790" fmla="*/ 4557898 w 7467600"/>
              <a:gd name="connsiteY790" fmla="*/ 900011 h 6858000"/>
              <a:gd name="connsiteX791" fmla="*/ 5870151 w 7467600"/>
              <a:gd name="connsiteY791" fmla="*/ 898890 h 6858000"/>
              <a:gd name="connsiteX792" fmla="*/ 5861335 w 7467600"/>
              <a:gd name="connsiteY792" fmla="*/ 899177 h 6858000"/>
              <a:gd name="connsiteX793" fmla="*/ 5843702 w 7467600"/>
              <a:gd name="connsiteY793" fmla="*/ 899748 h 6858000"/>
              <a:gd name="connsiteX794" fmla="*/ 5651107 w 7467600"/>
              <a:gd name="connsiteY794" fmla="*/ 920306 h 6858000"/>
              <a:gd name="connsiteX795" fmla="*/ 5459407 w 7467600"/>
              <a:gd name="connsiteY795" fmla="*/ 940975 h 6858000"/>
              <a:gd name="connsiteX796" fmla="*/ 5374846 w 7467600"/>
              <a:gd name="connsiteY796" fmla="*/ 941988 h 6858000"/>
              <a:gd name="connsiteX797" fmla="*/ 5256105 w 7467600"/>
              <a:gd name="connsiteY797" fmla="*/ 945632 h 6858000"/>
              <a:gd name="connsiteX798" fmla="*/ 5107071 w 7467600"/>
              <a:gd name="connsiteY798" fmla="*/ 969720 h 6858000"/>
              <a:gd name="connsiteX799" fmla="*/ 4998681 w 7467600"/>
              <a:gd name="connsiteY799" fmla="*/ 988771 h 6858000"/>
              <a:gd name="connsiteX800" fmla="*/ 5870151 w 7467600"/>
              <a:gd name="connsiteY800" fmla="*/ 898890 h 6858000"/>
              <a:gd name="connsiteX801" fmla="*/ 5504425 w 7467600"/>
              <a:gd name="connsiteY801" fmla="*/ 848067 h 6858000"/>
              <a:gd name="connsiteX802" fmla="*/ 4968849 w 7467600"/>
              <a:gd name="connsiteY802" fmla="*/ 962318 h 6858000"/>
              <a:gd name="connsiteX803" fmla="*/ 5104039 w 7467600"/>
              <a:gd name="connsiteY803" fmla="*/ 940634 h 6858000"/>
              <a:gd name="connsiteX804" fmla="*/ 5256311 w 7467600"/>
              <a:gd name="connsiteY804" fmla="*/ 916490 h 6858000"/>
              <a:gd name="connsiteX805" fmla="*/ 5377381 w 7467600"/>
              <a:gd name="connsiteY805" fmla="*/ 912671 h 6858000"/>
              <a:gd name="connsiteX806" fmla="*/ 5460148 w 7467600"/>
              <a:gd name="connsiteY806" fmla="*/ 911442 h 6858000"/>
              <a:gd name="connsiteX807" fmla="*/ 5648971 w 7467600"/>
              <a:gd name="connsiteY807" fmla="*/ 891331 h 6858000"/>
              <a:gd name="connsiteX808" fmla="*/ 5844807 w 7467600"/>
              <a:gd name="connsiteY808" fmla="*/ 870718 h 6858000"/>
              <a:gd name="connsiteX809" fmla="*/ 5862975 w 7467600"/>
              <a:gd name="connsiteY809" fmla="*/ 869756 h 6858000"/>
              <a:gd name="connsiteX810" fmla="*/ 5920887 w 7467600"/>
              <a:gd name="connsiteY810" fmla="*/ 865929 h 6858000"/>
              <a:gd name="connsiteX811" fmla="*/ 5504425 w 7467600"/>
              <a:gd name="connsiteY811" fmla="*/ 848067 h 6858000"/>
              <a:gd name="connsiteX812" fmla="*/ 3607114 w 7467600"/>
              <a:gd name="connsiteY812" fmla="*/ 467441 h 6858000"/>
              <a:gd name="connsiteX813" fmla="*/ 3296242 w 7467600"/>
              <a:gd name="connsiteY813" fmla="*/ 807991 h 6858000"/>
              <a:gd name="connsiteX814" fmla="*/ 3174674 w 7467600"/>
              <a:gd name="connsiteY814" fmla="*/ 919759 h 6858000"/>
              <a:gd name="connsiteX815" fmla="*/ 3042978 w 7467600"/>
              <a:gd name="connsiteY815" fmla="*/ 1054894 h 6858000"/>
              <a:gd name="connsiteX816" fmla="*/ 2968914 w 7467600"/>
              <a:gd name="connsiteY816" fmla="*/ 1133756 h 6858000"/>
              <a:gd name="connsiteX817" fmla="*/ 3103823 w 7467600"/>
              <a:gd name="connsiteY817" fmla="*/ 1026814 h 6858000"/>
              <a:gd name="connsiteX818" fmla="*/ 3607114 w 7467600"/>
              <a:gd name="connsiteY818" fmla="*/ 467441 h 6858000"/>
              <a:gd name="connsiteX819" fmla="*/ 3744487 w 7467600"/>
              <a:gd name="connsiteY819" fmla="*/ 383136 h 6858000"/>
              <a:gd name="connsiteX820" fmla="*/ 3970213 w 7467600"/>
              <a:gd name="connsiteY820" fmla="*/ 995559 h 6858000"/>
              <a:gd name="connsiteX821" fmla="*/ 3744487 w 7467600"/>
              <a:gd name="connsiteY821" fmla="*/ 383136 h 6858000"/>
              <a:gd name="connsiteX822" fmla="*/ 3624562 w 7467600"/>
              <a:gd name="connsiteY822" fmla="*/ 367041 h 6858000"/>
              <a:gd name="connsiteX823" fmla="*/ 3489712 w 7467600"/>
              <a:gd name="connsiteY823" fmla="*/ 485386 h 6858000"/>
              <a:gd name="connsiteX824" fmla="*/ 3182994 w 7467600"/>
              <a:gd name="connsiteY824" fmla="*/ 828265 h 6858000"/>
              <a:gd name="connsiteX825" fmla="*/ 2892114 w 7467600"/>
              <a:gd name="connsiteY825" fmla="*/ 1172635 h 6858000"/>
              <a:gd name="connsiteX826" fmla="*/ 3021459 w 7467600"/>
              <a:gd name="connsiteY826" fmla="*/ 1035385 h 6858000"/>
              <a:gd name="connsiteX827" fmla="*/ 3153873 w 7467600"/>
              <a:gd name="connsiteY827" fmla="*/ 898971 h 6858000"/>
              <a:gd name="connsiteX828" fmla="*/ 3276511 w 7467600"/>
              <a:gd name="connsiteY828" fmla="*/ 786423 h 6858000"/>
              <a:gd name="connsiteX829" fmla="*/ 3584154 w 7467600"/>
              <a:gd name="connsiteY829" fmla="*/ 448218 h 6858000"/>
              <a:gd name="connsiteX830" fmla="*/ 3624562 w 7467600"/>
              <a:gd name="connsiteY830" fmla="*/ 367041 h 6858000"/>
              <a:gd name="connsiteX831" fmla="*/ 3766672 w 7467600"/>
              <a:gd name="connsiteY831" fmla="*/ 359429 h 6858000"/>
              <a:gd name="connsiteX832" fmla="*/ 3996338 w 7467600"/>
              <a:gd name="connsiteY832" fmla="*/ 968237 h 6858000"/>
              <a:gd name="connsiteX833" fmla="*/ 3766672 w 7467600"/>
              <a:gd name="connsiteY833" fmla="*/ 359429 h 6858000"/>
              <a:gd name="connsiteX834" fmla="*/ 5805386 w 7467600"/>
              <a:gd name="connsiteY834" fmla="*/ 239240 h 6858000"/>
              <a:gd name="connsiteX835" fmla="*/ 5736947 w 7467600"/>
              <a:gd name="connsiteY835" fmla="*/ 261367 h 6858000"/>
              <a:gd name="connsiteX836" fmla="*/ 5427012 w 7467600"/>
              <a:gd name="connsiteY836" fmla="*/ 311272 h 6858000"/>
              <a:gd name="connsiteX837" fmla="*/ 5147818 w 7467600"/>
              <a:gd name="connsiteY837" fmla="*/ 322112 h 6858000"/>
              <a:gd name="connsiteX838" fmla="*/ 5060854 w 7467600"/>
              <a:gd name="connsiteY838" fmla="*/ 311882 h 6858000"/>
              <a:gd name="connsiteX839" fmla="*/ 4945989 w 7467600"/>
              <a:gd name="connsiteY839" fmla="*/ 300516 h 6858000"/>
              <a:gd name="connsiteX840" fmla="*/ 5410479 w 7467600"/>
              <a:gd name="connsiteY840" fmla="*/ 348434 h 6858000"/>
              <a:gd name="connsiteX841" fmla="*/ 5805386 w 7467600"/>
              <a:gd name="connsiteY841" fmla="*/ 239240 h 6858000"/>
              <a:gd name="connsiteX842" fmla="*/ 5905192 w 7467600"/>
              <a:gd name="connsiteY842" fmla="*/ 163079 h 6858000"/>
              <a:gd name="connsiteX843" fmla="*/ 5865655 w 7467600"/>
              <a:gd name="connsiteY843" fmla="*/ 171901 h 6858000"/>
              <a:gd name="connsiteX844" fmla="*/ 5259740 w 7467600"/>
              <a:gd name="connsiteY844" fmla="*/ 257013 h 6858000"/>
              <a:gd name="connsiteX845" fmla="*/ 5208466 w 7467600"/>
              <a:gd name="connsiteY845" fmla="*/ 257550 h 6858000"/>
              <a:gd name="connsiteX846" fmla="*/ 4980204 w 7467600"/>
              <a:gd name="connsiteY846" fmla="*/ 271903 h 6858000"/>
              <a:gd name="connsiteX847" fmla="*/ 5068068 w 7467600"/>
              <a:gd name="connsiteY847" fmla="*/ 282244 h 6858000"/>
              <a:gd name="connsiteX848" fmla="*/ 5153231 w 7467600"/>
              <a:gd name="connsiteY848" fmla="*/ 292240 h 6858000"/>
              <a:gd name="connsiteX849" fmla="*/ 5426491 w 7467600"/>
              <a:gd name="connsiteY849" fmla="*/ 281128 h 6858000"/>
              <a:gd name="connsiteX850" fmla="*/ 5731212 w 7467600"/>
              <a:gd name="connsiteY850" fmla="*/ 231951 h 6858000"/>
              <a:gd name="connsiteX851" fmla="*/ 5905192 w 7467600"/>
              <a:gd name="connsiteY851" fmla="*/ 163079 h 6858000"/>
              <a:gd name="connsiteX852" fmla="*/ 5944437 w 7467600"/>
              <a:gd name="connsiteY852" fmla="*/ 113829 h 6858000"/>
              <a:gd name="connsiteX853" fmla="*/ 5825032 w 7467600"/>
              <a:gd name="connsiteY853" fmla="*/ 146405 h 6858000"/>
              <a:gd name="connsiteX854" fmla="*/ 4955599 w 7467600"/>
              <a:gd name="connsiteY854" fmla="*/ 247008 h 6858000"/>
              <a:gd name="connsiteX855" fmla="*/ 5210104 w 7467600"/>
              <a:gd name="connsiteY855" fmla="*/ 228123 h 6858000"/>
              <a:gd name="connsiteX856" fmla="*/ 5261015 w 7467600"/>
              <a:gd name="connsiteY856" fmla="*/ 227087 h 6858000"/>
              <a:gd name="connsiteX857" fmla="*/ 5861181 w 7467600"/>
              <a:gd name="connsiteY857" fmla="*/ 143093 h 6858000"/>
              <a:gd name="connsiteX858" fmla="*/ 5961252 w 7467600"/>
              <a:gd name="connsiteY858" fmla="*/ 114820 h 6858000"/>
              <a:gd name="connsiteX859" fmla="*/ 5944437 w 7467600"/>
              <a:gd name="connsiteY859" fmla="*/ 113829 h 6858000"/>
              <a:gd name="connsiteX860" fmla="*/ 3882765 w 7467600"/>
              <a:gd name="connsiteY860" fmla="*/ 0 h 6858000"/>
              <a:gd name="connsiteX861" fmla="*/ 3995099 w 7467600"/>
              <a:gd name="connsiteY861" fmla="*/ 0 h 6858000"/>
              <a:gd name="connsiteX862" fmla="*/ 4163818 w 7467600"/>
              <a:gd name="connsiteY862" fmla="*/ 234104 h 6858000"/>
              <a:gd name="connsiteX863" fmla="*/ 4172099 w 7467600"/>
              <a:gd name="connsiteY863" fmla="*/ 234207 h 6858000"/>
              <a:gd name="connsiteX864" fmla="*/ 4784282 w 7467600"/>
              <a:gd name="connsiteY864" fmla="*/ 276561 h 6858000"/>
              <a:gd name="connsiteX865" fmla="*/ 4801687 w 7467600"/>
              <a:gd name="connsiteY865" fmla="*/ 267764 h 6858000"/>
              <a:gd name="connsiteX866" fmla="*/ 6082788 w 7467600"/>
              <a:gd name="connsiteY866" fmla="*/ 64119 h 6858000"/>
              <a:gd name="connsiteX867" fmla="*/ 6099442 w 7467600"/>
              <a:gd name="connsiteY867" fmla="*/ 82568 h 6858000"/>
              <a:gd name="connsiteX868" fmla="*/ 4804137 w 7467600"/>
              <a:gd name="connsiteY868" fmla="*/ 320931 h 6858000"/>
              <a:gd name="connsiteX869" fmla="*/ 4227047 w 7467600"/>
              <a:gd name="connsiteY869" fmla="*/ 313415 h 6858000"/>
              <a:gd name="connsiteX870" fmla="*/ 4346041 w 7467600"/>
              <a:gd name="connsiteY870" fmla="*/ 456086 h 6858000"/>
              <a:gd name="connsiteX871" fmla="*/ 4870967 w 7467600"/>
              <a:gd name="connsiteY871" fmla="*/ 963061 h 6858000"/>
              <a:gd name="connsiteX872" fmla="*/ 4889647 w 7467600"/>
              <a:gd name="connsiteY872" fmla="*/ 957147 h 6858000"/>
              <a:gd name="connsiteX873" fmla="*/ 5422504 w 7467600"/>
              <a:gd name="connsiteY873" fmla="*/ 805191 h 6858000"/>
              <a:gd name="connsiteX874" fmla="*/ 6087656 w 7467600"/>
              <a:gd name="connsiteY874" fmla="*/ 826703 h 6858000"/>
              <a:gd name="connsiteX875" fmla="*/ 6058717 w 7467600"/>
              <a:gd name="connsiteY875" fmla="*/ 865992 h 6858000"/>
              <a:gd name="connsiteX876" fmla="*/ 4974153 w 7467600"/>
              <a:gd name="connsiteY876" fmla="*/ 1045456 h 6858000"/>
              <a:gd name="connsiteX877" fmla="*/ 5627835 w 7467600"/>
              <a:gd name="connsiteY877" fmla="*/ 1472077 h 6858000"/>
              <a:gd name="connsiteX878" fmla="*/ 5629817 w 7467600"/>
              <a:gd name="connsiteY878" fmla="*/ 1471412 h 6858000"/>
              <a:gd name="connsiteX879" fmla="*/ 5634124 w 7467600"/>
              <a:gd name="connsiteY879" fmla="*/ 1470572 h 6858000"/>
              <a:gd name="connsiteX880" fmla="*/ 5755832 w 7467600"/>
              <a:gd name="connsiteY880" fmla="*/ 1383886 h 6858000"/>
              <a:gd name="connsiteX881" fmla="*/ 6014186 w 7467600"/>
              <a:gd name="connsiteY881" fmla="*/ 1279799 h 6858000"/>
              <a:gd name="connsiteX882" fmla="*/ 6901619 w 7467600"/>
              <a:gd name="connsiteY882" fmla="*/ 1047874 h 6858000"/>
              <a:gd name="connsiteX883" fmla="*/ 6931566 w 7467600"/>
              <a:gd name="connsiteY883" fmla="*/ 1062034 h 6858000"/>
              <a:gd name="connsiteX884" fmla="*/ 5790982 w 7467600"/>
              <a:gd name="connsiteY884" fmla="*/ 1561380 h 6858000"/>
              <a:gd name="connsiteX885" fmla="*/ 6188971 w 7467600"/>
              <a:gd name="connsiteY885" fmla="*/ 1755168 h 6858000"/>
              <a:gd name="connsiteX886" fmla="*/ 6202446 w 7467600"/>
              <a:gd name="connsiteY886" fmla="*/ 1752268 h 6858000"/>
              <a:gd name="connsiteX887" fmla="*/ 7179560 w 7467600"/>
              <a:gd name="connsiteY887" fmla="*/ 1467551 h 6858000"/>
              <a:gd name="connsiteX888" fmla="*/ 7158730 w 7467600"/>
              <a:gd name="connsiteY888" fmla="*/ 1507835 h 6858000"/>
              <a:gd name="connsiteX889" fmla="*/ 6326959 w 7467600"/>
              <a:gd name="connsiteY889" fmla="*/ 1817686 h 6858000"/>
              <a:gd name="connsiteX890" fmla="*/ 6537433 w 7467600"/>
              <a:gd name="connsiteY890" fmla="*/ 1907790 h 6858000"/>
              <a:gd name="connsiteX891" fmla="*/ 6550221 w 7467600"/>
              <a:gd name="connsiteY891" fmla="*/ 1910729 h 6858000"/>
              <a:gd name="connsiteX892" fmla="*/ 6964438 w 7467600"/>
              <a:gd name="connsiteY892" fmla="*/ 2209505 h 6858000"/>
              <a:gd name="connsiteX893" fmla="*/ 7367862 w 7467600"/>
              <a:gd name="connsiteY893" fmla="*/ 2806833 h 6858000"/>
              <a:gd name="connsiteX894" fmla="*/ 7364329 w 7467600"/>
              <a:gd name="connsiteY894" fmla="*/ 2826907 h 6858000"/>
              <a:gd name="connsiteX895" fmla="*/ 7290545 w 7467600"/>
              <a:gd name="connsiteY895" fmla="*/ 2850663 h 6858000"/>
              <a:gd name="connsiteX896" fmla="*/ 6472036 w 7467600"/>
              <a:gd name="connsiteY896" fmla="*/ 1959003 h 6858000"/>
              <a:gd name="connsiteX897" fmla="*/ 5792897 w 7467600"/>
              <a:gd name="connsiteY897" fmla="*/ 1647747 h 6858000"/>
              <a:gd name="connsiteX898" fmla="*/ 5842751 w 7467600"/>
              <a:gd name="connsiteY898" fmla="*/ 1816112 h 6858000"/>
              <a:gd name="connsiteX899" fmla="*/ 5847424 w 7467600"/>
              <a:gd name="connsiteY899" fmla="*/ 1815776 h 6858000"/>
              <a:gd name="connsiteX900" fmla="*/ 6399821 w 7467600"/>
              <a:gd name="connsiteY900" fmla="*/ 2344799 h 6858000"/>
              <a:gd name="connsiteX901" fmla="*/ 6323232 w 7467600"/>
              <a:gd name="connsiteY901" fmla="*/ 2389634 h 6858000"/>
              <a:gd name="connsiteX902" fmla="*/ 5942958 w 7467600"/>
              <a:gd name="connsiteY902" fmla="*/ 2077708 h 6858000"/>
              <a:gd name="connsiteX903" fmla="*/ 5921559 w 7467600"/>
              <a:gd name="connsiteY903" fmla="*/ 2378596 h 6858000"/>
              <a:gd name="connsiteX904" fmla="*/ 5817651 w 7467600"/>
              <a:gd name="connsiteY904" fmla="*/ 3023919 h 6858000"/>
              <a:gd name="connsiteX905" fmla="*/ 5729634 w 7467600"/>
              <a:gd name="connsiteY905" fmla="*/ 3051849 h 6858000"/>
              <a:gd name="connsiteX906" fmla="*/ 5611018 w 7467600"/>
              <a:gd name="connsiteY906" fmla="*/ 2316769 h 6858000"/>
              <a:gd name="connsiteX907" fmla="*/ 5687608 w 7467600"/>
              <a:gd name="connsiteY907" fmla="*/ 2039972 h 6858000"/>
              <a:gd name="connsiteX908" fmla="*/ 5657554 w 7467600"/>
              <a:gd name="connsiteY908" fmla="*/ 1576445 h 6858000"/>
              <a:gd name="connsiteX909" fmla="*/ 5150475 w 7467600"/>
              <a:gd name="connsiteY909" fmla="*/ 1274012 h 6858000"/>
              <a:gd name="connsiteX910" fmla="*/ 5349142 w 7467600"/>
              <a:gd name="connsiteY910" fmla="*/ 2204405 h 6858000"/>
              <a:gd name="connsiteX911" fmla="*/ 5262214 w 7467600"/>
              <a:gd name="connsiteY911" fmla="*/ 2233836 h 6858000"/>
              <a:gd name="connsiteX912" fmla="*/ 4981539 w 7467600"/>
              <a:gd name="connsiteY912" fmla="*/ 1542201 h 6858000"/>
              <a:gd name="connsiteX913" fmla="*/ 4958461 w 7467600"/>
              <a:gd name="connsiteY913" fmla="*/ 1136957 h 6858000"/>
              <a:gd name="connsiteX914" fmla="*/ 4655015 w 7467600"/>
              <a:gd name="connsiteY914" fmla="*/ 891426 h 6858000"/>
              <a:gd name="connsiteX915" fmla="*/ 4348002 w 7467600"/>
              <a:gd name="connsiteY915" fmla="*/ 2205895 h 6858000"/>
              <a:gd name="connsiteX916" fmla="*/ 4262250 w 7467600"/>
              <a:gd name="connsiteY916" fmla="*/ 2219972 h 6858000"/>
              <a:gd name="connsiteX917" fmla="*/ 4550611 w 7467600"/>
              <a:gd name="connsiteY917" fmla="*/ 817540 h 6858000"/>
              <a:gd name="connsiteX918" fmla="*/ 4564418 w 7467600"/>
              <a:gd name="connsiteY918" fmla="*/ 808293 h 6858000"/>
              <a:gd name="connsiteX919" fmla="*/ 4266388 w 7467600"/>
              <a:gd name="connsiteY919" fmla="*/ 500083 h 6858000"/>
              <a:gd name="connsiteX920" fmla="*/ 4032842 w 7467600"/>
              <a:gd name="connsiteY920" fmla="*/ 211809 h 6858000"/>
              <a:gd name="connsiteX921" fmla="*/ 3882765 w 7467600"/>
              <a:gd name="connsiteY921" fmla="*/ 0 h 6858000"/>
              <a:gd name="connsiteX922" fmla="*/ 3721337 w 7467600"/>
              <a:gd name="connsiteY922" fmla="*/ 0 h 6858000"/>
              <a:gd name="connsiteX923" fmla="*/ 3797544 w 7467600"/>
              <a:gd name="connsiteY923" fmla="*/ 0 h 6858000"/>
              <a:gd name="connsiteX924" fmla="*/ 3775734 w 7467600"/>
              <a:gd name="connsiteY924" fmla="*/ 95131 h 6858000"/>
              <a:gd name="connsiteX925" fmla="*/ 3724807 w 7467600"/>
              <a:gd name="connsiteY925" fmla="*/ 272257 h 6858000"/>
              <a:gd name="connsiteX926" fmla="*/ 3726844 w 7467600"/>
              <a:gd name="connsiteY926" fmla="*/ 282988 h 6858000"/>
              <a:gd name="connsiteX927" fmla="*/ 3742664 w 7467600"/>
              <a:gd name="connsiteY927" fmla="*/ 279918 h 6858000"/>
              <a:gd name="connsiteX928" fmla="*/ 4103910 w 7467600"/>
              <a:gd name="connsiteY928" fmla="*/ 1161917 h 6858000"/>
              <a:gd name="connsiteX929" fmla="*/ 4020269 w 7467600"/>
              <a:gd name="connsiteY929" fmla="*/ 1200406 h 6858000"/>
              <a:gd name="connsiteX930" fmla="*/ 3674882 w 7467600"/>
              <a:gd name="connsiteY930" fmla="*/ 488524 h 6858000"/>
              <a:gd name="connsiteX931" fmla="*/ 3132682 w 7467600"/>
              <a:gd name="connsiteY931" fmla="*/ 1072284 h 6858000"/>
              <a:gd name="connsiteX932" fmla="*/ 2716346 w 7467600"/>
              <a:gd name="connsiteY932" fmla="*/ 1276376 h 6858000"/>
              <a:gd name="connsiteX933" fmla="*/ 2716772 w 7467600"/>
              <a:gd name="connsiteY933" fmla="*/ 1255462 h 6858000"/>
              <a:gd name="connsiteX934" fmla="*/ 3471096 w 7467600"/>
              <a:gd name="connsiteY934" fmla="*/ 437072 h 6858000"/>
              <a:gd name="connsiteX935" fmla="*/ 3639057 w 7467600"/>
              <a:gd name="connsiteY935" fmla="*/ 286334 h 6858000"/>
              <a:gd name="connsiteX936" fmla="*/ 3640309 w 7467600"/>
              <a:gd name="connsiteY936" fmla="*/ 284664 h 6858000"/>
              <a:gd name="connsiteX937" fmla="*/ 3646022 w 7467600"/>
              <a:gd name="connsiteY937" fmla="*/ 276711 h 6858000"/>
              <a:gd name="connsiteX938" fmla="*/ 3707943 w 7467600"/>
              <a:gd name="connsiteY938" fmla="*/ 65958 h 6858000"/>
              <a:gd name="connsiteX939" fmla="*/ 3721337 w 7467600"/>
              <a:gd name="connsiteY939" fmla="*/ 0 h 6858000"/>
              <a:gd name="connsiteX940" fmla="*/ 2867960 w 7467600"/>
              <a:gd name="connsiteY940" fmla="*/ 0 h 6858000"/>
              <a:gd name="connsiteX941" fmla="*/ 2926351 w 7467600"/>
              <a:gd name="connsiteY941" fmla="*/ 0 h 6858000"/>
              <a:gd name="connsiteX942" fmla="*/ 2902823 w 7467600"/>
              <a:gd name="connsiteY942" fmla="*/ 262929 h 6858000"/>
              <a:gd name="connsiteX943" fmla="*/ 2940663 w 7467600"/>
              <a:gd name="connsiteY943" fmla="*/ 140884 h 6858000"/>
              <a:gd name="connsiteX944" fmla="*/ 2947039 w 7467600"/>
              <a:gd name="connsiteY944" fmla="*/ 122524 h 6858000"/>
              <a:gd name="connsiteX945" fmla="*/ 2984316 w 7467600"/>
              <a:gd name="connsiteY945" fmla="*/ 0 h 6858000"/>
              <a:gd name="connsiteX946" fmla="*/ 3016114 w 7467600"/>
              <a:gd name="connsiteY946" fmla="*/ 0 h 6858000"/>
              <a:gd name="connsiteX947" fmla="*/ 2979949 w 7467600"/>
              <a:gd name="connsiteY947" fmla="*/ 119274 h 6858000"/>
              <a:gd name="connsiteX948" fmla="*/ 3023879 w 7467600"/>
              <a:gd name="connsiteY948" fmla="*/ 0 h 6858000"/>
              <a:gd name="connsiteX949" fmla="*/ 3105400 w 7467600"/>
              <a:gd name="connsiteY949" fmla="*/ 0 h 6858000"/>
              <a:gd name="connsiteX950" fmla="*/ 3094669 w 7467600"/>
              <a:gd name="connsiteY950" fmla="*/ 30308 h 6858000"/>
              <a:gd name="connsiteX951" fmla="*/ 2901945 w 7467600"/>
              <a:gd name="connsiteY951" fmla="*/ 466538 h 6858000"/>
              <a:gd name="connsiteX952" fmla="*/ 2815209 w 7467600"/>
              <a:gd name="connsiteY952" fmla="*/ 497361 h 6858000"/>
              <a:gd name="connsiteX953" fmla="*/ 2844845 w 7467600"/>
              <a:gd name="connsiteY953" fmla="*/ 127638 h 6858000"/>
              <a:gd name="connsiteX954" fmla="*/ 2867960 w 7467600"/>
              <a:gd name="connsiteY954" fmla="*/ 0 h 6858000"/>
              <a:gd name="connsiteX955" fmla="*/ 1057230 w 7467600"/>
              <a:gd name="connsiteY955" fmla="*/ 0 h 6858000"/>
              <a:gd name="connsiteX956" fmla="*/ 1111003 w 7467600"/>
              <a:gd name="connsiteY956" fmla="*/ 0 h 6858000"/>
              <a:gd name="connsiteX957" fmla="*/ 1125553 w 7467600"/>
              <a:gd name="connsiteY957" fmla="*/ 52588 h 6858000"/>
              <a:gd name="connsiteX958" fmla="*/ 1304276 w 7467600"/>
              <a:gd name="connsiteY958" fmla="*/ 476275 h 6858000"/>
              <a:gd name="connsiteX959" fmla="*/ 1492066 w 7467600"/>
              <a:gd name="connsiteY959" fmla="*/ 886333 h 6858000"/>
              <a:gd name="connsiteX960" fmla="*/ 1423698 w 7467600"/>
              <a:gd name="connsiteY960" fmla="*/ 710817 h 6858000"/>
              <a:gd name="connsiteX961" fmla="*/ 1357609 w 7467600"/>
              <a:gd name="connsiteY961" fmla="*/ 532892 h 6858000"/>
              <a:gd name="connsiteX962" fmla="*/ 1309550 w 7467600"/>
              <a:gd name="connsiteY962" fmla="*/ 374031 h 6858000"/>
              <a:gd name="connsiteX963" fmla="*/ 1193673 w 7467600"/>
              <a:gd name="connsiteY963" fmla="*/ 49533 h 6858000"/>
              <a:gd name="connsiteX964" fmla="*/ 1164391 w 7467600"/>
              <a:gd name="connsiteY964" fmla="*/ 0 h 6858000"/>
              <a:gd name="connsiteX965" fmla="*/ 1200666 w 7467600"/>
              <a:gd name="connsiteY965" fmla="*/ 0 h 6858000"/>
              <a:gd name="connsiteX966" fmla="*/ 1223408 w 7467600"/>
              <a:gd name="connsiteY966" fmla="*/ 38996 h 6858000"/>
              <a:gd name="connsiteX967" fmla="*/ 1339635 w 7467600"/>
              <a:gd name="connsiteY967" fmla="*/ 365517 h 6858000"/>
              <a:gd name="connsiteX968" fmla="*/ 1387469 w 7467600"/>
              <a:gd name="connsiteY968" fmla="*/ 523079 h 6858000"/>
              <a:gd name="connsiteX969" fmla="*/ 1452685 w 7467600"/>
              <a:gd name="connsiteY969" fmla="*/ 699806 h 6858000"/>
              <a:gd name="connsiteX970" fmla="*/ 1492092 w 7467600"/>
              <a:gd name="connsiteY970" fmla="*/ 800424 h 6858000"/>
              <a:gd name="connsiteX971" fmla="*/ 1455302 w 7467600"/>
              <a:gd name="connsiteY971" fmla="*/ 632913 h 6858000"/>
              <a:gd name="connsiteX972" fmla="*/ 1222336 w 7467600"/>
              <a:gd name="connsiteY972" fmla="*/ 9480 h 6858000"/>
              <a:gd name="connsiteX973" fmla="*/ 1214634 w 7467600"/>
              <a:gd name="connsiteY973" fmla="*/ 0 h 6858000"/>
              <a:gd name="connsiteX974" fmla="*/ 1289827 w 7467600"/>
              <a:gd name="connsiteY974" fmla="*/ 0 h 6858000"/>
              <a:gd name="connsiteX975" fmla="*/ 1321076 w 7467600"/>
              <a:gd name="connsiteY975" fmla="*/ 59722 h 6858000"/>
              <a:gd name="connsiteX976" fmla="*/ 1512579 w 7467600"/>
              <a:gd name="connsiteY976" fmla="*/ 626441 h 6858000"/>
              <a:gd name="connsiteX977" fmla="*/ 1506076 w 7467600"/>
              <a:gd name="connsiteY977" fmla="*/ 1089289 h 6858000"/>
              <a:gd name="connsiteX978" fmla="*/ 1486346 w 7467600"/>
              <a:gd name="connsiteY978" fmla="*/ 1079919 h 6858000"/>
              <a:gd name="connsiteX979" fmla="*/ 1070511 w 7467600"/>
              <a:gd name="connsiteY979" fmla="*/ 48609 h 6858000"/>
              <a:gd name="connsiteX980" fmla="*/ 1057230 w 7467600"/>
              <a:gd name="connsiteY980" fmla="*/ 0 h 6858000"/>
              <a:gd name="connsiteX981" fmla="*/ 43151 w 7467600"/>
              <a:gd name="connsiteY981" fmla="*/ 0 h 6858000"/>
              <a:gd name="connsiteX982" fmla="*/ 95283 w 7467600"/>
              <a:gd name="connsiteY982" fmla="*/ 0 h 6858000"/>
              <a:gd name="connsiteX983" fmla="*/ 300708 w 7467600"/>
              <a:gd name="connsiteY983" fmla="*/ 154571 h 6858000"/>
              <a:gd name="connsiteX984" fmla="*/ 530414 w 7467600"/>
              <a:gd name="connsiteY984" fmla="*/ 354673 h 6858000"/>
              <a:gd name="connsiteX985" fmla="*/ 333785 w 7467600"/>
              <a:gd name="connsiteY985" fmla="*/ 161564 h 6858000"/>
              <a:gd name="connsiteX986" fmla="*/ 147005 w 7467600"/>
              <a:gd name="connsiteY986" fmla="*/ 0 h 6858000"/>
              <a:gd name="connsiteX987" fmla="*/ 272509 w 7467600"/>
              <a:gd name="connsiteY987" fmla="*/ 0 h 6858000"/>
              <a:gd name="connsiteX988" fmla="*/ 326276 w 7467600"/>
              <a:gd name="connsiteY988" fmla="*/ 45847 h 6858000"/>
              <a:gd name="connsiteX989" fmla="*/ 823759 w 7467600"/>
              <a:gd name="connsiteY989" fmla="*/ 574145 h 6858000"/>
              <a:gd name="connsiteX990" fmla="*/ 811254 w 7467600"/>
              <a:gd name="connsiteY990" fmla="*/ 665546 h 6858000"/>
              <a:gd name="connsiteX991" fmla="*/ 154042 w 7467600"/>
              <a:gd name="connsiteY991" fmla="*/ 261522 h 6858000"/>
              <a:gd name="connsiteX992" fmla="*/ 13550 w 7467600"/>
              <a:gd name="connsiteY992" fmla="*/ 158423 h 6858000"/>
              <a:gd name="connsiteX993" fmla="*/ 0 w 7467600"/>
              <a:gd name="connsiteY993" fmla="*/ 146618 h 6858000"/>
              <a:gd name="connsiteX994" fmla="*/ 0 w 7467600"/>
              <a:gd name="connsiteY994" fmla="*/ 59161 h 6858000"/>
              <a:gd name="connsiteX995" fmla="*/ 45427 w 7467600"/>
              <a:gd name="connsiteY995" fmla="*/ 101078 h 6858000"/>
              <a:gd name="connsiteX996" fmla="*/ 630103 w 7467600"/>
              <a:gd name="connsiteY996" fmla="*/ 485885 h 6858000"/>
              <a:gd name="connsiteX997" fmla="*/ 532040 w 7467600"/>
              <a:gd name="connsiteY997" fmla="*/ 399359 h 6858000"/>
              <a:gd name="connsiteX998" fmla="*/ 517618 w 7467600"/>
              <a:gd name="connsiteY998" fmla="*/ 385726 h 6858000"/>
              <a:gd name="connsiteX999" fmla="*/ 285074 w 7467600"/>
              <a:gd name="connsiteY999" fmla="*/ 182755 h 6858000"/>
              <a:gd name="connsiteX1000" fmla="*/ 43151 w 7467600"/>
              <a:gd name="connsiteY100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7368569 w 7467600"/>
              <a:gd name="connsiteY143" fmla="*/ 5270182 h 6858000"/>
              <a:gd name="connsiteX144" fmla="*/ 1903353 w 7467600"/>
              <a:gd name="connsiteY144" fmla="*/ 5044827 h 6858000"/>
              <a:gd name="connsiteX145" fmla="*/ 1936931 w 7467600"/>
              <a:gd name="connsiteY145" fmla="*/ 5093954 h 6858000"/>
              <a:gd name="connsiteX146" fmla="*/ 2195868 w 7467600"/>
              <a:gd name="connsiteY146" fmla="*/ 5396574 h 6858000"/>
              <a:gd name="connsiteX147" fmla="*/ 2088852 w 7467600"/>
              <a:gd name="connsiteY147" fmla="*/ 5166123 h 6858000"/>
              <a:gd name="connsiteX148" fmla="*/ 1958241 w 7467600"/>
              <a:gd name="connsiteY148" fmla="*/ 5067955 h 6858000"/>
              <a:gd name="connsiteX149" fmla="*/ 1903353 w 7467600"/>
              <a:gd name="connsiteY149" fmla="*/ 5044827 h 6858000"/>
              <a:gd name="connsiteX150" fmla="*/ 1979378 w 7467600"/>
              <a:gd name="connsiteY150" fmla="*/ 4769504 h 6858000"/>
              <a:gd name="connsiteX151" fmla="*/ 2882120 w 7467600"/>
              <a:gd name="connsiteY151" fmla="*/ 5064547 h 6858000"/>
              <a:gd name="connsiteX152" fmla="*/ 2793103 w 7467600"/>
              <a:gd name="connsiteY152" fmla="*/ 5039699 h 6858000"/>
              <a:gd name="connsiteX153" fmla="*/ 2770041 w 7467600"/>
              <a:gd name="connsiteY153" fmla="*/ 5033634 h 6858000"/>
              <a:gd name="connsiteX154" fmla="*/ 1979378 w 7467600"/>
              <a:gd name="connsiteY154" fmla="*/ 4769504 h 6858000"/>
              <a:gd name="connsiteX155" fmla="*/ 1927410 w 7467600"/>
              <a:gd name="connsiteY155" fmla="*/ 4716164 h 6858000"/>
              <a:gd name="connsiteX156" fmla="*/ 1959587 w 7467600"/>
              <a:gd name="connsiteY156" fmla="*/ 4728849 h 6858000"/>
              <a:gd name="connsiteX157" fmla="*/ 2777707 w 7467600"/>
              <a:gd name="connsiteY157" fmla="*/ 5003991 h 6858000"/>
              <a:gd name="connsiteX158" fmla="*/ 2800768 w 7467600"/>
              <a:gd name="connsiteY158" fmla="*/ 5010056 h 6858000"/>
              <a:gd name="connsiteX159" fmla="*/ 2879408 w 7467600"/>
              <a:gd name="connsiteY159" fmla="*/ 5031590 h 6858000"/>
              <a:gd name="connsiteX160" fmla="*/ 2862295 w 7467600"/>
              <a:gd name="connsiteY160" fmla="*/ 5022958 h 6858000"/>
              <a:gd name="connsiteX161" fmla="*/ 2813343 w 7467600"/>
              <a:gd name="connsiteY161" fmla="*/ 4998369 h 6858000"/>
              <a:gd name="connsiteX162" fmla="*/ 2646245 w 7467600"/>
              <a:gd name="connsiteY162" fmla="*/ 4930999 h 6858000"/>
              <a:gd name="connsiteX163" fmla="*/ 1999243 w 7467600"/>
              <a:gd name="connsiteY163" fmla="*/ 4730524 h 6858000"/>
              <a:gd name="connsiteX164" fmla="*/ 1979527 w 7467600"/>
              <a:gd name="connsiteY164" fmla="*/ 4726651 h 6858000"/>
              <a:gd name="connsiteX165" fmla="*/ 1927410 w 7467600"/>
              <a:gd name="connsiteY165" fmla="*/ 4716164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310106 w 7467600"/>
              <a:gd name="connsiteY195" fmla="*/ 3943217 h 6858000"/>
              <a:gd name="connsiteX196" fmla="*/ 1423113 w 7467600"/>
              <a:gd name="connsiteY196" fmla="*/ 3874565 h 6858000"/>
              <a:gd name="connsiteX197" fmla="*/ 1260565 w 7467600"/>
              <a:gd name="connsiteY197" fmla="*/ 4031982 h 6858000"/>
              <a:gd name="connsiteX198" fmla="*/ 901900 w 7467600"/>
              <a:gd name="connsiteY198" fmla="*/ 4421236 h 6858000"/>
              <a:gd name="connsiteX199" fmla="*/ 845044 w 7467600"/>
              <a:gd name="connsiteY199" fmla="*/ 4502436 h 6858000"/>
              <a:gd name="connsiteX200" fmla="*/ 685926 w 7467600"/>
              <a:gd name="connsiteY200" fmla="*/ 4703069 h 6858000"/>
              <a:gd name="connsiteX201" fmla="*/ 684248 w 7467600"/>
              <a:gd name="connsiteY201" fmla="*/ 4706721 h 6858000"/>
              <a:gd name="connsiteX202" fmla="*/ 1423113 w 7467600"/>
              <a:gd name="connsiteY202" fmla="*/ 3874565 h 6858000"/>
              <a:gd name="connsiteX203" fmla="*/ 3316479 w 7467600"/>
              <a:gd name="connsiteY203" fmla="*/ 3872136 h 6858000"/>
              <a:gd name="connsiteX204" fmla="*/ 3546806 w 7467600"/>
              <a:gd name="connsiteY204" fmla="*/ 4356139 h 6858000"/>
              <a:gd name="connsiteX205" fmla="*/ 3364433 w 7467600"/>
              <a:gd name="connsiteY205" fmla="*/ 3953121 h 6858000"/>
              <a:gd name="connsiteX206" fmla="*/ 3316479 w 7467600"/>
              <a:gd name="connsiteY206" fmla="*/ 3872136 h 6858000"/>
              <a:gd name="connsiteX207" fmla="*/ 3291335 w 7467600"/>
              <a:gd name="connsiteY207" fmla="*/ 3767420 h 6858000"/>
              <a:gd name="connsiteX208" fmla="*/ 3390805 w 7467600"/>
              <a:gd name="connsiteY208" fmla="*/ 3937163 h 6858000"/>
              <a:gd name="connsiteX209" fmla="*/ 3579062 w 7467600"/>
              <a:gd name="connsiteY209" fmla="*/ 4359040 h 6858000"/>
              <a:gd name="connsiteX210" fmla="*/ 3467355 w 7467600"/>
              <a:gd name="connsiteY210" fmla="*/ 3988130 h 6858000"/>
              <a:gd name="connsiteX211" fmla="*/ 3310753 w 7467600"/>
              <a:gd name="connsiteY211" fmla="*/ 3787140 h 6858000"/>
              <a:gd name="connsiteX212" fmla="*/ 3291335 w 7467600"/>
              <a:gd name="connsiteY212" fmla="*/ 3767420 h 6858000"/>
              <a:gd name="connsiteX213" fmla="*/ 1635889 w 7467600"/>
              <a:gd name="connsiteY213" fmla="*/ 3709494 h 6858000"/>
              <a:gd name="connsiteX214" fmla="*/ 1634800 w 7467600"/>
              <a:gd name="connsiteY214" fmla="*/ 3731111 h 6858000"/>
              <a:gd name="connsiteX215" fmla="*/ 1635889 w 7467600"/>
              <a:gd name="connsiteY215" fmla="*/ 3709494 h 6858000"/>
              <a:gd name="connsiteX216" fmla="*/ 1510397 w 7467600"/>
              <a:gd name="connsiteY216" fmla="*/ 3684705 h 6858000"/>
              <a:gd name="connsiteX217" fmla="*/ 1146550 w 7467600"/>
              <a:gd name="connsiteY217" fmla="*/ 3802012 h 6858000"/>
              <a:gd name="connsiteX218" fmla="*/ 698834 w 7467600"/>
              <a:gd name="connsiteY218" fmla="*/ 3952272 h 6858000"/>
              <a:gd name="connsiteX219" fmla="*/ 34256 w 7467600"/>
              <a:gd name="connsiteY219" fmla="*/ 4347603 h 6858000"/>
              <a:gd name="connsiteX220" fmla="*/ 527241 w 7467600"/>
              <a:gd name="connsiteY220" fmla="*/ 4065078 h 6858000"/>
              <a:gd name="connsiteX221" fmla="*/ 1510397 w 7467600"/>
              <a:gd name="connsiteY221" fmla="*/ 3684705 h 6858000"/>
              <a:gd name="connsiteX222" fmla="*/ 1313114 w 7467600"/>
              <a:gd name="connsiteY222" fmla="*/ 3655216 h 6858000"/>
              <a:gd name="connsiteX223" fmla="*/ 1109304 w 7467600"/>
              <a:gd name="connsiteY223" fmla="*/ 3669030 h 6858000"/>
              <a:gd name="connsiteX224" fmla="*/ 8129 w 7467600"/>
              <a:gd name="connsiteY224" fmla="*/ 4330519 h 6858000"/>
              <a:gd name="connsiteX225" fmla="*/ 687572 w 7467600"/>
              <a:gd name="connsiteY225" fmla="*/ 3925629 h 6858000"/>
              <a:gd name="connsiteX226" fmla="*/ 1138365 w 7467600"/>
              <a:gd name="connsiteY226" fmla="*/ 3774515 h 6858000"/>
              <a:gd name="connsiteX227" fmla="*/ 1505579 w 7467600"/>
              <a:gd name="connsiteY227" fmla="*/ 3655526 h 6858000"/>
              <a:gd name="connsiteX228" fmla="*/ 1313114 w 7467600"/>
              <a:gd name="connsiteY228" fmla="*/ 3655216 h 6858000"/>
              <a:gd name="connsiteX229" fmla="*/ 3655073 w 7467600"/>
              <a:gd name="connsiteY229" fmla="*/ 3650884 h 6858000"/>
              <a:gd name="connsiteX230" fmla="*/ 3989938 w 7467600"/>
              <a:gd name="connsiteY230" fmla="*/ 3991685 h 6858000"/>
              <a:gd name="connsiteX231" fmla="*/ 4393907 w 7467600"/>
              <a:gd name="connsiteY231" fmla="*/ 4261258 h 6858000"/>
              <a:gd name="connsiteX232" fmla="*/ 4648051 w 7467600"/>
              <a:gd name="connsiteY232" fmla="*/ 4374051 h 6858000"/>
              <a:gd name="connsiteX233" fmla="*/ 4383389 w 7467600"/>
              <a:gd name="connsiteY233" fmla="*/ 4184369 h 6858000"/>
              <a:gd name="connsiteX234" fmla="*/ 4165508 w 7467600"/>
              <a:gd name="connsiteY234" fmla="*/ 4035196 h 6858000"/>
              <a:gd name="connsiteX235" fmla="*/ 4068162 w 7467600"/>
              <a:gd name="connsiteY235" fmla="*/ 3953394 h 6858000"/>
              <a:gd name="connsiteX236" fmla="*/ 3981416 w 7467600"/>
              <a:gd name="connsiteY236" fmla="*/ 3880482 h 6858000"/>
              <a:gd name="connsiteX237" fmla="*/ 3800147 w 7467600"/>
              <a:gd name="connsiteY237" fmla="*/ 3749872 h 6858000"/>
              <a:gd name="connsiteX238" fmla="*/ 3655073 w 7467600"/>
              <a:gd name="connsiteY238" fmla="*/ 3650884 h 6858000"/>
              <a:gd name="connsiteX239" fmla="*/ 3670252 w 7467600"/>
              <a:gd name="connsiteY239" fmla="*/ 3622798 h 6858000"/>
              <a:gd name="connsiteX240" fmla="*/ 3817258 w 7467600"/>
              <a:gd name="connsiteY240" fmla="*/ 3723577 h 6858000"/>
              <a:gd name="connsiteX241" fmla="*/ 4000461 w 7467600"/>
              <a:gd name="connsiteY241" fmla="*/ 3855966 h 6858000"/>
              <a:gd name="connsiteX242" fmla="*/ 4088180 w 7467600"/>
              <a:gd name="connsiteY242" fmla="*/ 3929774 h 6858000"/>
              <a:gd name="connsiteX243" fmla="*/ 4184555 w 7467600"/>
              <a:gd name="connsiteY243" fmla="*/ 4010683 h 6858000"/>
              <a:gd name="connsiteX244" fmla="*/ 4399563 w 7467600"/>
              <a:gd name="connsiteY244" fmla="*/ 4158106 h 6858000"/>
              <a:gd name="connsiteX245" fmla="*/ 4684469 w 7467600"/>
              <a:gd name="connsiteY245" fmla="*/ 4364680 h 6858000"/>
              <a:gd name="connsiteX246" fmla="*/ 4690271 w 7467600"/>
              <a:gd name="connsiteY246" fmla="*/ 4370034 h 6858000"/>
              <a:gd name="connsiteX247" fmla="*/ 4136093 w 7467600"/>
              <a:gd name="connsiteY247" fmla="*/ 3858466 h 6858000"/>
              <a:gd name="connsiteX248" fmla="*/ 3670252 w 7467600"/>
              <a:gd name="connsiteY248" fmla="*/ 3622798 h 6858000"/>
              <a:gd name="connsiteX249" fmla="*/ 4440129 w 7467600"/>
              <a:gd name="connsiteY249" fmla="*/ 3448571 h 6858000"/>
              <a:gd name="connsiteX250" fmla="*/ 4856525 w 7467600"/>
              <a:gd name="connsiteY250" fmla="*/ 3915351 h 6858000"/>
              <a:gd name="connsiteX251" fmla="*/ 5059055 w 7467600"/>
              <a:gd name="connsiteY251" fmla="*/ 4108918 h 6858000"/>
              <a:gd name="connsiteX252" fmla="*/ 5290070 w 7467600"/>
              <a:gd name="connsiteY252" fmla="*/ 4263619 h 6858000"/>
              <a:gd name="connsiteX253" fmla="*/ 4834991 w 7467600"/>
              <a:gd name="connsiteY253" fmla="*/ 3830985 h 6858000"/>
              <a:gd name="connsiteX254" fmla="*/ 4440129 w 7467600"/>
              <a:gd name="connsiteY254" fmla="*/ 3448571 h 6858000"/>
              <a:gd name="connsiteX255" fmla="*/ 4441737 w 7467600"/>
              <a:gd name="connsiteY255" fmla="*/ 3399734 h 6858000"/>
              <a:gd name="connsiteX256" fmla="*/ 4431236 w 7467600"/>
              <a:gd name="connsiteY256" fmla="*/ 3400954 h 6858000"/>
              <a:gd name="connsiteX257" fmla="*/ 4557150 w 7467600"/>
              <a:gd name="connsiteY257" fmla="*/ 3510023 h 6858000"/>
              <a:gd name="connsiteX258" fmla="*/ 4856936 w 7467600"/>
              <a:gd name="connsiteY258" fmla="*/ 3809146 h 6858000"/>
              <a:gd name="connsiteX259" fmla="*/ 5111996 w 7467600"/>
              <a:gd name="connsiteY259" fmla="*/ 4065759 h 6858000"/>
              <a:gd name="connsiteX260" fmla="*/ 5388878 w 7467600"/>
              <a:gd name="connsiteY260" fmla="*/ 4300185 h 6858000"/>
              <a:gd name="connsiteX261" fmla="*/ 5425556 w 7467600"/>
              <a:gd name="connsiteY261" fmla="*/ 4308967 h 6858000"/>
              <a:gd name="connsiteX262" fmla="*/ 4943646 w 7467600"/>
              <a:gd name="connsiteY262" fmla="*/ 3822916 h 6858000"/>
              <a:gd name="connsiteX263" fmla="*/ 4594837 w 7467600"/>
              <a:gd name="connsiteY263" fmla="*/ 3532274 h 6858000"/>
              <a:gd name="connsiteX264" fmla="*/ 4441737 w 7467600"/>
              <a:gd name="connsiteY264" fmla="*/ 3399734 h 6858000"/>
              <a:gd name="connsiteX265" fmla="*/ 5425834 w 7467600"/>
              <a:gd name="connsiteY265" fmla="*/ 3162785 h 6858000"/>
              <a:gd name="connsiteX266" fmla="*/ 5401644 w 7467600"/>
              <a:gd name="connsiteY266" fmla="*/ 3617847 h 6858000"/>
              <a:gd name="connsiteX267" fmla="*/ 5467256 w 7467600"/>
              <a:gd name="connsiteY267" fmla="*/ 4175494 h 6858000"/>
              <a:gd name="connsiteX268" fmla="*/ 5448069 w 7467600"/>
              <a:gd name="connsiteY268" fmla="*/ 3567554 h 6858000"/>
              <a:gd name="connsiteX269" fmla="*/ 5425834 w 7467600"/>
              <a:gd name="connsiteY269" fmla="*/ 3162785 h 6858000"/>
              <a:gd name="connsiteX270" fmla="*/ 1318687 w 7467600"/>
              <a:gd name="connsiteY270" fmla="*/ 3113840 h 6858000"/>
              <a:gd name="connsiteX271" fmla="*/ 1066793 w 7467600"/>
              <a:gd name="connsiteY271" fmla="*/ 3212171 h 6858000"/>
              <a:gd name="connsiteX272" fmla="*/ 993319 w 7467600"/>
              <a:gd name="connsiteY272" fmla="*/ 3247648 h 6858000"/>
              <a:gd name="connsiteX273" fmla="*/ 853081 w 7467600"/>
              <a:gd name="connsiteY273" fmla="*/ 3312410 h 6858000"/>
              <a:gd name="connsiteX274" fmla="*/ 805957 w 7467600"/>
              <a:gd name="connsiteY274" fmla="*/ 3330443 h 6858000"/>
              <a:gd name="connsiteX275" fmla="*/ 1318687 w 7467600"/>
              <a:gd name="connsiteY275" fmla="*/ 3113840 h 6858000"/>
              <a:gd name="connsiteX276" fmla="*/ 5453702 w 7467600"/>
              <a:gd name="connsiteY276" fmla="*/ 3090882 h 6858000"/>
              <a:gd name="connsiteX277" fmla="*/ 5480135 w 7467600"/>
              <a:gd name="connsiteY277" fmla="*/ 3565802 h 6858000"/>
              <a:gd name="connsiteX278" fmla="*/ 5499023 w 7467600"/>
              <a:gd name="connsiteY278" fmla="*/ 4166310 h 6858000"/>
              <a:gd name="connsiteX279" fmla="*/ 5547022 w 7467600"/>
              <a:gd name="connsiteY279" fmla="*/ 3607838 h 6858000"/>
              <a:gd name="connsiteX280" fmla="*/ 5515964 w 7467600"/>
              <a:gd name="connsiteY280" fmla="*/ 3378541 h 6858000"/>
              <a:gd name="connsiteX281" fmla="*/ 5453702 w 7467600"/>
              <a:gd name="connsiteY281" fmla="*/ 3090882 h 6858000"/>
              <a:gd name="connsiteX282" fmla="*/ 1238695 w 7467600"/>
              <a:gd name="connsiteY282" fmla="*/ 3076820 h 6858000"/>
              <a:gd name="connsiteX283" fmla="*/ 716371 w 7467600"/>
              <a:gd name="connsiteY283" fmla="*/ 3293249 h 6858000"/>
              <a:gd name="connsiteX284" fmla="*/ 579522 w 7467600"/>
              <a:gd name="connsiteY284" fmla="*/ 3371759 h 6858000"/>
              <a:gd name="connsiteX285" fmla="*/ 600288 w 7467600"/>
              <a:gd name="connsiteY285" fmla="*/ 3365555 h 6858000"/>
              <a:gd name="connsiteX286" fmla="*/ 840692 w 7467600"/>
              <a:gd name="connsiteY286" fmla="*/ 3284921 h 6858000"/>
              <a:gd name="connsiteX287" fmla="*/ 979248 w 7467600"/>
              <a:gd name="connsiteY287" fmla="*/ 3221003 h 6858000"/>
              <a:gd name="connsiteX288" fmla="*/ 1053282 w 7467600"/>
              <a:gd name="connsiteY288" fmla="*/ 3185247 h 6858000"/>
              <a:gd name="connsiteX289" fmla="*/ 1320603 w 7467600"/>
              <a:gd name="connsiteY289" fmla="*/ 3081281 h 6858000"/>
              <a:gd name="connsiteX290" fmla="*/ 1238695 w 7467600"/>
              <a:gd name="connsiteY290" fmla="*/ 3076820 h 6858000"/>
              <a:gd name="connsiteX291" fmla="*/ 5425627 w 7467600"/>
              <a:gd name="connsiteY291" fmla="*/ 2954192 h 6858000"/>
              <a:gd name="connsiteX292" fmla="*/ 5470770 w 7467600"/>
              <a:gd name="connsiteY292" fmla="*/ 3005435 h 6858000"/>
              <a:gd name="connsiteX293" fmla="*/ 5519779 w 7467600"/>
              <a:gd name="connsiteY293" fmla="*/ 4359223 h 6858000"/>
              <a:gd name="connsiteX294" fmla="*/ 5520293 w 7467600"/>
              <a:gd name="connsiteY294" fmla="*/ 4360602 h 6858000"/>
              <a:gd name="connsiteX295" fmla="*/ 5767221 w 7467600"/>
              <a:gd name="connsiteY295" fmla="*/ 4665564 h 6858000"/>
              <a:gd name="connsiteX296" fmla="*/ 6937169 w 7467600"/>
              <a:gd name="connsiteY296" fmla="*/ 4815941 h 6858000"/>
              <a:gd name="connsiteX297" fmla="*/ 6953922 w 7467600"/>
              <a:gd name="connsiteY297" fmla="*/ 4890068 h 6858000"/>
              <a:gd name="connsiteX298" fmla="*/ 6071359 w 7467600"/>
              <a:gd name="connsiteY298" fmla="*/ 4770770 h 6858000"/>
              <a:gd name="connsiteX299" fmla="*/ 6038839 w 7467600"/>
              <a:gd name="connsiteY299" fmla="*/ 4764474 h 6858000"/>
              <a:gd name="connsiteX300" fmla="*/ 6038706 w 7467600"/>
              <a:gd name="connsiteY300" fmla="*/ 4763847 h 6858000"/>
              <a:gd name="connsiteX301" fmla="*/ 6037784 w 7467600"/>
              <a:gd name="connsiteY301" fmla="*/ 4764270 h 6858000"/>
              <a:gd name="connsiteX302" fmla="*/ 6038839 w 7467600"/>
              <a:gd name="connsiteY302" fmla="*/ 4764474 h 6858000"/>
              <a:gd name="connsiteX303" fmla="*/ 6040338 w 7467600"/>
              <a:gd name="connsiteY303" fmla="*/ 4771418 h 6858000"/>
              <a:gd name="connsiteX304" fmla="*/ 6024488 w 7467600"/>
              <a:gd name="connsiteY304" fmla="*/ 4809903 h 6858000"/>
              <a:gd name="connsiteX305" fmla="*/ 5599771 w 7467600"/>
              <a:gd name="connsiteY305" fmla="*/ 5509652 h 6858000"/>
              <a:gd name="connsiteX306" fmla="*/ 5548843 w 7467600"/>
              <a:gd name="connsiteY306" fmla="*/ 5563845 h 6858000"/>
              <a:gd name="connsiteX307" fmla="*/ 5940952 w 7467600"/>
              <a:gd name="connsiteY307" fmla="*/ 6250028 h 6858000"/>
              <a:gd name="connsiteX308" fmla="*/ 6043441 w 7467600"/>
              <a:gd name="connsiteY308" fmla="*/ 6665847 h 6858000"/>
              <a:gd name="connsiteX309" fmla="*/ 6093432 w 7467600"/>
              <a:gd name="connsiteY309" fmla="*/ 6858000 h 6858000"/>
              <a:gd name="connsiteX310" fmla="*/ 6034344 w 7467600"/>
              <a:gd name="connsiteY310" fmla="*/ 6858000 h 6858000"/>
              <a:gd name="connsiteX311" fmla="*/ 6026679 w 7467600"/>
              <a:gd name="connsiteY311" fmla="*/ 6836959 h 6858000"/>
              <a:gd name="connsiteX312" fmla="*/ 5800441 w 7467600"/>
              <a:gd name="connsiteY312" fmla="*/ 6335286 h 6858000"/>
              <a:gd name="connsiteX313" fmla="*/ 5526562 w 7467600"/>
              <a:gd name="connsiteY313" fmla="*/ 5705388 h 6858000"/>
              <a:gd name="connsiteX314" fmla="*/ 5519640 w 7467600"/>
              <a:gd name="connsiteY314" fmla="*/ 5683774 h 6858000"/>
              <a:gd name="connsiteX315" fmla="*/ 5844559 w 7467600"/>
              <a:gd name="connsiteY315" fmla="*/ 6553349 h 6858000"/>
              <a:gd name="connsiteX316" fmla="*/ 5975994 w 7467600"/>
              <a:gd name="connsiteY316" fmla="*/ 6858000 h 6858000"/>
              <a:gd name="connsiteX317" fmla="*/ 5898547 w 7467600"/>
              <a:gd name="connsiteY317" fmla="*/ 6858000 h 6858000"/>
              <a:gd name="connsiteX318" fmla="*/ 5682041 w 7467600"/>
              <a:gd name="connsiteY318" fmla="*/ 6355860 h 6858000"/>
              <a:gd name="connsiteX319" fmla="*/ 5461758 w 7467600"/>
              <a:gd name="connsiteY319" fmla="*/ 5820220 h 6858000"/>
              <a:gd name="connsiteX320" fmla="*/ 5237282 w 7467600"/>
              <a:gd name="connsiteY320" fmla="*/ 6579086 h 6858000"/>
              <a:gd name="connsiteX321" fmla="*/ 5115009 w 7467600"/>
              <a:gd name="connsiteY321" fmla="*/ 6858000 h 6858000"/>
              <a:gd name="connsiteX322" fmla="*/ 5028074 w 7467600"/>
              <a:gd name="connsiteY322" fmla="*/ 6858000 h 6858000"/>
              <a:gd name="connsiteX323" fmla="*/ 5079508 w 7467600"/>
              <a:gd name="connsiteY323" fmla="*/ 6749074 h 6858000"/>
              <a:gd name="connsiteX324" fmla="*/ 5371846 w 7467600"/>
              <a:gd name="connsiteY324" fmla="*/ 5924413 h 6858000"/>
              <a:gd name="connsiteX325" fmla="*/ 5270512 w 7467600"/>
              <a:gd name="connsiteY325" fmla="*/ 6138975 h 6858000"/>
              <a:gd name="connsiteX326" fmla="*/ 5062409 w 7467600"/>
              <a:gd name="connsiteY326" fmla="*/ 6653544 h 6858000"/>
              <a:gd name="connsiteX327" fmla="*/ 5036628 w 7467600"/>
              <a:gd name="connsiteY327" fmla="*/ 6754247 h 6858000"/>
              <a:gd name="connsiteX328" fmla="*/ 5009112 w 7467600"/>
              <a:gd name="connsiteY328" fmla="*/ 6858000 h 6858000"/>
              <a:gd name="connsiteX329" fmla="*/ 4976679 w 7467600"/>
              <a:gd name="connsiteY329" fmla="*/ 6858000 h 6858000"/>
              <a:gd name="connsiteX330" fmla="*/ 5006537 w 7467600"/>
              <a:gd name="connsiteY330" fmla="*/ 6747068 h 6858000"/>
              <a:gd name="connsiteX331" fmla="*/ 5032723 w 7467600"/>
              <a:gd name="connsiteY331" fmla="*/ 6644957 h 6858000"/>
              <a:gd name="connsiteX332" fmla="*/ 5242949 w 7467600"/>
              <a:gd name="connsiteY332" fmla="*/ 6125175 h 6858000"/>
              <a:gd name="connsiteX333" fmla="*/ 5286321 w 7467600"/>
              <a:gd name="connsiteY333" fmla="*/ 6033555 h 6858000"/>
              <a:gd name="connsiteX334" fmla="*/ 5008210 w 7467600"/>
              <a:gd name="connsiteY334" fmla="*/ 6649194 h 6858000"/>
              <a:gd name="connsiteX335" fmla="*/ 4986321 w 7467600"/>
              <a:gd name="connsiteY335" fmla="*/ 6765687 h 6858000"/>
              <a:gd name="connsiteX336" fmla="*/ 4973474 w 7467600"/>
              <a:gd name="connsiteY336" fmla="*/ 6858000 h 6858000"/>
              <a:gd name="connsiteX337" fmla="*/ 4907178 w 7467600"/>
              <a:gd name="connsiteY337" fmla="*/ 6858000 h 6858000"/>
              <a:gd name="connsiteX338" fmla="*/ 4910810 w 7467600"/>
              <a:gd name="connsiteY338" fmla="*/ 6829660 h 6858000"/>
              <a:gd name="connsiteX339" fmla="*/ 4987461 w 7467600"/>
              <a:gd name="connsiteY339" fmla="*/ 6432994 h 6858000"/>
              <a:gd name="connsiteX340" fmla="*/ 5179262 w 7467600"/>
              <a:gd name="connsiteY340" fmla="*/ 6035044 h 6858000"/>
              <a:gd name="connsiteX341" fmla="*/ 4689678 w 7467600"/>
              <a:gd name="connsiteY341" fmla="*/ 6440241 h 6858000"/>
              <a:gd name="connsiteX342" fmla="*/ 4477543 w 7467600"/>
              <a:gd name="connsiteY342" fmla="*/ 6674836 h 6858000"/>
              <a:gd name="connsiteX343" fmla="*/ 4329957 w 7467600"/>
              <a:gd name="connsiteY343" fmla="*/ 6858000 h 6858000"/>
              <a:gd name="connsiteX344" fmla="*/ 4218595 w 7467600"/>
              <a:gd name="connsiteY344" fmla="*/ 6858000 h 6858000"/>
              <a:gd name="connsiteX345" fmla="*/ 4368888 w 7467600"/>
              <a:gd name="connsiteY345" fmla="*/ 6668412 h 6858000"/>
              <a:gd name="connsiteX346" fmla="*/ 4563091 w 7467600"/>
              <a:gd name="connsiteY346" fmla="*/ 6442508 h 6858000"/>
              <a:gd name="connsiteX347" fmla="*/ 5387324 w 7467600"/>
              <a:gd name="connsiteY347" fmla="*/ 5705830 h 6858000"/>
              <a:gd name="connsiteX348" fmla="*/ 5073620 w 7467600"/>
              <a:gd name="connsiteY348" fmla="*/ 5955437 h 6858000"/>
              <a:gd name="connsiteX349" fmla="*/ 4689789 w 7467600"/>
              <a:gd name="connsiteY349" fmla="*/ 6268382 h 6858000"/>
              <a:gd name="connsiteX350" fmla="*/ 4418722 w 7467600"/>
              <a:gd name="connsiteY350" fmla="*/ 6570886 h 6858000"/>
              <a:gd name="connsiteX351" fmla="*/ 4214944 w 7467600"/>
              <a:gd name="connsiteY351" fmla="*/ 6858000 h 6858000"/>
              <a:gd name="connsiteX352" fmla="*/ 4177898 w 7467600"/>
              <a:gd name="connsiteY352" fmla="*/ 6858000 h 6858000"/>
              <a:gd name="connsiteX353" fmla="*/ 4391597 w 7467600"/>
              <a:gd name="connsiteY353" fmla="*/ 6556370 h 6858000"/>
              <a:gd name="connsiteX354" fmla="*/ 4668889 w 7467600"/>
              <a:gd name="connsiteY354" fmla="*/ 6246399 h 6858000"/>
              <a:gd name="connsiteX355" fmla="*/ 5055427 w 7467600"/>
              <a:gd name="connsiteY355" fmla="*/ 5931476 h 6858000"/>
              <a:gd name="connsiteX356" fmla="*/ 5371814 w 7467600"/>
              <a:gd name="connsiteY356" fmla="*/ 5678975 h 6858000"/>
              <a:gd name="connsiteX357" fmla="*/ 4987918 w 7467600"/>
              <a:gd name="connsiteY357" fmla="*/ 5838701 h 6858000"/>
              <a:gd name="connsiteX358" fmla="*/ 4317146 w 7467600"/>
              <a:gd name="connsiteY358" fmla="*/ 6587716 h 6858000"/>
              <a:gd name="connsiteX359" fmla="*/ 4171627 w 7467600"/>
              <a:gd name="connsiteY359" fmla="*/ 6858000 h 6858000"/>
              <a:gd name="connsiteX360" fmla="*/ 4081585 w 7467600"/>
              <a:gd name="connsiteY360" fmla="*/ 6858000 h 6858000"/>
              <a:gd name="connsiteX361" fmla="*/ 4238603 w 7467600"/>
              <a:gd name="connsiteY361" fmla="*/ 6559341 h 6858000"/>
              <a:gd name="connsiteX362" fmla="*/ 4778333 w 7467600"/>
              <a:gd name="connsiteY362" fmla="*/ 5873626 h 6858000"/>
              <a:gd name="connsiteX363" fmla="*/ 5414185 w 7467600"/>
              <a:gd name="connsiteY363" fmla="*/ 5573882 h 6858000"/>
              <a:gd name="connsiteX364" fmla="*/ 5959648 w 7467600"/>
              <a:gd name="connsiteY364" fmla="*/ 4760797 h 6858000"/>
              <a:gd name="connsiteX365" fmla="*/ 5355019 w 7467600"/>
              <a:gd name="connsiteY365" fmla="*/ 4734672 h 6858000"/>
              <a:gd name="connsiteX366" fmla="*/ 5083565 w 7467600"/>
              <a:gd name="connsiteY366" fmla="*/ 5179121 h 6858000"/>
              <a:gd name="connsiteX367" fmla="*/ 4713577 w 7467600"/>
              <a:gd name="connsiteY367" fmla="*/ 5616803 h 6858000"/>
              <a:gd name="connsiteX368" fmla="*/ 3989559 w 7467600"/>
              <a:gd name="connsiteY368" fmla="*/ 6145945 h 6858000"/>
              <a:gd name="connsiteX369" fmla="*/ 3939824 w 7467600"/>
              <a:gd name="connsiteY369" fmla="*/ 6066900 h 6858000"/>
              <a:gd name="connsiteX370" fmla="*/ 4584537 w 7467600"/>
              <a:gd name="connsiteY370" fmla="*/ 5324826 h 6858000"/>
              <a:gd name="connsiteX371" fmla="*/ 5037105 w 7467600"/>
              <a:gd name="connsiteY371" fmla="*/ 5088765 h 6858000"/>
              <a:gd name="connsiteX372" fmla="*/ 5039930 w 7467600"/>
              <a:gd name="connsiteY372" fmla="*/ 5089585 h 6858000"/>
              <a:gd name="connsiteX373" fmla="*/ 5263764 w 7467600"/>
              <a:gd name="connsiteY373" fmla="*/ 4735525 h 6858000"/>
              <a:gd name="connsiteX374" fmla="*/ 4086300 w 7467600"/>
              <a:gd name="connsiteY374" fmla="*/ 4884599 h 6858000"/>
              <a:gd name="connsiteX375" fmla="*/ 4085485 w 7467600"/>
              <a:gd name="connsiteY375" fmla="*/ 4899070 h 6858000"/>
              <a:gd name="connsiteX376" fmla="*/ 3871915 w 7467600"/>
              <a:gd name="connsiteY376" fmla="*/ 5253645 h 6858000"/>
              <a:gd name="connsiteX377" fmla="*/ 3799374 w 7467600"/>
              <a:gd name="connsiteY377" fmla="*/ 5466127 h 6858000"/>
              <a:gd name="connsiteX378" fmla="*/ 3498850 w 7467600"/>
              <a:gd name="connsiteY378" fmla="*/ 6661888 h 6858000"/>
              <a:gd name="connsiteX379" fmla="*/ 3399216 w 7467600"/>
              <a:gd name="connsiteY379" fmla="*/ 6858000 h 6858000"/>
              <a:gd name="connsiteX380" fmla="*/ 3303688 w 7467600"/>
              <a:gd name="connsiteY380" fmla="*/ 6858000 h 6858000"/>
              <a:gd name="connsiteX381" fmla="*/ 3391774 w 7467600"/>
              <a:gd name="connsiteY381" fmla="*/ 6697181 h 6858000"/>
              <a:gd name="connsiteX382" fmla="*/ 3735540 w 7467600"/>
              <a:gd name="connsiteY382" fmla="*/ 5546923 h 6858000"/>
              <a:gd name="connsiteX383" fmla="*/ 3729438 w 7467600"/>
              <a:gd name="connsiteY383" fmla="*/ 5569058 h 6858000"/>
              <a:gd name="connsiteX384" fmla="*/ 3707782 w 7467600"/>
              <a:gd name="connsiteY384" fmla="*/ 5644908 h 6858000"/>
              <a:gd name="connsiteX385" fmla="*/ 3583827 w 7467600"/>
              <a:gd name="connsiteY385" fmla="*/ 6039215 h 6858000"/>
              <a:gd name="connsiteX386" fmla="*/ 3547861 w 7467600"/>
              <a:gd name="connsiteY386" fmla="*/ 6129609 h 6858000"/>
              <a:gd name="connsiteX387" fmla="*/ 3490905 w 7467600"/>
              <a:gd name="connsiteY387" fmla="*/ 6277660 h 6858000"/>
              <a:gd name="connsiteX388" fmla="*/ 3455859 w 7467600"/>
              <a:gd name="connsiteY388" fmla="*/ 6391301 h 6858000"/>
              <a:gd name="connsiteX389" fmla="*/ 3429112 w 7467600"/>
              <a:gd name="connsiteY389" fmla="*/ 6479469 h 6858000"/>
              <a:gd name="connsiteX390" fmla="*/ 3304862 w 7467600"/>
              <a:gd name="connsiteY390" fmla="*/ 6796476 h 6858000"/>
              <a:gd name="connsiteX391" fmla="*/ 3276071 w 7467600"/>
              <a:gd name="connsiteY391" fmla="*/ 6858000 h 6858000"/>
              <a:gd name="connsiteX392" fmla="*/ 3240805 w 7467600"/>
              <a:gd name="connsiteY392" fmla="*/ 6858000 h 6858000"/>
              <a:gd name="connsiteX393" fmla="*/ 3275917 w 7467600"/>
              <a:gd name="connsiteY393" fmla="*/ 6783192 h 6858000"/>
              <a:gd name="connsiteX394" fmla="*/ 3399358 w 7467600"/>
              <a:gd name="connsiteY394" fmla="*/ 6469011 h 6858000"/>
              <a:gd name="connsiteX395" fmla="*/ 3425650 w 7467600"/>
              <a:gd name="connsiteY395" fmla="*/ 6381333 h 6858000"/>
              <a:gd name="connsiteX396" fmla="*/ 3460661 w 7467600"/>
              <a:gd name="connsiteY396" fmla="*/ 6266763 h 6858000"/>
              <a:gd name="connsiteX397" fmla="*/ 3518021 w 7467600"/>
              <a:gd name="connsiteY397" fmla="*/ 6117298 h 6858000"/>
              <a:gd name="connsiteX398" fmla="*/ 3554035 w 7467600"/>
              <a:gd name="connsiteY398" fmla="*/ 6027832 h 6858000"/>
              <a:gd name="connsiteX399" fmla="*/ 3677174 w 7467600"/>
              <a:gd name="connsiteY399" fmla="*/ 5636351 h 6858000"/>
              <a:gd name="connsiteX400" fmla="*/ 3698819 w 7467600"/>
              <a:gd name="connsiteY400" fmla="*/ 5560503 h 6858000"/>
              <a:gd name="connsiteX401" fmla="*/ 3702094 w 7467600"/>
              <a:gd name="connsiteY401" fmla="*/ 5549194 h 6858000"/>
              <a:gd name="connsiteX402" fmla="*/ 3398355 w 7467600"/>
              <a:gd name="connsiteY402" fmla="*/ 6094603 h 6858000"/>
              <a:gd name="connsiteX403" fmla="*/ 3193941 w 7467600"/>
              <a:gd name="connsiteY403" fmla="*/ 6798775 h 6858000"/>
              <a:gd name="connsiteX404" fmla="*/ 3184140 w 7467600"/>
              <a:gd name="connsiteY404" fmla="*/ 6858000 h 6858000"/>
              <a:gd name="connsiteX405" fmla="*/ 3099978 w 7467600"/>
              <a:gd name="connsiteY405" fmla="*/ 6858000 h 6858000"/>
              <a:gd name="connsiteX406" fmla="*/ 3101556 w 7467600"/>
              <a:gd name="connsiteY406" fmla="*/ 6843337 h 6858000"/>
              <a:gd name="connsiteX407" fmla="*/ 3370162 w 7467600"/>
              <a:gd name="connsiteY407" fmla="*/ 5785550 h 6858000"/>
              <a:gd name="connsiteX408" fmla="*/ 3746477 w 7467600"/>
              <a:gd name="connsiteY408" fmla="*/ 5377889 h 6858000"/>
              <a:gd name="connsiteX409" fmla="*/ 3863399 w 7467600"/>
              <a:gd name="connsiteY409" fmla="*/ 5087257 h 6858000"/>
              <a:gd name="connsiteX410" fmla="*/ 3968712 w 7467600"/>
              <a:gd name="connsiteY410" fmla="*/ 4913989 h 6858000"/>
              <a:gd name="connsiteX411" fmla="*/ 2792390 w 7467600"/>
              <a:gd name="connsiteY411" fmla="*/ 5382974 h 6858000"/>
              <a:gd name="connsiteX412" fmla="*/ 2714982 w 7467600"/>
              <a:gd name="connsiteY412" fmla="*/ 5427051 h 6858000"/>
              <a:gd name="connsiteX413" fmla="*/ 2813361 w 7467600"/>
              <a:gd name="connsiteY413" fmla="*/ 6023912 h 6858000"/>
              <a:gd name="connsiteX414" fmla="*/ 2688430 w 7467600"/>
              <a:gd name="connsiteY414" fmla="*/ 6801564 h 6858000"/>
              <a:gd name="connsiteX415" fmla="*/ 2629626 w 7467600"/>
              <a:gd name="connsiteY415" fmla="*/ 6763394 h 6858000"/>
              <a:gd name="connsiteX416" fmla="*/ 2565328 w 7467600"/>
              <a:gd name="connsiteY416" fmla="*/ 5516399 h 6858000"/>
              <a:gd name="connsiteX417" fmla="*/ 1922999 w 7467600"/>
              <a:gd name="connsiteY417" fmla="*/ 5980343 h 6858000"/>
              <a:gd name="connsiteX418" fmla="*/ 1950261 w 7467600"/>
              <a:gd name="connsiteY418" fmla="*/ 6405858 h 6858000"/>
              <a:gd name="connsiteX419" fmla="*/ 2365554 w 7467600"/>
              <a:gd name="connsiteY419" fmla="*/ 6759107 h 6858000"/>
              <a:gd name="connsiteX420" fmla="*/ 2424142 w 7467600"/>
              <a:gd name="connsiteY420" fmla="*/ 6858000 h 6858000"/>
              <a:gd name="connsiteX421" fmla="*/ 2395994 w 7467600"/>
              <a:gd name="connsiteY421" fmla="*/ 6858000 h 6858000"/>
              <a:gd name="connsiteX422" fmla="*/ 2392863 w 7467600"/>
              <a:gd name="connsiteY422" fmla="*/ 6852964 h 6858000"/>
              <a:gd name="connsiteX423" fmla="*/ 2017589 w 7467600"/>
              <a:gd name="connsiteY423" fmla="*/ 6493982 h 6858000"/>
              <a:gd name="connsiteX424" fmla="*/ 2147336 w 7467600"/>
              <a:gd name="connsiteY424" fmla="*/ 6594052 h 6858000"/>
              <a:gd name="connsiteX425" fmla="*/ 2207047 w 7467600"/>
              <a:gd name="connsiteY425" fmla="*/ 6654540 h 6858000"/>
              <a:gd name="connsiteX426" fmla="*/ 2299106 w 7467600"/>
              <a:gd name="connsiteY426" fmla="*/ 6778931 h 6858000"/>
              <a:gd name="connsiteX427" fmla="*/ 2314430 w 7467600"/>
              <a:gd name="connsiteY427" fmla="*/ 6801144 h 6858000"/>
              <a:gd name="connsiteX428" fmla="*/ 2352406 w 7467600"/>
              <a:gd name="connsiteY428" fmla="*/ 6858000 h 6858000"/>
              <a:gd name="connsiteX429" fmla="*/ 2314492 w 7467600"/>
              <a:gd name="connsiteY429" fmla="*/ 6858000 h 6858000"/>
              <a:gd name="connsiteX430" fmla="*/ 2288095 w 7467600"/>
              <a:gd name="connsiteY430" fmla="*/ 6818030 h 6858000"/>
              <a:gd name="connsiteX431" fmla="*/ 2272768 w 7467600"/>
              <a:gd name="connsiteY431" fmla="*/ 6795822 h 6858000"/>
              <a:gd name="connsiteX432" fmla="*/ 2182715 w 7467600"/>
              <a:gd name="connsiteY432" fmla="*/ 6675071 h 6858000"/>
              <a:gd name="connsiteX433" fmla="*/ 2032061 w 7467600"/>
              <a:gd name="connsiteY433" fmla="*/ 6541380 h 6858000"/>
              <a:gd name="connsiteX434" fmla="*/ 2257220 w 7467600"/>
              <a:gd name="connsiteY434" fmla="*/ 6826257 h 6858000"/>
              <a:gd name="connsiteX435" fmla="*/ 2281324 w 7467600"/>
              <a:gd name="connsiteY435" fmla="*/ 6858000 h 6858000"/>
              <a:gd name="connsiteX436" fmla="*/ 2242860 w 7467600"/>
              <a:gd name="connsiteY436" fmla="*/ 6858000 h 6858000"/>
              <a:gd name="connsiteX437" fmla="*/ 2232818 w 7467600"/>
              <a:gd name="connsiteY437" fmla="*/ 6844926 h 6858000"/>
              <a:gd name="connsiteX438" fmla="*/ 1990172 w 7467600"/>
              <a:gd name="connsiteY438" fmla="*/ 6542121 h 6858000"/>
              <a:gd name="connsiteX439" fmla="*/ 2124090 w 7467600"/>
              <a:gd name="connsiteY439" fmla="*/ 6761017 h 6858000"/>
              <a:gd name="connsiteX440" fmla="*/ 2200380 w 7467600"/>
              <a:gd name="connsiteY440" fmla="*/ 6858000 h 6858000"/>
              <a:gd name="connsiteX441" fmla="*/ 2147507 w 7467600"/>
              <a:gd name="connsiteY441" fmla="*/ 6858000 h 6858000"/>
              <a:gd name="connsiteX442" fmla="*/ 2070668 w 7467600"/>
              <a:gd name="connsiteY442" fmla="*/ 6761520 h 6858000"/>
              <a:gd name="connsiteX443" fmla="*/ 1975142 w 7467600"/>
              <a:gd name="connsiteY443" fmla="*/ 6585570 h 6858000"/>
              <a:gd name="connsiteX444" fmla="*/ 2050035 w 7467600"/>
              <a:gd name="connsiteY444" fmla="*/ 6813345 h 6858000"/>
              <a:gd name="connsiteX445" fmla="*/ 2063025 w 7467600"/>
              <a:gd name="connsiteY445" fmla="*/ 6858000 h 6858000"/>
              <a:gd name="connsiteX446" fmla="*/ 2021675 w 7467600"/>
              <a:gd name="connsiteY446" fmla="*/ 6858000 h 6858000"/>
              <a:gd name="connsiteX447" fmla="*/ 2019308 w 7467600"/>
              <a:gd name="connsiteY447" fmla="*/ 6847118 h 6858000"/>
              <a:gd name="connsiteX448" fmla="*/ 1938835 w 7467600"/>
              <a:gd name="connsiteY448" fmla="*/ 6551160 h 6858000"/>
              <a:gd name="connsiteX449" fmla="*/ 1953230 w 7467600"/>
              <a:gd name="connsiteY449" fmla="*/ 6759699 h 6858000"/>
              <a:gd name="connsiteX450" fmla="*/ 1956763 w 7467600"/>
              <a:gd name="connsiteY450" fmla="*/ 6778191 h 6858000"/>
              <a:gd name="connsiteX451" fmla="*/ 1967925 w 7467600"/>
              <a:gd name="connsiteY451" fmla="*/ 6858000 h 6858000"/>
              <a:gd name="connsiteX452" fmla="*/ 1936622 w 7467600"/>
              <a:gd name="connsiteY452" fmla="*/ 6858000 h 6858000"/>
              <a:gd name="connsiteX453" fmla="*/ 1926261 w 7467600"/>
              <a:gd name="connsiteY453" fmla="*/ 6784064 h 6858000"/>
              <a:gd name="connsiteX454" fmla="*/ 1922724 w 7467600"/>
              <a:gd name="connsiteY454" fmla="*/ 6765577 h 6858000"/>
              <a:gd name="connsiteX455" fmla="*/ 1904650 w 7467600"/>
              <a:gd name="connsiteY455" fmla="*/ 6639616 h 6858000"/>
              <a:gd name="connsiteX456" fmla="*/ 1885273 w 7467600"/>
              <a:gd name="connsiteY456" fmla="*/ 6858000 h 6858000"/>
              <a:gd name="connsiteX457" fmla="*/ 1854363 w 7467600"/>
              <a:gd name="connsiteY457" fmla="*/ 6858000 h 6858000"/>
              <a:gd name="connsiteX458" fmla="*/ 1880391 w 7467600"/>
              <a:gd name="connsiteY458" fmla="*/ 6603796 h 6858000"/>
              <a:gd name="connsiteX459" fmla="*/ 1818273 w 7467600"/>
              <a:gd name="connsiteY459" fmla="*/ 6715729 h 6858000"/>
              <a:gd name="connsiteX460" fmla="*/ 1794691 w 7467600"/>
              <a:gd name="connsiteY460" fmla="*/ 6843239 h 6858000"/>
              <a:gd name="connsiteX461" fmla="*/ 1794914 w 7467600"/>
              <a:gd name="connsiteY461" fmla="*/ 6858000 h 6858000"/>
              <a:gd name="connsiteX462" fmla="*/ 1746128 w 7467600"/>
              <a:gd name="connsiteY462" fmla="*/ 6858000 h 6858000"/>
              <a:gd name="connsiteX463" fmla="*/ 1753934 w 7467600"/>
              <a:gd name="connsiteY463" fmla="*/ 6724796 h 6858000"/>
              <a:gd name="connsiteX464" fmla="*/ 1792053 w 7467600"/>
              <a:gd name="connsiteY464" fmla="*/ 6572396 h 6858000"/>
              <a:gd name="connsiteX465" fmla="*/ 1862248 w 7467600"/>
              <a:gd name="connsiteY465" fmla="*/ 6266397 h 6858000"/>
              <a:gd name="connsiteX466" fmla="*/ 1862250 w 7467600"/>
              <a:gd name="connsiteY466" fmla="*/ 6033531 h 6858000"/>
              <a:gd name="connsiteX467" fmla="*/ 1211999 w 7467600"/>
              <a:gd name="connsiteY467" fmla="*/ 6683610 h 6858000"/>
              <a:gd name="connsiteX468" fmla="*/ 1213266 w 7467600"/>
              <a:gd name="connsiteY468" fmla="*/ 6691947 h 6858000"/>
              <a:gd name="connsiteX469" fmla="*/ 1203370 w 7467600"/>
              <a:gd name="connsiteY469" fmla="*/ 6850676 h 6858000"/>
              <a:gd name="connsiteX470" fmla="*/ 1203671 w 7467600"/>
              <a:gd name="connsiteY470" fmla="*/ 6858000 h 6858000"/>
              <a:gd name="connsiteX471" fmla="*/ 1143180 w 7467600"/>
              <a:gd name="connsiteY471" fmla="*/ 6858000 h 6858000"/>
              <a:gd name="connsiteX472" fmla="*/ 1142176 w 7467600"/>
              <a:gd name="connsiteY472" fmla="*/ 6766045 h 6858000"/>
              <a:gd name="connsiteX473" fmla="*/ 1067484 w 7467600"/>
              <a:gd name="connsiteY473" fmla="*/ 6858000 h 6858000"/>
              <a:gd name="connsiteX474" fmla="*/ 953928 w 7467600"/>
              <a:gd name="connsiteY474" fmla="*/ 6858000 h 6858000"/>
              <a:gd name="connsiteX475" fmla="*/ 959715 w 7467600"/>
              <a:gd name="connsiteY475" fmla="*/ 6850185 h 6858000"/>
              <a:gd name="connsiteX476" fmla="*/ 1483788 w 7467600"/>
              <a:gd name="connsiteY476" fmla="*/ 6259174 h 6858000"/>
              <a:gd name="connsiteX477" fmla="*/ 1100671 w 7467600"/>
              <a:gd name="connsiteY477" fmla="*/ 6252137 h 6858000"/>
              <a:gd name="connsiteX478" fmla="*/ 1090144 w 7467600"/>
              <a:gd name="connsiteY478" fmla="*/ 6256748 h 6858000"/>
              <a:gd name="connsiteX479" fmla="*/ 1095872 w 7467600"/>
              <a:gd name="connsiteY479" fmla="*/ 6271892 h 6858000"/>
              <a:gd name="connsiteX480" fmla="*/ 262785 w 7467600"/>
              <a:gd name="connsiteY480" fmla="*/ 6845450 h 6858000"/>
              <a:gd name="connsiteX481" fmla="*/ 209968 w 7467600"/>
              <a:gd name="connsiteY481" fmla="*/ 6770713 h 6858000"/>
              <a:gd name="connsiteX482" fmla="*/ 873460 w 7467600"/>
              <a:gd name="connsiteY482" fmla="*/ 6253768 h 6858000"/>
              <a:gd name="connsiteX483" fmla="*/ 192686 w 7467600"/>
              <a:gd name="connsiteY483" fmla="*/ 5849257 h 6858000"/>
              <a:gd name="connsiteX484" fmla="*/ 4696 w 7467600"/>
              <a:gd name="connsiteY484" fmla="*/ 5697668 h 6858000"/>
              <a:gd name="connsiteX485" fmla="*/ 0 w 7467600"/>
              <a:gd name="connsiteY485" fmla="*/ 5689984 h 6858000"/>
              <a:gd name="connsiteX486" fmla="*/ 0 w 7467600"/>
              <a:gd name="connsiteY486" fmla="*/ 5513472 h 6858000"/>
              <a:gd name="connsiteX487" fmla="*/ 174101 w 7467600"/>
              <a:gd name="connsiteY487" fmla="*/ 5620277 h 6858000"/>
              <a:gd name="connsiteX488" fmla="*/ 891800 w 7467600"/>
              <a:gd name="connsiteY488" fmla="*/ 6036935 h 6858000"/>
              <a:gd name="connsiteX489" fmla="*/ 1072219 w 7467600"/>
              <a:gd name="connsiteY489" fmla="*/ 6169443 h 6858000"/>
              <a:gd name="connsiteX490" fmla="*/ 1074117 w 7467600"/>
              <a:gd name="connsiteY490" fmla="*/ 6170301 h 6858000"/>
              <a:gd name="connsiteX491" fmla="*/ 1083114 w 7467600"/>
              <a:gd name="connsiteY491" fmla="*/ 6174131 h 6858000"/>
              <a:gd name="connsiteX492" fmla="*/ 1543010 w 7467600"/>
              <a:gd name="connsiteY492" fmla="*/ 6191140 h 6858000"/>
              <a:gd name="connsiteX493" fmla="*/ 1551080 w 7467600"/>
              <a:gd name="connsiteY493" fmla="*/ 6195006 h 6858000"/>
              <a:gd name="connsiteX494" fmla="*/ 2345443 w 7467600"/>
              <a:gd name="connsiteY494" fmla="*/ 5549882 h 6858000"/>
              <a:gd name="connsiteX495" fmla="*/ 1721499 w 7467600"/>
              <a:gd name="connsiteY495" fmla="*/ 5599969 h 6858000"/>
              <a:gd name="connsiteX496" fmla="*/ 767716 w 7467600"/>
              <a:gd name="connsiteY496" fmla="*/ 5472768 h 6858000"/>
              <a:gd name="connsiteX497" fmla="*/ 722147 w 7467600"/>
              <a:gd name="connsiteY497" fmla="*/ 5393091 h 6858000"/>
              <a:gd name="connsiteX498" fmla="*/ 1485552 w 7467600"/>
              <a:gd name="connsiteY498" fmla="*/ 5313202 h 6858000"/>
              <a:gd name="connsiteX499" fmla="*/ 2143004 w 7467600"/>
              <a:gd name="connsiteY499" fmla="*/ 5402420 h 6858000"/>
              <a:gd name="connsiteX500" fmla="*/ 1933391 w 7467600"/>
              <a:gd name="connsiteY500" fmla="*/ 5156971 h 6858000"/>
              <a:gd name="connsiteX501" fmla="*/ 1827118 w 7467600"/>
              <a:gd name="connsiteY501" fmla="*/ 4968410 h 6858000"/>
              <a:gd name="connsiteX502" fmla="*/ 1837349 w 7467600"/>
              <a:gd name="connsiteY502" fmla="*/ 4956357 h 6858000"/>
              <a:gd name="connsiteX503" fmla="*/ 2162835 w 7467600"/>
              <a:gd name="connsiteY503" fmla="*/ 5187853 h 6858000"/>
              <a:gd name="connsiteX504" fmla="*/ 2257167 w 7467600"/>
              <a:gd name="connsiteY504" fmla="*/ 5462123 h 6858000"/>
              <a:gd name="connsiteX505" fmla="*/ 2261598 w 7467600"/>
              <a:gd name="connsiteY505" fmla="*/ 5467998 h 6858000"/>
              <a:gd name="connsiteX506" fmla="*/ 2437177 w 7467600"/>
              <a:gd name="connsiteY506" fmla="*/ 5479608 h 6858000"/>
              <a:gd name="connsiteX507" fmla="*/ 2445247 w 7467600"/>
              <a:gd name="connsiteY507" fmla="*/ 5483476 h 6858000"/>
              <a:gd name="connsiteX508" fmla="*/ 2743626 w 7467600"/>
              <a:gd name="connsiteY508" fmla="*/ 5304819 h 6858000"/>
              <a:gd name="connsiteX509" fmla="*/ 3048102 w 7467600"/>
              <a:gd name="connsiteY509" fmla="*/ 5150595 h 6858000"/>
              <a:gd name="connsiteX510" fmla="*/ 1799414 w 7467600"/>
              <a:gd name="connsiteY510" fmla="*/ 4694732 h 6858000"/>
              <a:gd name="connsiteX511" fmla="*/ 1771735 w 7467600"/>
              <a:gd name="connsiteY511" fmla="*/ 4619929 h 6858000"/>
              <a:gd name="connsiteX512" fmla="*/ 3104273 w 7467600"/>
              <a:gd name="connsiteY512" fmla="*/ 5076159 h 6858000"/>
              <a:gd name="connsiteX513" fmla="*/ 3113245 w 7467600"/>
              <a:gd name="connsiteY513" fmla="*/ 5090705 h 6858000"/>
              <a:gd name="connsiteX514" fmla="*/ 3126294 w 7467600"/>
              <a:gd name="connsiteY514" fmla="*/ 5114400 h 6858000"/>
              <a:gd name="connsiteX515" fmla="*/ 3937433 w 7467600"/>
              <a:gd name="connsiteY515" fmla="*/ 4830473 h 6858000"/>
              <a:gd name="connsiteX516" fmla="*/ 3590475 w 7467600"/>
              <a:gd name="connsiteY516" fmla="*/ 4597974 h 6858000"/>
              <a:gd name="connsiteX517" fmla="*/ 3100264 w 7467600"/>
              <a:gd name="connsiteY517" fmla="*/ 4579845 h 6858000"/>
              <a:gd name="connsiteX518" fmla="*/ 2183576 w 7467600"/>
              <a:gd name="connsiteY518" fmla="*/ 4227150 h 6858000"/>
              <a:gd name="connsiteX519" fmla="*/ 2151029 w 7467600"/>
              <a:gd name="connsiteY519" fmla="*/ 4146947 h 6858000"/>
              <a:gd name="connsiteX520" fmla="*/ 3563434 w 7467600"/>
              <a:gd name="connsiteY520" fmla="*/ 4469115 h 6858000"/>
              <a:gd name="connsiteX521" fmla="*/ 3177952 w 7467600"/>
              <a:gd name="connsiteY521" fmla="*/ 3657386 h 6858000"/>
              <a:gd name="connsiteX522" fmla="*/ 3189263 w 7467600"/>
              <a:gd name="connsiteY522" fmla="*/ 3625726 h 6858000"/>
              <a:gd name="connsiteX523" fmla="*/ 3560912 w 7467600"/>
              <a:gd name="connsiteY523" fmla="*/ 4079863 h 6858000"/>
              <a:gd name="connsiteX524" fmla="*/ 3626636 w 7467600"/>
              <a:gd name="connsiteY524" fmla="*/ 4512230 h 6858000"/>
              <a:gd name="connsiteX525" fmla="*/ 3653088 w 7467600"/>
              <a:gd name="connsiteY525" fmla="*/ 4521417 h 6858000"/>
              <a:gd name="connsiteX526" fmla="*/ 3988128 w 7467600"/>
              <a:gd name="connsiteY526" fmla="*/ 4817267 h 6858000"/>
              <a:gd name="connsiteX527" fmla="*/ 4830582 w 7467600"/>
              <a:gd name="connsiteY527" fmla="*/ 4676000 h 6858000"/>
              <a:gd name="connsiteX528" fmla="*/ 4830100 w 7467600"/>
              <a:gd name="connsiteY528" fmla="*/ 4675554 h 6858000"/>
              <a:gd name="connsiteX529" fmla="*/ 4036318 w 7467600"/>
              <a:gd name="connsiteY529" fmla="*/ 4147013 h 6858000"/>
              <a:gd name="connsiteX530" fmla="*/ 3432098 w 7467600"/>
              <a:gd name="connsiteY530" fmla="*/ 3537312 h 6858000"/>
              <a:gd name="connsiteX531" fmla="*/ 3446761 w 7467600"/>
              <a:gd name="connsiteY531" fmla="*/ 3461278 h 6858000"/>
              <a:gd name="connsiteX532" fmla="*/ 4419733 w 7467600"/>
              <a:gd name="connsiteY532" fmla="*/ 3963555 h 6858000"/>
              <a:gd name="connsiteX533" fmla="*/ 4781371 w 7467600"/>
              <a:gd name="connsiteY533" fmla="*/ 4458604 h 6858000"/>
              <a:gd name="connsiteX534" fmla="*/ 4780440 w 7467600"/>
              <a:gd name="connsiteY534" fmla="*/ 4470290 h 6858000"/>
              <a:gd name="connsiteX535" fmla="*/ 4898954 w 7467600"/>
              <a:gd name="connsiteY535" fmla="*/ 4662092 h 6858000"/>
              <a:gd name="connsiteX536" fmla="*/ 4900699 w 7467600"/>
              <a:gd name="connsiteY536" fmla="*/ 4670867 h 6858000"/>
              <a:gd name="connsiteX537" fmla="*/ 5714511 w 7467600"/>
              <a:gd name="connsiteY537" fmla="*/ 4663483 h 6858000"/>
              <a:gd name="connsiteX538" fmla="*/ 5464793 w 7467600"/>
              <a:gd name="connsiteY538" fmla="*/ 4393556 h 6858000"/>
              <a:gd name="connsiteX539" fmla="*/ 5461897 w 7467600"/>
              <a:gd name="connsiteY539" fmla="*/ 4390879 h 6858000"/>
              <a:gd name="connsiteX540" fmla="*/ 4294126 w 7467600"/>
              <a:gd name="connsiteY540" fmla="*/ 3303048 h 6858000"/>
              <a:gd name="connsiteX541" fmla="*/ 4305321 w 7467600"/>
              <a:gd name="connsiteY541" fmla="*/ 3256953 h 6858000"/>
              <a:gd name="connsiteX542" fmla="*/ 4949299 w 7467600"/>
              <a:gd name="connsiteY542" fmla="*/ 3766336 h 6858000"/>
              <a:gd name="connsiteX543" fmla="*/ 5291452 w 7467600"/>
              <a:gd name="connsiteY543" fmla="*/ 4076801 h 6858000"/>
              <a:gd name="connsiteX544" fmla="*/ 5434998 w 7467600"/>
              <a:gd name="connsiteY544" fmla="*/ 4254100 h 6858000"/>
              <a:gd name="connsiteX545" fmla="*/ 5351015 w 7467600"/>
              <a:gd name="connsiteY545" fmla="*/ 3760989 h 6858000"/>
              <a:gd name="connsiteX546" fmla="*/ 5413780 w 7467600"/>
              <a:gd name="connsiteY546" fmla="*/ 2966265 h 6858000"/>
              <a:gd name="connsiteX547" fmla="*/ 5425627 w 7467600"/>
              <a:gd name="connsiteY547" fmla="*/ 2954192 h 6858000"/>
              <a:gd name="connsiteX548" fmla="*/ 6604735 w 7467600"/>
              <a:gd name="connsiteY548" fmla="*/ 2041381 h 6858000"/>
              <a:gd name="connsiteX549" fmla="*/ 7204487 w 7467600"/>
              <a:gd name="connsiteY549" fmla="*/ 2742112 h 6858000"/>
              <a:gd name="connsiteX550" fmla="*/ 7131592 w 7467600"/>
              <a:gd name="connsiteY550" fmla="*/ 2672096 h 6858000"/>
              <a:gd name="connsiteX551" fmla="*/ 6996344 w 7467600"/>
              <a:gd name="connsiteY551" fmla="*/ 2518310 h 6858000"/>
              <a:gd name="connsiteX552" fmla="*/ 6735495 w 7467600"/>
              <a:gd name="connsiteY552" fmla="*/ 2196890 h 6858000"/>
              <a:gd name="connsiteX553" fmla="*/ 6721901 w 7467600"/>
              <a:gd name="connsiteY553" fmla="*/ 2179274 h 6858000"/>
              <a:gd name="connsiteX554" fmla="*/ 6604735 w 7467600"/>
              <a:gd name="connsiteY554" fmla="*/ 2041381 h 6858000"/>
              <a:gd name="connsiteX555" fmla="*/ 6591670 w 7467600"/>
              <a:gd name="connsiteY555" fmla="*/ 1988277 h 6858000"/>
              <a:gd name="connsiteX556" fmla="*/ 6747349 w 7467600"/>
              <a:gd name="connsiteY556" fmla="*/ 2160069 h 6858000"/>
              <a:gd name="connsiteX557" fmla="*/ 6760943 w 7467600"/>
              <a:gd name="connsiteY557" fmla="*/ 2177686 h 6858000"/>
              <a:gd name="connsiteX558" fmla="*/ 7021065 w 7467600"/>
              <a:gd name="connsiteY558" fmla="*/ 2498102 h 6858000"/>
              <a:gd name="connsiteX559" fmla="*/ 7155223 w 7467600"/>
              <a:gd name="connsiteY559" fmla="*/ 2650386 h 6858000"/>
              <a:gd name="connsiteX560" fmla="*/ 7203167 w 7467600"/>
              <a:gd name="connsiteY560" fmla="*/ 2697288 h 6858000"/>
              <a:gd name="connsiteX561" fmla="*/ 6937703 w 7467600"/>
              <a:gd name="connsiteY561" fmla="*/ 2321981 h 6858000"/>
              <a:gd name="connsiteX562" fmla="*/ 6591670 w 7467600"/>
              <a:gd name="connsiteY562" fmla="*/ 1988277 h 6858000"/>
              <a:gd name="connsiteX563" fmla="*/ 5798671 w 7467600"/>
              <a:gd name="connsiteY563" fmla="*/ 1981601 h 6858000"/>
              <a:gd name="connsiteX564" fmla="*/ 5754709 w 7467600"/>
              <a:gd name="connsiteY564" fmla="*/ 2071454 h 6858000"/>
              <a:gd name="connsiteX565" fmla="*/ 5763044 w 7467600"/>
              <a:gd name="connsiteY565" fmla="*/ 2842206 h 6858000"/>
              <a:gd name="connsiteX566" fmla="*/ 5764974 w 7467600"/>
              <a:gd name="connsiteY566" fmla="*/ 2799609 h 6858000"/>
              <a:gd name="connsiteX567" fmla="*/ 5767665 w 7467600"/>
              <a:gd name="connsiteY567" fmla="*/ 2666409 h 6858000"/>
              <a:gd name="connsiteX568" fmla="*/ 5763055 w 7467600"/>
              <a:gd name="connsiteY568" fmla="*/ 2579705 h 6858000"/>
              <a:gd name="connsiteX569" fmla="*/ 5758079 w 7467600"/>
              <a:gd name="connsiteY569" fmla="*/ 2492508 h 6858000"/>
              <a:gd name="connsiteX570" fmla="*/ 5779325 w 7467600"/>
              <a:gd name="connsiteY570" fmla="*/ 2197069 h 6858000"/>
              <a:gd name="connsiteX571" fmla="*/ 5798671 w 7467600"/>
              <a:gd name="connsiteY571" fmla="*/ 1981601 h 6858000"/>
              <a:gd name="connsiteX572" fmla="*/ 5829202 w 7467600"/>
              <a:gd name="connsiteY572" fmla="*/ 1971679 h 6858000"/>
              <a:gd name="connsiteX573" fmla="*/ 5809558 w 7467600"/>
              <a:gd name="connsiteY573" fmla="*/ 2198043 h 6858000"/>
              <a:gd name="connsiteX574" fmla="*/ 5788653 w 7467600"/>
              <a:gd name="connsiteY574" fmla="*/ 2489430 h 6858000"/>
              <a:gd name="connsiteX575" fmla="*/ 5793439 w 7467600"/>
              <a:gd name="connsiteY575" fmla="*/ 2575235 h 6858000"/>
              <a:gd name="connsiteX576" fmla="*/ 5796837 w 7467600"/>
              <a:gd name="connsiteY576" fmla="*/ 2637633 h 6858000"/>
              <a:gd name="connsiteX577" fmla="*/ 5818614 w 7467600"/>
              <a:gd name="connsiteY577" fmla="*/ 2473055 h 6858000"/>
              <a:gd name="connsiteX578" fmla="*/ 5829202 w 7467600"/>
              <a:gd name="connsiteY578" fmla="*/ 1971679 h 6858000"/>
              <a:gd name="connsiteX579" fmla="*/ 5911389 w 7467600"/>
              <a:gd name="connsiteY579" fmla="*/ 1898371 h 6858000"/>
              <a:gd name="connsiteX580" fmla="*/ 6237627 w 7467600"/>
              <a:gd name="connsiteY580" fmla="*/ 2231921 h 6858000"/>
              <a:gd name="connsiteX581" fmla="*/ 5911389 w 7467600"/>
              <a:gd name="connsiteY581" fmla="*/ 1898371 h 6858000"/>
              <a:gd name="connsiteX582" fmla="*/ 6944437 w 7467600"/>
              <a:gd name="connsiteY582" fmla="*/ 1575402 h 6858000"/>
              <a:gd name="connsiteX583" fmla="*/ 6304730 w 7467600"/>
              <a:gd name="connsiteY583" fmla="*/ 1766654 h 6858000"/>
              <a:gd name="connsiteX584" fmla="*/ 6944437 w 7467600"/>
              <a:gd name="connsiteY584" fmla="*/ 1575402 h 6858000"/>
              <a:gd name="connsiteX585" fmla="*/ 7019523 w 7467600"/>
              <a:gd name="connsiteY585" fmla="*/ 1519450 h 6858000"/>
              <a:gd name="connsiteX586" fmla="*/ 6298091 w 7467600"/>
              <a:gd name="connsiteY586" fmla="*/ 1737122 h 6858000"/>
              <a:gd name="connsiteX587" fmla="*/ 7019523 w 7467600"/>
              <a:gd name="connsiteY587" fmla="*/ 1519450 h 6858000"/>
              <a:gd name="connsiteX588" fmla="*/ 2399523 w 7467600"/>
              <a:gd name="connsiteY588" fmla="*/ 1428234 h 6858000"/>
              <a:gd name="connsiteX589" fmla="*/ 2224982 w 7467600"/>
              <a:gd name="connsiteY589" fmla="*/ 1826201 h 6858000"/>
              <a:gd name="connsiteX590" fmla="*/ 2096099 w 7467600"/>
              <a:gd name="connsiteY590" fmla="*/ 2345900 h 6858000"/>
              <a:gd name="connsiteX591" fmla="*/ 2283317 w 7467600"/>
              <a:gd name="connsiteY591" fmla="*/ 1796925 h 6858000"/>
              <a:gd name="connsiteX592" fmla="*/ 2399523 w 7467600"/>
              <a:gd name="connsiteY592" fmla="*/ 1428234 h 6858000"/>
              <a:gd name="connsiteX593" fmla="*/ 2448558 w 7467600"/>
              <a:gd name="connsiteY593" fmla="*/ 1373435 h 6858000"/>
              <a:gd name="connsiteX594" fmla="*/ 2312521 w 7467600"/>
              <a:gd name="connsiteY594" fmla="*/ 1806140 h 6858000"/>
              <a:gd name="connsiteX595" fmla="*/ 2127533 w 7467600"/>
              <a:gd name="connsiteY595" fmla="*/ 2348380 h 6858000"/>
              <a:gd name="connsiteX596" fmla="*/ 2358080 w 7467600"/>
              <a:gd name="connsiteY596" fmla="*/ 1866134 h 6858000"/>
              <a:gd name="connsiteX597" fmla="*/ 2407436 w 7467600"/>
              <a:gd name="connsiteY597" fmla="*/ 1651070 h 6858000"/>
              <a:gd name="connsiteX598" fmla="*/ 2448558 w 7467600"/>
              <a:gd name="connsiteY598" fmla="*/ 1373435 h 6858000"/>
              <a:gd name="connsiteX599" fmla="*/ 278707 w 7467600"/>
              <a:gd name="connsiteY599" fmla="*/ 1352270 h 6858000"/>
              <a:gd name="connsiteX600" fmla="*/ 321570 w 7467600"/>
              <a:gd name="connsiteY600" fmla="*/ 1861610 h 6858000"/>
              <a:gd name="connsiteX601" fmla="*/ 294281 w 7467600"/>
              <a:gd name="connsiteY601" fmla="*/ 1440658 h 6858000"/>
              <a:gd name="connsiteX602" fmla="*/ 278707 w 7467600"/>
              <a:gd name="connsiteY602" fmla="*/ 1352270 h 6858000"/>
              <a:gd name="connsiteX603" fmla="*/ 1423821 w 7467600"/>
              <a:gd name="connsiteY603" fmla="*/ 1351958 h 6858000"/>
              <a:gd name="connsiteX604" fmla="*/ 1638521 w 7467600"/>
              <a:gd name="connsiteY604" fmla="*/ 1908470 h 6858000"/>
              <a:gd name="connsiteX605" fmla="*/ 1754199 w 7467600"/>
              <a:gd name="connsiteY605" fmla="*/ 2149284 h 6858000"/>
              <a:gd name="connsiteX606" fmla="*/ 1908359 w 7467600"/>
              <a:gd name="connsiteY606" fmla="*/ 2364988 h 6858000"/>
              <a:gd name="connsiteX607" fmla="*/ 1647661 w 7467600"/>
              <a:gd name="connsiteY607" fmla="*/ 1825945 h 6858000"/>
              <a:gd name="connsiteX608" fmla="*/ 1423821 w 7467600"/>
              <a:gd name="connsiteY608" fmla="*/ 1351958 h 6858000"/>
              <a:gd name="connsiteX609" fmla="*/ 1431890 w 7467600"/>
              <a:gd name="connsiteY609" fmla="*/ 1306475 h 6858000"/>
              <a:gd name="connsiteX610" fmla="*/ 1507597 w 7467600"/>
              <a:gd name="connsiteY610" fmla="*/ 1446132 h 6858000"/>
              <a:gd name="connsiteX611" fmla="*/ 1674586 w 7467600"/>
              <a:gd name="connsiteY611" fmla="*/ 1813832 h 6858000"/>
              <a:gd name="connsiteX612" fmla="*/ 1815950 w 7467600"/>
              <a:gd name="connsiteY612" fmla="*/ 2128564 h 6858000"/>
              <a:gd name="connsiteX613" fmla="*/ 1984242 w 7467600"/>
              <a:gd name="connsiteY613" fmla="*/ 2430829 h 6858000"/>
              <a:gd name="connsiteX614" fmla="*/ 2014023 w 7467600"/>
              <a:gd name="connsiteY614" fmla="*/ 2450995 h 6858000"/>
              <a:gd name="connsiteX615" fmla="*/ 1747337 w 7467600"/>
              <a:gd name="connsiteY615" fmla="*/ 1855264 h 6858000"/>
              <a:gd name="connsiteX616" fmla="*/ 1533749 w 7467600"/>
              <a:gd name="connsiteY616" fmla="*/ 1478656 h 6858000"/>
              <a:gd name="connsiteX617" fmla="*/ 1431890 w 7467600"/>
              <a:gd name="connsiteY617" fmla="*/ 1306475 h 6858000"/>
              <a:gd name="connsiteX618" fmla="*/ 5052692 w 7467600"/>
              <a:gd name="connsiteY618" fmla="*/ 1292994 h 6858000"/>
              <a:gd name="connsiteX619" fmla="*/ 5200661 w 7467600"/>
              <a:gd name="connsiteY619" fmla="*/ 1635186 h 6858000"/>
              <a:gd name="connsiteX620" fmla="*/ 5297138 w 7467600"/>
              <a:gd name="connsiteY620" fmla="*/ 1906351 h 6858000"/>
              <a:gd name="connsiteX621" fmla="*/ 5052692 w 7467600"/>
              <a:gd name="connsiteY621" fmla="*/ 1292994 h 6858000"/>
              <a:gd name="connsiteX622" fmla="*/ 5009948 w 7467600"/>
              <a:gd name="connsiteY622" fmla="*/ 1273619 h 6858000"/>
              <a:gd name="connsiteX623" fmla="*/ 5121777 w 7467600"/>
              <a:gd name="connsiteY623" fmla="*/ 1654213 h 6858000"/>
              <a:gd name="connsiteX624" fmla="*/ 5293545 w 7467600"/>
              <a:gd name="connsiteY624" fmla="*/ 2072247 h 6858000"/>
              <a:gd name="connsiteX625" fmla="*/ 5294042 w 7467600"/>
              <a:gd name="connsiteY625" fmla="*/ 2065019 h 6858000"/>
              <a:gd name="connsiteX626" fmla="*/ 5171936 w 7467600"/>
              <a:gd name="connsiteY626" fmla="*/ 1647613 h 6858000"/>
              <a:gd name="connsiteX627" fmla="*/ 5009948 w 7467600"/>
              <a:gd name="connsiteY627" fmla="*/ 1273619 h 6858000"/>
              <a:gd name="connsiteX628" fmla="*/ 655236 w 7467600"/>
              <a:gd name="connsiteY628" fmla="*/ 1268632 h 6858000"/>
              <a:gd name="connsiteX629" fmla="*/ 839521 w 7467600"/>
              <a:gd name="connsiteY629" fmla="*/ 1685315 h 6858000"/>
              <a:gd name="connsiteX630" fmla="*/ 1109416 w 7467600"/>
              <a:gd name="connsiteY630" fmla="*/ 2061663 h 6858000"/>
              <a:gd name="connsiteX631" fmla="*/ 1298300 w 7467600"/>
              <a:gd name="connsiteY631" fmla="*/ 2247742 h 6858000"/>
              <a:gd name="connsiteX632" fmla="*/ 1125871 w 7467600"/>
              <a:gd name="connsiteY632" fmla="*/ 1989513 h 6858000"/>
              <a:gd name="connsiteX633" fmla="*/ 981574 w 7467600"/>
              <a:gd name="connsiteY633" fmla="*/ 1783157 h 6858000"/>
              <a:gd name="connsiteX634" fmla="*/ 922198 w 7467600"/>
              <a:gd name="connsiteY634" fmla="*/ 1677437 h 6858000"/>
              <a:gd name="connsiteX635" fmla="*/ 869293 w 7467600"/>
              <a:gd name="connsiteY635" fmla="*/ 1583214 h 6858000"/>
              <a:gd name="connsiteX636" fmla="*/ 751431 w 7467600"/>
              <a:gd name="connsiteY636" fmla="*/ 1405731 h 6858000"/>
              <a:gd name="connsiteX637" fmla="*/ 655236 w 7467600"/>
              <a:gd name="connsiteY637" fmla="*/ 1268632 h 6858000"/>
              <a:gd name="connsiteX638" fmla="*/ 6516292 w 7467600"/>
              <a:gd name="connsiteY638" fmla="*/ 1263064 h 6858000"/>
              <a:gd name="connsiteX639" fmla="*/ 5736320 w 7467600"/>
              <a:gd name="connsiteY639" fmla="*/ 1501803 h 6858000"/>
              <a:gd name="connsiteX640" fmla="*/ 6516292 w 7467600"/>
              <a:gd name="connsiteY640" fmla="*/ 1263064 h 6858000"/>
              <a:gd name="connsiteX641" fmla="*/ 291466 w 7467600"/>
              <a:gd name="connsiteY641" fmla="*/ 1250369 h 6858000"/>
              <a:gd name="connsiteX642" fmla="*/ 323180 w 7467600"/>
              <a:gd name="connsiteY642" fmla="*/ 1435283 h 6858000"/>
              <a:gd name="connsiteX643" fmla="*/ 349381 w 7467600"/>
              <a:gd name="connsiteY643" fmla="*/ 1875041 h 6858000"/>
              <a:gd name="connsiteX644" fmla="*/ 374363 w 7467600"/>
              <a:gd name="connsiteY644" fmla="*/ 1506494 h 6858000"/>
              <a:gd name="connsiteX645" fmla="*/ 302168 w 7467600"/>
              <a:gd name="connsiteY645" fmla="*/ 1274495 h 6858000"/>
              <a:gd name="connsiteX646" fmla="*/ 291466 w 7467600"/>
              <a:gd name="connsiteY646" fmla="*/ 1250369 h 6858000"/>
              <a:gd name="connsiteX647" fmla="*/ 678222 w 7467600"/>
              <a:gd name="connsiteY647" fmla="*/ 1248670 h 6858000"/>
              <a:gd name="connsiteX648" fmla="*/ 775536 w 7467600"/>
              <a:gd name="connsiteY648" fmla="*/ 1388015 h 6858000"/>
              <a:gd name="connsiteX649" fmla="*/ 894529 w 7467600"/>
              <a:gd name="connsiteY649" fmla="*/ 1567739 h 6858000"/>
              <a:gd name="connsiteX650" fmla="*/ 948000 w 7467600"/>
              <a:gd name="connsiteY650" fmla="*/ 1663088 h 6858000"/>
              <a:gd name="connsiteX651" fmla="*/ 1006812 w 7467600"/>
              <a:gd name="connsiteY651" fmla="*/ 1767683 h 6858000"/>
              <a:gd name="connsiteX652" fmla="*/ 1149133 w 7467600"/>
              <a:gd name="connsiteY652" fmla="*/ 1971513 h 6858000"/>
              <a:gd name="connsiteX653" fmla="*/ 1333952 w 7467600"/>
              <a:gd name="connsiteY653" fmla="*/ 2251620 h 6858000"/>
              <a:gd name="connsiteX654" fmla="*/ 1337329 w 7467600"/>
              <a:gd name="connsiteY654" fmla="*/ 2258350 h 6858000"/>
              <a:gd name="connsiteX655" fmla="*/ 1014726 w 7467600"/>
              <a:gd name="connsiteY655" fmla="*/ 1615556 h 6858000"/>
              <a:gd name="connsiteX656" fmla="*/ 678222 w 7467600"/>
              <a:gd name="connsiteY656" fmla="*/ 1248670 h 6858000"/>
              <a:gd name="connsiteX657" fmla="*/ 6691602 w 7467600"/>
              <a:gd name="connsiteY657" fmla="*/ 1140573 h 6858000"/>
              <a:gd name="connsiteX658" fmla="*/ 6571100 w 7467600"/>
              <a:gd name="connsiteY658" fmla="*/ 1183662 h 6858000"/>
              <a:gd name="connsiteX659" fmla="*/ 6241687 w 7467600"/>
              <a:gd name="connsiteY659" fmla="*/ 1257600 h 6858000"/>
              <a:gd name="connsiteX660" fmla="*/ 5693009 w 7467600"/>
              <a:gd name="connsiteY660" fmla="*/ 1478256 h 6858000"/>
              <a:gd name="connsiteX661" fmla="*/ 6548420 w 7467600"/>
              <a:gd name="connsiteY661" fmla="*/ 1214599 h 6858000"/>
              <a:gd name="connsiteX662" fmla="*/ 6605473 w 7467600"/>
              <a:gd name="connsiteY662" fmla="*/ 1184686 h 6858000"/>
              <a:gd name="connsiteX663" fmla="*/ 6691602 w 7467600"/>
              <a:gd name="connsiteY663" fmla="*/ 1140573 h 6858000"/>
              <a:gd name="connsiteX664" fmla="*/ 4002475 w 7467600"/>
              <a:gd name="connsiteY664" fmla="*/ 1037802 h 6858000"/>
              <a:gd name="connsiteX665" fmla="*/ 4000324 w 7467600"/>
              <a:gd name="connsiteY665" fmla="*/ 1039362 h 6858000"/>
              <a:gd name="connsiteX666" fmla="*/ 4002862 w 7467600"/>
              <a:gd name="connsiteY666" fmla="*/ 1042866 h 6858000"/>
              <a:gd name="connsiteX667" fmla="*/ 4002475 w 7467600"/>
              <a:gd name="connsiteY667" fmla="*/ 1037802 h 6858000"/>
              <a:gd name="connsiteX668" fmla="*/ 506322 w 7467600"/>
              <a:gd name="connsiteY668" fmla="*/ 1020997 h 6858000"/>
              <a:gd name="connsiteX669" fmla="*/ 533068 w 7467600"/>
              <a:gd name="connsiteY669" fmla="*/ 1029409 h 6858000"/>
              <a:gd name="connsiteX670" fmla="*/ 1232525 w 7467600"/>
              <a:gd name="connsiteY670" fmla="*/ 1804675 h 6858000"/>
              <a:gd name="connsiteX671" fmla="*/ 1388858 w 7467600"/>
              <a:gd name="connsiteY671" fmla="*/ 2368011 h 6858000"/>
              <a:gd name="connsiteX672" fmla="*/ 1384098 w 7467600"/>
              <a:gd name="connsiteY672" fmla="*/ 2378125 h 6858000"/>
              <a:gd name="connsiteX673" fmla="*/ 1425393 w 7467600"/>
              <a:gd name="connsiteY673" fmla="*/ 2589124 h 6858000"/>
              <a:gd name="connsiteX674" fmla="*/ 1424001 w 7467600"/>
              <a:gd name="connsiteY674" fmla="*/ 2597541 h 6858000"/>
              <a:gd name="connsiteX675" fmla="*/ 2152729 w 7467600"/>
              <a:gd name="connsiteY675" fmla="*/ 2864487 h 6858000"/>
              <a:gd name="connsiteX676" fmla="*/ 2020609 w 7467600"/>
              <a:gd name="connsiteY676" fmla="*/ 2539671 h 6858000"/>
              <a:gd name="connsiteX677" fmla="*/ 2018920 w 7467600"/>
              <a:gd name="connsiteY677" fmla="*/ 2536309 h 6858000"/>
              <a:gd name="connsiteX678" fmla="*/ 1342441 w 7467600"/>
              <a:gd name="connsiteY678" fmla="*/ 1173017 h 6858000"/>
              <a:gd name="connsiteX679" fmla="*/ 1367925 w 7467600"/>
              <a:gd name="connsiteY679" fmla="*/ 1135648 h 6858000"/>
              <a:gd name="connsiteX680" fmla="*/ 1771401 w 7467600"/>
              <a:gd name="connsiteY680" fmla="*/ 1806673 h 6858000"/>
              <a:gd name="connsiteX681" fmla="*/ 1972385 w 7467600"/>
              <a:gd name="connsiteY681" fmla="*/ 2198735 h 6858000"/>
              <a:gd name="connsiteX682" fmla="*/ 2040892 w 7467600"/>
              <a:gd name="connsiteY682" fmla="*/ 2405205 h 6858000"/>
              <a:gd name="connsiteX683" fmla="*/ 2131689 w 7467600"/>
              <a:gd name="connsiteY683" fmla="*/ 1936926 h 6858000"/>
              <a:gd name="connsiteX684" fmla="*/ 2454820 w 7467600"/>
              <a:gd name="connsiteY684" fmla="*/ 1248808 h 6858000"/>
              <a:gd name="connsiteX685" fmla="*/ 2492512 w 7467600"/>
              <a:gd name="connsiteY685" fmla="*/ 1302920 h 6858000"/>
              <a:gd name="connsiteX686" fmla="*/ 2081216 w 7467600"/>
              <a:gd name="connsiteY686" fmla="*/ 2527513 h 6858000"/>
              <a:gd name="connsiteX687" fmla="*/ 2081211 w 7467600"/>
              <a:gd name="connsiteY687" fmla="*/ 2528916 h 6858000"/>
              <a:gd name="connsiteX688" fmla="*/ 2199067 w 7467600"/>
              <a:gd name="connsiteY688" fmla="*/ 2884061 h 6858000"/>
              <a:gd name="connsiteX689" fmla="*/ 3192586 w 7467600"/>
              <a:gd name="connsiteY689" fmla="*/ 3411496 h 6858000"/>
              <a:gd name="connsiteX690" fmla="*/ 3182620 w 7467600"/>
              <a:gd name="connsiteY690" fmla="*/ 3483279 h 6858000"/>
              <a:gd name="connsiteX691" fmla="*/ 2435119 w 7467600"/>
              <a:gd name="connsiteY691" fmla="*/ 3080173 h 6858000"/>
              <a:gd name="connsiteX692" fmla="*/ 2410152 w 7467600"/>
              <a:gd name="connsiteY692" fmla="*/ 3063751 h 6858000"/>
              <a:gd name="connsiteX693" fmla="*/ 2408099 w 7467600"/>
              <a:gd name="connsiteY693" fmla="*/ 3064403 h 6858000"/>
              <a:gd name="connsiteX694" fmla="*/ 2407218 w 7467600"/>
              <a:gd name="connsiteY694" fmla="*/ 3070324 h 6858000"/>
              <a:gd name="connsiteX695" fmla="*/ 2380138 w 7467600"/>
              <a:gd name="connsiteY695" fmla="*/ 3099341 h 6858000"/>
              <a:gd name="connsiteX696" fmla="*/ 1765923 w 7467600"/>
              <a:gd name="connsiteY696" fmla="*/ 3581043 h 6858000"/>
              <a:gd name="connsiteX697" fmla="*/ 1702258 w 7467600"/>
              <a:gd name="connsiteY697" fmla="*/ 3612286 h 6858000"/>
              <a:gd name="connsiteX698" fmla="*/ 1538370 w 7467600"/>
              <a:gd name="connsiteY698" fmla="*/ 3811804 h 6858000"/>
              <a:gd name="connsiteX699" fmla="*/ 542867 w 7467600"/>
              <a:gd name="connsiteY699" fmla="*/ 4944092 h 6858000"/>
              <a:gd name="connsiteX700" fmla="*/ 515800 w 7467600"/>
              <a:gd name="connsiteY700" fmla="*/ 4862180 h 6858000"/>
              <a:gd name="connsiteX701" fmla="*/ 909145 w 7467600"/>
              <a:gd name="connsiteY701" fmla="*/ 4199225 h 6858000"/>
              <a:gd name="connsiteX702" fmla="*/ 1214067 w 7467600"/>
              <a:gd name="connsiteY702" fmla="*/ 3908561 h 6858000"/>
              <a:gd name="connsiteX703" fmla="*/ 640967 w 7467600"/>
              <a:gd name="connsiteY703" fmla="*/ 4105601 h 6858000"/>
              <a:gd name="connsiteX704" fmla="*/ 112563 w 7467600"/>
              <a:gd name="connsiteY704" fmla="*/ 4396952 h 6858000"/>
              <a:gd name="connsiteX705" fmla="*/ 0 w 7467600"/>
              <a:gd name="connsiteY705" fmla="*/ 4466006 h 6858000"/>
              <a:gd name="connsiteX706" fmla="*/ 0 w 7467600"/>
              <a:gd name="connsiteY706" fmla="*/ 4233763 h 6858000"/>
              <a:gd name="connsiteX707" fmla="*/ 36881 w 7467600"/>
              <a:gd name="connsiteY707" fmla="*/ 4200118 h 6858000"/>
              <a:gd name="connsiteX708" fmla="*/ 910534 w 7467600"/>
              <a:gd name="connsiteY708" fmla="*/ 3629753 h 6858000"/>
              <a:gd name="connsiteX709" fmla="*/ 1578717 w 7467600"/>
              <a:gd name="connsiteY709" fmla="*/ 3575982 h 6858000"/>
              <a:gd name="connsiteX710" fmla="*/ 2338780 w 7467600"/>
              <a:gd name="connsiteY710" fmla="*/ 3033725 h 6858000"/>
              <a:gd name="connsiteX711" fmla="*/ 1807991 w 7467600"/>
              <a:gd name="connsiteY711" fmla="*/ 2807184 h 6858000"/>
              <a:gd name="connsiteX712" fmla="*/ 1416358 w 7467600"/>
              <a:gd name="connsiteY712" fmla="*/ 3112571 h 6858000"/>
              <a:gd name="connsiteX713" fmla="*/ 939066 w 7467600"/>
              <a:gd name="connsiteY713" fmla="*/ 3378798 h 6858000"/>
              <a:gd name="connsiteX714" fmla="*/ 115099 w 7467600"/>
              <a:gd name="connsiteY714" fmla="*/ 3607650 h 6858000"/>
              <a:gd name="connsiteX715" fmla="*/ 97284 w 7467600"/>
              <a:gd name="connsiteY715" fmla="*/ 3520393 h 6858000"/>
              <a:gd name="connsiteX716" fmla="*/ 922050 w 7467600"/>
              <a:gd name="connsiteY716" fmla="*/ 3074867 h 6858000"/>
              <a:gd name="connsiteX717" fmla="*/ 1405265 w 7467600"/>
              <a:gd name="connsiteY717" fmla="*/ 3016319 h 6858000"/>
              <a:gd name="connsiteX718" fmla="*/ 1407512 w 7467600"/>
              <a:gd name="connsiteY718" fmla="*/ 3018001 h 6858000"/>
              <a:gd name="connsiteX719" fmla="*/ 1726266 w 7467600"/>
              <a:gd name="connsiteY719" fmla="*/ 2777274 h 6858000"/>
              <a:gd name="connsiteX720" fmla="*/ 625390 w 7467600"/>
              <a:gd name="connsiteY720" fmla="*/ 2514541 h 6858000"/>
              <a:gd name="connsiteX721" fmla="*/ 619799 w 7467600"/>
              <a:gd name="connsiteY721" fmla="*/ 2527180 h 6858000"/>
              <a:gd name="connsiteX722" fmla="*/ 310030 w 7467600"/>
              <a:gd name="connsiteY722" fmla="*/ 2771818 h 6858000"/>
              <a:gd name="connsiteX723" fmla="*/ 173877 w 7467600"/>
              <a:gd name="connsiteY723" fmla="*/ 2937056 h 6858000"/>
              <a:gd name="connsiteX724" fmla="*/ 77889 w 7467600"/>
              <a:gd name="connsiteY724" fmla="*/ 3138440 h 6858000"/>
              <a:gd name="connsiteX725" fmla="*/ 0 w 7467600"/>
              <a:gd name="connsiteY725" fmla="*/ 3271395 h 6858000"/>
              <a:gd name="connsiteX726" fmla="*/ 0 w 7467600"/>
              <a:gd name="connsiteY726" fmla="*/ 3153002 h 6858000"/>
              <a:gd name="connsiteX727" fmla="*/ 2386 w 7467600"/>
              <a:gd name="connsiteY727" fmla="*/ 3149203 h 6858000"/>
              <a:gd name="connsiteX728" fmla="*/ 89753 w 7467600"/>
              <a:gd name="connsiteY728" fmla="*/ 2987702 h 6858000"/>
              <a:gd name="connsiteX729" fmla="*/ 76869 w 7467600"/>
              <a:gd name="connsiteY729" fmla="*/ 3005404 h 6858000"/>
              <a:gd name="connsiteX730" fmla="*/ 32049 w 7467600"/>
              <a:gd name="connsiteY730" fmla="*/ 3065814 h 6858000"/>
              <a:gd name="connsiteX731" fmla="*/ 0 w 7467600"/>
              <a:gd name="connsiteY731" fmla="*/ 3108744 h 6858000"/>
              <a:gd name="connsiteX732" fmla="*/ 0 w 7467600"/>
              <a:gd name="connsiteY732" fmla="*/ 3058059 h 6858000"/>
              <a:gd name="connsiteX733" fmla="*/ 7610 w 7467600"/>
              <a:gd name="connsiteY733" fmla="*/ 3047889 h 6858000"/>
              <a:gd name="connsiteX734" fmla="*/ 52419 w 7467600"/>
              <a:gd name="connsiteY734" fmla="*/ 2987479 h 6858000"/>
              <a:gd name="connsiteX735" fmla="*/ 59142 w 7467600"/>
              <a:gd name="connsiteY735" fmla="*/ 2978488 h 6858000"/>
              <a:gd name="connsiteX736" fmla="*/ 0 w 7467600"/>
              <a:gd name="connsiteY736" fmla="*/ 3015334 h 6858000"/>
              <a:gd name="connsiteX737" fmla="*/ 0 w 7467600"/>
              <a:gd name="connsiteY737" fmla="*/ 2914286 h 6858000"/>
              <a:gd name="connsiteX738" fmla="*/ 36383 w 7467600"/>
              <a:gd name="connsiteY738" fmla="*/ 2901128 h 6858000"/>
              <a:gd name="connsiteX739" fmla="*/ 156329 w 7467600"/>
              <a:gd name="connsiteY739" fmla="*/ 2840533 h 6858000"/>
              <a:gd name="connsiteX740" fmla="*/ 358355 w 7467600"/>
              <a:gd name="connsiteY740" fmla="*/ 2620471 h 6858000"/>
              <a:gd name="connsiteX741" fmla="*/ 510577 w 7467600"/>
              <a:gd name="connsiteY741" fmla="*/ 2501244 h 6858000"/>
              <a:gd name="connsiteX742" fmla="*/ 211967 w 7467600"/>
              <a:gd name="connsiteY742" fmla="*/ 2479171 h 6858000"/>
              <a:gd name="connsiteX743" fmla="*/ 0 w 7467600"/>
              <a:gd name="connsiteY743" fmla="*/ 2476398 h 6858000"/>
              <a:gd name="connsiteX744" fmla="*/ 0 w 7467600"/>
              <a:gd name="connsiteY744" fmla="*/ 2389189 h 6858000"/>
              <a:gd name="connsiteX745" fmla="*/ 103062 w 7467600"/>
              <a:gd name="connsiteY745" fmla="*/ 2389518 h 6858000"/>
              <a:gd name="connsiteX746" fmla="*/ 510734 w 7467600"/>
              <a:gd name="connsiteY746" fmla="*/ 2416201 h 6858000"/>
              <a:gd name="connsiteX747" fmla="*/ 279257 w 7467600"/>
              <a:gd name="connsiteY747" fmla="*/ 2092102 h 6858000"/>
              <a:gd name="connsiteX748" fmla="*/ 65265 w 7467600"/>
              <a:gd name="connsiteY748" fmla="*/ 2006049 h 6858000"/>
              <a:gd name="connsiteX749" fmla="*/ 0 w 7467600"/>
              <a:gd name="connsiteY749" fmla="*/ 1982532 h 6858000"/>
              <a:gd name="connsiteX750" fmla="*/ 0 w 7467600"/>
              <a:gd name="connsiteY750" fmla="*/ 1912789 h 6858000"/>
              <a:gd name="connsiteX751" fmla="*/ 97460 w 7467600"/>
              <a:gd name="connsiteY751" fmla="*/ 1953725 h 6858000"/>
              <a:gd name="connsiteX752" fmla="*/ 221272 w 7467600"/>
              <a:gd name="connsiteY752" fmla="*/ 1980766 h 6858000"/>
              <a:gd name="connsiteX753" fmla="*/ 116765 w 7467600"/>
              <a:gd name="connsiteY753" fmla="*/ 1911033 h 6858000"/>
              <a:gd name="connsiteX754" fmla="*/ 16405 w 7467600"/>
              <a:gd name="connsiteY754" fmla="*/ 1803412 h 6858000"/>
              <a:gd name="connsiteX755" fmla="*/ 0 w 7467600"/>
              <a:gd name="connsiteY755" fmla="*/ 1784777 h 6858000"/>
              <a:gd name="connsiteX756" fmla="*/ 0 w 7467600"/>
              <a:gd name="connsiteY756" fmla="*/ 1740082 h 6858000"/>
              <a:gd name="connsiteX757" fmla="*/ 39394 w 7467600"/>
              <a:gd name="connsiteY757" fmla="*/ 1784856 h 6858000"/>
              <a:gd name="connsiteX758" fmla="*/ 135813 w 7467600"/>
              <a:gd name="connsiteY758" fmla="*/ 1888838 h 6858000"/>
              <a:gd name="connsiteX759" fmla="*/ 242575 w 7467600"/>
              <a:gd name="connsiteY759" fmla="*/ 1958841 h 6858000"/>
              <a:gd name="connsiteX760" fmla="*/ 82197 w 7467600"/>
              <a:gd name="connsiteY760" fmla="*/ 1754826 h 6858000"/>
              <a:gd name="connsiteX761" fmla="*/ 0 w 7467600"/>
              <a:gd name="connsiteY761" fmla="*/ 1679650 h 6858000"/>
              <a:gd name="connsiteX762" fmla="*/ 0 w 7467600"/>
              <a:gd name="connsiteY762" fmla="*/ 1602463 h 6858000"/>
              <a:gd name="connsiteX763" fmla="*/ 84689 w 7467600"/>
              <a:gd name="connsiteY763" fmla="*/ 1677442 h 6858000"/>
              <a:gd name="connsiteX764" fmla="*/ 298437 w 7467600"/>
              <a:gd name="connsiteY764" fmla="*/ 1968019 h 6858000"/>
              <a:gd name="connsiteX765" fmla="*/ 227269 w 7467600"/>
              <a:gd name="connsiteY765" fmla="*/ 1114064 h 6858000"/>
              <a:gd name="connsiteX766" fmla="*/ 248003 w 7467600"/>
              <a:gd name="connsiteY766" fmla="*/ 1089613 h 6858000"/>
              <a:gd name="connsiteX767" fmla="*/ 427020 w 7467600"/>
              <a:gd name="connsiteY767" fmla="*/ 1619803 h 6858000"/>
              <a:gd name="connsiteX768" fmla="*/ 340345 w 7467600"/>
              <a:gd name="connsiteY768" fmla="*/ 2027739 h 6858000"/>
              <a:gd name="connsiteX769" fmla="*/ 360865 w 7467600"/>
              <a:gd name="connsiteY769" fmla="*/ 2044827 h 6858000"/>
              <a:gd name="connsiteX770" fmla="*/ 560414 w 7467600"/>
              <a:gd name="connsiteY770" fmla="*/ 2421457 h 6858000"/>
              <a:gd name="connsiteX771" fmla="*/ 1359703 w 7467600"/>
              <a:gd name="connsiteY771" fmla="*/ 2578554 h 6858000"/>
              <a:gd name="connsiteX772" fmla="*/ 1359422 w 7467600"/>
              <a:gd name="connsiteY772" fmla="*/ 2577994 h 6858000"/>
              <a:gd name="connsiteX773" fmla="*/ 828701 w 7467600"/>
              <a:gd name="connsiteY773" fmla="*/ 1839520 h 6858000"/>
              <a:gd name="connsiteX774" fmla="*/ 494427 w 7467600"/>
              <a:gd name="connsiteY774" fmla="*/ 1092333 h 6858000"/>
              <a:gd name="connsiteX775" fmla="*/ 506322 w 7467600"/>
              <a:gd name="connsiteY775" fmla="*/ 1020997 h 6858000"/>
              <a:gd name="connsiteX776" fmla="*/ 4570198 w 7467600"/>
              <a:gd name="connsiteY776" fmla="*/ 978081 h 6858000"/>
              <a:gd name="connsiteX777" fmla="*/ 4523691 w 7467600"/>
              <a:gd name="connsiteY777" fmla="*/ 1127776 h 6858000"/>
              <a:gd name="connsiteX778" fmla="*/ 4509875 w 7467600"/>
              <a:gd name="connsiteY778" fmla="*/ 1167552 h 6858000"/>
              <a:gd name="connsiteX779" fmla="*/ 4478168 w 7467600"/>
              <a:gd name="connsiteY779" fmla="*/ 1260735 h 6858000"/>
              <a:gd name="connsiteX780" fmla="*/ 4409309 w 7467600"/>
              <a:gd name="connsiteY780" fmla="*/ 1666996 h 6858000"/>
              <a:gd name="connsiteX781" fmla="*/ 4370031 w 7467600"/>
              <a:gd name="connsiteY781" fmla="*/ 1955666 h 6858000"/>
              <a:gd name="connsiteX782" fmla="*/ 4570198 w 7467600"/>
              <a:gd name="connsiteY782" fmla="*/ 978081 h 6858000"/>
              <a:gd name="connsiteX783" fmla="*/ 4557898 w 7467600"/>
              <a:gd name="connsiteY783" fmla="*/ 900011 h 6858000"/>
              <a:gd name="connsiteX784" fmla="*/ 4344840 w 7467600"/>
              <a:gd name="connsiteY784" fmla="*/ 1922038 h 6858000"/>
              <a:gd name="connsiteX785" fmla="*/ 4378710 w 7467600"/>
              <a:gd name="connsiteY785" fmla="*/ 1665516 h 6858000"/>
              <a:gd name="connsiteX786" fmla="*/ 4448798 w 7467600"/>
              <a:gd name="connsiteY786" fmla="*/ 1253024 h 6858000"/>
              <a:gd name="connsiteX787" fmla="*/ 4480315 w 7467600"/>
              <a:gd name="connsiteY787" fmla="*/ 1158454 h 6858000"/>
              <a:gd name="connsiteX788" fmla="*/ 4494133 w 7467600"/>
              <a:gd name="connsiteY788" fmla="*/ 1118676 h 6858000"/>
              <a:gd name="connsiteX789" fmla="*/ 4557898 w 7467600"/>
              <a:gd name="connsiteY789" fmla="*/ 900011 h 6858000"/>
              <a:gd name="connsiteX790" fmla="*/ 5870151 w 7467600"/>
              <a:gd name="connsiteY790" fmla="*/ 898890 h 6858000"/>
              <a:gd name="connsiteX791" fmla="*/ 5861335 w 7467600"/>
              <a:gd name="connsiteY791" fmla="*/ 899177 h 6858000"/>
              <a:gd name="connsiteX792" fmla="*/ 5843702 w 7467600"/>
              <a:gd name="connsiteY792" fmla="*/ 899748 h 6858000"/>
              <a:gd name="connsiteX793" fmla="*/ 5651107 w 7467600"/>
              <a:gd name="connsiteY793" fmla="*/ 920306 h 6858000"/>
              <a:gd name="connsiteX794" fmla="*/ 5459407 w 7467600"/>
              <a:gd name="connsiteY794" fmla="*/ 940975 h 6858000"/>
              <a:gd name="connsiteX795" fmla="*/ 5374846 w 7467600"/>
              <a:gd name="connsiteY795" fmla="*/ 941988 h 6858000"/>
              <a:gd name="connsiteX796" fmla="*/ 5256105 w 7467600"/>
              <a:gd name="connsiteY796" fmla="*/ 945632 h 6858000"/>
              <a:gd name="connsiteX797" fmla="*/ 5107071 w 7467600"/>
              <a:gd name="connsiteY797" fmla="*/ 969720 h 6858000"/>
              <a:gd name="connsiteX798" fmla="*/ 4998681 w 7467600"/>
              <a:gd name="connsiteY798" fmla="*/ 988771 h 6858000"/>
              <a:gd name="connsiteX799" fmla="*/ 5870151 w 7467600"/>
              <a:gd name="connsiteY799" fmla="*/ 898890 h 6858000"/>
              <a:gd name="connsiteX800" fmla="*/ 5504425 w 7467600"/>
              <a:gd name="connsiteY800" fmla="*/ 848067 h 6858000"/>
              <a:gd name="connsiteX801" fmla="*/ 4968849 w 7467600"/>
              <a:gd name="connsiteY801" fmla="*/ 962318 h 6858000"/>
              <a:gd name="connsiteX802" fmla="*/ 5104039 w 7467600"/>
              <a:gd name="connsiteY802" fmla="*/ 940634 h 6858000"/>
              <a:gd name="connsiteX803" fmla="*/ 5256311 w 7467600"/>
              <a:gd name="connsiteY803" fmla="*/ 916490 h 6858000"/>
              <a:gd name="connsiteX804" fmla="*/ 5377381 w 7467600"/>
              <a:gd name="connsiteY804" fmla="*/ 912671 h 6858000"/>
              <a:gd name="connsiteX805" fmla="*/ 5460148 w 7467600"/>
              <a:gd name="connsiteY805" fmla="*/ 911442 h 6858000"/>
              <a:gd name="connsiteX806" fmla="*/ 5648971 w 7467600"/>
              <a:gd name="connsiteY806" fmla="*/ 891331 h 6858000"/>
              <a:gd name="connsiteX807" fmla="*/ 5844807 w 7467600"/>
              <a:gd name="connsiteY807" fmla="*/ 870718 h 6858000"/>
              <a:gd name="connsiteX808" fmla="*/ 5862975 w 7467600"/>
              <a:gd name="connsiteY808" fmla="*/ 869756 h 6858000"/>
              <a:gd name="connsiteX809" fmla="*/ 5920887 w 7467600"/>
              <a:gd name="connsiteY809" fmla="*/ 865929 h 6858000"/>
              <a:gd name="connsiteX810" fmla="*/ 5504425 w 7467600"/>
              <a:gd name="connsiteY810" fmla="*/ 848067 h 6858000"/>
              <a:gd name="connsiteX811" fmla="*/ 3607114 w 7467600"/>
              <a:gd name="connsiteY811" fmla="*/ 467441 h 6858000"/>
              <a:gd name="connsiteX812" fmla="*/ 3296242 w 7467600"/>
              <a:gd name="connsiteY812" fmla="*/ 807991 h 6858000"/>
              <a:gd name="connsiteX813" fmla="*/ 3174674 w 7467600"/>
              <a:gd name="connsiteY813" fmla="*/ 919759 h 6858000"/>
              <a:gd name="connsiteX814" fmla="*/ 3042978 w 7467600"/>
              <a:gd name="connsiteY814" fmla="*/ 1054894 h 6858000"/>
              <a:gd name="connsiteX815" fmla="*/ 2968914 w 7467600"/>
              <a:gd name="connsiteY815" fmla="*/ 1133756 h 6858000"/>
              <a:gd name="connsiteX816" fmla="*/ 3103823 w 7467600"/>
              <a:gd name="connsiteY816" fmla="*/ 1026814 h 6858000"/>
              <a:gd name="connsiteX817" fmla="*/ 3607114 w 7467600"/>
              <a:gd name="connsiteY817" fmla="*/ 467441 h 6858000"/>
              <a:gd name="connsiteX818" fmla="*/ 3744487 w 7467600"/>
              <a:gd name="connsiteY818" fmla="*/ 383136 h 6858000"/>
              <a:gd name="connsiteX819" fmla="*/ 3970213 w 7467600"/>
              <a:gd name="connsiteY819" fmla="*/ 995559 h 6858000"/>
              <a:gd name="connsiteX820" fmla="*/ 3744487 w 7467600"/>
              <a:gd name="connsiteY820" fmla="*/ 383136 h 6858000"/>
              <a:gd name="connsiteX821" fmla="*/ 3624562 w 7467600"/>
              <a:gd name="connsiteY821" fmla="*/ 367041 h 6858000"/>
              <a:gd name="connsiteX822" fmla="*/ 3489712 w 7467600"/>
              <a:gd name="connsiteY822" fmla="*/ 485386 h 6858000"/>
              <a:gd name="connsiteX823" fmla="*/ 3182994 w 7467600"/>
              <a:gd name="connsiteY823" fmla="*/ 828265 h 6858000"/>
              <a:gd name="connsiteX824" fmla="*/ 2892114 w 7467600"/>
              <a:gd name="connsiteY824" fmla="*/ 1172635 h 6858000"/>
              <a:gd name="connsiteX825" fmla="*/ 3021459 w 7467600"/>
              <a:gd name="connsiteY825" fmla="*/ 1035385 h 6858000"/>
              <a:gd name="connsiteX826" fmla="*/ 3153873 w 7467600"/>
              <a:gd name="connsiteY826" fmla="*/ 898971 h 6858000"/>
              <a:gd name="connsiteX827" fmla="*/ 3276511 w 7467600"/>
              <a:gd name="connsiteY827" fmla="*/ 786423 h 6858000"/>
              <a:gd name="connsiteX828" fmla="*/ 3584154 w 7467600"/>
              <a:gd name="connsiteY828" fmla="*/ 448218 h 6858000"/>
              <a:gd name="connsiteX829" fmla="*/ 3624562 w 7467600"/>
              <a:gd name="connsiteY829" fmla="*/ 367041 h 6858000"/>
              <a:gd name="connsiteX830" fmla="*/ 3766672 w 7467600"/>
              <a:gd name="connsiteY830" fmla="*/ 359429 h 6858000"/>
              <a:gd name="connsiteX831" fmla="*/ 3996338 w 7467600"/>
              <a:gd name="connsiteY831" fmla="*/ 968237 h 6858000"/>
              <a:gd name="connsiteX832" fmla="*/ 3766672 w 7467600"/>
              <a:gd name="connsiteY832" fmla="*/ 359429 h 6858000"/>
              <a:gd name="connsiteX833" fmla="*/ 5805386 w 7467600"/>
              <a:gd name="connsiteY833" fmla="*/ 239240 h 6858000"/>
              <a:gd name="connsiteX834" fmla="*/ 5736947 w 7467600"/>
              <a:gd name="connsiteY834" fmla="*/ 261367 h 6858000"/>
              <a:gd name="connsiteX835" fmla="*/ 5427012 w 7467600"/>
              <a:gd name="connsiteY835" fmla="*/ 311272 h 6858000"/>
              <a:gd name="connsiteX836" fmla="*/ 5147818 w 7467600"/>
              <a:gd name="connsiteY836" fmla="*/ 322112 h 6858000"/>
              <a:gd name="connsiteX837" fmla="*/ 5060854 w 7467600"/>
              <a:gd name="connsiteY837" fmla="*/ 311882 h 6858000"/>
              <a:gd name="connsiteX838" fmla="*/ 4945989 w 7467600"/>
              <a:gd name="connsiteY838" fmla="*/ 300516 h 6858000"/>
              <a:gd name="connsiteX839" fmla="*/ 5410479 w 7467600"/>
              <a:gd name="connsiteY839" fmla="*/ 348434 h 6858000"/>
              <a:gd name="connsiteX840" fmla="*/ 5805386 w 7467600"/>
              <a:gd name="connsiteY840" fmla="*/ 239240 h 6858000"/>
              <a:gd name="connsiteX841" fmla="*/ 5905192 w 7467600"/>
              <a:gd name="connsiteY841" fmla="*/ 163079 h 6858000"/>
              <a:gd name="connsiteX842" fmla="*/ 5865655 w 7467600"/>
              <a:gd name="connsiteY842" fmla="*/ 171901 h 6858000"/>
              <a:gd name="connsiteX843" fmla="*/ 5259740 w 7467600"/>
              <a:gd name="connsiteY843" fmla="*/ 257013 h 6858000"/>
              <a:gd name="connsiteX844" fmla="*/ 5208466 w 7467600"/>
              <a:gd name="connsiteY844" fmla="*/ 257550 h 6858000"/>
              <a:gd name="connsiteX845" fmla="*/ 4980204 w 7467600"/>
              <a:gd name="connsiteY845" fmla="*/ 271903 h 6858000"/>
              <a:gd name="connsiteX846" fmla="*/ 5068068 w 7467600"/>
              <a:gd name="connsiteY846" fmla="*/ 282244 h 6858000"/>
              <a:gd name="connsiteX847" fmla="*/ 5153231 w 7467600"/>
              <a:gd name="connsiteY847" fmla="*/ 292240 h 6858000"/>
              <a:gd name="connsiteX848" fmla="*/ 5426491 w 7467600"/>
              <a:gd name="connsiteY848" fmla="*/ 281128 h 6858000"/>
              <a:gd name="connsiteX849" fmla="*/ 5731212 w 7467600"/>
              <a:gd name="connsiteY849" fmla="*/ 231951 h 6858000"/>
              <a:gd name="connsiteX850" fmla="*/ 5905192 w 7467600"/>
              <a:gd name="connsiteY850" fmla="*/ 163079 h 6858000"/>
              <a:gd name="connsiteX851" fmla="*/ 5944437 w 7467600"/>
              <a:gd name="connsiteY851" fmla="*/ 113829 h 6858000"/>
              <a:gd name="connsiteX852" fmla="*/ 5825032 w 7467600"/>
              <a:gd name="connsiteY852" fmla="*/ 146405 h 6858000"/>
              <a:gd name="connsiteX853" fmla="*/ 4955599 w 7467600"/>
              <a:gd name="connsiteY853" fmla="*/ 247008 h 6858000"/>
              <a:gd name="connsiteX854" fmla="*/ 5210104 w 7467600"/>
              <a:gd name="connsiteY854" fmla="*/ 228123 h 6858000"/>
              <a:gd name="connsiteX855" fmla="*/ 5261015 w 7467600"/>
              <a:gd name="connsiteY855" fmla="*/ 227087 h 6858000"/>
              <a:gd name="connsiteX856" fmla="*/ 5861181 w 7467600"/>
              <a:gd name="connsiteY856" fmla="*/ 143093 h 6858000"/>
              <a:gd name="connsiteX857" fmla="*/ 5961252 w 7467600"/>
              <a:gd name="connsiteY857" fmla="*/ 114820 h 6858000"/>
              <a:gd name="connsiteX858" fmla="*/ 5944437 w 7467600"/>
              <a:gd name="connsiteY858" fmla="*/ 113829 h 6858000"/>
              <a:gd name="connsiteX859" fmla="*/ 3882765 w 7467600"/>
              <a:gd name="connsiteY859" fmla="*/ 0 h 6858000"/>
              <a:gd name="connsiteX860" fmla="*/ 3995099 w 7467600"/>
              <a:gd name="connsiteY860" fmla="*/ 0 h 6858000"/>
              <a:gd name="connsiteX861" fmla="*/ 4163818 w 7467600"/>
              <a:gd name="connsiteY861" fmla="*/ 234104 h 6858000"/>
              <a:gd name="connsiteX862" fmla="*/ 4172099 w 7467600"/>
              <a:gd name="connsiteY862" fmla="*/ 234207 h 6858000"/>
              <a:gd name="connsiteX863" fmla="*/ 4784282 w 7467600"/>
              <a:gd name="connsiteY863" fmla="*/ 276561 h 6858000"/>
              <a:gd name="connsiteX864" fmla="*/ 4801687 w 7467600"/>
              <a:gd name="connsiteY864" fmla="*/ 267764 h 6858000"/>
              <a:gd name="connsiteX865" fmla="*/ 6082788 w 7467600"/>
              <a:gd name="connsiteY865" fmla="*/ 64119 h 6858000"/>
              <a:gd name="connsiteX866" fmla="*/ 6099442 w 7467600"/>
              <a:gd name="connsiteY866" fmla="*/ 82568 h 6858000"/>
              <a:gd name="connsiteX867" fmla="*/ 4804137 w 7467600"/>
              <a:gd name="connsiteY867" fmla="*/ 320931 h 6858000"/>
              <a:gd name="connsiteX868" fmla="*/ 4227047 w 7467600"/>
              <a:gd name="connsiteY868" fmla="*/ 313415 h 6858000"/>
              <a:gd name="connsiteX869" fmla="*/ 4346041 w 7467600"/>
              <a:gd name="connsiteY869" fmla="*/ 456086 h 6858000"/>
              <a:gd name="connsiteX870" fmla="*/ 4870967 w 7467600"/>
              <a:gd name="connsiteY870" fmla="*/ 963061 h 6858000"/>
              <a:gd name="connsiteX871" fmla="*/ 4889647 w 7467600"/>
              <a:gd name="connsiteY871" fmla="*/ 957147 h 6858000"/>
              <a:gd name="connsiteX872" fmla="*/ 5422504 w 7467600"/>
              <a:gd name="connsiteY872" fmla="*/ 805191 h 6858000"/>
              <a:gd name="connsiteX873" fmla="*/ 6087656 w 7467600"/>
              <a:gd name="connsiteY873" fmla="*/ 826703 h 6858000"/>
              <a:gd name="connsiteX874" fmla="*/ 6058717 w 7467600"/>
              <a:gd name="connsiteY874" fmla="*/ 865992 h 6858000"/>
              <a:gd name="connsiteX875" fmla="*/ 4974153 w 7467600"/>
              <a:gd name="connsiteY875" fmla="*/ 1045456 h 6858000"/>
              <a:gd name="connsiteX876" fmla="*/ 5627835 w 7467600"/>
              <a:gd name="connsiteY876" fmla="*/ 1472077 h 6858000"/>
              <a:gd name="connsiteX877" fmla="*/ 5629817 w 7467600"/>
              <a:gd name="connsiteY877" fmla="*/ 1471412 h 6858000"/>
              <a:gd name="connsiteX878" fmla="*/ 5634124 w 7467600"/>
              <a:gd name="connsiteY878" fmla="*/ 1470572 h 6858000"/>
              <a:gd name="connsiteX879" fmla="*/ 5755832 w 7467600"/>
              <a:gd name="connsiteY879" fmla="*/ 1383886 h 6858000"/>
              <a:gd name="connsiteX880" fmla="*/ 6014186 w 7467600"/>
              <a:gd name="connsiteY880" fmla="*/ 1279799 h 6858000"/>
              <a:gd name="connsiteX881" fmla="*/ 6901619 w 7467600"/>
              <a:gd name="connsiteY881" fmla="*/ 1047874 h 6858000"/>
              <a:gd name="connsiteX882" fmla="*/ 6931566 w 7467600"/>
              <a:gd name="connsiteY882" fmla="*/ 1062034 h 6858000"/>
              <a:gd name="connsiteX883" fmla="*/ 5790982 w 7467600"/>
              <a:gd name="connsiteY883" fmla="*/ 1561380 h 6858000"/>
              <a:gd name="connsiteX884" fmla="*/ 6188971 w 7467600"/>
              <a:gd name="connsiteY884" fmla="*/ 1755168 h 6858000"/>
              <a:gd name="connsiteX885" fmla="*/ 6202446 w 7467600"/>
              <a:gd name="connsiteY885" fmla="*/ 1752268 h 6858000"/>
              <a:gd name="connsiteX886" fmla="*/ 7179560 w 7467600"/>
              <a:gd name="connsiteY886" fmla="*/ 1467551 h 6858000"/>
              <a:gd name="connsiteX887" fmla="*/ 7158730 w 7467600"/>
              <a:gd name="connsiteY887" fmla="*/ 1507835 h 6858000"/>
              <a:gd name="connsiteX888" fmla="*/ 6326959 w 7467600"/>
              <a:gd name="connsiteY888" fmla="*/ 1817686 h 6858000"/>
              <a:gd name="connsiteX889" fmla="*/ 6537433 w 7467600"/>
              <a:gd name="connsiteY889" fmla="*/ 1907790 h 6858000"/>
              <a:gd name="connsiteX890" fmla="*/ 6550221 w 7467600"/>
              <a:gd name="connsiteY890" fmla="*/ 1910729 h 6858000"/>
              <a:gd name="connsiteX891" fmla="*/ 6964438 w 7467600"/>
              <a:gd name="connsiteY891" fmla="*/ 2209505 h 6858000"/>
              <a:gd name="connsiteX892" fmla="*/ 7367862 w 7467600"/>
              <a:gd name="connsiteY892" fmla="*/ 2806833 h 6858000"/>
              <a:gd name="connsiteX893" fmla="*/ 7364329 w 7467600"/>
              <a:gd name="connsiteY893" fmla="*/ 2826907 h 6858000"/>
              <a:gd name="connsiteX894" fmla="*/ 7290545 w 7467600"/>
              <a:gd name="connsiteY894" fmla="*/ 2850663 h 6858000"/>
              <a:gd name="connsiteX895" fmla="*/ 6472036 w 7467600"/>
              <a:gd name="connsiteY895" fmla="*/ 1959003 h 6858000"/>
              <a:gd name="connsiteX896" fmla="*/ 5792897 w 7467600"/>
              <a:gd name="connsiteY896" fmla="*/ 1647747 h 6858000"/>
              <a:gd name="connsiteX897" fmla="*/ 5842751 w 7467600"/>
              <a:gd name="connsiteY897" fmla="*/ 1816112 h 6858000"/>
              <a:gd name="connsiteX898" fmla="*/ 5847424 w 7467600"/>
              <a:gd name="connsiteY898" fmla="*/ 1815776 h 6858000"/>
              <a:gd name="connsiteX899" fmla="*/ 6399821 w 7467600"/>
              <a:gd name="connsiteY899" fmla="*/ 2344799 h 6858000"/>
              <a:gd name="connsiteX900" fmla="*/ 6323232 w 7467600"/>
              <a:gd name="connsiteY900" fmla="*/ 2389634 h 6858000"/>
              <a:gd name="connsiteX901" fmla="*/ 5942958 w 7467600"/>
              <a:gd name="connsiteY901" fmla="*/ 2077708 h 6858000"/>
              <a:gd name="connsiteX902" fmla="*/ 5921559 w 7467600"/>
              <a:gd name="connsiteY902" fmla="*/ 2378596 h 6858000"/>
              <a:gd name="connsiteX903" fmla="*/ 5817651 w 7467600"/>
              <a:gd name="connsiteY903" fmla="*/ 3023919 h 6858000"/>
              <a:gd name="connsiteX904" fmla="*/ 5729634 w 7467600"/>
              <a:gd name="connsiteY904" fmla="*/ 3051849 h 6858000"/>
              <a:gd name="connsiteX905" fmla="*/ 5611018 w 7467600"/>
              <a:gd name="connsiteY905" fmla="*/ 2316769 h 6858000"/>
              <a:gd name="connsiteX906" fmla="*/ 5687608 w 7467600"/>
              <a:gd name="connsiteY906" fmla="*/ 2039972 h 6858000"/>
              <a:gd name="connsiteX907" fmla="*/ 5657554 w 7467600"/>
              <a:gd name="connsiteY907" fmla="*/ 1576445 h 6858000"/>
              <a:gd name="connsiteX908" fmla="*/ 5150475 w 7467600"/>
              <a:gd name="connsiteY908" fmla="*/ 1274012 h 6858000"/>
              <a:gd name="connsiteX909" fmla="*/ 5349142 w 7467600"/>
              <a:gd name="connsiteY909" fmla="*/ 2204405 h 6858000"/>
              <a:gd name="connsiteX910" fmla="*/ 5262214 w 7467600"/>
              <a:gd name="connsiteY910" fmla="*/ 2233836 h 6858000"/>
              <a:gd name="connsiteX911" fmla="*/ 4981539 w 7467600"/>
              <a:gd name="connsiteY911" fmla="*/ 1542201 h 6858000"/>
              <a:gd name="connsiteX912" fmla="*/ 4958461 w 7467600"/>
              <a:gd name="connsiteY912" fmla="*/ 1136957 h 6858000"/>
              <a:gd name="connsiteX913" fmla="*/ 4655015 w 7467600"/>
              <a:gd name="connsiteY913" fmla="*/ 891426 h 6858000"/>
              <a:gd name="connsiteX914" fmla="*/ 4348002 w 7467600"/>
              <a:gd name="connsiteY914" fmla="*/ 2205895 h 6858000"/>
              <a:gd name="connsiteX915" fmla="*/ 4262250 w 7467600"/>
              <a:gd name="connsiteY915" fmla="*/ 2219972 h 6858000"/>
              <a:gd name="connsiteX916" fmla="*/ 4550611 w 7467600"/>
              <a:gd name="connsiteY916" fmla="*/ 817540 h 6858000"/>
              <a:gd name="connsiteX917" fmla="*/ 4564418 w 7467600"/>
              <a:gd name="connsiteY917" fmla="*/ 808293 h 6858000"/>
              <a:gd name="connsiteX918" fmla="*/ 4266388 w 7467600"/>
              <a:gd name="connsiteY918" fmla="*/ 500083 h 6858000"/>
              <a:gd name="connsiteX919" fmla="*/ 4032842 w 7467600"/>
              <a:gd name="connsiteY919" fmla="*/ 211809 h 6858000"/>
              <a:gd name="connsiteX920" fmla="*/ 3882765 w 7467600"/>
              <a:gd name="connsiteY920" fmla="*/ 0 h 6858000"/>
              <a:gd name="connsiteX921" fmla="*/ 3721337 w 7467600"/>
              <a:gd name="connsiteY921" fmla="*/ 0 h 6858000"/>
              <a:gd name="connsiteX922" fmla="*/ 3797544 w 7467600"/>
              <a:gd name="connsiteY922" fmla="*/ 0 h 6858000"/>
              <a:gd name="connsiteX923" fmla="*/ 3775734 w 7467600"/>
              <a:gd name="connsiteY923" fmla="*/ 95131 h 6858000"/>
              <a:gd name="connsiteX924" fmla="*/ 3724807 w 7467600"/>
              <a:gd name="connsiteY924" fmla="*/ 272257 h 6858000"/>
              <a:gd name="connsiteX925" fmla="*/ 3726844 w 7467600"/>
              <a:gd name="connsiteY925" fmla="*/ 282988 h 6858000"/>
              <a:gd name="connsiteX926" fmla="*/ 3742664 w 7467600"/>
              <a:gd name="connsiteY926" fmla="*/ 279918 h 6858000"/>
              <a:gd name="connsiteX927" fmla="*/ 4103910 w 7467600"/>
              <a:gd name="connsiteY927" fmla="*/ 1161917 h 6858000"/>
              <a:gd name="connsiteX928" fmla="*/ 4020269 w 7467600"/>
              <a:gd name="connsiteY928" fmla="*/ 1200406 h 6858000"/>
              <a:gd name="connsiteX929" fmla="*/ 3674882 w 7467600"/>
              <a:gd name="connsiteY929" fmla="*/ 488524 h 6858000"/>
              <a:gd name="connsiteX930" fmla="*/ 3132682 w 7467600"/>
              <a:gd name="connsiteY930" fmla="*/ 1072284 h 6858000"/>
              <a:gd name="connsiteX931" fmla="*/ 2716346 w 7467600"/>
              <a:gd name="connsiteY931" fmla="*/ 1276376 h 6858000"/>
              <a:gd name="connsiteX932" fmla="*/ 2716772 w 7467600"/>
              <a:gd name="connsiteY932" fmla="*/ 1255462 h 6858000"/>
              <a:gd name="connsiteX933" fmla="*/ 3471096 w 7467600"/>
              <a:gd name="connsiteY933" fmla="*/ 437072 h 6858000"/>
              <a:gd name="connsiteX934" fmla="*/ 3639057 w 7467600"/>
              <a:gd name="connsiteY934" fmla="*/ 286334 h 6858000"/>
              <a:gd name="connsiteX935" fmla="*/ 3640309 w 7467600"/>
              <a:gd name="connsiteY935" fmla="*/ 284664 h 6858000"/>
              <a:gd name="connsiteX936" fmla="*/ 3646022 w 7467600"/>
              <a:gd name="connsiteY936" fmla="*/ 276711 h 6858000"/>
              <a:gd name="connsiteX937" fmla="*/ 3707943 w 7467600"/>
              <a:gd name="connsiteY937" fmla="*/ 65958 h 6858000"/>
              <a:gd name="connsiteX938" fmla="*/ 3721337 w 7467600"/>
              <a:gd name="connsiteY938" fmla="*/ 0 h 6858000"/>
              <a:gd name="connsiteX939" fmla="*/ 2867960 w 7467600"/>
              <a:gd name="connsiteY939" fmla="*/ 0 h 6858000"/>
              <a:gd name="connsiteX940" fmla="*/ 2926351 w 7467600"/>
              <a:gd name="connsiteY940" fmla="*/ 0 h 6858000"/>
              <a:gd name="connsiteX941" fmla="*/ 2902823 w 7467600"/>
              <a:gd name="connsiteY941" fmla="*/ 262929 h 6858000"/>
              <a:gd name="connsiteX942" fmla="*/ 2940663 w 7467600"/>
              <a:gd name="connsiteY942" fmla="*/ 140884 h 6858000"/>
              <a:gd name="connsiteX943" fmla="*/ 2947039 w 7467600"/>
              <a:gd name="connsiteY943" fmla="*/ 122524 h 6858000"/>
              <a:gd name="connsiteX944" fmla="*/ 2984316 w 7467600"/>
              <a:gd name="connsiteY944" fmla="*/ 0 h 6858000"/>
              <a:gd name="connsiteX945" fmla="*/ 3016114 w 7467600"/>
              <a:gd name="connsiteY945" fmla="*/ 0 h 6858000"/>
              <a:gd name="connsiteX946" fmla="*/ 2979949 w 7467600"/>
              <a:gd name="connsiteY946" fmla="*/ 119274 h 6858000"/>
              <a:gd name="connsiteX947" fmla="*/ 3023879 w 7467600"/>
              <a:gd name="connsiteY947" fmla="*/ 0 h 6858000"/>
              <a:gd name="connsiteX948" fmla="*/ 3105400 w 7467600"/>
              <a:gd name="connsiteY948" fmla="*/ 0 h 6858000"/>
              <a:gd name="connsiteX949" fmla="*/ 3094669 w 7467600"/>
              <a:gd name="connsiteY949" fmla="*/ 30308 h 6858000"/>
              <a:gd name="connsiteX950" fmla="*/ 2901945 w 7467600"/>
              <a:gd name="connsiteY950" fmla="*/ 466538 h 6858000"/>
              <a:gd name="connsiteX951" fmla="*/ 2815209 w 7467600"/>
              <a:gd name="connsiteY951" fmla="*/ 497361 h 6858000"/>
              <a:gd name="connsiteX952" fmla="*/ 2844845 w 7467600"/>
              <a:gd name="connsiteY952" fmla="*/ 127638 h 6858000"/>
              <a:gd name="connsiteX953" fmla="*/ 2867960 w 7467600"/>
              <a:gd name="connsiteY953" fmla="*/ 0 h 6858000"/>
              <a:gd name="connsiteX954" fmla="*/ 1057230 w 7467600"/>
              <a:gd name="connsiteY954" fmla="*/ 0 h 6858000"/>
              <a:gd name="connsiteX955" fmla="*/ 1111003 w 7467600"/>
              <a:gd name="connsiteY955" fmla="*/ 0 h 6858000"/>
              <a:gd name="connsiteX956" fmla="*/ 1125553 w 7467600"/>
              <a:gd name="connsiteY956" fmla="*/ 52588 h 6858000"/>
              <a:gd name="connsiteX957" fmla="*/ 1304276 w 7467600"/>
              <a:gd name="connsiteY957" fmla="*/ 476275 h 6858000"/>
              <a:gd name="connsiteX958" fmla="*/ 1492066 w 7467600"/>
              <a:gd name="connsiteY958" fmla="*/ 886333 h 6858000"/>
              <a:gd name="connsiteX959" fmla="*/ 1423698 w 7467600"/>
              <a:gd name="connsiteY959" fmla="*/ 710817 h 6858000"/>
              <a:gd name="connsiteX960" fmla="*/ 1357609 w 7467600"/>
              <a:gd name="connsiteY960" fmla="*/ 532892 h 6858000"/>
              <a:gd name="connsiteX961" fmla="*/ 1309550 w 7467600"/>
              <a:gd name="connsiteY961" fmla="*/ 374031 h 6858000"/>
              <a:gd name="connsiteX962" fmla="*/ 1193673 w 7467600"/>
              <a:gd name="connsiteY962" fmla="*/ 49533 h 6858000"/>
              <a:gd name="connsiteX963" fmla="*/ 1164391 w 7467600"/>
              <a:gd name="connsiteY963" fmla="*/ 0 h 6858000"/>
              <a:gd name="connsiteX964" fmla="*/ 1200666 w 7467600"/>
              <a:gd name="connsiteY964" fmla="*/ 0 h 6858000"/>
              <a:gd name="connsiteX965" fmla="*/ 1223408 w 7467600"/>
              <a:gd name="connsiteY965" fmla="*/ 38996 h 6858000"/>
              <a:gd name="connsiteX966" fmla="*/ 1339635 w 7467600"/>
              <a:gd name="connsiteY966" fmla="*/ 365517 h 6858000"/>
              <a:gd name="connsiteX967" fmla="*/ 1387469 w 7467600"/>
              <a:gd name="connsiteY967" fmla="*/ 523079 h 6858000"/>
              <a:gd name="connsiteX968" fmla="*/ 1452685 w 7467600"/>
              <a:gd name="connsiteY968" fmla="*/ 699806 h 6858000"/>
              <a:gd name="connsiteX969" fmla="*/ 1492092 w 7467600"/>
              <a:gd name="connsiteY969" fmla="*/ 800424 h 6858000"/>
              <a:gd name="connsiteX970" fmla="*/ 1455302 w 7467600"/>
              <a:gd name="connsiteY970" fmla="*/ 632913 h 6858000"/>
              <a:gd name="connsiteX971" fmla="*/ 1222336 w 7467600"/>
              <a:gd name="connsiteY971" fmla="*/ 9480 h 6858000"/>
              <a:gd name="connsiteX972" fmla="*/ 1214634 w 7467600"/>
              <a:gd name="connsiteY972" fmla="*/ 0 h 6858000"/>
              <a:gd name="connsiteX973" fmla="*/ 1289827 w 7467600"/>
              <a:gd name="connsiteY973" fmla="*/ 0 h 6858000"/>
              <a:gd name="connsiteX974" fmla="*/ 1321076 w 7467600"/>
              <a:gd name="connsiteY974" fmla="*/ 59722 h 6858000"/>
              <a:gd name="connsiteX975" fmla="*/ 1512579 w 7467600"/>
              <a:gd name="connsiteY975" fmla="*/ 626441 h 6858000"/>
              <a:gd name="connsiteX976" fmla="*/ 1506076 w 7467600"/>
              <a:gd name="connsiteY976" fmla="*/ 1089289 h 6858000"/>
              <a:gd name="connsiteX977" fmla="*/ 1486346 w 7467600"/>
              <a:gd name="connsiteY977" fmla="*/ 1079919 h 6858000"/>
              <a:gd name="connsiteX978" fmla="*/ 1070511 w 7467600"/>
              <a:gd name="connsiteY978" fmla="*/ 48609 h 6858000"/>
              <a:gd name="connsiteX979" fmla="*/ 1057230 w 7467600"/>
              <a:gd name="connsiteY979" fmla="*/ 0 h 6858000"/>
              <a:gd name="connsiteX980" fmla="*/ 43151 w 7467600"/>
              <a:gd name="connsiteY980" fmla="*/ 0 h 6858000"/>
              <a:gd name="connsiteX981" fmla="*/ 95283 w 7467600"/>
              <a:gd name="connsiteY981" fmla="*/ 0 h 6858000"/>
              <a:gd name="connsiteX982" fmla="*/ 300708 w 7467600"/>
              <a:gd name="connsiteY982" fmla="*/ 154571 h 6858000"/>
              <a:gd name="connsiteX983" fmla="*/ 530414 w 7467600"/>
              <a:gd name="connsiteY983" fmla="*/ 354673 h 6858000"/>
              <a:gd name="connsiteX984" fmla="*/ 333785 w 7467600"/>
              <a:gd name="connsiteY984" fmla="*/ 161564 h 6858000"/>
              <a:gd name="connsiteX985" fmla="*/ 147005 w 7467600"/>
              <a:gd name="connsiteY985" fmla="*/ 0 h 6858000"/>
              <a:gd name="connsiteX986" fmla="*/ 272509 w 7467600"/>
              <a:gd name="connsiteY986" fmla="*/ 0 h 6858000"/>
              <a:gd name="connsiteX987" fmla="*/ 326276 w 7467600"/>
              <a:gd name="connsiteY987" fmla="*/ 45847 h 6858000"/>
              <a:gd name="connsiteX988" fmla="*/ 823759 w 7467600"/>
              <a:gd name="connsiteY988" fmla="*/ 574145 h 6858000"/>
              <a:gd name="connsiteX989" fmla="*/ 811254 w 7467600"/>
              <a:gd name="connsiteY989" fmla="*/ 665546 h 6858000"/>
              <a:gd name="connsiteX990" fmla="*/ 154042 w 7467600"/>
              <a:gd name="connsiteY990" fmla="*/ 261522 h 6858000"/>
              <a:gd name="connsiteX991" fmla="*/ 13550 w 7467600"/>
              <a:gd name="connsiteY991" fmla="*/ 158423 h 6858000"/>
              <a:gd name="connsiteX992" fmla="*/ 0 w 7467600"/>
              <a:gd name="connsiteY992" fmla="*/ 146618 h 6858000"/>
              <a:gd name="connsiteX993" fmla="*/ 0 w 7467600"/>
              <a:gd name="connsiteY993" fmla="*/ 59161 h 6858000"/>
              <a:gd name="connsiteX994" fmla="*/ 45427 w 7467600"/>
              <a:gd name="connsiteY994" fmla="*/ 101078 h 6858000"/>
              <a:gd name="connsiteX995" fmla="*/ 630103 w 7467600"/>
              <a:gd name="connsiteY995" fmla="*/ 485885 h 6858000"/>
              <a:gd name="connsiteX996" fmla="*/ 532040 w 7467600"/>
              <a:gd name="connsiteY996" fmla="*/ 399359 h 6858000"/>
              <a:gd name="connsiteX997" fmla="*/ 517618 w 7467600"/>
              <a:gd name="connsiteY997" fmla="*/ 385726 h 6858000"/>
              <a:gd name="connsiteX998" fmla="*/ 285074 w 7467600"/>
              <a:gd name="connsiteY998" fmla="*/ 182755 h 6858000"/>
              <a:gd name="connsiteX999" fmla="*/ 43151 w 7467600"/>
              <a:gd name="connsiteY99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361850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1903353 w 7467600"/>
              <a:gd name="connsiteY143" fmla="*/ 5044827 h 6858000"/>
              <a:gd name="connsiteX144" fmla="*/ 1936931 w 7467600"/>
              <a:gd name="connsiteY144" fmla="*/ 5093954 h 6858000"/>
              <a:gd name="connsiteX145" fmla="*/ 2195868 w 7467600"/>
              <a:gd name="connsiteY145" fmla="*/ 5396574 h 6858000"/>
              <a:gd name="connsiteX146" fmla="*/ 2088852 w 7467600"/>
              <a:gd name="connsiteY146" fmla="*/ 5166123 h 6858000"/>
              <a:gd name="connsiteX147" fmla="*/ 1958241 w 7467600"/>
              <a:gd name="connsiteY147" fmla="*/ 5067955 h 6858000"/>
              <a:gd name="connsiteX148" fmla="*/ 1903353 w 7467600"/>
              <a:gd name="connsiteY148" fmla="*/ 5044827 h 6858000"/>
              <a:gd name="connsiteX149" fmla="*/ 1979378 w 7467600"/>
              <a:gd name="connsiteY149" fmla="*/ 4769504 h 6858000"/>
              <a:gd name="connsiteX150" fmla="*/ 2882120 w 7467600"/>
              <a:gd name="connsiteY150" fmla="*/ 5064547 h 6858000"/>
              <a:gd name="connsiteX151" fmla="*/ 2793103 w 7467600"/>
              <a:gd name="connsiteY151" fmla="*/ 5039699 h 6858000"/>
              <a:gd name="connsiteX152" fmla="*/ 2770041 w 7467600"/>
              <a:gd name="connsiteY152" fmla="*/ 5033634 h 6858000"/>
              <a:gd name="connsiteX153" fmla="*/ 1979378 w 7467600"/>
              <a:gd name="connsiteY153" fmla="*/ 4769504 h 6858000"/>
              <a:gd name="connsiteX154" fmla="*/ 1927410 w 7467600"/>
              <a:gd name="connsiteY154" fmla="*/ 4716164 h 6858000"/>
              <a:gd name="connsiteX155" fmla="*/ 1959587 w 7467600"/>
              <a:gd name="connsiteY155" fmla="*/ 4728849 h 6858000"/>
              <a:gd name="connsiteX156" fmla="*/ 2777707 w 7467600"/>
              <a:gd name="connsiteY156" fmla="*/ 5003991 h 6858000"/>
              <a:gd name="connsiteX157" fmla="*/ 2800768 w 7467600"/>
              <a:gd name="connsiteY157" fmla="*/ 5010056 h 6858000"/>
              <a:gd name="connsiteX158" fmla="*/ 2879408 w 7467600"/>
              <a:gd name="connsiteY158" fmla="*/ 5031590 h 6858000"/>
              <a:gd name="connsiteX159" fmla="*/ 2862295 w 7467600"/>
              <a:gd name="connsiteY159" fmla="*/ 5022958 h 6858000"/>
              <a:gd name="connsiteX160" fmla="*/ 2813343 w 7467600"/>
              <a:gd name="connsiteY160" fmla="*/ 4998369 h 6858000"/>
              <a:gd name="connsiteX161" fmla="*/ 2646245 w 7467600"/>
              <a:gd name="connsiteY161" fmla="*/ 4930999 h 6858000"/>
              <a:gd name="connsiteX162" fmla="*/ 1999243 w 7467600"/>
              <a:gd name="connsiteY162" fmla="*/ 4730524 h 6858000"/>
              <a:gd name="connsiteX163" fmla="*/ 1979527 w 7467600"/>
              <a:gd name="connsiteY163" fmla="*/ 4726651 h 6858000"/>
              <a:gd name="connsiteX164" fmla="*/ 1927410 w 7467600"/>
              <a:gd name="connsiteY164" fmla="*/ 4716164 h 6858000"/>
              <a:gd name="connsiteX165" fmla="*/ 1997014 w 7467600"/>
              <a:gd name="connsiteY165" fmla="*/ 4698007 h 6858000"/>
              <a:gd name="connsiteX166" fmla="*/ 2005458 w 7467600"/>
              <a:gd name="connsiteY166" fmla="*/ 4699540 h 6858000"/>
              <a:gd name="connsiteX167" fmla="*/ 2657186 w 7467600"/>
              <a:gd name="connsiteY167" fmla="*/ 4901687 h 6858000"/>
              <a:gd name="connsiteX168" fmla="*/ 2826662 w 7467600"/>
              <a:gd name="connsiteY168" fmla="*/ 4970362 h 6858000"/>
              <a:gd name="connsiteX169" fmla="*/ 2876100 w 7467600"/>
              <a:gd name="connsiteY169" fmla="*/ 4995397 h 6858000"/>
              <a:gd name="connsiteX170" fmla="*/ 3042600 w 7467600"/>
              <a:gd name="connsiteY170" fmla="*/ 5059532 h 6858000"/>
              <a:gd name="connsiteX171" fmla="*/ 1997014 w 7467600"/>
              <a:gd name="connsiteY171" fmla="*/ 4698007 h 6858000"/>
              <a:gd name="connsiteX172" fmla="*/ 2305292 w 7467600"/>
              <a:gd name="connsiteY172" fmla="*/ 4219492 h 6858000"/>
              <a:gd name="connsiteX173" fmla="*/ 3360922 w 7467600"/>
              <a:gd name="connsiteY173" fmla="*/ 4529373 h 6858000"/>
              <a:gd name="connsiteX174" fmla="*/ 3492420 w 7467600"/>
              <a:gd name="connsiteY174" fmla="*/ 4510145 h 6858000"/>
              <a:gd name="connsiteX175" fmla="*/ 3364086 w 7467600"/>
              <a:gd name="connsiteY175" fmla="*/ 4480340 h 6858000"/>
              <a:gd name="connsiteX176" fmla="*/ 3225818 w 7467600"/>
              <a:gd name="connsiteY176" fmla="*/ 4411822 h 6858000"/>
              <a:gd name="connsiteX177" fmla="*/ 3129696 w 7467600"/>
              <a:gd name="connsiteY177" fmla="*/ 4360704 h 6858000"/>
              <a:gd name="connsiteX178" fmla="*/ 2814545 w 7467600"/>
              <a:gd name="connsiteY178" fmla="*/ 4282955 h 6858000"/>
              <a:gd name="connsiteX179" fmla="*/ 2305292 w 7467600"/>
              <a:gd name="connsiteY179" fmla="*/ 4219492 h 6858000"/>
              <a:gd name="connsiteX180" fmla="*/ 2626982 w 7467600"/>
              <a:gd name="connsiteY180" fmla="*/ 4206450 h 6858000"/>
              <a:gd name="connsiteX181" fmla="*/ 2490617 w 7467600"/>
              <a:gd name="connsiteY181" fmla="*/ 4206951 h 6858000"/>
              <a:gd name="connsiteX182" fmla="*/ 2819869 w 7467600"/>
              <a:gd name="connsiteY182" fmla="*/ 4252936 h 6858000"/>
              <a:gd name="connsiteX183" fmla="*/ 3143018 w 7467600"/>
              <a:gd name="connsiteY183" fmla="*/ 4332698 h 6858000"/>
              <a:gd name="connsiteX184" fmla="*/ 3241520 w 7467600"/>
              <a:gd name="connsiteY184" fmla="*/ 4385112 h 6858000"/>
              <a:gd name="connsiteX185" fmla="*/ 3374575 w 7467600"/>
              <a:gd name="connsiteY185" fmla="*/ 4451517 h 6858000"/>
              <a:gd name="connsiteX186" fmla="*/ 3505221 w 7467600"/>
              <a:gd name="connsiteY186" fmla="*/ 4480757 h 6858000"/>
              <a:gd name="connsiteX187" fmla="*/ 2626982 w 7467600"/>
              <a:gd name="connsiteY187" fmla="*/ 4206450 h 6858000"/>
              <a:gd name="connsiteX188" fmla="*/ 1310106 w 7467600"/>
              <a:gd name="connsiteY188" fmla="*/ 3943217 h 6858000"/>
              <a:gd name="connsiteX189" fmla="*/ 854994 w 7467600"/>
              <a:gd name="connsiteY189" fmla="*/ 4399136 h 6858000"/>
              <a:gd name="connsiteX190" fmla="*/ 742462 w 7467600"/>
              <a:gd name="connsiteY190" fmla="*/ 4594648 h 6858000"/>
              <a:gd name="connsiteX191" fmla="*/ 820602 w 7467600"/>
              <a:gd name="connsiteY191" fmla="*/ 4485915 h 6858000"/>
              <a:gd name="connsiteX192" fmla="*/ 878295 w 7467600"/>
              <a:gd name="connsiteY192" fmla="*/ 4403594 h 6858000"/>
              <a:gd name="connsiteX193" fmla="*/ 1240607 w 7467600"/>
              <a:gd name="connsiteY193" fmla="*/ 4010401 h 6858000"/>
              <a:gd name="connsiteX194" fmla="*/ 1310106 w 7467600"/>
              <a:gd name="connsiteY194" fmla="*/ 3943217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316479 w 7467600"/>
              <a:gd name="connsiteY205" fmla="*/ 3872136 h 6858000"/>
              <a:gd name="connsiteX206" fmla="*/ 3291335 w 7467600"/>
              <a:gd name="connsiteY206" fmla="*/ 3767420 h 6858000"/>
              <a:gd name="connsiteX207" fmla="*/ 3390805 w 7467600"/>
              <a:gd name="connsiteY207" fmla="*/ 3937163 h 6858000"/>
              <a:gd name="connsiteX208" fmla="*/ 3579062 w 7467600"/>
              <a:gd name="connsiteY208" fmla="*/ 4359040 h 6858000"/>
              <a:gd name="connsiteX209" fmla="*/ 3467355 w 7467600"/>
              <a:gd name="connsiteY209" fmla="*/ 3988130 h 6858000"/>
              <a:gd name="connsiteX210" fmla="*/ 3310753 w 7467600"/>
              <a:gd name="connsiteY210" fmla="*/ 3787140 h 6858000"/>
              <a:gd name="connsiteX211" fmla="*/ 3291335 w 7467600"/>
              <a:gd name="connsiteY211" fmla="*/ 3767420 h 6858000"/>
              <a:gd name="connsiteX212" fmla="*/ 1635889 w 7467600"/>
              <a:gd name="connsiteY212" fmla="*/ 3709494 h 6858000"/>
              <a:gd name="connsiteX213" fmla="*/ 1634800 w 7467600"/>
              <a:gd name="connsiteY213" fmla="*/ 3731111 h 6858000"/>
              <a:gd name="connsiteX214" fmla="*/ 1635889 w 7467600"/>
              <a:gd name="connsiteY214" fmla="*/ 3709494 h 6858000"/>
              <a:gd name="connsiteX215" fmla="*/ 1510397 w 7467600"/>
              <a:gd name="connsiteY215" fmla="*/ 3684705 h 6858000"/>
              <a:gd name="connsiteX216" fmla="*/ 1146550 w 7467600"/>
              <a:gd name="connsiteY216" fmla="*/ 3802012 h 6858000"/>
              <a:gd name="connsiteX217" fmla="*/ 698834 w 7467600"/>
              <a:gd name="connsiteY217" fmla="*/ 3952272 h 6858000"/>
              <a:gd name="connsiteX218" fmla="*/ 34256 w 7467600"/>
              <a:gd name="connsiteY218" fmla="*/ 4347603 h 6858000"/>
              <a:gd name="connsiteX219" fmla="*/ 527241 w 7467600"/>
              <a:gd name="connsiteY219" fmla="*/ 4065078 h 6858000"/>
              <a:gd name="connsiteX220" fmla="*/ 1510397 w 7467600"/>
              <a:gd name="connsiteY220" fmla="*/ 3684705 h 6858000"/>
              <a:gd name="connsiteX221" fmla="*/ 1313114 w 7467600"/>
              <a:gd name="connsiteY221" fmla="*/ 3655216 h 6858000"/>
              <a:gd name="connsiteX222" fmla="*/ 1109304 w 7467600"/>
              <a:gd name="connsiteY222" fmla="*/ 3669030 h 6858000"/>
              <a:gd name="connsiteX223" fmla="*/ 8129 w 7467600"/>
              <a:gd name="connsiteY223" fmla="*/ 4330519 h 6858000"/>
              <a:gd name="connsiteX224" fmla="*/ 687572 w 7467600"/>
              <a:gd name="connsiteY224" fmla="*/ 3925629 h 6858000"/>
              <a:gd name="connsiteX225" fmla="*/ 1138365 w 7467600"/>
              <a:gd name="connsiteY225" fmla="*/ 3774515 h 6858000"/>
              <a:gd name="connsiteX226" fmla="*/ 1505579 w 7467600"/>
              <a:gd name="connsiteY226" fmla="*/ 3655526 h 6858000"/>
              <a:gd name="connsiteX227" fmla="*/ 1313114 w 7467600"/>
              <a:gd name="connsiteY227" fmla="*/ 3655216 h 6858000"/>
              <a:gd name="connsiteX228" fmla="*/ 3655073 w 7467600"/>
              <a:gd name="connsiteY228" fmla="*/ 3650884 h 6858000"/>
              <a:gd name="connsiteX229" fmla="*/ 3989938 w 7467600"/>
              <a:gd name="connsiteY229" fmla="*/ 3991685 h 6858000"/>
              <a:gd name="connsiteX230" fmla="*/ 4393907 w 7467600"/>
              <a:gd name="connsiteY230" fmla="*/ 4261258 h 6858000"/>
              <a:gd name="connsiteX231" fmla="*/ 4648051 w 7467600"/>
              <a:gd name="connsiteY231" fmla="*/ 4374051 h 6858000"/>
              <a:gd name="connsiteX232" fmla="*/ 4383389 w 7467600"/>
              <a:gd name="connsiteY232" fmla="*/ 4184369 h 6858000"/>
              <a:gd name="connsiteX233" fmla="*/ 4165508 w 7467600"/>
              <a:gd name="connsiteY233" fmla="*/ 4035196 h 6858000"/>
              <a:gd name="connsiteX234" fmla="*/ 4068162 w 7467600"/>
              <a:gd name="connsiteY234" fmla="*/ 3953394 h 6858000"/>
              <a:gd name="connsiteX235" fmla="*/ 3981416 w 7467600"/>
              <a:gd name="connsiteY235" fmla="*/ 3880482 h 6858000"/>
              <a:gd name="connsiteX236" fmla="*/ 3800147 w 7467600"/>
              <a:gd name="connsiteY236" fmla="*/ 3749872 h 6858000"/>
              <a:gd name="connsiteX237" fmla="*/ 3655073 w 7467600"/>
              <a:gd name="connsiteY237" fmla="*/ 3650884 h 6858000"/>
              <a:gd name="connsiteX238" fmla="*/ 3670252 w 7467600"/>
              <a:gd name="connsiteY238" fmla="*/ 3622798 h 6858000"/>
              <a:gd name="connsiteX239" fmla="*/ 3817258 w 7467600"/>
              <a:gd name="connsiteY239" fmla="*/ 3723577 h 6858000"/>
              <a:gd name="connsiteX240" fmla="*/ 4000461 w 7467600"/>
              <a:gd name="connsiteY240" fmla="*/ 3855966 h 6858000"/>
              <a:gd name="connsiteX241" fmla="*/ 4088180 w 7467600"/>
              <a:gd name="connsiteY241" fmla="*/ 3929774 h 6858000"/>
              <a:gd name="connsiteX242" fmla="*/ 4184555 w 7467600"/>
              <a:gd name="connsiteY242" fmla="*/ 4010683 h 6858000"/>
              <a:gd name="connsiteX243" fmla="*/ 4399563 w 7467600"/>
              <a:gd name="connsiteY243" fmla="*/ 4158106 h 6858000"/>
              <a:gd name="connsiteX244" fmla="*/ 4684469 w 7467600"/>
              <a:gd name="connsiteY244" fmla="*/ 4364680 h 6858000"/>
              <a:gd name="connsiteX245" fmla="*/ 4690271 w 7467600"/>
              <a:gd name="connsiteY245" fmla="*/ 4370034 h 6858000"/>
              <a:gd name="connsiteX246" fmla="*/ 4136093 w 7467600"/>
              <a:gd name="connsiteY246" fmla="*/ 3858466 h 6858000"/>
              <a:gd name="connsiteX247" fmla="*/ 3670252 w 7467600"/>
              <a:gd name="connsiteY247" fmla="*/ 3622798 h 6858000"/>
              <a:gd name="connsiteX248" fmla="*/ 4440129 w 7467600"/>
              <a:gd name="connsiteY248" fmla="*/ 3448571 h 6858000"/>
              <a:gd name="connsiteX249" fmla="*/ 4856525 w 7467600"/>
              <a:gd name="connsiteY249" fmla="*/ 3915351 h 6858000"/>
              <a:gd name="connsiteX250" fmla="*/ 5059055 w 7467600"/>
              <a:gd name="connsiteY250" fmla="*/ 4108918 h 6858000"/>
              <a:gd name="connsiteX251" fmla="*/ 5290070 w 7467600"/>
              <a:gd name="connsiteY251" fmla="*/ 4263619 h 6858000"/>
              <a:gd name="connsiteX252" fmla="*/ 4834991 w 7467600"/>
              <a:gd name="connsiteY252" fmla="*/ 3830985 h 6858000"/>
              <a:gd name="connsiteX253" fmla="*/ 4440129 w 7467600"/>
              <a:gd name="connsiteY253" fmla="*/ 3448571 h 6858000"/>
              <a:gd name="connsiteX254" fmla="*/ 4441737 w 7467600"/>
              <a:gd name="connsiteY254" fmla="*/ 3399734 h 6858000"/>
              <a:gd name="connsiteX255" fmla="*/ 4431236 w 7467600"/>
              <a:gd name="connsiteY255" fmla="*/ 3400954 h 6858000"/>
              <a:gd name="connsiteX256" fmla="*/ 4557150 w 7467600"/>
              <a:gd name="connsiteY256" fmla="*/ 3510023 h 6858000"/>
              <a:gd name="connsiteX257" fmla="*/ 4856936 w 7467600"/>
              <a:gd name="connsiteY257" fmla="*/ 3809146 h 6858000"/>
              <a:gd name="connsiteX258" fmla="*/ 5111996 w 7467600"/>
              <a:gd name="connsiteY258" fmla="*/ 4065759 h 6858000"/>
              <a:gd name="connsiteX259" fmla="*/ 5388878 w 7467600"/>
              <a:gd name="connsiteY259" fmla="*/ 4300185 h 6858000"/>
              <a:gd name="connsiteX260" fmla="*/ 5425556 w 7467600"/>
              <a:gd name="connsiteY260" fmla="*/ 4308967 h 6858000"/>
              <a:gd name="connsiteX261" fmla="*/ 4943646 w 7467600"/>
              <a:gd name="connsiteY261" fmla="*/ 3822916 h 6858000"/>
              <a:gd name="connsiteX262" fmla="*/ 4594837 w 7467600"/>
              <a:gd name="connsiteY262" fmla="*/ 3532274 h 6858000"/>
              <a:gd name="connsiteX263" fmla="*/ 4441737 w 7467600"/>
              <a:gd name="connsiteY263" fmla="*/ 3399734 h 6858000"/>
              <a:gd name="connsiteX264" fmla="*/ 5425834 w 7467600"/>
              <a:gd name="connsiteY264" fmla="*/ 3162785 h 6858000"/>
              <a:gd name="connsiteX265" fmla="*/ 5401644 w 7467600"/>
              <a:gd name="connsiteY265" fmla="*/ 3617847 h 6858000"/>
              <a:gd name="connsiteX266" fmla="*/ 5467256 w 7467600"/>
              <a:gd name="connsiteY266" fmla="*/ 4175494 h 6858000"/>
              <a:gd name="connsiteX267" fmla="*/ 5448069 w 7467600"/>
              <a:gd name="connsiteY267" fmla="*/ 3567554 h 6858000"/>
              <a:gd name="connsiteX268" fmla="*/ 5425834 w 7467600"/>
              <a:gd name="connsiteY268" fmla="*/ 3162785 h 6858000"/>
              <a:gd name="connsiteX269" fmla="*/ 1318687 w 7467600"/>
              <a:gd name="connsiteY269" fmla="*/ 3113840 h 6858000"/>
              <a:gd name="connsiteX270" fmla="*/ 1066793 w 7467600"/>
              <a:gd name="connsiteY270" fmla="*/ 3212171 h 6858000"/>
              <a:gd name="connsiteX271" fmla="*/ 993319 w 7467600"/>
              <a:gd name="connsiteY271" fmla="*/ 3247648 h 6858000"/>
              <a:gd name="connsiteX272" fmla="*/ 853081 w 7467600"/>
              <a:gd name="connsiteY272" fmla="*/ 3312410 h 6858000"/>
              <a:gd name="connsiteX273" fmla="*/ 805957 w 7467600"/>
              <a:gd name="connsiteY273" fmla="*/ 3330443 h 6858000"/>
              <a:gd name="connsiteX274" fmla="*/ 1318687 w 7467600"/>
              <a:gd name="connsiteY274" fmla="*/ 3113840 h 6858000"/>
              <a:gd name="connsiteX275" fmla="*/ 5453702 w 7467600"/>
              <a:gd name="connsiteY275" fmla="*/ 3090882 h 6858000"/>
              <a:gd name="connsiteX276" fmla="*/ 5480135 w 7467600"/>
              <a:gd name="connsiteY276" fmla="*/ 3565802 h 6858000"/>
              <a:gd name="connsiteX277" fmla="*/ 5499023 w 7467600"/>
              <a:gd name="connsiteY277" fmla="*/ 4166310 h 6858000"/>
              <a:gd name="connsiteX278" fmla="*/ 5547022 w 7467600"/>
              <a:gd name="connsiteY278" fmla="*/ 3607838 h 6858000"/>
              <a:gd name="connsiteX279" fmla="*/ 5515964 w 7467600"/>
              <a:gd name="connsiteY279" fmla="*/ 3378541 h 6858000"/>
              <a:gd name="connsiteX280" fmla="*/ 5453702 w 7467600"/>
              <a:gd name="connsiteY280" fmla="*/ 3090882 h 6858000"/>
              <a:gd name="connsiteX281" fmla="*/ 1238695 w 7467600"/>
              <a:gd name="connsiteY281" fmla="*/ 3076820 h 6858000"/>
              <a:gd name="connsiteX282" fmla="*/ 716371 w 7467600"/>
              <a:gd name="connsiteY282" fmla="*/ 3293249 h 6858000"/>
              <a:gd name="connsiteX283" fmla="*/ 579522 w 7467600"/>
              <a:gd name="connsiteY283" fmla="*/ 3371759 h 6858000"/>
              <a:gd name="connsiteX284" fmla="*/ 600288 w 7467600"/>
              <a:gd name="connsiteY284" fmla="*/ 3365555 h 6858000"/>
              <a:gd name="connsiteX285" fmla="*/ 840692 w 7467600"/>
              <a:gd name="connsiteY285" fmla="*/ 3284921 h 6858000"/>
              <a:gd name="connsiteX286" fmla="*/ 979248 w 7467600"/>
              <a:gd name="connsiteY286" fmla="*/ 3221003 h 6858000"/>
              <a:gd name="connsiteX287" fmla="*/ 1053282 w 7467600"/>
              <a:gd name="connsiteY287" fmla="*/ 3185247 h 6858000"/>
              <a:gd name="connsiteX288" fmla="*/ 1320603 w 7467600"/>
              <a:gd name="connsiteY288" fmla="*/ 3081281 h 6858000"/>
              <a:gd name="connsiteX289" fmla="*/ 1238695 w 7467600"/>
              <a:gd name="connsiteY289" fmla="*/ 3076820 h 6858000"/>
              <a:gd name="connsiteX290" fmla="*/ 5425627 w 7467600"/>
              <a:gd name="connsiteY290" fmla="*/ 2954192 h 6858000"/>
              <a:gd name="connsiteX291" fmla="*/ 5470770 w 7467600"/>
              <a:gd name="connsiteY291" fmla="*/ 3005435 h 6858000"/>
              <a:gd name="connsiteX292" fmla="*/ 5519779 w 7467600"/>
              <a:gd name="connsiteY292" fmla="*/ 4359223 h 6858000"/>
              <a:gd name="connsiteX293" fmla="*/ 5520293 w 7467600"/>
              <a:gd name="connsiteY293" fmla="*/ 4360602 h 6858000"/>
              <a:gd name="connsiteX294" fmla="*/ 5767221 w 7467600"/>
              <a:gd name="connsiteY294" fmla="*/ 4665564 h 6858000"/>
              <a:gd name="connsiteX295" fmla="*/ 6937169 w 7467600"/>
              <a:gd name="connsiteY295" fmla="*/ 4815941 h 6858000"/>
              <a:gd name="connsiteX296" fmla="*/ 6953922 w 7467600"/>
              <a:gd name="connsiteY296" fmla="*/ 4890068 h 6858000"/>
              <a:gd name="connsiteX297" fmla="*/ 6071359 w 7467600"/>
              <a:gd name="connsiteY297" fmla="*/ 4770770 h 6858000"/>
              <a:gd name="connsiteX298" fmla="*/ 6038839 w 7467600"/>
              <a:gd name="connsiteY298" fmla="*/ 4764474 h 6858000"/>
              <a:gd name="connsiteX299" fmla="*/ 6038706 w 7467600"/>
              <a:gd name="connsiteY299" fmla="*/ 4763847 h 6858000"/>
              <a:gd name="connsiteX300" fmla="*/ 6037784 w 7467600"/>
              <a:gd name="connsiteY300" fmla="*/ 4764270 h 6858000"/>
              <a:gd name="connsiteX301" fmla="*/ 6038839 w 7467600"/>
              <a:gd name="connsiteY301" fmla="*/ 4764474 h 6858000"/>
              <a:gd name="connsiteX302" fmla="*/ 6040338 w 7467600"/>
              <a:gd name="connsiteY302" fmla="*/ 4771418 h 6858000"/>
              <a:gd name="connsiteX303" fmla="*/ 6024488 w 7467600"/>
              <a:gd name="connsiteY303" fmla="*/ 4809903 h 6858000"/>
              <a:gd name="connsiteX304" fmla="*/ 5599771 w 7467600"/>
              <a:gd name="connsiteY304" fmla="*/ 5509652 h 6858000"/>
              <a:gd name="connsiteX305" fmla="*/ 5548843 w 7467600"/>
              <a:gd name="connsiteY305" fmla="*/ 5563845 h 6858000"/>
              <a:gd name="connsiteX306" fmla="*/ 5940952 w 7467600"/>
              <a:gd name="connsiteY306" fmla="*/ 6250028 h 6858000"/>
              <a:gd name="connsiteX307" fmla="*/ 6043441 w 7467600"/>
              <a:gd name="connsiteY307" fmla="*/ 6665847 h 6858000"/>
              <a:gd name="connsiteX308" fmla="*/ 6093432 w 7467600"/>
              <a:gd name="connsiteY308" fmla="*/ 6858000 h 6858000"/>
              <a:gd name="connsiteX309" fmla="*/ 6034344 w 7467600"/>
              <a:gd name="connsiteY309" fmla="*/ 6858000 h 6858000"/>
              <a:gd name="connsiteX310" fmla="*/ 6026679 w 7467600"/>
              <a:gd name="connsiteY310" fmla="*/ 6836959 h 6858000"/>
              <a:gd name="connsiteX311" fmla="*/ 5800441 w 7467600"/>
              <a:gd name="connsiteY311" fmla="*/ 6335286 h 6858000"/>
              <a:gd name="connsiteX312" fmla="*/ 5526562 w 7467600"/>
              <a:gd name="connsiteY312" fmla="*/ 5705388 h 6858000"/>
              <a:gd name="connsiteX313" fmla="*/ 5519640 w 7467600"/>
              <a:gd name="connsiteY313" fmla="*/ 5683774 h 6858000"/>
              <a:gd name="connsiteX314" fmla="*/ 5844559 w 7467600"/>
              <a:gd name="connsiteY314" fmla="*/ 6553349 h 6858000"/>
              <a:gd name="connsiteX315" fmla="*/ 5975994 w 7467600"/>
              <a:gd name="connsiteY315" fmla="*/ 6858000 h 6858000"/>
              <a:gd name="connsiteX316" fmla="*/ 5898547 w 7467600"/>
              <a:gd name="connsiteY316" fmla="*/ 6858000 h 6858000"/>
              <a:gd name="connsiteX317" fmla="*/ 5682041 w 7467600"/>
              <a:gd name="connsiteY317" fmla="*/ 6355860 h 6858000"/>
              <a:gd name="connsiteX318" fmla="*/ 5461758 w 7467600"/>
              <a:gd name="connsiteY318" fmla="*/ 5820220 h 6858000"/>
              <a:gd name="connsiteX319" fmla="*/ 5237282 w 7467600"/>
              <a:gd name="connsiteY319" fmla="*/ 6579086 h 6858000"/>
              <a:gd name="connsiteX320" fmla="*/ 5115009 w 7467600"/>
              <a:gd name="connsiteY320" fmla="*/ 6858000 h 6858000"/>
              <a:gd name="connsiteX321" fmla="*/ 5028074 w 7467600"/>
              <a:gd name="connsiteY321" fmla="*/ 6858000 h 6858000"/>
              <a:gd name="connsiteX322" fmla="*/ 5079508 w 7467600"/>
              <a:gd name="connsiteY322" fmla="*/ 6749074 h 6858000"/>
              <a:gd name="connsiteX323" fmla="*/ 5371846 w 7467600"/>
              <a:gd name="connsiteY323" fmla="*/ 5924413 h 6858000"/>
              <a:gd name="connsiteX324" fmla="*/ 5270512 w 7467600"/>
              <a:gd name="connsiteY324" fmla="*/ 6138975 h 6858000"/>
              <a:gd name="connsiteX325" fmla="*/ 5062409 w 7467600"/>
              <a:gd name="connsiteY325" fmla="*/ 6653544 h 6858000"/>
              <a:gd name="connsiteX326" fmla="*/ 5036628 w 7467600"/>
              <a:gd name="connsiteY326" fmla="*/ 6754247 h 6858000"/>
              <a:gd name="connsiteX327" fmla="*/ 5009112 w 7467600"/>
              <a:gd name="connsiteY327" fmla="*/ 6858000 h 6858000"/>
              <a:gd name="connsiteX328" fmla="*/ 4976679 w 7467600"/>
              <a:gd name="connsiteY328" fmla="*/ 6858000 h 6858000"/>
              <a:gd name="connsiteX329" fmla="*/ 5006537 w 7467600"/>
              <a:gd name="connsiteY329" fmla="*/ 6747068 h 6858000"/>
              <a:gd name="connsiteX330" fmla="*/ 5032723 w 7467600"/>
              <a:gd name="connsiteY330" fmla="*/ 6644957 h 6858000"/>
              <a:gd name="connsiteX331" fmla="*/ 5242949 w 7467600"/>
              <a:gd name="connsiteY331" fmla="*/ 6125175 h 6858000"/>
              <a:gd name="connsiteX332" fmla="*/ 5286321 w 7467600"/>
              <a:gd name="connsiteY332" fmla="*/ 6033555 h 6858000"/>
              <a:gd name="connsiteX333" fmla="*/ 5008210 w 7467600"/>
              <a:gd name="connsiteY333" fmla="*/ 6649194 h 6858000"/>
              <a:gd name="connsiteX334" fmla="*/ 4986321 w 7467600"/>
              <a:gd name="connsiteY334" fmla="*/ 6765687 h 6858000"/>
              <a:gd name="connsiteX335" fmla="*/ 4973474 w 7467600"/>
              <a:gd name="connsiteY335" fmla="*/ 6858000 h 6858000"/>
              <a:gd name="connsiteX336" fmla="*/ 4907178 w 7467600"/>
              <a:gd name="connsiteY336" fmla="*/ 6858000 h 6858000"/>
              <a:gd name="connsiteX337" fmla="*/ 4910810 w 7467600"/>
              <a:gd name="connsiteY337" fmla="*/ 6829660 h 6858000"/>
              <a:gd name="connsiteX338" fmla="*/ 4987461 w 7467600"/>
              <a:gd name="connsiteY338" fmla="*/ 6432994 h 6858000"/>
              <a:gd name="connsiteX339" fmla="*/ 5179262 w 7467600"/>
              <a:gd name="connsiteY339" fmla="*/ 6035044 h 6858000"/>
              <a:gd name="connsiteX340" fmla="*/ 4689678 w 7467600"/>
              <a:gd name="connsiteY340" fmla="*/ 6440241 h 6858000"/>
              <a:gd name="connsiteX341" fmla="*/ 4477543 w 7467600"/>
              <a:gd name="connsiteY341" fmla="*/ 6674836 h 6858000"/>
              <a:gd name="connsiteX342" fmla="*/ 4329957 w 7467600"/>
              <a:gd name="connsiteY342" fmla="*/ 6858000 h 6858000"/>
              <a:gd name="connsiteX343" fmla="*/ 4218595 w 7467600"/>
              <a:gd name="connsiteY343" fmla="*/ 6858000 h 6858000"/>
              <a:gd name="connsiteX344" fmla="*/ 4368888 w 7467600"/>
              <a:gd name="connsiteY344" fmla="*/ 6668412 h 6858000"/>
              <a:gd name="connsiteX345" fmla="*/ 4563091 w 7467600"/>
              <a:gd name="connsiteY345" fmla="*/ 6442508 h 6858000"/>
              <a:gd name="connsiteX346" fmla="*/ 5387324 w 7467600"/>
              <a:gd name="connsiteY346" fmla="*/ 5705830 h 6858000"/>
              <a:gd name="connsiteX347" fmla="*/ 5073620 w 7467600"/>
              <a:gd name="connsiteY347" fmla="*/ 5955437 h 6858000"/>
              <a:gd name="connsiteX348" fmla="*/ 4689789 w 7467600"/>
              <a:gd name="connsiteY348" fmla="*/ 6268382 h 6858000"/>
              <a:gd name="connsiteX349" fmla="*/ 4418722 w 7467600"/>
              <a:gd name="connsiteY349" fmla="*/ 6570886 h 6858000"/>
              <a:gd name="connsiteX350" fmla="*/ 4214944 w 7467600"/>
              <a:gd name="connsiteY350" fmla="*/ 6858000 h 6858000"/>
              <a:gd name="connsiteX351" fmla="*/ 4177898 w 7467600"/>
              <a:gd name="connsiteY351" fmla="*/ 6858000 h 6858000"/>
              <a:gd name="connsiteX352" fmla="*/ 4391597 w 7467600"/>
              <a:gd name="connsiteY352" fmla="*/ 6556370 h 6858000"/>
              <a:gd name="connsiteX353" fmla="*/ 4668889 w 7467600"/>
              <a:gd name="connsiteY353" fmla="*/ 6246399 h 6858000"/>
              <a:gd name="connsiteX354" fmla="*/ 5055427 w 7467600"/>
              <a:gd name="connsiteY354" fmla="*/ 5931476 h 6858000"/>
              <a:gd name="connsiteX355" fmla="*/ 5371814 w 7467600"/>
              <a:gd name="connsiteY355" fmla="*/ 5678975 h 6858000"/>
              <a:gd name="connsiteX356" fmla="*/ 4987918 w 7467600"/>
              <a:gd name="connsiteY356" fmla="*/ 5838701 h 6858000"/>
              <a:gd name="connsiteX357" fmla="*/ 4317146 w 7467600"/>
              <a:gd name="connsiteY357" fmla="*/ 6587716 h 6858000"/>
              <a:gd name="connsiteX358" fmla="*/ 4171627 w 7467600"/>
              <a:gd name="connsiteY358" fmla="*/ 6858000 h 6858000"/>
              <a:gd name="connsiteX359" fmla="*/ 4081585 w 7467600"/>
              <a:gd name="connsiteY359" fmla="*/ 6858000 h 6858000"/>
              <a:gd name="connsiteX360" fmla="*/ 4238603 w 7467600"/>
              <a:gd name="connsiteY360" fmla="*/ 6559341 h 6858000"/>
              <a:gd name="connsiteX361" fmla="*/ 4778333 w 7467600"/>
              <a:gd name="connsiteY361" fmla="*/ 5873626 h 6858000"/>
              <a:gd name="connsiteX362" fmla="*/ 5414185 w 7467600"/>
              <a:gd name="connsiteY362" fmla="*/ 5573882 h 6858000"/>
              <a:gd name="connsiteX363" fmla="*/ 5959648 w 7467600"/>
              <a:gd name="connsiteY363" fmla="*/ 4760797 h 6858000"/>
              <a:gd name="connsiteX364" fmla="*/ 5355019 w 7467600"/>
              <a:gd name="connsiteY364" fmla="*/ 4734672 h 6858000"/>
              <a:gd name="connsiteX365" fmla="*/ 5083565 w 7467600"/>
              <a:gd name="connsiteY365" fmla="*/ 5179121 h 6858000"/>
              <a:gd name="connsiteX366" fmla="*/ 4713577 w 7467600"/>
              <a:gd name="connsiteY366" fmla="*/ 5616803 h 6858000"/>
              <a:gd name="connsiteX367" fmla="*/ 3989559 w 7467600"/>
              <a:gd name="connsiteY367" fmla="*/ 6145945 h 6858000"/>
              <a:gd name="connsiteX368" fmla="*/ 3939824 w 7467600"/>
              <a:gd name="connsiteY368" fmla="*/ 6066900 h 6858000"/>
              <a:gd name="connsiteX369" fmla="*/ 4584537 w 7467600"/>
              <a:gd name="connsiteY369" fmla="*/ 5324826 h 6858000"/>
              <a:gd name="connsiteX370" fmla="*/ 5037105 w 7467600"/>
              <a:gd name="connsiteY370" fmla="*/ 5088765 h 6858000"/>
              <a:gd name="connsiteX371" fmla="*/ 5039930 w 7467600"/>
              <a:gd name="connsiteY371" fmla="*/ 5089585 h 6858000"/>
              <a:gd name="connsiteX372" fmla="*/ 5263764 w 7467600"/>
              <a:gd name="connsiteY372" fmla="*/ 4735525 h 6858000"/>
              <a:gd name="connsiteX373" fmla="*/ 4086300 w 7467600"/>
              <a:gd name="connsiteY373" fmla="*/ 4884599 h 6858000"/>
              <a:gd name="connsiteX374" fmla="*/ 4085485 w 7467600"/>
              <a:gd name="connsiteY374" fmla="*/ 4899070 h 6858000"/>
              <a:gd name="connsiteX375" fmla="*/ 3871915 w 7467600"/>
              <a:gd name="connsiteY375" fmla="*/ 5253645 h 6858000"/>
              <a:gd name="connsiteX376" fmla="*/ 3799374 w 7467600"/>
              <a:gd name="connsiteY376" fmla="*/ 5466127 h 6858000"/>
              <a:gd name="connsiteX377" fmla="*/ 3498850 w 7467600"/>
              <a:gd name="connsiteY377" fmla="*/ 6661888 h 6858000"/>
              <a:gd name="connsiteX378" fmla="*/ 3399216 w 7467600"/>
              <a:gd name="connsiteY378" fmla="*/ 6858000 h 6858000"/>
              <a:gd name="connsiteX379" fmla="*/ 3303688 w 7467600"/>
              <a:gd name="connsiteY379" fmla="*/ 6858000 h 6858000"/>
              <a:gd name="connsiteX380" fmla="*/ 3391774 w 7467600"/>
              <a:gd name="connsiteY380" fmla="*/ 6697181 h 6858000"/>
              <a:gd name="connsiteX381" fmla="*/ 3735540 w 7467600"/>
              <a:gd name="connsiteY381" fmla="*/ 5546923 h 6858000"/>
              <a:gd name="connsiteX382" fmla="*/ 3729438 w 7467600"/>
              <a:gd name="connsiteY382" fmla="*/ 5569058 h 6858000"/>
              <a:gd name="connsiteX383" fmla="*/ 3707782 w 7467600"/>
              <a:gd name="connsiteY383" fmla="*/ 5644908 h 6858000"/>
              <a:gd name="connsiteX384" fmla="*/ 3583827 w 7467600"/>
              <a:gd name="connsiteY384" fmla="*/ 6039215 h 6858000"/>
              <a:gd name="connsiteX385" fmla="*/ 3547861 w 7467600"/>
              <a:gd name="connsiteY385" fmla="*/ 6129609 h 6858000"/>
              <a:gd name="connsiteX386" fmla="*/ 3490905 w 7467600"/>
              <a:gd name="connsiteY386" fmla="*/ 6277660 h 6858000"/>
              <a:gd name="connsiteX387" fmla="*/ 3455859 w 7467600"/>
              <a:gd name="connsiteY387" fmla="*/ 6391301 h 6858000"/>
              <a:gd name="connsiteX388" fmla="*/ 3429112 w 7467600"/>
              <a:gd name="connsiteY388" fmla="*/ 6479469 h 6858000"/>
              <a:gd name="connsiteX389" fmla="*/ 3304862 w 7467600"/>
              <a:gd name="connsiteY389" fmla="*/ 6796476 h 6858000"/>
              <a:gd name="connsiteX390" fmla="*/ 3276071 w 7467600"/>
              <a:gd name="connsiteY390" fmla="*/ 6858000 h 6858000"/>
              <a:gd name="connsiteX391" fmla="*/ 3240805 w 7467600"/>
              <a:gd name="connsiteY391" fmla="*/ 6858000 h 6858000"/>
              <a:gd name="connsiteX392" fmla="*/ 3275917 w 7467600"/>
              <a:gd name="connsiteY392" fmla="*/ 6783192 h 6858000"/>
              <a:gd name="connsiteX393" fmla="*/ 3399358 w 7467600"/>
              <a:gd name="connsiteY393" fmla="*/ 6469011 h 6858000"/>
              <a:gd name="connsiteX394" fmla="*/ 3425650 w 7467600"/>
              <a:gd name="connsiteY394" fmla="*/ 6381333 h 6858000"/>
              <a:gd name="connsiteX395" fmla="*/ 3460661 w 7467600"/>
              <a:gd name="connsiteY395" fmla="*/ 6266763 h 6858000"/>
              <a:gd name="connsiteX396" fmla="*/ 3518021 w 7467600"/>
              <a:gd name="connsiteY396" fmla="*/ 6117298 h 6858000"/>
              <a:gd name="connsiteX397" fmla="*/ 3554035 w 7467600"/>
              <a:gd name="connsiteY397" fmla="*/ 6027832 h 6858000"/>
              <a:gd name="connsiteX398" fmla="*/ 3677174 w 7467600"/>
              <a:gd name="connsiteY398" fmla="*/ 5636351 h 6858000"/>
              <a:gd name="connsiteX399" fmla="*/ 3698819 w 7467600"/>
              <a:gd name="connsiteY399" fmla="*/ 5560503 h 6858000"/>
              <a:gd name="connsiteX400" fmla="*/ 3702094 w 7467600"/>
              <a:gd name="connsiteY400" fmla="*/ 5549194 h 6858000"/>
              <a:gd name="connsiteX401" fmla="*/ 3398355 w 7467600"/>
              <a:gd name="connsiteY401" fmla="*/ 6094603 h 6858000"/>
              <a:gd name="connsiteX402" fmla="*/ 3193941 w 7467600"/>
              <a:gd name="connsiteY402" fmla="*/ 6798775 h 6858000"/>
              <a:gd name="connsiteX403" fmla="*/ 3184140 w 7467600"/>
              <a:gd name="connsiteY403" fmla="*/ 6858000 h 6858000"/>
              <a:gd name="connsiteX404" fmla="*/ 3099978 w 7467600"/>
              <a:gd name="connsiteY404" fmla="*/ 6858000 h 6858000"/>
              <a:gd name="connsiteX405" fmla="*/ 3101556 w 7467600"/>
              <a:gd name="connsiteY405" fmla="*/ 6843337 h 6858000"/>
              <a:gd name="connsiteX406" fmla="*/ 3370162 w 7467600"/>
              <a:gd name="connsiteY406" fmla="*/ 5785550 h 6858000"/>
              <a:gd name="connsiteX407" fmla="*/ 3746477 w 7467600"/>
              <a:gd name="connsiteY407" fmla="*/ 5377889 h 6858000"/>
              <a:gd name="connsiteX408" fmla="*/ 3863399 w 7467600"/>
              <a:gd name="connsiteY408" fmla="*/ 5087257 h 6858000"/>
              <a:gd name="connsiteX409" fmla="*/ 3968712 w 7467600"/>
              <a:gd name="connsiteY409" fmla="*/ 4913989 h 6858000"/>
              <a:gd name="connsiteX410" fmla="*/ 2792390 w 7467600"/>
              <a:gd name="connsiteY410" fmla="*/ 5382974 h 6858000"/>
              <a:gd name="connsiteX411" fmla="*/ 2714982 w 7467600"/>
              <a:gd name="connsiteY411" fmla="*/ 5427051 h 6858000"/>
              <a:gd name="connsiteX412" fmla="*/ 2813361 w 7467600"/>
              <a:gd name="connsiteY412" fmla="*/ 6023912 h 6858000"/>
              <a:gd name="connsiteX413" fmla="*/ 2688430 w 7467600"/>
              <a:gd name="connsiteY413" fmla="*/ 6801564 h 6858000"/>
              <a:gd name="connsiteX414" fmla="*/ 2629626 w 7467600"/>
              <a:gd name="connsiteY414" fmla="*/ 6763394 h 6858000"/>
              <a:gd name="connsiteX415" fmla="*/ 2565328 w 7467600"/>
              <a:gd name="connsiteY415" fmla="*/ 5516399 h 6858000"/>
              <a:gd name="connsiteX416" fmla="*/ 1922999 w 7467600"/>
              <a:gd name="connsiteY416" fmla="*/ 5980343 h 6858000"/>
              <a:gd name="connsiteX417" fmla="*/ 1950261 w 7467600"/>
              <a:gd name="connsiteY417" fmla="*/ 6405858 h 6858000"/>
              <a:gd name="connsiteX418" fmla="*/ 2365554 w 7467600"/>
              <a:gd name="connsiteY418" fmla="*/ 6759107 h 6858000"/>
              <a:gd name="connsiteX419" fmla="*/ 2424142 w 7467600"/>
              <a:gd name="connsiteY419" fmla="*/ 6858000 h 6858000"/>
              <a:gd name="connsiteX420" fmla="*/ 2395994 w 7467600"/>
              <a:gd name="connsiteY420" fmla="*/ 6858000 h 6858000"/>
              <a:gd name="connsiteX421" fmla="*/ 2392863 w 7467600"/>
              <a:gd name="connsiteY421" fmla="*/ 6852964 h 6858000"/>
              <a:gd name="connsiteX422" fmla="*/ 2017589 w 7467600"/>
              <a:gd name="connsiteY422" fmla="*/ 6493982 h 6858000"/>
              <a:gd name="connsiteX423" fmla="*/ 2147336 w 7467600"/>
              <a:gd name="connsiteY423" fmla="*/ 6594052 h 6858000"/>
              <a:gd name="connsiteX424" fmla="*/ 2207047 w 7467600"/>
              <a:gd name="connsiteY424" fmla="*/ 6654540 h 6858000"/>
              <a:gd name="connsiteX425" fmla="*/ 2299106 w 7467600"/>
              <a:gd name="connsiteY425" fmla="*/ 6778931 h 6858000"/>
              <a:gd name="connsiteX426" fmla="*/ 2314430 w 7467600"/>
              <a:gd name="connsiteY426" fmla="*/ 6801144 h 6858000"/>
              <a:gd name="connsiteX427" fmla="*/ 2352406 w 7467600"/>
              <a:gd name="connsiteY427" fmla="*/ 6858000 h 6858000"/>
              <a:gd name="connsiteX428" fmla="*/ 2314492 w 7467600"/>
              <a:gd name="connsiteY428" fmla="*/ 6858000 h 6858000"/>
              <a:gd name="connsiteX429" fmla="*/ 2288095 w 7467600"/>
              <a:gd name="connsiteY429" fmla="*/ 6818030 h 6858000"/>
              <a:gd name="connsiteX430" fmla="*/ 2272768 w 7467600"/>
              <a:gd name="connsiteY430" fmla="*/ 6795822 h 6858000"/>
              <a:gd name="connsiteX431" fmla="*/ 2182715 w 7467600"/>
              <a:gd name="connsiteY431" fmla="*/ 6675071 h 6858000"/>
              <a:gd name="connsiteX432" fmla="*/ 2032061 w 7467600"/>
              <a:gd name="connsiteY432" fmla="*/ 6541380 h 6858000"/>
              <a:gd name="connsiteX433" fmla="*/ 2257220 w 7467600"/>
              <a:gd name="connsiteY433" fmla="*/ 6826257 h 6858000"/>
              <a:gd name="connsiteX434" fmla="*/ 2281324 w 7467600"/>
              <a:gd name="connsiteY434" fmla="*/ 6858000 h 6858000"/>
              <a:gd name="connsiteX435" fmla="*/ 2242860 w 7467600"/>
              <a:gd name="connsiteY435" fmla="*/ 6858000 h 6858000"/>
              <a:gd name="connsiteX436" fmla="*/ 2232818 w 7467600"/>
              <a:gd name="connsiteY436" fmla="*/ 6844926 h 6858000"/>
              <a:gd name="connsiteX437" fmla="*/ 1990172 w 7467600"/>
              <a:gd name="connsiteY437" fmla="*/ 6542121 h 6858000"/>
              <a:gd name="connsiteX438" fmla="*/ 2124090 w 7467600"/>
              <a:gd name="connsiteY438" fmla="*/ 6761017 h 6858000"/>
              <a:gd name="connsiteX439" fmla="*/ 2200380 w 7467600"/>
              <a:gd name="connsiteY439" fmla="*/ 6858000 h 6858000"/>
              <a:gd name="connsiteX440" fmla="*/ 2147507 w 7467600"/>
              <a:gd name="connsiteY440" fmla="*/ 6858000 h 6858000"/>
              <a:gd name="connsiteX441" fmla="*/ 2070668 w 7467600"/>
              <a:gd name="connsiteY441" fmla="*/ 6761520 h 6858000"/>
              <a:gd name="connsiteX442" fmla="*/ 1975142 w 7467600"/>
              <a:gd name="connsiteY442" fmla="*/ 6585570 h 6858000"/>
              <a:gd name="connsiteX443" fmla="*/ 2050035 w 7467600"/>
              <a:gd name="connsiteY443" fmla="*/ 6813345 h 6858000"/>
              <a:gd name="connsiteX444" fmla="*/ 2063025 w 7467600"/>
              <a:gd name="connsiteY444" fmla="*/ 6858000 h 6858000"/>
              <a:gd name="connsiteX445" fmla="*/ 2021675 w 7467600"/>
              <a:gd name="connsiteY445" fmla="*/ 6858000 h 6858000"/>
              <a:gd name="connsiteX446" fmla="*/ 2019308 w 7467600"/>
              <a:gd name="connsiteY446" fmla="*/ 6847118 h 6858000"/>
              <a:gd name="connsiteX447" fmla="*/ 1938835 w 7467600"/>
              <a:gd name="connsiteY447" fmla="*/ 6551160 h 6858000"/>
              <a:gd name="connsiteX448" fmla="*/ 1953230 w 7467600"/>
              <a:gd name="connsiteY448" fmla="*/ 6759699 h 6858000"/>
              <a:gd name="connsiteX449" fmla="*/ 1956763 w 7467600"/>
              <a:gd name="connsiteY449" fmla="*/ 6778191 h 6858000"/>
              <a:gd name="connsiteX450" fmla="*/ 1967925 w 7467600"/>
              <a:gd name="connsiteY450" fmla="*/ 6858000 h 6858000"/>
              <a:gd name="connsiteX451" fmla="*/ 1936622 w 7467600"/>
              <a:gd name="connsiteY451" fmla="*/ 6858000 h 6858000"/>
              <a:gd name="connsiteX452" fmla="*/ 1926261 w 7467600"/>
              <a:gd name="connsiteY452" fmla="*/ 6784064 h 6858000"/>
              <a:gd name="connsiteX453" fmla="*/ 1922724 w 7467600"/>
              <a:gd name="connsiteY453" fmla="*/ 6765577 h 6858000"/>
              <a:gd name="connsiteX454" fmla="*/ 1904650 w 7467600"/>
              <a:gd name="connsiteY454" fmla="*/ 6639616 h 6858000"/>
              <a:gd name="connsiteX455" fmla="*/ 1885273 w 7467600"/>
              <a:gd name="connsiteY455" fmla="*/ 6858000 h 6858000"/>
              <a:gd name="connsiteX456" fmla="*/ 1854363 w 7467600"/>
              <a:gd name="connsiteY456" fmla="*/ 6858000 h 6858000"/>
              <a:gd name="connsiteX457" fmla="*/ 1880391 w 7467600"/>
              <a:gd name="connsiteY457" fmla="*/ 6603796 h 6858000"/>
              <a:gd name="connsiteX458" fmla="*/ 1818273 w 7467600"/>
              <a:gd name="connsiteY458" fmla="*/ 6715729 h 6858000"/>
              <a:gd name="connsiteX459" fmla="*/ 1794691 w 7467600"/>
              <a:gd name="connsiteY459" fmla="*/ 6843239 h 6858000"/>
              <a:gd name="connsiteX460" fmla="*/ 1794914 w 7467600"/>
              <a:gd name="connsiteY460" fmla="*/ 6858000 h 6858000"/>
              <a:gd name="connsiteX461" fmla="*/ 1746128 w 7467600"/>
              <a:gd name="connsiteY461" fmla="*/ 6858000 h 6858000"/>
              <a:gd name="connsiteX462" fmla="*/ 1753934 w 7467600"/>
              <a:gd name="connsiteY462" fmla="*/ 6724796 h 6858000"/>
              <a:gd name="connsiteX463" fmla="*/ 1792053 w 7467600"/>
              <a:gd name="connsiteY463" fmla="*/ 6572396 h 6858000"/>
              <a:gd name="connsiteX464" fmla="*/ 1862248 w 7467600"/>
              <a:gd name="connsiteY464" fmla="*/ 6266397 h 6858000"/>
              <a:gd name="connsiteX465" fmla="*/ 1862250 w 7467600"/>
              <a:gd name="connsiteY465" fmla="*/ 6033531 h 6858000"/>
              <a:gd name="connsiteX466" fmla="*/ 1211999 w 7467600"/>
              <a:gd name="connsiteY466" fmla="*/ 6683610 h 6858000"/>
              <a:gd name="connsiteX467" fmla="*/ 1213266 w 7467600"/>
              <a:gd name="connsiteY467" fmla="*/ 6691947 h 6858000"/>
              <a:gd name="connsiteX468" fmla="*/ 1203370 w 7467600"/>
              <a:gd name="connsiteY468" fmla="*/ 6850676 h 6858000"/>
              <a:gd name="connsiteX469" fmla="*/ 1203671 w 7467600"/>
              <a:gd name="connsiteY469" fmla="*/ 6858000 h 6858000"/>
              <a:gd name="connsiteX470" fmla="*/ 1143180 w 7467600"/>
              <a:gd name="connsiteY470" fmla="*/ 6858000 h 6858000"/>
              <a:gd name="connsiteX471" fmla="*/ 1142176 w 7467600"/>
              <a:gd name="connsiteY471" fmla="*/ 6766045 h 6858000"/>
              <a:gd name="connsiteX472" fmla="*/ 1067484 w 7467600"/>
              <a:gd name="connsiteY472" fmla="*/ 6858000 h 6858000"/>
              <a:gd name="connsiteX473" fmla="*/ 953928 w 7467600"/>
              <a:gd name="connsiteY473" fmla="*/ 6858000 h 6858000"/>
              <a:gd name="connsiteX474" fmla="*/ 959715 w 7467600"/>
              <a:gd name="connsiteY474" fmla="*/ 6850185 h 6858000"/>
              <a:gd name="connsiteX475" fmla="*/ 1483788 w 7467600"/>
              <a:gd name="connsiteY475" fmla="*/ 6259174 h 6858000"/>
              <a:gd name="connsiteX476" fmla="*/ 1100671 w 7467600"/>
              <a:gd name="connsiteY476" fmla="*/ 6252137 h 6858000"/>
              <a:gd name="connsiteX477" fmla="*/ 1090144 w 7467600"/>
              <a:gd name="connsiteY477" fmla="*/ 6256748 h 6858000"/>
              <a:gd name="connsiteX478" fmla="*/ 1095872 w 7467600"/>
              <a:gd name="connsiteY478" fmla="*/ 6271892 h 6858000"/>
              <a:gd name="connsiteX479" fmla="*/ 262785 w 7467600"/>
              <a:gd name="connsiteY479" fmla="*/ 6845450 h 6858000"/>
              <a:gd name="connsiteX480" fmla="*/ 209968 w 7467600"/>
              <a:gd name="connsiteY480" fmla="*/ 6770713 h 6858000"/>
              <a:gd name="connsiteX481" fmla="*/ 873460 w 7467600"/>
              <a:gd name="connsiteY481" fmla="*/ 6253768 h 6858000"/>
              <a:gd name="connsiteX482" fmla="*/ 192686 w 7467600"/>
              <a:gd name="connsiteY482" fmla="*/ 5849257 h 6858000"/>
              <a:gd name="connsiteX483" fmla="*/ 4696 w 7467600"/>
              <a:gd name="connsiteY483" fmla="*/ 5697668 h 6858000"/>
              <a:gd name="connsiteX484" fmla="*/ 0 w 7467600"/>
              <a:gd name="connsiteY484" fmla="*/ 5689984 h 6858000"/>
              <a:gd name="connsiteX485" fmla="*/ 0 w 7467600"/>
              <a:gd name="connsiteY485" fmla="*/ 5513472 h 6858000"/>
              <a:gd name="connsiteX486" fmla="*/ 174101 w 7467600"/>
              <a:gd name="connsiteY486" fmla="*/ 5620277 h 6858000"/>
              <a:gd name="connsiteX487" fmla="*/ 891800 w 7467600"/>
              <a:gd name="connsiteY487" fmla="*/ 6036935 h 6858000"/>
              <a:gd name="connsiteX488" fmla="*/ 1072219 w 7467600"/>
              <a:gd name="connsiteY488" fmla="*/ 6169443 h 6858000"/>
              <a:gd name="connsiteX489" fmla="*/ 1074117 w 7467600"/>
              <a:gd name="connsiteY489" fmla="*/ 6170301 h 6858000"/>
              <a:gd name="connsiteX490" fmla="*/ 1083114 w 7467600"/>
              <a:gd name="connsiteY490" fmla="*/ 6174131 h 6858000"/>
              <a:gd name="connsiteX491" fmla="*/ 1543010 w 7467600"/>
              <a:gd name="connsiteY491" fmla="*/ 6191140 h 6858000"/>
              <a:gd name="connsiteX492" fmla="*/ 1551080 w 7467600"/>
              <a:gd name="connsiteY492" fmla="*/ 6195006 h 6858000"/>
              <a:gd name="connsiteX493" fmla="*/ 2345443 w 7467600"/>
              <a:gd name="connsiteY493" fmla="*/ 5549882 h 6858000"/>
              <a:gd name="connsiteX494" fmla="*/ 1721499 w 7467600"/>
              <a:gd name="connsiteY494" fmla="*/ 5599969 h 6858000"/>
              <a:gd name="connsiteX495" fmla="*/ 767716 w 7467600"/>
              <a:gd name="connsiteY495" fmla="*/ 5472768 h 6858000"/>
              <a:gd name="connsiteX496" fmla="*/ 722147 w 7467600"/>
              <a:gd name="connsiteY496" fmla="*/ 5393091 h 6858000"/>
              <a:gd name="connsiteX497" fmla="*/ 1485552 w 7467600"/>
              <a:gd name="connsiteY497" fmla="*/ 5313202 h 6858000"/>
              <a:gd name="connsiteX498" fmla="*/ 2143004 w 7467600"/>
              <a:gd name="connsiteY498" fmla="*/ 5402420 h 6858000"/>
              <a:gd name="connsiteX499" fmla="*/ 1933391 w 7467600"/>
              <a:gd name="connsiteY499" fmla="*/ 5156971 h 6858000"/>
              <a:gd name="connsiteX500" fmla="*/ 1827118 w 7467600"/>
              <a:gd name="connsiteY500" fmla="*/ 4968410 h 6858000"/>
              <a:gd name="connsiteX501" fmla="*/ 1837349 w 7467600"/>
              <a:gd name="connsiteY501" fmla="*/ 4956357 h 6858000"/>
              <a:gd name="connsiteX502" fmla="*/ 2162835 w 7467600"/>
              <a:gd name="connsiteY502" fmla="*/ 5187853 h 6858000"/>
              <a:gd name="connsiteX503" fmla="*/ 2257167 w 7467600"/>
              <a:gd name="connsiteY503" fmla="*/ 5462123 h 6858000"/>
              <a:gd name="connsiteX504" fmla="*/ 2261598 w 7467600"/>
              <a:gd name="connsiteY504" fmla="*/ 5467998 h 6858000"/>
              <a:gd name="connsiteX505" fmla="*/ 2437177 w 7467600"/>
              <a:gd name="connsiteY505" fmla="*/ 5479608 h 6858000"/>
              <a:gd name="connsiteX506" fmla="*/ 2445247 w 7467600"/>
              <a:gd name="connsiteY506" fmla="*/ 5483476 h 6858000"/>
              <a:gd name="connsiteX507" fmla="*/ 2743626 w 7467600"/>
              <a:gd name="connsiteY507" fmla="*/ 5304819 h 6858000"/>
              <a:gd name="connsiteX508" fmla="*/ 3048102 w 7467600"/>
              <a:gd name="connsiteY508" fmla="*/ 5150595 h 6858000"/>
              <a:gd name="connsiteX509" fmla="*/ 1799414 w 7467600"/>
              <a:gd name="connsiteY509" fmla="*/ 4694732 h 6858000"/>
              <a:gd name="connsiteX510" fmla="*/ 1771735 w 7467600"/>
              <a:gd name="connsiteY510" fmla="*/ 4619929 h 6858000"/>
              <a:gd name="connsiteX511" fmla="*/ 3104273 w 7467600"/>
              <a:gd name="connsiteY511" fmla="*/ 5076159 h 6858000"/>
              <a:gd name="connsiteX512" fmla="*/ 3113245 w 7467600"/>
              <a:gd name="connsiteY512" fmla="*/ 5090705 h 6858000"/>
              <a:gd name="connsiteX513" fmla="*/ 3126294 w 7467600"/>
              <a:gd name="connsiteY513" fmla="*/ 5114400 h 6858000"/>
              <a:gd name="connsiteX514" fmla="*/ 3937433 w 7467600"/>
              <a:gd name="connsiteY514" fmla="*/ 4830473 h 6858000"/>
              <a:gd name="connsiteX515" fmla="*/ 3590475 w 7467600"/>
              <a:gd name="connsiteY515" fmla="*/ 4597974 h 6858000"/>
              <a:gd name="connsiteX516" fmla="*/ 3100264 w 7467600"/>
              <a:gd name="connsiteY516" fmla="*/ 4579845 h 6858000"/>
              <a:gd name="connsiteX517" fmla="*/ 2183576 w 7467600"/>
              <a:gd name="connsiteY517" fmla="*/ 4227150 h 6858000"/>
              <a:gd name="connsiteX518" fmla="*/ 2151029 w 7467600"/>
              <a:gd name="connsiteY518" fmla="*/ 4146947 h 6858000"/>
              <a:gd name="connsiteX519" fmla="*/ 3563434 w 7467600"/>
              <a:gd name="connsiteY519" fmla="*/ 4469115 h 6858000"/>
              <a:gd name="connsiteX520" fmla="*/ 3177952 w 7467600"/>
              <a:gd name="connsiteY520" fmla="*/ 3657386 h 6858000"/>
              <a:gd name="connsiteX521" fmla="*/ 3189263 w 7467600"/>
              <a:gd name="connsiteY521" fmla="*/ 3625726 h 6858000"/>
              <a:gd name="connsiteX522" fmla="*/ 3560912 w 7467600"/>
              <a:gd name="connsiteY522" fmla="*/ 4079863 h 6858000"/>
              <a:gd name="connsiteX523" fmla="*/ 3626636 w 7467600"/>
              <a:gd name="connsiteY523" fmla="*/ 4512230 h 6858000"/>
              <a:gd name="connsiteX524" fmla="*/ 3653088 w 7467600"/>
              <a:gd name="connsiteY524" fmla="*/ 4521417 h 6858000"/>
              <a:gd name="connsiteX525" fmla="*/ 3988128 w 7467600"/>
              <a:gd name="connsiteY525" fmla="*/ 4817267 h 6858000"/>
              <a:gd name="connsiteX526" fmla="*/ 4830582 w 7467600"/>
              <a:gd name="connsiteY526" fmla="*/ 4676000 h 6858000"/>
              <a:gd name="connsiteX527" fmla="*/ 4830100 w 7467600"/>
              <a:gd name="connsiteY527" fmla="*/ 4675554 h 6858000"/>
              <a:gd name="connsiteX528" fmla="*/ 4036318 w 7467600"/>
              <a:gd name="connsiteY528" fmla="*/ 4147013 h 6858000"/>
              <a:gd name="connsiteX529" fmla="*/ 3432098 w 7467600"/>
              <a:gd name="connsiteY529" fmla="*/ 3537312 h 6858000"/>
              <a:gd name="connsiteX530" fmla="*/ 3446761 w 7467600"/>
              <a:gd name="connsiteY530" fmla="*/ 3461278 h 6858000"/>
              <a:gd name="connsiteX531" fmla="*/ 4419733 w 7467600"/>
              <a:gd name="connsiteY531" fmla="*/ 3963555 h 6858000"/>
              <a:gd name="connsiteX532" fmla="*/ 4781371 w 7467600"/>
              <a:gd name="connsiteY532" fmla="*/ 4458604 h 6858000"/>
              <a:gd name="connsiteX533" fmla="*/ 4780440 w 7467600"/>
              <a:gd name="connsiteY533" fmla="*/ 4470290 h 6858000"/>
              <a:gd name="connsiteX534" fmla="*/ 4898954 w 7467600"/>
              <a:gd name="connsiteY534" fmla="*/ 4662092 h 6858000"/>
              <a:gd name="connsiteX535" fmla="*/ 4900699 w 7467600"/>
              <a:gd name="connsiteY535" fmla="*/ 4670867 h 6858000"/>
              <a:gd name="connsiteX536" fmla="*/ 5714511 w 7467600"/>
              <a:gd name="connsiteY536" fmla="*/ 4663483 h 6858000"/>
              <a:gd name="connsiteX537" fmla="*/ 5464793 w 7467600"/>
              <a:gd name="connsiteY537" fmla="*/ 4393556 h 6858000"/>
              <a:gd name="connsiteX538" fmla="*/ 5461897 w 7467600"/>
              <a:gd name="connsiteY538" fmla="*/ 4390879 h 6858000"/>
              <a:gd name="connsiteX539" fmla="*/ 4294126 w 7467600"/>
              <a:gd name="connsiteY539" fmla="*/ 3303048 h 6858000"/>
              <a:gd name="connsiteX540" fmla="*/ 4305321 w 7467600"/>
              <a:gd name="connsiteY540" fmla="*/ 3256953 h 6858000"/>
              <a:gd name="connsiteX541" fmla="*/ 4949299 w 7467600"/>
              <a:gd name="connsiteY541" fmla="*/ 3766336 h 6858000"/>
              <a:gd name="connsiteX542" fmla="*/ 5291452 w 7467600"/>
              <a:gd name="connsiteY542" fmla="*/ 4076801 h 6858000"/>
              <a:gd name="connsiteX543" fmla="*/ 5434998 w 7467600"/>
              <a:gd name="connsiteY543" fmla="*/ 4254100 h 6858000"/>
              <a:gd name="connsiteX544" fmla="*/ 5351015 w 7467600"/>
              <a:gd name="connsiteY544" fmla="*/ 3760989 h 6858000"/>
              <a:gd name="connsiteX545" fmla="*/ 5413780 w 7467600"/>
              <a:gd name="connsiteY545" fmla="*/ 2966265 h 6858000"/>
              <a:gd name="connsiteX546" fmla="*/ 5425627 w 7467600"/>
              <a:gd name="connsiteY546" fmla="*/ 2954192 h 6858000"/>
              <a:gd name="connsiteX547" fmla="*/ 6604735 w 7467600"/>
              <a:gd name="connsiteY547" fmla="*/ 2041381 h 6858000"/>
              <a:gd name="connsiteX548" fmla="*/ 7204487 w 7467600"/>
              <a:gd name="connsiteY548" fmla="*/ 2742112 h 6858000"/>
              <a:gd name="connsiteX549" fmla="*/ 7131592 w 7467600"/>
              <a:gd name="connsiteY549" fmla="*/ 2672096 h 6858000"/>
              <a:gd name="connsiteX550" fmla="*/ 6996344 w 7467600"/>
              <a:gd name="connsiteY550" fmla="*/ 2518310 h 6858000"/>
              <a:gd name="connsiteX551" fmla="*/ 6735495 w 7467600"/>
              <a:gd name="connsiteY551" fmla="*/ 2196890 h 6858000"/>
              <a:gd name="connsiteX552" fmla="*/ 6721901 w 7467600"/>
              <a:gd name="connsiteY552" fmla="*/ 2179274 h 6858000"/>
              <a:gd name="connsiteX553" fmla="*/ 6604735 w 7467600"/>
              <a:gd name="connsiteY553" fmla="*/ 2041381 h 6858000"/>
              <a:gd name="connsiteX554" fmla="*/ 6591670 w 7467600"/>
              <a:gd name="connsiteY554" fmla="*/ 1988277 h 6858000"/>
              <a:gd name="connsiteX555" fmla="*/ 6747349 w 7467600"/>
              <a:gd name="connsiteY555" fmla="*/ 2160069 h 6858000"/>
              <a:gd name="connsiteX556" fmla="*/ 6760943 w 7467600"/>
              <a:gd name="connsiteY556" fmla="*/ 2177686 h 6858000"/>
              <a:gd name="connsiteX557" fmla="*/ 7021065 w 7467600"/>
              <a:gd name="connsiteY557" fmla="*/ 2498102 h 6858000"/>
              <a:gd name="connsiteX558" fmla="*/ 7155223 w 7467600"/>
              <a:gd name="connsiteY558" fmla="*/ 2650386 h 6858000"/>
              <a:gd name="connsiteX559" fmla="*/ 7203167 w 7467600"/>
              <a:gd name="connsiteY559" fmla="*/ 2697288 h 6858000"/>
              <a:gd name="connsiteX560" fmla="*/ 6937703 w 7467600"/>
              <a:gd name="connsiteY560" fmla="*/ 2321981 h 6858000"/>
              <a:gd name="connsiteX561" fmla="*/ 6591670 w 7467600"/>
              <a:gd name="connsiteY561" fmla="*/ 1988277 h 6858000"/>
              <a:gd name="connsiteX562" fmla="*/ 5798671 w 7467600"/>
              <a:gd name="connsiteY562" fmla="*/ 1981601 h 6858000"/>
              <a:gd name="connsiteX563" fmla="*/ 5754709 w 7467600"/>
              <a:gd name="connsiteY563" fmla="*/ 2071454 h 6858000"/>
              <a:gd name="connsiteX564" fmla="*/ 5763044 w 7467600"/>
              <a:gd name="connsiteY564" fmla="*/ 2842206 h 6858000"/>
              <a:gd name="connsiteX565" fmla="*/ 5764974 w 7467600"/>
              <a:gd name="connsiteY565" fmla="*/ 2799609 h 6858000"/>
              <a:gd name="connsiteX566" fmla="*/ 5767665 w 7467600"/>
              <a:gd name="connsiteY566" fmla="*/ 2666409 h 6858000"/>
              <a:gd name="connsiteX567" fmla="*/ 5763055 w 7467600"/>
              <a:gd name="connsiteY567" fmla="*/ 2579705 h 6858000"/>
              <a:gd name="connsiteX568" fmla="*/ 5758079 w 7467600"/>
              <a:gd name="connsiteY568" fmla="*/ 2492508 h 6858000"/>
              <a:gd name="connsiteX569" fmla="*/ 5779325 w 7467600"/>
              <a:gd name="connsiteY569" fmla="*/ 2197069 h 6858000"/>
              <a:gd name="connsiteX570" fmla="*/ 5798671 w 7467600"/>
              <a:gd name="connsiteY570" fmla="*/ 1981601 h 6858000"/>
              <a:gd name="connsiteX571" fmla="*/ 5829202 w 7467600"/>
              <a:gd name="connsiteY571" fmla="*/ 1971679 h 6858000"/>
              <a:gd name="connsiteX572" fmla="*/ 5809558 w 7467600"/>
              <a:gd name="connsiteY572" fmla="*/ 2198043 h 6858000"/>
              <a:gd name="connsiteX573" fmla="*/ 5788653 w 7467600"/>
              <a:gd name="connsiteY573" fmla="*/ 2489430 h 6858000"/>
              <a:gd name="connsiteX574" fmla="*/ 5793439 w 7467600"/>
              <a:gd name="connsiteY574" fmla="*/ 2575235 h 6858000"/>
              <a:gd name="connsiteX575" fmla="*/ 5796837 w 7467600"/>
              <a:gd name="connsiteY575" fmla="*/ 2637633 h 6858000"/>
              <a:gd name="connsiteX576" fmla="*/ 5818614 w 7467600"/>
              <a:gd name="connsiteY576" fmla="*/ 2473055 h 6858000"/>
              <a:gd name="connsiteX577" fmla="*/ 5829202 w 7467600"/>
              <a:gd name="connsiteY577" fmla="*/ 1971679 h 6858000"/>
              <a:gd name="connsiteX578" fmla="*/ 5911389 w 7467600"/>
              <a:gd name="connsiteY578" fmla="*/ 1898371 h 6858000"/>
              <a:gd name="connsiteX579" fmla="*/ 6237627 w 7467600"/>
              <a:gd name="connsiteY579" fmla="*/ 2231921 h 6858000"/>
              <a:gd name="connsiteX580" fmla="*/ 5911389 w 7467600"/>
              <a:gd name="connsiteY580" fmla="*/ 1898371 h 6858000"/>
              <a:gd name="connsiteX581" fmla="*/ 6944437 w 7467600"/>
              <a:gd name="connsiteY581" fmla="*/ 1575402 h 6858000"/>
              <a:gd name="connsiteX582" fmla="*/ 6304730 w 7467600"/>
              <a:gd name="connsiteY582" fmla="*/ 1766654 h 6858000"/>
              <a:gd name="connsiteX583" fmla="*/ 6944437 w 7467600"/>
              <a:gd name="connsiteY583" fmla="*/ 1575402 h 6858000"/>
              <a:gd name="connsiteX584" fmla="*/ 7019523 w 7467600"/>
              <a:gd name="connsiteY584" fmla="*/ 1519450 h 6858000"/>
              <a:gd name="connsiteX585" fmla="*/ 6298091 w 7467600"/>
              <a:gd name="connsiteY585" fmla="*/ 1737122 h 6858000"/>
              <a:gd name="connsiteX586" fmla="*/ 7019523 w 7467600"/>
              <a:gd name="connsiteY586" fmla="*/ 1519450 h 6858000"/>
              <a:gd name="connsiteX587" fmla="*/ 2399523 w 7467600"/>
              <a:gd name="connsiteY587" fmla="*/ 1428234 h 6858000"/>
              <a:gd name="connsiteX588" fmla="*/ 2224982 w 7467600"/>
              <a:gd name="connsiteY588" fmla="*/ 1826201 h 6858000"/>
              <a:gd name="connsiteX589" fmla="*/ 2096099 w 7467600"/>
              <a:gd name="connsiteY589" fmla="*/ 2345900 h 6858000"/>
              <a:gd name="connsiteX590" fmla="*/ 2283317 w 7467600"/>
              <a:gd name="connsiteY590" fmla="*/ 1796925 h 6858000"/>
              <a:gd name="connsiteX591" fmla="*/ 2399523 w 7467600"/>
              <a:gd name="connsiteY591" fmla="*/ 1428234 h 6858000"/>
              <a:gd name="connsiteX592" fmla="*/ 2448558 w 7467600"/>
              <a:gd name="connsiteY592" fmla="*/ 1373435 h 6858000"/>
              <a:gd name="connsiteX593" fmla="*/ 2312521 w 7467600"/>
              <a:gd name="connsiteY593" fmla="*/ 1806140 h 6858000"/>
              <a:gd name="connsiteX594" fmla="*/ 2127533 w 7467600"/>
              <a:gd name="connsiteY594" fmla="*/ 2348380 h 6858000"/>
              <a:gd name="connsiteX595" fmla="*/ 2358080 w 7467600"/>
              <a:gd name="connsiteY595" fmla="*/ 1866134 h 6858000"/>
              <a:gd name="connsiteX596" fmla="*/ 2407436 w 7467600"/>
              <a:gd name="connsiteY596" fmla="*/ 1651070 h 6858000"/>
              <a:gd name="connsiteX597" fmla="*/ 2448558 w 7467600"/>
              <a:gd name="connsiteY597" fmla="*/ 1373435 h 6858000"/>
              <a:gd name="connsiteX598" fmla="*/ 278707 w 7467600"/>
              <a:gd name="connsiteY598" fmla="*/ 1352270 h 6858000"/>
              <a:gd name="connsiteX599" fmla="*/ 321570 w 7467600"/>
              <a:gd name="connsiteY599" fmla="*/ 1861610 h 6858000"/>
              <a:gd name="connsiteX600" fmla="*/ 294281 w 7467600"/>
              <a:gd name="connsiteY600" fmla="*/ 1440658 h 6858000"/>
              <a:gd name="connsiteX601" fmla="*/ 278707 w 7467600"/>
              <a:gd name="connsiteY601" fmla="*/ 1352270 h 6858000"/>
              <a:gd name="connsiteX602" fmla="*/ 1423821 w 7467600"/>
              <a:gd name="connsiteY602" fmla="*/ 1351958 h 6858000"/>
              <a:gd name="connsiteX603" fmla="*/ 1638521 w 7467600"/>
              <a:gd name="connsiteY603" fmla="*/ 1908470 h 6858000"/>
              <a:gd name="connsiteX604" fmla="*/ 1754199 w 7467600"/>
              <a:gd name="connsiteY604" fmla="*/ 2149284 h 6858000"/>
              <a:gd name="connsiteX605" fmla="*/ 1908359 w 7467600"/>
              <a:gd name="connsiteY605" fmla="*/ 2364988 h 6858000"/>
              <a:gd name="connsiteX606" fmla="*/ 1647661 w 7467600"/>
              <a:gd name="connsiteY606" fmla="*/ 1825945 h 6858000"/>
              <a:gd name="connsiteX607" fmla="*/ 1423821 w 7467600"/>
              <a:gd name="connsiteY607" fmla="*/ 1351958 h 6858000"/>
              <a:gd name="connsiteX608" fmla="*/ 1431890 w 7467600"/>
              <a:gd name="connsiteY608" fmla="*/ 1306475 h 6858000"/>
              <a:gd name="connsiteX609" fmla="*/ 1507597 w 7467600"/>
              <a:gd name="connsiteY609" fmla="*/ 1446132 h 6858000"/>
              <a:gd name="connsiteX610" fmla="*/ 1674586 w 7467600"/>
              <a:gd name="connsiteY610" fmla="*/ 1813832 h 6858000"/>
              <a:gd name="connsiteX611" fmla="*/ 1815950 w 7467600"/>
              <a:gd name="connsiteY611" fmla="*/ 2128564 h 6858000"/>
              <a:gd name="connsiteX612" fmla="*/ 1984242 w 7467600"/>
              <a:gd name="connsiteY612" fmla="*/ 2430829 h 6858000"/>
              <a:gd name="connsiteX613" fmla="*/ 2014023 w 7467600"/>
              <a:gd name="connsiteY613" fmla="*/ 2450995 h 6858000"/>
              <a:gd name="connsiteX614" fmla="*/ 1747337 w 7467600"/>
              <a:gd name="connsiteY614" fmla="*/ 1855264 h 6858000"/>
              <a:gd name="connsiteX615" fmla="*/ 1533749 w 7467600"/>
              <a:gd name="connsiteY615" fmla="*/ 1478656 h 6858000"/>
              <a:gd name="connsiteX616" fmla="*/ 1431890 w 7467600"/>
              <a:gd name="connsiteY616" fmla="*/ 1306475 h 6858000"/>
              <a:gd name="connsiteX617" fmla="*/ 5052692 w 7467600"/>
              <a:gd name="connsiteY617" fmla="*/ 1292994 h 6858000"/>
              <a:gd name="connsiteX618" fmla="*/ 5200661 w 7467600"/>
              <a:gd name="connsiteY618" fmla="*/ 1635186 h 6858000"/>
              <a:gd name="connsiteX619" fmla="*/ 5297138 w 7467600"/>
              <a:gd name="connsiteY619" fmla="*/ 1906351 h 6858000"/>
              <a:gd name="connsiteX620" fmla="*/ 5052692 w 7467600"/>
              <a:gd name="connsiteY620" fmla="*/ 1292994 h 6858000"/>
              <a:gd name="connsiteX621" fmla="*/ 5009948 w 7467600"/>
              <a:gd name="connsiteY621" fmla="*/ 1273619 h 6858000"/>
              <a:gd name="connsiteX622" fmla="*/ 5121777 w 7467600"/>
              <a:gd name="connsiteY622" fmla="*/ 1654213 h 6858000"/>
              <a:gd name="connsiteX623" fmla="*/ 5293545 w 7467600"/>
              <a:gd name="connsiteY623" fmla="*/ 2072247 h 6858000"/>
              <a:gd name="connsiteX624" fmla="*/ 5294042 w 7467600"/>
              <a:gd name="connsiteY624" fmla="*/ 2065019 h 6858000"/>
              <a:gd name="connsiteX625" fmla="*/ 5171936 w 7467600"/>
              <a:gd name="connsiteY625" fmla="*/ 1647613 h 6858000"/>
              <a:gd name="connsiteX626" fmla="*/ 5009948 w 7467600"/>
              <a:gd name="connsiteY626" fmla="*/ 1273619 h 6858000"/>
              <a:gd name="connsiteX627" fmla="*/ 655236 w 7467600"/>
              <a:gd name="connsiteY627" fmla="*/ 1268632 h 6858000"/>
              <a:gd name="connsiteX628" fmla="*/ 839521 w 7467600"/>
              <a:gd name="connsiteY628" fmla="*/ 1685315 h 6858000"/>
              <a:gd name="connsiteX629" fmla="*/ 1109416 w 7467600"/>
              <a:gd name="connsiteY629" fmla="*/ 2061663 h 6858000"/>
              <a:gd name="connsiteX630" fmla="*/ 1298300 w 7467600"/>
              <a:gd name="connsiteY630" fmla="*/ 2247742 h 6858000"/>
              <a:gd name="connsiteX631" fmla="*/ 1125871 w 7467600"/>
              <a:gd name="connsiteY631" fmla="*/ 1989513 h 6858000"/>
              <a:gd name="connsiteX632" fmla="*/ 981574 w 7467600"/>
              <a:gd name="connsiteY632" fmla="*/ 1783157 h 6858000"/>
              <a:gd name="connsiteX633" fmla="*/ 922198 w 7467600"/>
              <a:gd name="connsiteY633" fmla="*/ 1677437 h 6858000"/>
              <a:gd name="connsiteX634" fmla="*/ 869293 w 7467600"/>
              <a:gd name="connsiteY634" fmla="*/ 1583214 h 6858000"/>
              <a:gd name="connsiteX635" fmla="*/ 751431 w 7467600"/>
              <a:gd name="connsiteY635" fmla="*/ 1405731 h 6858000"/>
              <a:gd name="connsiteX636" fmla="*/ 655236 w 7467600"/>
              <a:gd name="connsiteY636" fmla="*/ 1268632 h 6858000"/>
              <a:gd name="connsiteX637" fmla="*/ 6516292 w 7467600"/>
              <a:gd name="connsiteY637" fmla="*/ 1263064 h 6858000"/>
              <a:gd name="connsiteX638" fmla="*/ 5736320 w 7467600"/>
              <a:gd name="connsiteY638" fmla="*/ 1501803 h 6858000"/>
              <a:gd name="connsiteX639" fmla="*/ 6516292 w 7467600"/>
              <a:gd name="connsiteY639" fmla="*/ 1263064 h 6858000"/>
              <a:gd name="connsiteX640" fmla="*/ 291466 w 7467600"/>
              <a:gd name="connsiteY640" fmla="*/ 1250369 h 6858000"/>
              <a:gd name="connsiteX641" fmla="*/ 323180 w 7467600"/>
              <a:gd name="connsiteY641" fmla="*/ 1435283 h 6858000"/>
              <a:gd name="connsiteX642" fmla="*/ 349381 w 7467600"/>
              <a:gd name="connsiteY642" fmla="*/ 1875041 h 6858000"/>
              <a:gd name="connsiteX643" fmla="*/ 374363 w 7467600"/>
              <a:gd name="connsiteY643" fmla="*/ 1506494 h 6858000"/>
              <a:gd name="connsiteX644" fmla="*/ 302168 w 7467600"/>
              <a:gd name="connsiteY644" fmla="*/ 1274495 h 6858000"/>
              <a:gd name="connsiteX645" fmla="*/ 291466 w 7467600"/>
              <a:gd name="connsiteY645" fmla="*/ 1250369 h 6858000"/>
              <a:gd name="connsiteX646" fmla="*/ 678222 w 7467600"/>
              <a:gd name="connsiteY646" fmla="*/ 1248670 h 6858000"/>
              <a:gd name="connsiteX647" fmla="*/ 775536 w 7467600"/>
              <a:gd name="connsiteY647" fmla="*/ 1388015 h 6858000"/>
              <a:gd name="connsiteX648" fmla="*/ 894529 w 7467600"/>
              <a:gd name="connsiteY648" fmla="*/ 1567739 h 6858000"/>
              <a:gd name="connsiteX649" fmla="*/ 948000 w 7467600"/>
              <a:gd name="connsiteY649" fmla="*/ 1663088 h 6858000"/>
              <a:gd name="connsiteX650" fmla="*/ 1006812 w 7467600"/>
              <a:gd name="connsiteY650" fmla="*/ 1767683 h 6858000"/>
              <a:gd name="connsiteX651" fmla="*/ 1149133 w 7467600"/>
              <a:gd name="connsiteY651" fmla="*/ 1971513 h 6858000"/>
              <a:gd name="connsiteX652" fmla="*/ 1333952 w 7467600"/>
              <a:gd name="connsiteY652" fmla="*/ 2251620 h 6858000"/>
              <a:gd name="connsiteX653" fmla="*/ 1337329 w 7467600"/>
              <a:gd name="connsiteY653" fmla="*/ 2258350 h 6858000"/>
              <a:gd name="connsiteX654" fmla="*/ 1014726 w 7467600"/>
              <a:gd name="connsiteY654" fmla="*/ 1615556 h 6858000"/>
              <a:gd name="connsiteX655" fmla="*/ 678222 w 7467600"/>
              <a:gd name="connsiteY655" fmla="*/ 1248670 h 6858000"/>
              <a:gd name="connsiteX656" fmla="*/ 6691602 w 7467600"/>
              <a:gd name="connsiteY656" fmla="*/ 1140573 h 6858000"/>
              <a:gd name="connsiteX657" fmla="*/ 6571100 w 7467600"/>
              <a:gd name="connsiteY657" fmla="*/ 1183662 h 6858000"/>
              <a:gd name="connsiteX658" fmla="*/ 6241687 w 7467600"/>
              <a:gd name="connsiteY658" fmla="*/ 1257600 h 6858000"/>
              <a:gd name="connsiteX659" fmla="*/ 5693009 w 7467600"/>
              <a:gd name="connsiteY659" fmla="*/ 1478256 h 6858000"/>
              <a:gd name="connsiteX660" fmla="*/ 6548420 w 7467600"/>
              <a:gd name="connsiteY660" fmla="*/ 1214599 h 6858000"/>
              <a:gd name="connsiteX661" fmla="*/ 6605473 w 7467600"/>
              <a:gd name="connsiteY661" fmla="*/ 1184686 h 6858000"/>
              <a:gd name="connsiteX662" fmla="*/ 6691602 w 7467600"/>
              <a:gd name="connsiteY662" fmla="*/ 1140573 h 6858000"/>
              <a:gd name="connsiteX663" fmla="*/ 4002475 w 7467600"/>
              <a:gd name="connsiteY663" fmla="*/ 1037802 h 6858000"/>
              <a:gd name="connsiteX664" fmla="*/ 4000324 w 7467600"/>
              <a:gd name="connsiteY664" fmla="*/ 1039362 h 6858000"/>
              <a:gd name="connsiteX665" fmla="*/ 4002862 w 7467600"/>
              <a:gd name="connsiteY665" fmla="*/ 1042866 h 6858000"/>
              <a:gd name="connsiteX666" fmla="*/ 4002475 w 7467600"/>
              <a:gd name="connsiteY666" fmla="*/ 1037802 h 6858000"/>
              <a:gd name="connsiteX667" fmla="*/ 506322 w 7467600"/>
              <a:gd name="connsiteY667" fmla="*/ 1020997 h 6858000"/>
              <a:gd name="connsiteX668" fmla="*/ 533068 w 7467600"/>
              <a:gd name="connsiteY668" fmla="*/ 1029409 h 6858000"/>
              <a:gd name="connsiteX669" fmla="*/ 1232525 w 7467600"/>
              <a:gd name="connsiteY669" fmla="*/ 1804675 h 6858000"/>
              <a:gd name="connsiteX670" fmla="*/ 1388858 w 7467600"/>
              <a:gd name="connsiteY670" fmla="*/ 2368011 h 6858000"/>
              <a:gd name="connsiteX671" fmla="*/ 1384098 w 7467600"/>
              <a:gd name="connsiteY671" fmla="*/ 2378125 h 6858000"/>
              <a:gd name="connsiteX672" fmla="*/ 1425393 w 7467600"/>
              <a:gd name="connsiteY672" fmla="*/ 2589124 h 6858000"/>
              <a:gd name="connsiteX673" fmla="*/ 1424001 w 7467600"/>
              <a:gd name="connsiteY673" fmla="*/ 2597541 h 6858000"/>
              <a:gd name="connsiteX674" fmla="*/ 2152729 w 7467600"/>
              <a:gd name="connsiteY674" fmla="*/ 2864487 h 6858000"/>
              <a:gd name="connsiteX675" fmla="*/ 2020609 w 7467600"/>
              <a:gd name="connsiteY675" fmla="*/ 2539671 h 6858000"/>
              <a:gd name="connsiteX676" fmla="*/ 2018920 w 7467600"/>
              <a:gd name="connsiteY676" fmla="*/ 2536309 h 6858000"/>
              <a:gd name="connsiteX677" fmla="*/ 1342441 w 7467600"/>
              <a:gd name="connsiteY677" fmla="*/ 1173017 h 6858000"/>
              <a:gd name="connsiteX678" fmla="*/ 1367925 w 7467600"/>
              <a:gd name="connsiteY678" fmla="*/ 1135648 h 6858000"/>
              <a:gd name="connsiteX679" fmla="*/ 1771401 w 7467600"/>
              <a:gd name="connsiteY679" fmla="*/ 1806673 h 6858000"/>
              <a:gd name="connsiteX680" fmla="*/ 1972385 w 7467600"/>
              <a:gd name="connsiteY680" fmla="*/ 2198735 h 6858000"/>
              <a:gd name="connsiteX681" fmla="*/ 2040892 w 7467600"/>
              <a:gd name="connsiteY681" fmla="*/ 2405205 h 6858000"/>
              <a:gd name="connsiteX682" fmla="*/ 2131689 w 7467600"/>
              <a:gd name="connsiteY682" fmla="*/ 1936926 h 6858000"/>
              <a:gd name="connsiteX683" fmla="*/ 2454820 w 7467600"/>
              <a:gd name="connsiteY683" fmla="*/ 1248808 h 6858000"/>
              <a:gd name="connsiteX684" fmla="*/ 2492512 w 7467600"/>
              <a:gd name="connsiteY684" fmla="*/ 1302920 h 6858000"/>
              <a:gd name="connsiteX685" fmla="*/ 2081216 w 7467600"/>
              <a:gd name="connsiteY685" fmla="*/ 2527513 h 6858000"/>
              <a:gd name="connsiteX686" fmla="*/ 2081211 w 7467600"/>
              <a:gd name="connsiteY686" fmla="*/ 2528916 h 6858000"/>
              <a:gd name="connsiteX687" fmla="*/ 2199067 w 7467600"/>
              <a:gd name="connsiteY687" fmla="*/ 2884061 h 6858000"/>
              <a:gd name="connsiteX688" fmla="*/ 3192586 w 7467600"/>
              <a:gd name="connsiteY688" fmla="*/ 3411496 h 6858000"/>
              <a:gd name="connsiteX689" fmla="*/ 3182620 w 7467600"/>
              <a:gd name="connsiteY689" fmla="*/ 3483279 h 6858000"/>
              <a:gd name="connsiteX690" fmla="*/ 2435119 w 7467600"/>
              <a:gd name="connsiteY690" fmla="*/ 3080173 h 6858000"/>
              <a:gd name="connsiteX691" fmla="*/ 2410152 w 7467600"/>
              <a:gd name="connsiteY691" fmla="*/ 3063751 h 6858000"/>
              <a:gd name="connsiteX692" fmla="*/ 2408099 w 7467600"/>
              <a:gd name="connsiteY692" fmla="*/ 3064403 h 6858000"/>
              <a:gd name="connsiteX693" fmla="*/ 2407218 w 7467600"/>
              <a:gd name="connsiteY693" fmla="*/ 3070324 h 6858000"/>
              <a:gd name="connsiteX694" fmla="*/ 2380138 w 7467600"/>
              <a:gd name="connsiteY694" fmla="*/ 3099341 h 6858000"/>
              <a:gd name="connsiteX695" fmla="*/ 1765923 w 7467600"/>
              <a:gd name="connsiteY695" fmla="*/ 3581043 h 6858000"/>
              <a:gd name="connsiteX696" fmla="*/ 1702258 w 7467600"/>
              <a:gd name="connsiteY696" fmla="*/ 3612286 h 6858000"/>
              <a:gd name="connsiteX697" fmla="*/ 1538370 w 7467600"/>
              <a:gd name="connsiteY697" fmla="*/ 3811804 h 6858000"/>
              <a:gd name="connsiteX698" fmla="*/ 542867 w 7467600"/>
              <a:gd name="connsiteY698" fmla="*/ 4944092 h 6858000"/>
              <a:gd name="connsiteX699" fmla="*/ 515800 w 7467600"/>
              <a:gd name="connsiteY699" fmla="*/ 4862180 h 6858000"/>
              <a:gd name="connsiteX700" fmla="*/ 909145 w 7467600"/>
              <a:gd name="connsiteY700" fmla="*/ 4199225 h 6858000"/>
              <a:gd name="connsiteX701" fmla="*/ 1214067 w 7467600"/>
              <a:gd name="connsiteY701" fmla="*/ 3908561 h 6858000"/>
              <a:gd name="connsiteX702" fmla="*/ 640967 w 7467600"/>
              <a:gd name="connsiteY702" fmla="*/ 4105601 h 6858000"/>
              <a:gd name="connsiteX703" fmla="*/ 112563 w 7467600"/>
              <a:gd name="connsiteY703" fmla="*/ 4396952 h 6858000"/>
              <a:gd name="connsiteX704" fmla="*/ 0 w 7467600"/>
              <a:gd name="connsiteY704" fmla="*/ 4466006 h 6858000"/>
              <a:gd name="connsiteX705" fmla="*/ 0 w 7467600"/>
              <a:gd name="connsiteY705" fmla="*/ 4233763 h 6858000"/>
              <a:gd name="connsiteX706" fmla="*/ 36881 w 7467600"/>
              <a:gd name="connsiteY706" fmla="*/ 4200118 h 6858000"/>
              <a:gd name="connsiteX707" fmla="*/ 910534 w 7467600"/>
              <a:gd name="connsiteY707" fmla="*/ 3629753 h 6858000"/>
              <a:gd name="connsiteX708" fmla="*/ 1578717 w 7467600"/>
              <a:gd name="connsiteY708" fmla="*/ 3575982 h 6858000"/>
              <a:gd name="connsiteX709" fmla="*/ 2338780 w 7467600"/>
              <a:gd name="connsiteY709" fmla="*/ 3033725 h 6858000"/>
              <a:gd name="connsiteX710" fmla="*/ 1807991 w 7467600"/>
              <a:gd name="connsiteY710" fmla="*/ 2807184 h 6858000"/>
              <a:gd name="connsiteX711" fmla="*/ 1416358 w 7467600"/>
              <a:gd name="connsiteY711" fmla="*/ 3112571 h 6858000"/>
              <a:gd name="connsiteX712" fmla="*/ 939066 w 7467600"/>
              <a:gd name="connsiteY712" fmla="*/ 3378798 h 6858000"/>
              <a:gd name="connsiteX713" fmla="*/ 115099 w 7467600"/>
              <a:gd name="connsiteY713" fmla="*/ 3607650 h 6858000"/>
              <a:gd name="connsiteX714" fmla="*/ 97284 w 7467600"/>
              <a:gd name="connsiteY714" fmla="*/ 3520393 h 6858000"/>
              <a:gd name="connsiteX715" fmla="*/ 922050 w 7467600"/>
              <a:gd name="connsiteY715" fmla="*/ 3074867 h 6858000"/>
              <a:gd name="connsiteX716" fmla="*/ 1405265 w 7467600"/>
              <a:gd name="connsiteY716" fmla="*/ 3016319 h 6858000"/>
              <a:gd name="connsiteX717" fmla="*/ 1407512 w 7467600"/>
              <a:gd name="connsiteY717" fmla="*/ 3018001 h 6858000"/>
              <a:gd name="connsiteX718" fmla="*/ 1726266 w 7467600"/>
              <a:gd name="connsiteY718" fmla="*/ 2777274 h 6858000"/>
              <a:gd name="connsiteX719" fmla="*/ 625390 w 7467600"/>
              <a:gd name="connsiteY719" fmla="*/ 2514541 h 6858000"/>
              <a:gd name="connsiteX720" fmla="*/ 619799 w 7467600"/>
              <a:gd name="connsiteY720" fmla="*/ 2527180 h 6858000"/>
              <a:gd name="connsiteX721" fmla="*/ 310030 w 7467600"/>
              <a:gd name="connsiteY721" fmla="*/ 2771818 h 6858000"/>
              <a:gd name="connsiteX722" fmla="*/ 173877 w 7467600"/>
              <a:gd name="connsiteY722" fmla="*/ 2937056 h 6858000"/>
              <a:gd name="connsiteX723" fmla="*/ 77889 w 7467600"/>
              <a:gd name="connsiteY723" fmla="*/ 3138440 h 6858000"/>
              <a:gd name="connsiteX724" fmla="*/ 0 w 7467600"/>
              <a:gd name="connsiteY724" fmla="*/ 3271395 h 6858000"/>
              <a:gd name="connsiteX725" fmla="*/ 0 w 7467600"/>
              <a:gd name="connsiteY725" fmla="*/ 3153002 h 6858000"/>
              <a:gd name="connsiteX726" fmla="*/ 2386 w 7467600"/>
              <a:gd name="connsiteY726" fmla="*/ 3149203 h 6858000"/>
              <a:gd name="connsiteX727" fmla="*/ 89753 w 7467600"/>
              <a:gd name="connsiteY727" fmla="*/ 2987702 h 6858000"/>
              <a:gd name="connsiteX728" fmla="*/ 76869 w 7467600"/>
              <a:gd name="connsiteY728" fmla="*/ 3005404 h 6858000"/>
              <a:gd name="connsiteX729" fmla="*/ 32049 w 7467600"/>
              <a:gd name="connsiteY729" fmla="*/ 3065814 h 6858000"/>
              <a:gd name="connsiteX730" fmla="*/ 0 w 7467600"/>
              <a:gd name="connsiteY730" fmla="*/ 3108744 h 6858000"/>
              <a:gd name="connsiteX731" fmla="*/ 0 w 7467600"/>
              <a:gd name="connsiteY731" fmla="*/ 3058059 h 6858000"/>
              <a:gd name="connsiteX732" fmla="*/ 7610 w 7467600"/>
              <a:gd name="connsiteY732" fmla="*/ 3047889 h 6858000"/>
              <a:gd name="connsiteX733" fmla="*/ 52419 w 7467600"/>
              <a:gd name="connsiteY733" fmla="*/ 2987479 h 6858000"/>
              <a:gd name="connsiteX734" fmla="*/ 59142 w 7467600"/>
              <a:gd name="connsiteY734" fmla="*/ 2978488 h 6858000"/>
              <a:gd name="connsiteX735" fmla="*/ 0 w 7467600"/>
              <a:gd name="connsiteY735" fmla="*/ 3015334 h 6858000"/>
              <a:gd name="connsiteX736" fmla="*/ 0 w 7467600"/>
              <a:gd name="connsiteY736" fmla="*/ 2914286 h 6858000"/>
              <a:gd name="connsiteX737" fmla="*/ 36383 w 7467600"/>
              <a:gd name="connsiteY737" fmla="*/ 2901128 h 6858000"/>
              <a:gd name="connsiteX738" fmla="*/ 156329 w 7467600"/>
              <a:gd name="connsiteY738" fmla="*/ 2840533 h 6858000"/>
              <a:gd name="connsiteX739" fmla="*/ 358355 w 7467600"/>
              <a:gd name="connsiteY739" fmla="*/ 2620471 h 6858000"/>
              <a:gd name="connsiteX740" fmla="*/ 510577 w 7467600"/>
              <a:gd name="connsiteY740" fmla="*/ 2501244 h 6858000"/>
              <a:gd name="connsiteX741" fmla="*/ 211967 w 7467600"/>
              <a:gd name="connsiteY741" fmla="*/ 2479171 h 6858000"/>
              <a:gd name="connsiteX742" fmla="*/ 0 w 7467600"/>
              <a:gd name="connsiteY742" fmla="*/ 2476398 h 6858000"/>
              <a:gd name="connsiteX743" fmla="*/ 0 w 7467600"/>
              <a:gd name="connsiteY743" fmla="*/ 2389189 h 6858000"/>
              <a:gd name="connsiteX744" fmla="*/ 103062 w 7467600"/>
              <a:gd name="connsiteY744" fmla="*/ 2389518 h 6858000"/>
              <a:gd name="connsiteX745" fmla="*/ 510734 w 7467600"/>
              <a:gd name="connsiteY745" fmla="*/ 2416201 h 6858000"/>
              <a:gd name="connsiteX746" fmla="*/ 279257 w 7467600"/>
              <a:gd name="connsiteY746" fmla="*/ 2092102 h 6858000"/>
              <a:gd name="connsiteX747" fmla="*/ 65265 w 7467600"/>
              <a:gd name="connsiteY747" fmla="*/ 2006049 h 6858000"/>
              <a:gd name="connsiteX748" fmla="*/ 0 w 7467600"/>
              <a:gd name="connsiteY748" fmla="*/ 1982532 h 6858000"/>
              <a:gd name="connsiteX749" fmla="*/ 0 w 7467600"/>
              <a:gd name="connsiteY749" fmla="*/ 1912789 h 6858000"/>
              <a:gd name="connsiteX750" fmla="*/ 97460 w 7467600"/>
              <a:gd name="connsiteY750" fmla="*/ 1953725 h 6858000"/>
              <a:gd name="connsiteX751" fmla="*/ 221272 w 7467600"/>
              <a:gd name="connsiteY751" fmla="*/ 1980766 h 6858000"/>
              <a:gd name="connsiteX752" fmla="*/ 116765 w 7467600"/>
              <a:gd name="connsiteY752" fmla="*/ 1911033 h 6858000"/>
              <a:gd name="connsiteX753" fmla="*/ 16405 w 7467600"/>
              <a:gd name="connsiteY753" fmla="*/ 1803412 h 6858000"/>
              <a:gd name="connsiteX754" fmla="*/ 0 w 7467600"/>
              <a:gd name="connsiteY754" fmla="*/ 1784777 h 6858000"/>
              <a:gd name="connsiteX755" fmla="*/ 0 w 7467600"/>
              <a:gd name="connsiteY755" fmla="*/ 1740082 h 6858000"/>
              <a:gd name="connsiteX756" fmla="*/ 39394 w 7467600"/>
              <a:gd name="connsiteY756" fmla="*/ 1784856 h 6858000"/>
              <a:gd name="connsiteX757" fmla="*/ 135813 w 7467600"/>
              <a:gd name="connsiteY757" fmla="*/ 1888838 h 6858000"/>
              <a:gd name="connsiteX758" fmla="*/ 242575 w 7467600"/>
              <a:gd name="connsiteY758" fmla="*/ 1958841 h 6858000"/>
              <a:gd name="connsiteX759" fmla="*/ 82197 w 7467600"/>
              <a:gd name="connsiteY759" fmla="*/ 1754826 h 6858000"/>
              <a:gd name="connsiteX760" fmla="*/ 0 w 7467600"/>
              <a:gd name="connsiteY760" fmla="*/ 1679650 h 6858000"/>
              <a:gd name="connsiteX761" fmla="*/ 0 w 7467600"/>
              <a:gd name="connsiteY761" fmla="*/ 1602463 h 6858000"/>
              <a:gd name="connsiteX762" fmla="*/ 84689 w 7467600"/>
              <a:gd name="connsiteY762" fmla="*/ 1677442 h 6858000"/>
              <a:gd name="connsiteX763" fmla="*/ 298437 w 7467600"/>
              <a:gd name="connsiteY763" fmla="*/ 1968019 h 6858000"/>
              <a:gd name="connsiteX764" fmla="*/ 227269 w 7467600"/>
              <a:gd name="connsiteY764" fmla="*/ 1114064 h 6858000"/>
              <a:gd name="connsiteX765" fmla="*/ 248003 w 7467600"/>
              <a:gd name="connsiteY765" fmla="*/ 1089613 h 6858000"/>
              <a:gd name="connsiteX766" fmla="*/ 427020 w 7467600"/>
              <a:gd name="connsiteY766" fmla="*/ 1619803 h 6858000"/>
              <a:gd name="connsiteX767" fmla="*/ 340345 w 7467600"/>
              <a:gd name="connsiteY767" fmla="*/ 2027739 h 6858000"/>
              <a:gd name="connsiteX768" fmla="*/ 360865 w 7467600"/>
              <a:gd name="connsiteY768" fmla="*/ 2044827 h 6858000"/>
              <a:gd name="connsiteX769" fmla="*/ 560414 w 7467600"/>
              <a:gd name="connsiteY769" fmla="*/ 2421457 h 6858000"/>
              <a:gd name="connsiteX770" fmla="*/ 1359703 w 7467600"/>
              <a:gd name="connsiteY770" fmla="*/ 2578554 h 6858000"/>
              <a:gd name="connsiteX771" fmla="*/ 1359422 w 7467600"/>
              <a:gd name="connsiteY771" fmla="*/ 2577994 h 6858000"/>
              <a:gd name="connsiteX772" fmla="*/ 828701 w 7467600"/>
              <a:gd name="connsiteY772" fmla="*/ 1839520 h 6858000"/>
              <a:gd name="connsiteX773" fmla="*/ 494427 w 7467600"/>
              <a:gd name="connsiteY773" fmla="*/ 1092333 h 6858000"/>
              <a:gd name="connsiteX774" fmla="*/ 506322 w 7467600"/>
              <a:gd name="connsiteY774" fmla="*/ 1020997 h 6858000"/>
              <a:gd name="connsiteX775" fmla="*/ 4570198 w 7467600"/>
              <a:gd name="connsiteY775" fmla="*/ 978081 h 6858000"/>
              <a:gd name="connsiteX776" fmla="*/ 4523691 w 7467600"/>
              <a:gd name="connsiteY776" fmla="*/ 1127776 h 6858000"/>
              <a:gd name="connsiteX777" fmla="*/ 4509875 w 7467600"/>
              <a:gd name="connsiteY777" fmla="*/ 1167552 h 6858000"/>
              <a:gd name="connsiteX778" fmla="*/ 4478168 w 7467600"/>
              <a:gd name="connsiteY778" fmla="*/ 1260735 h 6858000"/>
              <a:gd name="connsiteX779" fmla="*/ 4409309 w 7467600"/>
              <a:gd name="connsiteY779" fmla="*/ 1666996 h 6858000"/>
              <a:gd name="connsiteX780" fmla="*/ 4370031 w 7467600"/>
              <a:gd name="connsiteY780" fmla="*/ 1955666 h 6858000"/>
              <a:gd name="connsiteX781" fmla="*/ 4570198 w 7467600"/>
              <a:gd name="connsiteY781" fmla="*/ 978081 h 6858000"/>
              <a:gd name="connsiteX782" fmla="*/ 4557898 w 7467600"/>
              <a:gd name="connsiteY782" fmla="*/ 900011 h 6858000"/>
              <a:gd name="connsiteX783" fmla="*/ 4344840 w 7467600"/>
              <a:gd name="connsiteY783" fmla="*/ 1922038 h 6858000"/>
              <a:gd name="connsiteX784" fmla="*/ 4378710 w 7467600"/>
              <a:gd name="connsiteY784" fmla="*/ 1665516 h 6858000"/>
              <a:gd name="connsiteX785" fmla="*/ 4448798 w 7467600"/>
              <a:gd name="connsiteY785" fmla="*/ 1253024 h 6858000"/>
              <a:gd name="connsiteX786" fmla="*/ 4480315 w 7467600"/>
              <a:gd name="connsiteY786" fmla="*/ 1158454 h 6858000"/>
              <a:gd name="connsiteX787" fmla="*/ 4494133 w 7467600"/>
              <a:gd name="connsiteY787" fmla="*/ 1118676 h 6858000"/>
              <a:gd name="connsiteX788" fmla="*/ 4557898 w 7467600"/>
              <a:gd name="connsiteY788" fmla="*/ 900011 h 6858000"/>
              <a:gd name="connsiteX789" fmla="*/ 5870151 w 7467600"/>
              <a:gd name="connsiteY789" fmla="*/ 898890 h 6858000"/>
              <a:gd name="connsiteX790" fmla="*/ 5861335 w 7467600"/>
              <a:gd name="connsiteY790" fmla="*/ 899177 h 6858000"/>
              <a:gd name="connsiteX791" fmla="*/ 5843702 w 7467600"/>
              <a:gd name="connsiteY791" fmla="*/ 899748 h 6858000"/>
              <a:gd name="connsiteX792" fmla="*/ 5651107 w 7467600"/>
              <a:gd name="connsiteY792" fmla="*/ 920306 h 6858000"/>
              <a:gd name="connsiteX793" fmla="*/ 5459407 w 7467600"/>
              <a:gd name="connsiteY793" fmla="*/ 940975 h 6858000"/>
              <a:gd name="connsiteX794" fmla="*/ 5374846 w 7467600"/>
              <a:gd name="connsiteY794" fmla="*/ 941988 h 6858000"/>
              <a:gd name="connsiteX795" fmla="*/ 5256105 w 7467600"/>
              <a:gd name="connsiteY795" fmla="*/ 945632 h 6858000"/>
              <a:gd name="connsiteX796" fmla="*/ 5107071 w 7467600"/>
              <a:gd name="connsiteY796" fmla="*/ 969720 h 6858000"/>
              <a:gd name="connsiteX797" fmla="*/ 4998681 w 7467600"/>
              <a:gd name="connsiteY797" fmla="*/ 988771 h 6858000"/>
              <a:gd name="connsiteX798" fmla="*/ 5870151 w 7467600"/>
              <a:gd name="connsiteY798" fmla="*/ 898890 h 6858000"/>
              <a:gd name="connsiteX799" fmla="*/ 5504425 w 7467600"/>
              <a:gd name="connsiteY799" fmla="*/ 848067 h 6858000"/>
              <a:gd name="connsiteX800" fmla="*/ 4968849 w 7467600"/>
              <a:gd name="connsiteY800" fmla="*/ 962318 h 6858000"/>
              <a:gd name="connsiteX801" fmla="*/ 5104039 w 7467600"/>
              <a:gd name="connsiteY801" fmla="*/ 940634 h 6858000"/>
              <a:gd name="connsiteX802" fmla="*/ 5256311 w 7467600"/>
              <a:gd name="connsiteY802" fmla="*/ 916490 h 6858000"/>
              <a:gd name="connsiteX803" fmla="*/ 5377381 w 7467600"/>
              <a:gd name="connsiteY803" fmla="*/ 912671 h 6858000"/>
              <a:gd name="connsiteX804" fmla="*/ 5460148 w 7467600"/>
              <a:gd name="connsiteY804" fmla="*/ 911442 h 6858000"/>
              <a:gd name="connsiteX805" fmla="*/ 5648971 w 7467600"/>
              <a:gd name="connsiteY805" fmla="*/ 891331 h 6858000"/>
              <a:gd name="connsiteX806" fmla="*/ 5844807 w 7467600"/>
              <a:gd name="connsiteY806" fmla="*/ 870718 h 6858000"/>
              <a:gd name="connsiteX807" fmla="*/ 5862975 w 7467600"/>
              <a:gd name="connsiteY807" fmla="*/ 869756 h 6858000"/>
              <a:gd name="connsiteX808" fmla="*/ 5920887 w 7467600"/>
              <a:gd name="connsiteY808" fmla="*/ 865929 h 6858000"/>
              <a:gd name="connsiteX809" fmla="*/ 5504425 w 7467600"/>
              <a:gd name="connsiteY809" fmla="*/ 848067 h 6858000"/>
              <a:gd name="connsiteX810" fmla="*/ 3607114 w 7467600"/>
              <a:gd name="connsiteY810" fmla="*/ 467441 h 6858000"/>
              <a:gd name="connsiteX811" fmla="*/ 3296242 w 7467600"/>
              <a:gd name="connsiteY811" fmla="*/ 807991 h 6858000"/>
              <a:gd name="connsiteX812" fmla="*/ 3174674 w 7467600"/>
              <a:gd name="connsiteY812" fmla="*/ 919759 h 6858000"/>
              <a:gd name="connsiteX813" fmla="*/ 3042978 w 7467600"/>
              <a:gd name="connsiteY813" fmla="*/ 1054894 h 6858000"/>
              <a:gd name="connsiteX814" fmla="*/ 2968914 w 7467600"/>
              <a:gd name="connsiteY814" fmla="*/ 1133756 h 6858000"/>
              <a:gd name="connsiteX815" fmla="*/ 3103823 w 7467600"/>
              <a:gd name="connsiteY815" fmla="*/ 1026814 h 6858000"/>
              <a:gd name="connsiteX816" fmla="*/ 3607114 w 7467600"/>
              <a:gd name="connsiteY816" fmla="*/ 467441 h 6858000"/>
              <a:gd name="connsiteX817" fmla="*/ 3744487 w 7467600"/>
              <a:gd name="connsiteY817" fmla="*/ 383136 h 6858000"/>
              <a:gd name="connsiteX818" fmla="*/ 3970213 w 7467600"/>
              <a:gd name="connsiteY818" fmla="*/ 995559 h 6858000"/>
              <a:gd name="connsiteX819" fmla="*/ 3744487 w 7467600"/>
              <a:gd name="connsiteY819" fmla="*/ 383136 h 6858000"/>
              <a:gd name="connsiteX820" fmla="*/ 3624562 w 7467600"/>
              <a:gd name="connsiteY820" fmla="*/ 367041 h 6858000"/>
              <a:gd name="connsiteX821" fmla="*/ 3489712 w 7467600"/>
              <a:gd name="connsiteY821" fmla="*/ 485386 h 6858000"/>
              <a:gd name="connsiteX822" fmla="*/ 3182994 w 7467600"/>
              <a:gd name="connsiteY822" fmla="*/ 828265 h 6858000"/>
              <a:gd name="connsiteX823" fmla="*/ 2892114 w 7467600"/>
              <a:gd name="connsiteY823" fmla="*/ 1172635 h 6858000"/>
              <a:gd name="connsiteX824" fmla="*/ 3021459 w 7467600"/>
              <a:gd name="connsiteY824" fmla="*/ 1035385 h 6858000"/>
              <a:gd name="connsiteX825" fmla="*/ 3153873 w 7467600"/>
              <a:gd name="connsiteY825" fmla="*/ 898971 h 6858000"/>
              <a:gd name="connsiteX826" fmla="*/ 3276511 w 7467600"/>
              <a:gd name="connsiteY826" fmla="*/ 786423 h 6858000"/>
              <a:gd name="connsiteX827" fmla="*/ 3584154 w 7467600"/>
              <a:gd name="connsiteY827" fmla="*/ 448218 h 6858000"/>
              <a:gd name="connsiteX828" fmla="*/ 3624562 w 7467600"/>
              <a:gd name="connsiteY828" fmla="*/ 367041 h 6858000"/>
              <a:gd name="connsiteX829" fmla="*/ 3766672 w 7467600"/>
              <a:gd name="connsiteY829" fmla="*/ 359429 h 6858000"/>
              <a:gd name="connsiteX830" fmla="*/ 3996338 w 7467600"/>
              <a:gd name="connsiteY830" fmla="*/ 968237 h 6858000"/>
              <a:gd name="connsiteX831" fmla="*/ 3766672 w 7467600"/>
              <a:gd name="connsiteY831" fmla="*/ 359429 h 6858000"/>
              <a:gd name="connsiteX832" fmla="*/ 5805386 w 7467600"/>
              <a:gd name="connsiteY832" fmla="*/ 239240 h 6858000"/>
              <a:gd name="connsiteX833" fmla="*/ 5736947 w 7467600"/>
              <a:gd name="connsiteY833" fmla="*/ 261367 h 6858000"/>
              <a:gd name="connsiteX834" fmla="*/ 5427012 w 7467600"/>
              <a:gd name="connsiteY834" fmla="*/ 311272 h 6858000"/>
              <a:gd name="connsiteX835" fmla="*/ 5147818 w 7467600"/>
              <a:gd name="connsiteY835" fmla="*/ 322112 h 6858000"/>
              <a:gd name="connsiteX836" fmla="*/ 5060854 w 7467600"/>
              <a:gd name="connsiteY836" fmla="*/ 311882 h 6858000"/>
              <a:gd name="connsiteX837" fmla="*/ 4945989 w 7467600"/>
              <a:gd name="connsiteY837" fmla="*/ 300516 h 6858000"/>
              <a:gd name="connsiteX838" fmla="*/ 5410479 w 7467600"/>
              <a:gd name="connsiteY838" fmla="*/ 348434 h 6858000"/>
              <a:gd name="connsiteX839" fmla="*/ 5805386 w 7467600"/>
              <a:gd name="connsiteY839" fmla="*/ 239240 h 6858000"/>
              <a:gd name="connsiteX840" fmla="*/ 5905192 w 7467600"/>
              <a:gd name="connsiteY840" fmla="*/ 163079 h 6858000"/>
              <a:gd name="connsiteX841" fmla="*/ 5865655 w 7467600"/>
              <a:gd name="connsiteY841" fmla="*/ 171901 h 6858000"/>
              <a:gd name="connsiteX842" fmla="*/ 5259740 w 7467600"/>
              <a:gd name="connsiteY842" fmla="*/ 257013 h 6858000"/>
              <a:gd name="connsiteX843" fmla="*/ 5208466 w 7467600"/>
              <a:gd name="connsiteY843" fmla="*/ 257550 h 6858000"/>
              <a:gd name="connsiteX844" fmla="*/ 4980204 w 7467600"/>
              <a:gd name="connsiteY844" fmla="*/ 271903 h 6858000"/>
              <a:gd name="connsiteX845" fmla="*/ 5068068 w 7467600"/>
              <a:gd name="connsiteY845" fmla="*/ 282244 h 6858000"/>
              <a:gd name="connsiteX846" fmla="*/ 5153231 w 7467600"/>
              <a:gd name="connsiteY846" fmla="*/ 292240 h 6858000"/>
              <a:gd name="connsiteX847" fmla="*/ 5426491 w 7467600"/>
              <a:gd name="connsiteY847" fmla="*/ 281128 h 6858000"/>
              <a:gd name="connsiteX848" fmla="*/ 5731212 w 7467600"/>
              <a:gd name="connsiteY848" fmla="*/ 231951 h 6858000"/>
              <a:gd name="connsiteX849" fmla="*/ 5905192 w 7467600"/>
              <a:gd name="connsiteY849" fmla="*/ 163079 h 6858000"/>
              <a:gd name="connsiteX850" fmla="*/ 5944437 w 7467600"/>
              <a:gd name="connsiteY850" fmla="*/ 113829 h 6858000"/>
              <a:gd name="connsiteX851" fmla="*/ 5825032 w 7467600"/>
              <a:gd name="connsiteY851" fmla="*/ 146405 h 6858000"/>
              <a:gd name="connsiteX852" fmla="*/ 4955599 w 7467600"/>
              <a:gd name="connsiteY852" fmla="*/ 247008 h 6858000"/>
              <a:gd name="connsiteX853" fmla="*/ 5210104 w 7467600"/>
              <a:gd name="connsiteY853" fmla="*/ 228123 h 6858000"/>
              <a:gd name="connsiteX854" fmla="*/ 5261015 w 7467600"/>
              <a:gd name="connsiteY854" fmla="*/ 227087 h 6858000"/>
              <a:gd name="connsiteX855" fmla="*/ 5861181 w 7467600"/>
              <a:gd name="connsiteY855" fmla="*/ 143093 h 6858000"/>
              <a:gd name="connsiteX856" fmla="*/ 5961252 w 7467600"/>
              <a:gd name="connsiteY856" fmla="*/ 114820 h 6858000"/>
              <a:gd name="connsiteX857" fmla="*/ 5944437 w 7467600"/>
              <a:gd name="connsiteY857" fmla="*/ 113829 h 6858000"/>
              <a:gd name="connsiteX858" fmla="*/ 3882765 w 7467600"/>
              <a:gd name="connsiteY858" fmla="*/ 0 h 6858000"/>
              <a:gd name="connsiteX859" fmla="*/ 3995099 w 7467600"/>
              <a:gd name="connsiteY859" fmla="*/ 0 h 6858000"/>
              <a:gd name="connsiteX860" fmla="*/ 4163818 w 7467600"/>
              <a:gd name="connsiteY860" fmla="*/ 234104 h 6858000"/>
              <a:gd name="connsiteX861" fmla="*/ 4172099 w 7467600"/>
              <a:gd name="connsiteY861" fmla="*/ 234207 h 6858000"/>
              <a:gd name="connsiteX862" fmla="*/ 4784282 w 7467600"/>
              <a:gd name="connsiteY862" fmla="*/ 276561 h 6858000"/>
              <a:gd name="connsiteX863" fmla="*/ 4801687 w 7467600"/>
              <a:gd name="connsiteY863" fmla="*/ 267764 h 6858000"/>
              <a:gd name="connsiteX864" fmla="*/ 6082788 w 7467600"/>
              <a:gd name="connsiteY864" fmla="*/ 64119 h 6858000"/>
              <a:gd name="connsiteX865" fmla="*/ 6099442 w 7467600"/>
              <a:gd name="connsiteY865" fmla="*/ 82568 h 6858000"/>
              <a:gd name="connsiteX866" fmla="*/ 4804137 w 7467600"/>
              <a:gd name="connsiteY866" fmla="*/ 320931 h 6858000"/>
              <a:gd name="connsiteX867" fmla="*/ 4227047 w 7467600"/>
              <a:gd name="connsiteY867" fmla="*/ 313415 h 6858000"/>
              <a:gd name="connsiteX868" fmla="*/ 4346041 w 7467600"/>
              <a:gd name="connsiteY868" fmla="*/ 456086 h 6858000"/>
              <a:gd name="connsiteX869" fmla="*/ 4870967 w 7467600"/>
              <a:gd name="connsiteY869" fmla="*/ 963061 h 6858000"/>
              <a:gd name="connsiteX870" fmla="*/ 4889647 w 7467600"/>
              <a:gd name="connsiteY870" fmla="*/ 957147 h 6858000"/>
              <a:gd name="connsiteX871" fmla="*/ 5422504 w 7467600"/>
              <a:gd name="connsiteY871" fmla="*/ 805191 h 6858000"/>
              <a:gd name="connsiteX872" fmla="*/ 6087656 w 7467600"/>
              <a:gd name="connsiteY872" fmla="*/ 826703 h 6858000"/>
              <a:gd name="connsiteX873" fmla="*/ 6058717 w 7467600"/>
              <a:gd name="connsiteY873" fmla="*/ 865992 h 6858000"/>
              <a:gd name="connsiteX874" fmla="*/ 4974153 w 7467600"/>
              <a:gd name="connsiteY874" fmla="*/ 1045456 h 6858000"/>
              <a:gd name="connsiteX875" fmla="*/ 5627835 w 7467600"/>
              <a:gd name="connsiteY875" fmla="*/ 1472077 h 6858000"/>
              <a:gd name="connsiteX876" fmla="*/ 5629817 w 7467600"/>
              <a:gd name="connsiteY876" fmla="*/ 1471412 h 6858000"/>
              <a:gd name="connsiteX877" fmla="*/ 5634124 w 7467600"/>
              <a:gd name="connsiteY877" fmla="*/ 1470572 h 6858000"/>
              <a:gd name="connsiteX878" fmla="*/ 5755832 w 7467600"/>
              <a:gd name="connsiteY878" fmla="*/ 1383886 h 6858000"/>
              <a:gd name="connsiteX879" fmla="*/ 6014186 w 7467600"/>
              <a:gd name="connsiteY879" fmla="*/ 1279799 h 6858000"/>
              <a:gd name="connsiteX880" fmla="*/ 6901619 w 7467600"/>
              <a:gd name="connsiteY880" fmla="*/ 1047874 h 6858000"/>
              <a:gd name="connsiteX881" fmla="*/ 6931566 w 7467600"/>
              <a:gd name="connsiteY881" fmla="*/ 1062034 h 6858000"/>
              <a:gd name="connsiteX882" fmla="*/ 5790982 w 7467600"/>
              <a:gd name="connsiteY882" fmla="*/ 1561380 h 6858000"/>
              <a:gd name="connsiteX883" fmla="*/ 6188971 w 7467600"/>
              <a:gd name="connsiteY883" fmla="*/ 1755168 h 6858000"/>
              <a:gd name="connsiteX884" fmla="*/ 6202446 w 7467600"/>
              <a:gd name="connsiteY884" fmla="*/ 1752268 h 6858000"/>
              <a:gd name="connsiteX885" fmla="*/ 7179560 w 7467600"/>
              <a:gd name="connsiteY885" fmla="*/ 1467551 h 6858000"/>
              <a:gd name="connsiteX886" fmla="*/ 7158730 w 7467600"/>
              <a:gd name="connsiteY886" fmla="*/ 1507835 h 6858000"/>
              <a:gd name="connsiteX887" fmla="*/ 6326959 w 7467600"/>
              <a:gd name="connsiteY887" fmla="*/ 1817686 h 6858000"/>
              <a:gd name="connsiteX888" fmla="*/ 6537433 w 7467600"/>
              <a:gd name="connsiteY888" fmla="*/ 1907790 h 6858000"/>
              <a:gd name="connsiteX889" fmla="*/ 6550221 w 7467600"/>
              <a:gd name="connsiteY889" fmla="*/ 1910729 h 6858000"/>
              <a:gd name="connsiteX890" fmla="*/ 6964438 w 7467600"/>
              <a:gd name="connsiteY890" fmla="*/ 2209505 h 6858000"/>
              <a:gd name="connsiteX891" fmla="*/ 7367862 w 7467600"/>
              <a:gd name="connsiteY891" fmla="*/ 2806833 h 6858000"/>
              <a:gd name="connsiteX892" fmla="*/ 7364329 w 7467600"/>
              <a:gd name="connsiteY892" fmla="*/ 2826907 h 6858000"/>
              <a:gd name="connsiteX893" fmla="*/ 7290545 w 7467600"/>
              <a:gd name="connsiteY893" fmla="*/ 2850663 h 6858000"/>
              <a:gd name="connsiteX894" fmla="*/ 6472036 w 7467600"/>
              <a:gd name="connsiteY894" fmla="*/ 1959003 h 6858000"/>
              <a:gd name="connsiteX895" fmla="*/ 5792897 w 7467600"/>
              <a:gd name="connsiteY895" fmla="*/ 1647747 h 6858000"/>
              <a:gd name="connsiteX896" fmla="*/ 5842751 w 7467600"/>
              <a:gd name="connsiteY896" fmla="*/ 1816112 h 6858000"/>
              <a:gd name="connsiteX897" fmla="*/ 5847424 w 7467600"/>
              <a:gd name="connsiteY897" fmla="*/ 1815776 h 6858000"/>
              <a:gd name="connsiteX898" fmla="*/ 6399821 w 7467600"/>
              <a:gd name="connsiteY898" fmla="*/ 2344799 h 6858000"/>
              <a:gd name="connsiteX899" fmla="*/ 6323232 w 7467600"/>
              <a:gd name="connsiteY899" fmla="*/ 2389634 h 6858000"/>
              <a:gd name="connsiteX900" fmla="*/ 5942958 w 7467600"/>
              <a:gd name="connsiteY900" fmla="*/ 2077708 h 6858000"/>
              <a:gd name="connsiteX901" fmla="*/ 5921559 w 7467600"/>
              <a:gd name="connsiteY901" fmla="*/ 2378596 h 6858000"/>
              <a:gd name="connsiteX902" fmla="*/ 5817651 w 7467600"/>
              <a:gd name="connsiteY902" fmla="*/ 3023919 h 6858000"/>
              <a:gd name="connsiteX903" fmla="*/ 5729634 w 7467600"/>
              <a:gd name="connsiteY903" fmla="*/ 3051849 h 6858000"/>
              <a:gd name="connsiteX904" fmla="*/ 5611018 w 7467600"/>
              <a:gd name="connsiteY904" fmla="*/ 2316769 h 6858000"/>
              <a:gd name="connsiteX905" fmla="*/ 5687608 w 7467600"/>
              <a:gd name="connsiteY905" fmla="*/ 2039972 h 6858000"/>
              <a:gd name="connsiteX906" fmla="*/ 5657554 w 7467600"/>
              <a:gd name="connsiteY906" fmla="*/ 1576445 h 6858000"/>
              <a:gd name="connsiteX907" fmla="*/ 5150475 w 7467600"/>
              <a:gd name="connsiteY907" fmla="*/ 1274012 h 6858000"/>
              <a:gd name="connsiteX908" fmla="*/ 5349142 w 7467600"/>
              <a:gd name="connsiteY908" fmla="*/ 2204405 h 6858000"/>
              <a:gd name="connsiteX909" fmla="*/ 5262214 w 7467600"/>
              <a:gd name="connsiteY909" fmla="*/ 2233836 h 6858000"/>
              <a:gd name="connsiteX910" fmla="*/ 4981539 w 7467600"/>
              <a:gd name="connsiteY910" fmla="*/ 1542201 h 6858000"/>
              <a:gd name="connsiteX911" fmla="*/ 4958461 w 7467600"/>
              <a:gd name="connsiteY911" fmla="*/ 1136957 h 6858000"/>
              <a:gd name="connsiteX912" fmla="*/ 4655015 w 7467600"/>
              <a:gd name="connsiteY912" fmla="*/ 891426 h 6858000"/>
              <a:gd name="connsiteX913" fmla="*/ 4348002 w 7467600"/>
              <a:gd name="connsiteY913" fmla="*/ 2205895 h 6858000"/>
              <a:gd name="connsiteX914" fmla="*/ 4262250 w 7467600"/>
              <a:gd name="connsiteY914" fmla="*/ 2219972 h 6858000"/>
              <a:gd name="connsiteX915" fmla="*/ 4550611 w 7467600"/>
              <a:gd name="connsiteY915" fmla="*/ 817540 h 6858000"/>
              <a:gd name="connsiteX916" fmla="*/ 4564418 w 7467600"/>
              <a:gd name="connsiteY916" fmla="*/ 808293 h 6858000"/>
              <a:gd name="connsiteX917" fmla="*/ 4266388 w 7467600"/>
              <a:gd name="connsiteY917" fmla="*/ 500083 h 6858000"/>
              <a:gd name="connsiteX918" fmla="*/ 4032842 w 7467600"/>
              <a:gd name="connsiteY918" fmla="*/ 211809 h 6858000"/>
              <a:gd name="connsiteX919" fmla="*/ 3882765 w 7467600"/>
              <a:gd name="connsiteY919" fmla="*/ 0 h 6858000"/>
              <a:gd name="connsiteX920" fmla="*/ 3721337 w 7467600"/>
              <a:gd name="connsiteY920" fmla="*/ 0 h 6858000"/>
              <a:gd name="connsiteX921" fmla="*/ 3797544 w 7467600"/>
              <a:gd name="connsiteY921" fmla="*/ 0 h 6858000"/>
              <a:gd name="connsiteX922" fmla="*/ 3775734 w 7467600"/>
              <a:gd name="connsiteY922" fmla="*/ 95131 h 6858000"/>
              <a:gd name="connsiteX923" fmla="*/ 3724807 w 7467600"/>
              <a:gd name="connsiteY923" fmla="*/ 272257 h 6858000"/>
              <a:gd name="connsiteX924" fmla="*/ 3726844 w 7467600"/>
              <a:gd name="connsiteY924" fmla="*/ 282988 h 6858000"/>
              <a:gd name="connsiteX925" fmla="*/ 3742664 w 7467600"/>
              <a:gd name="connsiteY925" fmla="*/ 279918 h 6858000"/>
              <a:gd name="connsiteX926" fmla="*/ 4103910 w 7467600"/>
              <a:gd name="connsiteY926" fmla="*/ 1161917 h 6858000"/>
              <a:gd name="connsiteX927" fmla="*/ 4020269 w 7467600"/>
              <a:gd name="connsiteY927" fmla="*/ 1200406 h 6858000"/>
              <a:gd name="connsiteX928" fmla="*/ 3674882 w 7467600"/>
              <a:gd name="connsiteY928" fmla="*/ 488524 h 6858000"/>
              <a:gd name="connsiteX929" fmla="*/ 3132682 w 7467600"/>
              <a:gd name="connsiteY929" fmla="*/ 1072284 h 6858000"/>
              <a:gd name="connsiteX930" fmla="*/ 2716346 w 7467600"/>
              <a:gd name="connsiteY930" fmla="*/ 1276376 h 6858000"/>
              <a:gd name="connsiteX931" fmla="*/ 2716772 w 7467600"/>
              <a:gd name="connsiteY931" fmla="*/ 1255462 h 6858000"/>
              <a:gd name="connsiteX932" fmla="*/ 3471096 w 7467600"/>
              <a:gd name="connsiteY932" fmla="*/ 437072 h 6858000"/>
              <a:gd name="connsiteX933" fmla="*/ 3639057 w 7467600"/>
              <a:gd name="connsiteY933" fmla="*/ 286334 h 6858000"/>
              <a:gd name="connsiteX934" fmla="*/ 3640309 w 7467600"/>
              <a:gd name="connsiteY934" fmla="*/ 284664 h 6858000"/>
              <a:gd name="connsiteX935" fmla="*/ 3646022 w 7467600"/>
              <a:gd name="connsiteY935" fmla="*/ 276711 h 6858000"/>
              <a:gd name="connsiteX936" fmla="*/ 3707943 w 7467600"/>
              <a:gd name="connsiteY936" fmla="*/ 65958 h 6858000"/>
              <a:gd name="connsiteX937" fmla="*/ 3721337 w 7467600"/>
              <a:gd name="connsiteY937" fmla="*/ 0 h 6858000"/>
              <a:gd name="connsiteX938" fmla="*/ 2867960 w 7467600"/>
              <a:gd name="connsiteY938" fmla="*/ 0 h 6858000"/>
              <a:gd name="connsiteX939" fmla="*/ 2926351 w 7467600"/>
              <a:gd name="connsiteY939" fmla="*/ 0 h 6858000"/>
              <a:gd name="connsiteX940" fmla="*/ 2902823 w 7467600"/>
              <a:gd name="connsiteY940" fmla="*/ 262929 h 6858000"/>
              <a:gd name="connsiteX941" fmla="*/ 2940663 w 7467600"/>
              <a:gd name="connsiteY941" fmla="*/ 140884 h 6858000"/>
              <a:gd name="connsiteX942" fmla="*/ 2947039 w 7467600"/>
              <a:gd name="connsiteY942" fmla="*/ 122524 h 6858000"/>
              <a:gd name="connsiteX943" fmla="*/ 2984316 w 7467600"/>
              <a:gd name="connsiteY943" fmla="*/ 0 h 6858000"/>
              <a:gd name="connsiteX944" fmla="*/ 3016114 w 7467600"/>
              <a:gd name="connsiteY944" fmla="*/ 0 h 6858000"/>
              <a:gd name="connsiteX945" fmla="*/ 2979949 w 7467600"/>
              <a:gd name="connsiteY945" fmla="*/ 119274 h 6858000"/>
              <a:gd name="connsiteX946" fmla="*/ 3023879 w 7467600"/>
              <a:gd name="connsiteY946" fmla="*/ 0 h 6858000"/>
              <a:gd name="connsiteX947" fmla="*/ 3105400 w 7467600"/>
              <a:gd name="connsiteY947" fmla="*/ 0 h 6858000"/>
              <a:gd name="connsiteX948" fmla="*/ 3094669 w 7467600"/>
              <a:gd name="connsiteY948" fmla="*/ 30308 h 6858000"/>
              <a:gd name="connsiteX949" fmla="*/ 2901945 w 7467600"/>
              <a:gd name="connsiteY949" fmla="*/ 466538 h 6858000"/>
              <a:gd name="connsiteX950" fmla="*/ 2815209 w 7467600"/>
              <a:gd name="connsiteY950" fmla="*/ 497361 h 6858000"/>
              <a:gd name="connsiteX951" fmla="*/ 2844845 w 7467600"/>
              <a:gd name="connsiteY951" fmla="*/ 127638 h 6858000"/>
              <a:gd name="connsiteX952" fmla="*/ 2867960 w 7467600"/>
              <a:gd name="connsiteY952" fmla="*/ 0 h 6858000"/>
              <a:gd name="connsiteX953" fmla="*/ 1057230 w 7467600"/>
              <a:gd name="connsiteY953" fmla="*/ 0 h 6858000"/>
              <a:gd name="connsiteX954" fmla="*/ 1111003 w 7467600"/>
              <a:gd name="connsiteY954" fmla="*/ 0 h 6858000"/>
              <a:gd name="connsiteX955" fmla="*/ 1125553 w 7467600"/>
              <a:gd name="connsiteY955" fmla="*/ 52588 h 6858000"/>
              <a:gd name="connsiteX956" fmla="*/ 1304276 w 7467600"/>
              <a:gd name="connsiteY956" fmla="*/ 476275 h 6858000"/>
              <a:gd name="connsiteX957" fmla="*/ 1492066 w 7467600"/>
              <a:gd name="connsiteY957" fmla="*/ 886333 h 6858000"/>
              <a:gd name="connsiteX958" fmla="*/ 1423698 w 7467600"/>
              <a:gd name="connsiteY958" fmla="*/ 710817 h 6858000"/>
              <a:gd name="connsiteX959" fmla="*/ 1357609 w 7467600"/>
              <a:gd name="connsiteY959" fmla="*/ 532892 h 6858000"/>
              <a:gd name="connsiteX960" fmla="*/ 1309550 w 7467600"/>
              <a:gd name="connsiteY960" fmla="*/ 374031 h 6858000"/>
              <a:gd name="connsiteX961" fmla="*/ 1193673 w 7467600"/>
              <a:gd name="connsiteY961" fmla="*/ 49533 h 6858000"/>
              <a:gd name="connsiteX962" fmla="*/ 1164391 w 7467600"/>
              <a:gd name="connsiteY962" fmla="*/ 0 h 6858000"/>
              <a:gd name="connsiteX963" fmla="*/ 1200666 w 7467600"/>
              <a:gd name="connsiteY963" fmla="*/ 0 h 6858000"/>
              <a:gd name="connsiteX964" fmla="*/ 1223408 w 7467600"/>
              <a:gd name="connsiteY964" fmla="*/ 38996 h 6858000"/>
              <a:gd name="connsiteX965" fmla="*/ 1339635 w 7467600"/>
              <a:gd name="connsiteY965" fmla="*/ 365517 h 6858000"/>
              <a:gd name="connsiteX966" fmla="*/ 1387469 w 7467600"/>
              <a:gd name="connsiteY966" fmla="*/ 523079 h 6858000"/>
              <a:gd name="connsiteX967" fmla="*/ 1452685 w 7467600"/>
              <a:gd name="connsiteY967" fmla="*/ 699806 h 6858000"/>
              <a:gd name="connsiteX968" fmla="*/ 1492092 w 7467600"/>
              <a:gd name="connsiteY968" fmla="*/ 800424 h 6858000"/>
              <a:gd name="connsiteX969" fmla="*/ 1455302 w 7467600"/>
              <a:gd name="connsiteY969" fmla="*/ 632913 h 6858000"/>
              <a:gd name="connsiteX970" fmla="*/ 1222336 w 7467600"/>
              <a:gd name="connsiteY970" fmla="*/ 9480 h 6858000"/>
              <a:gd name="connsiteX971" fmla="*/ 1214634 w 7467600"/>
              <a:gd name="connsiteY971" fmla="*/ 0 h 6858000"/>
              <a:gd name="connsiteX972" fmla="*/ 1289827 w 7467600"/>
              <a:gd name="connsiteY972" fmla="*/ 0 h 6858000"/>
              <a:gd name="connsiteX973" fmla="*/ 1321076 w 7467600"/>
              <a:gd name="connsiteY973" fmla="*/ 59722 h 6858000"/>
              <a:gd name="connsiteX974" fmla="*/ 1512579 w 7467600"/>
              <a:gd name="connsiteY974" fmla="*/ 626441 h 6858000"/>
              <a:gd name="connsiteX975" fmla="*/ 1506076 w 7467600"/>
              <a:gd name="connsiteY975" fmla="*/ 1089289 h 6858000"/>
              <a:gd name="connsiteX976" fmla="*/ 1486346 w 7467600"/>
              <a:gd name="connsiteY976" fmla="*/ 1079919 h 6858000"/>
              <a:gd name="connsiteX977" fmla="*/ 1070511 w 7467600"/>
              <a:gd name="connsiteY977" fmla="*/ 48609 h 6858000"/>
              <a:gd name="connsiteX978" fmla="*/ 1057230 w 7467600"/>
              <a:gd name="connsiteY978" fmla="*/ 0 h 6858000"/>
              <a:gd name="connsiteX979" fmla="*/ 43151 w 7467600"/>
              <a:gd name="connsiteY979" fmla="*/ 0 h 6858000"/>
              <a:gd name="connsiteX980" fmla="*/ 95283 w 7467600"/>
              <a:gd name="connsiteY980" fmla="*/ 0 h 6858000"/>
              <a:gd name="connsiteX981" fmla="*/ 300708 w 7467600"/>
              <a:gd name="connsiteY981" fmla="*/ 154571 h 6858000"/>
              <a:gd name="connsiteX982" fmla="*/ 530414 w 7467600"/>
              <a:gd name="connsiteY982" fmla="*/ 354673 h 6858000"/>
              <a:gd name="connsiteX983" fmla="*/ 333785 w 7467600"/>
              <a:gd name="connsiteY983" fmla="*/ 161564 h 6858000"/>
              <a:gd name="connsiteX984" fmla="*/ 147005 w 7467600"/>
              <a:gd name="connsiteY984" fmla="*/ 0 h 6858000"/>
              <a:gd name="connsiteX985" fmla="*/ 272509 w 7467600"/>
              <a:gd name="connsiteY985" fmla="*/ 0 h 6858000"/>
              <a:gd name="connsiteX986" fmla="*/ 326276 w 7467600"/>
              <a:gd name="connsiteY986" fmla="*/ 45847 h 6858000"/>
              <a:gd name="connsiteX987" fmla="*/ 823759 w 7467600"/>
              <a:gd name="connsiteY987" fmla="*/ 574145 h 6858000"/>
              <a:gd name="connsiteX988" fmla="*/ 811254 w 7467600"/>
              <a:gd name="connsiteY988" fmla="*/ 665546 h 6858000"/>
              <a:gd name="connsiteX989" fmla="*/ 154042 w 7467600"/>
              <a:gd name="connsiteY989" fmla="*/ 261522 h 6858000"/>
              <a:gd name="connsiteX990" fmla="*/ 13550 w 7467600"/>
              <a:gd name="connsiteY990" fmla="*/ 158423 h 6858000"/>
              <a:gd name="connsiteX991" fmla="*/ 0 w 7467600"/>
              <a:gd name="connsiteY991" fmla="*/ 146618 h 6858000"/>
              <a:gd name="connsiteX992" fmla="*/ 0 w 7467600"/>
              <a:gd name="connsiteY992" fmla="*/ 59161 h 6858000"/>
              <a:gd name="connsiteX993" fmla="*/ 45427 w 7467600"/>
              <a:gd name="connsiteY993" fmla="*/ 101078 h 6858000"/>
              <a:gd name="connsiteX994" fmla="*/ 630103 w 7467600"/>
              <a:gd name="connsiteY994" fmla="*/ 485885 h 6858000"/>
              <a:gd name="connsiteX995" fmla="*/ 532040 w 7467600"/>
              <a:gd name="connsiteY995" fmla="*/ 399359 h 6858000"/>
              <a:gd name="connsiteX996" fmla="*/ 517618 w 7467600"/>
              <a:gd name="connsiteY996" fmla="*/ 385726 h 6858000"/>
              <a:gd name="connsiteX997" fmla="*/ 285074 w 7467600"/>
              <a:gd name="connsiteY997" fmla="*/ 182755 h 6858000"/>
              <a:gd name="connsiteX998" fmla="*/ 43151 w 7467600"/>
              <a:gd name="connsiteY99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97634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1903353 w 7467600"/>
              <a:gd name="connsiteY142" fmla="*/ 5044827 h 6858000"/>
              <a:gd name="connsiteX143" fmla="*/ 1936931 w 7467600"/>
              <a:gd name="connsiteY143" fmla="*/ 5093954 h 6858000"/>
              <a:gd name="connsiteX144" fmla="*/ 2195868 w 7467600"/>
              <a:gd name="connsiteY144" fmla="*/ 5396574 h 6858000"/>
              <a:gd name="connsiteX145" fmla="*/ 2088852 w 7467600"/>
              <a:gd name="connsiteY145" fmla="*/ 5166123 h 6858000"/>
              <a:gd name="connsiteX146" fmla="*/ 1958241 w 7467600"/>
              <a:gd name="connsiteY146" fmla="*/ 5067955 h 6858000"/>
              <a:gd name="connsiteX147" fmla="*/ 1903353 w 7467600"/>
              <a:gd name="connsiteY147" fmla="*/ 5044827 h 6858000"/>
              <a:gd name="connsiteX148" fmla="*/ 1979378 w 7467600"/>
              <a:gd name="connsiteY148" fmla="*/ 4769504 h 6858000"/>
              <a:gd name="connsiteX149" fmla="*/ 2882120 w 7467600"/>
              <a:gd name="connsiteY149" fmla="*/ 5064547 h 6858000"/>
              <a:gd name="connsiteX150" fmla="*/ 2793103 w 7467600"/>
              <a:gd name="connsiteY150" fmla="*/ 5039699 h 6858000"/>
              <a:gd name="connsiteX151" fmla="*/ 2770041 w 7467600"/>
              <a:gd name="connsiteY151" fmla="*/ 5033634 h 6858000"/>
              <a:gd name="connsiteX152" fmla="*/ 1979378 w 7467600"/>
              <a:gd name="connsiteY152" fmla="*/ 4769504 h 6858000"/>
              <a:gd name="connsiteX153" fmla="*/ 1927410 w 7467600"/>
              <a:gd name="connsiteY153" fmla="*/ 4716164 h 6858000"/>
              <a:gd name="connsiteX154" fmla="*/ 1959587 w 7467600"/>
              <a:gd name="connsiteY154" fmla="*/ 4728849 h 6858000"/>
              <a:gd name="connsiteX155" fmla="*/ 2777707 w 7467600"/>
              <a:gd name="connsiteY155" fmla="*/ 5003991 h 6858000"/>
              <a:gd name="connsiteX156" fmla="*/ 2800768 w 7467600"/>
              <a:gd name="connsiteY156" fmla="*/ 5010056 h 6858000"/>
              <a:gd name="connsiteX157" fmla="*/ 2879408 w 7467600"/>
              <a:gd name="connsiteY157" fmla="*/ 5031590 h 6858000"/>
              <a:gd name="connsiteX158" fmla="*/ 2862295 w 7467600"/>
              <a:gd name="connsiteY158" fmla="*/ 5022958 h 6858000"/>
              <a:gd name="connsiteX159" fmla="*/ 2813343 w 7467600"/>
              <a:gd name="connsiteY159" fmla="*/ 4998369 h 6858000"/>
              <a:gd name="connsiteX160" fmla="*/ 2646245 w 7467600"/>
              <a:gd name="connsiteY160" fmla="*/ 4930999 h 6858000"/>
              <a:gd name="connsiteX161" fmla="*/ 1999243 w 7467600"/>
              <a:gd name="connsiteY161" fmla="*/ 4730524 h 6858000"/>
              <a:gd name="connsiteX162" fmla="*/ 1979527 w 7467600"/>
              <a:gd name="connsiteY162" fmla="*/ 4726651 h 6858000"/>
              <a:gd name="connsiteX163" fmla="*/ 1927410 w 7467600"/>
              <a:gd name="connsiteY163" fmla="*/ 4716164 h 6858000"/>
              <a:gd name="connsiteX164" fmla="*/ 1997014 w 7467600"/>
              <a:gd name="connsiteY164" fmla="*/ 4698007 h 6858000"/>
              <a:gd name="connsiteX165" fmla="*/ 2005458 w 7467600"/>
              <a:gd name="connsiteY165" fmla="*/ 4699540 h 6858000"/>
              <a:gd name="connsiteX166" fmla="*/ 2657186 w 7467600"/>
              <a:gd name="connsiteY166" fmla="*/ 4901687 h 6858000"/>
              <a:gd name="connsiteX167" fmla="*/ 2826662 w 7467600"/>
              <a:gd name="connsiteY167" fmla="*/ 4970362 h 6858000"/>
              <a:gd name="connsiteX168" fmla="*/ 2876100 w 7467600"/>
              <a:gd name="connsiteY168" fmla="*/ 4995397 h 6858000"/>
              <a:gd name="connsiteX169" fmla="*/ 3042600 w 7467600"/>
              <a:gd name="connsiteY169" fmla="*/ 5059532 h 6858000"/>
              <a:gd name="connsiteX170" fmla="*/ 1997014 w 7467600"/>
              <a:gd name="connsiteY170" fmla="*/ 4698007 h 6858000"/>
              <a:gd name="connsiteX171" fmla="*/ 2305292 w 7467600"/>
              <a:gd name="connsiteY171" fmla="*/ 4219492 h 6858000"/>
              <a:gd name="connsiteX172" fmla="*/ 3360922 w 7467600"/>
              <a:gd name="connsiteY172" fmla="*/ 4529373 h 6858000"/>
              <a:gd name="connsiteX173" fmla="*/ 3492420 w 7467600"/>
              <a:gd name="connsiteY173" fmla="*/ 4510145 h 6858000"/>
              <a:gd name="connsiteX174" fmla="*/ 3364086 w 7467600"/>
              <a:gd name="connsiteY174" fmla="*/ 4480340 h 6858000"/>
              <a:gd name="connsiteX175" fmla="*/ 3225818 w 7467600"/>
              <a:gd name="connsiteY175" fmla="*/ 4411822 h 6858000"/>
              <a:gd name="connsiteX176" fmla="*/ 3129696 w 7467600"/>
              <a:gd name="connsiteY176" fmla="*/ 4360704 h 6858000"/>
              <a:gd name="connsiteX177" fmla="*/ 2814545 w 7467600"/>
              <a:gd name="connsiteY177" fmla="*/ 4282955 h 6858000"/>
              <a:gd name="connsiteX178" fmla="*/ 2305292 w 7467600"/>
              <a:gd name="connsiteY178" fmla="*/ 4219492 h 6858000"/>
              <a:gd name="connsiteX179" fmla="*/ 2626982 w 7467600"/>
              <a:gd name="connsiteY179" fmla="*/ 4206450 h 6858000"/>
              <a:gd name="connsiteX180" fmla="*/ 2490617 w 7467600"/>
              <a:gd name="connsiteY180" fmla="*/ 4206951 h 6858000"/>
              <a:gd name="connsiteX181" fmla="*/ 2819869 w 7467600"/>
              <a:gd name="connsiteY181" fmla="*/ 4252936 h 6858000"/>
              <a:gd name="connsiteX182" fmla="*/ 3143018 w 7467600"/>
              <a:gd name="connsiteY182" fmla="*/ 4332698 h 6858000"/>
              <a:gd name="connsiteX183" fmla="*/ 3241520 w 7467600"/>
              <a:gd name="connsiteY183" fmla="*/ 4385112 h 6858000"/>
              <a:gd name="connsiteX184" fmla="*/ 3374575 w 7467600"/>
              <a:gd name="connsiteY184" fmla="*/ 4451517 h 6858000"/>
              <a:gd name="connsiteX185" fmla="*/ 3505221 w 7467600"/>
              <a:gd name="connsiteY185" fmla="*/ 4480757 h 6858000"/>
              <a:gd name="connsiteX186" fmla="*/ 2626982 w 7467600"/>
              <a:gd name="connsiteY186" fmla="*/ 4206450 h 6858000"/>
              <a:gd name="connsiteX187" fmla="*/ 1310106 w 7467600"/>
              <a:gd name="connsiteY187" fmla="*/ 3943217 h 6858000"/>
              <a:gd name="connsiteX188" fmla="*/ 854994 w 7467600"/>
              <a:gd name="connsiteY188" fmla="*/ 4399136 h 6858000"/>
              <a:gd name="connsiteX189" fmla="*/ 742462 w 7467600"/>
              <a:gd name="connsiteY189" fmla="*/ 4594648 h 6858000"/>
              <a:gd name="connsiteX190" fmla="*/ 820602 w 7467600"/>
              <a:gd name="connsiteY190" fmla="*/ 4485915 h 6858000"/>
              <a:gd name="connsiteX191" fmla="*/ 878295 w 7467600"/>
              <a:gd name="connsiteY191" fmla="*/ 4403594 h 6858000"/>
              <a:gd name="connsiteX192" fmla="*/ 1240607 w 7467600"/>
              <a:gd name="connsiteY192" fmla="*/ 4010401 h 6858000"/>
              <a:gd name="connsiteX193" fmla="*/ 1310106 w 7467600"/>
              <a:gd name="connsiteY193" fmla="*/ 3943217 h 6858000"/>
              <a:gd name="connsiteX194" fmla="*/ 1423113 w 7467600"/>
              <a:gd name="connsiteY194" fmla="*/ 3874565 h 6858000"/>
              <a:gd name="connsiteX195" fmla="*/ 1260565 w 7467600"/>
              <a:gd name="connsiteY195" fmla="*/ 4031982 h 6858000"/>
              <a:gd name="connsiteX196" fmla="*/ 901900 w 7467600"/>
              <a:gd name="connsiteY196" fmla="*/ 4421236 h 6858000"/>
              <a:gd name="connsiteX197" fmla="*/ 845044 w 7467600"/>
              <a:gd name="connsiteY197" fmla="*/ 4502436 h 6858000"/>
              <a:gd name="connsiteX198" fmla="*/ 685926 w 7467600"/>
              <a:gd name="connsiteY198" fmla="*/ 4703069 h 6858000"/>
              <a:gd name="connsiteX199" fmla="*/ 684248 w 7467600"/>
              <a:gd name="connsiteY199" fmla="*/ 4706721 h 6858000"/>
              <a:gd name="connsiteX200" fmla="*/ 1423113 w 7467600"/>
              <a:gd name="connsiteY200" fmla="*/ 3874565 h 6858000"/>
              <a:gd name="connsiteX201" fmla="*/ 3316479 w 7467600"/>
              <a:gd name="connsiteY201" fmla="*/ 3872136 h 6858000"/>
              <a:gd name="connsiteX202" fmla="*/ 3546806 w 7467600"/>
              <a:gd name="connsiteY202" fmla="*/ 4356139 h 6858000"/>
              <a:gd name="connsiteX203" fmla="*/ 3364433 w 7467600"/>
              <a:gd name="connsiteY203" fmla="*/ 3953121 h 6858000"/>
              <a:gd name="connsiteX204" fmla="*/ 3316479 w 7467600"/>
              <a:gd name="connsiteY204" fmla="*/ 3872136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55073 w 7467600"/>
              <a:gd name="connsiteY236" fmla="*/ 3650884 h 6858000"/>
              <a:gd name="connsiteX237" fmla="*/ 3670252 w 7467600"/>
              <a:gd name="connsiteY237" fmla="*/ 3622798 h 6858000"/>
              <a:gd name="connsiteX238" fmla="*/ 3817258 w 7467600"/>
              <a:gd name="connsiteY238" fmla="*/ 3723577 h 6858000"/>
              <a:gd name="connsiteX239" fmla="*/ 4000461 w 7467600"/>
              <a:gd name="connsiteY239" fmla="*/ 3855966 h 6858000"/>
              <a:gd name="connsiteX240" fmla="*/ 4088180 w 7467600"/>
              <a:gd name="connsiteY240" fmla="*/ 3929774 h 6858000"/>
              <a:gd name="connsiteX241" fmla="*/ 4184555 w 7467600"/>
              <a:gd name="connsiteY241" fmla="*/ 4010683 h 6858000"/>
              <a:gd name="connsiteX242" fmla="*/ 4399563 w 7467600"/>
              <a:gd name="connsiteY242" fmla="*/ 4158106 h 6858000"/>
              <a:gd name="connsiteX243" fmla="*/ 4684469 w 7467600"/>
              <a:gd name="connsiteY243" fmla="*/ 4364680 h 6858000"/>
              <a:gd name="connsiteX244" fmla="*/ 4690271 w 7467600"/>
              <a:gd name="connsiteY244" fmla="*/ 4370034 h 6858000"/>
              <a:gd name="connsiteX245" fmla="*/ 4136093 w 7467600"/>
              <a:gd name="connsiteY245" fmla="*/ 3858466 h 6858000"/>
              <a:gd name="connsiteX246" fmla="*/ 3670252 w 7467600"/>
              <a:gd name="connsiteY246" fmla="*/ 3622798 h 6858000"/>
              <a:gd name="connsiteX247" fmla="*/ 4440129 w 7467600"/>
              <a:gd name="connsiteY247" fmla="*/ 3448571 h 6858000"/>
              <a:gd name="connsiteX248" fmla="*/ 4856525 w 7467600"/>
              <a:gd name="connsiteY248" fmla="*/ 3915351 h 6858000"/>
              <a:gd name="connsiteX249" fmla="*/ 5059055 w 7467600"/>
              <a:gd name="connsiteY249" fmla="*/ 4108918 h 6858000"/>
              <a:gd name="connsiteX250" fmla="*/ 5290070 w 7467600"/>
              <a:gd name="connsiteY250" fmla="*/ 4263619 h 6858000"/>
              <a:gd name="connsiteX251" fmla="*/ 4834991 w 7467600"/>
              <a:gd name="connsiteY251" fmla="*/ 3830985 h 6858000"/>
              <a:gd name="connsiteX252" fmla="*/ 4440129 w 7467600"/>
              <a:gd name="connsiteY252" fmla="*/ 3448571 h 6858000"/>
              <a:gd name="connsiteX253" fmla="*/ 4441737 w 7467600"/>
              <a:gd name="connsiteY253" fmla="*/ 3399734 h 6858000"/>
              <a:gd name="connsiteX254" fmla="*/ 4431236 w 7467600"/>
              <a:gd name="connsiteY254" fmla="*/ 3400954 h 6858000"/>
              <a:gd name="connsiteX255" fmla="*/ 4557150 w 7467600"/>
              <a:gd name="connsiteY255" fmla="*/ 3510023 h 6858000"/>
              <a:gd name="connsiteX256" fmla="*/ 4856936 w 7467600"/>
              <a:gd name="connsiteY256" fmla="*/ 3809146 h 6858000"/>
              <a:gd name="connsiteX257" fmla="*/ 5111996 w 7467600"/>
              <a:gd name="connsiteY257" fmla="*/ 4065759 h 6858000"/>
              <a:gd name="connsiteX258" fmla="*/ 5388878 w 7467600"/>
              <a:gd name="connsiteY258" fmla="*/ 4300185 h 6858000"/>
              <a:gd name="connsiteX259" fmla="*/ 5425556 w 7467600"/>
              <a:gd name="connsiteY259" fmla="*/ 4308967 h 6858000"/>
              <a:gd name="connsiteX260" fmla="*/ 4943646 w 7467600"/>
              <a:gd name="connsiteY260" fmla="*/ 3822916 h 6858000"/>
              <a:gd name="connsiteX261" fmla="*/ 4594837 w 7467600"/>
              <a:gd name="connsiteY261" fmla="*/ 3532274 h 6858000"/>
              <a:gd name="connsiteX262" fmla="*/ 4441737 w 7467600"/>
              <a:gd name="connsiteY262" fmla="*/ 3399734 h 6858000"/>
              <a:gd name="connsiteX263" fmla="*/ 5425834 w 7467600"/>
              <a:gd name="connsiteY263" fmla="*/ 3162785 h 6858000"/>
              <a:gd name="connsiteX264" fmla="*/ 5401644 w 7467600"/>
              <a:gd name="connsiteY264" fmla="*/ 3617847 h 6858000"/>
              <a:gd name="connsiteX265" fmla="*/ 5467256 w 7467600"/>
              <a:gd name="connsiteY265" fmla="*/ 4175494 h 6858000"/>
              <a:gd name="connsiteX266" fmla="*/ 5448069 w 7467600"/>
              <a:gd name="connsiteY266" fmla="*/ 3567554 h 6858000"/>
              <a:gd name="connsiteX267" fmla="*/ 5425834 w 7467600"/>
              <a:gd name="connsiteY267" fmla="*/ 3162785 h 6858000"/>
              <a:gd name="connsiteX268" fmla="*/ 1318687 w 7467600"/>
              <a:gd name="connsiteY268" fmla="*/ 3113840 h 6858000"/>
              <a:gd name="connsiteX269" fmla="*/ 1066793 w 7467600"/>
              <a:gd name="connsiteY269" fmla="*/ 3212171 h 6858000"/>
              <a:gd name="connsiteX270" fmla="*/ 993319 w 7467600"/>
              <a:gd name="connsiteY270" fmla="*/ 3247648 h 6858000"/>
              <a:gd name="connsiteX271" fmla="*/ 853081 w 7467600"/>
              <a:gd name="connsiteY271" fmla="*/ 3312410 h 6858000"/>
              <a:gd name="connsiteX272" fmla="*/ 805957 w 7467600"/>
              <a:gd name="connsiteY272" fmla="*/ 3330443 h 6858000"/>
              <a:gd name="connsiteX273" fmla="*/ 1318687 w 7467600"/>
              <a:gd name="connsiteY273" fmla="*/ 3113840 h 6858000"/>
              <a:gd name="connsiteX274" fmla="*/ 5453702 w 7467600"/>
              <a:gd name="connsiteY274" fmla="*/ 3090882 h 6858000"/>
              <a:gd name="connsiteX275" fmla="*/ 5480135 w 7467600"/>
              <a:gd name="connsiteY275" fmla="*/ 3565802 h 6858000"/>
              <a:gd name="connsiteX276" fmla="*/ 5499023 w 7467600"/>
              <a:gd name="connsiteY276" fmla="*/ 4166310 h 6858000"/>
              <a:gd name="connsiteX277" fmla="*/ 5547022 w 7467600"/>
              <a:gd name="connsiteY277" fmla="*/ 3607838 h 6858000"/>
              <a:gd name="connsiteX278" fmla="*/ 5515964 w 7467600"/>
              <a:gd name="connsiteY278" fmla="*/ 3378541 h 6858000"/>
              <a:gd name="connsiteX279" fmla="*/ 5453702 w 7467600"/>
              <a:gd name="connsiteY279" fmla="*/ 3090882 h 6858000"/>
              <a:gd name="connsiteX280" fmla="*/ 1238695 w 7467600"/>
              <a:gd name="connsiteY280" fmla="*/ 3076820 h 6858000"/>
              <a:gd name="connsiteX281" fmla="*/ 716371 w 7467600"/>
              <a:gd name="connsiteY281" fmla="*/ 3293249 h 6858000"/>
              <a:gd name="connsiteX282" fmla="*/ 579522 w 7467600"/>
              <a:gd name="connsiteY282" fmla="*/ 3371759 h 6858000"/>
              <a:gd name="connsiteX283" fmla="*/ 600288 w 7467600"/>
              <a:gd name="connsiteY283" fmla="*/ 3365555 h 6858000"/>
              <a:gd name="connsiteX284" fmla="*/ 840692 w 7467600"/>
              <a:gd name="connsiteY284" fmla="*/ 3284921 h 6858000"/>
              <a:gd name="connsiteX285" fmla="*/ 979248 w 7467600"/>
              <a:gd name="connsiteY285" fmla="*/ 3221003 h 6858000"/>
              <a:gd name="connsiteX286" fmla="*/ 1053282 w 7467600"/>
              <a:gd name="connsiteY286" fmla="*/ 3185247 h 6858000"/>
              <a:gd name="connsiteX287" fmla="*/ 1320603 w 7467600"/>
              <a:gd name="connsiteY287" fmla="*/ 3081281 h 6858000"/>
              <a:gd name="connsiteX288" fmla="*/ 1238695 w 7467600"/>
              <a:gd name="connsiteY288" fmla="*/ 3076820 h 6858000"/>
              <a:gd name="connsiteX289" fmla="*/ 5425627 w 7467600"/>
              <a:gd name="connsiteY289" fmla="*/ 2954192 h 6858000"/>
              <a:gd name="connsiteX290" fmla="*/ 5470770 w 7467600"/>
              <a:gd name="connsiteY290" fmla="*/ 3005435 h 6858000"/>
              <a:gd name="connsiteX291" fmla="*/ 5519779 w 7467600"/>
              <a:gd name="connsiteY291" fmla="*/ 4359223 h 6858000"/>
              <a:gd name="connsiteX292" fmla="*/ 5520293 w 7467600"/>
              <a:gd name="connsiteY292" fmla="*/ 4360602 h 6858000"/>
              <a:gd name="connsiteX293" fmla="*/ 5767221 w 7467600"/>
              <a:gd name="connsiteY293" fmla="*/ 4665564 h 6858000"/>
              <a:gd name="connsiteX294" fmla="*/ 6937169 w 7467600"/>
              <a:gd name="connsiteY294" fmla="*/ 4815941 h 6858000"/>
              <a:gd name="connsiteX295" fmla="*/ 6953922 w 7467600"/>
              <a:gd name="connsiteY295" fmla="*/ 4890068 h 6858000"/>
              <a:gd name="connsiteX296" fmla="*/ 6071359 w 7467600"/>
              <a:gd name="connsiteY296" fmla="*/ 4770770 h 6858000"/>
              <a:gd name="connsiteX297" fmla="*/ 6038839 w 7467600"/>
              <a:gd name="connsiteY297" fmla="*/ 4764474 h 6858000"/>
              <a:gd name="connsiteX298" fmla="*/ 6038706 w 7467600"/>
              <a:gd name="connsiteY298" fmla="*/ 4763847 h 6858000"/>
              <a:gd name="connsiteX299" fmla="*/ 6037784 w 7467600"/>
              <a:gd name="connsiteY299" fmla="*/ 4764270 h 6858000"/>
              <a:gd name="connsiteX300" fmla="*/ 6038839 w 7467600"/>
              <a:gd name="connsiteY300" fmla="*/ 4764474 h 6858000"/>
              <a:gd name="connsiteX301" fmla="*/ 6040338 w 7467600"/>
              <a:gd name="connsiteY301" fmla="*/ 4771418 h 6858000"/>
              <a:gd name="connsiteX302" fmla="*/ 6024488 w 7467600"/>
              <a:gd name="connsiteY302" fmla="*/ 4809903 h 6858000"/>
              <a:gd name="connsiteX303" fmla="*/ 5599771 w 7467600"/>
              <a:gd name="connsiteY303" fmla="*/ 5509652 h 6858000"/>
              <a:gd name="connsiteX304" fmla="*/ 5548843 w 7467600"/>
              <a:gd name="connsiteY304" fmla="*/ 5563845 h 6858000"/>
              <a:gd name="connsiteX305" fmla="*/ 5940952 w 7467600"/>
              <a:gd name="connsiteY305" fmla="*/ 6250028 h 6858000"/>
              <a:gd name="connsiteX306" fmla="*/ 6043441 w 7467600"/>
              <a:gd name="connsiteY306" fmla="*/ 6665847 h 6858000"/>
              <a:gd name="connsiteX307" fmla="*/ 6093432 w 7467600"/>
              <a:gd name="connsiteY307" fmla="*/ 6858000 h 6858000"/>
              <a:gd name="connsiteX308" fmla="*/ 6034344 w 7467600"/>
              <a:gd name="connsiteY308" fmla="*/ 6858000 h 6858000"/>
              <a:gd name="connsiteX309" fmla="*/ 6026679 w 7467600"/>
              <a:gd name="connsiteY309" fmla="*/ 6836959 h 6858000"/>
              <a:gd name="connsiteX310" fmla="*/ 5800441 w 7467600"/>
              <a:gd name="connsiteY310" fmla="*/ 6335286 h 6858000"/>
              <a:gd name="connsiteX311" fmla="*/ 5526562 w 7467600"/>
              <a:gd name="connsiteY311" fmla="*/ 5705388 h 6858000"/>
              <a:gd name="connsiteX312" fmla="*/ 5519640 w 7467600"/>
              <a:gd name="connsiteY312" fmla="*/ 5683774 h 6858000"/>
              <a:gd name="connsiteX313" fmla="*/ 5844559 w 7467600"/>
              <a:gd name="connsiteY313" fmla="*/ 6553349 h 6858000"/>
              <a:gd name="connsiteX314" fmla="*/ 5975994 w 7467600"/>
              <a:gd name="connsiteY314" fmla="*/ 6858000 h 6858000"/>
              <a:gd name="connsiteX315" fmla="*/ 5898547 w 7467600"/>
              <a:gd name="connsiteY315" fmla="*/ 6858000 h 6858000"/>
              <a:gd name="connsiteX316" fmla="*/ 5682041 w 7467600"/>
              <a:gd name="connsiteY316" fmla="*/ 6355860 h 6858000"/>
              <a:gd name="connsiteX317" fmla="*/ 5461758 w 7467600"/>
              <a:gd name="connsiteY317" fmla="*/ 5820220 h 6858000"/>
              <a:gd name="connsiteX318" fmla="*/ 5237282 w 7467600"/>
              <a:gd name="connsiteY318" fmla="*/ 6579086 h 6858000"/>
              <a:gd name="connsiteX319" fmla="*/ 5115009 w 7467600"/>
              <a:gd name="connsiteY319" fmla="*/ 6858000 h 6858000"/>
              <a:gd name="connsiteX320" fmla="*/ 5028074 w 7467600"/>
              <a:gd name="connsiteY320" fmla="*/ 6858000 h 6858000"/>
              <a:gd name="connsiteX321" fmla="*/ 5079508 w 7467600"/>
              <a:gd name="connsiteY321" fmla="*/ 6749074 h 6858000"/>
              <a:gd name="connsiteX322" fmla="*/ 5371846 w 7467600"/>
              <a:gd name="connsiteY322" fmla="*/ 5924413 h 6858000"/>
              <a:gd name="connsiteX323" fmla="*/ 5270512 w 7467600"/>
              <a:gd name="connsiteY323" fmla="*/ 6138975 h 6858000"/>
              <a:gd name="connsiteX324" fmla="*/ 5062409 w 7467600"/>
              <a:gd name="connsiteY324" fmla="*/ 6653544 h 6858000"/>
              <a:gd name="connsiteX325" fmla="*/ 5036628 w 7467600"/>
              <a:gd name="connsiteY325" fmla="*/ 6754247 h 6858000"/>
              <a:gd name="connsiteX326" fmla="*/ 5009112 w 7467600"/>
              <a:gd name="connsiteY326" fmla="*/ 6858000 h 6858000"/>
              <a:gd name="connsiteX327" fmla="*/ 4976679 w 7467600"/>
              <a:gd name="connsiteY327" fmla="*/ 6858000 h 6858000"/>
              <a:gd name="connsiteX328" fmla="*/ 5006537 w 7467600"/>
              <a:gd name="connsiteY328" fmla="*/ 6747068 h 6858000"/>
              <a:gd name="connsiteX329" fmla="*/ 5032723 w 7467600"/>
              <a:gd name="connsiteY329" fmla="*/ 6644957 h 6858000"/>
              <a:gd name="connsiteX330" fmla="*/ 5242949 w 7467600"/>
              <a:gd name="connsiteY330" fmla="*/ 6125175 h 6858000"/>
              <a:gd name="connsiteX331" fmla="*/ 5286321 w 7467600"/>
              <a:gd name="connsiteY331" fmla="*/ 6033555 h 6858000"/>
              <a:gd name="connsiteX332" fmla="*/ 5008210 w 7467600"/>
              <a:gd name="connsiteY332" fmla="*/ 6649194 h 6858000"/>
              <a:gd name="connsiteX333" fmla="*/ 4986321 w 7467600"/>
              <a:gd name="connsiteY333" fmla="*/ 6765687 h 6858000"/>
              <a:gd name="connsiteX334" fmla="*/ 4973474 w 7467600"/>
              <a:gd name="connsiteY334" fmla="*/ 6858000 h 6858000"/>
              <a:gd name="connsiteX335" fmla="*/ 4907178 w 7467600"/>
              <a:gd name="connsiteY335" fmla="*/ 6858000 h 6858000"/>
              <a:gd name="connsiteX336" fmla="*/ 4910810 w 7467600"/>
              <a:gd name="connsiteY336" fmla="*/ 6829660 h 6858000"/>
              <a:gd name="connsiteX337" fmla="*/ 4987461 w 7467600"/>
              <a:gd name="connsiteY337" fmla="*/ 6432994 h 6858000"/>
              <a:gd name="connsiteX338" fmla="*/ 5179262 w 7467600"/>
              <a:gd name="connsiteY338" fmla="*/ 6035044 h 6858000"/>
              <a:gd name="connsiteX339" fmla="*/ 4689678 w 7467600"/>
              <a:gd name="connsiteY339" fmla="*/ 6440241 h 6858000"/>
              <a:gd name="connsiteX340" fmla="*/ 4477543 w 7467600"/>
              <a:gd name="connsiteY340" fmla="*/ 6674836 h 6858000"/>
              <a:gd name="connsiteX341" fmla="*/ 4329957 w 7467600"/>
              <a:gd name="connsiteY341" fmla="*/ 6858000 h 6858000"/>
              <a:gd name="connsiteX342" fmla="*/ 4218595 w 7467600"/>
              <a:gd name="connsiteY342" fmla="*/ 6858000 h 6858000"/>
              <a:gd name="connsiteX343" fmla="*/ 4368888 w 7467600"/>
              <a:gd name="connsiteY343" fmla="*/ 6668412 h 6858000"/>
              <a:gd name="connsiteX344" fmla="*/ 4563091 w 7467600"/>
              <a:gd name="connsiteY344" fmla="*/ 6442508 h 6858000"/>
              <a:gd name="connsiteX345" fmla="*/ 5387324 w 7467600"/>
              <a:gd name="connsiteY345" fmla="*/ 5705830 h 6858000"/>
              <a:gd name="connsiteX346" fmla="*/ 5073620 w 7467600"/>
              <a:gd name="connsiteY346" fmla="*/ 5955437 h 6858000"/>
              <a:gd name="connsiteX347" fmla="*/ 4689789 w 7467600"/>
              <a:gd name="connsiteY347" fmla="*/ 6268382 h 6858000"/>
              <a:gd name="connsiteX348" fmla="*/ 4418722 w 7467600"/>
              <a:gd name="connsiteY348" fmla="*/ 6570886 h 6858000"/>
              <a:gd name="connsiteX349" fmla="*/ 4214944 w 7467600"/>
              <a:gd name="connsiteY349" fmla="*/ 6858000 h 6858000"/>
              <a:gd name="connsiteX350" fmla="*/ 4177898 w 7467600"/>
              <a:gd name="connsiteY350" fmla="*/ 6858000 h 6858000"/>
              <a:gd name="connsiteX351" fmla="*/ 4391597 w 7467600"/>
              <a:gd name="connsiteY351" fmla="*/ 6556370 h 6858000"/>
              <a:gd name="connsiteX352" fmla="*/ 4668889 w 7467600"/>
              <a:gd name="connsiteY352" fmla="*/ 6246399 h 6858000"/>
              <a:gd name="connsiteX353" fmla="*/ 5055427 w 7467600"/>
              <a:gd name="connsiteY353" fmla="*/ 5931476 h 6858000"/>
              <a:gd name="connsiteX354" fmla="*/ 5371814 w 7467600"/>
              <a:gd name="connsiteY354" fmla="*/ 5678975 h 6858000"/>
              <a:gd name="connsiteX355" fmla="*/ 4987918 w 7467600"/>
              <a:gd name="connsiteY355" fmla="*/ 5838701 h 6858000"/>
              <a:gd name="connsiteX356" fmla="*/ 4317146 w 7467600"/>
              <a:gd name="connsiteY356" fmla="*/ 6587716 h 6858000"/>
              <a:gd name="connsiteX357" fmla="*/ 4171627 w 7467600"/>
              <a:gd name="connsiteY357" fmla="*/ 6858000 h 6858000"/>
              <a:gd name="connsiteX358" fmla="*/ 4081585 w 7467600"/>
              <a:gd name="connsiteY358" fmla="*/ 6858000 h 6858000"/>
              <a:gd name="connsiteX359" fmla="*/ 4238603 w 7467600"/>
              <a:gd name="connsiteY359" fmla="*/ 6559341 h 6858000"/>
              <a:gd name="connsiteX360" fmla="*/ 4778333 w 7467600"/>
              <a:gd name="connsiteY360" fmla="*/ 5873626 h 6858000"/>
              <a:gd name="connsiteX361" fmla="*/ 5414185 w 7467600"/>
              <a:gd name="connsiteY361" fmla="*/ 5573882 h 6858000"/>
              <a:gd name="connsiteX362" fmla="*/ 5959648 w 7467600"/>
              <a:gd name="connsiteY362" fmla="*/ 4760797 h 6858000"/>
              <a:gd name="connsiteX363" fmla="*/ 5355019 w 7467600"/>
              <a:gd name="connsiteY363" fmla="*/ 4734672 h 6858000"/>
              <a:gd name="connsiteX364" fmla="*/ 5083565 w 7467600"/>
              <a:gd name="connsiteY364" fmla="*/ 5179121 h 6858000"/>
              <a:gd name="connsiteX365" fmla="*/ 4713577 w 7467600"/>
              <a:gd name="connsiteY365" fmla="*/ 5616803 h 6858000"/>
              <a:gd name="connsiteX366" fmla="*/ 3989559 w 7467600"/>
              <a:gd name="connsiteY366" fmla="*/ 6145945 h 6858000"/>
              <a:gd name="connsiteX367" fmla="*/ 3939824 w 7467600"/>
              <a:gd name="connsiteY367" fmla="*/ 6066900 h 6858000"/>
              <a:gd name="connsiteX368" fmla="*/ 4584537 w 7467600"/>
              <a:gd name="connsiteY368" fmla="*/ 5324826 h 6858000"/>
              <a:gd name="connsiteX369" fmla="*/ 5037105 w 7467600"/>
              <a:gd name="connsiteY369" fmla="*/ 5088765 h 6858000"/>
              <a:gd name="connsiteX370" fmla="*/ 5039930 w 7467600"/>
              <a:gd name="connsiteY370" fmla="*/ 5089585 h 6858000"/>
              <a:gd name="connsiteX371" fmla="*/ 5263764 w 7467600"/>
              <a:gd name="connsiteY371" fmla="*/ 4735525 h 6858000"/>
              <a:gd name="connsiteX372" fmla="*/ 4086300 w 7467600"/>
              <a:gd name="connsiteY372" fmla="*/ 4884599 h 6858000"/>
              <a:gd name="connsiteX373" fmla="*/ 4085485 w 7467600"/>
              <a:gd name="connsiteY373" fmla="*/ 4899070 h 6858000"/>
              <a:gd name="connsiteX374" fmla="*/ 3871915 w 7467600"/>
              <a:gd name="connsiteY374" fmla="*/ 5253645 h 6858000"/>
              <a:gd name="connsiteX375" fmla="*/ 3799374 w 7467600"/>
              <a:gd name="connsiteY375" fmla="*/ 5466127 h 6858000"/>
              <a:gd name="connsiteX376" fmla="*/ 3498850 w 7467600"/>
              <a:gd name="connsiteY376" fmla="*/ 6661888 h 6858000"/>
              <a:gd name="connsiteX377" fmla="*/ 3399216 w 7467600"/>
              <a:gd name="connsiteY377" fmla="*/ 6858000 h 6858000"/>
              <a:gd name="connsiteX378" fmla="*/ 3303688 w 7467600"/>
              <a:gd name="connsiteY378" fmla="*/ 6858000 h 6858000"/>
              <a:gd name="connsiteX379" fmla="*/ 3391774 w 7467600"/>
              <a:gd name="connsiteY379" fmla="*/ 6697181 h 6858000"/>
              <a:gd name="connsiteX380" fmla="*/ 3735540 w 7467600"/>
              <a:gd name="connsiteY380" fmla="*/ 5546923 h 6858000"/>
              <a:gd name="connsiteX381" fmla="*/ 3729438 w 7467600"/>
              <a:gd name="connsiteY381" fmla="*/ 5569058 h 6858000"/>
              <a:gd name="connsiteX382" fmla="*/ 3707782 w 7467600"/>
              <a:gd name="connsiteY382" fmla="*/ 5644908 h 6858000"/>
              <a:gd name="connsiteX383" fmla="*/ 3583827 w 7467600"/>
              <a:gd name="connsiteY383" fmla="*/ 6039215 h 6858000"/>
              <a:gd name="connsiteX384" fmla="*/ 3547861 w 7467600"/>
              <a:gd name="connsiteY384" fmla="*/ 6129609 h 6858000"/>
              <a:gd name="connsiteX385" fmla="*/ 3490905 w 7467600"/>
              <a:gd name="connsiteY385" fmla="*/ 6277660 h 6858000"/>
              <a:gd name="connsiteX386" fmla="*/ 3455859 w 7467600"/>
              <a:gd name="connsiteY386" fmla="*/ 6391301 h 6858000"/>
              <a:gd name="connsiteX387" fmla="*/ 3429112 w 7467600"/>
              <a:gd name="connsiteY387" fmla="*/ 6479469 h 6858000"/>
              <a:gd name="connsiteX388" fmla="*/ 3304862 w 7467600"/>
              <a:gd name="connsiteY388" fmla="*/ 6796476 h 6858000"/>
              <a:gd name="connsiteX389" fmla="*/ 3276071 w 7467600"/>
              <a:gd name="connsiteY389" fmla="*/ 6858000 h 6858000"/>
              <a:gd name="connsiteX390" fmla="*/ 3240805 w 7467600"/>
              <a:gd name="connsiteY390" fmla="*/ 6858000 h 6858000"/>
              <a:gd name="connsiteX391" fmla="*/ 3275917 w 7467600"/>
              <a:gd name="connsiteY391" fmla="*/ 6783192 h 6858000"/>
              <a:gd name="connsiteX392" fmla="*/ 3399358 w 7467600"/>
              <a:gd name="connsiteY392" fmla="*/ 6469011 h 6858000"/>
              <a:gd name="connsiteX393" fmla="*/ 3425650 w 7467600"/>
              <a:gd name="connsiteY393" fmla="*/ 6381333 h 6858000"/>
              <a:gd name="connsiteX394" fmla="*/ 3460661 w 7467600"/>
              <a:gd name="connsiteY394" fmla="*/ 6266763 h 6858000"/>
              <a:gd name="connsiteX395" fmla="*/ 3518021 w 7467600"/>
              <a:gd name="connsiteY395" fmla="*/ 6117298 h 6858000"/>
              <a:gd name="connsiteX396" fmla="*/ 3554035 w 7467600"/>
              <a:gd name="connsiteY396" fmla="*/ 6027832 h 6858000"/>
              <a:gd name="connsiteX397" fmla="*/ 3677174 w 7467600"/>
              <a:gd name="connsiteY397" fmla="*/ 5636351 h 6858000"/>
              <a:gd name="connsiteX398" fmla="*/ 3698819 w 7467600"/>
              <a:gd name="connsiteY398" fmla="*/ 5560503 h 6858000"/>
              <a:gd name="connsiteX399" fmla="*/ 3702094 w 7467600"/>
              <a:gd name="connsiteY399" fmla="*/ 5549194 h 6858000"/>
              <a:gd name="connsiteX400" fmla="*/ 3398355 w 7467600"/>
              <a:gd name="connsiteY400" fmla="*/ 6094603 h 6858000"/>
              <a:gd name="connsiteX401" fmla="*/ 3193941 w 7467600"/>
              <a:gd name="connsiteY401" fmla="*/ 6798775 h 6858000"/>
              <a:gd name="connsiteX402" fmla="*/ 3184140 w 7467600"/>
              <a:gd name="connsiteY402" fmla="*/ 6858000 h 6858000"/>
              <a:gd name="connsiteX403" fmla="*/ 3099978 w 7467600"/>
              <a:gd name="connsiteY403" fmla="*/ 6858000 h 6858000"/>
              <a:gd name="connsiteX404" fmla="*/ 3101556 w 7467600"/>
              <a:gd name="connsiteY404" fmla="*/ 6843337 h 6858000"/>
              <a:gd name="connsiteX405" fmla="*/ 3370162 w 7467600"/>
              <a:gd name="connsiteY405" fmla="*/ 5785550 h 6858000"/>
              <a:gd name="connsiteX406" fmla="*/ 3746477 w 7467600"/>
              <a:gd name="connsiteY406" fmla="*/ 5377889 h 6858000"/>
              <a:gd name="connsiteX407" fmla="*/ 3863399 w 7467600"/>
              <a:gd name="connsiteY407" fmla="*/ 5087257 h 6858000"/>
              <a:gd name="connsiteX408" fmla="*/ 3968712 w 7467600"/>
              <a:gd name="connsiteY408" fmla="*/ 4913989 h 6858000"/>
              <a:gd name="connsiteX409" fmla="*/ 2792390 w 7467600"/>
              <a:gd name="connsiteY409" fmla="*/ 5382974 h 6858000"/>
              <a:gd name="connsiteX410" fmla="*/ 2714982 w 7467600"/>
              <a:gd name="connsiteY410" fmla="*/ 5427051 h 6858000"/>
              <a:gd name="connsiteX411" fmla="*/ 2813361 w 7467600"/>
              <a:gd name="connsiteY411" fmla="*/ 6023912 h 6858000"/>
              <a:gd name="connsiteX412" fmla="*/ 2688430 w 7467600"/>
              <a:gd name="connsiteY412" fmla="*/ 6801564 h 6858000"/>
              <a:gd name="connsiteX413" fmla="*/ 2629626 w 7467600"/>
              <a:gd name="connsiteY413" fmla="*/ 6763394 h 6858000"/>
              <a:gd name="connsiteX414" fmla="*/ 2565328 w 7467600"/>
              <a:gd name="connsiteY414" fmla="*/ 5516399 h 6858000"/>
              <a:gd name="connsiteX415" fmla="*/ 1922999 w 7467600"/>
              <a:gd name="connsiteY415" fmla="*/ 5980343 h 6858000"/>
              <a:gd name="connsiteX416" fmla="*/ 1950261 w 7467600"/>
              <a:gd name="connsiteY416" fmla="*/ 6405858 h 6858000"/>
              <a:gd name="connsiteX417" fmla="*/ 2365554 w 7467600"/>
              <a:gd name="connsiteY417" fmla="*/ 6759107 h 6858000"/>
              <a:gd name="connsiteX418" fmla="*/ 2424142 w 7467600"/>
              <a:gd name="connsiteY418" fmla="*/ 6858000 h 6858000"/>
              <a:gd name="connsiteX419" fmla="*/ 2395994 w 7467600"/>
              <a:gd name="connsiteY419" fmla="*/ 6858000 h 6858000"/>
              <a:gd name="connsiteX420" fmla="*/ 2392863 w 7467600"/>
              <a:gd name="connsiteY420" fmla="*/ 6852964 h 6858000"/>
              <a:gd name="connsiteX421" fmla="*/ 2017589 w 7467600"/>
              <a:gd name="connsiteY421" fmla="*/ 6493982 h 6858000"/>
              <a:gd name="connsiteX422" fmla="*/ 2147336 w 7467600"/>
              <a:gd name="connsiteY422" fmla="*/ 6594052 h 6858000"/>
              <a:gd name="connsiteX423" fmla="*/ 2207047 w 7467600"/>
              <a:gd name="connsiteY423" fmla="*/ 6654540 h 6858000"/>
              <a:gd name="connsiteX424" fmla="*/ 2299106 w 7467600"/>
              <a:gd name="connsiteY424" fmla="*/ 6778931 h 6858000"/>
              <a:gd name="connsiteX425" fmla="*/ 2314430 w 7467600"/>
              <a:gd name="connsiteY425" fmla="*/ 6801144 h 6858000"/>
              <a:gd name="connsiteX426" fmla="*/ 2352406 w 7467600"/>
              <a:gd name="connsiteY426" fmla="*/ 6858000 h 6858000"/>
              <a:gd name="connsiteX427" fmla="*/ 2314492 w 7467600"/>
              <a:gd name="connsiteY427" fmla="*/ 6858000 h 6858000"/>
              <a:gd name="connsiteX428" fmla="*/ 2288095 w 7467600"/>
              <a:gd name="connsiteY428" fmla="*/ 6818030 h 6858000"/>
              <a:gd name="connsiteX429" fmla="*/ 2272768 w 7467600"/>
              <a:gd name="connsiteY429" fmla="*/ 6795822 h 6858000"/>
              <a:gd name="connsiteX430" fmla="*/ 2182715 w 7467600"/>
              <a:gd name="connsiteY430" fmla="*/ 6675071 h 6858000"/>
              <a:gd name="connsiteX431" fmla="*/ 2032061 w 7467600"/>
              <a:gd name="connsiteY431" fmla="*/ 6541380 h 6858000"/>
              <a:gd name="connsiteX432" fmla="*/ 2257220 w 7467600"/>
              <a:gd name="connsiteY432" fmla="*/ 6826257 h 6858000"/>
              <a:gd name="connsiteX433" fmla="*/ 2281324 w 7467600"/>
              <a:gd name="connsiteY433" fmla="*/ 6858000 h 6858000"/>
              <a:gd name="connsiteX434" fmla="*/ 2242860 w 7467600"/>
              <a:gd name="connsiteY434" fmla="*/ 6858000 h 6858000"/>
              <a:gd name="connsiteX435" fmla="*/ 2232818 w 7467600"/>
              <a:gd name="connsiteY435" fmla="*/ 6844926 h 6858000"/>
              <a:gd name="connsiteX436" fmla="*/ 1990172 w 7467600"/>
              <a:gd name="connsiteY436" fmla="*/ 6542121 h 6858000"/>
              <a:gd name="connsiteX437" fmla="*/ 2124090 w 7467600"/>
              <a:gd name="connsiteY437" fmla="*/ 6761017 h 6858000"/>
              <a:gd name="connsiteX438" fmla="*/ 2200380 w 7467600"/>
              <a:gd name="connsiteY438" fmla="*/ 6858000 h 6858000"/>
              <a:gd name="connsiteX439" fmla="*/ 2147507 w 7467600"/>
              <a:gd name="connsiteY439" fmla="*/ 6858000 h 6858000"/>
              <a:gd name="connsiteX440" fmla="*/ 2070668 w 7467600"/>
              <a:gd name="connsiteY440" fmla="*/ 6761520 h 6858000"/>
              <a:gd name="connsiteX441" fmla="*/ 1975142 w 7467600"/>
              <a:gd name="connsiteY441" fmla="*/ 6585570 h 6858000"/>
              <a:gd name="connsiteX442" fmla="*/ 2050035 w 7467600"/>
              <a:gd name="connsiteY442" fmla="*/ 6813345 h 6858000"/>
              <a:gd name="connsiteX443" fmla="*/ 2063025 w 7467600"/>
              <a:gd name="connsiteY443" fmla="*/ 6858000 h 6858000"/>
              <a:gd name="connsiteX444" fmla="*/ 2021675 w 7467600"/>
              <a:gd name="connsiteY444" fmla="*/ 6858000 h 6858000"/>
              <a:gd name="connsiteX445" fmla="*/ 2019308 w 7467600"/>
              <a:gd name="connsiteY445" fmla="*/ 6847118 h 6858000"/>
              <a:gd name="connsiteX446" fmla="*/ 1938835 w 7467600"/>
              <a:gd name="connsiteY446" fmla="*/ 6551160 h 6858000"/>
              <a:gd name="connsiteX447" fmla="*/ 1953230 w 7467600"/>
              <a:gd name="connsiteY447" fmla="*/ 6759699 h 6858000"/>
              <a:gd name="connsiteX448" fmla="*/ 1956763 w 7467600"/>
              <a:gd name="connsiteY448" fmla="*/ 6778191 h 6858000"/>
              <a:gd name="connsiteX449" fmla="*/ 1967925 w 7467600"/>
              <a:gd name="connsiteY449" fmla="*/ 6858000 h 6858000"/>
              <a:gd name="connsiteX450" fmla="*/ 1936622 w 7467600"/>
              <a:gd name="connsiteY450" fmla="*/ 6858000 h 6858000"/>
              <a:gd name="connsiteX451" fmla="*/ 1926261 w 7467600"/>
              <a:gd name="connsiteY451" fmla="*/ 6784064 h 6858000"/>
              <a:gd name="connsiteX452" fmla="*/ 1922724 w 7467600"/>
              <a:gd name="connsiteY452" fmla="*/ 6765577 h 6858000"/>
              <a:gd name="connsiteX453" fmla="*/ 1904650 w 7467600"/>
              <a:gd name="connsiteY453" fmla="*/ 6639616 h 6858000"/>
              <a:gd name="connsiteX454" fmla="*/ 1885273 w 7467600"/>
              <a:gd name="connsiteY454" fmla="*/ 6858000 h 6858000"/>
              <a:gd name="connsiteX455" fmla="*/ 1854363 w 7467600"/>
              <a:gd name="connsiteY455" fmla="*/ 6858000 h 6858000"/>
              <a:gd name="connsiteX456" fmla="*/ 1880391 w 7467600"/>
              <a:gd name="connsiteY456" fmla="*/ 6603796 h 6858000"/>
              <a:gd name="connsiteX457" fmla="*/ 1818273 w 7467600"/>
              <a:gd name="connsiteY457" fmla="*/ 6715729 h 6858000"/>
              <a:gd name="connsiteX458" fmla="*/ 1794691 w 7467600"/>
              <a:gd name="connsiteY458" fmla="*/ 6843239 h 6858000"/>
              <a:gd name="connsiteX459" fmla="*/ 1794914 w 7467600"/>
              <a:gd name="connsiteY459" fmla="*/ 6858000 h 6858000"/>
              <a:gd name="connsiteX460" fmla="*/ 1746128 w 7467600"/>
              <a:gd name="connsiteY460" fmla="*/ 6858000 h 6858000"/>
              <a:gd name="connsiteX461" fmla="*/ 1753934 w 7467600"/>
              <a:gd name="connsiteY461" fmla="*/ 6724796 h 6858000"/>
              <a:gd name="connsiteX462" fmla="*/ 1792053 w 7467600"/>
              <a:gd name="connsiteY462" fmla="*/ 6572396 h 6858000"/>
              <a:gd name="connsiteX463" fmla="*/ 1862248 w 7467600"/>
              <a:gd name="connsiteY463" fmla="*/ 6266397 h 6858000"/>
              <a:gd name="connsiteX464" fmla="*/ 1862250 w 7467600"/>
              <a:gd name="connsiteY464" fmla="*/ 6033531 h 6858000"/>
              <a:gd name="connsiteX465" fmla="*/ 1211999 w 7467600"/>
              <a:gd name="connsiteY465" fmla="*/ 6683610 h 6858000"/>
              <a:gd name="connsiteX466" fmla="*/ 1213266 w 7467600"/>
              <a:gd name="connsiteY466" fmla="*/ 6691947 h 6858000"/>
              <a:gd name="connsiteX467" fmla="*/ 1203370 w 7467600"/>
              <a:gd name="connsiteY467" fmla="*/ 6850676 h 6858000"/>
              <a:gd name="connsiteX468" fmla="*/ 1203671 w 7467600"/>
              <a:gd name="connsiteY468" fmla="*/ 6858000 h 6858000"/>
              <a:gd name="connsiteX469" fmla="*/ 1143180 w 7467600"/>
              <a:gd name="connsiteY469" fmla="*/ 6858000 h 6858000"/>
              <a:gd name="connsiteX470" fmla="*/ 1142176 w 7467600"/>
              <a:gd name="connsiteY470" fmla="*/ 6766045 h 6858000"/>
              <a:gd name="connsiteX471" fmla="*/ 1067484 w 7467600"/>
              <a:gd name="connsiteY471" fmla="*/ 6858000 h 6858000"/>
              <a:gd name="connsiteX472" fmla="*/ 953928 w 7467600"/>
              <a:gd name="connsiteY472" fmla="*/ 6858000 h 6858000"/>
              <a:gd name="connsiteX473" fmla="*/ 959715 w 7467600"/>
              <a:gd name="connsiteY473" fmla="*/ 6850185 h 6858000"/>
              <a:gd name="connsiteX474" fmla="*/ 1483788 w 7467600"/>
              <a:gd name="connsiteY474" fmla="*/ 6259174 h 6858000"/>
              <a:gd name="connsiteX475" fmla="*/ 1100671 w 7467600"/>
              <a:gd name="connsiteY475" fmla="*/ 6252137 h 6858000"/>
              <a:gd name="connsiteX476" fmla="*/ 1090144 w 7467600"/>
              <a:gd name="connsiteY476" fmla="*/ 6256748 h 6858000"/>
              <a:gd name="connsiteX477" fmla="*/ 1095872 w 7467600"/>
              <a:gd name="connsiteY477" fmla="*/ 6271892 h 6858000"/>
              <a:gd name="connsiteX478" fmla="*/ 262785 w 7467600"/>
              <a:gd name="connsiteY478" fmla="*/ 6845450 h 6858000"/>
              <a:gd name="connsiteX479" fmla="*/ 209968 w 7467600"/>
              <a:gd name="connsiteY479" fmla="*/ 6770713 h 6858000"/>
              <a:gd name="connsiteX480" fmla="*/ 873460 w 7467600"/>
              <a:gd name="connsiteY480" fmla="*/ 6253768 h 6858000"/>
              <a:gd name="connsiteX481" fmla="*/ 192686 w 7467600"/>
              <a:gd name="connsiteY481" fmla="*/ 5849257 h 6858000"/>
              <a:gd name="connsiteX482" fmla="*/ 4696 w 7467600"/>
              <a:gd name="connsiteY482" fmla="*/ 5697668 h 6858000"/>
              <a:gd name="connsiteX483" fmla="*/ 0 w 7467600"/>
              <a:gd name="connsiteY483" fmla="*/ 5689984 h 6858000"/>
              <a:gd name="connsiteX484" fmla="*/ 0 w 7467600"/>
              <a:gd name="connsiteY484" fmla="*/ 5513472 h 6858000"/>
              <a:gd name="connsiteX485" fmla="*/ 174101 w 7467600"/>
              <a:gd name="connsiteY485" fmla="*/ 5620277 h 6858000"/>
              <a:gd name="connsiteX486" fmla="*/ 891800 w 7467600"/>
              <a:gd name="connsiteY486" fmla="*/ 6036935 h 6858000"/>
              <a:gd name="connsiteX487" fmla="*/ 1072219 w 7467600"/>
              <a:gd name="connsiteY487" fmla="*/ 6169443 h 6858000"/>
              <a:gd name="connsiteX488" fmla="*/ 1074117 w 7467600"/>
              <a:gd name="connsiteY488" fmla="*/ 6170301 h 6858000"/>
              <a:gd name="connsiteX489" fmla="*/ 1083114 w 7467600"/>
              <a:gd name="connsiteY489" fmla="*/ 6174131 h 6858000"/>
              <a:gd name="connsiteX490" fmla="*/ 1543010 w 7467600"/>
              <a:gd name="connsiteY490" fmla="*/ 6191140 h 6858000"/>
              <a:gd name="connsiteX491" fmla="*/ 1551080 w 7467600"/>
              <a:gd name="connsiteY491" fmla="*/ 6195006 h 6858000"/>
              <a:gd name="connsiteX492" fmla="*/ 2345443 w 7467600"/>
              <a:gd name="connsiteY492" fmla="*/ 5549882 h 6858000"/>
              <a:gd name="connsiteX493" fmla="*/ 1721499 w 7467600"/>
              <a:gd name="connsiteY493" fmla="*/ 5599969 h 6858000"/>
              <a:gd name="connsiteX494" fmla="*/ 767716 w 7467600"/>
              <a:gd name="connsiteY494" fmla="*/ 5472768 h 6858000"/>
              <a:gd name="connsiteX495" fmla="*/ 722147 w 7467600"/>
              <a:gd name="connsiteY495" fmla="*/ 5393091 h 6858000"/>
              <a:gd name="connsiteX496" fmla="*/ 1485552 w 7467600"/>
              <a:gd name="connsiteY496" fmla="*/ 5313202 h 6858000"/>
              <a:gd name="connsiteX497" fmla="*/ 2143004 w 7467600"/>
              <a:gd name="connsiteY497" fmla="*/ 5402420 h 6858000"/>
              <a:gd name="connsiteX498" fmla="*/ 1933391 w 7467600"/>
              <a:gd name="connsiteY498" fmla="*/ 5156971 h 6858000"/>
              <a:gd name="connsiteX499" fmla="*/ 1827118 w 7467600"/>
              <a:gd name="connsiteY499" fmla="*/ 4968410 h 6858000"/>
              <a:gd name="connsiteX500" fmla="*/ 1837349 w 7467600"/>
              <a:gd name="connsiteY500" fmla="*/ 4956357 h 6858000"/>
              <a:gd name="connsiteX501" fmla="*/ 2162835 w 7467600"/>
              <a:gd name="connsiteY501" fmla="*/ 5187853 h 6858000"/>
              <a:gd name="connsiteX502" fmla="*/ 2257167 w 7467600"/>
              <a:gd name="connsiteY502" fmla="*/ 5462123 h 6858000"/>
              <a:gd name="connsiteX503" fmla="*/ 2261598 w 7467600"/>
              <a:gd name="connsiteY503" fmla="*/ 5467998 h 6858000"/>
              <a:gd name="connsiteX504" fmla="*/ 2437177 w 7467600"/>
              <a:gd name="connsiteY504" fmla="*/ 5479608 h 6858000"/>
              <a:gd name="connsiteX505" fmla="*/ 2445247 w 7467600"/>
              <a:gd name="connsiteY505" fmla="*/ 5483476 h 6858000"/>
              <a:gd name="connsiteX506" fmla="*/ 2743626 w 7467600"/>
              <a:gd name="connsiteY506" fmla="*/ 5304819 h 6858000"/>
              <a:gd name="connsiteX507" fmla="*/ 3048102 w 7467600"/>
              <a:gd name="connsiteY507" fmla="*/ 5150595 h 6858000"/>
              <a:gd name="connsiteX508" fmla="*/ 1799414 w 7467600"/>
              <a:gd name="connsiteY508" fmla="*/ 4694732 h 6858000"/>
              <a:gd name="connsiteX509" fmla="*/ 1771735 w 7467600"/>
              <a:gd name="connsiteY509" fmla="*/ 4619929 h 6858000"/>
              <a:gd name="connsiteX510" fmla="*/ 3104273 w 7467600"/>
              <a:gd name="connsiteY510" fmla="*/ 5076159 h 6858000"/>
              <a:gd name="connsiteX511" fmla="*/ 3113245 w 7467600"/>
              <a:gd name="connsiteY511" fmla="*/ 5090705 h 6858000"/>
              <a:gd name="connsiteX512" fmla="*/ 3126294 w 7467600"/>
              <a:gd name="connsiteY512" fmla="*/ 5114400 h 6858000"/>
              <a:gd name="connsiteX513" fmla="*/ 3937433 w 7467600"/>
              <a:gd name="connsiteY513" fmla="*/ 4830473 h 6858000"/>
              <a:gd name="connsiteX514" fmla="*/ 3590475 w 7467600"/>
              <a:gd name="connsiteY514" fmla="*/ 4597974 h 6858000"/>
              <a:gd name="connsiteX515" fmla="*/ 3100264 w 7467600"/>
              <a:gd name="connsiteY515" fmla="*/ 4579845 h 6858000"/>
              <a:gd name="connsiteX516" fmla="*/ 2183576 w 7467600"/>
              <a:gd name="connsiteY516" fmla="*/ 4227150 h 6858000"/>
              <a:gd name="connsiteX517" fmla="*/ 2151029 w 7467600"/>
              <a:gd name="connsiteY517" fmla="*/ 4146947 h 6858000"/>
              <a:gd name="connsiteX518" fmla="*/ 3563434 w 7467600"/>
              <a:gd name="connsiteY518" fmla="*/ 4469115 h 6858000"/>
              <a:gd name="connsiteX519" fmla="*/ 3177952 w 7467600"/>
              <a:gd name="connsiteY519" fmla="*/ 3657386 h 6858000"/>
              <a:gd name="connsiteX520" fmla="*/ 3189263 w 7467600"/>
              <a:gd name="connsiteY520" fmla="*/ 3625726 h 6858000"/>
              <a:gd name="connsiteX521" fmla="*/ 3560912 w 7467600"/>
              <a:gd name="connsiteY521" fmla="*/ 4079863 h 6858000"/>
              <a:gd name="connsiteX522" fmla="*/ 3626636 w 7467600"/>
              <a:gd name="connsiteY522" fmla="*/ 4512230 h 6858000"/>
              <a:gd name="connsiteX523" fmla="*/ 3653088 w 7467600"/>
              <a:gd name="connsiteY523" fmla="*/ 4521417 h 6858000"/>
              <a:gd name="connsiteX524" fmla="*/ 3988128 w 7467600"/>
              <a:gd name="connsiteY524" fmla="*/ 4817267 h 6858000"/>
              <a:gd name="connsiteX525" fmla="*/ 4830582 w 7467600"/>
              <a:gd name="connsiteY525" fmla="*/ 4676000 h 6858000"/>
              <a:gd name="connsiteX526" fmla="*/ 4830100 w 7467600"/>
              <a:gd name="connsiteY526" fmla="*/ 4675554 h 6858000"/>
              <a:gd name="connsiteX527" fmla="*/ 4036318 w 7467600"/>
              <a:gd name="connsiteY527" fmla="*/ 4147013 h 6858000"/>
              <a:gd name="connsiteX528" fmla="*/ 3432098 w 7467600"/>
              <a:gd name="connsiteY528" fmla="*/ 3537312 h 6858000"/>
              <a:gd name="connsiteX529" fmla="*/ 3446761 w 7467600"/>
              <a:gd name="connsiteY529" fmla="*/ 3461278 h 6858000"/>
              <a:gd name="connsiteX530" fmla="*/ 4419733 w 7467600"/>
              <a:gd name="connsiteY530" fmla="*/ 3963555 h 6858000"/>
              <a:gd name="connsiteX531" fmla="*/ 4781371 w 7467600"/>
              <a:gd name="connsiteY531" fmla="*/ 4458604 h 6858000"/>
              <a:gd name="connsiteX532" fmla="*/ 4780440 w 7467600"/>
              <a:gd name="connsiteY532" fmla="*/ 4470290 h 6858000"/>
              <a:gd name="connsiteX533" fmla="*/ 4898954 w 7467600"/>
              <a:gd name="connsiteY533" fmla="*/ 4662092 h 6858000"/>
              <a:gd name="connsiteX534" fmla="*/ 4900699 w 7467600"/>
              <a:gd name="connsiteY534" fmla="*/ 4670867 h 6858000"/>
              <a:gd name="connsiteX535" fmla="*/ 5714511 w 7467600"/>
              <a:gd name="connsiteY535" fmla="*/ 4663483 h 6858000"/>
              <a:gd name="connsiteX536" fmla="*/ 5464793 w 7467600"/>
              <a:gd name="connsiteY536" fmla="*/ 4393556 h 6858000"/>
              <a:gd name="connsiteX537" fmla="*/ 5461897 w 7467600"/>
              <a:gd name="connsiteY537" fmla="*/ 4390879 h 6858000"/>
              <a:gd name="connsiteX538" fmla="*/ 4294126 w 7467600"/>
              <a:gd name="connsiteY538" fmla="*/ 3303048 h 6858000"/>
              <a:gd name="connsiteX539" fmla="*/ 4305321 w 7467600"/>
              <a:gd name="connsiteY539" fmla="*/ 3256953 h 6858000"/>
              <a:gd name="connsiteX540" fmla="*/ 4949299 w 7467600"/>
              <a:gd name="connsiteY540" fmla="*/ 3766336 h 6858000"/>
              <a:gd name="connsiteX541" fmla="*/ 5291452 w 7467600"/>
              <a:gd name="connsiteY541" fmla="*/ 4076801 h 6858000"/>
              <a:gd name="connsiteX542" fmla="*/ 5434998 w 7467600"/>
              <a:gd name="connsiteY542" fmla="*/ 4254100 h 6858000"/>
              <a:gd name="connsiteX543" fmla="*/ 5351015 w 7467600"/>
              <a:gd name="connsiteY543" fmla="*/ 3760989 h 6858000"/>
              <a:gd name="connsiteX544" fmla="*/ 5413780 w 7467600"/>
              <a:gd name="connsiteY544" fmla="*/ 2966265 h 6858000"/>
              <a:gd name="connsiteX545" fmla="*/ 5425627 w 7467600"/>
              <a:gd name="connsiteY545" fmla="*/ 2954192 h 6858000"/>
              <a:gd name="connsiteX546" fmla="*/ 6604735 w 7467600"/>
              <a:gd name="connsiteY546" fmla="*/ 2041381 h 6858000"/>
              <a:gd name="connsiteX547" fmla="*/ 7204487 w 7467600"/>
              <a:gd name="connsiteY547" fmla="*/ 2742112 h 6858000"/>
              <a:gd name="connsiteX548" fmla="*/ 7131592 w 7467600"/>
              <a:gd name="connsiteY548" fmla="*/ 2672096 h 6858000"/>
              <a:gd name="connsiteX549" fmla="*/ 6996344 w 7467600"/>
              <a:gd name="connsiteY549" fmla="*/ 2518310 h 6858000"/>
              <a:gd name="connsiteX550" fmla="*/ 6735495 w 7467600"/>
              <a:gd name="connsiteY550" fmla="*/ 2196890 h 6858000"/>
              <a:gd name="connsiteX551" fmla="*/ 6721901 w 7467600"/>
              <a:gd name="connsiteY551" fmla="*/ 2179274 h 6858000"/>
              <a:gd name="connsiteX552" fmla="*/ 6604735 w 7467600"/>
              <a:gd name="connsiteY552" fmla="*/ 2041381 h 6858000"/>
              <a:gd name="connsiteX553" fmla="*/ 6591670 w 7467600"/>
              <a:gd name="connsiteY553" fmla="*/ 1988277 h 6858000"/>
              <a:gd name="connsiteX554" fmla="*/ 6747349 w 7467600"/>
              <a:gd name="connsiteY554" fmla="*/ 2160069 h 6858000"/>
              <a:gd name="connsiteX555" fmla="*/ 6760943 w 7467600"/>
              <a:gd name="connsiteY555" fmla="*/ 2177686 h 6858000"/>
              <a:gd name="connsiteX556" fmla="*/ 7021065 w 7467600"/>
              <a:gd name="connsiteY556" fmla="*/ 2498102 h 6858000"/>
              <a:gd name="connsiteX557" fmla="*/ 7155223 w 7467600"/>
              <a:gd name="connsiteY557" fmla="*/ 2650386 h 6858000"/>
              <a:gd name="connsiteX558" fmla="*/ 7203167 w 7467600"/>
              <a:gd name="connsiteY558" fmla="*/ 2697288 h 6858000"/>
              <a:gd name="connsiteX559" fmla="*/ 6937703 w 7467600"/>
              <a:gd name="connsiteY559" fmla="*/ 2321981 h 6858000"/>
              <a:gd name="connsiteX560" fmla="*/ 6591670 w 7467600"/>
              <a:gd name="connsiteY560" fmla="*/ 1988277 h 6858000"/>
              <a:gd name="connsiteX561" fmla="*/ 5798671 w 7467600"/>
              <a:gd name="connsiteY561" fmla="*/ 1981601 h 6858000"/>
              <a:gd name="connsiteX562" fmla="*/ 5754709 w 7467600"/>
              <a:gd name="connsiteY562" fmla="*/ 2071454 h 6858000"/>
              <a:gd name="connsiteX563" fmla="*/ 5763044 w 7467600"/>
              <a:gd name="connsiteY563" fmla="*/ 2842206 h 6858000"/>
              <a:gd name="connsiteX564" fmla="*/ 5764974 w 7467600"/>
              <a:gd name="connsiteY564" fmla="*/ 2799609 h 6858000"/>
              <a:gd name="connsiteX565" fmla="*/ 5767665 w 7467600"/>
              <a:gd name="connsiteY565" fmla="*/ 2666409 h 6858000"/>
              <a:gd name="connsiteX566" fmla="*/ 5763055 w 7467600"/>
              <a:gd name="connsiteY566" fmla="*/ 2579705 h 6858000"/>
              <a:gd name="connsiteX567" fmla="*/ 5758079 w 7467600"/>
              <a:gd name="connsiteY567" fmla="*/ 2492508 h 6858000"/>
              <a:gd name="connsiteX568" fmla="*/ 5779325 w 7467600"/>
              <a:gd name="connsiteY568" fmla="*/ 2197069 h 6858000"/>
              <a:gd name="connsiteX569" fmla="*/ 5798671 w 7467600"/>
              <a:gd name="connsiteY569" fmla="*/ 1981601 h 6858000"/>
              <a:gd name="connsiteX570" fmla="*/ 5829202 w 7467600"/>
              <a:gd name="connsiteY570" fmla="*/ 1971679 h 6858000"/>
              <a:gd name="connsiteX571" fmla="*/ 5809558 w 7467600"/>
              <a:gd name="connsiteY571" fmla="*/ 2198043 h 6858000"/>
              <a:gd name="connsiteX572" fmla="*/ 5788653 w 7467600"/>
              <a:gd name="connsiteY572" fmla="*/ 2489430 h 6858000"/>
              <a:gd name="connsiteX573" fmla="*/ 5793439 w 7467600"/>
              <a:gd name="connsiteY573" fmla="*/ 2575235 h 6858000"/>
              <a:gd name="connsiteX574" fmla="*/ 5796837 w 7467600"/>
              <a:gd name="connsiteY574" fmla="*/ 2637633 h 6858000"/>
              <a:gd name="connsiteX575" fmla="*/ 5818614 w 7467600"/>
              <a:gd name="connsiteY575" fmla="*/ 2473055 h 6858000"/>
              <a:gd name="connsiteX576" fmla="*/ 5829202 w 7467600"/>
              <a:gd name="connsiteY576" fmla="*/ 1971679 h 6858000"/>
              <a:gd name="connsiteX577" fmla="*/ 5911389 w 7467600"/>
              <a:gd name="connsiteY577" fmla="*/ 1898371 h 6858000"/>
              <a:gd name="connsiteX578" fmla="*/ 6237627 w 7467600"/>
              <a:gd name="connsiteY578" fmla="*/ 2231921 h 6858000"/>
              <a:gd name="connsiteX579" fmla="*/ 5911389 w 7467600"/>
              <a:gd name="connsiteY579" fmla="*/ 1898371 h 6858000"/>
              <a:gd name="connsiteX580" fmla="*/ 6944437 w 7467600"/>
              <a:gd name="connsiteY580" fmla="*/ 1575402 h 6858000"/>
              <a:gd name="connsiteX581" fmla="*/ 6304730 w 7467600"/>
              <a:gd name="connsiteY581" fmla="*/ 1766654 h 6858000"/>
              <a:gd name="connsiteX582" fmla="*/ 6944437 w 7467600"/>
              <a:gd name="connsiteY582" fmla="*/ 1575402 h 6858000"/>
              <a:gd name="connsiteX583" fmla="*/ 7019523 w 7467600"/>
              <a:gd name="connsiteY583" fmla="*/ 1519450 h 6858000"/>
              <a:gd name="connsiteX584" fmla="*/ 6298091 w 7467600"/>
              <a:gd name="connsiteY584" fmla="*/ 1737122 h 6858000"/>
              <a:gd name="connsiteX585" fmla="*/ 7019523 w 7467600"/>
              <a:gd name="connsiteY585" fmla="*/ 1519450 h 6858000"/>
              <a:gd name="connsiteX586" fmla="*/ 2399523 w 7467600"/>
              <a:gd name="connsiteY586" fmla="*/ 1428234 h 6858000"/>
              <a:gd name="connsiteX587" fmla="*/ 2224982 w 7467600"/>
              <a:gd name="connsiteY587" fmla="*/ 1826201 h 6858000"/>
              <a:gd name="connsiteX588" fmla="*/ 2096099 w 7467600"/>
              <a:gd name="connsiteY588" fmla="*/ 2345900 h 6858000"/>
              <a:gd name="connsiteX589" fmla="*/ 2283317 w 7467600"/>
              <a:gd name="connsiteY589" fmla="*/ 1796925 h 6858000"/>
              <a:gd name="connsiteX590" fmla="*/ 2399523 w 7467600"/>
              <a:gd name="connsiteY590" fmla="*/ 1428234 h 6858000"/>
              <a:gd name="connsiteX591" fmla="*/ 2448558 w 7467600"/>
              <a:gd name="connsiteY591" fmla="*/ 1373435 h 6858000"/>
              <a:gd name="connsiteX592" fmla="*/ 2312521 w 7467600"/>
              <a:gd name="connsiteY592" fmla="*/ 1806140 h 6858000"/>
              <a:gd name="connsiteX593" fmla="*/ 2127533 w 7467600"/>
              <a:gd name="connsiteY593" fmla="*/ 2348380 h 6858000"/>
              <a:gd name="connsiteX594" fmla="*/ 2358080 w 7467600"/>
              <a:gd name="connsiteY594" fmla="*/ 1866134 h 6858000"/>
              <a:gd name="connsiteX595" fmla="*/ 2407436 w 7467600"/>
              <a:gd name="connsiteY595" fmla="*/ 1651070 h 6858000"/>
              <a:gd name="connsiteX596" fmla="*/ 2448558 w 7467600"/>
              <a:gd name="connsiteY596" fmla="*/ 1373435 h 6858000"/>
              <a:gd name="connsiteX597" fmla="*/ 278707 w 7467600"/>
              <a:gd name="connsiteY597" fmla="*/ 1352270 h 6858000"/>
              <a:gd name="connsiteX598" fmla="*/ 321570 w 7467600"/>
              <a:gd name="connsiteY598" fmla="*/ 1861610 h 6858000"/>
              <a:gd name="connsiteX599" fmla="*/ 294281 w 7467600"/>
              <a:gd name="connsiteY599" fmla="*/ 1440658 h 6858000"/>
              <a:gd name="connsiteX600" fmla="*/ 278707 w 7467600"/>
              <a:gd name="connsiteY600" fmla="*/ 1352270 h 6858000"/>
              <a:gd name="connsiteX601" fmla="*/ 1423821 w 7467600"/>
              <a:gd name="connsiteY601" fmla="*/ 1351958 h 6858000"/>
              <a:gd name="connsiteX602" fmla="*/ 1638521 w 7467600"/>
              <a:gd name="connsiteY602" fmla="*/ 1908470 h 6858000"/>
              <a:gd name="connsiteX603" fmla="*/ 1754199 w 7467600"/>
              <a:gd name="connsiteY603" fmla="*/ 2149284 h 6858000"/>
              <a:gd name="connsiteX604" fmla="*/ 1908359 w 7467600"/>
              <a:gd name="connsiteY604" fmla="*/ 2364988 h 6858000"/>
              <a:gd name="connsiteX605" fmla="*/ 1647661 w 7467600"/>
              <a:gd name="connsiteY605" fmla="*/ 1825945 h 6858000"/>
              <a:gd name="connsiteX606" fmla="*/ 1423821 w 7467600"/>
              <a:gd name="connsiteY606" fmla="*/ 1351958 h 6858000"/>
              <a:gd name="connsiteX607" fmla="*/ 1431890 w 7467600"/>
              <a:gd name="connsiteY607" fmla="*/ 1306475 h 6858000"/>
              <a:gd name="connsiteX608" fmla="*/ 1507597 w 7467600"/>
              <a:gd name="connsiteY608" fmla="*/ 1446132 h 6858000"/>
              <a:gd name="connsiteX609" fmla="*/ 1674586 w 7467600"/>
              <a:gd name="connsiteY609" fmla="*/ 1813832 h 6858000"/>
              <a:gd name="connsiteX610" fmla="*/ 1815950 w 7467600"/>
              <a:gd name="connsiteY610" fmla="*/ 2128564 h 6858000"/>
              <a:gd name="connsiteX611" fmla="*/ 1984242 w 7467600"/>
              <a:gd name="connsiteY611" fmla="*/ 2430829 h 6858000"/>
              <a:gd name="connsiteX612" fmla="*/ 2014023 w 7467600"/>
              <a:gd name="connsiteY612" fmla="*/ 2450995 h 6858000"/>
              <a:gd name="connsiteX613" fmla="*/ 1747337 w 7467600"/>
              <a:gd name="connsiteY613" fmla="*/ 1855264 h 6858000"/>
              <a:gd name="connsiteX614" fmla="*/ 1533749 w 7467600"/>
              <a:gd name="connsiteY614" fmla="*/ 1478656 h 6858000"/>
              <a:gd name="connsiteX615" fmla="*/ 1431890 w 7467600"/>
              <a:gd name="connsiteY615" fmla="*/ 1306475 h 6858000"/>
              <a:gd name="connsiteX616" fmla="*/ 5052692 w 7467600"/>
              <a:gd name="connsiteY616" fmla="*/ 1292994 h 6858000"/>
              <a:gd name="connsiteX617" fmla="*/ 5200661 w 7467600"/>
              <a:gd name="connsiteY617" fmla="*/ 1635186 h 6858000"/>
              <a:gd name="connsiteX618" fmla="*/ 5297138 w 7467600"/>
              <a:gd name="connsiteY618" fmla="*/ 1906351 h 6858000"/>
              <a:gd name="connsiteX619" fmla="*/ 5052692 w 7467600"/>
              <a:gd name="connsiteY619" fmla="*/ 1292994 h 6858000"/>
              <a:gd name="connsiteX620" fmla="*/ 5009948 w 7467600"/>
              <a:gd name="connsiteY620" fmla="*/ 1273619 h 6858000"/>
              <a:gd name="connsiteX621" fmla="*/ 5121777 w 7467600"/>
              <a:gd name="connsiteY621" fmla="*/ 1654213 h 6858000"/>
              <a:gd name="connsiteX622" fmla="*/ 5293545 w 7467600"/>
              <a:gd name="connsiteY622" fmla="*/ 2072247 h 6858000"/>
              <a:gd name="connsiteX623" fmla="*/ 5294042 w 7467600"/>
              <a:gd name="connsiteY623" fmla="*/ 2065019 h 6858000"/>
              <a:gd name="connsiteX624" fmla="*/ 5171936 w 7467600"/>
              <a:gd name="connsiteY624" fmla="*/ 1647613 h 6858000"/>
              <a:gd name="connsiteX625" fmla="*/ 5009948 w 7467600"/>
              <a:gd name="connsiteY625" fmla="*/ 1273619 h 6858000"/>
              <a:gd name="connsiteX626" fmla="*/ 655236 w 7467600"/>
              <a:gd name="connsiteY626" fmla="*/ 1268632 h 6858000"/>
              <a:gd name="connsiteX627" fmla="*/ 839521 w 7467600"/>
              <a:gd name="connsiteY627" fmla="*/ 1685315 h 6858000"/>
              <a:gd name="connsiteX628" fmla="*/ 1109416 w 7467600"/>
              <a:gd name="connsiteY628" fmla="*/ 2061663 h 6858000"/>
              <a:gd name="connsiteX629" fmla="*/ 1298300 w 7467600"/>
              <a:gd name="connsiteY629" fmla="*/ 2247742 h 6858000"/>
              <a:gd name="connsiteX630" fmla="*/ 1125871 w 7467600"/>
              <a:gd name="connsiteY630" fmla="*/ 1989513 h 6858000"/>
              <a:gd name="connsiteX631" fmla="*/ 981574 w 7467600"/>
              <a:gd name="connsiteY631" fmla="*/ 1783157 h 6858000"/>
              <a:gd name="connsiteX632" fmla="*/ 922198 w 7467600"/>
              <a:gd name="connsiteY632" fmla="*/ 1677437 h 6858000"/>
              <a:gd name="connsiteX633" fmla="*/ 869293 w 7467600"/>
              <a:gd name="connsiteY633" fmla="*/ 1583214 h 6858000"/>
              <a:gd name="connsiteX634" fmla="*/ 751431 w 7467600"/>
              <a:gd name="connsiteY634" fmla="*/ 1405731 h 6858000"/>
              <a:gd name="connsiteX635" fmla="*/ 655236 w 7467600"/>
              <a:gd name="connsiteY635" fmla="*/ 1268632 h 6858000"/>
              <a:gd name="connsiteX636" fmla="*/ 6516292 w 7467600"/>
              <a:gd name="connsiteY636" fmla="*/ 1263064 h 6858000"/>
              <a:gd name="connsiteX637" fmla="*/ 5736320 w 7467600"/>
              <a:gd name="connsiteY637" fmla="*/ 1501803 h 6858000"/>
              <a:gd name="connsiteX638" fmla="*/ 6516292 w 7467600"/>
              <a:gd name="connsiteY638" fmla="*/ 1263064 h 6858000"/>
              <a:gd name="connsiteX639" fmla="*/ 291466 w 7467600"/>
              <a:gd name="connsiteY639" fmla="*/ 1250369 h 6858000"/>
              <a:gd name="connsiteX640" fmla="*/ 323180 w 7467600"/>
              <a:gd name="connsiteY640" fmla="*/ 1435283 h 6858000"/>
              <a:gd name="connsiteX641" fmla="*/ 349381 w 7467600"/>
              <a:gd name="connsiteY641" fmla="*/ 1875041 h 6858000"/>
              <a:gd name="connsiteX642" fmla="*/ 374363 w 7467600"/>
              <a:gd name="connsiteY642" fmla="*/ 1506494 h 6858000"/>
              <a:gd name="connsiteX643" fmla="*/ 302168 w 7467600"/>
              <a:gd name="connsiteY643" fmla="*/ 1274495 h 6858000"/>
              <a:gd name="connsiteX644" fmla="*/ 291466 w 7467600"/>
              <a:gd name="connsiteY644" fmla="*/ 1250369 h 6858000"/>
              <a:gd name="connsiteX645" fmla="*/ 678222 w 7467600"/>
              <a:gd name="connsiteY645" fmla="*/ 1248670 h 6858000"/>
              <a:gd name="connsiteX646" fmla="*/ 775536 w 7467600"/>
              <a:gd name="connsiteY646" fmla="*/ 1388015 h 6858000"/>
              <a:gd name="connsiteX647" fmla="*/ 894529 w 7467600"/>
              <a:gd name="connsiteY647" fmla="*/ 1567739 h 6858000"/>
              <a:gd name="connsiteX648" fmla="*/ 948000 w 7467600"/>
              <a:gd name="connsiteY648" fmla="*/ 1663088 h 6858000"/>
              <a:gd name="connsiteX649" fmla="*/ 1006812 w 7467600"/>
              <a:gd name="connsiteY649" fmla="*/ 1767683 h 6858000"/>
              <a:gd name="connsiteX650" fmla="*/ 1149133 w 7467600"/>
              <a:gd name="connsiteY650" fmla="*/ 1971513 h 6858000"/>
              <a:gd name="connsiteX651" fmla="*/ 1333952 w 7467600"/>
              <a:gd name="connsiteY651" fmla="*/ 2251620 h 6858000"/>
              <a:gd name="connsiteX652" fmla="*/ 1337329 w 7467600"/>
              <a:gd name="connsiteY652" fmla="*/ 2258350 h 6858000"/>
              <a:gd name="connsiteX653" fmla="*/ 1014726 w 7467600"/>
              <a:gd name="connsiteY653" fmla="*/ 1615556 h 6858000"/>
              <a:gd name="connsiteX654" fmla="*/ 678222 w 7467600"/>
              <a:gd name="connsiteY654" fmla="*/ 1248670 h 6858000"/>
              <a:gd name="connsiteX655" fmla="*/ 6691602 w 7467600"/>
              <a:gd name="connsiteY655" fmla="*/ 1140573 h 6858000"/>
              <a:gd name="connsiteX656" fmla="*/ 6571100 w 7467600"/>
              <a:gd name="connsiteY656" fmla="*/ 1183662 h 6858000"/>
              <a:gd name="connsiteX657" fmla="*/ 6241687 w 7467600"/>
              <a:gd name="connsiteY657" fmla="*/ 1257600 h 6858000"/>
              <a:gd name="connsiteX658" fmla="*/ 5693009 w 7467600"/>
              <a:gd name="connsiteY658" fmla="*/ 1478256 h 6858000"/>
              <a:gd name="connsiteX659" fmla="*/ 6548420 w 7467600"/>
              <a:gd name="connsiteY659" fmla="*/ 1214599 h 6858000"/>
              <a:gd name="connsiteX660" fmla="*/ 6605473 w 7467600"/>
              <a:gd name="connsiteY660" fmla="*/ 1184686 h 6858000"/>
              <a:gd name="connsiteX661" fmla="*/ 6691602 w 7467600"/>
              <a:gd name="connsiteY661" fmla="*/ 1140573 h 6858000"/>
              <a:gd name="connsiteX662" fmla="*/ 4002475 w 7467600"/>
              <a:gd name="connsiteY662" fmla="*/ 1037802 h 6858000"/>
              <a:gd name="connsiteX663" fmla="*/ 4000324 w 7467600"/>
              <a:gd name="connsiteY663" fmla="*/ 1039362 h 6858000"/>
              <a:gd name="connsiteX664" fmla="*/ 4002862 w 7467600"/>
              <a:gd name="connsiteY664" fmla="*/ 1042866 h 6858000"/>
              <a:gd name="connsiteX665" fmla="*/ 4002475 w 7467600"/>
              <a:gd name="connsiteY665" fmla="*/ 1037802 h 6858000"/>
              <a:gd name="connsiteX666" fmla="*/ 506322 w 7467600"/>
              <a:gd name="connsiteY666" fmla="*/ 1020997 h 6858000"/>
              <a:gd name="connsiteX667" fmla="*/ 533068 w 7467600"/>
              <a:gd name="connsiteY667" fmla="*/ 1029409 h 6858000"/>
              <a:gd name="connsiteX668" fmla="*/ 1232525 w 7467600"/>
              <a:gd name="connsiteY668" fmla="*/ 1804675 h 6858000"/>
              <a:gd name="connsiteX669" fmla="*/ 1388858 w 7467600"/>
              <a:gd name="connsiteY669" fmla="*/ 2368011 h 6858000"/>
              <a:gd name="connsiteX670" fmla="*/ 1384098 w 7467600"/>
              <a:gd name="connsiteY670" fmla="*/ 2378125 h 6858000"/>
              <a:gd name="connsiteX671" fmla="*/ 1425393 w 7467600"/>
              <a:gd name="connsiteY671" fmla="*/ 2589124 h 6858000"/>
              <a:gd name="connsiteX672" fmla="*/ 1424001 w 7467600"/>
              <a:gd name="connsiteY672" fmla="*/ 2597541 h 6858000"/>
              <a:gd name="connsiteX673" fmla="*/ 2152729 w 7467600"/>
              <a:gd name="connsiteY673" fmla="*/ 2864487 h 6858000"/>
              <a:gd name="connsiteX674" fmla="*/ 2020609 w 7467600"/>
              <a:gd name="connsiteY674" fmla="*/ 2539671 h 6858000"/>
              <a:gd name="connsiteX675" fmla="*/ 2018920 w 7467600"/>
              <a:gd name="connsiteY675" fmla="*/ 2536309 h 6858000"/>
              <a:gd name="connsiteX676" fmla="*/ 1342441 w 7467600"/>
              <a:gd name="connsiteY676" fmla="*/ 1173017 h 6858000"/>
              <a:gd name="connsiteX677" fmla="*/ 1367925 w 7467600"/>
              <a:gd name="connsiteY677" fmla="*/ 1135648 h 6858000"/>
              <a:gd name="connsiteX678" fmla="*/ 1771401 w 7467600"/>
              <a:gd name="connsiteY678" fmla="*/ 1806673 h 6858000"/>
              <a:gd name="connsiteX679" fmla="*/ 1972385 w 7467600"/>
              <a:gd name="connsiteY679" fmla="*/ 2198735 h 6858000"/>
              <a:gd name="connsiteX680" fmla="*/ 2040892 w 7467600"/>
              <a:gd name="connsiteY680" fmla="*/ 2405205 h 6858000"/>
              <a:gd name="connsiteX681" fmla="*/ 2131689 w 7467600"/>
              <a:gd name="connsiteY681" fmla="*/ 1936926 h 6858000"/>
              <a:gd name="connsiteX682" fmla="*/ 2454820 w 7467600"/>
              <a:gd name="connsiteY682" fmla="*/ 1248808 h 6858000"/>
              <a:gd name="connsiteX683" fmla="*/ 2492512 w 7467600"/>
              <a:gd name="connsiteY683" fmla="*/ 1302920 h 6858000"/>
              <a:gd name="connsiteX684" fmla="*/ 2081216 w 7467600"/>
              <a:gd name="connsiteY684" fmla="*/ 2527513 h 6858000"/>
              <a:gd name="connsiteX685" fmla="*/ 2081211 w 7467600"/>
              <a:gd name="connsiteY685" fmla="*/ 2528916 h 6858000"/>
              <a:gd name="connsiteX686" fmla="*/ 2199067 w 7467600"/>
              <a:gd name="connsiteY686" fmla="*/ 2884061 h 6858000"/>
              <a:gd name="connsiteX687" fmla="*/ 3192586 w 7467600"/>
              <a:gd name="connsiteY687" fmla="*/ 3411496 h 6858000"/>
              <a:gd name="connsiteX688" fmla="*/ 3182620 w 7467600"/>
              <a:gd name="connsiteY688" fmla="*/ 3483279 h 6858000"/>
              <a:gd name="connsiteX689" fmla="*/ 2435119 w 7467600"/>
              <a:gd name="connsiteY689" fmla="*/ 3080173 h 6858000"/>
              <a:gd name="connsiteX690" fmla="*/ 2410152 w 7467600"/>
              <a:gd name="connsiteY690" fmla="*/ 3063751 h 6858000"/>
              <a:gd name="connsiteX691" fmla="*/ 2408099 w 7467600"/>
              <a:gd name="connsiteY691" fmla="*/ 3064403 h 6858000"/>
              <a:gd name="connsiteX692" fmla="*/ 2407218 w 7467600"/>
              <a:gd name="connsiteY692" fmla="*/ 3070324 h 6858000"/>
              <a:gd name="connsiteX693" fmla="*/ 2380138 w 7467600"/>
              <a:gd name="connsiteY693" fmla="*/ 3099341 h 6858000"/>
              <a:gd name="connsiteX694" fmla="*/ 1765923 w 7467600"/>
              <a:gd name="connsiteY694" fmla="*/ 3581043 h 6858000"/>
              <a:gd name="connsiteX695" fmla="*/ 1702258 w 7467600"/>
              <a:gd name="connsiteY695" fmla="*/ 3612286 h 6858000"/>
              <a:gd name="connsiteX696" fmla="*/ 1538370 w 7467600"/>
              <a:gd name="connsiteY696" fmla="*/ 3811804 h 6858000"/>
              <a:gd name="connsiteX697" fmla="*/ 542867 w 7467600"/>
              <a:gd name="connsiteY697" fmla="*/ 4944092 h 6858000"/>
              <a:gd name="connsiteX698" fmla="*/ 515800 w 7467600"/>
              <a:gd name="connsiteY698" fmla="*/ 4862180 h 6858000"/>
              <a:gd name="connsiteX699" fmla="*/ 909145 w 7467600"/>
              <a:gd name="connsiteY699" fmla="*/ 4199225 h 6858000"/>
              <a:gd name="connsiteX700" fmla="*/ 1214067 w 7467600"/>
              <a:gd name="connsiteY700" fmla="*/ 3908561 h 6858000"/>
              <a:gd name="connsiteX701" fmla="*/ 640967 w 7467600"/>
              <a:gd name="connsiteY701" fmla="*/ 4105601 h 6858000"/>
              <a:gd name="connsiteX702" fmla="*/ 112563 w 7467600"/>
              <a:gd name="connsiteY702" fmla="*/ 4396952 h 6858000"/>
              <a:gd name="connsiteX703" fmla="*/ 0 w 7467600"/>
              <a:gd name="connsiteY703" fmla="*/ 4466006 h 6858000"/>
              <a:gd name="connsiteX704" fmla="*/ 0 w 7467600"/>
              <a:gd name="connsiteY704" fmla="*/ 4233763 h 6858000"/>
              <a:gd name="connsiteX705" fmla="*/ 36881 w 7467600"/>
              <a:gd name="connsiteY705" fmla="*/ 4200118 h 6858000"/>
              <a:gd name="connsiteX706" fmla="*/ 910534 w 7467600"/>
              <a:gd name="connsiteY706" fmla="*/ 3629753 h 6858000"/>
              <a:gd name="connsiteX707" fmla="*/ 1578717 w 7467600"/>
              <a:gd name="connsiteY707" fmla="*/ 3575982 h 6858000"/>
              <a:gd name="connsiteX708" fmla="*/ 2338780 w 7467600"/>
              <a:gd name="connsiteY708" fmla="*/ 3033725 h 6858000"/>
              <a:gd name="connsiteX709" fmla="*/ 1807991 w 7467600"/>
              <a:gd name="connsiteY709" fmla="*/ 2807184 h 6858000"/>
              <a:gd name="connsiteX710" fmla="*/ 1416358 w 7467600"/>
              <a:gd name="connsiteY710" fmla="*/ 3112571 h 6858000"/>
              <a:gd name="connsiteX711" fmla="*/ 939066 w 7467600"/>
              <a:gd name="connsiteY711" fmla="*/ 3378798 h 6858000"/>
              <a:gd name="connsiteX712" fmla="*/ 115099 w 7467600"/>
              <a:gd name="connsiteY712" fmla="*/ 3607650 h 6858000"/>
              <a:gd name="connsiteX713" fmla="*/ 97284 w 7467600"/>
              <a:gd name="connsiteY713" fmla="*/ 3520393 h 6858000"/>
              <a:gd name="connsiteX714" fmla="*/ 922050 w 7467600"/>
              <a:gd name="connsiteY714" fmla="*/ 3074867 h 6858000"/>
              <a:gd name="connsiteX715" fmla="*/ 1405265 w 7467600"/>
              <a:gd name="connsiteY715" fmla="*/ 3016319 h 6858000"/>
              <a:gd name="connsiteX716" fmla="*/ 1407512 w 7467600"/>
              <a:gd name="connsiteY716" fmla="*/ 3018001 h 6858000"/>
              <a:gd name="connsiteX717" fmla="*/ 1726266 w 7467600"/>
              <a:gd name="connsiteY717" fmla="*/ 2777274 h 6858000"/>
              <a:gd name="connsiteX718" fmla="*/ 625390 w 7467600"/>
              <a:gd name="connsiteY718" fmla="*/ 2514541 h 6858000"/>
              <a:gd name="connsiteX719" fmla="*/ 619799 w 7467600"/>
              <a:gd name="connsiteY719" fmla="*/ 2527180 h 6858000"/>
              <a:gd name="connsiteX720" fmla="*/ 310030 w 7467600"/>
              <a:gd name="connsiteY720" fmla="*/ 2771818 h 6858000"/>
              <a:gd name="connsiteX721" fmla="*/ 173877 w 7467600"/>
              <a:gd name="connsiteY721" fmla="*/ 2937056 h 6858000"/>
              <a:gd name="connsiteX722" fmla="*/ 77889 w 7467600"/>
              <a:gd name="connsiteY722" fmla="*/ 3138440 h 6858000"/>
              <a:gd name="connsiteX723" fmla="*/ 0 w 7467600"/>
              <a:gd name="connsiteY723" fmla="*/ 3271395 h 6858000"/>
              <a:gd name="connsiteX724" fmla="*/ 0 w 7467600"/>
              <a:gd name="connsiteY724" fmla="*/ 3153002 h 6858000"/>
              <a:gd name="connsiteX725" fmla="*/ 2386 w 7467600"/>
              <a:gd name="connsiteY725" fmla="*/ 3149203 h 6858000"/>
              <a:gd name="connsiteX726" fmla="*/ 89753 w 7467600"/>
              <a:gd name="connsiteY726" fmla="*/ 2987702 h 6858000"/>
              <a:gd name="connsiteX727" fmla="*/ 76869 w 7467600"/>
              <a:gd name="connsiteY727" fmla="*/ 3005404 h 6858000"/>
              <a:gd name="connsiteX728" fmla="*/ 32049 w 7467600"/>
              <a:gd name="connsiteY728" fmla="*/ 3065814 h 6858000"/>
              <a:gd name="connsiteX729" fmla="*/ 0 w 7467600"/>
              <a:gd name="connsiteY729" fmla="*/ 3108744 h 6858000"/>
              <a:gd name="connsiteX730" fmla="*/ 0 w 7467600"/>
              <a:gd name="connsiteY730" fmla="*/ 3058059 h 6858000"/>
              <a:gd name="connsiteX731" fmla="*/ 7610 w 7467600"/>
              <a:gd name="connsiteY731" fmla="*/ 3047889 h 6858000"/>
              <a:gd name="connsiteX732" fmla="*/ 52419 w 7467600"/>
              <a:gd name="connsiteY732" fmla="*/ 2987479 h 6858000"/>
              <a:gd name="connsiteX733" fmla="*/ 59142 w 7467600"/>
              <a:gd name="connsiteY733" fmla="*/ 2978488 h 6858000"/>
              <a:gd name="connsiteX734" fmla="*/ 0 w 7467600"/>
              <a:gd name="connsiteY734" fmla="*/ 3015334 h 6858000"/>
              <a:gd name="connsiteX735" fmla="*/ 0 w 7467600"/>
              <a:gd name="connsiteY735" fmla="*/ 2914286 h 6858000"/>
              <a:gd name="connsiteX736" fmla="*/ 36383 w 7467600"/>
              <a:gd name="connsiteY736" fmla="*/ 2901128 h 6858000"/>
              <a:gd name="connsiteX737" fmla="*/ 156329 w 7467600"/>
              <a:gd name="connsiteY737" fmla="*/ 2840533 h 6858000"/>
              <a:gd name="connsiteX738" fmla="*/ 358355 w 7467600"/>
              <a:gd name="connsiteY738" fmla="*/ 2620471 h 6858000"/>
              <a:gd name="connsiteX739" fmla="*/ 510577 w 7467600"/>
              <a:gd name="connsiteY739" fmla="*/ 2501244 h 6858000"/>
              <a:gd name="connsiteX740" fmla="*/ 211967 w 7467600"/>
              <a:gd name="connsiteY740" fmla="*/ 2479171 h 6858000"/>
              <a:gd name="connsiteX741" fmla="*/ 0 w 7467600"/>
              <a:gd name="connsiteY741" fmla="*/ 2476398 h 6858000"/>
              <a:gd name="connsiteX742" fmla="*/ 0 w 7467600"/>
              <a:gd name="connsiteY742" fmla="*/ 2389189 h 6858000"/>
              <a:gd name="connsiteX743" fmla="*/ 103062 w 7467600"/>
              <a:gd name="connsiteY743" fmla="*/ 2389518 h 6858000"/>
              <a:gd name="connsiteX744" fmla="*/ 510734 w 7467600"/>
              <a:gd name="connsiteY744" fmla="*/ 2416201 h 6858000"/>
              <a:gd name="connsiteX745" fmla="*/ 279257 w 7467600"/>
              <a:gd name="connsiteY745" fmla="*/ 2092102 h 6858000"/>
              <a:gd name="connsiteX746" fmla="*/ 65265 w 7467600"/>
              <a:gd name="connsiteY746" fmla="*/ 2006049 h 6858000"/>
              <a:gd name="connsiteX747" fmla="*/ 0 w 7467600"/>
              <a:gd name="connsiteY747" fmla="*/ 1982532 h 6858000"/>
              <a:gd name="connsiteX748" fmla="*/ 0 w 7467600"/>
              <a:gd name="connsiteY748" fmla="*/ 1912789 h 6858000"/>
              <a:gd name="connsiteX749" fmla="*/ 97460 w 7467600"/>
              <a:gd name="connsiteY749" fmla="*/ 1953725 h 6858000"/>
              <a:gd name="connsiteX750" fmla="*/ 221272 w 7467600"/>
              <a:gd name="connsiteY750" fmla="*/ 1980766 h 6858000"/>
              <a:gd name="connsiteX751" fmla="*/ 116765 w 7467600"/>
              <a:gd name="connsiteY751" fmla="*/ 1911033 h 6858000"/>
              <a:gd name="connsiteX752" fmla="*/ 16405 w 7467600"/>
              <a:gd name="connsiteY752" fmla="*/ 1803412 h 6858000"/>
              <a:gd name="connsiteX753" fmla="*/ 0 w 7467600"/>
              <a:gd name="connsiteY753" fmla="*/ 1784777 h 6858000"/>
              <a:gd name="connsiteX754" fmla="*/ 0 w 7467600"/>
              <a:gd name="connsiteY754" fmla="*/ 1740082 h 6858000"/>
              <a:gd name="connsiteX755" fmla="*/ 39394 w 7467600"/>
              <a:gd name="connsiteY755" fmla="*/ 1784856 h 6858000"/>
              <a:gd name="connsiteX756" fmla="*/ 135813 w 7467600"/>
              <a:gd name="connsiteY756" fmla="*/ 1888838 h 6858000"/>
              <a:gd name="connsiteX757" fmla="*/ 242575 w 7467600"/>
              <a:gd name="connsiteY757" fmla="*/ 1958841 h 6858000"/>
              <a:gd name="connsiteX758" fmla="*/ 82197 w 7467600"/>
              <a:gd name="connsiteY758" fmla="*/ 1754826 h 6858000"/>
              <a:gd name="connsiteX759" fmla="*/ 0 w 7467600"/>
              <a:gd name="connsiteY759" fmla="*/ 1679650 h 6858000"/>
              <a:gd name="connsiteX760" fmla="*/ 0 w 7467600"/>
              <a:gd name="connsiteY760" fmla="*/ 1602463 h 6858000"/>
              <a:gd name="connsiteX761" fmla="*/ 84689 w 7467600"/>
              <a:gd name="connsiteY761" fmla="*/ 1677442 h 6858000"/>
              <a:gd name="connsiteX762" fmla="*/ 298437 w 7467600"/>
              <a:gd name="connsiteY762" fmla="*/ 1968019 h 6858000"/>
              <a:gd name="connsiteX763" fmla="*/ 227269 w 7467600"/>
              <a:gd name="connsiteY763" fmla="*/ 1114064 h 6858000"/>
              <a:gd name="connsiteX764" fmla="*/ 248003 w 7467600"/>
              <a:gd name="connsiteY764" fmla="*/ 1089613 h 6858000"/>
              <a:gd name="connsiteX765" fmla="*/ 427020 w 7467600"/>
              <a:gd name="connsiteY765" fmla="*/ 1619803 h 6858000"/>
              <a:gd name="connsiteX766" fmla="*/ 340345 w 7467600"/>
              <a:gd name="connsiteY766" fmla="*/ 2027739 h 6858000"/>
              <a:gd name="connsiteX767" fmla="*/ 360865 w 7467600"/>
              <a:gd name="connsiteY767" fmla="*/ 2044827 h 6858000"/>
              <a:gd name="connsiteX768" fmla="*/ 560414 w 7467600"/>
              <a:gd name="connsiteY768" fmla="*/ 2421457 h 6858000"/>
              <a:gd name="connsiteX769" fmla="*/ 1359703 w 7467600"/>
              <a:gd name="connsiteY769" fmla="*/ 2578554 h 6858000"/>
              <a:gd name="connsiteX770" fmla="*/ 1359422 w 7467600"/>
              <a:gd name="connsiteY770" fmla="*/ 2577994 h 6858000"/>
              <a:gd name="connsiteX771" fmla="*/ 828701 w 7467600"/>
              <a:gd name="connsiteY771" fmla="*/ 1839520 h 6858000"/>
              <a:gd name="connsiteX772" fmla="*/ 494427 w 7467600"/>
              <a:gd name="connsiteY772" fmla="*/ 1092333 h 6858000"/>
              <a:gd name="connsiteX773" fmla="*/ 506322 w 7467600"/>
              <a:gd name="connsiteY773" fmla="*/ 1020997 h 6858000"/>
              <a:gd name="connsiteX774" fmla="*/ 4570198 w 7467600"/>
              <a:gd name="connsiteY774" fmla="*/ 978081 h 6858000"/>
              <a:gd name="connsiteX775" fmla="*/ 4523691 w 7467600"/>
              <a:gd name="connsiteY775" fmla="*/ 1127776 h 6858000"/>
              <a:gd name="connsiteX776" fmla="*/ 4509875 w 7467600"/>
              <a:gd name="connsiteY776" fmla="*/ 1167552 h 6858000"/>
              <a:gd name="connsiteX777" fmla="*/ 4478168 w 7467600"/>
              <a:gd name="connsiteY777" fmla="*/ 1260735 h 6858000"/>
              <a:gd name="connsiteX778" fmla="*/ 4409309 w 7467600"/>
              <a:gd name="connsiteY778" fmla="*/ 1666996 h 6858000"/>
              <a:gd name="connsiteX779" fmla="*/ 4370031 w 7467600"/>
              <a:gd name="connsiteY779" fmla="*/ 1955666 h 6858000"/>
              <a:gd name="connsiteX780" fmla="*/ 4570198 w 7467600"/>
              <a:gd name="connsiteY780" fmla="*/ 978081 h 6858000"/>
              <a:gd name="connsiteX781" fmla="*/ 4557898 w 7467600"/>
              <a:gd name="connsiteY781" fmla="*/ 900011 h 6858000"/>
              <a:gd name="connsiteX782" fmla="*/ 4344840 w 7467600"/>
              <a:gd name="connsiteY782" fmla="*/ 1922038 h 6858000"/>
              <a:gd name="connsiteX783" fmla="*/ 4378710 w 7467600"/>
              <a:gd name="connsiteY783" fmla="*/ 1665516 h 6858000"/>
              <a:gd name="connsiteX784" fmla="*/ 4448798 w 7467600"/>
              <a:gd name="connsiteY784" fmla="*/ 1253024 h 6858000"/>
              <a:gd name="connsiteX785" fmla="*/ 4480315 w 7467600"/>
              <a:gd name="connsiteY785" fmla="*/ 1158454 h 6858000"/>
              <a:gd name="connsiteX786" fmla="*/ 4494133 w 7467600"/>
              <a:gd name="connsiteY786" fmla="*/ 1118676 h 6858000"/>
              <a:gd name="connsiteX787" fmla="*/ 4557898 w 7467600"/>
              <a:gd name="connsiteY787" fmla="*/ 900011 h 6858000"/>
              <a:gd name="connsiteX788" fmla="*/ 5870151 w 7467600"/>
              <a:gd name="connsiteY788" fmla="*/ 898890 h 6858000"/>
              <a:gd name="connsiteX789" fmla="*/ 5861335 w 7467600"/>
              <a:gd name="connsiteY789" fmla="*/ 899177 h 6858000"/>
              <a:gd name="connsiteX790" fmla="*/ 5843702 w 7467600"/>
              <a:gd name="connsiteY790" fmla="*/ 899748 h 6858000"/>
              <a:gd name="connsiteX791" fmla="*/ 5651107 w 7467600"/>
              <a:gd name="connsiteY791" fmla="*/ 920306 h 6858000"/>
              <a:gd name="connsiteX792" fmla="*/ 5459407 w 7467600"/>
              <a:gd name="connsiteY792" fmla="*/ 940975 h 6858000"/>
              <a:gd name="connsiteX793" fmla="*/ 5374846 w 7467600"/>
              <a:gd name="connsiteY793" fmla="*/ 941988 h 6858000"/>
              <a:gd name="connsiteX794" fmla="*/ 5256105 w 7467600"/>
              <a:gd name="connsiteY794" fmla="*/ 945632 h 6858000"/>
              <a:gd name="connsiteX795" fmla="*/ 5107071 w 7467600"/>
              <a:gd name="connsiteY795" fmla="*/ 969720 h 6858000"/>
              <a:gd name="connsiteX796" fmla="*/ 4998681 w 7467600"/>
              <a:gd name="connsiteY796" fmla="*/ 988771 h 6858000"/>
              <a:gd name="connsiteX797" fmla="*/ 5870151 w 7467600"/>
              <a:gd name="connsiteY797" fmla="*/ 898890 h 6858000"/>
              <a:gd name="connsiteX798" fmla="*/ 5504425 w 7467600"/>
              <a:gd name="connsiteY798" fmla="*/ 848067 h 6858000"/>
              <a:gd name="connsiteX799" fmla="*/ 4968849 w 7467600"/>
              <a:gd name="connsiteY799" fmla="*/ 962318 h 6858000"/>
              <a:gd name="connsiteX800" fmla="*/ 5104039 w 7467600"/>
              <a:gd name="connsiteY800" fmla="*/ 940634 h 6858000"/>
              <a:gd name="connsiteX801" fmla="*/ 5256311 w 7467600"/>
              <a:gd name="connsiteY801" fmla="*/ 916490 h 6858000"/>
              <a:gd name="connsiteX802" fmla="*/ 5377381 w 7467600"/>
              <a:gd name="connsiteY802" fmla="*/ 912671 h 6858000"/>
              <a:gd name="connsiteX803" fmla="*/ 5460148 w 7467600"/>
              <a:gd name="connsiteY803" fmla="*/ 911442 h 6858000"/>
              <a:gd name="connsiteX804" fmla="*/ 5648971 w 7467600"/>
              <a:gd name="connsiteY804" fmla="*/ 891331 h 6858000"/>
              <a:gd name="connsiteX805" fmla="*/ 5844807 w 7467600"/>
              <a:gd name="connsiteY805" fmla="*/ 870718 h 6858000"/>
              <a:gd name="connsiteX806" fmla="*/ 5862975 w 7467600"/>
              <a:gd name="connsiteY806" fmla="*/ 869756 h 6858000"/>
              <a:gd name="connsiteX807" fmla="*/ 5920887 w 7467600"/>
              <a:gd name="connsiteY807" fmla="*/ 865929 h 6858000"/>
              <a:gd name="connsiteX808" fmla="*/ 5504425 w 7467600"/>
              <a:gd name="connsiteY808" fmla="*/ 848067 h 6858000"/>
              <a:gd name="connsiteX809" fmla="*/ 3607114 w 7467600"/>
              <a:gd name="connsiteY809" fmla="*/ 467441 h 6858000"/>
              <a:gd name="connsiteX810" fmla="*/ 3296242 w 7467600"/>
              <a:gd name="connsiteY810" fmla="*/ 807991 h 6858000"/>
              <a:gd name="connsiteX811" fmla="*/ 3174674 w 7467600"/>
              <a:gd name="connsiteY811" fmla="*/ 919759 h 6858000"/>
              <a:gd name="connsiteX812" fmla="*/ 3042978 w 7467600"/>
              <a:gd name="connsiteY812" fmla="*/ 1054894 h 6858000"/>
              <a:gd name="connsiteX813" fmla="*/ 2968914 w 7467600"/>
              <a:gd name="connsiteY813" fmla="*/ 1133756 h 6858000"/>
              <a:gd name="connsiteX814" fmla="*/ 3103823 w 7467600"/>
              <a:gd name="connsiteY814" fmla="*/ 1026814 h 6858000"/>
              <a:gd name="connsiteX815" fmla="*/ 3607114 w 7467600"/>
              <a:gd name="connsiteY815" fmla="*/ 467441 h 6858000"/>
              <a:gd name="connsiteX816" fmla="*/ 3744487 w 7467600"/>
              <a:gd name="connsiteY816" fmla="*/ 383136 h 6858000"/>
              <a:gd name="connsiteX817" fmla="*/ 3970213 w 7467600"/>
              <a:gd name="connsiteY817" fmla="*/ 995559 h 6858000"/>
              <a:gd name="connsiteX818" fmla="*/ 3744487 w 7467600"/>
              <a:gd name="connsiteY818" fmla="*/ 383136 h 6858000"/>
              <a:gd name="connsiteX819" fmla="*/ 3624562 w 7467600"/>
              <a:gd name="connsiteY819" fmla="*/ 367041 h 6858000"/>
              <a:gd name="connsiteX820" fmla="*/ 3489712 w 7467600"/>
              <a:gd name="connsiteY820" fmla="*/ 485386 h 6858000"/>
              <a:gd name="connsiteX821" fmla="*/ 3182994 w 7467600"/>
              <a:gd name="connsiteY821" fmla="*/ 828265 h 6858000"/>
              <a:gd name="connsiteX822" fmla="*/ 2892114 w 7467600"/>
              <a:gd name="connsiteY822" fmla="*/ 1172635 h 6858000"/>
              <a:gd name="connsiteX823" fmla="*/ 3021459 w 7467600"/>
              <a:gd name="connsiteY823" fmla="*/ 1035385 h 6858000"/>
              <a:gd name="connsiteX824" fmla="*/ 3153873 w 7467600"/>
              <a:gd name="connsiteY824" fmla="*/ 898971 h 6858000"/>
              <a:gd name="connsiteX825" fmla="*/ 3276511 w 7467600"/>
              <a:gd name="connsiteY825" fmla="*/ 786423 h 6858000"/>
              <a:gd name="connsiteX826" fmla="*/ 3584154 w 7467600"/>
              <a:gd name="connsiteY826" fmla="*/ 448218 h 6858000"/>
              <a:gd name="connsiteX827" fmla="*/ 3624562 w 7467600"/>
              <a:gd name="connsiteY827" fmla="*/ 367041 h 6858000"/>
              <a:gd name="connsiteX828" fmla="*/ 3766672 w 7467600"/>
              <a:gd name="connsiteY828" fmla="*/ 359429 h 6858000"/>
              <a:gd name="connsiteX829" fmla="*/ 3996338 w 7467600"/>
              <a:gd name="connsiteY829" fmla="*/ 968237 h 6858000"/>
              <a:gd name="connsiteX830" fmla="*/ 3766672 w 7467600"/>
              <a:gd name="connsiteY830" fmla="*/ 359429 h 6858000"/>
              <a:gd name="connsiteX831" fmla="*/ 5805386 w 7467600"/>
              <a:gd name="connsiteY831" fmla="*/ 239240 h 6858000"/>
              <a:gd name="connsiteX832" fmla="*/ 5736947 w 7467600"/>
              <a:gd name="connsiteY832" fmla="*/ 261367 h 6858000"/>
              <a:gd name="connsiteX833" fmla="*/ 5427012 w 7467600"/>
              <a:gd name="connsiteY833" fmla="*/ 311272 h 6858000"/>
              <a:gd name="connsiteX834" fmla="*/ 5147818 w 7467600"/>
              <a:gd name="connsiteY834" fmla="*/ 322112 h 6858000"/>
              <a:gd name="connsiteX835" fmla="*/ 5060854 w 7467600"/>
              <a:gd name="connsiteY835" fmla="*/ 311882 h 6858000"/>
              <a:gd name="connsiteX836" fmla="*/ 4945989 w 7467600"/>
              <a:gd name="connsiteY836" fmla="*/ 300516 h 6858000"/>
              <a:gd name="connsiteX837" fmla="*/ 5410479 w 7467600"/>
              <a:gd name="connsiteY837" fmla="*/ 348434 h 6858000"/>
              <a:gd name="connsiteX838" fmla="*/ 5805386 w 7467600"/>
              <a:gd name="connsiteY838" fmla="*/ 239240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882765 w 7467600"/>
              <a:gd name="connsiteY918" fmla="*/ 0 h 6858000"/>
              <a:gd name="connsiteX919" fmla="*/ 3721337 w 7467600"/>
              <a:gd name="connsiteY919" fmla="*/ 0 h 6858000"/>
              <a:gd name="connsiteX920" fmla="*/ 3797544 w 7467600"/>
              <a:gd name="connsiteY920" fmla="*/ 0 h 6858000"/>
              <a:gd name="connsiteX921" fmla="*/ 3775734 w 7467600"/>
              <a:gd name="connsiteY921" fmla="*/ 95131 h 6858000"/>
              <a:gd name="connsiteX922" fmla="*/ 3724807 w 7467600"/>
              <a:gd name="connsiteY922" fmla="*/ 272257 h 6858000"/>
              <a:gd name="connsiteX923" fmla="*/ 3726844 w 7467600"/>
              <a:gd name="connsiteY923" fmla="*/ 282988 h 6858000"/>
              <a:gd name="connsiteX924" fmla="*/ 3742664 w 7467600"/>
              <a:gd name="connsiteY924" fmla="*/ 279918 h 6858000"/>
              <a:gd name="connsiteX925" fmla="*/ 4103910 w 7467600"/>
              <a:gd name="connsiteY925" fmla="*/ 1161917 h 6858000"/>
              <a:gd name="connsiteX926" fmla="*/ 4020269 w 7467600"/>
              <a:gd name="connsiteY926" fmla="*/ 1200406 h 6858000"/>
              <a:gd name="connsiteX927" fmla="*/ 3674882 w 7467600"/>
              <a:gd name="connsiteY927" fmla="*/ 488524 h 6858000"/>
              <a:gd name="connsiteX928" fmla="*/ 3132682 w 7467600"/>
              <a:gd name="connsiteY928" fmla="*/ 1072284 h 6858000"/>
              <a:gd name="connsiteX929" fmla="*/ 2716346 w 7467600"/>
              <a:gd name="connsiteY929" fmla="*/ 1276376 h 6858000"/>
              <a:gd name="connsiteX930" fmla="*/ 2716772 w 7467600"/>
              <a:gd name="connsiteY930" fmla="*/ 1255462 h 6858000"/>
              <a:gd name="connsiteX931" fmla="*/ 3471096 w 7467600"/>
              <a:gd name="connsiteY931" fmla="*/ 437072 h 6858000"/>
              <a:gd name="connsiteX932" fmla="*/ 3639057 w 7467600"/>
              <a:gd name="connsiteY932" fmla="*/ 286334 h 6858000"/>
              <a:gd name="connsiteX933" fmla="*/ 3640309 w 7467600"/>
              <a:gd name="connsiteY933" fmla="*/ 284664 h 6858000"/>
              <a:gd name="connsiteX934" fmla="*/ 3646022 w 7467600"/>
              <a:gd name="connsiteY934" fmla="*/ 276711 h 6858000"/>
              <a:gd name="connsiteX935" fmla="*/ 3707943 w 7467600"/>
              <a:gd name="connsiteY935" fmla="*/ 65958 h 6858000"/>
              <a:gd name="connsiteX936" fmla="*/ 3721337 w 7467600"/>
              <a:gd name="connsiteY936" fmla="*/ 0 h 6858000"/>
              <a:gd name="connsiteX937" fmla="*/ 2867960 w 7467600"/>
              <a:gd name="connsiteY937" fmla="*/ 0 h 6858000"/>
              <a:gd name="connsiteX938" fmla="*/ 2926351 w 7467600"/>
              <a:gd name="connsiteY938" fmla="*/ 0 h 6858000"/>
              <a:gd name="connsiteX939" fmla="*/ 2902823 w 7467600"/>
              <a:gd name="connsiteY939" fmla="*/ 262929 h 6858000"/>
              <a:gd name="connsiteX940" fmla="*/ 2940663 w 7467600"/>
              <a:gd name="connsiteY940" fmla="*/ 140884 h 6858000"/>
              <a:gd name="connsiteX941" fmla="*/ 2947039 w 7467600"/>
              <a:gd name="connsiteY941" fmla="*/ 122524 h 6858000"/>
              <a:gd name="connsiteX942" fmla="*/ 2984316 w 7467600"/>
              <a:gd name="connsiteY942" fmla="*/ 0 h 6858000"/>
              <a:gd name="connsiteX943" fmla="*/ 3016114 w 7467600"/>
              <a:gd name="connsiteY943" fmla="*/ 0 h 6858000"/>
              <a:gd name="connsiteX944" fmla="*/ 2979949 w 7467600"/>
              <a:gd name="connsiteY944" fmla="*/ 119274 h 6858000"/>
              <a:gd name="connsiteX945" fmla="*/ 3023879 w 7467600"/>
              <a:gd name="connsiteY945" fmla="*/ 0 h 6858000"/>
              <a:gd name="connsiteX946" fmla="*/ 3105400 w 7467600"/>
              <a:gd name="connsiteY946" fmla="*/ 0 h 6858000"/>
              <a:gd name="connsiteX947" fmla="*/ 3094669 w 7467600"/>
              <a:gd name="connsiteY947" fmla="*/ 30308 h 6858000"/>
              <a:gd name="connsiteX948" fmla="*/ 2901945 w 7467600"/>
              <a:gd name="connsiteY948" fmla="*/ 466538 h 6858000"/>
              <a:gd name="connsiteX949" fmla="*/ 2815209 w 7467600"/>
              <a:gd name="connsiteY949" fmla="*/ 497361 h 6858000"/>
              <a:gd name="connsiteX950" fmla="*/ 2844845 w 7467600"/>
              <a:gd name="connsiteY950" fmla="*/ 127638 h 6858000"/>
              <a:gd name="connsiteX951" fmla="*/ 2867960 w 7467600"/>
              <a:gd name="connsiteY951" fmla="*/ 0 h 6858000"/>
              <a:gd name="connsiteX952" fmla="*/ 1057230 w 7467600"/>
              <a:gd name="connsiteY952" fmla="*/ 0 h 6858000"/>
              <a:gd name="connsiteX953" fmla="*/ 1111003 w 7467600"/>
              <a:gd name="connsiteY953" fmla="*/ 0 h 6858000"/>
              <a:gd name="connsiteX954" fmla="*/ 1125553 w 7467600"/>
              <a:gd name="connsiteY954" fmla="*/ 52588 h 6858000"/>
              <a:gd name="connsiteX955" fmla="*/ 1304276 w 7467600"/>
              <a:gd name="connsiteY955" fmla="*/ 476275 h 6858000"/>
              <a:gd name="connsiteX956" fmla="*/ 1492066 w 7467600"/>
              <a:gd name="connsiteY956" fmla="*/ 886333 h 6858000"/>
              <a:gd name="connsiteX957" fmla="*/ 1423698 w 7467600"/>
              <a:gd name="connsiteY957" fmla="*/ 710817 h 6858000"/>
              <a:gd name="connsiteX958" fmla="*/ 1357609 w 7467600"/>
              <a:gd name="connsiteY958" fmla="*/ 532892 h 6858000"/>
              <a:gd name="connsiteX959" fmla="*/ 1309550 w 7467600"/>
              <a:gd name="connsiteY959" fmla="*/ 374031 h 6858000"/>
              <a:gd name="connsiteX960" fmla="*/ 1193673 w 7467600"/>
              <a:gd name="connsiteY960" fmla="*/ 49533 h 6858000"/>
              <a:gd name="connsiteX961" fmla="*/ 1164391 w 7467600"/>
              <a:gd name="connsiteY961" fmla="*/ 0 h 6858000"/>
              <a:gd name="connsiteX962" fmla="*/ 1200666 w 7467600"/>
              <a:gd name="connsiteY962" fmla="*/ 0 h 6858000"/>
              <a:gd name="connsiteX963" fmla="*/ 1223408 w 7467600"/>
              <a:gd name="connsiteY963" fmla="*/ 38996 h 6858000"/>
              <a:gd name="connsiteX964" fmla="*/ 1339635 w 7467600"/>
              <a:gd name="connsiteY964" fmla="*/ 365517 h 6858000"/>
              <a:gd name="connsiteX965" fmla="*/ 1387469 w 7467600"/>
              <a:gd name="connsiteY965" fmla="*/ 523079 h 6858000"/>
              <a:gd name="connsiteX966" fmla="*/ 1452685 w 7467600"/>
              <a:gd name="connsiteY966" fmla="*/ 699806 h 6858000"/>
              <a:gd name="connsiteX967" fmla="*/ 1492092 w 7467600"/>
              <a:gd name="connsiteY967" fmla="*/ 800424 h 6858000"/>
              <a:gd name="connsiteX968" fmla="*/ 1455302 w 7467600"/>
              <a:gd name="connsiteY968" fmla="*/ 632913 h 6858000"/>
              <a:gd name="connsiteX969" fmla="*/ 1222336 w 7467600"/>
              <a:gd name="connsiteY969" fmla="*/ 9480 h 6858000"/>
              <a:gd name="connsiteX970" fmla="*/ 1214634 w 7467600"/>
              <a:gd name="connsiteY970" fmla="*/ 0 h 6858000"/>
              <a:gd name="connsiteX971" fmla="*/ 1289827 w 7467600"/>
              <a:gd name="connsiteY971" fmla="*/ 0 h 6858000"/>
              <a:gd name="connsiteX972" fmla="*/ 1321076 w 7467600"/>
              <a:gd name="connsiteY972" fmla="*/ 59722 h 6858000"/>
              <a:gd name="connsiteX973" fmla="*/ 1512579 w 7467600"/>
              <a:gd name="connsiteY973" fmla="*/ 626441 h 6858000"/>
              <a:gd name="connsiteX974" fmla="*/ 1506076 w 7467600"/>
              <a:gd name="connsiteY974" fmla="*/ 1089289 h 6858000"/>
              <a:gd name="connsiteX975" fmla="*/ 1486346 w 7467600"/>
              <a:gd name="connsiteY975" fmla="*/ 1079919 h 6858000"/>
              <a:gd name="connsiteX976" fmla="*/ 1070511 w 7467600"/>
              <a:gd name="connsiteY976" fmla="*/ 48609 h 6858000"/>
              <a:gd name="connsiteX977" fmla="*/ 1057230 w 7467600"/>
              <a:gd name="connsiteY977" fmla="*/ 0 h 6858000"/>
              <a:gd name="connsiteX978" fmla="*/ 43151 w 7467600"/>
              <a:gd name="connsiteY978" fmla="*/ 0 h 6858000"/>
              <a:gd name="connsiteX979" fmla="*/ 95283 w 7467600"/>
              <a:gd name="connsiteY979" fmla="*/ 0 h 6858000"/>
              <a:gd name="connsiteX980" fmla="*/ 300708 w 7467600"/>
              <a:gd name="connsiteY980" fmla="*/ 154571 h 6858000"/>
              <a:gd name="connsiteX981" fmla="*/ 530414 w 7467600"/>
              <a:gd name="connsiteY981" fmla="*/ 354673 h 6858000"/>
              <a:gd name="connsiteX982" fmla="*/ 333785 w 7467600"/>
              <a:gd name="connsiteY982" fmla="*/ 161564 h 6858000"/>
              <a:gd name="connsiteX983" fmla="*/ 147005 w 7467600"/>
              <a:gd name="connsiteY983" fmla="*/ 0 h 6858000"/>
              <a:gd name="connsiteX984" fmla="*/ 272509 w 7467600"/>
              <a:gd name="connsiteY984" fmla="*/ 0 h 6858000"/>
              <a:gd name="connsiteX985" fmla="*/ 326276 w 7467600"/>
              <a:gd name="connsiteY985" fmla="*/ 45847 h 6858000"/>
              <a:gd name="connsiteX986" fmla="*/ 823759 w 7467600"/>
              <a:gd name="connsiteY986" fmla="*/ 574145 h 6858000"/>
              <a:gd name="connsiteX987" fmla="*/ 811254 w 7467600"/>
              <a:gd name="connsiteY987" fmla="*/ 665546 h 6858000"/>
              <a:gd name="connsiteX988" fmla="*/ 154042 w 7467600"/>
              <a:gd name="connsiteY988" fmla="*/ 261522 h 6858000"/>
              <a:gd name="connsiteX989" fmla="*/ 13550 w 7467600"/>
              <a:gd name="connsiteY989" fmla="*/ 158423 h 6858000"/>
              <a:gd name="connsiteX990" fmla="*/ 0 w 7467600"/>
              <a:gd name="connsiteY990" fmla="*/ 146618 h 6858000"/>
              <a:gd name="connsiteX991" fmla="*/ 0 w 7467600"/>
              <a:gd name="connsiteY991" fmla="*/ 59161 h 6858000"/>
              <a:gd name="connsiteX992" fmla="*/ 45427 w 7467600"/>
              <a:gd name="connsiteY992" fmla="*/ 101078 h 6858000"/>
              <a:gd name="connsiteX993" fmla="*/ 630103 w 7467600"/>
              <a:gd name="connsiteY993" fmla="*/ 485885 h 6858000"/>
              <a:gd name="connsiteX994" fmla="*/ 532040 w 7467600"/>
              <a:gd name="connsiteY994" fmla="*/ 399359 h 6858000"/>
              <a:gd name="connsiteX995" fmla="*/ 517618 w 7467600"/>
              <a:gd name="connsiteY995" fmla="*/ 385726 h 6858000"/>
              <a:gd name="connsiteX996" fmla="*/ 285074 w 7467600"/>
              <a:gd name="connsiteY996" fmla="*/ 182755 h 6858000"/>
              <a:gd name="connsiteX997" fmla="*/ 43151 w 7467600"/>
              <a:gd name="connsiteY99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53035 w 7467600"/>
              <a:gd name="connsiteY127" fmla="*/ 519731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1903353 w 7467600"/>
              <a:gd name="connsiteY141" fmla="*/ 5044827 h 6858000"/>
              <a:gd name="connsiteX142" fmla="*/ 1936931 w 7467600"/>
              <a:gd name="connsiteY142" fmla="*/ 5093954 h 6858000"/>
              <a:gd name="connsiteX143" fmla="*/ 2195868 w 7467600"/>
              <a:gd name="connsiteY143" fmla="*/ 5396574 h 6858000"/>
              <a:gd name="connsiteX144" fmla="*/ 2088852 w 7467600"/>
              <a:gd name="connsiteY144" fmla="*/ 5166123 h 6858000"/>
              <a:gd name="connsiteX145" fmla="*/ 1958241 w 7467600"/>
              <a:gd name="connsiteY145" fmla="*/ 5067955 h 6858000"/>
              <a:gd name="connsiteX146" fmla="*/ 1903353 w 7467600"/>
              <a:gd name="connsiteY146" fmla="*/ 5044827 h 6858000"/>
              <a:gd name="connsiteX147" fmla="*/ 1979378 w 7467600"/>
              <a:gd name="connsiteY147" fmla="*/ 4769504 h 6858000"/>
              <a:gd name="connsiteX148" fmla="*/ 2882120 w 7467600"/>
              <a:gd name="connsiteY148" fmla="*/ 5064547 h 6858000"/>
              <a:gd name="connsiteX149" fmla="*/ 2793103 w 7467600"/>
              <a:gd name="connsiteY149" fmla="*/ 5039699 h 6858000"/>
              <a:gd name="connsiteX150" fmla="*/ 2770041 w 7467600"/>
              <a:gd name="connsiteY150" fmla="*/ 5033634 h 6858000"/>
              <a:gd name="connsiteX151" fmla="*/ 1979378 w 7467600"/>
              <a:gd name="connsiteY151" fmla="*/ 4769504 h 6858000"/>
              <a:gd name="connsiteX152" fmla="*/ 1927410 w 7467600"/>
              <a:gd name="connsiteY152" fmla="*/ 4716164 h 6858000"/>
              <a:gd name="connsiteX153" fmla="*/ 1959587 w 7467600"/>
              <a:gd name="connsiteY153" fmla="*/ 4728849 h 6858000"/>
              <a:gd name="connsiteX154" fmla="*/ 2777707 w 7467600"/>
              <a:gd name="connsiteY154" fmla="*/ 5003991 h 6858000"/>
              <a:gd name="connsiteX155" fmla="*/ 2800768 w 7467600"/>
              <a:gd name="connsiteY155" fmla="*/ 5010056 h 6858000"/>
              <a:gd name="connsiteX156" fmla="*/ 2879408 w 7467600"/>
              <a:gd name="connsiteY156" fmla="*/ 5031590 h 6858000"/>
              <a:gd name="connsiteX157" fmla="*/ 2862295 w 7467600"/>
              <a:gd name="connsiteY157" fmla="*/ 5022958 h 6858000"/>
              <a:gd name="connsiteX158" fmla="*/ 2813343 w 7467600"/>
              <a:gd name="connsiteY158" fmla="*/ 4998369 h 6858000"/>
              <a:gd name="connsiteX159" fmla="*/ 2646245 w 7467600"/>
              <a:gd name="connsiteY159" fmla="*/ 4930999 h 6858000"/>
              <a:gd name="connsiteX160" fmla="*/ 1999243 w 7467600"/>
              <a:gd name="connsiteY160" fmla="*/ 4730524 h 6858000"/>
              <a:gd name="connsiteX161" fmla="*/ 1979527 w 7467600"/>
              <a:gd name="connsiteY161" fmla="*/ 4726651 h 6858000"/>
              <a:gd name="connsiteX162" fmla="*/ 1927410 w 7467600"/>
              <a:gd name="connsiteY162" fmla="*/ 4716164 h 6858000"/>
              <a:gd name="connsiteX163" fmla="*/ 1997014 w 7467600"/>
              <a:gd name="connsiteY163" fmla="*/ 4698007 h 6858000"/>
              <a:gd name="connsiteX164" fmla="*/ 2005458 w 7467600"/>
              <a:gd name="connsiteY164" fmla="*/ 4699540 h 6858000"/>
              <a:gd name="connsiteX165" fmla="*/ 2657186 w 7467600"/>
              <a:gd name="connsiteY165" fmla="*/ 4901687 h 6858000"/>
              <a:gd name="connsiteX166" fmla="*/ 2826662 w 7467600"/>
              <a:gd name="connsiteY166" fmla="*/ 4970362 h 6858000"/>
              <a:gd name="connsiteX167" fmla="*/ 2876100 w 7467600"/>
              <a:gd name="connsiteY167" fmla="*/ 4995397 h 6858000"/>
              <a:gd name="connsiteX168" fmla="*/ 3042600 w 7467600"/>
              <a:gd name="connsiteY168" fmla="*/ 5059532 h 6858000"/>
              <a:gd name="connsiteX169" fmla="*/ 1997014 w 7467600"/>
              <a:gd name="connsiteY169" fmla="*/ 4698007 h 6858000"/>
              <a:gd name="connsiteX170" fmla="*/ 2305292 w 7467600"/>
              <a:gd name="connsiteY170" fmla="*/ 4219492 h 6858000"/>
              <a:gd name="connsiteX171" fmla="*/ 3360922 w 7467600"/>
              <a:gd name="connsiteY171" fmla="*/ 4529373 h 6858000"/>
              <a:gd name="connsiteX172" fmla="*/ 3492420 w 7467600"/>
              <a:gd name="connsiteY172" fmla="*/ 4510145 h 6858000"/>
              <a:gd name="connsiteX173" fmla="*/ 3364086 w 7467600"/>
              <a:gd name="connsiteY173" fmla="*/ 4480340 h 6858000"/>
              <a:gd name="connsiteX174" fmla="*/ 3225818 w 7467600"/>
              <a:gd name="connsiteY174" fmla="*/ 4411822 h 6858000"/>
              <a:gd name="connsiteX175" fmla="*/ 3129696 w 7467600"/>
              <a:gd name="connsiteY175" fmla="*/ 4360704 h 6858000"/>
              <a:gd name="connsiteX176" fmla="*/ 2814545 w 7467600"/>
              <a:gd name="connsiteY176" fmla="*/ 4282955 h 6858000"/>
              <a:gd name="connsiteX177" fmla="*/ 2305292 w 7467600"/>
              <a:gd name="connsiteY177" fmla="*/ 4219492 h 6858000"/>
              <a:gd name="connsiteX178" fmla="*/ 2626982 w 7467600"/>
              <a:gd name="connsiteY178" fmla="*/ 4206450 h 6858000"/>
              <a:gd name="connsiteX179" fmla="*/ 2490617 w 7467600"/>
              <a:gd name="connsiteY179" fmla="*/ 4206951 h 6858000"/>
              <a:gd name="connsiteX180" fmla="*/ 2819869 w 7467600"/>
              <a:gd name="connsiteY180" fmla="*/ 4252936 h 6858000"/>
              <a:gd name="connsiteX181" fmla="*/ 3143018 w 7467600"/>
              <a:gd name="connsiteY181" fmla="*/ 4332698 h 6858000"/>
              <a:gd name="connsiteX182" fmla="*/ 3241520 w 7467600"/>
              <a:gd name="connsiteY182" fmla="*/ 4385112 h 6858000"/>
              <a:gd name="connsiteX183" fmla="*/ 3374575 w 7467600"/>
              <a:gd name="connsiteY183" fmla="*/ 4451517 h 6858000"/>
              <a:gd name="connsiteX184" fmla="*/ 3505221 w 7467600"/>
              <a:gd name="connsiteY184" fmla="*/ 4480757 h 6858000"/>
              <a:gd name="connsiteX185" fmla="*/ 2626982 w 7467600"/>
              <a:gd name="connsiteY185" fmla="*/ 4206450 h 6858000"/>
              <a:gd name="connsiteX186" fmla="*/ 1310106 w 7467600"/>
              <a:gd name="connsiteY186" fmla="*/ 3943217 h 6858000"/>
              <a:gd name="connsiteX187" fmla="*/ 854994 w 7467600"/>
              <a:gd name="connsiteY187" fmla="*/ 4399136 h 6858000"/>
              <a:gd name="connsiteX188" fmla="*/ 742462 w 7467600"/>
              <a:gd name="connsiteY188" fmla="*/ 4594648 h 6858000"/>
              <a:gd name="connsiteX189" fmla="*/ 820602 w 7467600"/>
              <a:gd name="connsiteY189" fmla="*/ 4485915 h 6858000"/>
              <a:gd name="connsiteX190" fmla="*/ 878295 w 7467600"/>
              <a:gd name="connsiteY190" fmla="*/ 4403594 h 6858000"/>
              <a:gd name="connsiteX191" fmla="*/ 1240607 w 7467600"/>
              <a:gd name="connsiteY191" fmla="*/ 4010401 h 6858000"/>
              <a:gd name="connsiteX192" fmla="*/ 1310106 w 7467600"/>
              <a:gd name="connsiteY192" fmla="*/ 3943217 h 6858000"/>
              <a:gd name="connsiteX193" fmla="*/ 1423113 w 7467600"/>
              <a:gd name="connsiteY193" fmla="*/ 3874565 h 6858000"/>
              <a:gd name="connsiteX194" fmla="*/ 1260565 w 7467600"/>
              <a:gd name="connsiteY194" fmla="*/ 4031982 h 6858000"/>
              <a:gd name="connsiteX195" fmla="*/ 901900 w 7467600"/>
              <a:gd name="connsiteY195" fmla="*/ 4421236 h 6858000"/>
              <a:gd name="connsiteX196" fmla="*/ 845044 w 7467600"/>
              <a:gd name="connsiteY196" fmla="*/ 4502436 h 6858000"/>
              <a:gd name="connsiteX197" fmla="*/ 685926 w 7467600"/>
              <a:gd name="connsiteY197" fmla="*/ 4703069 h 6858000"/>
              <a:gd name="connsiteX198" fmla="*/ 684248 w 7467600"/>
              <a:gd name="connsiteY198" fmla="*/ 4706721 h 6858000"/>
              <a:gd name="connsiteX199" fmla="*/ 1423113 w 7467600"/>
              <a:gd name="connsiteY199" fmla="*/ 3874565 h 6858000"/>
              <a:gd name="connsiteX200" fmla="*/ 3316479 w 7467600"/>
              <a:gd name="connsiteY200" fmla="*/ 3872136 h 6858000"/>
              <a:gd name="connsiteX201" fmla="*/ 3546806 w 7467600"/>
              <a:gd name="connsiteY201" fmla="*/ 4356139 h 6858000"/>
              <a:gd name="connsiteX202" fmla="*/ 3364433 w 7467600"/>
              <a:gd name="connsiteY202" fmla="*/ 3953121 h 6858000"/>
              <a:gd name="connsiteX203" fmla="*/ 3316479 w 7467600"/>
              <a:gd name="connsiteY203" fmla="*/ 3872136 h 6858000"/>
              <a:gd name="connsiteX204" fmla="*/ 3291335 w 7467600"/>
              <a:gd name="connsiteY204" fmla="*/ 3767420 h 6858000"/>
              <a:gd name="connsiteX205" fmla="*/ 3390805 w 7467600"/>
              <a:gd name="connsiteY205" fmla="*/ 3937163 h 6858000"/>
              <a:gd name="connsiteX206" fmla="*/ 3579062 w 7467600"/>
              <a:gd name="connsiteY206" fmla="*/ 4359040 h 6858000"/>
              <a:gd name="connsiteX207" fmla="*/ 3467355 w 7467600"/>
              <a:gd name="connsiteY207" fmla="*/ 3988130 h 6858000"/>
              <a:gd name="connsiteX208" fmla="*/ 3310753 w 7467600"/>
              <a:gd name="connsiteY208" fmla="*/ 3787140 h 6858000"/>
              <a:gd name="connsiteX209" fmla="*/ 3291335 w 7467600"/>
              <a:gd name="connsiteY209" fmla="*/ 3767420 h 6858000"/>
              <a:gd name="connsiteX210" fmla="*/ 1635889 w 7467600"/>
              <a:gd name="connsiteY210" fmla="*/ 3709494 h 6858000"/>
              <a:gd name="connsiteX211" fmla="*/ 1634800 w 7467600"/>
              <a:gd name="connsiteY211" fmla="*/ 3731111 h 6858000"/>
              <a:gd name="connsiteX212" fmla="*/ 1635889 w 7467600"/>
              <a:gd name="connsiteY212" fmla="*/ 3709494 h 6858000"/>
              <a:gd name="connsiteX213" fmla="*/ 1510397 w 7467600"/>
              <a:gd name="connsiteY213" fmla="*/ 3684705 h 6858000"/>
              <a:gd name="connsiteX214" fmla="*/ 1146550 w 7467600"/>
              <a:gd name="connsiteY214" fmla="*/ 3802012 h 6858000"/>
              <a:gd name="connsiteX215" fmla="*/ 698834 w 7467600"/>
              <a:gd name="connsiteY215" fmla="*/ 3952272 h 6858000"/>
              <a:gd name="connsiteX216" fmla="*/ 34256 w 7467600"/>
              <a:gd name="connsiteY216" fmla="*/ 4347603 h 6858000"/>
              <a:gd name="connsiteX217" fmla="*/ 527241 w 7467600"/>
              <a:gd name="connsiteY217" fmla="*/ 4065078 h 6858000"/>
              <a:gd name="connsiteX218" fmla="*/ 1510397 w 7467600"/>
              <a:gd name="connsiteY218" fmla="*/ 3684705 h 6858000"/>
              <a:gd name="connsiteX219" fmla="*/ 1313114 w 7467600"/>
              <a:gd name="connsiteY219" fmla="*/ 3655216 h 6858000"/>
              <a:gd name="connsiteX220" fmla="*/ 1109304 w 7467600"/>
              <a:gd name="connsiteY220" fmla="*/ 3669030 h 6858000"/>
              <a:gd name="connsiteX221" fmla="*/ 8129 w 7467600"/>
              <a:gd name="connsiteY221" fmla="*/ 4330519 h 6858000"/>
              <a:gd name="connsiteX222" fmla="*/ 687572 w 7467600"/>
              <a:gd name="connsiteY222" fmla="*/ 3925629 h 6858000"/>
              <a:gd name="connsiteX223" fmla="*/ 1138365 w 7467600"/>
              <a:gd name="connsiteY223" fmla="*/ 3774515 h 6858000"/>
              <a:gd name="connsiteX224" fmla="*/ 1505579 w 7467600"/>
              <a:gd name="connsiteY224" fmla="*/ 3655526 h 6858000"/>
              <a:gd name="connsiteX225" fmla="*/ 1313114 w 7467600"/>
              <a:gd name="connsiteY225" fmla="*/ 3655216 h 6858000"/>
              <a:gd name="connsiteX226" fmla="*/ 3655073 w 7467600"/>
              <a:gd name="connsiteY226" fmla="*/ 3650884 h 6858000"/>
              <a:gd name="connsiteX227" fmla="*/ 3989938 w 7467600"/>
              <a:gd name="connsiteY227" fmla="*/ 3991685 h 6858000"/>
              <a:gd name="connsiteX228" fmla="*/ 4393907 w 7467600"/>
              <a:gd name="connsiteY228" fmla="*/ 4261258 h 6858000"/>
              <a:gd name="connsiteX229" fmla="*/ 4648051 w 7467600"/>
              <a:gd name="connsiteY229" fmla="*/ 4374051 h 6858000"/>
              <a:gd name="connsiteX230" fmla="*/ 4383389 w 7467600"/>
              <a:gd name="connsiteY230" fmla="*/ 4184369 h 6858000"/>
              <a:gd name="connsiteX231" fmla="*/ 4165508 w 7467600"/>
              <a:gd name="connsiteY231" fmla="*/ 4035196 h 6858000"/>
              <a:gd name="connsiteX232" fmla="*/ 4068162 w 7467600"/>
              <a:gd name="connsiteY232" fmla="*/ 3953394 h 6858000"/>
              <a:gd name="connsiteX233" fmla="*/ 3981416 w 7467600"/>
              <a:gd name="connsiteY233" fmla="*/ 3880482 h 6858000"/>
              <a:gd name="connsiteX234" fmla="*/ 3800147 w 7467600"/>
              <a:gd name="connsiteY234" fmla="*/ 3749872 h 6858000"/>
              <a:gd name="connsiteX235" fmla="*/ 3655073 w 7467600"/>
              <a:gd name="connsiteY235" fmla="*/ 3650884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5425834 w 7467600"/>
              <a:gd name="connsiteY266" fmla="*/ 3162785 h 6858000"/>
              <a:gd name="connsiteX267" fmla="*/ 1318687 w 7467600"/>
              <a:gd name="connsiteY267" fmla="*/ 3113840 h 6858000"/>
              <a:gd name="connsiteX268" fmla="*/ 1066793 w 7467600"/>
              <a:gd name="connsiteY268" fmla="*/ 3212171 h 6858000"/>
              <a:gd name="connsiteX269" fmla="*/ 993319 w 7467600"/>
              <a:gd name="connsiteY269" fmla="*/ 3247648 h 6858000"/>
              <a:gd name="connsiteX270" fmla="*/ 853081 w 7467600"/>
              <a:gd name="connsiteY270" fmla="*/ 3312410 h 6858000"/>
              <a:gd name="connsiteX271" fmla="*/ 805957 w 7467600"/>
              <a:gd name="connsiteY271" fmla="*/ 3330443 h 6858000"/>
              <a:gd name="connsiteX272" fmla="*/ 1318687 w 7467600"/>
              <a:gd name="connsiteY272" fmla="*/ 3113840 h 6858000"/>
              <a:gd name="connsiteX273" fmla="*/ 5453702 w 7467600"/>
              <a:gd name="connsiteY273" fmla="*/ 3090882 h 6858000"/>
              <a:gd name="connsiteX274" fmla="*/ 5480135 w 7467600"/>
              <a:gd name="connsiteY274" fmla="*/ 3565802 h 6858000"/>
              <a:gd name="connsiteX275" fmla="*/ 5499023 w 7467600"/>
              <a:gd name="connsiteY275" fmla="*/ 4166310 h 6858000"/>
              <a:gd name="connsiteX276" fmla="*/ 5547022 w 7467600"/>
              <a:gd name="connsiteY276" fmla="*/ 3607838 h 6858000"/>
              <a:gd name="connsiteX277" fmla="*/ 5515964 w 7467600"/>
              <a:gd name="connsiteY277" fmla="*/ 3378541 h 6858000"/>
              <a:gd name="connsiteX278" fmla="*/ 5453702 w 7467600"/>
              <a:gd name="connsiteY278" fmla="*/ 3090882 h 6858000"/>
              <a:gd name="connsiteX279" fmla="*/ 1238695 w 7467600"/>
              <a:gd name="connsiteY279" fmla="*/ 3076820 h 6858000"/>
              <a:gd name="connsiteX280" fmla="*/ 716371 w 7467600"/>
              <a:gd name="connsiteY280" fmla="*/ 3293249 h 6858000"/>
              <a:gd name="connsiteX281" fmla="*/ 579522 w 7467600"/>
              <a:gd name="connsiteY281" fmla="*/ 3371759 h 6858000"/>
              <a:gd name="connsiteX282" fmla="*/ 600288 w 7467600"/>
              <a:gd name="connsiteY282" fmla="*/ 3365555 h 6858000"/>
              <a:gd name="connsiteX283" fmla="*/ 840692 w 7467600"/>
              <a:gd name="connsiteY283" fmla="*/ 3284921 h 6858000"/>
              <a:gd name="connsiteX284" fmla="*/ 979248 w 7467600"/>
              <a:gd name="connsiteY284" fmla="*/ 3221003 h 6858000"/>
              <a:gd name="connsiteX285" fmla="*/ 1053282 w 7467600"/>
              <a:gd name="connsiteY285" fmla="*/ 3185247 h 6858000"/>
              <a:gd name="connsiteX286" fmla="*/ 1320603 w 7467600"/>
              <a:gd name="connsiteY286" fmla="*/ 3081281 h 6858000"/>
              <a:gd name="connsiteX287" fmla="*/ 1238695 w 7467600"/>
              <a:gd name="connsiteY287" fmla="*/ 3076820 h 6858000"/>
              <a:gd name="connsiteX288" fmla="*/ 5425627 w 7467600"/>
              <a:gd name="connsiteY288" fmla="*/ 2954192 h 6858000"/>
              <a:gd name="connsiteX289" fmla="*/ 5470770 w 7467600"/>
              <a:gd name="connsiteY289" fmla="*/ 3005435 h 6858000"/>
              <a:gd name="connsiteX290" fmla="*/ 5519779 w 7467600"/>
              <a:gd name="connsiteY290" fmla="*/ 4359223 h 6858000"/>
              <a:gd name="connsiteX291" fmla="*/ 5520293 w 7467600"/>
              <a:gd name="connsiteY291" fmla="*/ 4360602 h 6858000"/>
              <a:gd name="connsiteX292" fmla="*/ 5767221 w 7467600"/>
              <a:gd name="connsiteY292" fmla="*/ 4665564 h 6858000"/>
              <a:gd name="connsiteX293" fmla="*/ 6937169 w 7467600"/>
              <a:gd name="connsiteY293" fmla="*/ 4815941 h 6858000"/>
              <a:gd name="connsiteX294" fmla="*/ 6953922 w 7467600"/>
              <a:gd name="connsiteY294" fmla="*/ 4890068 h 6858000"/>
              <a:gd name="connsiteX295" fmla="*/ 6071359 w 7467600"/>
              <a:gd name="connsiteY295" fmla="*/ 4770770 h 6858000"/>
              <a:gd name="connsiteX296" fmla="*/ 6038839 w 7467600"/>
              <a:gd name="connsiteY296" fmla="*/ 4764474 h 6858000"/>
              <a:gd name="connsiteX297" fmla="*/ 6038706 w 7467600"/>
              <a:gd name="connsiteY297" fmla="*/ 4763847 h 6858000"/>
              <a:gd name="connsiteX298" fmla="*/ 6037784 w 7467600"/>
              <a:gd name="connsiteY298" fmla="*/ 4764270 h 6858000"/>
              <a:gd name="connsiteX299" fmla="*/ 6038839 w 7467600"/>
              <a:gd name="connsiteY299" fmla="*/ 4764474 h 6858000"/>
              <a:gd name="connsiteX300" fmla="*/ 6040338 w 7467600"/>
              <a:gd name="connsiteY300" fmla="*/ 4771418 h 6858000"/>
              <a:gd name="connsiteX301" fmla="*/ 6024488 w 7467600"/>
              <a:gd name="connsiteY301" fmla="*/ 4809903 h 6858000"/>
              <a:gd name="connsiteX302" fmla="*/ 5599771 w 7467600"/>
              <a:gd name="connsiteY302" fmla="*/ 5509652 h 6858000"/>
              <a:gd name="connsiteX303" fmla="*/ 5548843 w 7467600"/>
              <a:gd name="connsiteY303" fmla="*/ 5563845 h 6858000"/>
              <a:gd name="connsiteX304" fmla="*/ 5940952 w 7467600"/>
              <a:gd name="connsiteY304" fmla="*/ 6250028 h 6858000"/>
              <a:gd name="connsiteX305" fmla="*/ 6043441 w 7467600"/>
              <a:gd name="connsiteY305" fmla="*/ 6665847 h 6858000"/>
              <a:gd name="connsiteX306" fmla="*/ 6093432 w 7467600"/>
              <a:gd name="connsiteY306" fmla="*/ 6858000 h 6858000"/>
              <a:gd name="connsiteX307" fmla="*/ 6034344 w 7467600"/>
              <a:gd name="connsiteY307" fmla="*/ 6858000 h 6858000"/>
              <a:gd name="connsiteX308" fmla="*/ 6026679 w 7467600"/>
              <a:gd name="connsiteY308" fmla="*/ 6836959 h 6858000"/>
              <a:gd name="connsiteX309" fmla="*/ 5800441 w 7467600"/>
              <a:gd name="connsiteY309" fmla="*/ 6335286 h 6858000"/>
              <a:gd name="connsiteX310" fmla="*/ 5526562 w 7467600"/>
              <a:gd name="connsiteY310" fmla="*/ 5705388 h 6858000"/>
              <a:gd name="connsiteX311" fmla="*/ 5519640 w 7467600"/>
              <a:gd name="connsiteY311" fmla="*/ 5683774 h 6858000"/>
              <a:gd name="connsiteX312" fmla="*/ 5844559 w 7467600"/>
              <a:gd name="connsiteY312" fmla="*/ 6553349 h 6858000"/>
              <a:gd name="connsiteX313" fmla="*/ 5975994 w 7467600"/>
              <a:gd name="connsiteY313" fmla="*/ 6858000 h 6858000"/>
              <a:gd name="connsiteX314" fmla="*/ 5898547 w 7467600"/>
              <a:gd name="connsiteY314" fmla="*/ 6858000 h 6858000"/>
              <a:gd name="connsiteX315" fmla="*/ 5682041 w 7467600"/>
              <a:gd name="connsiteY315" fmla="*/ 6355860 h 6858000"/>
              <a:gd name="connsiteX316" fmla="*/ 5461758 w 7467600"/>
              <a:gd name="connsiteY316" fmla="*/ 5820220 h 6858000"/>
              <a:gd name="connsiteX317" fmla="*/ 5237282 w 7467600"/>
              <a:gd name="connsiteY317" fmla="*/ 6579086 h 6858000"/>
              <a:gd name="connsiteX318" fmla="*/ 5115009 w 7467600"/>
              <a:gd name="connsiteY318" fmla="*/ 6858000 h 6858000"/>
              <a:gd name="connsiteX319" fmla="*/ 5028074 w 7467600"/>
              <a:gd name="connsiteY319" fmla="*/ 6858000 h 6858000"/>
              <a:gd name="connsiteX320" fmla="*/ 5079508 w 7467600"/>
              <a:gd name="connsiteY320" fmla="*/ 6749074 h 6858000"/>
              <a:gd name="connsiteX321" fmla="*/ 5371846 w 7467600"/>
              <a:gd name="connsiteY321" fmla="*/ 5924413 h 6858000"/>
              <a:gd name="connsiteX322" fmla="*/ 5270512 w 7467600"/>
              <a:gd name="connsiteY322" fmla="*/ 6138975 h 6858000"/>
              <a:gd name="connsiteX323" fmla="*/ 5062409 w 7467600"/>
              <a:gd name="connsiteY323" fmla="*/ 6653544 h 6858000"/>
              <a:gd name="connsiteX324" fmla="*/ 5036628 w 7467600"/>
              <a:gd name="connsiteY324" fmla="*/ 6754247 h 6858000"/>
              <a:gd name="connsiteX325" fmla="*/ 5009112 w 7467600"/>
              <a:gd name="connsiteY325" fmla="*/ 6858000 h 6858000"/>
              <a:gd name="connsiteX326" fmla="*/ 4976679 w 7467600"/>
              <a:gd name="connsiteY326" fmla="*/ 6858000 h 6858000"/>
              <a:gd name="connsiteX327" fmla="*/ 5006537 w 7467600"/>
              <a:gd name="connsiteY327" fmla="*/ 6747068 h 6858000"/>
              <a:gd name="connsiteX328" fmla="*/ 5032723 w 7467600"/>
              <a:gd name="connsiteY328" fmla="*/ 6644957 h 6858000"/>
              <a:gd name="connsiteX329" fmla="*/ 5242949 w 7467600"/>
              <a:gd name="connsiteY329" fmla="*/ 6125175 h 6858000"/>
              <a:gd name="connsiteX330" fmla="*/ 5286321 w 7467600"/>
              <a:gd name="connsiteY330" fmla="*/ 6033555 h 6858000"/>
              <a:gd name="connsiteX331" fmla="*/ 5008210 w 7467600"/>
              <a:gd name="connsiteY331" fmla="*/ 6649194 h 6858000"/>
              <a:gd name="connsiteX332" fmla="*/ 4986321 w 7467600"/>
              <a:gd name="connsiteY332" fmla="*/ 6765687 h 6858000"/>
              <a:gd name="connsiteX333" fmla="*/ 4973474 w 7467600"/>
              <a:gd name="connsiteY333" fmla="*/ 6858000 h 6858000"/>
              <a:gd name="connsiteX334" fmla="*/ 4907178 w 7467600"/>
              <a:gd name="connsiteY334" fmla="*/ 6858000 h 6858000"/>
              <a:gd name="connsiteX335" fmla="*/ 4910810 w 7467600"/>
              <a:gd name="connsiteY335" fmla="*/ 6829660 h 6858000"/>
              <a:gd name="connsiteX336" fmla="*/ 4987461 w 7467600"/>
              <a:gd name="connsiteY336" fmla="*/ 6432994 h 6858000"/>
              <a:gd name="connsiteX337" fmla="*/ 5179262 w 7467600"/>
              <a:gd name="connsiteY337" fmla="*/ 6035044 h 6858000"/>
              <a:gd name="connsiteX338" fmla="*/ 4689678 w 7467600"/>
              <a:gd name="connsiteY338" fmla="*/ 6440241 h 6858000"/>
              <a:gd name="connsiteX339" fmla="*/ 4477543 w 7467600"/>
              <a:gd name="connsiteY339" fmla="*/ 6674836 h 6858000"/>
              <a:gd name="connsiteX340" fmla="*/ 4329957 w 7467600"/>
              <a:gd name="connsiteY340" fmla="*/ 6858000 h 6858000"/>
              <a:gd name="connsiteX341" fmla="*/ 4218595 w 7467600"/>
              <a:gd name="connsiteY341" fmla="*/ 6858000 h 6858000"/>
              <a:gd name="connsiteX342" fmla="*/ 4368888 w 7467600"/>
              <a:gd name="connsiteY342" fmla="*/ 6668412 h 6858000"/>
              <a:gd name="connsiteX343" fmla="*/ 4563091 w 7467600"/>
              <a:gd name="connsiteY343" fmla="*/ 6442508 h 6858000"/>
              <a:gd name="connsiteX344" fmla="*/ 5387324 w 7467600"/>
              <a:gd name="connsiteY344" fmla="*/ 5705830 h 6858000"/>
              <a:gd name="connsiteX345" fmla="*/ 5073620 w 7467600"/>
              <a:gd name="connsiteY345" fmla="*/ 5955437 h 6858000"/>
              <a:gd name="connsiteX346" fmla="*/ 4689789 w 7467600"/>
              <a:gd name="connsiteY346" fmla="*/ 6268382 h 6858000"/>
              <a:gd name="connsiteX347" fmla="*/ 4418722 w 7467600"/>
              <a:gd name="connsiteY347" fmla="*/ 6570886 h 6858000"/>
              <a:gd name="connsiteX348" fmla="*/ 4214944 w 7467600"/>
              <a:gd name="connsiteY348" fmla="*/ 6858000 h 6858000"/>
              <a:gd name="connsiteX349" fmla="*/ 4177898 w 7467600"/>
              <a:gd name="connsiteY349" fmla="*/ 6858000 h 6858000"/>
              <a:gd name="connsiteX350" fmla="*/ 4391597 w 7467600"/>
              <a:gd name="connsiteY350" fmla="*/ 6556370 h 6858000"/>
              <a:gd name="connsiteX351" fmla="*/ 4668889 w 7467600"/>
              <a:gd name="connsiteY351" fmla="*/ 6246399 h 6858000"/>
              <a:gd name="connsiteX352" fmla="*/ 5055427 w 7467600"/>
              <a:gd name="connsiteY352" fmla="*/ 5931476 h 6858000"/>
              <a:gd name="connsiteX353" fmla="*/ 5371814 w 7467600"/>
              <a:gd name="connsiteY353" fmla="*/ 5678975 h 6858000"/>
              <a:gd name="connsiteX354" fmla="*/ 4987918 w 7467600"/>
              <a:gd name="connsiteY354" fmla="*/ 5838701 h 6858000"/>
              <a:gd name="connsiteX355" fmla="*/ 4317146 w 7467600"/>
              <a:gd name="connsiteY355" fmla="*/ 6587716 h 6858000"/>
              <a:gd name="connsiteX356" fmla="*/ 4171627 w 7467600"/>
              <a:gd name="connsiteY356" fmla="*/ 6858000 h 6858000"/>
              <a:gd name="connsiteX357" fmla="*/ 4081585 w 7467600"/>
              <a:gd name="connsiteY357" fmla="*/ 6858000 h 6858000"/>
              <a:gd name="connsiteX358" fmla="*/ 4238603 w 7467600"/>
              <a:gd name="connsiteY358" fmla="*/ 6559341 h 6858000"/>
              <a:gd name="connsiteX359" fmla="*/ 4778333 w 7467600"/>
              <a:gd name="connsiteY359" fmla="*/ 5873626 h 6858000"/>
              <a:gd name="connsiteX360" fmla="*/ 5414185 w 7467600"/>
              <a:gd name="connsiteY360" fmla="*/ 5573882 h 6858000"/>
              <a:gd name="connsiteX361" fmla="*/ 5959648 w 7467600"/>
              <a:gd name="connsiteY361" fmla="*/ 4760797 h 6858000"/>
              <a:gd name="connsiteX362" fmla="*/ 5355019 w 7467600"/>
              <a:gd name="connsiteY362" fmla="*/ 4734672 h 6858000"/>
              <a:gd name="connsiteX363" fmla="*/ 5083565 w 7467600"/>
              <a:gd name="connsiteY363" fmla="*/ 5179121 h 6858000"/>
              <a:gd name="connsiteX364" fmla="*/ 4713577 w 7467600"/>
              <a:gd name="connsiteY364" fmla="*/ 5616803 h 6858000"/>
              <a:gd name="connsiteX365" fmla="*/ 3989559 w 7467600"/>
              <a:gd name="connsiteY365" fmla="*/ 6145945 h 6858000"/>
              <a:gd name="connsiteX366" fmla="*/ 3939824 w 7467600"/>
              <a:gd name="connsiteY366" fmla="*/ 6066900 h 6858000"/>
              <a:gd name="connsiteX367" fmla="*/ 4584537 w 7467600"/>
              <a:gd name="connsiteY367" fmla="*/ 5324826 h 6858000"/>
              <a:gd name="connsiteX368" fmla="*/ 5037105 w 7467600"/>
              <a:gd name="connsiteY368" fmla="*/ 5088765 h 6858000"/>
              <a:gd name="connsiteX369" fmla="*/ 5039930 w 7467600"/>
              <a:gd name="connsiteY369" fmla="*/ 5089585 h 6858000"/>
              <a:gd name="connsiteX370" fmla="*/ 5263764 w 7467600"/>
              <a:gd name="connsiteY370" fmla="*/ 4735525 h 6858000"/>
              <a:gd name="connsiteX371" fmla="*/ 4086300 w 7467600"/>
              <a:gd name="connsiteY371" fmla="*/ 4884599 h 6858000"/>
              <a:gd name="connsiteX372" fmla="*/ 4085485 w 7467600"/>
              <a:gd name="connsiteY372" fmla="*/ 4899070 h 6858000"/>
              <a:gd name="connsiteX373" fmla="*/ 3871915 w 7467600"/>
              <a:gd name="connsiteY373" fmla="*/ 5253645 h 6858000"/>
              <a:gd name="connsiteX374" fmla="*/ 3799374 w 7467600"/>
              <a:gd name="connsiteY374" fmla="*/ 5466127 h 6858000"/>
              <a:gd name="connsiteX375" fmla="*/ 3498850 w 7467600"/>
              <a:gd name="connsiteY375" fmla="*/ 6661888 h 6858000"/>
              <a:gd name="connsiteX376" fmla="*/ 3399216 w 7467600"/>
              <a:gd name="connsiteY376" fmla="*/ 6858000 h 6858000"/>
              <a:gd name="connsiteX377" fmla="*/ 3303688 w 7467600"/>
              <a:gd name="connsiteY377" fmla="*/ 6858000 h 6858000"/>
              <a:gd name="connsiteX378" fmla="*/ 3391774 w 7467600"/>
              <a:gd name="connsiteY378" fmla="*/ 6697181 h 6858000"/>
              <a:gd name="connsiteX379" fmla="*/ 3735540 w 7467600"/>
              <a:gd name="connsiteY379" fmla="*/ 5546923 h 6858000"/>
              <a:gd name="connsiteX380" fmla="*/ 3729438 w 7467600"/>
              <a:gd name="connsiteY380" fmla="*/ 5569058 h 6858000"/>
              <a:gd name="connsiteX381" fmla="*/ 3707782 w 7467600"/>
              <a:gd name="connsiteY381" fmla="*/ 5644908 h 6858000"/>
              <a:gd name="connsiteX382" fmla="*/ 3583827 w 7467600"/>
              <a:gd name="connsiteY382" fmla="*/ 6039215 h 6858000"/>
              <a:gd name="connsiteX383" fmla="*/ 3547861 w 7467600"/>
              <a:gd name="connsiteY383" fmla="*/ 6129609 h 6858000"/>
              <a:gd name="connsiteX384" fmla="*/ 3490905 w 7467600"/>
              <a:gd name="connsiteY384" fmla="*/ 6277660 h 6858000"/>
              <a:gd name="connsiteX385" fmla="*/ 3455859 w 7467600"/>
              <a:gd name="connsiteY385" fmla="*/ 6391301 h 6858000"/>
              <a:gd name="connsiteX386" fmla="*/ 3429112 w 7467600"/>
              <a:gd name="connsiteY386" fmla="*/ 6479469 h 6858000"/>
              <a:gd name="connsiteX387" fmla="*/ 3304862 w 7467600"/>
              <a:gd name="connsiteY387" fmla="*/ 6796476 h 6858000"/>
              <a:gd name="connsiteX388" fmla="*/ 3276071 w 7467600"/>
              <a:gd name="connsiteY388" fmla="*/ 6858000 h 6858000"/>
              <a:gd name="connsiteX389" fmla="*/ 3240805 w 7467600"/>
              <a:gd name="connsiteY389" fmla="*/ 6858000 h 6858000"/>
              <a:gd name="connsiteX390" fmla="*/ 3275917 w 7467600"/>
              <a:gd name="connsiteY390" fmla="*/ 6783192 h 6858000"/>
              <a:gd name="connsiteX391" fmla="*/ 3399358 w 7467600"/>
              <a:gd name="connsiteY391" fmla="*/ 6469011 h 6858000"/>
              <a:gd name="connsiteX392" fmla="*/ 3425650 w 7467600"/>
              <a:gd name="connsiteY392" fmla="*/ 6381333 h 6858000"/>
              <a:gd name="connsiteX393" fmla="*/ 3460661 w 7467600"/>
              <a:gd name="connsiteY393" fmla="*/ 6266763 h 6858000"/>
              <a:gd name="connsiteX394" fmla="*/ 3518021 w 7467600"/>
              <a:gd name="connsiteY394" fmla="*/ 6117298 h 6858000"/>
              <a:gd name="connsiteX395" fmla="*/ 3554035 w 7467600"/>
              <a:gd name="connsiteY395" fmla="*/ 6027832 h 6858000"/>
              <a:gd name="connsiteX396" fmla="*/ 3677174 w 7467600"/>
              <a:gd name="connsiteY396" fmla="*/ 5636351 h 6858000"/>
              <a:gd name="connsiteX397" fmla="*/ 3698819 w 7467600"/>
              <a:gd name="connsiteY397" fmla="*/ 5560503 h 6858000"/>
              <a:gd name="connsiteX398" fmla="*/ 3702094 w 7467600"/>
              <a:gd name="connsiteY398" fmla="*/ 5549194 h 6858000"/>
              <a:gd name="connsiteX399" fmla="*/ 3398355 w 7467600"/>
              <a:gd name="connsiteY399" fmla="*/ 6094603 h 6858000"/>
              <a:gd name="connsiteX400" fmla="*/ 3193941 w 7467600"/>
              <a:gd name="connsiteY400" fmla="*/ 6798775 h 6858000"/>
              <a:gd name="connsiteX401" fmla="*/ 3184140 w 7467600"/>
              <a:gd name="connsiteY401" fmla="*/ 6858000 h 6858000"/>
              <a:gd name="connsiteX402" fmla="*/ 3099978 w 7467600"/>
              <a:gd name="connsiteY402" fmla="*/ 6858000 h 6858000"/>
              <a:gd name="connsiteX403" fmla="*/ 3101556 w 7467600"/>
              <a:gd name="connsiteY403" fmla="*/ 6843337 h 6858000"/>
              <a:gd name="connsiteX404" fmla="*/ 3370162 w 7467600"/>
              <a:gd name="connsiteY404" fmla="*/ 5785550 h 6858000"/>
              <a:gd name="connsiteX405" fmla="*/ 3746477 w 7467600"/>
              <a:gd name="connsiteY405" fmla="*/ 5377889 h 6858000"/>
              <a:gd name="connsiteX406" fmla="*/ 3863399 w 7467600"/>
              <a:gd name="connsiteY406" fmla="*/ 5087257 h 6858000"/>
              <a:gd name="connsiteX407" fmla="*/ 3968712 w 7467600"/>
              <a:gd name="connsiteY407" fmla="*/ 4913989 h 6858000"/>
              <a:gd name="connsiteX408" fmla="*/ 2792390 w 7467600"/>
              <a:gd name="connsiteY408" fmla="*/ 5382974 h 6858000"/>
              <a:gd name="connsiteX409" fmla="*/ 2714982 w 7467600"/>
              <a:gd name="connsiteY409" fmla="*/ 5427051 h 6858000"/>
              <a:gd name="connsiteX410" fmla="*/ 2813361 w 7467600"/>
              <a:gd name="connsiteY410" fmla="*/ 6023912 h 6858000"/>
              <a:gd name="connsiteX411" fmla="*/ 2688430 w 7467600"/>
              <a:gd name="connsiteY411" fmla="*/ 6801564 h 6858000"/>
              <a:gd name="connsiteX412" fmla="*/ 2629626 w 7467600"/>
              <a:gd name="connsiteY412" fmla="*/ 6763394 h 6858000"/>
              <a:gd name="connsiteX413" fmla="*/ 2565328 w 7467600"/>
              <a:gd name="connsiteY413" fmla="*/ 5516399 h 6858000"/>
              <a:gd name="connsiteX414" fmla="*/ 1922999 w 7467600"/>
              <a:gd name="connsiteY414" fmla="*/ 5980343 h 6858000"/>
              <a:gd name="connsiteX415" fmla="*/ 1950261 w 7467600"/>
              <a:gd name="connsiteY415" fmla="*/ 6405858 h 6858000"/>
              <a:gd name="connsiteX416" fmla="*/ 2365554 w 7467600"/>
              <a:gd name="connsiteY416" fmla="*/ 6759107 h 6858000"/>
              <a:gd name="connsiteX417" fmla="*/ 2424142 w 7467600"/>
              <a:gd name="connsiteY417" fmla="*/ 6858000 h 6858000"/>
              <a:gd name="connsiteX418" fmla="*/ 2395994 w 7467600"/>
              <a:gd name="connsiteY418" fmla="*/ 6858000 h 6858000"/>
              <a:gd name="connsiteX419" fmla="*/ 2392863 w 7467600"/>
              <a:gd name="connsiteY419" fmla="*/ 6852964 h 6858000"/>
              <a:gd name="connsiteX420" fmla="*/ 2017589 w 7467600"/>
              <a:gd name="connsiteY420" fmla="*/ 6493982 h 6858000"/>
              <a:gd name="connsiteX421" fmla="*/ 2147336 w 7467600"/>
              <a:gd name="connsiteY421" fmla="*/ 6594052 h 6858000"/>
              <a:gd name="connsiteX422" fmla="*/ 2207047 w 7467600"/>
              <a:gd name="connsiteY422" fmla="*/ 6654540 h 6858000"/>
              <a:gd name="connsiteX423" fmla="*/ 2299106 w 7467600"/>
              <a:gd name="connsiteY423" fmla="*/ 6778931 h 6858000"/>
              <a:gd name="connsiteX424" fmla="*/ 2314430 w 7467600"/>
              <a:gd name="connsiteY424" fmla="*/ 6801144 h 6858000"/>
              <a:gd name="connsiteX425" fmla="*/ 2352406 w 7467600"/>
              <a:gd name="connsiteY425" fmla="*/ 6858000 h 6858000"/>
              <a:gd name="connsiteX426" fmla="*/ 2314492 w 7467600"/>
              <a:gd name="connsiteY426" fmla="*/ 6858000 h 6858000"/>
              <a:gd name="connsiteX427" fmla="*/ 2288095 w 7467600"/>
              <a:gd name="connsiteY427" fmla="*/ 6818030 h 6858000"/>
              <a:gd name="connsiteX428" fmla="*/ 2272768 w 7467600"/>
              <a:gd name="connsiteY428" fmla="*/ 6795822 h 6858000"/>
              <a:gd name="connsiteX429" fmla="*/ 2182715 w 7467600"/>
              <a:gd name="connsiteY429" fmla="*/ 6675071 h 6858000"/>
              <a:gd name="connsiteX430" fmla="*/ 2032061 w 7467600"/>
              <a:gd name="connsiteY430" fmla="*/ 6541380 h 6858000"/>
              <a:gd name="connsiteX431" fmla="*/ 2257220 w 7467600"/>
              <a:gd name="connsiteY431" fmla="*/ 6826257 h 6858000"/>
              <a:gd name="connsiteX432" fmla="*/ 2281324 w 7467600"/>
              <a:gd name="connsiteY432" fmla="*/ 6858000 h 6858000"/>
              <a:gd name="connsiteX433" fmla="*/ 2242860 w 7467600"/>
              <a:gd name="connsiteY433" fmla="*/ 6858000 h 6858000"/>
              <a:gd name="connsiteX434" fmla="*/ 2232818 w 7467600"/>
              <a:gd name="connsiteY434" fmla="*/ 6844926 h 6858000"/>
              <a:gd name="connsiteX435" fmla="*/ 1990172 w 7467600"/>
              <a:gd name="connsiteY435" fmla="*/ 6542121 h 6858000"/>
              <a:gd name="connsiteX436" fmla="*/ 2124090 w 7467600"/>
              <a:gd name="connsiteY436" fmla="*/ 6761017 h 6858000"/>
              <a:gd name="connsiteX437" fmla="*/ 2200380 w 7467600"/>
              <a:gd name="connsiteY437" fmla="*/ 6858000 h 6858000"/>
              <a:gd name="connsiteX438" fmla="*/ 2147507 w 7467600"/>
              <a:gd name="connsiteY438" fmla="*/ 6858000 h 6858000"/>
              <a:gd name="connsiteX439" fmla="*/ 2070668 w 7467600"/>
              <a:gd name="connsiteY439" fmla="*/ 6761520 h 6858000"/>
              <a:gd name="connsiteX440" fmla="*/ 1975142 w 7467600"/>
              <a:gd name="connsiteY440" fmla="*/ 6585570 h 6858000"/>
              <a:gd name="connsiteX441" fmla="*/ 2050035 w 7467600"/>
              <a:gd name="connsiteY441" fmla="*/ 6813345 h 6858000"/>
              <a:gd name="connsiteX442" fmla="*/ 2063025 w 7467600"/>
              <a:gd name="connsiteY442" fmla="*/ 6858000 h 6858000"/>
              <a:gd name="connsiteX443" fmla="*/ 2021675 w 7467600"/>
              <a:gd name="connsiteY443" fmla="*/ 6858000 h 6858000"/>
              <a:gd name="connsiteX444" fmla="*/ 2019308 w 7467600"/>
              <a:gd name="connsiteY444" fmla="*/ 6847118 h 6858000"/>
              <a:gd name="connsiteX445" fmla="*/ 1938835 w 7467600"/>
              <a:gd name="connsiteY445" fmla="*/ 6551160 h 6858000"/>
              <a:gd name="connsiteX446" fmla="*/ 1953230 w 7467600"/>
              <a:gd name="connsiteY446" fmla="*/ 6759699 h 6858000"/>
              <a:gd name="connsiteX447" fmla="*/ 1956763 w 7467600"/>
              <a:gd name="connsiteY447" fmla="*/ 6778191 h 6858000"/>
              <a:gd name="connsiteX448" fmla="*/ 1967925 w 7467600"/>
              <a:gd name="connsiteY448" fmla="*/ 6858000 h 6858000"/>
              <a:gd name="connsiteX449" fmla="*/ 1936622 w 7467600"/>
              <a:gd name="connsiteY449" fmla="*/ 6858000 h 6858000"/>
              <a:gd name="connsiteX450" fmla="*/ 1926261 w 7467600"/>
              <a:gd name="connsiteY450" fmla="*/ 6784064 h 6858000"/>
              <a:gd name="connsiteX451" fmla="*/ 1922724 w 7467600"/>
              <a:gd name="connsiteY451" fmla="*/ 6765577 h 6858000"/>
              <a:gd name="connsiteX452" fmla="*/ 1904650 w 7467600"/>
              <a:gd name="connsiteY452" fmla="*/ 6639616 h 6858000"/>
              <a:gd name="connsiteX453" fmla="*/ 1885273 w 7467600"/>
              <a:gd name="connsiteY453" fmla="*/ 6858000 h 6858000"/>
              <a:gd name="connsiteX454" fmla="*/ 1854363 w 7467600"/>
              <a:gd name="connsiteY454" fmla="*/ 6858000 h 6858000"/>
              <a:gd name="connsiteX455" fmla="*/ 1880391 w 7467600"/>
              <a:gd name="connsiteY455" fmla="*/ 6603796 h 6858000"/>
              <a:gd name="connsiteX456" fmla="*/ 1818273 w 7467600"/>
              <a:gd name="connsiteY456" fmla="*/ 6715729 h 6858000"/>
              <a:gd name="connsiteX457" fmla="*/ 1794691 w 7467600"/>
              <a:gd name="connsiteY457" fmla="*/ 6843239 h 6858000"/>
              <a:gd name="connsiteX458" fmla="*/ 1794914 w 7467600"/>
              <a:gd name="connsiteY458" fmla="*/ 6858000 h 6858000"/>
              <a:gd name="connsiteX459" fmla="*/ 1746128 w 7467600"/>
              <a:gd name="connsiteY459" fmla="*/ 6858000 h 6858000"/>
              <a:gd name="connsiteX460" fmla="*/ 1753934 w 7467600"/>
              <a:gd name="connsiteY460" fmla="*/ 6724796 h 6858000"/>
              <a:gd name="connsiteX461" fmla="*/ 1792053 w 7467600"/>
              <a:gd name="connsiteY461" fmla="*/ 6572396 h 6858000"/>
              <a:gd name="connsiteX462" fmla="*/ 1862248 w 7467600"/>
              <a:gd name="connsiteY462" fmla="*/ 6266397 h 6858000"/>
              <a:gd name="connsiteX463" fmla="*/ 1862250 w 7467600"/>
              <a:gd name="connsiteY463" fmla="*/ 6033531 h 6858000"/>
              <a:gd name="connsiteX464" fmla="*/ 1211999 w 7467600"/>
              <a:gd name="connsiteY464" fmla="*/ 6683610 h 6858000"/>
              <a:gd name="connsiteX465" fmla="*/ 1213266 w 7467600"/>
              <a:gd name="connsiteY465" fmla="*/ 6691947 h 6858000"/>
              <a:gd name="connsiteX466" fmla="*/ 1203370 w 7467600"/>
              <a:gd name="connsiteY466" fmla="*/ 6850676 h 6858000"/>
              <a:gd name="connsiteX467" fmla="*/ 1203671 w 7467600"/>
              <a:gd name="connsiteY467" fmla="*/ 6858000 h 6858000"/>
              <a:gd name="connsiteX468" fmla="*/ 1143180 w 7467600"/>
              <a:gd name="connsiteY468" fmla="*/ 6858000 h 6858000"/>
              <a:gd name="connsiteX469" fmla="*/ 1142176 w 7467600"/>
              <a:gd name="connsiteY469" fmla="*/ 6766045 h 6858000"/>
              <a:gd name="connsiteX470" fmla="*/ 1067484 w 7467600"/>
              <a:gd name="connsiteY470" fmla="*/ 6858000 h 6858000"/>
              <a:gd name="connsiteX471" fmla="*/ 953928 w 7467600"/>
              <a:gd name="connsiteY471" fmla="*/ 6858000 h 6858000"/>
              <a:gd name="connsiteX472" fmla="*/ 959715 w 7467600"/>
              <a:gd name="connsiteY472" fmla="*/ 6850185 h 6858000"/>
              <a:gd name="connsiteX473" fmla="*/ 1483788 w 7467600"/>
              <a:gd name="connsiteY473" fmla="*/ 6259174 h 6858000"/>
              <a:gd name="connsiteX474" fmla="*/ 1100671 w 7467600"/>
              <a:gd name="connsiteY474" fmla="*/ 6252137 h 6858000"/>
              <a:gd name="connsiteX475" fmla="*/ 1090144 w 7467600"/>
              <a:gd name="connsiteY475" fmla="*/ 6256748 h 6858000"/>
              <a:gd name="connsiteX476" fmla="*/ 1095872 w 7467600"/>
              <a:gd name="connsiteY476" fmla="*/ 6271892 h 6858000"/>
              <a:gd name="connsiteX477" fmla="*/ 262785 w 7467600"/>
              <a:gd name="connsiteY477" fmla="*/ 6845450 h 6858000"/>
              <a:gd name="connsiteX478" fmla="*/ 209968 w 7467600"/>
              <a:gd name="connsiteY478" fmla="*/ 6770713 h 6858000"/>
              <a:gd name="connsiteX479" fmla="*/ 873460 w 7467600"/>
              <a:gd name="connsiteY479" fmla="*/ 6253768 h 6858000"/>
              <a:gd name="connsiteX480" fmla="*/ 192686 w 7467600"/>
              <a:gd name="connsiteY480" fmla="*/ 5849257 h 6858000"/>
              <a:gd name="connsiteX481" fmla="*/ 4696 w 7467600"/>
              <a:gd name="connsiteY481" fmla="*/ 5697668 h 6858000"/>
              <a:gd name="connsiteX482" fmla="*/ 0 w 7467600"/>
              <a:gd name="connsiteY482" fmla="*/ 5689984 h 6858000"/>
              <a:gd name="connsiteX483" fmla="*/ 0 w 7467600"/>
              <a:gd name="connsiteY483" fmla="*/ 5513472 h 6858000"/>
              <a:gd name="connsiteX484" fmla="*/ 174101 w 7467600"/>
              <a:gd name="connsiteY484" fmla="*/ 5620277 h 6858000"/>
              <a:gd name="connsiteX485" fmla="*/ 891800 w 7467600"/>
              <a:gd name="connsiteY485" fmla="*/ 6036935 h 6858000"/>
              <a:gd name="connsiteX486" fmla="*/ 1072219 w 7467600"/>
              <a:gd name="connsiteY486" fmla="*/ 6169443 h 6858000"/>
              <a:gd name="connsiteX487" fmla="*/ 1074117 w 7467600"/>
              <a:gd name="connsiteY487" fmla="*/ 6170301 h 6858000"/>
              <a:gd name="connsiteX488" fmla="*/ 1083114 w 7467600"/>
              <a:gd name="connsiteY488" fmla="*/ 6174131 h 6858000"/>
              <a:gd name="connsiteX489" fmla="*/ 1543010 w 7467600"/>
              <a:gd name="connsiteY489" fmla="*/ 6191140 h 6858000"/>
              <a:gd name="connsiteX490" fmla="*/ 1551080 w 7467600"/>
              <a:gd name="connsiteY490" fmla="*/ 6195006 h 6858000"/>
              <a:gd name="connsiteX491" fmla="*/ 2345443 w 7467600"/>
              <a:gd name="connsiteY491" fmla="*/ 5549882 h 6858000"/>
              <a:gd name="connsiteX492" fmla="*/ 1721499 w 7467600"/>
              <a:gd name="connsiteY492" fmla="*/ 5599969 h 6858000"/>
              <a:gd name="connsiteX493" fmla="*/ 767716 w 7467600"/>
              <a:gd name="connsiteY493" fmla="*/ 5472768 h 6858000"/>
              <a:gd name="connsiteX494" fmla="*/ 722147 w 7467600"/>
              <a:gd name="connsiteY494" fmla="*/ 5393091 h 6858000"/>
              <a:gd name="connsiteX495" fmla="*/ 1485552 w 7467600"/>
              <a:gd name="connsiteY495" fmla="*/ 5313202 h 6858000"/>
              <a:gd name="connsiteX496" fmla="*/ 2143004 w 7467600"/>
              <a:gd name="connsiteY496" fmla="*/ 5402420 h 6858000"/>
              <a:gd name="connsiteX497" fmla="*/ 1933391 w 7467600"/>
              <a:gd name="connsiteY497" fmla="*/ 5156971 h 6858000"/>
              <a:gd name="connsiteX498" fmla="*/ 1827118 w 7467600"/>
              <a:gd name="connsiteY498" fmla="*/ 4968410 h 6858000"/>
              <a:gd name="connsiteX499" fmla="*/ 1837349 w 7467600"/>
              <a:gd name="connsiteY499" fmla="*/ 4956357 h 6858000"/>
              <a:gd name="connsiteX500" fmla="*/ 2162835 w 7467600"/>
              <a:gd name="connsiteY500" fmla="*/ 5187853 h 6858000"/>
              <a:gd name="connsiteX501" fmla="*/ 2257167 w 7467600"/>
              <a:gd name="connsiteY501" fmla="*/ 5462123 h 6858000"/>
              <a:gd name="connsiteX502" fmla="*/ 2261598 w 7467600"/>
              <a:gd name="connsiteY502" fmla="*/ 5467998 h 6858000"/>
              <a:gd name="connsiteX503" fmla="*/ 2437177 w 7467600"/>
              <a:gd name="connsiteY503" fmla="*/ 5479608 h 6858000"/>
              <a:gd name="connsiteX504" fmla="*/ 2445247 w 7467600"/>
              <a:gd name="connsiteY504" fmla="*/ 5483476 h 6858000"/>
              <a:gd name="connsiteX505" fmla="*/ 2743626 w 7467600"/>
              <a:gd name="connsiteY505" fmla="*/ 5304819 h 6858000"/>
              <a:gd name="connsiteX506" fmla="*/ 3048102 w 7467600"/>
              <a:gd name="connsiteY506" fmla="*/ 5150595 h 6858000"/>
              <a:gd name="connsiteX507" fmla="*/ 1799414 w 7467600"/>
              <a:gd name="connsiteY507" fmla="*/ 4694732 h 6858000"/>
              <a:gd name="connsiteX508" fmla="*/ 1771735 w 7467600"/>
              <a:gd name="connsiteY508" fmla="*/ 4619929 h 6858000"/>
              <a:gd name="connsiteX509" fmla="*/ 3104273 w 7467600"/>
              <a:gd name="connsiteY509" fmla="*/ 5076159 h 6858000"/>
              <a:gd name="connsiteX510" fmla="*/ 3113245 w 7467600"/>
              <a:gd name="connsiteY510" fmla="*/ 5090705 h 6858000"/>
              <a:gd name="connsiteX511" fmla="*/ 3126294 w 7467600"/>
              <a:gd name="connsiteY511" fmla="*/ 5114400 h 6858000"/>
              <a:gd name="connsiteX512" fmla="*/ 3937433 w 7467600"/>
              <a:gd name="connsiteY512" fmla="*/ 4830473 h 6858000"/>
              <a:gd name="connsiteX513" fmla="*/ 3590475 w 7467600"/>
              <a:gd name="connsiteY513" fmla="*/ 4597974 h 6858000"/>
              <a:gd name="connsiteX514" fmla="*/ 3100264 w 7467600"/>
              <a:gd name="connsiteY514" fmla="*/ 4579845 h 6858000"/>
              <a:gd name="connsiteX515" fmla="*/ 2183576 w 7467600"/>
              <a:gd name="connsiteY515" fmla="*/ 4227150 h 6858000"/>
              <a:gd name="connsiteX516" fmla="*/ 2151029 w 7467600"/>
              <a:gd name="connsiteY516" fmla="*/ 4146947 h 6858000"/>
              <a:gd name="connsiteX517" fmla="*/ 3563434 w 7467600"/>
              <a:gd name="connsiteY517" fmla="*/ 4469115 h 6858000"/>
              <a:gd name="connsiteX518" fmla="*/ 3177952 w 7467600"/>
              <a:gd name="connsiteY518" fmla="*/ 3657386 h 6858000"/>
              <a:gd name="connsiteX519" fmla="*/ 3189263 w 7467600"/>
              <a:gd name="connsiteY519" fmla="*/ 3625726 h 6858000"/>
              <a:gd name="connsiteX520" fmla="*/ 3560912 w 7467600"/>
              <a:gd name="connsiteY520" fmla="*/ 4079863 h 6858000"/>
              <a:gd name="connsiteX521" fmla="*/ 3626636 w 7467600"/>
              <a:gd name="connsiteY521" fmla="*/ 4512230 h 6858000"/>
              <a:gd name="connsiteX522" fmla="*/ 3653088 w 7467600"/>
              <a:gd name="connsiteY522" fmla="*/ 4521417 h 6858000"/>
              <a:gd name="connsiteX523" fmla="*/ 3988128 w 7467600"/>
              <a:gd name="connsiteY523" fmla="*/ 4817267 h 6858000"/>
              <a:gd name="connsiteX524" fmla="*/ 4830582 w 7467600"/>
              <a:gd name="connsiteY524" fmla="*/ 4676000 h 6858000"/>
              <a:gd name="connsiteX525" fmla="*/ 4830100 w 7467600"/>
              <a:gd name="connsiteY525" fmla="*/ 4675554 h 6858000"/>
              <a:gd name="connsiteX526" fmla="*/ 4036318 w 7467600"/>
              <a:gd name="connsiteY526" fmla="*/ 4147013 h 6858000"/>
              <a:gd name="connsiteX527" fmla="*/ 3432098 w 7467600"/>
              <a:gd name="connsiteY527" fmla="*/ 3537312 h 6858000"/>
              <a:gd name="connsiteX528" fmla="*/ 3446761 w 7467600"/>
              <a:gd name="connsiteY528" fmla="*/ 3461278 h 6858000"/>
              <a:gd name="connsiteX529" fmla="*/ 4419733 w 7467600"/>
              <a:gd name="connsiteY529" fmla="*/ 3963555 h 6858000"/>
              <a:gd name="connsiteX530" fmla="*/ 4781371 w 7467600"/>
              <a:gd name="connsiteY530" fmla="*/ 4458604 h 6858000"/>
              <a:gd name="connsiteX531" fmla="*/ 4780440 w 7467600"/>
              <a:gd name="connsiteY531" fmla="*/ 4470290 h 6858000"/>
              <a:gd name="connsiteX532" fmla="*/ 4898954 w 7467600"/>
              <a:gd name="connsiteY532" fmla="*/ 4662092 h 6858000"/>
              <a:gd name="connsiteX533" fmla="*/ 4900699 w 7467600"/>
              <a:gd name="connsiteY533" fmla="*/ 4670867 h 6858000"/>
              <a:gd name="connsiteX534" fmla="*/ 5714511 w 7467600"/>
              <a:gd name="connsiteY534" fmla="*/ 4663483 h 6858000"/>
              <a:gd name="connsiteX535" fmla="*/ 5464793 w 7467600"/>
              <a:gd name="connsiteY535" fmla="*/ 4393556 h 6858000"/>
              <a:gd name="connsiteX536" fmla="*/ 5461897 w 7467600"/>
              <a:gd name="connsiteY536" fmla="*/ 4390879 h 6858000"/>
              <a:gd name="connsiteX537" fmla="*/ 4294126 w 7467600"/>
              <a:gd name="connsiteY537" fmla="*/ 3303048 h 6858000"/>
              <a:gd name="connsiteX538" fmla="*/ 4305321 w 7467600"/>
              <a:gd name="connsiteY538" fmla="*/ 3256953 h 6858000"/>
              <a:gd name="connsiteX539" fmla="*/ 4949299 w 7467600"/>
              <a:gd name="connsiteY539" fmla="*/ 3766336 h 6858000"/>
              <a:gd name="connsiteX540" fmla="*/ 5291452 w 7467600"/>
              <a:gd name="connsiteY540" fmla="*/ 4076801 h 6858000"/>
              <a:gd name="connsiteX541" fmla="*/ 5434998 w 7467600"/>
              <a:gd name="connsiteY541" fmla="*/ 4254100 h 6858000"/>
              <a:gd name="connsiteX542" fmla="*/ 5351015 w 7467600"/>
              <a:gd name="connsiteY542" fmla="*/ 3760989 h 6858000"/>
              <a:gd name="connsiteX543" fmla="*/ 5413780 w 7467600"/>
              <a:gd name="connsiteY543" fmla="*/ 2966265 h 6858000"/>
              <a:gd name="connsiteX544" fmla="*/ 5425627 w 7467600"/>
              <a:gd name="connsiteY544" fmla="*/ 2954192 h 6858000"/>
              <a:gd name="connsiteX545" fmla="*/ 6604735 w 7467600"/>
              <a:gd name="connsiteY545" fmla="*/ 2041381 h 6858000"/>
              <a:gd name="connsiteX546" fmla="*/ 7204487 w 7467600"/>
              <a:gd name="connsiteY546" fmla="*/ 2742112 h 6858000"/>
              <a:gd name="connsiteX547" fmla="*/ 7131592 w 7467600"/>
              <a:gd name="connsiteY547" fmla="*/ 2672096 h 6858000"/>
              <a:gd name="connsiteX548" fmla="*/ 6996344 w 7467600"/>
              <a:gd name="connsiteY548" fmla="*/ 2518310 h 6858000"/>
              <a:gd name="connsiteX549" fmla="*/ 6735495 w 7467600"/>
              <a:gd name="connsiteY549" fmla="*/ 2196890 h 6858000"/>
              <a:gd name="connsiteX550" fmla="*/ 6721901 w 7467600"/>
              <a:gd name="connsiteY550" fmla="*/ 2179274 h 6858000"/>
              <a:gd name="connsiteX551" fmla="*/ 6604735 w 7467600"/>
              <a:gd name="connsiteY551" fmla="*/ 2041381 h 6858000"/>
              <a:gd name="connsiteX552" fmla="*/ 6591670 w 7467600"/>
              <a:gd name="connsiteY552" fmla="*/ 1988277 h 6858000"/>
              <a:gd name="connsiteX553" fmla="*/ 6747349 w 7467600"/>
              <a:gd name="connsiteY553" fmla="*/ 2160069 h 6858000"/>
              <a:gd name="connsiteX554" fmla="*/ 6760943 w 7467600"/>
              <a:gd name="connsiteY554" fmla="*/ 2177686 h 6858000"/>
              <a:gd name="connsiteX555" fmla="*/ 7021065 w 7467600"/>
              <a:gd name="connsiteY555" fmla="*/ 2498102 h 6858000"/>
              <a:gd name="connsiteX556" fmla="*/ 7155223 w 7467600"/>
              <a:gd name="connsiteY556" fmla="*/ 2650386 h 6858000"/>
              <a:gd name="connsiteX557" fmla="*/ 7203167 w 7467600"/>
              <a:gd name="connsiteY557" fmla="*/ 2697288 h 6858000"/>
              <a:gd name="connsiteX558" fmla="*/ 6937703 w 7467600"/>
              <a:gd name="connsiteY558" fmla="*/ 2321981 h 6858000"/>
              <a:gd name="connsiteX559" fmla="*/ 6591670 w 7467600"/>
              <a:gd name="connsiteY559" fmla="*/ 1988277 h 6858000"/>
              <a:gd name="connsiteX560" fmla="*/ 5798671 w 7467600"/>
              <a:gd name="connsiteY560" fmla="*/ 1981601 h 6858000"/>
              <a:gd name="connsiteX561" fmla="*/ 5754709 w 7467600"/>
              <a:gd name="connsiteY561" fmla="*/ 2071454 h 6858000"/>
              <a:gd name="connsiteX562" fmla="*/ 5763044 w 7467600"/>
              <a:gd name="connsiteY562" fmla="*/ 2842206 h 6858000"/>
              <a:gd name="connsiteX563" fmla="*/ 5764974 w 7467600"/>
              <a:gd name="connsiteY563" fmla="*/ 2799609 h 6858000"/>
              <a:gd name="connsiteX564" fmla="*/ 5767665 w 7467600"/>
              <a:gd name="connsiteY564" fmla="*/ 2666409 h 6858000"/>
              <a:gd name="connsiteX565" fmla="*/ 5763055 w 7467600"/>
              <a:gd name="connsiteY565" fmla="*/ 2579705 h 6858000"/>
              <a:gd name="connsiteX566" fmla="*/ 5758079 w 7467600"/>
              <a:gd name="connsiteY566" fmla="*/ 2492508 h 6858000"/>
              <a:gd name="connsiteX567" fmla="*/ 5779325 w 7467600"/>
              <a:gd name="connsiteY567" fmla="*/ 2197069 h 6858000"/>
              <a:gd name="connsiteX568" fmla="*/ 5798671 w 7467600"/>
              <a:gd name="connsiteY568" fmla="*/ 1981601 h 6858000"/>
              <a:gd name="connsiteX569" fmla="*/ 5829202 w 7467600"/>
              <a:gd name="connsiteY569" fmla="*/ 1971679 h 6858000"/>
              <a:gd name="connsiteX570" fmla="*/ 5809558 w 7467600"/>
              <a:gd name="connsiteY570" fmla="*/ 2198043 h 6858000"/>
              <a:gd name="connsiteX571" fmla="*/ 5788653 w 7467600"/>
              <a:gd name="connsiteY571" fmla="*/ 2489430 h 6858000"/>
              <a:gd name="connsiteX572" fmla="*/ 5793439 w 7467600"/>
              <a:gd name="connsiteY572" fmla="*/ 2575235 h 6858000"/>
              <a:gd name="connsiteX573" fmla="*/ 5796837 w 7467600"/>
              <a:gd name="connsiteY573" fmla="*/ 2637633 h 6858000"/>
              <a:gd name="connsiteX574" fmla="*/ 5818614 w 7467600"/>
              <a:gd name="connsiteY574" fmla="*/ 2473055 h 6858000"/>
              <a:gd name="connsiteX575" fmla="*/ 5829202 w 7467600"/>
              <a:gd name="connsiteY575" fmla="*/ 1971679 h 6858000"/>
              <a:gd name="connsiteX576" fmla="*/ 5911389 w 7467600"/>
              <a:gd name="connsiteY576" fmla="*/ 1898371 h 6858000"/>
              <a:gd name="connsiteX577" fmla="*/ 6237627 w 7467600"/>
              <a:gd name="connsiteY577" fmla="*/ 2231921 h 6858000"/>
              <a:gd name="connsiteX578" fmla="*/ 5911389 w 7467600"/>
              <a:gd name="connsiteY578" fmla="*/ 1898371 h 6858000"/>
              <a:gd name="connsiteX579" fmla="*/ 6944437 w 7467600"/>
              <a:gd name="connsiteY579" fmla="*/ 1575402 h 6858000"/>
              <a:gd name="connsiteX580" fmla="*/ 6304730 w 7467600"/>
              <a:gd name="connsiteY580" fmla="*/ 1766654 h 6858000"/>
              <a:gd name="connsiteX581" fmla="*/ 6944437 w 7467600"/>
              <a:gd name="connsiteY581" fmla="*/ 1575402 h 6858000"/>
              <a:gd name="connsiteX582" fmla="*/ 7019523 w 7467600"/>
              <a:gd name="connsiteY582" fmla="*/ 1519450 h 6858000"/>
              <a:gd name="connsiteX583" fmla="*/ 6298091 w 7467600"/>
              <a:gd name="connsiteY583" fmla="*/ 1737122 h 6858000"/>
              <a:gd name="connsiteX584" fmla="*/ 7019523 w 7467600"/>
              <a:gd name="connsiteY584" fmla="*/ 1519450 h 6858000"/>
              <a:gd name="connsiteX585" fmla="*/ 2399523 w 7467600"/>
              <a:gd name="connsiteY585" fmla="*/ 1428234 h 6858000"/>
              <a:gd name="connsiteX586" fmla="*/ 2224982 w 7467600"/>
              <a:gd name="connsiteY586" fmla="*/ 1826201 h 6858000"/>
              <a:gd name="connsiteX587" fmla="*/ 2096099 w 7467600"/>
              <a:gd name="connsiteY587" fmla="*/ 2345900 h 6858000"/>
              <a:gd name="connsiteX588" fmla="*/ 2283317 w 7467600"/>
              <a:gd name="connsiteY588" fmla="*/ 1796925 h 6858000"/>
              <a:gd name="connsiteX589" fmla="*/ 2399523 w 7467600"/>
              <a:gd name="connsiteY589" fmla="*/ 1428234 h 6858000"/>
              <a:gd name="connsiteX590" fmla="*/ 2448558 w 7467600"/>
              <a:gd name="connsiteY590" fmla="*/ 1373435 h 6858000"/>
              <a:gd name="connsiteX591" fmla="*/ 2312521 w 7467600"/>
              <a:gd name="connsiteY591" fmla="*/ 1806140 h 6858000"/>
              <a:gd name="connsiteX592" fmla="*/ 2127533 w 7467600"/>
              <a:gd name="connsiteY592" fmla="*/ 2348380 h 6858000"/>
              <a:gd name="connsiteX593" fmla="*/ 2358080 w 7467600"/>
              <a:gd name="connsiteY593" fmla="*/ 1866134 h 6858000"/>
              <a:gd name="connsiteX594" fmla="*/ 2407436 w 7467600"/>
              <a:gd name="connsiteY594" fmla="*/ 1651070 h 6858000"/>
              <a:gd name="connsiteX595" fmla="*/ 2448558 w 7467600"/>
              <a:gd name="connsiteY595" fmla="*/ 1373435 h 6858000"/>
              <a:gd name="connsiteX596" fmla="*/ 278707 w 7467600"/>
              <a:gd name="connsiteY596" fmla="*/ 1352270 h 6858000"/>
              <a:gd name="connsiteX597" fmla="*/ 321570 w 7467600"/>
              <a:gd name="connsiteY597" fmla="*/ 1861610 h 6858000"/>
              <a:gd name="connsiteX598" fmla="*/ 294281 w 7467600"/>
              <a:gd name="connsiteY598" fmla="*/ 1440658 h 6858000"/>
              <a:gd name="connsiteX599" fmla="*/ 278707 w 7467600"/>
              <a:gd name="connsiteY599" fmla="*/ 1352270 h 6858000"/>
              <a:gd name="connsiteX600" fmla="*/ 1423821 w 7467600"/>
              <a:gd name="connsiteY600" fmla="*/ 1351958 h 6858000"/>
              <a:gd name="connsiteX601" fmla="*/ 1638521 w 7467600"/>
              <a:gd name="connsiteY601" fmla="*/ 1908470 h 6858000"/>
              <a:gd name="connsiteX602" fmla="*/ 1754199 w 7467600"/>
              <a:gd name="connsiteY602" fmla="*/ 2149284 h 6858000"/>
              <a:gd name="connsiteX603" fmla="*/ 1908359 w 7467600"/>
              <a:gd name="connsiteY603" fmla="*/ 2364988 h 6858000"/>
              <a:gd name="connsiteX604" fmla="*/ 1647661 w 7467600"/>
              <a:gd name="connsiteY604" fmla="*/ 1825945 h 6858000"/>
              <a:gd name="connsiteX605" fmla="*/ 1423821 w 7467600"/>
              <a:gd name="connsiteY605" fmla="*/ 1351958 h 6858000"/>
              <a:gd name="connsiteX606" fmla="*/ 1431890 w 7467600"/>
              <a:gd name="connsiteY606" fmla="*/ 1306475 h 6858000"/>
              <a:gd name="connsiteX607" fmla="*/ 1507597 w 7467600"/>
              <a:gd name="connsiteY607" fmla="*/ 1446132 h 6858000"/>
              <a:gd name="connsiteX608" fmla="*/ 1674586 w 7467600"/>
              <a:gd name="connsiteY608" fmla="*/ 1813832 h 6858000"/>
              <a:gd name="connsiteX609" fmla="*/ 1815950 w 7467600"/>
              <a:gd name="connsiteY609" fmla="*/ 2128564 h 6858000"/>
              <a:gd name="connsiteX610" fmla="*/ 1984242 w 7467600"/>
              <a:gd name="connsiteY610" fmla="*/ 2430829 h 6858000"/>
              <a:gd name="connsiteX611" fmla="*/ 2014023 w 7467600"/>
              <a:gd name="connsiteY611" fmla="*/ 2450995 h 6858000"/>
              <a:gd name="connsiteX612" fmla="*/ 1747337 w 7467600"/>
              <a:gd name="connsiteY612" fmla="*/ 1855264 h 6858000"/>
              <a:gd name="connsiteX613" fmla="*/ 1533749 w 7467600"/>
              <a:gd name="connsiteY613" fmla="*/ 1478656 h 6858000"/>
              <a:gd name="connsiteX614" fmla="*/ 1431890 w 7467600"/>
              <a:gd name="connsiteY614" fmla="*/ 1306475 h 6858000"/>
              <a:gd name="connsiteX615" fmla="*/ 5052692 w 7467600"/>
              <a:gd name="connsiteY615" fmla="*/ 1292994 h 6858000"/>
              <a:gd name="connsiteX616" fmla="*/ 5200661 w 7467600"/>
              <a:gd name="connsiteY616" fmla="*/ 1635186 h 6858000"/>
              <a:gd name="connsiteX617" fmla="*/ 5297138 w 7467600"/>
              <a:gd name="connsiteY617" fmla="*/ 1906351 h 6858000"/>
              <a:gd name="connsiteX618" fmla="*/ 5052692 w 7467600"/>
              <a:gd name="connsiteY618" fmla="*/ 1292994 h 6858000"/>
              <a:gd name="connsiteX619" fmla="*/ 5009948 w 7467600"/>
              <a:gd name="connsiteY619" fmla="*/ 1273619 h 6858000"/>
              <a:gd name="connsiteX620" fmla="*/ 5121777 w 7467600"/>
              <a:gd name="connsiteY620" fmla="*/ 1654213 h 6858000"/>
              <a:gd name="connsiteX621" fmla="*/ 5293545 w 7467600"/>
              <a:gd name="connsiteY621" fmla="*/ 2072247 h 6858000"/>
              <a:gd name="connsiteX622" fmla="*/ 5294042 w 7467600"/>
              <a:gd name="connsiteY622" fmla="*/ 2065019 h 6858000"/>
              <a:gd name="connsiteX623" fmla="*/ 5171936 w 7467600"/>
              <a:gd name="connsiteY623" fmla="*/ 1647613 h 6858000"/>
              <a:gd name="connsiteX624" fmla="*/ 5009948 w 7467600"/>
              <a:gd name="connsiteY624" fmla="*/ 1273619 h 6858000"/>
              <a:gd name="connsiteX625" fmla="*/ 655236 w 7467600"/>
              <a:gd name="connsiteY625" fmla="*/ 1268632 h 6858000"/>
              <a:gd name="connsiteX626" fmla="*/ 839521 w 7467600"/>
              <a:gd name="connsiteY626" fmla="*/ 1685315 h 6858000"/>
              <a:gd name="connsiteX627" fmla="*/ 1109416 w 7467600"/>
              <a:gd name="connsiteY627" fmla="*/ 2061663 h 6858000"/>
              <a:gd name="connsiteX628" fmla="*/ 1298300 w 7467600"/>
              <a:gd name="connsiteY628" fmla="*/ 2247742 h 6858000"/>
              <a:gd name="connsiteX629" fmla="*/ 1125871 w 7467600"/>
              <a:gd name="connsiteY629" fmla="*/ 1989513 h 6858000"/>
              <a:gd name="connsiteX630" fmla="*/ 981574 w 7467600"/>
              <a:gd name="connsiteY630" fmla="*/ 1783157 h 6858000"/>
              <a:gd name="connsiteX631" fmla="*/ 922198 w 7467600"/>
              <a:gd name="connsiteY631" fmla="*/ 1677437 h 6858000"/>
              <a:gd name="connsiteX632" fmla="*/ 869293 w 7467600"/>
              <a:gd name="connsiteY632" fmla="*/ 1583214 h 6858000"/>
              <a:gd name="connsiteX633" fmla="*/ 751431 w 7467600"/>
              <a:gd name="connsiteY633" fmla="*/ 1405731 h 6858000"/>
              <a:gd name="connsiteX634" fmla="*/ 655236 w 7467600"/>
              <a:gd name="connsiteY634" fmla="*/ 1268632 h 6858000"/>
              <a:gd name="connsiteX635" fmla="*/ 6516292 w 7467600"/>
              <a:gd name="connsiteY635" fmla="*/ 1263064 h 6858000"/>
              <a:gd name="connsiteX636" fmla="*/ 5736320 w 7467600"/>
              <a:gd name="connsiteY636" fmla="*/ 1501803 h 6858000"/>
              <a:gd name="connsiteX637" fmla="*/ 6516292 w 7467600"/>
              <a:gd name="connsiteY637" fmla="*/ 1263064 h 6858000"/>
              <a:gd name="connsiteX638" fmla="*/ 291466 w 7467600"/>
              <a:gd name="connsiteY638" fmla="*/ 1250369 h 6858000"/>
              <a:gd name="connsiteX639" fmla="*/ 323180 w 7467600"/>
              <a:gd name="connsiteY639" fmla="*/ 1435283 h 6858000"/>
              <a:gd name="connsiteX640" fmla="*/ 349381 w 7467600"/>
              <a:gd name="connsiteY640" fmla="*/ 1875041 h 6858000"/>
              <a:gd name="connsiteX641" fmla="*/ 374363 w 7467600"/>
              <a:gd name="connsiteY641" fmla="*/ 1506494 h 6858000"/>
              <a:gd name="connsiteX642" fmla="*/ 302168 w 7467600"/>
              <a:gd name="connsiteY642" fmla="*/ 1274495 h 6858000"/>
              <a:gd name="connsiteX643" fmla="*/ 291466 w 7467600"/>
              <a:gd name="connsiteY643" fmla="*/ 1250369 h 6858000"/>
              <a:gd name="connsiteX644" fmla="*/ 678222 w 7467600"/>
              <a:gd name="connsiteY644" fmla="*/ 1248670 h 6858000"/>
              <a:gd name="connsiteX645" fmla="*/ 775536 w 7467600"/>
              <a:gd name="connsiteY645" fmla="*/ 1388015 h 6858000"/>
              <a:gd name="connsiteX646" fmla="*/ 894529 w 7467600"/>
              <a:gd name="connsiteY646" fmla="*/ 1567739 h 6858000"/>
              <a:gd name="connsiteX647" fmla="*/ 948000 w 7467600"/>
              <a:gd name="connsiteY647" fmla="*/ 1663088 h 6858000"/>
              <a:gd name="connsiteX648" fmla="*/ 1006812 w 7467600"/>
              <a:gd name="connsiteY648" fmla="*/ 1767683 h 6858000"/>
              <a:gd name="connsiteX649" fmla="*/ 1149133 w 7467600"/>
              <a:gd name="connsiteY649" fmla="*/ 1971513 h 6858000"/>
              <a:gd name="connsiteX650" fmla="*/ 1333952 w 7467600"/>
              <a:gd name="connsiteY650" fmla="*/ 2251620 h 6858000"/>
              <a:gd name="connsiteX651" fmla="*/ 1337329 w 7467600"/>
              <a:gd name="connsiteY651" fmla="*/ 2258350 h 6858000"/>
              <a:gd name="connsiteX652" fmla="*/ 1014726 w 7467600"/>
              <a:gd name="connsiteY652" fmla="*/ 1615556 h 6858000"/>
              <a:gd name="connsiteX653" fmla="*/ 678222 w 7467600"/>
              <a:gd name="connsiteY653" fmla="*/ 1248670 h 6858000"/>
              <a:gd name="connsiteX654" fmla="*/ 6691602 w 7467600"/>
              <a:gd name="connsiteY654" fmla="*/ 1140573 h 6858000"/>
              <a:gd name="connsiteX655" fmla="*/ 6571100 w 7467600"/>
              <a:gd name="connsiteY655" fmla="*/ 1183662 h 6858000"/>
              <a:gd name="connsiteX656" fmla="*/ 6241687 w 7467600"/>
              <a:gd name="connsiteY656" fmla="*/ 1257600 h 6858000"/>
              <a:gd name="connsiteX657" fmla="*/ 5693009 w 7467600"/>
              <a:gd name="connsiteY657" fmla="*/ 1478256 h 6858000"/>
              <a:gd name="connsiteX658" fmla="*/ 6548420 w 7467600"/>
              <a:gd name="connsiteY658" fmla="*/ 1214599 h 6858000"/>
              <a:gd name="connsiteX659" fmla="*/ 6605473 w 7467600"/>
              <a:gd name="connsiteY659" fmla="*/ 1184686 h 6858000"/>
              <a:gd name="connsiteX660" fmla="*/ 6691602 w 7467600"/>
              <a:gd name="connsiteY660" fmla="*/ 1140573 h 6858000"/>
              <a:gd name="connsiteX661" fmla="*/ 4002475 w 7467600"/>
              <a:gd name="connsiteY661" fmla="*/ 1037802 h 6858000"/>
              <a:gd name="connsiteX662" fmla="*/ 4000324 w 7467600"/>
              <a:gd name="connsiteY662" fmla="*/ 1039362 h 6858000"/>
              <a:gd name="connsiteX663" fmla="*/ 4002862 w 7467600"/>
              <a:gd name="connsiteY663" fmla="*/ 1042866 h 6858000"/>
              <a:gd name="connsiteX664" fmla="*/ 4002475 w 7467600"/>
              <a:gd name="connsiteY664" fmla="*/ 1037802 h 6858000"/>
              <a:gd name="connsiteX665" fmla="*/ 506322 w 7467600"/>
              <a:gd name="connsiteY665" fmla="*/ 1020997 h 6858000"/>
              <a:gd name="connsiteX666" fmla="*/ 533068 w 7467600"/>
              <a:gd name="connsiteY666" fmla="*/ 1029409 h 6858000"/>
              <a:gd name="connsiteX667" fmla="*/ 1232525 w 7467600"/>
              <a:gd name="connsiteY667" fmla="*/ 1804675 h 6858000"/>
              <a:gd name="connsiteX668" fmla="*/ 1388858 w 7467600"/>
              <a:gd name="connsiteY668" fmla="*/ 2368011 h 6858000"/>
              <a:gd name="connsiteX669" fmla="*/ 1384098 w 7467600"/>
              <a:gd name="connsiteY669" fmla="*/ 2378125 h 6858000"/>
              <a:gd name="connsiteX670" fmla="*/ 1425393 w 7467600"/>
              <a:gd name="connsiteY670" fmla="*/ 2589124 h 6858000"/>
              <a:gd name="connsiteX671" fmla="*/ 1424001 w 7467600"/>
              <a:gd name="connsiteY671" fmla="*/ 2597541 h 6858000"/>
              <a:gd name="connsiteX672" fmla="*/ 2152729 w 7467600"/>
              <a:gd name="connsiteY672" fmla="*/ 2864487 h 6858000"/>
              <a:gd name="connsiteX673" fmla="*/ 2020609 w 7467600"/>
              <a:gd name="connsiteY673" fmla="*/ 2539671 h 6858000"/>
              <a:gd name="connsiteX674" fmla="*/ 2018920 w 7467600"/>
              <a:gd name="connsiteY674" fmla="*/ 2536309 h 6858000"/>
              <a:gd name="connsiteX675" fmla="*/ 1342441 w 7467600"/>
              <a:gd name="connsiteY675" fmla="*/ 1173017 h 6858000"/>
              <a:gd name="connsiteX676" fmla="*/ 1367925 w 7467600"/>
              <a:gd name="connsiteY676" fmla="*/ 1135648 h 6858000"/>
              <a:gd name="connsiteX677" fmla="*/ 1771401 w 7467600"/>
              <a:gd name="connsiteY677" fmla="*/ 1806673 h 6858000"/>
              <a:gd name="connsiteX678" fmla="*/ 1972385 w 7467600"/>
              <a:gd name="connsiteY678" fmla="*/ 2198735 h 6858000"/>
              <a:gd name="connsiteX679" fmla="*/ 2040892 w 7467600"/>
              <a:gd name="connsiteY679" fmla="*/ 2405205 h 6858000"/>
              <a:gd name="connsiteX680" fmla="*/ 2131689 w 7467600"/>
              <a:gd name="connsiteY680" fmla="*/ 1936926 h 6858000"/>
              <a:gd name="connsiteX681" fmla="*/ 2454820 w 7467600"/>
              <a:gd name="connsiteY681" fmla="*/ 1248808 h 6858000"/>
              <a:gd name="connsiteX682" fmla="*/ 2492512 w 7467600"/>
              <a:gd name="connsiteY682" fmla="*/ 1302920 h 6858000"/>
              <a:gd name="connsiteX683" fmla="*/ 2081216 w 7467600"/>
              <a:gd name="connsiteY683" fmla="*/ 2527513 h 6858000"/>
              <a:gd name="connsiteX684" fmla="*/ 2081211 w 7467600"/>
              <a:gd name="connsiteY684" fmla="*/ 2528916 h 6858000"/>
              <a:gd name="connsiteX685" fmla="*/ 2199067 w 7467600"/>
              <a:gd name="connsiteY685" fmla="*/ 2884061 h 6858000"/>
              <a:gd name="connsiteX686" fmla="*/ 3192586 w 7467600"/>
              <a:gd name="connsiteY686" fmla="*/ 3411496 h 6858000"/>
              <a:gd name="connsiteX687" fmla="*/ 3182620 w 7467600"/>
              <a:gd name="connsiteY687" fmla="*/ 3483279 h 6858000"/>
              <a:gd name="connsiteX688" fmla="*/ 2435119 w 7467600"/>
              <a:gd name="connsiteY688" fmla="*/ 3080173 h 6858000"/>
              <a:gd name="connsiteX689" fmla="*/ 2410152 w 7467600"/>
              <a:gd name="connsiteY689" fmla="*/ 3063751 h 6858000"/>
              <a:gd name="connsiteX690" fmla="*/ 2408099 w 7467600"/>
              <a:gd name="connsiteY690" fmla="*/ 3064403 h 6858000"/>
              <a:gd name="connsiteX691" fmla="*/ 2407218 w 7467600"/>
              <a:gd name="connsiteY691" fmla="*/ 3070324 h 6858000"/>
              <a:gd name="connsiteX692" fmla="*/ 2380138 w 7467600"/>
              <a:gd name="connsiteY692" fmla="*/ 3099341 h 6858000"/>
              <a:gd name="connsiteX693" fmla="*/ 1765923 w 7467600"/>
              <a:gd name="connsiteY693" fmla="*/ 3581043 h 6858000"/>
              <a:gd name="connsiteX694" fmla="*/ 1702258 w 7467600"/>
              <a:gd name="connsiteY694" fmla="*/ 3612286 h 6858000"/>
              <a:gd name="connsiteX695" fmla="*/ 1538370 w 7467600"/>
              <a:gd name="connsiteY695" fmla="*/ 3811804 h 6858000"/>
              <a:gd name="connsiteX696" fmla="*/ 542867 w 7467600"/>
              <a:gd name="connsiteY696" fmla="*/ 4944092 h 6858000"/>
              <a:gd name="connsiteX697" fmla="*/ 515800 w 7467600"/>
              <a:gd name="connsiteY697" fmla="*/ 4862180 h 6858000"/>
              <a:gd name="connsiteX698" fmla="*/ 909145 w 7467600"/>
              <a:gd name="connsiteY698" fmla="*/ 4199225 h 6858000"/>
              <a:gd name="connsiteX699" fmla="*/ 1214067 w 7467600"/>
              <a:gd name="connsiteY699" fmla="*/ 3908561 h 6858000"/>
              <a:gd name="connsiteX700" fmla="*/ 640967 w 7467600"/>
              <a:gd name="connsiteY700" fmla="*/ 4105601 h 6858000"/>
              <a:gd name="connsiteX701" fmla="*/ 112563 w 7467600"/>
              <a:gd name="connsiteY701" fmla="*/ 4396952 h 6858000"/>
              <a:gd name="connsiteX702" fmla="*/ 0 w 7467600"/>
              <a:gd name="connsiteY702" fmla="*/ 4466006 h 6858000"/>
              <a:gd name="connsiteX703" fmla="*/ 0 w 7467600"/>
              <a:gd name="connsiteY703" fmla="*/ 4233763 h 6858000"/>
              <a:gd name="connsiteX704" fmla="*/ 36881 w 7467600"/>
              <a:gd name="connsiteY704" fmla="*/ 4200118 h 6858000"/>
              <a:gd name="connsiteX705" fmla="*/ 910534 w 7467600"/>
              <a:gd name="connsiteY705" fmla="*/ 3629753 h 6858000"/>
              <a:gd name="connsiteX706" fmla="*/ 1578717 w 7467600"/>
              <a:gd name="connsiteY706" fmla="*/ 3575982 h 6858000"/>
              <a:gd name="connsiteX707" fmla="*/ 2338780 w 7467600"/>
              <a:gd name="connsiteY707" fmla="*/ 3033725 h 6858000"/>
              <a:gd name="connsiteX708" fmla="*/ 1807991 w 7467600"/>
              <a:gd name="connsiteY708" fmla="*/ 2807184 h 6858000"/>
              <a:gd name="connsiteX709" fmla="*/ 1416358 w 7467600"/>
              <a:gd name="connsiteY709" fmla="*/ 3112571 h 6858000"/>
              <a:gd name="connsiteX710" fmla="*/ 939066 w 7467600"/>
              <a:gd name="connsiteY710" fmla="*/ 3378798 h 6858000"/>
              <a:gd name="connsiteX711" fmla="*/ 115099 w 7467600"/>
              <a:gd name="connsiteY711" fmla="*/ 3607650 h 6858000"/>
              <a:gd name="connsiteX712" fmla="*/ 97284 w 7467600"/>
              <a:gd name="connsiteY712" fmla="*/ 3520393 h 6858000"/>
              <a:gd name="connsiteX713" fmla="*/ 922050 w 7467600"/>
              <a:gd name="connsiteY713" fmla="*/ 3074867 h 6858000"/>
              <a:gd name="connsiteX714" fmla="*/ 1405265 w 7467600"/>
              <a:gd name="connsiteY714" fmla="*/ 3016319 h 6858000"/>
              <a:gd name="connsiteX715" fmla="*/ 1407512 w 7467600"/>
              <a:gd name="connsiteY715" fmla="*/ 3018001 h 6858000"/>
              <a:gd name="connsiteX716" fmla="*/ 1726266 w 7467600"/>
              <a:gd name="connsiteY716" fmla="*/ 2777274 h 6858000"/>
              <a:gd name="connsiteX717" fmla="*/ 625390 w 7467600"/>
              <a:gd name="connsiteY717" fmla="*/ 2514541 h 6858000"/>
              <a:gd name="connsiteX718" fmla="*/ 619799 w 7467600"/>
              <a:gd name="connsiteY718" fmla="*/ 2527180 h 6858000"/>
              <a:gd name="connsiteX719" fmla="*/ 310030 w 7467600"/>
              <a:gd name="connsiteY719" fmla="*/ 2771818 h 6858000"/>
              <a:gd name="connsiteX720" fmla="*/ 173877 w 7467600"/>
              <a:gd name="connsiteY720" fmla="*/ 2937056 h 6858000"/>
              <a:gd name="connsiteX721" fmla="*/ 77889 w 7467600"/>
              <a:gd name="connsiteY721" fmla="*/ 3138440 h 6858000"/>
              <a:gd name="connsiteX722" fmla="*/ 0 w 7467600"/>
              <a:gd name="connsiteY722" fmla="*/ 3271395 h 6858000"/>
              <a:gd name="connsiteX723" fmla="*/ 0 w 7467600"/>
              <a:gd name="connsiteY723" fmla="*/ 3153002 h 6858000"/>
              <a:gd name="connsiteX724" fmla="*/ 2386 w 7467600"/>
              <a:gd name="connsiteY724" fmla="*/ 3149203 h 6858000"/>
              <a:gd name="connsiteX725" fmla="*/ 89753 w 7467600"/>
              <a:gd name="connsiteY725" fmla="*/ 2987702 h 6858000"/>
              <a:gd name="connsiteX726" fmla="*/ 76869 w 7467600"/>
              <a:gd name="connsiteY726" fmla="*/ 3005404 h 6858000"/>
              <a:gd name="connsiteX727" fmla="*/ 32049 w 7467600"/>
              <a:gd name="connsiteY727" fmla="*/ 3065814 h 6858000"/>
              <a:gd name="connsiteX728" fmla="*/ 0 w 7467600"/>
              <a:gd name="connsiteY728" fmla="*/ 3108744 h 6858000"/>
              <a:gd name="connsiteX729" fmla="*/ 0 w 7467600"/>
              <a:gd name="connsiteY729" fmla="*/ 3058059 h 6858000"/>
              <a:gd name="connsiteX730" fmla="*/ 7610 w 7467600"/>
              <a:gd name="connsiteY730" fmla="*/ 3047889 h 6858000"/>
              <a:gd name="connsiteX731" fmla="*/ 52419 w 7467600"/>
              <a:gd name="connsiteY731" fmla="*/ 2987479 h 6858000"/>
              <a:gd name="connsiteX732" fmla="*/ 59142 w 7467600"/>
              <a:gd name="connsiteY732" fmla="*/ 2978488 h 6858000"/>
              <a:gd name="connsiteX733" fmla="*/ 0 w 7467600"/>
              <a:gd name="connsiteY733" fmla="*/ 3015334 h 6858000"/>
              <a:gd name="connsiteX734" fmla="*/ 0 w 7467600"/>
              <a:gd name="connsiteY734" fmla="*/ 2914286 h 6858000"/>
              <a:gd name="connsiteX735" fmla="*/ 36383 w 7467600"/>
              <a:gd name="connsiteY735" fmla="*/ 2901128 h 6858000"/>
              <a:gd name="connsiteX736" fmla="*/ 156329 w 7467600"/>
              <a:gd name="connsiteY736" fmla="*/ 2840533 h 6858000"/>
              <a:gd name="connsiteX737" fmla="*/ 358355 w 7467600"/>
              <a:gd name="connsiteY737" fmla="*/ 2620471 h 6858000"/>
              <a:gd name="connsiteX738" fmla="*/ 510577 w 7467600"/>
              <a:gd name="connsiteY738" fmla="*/ 2501244 h 6858000"/>
              <a:gd name="connsiteX739" fmla="*/ 211967 w 7467600"/>
              <a:gd name="connsiteY739" fmla="*/ 2479171 h 6858000"/>
              <a:gd name="connsiteX740" fmla="*/ 0 w 7467600"/>
              <a:gd name="connsiteY740" fmla="*/ 2476398 h 6858000"/>
              <a:gd name="connsiteX741" fmla="*/ 0 w 7467600"/>
              <a:gd name="connsiteY741" fmla="*/ 2389189 h 6858000"/>
              <a:gd name="connsiteX742" fmla="*/ 103062 w 7467600"/>
              <a:gd name="connsiteY742" fmla="*/ 2389518 h 6858000"/>
              <a:gd name="connsiteX743" fmla="*/ 510734 w 7467600"/>
              <a:gd name="connsiteY743" fmla="*/ 2416201 h 6858000"/>
              <a:gd name="connsiteX744" fmla="*/ 279257 w 7467600"/>
              <a:gd name="connsiteY744" fmla="*/ 2092102 h 6858000"/>
              <a:gd name="connsiteX745" fmla="*/ 65265 w 7467600"/>
              <a:gd name="connsiteY745" fmla="*/ 2006049 h 6858000"/>
              <a:gd name="connsiteX746" fmla="*/ 0 w 7467600"/>
              <a:gd name="connsiteY746" fmla="*/ 1982532 h 6858000"/>
              <a:gd name="connsiteX747" fmla="*/ 0 w 7467600"/>
              <a:gd name="connsiteY747" fmla="*/ 1912789 h 6858000"/>
              <a:gd name="connsiteX748" fmla="*/ 97460 w 7467600"/>
              <a:gd name="connsiteY748" fmla="*/ 1953725 h 6858000"/>
              <a:gd name="connsiteX749" fmla="*/ 221272 w 7467600"/>
              <a:gd name="connsiteY749" fmla="*/ 1980766 h 6858000"/>
              <a:gd name="connsiteX750" fmla="*/ 116765 w 7467600"/>
              <a:gd name="connsiteY750" fmla="*/ 1911033 h 6858000"/>
              <a:gd name="connsiteX751" fmla="*/ 16405 w 7467600"/>
              <a:gd name="connsiteY751" fmla="*/ 1803412 h 6858000"/>
              <a:gd name="connsiteX752" fmla="*/ 0 w 7467600"/>
              <a:gd name="connsiteY752" fmla="*/ 1784777 h 6858000"/>
              <a:gd name="connsiteX753" fmla="*/ 0 w 7467600"/>
              <a:gd name="connsiteY753" fmla="*/ 1740082 h 6858000"/>
              <a:gd name="connsiteX754" fmla="*/ 39394 w 7467600"/>
              <a:gd name="connsiteY754" fmla="*/ 1784856 h 6858000"/>
              <a:gd name="connsiteX755" fmla="*/ 135813 w 7467600"/>
              <a:gd name="connsiteY755" fmla="*/ 1888838 h 6858000"/>
              <a:gd name="connsiteX756" fmla="*/ 242575 w 7467600"/>
              <a:gd name="connsiteY756" fmla="*/ 1958841 h 6858000"/>
              <a:gd name="connsiteX757" fmla="*/ 82197 w 7467600"/>
              <a:gd name="connsiteY757" fmla="*/ 1754826 h 6858000"/>
              <a:gd name="connsiteX758" fmla="*/ 0 w 7467600"/>
              <a:gd name="connsiteY758" fmla="*/ 1679650 h 6858000"/>
              <a:gd name="connsiteX759" fmla="*/ 0 w 7467600"/>
              <a:gd name="connsiteY759" fmla="*/ 1602463 h 6858000"/>
              <a:gd name="connsiteX760" fmla="*/ 84689 w 7467600"/>
              <a:gd name="connsiteY760" fmla="*/ 1677442 h 6858000"/>
              <a:gd name="connsiteX761" fmla="*/ 298437 w 7467600"/>
              <a:gd name="connsiteY761" fmla="*/ 1968019 h 6858000"/>
              <a:gd name="connsiteX762" fmla="*/ 227269 w 7467600"/>
              <a:gd name="connsiteY762" fmla="*/ 1114064 h 6858000"/>
              <a:gd name="connsiteX763" fmla="*/ 248003 w 7467600"/>
              <a:gd name="connsiteY763" fmla="*/ 1089613 h 6858000"/>
              <a:gd name="connsiteX764" fmla="*/ 427020 w 7467600"/>
              <a:gd name="connsiteY764" fmla="*/ 1619803 h 6858000"/>
              <a:gd name="connsiteX765" fmla="*/ 340345 w 7467600"/>
              <a:gd name="connsiteY765" fmla="*/ 2027739 h 6858000"/>
              <a:gd name="connsiteX766" fmla="*/ 360865 w 7467600"/>
              <a:gd name="connsiteY766" fmla="*/ 2044827 h 6858000"/>
              <a:gd name="connsiteX767" fmla="*/ 560414 w 7467600"/>
              <a:gd name="connsiteY767" fmla="*/ 2421457 h 6858000"/>
              <a:gd name="connsiteX768" fmla="*/ 1359703 w 7467600"/>
              <a:gd name="connsiteY768" fmla="*/ 2578554 h 6858000"/>
              <a:gd name="connsiteX769" fmla="*/ 1359422 w 7467600"/>
              <a:gd name="connsiteY769" fmla="*/ 2577994 h 6858000"/>
              <a:gd name="connsiteX770" fmla="*/ 828701 w 7467600"/>
              <a:gd name="connsiteY770" fmla="*/ 1839520 h 6858000"/>
              <a:gd name="connsiteX771" fmla="*/ 494427 w 7467600"/>
              <a:gd name="connsiteY771" fmla="*/ 1092333 h 6858000"/>
              <a:gd name="connsiteX772" fmla="*/ 506322 w 7467600"/>
              <a:gd name="connsiteY772" fmla="*/ 1020997 h 6858000"/>
              <a:gd name="connsiteX773" fmla="*/ 4570198 w 7467600"/>
              <a:gd name="connsiteY773" fmla="*/ 978081 h 6858000"/>
              <a:gd name="connsiteX774" fmla="*/ 4523691 w 7467600"/>
              <a:gd name="connsiteY774" fmla="*/ 1127776 h 6858000"/>
              <a:gd name="connsiteX775" fmla="*/ 4509875 w 7467600"/>
              <a:gd name="connsiteY775" fmla="*/ 1167552 h 6858000"/>
              <a:gd name="connsiteX776" fmla="*/ 4478168 w 7467600"/>
              <a:gd name="connsiteY776" fmla="*/ 1260735 h 6858000"/>
              <a:gd name="connsiteX777" fmla="*/ 4409309 w 7467600"/>
              <a:gd name="connsiteY777" fmla="*/ 1666996 h 6858000"/>
              <a:gd name="connsiteX778" fmla="*/ 4370031 w 7467600"/>
              <a:gd name="connsiteY778" fmla="*/ 1955666 h 6858000"/>
              <a:gd name="connsiteX779" fmla="*/ 4570198 w 7467600"/>
              <a:gd name="connsiteY779" fmla="*/ 978081 h 6858000"/>
              <a:gd name="connsiteX780" fmla="*/ 4557898 w 7467600"/>
              <a:gd name="connsiteY780" fmla="*/ 900011 h 6858000"/>
              <a:gd name="connsiteX781" fmla="*/ 4344840 w 7467600"/>
              <a:gd name="connsiteY781" fmla="*/ 1922038 h 6858000"/>
              <a:gd name="connsiteX782" fmla="*/ 4378710 w 7467600"/>
              <a:gd name="connsiteY782" fmla="*/ 1665516 h 6858000"/>
              <a:gd name="connsiteX783" fmla="*/ 4448798 w 7467600"/>
              <a:gd name="connsiteY783" fmla="*/ 1253024 h 6858000"/>
              <a:gd name="connsiteX784" fmla="*/ 4480315 w 7467600"/>
              <a:gd name="connsiteY784" fmla="*/ 1158454 h 6858000"/>
              <a:gd name="connsiteX785" fmla="*/ 4494133 w 7467600"/>
              <a:gd name="connsiteY785" fmla="*/ 1118676 h 6858000"/>
              <a:gd name="connsiteX786" fmla="*/ 4557898 w 7467600"/>
              <a:gd name="connsiteY786" fmla="*/ 900011 h 6858000"/>
              <a:gd name="connsiteX787" fmla="*/ 5870151 w 7467600"/>
              <a:gd name="connsiteY787" fmla="*/ 898890 h 6858000"/>
              <a:gd name="connsiteX788" fmla="*/ 5861335 w 7467600"/>
              <a:gd name="connsiteY788" fmla="*/ 899177 h 6858000"/>
              <a:gd name="connsiteX789" fmla="*/ 5843702 w 7467600"/>
              <a:gd name="connsiteY789" fmla="*/ 899748 h 6858000"/>
              <a:gd name="connsiteX790" fmla="*/ 5651107 w 7467600"/>
              <a:gd name="connsiteY790" fmla="*/ 920306 h 6858000"/>
              <a:gd name="connsiteX791" fmla="*/ 5459407 w 7467600"/>
              <a:gd name="connsiteY791" fmla="*/ 940975 h 6858000"/>
              <a:gd name="connsiteX792" fmla="*/ 5374846 w 7467600"/>
              <a:gd name="connsiteY792" fmla="*/ 941988 h 6858000"/>
              <a:gd name="connsiteX793" fmla="*/ 5256105 w 7467600"/>
              <a:gd name="connsiteY793" fmla="*/ 945632 h 6858000"/>
              <a:gd name="connsiteX794" fmla="*/ 5107071 w 7467600"/>
              <a:gd name="connsiteY794" fmla="*/ 969720 h 6858000"/>
              <a:gd name="connsiteX795" fmla="*/ 4998681 w 7467600"/>
              <a:gd name="connsiteY795" fmla="*/ 988771 h 6858000"/>
              <a:gd name="connsiteX796" fmla="*/ 5870151 w 7467600"/>
              <a:gd name="connsiteY796" fmla="*/ 898890 h 6858000"/>
              <a:gd name="connsiteX797" fmla="*/ 5504425 w 7467600"/>
              <a:gd name="connsiteY797" fmla="*/ 848067 h 6858000"/>
              <a:gd name="connsiteX798" fmla="*/ 4968849 w 7467600"/>
              <a:gd name="connsiteY798" fmla="*/ 962318 h 6858000"/>
              <a:gd name="connsiteX799" fmla="*/ 5104039 w 7467600"/>
              <a:gd name="connsiteY799" fmla="*/ 940634 h 6858000"/>
              <a:gd name="connsiteX800" fmla="*/ 5256311 w 7467600"/>
              <a:gd name="connsiteY800" fmla="*/ 916490 h 6858000"/>
              <a:gd name="connsiteX801" fmla="*/ 5377381 w 7467600"/>
              <a:gd name="connsiteY801" fmla="*/ 912671 h 6858000"/>
              <a:gd name="connsiteX802" fmla="*/ 5460148 w 7467600"/>
              <a:gd name="connsiteY802" fmla="*/ 911442 h 6858000"/>
              <a:gd name="connsiteX803" fmla="*/ 5648971 w 7467600"/>
              <a:gd name="connsiteY803" fmla="*/ 891331 h 6858000"/>
              <a:gd name="connsiteX804" fmla="*/ 5844807 w 7467600"/>
              <a:gd name="connsiteY804" fmla="*/ 870718 h 6858000"/>
              <a:gd name="connsiteX805" fmla="*/ 5862975 w 7467600"/>
              <a:gd name="connsiteY805" fmla="*/ 869756 h 6858000"/>
              <a:gd name="connsiteX806" fmla="*/ 5920887 w 7467600"/>
              <a:gd name="connsiteY806" fmla="*/ 865929 h 6858000"/>
              <a:gd name="connsiteX807" fmla="*/ 5504425 w 7467600"/>
              <a:gd name="connsiteY807" fmla="*/ 848067 h 6858000"/>
              <a:gd name="connsiteX808" fmla="*/ 3607114 w 7467600"/>
              <a:gd name="connsiteY808" fmla="*/ 467441 h 6858000"/>
              <a:gd name="connsiteX809" fmla="*/ 3296242 w 7467600"/>
              <a:gd name="connsiteY809" fmla="*/ 807991 h 6858000"/>
              <a:gd name="connsiteX810" fmla="*/ 3174674 w 7467600"/>
              <a:gd name="connsiteY810" fmla="*/ 919759 h 6858000"/>
              <a:gd name="connsiteX811" fmla="*/ 3042978 w 7467600"/>
              <a:gd name="connsiteY811" fmla="*/ 1054894 h 6858000"/>
              <a:gd name="connsiteX812" fmla="*/ 2968914 w 7467600"/>
              <a:gd name="connsiteY812" fmla="*/ 1133756 h 6858000"/>
              <a:gd name="connsiteX813" fmla="*/ 3103823 w 7467600"/>
              <a:gd name="connsiteY813" fmla="*/ 1026814 h 6858000"/>
              <a:gd name="connsiteX814" fmla="*/ 3607114 w 7467600"/>
              <a:gd name="connsiteY814" fmla="*/ 467441 h 6858000"/>
              <a:gd name="connsiteX815" fmla="*/ 3744487 w 7467600"/>
              <a:gd name="connsiteY815" fmla="*/ 383136 h 6858000"/>
              <a:gd name="connsiteX816" fmla="*/ 3970213 w 7467600"/>
              <a:gd name="connsiteY816" fmla="*/ 995559 h 6858000"/>
              <a:gd name="connsiteX817" fmla="*/ 3744487 w 7467600"/>
              <a:gd name="connsiteY817" fmla="*/ 383136 h 6858000"/>
              <a:gd name="connsiteX818" fmla="*/ 3624562 w 7467600"/>
              <a:gd name="connsiteY818" fmla="*/ 367041 h 6858000"/>
              <a:gd name="connsiteX819" fmla="*/ 3489712 w 7467600"/>
              <a:gd name="connsiteY819" fmla="*/ 485386 h 6858000"/>
              <a:gd name="connsiteX820" fmla="*/ 3182994 w 7467600"/>
              <a:gd name="connsiteY820" fmla="*/ 828265 h 6858000"/>
              <a:gd name="connsiteX821" fmla="*/ 2892114 w 7467600"/>
              <a:gd name="connsiteY821" fmla="*/ 1172635 h 6858000"/>
              <a:gd name="connsiteX822" fmla="*/ 3021459 w 7467600"/>
              <a:gd name="connsiteY822" fmla="*/ 1035385 h 6858000"/>
              <a:gd name="connsiteX823" fmla="*/ 3153873 w 7467600"/>
              <a:gd name="connsiteY823" fmla="*/ 898971 h 6858000"/>
              <a:gd name="connsiteX824" fmla="*/ 3276511 w 7467600"/>
              <a:gd name="connsiteY824" fmla="*/ 786423 h 6858000"/>
              <a:gd name="connsiteX825" fmla="*/ 3584154 w 7467600"/>
              <a:gd name="connsiteY825" fmla="*/ 448218 h 6858000"/>
              <a:gd name="connsiteX826" fmla="*/ 3624562 w 7467600"/>
              <a:gd name="connsiteY826" fmla="*/ 367041 h 6858000"/>
              <a:gd name="connsiteX827" fmla="*/ 3766672 w 7467600"/>
              <a:gd name="connsiteY827" fmla="*/ 359429 h 6858000"/>
              <a:gd name="connsiteX828" fmla="*/ 3996338 w 7467600"/>
              <a:gd name="connsiteY828" fmla="*/ 968237 h 6858000"/>
              <a:gd name="connsiteX829" fmla="*/ 3766672 w 7467600"/>
              <a:gd name="connsiteY829" fmla="*/ 359429 h 6858000"/>
              <a:gd name="connsiteX830" fmla="*/ 5805386 w 7467600"/>
              <a:gd name="connsiteY830" fmla="*/ 239240 h 6858000"/>
              <a:gd name="connsiteX831" fmla="*/ 5736947 w 7467600"/>
              <a:gd name="connsiteY831" fmla="*/ 261367 h 6858000"/>
              <a:gd name="connsiteX832" fmla="*/ 5427012 w 7467600"/>
              <a:gd name="connsiteY832" fmla="*/ 311272 h 6858000"/>
              <a:gd name="connsiteX833" fmla="*/ 5147818 w 7467600"/>
              <a:gd name="connsiteY833" fmla="*/ 322112 h 6858000"/>
              <a:gd name="connsiteX834" fmla="*/ 5060854 w 7467600"/>
              <a:gd name="connsiteY834" fmla="*/ 311882 h 6858000"/>
              <a:gd name="connsiteX835" fmla="*/ 4945989 w 7467600"/>
              <a:gd name="connsiteY835" fmla="*/ 300516 h 6858000"/>
              <a:gd name="connsiteX836" fmla="*/ 5410479 w 7467600"/>
              <a:gd name="connsiteY836" fmla="*/ 348434 h 6858000"/>
              <a:gd name="connsiteX837" fmla="*/ 5805386 w 7467600"/>
              <a:gd name="connsiteY837" fmla="*/ 239240 h 6858000"/>
              <a:gd name="connsiteX838" fmla="*/ 5905192 w 7467600"/>
              <a:gd name="connsiteY838" fmla="*/ 163079 h 6858000"/>
              <a:gd name="connsiteX839" fmla="*/ 5865655 w 7467600"/>
              <a:gd name="connsiteY839" fmla="*/ 171901 h 6858000"/>
              <a:gd name="connsiteX840" fmla="*/ 5259740 w 7467600"/>
              <a:gd name="connsiteY840" fmla="*/ 257013 h 6858000"/>
              <a:gd name="connsiteX841" fmla="*/ 5208466 w 7467600"/>
              <a:gd name="connsiteY841" fmla="*/ 257550 h 6858000"/>
              <a:gd name="connsiteX842" fmla="*/ 4980204 w 7467600"/>
              <a:gd name="connsiteY842" fmla="*/ 271903 h 6858000"/>
              <a:gd name="connsiteX843" fmla="*/ 5068068 w 7467600"/>
              <a:gd name="connsiteY843" fmla="*/ 282244 h 6858000"/>
              <a:gd name="connsiteX844" fmla="*/ 5153231 w 7467600"/>
              <a:gd name="connsiteY844" fmla="*/ 292240 h 6858000"/>
              <a:gd name="connsiteX845" fmla="*/ 5426491 w 7467600"/>
              <a:gd name="connsiteY845" fmla="*/ 281128 h 6858000"/>
              <a:gd name="connsiteX846" fmla="*/ 5731212 w 7467600"/>
              <a:gd name="connsiteY846" fmla="*/ 231951 h 6858000"/>
              <a:gd name="connsiteX847" fmla="*/ 5905192 w 7467600"/>
              <a:gd name="connsiteY847" fmla="*/ 163079 h 6858000"/>
              <a:gd name="connsiteX848" fmla="*/ 5944437 w 7467600"/>
              <a:gd name="connsiteY848" fmla="*/ 113829 h 6858000"/>
              <a:gd name="connsiteX849" fmla="*/ 5825032 w 7467600"/>
              <a:gd name="connsiteY849" fmla="*/ 146405 h 6858000"/>
              <a:gd name="connsiteX850" fmla="*/ 4955599 w 7467600"/>
              <a:gd name="connsiteY850" fmla="*/ 247008 h 6858000"/>
              <a:gd name="connsiteX851" fmla="*/ 5210104 w 7467600"/>
              <a:gd name="connsiteY851" fmla="*/ 228123 h 6858000"/>
              <a:gd name="connsiteX852" fmla="*/ 5261015 w 7467600"/>
              <a:gd name="connsiteY852" fmla="*/ 227087 h 6858000"/>
              <a:gd name="connsiteX853" fmla="*/ 5861181 w 7467600"/>
              <a:gd name="connsiteY853" fmla="*/ 143093 h 6858000"/>
              <a:gd name="connsiteX854" fmla="*/ 5961252 w 7467600"/>
              <a:gd name="connsiteY854" fmla="*/ 114820 h 6858000"/>
              <a:gd name="connsiteX855" fmla="*/ 5944437 w 7467600"/>
              <a:gd name="connsiteY855" fmla="*/ 113829 h 6858000"/>
              <a:gd name="connsiteX856" fmla="*/ 3882765 w 7467600"/>
              <a:gd name="connsiteY856" fmla="*/ 0 h 6858000"/>
              <a:gd name="connsiteX857" fmla="*/ 3995099 w 7467600"/>
              <a:gd name="connsiteY857" fmla="*/ 0 h 6858000"/>
              <a:gd name="connsiteX858" fmla="*/ 4163818 w 7467600"/>
              <a:gd name="connsiteY858" fmla="*/ 234104 h 6858000"/>
              <a:gd name="connsiteX859" fmla="*/ 4172099 w 7467600"/>
              <a:gd name="connsiteY859" fmla="*/ 234207 h 6858000"/>
              <a:gd name="connsiteX860" fmla="*/ 4784282 w 7467600"/>
              <a:gd name="connsiteY860" fmla="*/ 276561 h 6858000"/>
              <a:gd name="connsiteX861" fmla="*/ 4801687 w 7467600"/>
              <a:gd name="connsiteY861" fmla="*/ 267764 h 6858000"/>
              <a:gd name="connsiteX862" fmla="*/ 6082788 w 7467600"/>
              <a:gd name="connsiteY862" fmla="*/ 64119 h 6858000"/>
              <a:gd name="connsiteX863" fmla="*/ 6099442 w 7467600"/>
              <a:gd name="connsiteY863" fmla="*/ 82568 h 6858000"/>
              <a:gd name="connsiteX864" fmla="*/ 4804137 w 7467600"/>
              <a:gd name="connsiteY864" fmla="*/ 320931 h 6858000"/>
              <a:gd name="connsiteX865" fmla="*/ 4227047 w 7467600"/>
              <a:gd name="connsiteY865" fmla="*/ 313415 h 6858000"/>
              <a:gd name="connsiteX866" fmla="*/ 4346041 w 7467600"/>
              <a:gd name="connsiteY866" fmla="*/ 456086 h 6858000"/>
              <a:gd name="connsiteX867" fmla="*/ 4870967 w 7467600"/>
              <a:gd name="connsiteY867" fmla="*/ 963061 h 6858000"/>
              <a:gd name="connsiteX868" fmla="*/ 4889647 w 7467600"/>
              <a:gd name="connsiteY868" fmla="*/ 957147 h 6858000"/>
              <a:gd name="connsiteX869" fmla="*/ 5422504 w 7467600"/>
              <a:gd name="connsiteY869" fmla="*/ 805191 h 6858000"/>
              <a:gd name="connsiteX870" fmla="*/ 6087656 w 7467600"/>
              <a:gd name="connsiteY870" fmla="*/ 826703 h 6858000"/>
              <a:gd name="connsiteX871" fmla="*/ 6058717 w 7467600"/>
              <a:gd name="connsiteY871" fmla="*/ 865992 h 6858000"/>
              <a:gd name="connsiteX872" fmla="*/ 4974153 w 7467600"/>
              <a:gd name="connsiteY872" fmla="*/ 1045456 h 6858000"/>
              <a:gd name="connsiteX873" fmla="*/ 5627835 w 7467600"/>
              <a:gd name="connsiteY873" fmla="*/ 1472077 h 6858000"/>
              <a:gd name="connsiteX874" fmla="*/ 5629817 w 7467600"/>
              <a:gd name="connsiteY874" fmla="*/ 1471412 h 6858000"/>
              <a:gd name="connsiteX875" fmla="*/ 5634124 w 7467600"/>
              <a:gd name="connsiteY875" fmla="*/ 1470572 h 6858000"/>
              <a:gd name="connsiteX876" fmla="*/ 5755832 w 7467600"/>
              <a:gd name="connsiteY876" fmla="*/ 1383886 h 6858000"/>
              <a:gd name="connsiteX877" fmla="*/ 6014186 w 7467600"/>
              <a:gd name="connsiteY877" fmla="*/ 1279799 h 6858000"/>
              <a:gd name="connsiteX878" fmla="*/ 6901619 w 7467600"/>
              <a:gd name="connsiteY878" fmla="*/ 1047874 h 6858000"/>
              <a:gd name="connsiteX879" fmla="*/ 6931566 w 7467600"/>
              <a:gd name="connsiteY879" fmla="*/ 1062034 h 6858000"/>
              <a:gd name="connsiteX880" fmla="*/ 5790982 w 7467600"/>
              <a:gd name="connsiteY880" fmla="*/ 1561380 h 6858000"/>
              <a:gd name="connsiteX881" fmla="*/ 6188971 w 7467600"/>
              <a:gd name="connsiteY881" fmla="*/ 1755168 h 6858000"/>
              <a:gd name="connsiteX882" fmla="*/ 6202446 w 7467600"/>
              <a:gd name="connsiteY882" fmla="*/ 1752268 h 6858000"/>
              <a:gd name="connsiteX883" fmla="*/ 7179560 w 7467600"/>
              <a:gd name="connsiteY883" fmla="*/ 1467551 h 6858000"/>
              <a:gd name="connsiteX884" fmla="*/ 7158730 w 7467600"/>
              <a:gd name="connsiteY884" fmla="*/ 1507835 h 6858000"/>
              <a:gd name="connsiteX885" fmla="*/ 6326959 w 7467600"/>
              <a:gd name="connsiteY885" fmla="*/ 1817686 h 6858000"/>
              <a:gd name="connsiteX886" fmla="*/ 6537433 w 7467600"/>
              <a:gd name="connsiteY886" fmla="*/ 1907790 h 6858000"/>
              <a:gd name="connsiteX887" fmla="*/ 6550221 w 7467600"/>
              <a:gd name="connsiteY887" fmla="*/ 1910729 h 6858000"/>
              <a:gd name="connsiteX888" fmla="*/ 6964438 w 7467600"/>
              <a:gd name="connsiteY888" fmla="*/ 2209505 h 6858000"/>
              <a:gd name="connsiteX889" fmla="*/ 7367862 w 7467600"/>
              <a:gd name="connsiteY889" fmla="*/ 2806833 h 6858000"/>
              <a:gd name="connsiteX890" fmla="*/ 7364329 w 7467600"/>
              <a:gd name="connsiteY890" fmla="*/ 2826907 h 6858000"/>
              <a:gd name="connsiteX891" fmla="*/ 7290545 w 7467600"/>
              <a:gd name="connsiteY891" fmla="*/ 2850663 h 6858000"/>
              <a:gd name="connsiteX892" fmla="*/ 6472036 w 7467600"/>
              <a:gd name="connsiteY892" fmla="*/ 1959003 h 6858000"/>
              <a:gd name="connsiteX893" fmla="*/ 5792897 w 7467600"/>
              <a:gd name="connsiteY893" fmla="*/ 1647747 h 6858000"/>
              <a:gd name="connsiteX894" fmla="*/ 5842751 w 7467600"/>
              <a:gd name="connsiteY894" fmla="*/ 1816112 h 6858000"/>
              <a:gd name="connsiteX895" fmla="*/ 5847424 w 7467600"/>
              <a:gd name="connsiteY895" fmla="*/ 1815776 h 6858000"/>
              <a:gd name="connsiteX896" fmla="*/ 6399821 w 7467600"/>
              <a:gd name="connsiteY896" fmla="*/ 2344799 h 6858000"/>
              <a:gd name="connsiteX897" fmla="*/ 6323232 w 7467600"/>
              <a:gd name="connsiteY897" fmla="*/ 2389634 h 6858000"/>
              <a:gd name="connsiteX898" fmla="*/ 5942958 w 7467600"/>
              <a:gd name="connsiteY898" fmla="*/ 2077708 h 6858000"/>
              <a:gd name="connsiteX899" fmla="*/ 5921559 w 7467600"/>
              <a:gd name="connsiteY899" fmla="*/ 2378596 h 6858000"/>
              <a:gd name="connsiteX900" fmla="*/ 5817651 w 7467600"/>
              <a:gd name="connsiteY900" fmla="*/ 3023919 h 6858000"/>
              <a:gd name="connsiteX901" fmla="*/ 5729634 w 7467600"/>
              <a:gd name="connsiteY901" fmla="*/ 3051849 h 6858000"/>
              <a:gd name="connsiteX902" fmla="*/ 5611018 w 7467600"/>
              <a:gd name="connsiteY902" fmla="*/ 2316769 h 6858000"/>
              <a:gd name="connsiteX903" fmla="*/ 5687608 w 7467600"/>
              <a:gd name="connsiteY903" fmla="*/ 2039972 h 6858000"/>
              <a:gd name="connsiteX904" fmla="*/ 5657554 w 7467600"/>
              <a:gd name="connsiteY904" fmla="*/ 1576445 h 6858000"/>
              <a:gd name="connsiteX905" fmla="*/ 5150475 w 7467600"/>
              <a:gd name="connsiteY905" fmla="*/ 1274012 h 6858000"/>
              <a:gd name="connsiteX906" fmla="*/ 5349142 w 7467600"/>
              <a:gd name="connsiteY906" fmla="*/ 2204405 h 6858000"/>
              <a:gd name="connsiteX907" fmla="*/ 5262214 w 7467600"/>
              <a:gd name="connsiteY907" fmla="*/ 2233836 h 6858000"/>
              <a:gd name="connsiteX908" fmla="*/ 4981539 w 7467600"/>
              <a:gd name="connsiteY908" fmla="*/ 1542201 h 6858000"/>
              <a:gd name="connsiteX909" fmla="*/ 4958461 w 7467600"/>
              <a:gd name="connsiteY909" fmla="*/ 1136957 h 6858000"/>
              <a:gd name="connsiteX910" fmla="*/ 4655015 w 7467600"/>
              <a:gd name="connsiteY910" fmla="*/ 891426 h 6858000"/>
              <a:gd name="connsiteX911" fmla="*/ 4348002 w 7467600"/>
              <a:gd name="connsiteY911" fmla="*/ 2205895 h 6858000"/>
              <a:gd name="connsiteX912" fmla="*/ 4262250 w 7467600"/>
              <a:gd name="connsiteY912" fmla="*/ 2219972 h 6858000"/>
              <a:gd name="connsiteX913" fmla="*/ 4550611 w 7467600"/>
              <a:gd name="connsiteY913" fmla="*/ 817540 h 6858000"/>
              <a:gd name="connsiteX914" fmla="*/ 4564418 w 7467600"/>
              <a:gd name="connsiteY914" fmla="*/ 808293 h 6858000"/>
              <a:gd name="connsiteX915" fmla="*/ 4266388 w 7467600"/>
              <a:gd name="connsiteY915" fmla="*/ 500083 h 6858000"/>
              <a:gd name="connsiteX916" fmla="*/ 4032842 w 7467600"/>
              <a:gd name="connsiteY916" fmla="*/ 211809 h 6858000"/>
              <a:gd name="connsiteX917" fmla="*/ 3882765 w 7467600"/>
              <a:gd name="connsiteY917" fmla="*/ 0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3721337 w 7467600"/>
              <a:gd name="connsiteY935" fmla="*/ 0 h 6858000"/>
              <a:gd name="connsiteX936" fmla="*/ 2867960 w 7467600"/>
              <a:gd name="connsiteY936" fmla="*/ 0 h 6858000"/>
              <a:gd name="connsiteX937" fmla="*/ 2926351 w 7467600"/>
              <a:gd name="connsiteY937" fmla="*/ 0 h 6858000"/>
              <a:gd name="connsiteX938" fmla="*/ 2902823 w 7467600"/>
              <a:gd name="connsiteY938" fmla="*/ 262929 h 6858000"/>
              <a:gd name="connsiteX939" fmla="*/ 2940663 w 7467600"/>
              <a:gd name="connsiteY939" fmla="*/ 140884 h 6858000"/>
              <a:gd name="connsiteX940" fmla="*/ 2947039 w 7467600"/>
              <a:gd name="connsiteY940" fmla="*/ 122524 h 6858000"/>
              <a:gd name="connsiteX941" fmla="*/ 2984316 w 7467600"/>
              <a:gd name="connsiteY941" fmla="*/ 0 h 6858000"/>
              <a:gd name="connsiteX942" fmla="*/ 3016114 w 7467600"/>
              <a:gd name="connsiteY942" fmla="*/ 0 h 6858000"/>
              <a:gd name="connsiteX943" fmla="*/ 2979949 w 7467600"/>
              <a:gd name="connsiteY943" fmla="*/ 119274 h 6858000"/>
              <a:gd name="connsiteX944" fmla="*/ 3023879 w 7467600"/>
              <a:gd name="connsiteY944" fmla="*/ 0 h 6858000"/>
              <a:gd name="connsiteX945" fmla="*/ 3105400 w 7467600"/>
              <a:gd name="connsiteY945" fmla="*/ 0 h 6858000"/>
              <a:gd name="connsiteX946" fmla="*/ 3094669 w 7467600"/>
              <a:gd name="connsiteY946" fmla="*/ 30308 h 6858000"/>
              <a:gd name="connsiteX947" fmla="*/ 2901945 w 7467600"/>
              <a:gd name="connsiteY947" fmla="*/ 466538 h 6858000"/>
              <a:gd name="connsiteX948" fmla="*/ 2815209 w 7467600"/>
              <a:gd name="connsiteY948" fmla="*/ 497361 h 6858000"/>
              <a:gd name="connsiteX949" fmla="*/ 2844845 w 7467600"/>
              <a:gd name="connsiteY949" fmla="*/ 127638 h 6858000"/>
              <a:gd name="connsiteX950" fmla="*/ 2867960 w 7467600"/>
              <a:gd name="connsiteY950" fmla="*/ 0 h 6858000"/>
              <a:gd name="connsiteX951" fmla="*/ 1057230 w 7467600"/>
              <a:gd name="connsiteY951" fmla="*/ 0 h 6858000"/>
              <a:gd name="connsiteX952" fmla="*/ 1111003 w 7467600"/>
              <a:gd name="connsiteY952" fmla="*/ 0 h 6858000"/>
              <a:gd name="connsiteX953" fmla="*/ 1125553 w 7467600"/>
              <a:gd name="connsiteY953" fmla="*/ 52588 h 6858000"/>
              <a:gd name="connsiteX954" fmla="*/ 1304276 w 7467600"/>
              <a:gd name="connsiteY954" fmla="*/ 476275 h 6858000"/>
              <a:gd name="connsiteX955" fmla="*/ 1492066 w 7467600"/>
              <a:gd name="connsiteY955" fmla="*/ 886333 h 6858000"/>
              <a:gd name="connsiteX956" fmla="*/ 1423698 w 7467600"/>
              <a:gd name="connsiteY956" fmla="*/ 710817 h 6858000"/>
              <a:gd name="connsiteX957" fmla="*/ 1357609 w 7467600"/>
              <a:gd name="connsiteY957" fmla="*/ 532892 h 6858000"/>
              <a:gd name="connsiteX958" fmla="*/ 1309550 w 7467600"/>
              <a:gd name="connsiteY958" fmla="*/ 374031 h 6858000"/>
              <a:gd name="connsiteX959" fmla="*/ 1193673 w 7467600"/>
              <a:gd name="connsiteY959" fmla="*/ 49533 h 6858000"/>
              <a:gd name="connsiteX960" fmla="*/ 1164391 w 7467600"/>
              <a:gd name="connsiteY960" fmla="*/ 0 h 6858000"/>
              <a:gd name="connsiteX961" fmla="*/ 1200666 w 7467600"/>
              <a:gd name="connsiteY961" fmla="*/ 0 h 6858000"/>
              <a:gd name="connsiteX962" fmla="*/ 1223408 w 7467600"/>
              <a:gd name="connsiteY962" fmla="*/ 38996 h 6858000"/>
              <a:gd name="connsiteX963" fmla="*/ 1339635 w 7467600"/>
              <a:gd name="connsiteY963" fmla="*/ 365517 h 6858000"/>
              <a:gd name="connsiteX964" fmla="*/ 1387469 w 7467600"/>
              <a:gd name="connsiteY964" fmla="*/ 523079 h 6858000"/>
              <a:gd name="connsiteX965" fmla="*/ 1452685 w 7467600"/>
              <a:gd name="connsiteY965" fmla="*/ 699806 h 6858000"/>
              <a:gd name="connsiteX966" fmla="*/ 1492092 w 7467600"/>
              <a:gd name="connsiteY966" fmla="*/ 800424 h 6858000"/>
              <a:gd name="connsiteX967" fmla="*/ 1455302 w 7467600"/>
              <a:gd name="connsiteY967" fmla="*/ 632913 h 6858000"/>
              <a:gd name="connsiteX968" fmla="*/ 1222336 w 7467600"/>
              <a:gd name="connsiteY968" fmla="*/ 9480 h 6858000"/>
              <a:gd name="connsiteX969" fmla="*/ 1214634 w 7467600"/>
              <a:gd name="connsiteY969" fmla="*/ 0 h 6858000"/>
              <a:gd name="connsiteX970" fmla="*/ 1289827 w 7467600"/>
              <a:gd name="connsiteY970" fmla="*/ 0 h 6858000"/>
              <a:gd name="connsiteX971" fmla="*/ 1321076 w 7467600"/>
              <a:gd name="connsiteY971" fmla="*/ 59722 h 6858000"/>
              <a:gd name="connsiteX972" fmla="*/ 1512579 w 7467600"/>
              <a:gd name="connsiteY972" fmla="*/ 626441 h 6858000"/>
              <a:gd name="connsiteX973" fmla="*/ 1506076 w 7467600"/>
              <a:gd name="connsiteY973" fmla="*/ 1089289 h 6858000"/>
              <a:gd name="connsiteX974" fmla="*/ 1486346 w 7467600"/>
              <a:gd name="connsiteY974" fmla="*/ 1079919 h 6858000"/>
              <a:gd name="connsiteX975" fmla="*/ 1070511 w 7467600"/>
              <a:gd name="connsiteY975" fmla="*/ 48609 h 6858000"/>
              <a:gd name="connsiteX976" fmla="*/ 1057230 w 7467600"/>
              <a:gd name="connsiteY976" fmla="*/ 0 h 6858000"/>
              <a:gd name="connsiteX977" fmla="*/ 43151 w 7467600"/>
              <a:gd name="connsiteY977" fmla="*/ 0 h 6858000"/>
              <a:gd name="connsiteX978" fmla="*/ 95283 w 7467600"/>
              <a:gd name="connsiteY978" fmla="*/ 0 h 6858000"/>
              <a:gd name="connsiteX979" fmla="*/ 300708 w 7467600"/>
              <a:gd name="connsiteY979" fmla="*/ 154571 h 6858000"/>
              <a:gd name="connsiteX980" fmla="*/ 530414 w 7467600"/>
              <a:gd name="connsiteY980" fmla="*/ 354673 h 6858000"/>
              <a:gd name="connsiteX981" fmla="*/ 333785 w 7467600"/>
              <a:gd name="connsiteY981" fmla="*/ 161564 h 6858000"/>
              <a:gd name="connsiteX982" fmla="*/ 147005 w 7467600"/>
              <a:gd name="connsiteY982" fmla="*/ 0 h 6858000"/>
              <a:gd name="connsiteX983" fmla="*/ 272509 w 7467600"/>
              <a:gd name="connsiteY983" fmla="*/ 0 h 6858000"/>
              <a:gd name="connsiteX984" fmla="*/ 326276 w 7467600"/>
              <a:gd name="connsiteY984" fmla="*/ 45847 h 6858000"/>
              <a:gd name="connsiteX985" fmla="*/ 823759 w 7467600"/>
              <a:gd name="connsiteY985" fmla="*/ 574145 h 6858000"/>
              <a:gd name="connsiteX986" fmla="*/ 811254 w 7467600"/>
              <a:gd name="connsiteY986" fmla="*/ 665546 h 6858000"/>
              <a:gd name="connsiteX987" fmla="*/ 154042 w 7467600"/>
              <a:gd name="connsiteY987" fmla="*/ 261522 h 6858000"/>
              <a:gd name="connsiteX988" fmla="*/ 13550 w 7467600"/>
              <a:gd name="connsiteY988" fmla="*/ 158423 h 6858000"/>
              <a:gd name="connsiteX989" fmla="*/ 0 w 7467600"/>
              <a:gd name="connsiteY989" fmla="*/ 146618 h 6858000"/>
              <a:gd name="connsiteX990" fmla="*/ 0 w 7467600"/>
              <a:gd name="connsiteY990" fmla="*/ 59161 h 6858000"/>
              <a:gd name="connsiteX991" fmla="*/ 45427 w 7467600"/>
              <a:gd name="connsiteY991" fmla="*/ 101078 h 6858000"/>
              <a:gd name="connsiteX992" fmla="*/ 630103 w 7467600"/>
              <a:gd name="connsiteY992" fmla="*/ 485885 h 6858000"/>
              <a:gd name="connsiteX993" fmla="*/ 532040 w 7467600"/>
              <a:gd name="connsiteY993" fmla="*/ 399359 h 6858000"/>
              <a:gd name="connsiteX994" fmla="*/ 517618 w 7467600"/>
              <a:gd name="connsiteY994" fmla="*/ 385726 h 6858000"/>
              <a:gd name="connsiteX995" fmla="*/ 285074 w 7467600"/>
              <a:gd name="connsiteY995" fmla="*/ 182755 h 6858000"/>
              <a:gd name="connsiteX996" fmla="*/ 43151 w 7467600"/>
              <a:gd name="connsiteY99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27465 w 7467600"/>
              <a:gd name="connsiteY127" fmla="*/ 5174181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1903353 w 7467600"/>
              <a:gd name="connsiteY140" fmla="*/ 5044827 h 6858000"/>
              <a:gd name="connsiteX141" fmla="*/ 1936931 w 7467600"/>
              <a:gd name="connsiteY141" fmla="*/ 5093954 h 6858000"/>
              <a:gd name="connsiteX142" fmla="*/ 2195868 w 7467600"/>
              <a:gd name="connsiteY142" fmla="*/ 5396574 h 6858000"/>
              <a:gd name="connsiteX143" fmla="*/ 2088852 w 7467600"/>
              <a:gd name="connsiteY143" fmla="*/ 5166123 h 6858000"/>
              <a:gd name="connsiteX144" fmla="*/ 1958241 w 7467600"/>
              <a:gd name="connsiteY144" fmla="*/ 5067955 h 6858000"/>
              <a:gd name="connsiteX145" fmla="*/ 1903353 w 7467600"/>
              <a:gd name="connsiteY145" fmla="*/ 5044827 h 6858000"/>
              <a:gd name="connsiteX146" fmla="*/ 1979378 w 7467600"/>
              <a:gd name="connsiteY146" fmla="*/ 4769504 h 6858000"/>
              <a:gd name="connsiteX147" fmla="*/ 2882120 w 7467600"/>
              <a:gd name="connsiteY147" fmla="*/ 5064547 h 6858000"/>
              <a:gd name="connsiteX148" fmla="*/ 2793103 w 7467600"/>
              <a:gd name="connsiteY148" fmla="*/ 5039699 h 6858000"/>
              <a:gd name="connsiteX149" fmla="*/ 2770041 w 7467600"/>
              <a:gd name="connsiteY149" fmla="*/ 5033634 h 6858000"/>
              <a:gd name="connsiteX150" fmla="*/ 1979378 w 7467600"/>
              <a:gd name="connsiteY150" fmla="*/ 4769504 h 6858000"/>
              <a:gd name="connsiteX151" fmla="*/ 1927410 w 7467600"/>
              <a:gd name="connsiteY151" fmla="*/ 4716164 h 6858000"/>
              <a:gd name="connsiteX152" fmla="*/ 1959587 w 7467600"/>
              <a:gd name="connsiteY152" fmla="*/ 4728849 h 6858000"/>
              <a:gd name="connsiteX153" fmla="*/ 2777707 w 7467600"/>
              <a:gd name="connsiteY153" fmla="*/ 5003991 h 6858000"/>
              <a:gd name="connsiteX154" fmla="*/ 2800768 w 7467600"/>
              <a:gd name="connsiteY154" fmla="*/ 5010056 h 6858000"/>
              <a:gd name="connsiteX155" fmla="*/ 2879408 w 7467600"/>
              <a:gd name="connsiteY155" fmla="*/ 5031590 h 6858000"/>
              <a:gd name="connsiteX156" fmla="*/ 2862295 w 7467600"/>
              <a:gd name="connsiteY156" fmla="*/ 5022958 h 6858000"/>
              <a:gd name="connsiteX157" fmla="*/ 2813343 w 7467600"/>
              <a:gd name="connsiteY157" fmla="*/ 4998369 h 6858000"/>
              <a:gd name="connsiteX158" fmla="*/ 2646245 w 7467600"/>
              <a:gd name="connsiteY158" fmla="*/ 4930999 h 6858000"/>
              <a:gd name="connsiteX159" fmla="*/ 1999243 w 7467600"/>
              <a:gd name="connsiteY159" fmla="*/ 4730524 h 6858000"/>
              <a:gd name="connsiteX160" fmla="*/ 1979527 w 7467600"/>
              <a:gd name="connsiteY160" fmla="*/ 4726651 h 6858000"/>
              <a:gd name="connsiteX161" fmla="*/ 1927410 w 7467600"/>
              <a:gd name="connsiteY161" fmla="*/ 4716164 h 6858000"/>
              <a:gd name="connsiteX162" fmla="*/ 1997014 w 7467600"/>
              <a:gd name="connsiteY162" fmla="*/ 4698007 h 6858000"/>
              <a:gd name="connsiteX163" fmla="*/ 2005458 w 7467600"/>
              <a:gd name="connsiteY163" fmla="*/ 4699540 h 6858000"/>
              <a:gd name="connsiteX164" fmla="*/ 2657186 w 7467600"/>
              <a:gd name="connsiteY164" fmla="*/ 4901687 h 6858000"/>
              <a:gd name="connsiteX165" fmla="*/ 2826662 w 7467600"/>
              <a:gd name="connsiteY165" fmla="*/ 4970362 h 6858000"/>
              <a:gd name="connsiteX166" fmla="*/ 2876100 w 7467600"/>
              <a:gd name="connsiteY166" fmla="*/ 4995397 h 6858000"/>
              <a:gd name="connsiteX167" fmla="*/ 3042600 w 7467600"/>
              <a:gd name="connsiteY167" fmla="*/ 5059532 h 6858000"/>
              <a:gd name="connsiteX168" fmla="*/ 1997014 w 7467600"/>
              <a:gd name="connsiteY168" fmla="*/ 4698007 h 6858000"/>
              <a:gd name="connsiteX169" fmla="*/ 2305292 w 7467600"/>
              <a:gd name="connsiteY169" fmla="*/ 4219492 h 6858000"/>
              <a:gd name="connsiteX170" fmla="*/ 3360922 w 7467600"/>
              <a:gd name="connsiteY170" fmla="*/ 4529373 h 6858000"/>
              <a:gd name="connsiteX171" fmla="*/ 3492420 w 7467600"/>
              <a:gd name="connsiteY171" fmla="*/ 4510145 h 6858000"/>
              <a:gd name="connsiteX172" fmla="*/ 3364086 w 7467600"/>
              <a:gd name="connsiteY172" fmla="*/ 4480340 h 6858000"/>
              <a:gd name="connsiteX173" fmla="*/ 3225818 w 7467600"/>
              <a:gd name="connsiteY173" fmla="*/ 4411822 h 6858000"/>
              <a:gd name="connsiteX174" fmla="*/ 3129696 w 7467600"/>
              <a:gd name="connsiteY174" fmla="*/ 4360704 h 6858000"/>
              <a:gd name="connsiteX175" fmla="*/ 2814545 w 7467600"/>
              <a:gd name="connsiteY175" fmla="*/ 4282955 h 6858000"/>
              <a:gd name="connsiteX176" fmla="*/ 2305292 w 7467600"/>
              <a:gd name="connsiteY176" fmla="*/ 4219492 h 6858000"/>
              <a:gd name="connsiteX177" fmla="*/ 2626982 w 7467600"/>
              <a:gd name="connsiteY177" fmla="*/ 4206450 h 6858000"/>
              <a:gd name="connsiteX178" fmla="*/ 2490617 w 7467600"/>
              <a:gd name="connsiteY178" fmla="*/ 4206951 h 6858000"/>
              <a:gd name="connsiteX179" fmla="*/ 2819869 w 7467600"/>
              <a:gd name="connsiteY179" fmla="*/ 4252936 h 6858000"/>
              <a:gd name="connsiteX180" fmla="*/ 3143018 w 7467600"/>
              <a:gd name="connsiteY180" fmla="*/ 4332698 h 6858000"/>
              <a:gd name="connsiteX181" fmla="*/ 3241520 w 7467600"/>
              <a:gd name="connsiteY181" fmla="*/ 4385112 h 6858000"/>
              <a:gd name="connsiteX182" fmla="*/ 3374575 w 7467600"/>
              <a:gd name="connsiteY182" fmla="*/ 4451517 h 6858000"/>
              <a:gd name="connsiteX183" fmla="*/ 3505221 w 7467600"/>
              <a:gd name="connsiteY183" fmla="*/ 4480757 h 6858000"/>
              <a:gd name="connsiteX184" fmla="*/ 2626982 w 7467600"/>
              <a:gd name="connsiteY184" fmla="*/ 4206450 h 6858000"/>
              <a:gd name="connsiteX185" fmla="*/ 1310106 w 7467600"/>
              <a:gd name="connsiteY185" fmla="*/ 3943217 h 6858000"/>
              <a:gd name="connsiteX186" fmla="*/ 854994 w 7467600"/>
              <a:gd name="connsiteY186" fmla="*/ 4399136 h 6858000"/>
              <a:gd name="connsiteX187" fmla="*/ 742462 w 7467600"/>
              <a:gd name="connsiteY187" fmla="*/ 4594648 h 6858000"/>
              <a:gd name="connsiteX188" fmla="*/ 820602 w 7467600"/>
              <a:gd name="connsiteY188" fmla="*/ 4485915 h 6858000"/>
              <a:gd name="connsiteX189" fmla="*/ 878295 w 7467600"/>
              <a:gd name="connsiteY189" fmla="*/ 4403594 h 6858000"/>
              <a:gd name="connsiteX190" fmla="*/ 1240607 w 7467600"/>
              <a:gd name="connsiteY190" fmla="*/ 4010401 h 6858000"/>
              <a:gd name="connsiteX191" fmla="*/ 1310106 w 7467600"/>
              <a:gd name="connsiteY191" fmla="*/ 3943217 h 6858000"/>
              <a:gd name="connsiteX192" fmla="*/ 1423113 w 7467600"/>
              <a:gd name="connsiteY192" fmla="*/ 3874565 h 6858000"/>
              <a:gd name="connsiteX193" fmla="*/ 1260565 w 7467600"/>
              <a:gd name="connsiteY193" fmla="*/ 4031982 h 6858000"/>
              <a:gd name="connsiteX194" fmla="*/ 901900 w 7467600"/>
              <a:gd name="connsiteY194" fmla="*/ 4421236 h 6858000"/>
              <a:gd name="connsiteX195" fmla="*/ 845044 w 7467600"/>
              <a:gd name="connsiteY195" fmla="*/ 4502436 h 6858000"/>
              <a:gd name="connsiteX196" fmla="*/ 685926 w 7467600"/>
              <a:gd name="connsiteY196" fmla="*/ 4703069 h 6858000"/>
              <a:gd name="connsiteX197" fmla="*/ 684248 w 7467600"/>
              <a:gd name="connsiteY197" fmla="*/ 4706721 h 6858000"/>
              <a:gd name="connsiteX198" fmla="*/ 1423113 w 7467600"/>
              <a:gd name="connsiteY198" fmla="*/ 3874565 h 6858000"/>
              <a:gd name="connsiteX199" fmla="*/ 3316479 w 7467600"/>
              <a:gd name="connsiteY199" fmla="*/ 3872136 h 6858000"/>
              <a:gd name="connsiteX200" fmla="*/ 3546806 w 7467600"/>
              <a:gd name="connsiteY200" fmla="*/ 4356139 h 6858000"/>
              <a:gd name="connsiteX201" fmla="*/ 3364433 w 7467600"/>
              <a:gd name="connsiteY201" fmla="*/ 3953121 h 6858000"/>
              <a:gd name="connsiteX202" fmla="*/ 3316479 w 7467600"/>
              <a:gd name="connsiteY202" fmla="*/ 3872136 h 6858000"/>
              <a:gd name="connsiteX203" fmla="*/ 3291335 w 7467600"/>
              <a:gd name="connsiteY203" fmla="*/ 3767420 h 6858000"/>
              <a:gd name="connsiteX204" fmla="*/ 3390805 w 7467600"/>
              <a:gd name="connsiteY204" fmla="*/ 3937163 h 6858000"/>
              <a:gd name="connsiteX205" fmla="*/ 3579062 w 7467600"/>
              <a:gd name="connsiteY205" fmla="*/ 4359040 h 6858000"/>
              <a:gd name="connsiteX206" fmla="*/ 3467355 w 7467600"/>
              <a:gd name="connsiteY206" fmla="*/ 3988130 h 6858000"/>
              <a:gd name="connsiteX207" fmla="*/ 3310753 w 7467600"/>
              <a:gd name="connsiteY207" fmla="*/ 3787140 h 6858000"/>
              <a:gd name="connsiteX208" fmla="*/ 3291335 w 7467600"/>
              <a:gd name="connsiteY208" fmla="*/ 3767420 h 6858000"/>
              <a:gd name="connsiteX209" fmla="*/ 1635889 w 7467600"/>
              <a:gd name="connsiteY209" fmla="*/ 3709494 h 6858000"/>
              <a:gd name="connsiteX210" fmla="*/ 1634800 w 7467600"/>
              <a:gd name="connsiteY210" fmla="*/ 3731111 h 6858000"/>
              <a:gd name="connsiteX211" fmla="*/ 1635889 w 7467600"/>
              <a:gd name="connsiteY211" fmla="*/ 3709494 h 6858000"/>
              <a:gd name="connsiteX212" fmla="*/ 1510397 w 7467600"/>
              <a:gd name="connsiteY212" fmla="*/ 3684705 h 6858000"/>
              <a:gd name="connsiteX213" fmla="*/ 1146550 w 7467600"/>
              <a:gd name="connsiteY213" fmla="*/ 3802012 h 6858000"/>
              <a:gd name="connsiteX214" fmla="*/ 698834 w 7467600"/>
              <a:gd name="connsiteY214" fmla="*/ 3952272 h 6858000"/>
              <a:gd name="connsiteX215" fmla="*/ 34256 w 7467600"/>
              <a:gd name="connsiteY215" fmla="*/ 4347603 h 6858000"/>
              <a:gd name="connsiteX216" fmla="*/ 527241 w 7467600"/>
              <a:gd name="connsiteY216" fmla="*/ 4065078 h 6858000"/>
              <a:gd name="connsiteX217" fmla="*/ 1510397 w 7467600"/>
              <a:gd name="connsiteY217" fmla="*/ 3684705 h 6858000"/>
              <a:gd name="connsiteX218" fmla="*/ 1313114 w 7467600"/>
              <a:gd name="connsiteY218" fmla="*/ 3655216 h 6858000"/>
              <a:gd name="connsiteX219" fmla="*/ 1109304 w 7467600"/>
              <a:gd name="connsiteY219" fmla="*/ 3669030 h 6858000"/>
              <a:gd name="connsiteX220" fmla="*/ 8129 w 7467600"/>
              <a:gd name="connsiteY220" fmla="*/ 4330519 h 6858000"/>
              <a:gd name="connsiteX221" fmla="*/ 687572 w 7467600"/>
              <a:gd name="connsiteY221" fmla="*/ 3925629 h 6858000"/>
              <a:gd name="connsiteX222" fmla="*/ 1138365 w 7467600"/>
              <a:gd name="connsiteY222" fmla="*/ 3774515 h 6858000"/>
              <a:gd name="connsiteX223" fmla="*/ 1505579 w 7467600"/>
              <a:gd name="connsiteY223" fmla="*/ 3655526 h 6858000"/>
              <a:gd name="connsiteX224" fmla="*/ 1313114 w 7467600"/>
              <a:gd name="connsiteY224" fmla="*/ 3655216 h 6858000"/>
              <a:gd name="connsiteX225" fmla="*/ 3655073 w 7467600"/>
              <a:gd name="connsiteY225" fmla="*/ 3650884 h 6858000"/>
              <a:gd name="connsiteX226" fmla="*/ 3989938 w 7467600"/>
              <a:gd name="connsiteY226" fmla="*/ 3991685 h 6858000"/>
              <a:gd name="connsiteX227" fmla="*/ 4393907 w 7467600"/>
              <a:gd name="connsiteY227" fmla="*/ 4261258 h 6858000"/>
              <a:gd name="connsiteX228" fmla="*/ 4648051 w 7467600"/>
              <a:gd name="connsiteY228" fmla="*/ 4374051 h 6858000"/>
              <a:gd name="connsiteX229" fmla="*/ 4383389 w 7467600"/>
              <a:gd name="connsiteY229" fmla="*/ 4184369 h 6858000"/>
              <a:gd name="connsiteX230" fmla="*/ 4165508 w 7467600"/>
              <a:gd name="connsiteY230" fmla="*/ 4035196 h 6858000"/>
              <a:gd name="connsiteX231" fmla="*/ 4068162 w 7467600"/>
              <a:gd name="connsiteY231" fmla="*/ 3953394 h 6858000"/>
              <a:gd name="connsiteX232" fmla="*/ 3981416 w 7467600"/>
              <a:gd name="connsiteY232" fmla="*/ 3880482 h 6858000"/>
              <a:gd name="connsiteX233" fmla="*/ 3800147 w 7467600"/>
              <a:gd name="connsiteY233" fmla="*/ 3749872 h 6858000"/>
              <a:gd name="connsiteX234" fmla="*/ 3655073 w 7467600"/>
              <a:gd name="connsiteY234" fmla="*/ 3650884 h 6858000"/>
              <a:gd name="connsiteX235" fmla="*/ 3670252 w 7467600"/>
              <a:gd name="connsiteY235" fmla="*/ 3622798 h 6858000"/>
              <a:gd name="connsiteX236" fmla="*/ 3817258 w 7467600"/>
              <a:gd name="connsiteY236" fmla="*/ 3723577 h 6858000"/>
              <a:gd name="connsiteX237" fmla="*/ 4000461 w 7467600"/>
              <a:gd name="connsiteY237" fmla="*/ 3855966 h 6858000"/>
              <a:gd name="connsiteX238" fmla="*/ 4088180 w 7467600"/>
              <a:gd name="connsiteY238" fmla="*/ 3929774 h 6858000"/>
              <a:gd name="connsiteX239" fmla="*/ 4184555 w 7467600"/>
              <a:gd name="connsiteY239" fmla="*/ 4010683 h 6858000"/>
              <a:gd name="connsiteX240" fmla="*/ 4399563 w 7467600"/>
              <a:gd name="connsiteY240" fmla="*/ 4158106 h 6858000"/>
              <a:gd name="connsiteX241" fmla="*/ 4684469 w 7467600"/>
              <a:gd name="connsiteY241" fmla="*/ 4364680 h 6858000"/>
              <a:gd name="connsiteX242" fmla="*/ 4690271 w 7467600"/>
              <a:gd name="connsiteY242" fmla="*/ 4370034 h 6858000"/>
              <a:gd name="connsiteX243" fmla="*/ 4136093 w 7467600"/>
              <a:gd name="connsiteY243" fmla="*/ 3858466 h 6858000"/>
              <a:gd name="connsiteX244" fmla="*/ 3670252 w 7467600"/>
              <a:gd name="connsiteY244" fmla="*/ 3622798 h 6858000"/>
              <a:gd name="connsiteX245" fmla="*/ 4440129 w 7467600"/>
              <a:gd name="connsiteY245" fmla="*/ 3448571 h 6858000"/>
              <a:gd name="connsiteX246" fmla="*/ 4856525 w 7467600"/>
              <a:gd name="connsiteY246" fmla="*/ 3915351 h 6858000"/>
              <a:gd name="connsiteX247" fmla="*/ 5059055 w 7467600"/>
              <a:gd name="connsiteY247" fmla="*/ 4108918 h 6858000"/>
              <a:gd name="connsiteX248" fmla="*/ 5290070 w 7467600"/>
              <a:gd name="connsiteY248" fmla="*/ 4263619 h 6858000"/>
              <a:gd name="connsiteX249" fmla="*/ 4834991 w 7467600"/>
              <a:gd name="connsiteY249" fmla="*/ 3830985 h 6858000"/>
              <a:gd name="connsiteX250" fmla="*/ 4440129 w 7467600"/>
              <a:gd name="connsiteY250" fmla="*/ 3448571 h 6858000"/>
              <a:gd name="connsiteX251" fmla="*/ 4441737 w 7467600"/>
              <a:gd name="connsiteY251" fmla="*/ 3399734 h 6858000"/>
              <a:gd name="connsiteX252" fmla="*/ 4431236 w 7467600"/>
              <a:gd name="connsiteY252" fmla="*/ 3400954 h 6858000"/>
              <a:gd name="connsiteX253" fmla="*/ 4557150 w 7467600"/>
              <a:gd name="connsiteY253" fmla="*/ 3510023 h 6858000"/>
              <a:gd name="connsiteX254" fmla="*/ 4856936 w 7467600"/>
              <a:gd name="connsiteY254" fmla="*/ 3809146 h 6858000"/>
              <a:gd name="connsiteX255" fmla="*/ 5111996 w 7467600"/>
              <a:gd name="connsiteY255" fmla="*/ 4065759 h 6858000"/>
              <a:gd name="connsiteX256" fmla="*/ 5388878 w 7467600"/>
              <a:gd name="connsiteY256" fmla="*/ 4300185 h 6858000"/>
              <a:gd name="connsiteX257" fmla="*/ 5425556 w 7467600"/>
              <a:gd name="connsiteY257" fmla="*/ 4308967 h 6858000"/>
              <a:gd name="connsiteX258" fmla="*/ 4943646 w 7467600"/>
              <a:gd name="connsiteY258" fmla="*/ 3822916 h 6858000"/>
              <a:gd name="connsiteX259" fmla="*/ 4594837 w 7467600"/>
              <a:gd name="connsiteY259" fmla="*/ 3532274 h 6858000"/>
              <a:gd name="connsiteX260" fmla="*/ 4441737 w 7467600"/>
              <a:gd name="connsiteY260" fmla="*/ 3399734 h 6858000"/>
              <a:gd name="connsiteX261" fmla="*/ 5425834 w 7467600"/>
              <a:gd name="connsiteY261" fmla="*/ 3162785 h 6858000"/>
              <a:gd name="connsiteX262" fmla="*/ 5401644 w 7467600"/>
              <a:gd name="connsiteY262" fmla="*/ 3617847 h 6858000"/>
              <a:gd name="connsiteX263" fmla="*/ 5467256 w 7467600"/>
              <a:gd name="connsiteY263" fmla="*/ 4175494 h 6858000"/>
              <a:gd name="connsiteX264" fmla="*/ 5448069 w 7467600"/>
              <a:gd name="connsiteY264" fmla="*/ 3567554 h 6858000"/>
              <a:gd name="connsiteX265" fmla="*/ 5425834 w 7467600"/>
              <a:gd name="connsiteY265" fmla="*/ 3162785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399523 w 7467600"/>
              <a:gd name="connsiteY588" fmla="*/ 1428234 h 6858000"/>
              <a:gd name="connsiteX589" fmla="*/ 2448558 w 7467600"/>
              <a:gd name="connsiteY589" fmla="*/ 1373435 h 6858000"/>
              <a:gd name="connsiteX590" fmla="*/ 2312521 w 7467600"/>
              <a:gd name="connsiteY590" fmla="*/ 1806140 h 6858000"/>
              <a:gd name="connsiteX591" fmla="*/ 2127533 w 7467600"/>
              <a:gd name="connsiteY591" fmla="*/ 2348380 h 6858000"/>
              <a:gd name="connsiteX592" fmla="*/ 2358080 w 7467600"/>
              <a:gd name="connsiteY592" fmla="*/ 1866134 h 6858000"/>
              <a:gd name="connsiteX593" fmla="*/ 2407436 w 7467600"/>
              <a:gd name="connsiteY593" fmla="*/ 1651070 h 6858000"/>
              <a:gd name="connsiteX594" fmla="*/ 2448558 w 7467600"/>
              <a:gd name="connsiteY594" fmla="*/ 1373435 h 6858000"/>
              <a:gd name="connsiteX595" fmla="*/ 278707 w 7467600"/>
              <a:gd name="connsiteY595" fmla="*/ 1352270 h 6858000"/>
              <a:gd name="connsiteX596" fmla="*/ 321570 w 7467600"/>
              <a:gd name="connsiteY596" fmla="*/ 1861610 h 6858000"/>
              <a:gd name="connsiteX597" fmla="*/ 294281 w 7467600"/>
              <a:gd name="connsiteY597" fmla="*/ 1440658 h 6858000"/>
              <a:gd name="connsiteX598" fmla="*/ 278707 w 7467600"/>
              <a:gd name="connsiteY598" fmla="*/ 1352270 h 6858000"/>
              <a:gd name="connsiteX599" fmla="*/ 1423821 w 7467600"/>
              <a:gd name="connsiteY599" fmla="*/ 1351958 h 6858000"/>
              <a:gd name="connsiteX600" fmla="*/ 1638521 w 7467600"/>
              <a:gd name="connsiteY600" fmla="*/ 1908470 h 6858000"/>
              <a:gd name="connsiteX601" fmla="*/ 1754199 w 7467600"/>
              <a:gd name="connsiteY601" fmla="*/ 2149284 h 6858000"/>
              <a:gd name="connsiteX602" fmla="*/ 1908359 w 7467600"/>
              <a:gd name="connsiteY602" fmla="*/ 2364988 h 6858000"/>
              <a:gd name="connsiteX603" fmla="*/ 1647661 w 7467600"/>
              <a:gd name="connsiteY603" fmla="*/ 1825945 h 6858000"/>
              <a:gd name="connsiteX604" fmla="*/ 1423821 w 7467600"/>
              <a:gd name="connsiteY604" fmla="*/ 1351958 h 6858000"/>
              <a:gd name="connsiteX605" fmla="*/ 1431890 w 7467600"/>
              <a:gd name="connsiteY605" fmla="*/ 1306475 h 6858000"/>
              <a:gd name="connsiteX606" fmla="*/ 1507597 w 7467600"/>
              <a:gd name="connsiteY606" fmla="*/ 1446132 h 6858000"/>
              <a:gd name="connsiteX607" fmla="*/ 1674586 w 7467600"/>
              <a:gd name="connsiteY607" fmla="*/ 1813832 h 6858000"/>
              <a:gd name="connsiteX608" fmla="*/ 1815950 w 7467600"/>
              <a:gd name="connsiteY608" fmla="*/ 2128564 h 6858000"/>
              <a:gd name="connsiteX609" fmla="*/ 1984242 w 7467600"/>
              <a:gd name="connsiteY609" fmla="*/ 2430829 h 6858000"/>
              <a:gd name="connsiteX610" fmla="*/ 2014023 w 7467600"/>
              <a:gd name="connsiteY610" fmla="*/ 2450995 h 6858000"/>
              <a:gd name="connsiteX611" fmla="*/ 1747337 w 7467600"/>
              <a:gd name="connsiteY611" fmla="*/ 1855264 h 6858000"/>
              <a:gd name="connsiteX612" fmla="*/ 1533749 w 7467600"/>
              <a:gd name="connsiteY612" fmla="*/ 1478656 h 6858000"/>
              <a:gd name="connsiteX613" fmla="*/ 1431890 w 7467600"/>
              <a:gd name="connsiteY613" fmla="*/ 1306475 h 6858000"/>
              <a:gd name="connsiteX614" fmla="*/ 5052692 w 7467600"/>
              <a:gd name="connsiteY614" fmla="*/ 1292994 h 6858000"/>
              <a:gd name="connsiteX615" fmla="*/ 5200661 w 7467600"/>
              <a:gd name="connsiteY615" fmla="*/ 1635186 h 6858000"/>
              <a:gd name="connsiteX616" fmla="*/ 5297138 w 7467600"/>
              <a:gd name="connsiteY616" fmla="*/ 1906351 h 6858000"/>
              <a:gd name="connsiteX617" fmla="*/ 5052692 w 7467600"/>
              <a:gd name="connsiteY617" fmla="*/ 1292994 h 6858000"/>
              <a:gd name="connsiteX618" fmla="*/ 5009948 w 7467600"/>
              <a:gd name="connsiteY618" fmla="*/ 1273619 h 6858000"/>
              <a:gd name="connsiteX619" fmla="*/ 5121777 w 7467600"/>
              <a:gd name="connsiteY619" fmla="*/ 1654213 h 6858000"/>
              <a:gd name="connsiteX620" fmla="*/ 5293545 w 7467600"/>
              <a:gd name="connsiteY620" fmla="*/ 2072247 h 6858000"/>
              <a:gd name="connsiteX621" fmla="*/ 5294042 w 7467600"/>
              <a:gd name="connsiteY621" fmla="*/ 2065019 h 6858000"/>
              <a:gd name="connsiteX622" fmla="*/ 5171936 w 7467600"/>
              <a:gd name="connsiteY622" fmla="*/ 1647613 h 6858000"/>
              <a:gd name="connsiteX623" fmla="*/ 5009948 w 7467600"/>
              <a:gd name="connsiteY623" fmla="*/ 1273619 h 6858000"/>
              <a:gd name="connsiteX624" fmla="*/ 655236 w 7467600"/>
              <a:gd name="connsiteY624" fmla="*/ 1268632 h 6858000"/>
              <a:gd name="connsiteX625" fmla="*/ 839521 w 7467600"/>
              <a:gd name="connsiteY625" fmla="*/ 1685315 h 6858000"/>
              <a:gd name="connsiteX626" fmla="*/ 1109416 w 7467600"/>
              <a:gd name="connsiteY626" fmla="*/ 2061663 h 6858000"/>
              <a:gd name="connsiteX627" fmla="*/ 1298300 w 7467600"/>
              <a:gd name="connsiteY627" fmla="*/ 2247742 h 6858000"/>
              <a:gd name="connsiteX628" fmla="*/ 1125871 w 7467600"/>
              <a:gd name="connsiteY628" fmla="*/ 1989513 h 6858000"/>
              <a:gd name="connsiteX629" fmla="*/ 981574 w 7467600"/>
              <a:gd name="connsiteY629" fmla="*/ 1783157 h 6858000"/>
              <a:gd name="connsiteX630" fmla="*/ 922198 w 7467600"/>
              <a:gd name="connsiteY630" fmla="*/ 1677437 h 6858000"/>
              <a:gd name="connsiteX631" fmla="*/ 869293 w 7467600"/>
              <a:gd name="connsiteY631" fmla="*/ 1583214 h 6858000"/>
              <a:gd name="connsiteX632" fmla="*/ 751431 w 7467600"/>
              <a:gd name="connsiteY632" fmla="*/ 1405731 h 6858000"/>
              <a:gd name="connsiteX633" fmla="*/ 655236 w 7467600"/>
              <a:gd name="connsiteY633" fmla="*/ 1268632 h 6858000"/>
              <a:gd name="connsiteX634" fmla="*/ 6516292 w 7467600"/>
              <a:gd name="connsiteY634" fmla="*/ 1263064 h 6858000"/>
              <a:gd name="connsiteX635" fmla="*/ 5736320 w 7467600"/>
              <a:gd name="connsiteY635" fmla="*/ 1501803 h 6858000"/>
              <a:gd name="connsiteX636" fmla="*/ 6516292 w 7467600"/>
              <a:gd name="connsiteY636" fmla="*/ 1263064 h 6858000"/>
              <a:gd name="connsiteX637" fmla="*/ 291466 w 7467600"/>
              <a:gd name="connsiteY637" fmla="*/ 1250369 h 6858000"/>
              <a:gd name="connsiteX638" fmla="*/ 323180 w 7467600"/>
              <a:gd name="connsiteY638" fmla="*/ 1435283 h 6858000"/>
              <a:gd name="connsiteX639" fmla="*/ 349381 w 7467600"/>
              <a:gd name="connsiteY639" fmla="*/ 1875041 h 6858000"/>
              <a:gd name="connsiteX640" fmla="*/ 374363 w 7467600"/>
              <a:gd name="connsiteY640" fmla="*/ 1506494 h 6858000"/>
              <a:gd name="connsiteX641" fmla="*/ 302168 w 7467600"/>
              <a:gd name="connsiteY641" fmla="*/ 1274495 h 6858000"/>
              <a:gd name="connsiteX642" fmla="*/ 291466 w 7467600"/>
              <a:gd name="connsiteY642" fmla="*/ 1250369 h 6858000"/>
              <a:gd name="connsiteX643" fmla="*/ 678222 w 7467600"/>
              <a:gd name="connsiteY643" fmla="*/ 1248670 h 6858000"/>
              <a:gd name="connsiteX644" fmla="*/ 775536 w 7467600"/>
              <a:gd name="connsiteY644" fmla="*/ 1388015 h 6858000"/>
              <a:gd name="connsiteX645" fmla="*/ 894529 w 7467600"/>
              <a:gd name="connsiteY645" fmla="*/ 1567739 h 6858000"/>
              <a:gd name="connsiteX646" fmla="*/ 948000 w 7467600"/>
              <a:gd name="connsiteY646" fmla="*/ 1663088 h 6858000"/>
              <a:gd name="connsiteX647" fmla="*/ 1006812 w 7467600"/>
              <a:gd name="connsiteY647" fmla="*/ 1767683 h 6858000"/>
              <a:gd name="connsiteX648" fmla="*/ 1149133 w 7467600"/>
              <a:gd name="connsiteY648" fmla="*/ 1971513 h 6858000"/>
              <a:gd name="connsiteX649" fmla="*/ 1333952 w 7467600"/>
              <a:gd name="connsiteY649" fmla="*/ 2251620 h 6858000"/>
              <a:gd name="connsiteX650" fmla="*/ 1337329 w 7467600"/>
              <a:gd name="connsiteY650" fmla="*/ 2258350 h 6858000"/>
              <a:gd name="connsiteX651" fmla="*/ 1014726 w 7467600"/>
              <a:gd name="connsiteY651" fmla="*/ 1615556 h 6858000"/>
              <a:gd name="connsiteX652" fmla="*/ 678222 w 7467600"/>
              <a:gd name="connsiteY652" fmla="*/ 1248670 h 6858000"/>
              <a:gd name="connsiteX653" fmla="*/ 6691602 w 7467600"/>
              <a:gd name="connsiteY653" fmla="*/ 1140573 h 6858000"/>
              <a:gd name="connsiteX654" fmla="*/ 6571100 w 7467600"/>
              <a:gd name="connsiteY654" fmla="*/ 1183662 h 6858000"/>
              <a:gd name="connsiteX655" fmla="*/ 6241687 w 7467600"/>
              <a:gd name="connsiteY655" fmla="*/ 1257600 h 6858000"/>
              <a:gd name="connsiteX656" fmla="*/ 5693009 w 7467600"/>
              <a:gd name="connsiteY656" fmla="*/ 1478256 h 6858000"/>
              <a:gd name="connsiteX657" fmla="*/ 6548420 w 7467600"/>
              <a:gd name="connsiteY657" fmla="*/ 1214599 h 6858000"/>
              <a:gd name="connsiteX658" fmla="*/ 6605473 w 7467600"/>
              <a:gd name="connsiteY658" fmla="*/ 1184686 h 6858000"/>
              <a:gd name="connsiteX659" fmla="*/ 6691602 w 7467600"/>
              <a:gd name="connsiteY659" fmla="*/ 1140573 h 6858000"/>
              <a:gd name="connsiteX660" fmla="*/ 4002475 w 7467600"/>
              <a:gd name="connsiteY660" fmla="*/ 1037802 h 6858000"/>
              <a:gd name="connsiteX661" fmla="*/ 4000324 w 7467600"/>
              <a:gd name="connsiteY661" fmla="*/ 1039362 h 6858000"/>
              <a:gd name="connsiteX662" fmla="*/ 4002862 w 7467600"/>
              <a:gd name="connsiteY662" fmla="*/ 1042866 h 6858000"/>
              <a:gd name="connsiteX663" fmla="*/ 4002475 w 7467600"/>
              <a:gd name="connsiteY663" fmla="*/ 1037802 h 6858000"/>
              <a:gd name="connsiteX664" fmla="*/ 506322 w 7467600"/>
              <a:gd name="connsiteY664" fmla="*/ 1020997 h 6858000"/>
              <a:gd name="connsiteX665" fmla="*/ 533068 w 7467600"/>
              <a:gd name="connsiteY665" fmla="*/ 1029409 h 6858000"/>
              <a:gd name="connsiteX666" fmla="*/ 1232525 w 7467600"/>
              <a:gd name="connsiteY666" fmla="*/ 1804675 h 6858000"/>
              <a:gd name="connsiteX667" fmla="*/ 1388858 w 7467600"/>
              <a:gd name="connsiteY667" fmla="*/ 2368011 h 6858000"/>
              <a:gd name="connsiteX668" fmla="*/ 1384098 w 7467600"/>
              <a:gd name="connsiteY668" fmla="*/ 2378125 h 6858000"/>
              <a:gd name="connsiteX669" fmla="*/ 1425393 w 7467600"/>
              <a:gd name="connsiteY669" fmla="*/ 2589124 h 6858000"/>
              <a:gd name="connsiteX670" fmla="*/ 1424001 w 7467600"/>
              <a:gd name="connsiteY670" fmla="*/ 2597541 h 6858000"/>
              <a:gd name="connsiteX671" fmla="*/ 2152729 w 7467600"/>
              <a:gd name="connsiteY671" fmla="*/ 2864487 h 6858000"/>
              <a:gd name="connsiteX672" fmla="*/ 2020609 w 7467600"/>
              <a:gd name="connsiteY672" fmla="*/ 2539671 h 6858000"/>
              <a:gd name="connsiteX673" fmla="*/ 2018920 w 7467600"/>
              <a:gd name="connsiteY673" fmla="*/ 2536309 h 6858000"/>
              <a:gd name="connsiteX674" fmla="*/ 1342441 w 7467600"/>
              <a:gd name="connsiteY674" fmla="*/ 1173017 h 6858000"/>
              <a:gd name="connsiteX675" fmla="*/ 1367925 w 7467600"/>
              <a:gd name="connsiteY675" fmla="*/ 1135648 h 6858000"/>
              <a:gd name="connsiteX676" fmla="*/ 1771401 w 7467600"/>
              <a:gd name="connsiteY676" fmla="*/ 1806673 h 6858000"/>
              <a:gd name="connsiteX677" fmla="*/ 1972385 w 7467600"/>
              <a:gd name="connsiteY677" fmla="*/ 2198735 h 6858000"/>
              <a:gd name="connsiteX678" fmla="*/ 2040892 w 7467600"/>
              <a:gd name="connsiteY678" fmla="*/ 2405205 h 6858000"/>
              <a:gd name="connsiteX679" fmla="*/ 2131689 w 7467600"/>
              <a:gd name="connsiteY679" fmla="*/ 1936926 h 6858000"/>
              <a:gd name="connsiteX680" fmla="*/ 2454820 w 7467600"/>
              <a:gd name="connsiteY680" fmla="*/ 1248808 h 6858000"/>
              <a:gd name="connsiteX681" fmla="*/ 2492512 w 7467600"/>
              <a:gd name="connsiteY681" fmla="*/ 1302920 h 6858000"/>
              <a:gd name="connsiteX682" fmla="*/ 2081216 w 7467600"/>
              <a:gd name="connsiteY682" fmla="*/ 2527513 h 6858000"/>
              <a:gd name="connsiteX683" fmla="*/ 2081211 w 7467600"/>
              <a:gd name="connsiteY683" fmla="*/ 2528916 h 6858000"/>
              <a:gd name="connsiteX684" fmla="*/ 2199067 w 7467600"/>
              <a:gd name="connsiteY684" fmla="*/ 2884061 h 6858000"/>
              <a:gd name="connsiteX685" fmla="*/ 3192586 w 7467600"/>
              <a:gd name="connsiteY685" fmla="*/ 3411496 h 6858000"/>
              <a:gd name="connsiteX686" fmla="*/ 3182620 w 7467600"/>
              <a:gd name="connsiteY686" fmla="*/ 3483279 h 6858000"/>
              <a:gd name="connsiteX687" fmla="*/ 2435119 w 7467600"/>
              <a:gd name="connsiteY687" fmla="*/ 3080173 h 6858000"/>
              <a:gd name="connsiteX688" fmla="*/ 2410152 w 7467600"/>
              <a:gd name="connsiteY688" fmla="*/ 3063751 h 6858000"/>
              <a:gd name="connsiteX689" fmla="*/ 2408099 w 7467600"/>
              <a:gd name="connsiteY689" fmla="*/ 3064403 h 6858000"/>
              <a:gd name="connsiteX690" fmla="*/ 2407218 w 7467600"/>
              <a:gd name="connsiteY690" fmla="*/ 3070324 h 6858000"/>
              <a:gd name="connsiteX691" fmla="*/ 2380138 w 7467600"/>
              <a:gd name="connsiteY691" fmla="*/ 3099341 h 6858000"/>
              <a:gd name="connsiteX692" fmla="*/ 1765923 w 7467600"/>
              <a:gd name="connsiteY692" fmla="*/ 3581043 h 6858000"/>
              <a:gd name="connsiteX693" fmla="*/ 1702258 w 7467600"/>
              <a:gd name="connsiteY693" fmla="*/ 3612286 h 6858000"/>
              <a:gd name="connsiteX694" fmla="*/ 1538370 w 7467600"/>
              <a:gd name="connsiteY694" fmla="*/ 3811804 h 6858000"/>
              <a:gd name="connsiteX695" fmla="*/ 542867 w 7467600"/>
              <a:gd name="connsiteY695" fmla="*/ 4944092 h 6858000"/>
              <a:gd name="connsiteX696" fmla="*/ 515800 w 7467600"/>
              <a:gd name="connsiteY696" fmla="*/ 4862180 h 6858000"/>
              <a:gd name="connsiteX697" fmla="*/ 909145 w 7467600"/>
              <a:gd name="connsiteY697" fmla="*/ 4199225 h 6858000"/>
              <a:gd name="connsiteX698" fmla="*/ 1214067 w 7467600"/>
              <a:gd name="connsiteY698" fmla="*/ 3908561 h 6858000"/>
              <a:gd name="connsiteX699" fmla="*/ 640967 w 7467600"/>
              <a:gd name="connsiteY699" fmla="*/ 4105601 h 6858000"/>
              <a:gd name="connsiteX700" fmla="*/ 112563 w 7467600"/>
              <a:gd name="connsiteY700" fmla="*/ 4396952 h 6858000"/>
              <a:gd name="connsiteX701" fmla="*/ 0 w 7467600"/>
              <a:gd name="connsiteY701" fmla="*/ 4466006 h 6858000"/>
              <a:gd name="connsiteX702" fmla="*/ 0 w 7467600"/>
              <a:gd name="connsiteY702" fmla="*/ 4233763 h 6858000"/>
              <a:gd name="connsiteX703" fmla="*/ 36881 w 7467600"/>
              <a:gd name="connsiteY703" fmla="*/ 4200118 h 6858000"/>
              <a:gd name="connsiteX704" fmla="*/ 910534 w 7467600"/>
              <a:gd name="connsiteY704" fmla="*/ 3629753 h 6858000"/>
              <a:gd name="connsiteX705" fmla="*/ 1578717 w 7467600"/>
              <a:gd name="connsiteY705" fmla="*/ 3575982 h 6858000"/>
              <a:gd name="connsiteX706" fmla="*/ 2338780 w 7467600"/>
              <a:gd name="connsiteY706" fmla="*/ 3033725 h 6858000"/>
              <a:gd name="connsiteX707" fmla="*/ 1807991 w 7467600"/>
              <a:gd name="connsiteY707" fmla="*/ 2807184 h 6858000"/>
              <a:gd name="connsiteX708" fmla="*/ 1416358 w 7467600"/>
              <a:gd name="connsiteY708" fmla="*/ 3112571 h 6858000"/>
              <a:gd name="connsiteX709" fmla="*/ 939066 w 7467600"/>
              <a:gd name="connsiteY709" fmla="*/ 3378798 h 6858000"/>
              <a:gd name="connsiteX710" fmla="*/ 115099 w 7467600"/>
              <a:gd name="connsiteY710" fmla="*/ 3607650 h 6858000"/>
              <a:gd name="connsiteX711" fmla="*/ 97284 w 7467600"/>
              <a:gd name="connsiteY711" fmla="*/ 3520393 h 6858000"/>
              <a:gd name="connsiteX712" fmla="*/ 922050 w 7467600"/>
              <a:gd name="connsiteY712" fmla="*/ 3074867 h 6858000"/>
              <a:gd name="connsiteX713" fmla="*/ 1405265 w 7467600"/>
              <a:gd name="connsiteY713" fmla="*/ 3016319 h 6858000"/>
              <a:gd name="connsiteX714" fmla="*/ 1407512 w 7467600"/>
              <a:gd name="connsiteY714" fmla="*/ 3018001 h 6858000"/>
              <a:gd name="connsiteX715" fmla="*/ 1726266 w 7467600"/>
              <a:gd name="connsiteY715" fmla="*/ 2777274 h 6858000"/>
              <a:gd name="connsiteX716" fmla="*/ 625390 w 7467600"/>
              <a:gd name="connsiteY716" fmla="*/ 2514541 h 6858000"/>
              <a:gd name="connsiteX717" fmla="*/ 619799 w 7467600"/>
              <a:gd name="connsiteY717" fmla="*/ 2527180 h 6858000"/>
              <a:gd name="connsiteX718" fmla="*/ 310030 w 7467600"/>
              <a:gd name="connsiteY718" fmla="*/ 2771818 h 6858000"/>
              <a:gd name="connsiteX719" fmla="*/ 173877 w 7467600"/>
              <a:gd name="connsiteY719" fmla="*/ 2937056 h 6858000"/>
              <a:gd name="connsiteX720" fmla="*/ 77889 w 7467600"/>
              <a:gd name="connsiteY720" fmla="*/ 3138440 h 6858000"/>
              <a:gd name="connsiteX721" fmla="*/ 0 w 7467600"/>
              <a:gd name="connsiteY721" fmla="*/ 3271395 h 6858000"/>
              <a:gd name="connsiteX722" fmla="*/ 0 w 7467600"/>
              <a:gd name="connsiteY722" fmla="*/ 3153002 h 6858000"/>
              <a:gd name="connsiteX723" fmla="*/ 2386 w 7467600"/>
              <a:gd name="connsiteY723" fmla="*/ 3149203 h 6858000"/>
              <a:gd name="connsiteX724" fmla="*/ 89753 w 7467600"/>
              <a:gd name="connsiteY724" fmla="*/ 2987702 h 6858000"/>
              <a:gd name="connsiteX725" fmla="*/ 76869 w 7467600"/>
              <a:gd name="connsiteY725" fmla="*/ 3005404 h 6858000"/>
              <a:gd name="connsiteX726" fmla="*/ 32049 w 7467600"/>
              <a:gd name="connsiteY726" fmla="*/ 3065814 h 6858000"/>
              <a:gd name="connsiteX727" fmla="*/ 0 w 7467600"/>
              <a:gd name="connsiteY727" fmla="*/ 3108744 h 6858000"/>
              <a:gd name="connsiteX728" fmla="*/ 0 w 7467600"/>
              <a:gd name="connsiteY728" fmla="*/ 3058059 h 6858000"/>
              <a:gd name="connsiteX729" fmla="*/ 7610 w 7467600"/>
              <a:gd name="connsiteY729" fmla="*/ 3047889 h 6858000"/>
              <a:gd name="connsiteX730" fmla="*/ 52419 w 7467600"/>
              <a:gd name="connsiteY730" fmla="*/ 2987479 h 6858000"/>
              <a:gd name="connsiteX731" fmla="*/ 59142 w 7467600"/>
              <a:gd name="connsiteY731" fmla="*/ 2978488 h 6858000"/>
              <a:gd name="connsiteX732" fmla="*/ 0 w 7467600"/>
              <a:gd name="connsiteY732" fmla="*/ 3015334 h 6858000"/>
              <a:gd name="connsiteX733" fmla="*/ 0 w 7467600"/>
              <a:gd name="connsiteY733" fmla="*/ 2914286 h 6858000"/>
              <a:gd name="connsiteX734" fmla="*/ 36383 w 7467600"/>
              <a:gd name="connsiteY734" fmla="*/ 2901128 h 6858000"/>
              <a:gd name="connsiteX735" fmla="*/ 156329 w 7467600"/>
              <a:gd name="connsiteY735" fmla="*/ 2840533 h 6858000"/>
              <a:gd name="connsiteX736" fmla="*/ 358355 w 7467600"/>
              <a:gd name="connsiteY736" fmla="*/ 2620471 h 6858000"/>
              <a:gd name="connsiteX737" fmla="*/ 510577 w 7467600"/>
              <a:gd name="connsiteY737" fmla="*/ 2501244 h 6858000"/>
              <a:gd name="connsiteX738" fmla="*/ 211967 w 7467600"/>
              <a:gd name="connsiteY738" fmla="*/ 2479171 h 6858000"/>
              <a:gd name="connsiteX739" fmla="*/ 0 w 7467600"/>
              <a:gd name="connsiteY739" fmla="*/ 2476398 h 6858000"/>
              <a:gd name="connsiteX740" fmla="*/ 0 w 7467600"/>
              <a:gd name="connsiteY740" fmla="*/ 2389189 h 6858000"/>
              <a:gd name="connsiteX741" fmla="*/ 103062 w 7467600"/>
              <a:gd name="connsiteY741" fmla="*/ 2389518 h 6858000"/>
              <a:gd name="connsiteX742" fmla="*/ 510734 w 7467600"/>
              <a:gd name="connsiteY742" fmla="*/ 2416201 h 6858000"/>
              <a:gd name="connsiteX743" fmla="*/ 279257 w 7467600"/>
              <a:gd name="connsiteY743" fmla="*/ 2092102 h 6858000"/>
              <a:gd name="connsiteX744" fmla="*/ 65265 w 7467600"/>
              <a:gd name="connsiteY744" fmla="*/ 2006049 h 6858000"/>
              <a:gd name="connsiteX745" fmla="*/ 0 w 7467600"/>
              <a:gd name="connsiteY745" fmla="*/ 1982532 h 6858000"/>
              <a:gd name="connsiteX746" fmla="*/ 0 w 7467600"/>
              <a:gd name="connsiteY746" fmla="*/ 1912789 h 6858000"/>
              <a:gd name="connsiteX747" fmla="*/ 97460 w 7467600"/>
              <a:gd name="connsiteY747" fmla="*/ 1953725 h 6858000"/>
              <a:gd name="connsiteX748" fmla="*/ 221272 w 7467600"/>
              <a:gd name="connsiteY748" fmla="*/ 1980766 h 6858000"/>
              <a:gd name="connsiteX749" fmla="*/ 116765 w 7467600"/>
              <a:gd name="connsiteY749" fmla="*/ 1911033 h 6858000"/>
              <a:gd name="connsiteX750" fmla="*/ 16405 w 7467600"/>
              <a:gd name="connsiteY750" fmla="*/ 1803412 h 6858000"/>
              <a:gd name="connsiteX751" fmla="*/ 0 w 7467600"/>
              <a:gd name="connsiteY751" fmla="*/ 1784777 h 6858000"/>
              <a:gd name="connsiteX752" fmla="*/ 0 w 7467600"/>
              <a:gd name="connsiteY752" fmla="*/ 1740082 h 6858000"/>
              <a:gd name="connsiteX753" fmla="*/ 39394 w 7467600"/>
              <a:gd name="connsiteY753" fmla="*/ 1784856 h 6858000"/>
              <a:gd name="connsiteX754" fmla="*/ 135813 w 7467600"/>
              <a:gd name="connsiteY754" fmla="*/ 1888838 h 6858000"/>
              <a:gd name="connsiteX755" fmla="*/ 242575 w 7467600"/>
              <a:gd name="connsiteY755" fmla="*/ 1958841 h 6858000"/>
              <a:gd name="connsiteX756" fmla="*/ 82197 w 7467600"/>
              <a:gd name="connsiteY756" fmla="*/ 1754826 h 6858000"/>
              <a:gd name="connsiteX757" fmla="*/ 0 w 7467600"/>
              <a:gd name="connsiteY757" fmla="*/ 1679650 h 6858000"/>
              <a:gd name="connsiteX758" fmla="*/ 0 w 7467600"/>
              <a:gd name="connsiteY758" fmla="*/ 1602463 h 6858000"/>
              <a:gd name="connsiteX759" fmla="*/ 84689 w 7467600"/>
              <a:gd name="connsiteY759" fmla="*/ 1677442 h 6858000"/>
              <a:gd name="connsiteX760" fmla="*/ 298437 w 7467600"/>
              <a:gd name="connsiteY760" fmla="*/ 1968019 h 6858000"/>
              <a:gd name="connsiteX761" fmla="*/ 227269 w 7467600"/>
              <a:gd name="connsiteY761" fmla="*/ 1114064 h 6858000"/>
              <a:gd name="connsiteX762" fmla="*/ 248003 w 7467600"/>
              <a:gd name="connsiteY762" fmla="*/ 1089613 h 6858000"/>
              <a:gd name="connsiteX763" fmla="*/ 427020 w 7467600"/>
              <a:gd name="connsiteY763" fmla="*/ 1619803 h 6858000"/>
              <a:gd name="connsiteX764" fmla="*/ 340345 w 7467600"/>
              <a:gd name="connsiteY764" fmla="*/ 2027739 h 6858000"/>
              <a:gd name="connsiteX765" fmla="*/ 360865 w 7467600"/>
              <a:gd name="connsiteY765" fmla="*/ 2044827 h 6858000"/>
              <a:gd name="connsiteX766" fmla="*/ 560414 w 7467600"/>
              <a:gd name="connsiteY766" fmla="*/ 2421457 h 6858000"/>
              <a:gd name="connsiteX767" fmla="*/ 1359703 w 7467600"/>
              <a:gd name="connsiteY767" fmla="*/ 2578554 h 6858000"/>
              <a:gd name="connsiteX768" fmla="*/ 1359422 w 7467600"/>
              <a:gd name="connsiteY768" fmla="*/ 2577994 h 6858000"/>
              <a:gd name="connsiteX769" fmla="*/ 828701 w 7467600"/>
              <a:gd name="connsiteY769" fmla="*/ 1839520 h 6858000"/>
              <a:gd name="connsiteX770" fmla="*/ 494427 w 7467600"/>
              <a:gd name="connsiteY770" fmla="*/ 1092333 h 6858000"/>
              <a:gd name="connsiteX771" fmla="*/ 506322 w 7467600"/>
              <a:gd name="connsiteY771" fmla="*/ 1020997 h 6858000"/>
              <a:gd name="connsiteX772" fmla="*/ 4570198 w 7467600"/>
              <a:gd name="connsiteY772" fmla="*/ 978081 h 6858000"/>
              <a:gd name="connsiteX773" fmla="*/ 4523691 w 7467600"/>
              <a:gd name="connsiteY773" fmla="*/ 1127776 h 6858000"/>
              <a:gd name="connsiteX774" fmla="*/ 4509875 w 7467600"/>
              <a:gd name="connsiteY774" fmla="*/ 1167552 h 6858000"/>
              <a:gd name="connsiteX775" fmla="*/ 4478168 w 7467600"/>
              <a:gd name="connsiteY775" fmla="*/ 1260735 h 6858000"/>
              <a:gd name="connsiteX776" fmla="*/ 4409309 w 7467600"/>
              <a:gd name="connsiteY776" fmla="*/ 1666996 h 6858000"/>
              <a:gd name="connsiteX777" fmla="*/ 4370031 w 7467600"/>
              <a:gd name="connsiteY777" fmla="*/ 1955666 h 6858000"/>
              <a:gd name="connsiteX778" fmla="*/ 4570198 w 7467600"/>
              <a:gd name="connsiteY778" fmla="*/ 978081 h 6858000"/>
              <a:gd name="connsiteX779" fmla="*/ 4557898 w 7467600"/>
              <a:gd name="connsiteY779" fmla="*/ 900011 h 6858000"/>
              <a:gd name="connsiteX780" fmla="*/ 4344840 w 7467600"/>
              <a:gd name="connsiteY780" fmla="*/ 1922038 h 6858000"/>
              <a:gd name="connsiteX781" fmla="*/ 4378710 w 7467600"/>
              <a:gd name="connsiteY781" fmla="*/ 1665516 h 6858000"/>
              <a:gd name="connsiteX782" fmla="*/ 4448798 w 7467600"/>
              <a:gd name="connsiteY782" fmla="*/ 1253024 h 6858000"/>
              <a:gd name="connsiteX783" fmla="*/ 4480315 w 7467600"/>
              <a:gd name="connsiteY783" fmla="*/ 1158454 h 6858000"/>
              <a:gd name="connsiteX784" fmla="*/ 4494133 w 7467600"/>
              <a:gd name="connsiteY784" fmla="*/ 1118676 h 6858000"/>
              <a:gd name="connsiteX785" fmla="*/ 4557898 w 7467600"/>
              <a:gd name="connsiteY785" fmla="*/ 900011 h 6858000"/>
              <a:gd name="connsiteX786" fmla="*/ 5870151 w 7467600"/>
              <a:gd name="connsiteY786" fmla="*/ 898890 h 6858000"/>
              <a:gd name="connsiteX787" fmla="*/ 5861335 w 7467600"/>
              <a:gd name="connsiteY787" fmla="*/ 899177 h 6858000"/>
              <a:gd name="connsiteX788" fmla="*/ 5843702 w 7467600"/>
              <a:gd name="connsiteY788" fmla="*/ 899748 h 6858000"/>
              <a:gd name="connsiteX789" fmla="*/ 5651107 w 7467600"/>
              <a:gd name="connsiteY789" fmla="*/ 920306 h 6858000"/>
              <a:gd name="connsiteX790" fmla="*/ 5459407 w 7467600"/>
              <a:gd name="connsiteY790" fmla="*/ 940975 h 6858000"/>
              <a:gd name="connsiteX791" fmla="*/ 5374846 w 7467600"/>
              <a:gd name="connsiteY791" fmla="*/ 941988 h 6858000"/>
              <a:gd name="connsiteX792" fmla="*/ 5256105 w 7467600"/>
              <a:gd name="connsiteY792" fmla="*/ 945632 h 6858000"/>
              <a:gd name="connsiteX793" fmla="*/ 5107071 w 7467600"/>
              <a:gd name="connsiteY793" fmla="*/ 969720 h 6858000"/>
              <a:gd name="connsiteX794" fmla="*/ 4998681 w 7467600"/>
              <a:gd name="connsiteY794" fmla="*/ 988771 h 6858000"/>
              <a:gd name="connsiteX795" fmla="*/ 5870151 w 7467600"/>
              <a:gd name="connsiteY795" fmla="*/ 898890 h 6858000"/>
              <a:gd name="connsiteX796" fmla="*/ 5504425 w 7467600"/>
              <a:gd name="connsiteY796" fmla="*/ 848067 h 6858000"/>
              <a:gd name="connsiteX797" fmla="*/ 4968849 w 7467600"/>
              <a:gd name="connsiteY797" fmla="*/ 962318 h 6858000"/>
              <a:gd name="connsiteX798" fmla="*/ 5104039 w 7467600"/>
              <a:gd name="connsiteY798" fmla="*/ 940634 h 6858000"/>
              <a:gd name="connsiteX799" fmla="*/ 5256311 w 7467600"/>
              <a:gd name="connsiteY799" fmla="*/ 916490 h 6858000"/>
              <a:gd name="connsiteX800" fmla="*/ 5377381 w 7467600"/>
              <a:gd name="connsiteY800" fmla="*/ 912671 h 6858000"/>
              <a:gd name="connsiteX801" fmla="*/ 5460148 w 7467600"/>
              <a:gd name="connsiteY801" fmla="*/ 911442 h 6858000"/>
              <a:gd name="connsiteX802" fmla="*/ 5648971 w 7467600"/>
              <a:gd name="connsiteY802" fmla="*/ 891331 h 6858000"/>
              <a:gd name="connsiteX803" fmla="*/ 5844807 w 7467600"/>
              <a:gd name="connsiteY803" fmla="*/ 870718 h 6858000"/>
              <a:gd name="connsiteX804" fmla="*/ 5862975 w 7467600"/>
              <a:gd name="connsiteY804" fmla="*/ 869756 h 6858000"/>
              <a:gd name="connsiteX805" fmla="*/ 5920887 w 7467600"/>
              <a:gd name="connsiteY805" fmla="*/ 865929 h 6858000"/>
              <a:gd name="connsiteX806" fmla="*/ 5504425 w 7467600"/>
              <a:gd name="connsiteY806" fmla="*/ 848067 h 6858000"/>
              <a:gd name="connsiteX807" fmla="*/ 3607114 w 7467600"/>
              <a:gd name="connsiteY807" fmla="*/ 467441 h 6858000"/>
              <a:gd name="connsiteX808" fmla="*/ 3296242 w 7467600"/>
              <a:gd name="connsiteY808" fmla="*/ 807991 h 6858000"/>
              <a:gd name="connsiteX809" fmla="*/ 3174674 w 7467600"/>
              <a:gd name="connsiteY809" fmla="*/ 919759 h 6858000"/>
              <a:gd name="connsiteX810" fmla="*/ 3042978 w 7467600"/>
              <a:gd name="connsiteY810" fmla="*/ 1054894 h 6858000"/>
              <a:gd name="connsiteX811" fmla="*/ 2968914 w 7467600"/>
              <a:gd name="connsiteY811" fmla="*/ 1133756 h 6858000"/>
              <a:gd name="connsiteX812" fmla="*/ 3103823 w 7467600"/>
              <a:gd name="connsiteY812" fmla="*/ 1026814 h 6858000"/>
              <a:gd name="connsiteX813" fmla="*/ 3607114 w 7467600"/>
              <a:gd name="connsiteY813" fmla="*/ 467441 h 6858000"/>
              <a:gd name="connsiteX814" fmla="*/ 3744487 w 7467600"/>
              <a:gd name="connsiteY814" fmla="*/ 383136 h 6858000"/>
              <a:gd name="connsiteX815" fmla="*/ 3970213 w 7467600"/>
              <a:gd name="connsiteY815" fmla="*/ 995559 h 6858000"/>
              <a:gd name="connsiteX816" fmla="*/ 3744487 w 7467600"/>
              <a:gd name="connsiteY816" fmla="*/ 383136 h 6858000"/>
              <a:gd name="connsiteX817" fmla="*/ 3624562 w 7467600"/>
              <a:gd name="connsiteY817" fmla="*/ 367041 h 6858000"/>
              <a:gd name="connsiteX818" fmla="*/ 3489712 w 7467600"/>
              <a:gd name="connsiteY818" fmla="*/ 485386 h 6858000"/>
              <a:gd name="connsiteX819" fmla="*/ 3182994 w 7467600"/>
              <a:gd name="connsiteY819" fmla="*/ 828265 h 6858000"/>
              <a:gd name="connsiteX820" fmla="*/ 2892114 w 7467600"/>
              <a:gd name="connsiteY820" fmla="*/ 1172635 h 6858000"/>
              <a:gd name="connsiteX821" fmla="*/ 3021459 w 7467600"/>
              <a:gd name="connsiteY821" fmla="*/ 1035385 h 6858000"/>
              <a:gd name="connsiteX822" fmla="*/ 3153873 w 7467600"/>
              <a:gd name="connsiteY822" fmla="*/ 898971 h 6858000"/>
              <a:gd name="connsiteX823" fmla="*/ 3276511 w 7467600"/>
              <a:gd name="connsiteY823" fmla="*/ 786423 h 6858000"/>
              <a:gd name="connsiteX824" fmla="*/ 3584154 w 7467600"/>
              <a:gd name="connsiteY824" fmla="*/ 448218 h 6858000"/>
              <a:gd name="connsiteX825" fmla="*/ 3624562 w 7467600"/>
              <a:gd name="connsiteY825" fmla="*/ 367041 h 6858000"/>
              <a:gd name="connsiteX826" fmla="*/ 3766672 w 7467600"/>
              <a:gd name="connsiteY826" fmla="*/ 359429 h 6858000"/>
              <a:gd name="connsiteX827" fmla="*/ 3996338 w 7467600"/>
              <a:gd name="connsiteY827" fmla="*/ 968237 h 6858000"/>
              <a:gd name="connsiteX828" fmla="*/ 3766672 w 7467600"/>
              <a:gd name="connsiteY828" fmla="*/ 359429 h 6858000"/>
              <a:gd name="connsiteX829" fmla="*/ 5805386 w 7467600"/>
              <a:gd name="connsiteY829" fmla="*/ 239240 h 6858000"/>
              <a:gd name="connsiteX830" fmla="*/ 5736947 w 7467600"/>
              <a:gd name="connsiteY830" fmla="*/ 261367 h 6858000"/>
              <a:gd name="connsiteX831" fmla="*/ 5427012 w 7467600"/>
              <a:gd name="connsiteY831" fmla="*/ 311272 h 6858000"/>
              <a:gd name="connsiteX832" fmla="*/ 5147818 w 7467600"/>
              <a:gd name="connsiteY832" fmla="*/ 322112 h 6858000"/>
              <a:gd name="connsiteX833" fmla="*/ 5060854 w 7467600"/>
              <a:gd name="connsiteY833" fmla="*/ 311882 h 6858000"/>
              <a:gd name="connsiteX834" fmla="*/ 4945989 w 7467600"/>
              <a:gd name="connsiteY834" fmla="*/ 300516 h 6858000"/>
              <a:gd name="connsiteX835" fmla="*/ 5410479 w 7467600"/>
              <a:gd name="connsiteY835" fmla="*/ 348434 h 6858000"/>
              <a:gd name="connsiteX836" fmla="*/ 5805386 w 7467600"/>
              <a:gd name="connsiteY836" fmla="*/ 239240 h 6858000"/>
              <a:gd name="connsiteX837" fmla="*/ 5905192 w 7467600"/>
              <a:gd name="connsiteY837" fmla="*/ 163079 h 6858000"/>
              <a:gd name="connsiteX838" fmla="*/ 5865655 w 7467600"/>
              <a:gd name="connsiteY838" fmla="*/ 171901 h 6858000"/>
              <a:gd name="connsiteX839" fmla="*/ 5259740 w 7467600"/>
              <a:gd name="connsiteY839" fmla="*/ 257013 h 6858000"/>
              <a:gd name="connsiteX840" fmla="*/ 5208466 w 7467600"/>
              <a:gd name="connsiteY840" fmla="*/ 257550 h 6858000"/>
              <a:gd name="connsiteX841" fmla="*/ 4980204 w 7467600"/>
              <a:gd name="connsiteY841" fmla="*/ 271903 h 6858000"/>
              <a:gd name="connsiteX842" fmla="*/ 5068068 w 7467600"/>
              <a:gd name="connsiteY842" fmla="*/ 282244 h 6858000"/>
              <a:gd name="connsiteX843" fmla="*/ 5153231 w 7467600"/>
              <a:gd name="connsiteY843" fmla="*/ 292240 h 6858000"/>
              <a:gd name="connsiteX844" fmla="*/ 5426491 w 7467600"/>
              <a:gd name="connsiteY844" fmla="*/ 281128 h 6858000"/>
              <a:gd name="connsiteX845" fmla="*/ 5731212 w 7467600"/>
              <a:gd name="connsiteY845" fmla="*/ 231951 h 6858000"/>
              <a:gd name="connsiteX846" fmla="*/ 5905192 w 7467600"/>
              <a:gd name="connsiteY846" fmla="*/ 163079 h 6858000"/>
              <a:gd name="connsiteX847" fmla="*/ 5944437 w 7467600"/>
              <a:gd name="connsiteY847" fmla="*/ 113829 h 6858000"/>
              <a:gd name="connsiteX848" fmla="*/ 5825032 w 7467600"/>
              <a:gd name="connsiteY848" fmla="*/ 146405 h 6858000"/>
              <a:gd name="connsiteX849" fmla="*/ 4955599 w 7467600"/>
              <a:gd name="connsiteY849" fmla="*/ 247008 h 6858000"/>
              <a:gd name="connsiteX850" fmla="*/ 5210104 w 7467600"/>
              <a:gd name="connsiteY850" fmla="*/ 228123 h 6858000"/>
              <a:gd name="connsiteX851" fmla="*/ 5261015 w 7467600"/>
              <a:gd name="connsiteY851" fmla="*/ 227087 h 6858000"/>
              <a:gd name="connsiteX852" fmla="*/ 5861181 w 7467600"/>
              <a:gd name="connsiteY852" fmla="*/ 143093 h 6858000"/>
              <a:gd name="connsiteX853" fmla="*/ 5961252 w 7467600"/>
              <a:gd name="connsiteY853" fmla="*/ 114820 h 6858000"/>
              <a:gd name="connsiteX854" fmla="*/ 5944437 w 7467600"/>
              <a:gd name="connsiteY854" fmla="*/ 113829 h 6858000"/>
              <a:gd name="connsiteX855" fmla="*/ 3882765 w 7467600"/>
              <a:gd name="connsiteY855" fmla="*/ 0 h 6858000"/>
              <a:gd name="connsiteX856" fmla="*/ 3995099 w 7467600"/>
              <a:gd name="connsiteY856" fmla="*/ 0 h 6858000"/>
              <a:gd name="connsiteX857" fmla="*/ 4163818 w 7467600"/>
              <a:gd name="connsiteY857" fmla="*/ 234104 h 6858000"/>
              <a:gd name="connsiteX858" fmla="*/ 4172099 w 7467600"/>
              <a:gd name="connsiteY858" fmla="*/ 234207 h 6858000"/>
              <a:gd name="connsiteX859" fmla="*/ 4784282 w 7467600"/>
              <a:gd name="connsiteY859" fmla="*/ 276561 h 6858000"/>
              <a:gd name="connsiteX860" fmla="*/ 4801687 w 7467600"/>
              <a:gd name="connsiteY860" fmla="*/ 267764 h 6858000"/>
              <a:gd name="connsiteX861" fmla="*/ 6082788 w 7467600"/>
              <a:gd name="connsiteY861" fmla="*/ 64119 h 6858000"/>
              <a:gd name="connsiteX862" fmla="*/ 6099442 w 7467600"/>
              <a:gd name="connsiteY862" fmla="*/ 82568 h 6858000"/>
              <a:gd name="connsiteX863" fmla="*/ 4804137 w 7467600"/>
              <a:gd name="connsiteY863" fmla="*/ 320931 h 6858000"/>
              <a:gd name="connsiteX864" fmla="*/ 4227047 w 7467600"/>
              <a:gd name="connsiteY864" fmla="*/ 313415 h 6858000"/>
              <a:gd name="connsiteX865" fmla="*/ 4346041 w 7467600"/>
              <a:gd name="connsiteY865" fmla="*/ 456086 h 6858000"/>
              <a:gd name="connsiteX866" fmla="*/ 4870967 w 7467600"/>
              <a:gd name="connsiteY866" fmla="*/ 963061 h 6858000"/>
              <a:gd name="connsiteX867" fmla="*/ 4889647 w 7467600"/>
              <a:gd name="connsiteY867" fmla="*/ 957147 h 6858000"/>
              <a:gd name="connsiteX868" fmla="*/ 5422504 w 7467600"/>
              <a:gd name="connsiteY868" fmla="*/ 805191 h 6858000"/>
              <a:gd name="connsiteX869" fmla="*/ 6087656 w 7467600"/>
              <a:gd name="connsiteY869" fmla="*/ 826703 h 6858000"/>
              <a:gd name="connsiteX870" fmla="*/ 6058717 w 7467600"/>
              <a:gd name="connsiteY870" fmla="*/ 865992 h 6858000"/>
              <a:gd name="connsiteX871" fmla="*/ 4974153 w 7467600"/>
              <a:gd name="connsiteY871" fmla="*/ 1045456 h 6858000"/>
              <a:gd name="connsiteX872" fmla="*/ 5627835 w 7467600"/>
              <a:gd name="connsiteY872" fmla="*/ 1472077 h 6858000"/>
              <a:gd name="connsiteX873" fmla="*/ 5629817 w 7467600"/>
              <a:gd name="connsiteY873" fmla="*/ 1471412 h 6858000"/>
              <a:gd name="connsiteX874" fmla="*/ 5634124 w 7467600"/>
              <a:gd name="connsiteY874" fmla="*/ 1470572 h 6858000"/>
              <a:gd name="connsiteX875" fmla="*/ 5755832 w 7467600"/>
              <a:gd name="connsiteY875" fmla="*/ 1383886 h 6858000"/>
              <a:gd name="connsiteX876" fmla="*/ 6014186 w 7467600"/>
              <a:gd name="connsiteY876" fmla="*/ 1279799 h 6858000"/>
              <a:gd name="connsiteX877" fmla="*/ 6901619 w 7467600"/>
              <a:gd name="connsiteY877" fmla="*/ 1047874 h 6858000"/>
              <a:gd name="connsiteX878" fmla="*/ 6931566 w 7467600"/>
              <a:gd name="connsiteY878" fmla="*/ 1062034 h 6858000"/>
              <a:gd name="connsiteX879" fmla="*/ 5790982 w 7467600"/>
              <a:gd name="connsiteY879" fmla="*/ 1561380 h 6858000"/>
              <a:gd name="connsiteX880" fmla="*/ 6188971 w 7467600"/>
              <a:gd name="connsiteY880" fmla="*/ 1755168 h 6858000"/>
              <a:gd name="connsiteX881" fmla="*/ 6202446 w 7467600"/>
              <a:gd name="connsiteY881" fmla="*/ 1752268 h 6858000"/>
              <a:gd name="connsiteX882" fmla="*/ 7179560 w 7467600"/>
              <a:gd name="connsiteY882" fmla="*/ 1467551 h 6858000"/>
              <a:gd name="connsiteX883" fmla="*/ 7158730 w 7467600"/>
              <a:gd name="connsiteY883" fmla="*/ 1507835 h 6858000"/>
              <a:gd name="connsiteX884" fmla="*/ 6326959 w 7467600"/>
              <a:gd name="connsiteY884" fmla="*/ 1817686 h 6858000"/>
              <a:gd name="connsiteX885" fmla="*/ 6537433 w 7467600"/>
              <a:gd name="connsiteY885" fmla="*/ 1907790 h 6858000"/>
              <a:gd name="connsiteX886" fmla="*/ 6550221 w 7467600"/>
              <a:gd name="connsiteY886" fmla="*/ 1910729 h 6858000"/>
              <a:gd name="connsiteX887" fmla="*/ 6964438 w 7467600"/>
              <a:gd name="connsiteY887" fmla="*/ 2209505 h 6858000"/>
              <a:gd name="connsiteX888" fmla="*/ 7367862 w 7467600"/>
              <a:gd name="connsiteY888" fmla="*/ 2806833 h 6858000"/>
              <a:gd name="connsiteX889" fmla="*/ 7364329 w 7467600"/>
              <a:gd name="connsiteY889" fmla="*/ 2826907 h 6858000"/>
              <a:gd name="connsiteX890" fmla="*/ 7290545 w 7467600"/>
              <a:gd name="connsiteY890" fmla="*/ 2850663 h 6858000"/>
              <a:gd name="connsiteX891" fmla="*/ 6472036 w 7467600"/>
              <a:gd name="connsiteY891" fmla="*/ 1959003 h 6858000"/>
              <a:gd name="connsiteX892" fmla="*/ 5792897 w 7467600"/>
              <a:gd name="connsiteY892" fmla="*/ 1647747 h 6858000"/>
              <a:gd name="connsiteX893" fmla="*/ 5842751 w 7467600"/>
              <a:gd name="connsiteY893" fmla="*/ 1816112 h 6858000"/>
              <a:gd name="connsiteX894" fmla="*/ 5847424 w 7467600"/>
              <a:gd name="connsiteY894" fmla="*/ 1815776 h 6858000"/>
              <a:gd name="connsiteX895" fmla="*/ 6399821 w 7467600"/>
              <a:gd name="connsiteY895" fmla="*/ 2344799 h 6858000"/>
              <a:gd name="connsiteX896" fmla="*/ 6323232 w 7467600"/>
              <a:gd name="connsiteY896" fmla="*/ 2389634 h 6858000"/>
              <a:gd name="connsiteX897" fmla="*/ 5942958 w 7467600"/>
              <a:gd name="connsiteY897" fmla="*/ 2077708 h 6858000"/>
              <a:gd name="connsiteX898" fmla="*/ 5921559 w 7467600"/>
              <a:gd name="connsiteY898" fmla="*/ 2378596 h 6858000"/>
              <a:gd name="connsiteX899" fmla="*/ 5817651 w 7467600"/>
              <a:gd name="connsiteY899" fmla="*/ 3023919 h 6858000"/>
              <a:gd name="connsiteX900" fmla="*/ 5729634 w 7467600"/>
              <a:gd name="connsiteY900" fmla="*/ 3051849 h 6858000"/>
              <a:gd name="connsiteX901" fmla="*/ 5611018 w 7467600"/>
              <a:gd name="connsiteY901" fmla="*/ 2316769 h 6858000"/>
              <a:gd name="connsiteX902" fmla="*/ 5687608 w 7467600"/>
              <a:gd name="connsiteY902" fmla="*/ 2039972 h 6858000"/>
              <a:gd name="connsiteX903" fmla="*/ 5657554 w 7467600"/>
              <a:gd name="connsiteY903" fmla="*/ 1576445 h 6858000"/>
              <a:gd name="connsiteX904" fmla="*/ 5150475 w 7467600"/>
              <a:gd name="connsiteY904" fmla="*/ 1274012 h 6858000"/>
              <a:gd name="connsiteX905" fmla="*/ 5349142 w 7467600"/>
              <a:gd name="connsiteY905" fmla="*/ 2204405 h 6858000"/>
              <a:gd name="connsiteX906" fmla="*/ 5262214 w 7467600"/>
              <a:gd name="connsiteY906" fmla="*/ 2233836 h 6858000"/>
              <a:gd name="connsiteX907" fmla="*/ 4981539 w 7467600"/>
              <a:gd name="connsiteY907" fmla="*/ 1542201 h 6858000"/>
              <a:gd name="connsiteX908" fmla="*/ 4958461 w 7467600"/>
              <a:gd name="connsiteY908" fmla="*/ 1136957 h 6858000"/>
              <a:gd name="connsiteX909" fmla="*/ 4655015 w 7467600"/>
              <a:gd name="connsiteY909" fmla="*/ 891426 h 6858000"/>
              <a:gd name="connsiteX910" fmla="*/ 4348002 w 7467600"/>
              <a:gd name="connsiteY910" fmla="*/ 2205895 h 6858000"/>
              <a:gd name="connsiteX911" fmla="*/ 4262250 w 7467600"/>
              <a:gd name="connsiteY911" fmla="*/ 2219972 h 6858000"/>
              <a:gd name="connsiteX912" fmla="*/ 4550611 w 7467600"/>
              <a:gd name="connsiteY912" fmla="*/ 817540 h 6858000"/>
              <a:gd name="connsiteX913" fmla="*/ 4564418 w 7467600"/>
              <a:gd name="connsiteY913" fmla="*/ 808293 h 6858000"/>
              <a:gd name="connsiteX914" fmla="*/ 4266388 w 7467600"/>
              <a:gd name="connsiteY914" fmla="*/ 500083 h 6858000"/>
              <a:gd name="connsiteX915" fmla="*/ 4032842 w 7467600"/>
              <a:gd name="connsiteY915" fmla="*/ 211809 h 6858000"/>
              <a:gd name="connsiteX916" fmla="*/ 3882765 w 7467600"/>
              <a:gd name="connsiteY916" fmla="*/ 0 h 6858000"/>
              <a:gd name="connsiteX917" fmla="*/ 3721337 w 7467600"/>
              <a:gd name="connsiteY917" fmla="*/ 0 h 6858000"/>
              <a:gd name="connsiteX918" fmla="*/ 3797544 w 7467600"/>
              <a:gd name="connsiteY918" fmla="*/ 0 h 6858000"/>
              <a:gd name="connsiteX919" fmla="*/ 3775734 w 7467600"/>
              <a:gd name="connsiteY919" fmla="*/ 95131 h 6858000"/>
              <a:gd name="connsiteX920" fmla="*/ 3724807 w 7467600"/>
              <a:gd name="connsiteY920" fmla="*/ 272257 h 6858000"/>
              <a:gd name="connsiteX921" fmla="*/ 3726844 w 7467600"/>
              <a:gd name="connsiteY921" fmla="*/ 282988 h 6858000"/>
              <a:gd name="connsiteX922" fmla="*/ 3742664 w 7467600"/>
              <a:gd name="connsiteY922" fmla="*/ 279918 h 6858000"/>
              <a:gd name="connsiteX923" fmla="*/ 4103910 w 7467600"/>
              <a:gd name="connsiteY923" fmla="*/ 1161917 h 6858000"/>
              <a:gd name="connsiteX924" fmla="*/ 4020269 w 7467600"/>
              <a:gd name="connsiteY924" fmla="*/ 1200406 h 6858000"/>
              <a:gd name="connsiteX925" fmla="*/ 3674882 w 7467600"/>
              <a:gd name="connsiteY925" fmla="*/ 488524 h 6858000"/>
              <a:gd name="connsiteX926" fmla="*/ 3132682 w 7467600"/>
              <a:gd name="connsiteY926" fmla="*/ 1072284 h 6858000"/>
              <a:gd name="connsiteX927" fmla="*/ 2716346 w 7467600"/>
              <a:gd name="connsiteY927" fmla="*/ 1276376 h 6858000"/>
              <a:gd name="connsiteX928" fmla="*/ 2716772 w 7467600"/>
              <a:gd name="connsiteY928" fmla="*/ 1255462 h 6858000"/>
              <a:gd name="connsiteX929" fmla="*/ 3471096 w 7467600"/>
              <a:gd name="connsiteY929" fmla="*/ 437072 h 6858000"/>
              <a:gd name="connsiteX930" fmla="*/ 3639057 w 7467600"/>
              <a:gd name="connsiteY930" fmla="*/ 286334 h 6858000"/>
              <a:gd name="connsiteX931" fmla="*/ 3640309 w 7467600"/>
              <a:gd name="connsiteY931" fmla="*/ 284664 h 6858000"/>
              <a:gd name="connsiteX932" fmla="*/ 3646022 w 7467600"/>
              <a:gd name="connsiteY932" fmla="*/ 276711 h 6858000"/>
              <a:gd name="connsiteX933" fmla="*/ 3707943 w 7467600"/>
              <a:gd name="connsiteY933" fmla="*/ 65958 h 6858000"/>
              <a:gd name="connsiteX934" fmla="*/ 3721337 w 7467600"/>
              <a:gd name="connsiteY934" fmla="*/ 0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2867960 w 7467600"/>
              <a:gd name="connsiteY949" fmla="*/ 0 h 6858000"/>
              <a:gd name="connsiteX950" fmla="*/ 1057230 w 7467600"/>
              <a:gd name="connsiteY950" fmla="*/ 0 h 6858000"/>
              <a:gd name="connsiteX951" fmla="*/ 1111003 w 7467600"/>
              <a:gd name="connsiteY951" fmla="*/ 0 h 6858000"/>
              <a:gd name="connsiteX952" fmla="*/ 1125553 w 7467600"/>
              <a:gd name="connsiteY952" fmla="*/ 52588 h 6858000"/>
              <a:gd name="connsiteX953" fmla="*/ 1304276 w 7467600"/>
              <a:gd name="connsiteY953" fmla="*/ 476275 h 6858000"/>
              <a:gd name="connsiteX954" fmla="*/ 1492066 w 7467600"/>
              <a:gd name="connsiteY954" fmla="*/ 886333 h 6858000"/>
              <a:gd name="connsiteX955" fmla="*/ 1423698 w 7467600"/>
              <a:gd name="connsiteY955" fmla="*/ 710817 h 6858000"/>
              <a:gd name="connsiteX956" fmla="*/ 1357609 w 7467600"/>
              <a:gd name="connsiteY956" fmla="*/ 532892 h 6858000"/>
              <a:gd name="connsiteX957" fmla="*/ 1309550 w 7467600"/>
              <a:gd name="connsiteY957" fmla="*/ 374031 h 6858000"/>
              <a:gd name="connsiteX958" fmla="*/ 1193673 w 7467600"/>
              <a:gd name="connsiteY958" fmla="*/ 49533 h 6858000"/>
              <a:gd name="connsiteX959" fmla="*/ 1164391 w 7467600"/>
              <a:gd name="connsiteY959" fmla="*/ 0 h 6858000"/>
              <a:gd name="connsiteX960" fmla="*/ 1200666 w 7467600"/>
              <a:gd name="connsiteY960" fmla="*/ 0 h 6858000"/>
              <a:gd name="connsiteX961" fmla="*/ 1223408 w 7467600"/>
              <a:gd name="connsiteY961" fmla="*/ 38996 h 6858000"/>
              <a:gd name="connsiteX962" fmla="*/ 1339635 w 7467600"/>
              <a:gd name="connsiteY962" fmla="*/ 365517 h 6858000"/>
              <a:gd name="connsiteX963" fmla="*/ 1387469 w 7467600"/>
              <a:gd name="connsiteY963" fmla="*/ 523079 h 6858000"/>
              <a:gd name="connsiteX964" fmla="*/ 1452685 w 7467600"/>
              <a:gd name="connsiteY964" fmla="*/ 699806 h 6858000"/>
              <a:gd name="connsiteX965" fmla="*/ 1492092 w 7467600"/>
              <a:gd name="connsiteY965" fmla="*/ 800424 h 6858000"/>
              <a:gd name="connsiteX966" fmla="*/ 1455302 w 7467600"/>
              <a:gd name="connsiteY966" fmla="*/ 632913 h 6858000"/>
              <a:gd name="connsiteX967" fmla="*/ 1222336 w 7467600"/>
              <a:gd name="connsiteY967" fmla="*/ 9480 h 6858000"/>
              <a:gd name="connsiteX968" fmla="*/ 1214634 w 7467600"/>
              <a:gd name="connsiteY968" fmla="*/ 0 h 6858000"/>
              <a:gd name="connsiteX969" fmla="*/ 1289827 w 7467600"/>
              <a:gd name="connsiteY969" fmla="*/ 0 h 6858000"/>
              <a:gd name="connsiteX970" fmla="*/ 1321076 w 7467600"/>
              <a:gd name="connsiteY970" fmla="*/ 59722 h 6858000"/>
              <a:gd name="connsiteX971" fmla="*/ 1512579 w 7467600"/>
              <a:gd name="connsiteY971" fmla="*/ 626441 h 6858000"/>
              <a:gd name="connsiteX972" fmla="*/ 1506076 w 7467600"/>
              <a:gd name="connsiteY972" fmla="*/ 1089289 h 6858000"/>
              <a:gd name="connsiteX973" fmla="*/ 1486346 w 7467600"/>
              <a:gd name="connsiteY973" fmla="*/ 1079919 h 6858000"/>
              <a:gd name="connsiteX974" fmla="*/ 1070511 w 7467600"/>
              <a:gd name="connsiteY974" fmla="*/ 48609 h 6858000"/>
              <a:gd name="connsiteX975" fmla="*/ 1057230 w 7467600"/>
              <a:gd name="connsiteY975" fmla="*/ 0 h 6858000"/>
              <a:gd name="connsiteX976" fmla="*/ 43151 w 7467600"/>
              <a:gd name="connsiteY976" fmla="*/ 0 h 6858000"/>
              <a:gd name="connsiteX977" fmla="*/ 95283 w 7467600"/>
              <a:gd name="connsiteY977" fmla="*/ 0 h 6858000"/>
              <a:gd name="connsiteX978" fmla="*/ 300708 w 7467600"/>
              <a:gd name="connsiteY978" fmla="*/ 154571 h 6858000"/>
              <a:gd name="connsiteX979" fmla="*/ 530414 w 7467600"/>
              <a:gd name="connsiteY979" fmla="*/ 354673 h 6858000"/>
              <a:gd name="connsiteX980" fmla="*/ 333785 w 7467600"/>
              <a:gd name="connsiteY980" fmla="*/ 161564 h 6858000"/>
              <a:gd name="connsiteX981" fmla="*/ 147005 w 7467600"/>
              <a:gd name="connsiteY981" fmla="*/ 0 h 6858000"/>
              <a:gd name="connsiteX982" fmla="*/ 272509 w 7467600"/>
              <a:gd name="connsiteY982" fmla="*/ 0 h 6858000"/>
              <a:gd name="connsiteX983" fmla="*/ 326276 w 7467600"/>
              <a:gd name="connsiteY983" fmla="*/ 45847 h 6858000"/>
              <a:gd name="connsiteX984" fmla="*/ 823759 w 7467600"/>
              <a:gd name="connsiteY984" fmla="*/ 574145 h 6858000"/>
              <a:gd name="connsiteX985" fmla="*/ 811254 w 7467600"/>
              <a:gd name="connsiteY985" fmla="*/ 665546 h 6858000"/>
              <a:gd name="connsiteX986" fmla="*/ 154042 w 7467600"/>
              <a:gd name="connsiteY986" fmla="*/ 261522 h 6858000"/>
              <a:gd name="connsiteX987" fmla="*/ 13550 w 7467600"/>
              <a:gd name="connsiteY987" fmla="*/ 158423 h 6858000"/>
              <a:gd name="connsiteX988" fmla="*/ 0 w 7467600"/>
              <a:gd name="connsiteY988" fmla="*/ 146618 h 6858000"/>
              <a:gd name="connsiteX989" fmla="*/ 0 w 7467600"/>
              <a:gd name="connsiteY989" fmla="*/ 59161 h 6858000"/>
              <a:gd name="connsiteX990" fmla="*/ 45427 w 7467600"/>
              <a:gd name="connsiteY990" fmla="*/ 101078 h 6858000"/>
              <a:gd name="connsiteX991" fmla="*/ 630103 w 7467600"/>
              <a:gd name="connsiteY991" fmla="*/ 485885 h 6858000"/>
              <a:gd name="connsiteX992" fmla="*/ 532040 w 7467600"/>
              <a:gd name="connsiteY992" fmla="*/ 399359 h 6858000"/>
              <a:gd name="connsiteX993" fmla="*/ 517618 w 7467600"/>
              <a:gd name="connsiteY993" fmla="*/ 385726 h 6858000"/>
              <a:gd name="connsiteX994" fmla="*/ 285074 w 7467600"/>
              <a:gd name="connsiteY994" fmla="*/ 182755 h 6858000"/>
              <a:gd name="connsiteX995" fmla="*/ 43151 w 7467600"/>
              <a:gd name="connsiteY99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1903353 w 7467600"/>
              <a:gd name="connsiteY139" fmla="*/ 5044827 h 6858000"/>
              <a:gd name="connsiteX140" fmla="*/ 1936931 w 7467600"/>
              <a:gd name="connsiteY140" fmla="*/ 5093954 h 6858000"/>
              <a:gd name="connsiteX141" fmla="*/ 2195868 w 7467600"/>
              <a:gd name="connsiteY141" fmla="*/ 5396574 h 6858000"/>
              <a:gd name="connsiteX142" fmla="*/ 2088852 w 7467600"/>
              <a:gd name="connsiteY142" fmla="*/ 5166123 h 6858000"/>
              <a:gd name="connsiteX143" fmla="*/ 1958241 w 7467600"/>
              <a:gd name="connsiteY143" fmla="*/ 5067955 h 6858000"/>
              <a:gd name="connsiteX144" fmla="*/ 1903353 w 7467600"/>
              <a:gd name="connsiteY144" fmla="*/ 5044827 h 6858000"/>
              <a:gd name="connsiteX145" fmla="*/ 1979378 w 7467600"/>
              <a:gd name="connsiteY145" fmla="*/ 4769504 h 6858000"/>
              <a:gd name="connsiteX146" fmla="*/ 2882120 w 7467600"/>
              <a:gd name="connsiteY146" fmla="*/ 5064547 h 6858000"/>
              <a:gd name="connsiteX147" fmla="*/ 2793103 w 7467600"/>
              <a:gd name="connsiteY147" fmla="*/ 5039699 h 6858000"/>
              <a:gd name="connsiteX148" fmla="*/ 2770041 w 7467600"/>
              <a:gd name="connsiteY148" fmla="*/ 5033634 h 6858000"/>
              <a:gd name="connsiteX149" fmla="*/ 1979378 w 7467600"/>
              <a:gd name="connsiteY149" fmla="*/ 4769504 h 6858000"/>
              <a:gd name="connsiteX150" fmla="*/ 1927410 w 7467600"/>
              <a:gd name="connsiteY150" fmla="*/ 4716164 h 6858000"/>
              <a:gd name="connsiteX151" fmla="*/ 1959587 w 7467600"/>
              <a:gd name="connsiteY151" fmla="*/ 4728849 h 6858000"/>
              <a:gd name="connsiteX152" fmla="*/ 2777707 w 7467600"/>
              <a:gd name="connsiteY152" fmla="*/ 5003991 h 6858000"/>
              <a:gd name="connsiteX153" fmla="*/ 2800768 w 7467600"/>
              <a:gd name="connsiteY153" fmla="*/ 5010056 h 6858000"/>
              <a:gd name="connsiteX154" fmla="*/ 2879408 w 7467600"/>
              <a:gd name="connsiteY154" fmla="*/ 5031590 h 6858000"/>
              <a:gd name="connsiteX155" fmla="*/ 2862295 w 7467600"/>
              <a:gd name="connsiteY155" fmla="*/ 5022958 h 6858000"/>
              <a:gd name="connsiteX156" fmla="*/ 2813343 w 7467600"/>
              <a:gd name="connsiteY156" fmla="*/ 4998369 h 6858000"/>
              <a:gd name="connsiteX157" fmla="*/ 2646245 w 7467600"/>
              <a:gd name="connsiteY157" fmla="*/ 4930999 h 6858000"/>
              <a:gd name="connsiteX158" fmla="*/ 1999243 w 7467600"/>
              <a:gd name="connsiteY158" fmla="*/ 4730524 h 6858000"/>
              <a:gd name="connsiteX159" fmla="*/ 1979527 w 7467600"/>
              <a:gd name="connsiteY159" fmla="*/ 4726651 h 6858000"/>
              <a:gd name="connsiteX160" fmla="*/ 1927410 w 7467600"/>
              <a:gd name="connsiteY160" fmla="*/ 4716164 h 6858000"/>
              <a:gd name="connsiteX161" fmla="*/ 1997014 w 7467600"/>
              <a:gd name="connsiteY161" fmla="*/ 4698007 h 6858000"/>
              <a:gd name="connsiteX162" fmla="*/ 2005458 w 7467600"/>
              <a:gd name="connsiteY162" fmla="*/ 4699540 h 6858000"/>
              <a:gd name="connsiteX163" fmla="*/ 2657186 w 7467600"/>
              <a:gd name="connsiteY163" fmla="*/ 4901687 h 6858000"/>
              <a:gd name="connsiteX164" fmla="*/ 2826662 w 7467600"/>
              <a:gd name="connsiteY164" fmla="*/ 4970362 h 6858000"/>
              <a:gd name="connsiteX165" fmla="*/ 2876100 w 7467600"/>
              <a:gd name="connsiteY165" fmla="*/ 4995397 h 6858000"/>
              <a:gd name="connsiteX166" fmla="*/ 3042600 w 7467600"/>
              <a:gd name="connsiteY166" fmla="*/ 5059532 h 6858000"/>
              <a:gd name="connsiteX167" fmla="*/ 1997014 w 7467600"/>
              <a:gd name="connsiteY167" fmla="*/ 4698007 h 6858000"/>
              <a:gd name="connsiteX168" fmla="*/ 2305292 w 7467600"/>
              <a:gd name="connsiteY168" fmla="*/ 4219492 h 6858000"/>
              <a:gd name="connsiteX169" fmla="*/ 3360922 w 7467600"/>
              <a:gd name="connsiteY169" fmla="*/ 4529373 h 6858000"/>
              <a:gd name="connsiteX170" fmla="*/ 3492420 w 7467600"/>
              <a:gd name="connsiteY170" fmla="*/ 4510145 h 6858000"/>
              <a:gd name="connsiteX171" fmla="*/ 3364086 w 7467600"/>
              <a:gd name="connsiteY171" fmla="*/ 4480340 h 6858000"/>
              <a:gd name="connsiteX172" fmla="*/ 3225818 w 7467600"/>
              <a:gd name="connsiteY172" fmla="*/ 4411822 h 6858000"/>
              <a:gd name="connsiteX173" fmla="*/ 3129696 w 7467600"/>
              <a:gd name="connsiteY173" fmla="*/ 4360704 h 6858000"/>
              <a:gd name="connsiteX174" fmla="*/ 2814545 w 7467600"/>
              <a:gd name="connsiteY174" fmla="*/ 4282955 h 6858000"/>
              <a:gd name="connsiteX175" fmla="*/ 2305292 w 7467600"/>
              <a:gd name="connsiteY175" fmla="*/ 4219492 h 6858000"/>
              <a:gd name="connsiteX176" fmla="*/ 2626982 w 7467600"/>
              <a:gd name="connsiteY176" fmla="*/ 4206450 h 6858000"/>
              <a:gd name="connsiteX177" fmla="*/ 2490617 w 7467600"/>
              <a:gd name="connsiteY177" fmla="*/ 4206951 h 6858000"/>
              <a:gd name="connsiteX178" fmla="*/ 2819869 w 7467600"/>
              <a:gd name="connsiteY178" fmla="*/ 4252936 h 6858000"/>
              <a:gd name="connsiteX179" fmla="*/ 3143018 w 7467600"/>
              <a:gd name="connsiteY179" fmla="*/ 4332698 h 6858000"/>
              <a:gd name="connsiteX180" fmla="*/ 3241520 w 7467600"/>
              <a:gd name="connsiteY180" fmla="*/ 4385112 h 6858000"/>
              <a:gd name="connsiteX181" fmla="*/ 3374575 w 7467600"/>
              <a:gd name="connsiteY181" fmla="*/ 4451517 h 6858000"/>
              <a:gd name="connsiteX182" fmla="*/ 3505221 w 7467600"/>
              <a:gd name="connsiteY182" fmla="*/ 4480757 h 6858000"/>
              <a:gd name="connsiteX183" fmla="*/ 2626982 w 7467600"/>
              <a:gd name="connsiteY183" fmla="*/ 4206450 h 6858000"/>
              <a:gd name="connsiteX184" fmla="*/ 1310106 w 7467600"/>
              <a:gd name="connsiteY184" fmla="*/ 3943217 h 6858000"/>
              <a:gd name="connsiteX185" fmla="*/ 854994 w 7467600"/>
              <a:gd name="connsiteY185" fmla="*/ 4399136 h 6858000"/>
              <a:gd name="connsiteX186" fmla="*/ 742462 w 7467600"/>
              <a:gd name="connsiteY186" fmla="*/ 4594648 h 6858000"/>
              <a:gd name="connsiteX187" fmla="*/ 820602 w 7467600"/>
              <a:gd name="connsiteY187" fmla="*/ 4485915 h 6858000"/>
              <a:gd name="connsiteX188" fmla="*/ 878295 w 7467600"/>
              <a:gd name="connsiteY188" fmla="*/ 4403594 h 6858000"/>
              <a:gd name="connsiteX189" fmla="*/ 1240607 w 7467600"/>
              <a:gd name="connsiteY189" fmla="*/ 4010401 h 6858000"/>
              <a:gd name="connsiteX190" fmla="*/ 1310106 w 7467600"/>
              <a:gd name="connsiteY190" fmla="*/ 3943217 h 6858000"/>
              <a:gd name="connsiteX191" fmla="*/ 1423113 w 7467600"/>
              <a:gd name="connsiteY191" fmla="*/ 3874565 h 6858000"/>
              <a:gd name="connsiteX192" fmla="*/ 1260565 w 7467600"/>
              <a:gd name="connsiteY192" fmla="*/ 4031982 h 6858000"/>
              <a:gd name="connsiteX193" fmla="*/ 901900 w 7467600"/>
              <a:gd name="connsiteY193" fmla="*/ 4421236 h 6858000"/>
              <a:gd name="connsiteX194" fmla="*/ 845044 w 7467600"/>
              <a:gd name="connsiteY194" fmla="*/ 4502436 h 6858000"/>
              <a:gd name="connsiteX195" fmla="*/ 685926 w 7467600"/>
              <a:gd name="connsiteY195" fmla="*/ 4703069 h 6858000"/>
              <a:gd name="connsiteX196" fmla="*/ 684248 w 7467600"/>
              <a:gd name="connsiteY196" fmla="*/ 4706721 h 6858000"/>
              <a:gd name="connsiteX197" fmla="*/ 1423113 w 7467600"/>
              <a:gd name="connsiteY197" fmla="*/ 3874565 h 6858000"/>
              <a:gd name="connsiteX198" fmla="*/ 3316479 w 7467600"/>
              <a:gd name="connsiteY198" fmla="*/ 3872136 h 6858000"/>
              <a:gd name="connsiteX199" fmla="*/ 3546806 w 7467600"/>
              <a:gd name="connsiteY199" fmla="*/ 4356139 h 6858000"/>
              <a:gd name="connsiteX200" fmla="*/ 3364433 w 7467600"/>
              <a:gd name="connsiteY200" fmla="*/ 3953121 h 6858000"/>
              <a:gd name="connsiteX201" fmla="*/ 3316479 w 7467600"/>
              <a:gd name="connsiteY201" fmla="*/ 3872136 h 6858000"/>
              <a:gd name="connsiteX202" fmla="*/ 3291335 w 7467600"/>
              <a:gd name="connsiteY202" fmla="*/ 3767420 h 6858000"/>
              <a:gd name="connsiteX203" fmla="*/ 3390805 w 7467600"/>
              <a:gd name="connsiteY203" fmla="*/ 3937163 h 6858000"/>
              <a:gd name="connsiteX204" fmla="*/ 3579062 w 7467600"/>
              <a:gd name="connsiteY204" fmla="*/ 4359040 h 6858000"/>
              <a:gd name="connsiteX205" fmla="*/ 3467355 w 7467600"/>
              <a:gd name="connsiteY205" fmla="*/ 3988130 h 6858000"/>
              <a:gd name="connsiteX206" fmla="*/ 3310753 w 7467600"/>
              <a:gd name="connsiteY206" fmla="*/ 3787140 h 6858000"/>
              <a:gd name="connsiteX207" fmla="*/ 3291335 w 7467600"/>
              <a:gd name="connsiteY207" fmla="*/ 3767420 h 6858000"/>
              <a:gd name="connsiteX208" fmla="*/ 1635889 w 7467600"/>
              <a:gd name="connsiteY208" fmla="*/ 3709494 h 6858000"/>
              <a:gd name="connsiteX209" fmla="*/ 1634800 w 7467600"/>
              <a:gd name="connsiteY209" fmla="*/ 3731111 h 6858000"/>
              <a:gd name="connsiteX210" fmla="*/ 1635889 w 7467600"/>
              <a:gd name="connsiteY210" fmla="*/ 3709494 h 6858000"/>
              <a:gd name="connsiteX211" fmla="*/ 1510397 w 7467600"/>
              <a:gd name="connsiteY211" fmla="*/ 3684705 h 6858000"/>
              <a:gd name="connsiteX212" fmla="*/ 1146550 w 7467600"/>
              <a:gd name="connsiteY212" fmla="*/ 3802012 h 6858000"/>
              <a:gd name="connsiteX213" fmla="*/ 698834 w 7467600"/>
              <a:gd name="connsiteY213" fmla="*/ 3952272 h 6858000"/>
              <a:gd name="connsiteX214" fmla="*/ 34256 w 7467600"/>
              <a:gd name="connsiteY214" fmla="*/ 4347603 h 6858000"/>
              <a:gd name="connsiteX215" fmla="*/ 527241 w 7467600"/>
              <a:gd name="connsiteY215" fmla="*/ 4065078 h 6858000"/>
              <a:gd name="connsiteX216" fmla="*/ 1510397 w 7467600"/>
              <a:gd name="connsiteY216" fmla="*/ 3684705 h 6858000"/>
              <a:gd name="connsiteX217" fmla="*/ 1313114 w 7467600"/>
              <a:gd name="connsiteY217" fmla="*/ 3655216 h 6858000"/>
              <a:gd name="connsiteX218" fmla="*/ 1109304 w 7467600"/>
              <a:gd name="connsiteY218" fmla="*/ 3669030 h 6858000"/>
              <a:gd name="connsiteX219" fmla="*/ 8129 w 7467600"/>
              <a:gd name="connsiteY219" fmla="*/ 4330519 h 6858000"/>
              <a:gd name="connsiteX220" fmla="*/ 687572 w 7467600"/>
              <a:gd name="connsiteY220" fmla="*/ 3925629 h 6858000"/>
              <a:gd name="connsiteX221" fmla="*/ 1138365 w 7467600"/>
              <a:gd name="connsiteY221" fmla="*/ 3774515 h 6858000"/>
              <a:gd name="connsiteX222" fmla="*/ 1505579 w 7467600"/>
              <a:gd name="connsiteY222" fmla="*/ 3655526 h 6858000"/>
              <a:gd name="connsiteX223" fmla="*/ 1313114 w 7467600"/>
              <a:gd name="connsiteY223" fmla="*/ 3655216 h 6858000"/>
              <a:gd name="connsiteX224" fmla="*/ 3655073 w 7467600"/>
              <a:gd name="connsiteY224" fmla="*/ 3650884 h 6858000"/>
              <a:gd name="connsiteX225" fmla="*/ 3989938 w 7467600"/>
              <a:gd name="connsiteY225" fmla="*/ 3991685 h 6858000"/>
              <a:gd name="connsiteX226" fmla="*/ 4393907 w 7467600"/>
              <a:gd name="connsiteY226" fmla="*/ 4261258 h 6858000"/>
              <a:gd name="connsiteX227" fmla="*/ 4648051 w 7467600"/>
              <a:gd name="connsiteY227" fmla="*/ 4374051 h 6858000"/>
              <a:gd name="connsiteX228" fmla="*/ 4383389 w 7467600"/>
              <a:gd name="connsiteY228" fmla="*/ 4184369 h 6858000"/>
              <a:gd name="connsiteX229" fmla="*/ 4165508 w 7467600"/>
              <a:gd name="connsiteY229" fmla="*/ 4035196 h 6858000"/>
              <a:gd name="connsiteX230" fmla="*/ 4068162 w 7467600"/>
              <a:gd name="connsiteY230" fmla="*/ 3953394 h 6858000"/>
              <a:gd name="connsiteX231" fmla="*/ 3981416 w 7467600"/>
              <a:gd name="connsiteY231" fmla="*/ 3880482 h 6858000"/>
              <a:gd name="connsiteX232" fmla="*/ 3800147 w 7467600"/>
              <a:gd name="connsiteY232" fmla="*/ 3749872 h 6858000"/>
              <a:gd name="connsiteX233" fmla="*/ 3655073 w 7467600"/>
              <a:gd name="connsiteY233" fmla="*/ 3650884 h 6858000"/>
              <a:gd name="connsiteX234" fmla="*/ 3670252 w 7467600"/>
              <a:gd name="connsiteY234" fmla="*/ 3622798 h 6858000"/>
              <a:gd name="connsiteX235" fmla="*/ 3817258 w 7467600"/>
              <a:gd name="connsiteY235" fmla="*/ 3723577 h 6858000"/>
              <a:gd name="connsiteX236" fmla="*/ 4000461 w 7467600"/>
              <a:gd name="connsiteY236" fmla="*/ 3855966 h 6858000"/>
              <a:gd name="connsiteX237" fmla="*/ 4088180 w 7467600"/>
              <a:gd name="connsiteY237" fmla="*/ 3929774 h 6858000"/>
              <a:gd name="connsiteX238" fmla="*/ 4184555 w 7467600"/>
              <a:gd name="connsiteY238" fmla="*/ 4010683 h 6858000"/>
              <a:gd name="connsiteX239" fmla="*/ 4399563 w 7467600"/>
              <a:gd name="connsiteY239" fmla="*/ 4158106 h 6858000"/>
              <a:gd name="connsiteX240" fmla="*/ 4684469 w 7467600"/>
              <a:gd name="connsiteY240" fmla="*/ 4364680 h 6858000"/>
              <a:gd name="connsiteX241" fmla="*/ 4690271 w 7467600"/>
              <a:gd name="connsiteY241" fmla="*/ 4370034 h 6858000"/>
              <a:gd name="connsiteX242" fmla="*/ 4136093 w 7467600"/>
              <a:gd name="connsiteY242" fmla="*/ 3858466 h 6858000"/>
              <a:gd name="connsiteX243" fmla="*/ 3670252 w 7467600"/>
              <a:gd name="connsiteY243" fmla="*/ 3622798 h 6858000"/>
              <a:gd name="connsiteX244" fmla="*/ 4440129 w 7467600"/>
              <a:gd name="connsiteY244" fmla="*/ 3448571 h 6858000"/>
              <a:gd name="connsiteX245" fmla="*/ 4856525 w 7467600"/>
              <a:gd name="connsiteY245" fmla="*/ 3915351 h 6858000"/>
              <a:gd name="connsiteX246" fmla="*/ 5059055 w 7467600"/>
              <a:gd name="connsiteY246" fmla="*/ 4108918 h 6858000"/>
              <a:gd name="connsiteX247" fmla="*/ 5290070 w 7467600"/>
              <a:gd name="connsiteY247" fmla="*/ 4263619 h 6858000"/>
              <a:gd name="connsiteX248" fmla="*/ 4834991 w 7467600"/>
              <a:gd name="connsiteY248" fmla="*/ 3830985 h 6858000"/>
              <a:gd name="connsiteX249" fmla="*/ 4440129 w 7467600"/>
              <a:gd name="connsiteY249" fmla="*/ 3448571 h 6858000"/>
              <a:gd name="connsiteX250" fmla="*/ 4441737 w 7467600"/>
              <a:gd name="connsiteY250" fmla="*/ 3399734 h 6858000"/>
              <a:gd name="connsiteX251" fmla="*/ 4431236 w 7467600"/>
              <a:gd name="connsiteY251" fmla="*/ 3400954 h 6858000"/>
              <a:gd name="connsiteX252" fmla="*/ 4557150 w 7467600"/>
              <a:gd name="connsiteY252" fmla="*/ 3510023 h 6858000"/>
              <a:gd name="connsiteX253" fmla="*/ 4856936 w 7467600"/>
              <a:gd name="connsiteY253" fmla="*/ 3809146 h 6858000"/>
              <a:gd name="connsiteX254" fmla="*/ 5111996 w 7467600"/>
              <a:gd name="connsiteY254" fmla="*/ 4065759 h 6858000"/>
              <a:gd name="connsiteX255" fmla="*/ 5388878 w 7467600"/>
              <a:gd name="connsiteY255" fmla="*/ 4300185 h 6858000"/>
              <a:gd name="connsiteX256" fmla="*/ 5425556 w 7467600"/>
              <a:gd name="connsiteY256" fmla="*/ 4308967 h 6858000"/>
              <a:gd name="connsiteX257" fmla="*/ 4943646 w 7467600"/>
              <a:gd name="connsiteY257" fmla="*/ 3822916 h 6858000"/>
              <a:gd name="connsiteX258" fmla="*/ 4594837 w 7467600"/>
              <a:gd name="connsiteY258" fmla="*/ 3532274 h 6858000"/>
              <a:gd name="connsiteX259" fmla="*/ 4441737 w 7467600"/>
              <a:gd name="connsiteY259" fmla="*/ 3399734 h 6858000"/>
              <a:gd name="connsiteX260" fmla="*/ 5425834 w 7467600"/>
              <a:gd name="connsiteY260" fmla="*/ 3162785 h 6858000"/>
              <a:gd name="connsiteX261" fmla="*/ 5401644 w 7467600"/>
              <a:gd name="connsiteY261" fmla="*/ 3617847 h 6858000"/>
              <a:gd name="connsiteX262" fmla="*/ 5467256 w 7467600"/>
              <a:gd name="connsiteY262" fmla="*/ 4175494 h 6858000"/>
              <a:gd name="connsiteX263" fmla="*/ 5448069 w 7467600"/>
              <a:gd name="connsiteY263" fmla="*/ 3567554 h 6858000"/>
              <a:gd name="connsiteX264" fmla="*/ 5425834 w 7467600"/>
              <a:gd name="connsiteY264" fmla="*/ 3162785 h 6858000"/>
              <a:gd name="connsiteX265" fmla="*/ 1318687 w 7467600"/>
              <a:gd name="connsiteY265" fmla="*/ 3113840 h 6858000"/>
              <a:gd name="connsiteX266" fmla="*/ 1066793 w 7467600"/>
              <a:gd name="connsiteY266" fmla="*/ 3212171 h 6858000"/>
              <a:gd name="connsiteX267" fmla="*/ 993319 w 7467600"/>
              <a:gd name="connsiteY267" fmla="*/ 3247648 h 6858000"/>
              <a:gd name="connsiteX268" fmla="*/ 853081 w 7467600"/>
              <a:gd name="connsiteY268" fmla="*/ 3312410 h 6858000"/>
              <a:gd name="connsiteX269" fmla="*/ 805957 w 7467600"/>
              <a:gd name="connsiteY269" fmla="*/ 3330443 h 6858000"/>
              <a:gd name="connsiteX270" fmla="*/ 1318687 w 7467600"/>
              <a:gd name="connsiteY270" fmla="*/ 3113840 h 6858000"/>
              <a:gd name="connsiteX271" fmla="*/ 5453702 w 7467600"/>
              <a:gd name="connsiteY271" fmla="*/ 3090882 h 6858000"/>
              <a:gd name="connsiteX272" fmla="*/ 5480135 w 7467600"/>
              <a:gd name="connsiteY272" fmla="*/ 3565802 h 6858000"/>
              <a:gd name="connsiteX273" fmla="*/ 5499023 w 7467600"/>
              <a:gd name="connsiteY273" fmla="*/ 4166310 h 6858000"/>
              <a:gd name="connsiteX274" fmla="*/ 5547022 w 7467600"/>
              <a:gd name="connsiteY274" fmla="*/ 3607838 h 6858000"/>
              <a:gd name="connsiteX275" fmla="*/ 5515964 w 7467600"/>
              <a:gd name="connsiteY275" fmla="*/ 3378541 h 6858000"/>
              <a:gd name="connsiteX276" fmla="*/ 5453702 w 7467600"/>
              <a:gd name="connsiteY276" fmla="*/ 3090882 h 6858000"/>
              <a:gd name="connsiteX277" fmla="*/ 1238695 w 7467600"/>
              <a:gd name="connsiteY277" fmla="*/ 3076820 h 6858000"/>
              <a:gd name="connsiteX278" fmla="*/ 716371 w 7467600"/>
              <a:gd name="connsiteY278" fmla="*/ 3293249 h 6858000"/>
              <a:gd name="connsiteX279" fmla="*/ 579522 w 7467600"/>
              <a:gd name="connsiteY279" fmla="*/ 3371759 h 6858000"/>
              <a:gd name="connsiteX280" fmla="*/ 600288 w 7467600"/>
              <a:gd name="connsiteY280" fmla="*/ 3365555 h 6858000"/>
              <a:gd name="connsiteX281" fmla="*/ 840692 w 7467600"/>
              <a:gd name="connsiteY281" fmla="*/ 3284921 h 6858000"/>
              <a:gd name="connsiteX282" fmla="*/ 979248 w 7467600"/>
              <a:gd name="connsiteY282" fmla="*/ 3221003 h 6858000"/>
              <a:gd name="connsiteX283" fmla="*/ 1053282 w 7467600"/>
              <a:gd name="connsiteY283" fmla="*/ 3185247 h 6858000"/>
              <a:gd name="connsiteX284" fmla="*/ 1320603 w 7467600"/>
              <a:gd name="connsiteY284" fmla="*/ 3081281 h 6858000"/>
              <a:gd name="connsiteX285" fmla="*/ 1238695 w 7467600"/>
              <a:gd name="connsiteY285" fmla="*/ 3076820 h 6858000"/>
              <a:gd name="connsiteX286" fmla="*/ 5425627 w 7467600"/>
              <a:gd name="connsiteY286" fmla="*/ 2954192 h 6858000"/>
              <a:gd name="connsiteX287" fmla="*/ 5470770 w 7467600"/>
              <a:gd name="connsiteY287" fmla="*/ 3005435 h 6858000"/>
              <a:gd name="connsiteX288" fmla="*/ 5519779 w 7467600"/>
              <a:gd name="connsiteY288" fmla="*/ 4359223 h 6858000"/>
              <a:gd name="connsiteX289" fmla="*/ 5520293 w 7467600"/>
              <a:gd name="connsiteY289" fmla="*/ 4360602 h 6858000"/>
              <a:gd name="connsiteX290" fmla="*/ 5767221 w 7467600"/>
              <a:gd name="connsiteY290" fmla="*/ 4665564 h 6858000"/>
              <a:gd name="connsiteX291" fmla="*/ 6937169 w 7467600"/>
              <a:gd name="connsiteY291" fmla="*/ 4815941 h 6858000"/>
              <a:gd name="connsiteX292" fmla="*/ 6953922 w 7467600"/>
              <a:gd name="connsiteY292" fmla="*/ 4890068 h 6858000"/>
              <a:gd name="connsiteX293" fmla="*/ 6071359 w 7467600"/>
              <a:gd name="connsiteY293" fmla="*/ 4770770 h 6858000"/>
              <a:gd name="connsiteX294" fmla="*/ 6038839 w 7467600"/>
              <a:gd name="connsiteY294" fmla="*/ 4764474 h 6858000"/>
              <a:gd name="connsiteX295" fmla="*/ 6038706 w 7467600"/>
              <a:gd name="connsiteY295" fmla="*/ 4763847 h 6858000"/>
              <a:gd name="connsiteX296" fmla="*/ 6037784 w 7467600"/>
              <a:gd name="connsiteY296" fmla="*/ 4764270 h 6858000"/>
              <a:gd name="connsiteX297" fmla="*/ 6038839 w 7467600"/>
              <a:gd name="connsiteY297" fmla="*/ 4764474 h 6858000"/>
              <a:gd name="connsiteX298" fmla="*/ 6040338 w 7467600"/>
              <a:gd name="connsiteY298" fmla="*/ 4771418 h 6858000"/>
              <a:gd name="connsiteX299" fmla="*/ 6024488 w 7467600"/>
              <a:gd name="connsiteY299" fmla="*/ 4809903 h 6858000"/>
              <a:gd name="connsiteX300" fmla="*/ 5599771 w 7467600"/>
              <a:gd name="connsiteY300" fmla="*/ 5509652 h 6858000"/>
              <a:gd name="connsiteX301" fmla="*/ 5548843 w 7467600"/>
              <a:gd name="connsiteY301" fmla="*/ 5563845 h 6858000"/>
              <a:gd name="connsiteX302" fmla="*/ 5940952 w 7467600"/>
              <a:gd name="connsiteY302" fmla="*/ 6250028 h 6858000"/>
              <a:gd name="connsiteX303" fmla="*/ 6043441 w 7467600"/>
              <a:gd name="connsiteY303" fmla="*/ 6665847 h 6858000"/>
              <a:gd name="connsiteX304" fmla="*/ 6093432 w 7467600"/>
              <a:gd name="connsiteY304" fmla="*/ 6858000 h 6858000"/>
              <a:gd name="connsiteX305" fmla="*/ 6034344 w 7467600"/>
              <a:gd name="connsiteY305" fmla="*/ 6858000 h 6858000"/>
              <a:gd name="connsiteX306" fmla="*/ 6026679 w 7467600"/>
              <a:gd name="connsiteY306" fmla="*/ 6836959 h 6858000"/>
              <a:gd name="connsiteX307" fmla="*/ 5800441 w 7467600"/>
              <a:gd name="connsiteY307" fmla="*/ 6335286 h 6858000"/>
              <a:gd name="connsiteX308" fmla="*/ 5526562 w 7467600"/>
              <a:gd name="connsiteY308" fmla="*/ 5705388 h 6858000"/>
              <a:gd name="connsiteX309" fmla="*/ 5519640 w 7467600"/>
              <a:gd name="connsiteY309" fmla="*/ 5683774 h 6858000"/>
              <a:gd name="connsiteX310" fmla="*/ 5844559 w 7467600"/>
              <a:gd name="connsiteY310" fmla="*/ 6553349 h 6858000"/>
              <a:gd name="connsiteX311" fmla="*/ 5975994 w 7467600"/>
              <a:gd name="connsiteY311" fmla="*/ 6858000 h 6858000"/>
              <a:gd name="connsiteX312" fmla="*/ 5898547 w 7467600"/>
              <a:gd name="connsiteY312" fmla="*/ 6858000 h 6858000"/>
              <a:gd name="connsiteX313" fmla="*/ 5682041 w 7467600"/>
              <a:gd name="connsiteY313" fmla="*/ 6355860 h 6858000"/>
              <a:gd name="connsiteX314" fmla="*/ 5461758 w 7467600"/>
              <a:gd name="connsiteY314" fmla="*/ 5820220 h 6858000"/>
              <a:gd name="connsiteX315" fmla="*/ 5237282 w 7467600"/>
              <a:gd name="connsiteY315" fmla="*/ 6579086 h 6858000"/>
              <a:gd name="connsiteX316" fmla="*/ 5115009 w 7467600"/>
              <a:gd name="connsiteY316" fmla="*/ 6858000 h 6858000"/>
              <a:gd name="connsiteX317" fmla="*/ 5028074 w 7467600"/>
              <a:gd name="connsiteY317" fmla="*/ 6858000 h 6858000"/>
              <a:gd name="connsiteX318" fmla="*/ 5079508 w 7467600"/>
              <a:gd name="connsiteY318" fmla="*/ 6749074 h 6858000"/>
              <a:gd name="connsiteX319" fmla="*/ 5371846 w 7467600"/>
              <a:gd name="connsiteY319" fmla="*/ 5924413 h 6858000"/>
              <a:gd name="connsiteX320" fmla="*/ 5270512 w 7467600"/>
              <a:gd name="connsiteY320" fmla="*/ 6138975 h 6858000"/>
              <a:gd name="connsiteX321" fmla="*/ 5062409 w 7467600"/>
              <a:gd name="connsiteY321" fmla="*/ 6653544 h 6858000"/>
              <a:gd name="connsiteX322" fmla="*/ 5036628 w 7467600"/>
              <a:gd name="connsiteY322" fmla="*/ 6754247 h 6858000"/>
              <a:gd name="connsiteX323" fmla="*/ 5009112 w 7467600"/>
              <a:gd name="connsiteY323" fmla="*/ 6858000 h 6858000"/>
              <a:gd name="connsiteX324" fmla="*/ 4976679 w 7467600"/>
              <a:gd name="connsiteY324" fmla="*/ 6858000 h 6858000"/>
              <a:gd name="connsiteX325" fmla="*/ 5006537 w 7467600"/>
              <a:gd name="connsiteY325" fmla="*/ 6747068 h 6858000"/>
              <a:gd name="connsiteX326" fmla="*/ 5032723 w 7467600"/>
              <a:gd name="connsiteY326" fmla="*/ 6644957 h 6858000"/>
              <a:gd name="connsiteX327" fmla="*/ 5242949 w 7467600"/>
              <a:gd name="connsiteY327" fmla="*/ 6125175 h 6858000"/>
              <a:gd name="connsiteX328" fmla="*/ 5286321 w 7467600"/>
              <a:gd name="connsiteY328" fmla="*/ 6033555 h 6858000"/>
              <a:gd name="connsiteX329" fmla="*/ 5008210 w 7467600"/>
              <a:gd name="connsiteY329" fmla="*/ 6649194 h 6858000"/>
              <a:gd name="connsiteX330" fmla="*/ 4986321 w 7467600"/>
              <a:gd name="connsiteY330" fmla="*/ 6765687 h 6858000"/>
              <a:gd name="connsiteX331" fmla="*/ 4973474 w 7467600"/>
              <a:gd name="connsiteY331" fmla="*/ 6858000 h 6858000"/>
              <a:gd name="connsiteX332" fmla="*/ 4907178 w 7467600"/>
              <a:gd name="connsiteY332" fmla="*/ 6858000 h 6858000"/>
              <a:gd name="connsiteX333" fmla="*/ 4910810 w 7467600"/>
              <a:gd name="connsiteY333" fmla="*/ 6829660 h 6858000"/>
              <a:gd name="connsiteX334" fmla="*/ 4987461 w 7467600"/>
              <a:gd name="connsiteY334" fmla="*/ 6432994 h 6858000"/>
              <a:gd name="connsiteX335" fmla="*/ 5179262 w 7467600"/>
              <a:gd name="connsiteY335" fmla="*/ 6035044 h 6858000"/>
              <a:gd name="connsiteX336" fmla="*/ 4689678 w 7467600"/>
              <a:gd name="connsiteY336" fmla="*/ 6440241 h 6858000"/>
              <a:gd name="connsiteX337" fmla="*/ 4477543 w 7467600"/>
              <a:gd name="connsiteY337" fmla="*/ 6674836 h 6858000"/>
              <a:gd name="connsiteX338" fmla="*/ 4329957 w 7467600"/>
              <a:gd name="connsiteY338" fmla="*/ 6858000 h 6858000"/>
              <a:gd name="connsiteX339" fmla="*/ 4218595 w 7467600"/>
              <a:gd name="connsiteY339" fmla="*/ 6858000 h 6858000"/>
              <a:gd name="connsiteX340" fmla="*/ 4368888 w 7467600"/>
              <a:gd name="connsiteY340" fmla="*/ 6668412 h 6858000"/>
              <a:gd name="connsiteX341" fmla="*/ 4563091 w 7467600"/>
              <a:gd name="connsiteY341" fmla="*/ 6442508 h 6858000"/>
              <a:gd name="connsiteX342" fmla="*/ 5387324 w 7467600"/>
              <a:gd name="connsiteY342" fmla="*/ 5705830 h 6858000"/>
              <a:gd name="connsiteX343" fmla="*/ 5073620 w 7467600"/>
              <a:gd name="connsiteY343" fmla="*/ 5955437 h 6858000"/>
              <a:gd name="connsiteX344" fmla="*/ 4689789 w 7467600"/>
              <a:gd name="connsiteY344" fmla="*/ 6268382 h 6858000"/>
              <a:gd name="connsiteX345" fmla="*/ 4418722 w 7467600"/>
              <a:gd name="connsiteY345" fmla="*/ 6570886 h 6858000"/>
              <a:gd name="connsiteX346" fmla="*/ 4214944 w 7467600"/>
              <a:gd name="connsiteY346" fmla="*/ 6858000 h 6858000"/>
              <a:gd name="connsiteX347" fmla="*/ 4177898 w 7467600"/>
              <a:gd name="connsiteY347" fmla="*/ 6858000 h 6858000"/>
              <a:gd name="connsiteX348" fmla="*/ 4391597 w 7467600"/>
              <a:gd name="connsiteY348" fmla="*/ 6556370 h 6858000"/>
              <a:gd name="connsiteX349" fmla="*/ 4668889 w 7467600"/>
              <a:gd name="connsiteY349" fmla="*/ 6246399 h 6858000"/>
              <a:gd name="connsiteX350" fmla="*/ 5055427 w 7467600"/>
              <a:gd name="connsiteY350" fmla="*/ 5931476 h 6858000"/>
              <a:gd name="connsiteX351" fmla="*/ 5371814 w 7467600"/>
              <a:gd name="connsiteY351" fmla="*/ 5678975 h 6858000"/>
              <a:gd name="connsiteX352" fmla="*/ 4987918 w 7467600"/>
              <a:gd name="connsiteY352" fmla="*/ 5838701 h 6858000"/>
              <a:gd name="connsiteX353" fmla="*/ 4317146 w 7467600"/>
              <a:gd name="connsiteY353" fmla="*/ 6587716 h 6858000"/>
              <a:gd name="connsiteX354" fmla="*/ 4171627 w 7467600"/>
              <a:gd name="connsiteY354" fmla="*/ 6858000 h 6858000"/>
              <a:gd name="connsiteX355" fmla="*/ 4081585 w 7467600"/>
              <a:gd name="connsiteY355" fmla="*/ 6858000 h 6858000"/>
              <a:gd name="connsiteX356" fmla="*/ 4238603 w 7467600"/>
              <a:gd name="connsiteY356" fmla="*/ 6559341 h 6858000"/>
              <a:gd name="connsiteX357" fmla="*/ 4778333 w 7467600"/>
              <a:gd name="connsiteY357" fmla="*/ 5873626 h 6858000"/>
              <a:gd name="connsiteX358" fmla="*/ 5414185 w 7467600"/>
              <a:gd name="connsiteY358" fmla="*/ 5573882 h 6858000"/>
              <a:gd name="connsiteX359" fmla="*/ 5959648 w 7467600"/>
              <a:gd name="connsiteY359" fmla="*/ 4760797 h 6858000"/>
              <a:gd name="connsiteX360" fmla="*/ 5355019 w 7467600"/>
              <a:gd name="connsiteY360" fmla="*/ 4734672 h 6858000"/>
              <a:gd name="connsiteX361" fmla="*/ 5083565 w 7467600"/>
              <a:gd name="connsiteY361" fmla="*/ 5179121 h 6858000"/>
              <a:gd name="connsiteX362" fmla="*/ 4713577 w 7467600"/>
              <a:gd name="connsiteY362" fmla="*/ 5616803 h 6858000"/>
              <a:gd name="connsiteX363" fmla="*/ 3989559 w 7467600"/>
              <a:gd name="connsiteY363" fmla="*/ 6145945 h 6858000"/>
              <a:gd name="connsiteX364" fmla="*/ 3939824 w 7467600"/>
              <a:gd name="connsiteY364" fmla="*/ 6066900 h 6858000"/>
              <a:gd name="connsiteX365" fmla="*/ 4584537 w 7467600"/>
              <a:gd name="connsiteY365" fmla="*/ 5324826 h 6858000"/>
              <a:gd name="connsiteX366" fmla="*/ 5037105 w 7467600"/>
              <a:gd name="connsiteY366" fmla="*/ 5088765 h 6858000"/>
              <a:gd name="connsiteX367" fmla="*/ 5039930 w 7467600"/>
              <a:gd name="connsiteY367" fmla="*/ 5089585 h 6858000"/>
              <a:gd name="connsiteX368" fmla="*/ 5263764 w 7467600"/>
              <a:gd name="connsiteY368" fmla="*/ 4735525 h 6858000"/>
              <a:gd name="connsiteX369" fmla="*/ 4086300 w 7467600"/>
              <a:gd name="connsiteY369" fmla="*/ 4884599 h 6858000"/>
              <a:gd name="connsiteX370" fmla="*/ 4085485 w 7467600"/>
              <a:gd name="connsiteY370" fmla="*/ 4899070 h 6858000"/>
              <a:gd name="connsiteX371" fmla="*/ 3871915 w 7467600"/>
              <a:gd name="connsiteY371" fmla="*/ 5253645 h 6858000"/>
              <a:gd name="connsiteX372" fmla="*/ 3799374 w 7467600"/>
              <a:gd name="connsiteY372" fmla="*/ 5466127 h 6858000"/>
              <a:gd name="connsiteX373" fmla="*/ 3498850 w 7467600"/>
              <a:gd name="connsiteY373" fmla="*/ 6661888 h 6858000"/>
              <a:gd name="connsiteX374" fmla="*/ 3399216 w 7467600"/>
              <a:gd name="connsiteY374" fmla="*/ 6858000 h 6858000"/>
              <a:gd name="connsiteX375" fmla="*/ 3303688 w 7467600"/>
              <a:gd name="connsiteY375" fmla="*/ 6858000 h 6858000"/>
              <a:gd name="connsiteX376" fmla="*/ 3391774 w 7467600"/>
              <a:gd name="connsiteY376" fmla="*/ 6697181 h 6858000"/>
              <a:gd name="connsiteX377" fmla="*/ 3735540 w 7467600"/>
              <a:gd name="connsiteY377" fmla="*/ 5546923 h 6858000"/>
              <a:gd name="connsiteX378" fmla="*/ 3729438 w 7467600"/>
              <a:gd name="connsiteY378" fmla="*/ 5569058 h 6858000"/>
              <a:gd name="connsiteX379" fmla="*/ 3707782 w 7467600"/>
              <a:gd name="connsiteY379" fmla="*/ 5644908 h 6858000"/>
              <a:gd name="connsiteX380" fmla="*/ 3583827 w 7467600"/>
              <a:gd name="connsiteY380" fmla="*/ 6039215 h 6858000"/>
              <a:gd name="connsiteX381" fmla="*/ 3547861 w 7467600"/>
              <a:gd name="connsiteY381" fmla="*/ 6129609 h 6858000"/>
              <a:gd name="connsiteX382" fmla="*/ 3490905 w 7467600"/>
              <a:gd name="connsiteY382" fmla="*/ 6277660 h 6858000"/>
              <a:gd name="connsiteX383" fmla="*/ 3455859 w 7467600"/>
              <a:gd name="connsiteY383" fmla="*/ 6391301 h 6858000"/>
              <a:gd name="connsiteX384" fmla="*/ 3429112 w 7467600"/>
              <a:gd name="connsiteY384" fmla="*/ 6479469 h 6858000"/>
              <a:gd name="connsiteX385" fmla="*/ 3304862 w 7467600"/>
              <a:gd name="connsiteY385" fmla="*/ 6796476 h 6858000"/>
              <a:gd name="connsiteX386" fmla="*/ 3276071 w 7467600"/>
              <a:gd name="connsiteY386" fmla="*/ 6858000 h 6858000"/>
              <a:gd name="connsiteX387" fmla="*/ 3240805 w 7467600"/>
              <a:gd name="connsiteY387" fmla="*/ 6858000 h 6858000"/>
              <a:gd name="connsiteX388" fmla="*/ 3275917 w 7467600"/>
              <a:gd name="connsiteY388" fmla="*/ 6783192 h 6858000"/>
              <a:gd name="connsiteX389" fmla="*/ 3399358 w 7467600"/>
              <a:gd name="connsiteY389" fmla="*/ 6469011 h 6858000"/>
              <a:gd name="connsiteX390" fmla="*/ 3425650 w 7467600"/>
              <a:gd name="connsiteY390" fmla="*/ 6381333 h 6858000"/>
              <a:gd name="connsiteX391" fmla="*/ 3460661 w 7467600"/>
              <a:gd name="connsiteY391" fmla="*/ 6266763 h 6858000"/>
              <a:gd name="connsiteX392" fmla="*/ 3518021 w 7467600"/>
              <a:gd name="connsiteY392" fmla="*/ 6117298 h 6858000"/>
              <a:gd name="connsiteX393" fmla="*/ 3554035 w 7467600"/>
              <a:gd name="connsiteY393" fmla="*/ 6027832 h 6858000"/>
              <a:gd name="connsiteX394" fmla="*/ 3677174 w 7467600"/>
              <a:gd name="connsiteY394" fmla="*/ 5636351 h 6858000"/>
              <a:gd name="connsiteX395" fmla="*/ 3698819 w 7467600"/>
              <a:gd name="connsiteY395" fmla="*/ 5560503 h 6858000"/>
              <a:gd name="connsiteX396" fmla="*/ 3702094 w 7467600"/>
              <a:gd name="connsiteY396" fmla="*/ 5549194 h 6858000"/>
              <a:gd name="connsiteX397" fmla="*/ 3398355 w 7467600"/>
              <a:gd name="connsiteY397" fmla="*/ 6094603 h 6858000"/>
              <a:gd name="connsiteX398" fmla="*/ 3193941 w 7467600"/>
              <a:gd name="connsiteY398" fmla="*/ 6798775 h 6858000"/>
              <a:gd name="connsiteX399" fmla="*/ 3184140 w 7467600"/>
              <a:gd name="connsiteY399" fmla="*/ 6858000 h 6858000"/>
              <a:gd name="connsiteX400" fmla="*/ 3099978 w 7467600"/>
              <a:gd name="connsiteY400" fmla="*/ 6858000 h 6858000"/>
              <a:gd name="connsiteX401" fmla="*/ 3101556 w 7467600"/>
              <a:gd name="connsiteY401" fmla="*/ 6843337 h 6858000"/>
              <a:gd name="connsiteX402" fmla="*/ 3370162 w 7467600"/>
              <a:gd name="connsiteY402" fmla="*/ 5785550 h 6858000"/>
              <a:gd name="connsiteX403" fmla="*/ 3746477 w 7467600"/>
              <a:gd name="connsiteY403" fmla="*/ 5377889 h 6858000"/>
              <a:gd name="connsiteX404" fmla="*/ 3863399 w 7467600"/>
              <a:gd name="connsiteY404" fmla="*/ 5087257 h 6858000"/>
              <a:gd name="connsiteX405" fmla="*/ 3968712 w 7467600"/>
              <a:gd name="connsiteY405" fmla="*/ 4913989 h 6858000"/>
              <a:gd name="connsiteX406" fmla="*/ 2792390 w 7467600"/>
              <a:gd name="connsiteY406" fmla="*/ 5382974 h 6858000"/>
              <a:gd name="connsiteX407" fmla="*/ 2714982 w 7467600"/>
              <a:gd name="connsiteY407" fmla="*/ 5427051 h 6858000"/>
              <a:gd name="connsiteX408" fmla="*/ 2813361 w 7467600"/>
              <a:gd name="connsiteY408" fmla="*/ 6023912 h 6858000"/>
              <a:gd name="connsiteX409" fmla="*/ 2688430 w 7467600"/>
              <a:gd name="connsiteY409" fmla="*/ 6801564 h 6858000"/>
              <a:gd name="connsiteX410" fmla="*/ 2629626 w 7467600"/>
              <a:gd name="connsiteY410" fmla="*/ 6763394 h 6858000"/>
              <a:gd name="connsiteX411" fmla="*/ 2565328 w 7467600"/>
              <a:gd name="connsiteY411" fmla="*/ 5516399 h 6858000"/>
              <a:gd name="connsiteX412" fmla="*/ 1922999 w 7467600"/>
              <a:gd name="connsiteY412" fmla="*/ 5980343 h 6858000"/>
              <a:gd name="connsiteX413" fmla="*/ 1950261 w 7467600"/>
              <a:gd name="connsiteY413" fmla="*/ 6405858 h 6858000"/>
              <a:gd name="connsiteX414" fmla="*/ 2365554 w 7467600"/>
              <a:gd name="connsiteY414" fmla="*/ 6759107 h 6858000"/>
              <a:gd name="connsiteX415" fmla="*/ 2424142 w 7467600"/>
              <a:gd name="connsiteY415" fmla="*/ 6858000 h 6858000"/>
              <a:gd name="connsiteX416" fmla="*/ 2395994 w 7467600"/>
              <a:gd name="connsiteY416" fmla="*/ 6858000 h 6858000"/>
              <a:gd name="connsiteX417" fmla="*/ 2392863 w 7467600"/>
              <a:gd name="connsiteY417" fmla="*/ 6852964 h 6858000"/>
              <a:gd name="connsiteX418" fmla="*/ 2017589 w 7467600"/>
              <a:gd name="connsiteY418" fmla="*/ 6493982 h 6858000"/>
              <a:gd name="connsiteX419" fmla="*/ 2147336 w 7467600"/>
              <a:gd name="connsiteY419" fmla="*/ 6594052 h 6858000"/>
              <a:gd name="connsiteX420" fmla="*/ 2207047 w 7467600"/>
              <a:gd name="connsiteY420" fmla="*/ 6654540 h 6858000"/>
              <a:gd name="connsiteX421" fmla="*/ 2299106 w 7467600"/>
              <a:gd name="connsiteY421" fmla="*/ 6778931 h 6858000"/>
              <a:gd name="connsiteX422" fmla="*/ 2314430 w 7467600"/>
              <a:gd name="connsiteY422" fmla="*/ 6801144 h 6858000"/>
              <a:gd name="connsiteX423" fmla="*/ 2352406 w 7467600"/>
              <a:gd name="connsiteY423" fmla="*/ 6858000 h 6858000"/>
              <a:gd name="connsiteX424" fmla="*/ 2314492 w 7467600"/>
              <a:gd name="connsiteY424" fmla="*/ 6858000 h 6858000"/>
              <a:gd name="connsiteX425" fmla="*/ 2288095 w 7467600"/>
              <a:gd name="connsiteY425" fmla="*/ 6818030 h 6858000"/>
              <a:gd name="connsiteX426" fmla="*/ 2272768 w 7467600"/>
              <a:gd name="connsiteY426" fmla="*/ 6795822 h 6858000"/>
              <a:gd name="connsiteX427" fmla="*/ 2182715 w 7467600"/>
              <a:gd name="connsiteY427" fmla="*/ 6675071 h 6858000"/>
              <a:gd name="connsiteX428" fmla="*/ 2032061 w 7467600"/>
              <a:gd name="connsiteY428" fmla="*/ 6541380 h 6858000"/>
              <a:gd name="connsiteX429" fmla="*/ 2257220 w 7467600"/>
              <a:gd name="connsiteY429" fmla="*/ 6826257 h 6858000"/>
              <a:gd name="connsiteX430" fmla="*/ 2281324 w 7467600"/>
              <a:gd name="connsiteY430" fmla="*/ 6858000 h 6858000"/>
              <a:gd name="connsiteX431" fmla="*/ 2242860 w 7467600"/>
              <a:gd name="connsiteY431" fmla="*/ 6858000 h 6858000"/>
              <a:gd name="connsiteX432" fmla="*/ 2232818 w 7467600"/>
              <a:gd name="connsiteY432" fmla="*/ 6844926 h 6858000"/>
              <a:gd name="connsiteX433" fmla="*/ 1990172 w 7467600"/>
              <a:gd name="connsiteY433" fmla="*/ 6542121 h 6858000"/>
              <a:gd name="connsiteX434" fmla="*/ 2124090 w 7467600"/>
              <a:gd name="connsiteY434" fmla="*/ 6761017 h 6858000"/>
              <a:gd name="connsiteX435" fmla="*/ 2200380 w 7467600"/>
              <a:gd name="connsiteY435" fmla="*/ 6858000 h 6858000"/>
              <a:gd name="connsiteX436" fmla="*/ 2147507 w 7467600"/>
              <a:gd name="connsiteY436" fmla="*/ 6858000 h 6858000"/>
              <a:gd name="connsiteX437" fmla="*/ 2070668 w 7467600"/>
              <a:gd name="connsiteY437" fmla="*/ 6761520 h 6858000"/>
              <a:gd name="connsiteX438" fmla="*/ 1975142 w 7467600"/>
              <a:gd name="connsiteY438" fmla="*/ 6585570 h 6858000"/>
              <a:gd name="connsiteX439" fmla="*/ 2050035 w 7467600"/>
              <a:gd name="connsiteY439" fmla="*/ 6813345 h 6858000"/>
              <a:gd name="connsiteX440" fmla="*/ 2063025 w 7467600"/>
              <a:gd name="connsiteY440" fmla="*/ 6858000 h 6858000"/>
              <a:gd name="connsiteX441" fmla="*/ 2021675 w 7467600"/>
              <a:gd name="connsiteY441" fmla="*/ 6858000 h 6858000"/>
              <a:gd name="connsiteX442" fmla="*/ 2019308 w 7467600"/>
              <a:gd name="connsiteY442" fmla="*/ 6847118 h 6858000"/>
              <a:gd name="connsiteX443" fmla="*/ 1938835 w 7467600"/>
              <a:gd name="connsiteY443" fmla="*/ 6551160 h 6858000"/>
              <a:gd name="connsiteX444" fmla="*/ 1953230 w 7467600"/>
              <a:gd name="connsiteY444" fmla="*/ 6759699 h 6858000"/>
              <a:gd name="connsiteX445" fmla="*/ 1956763 w 7467600"/>
              <a:gd name="connsiteY445" fmla="*/ 6778191 h 6858000"/>
              <a:gd name="connsiteX446" fmla="*/ 1967925 w 7467600"/>
              <a:gd name="connsiteY446" fmla="*/ 6858000 h 6858000"/>
              <a:gd name="connsiteX447" fmla="*/ 1936622 w 7467600"/>
              <a:gd name="connsiteY447" fmla="*/ 6858000 h 6858000"/>
              <a:gd name="connsiteX448" fmla="*/ 1926261 w 7467600"/>
              <a:gd name="connsiteY448" fmla="*/ 6784064 h 6858000"/>
              <a:gd name="connsiteX449" fmla="*/ 1922724 w 7467600"/>
              <a:gd name="connsiteY449" fmla="*/ 6765577 h 6858000"/>
              <a:gd name="connsiteX450" fmla="*/ 1904650 w 7467600"/>
              <a:gd name="connsiteY450" fmla="*/ 6639616 h 6858000"/>
              <a:gd name="connsiteX451" fmla="*/ 1885273 w 7467600"/>
              <a:gd name="connsiteY451" fmla="*/ 6858000 h 6858000"/>
              <a:gd name="connsiteX452" fmla="*/ 1854363 w 7467600"/>
              <a:gd name="connsiteY452" fmla="*/ 6858000 h 6858000"/>
              <a:gd name="connsiteX453" fmla="*/ 1880391 w 7467600"/>
              <a:gd name="connsiteY453" fmla="*/ 6603796 h 6858000"/>
              <a:gd name="connsiteX454" fmla="*/ 1818273 w 7467600"/>
              <a:gd name="connsiteY454" fmla="*/ 6715729 h 6858000"/>
              <a:gd name="connsiteX455" fmla="*/ 1794691 w 7467600"/>
              <a:gd name="connsiteY455" fmla="*/ 6843239 h 6858000"/>
              <a:gd name="connsiteX456" fmla="*/ 1794914 w 7467600"/>
              <a:gd name="connsiteY456" fmla="*/ 6858000 h 6858000"/>
              <a:gd name="connsiteX457" fmla="*/ 1746128 w 7467600"/>
              <a:gd name="connsiteY457" fmla="*/ 6858000 h 6858000"/>
              <a:gd name="connsiteX458" fmla="*/ 1753934 w 7467600"/>
              <a:gd name="connsiteY458" fmla="*/ 6724796 h 6858000"/>
              <a:gd name="connsiteX459" fmla="*/ 1792053 w 7467600"/>
              <a:gd name="connsiteY459" fmla="*/ 6572396 h 6858000"/>
              <a:gd name="connsiteX460" fmla="*/ 1862248 w 7467600"/>
              <a:gd name="connsiteY460" fmla="*/ 6266397 h 6858000"/>
              <a:gd name="connsiteX461" fmla="*/ 1862250 w 7467600"/>
              <a:gd name="connsiteY461" fmla="*/ 6033531 h 6858000"/>
              <a:gd name="connsiteX462" fmla="*/ 1211999 w 7467600"/>
              <a:gd name="connsiteY462" fmla="*/ 6683610 h 6858000"/>
              <a:gd name="connsiteX463" fmla="*/ 1213266 w 7467600"/>
              <a:gd name="connsiteY463" fmla="*/ 6691947 h 6858000"/>
              <a:gd name="connsiteX464" fmla="*/ 1203370 w 7467600"/>
              <a:gd name="connsiteY464" fmla="*/ 6850676 h 6858000"/>
              <a:gd name="connsiteX465" fmla="*/ 1203671 w 7467600"/>
              <a:gd name="connsiteY465" fmla="*/ 6858000 h 6858000"/>
              <a:gd name="connsiteX466" fmla="*/ 1143180 w 7467600"/>
              <a:gd name="connsiteY466" fmla="*/ 6858000 h 6858000"/>
              <a:gd name="connsiteX467" fmla="*/ 1142176 w 7467600"/>
              <a:gd name="connsiteY467" fmla="*/ 6766045 h 6858000"/>
              <a:gd name="connsiteX468" fmla="*/ 1067484 w 7467600"/>
              <a:gd name="connsiteY468" fmla="*/ 6858000 h 6858000"/>
              <a:gd name="connsiteX469" fmla="*/ 953928 w 7467600"/>
              <a:gd name="connsiteY469" fmla="*/ 6858000 h 6858000"/>
              <a:gd name="connsiteX470" fmla="*/ 959715 w 7467600"/>
              <a:gd name="connsiteY470" fmla="*/ 6850185 h 6858000"/>
              <a:gd name="connsiteX471" fmla="*/ 1483788 w 7467600"/>
              <a:gd name="connsiteY471" fmla="*/ 6259174 h 6858000"/>
              <a:gd name="connsiteX472" fmla="*/ 1100671 w 7467600"/>
              <a:gd name="connsiteY472" fmla="*/ 6252137 h 6858000"/>
              <a:gd name="connsiteX473" fmla="*/ 1090144 w 7467600"/>
              <a:gd name="connsiteY473" fmla="*/ 6256748 h 6858000"/>
              <a:gd name="connsiteX474" fmla="*/ 1095872 w 7467600"/>
              <a:gd name="connsiteY474" fmla="*/ 6271892 h 6858000"/>
              <a:gd name="connsiteX475" fmla="*/ 262785 w 7467600"/>
              <a:gd name="connsiteY475" fmla="*/ 6845450 h 6858000"/>
              <a:gd name="connsiteX476" fmla="*/ 209968 w 7467600"/>
              <a:gd name="connsiteY476" fmla="*/ 6770713 h 6858000"/>
              <a:gd name="connsiteX477" fmla="*/ 873460 w 7467600"/>
              <a:gd name="connsiteY477" fmla="*/ 6253768 h 6858000"/>
              <a:gd name="connsiteX478" fmla="*/ 192686 w 7467600"/>
              <a:gd name="connsiteY478" fmla="*/ 5849257 h 6858000"/>
              <a:gd name="connsiteX479" fmla="*/ 4696 w 7467600"/>
              <a:gd name="connsiteY479" fmla="*/ 5697668 h 6858000"/>
              <a:gd name="connsiteX480" fmla="*/ 0 w 7467600"/>
              <a:gd name="connsiteY480" fmla="*/ 5689984 h 6858000"/>
              <a:gd name="connsiteX481" fmla="*/ 0 w 7467600"/>
              <a:gd name="connsiteY481" fmla="*/ 5513472 h 6858000"/>
              <a:gd name="connsiteX482" fmla="*/ 174101 w 7467600"/>
              <a:gd name="connsiteY482" fmla="*/ 5620277 h 6858000"/>
              <a:gd name="connsiteX483" fmla="*/ 891800 w 7467600"/>
              <a:gd name="connsiteY483" fmla="*/ 6036935 h 6858000"/>
              <a:gd name="connsiteX484" fmla="*/ 1072219 w 7467600"/>
              <a:gd name="connsiteY484" fmla="*/ 6169443 h 6858000"/>
              <a:gd name="connsiteX485" fmla="*/ 1074117 w 7467600"/>
              <a:gd name="connsiteY485" fmla="*/ 6170301 h 6858000"/>
              <a:gd name="connsiteX486" fmla="*/ 1083114 w 7467600"/>
              <a:gd name="connsiteY486" fmla="*/ 6174131 h 6858000"/>
              <a:gd name="connsiteX487" fmla="*/ 1543010 w 7467600"/>
              <a:gd name="connsiteY487" fmla="*/ 6191140 h 6858000"/>
              <a:gd name="connsiteX488" fmla="*/ 1551080 w 7467600"/>
              <a:gd name="connsiteY488" fmla="*/ 6195006 h 6858000"/>
              <a:gd name="connsiteX489" fmla="*/ 2345443 w 7467600"/>
              <a:gd name="connsiteY489" fmla="*/ 5549882 h 6858000"/>
              <a:gd name="connsiteX490" fmla="*/ 1721499 w 7467600"/>
              <a:gd name="connsiteY490" fmla="*/ 5599969 h 6858000"/>
              <a:gd name="connsiteX491" fmla="*/ 767716 w 7467600"/>
              <a:gd name="connsiteY491" fmla="*/ 5472768 h 6858000"/>
              <a:gd name="connsiteX492" fmla="*/ 722147 w 7467600"/>
              <a:gd name="connsiteY492" fmla="*/ 5393091 h 6858000"/>
              <a:gd name="connsiteX493" fmla="*/ 1485552 w 7467600"/>
              <a:gd name="connsiteY493" fmla="*/ 5313202 h 6858000"/>
              <a:gd name="connsiteX494" fmla="*/ 2143004 w 7467600"/>
              <a:gd name="connsiteY494" fmla="*/ 5402420 h 6858000"/>
              <a:gd name="connsiteX495" fmla="*/ 1933391 w 7467600"/>
              <a:gd name="connsiteY495" fmla="*/ 5156971 h 6858000"/>
              <a:gd name="connsiteX496" fmla="*/ 1827118 w 7467600"/>
              <a:gd name="connsiteY496" fmla="*/ 4968410 h 6858000"/>
              <a:gd name="connsiteX497" fmla="*/ 1837349 w 7467600"/>
              <a:gd name="connsiteY497" fmla="*/ 4956357 h 6858000"/>
              <a:gd name="connsiteX498" fmla="*/ 2162835 w 7467600"/>
              <a:gd name="connsiteY498" fmla="*/ 5187853 h 6858000"/>
              <a:gd name="connsiteX499" fmla="*/ 2257167 w 7467600"/>
              <a:gd name="connsiteY499" fmla="*/ 5462123 h 6858000"/>
              <a:gd name="connsiteX500" fmla="*/ 2261598 w 7467600"/>
              <a:gd name="connsiteY500" fmla="*/ 5467998 h 6858000"/>
              <a:gd name="connsiteX501" fmla="*/ 2437177 w 7467600"/>
              <a:gd name="connsiteY501" fmla="*/ 5479608 h 6858000"/>
              <a:gd name="connsiteX502" fmla="*/ 2445247 w 7467600"/>
              <a:gd name="connsiteY502" fmla="*/ 5483476 h 6858000"/>
              <a:gd name="connsiteX503" fmla="*/ 2743626 w 7467600"/>
              <a:gd name="connsiteY503" fmla="*/ 5304819 h 6858000"/>
              <a:gd name="connsiteX504" fmla="*/ 3048102 w 7467600"/>
              <a:gd name="connsiteY504" fmla="*/ 5150595 h 6858000"/>
              <a:gd name="connsiteX505" fmla="*/ 1799414 w 7467600"/>
              <a:gd name="connsiteY505" fmla="*/ 4694732 h 6858000"/>
              <a:gd name="connsiteX506" fmla="*/ 1771735 w 7467600"/>
              <a:gd name="connsiteY506" fmla="*/ 4619929 h 6858000"/>
              <a:gd name="connsiteX507" fmla="*/ 3104273 w 7467600"/>
              <a:gd name="connsiteY507" fmla="*/ 5076159 h 6858000"/>
              <a:gd name="connsiteX508" fmla="*/ 3113245 w 7467600"/>
              <a:gd name="connsiteY508" fmla="*/ 5090705 h 6858000"/>
              <a:gd name="connsiteX509" fmla="*/ 3126294 w 7467600"/>
              <a:gd name="connsiteY509" fmla="*/ 5114400 h 6858000"/>
              <a:gd name="connsiteX510" fmla="*/ 3937433 w 7467600"/>
              <a:gd name="connsiteY510" fmla="*/ 4830473 h 6858000"/>
              <a:gd name="connsiteX511" fmla="*/ 3590475 w 7467600"/>
              <a:gd name="connsiteY511" fmla="*/ 4597974 h 6858000"/>
              <a:gd name="connsiteX512" fmla="*/ 3100264 w 7467600"/>
              <a:gd name="connsiteY512" fmla="*/ 4579845 h 6858000"/>
              <a:gd name="connsiteX513" fmla="*/ 2183576 w 7467600"/>
              <a:gd name="connsiteY513" fmla="*/ 4227150 h 6858000"/>
              <a:gd name="connsiteX514" fmla="*/ 2151029 w 7467600"/>
              <a:gd name="connsiteY514" fmla="*/ 4146947 h 6858000"/>
              <a:gd name="connsiteX515" fmla="*/ 3563434 w 7467600"/>
              <a:gd name="connsiteY515" fmla="*/ 4469115 h 6858000"/>
              <a:gd name="connsiteX516" fmla="*/ 3177952 w 7467600"/>
              <a:gd name="connsiteY516" fmla="*/ 3657386 h 6858000"/>
              <a:gd name="connsiteX517" fmla="*/ 3189263 w 7467600"/>
              <a:gd name="connsiteY517" fmla="*/ 3625726 h 6858000"/>
              <a:gd name="connsiteX518" fmla="*/ 3560912 w 7467600"/>
              <a:gd name="connsiteY518" fmla="*/ 4079863 h 6858000"/>
              <a:gd name="connsiteX519" fmla="*/ 3626636 w 7467600"/>
              <a:gd name="connsiteY519" fmla="*/ 4512230 h 6858000"/>
              <a:gd name="connsiteX520" fmla="*/ 3653088 w 7467600"/>
              <a:gd name="connsiteY520" fmla="*/ 4521417 h 6858000"/>
              <a:gd name="connsiteX521" fmla="*/ 3988128 w 7467600"/>
              <a:gd name="connsiteY521" fmla="*/ 4817267 h 6858000"/>
              <a:gd name="connsiteX522" fmla="*/ 4830582 w 7467600"/>
              <a:gd name="connsiteY522" fmla="*/ 4676000 h 6858000"/>
              <a:gd name="connsiteX523" fmla="*/ 4830100 w 7467600"/>
              <a:gd name="connsiteY523" fmla="*/ 4675554 h 6858000"/>
              <a:gd name="connsiteX524" fmla="*/ 4036318 w 7467600"/>
              <a:gd name="connsiteY524" fmla="*/ 4147013 h 6858000"/>
              <a:gd name="connsiteX525" fmla="*/ 3432098 w 7467600"/>
              <a:gd name="connsiteY525" fmla="*/ 3537312 h 6858000"/>
              <a:gd name="connsiteX526" fmla="*/ 3446761 w 7467600"/>
              <a:gd name="connsiteY526" fmla="*/ 3461278 h 6858000"/>
              <a:gd name="connsiteX527" fmla="*/ 4419733 w 7467600"/>
              <a:gd name="connsiteY527" fmla="*/ 3963555 h 6858000"/>
              <a:gd name="connsiteX528" fmla="*/ 4781371 w 7467600"/>
              <a:gd name="connsiteY528" fmla="*/ 4458604 h 6858000"/>
              <a:gd name="connsiteX529" fmla="*/ 4780440 w 7467600"/>
              <a:gd name="connsiteY529" fmla="*/ 4470290 h 6858000"/>
              <a:gd name="connsiteX530" fmla="*/ 4898954 w 7467600"/>
              <a:gd name="connsiteY530" fmla="*/ 4662092 h 6858000"/>
              <a:gd name="connsiteX531" fmla="*/ 4900699 w 7467600"/>
              <a:gd name="connsiteY531" fmla="*/ 4670867 h 6858000"/>
              <a:gd name="connsiteX532" fmla="*/ 5714511 w 7467600"/>
              <a:gd name="connsiteY532" fmla="*/ 4663483 h 6858000"/>
              <a:gd name="connsiteX533" fmla="*/ 5464793 w 7467600"/>
              <a:gd name="connsiteY533" fmla="*/ 4393556 h 6858000"/>
              <a:gd name="connsiteX534" fmla="*/ 5461897 w 7467600"/>
              <a:gd name="connsiteY534" fmla="*/ 4390879 h 6858000"/>
              <a:gd name="connsiteX535" fmla="*/ 4294126 w 7467600"/>
              <a:gd name="connsiteY535" fmla="*/ 3303048 h 6858000"/>
              <a:gd name="connsiteX536" fmla="*/ 4305321 w 7467600"/>
              <a:gd name="connsiteY536" fmla="*/ 3256953 h 6858000"/>
              <a:gd name="connsiteX537" fmla="*/ 4949299 w 7467600"/>
              <a:gd name="connsiteY537" fmla="*/ 3766336 h 6858000"/>
              <a:gd name="connsiteX538" fmla="*/ 5291452 w 7467600"/>
              <a:gd name="connsiteY538" fmla="*/ 4076801 h 6858000"/>
              <a:gd name="connsiteX539" fmla="*/ 5434998 w 7467600"/>
              <a:gd name="connsiteY539" fmla="*/ 4254100 h 6858000"/>
              <a:gd name="connsiteX540" fmla="*/ 5351015 w 7467600"/>
              <a:gd name="connsiteY540" fmla="*/ 3760989 h 6858000"/>
              <a:gd name="connsiteX541" fmla="*/ 5413780 w 7467600"/>
              <a:gd name="connsiteY541" fmla="*/ 2966265 h 6858000"/>
              <a:gd name="connsiteX542" fmla="*/ 5425627 w 7467600"/>
              <a:gd name="connsiteY542" fmla="*/ 2954192 h 6858000"/>
              <a:gd name="connsiteX543" fmla="*/ 6604735 w 7467600"/>
              <a:gd name="connsiteY543" fmla="*/ 2041381 h 6858000"/>
              <a:gd name="connsiteX544" fmla="*/ 7204487 w 7467600"/>
              <a:gd name="connsiteY544" fmla="*/ 2742112 h 6858000"/>
              <a:gd name="connsiteX545" fmla="*/ 7131592 w 7467600"/>
              <a:gd name="connsiteY545" fmla="*/ 2672096 h 6858000"/>
              <a:gd name="connsiteX546" fmla="*/ 6996344 w 7467600"/>
              <a:gd name="connsiteY546" fmla="*/ 2518310 h 6858000"/>
              <a:gd name="connsiteX547" fmla="*/ 6735495 w 7467600"/>
              <a:gd name="connsiteY547" fmla="*/ 2196890 h 6858000"/>
              <a:gd name="connsiteX548" fmla="*/ 6721901 w 7467600"/>
              <a:gd name="connsiteY548" fmla="*/ 2179274 h 6858000"/>
              <a:gd name="connsiteX549" fmla="*/ 6604735 w 7467600"/>
              <a:gd name="connsiteY549" fmla="*/ 2041381 h 6858000"/>
              <a:gd name="connsiteX550" fmla="*/ 6591670 w 7467600"/>
              <a:gd name="connsiteY550" fmla="*/ 1988277 h 6858000"/>
              <a:gd name="connsiteX551" fmla="*/ 6747349 w 7467600"/>
              <a:gd name="connsiteY551" fmla="*/ 2160069 h 6858000"/>
              <a:gd name="connsiteX552" fmla="*/ 6760943 w 7467600"/>
              <a:gd name="connsiteY552" fmla="*/ 2177686 h 6858000"/>
              <a:gd name="connsiteX553" fmla="*/ 7021065 w 7467600"/>
              <a:gd name="connsiteY553" fmla="*/ 2498102 h 6858000"/>
              <a:gd name="connsiteX554" fmla="*/ 7155223 w 7467600"/>
              <a:gd name="connsiteY554" fmla="*/ 2650386 h 6858000"/>
              <a:gd name="connsiteX555" fmla="*/ 7203167 w 7467600"/>
              <a:gd name="connsiteY555" fmla="*/ 2697288 h 6858000"/>
              <a:gd name="connsiteX556" fmla="*/ 6937703 w 7467600"/>
              <a:gd name="connsiteY556" fmla="*/ 2321981 h 6858000"/>
              <a:gd name="connsiteX557" fmla="*/ 6591670 w 7467600"/>
              <a:gd name="connsiteY557" fmla="*/ 1988277 h 6858000"/>
              <a:gd name="connsiteX558" fmla="*/ 5798671 w 7467600"/>
              <a:gd name="connsiteY558" fmla="*/ 1981601 h 6858000"/>
              <a:gd name="connsiteX559" fmla="*/ 5754709 w 7467600"/>
              <a:gd name="connsiteY559" fmla="*/ 2071454 h 6858000"/>
              <a:gd name="connsiteX560" fmla="*/ 5763044 w 7467600"/>
              <a:gd name="connsiteY560" fmla="*/ 2842206 h 6858000"/>
              <a:gd name="connsiteX561" fmla="*/ 5764974 w 7467600"/>
              <a:gd name="connsiteY561" fmla="*/ 2799609 h 6858000"/>
              <a:gd name="connsiteX562" fmla="*/ 5767665 w 7467600"/>
              <a:gd name="connsiteY562" fmla="*/ 2666409 h 6858000"/>
              <a:gd name="connsiteX563" fmla="*/ 5763055 w 7467600"/>
              <a:gd name="connsiteY563" fmla="*/ 2579705 h 6858000"/>
              <a:gd name="connsiteX564" fmla="*/ 5758079 w 7467600"/>
              <a:gd name="connsiteY564" fmla="*/ 2492508 h 6858000"/>
              <a:gd name="connsiteX565" fmla="*/ 5779325 w 7467600"/>
              <a:gd name="connsiteY565" fmla="*/ 2197069 h 6858000"/>
              <a:gd name="connsiteX566" fmla="*/ 5798671 w 7467600"/>
              <a:gd name="connsiteY566" fmla="*/ 1981601 h 6858000"/>
              <a:gd name="connsiteX567" fmla="*/ 5829202 w 7467600"/>
              <a:gd name="connsiteY567" fmla="*/ 1971679 h 6858000"/>
              <a:gd name="connsiteX568" fmla="*/ 5809558 w 7467600"/>
              <a:gd name="connsiteY568" fmla="*/ 2198043 h 6858000"/>
              <a:gd name="connsiteX569" fmla="*/ 5788653 w 7467600"/>
              <a:gd name="connsiteY569" fmla="*/ 2489430 h 6858000"/>
              <a:gd name="connsiteX570" fmla="*/ 5793439 w 7467600"/>
              <a:gd name="connsiteY570" fmla="*/ 2575235 h 6858000"/>
              <a:gd name="connsiteX571" fmla="*/ 5796837 w 7467600"/>
              <a:gd name="connsiteY571" fmla="*/ 2637633 h 6858000"/>
              <a:gd name="connsiteX572" fmla="*/ 5818614 w 7467600"/>
              <a:gd name="connsiteY572" fmla="*/ 2473055 h 6858000"/>
              <a:gd name="connsiteX573" fmla="*/ 5829202 w 7467600"/>
              <a:gd name="connsiteY573" fmla="*/ 1971679 h 6858000"/>
              <a:gd name="connsiteX574" fmla="*/ 5911389 w 7467600"/>
              <a:gd name="connsiteY574" fmla="*/ 1898371 h 6858000"/>
              <a:gd name="connsiteX575" fmla="*/ 6237627 w 7467600"/>
              <a:gd name="connsiteY575" fmla="*/ 2231921 h 6858000"/>
              <a:gd name="connsiteX576" fmla="*/ 5911389 w 7467600"/>
              <a:gd name="connsiteY576" fmla="*/ 1898371 h 6858000"/>
              <a:gd name="connsiteX577" fmla="*/ 6944437 w 7467600"/>
              <a:gd name="connsiteY577" fmla="*/ 1575402 h 6858000"/>
              <a:gd name="connsiteX578" fmla="*/ 6304730 w 7467600"/>
              <a:gd name="connsiteY578" fmla="*/ 1766654 h 6858000"/>
              <a:gd name="connsiteX579" fmla="*/ 6944437 w 7467600"/>
              <a:gd name="connsiteY579" fmla="*/ 1575402 h 6858000"/>
              <a:gd name="connsiteX580" fmla="*/ 7019523 w 7467600"/>
              <a:gd name="connsiteY580" fmla="*/ 1519450 h 6858000"/>
              <a:gd name="connsiteX581" fmla="*/ 6298091 w 7467600"/>
              <a:gd name="connsiteY581" fmla="*/ 1737122 h 6858000"/>
              <a:gd name="connsiteX582" fmla="*/ 7019523 w 7467600"/>
              <a:gd name="connsiteY582" fmla="*/ 1519450 h 6858000"/>
              <a:gd name="connsiteX583" fmla="*/ 2399523 w 7467600"/>
              <a:gd name="connsiteY583" fmla="*/ 1428234 h 6858000"/>
              <a:gd name="connsiteX584" fmla="*/ 2224982 w 7467600"/>
              <a:gd name="connsiteY584" fmla="*/ 1826201 h 6858000"/>
              <a:gd name="connsiteX585" fmla="*/ 2096099 w 7467600"/>
              <a:gd name="connsiteY585" fmla="*/ 2345900 h 6858000"/>
              <a:gd name="connsiteX586" fmla="*/ 2283317 w 7467600"/>
              <a:gd name="connsiteY586" fmla="*/ 1796925 h 6858000"/>
              <a:gd name="connsiteX587" fmla="*/ 2399523 w 7467600"/>
              <a:gd name="connsiteY587" fmla="*/ 1428234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278707 w 7467600"/>
              <a:gd name="connsiteY597" fmla="*/ 1352270 h 6858000"/>
              <a:gd name="connsiteX598" fmla="*/ 1423821 w 7467600"/>
              <a:gd name="connsiteY598" fmla="*/ 1351958 h 6858000"/>
              <a:gd name="connsiteX599" fmla="*/ 1638521 w 7467600"/>
              <a:gd name="connsiteY599" fmla="*/ 1908470 h 6858000"/>
              <a:gd name="connsiteX600" fmla="*/ 1754199 w 7467600"/>
              <a:gd name="connsiteY600" fmla="*/ 2149284 h 6858000"/>
              <a:gd name="connsiteX601" fmla="*/ 1908359 w 7467600"/>
              <a:gd name="connsiteY601" fmla="*/ 2364988 h 6858000"/>
              <a:gd name="connsiteX602" fmla="*/ 1647661 w 7467600"/>
              <a:gd name="connsiteY602" fmla="*/ 1825945 h 6858000"/>
              <a:gd name="connsiteX603" fmla="*/ 1423821 w 7467600"/>
              <a:gd name="connsiteY603" fmla="*/ 1351958 h 6858000"/>
              <a:gd name="connsiteX604" fmla="*/ 1431890 w 7467600"/>
              <a:gd name="connsiteY604" fmla="*/ 1306475 h 6858000"/>
              <a:gd name="connsiteX605" fmla="*/ 1507597 w 7467600"/>
              <a:gd name="connsiteY605" fmla="*/ 1446132 h 6858000"/>
              <a:gd name="connsiteX606" fmla="*/ 1674586 w 7467600"/>
              <a:gd name="connsiteY606" fmla="*/ 1813832 h 6858000"/>
              <a:gd name="connsiteX607" fmla="*/ 1815950 w 7467600"/>
              <a:gd name="connsiteY607" fmla="*/ 2128564 h 6858000"/>
              <a:gd name="connsiteX608" fmla="*/ 1984242 w 7467600"/>
              <a:gd name="connsiteY608" fmla="*/ 2430829 h 6858000"/>
              <a:gd name="connsiteX609" fmla="*/ 2014023 w 7467600"/>
              <a:gd name="connsiteY609" fmla="*/ 2450995 h 6858000"/>
              <a:gd name="connsiteX610" fmla="*/ 1747337 w 7467600"/>
              <a:gd name="connsiteY610" fmla="*/ 1855264 h 6858000"/>
              <a:gd name="connsiteX611" fmla="*/ 1533749 w 7467600"/>
              <a:gd name="connsiteY611" fmla="*/ 1478656 h 6858000"/>
              <a:gd name="connsiteX612" fmla="*/ 1431890 w 7467600"/>
              <a:gd name="connsiteY612" fmla="*/ 1306475 h 6858000"/>
              <a:gd name="connsiteX613" fmla="*/ 5052692 w 7467600"/>
              <a:gd name="connsiteY613" fmla="*/ 1292994 h 6858000"/>
              <a:gd name="connsiteX614" fmla="*/ 5200661 w 7467600"/>
              <a:gd name="connsiteY614" fmla="*/ 1635186 h 6858000"/>
              <a:gd name="connsiteX615" fmla="*/ 5297138 w 7467600"/>
              <a:gd name="connsiteY615" fmla="*/ 1906351 h 6858000"/>
              <a:gd name="connsiteX616" fmla="*/ 5052692 w 7467600"/>
              <a:gd name="connsiteY616" fmla="*/ 1292994 h 6858000"/>
              <a:gd name="connsiteX617" fmla="*/ 5009948 w 7467600"/>
              <a:gd name="connsiteY617" fmla="*/ 1273619 h 6858000"/>
              <a:gd name="connsiteX618" fmla="*/ 5121777 w 7467600"/>
              <a:gd name="connsiteY618" fmla="*/ 1654213 h 6858000"/>
              <a:gd name="connsiteX619" fmla="*/ 5293545 w 7467600"/>
              <a:gd name="connsiteY619" fmla="*/ 2072247 h 6858000"/>
              <a:gd name="connsiteX620" fmla="*/ 5294042 w 7467600"/>
              <a:gd name="connsiteY620" fmla="*/ 2065019 h 6858000"/>
              <a:gd name="connsiteX621" fmla="*/ 5171936 w 7467600"/>
              <a:gd name="connsiteY621" fmla="*/ 1647613 h 6858000"/>
              <a:gd name="connsiteX622" fmla="*/ 5009948 w 7467600"/>
              <a:gd name="connsiteY622" fmla="*/ 1273619 h 6858000"/>
              <a:gd name="connsiteX623" fmla="*/ 655236 w 7467600"/>
              <a:gd name="connsiteY623" fmla="*/ 1268632 h 6858000"/>
              <a:gd name="connsiteX624" fmla="*/ 839521 w 7467600"/>
              <a:gd name="connsiteY624" fmla="*/ 1685315 h 6858000"/>
              <a:gd name="connsiteX625" fmla="*/ 1109416 w 7467600"/>
              <a:gd name="connsiteY625" fmla="*/ 2061663 h 6858000"/>
              <a:gd name="connsiteX626" fmla="*/ 1298300 w 7467600"/>
              <a:gd name="connsiteY626" fmla="*/ 2247742 h 6858000"/>
              <a:gd name="connsiteX627" fmla="*/ 1125871 w 7467600"/>
              <a:gd name="connsiteY627" fmla="*/ 1989513 h 6858000"/>
              <a:gd name="connsiteX628" fmla="*/ 981574 w 7467600"/>
              <a:gd name="connsiteY628" fmla="*/ 1783157 h 6858000"/>
              <a:gd name="connsiteX629" fmla="*/ 922198 w 7467600"/>
              <a:gd name="connsiteY629" fmla="*/ 1677437 h 6858000"/>
              <a:gd name="connsiteX630" fmla="*/ 869293 w 7467600"/>
              <a:gd name="connsiteY630" fmla="*/ 1583214 h 6858000"/>
              <a:gd name="connsiteX631" fmla="*/ 751431 w 7467600"/>
              <a:gd name="connsiteY631" fmla="*/ 1405731 h 6858000"/>
              <a:gd name="connsiteX632" fmla="*/ 655236 w 7467600"/>
              <a:gd name="connsiteY632" fmla="*/ 1268632 h 6858000"/>
              <a:gd name="connsiteX633" fmla="*/ 6516292 w 7467600"/>
              <a:gd name="connsiteY633" fmla="*/ 1263064 h 6858000"/>
              <a:gd name="connsiteX634" fmla="*/ 5736320 w 7467600"/>
              <a:gd name="connsiteY634" fmla="*/ 1501803 h 6858000"/>
              <a:gd name="connsiteX635" fmla="*/ 6516292 w 7467600"/>
              <a:gd name="connsiteY635" fmla="*/ 1263064 h 6858000"/>
              <a:gd name="connsiteX636" fmla="*/ 291466 w 7467600"/>
              <a:gd name="connsiteY636" fmla="*/ 1250369 h 6858000"/>
              <a:gd name="connsiteX637" fmla="*/ 323180 w 7467600"/>
              <a:gd name="connsiteY637" fmla="*/ 1435283 h 6858000"/>
              <a:gd name="connsiteX638" fmla="*/ 349381 w 7467600"/>
              <a:gd name="connsiteY638" fmla="*/ 1875041 h 6858000"/>
              <a:gd name="connsiteX639" fmla="*/ 374363 w 7467600"/>
              <a:gd name="connsiteY639" fmla="*/ 1506494 h 6858000"/>
              <a:gd name="connsiteX640" fmla="*/ 302168 w 7467600"/>
              <a:gd name="connsiteY640" fmla="*/ 1274495 h 6858000"/>
              <a:gd name="connsiteX641" fmla="*/ 291466 w 7467600"/>
              <a:gd name="connsiteY641" fmla="*/ 1250369 h 6858000"/>
              <a:gd name="connsiteX642" fmla="*/ 678222 w 7467600"/>
              <a:gd name="connsiteY642" fmla="*/ 1248670 h 6858000"/>
              <a:gd name="connsiteX643" fmla="*/ 775536 w 7467600"/>
              <a:gd name="connsiteY643" fmla="*/ 1388015 h 6858000"/>
              <a:gd name="connsiteX644" fmla="*/ 894529 w 7467600"/>
              <a:gd name="connsiteY644" fmla="*/ 1567739 h 6858000"/>
              <a:gd name="connsiteX645" fmla="*/ 948000 w 7467600"/>
              <a:gd name="connsiteY645" fmla="*/ 1663088 h 6858000"/>
              <a:gd name="connsiteX646" fmla="*/ 1006812 w 7467600"/>
              <a:gd name="connsiteY646" fmla="*/ 1767683 h 6858000"/>
              <a:gd name="connsiteX647" fmla="*/ 1149133 w 7467600"/>
              <a:gd name="connsiteY647" fmla="*/ 1971513 h 6858000"/>
              <a:gd name="connsiteX648" fmla="*/ 1333952 w 7467600"/>
              <a:gd name="connsiteY648" fmla="*/ 2251620 h 6858000"/>
              <a:gd name="connsiteX649" fmla="*/ 1337329 w 7467600"/>
              <a:gd name="connsiteY649" fmla="*/ 2258350 h 6858000"/>
              <a:gd name="connsiteX650" fmla="*/ 1014726 w 7467600"/>
              <a:gd name="connsiteY650" fmla="*/ 1615556 h 6858000"/>
              <a:gd name="connsiteX651" fmla="*/ 678222 w 7467600"/>
              <a:gd name="connsiteY651" fmla="*/ 1248670 h 6858000"/>
              <a:gd name="connsiteX652" fmla="*/ 6691602 w 7467600"/>
              <a:gd name="connsiteY652" fmla="*/ 1140573 h 6858000"/>
              <a:gd name="connsiteX653" fmla="*/ 6571100 w 7467600"/>
              <a:gd name="connsiteY653" fmla="*/ 1183662 h 6858000"/>
              <a:gd name="connsiteX654" fmla="*/ 6241687 w 7467600"/>
              <a:gd name="connsiteY654" fmla="*/ 1257600 h 6858000"/>
              <a:gd name="connsiteX655" fmla="*/ 5693009 w 7467600"/>
              <a:gd name="connsiteY655" fmla="*/ 1478256 h 6858000"/>
              <a:gd name="connsiteX656" fmla="*/ 6548420 w 7467600"/>
              <a:gd name="connsiteY656" fmla="*/ 1214599 h 6858000"/>
              <a:gd name="connsiteX657" fmla="*/ 6605473 w 7467600"/>
              <a:gd name="connsiteY657" fmla="*/ 1184686 h 6858000"/>
              <a:gd name="connsiteX658" fmla="*/ 6691602 w 7467600"/>
              <a:gd name="connsiteY658" fmla="*/ 1140573 h 6858000"/>
              <a:gd name="connsiteX659" fmla="*/ 4002475 w 7467600"/>
              <a:gd name="connsiteY659" fmla="*/ 1037802 h 6858000"/>
              <a:gd name="connsiteX660" fmla="*/ 4000324 w 7467600"/>
              <a:gd name="connsiteY660" fmla="*/ 1039362 h 6858000"/>
              <a:gd name="connsiteX661" fmla="*/ 4002862 w 7467600"/>
              <a:gd name="connsiteY661" fmla="*/ 1042866 h 6858000"/>
              <a:gd name="connsiteX662" fmla="*/ 4002475 w 7467600"/>
              <a:gd name="connsiteY662" fmla="*/ 1037802 h 6858000"/>
              <a:gd name="connsiteX663" fmla="*/ 506322 w 7467600"/>
              <a:gd name="connsiteY663" fmla="*/ 1020997 h 6858000"/>
              <a:gd name="connsiteX664" fmla="*/ 533068 w 7467600"/>
              <a:gd name="connsiteY664" fmla="*/ 1029409 h 6858000"/>
              <a:gd name="connsiteX665" fmla="*/ 1232525 w 7467600"/>
              <a:gd name="connsiteY665" fmla="*/ 1804675 h 6858000"/>
              <a:gd name="connsiteX666" fmla="*/ 1388858 w 7467600"/>
              <a:gd name="connsiteY666" fmla="*/ 2368011 h 6858000"/>
              <a:gd name="connsiteX667" fmla="*/ 1384098 w 7467600"/>
              <a:gd name="connsiteY667" fmla="*/ 2378125 h 6858000"/>
              <a:gd name="connsiteX668" fmla="*/ 1425393 w 7467600"/>
              <a:gd name="connsiteY668" fmla="*/ 2589124 h 6858000"/>
              <a:gd name="connsiteX669" fmla="*/ 1424001 w 7467600"/>
              <a:gd name="connsiteY669" fmla="*/ 2597541 h 6858000"/>
              <a:gd name="connsiteX670" fmla="*/ 2152729 w 7467600"/>
              <a:gd name="connsiteY670" fmla="*/ 2864487 h 6858000"/>
              <a:gd name="connsiteX671" fmla="*/ 2020609 w 7467600"/>
              <a:gd name="connsiteY671" fmla="*/ 2539671 h 6858000"/>
              <a:gd name="connsiteX672" fmla="*/ 2018920 w 7467600"/>
              <a:gd name="connsiteY672" fmla="*/ 2536309 h 6858000"/>
              <a:gd name="connsiteX673" fmla="*/ 1342441 w 7467600"/>
              <a:gd name="connsiteY673" fmla="*/ 1173017 h 6858000"/>
              <a:gd name="connsiteX674" fmla="*/ 1367925 w 7467600"/>
              <a:gd name="connsiteY674" fmla="*/ 1135648 h 6858000"/>
              <a:gd name="connsiteX675" fmla="*/ 1771401 w 7467600"/>
              <a:gd name="connsiteY675" fmla="*/ 1806673 h 6858000"/>
              <a:gd name="connsiteX676" fmla="*/ 1972385 w 7467600"/>
              <a:gd name="connsiteY676" fmla="*/ 2198735 h 6858000"/>
              <a:gd name="connsiteX677" fmla="*/ 2040892 w 7467600"/>
              <a:gd name="connsiteY677" fmla="*/ 2405205 h 6858000"/>
              <a:gd name="connsiteX678" fmla="*/ 2131689 w 7467600"/>
              <a:gd name="connsiteY678" fmla="*/ 1936926 h 6858000"/>
              <a:gd name="connsiteX679" fmla="*/ 2454820 w 7467600"/>
              <a:gd name="connsiteY679" fmla="*/ 1248808 h 6858000"/>
              <a:gd name="connsiteX680" fmla="*/ 2492512 w 7467600"/>
              <a:gd name="connsiteY680" fmla="*/ 1302920 h 6858000"/>
              <a:gd name="connsiteX681" fmla="*/ 2081216 w 7467600"/>
              <a:gd name="connsiteY681" fmla="*/ 2527513 h 6858000"/>
              <a:gd name="connsiteX682" fmla="*/ 2081211 w 7467600"/>
              <a:gd name="connsiteY682" fmla="*/ 2528916 h 6858000"/>
              <a:gd name="connsiteX683" fmla="*/ 2199067 w 7467600"/>
              <a:gd name="connsiteY683" fmla="*/ 2884061 h 6858000"/>
              <a:gd name="connsiteX684" fmla="*/ 3192586 w 7467600"/>
              <a:gd name="connsiteY684" fmla="*/ 3411496 h 6858000"/>
              <a:gd name="connsiteX685" fmla="*/ 3182620 w 7467600"/>
              <a:gd name="connsiteY685" fmla="*/ 3483279 h 6858000"/>
              <a:gd name="connsiteX686" fmla="*/ 2435119 w 7467600"/>
              <a:gd name="connsiteY686" fmla="*/ 3080173 h 6858000"/>
              <a:gd name="connsiteX687" fmla="*/ 2410152 w 7467600"/>
              <a:gd name="connsiteY687" fmla="*/ 3063751 h 6858000"/>
              <a:gd name="connsiteX688" fmla="*/ 2408099 w 7467600"/>
              <a:gd name="connsiteY688" fmla="*/ 3064403 h 6858000"/>
              <a:gd name="connsiteX689" fmla="*/ 2407218 w 7467600"/>
              <a:gd name="connsiteY689" fmla="*/ 3070324 h 6858000"/>
              <a:gd name="connsiteX690" fmla="*/ 2380138 w 7467600"/>
              <a:gd name="connsiteY690" fmla="*/ 3099341 h 6858000"/>
              <a:gd name="connsiteX691" fmla="*/ 1765923 w 7467600"/>
              <a:gd name="connsiteY691" fmla="*/ 3581043 h 6858000"/>
              <a:gd name="connsiteX692" fmla="*/ 1702258 w 7467600"/>
              <a:gd name="connsiteY692" fmla="*/ 3612286 h 6858000"/>
              <a:gd name="connsiteX693" fmla="*/ 1538370 w 7467600"/>
              <a:gd name="connsiteY693" fmla="*/ 3811804 h 6858000"/>
              <a:gd name="connsiteX694" fmla="*/ 542867 w 7467600"/>
              <a:gd name="connsiteY694" fmla="*/ 4944092 h 6858000"/>
              <a:gd name="connsiteX695" fmla="*/ 515800 w 7467600"/>
              <a:gd name="connsiteY695" fmla="*/ 4862180 h 6858000"/>
              <a:gd name="connsiteX696" fmla="*/ 909145 w 7467600"/>
              <a:gd name="connsiteY696" fmla="*/ 4199225 h 6858000"/>
              <a:gd name="connsiteX697" fmla="*/ 1214067 w 7467600"/>
              <a:gd name="connsiteY697" fmla="*/ 3908561 h 6858000"/>
              <a:gd name="connsiteX698" fmla="*/ 640967 w 7467600"/>
              <a:gd name="connsiteY698" fmla="*/ 4105601 h 6858000"/>
              <a:gd name="connsiteX699" fmla="*/ 112563 w 7467600"/>
              <a:gd name="connsiteY699" fmla="*/ 4396952 h 6858000"/>
              <a:gd name="connsiteX700" fmla="*/ 0 w 7467600"/>
              <a:gd name="connsiteY700" fmla="*/ 4466006 h 6858000"/>
              <a:gd name="connsiteX701" fmla="*/ 0 w 7467600"/>
              <a:gd name="connsiteY701" fmla="*/ 4233763 h 6858000"/>
              <a:gd name="connsiteX702" fmla="*/ 36881 w 7467600"/>
              <a:gd name="connsiteY702" fmla="*/ 4200118 h 6858000"/>
              <a:gd name="connsiteX703" fmla="*/ 910534 w 7467600"/>
              <a:gd name="connsiteY703" fmla="*/ 3629753 h 6858000"/>
              <a:gd name="connsiteX704" fmla="*/ 1578717 w 7467600"/>
              <a:gd name="connsiteY704" fmla="*/ 3575982 h 6858000"/>
              <a:gd name="connsiteX705" fmla="*/ 2338780 w 7467600"/>
              <a:gd name="connsiteY705" fmla="*/ 3033725 h 6858000"/>
              <a:gd name="connsiteX706" fmla="*/ 1807991 w 7467600"/>
              <a:gd name="connsiteY706" fmla="*/ 2807184 h 6858000"/>
              <a:gd name="connsiteX707" fmla="*/ 1416358 w 7467600"/>
              <a:gd name="connsiteY707" fmla="*/ 3112571 h 6858000"/>
              <a:gd name="connsiteX708" fmla="*/ 939066 w 7467600"/>
              <a:gd name="connsiteY708" fmla="*/ 3378798 h 6858000"/>
              <a:gd name="connsiteX709" fmla="*/ 115099 w 7467600"/>
              <a:gd name="connsiteY709" fmla="*/ 3607650 h 6858000"/>
              <a:gd name="connsiteX710" fmla="*/ 97284 w 7467600"/>
              <a:gd name="connsiteY710" fmla="*/ 3520393 h 6858000"/>
              <a:gd name="connsiteX711" fmla="*/ 922050 w 7467600"/>
              <a:gd name="connsiteY711" fmla="*/ 3074867 h 6858000"/>
              <a:gd name="connsiteX712" fmla="*/ 1405265 w 7467600"/>
              <a:gd name="connsiteY712" fmla="*/ 3016319 h 6858000"/>
              <a:gd name="connsiteX713" fmla="*/ 1407512 w 7467600"/>
              <a:gd name="connsiteY713" fmla="*/ 3018001 h 6858000"/>
              <a:gd name="connsiteX714" fmla="*/ 1726266 w 7467600"/>
              <a:gd name="connsiteY714" fmla="*/ 2777274 h 6858000"/>
              <a:gd name="connsiteX715" fmla="*/ 625390 w 7467600"/>
              <a:gd name="connsiteY715" fmla="*/ 2514541 h 6858000"/>
              <a:gd name="connsiteX716" fmla="*/ 619799 w 7467600"/>
              <a:gd name="connsiteY716" fmla="*/ 2527180 h 6858000"/>
              <a:gd name="connsiteX717" fmla="*/ 310030 w 7467600"/>
              <a:gd name="connsiteY717" fmla="*/ 2771818 h 6858000"/>
              <a:gd name="connsiteX718" fmla="*/ 173877 w 7467600"/>
              <a:gd name="connsiteY718" fmla="*/ 2937056 h 6858000"/>
              <a:gd name="connsiteX719" fmla="*/ 77889 w 7467600"/>
              <a:gd name="connsiteY719" fmla="*/ 3138440 h 6858000"/>
              <a:gd name="connsiteX720" fmla="*/ 0 w 7467600"/>
              <a:gd name="connsiteY720" fmla="*/ 3271395 h 6858000"/>
              <a:gd name="connsiteX721" fmla="*/ 0 w 7467600"/>
              <a:gd name="connsiteY721" fmla="*/ 3153002 h 6858000"/>
              <a:gd name="connsiteX722" fmla="*/ 2386 w 7467600"/>
              <a:gd name="connsiteY722" fmla="*/ 3149203 h 6858000"/>
              <a:gd name="connsiteX723" fmla="*/ 89753 w 7467600"/>
              <a:gd name="connsiteY723" fmla="*/ 2987702 h 6858000"/>
              <a:gd name="connsiteX724" fmla="*/ 76869 w 7467600"/>
              <a:gd name="connsiteY724" fmla="*/ 3005404 h 6858000"/>
              <a:gd name="connsiteX725" fmla="*/ 32049 w 7467600"/>
              <a:gd name="connsiteY725" fmla="*/ 3065814 h 6858000"/>
              <a:gd name="connsiteX726" fmla="*/ 0 w 7467600"/>
              <a:gd name="connsiteY726" fmla="*/ 3108744 h 6858000"/>
              <a:gd name="connsiteX727" fmla="*/ 0 w 7467600"/>
              <a:gd name="connsiteY727" fmla="*/ 3058059 h 6858000"/>
              <a:gd name="connsiteX728" fmla="*/ 7610 w 7467600"/>
              <a:gd name="connsiteY728" fmla="*/ 3047889 h 6858000"/>
              <a:gd name="connsiteX729" fmla="*/ 52419 w 7467600"/>
              <a:gd name="connsiteY729" fmla="*/ 2987479 h 6858000"/>
              <a:gd name="connsiteX730" fmla="*/ 59142 w 7467600"/>
              <a:gd name="connsiteY730" fmla="*/ 2978488 h 6858000"/>
              <a:gd name="connsiteX731" fmla="*/ 0 w 7467600"/>
              <a:gd name="connsiteY731" fmla="*/ 3015334 h 6858000"/>
              <a:gd name="connsiteX732" fmla="*/ 0 w 7467600"/>
              <a:gd name="connsiteY732" fmla="*/ 2914286 h 6858000"/>
              <a:gd name="connsiteX733" fmla="*/ 36383 w 7467600"/>
              <a:gd name="connsiteY733" fmla="*/ 2901128 h 6858000"/>
              <a:gd name="connsiteX734" fmla="*/ 156329 w 7467600"/>
              <a:gd name="connsiteY734" fmla="*/ 2840533 h 6858000"/>
              <a:gd name="connsiteX735" fmla="*/ 358355 w 7467600"/>
              <a:gd name="connsiteY735" fmla="*/ 2620471 h 6858000"/>
              <a:gd name="connsiteX736" fmla="*/ 510577 w 7467600"/>
              <a:gd name="connsiteY736" fmla="*/ 2501244 h 6858000"/>
              <a:gd name="connsiteX737" fmla="*/ 211967 w 7467600"/>
              <a:gd name="connsiteY737" fmla="*/ 2479171 h 6858000"/>
              <a:gd name="connsiteX738" fmla="*/ 0 w 7467600"/>
              <a:gd name="connsiteY738" fmla="*/ 2476398 h 6858000"/>
              <a:gd name="connsiteX739" fmla="*/ 0 w 7467600"/>
              <a:gd name="connsiteY739" fmla="*/ 2389189 h 6858000"/>
              <a:gd name="connsiteX740" fmla="*/ 103062 w 7467600"/>
              <a:gd name="connsiteY740" fmla="*/ 2389518 h 6858000"/>
              <a:gd name="connsiteX741" fmla="*/ 510734 w 7467600"/>
              <a:gd name="connsiteY741" fmla="*/ 2416201 h 6858000"/>
              <a:gd name="connsiteX742" fmla="*/ 279257 w 7467600"/>
              <a:gd name="connsiteY742" fmla="*/ 2092102 h 6858000"/>
              <a:gd name="connsiteX743" fmla="*/ 65265 w 7467600"/>
              <a:gd name="connsiteY743" fmla="*/ 2006049 h 6858000"/>
              <a:gd name="connsiteX744" fmla="*/ 0 w 7467600"/>
              <a:gd name="connsiteY744" fmla="*/ 1982532 h 6858000"/>
              <a:gd name="connsiteX745" fmla="*/ 0 w 7467600"/>
              <a:gd name="connsiteY745" fmla="*/ 1912789 h 6858000"/>
              <a:gd name="connsiteX746" fmla="*/ 97460 w 7467600"/>
              <a:gd name="connsiteY746" fmla="*/ 1953725 h 6858000"/>
              <a:gd name="connsiteX747" fmla="*/ 221272 w 7467600"/>
              <a:gd name="connsiteY747" fmla="*/ 1980766 h 6858000"/>
              <a:gd name="connsiteX748" fmla="*/ 116765 w 7467600"/>
              <a:gd name="connsiteY748" fmla="*/ 1911033 h 6858000"/>
              <a:gd name="connsiteX749" fmla="*/ 16405 w 7467600"/>
              <a:gd name="connsiteY749" fmla="*/ 1803412 h 6858000"/>
              <a:gd name="connsiteX750" fmla="*/ 0 w 7467600"/>
              <a:gd name="connsiteY750" fmla="*/ 1784777 h 6858000"/>
              <a:gd name="connsiteX751" fmla="*/ 0 w 7467600"/>
              <a:gd name="connsiteY751" fmla="*/ 1740082 h 6858000"/>
              <a:gd name="connsiteX752" fmla="*/ 39394 w 7467600"/>
              <a:gd name="connsiteY752" fmla="*/ 1784856 h 6858000"/>
              <a:gd name="connsiteX753" fmla="*/ 135813 w 7467600"/>
              <a:gd name="connsiteY753" fmla="*/ 1888838 h 6858000"/>
              <a:gd name="connsiteX754" fmla="*/ 242575 w 7467600"/>
              <a:gd name="connsiteY754" fmla="*/ 1958841 h 6858000"/>
              <a:gd name="connsiteX755" fmla="*/ 82197 w 7467600"/>
              <a:gd name="connsiteY755" fmla="*/ 1754826 h 6858000"/>
              <a:gd name="connsiteX756" fmla="*/ 0 w 7467600"/>
              <a:gd name="connsiteY756" fmla="*/ 1679650 h 6858000"/>
              <a:gd name="connsiteX757" fmla="*/ 0 w 7467600"/>
              <a:gd name="connsiteY757" fmla="*/ 1602463 h 6858000"/>
              <a:gd name="connsiteX758" fmla="*/ 84689 w 7467600"/>
              <a:gd name="connsiteY758" fmla="*/ 1677442 h 6858000"/>
              <a:gd name="connsiteX759" fmla="*/ 298437 w 7467600"/>
              <a:gd name="connsiteY759" fmla="*/ 1968019 h 6858000"/>
              <a:gd name="connsiteX760" fmla="*/ 227269 w 7467600"/>
              <a:gd name="connsiteY760" fmla="*/ 1114064 h 6858000"/>
              <a:gd name="connsiteX761" fmla="*/ 248003 w 7467600"/>
              <a:gd name="connsiteY761" fmla="*/ 1089613 h 6858000"/>
              <a:gd name="connsiteX762" fmla="*/ 427020 w 7467600"/>
              <a:gd name="connsiteY762" fmla="*/ 1619803 h 6858000"/>
              <a:gd name="connsiteX763" fmla="*/ 340345 w 7467600"/>
              <a:gd name="connsiteY763" fmla="*/ 2027739 h 6858000"/>
              <a:gd name="connsiteX764" fmla="*/ 360865 w 7467600"/>
              <a:gd name="connsiteY764" fmla="*/ 2044827 h 6858000"/>
              <a:gd name="connsiteX765" fmla="*/ 560414 w 7467600"/>
              <a:gd name="connsiteY765" fmla="*/ 2421457 h 6858000"/>
              <a:gd name="connsiteX766" fmla="*/ 1359703 w 7467600"/>
              <a:gd name="connsiteY766" fmla="*/ 2578554 h 6858000"/>
              <a:gd name="connsiteX767" fmla="*/ 1359422 w 7467600"/>
              <a:gd name="connsiteY767" fmla="*/ 2577994 h 6858000"/>
              <a:gd name="connsiteX768" fmla="*/ 828701 w 7467600"/>
              <a:gd name="connsiteY768" fmla="*/ 1839520 h 6858000"/>
              <a:gd name="connsiteX769" fmla="*/ 494427 w 7467600"/>
              <a:gd name="connsiteY769" fmla="*/ 1092333 h 6858000"/>
              <a:gd name="connsiteX770" fmla="*/ 506322 w 7467600"/>
              <a:gd name="connsiteY770" fmla="*/ 1020997 h 6858000"/>
              <a:gd name="connsiteX771" fmla="*/ 4570198 w 7467600"/>
              <a:gd name="connsiteY771" fmla="*/ 978081 h 6858000"/>
              <a:gd name="connsiteX772" fmla="*/ 4523691 w 7467600"/>
              <a:gd name="connsiteY772" fmla="*/ 1127776 h 6858000"/>
              <a:gd name="connsiteX773" fmla="*/ 4509875 w 7467600"/>
              <a:gd name="connsiteY773" fmla="*/ 1167552 h 6858000"/>
              <a:gd name="connsiteX774" fmla="*/ 4478168 w 7467600"/>
              <a:gd name="connsiteY774" fmla="*/ 1260735 h 6858000"/>
              <a:gd name="connsiteX775" fmla="*/ 4409309 w 7467600"/>
              <a:gd name="connsiteY775" fmla="*/ 1666996 h 6858000"/>
              <a:gd name="connsiteX776" fmla="*/ 4370031 w 7467600"/>
              <a:gd name="connsiteY776" fmla="*/ 1955666 h 6858000"/>
              <a:gd name="connsiteX777" fmla="*/ 4570198 w 7467600"/>
              <a:gd name="connsiteY777" fmla="*/ 978081 h 6858000"/>
              <a:gd name="connsiteX778" fmla="*/ 4557898 w 7467600"/>
              <a:gd name="connsiteY778" fmla="*/ 900011 h 6858000"/>
              <a:gd name="connsiteX779" fmla="*/ 4344840 w 7467600"/>
              <a:gd name="connsiteY779" fmla="*/ 1922038 h 6858000"/>
              <a:gd name="connsiteX780" fmla="*/ 4378710 w 7467600"/>
              <a:gd name="connsiteY780" fmla="*/ 1665516 h 6858000"/>
              <a:gd name="connsiteX781" fmla="*/ 4448798 w 7467600"/>
              <a:gd name="connsiteY781" fmla="*/ 1253024 h 6858000"/>
              <a:gd name="connsiteX782" fmla="*/ 4480315 w 7467600"/>
              <a:gd name="connsiteY782" fmla="*/ 1158454 h 6858000"/>
              <a:gd name="connsiteX783" fmla="*/ 4494133 w 7467600"/>
              <a:gd name="connsiteY783" fmla="*/ 1118676 h 6858000"/>
              <a:gd name="connsiteX784" fmla="*/ 4557898 w 7467600"/>
              <a:gd name="connsiteY784" fmla="*/ 900011 h 6858000"/>
              <a:gd name="connsiteX785" fmla="*/ 5870151 w 7467600"/>
              <a:gd name="connsiteY785" fmla="*/ 898890 h 6858000"/>
              <a:gd name="connsiteX786" fmla="*/ 5861335 w 7467600"/>
              <a:gd name="connsiteY786" fmla="*/ 899177 h 6858000"/>
              <a:gd name="connsiteX787" fmla="*/ 5843702 w 7467600"/>
              <a:gd name="connsiteY787" fmla="*/ 899748 h 6858000"/>
              <a:gd name="connsiteX788" fmla="*/ 5651107 w 7467600"/>
              <a:gd name="connsiteY788" fmla="*/ 920306 h 6858000"/>
              <a:gd name="connsiteX789" fmla="*/ 5459407 w 7467600"/>
              <a:gd name="connsiteY789" fmla="*/ 940975 h 6858000"/>
              <a:gd name="connsiteX790" fmla="*/ 5374846 w 7467600"/>
              <a:gd name="connsiteY790" fmla="*/ 941988 h 6858000"/>
              <a:gd name="connsiteX791" fmla="*/ 5256105 w 7467600"/>
              <a:gd name="connsiteY791" fmla="*/ 945632 h 6858000"/>
              <a:gd name="connsiteX792" fmla="*/ 5107071 w 7467600"/>
              <a:gd name="connsiteY792" fmla="*/ 969720 h 6858000"/>
              <a:gd name="connsiteX793" fmla="*/ 4998681 w 7467600"/>
              <a:gd name="connsiteY793" fmla="*/ 988771 h 6858000"/>
              <a:gd name="connsiteX794" fmla="*/ 5870151 w 7467600"/>
              <a:gd name="connsiteY794" fmla="*/ 898890 h 6858000"/>
              <a:gd name="connsiteX795" fmla="*/ 5504425 w 7467600"/>
              <a:gd name="connsiteY795" fmla="*/ 848067 h 6858000"/>
              <a:gd name="connsiteX796" fmla="*/ 4968849 w 7467600"/>
              <a:gd name="connsiteY796" fmla="*/ 962318 h 6858000"/>
              <a:gd name="connsiteX797" fmla="*/ 5104039 w 7467600"/>
              <a:gd name="connsiteY797" fmla="*/ 940634 h 6858000"/>
              <a:gd name="connsiteX798" fmla="*/ 5256311 w 7467600"/>
              <a:gd name="connsiteY798" fmla="*/ 916490 h 6858000"/>
              <a:gd name="connsiteX799" fmla="*/ 5377381 w 7467600"/>
              <a:gd name="connsiteY799" fmla="*/ 912671 h 6858000"/>
              <a:gd name="connsiteX800" fmla="*/ 5460148 w 7467600"/>
              <a:gd name="connsiteY800" fmla="*/ 911442 h 6858000"/>
              <a:gd name="connsiteX801" fmla="*/ 5648971 w 7467600"/>
              <a:gd name="connsiteY801" fmla="*/ 891331 h 6858000"/>
              <a:gd name="connsiteX802" fmla="*/ 5844807 w 7467600"/>
              <a:gd name="connsiteY802" fmla="*/ 870718 h 6858000"/>
              <a:gd name="connsiteX803" fmla="*/ 5862975 w 7467600"/>
              <a:gd name="connsiteY803" fmla="*/ 869756 h 6858000"/>
              <a:gd name="connsiteX804" fmla="*/ 5920887 w 7467600"/>
              <a:gd name="connsiteY804" fmla="*/ 865929 h 6858000"/>
              <a:gd name="connsiteX805" fmla="*/ 5504425 w 7467600"/>
              <a:gd name="connsiteY805" fmla="*/ 848067 h 6858000"/>
              <a:gd name="connsiteX806" fmla="*/ 3607114 w 7467600"/>
              <a:gd name="connsiteY806" fmla="*/ 467441 h 6858000"/>
              <a:gd name="connsiteX807" fmla="*/ 3296242 w 7467600"/>
              <a:gd name="connsiteY807" fmla="*/ 807991 h 6858000"/>
              <a:gd name="connsiteX808" fmla="*/ 3174674 w 7467600"/>
              <a:gd name="connsiteY808" fmla="*/ 919759 h 6858000"/>
              <a:gd name="connsiteX809" fmla="*/ 3042978 w 7467600"/>
              <a:gd name="connsiteY809" fmla="*/ 1054894 h 6858000"/>
              <a:gd name="connsiteX810" fmla="*/ 2968914 w 7467600"/>
              <a:gd name="connsiteY810" fmla="*/ 1133756 h 6858000"/>
              <a:gd name="connsiteX811" fmla="*/ 3103823 w 7467600"/>
              <a:gd name="connsiteY811" fmla="*/ 1026814 h 6858000"/>
              <a:gd name="connsiteX812" fmla="*/ 3607114 w 7467600"/>
              <a:gd name="connsiteY812" fmla="*/ 467441 h 6858000"/>
              <a:gd name="connsiteX813" fmla="*/ 3744487 w 7467600"/>
              <a:gd name="connsiteY813" fmla="*/ 383136 h 6858000"/>
              <a:gd name="connsiteX814" fmla="*/ 3970213 w 7467600"/>
              <a:gd name="connsiteY814" fmla="*/ 995559 h 6858000"/>
              <a:gd name="connsiteX815" fmla="*/ 3744487 w 7467600"/>
              <a:gd name="connsiteY815" fmla="*/ 383136 h 6858000"/>
              <a:gd name="connsiteX816" fmla="*/ 3624562 w 7467600"/>
              <a:gd name="connsiteY816" fmla="*/ 367041 h 6858000"/>
              <a:gd name="connsiteX817" fmla="*/ 3489712 w 7467600"/>
              <a:gd name="connsiteY817" fmla="*/ 485386 h 6858000"/>
              <a:gd name="connsiteX818" fmla="*/ 3182994 w 7467600"/>
              <a:gd name="connsiteY818" fmla="*/ 828265 h 6858000"/>
              <a:gd name="connsiteX819" fmla="*/ 2892114 w 7467600"/>
              <a:gd name="connsiteY819" fmla="*/ 1172635 h 6858000"/>
              <a:gd name="connsiteX820" fmla="*/ 3021459 w 7467600"/>
              <a:gd name="connsiteY820" fmla="*/ 1035385 h 6858000"/>
              <a:gd name="connsiteX821" fmla="*/ 3153873 w 7467600"/>
              <a:gd name="connsiteY821" fmla="*/ 898971 h 6858000"/>
              <a:gd name="connsiteX822" fmla="*/ 3276511 w 7467600"/>
              <a:gd name="connsiteY822" fmla="*/ 786423 h 6858000"/>
              <a:gd name="connsiteX823" fmla="*/ 3584154 w 7467600"/>
              <a:gd name="connsiteY823" fmla="*/ 448218 h 6858000"/>
              <a:gd name="connsiteX824" fmla="*/ 3624562 w 7467600"/>
              <a:gd name="connsiteY824" fmla="*/ 367041 h 6858000"/>
              <a:gd name="connsiteX825" fmla="*/ 3766672 w 7467600"/>
              <a:gd name="connsiteY825" fmla="*/ 359429 h 6858000"/>
              <a:gd name="connsiteX826" fmla="*/ 3996338 w 7467600"/>
              <a:gd name="connsiteY826" fmla="*/ 968237 h 6858000"/>
              <a:gd name="connsiteX827" fmla="*/ 3766672 w 7467600"/>
              <a:gd name="connsiteY827" fmla="*/ 359429 h 6858000"/>
              <a:gd name="connsiteX828" fmla="*/ 5805386 w 7467600"/>
              <a:gd name="connsiteY828" fmla="*/ 239240 h 6858000"/>
              <a:gd name="connsiteX829" fmla="*/ 5736947 w 7467600"/>
              <a:gd name="connsiteY829" fmla="*/ 261367 h 6858000"/>
              <a:gd name="connsiteX830" fmla="*/ 5427012 w 7467600"/>
              <a:gd name="connsiteY830" fmla="*/ 311272 h 6858000"/>
              <a:gd name="connsiteX831" fmla="*/ 5147818 w 7467600"/>
              <a:gd name="connsiteY831" fmla="*/ 322112 h 6858000"/>
              <a:gd name="connsiteX832" fmla="*/ 5060854 w 7467600"/>
              <a:gd name="connsiteY832" fmla="*/ 311882 h 6858000"/>
              <a:gd name="connsiteX833" fmla="*/ 4945989 w 7467600"/>
              <a:gd name="connsiteY833" fmla="*/ 300516 h 6858000"/>
              <a:gd name="connsiteX834" fmla="*/ 5410479 w 7467600"/>
              <a:gd name="connsiteY834" fmla="*/ 348434 h 6858000"/>
              <a:gd name="connsiteX835" fmla="*/ 5805386 w 7467600"/>
              <a:gd name="connsiteY835" fmla="*/ 239240 h 6858000"/>
              <a:gd name="connsiteX836" fmla="*/ 5905192 w 7467600"/>
              <a:gd name="connsiteY836" fmla="*/ 163079 h 6858000"/>
              <a:gd name="connsiteX837" fmla="*/ 5865655 w 7467600"/>
              <a:gd name="connsiteY837" fmla="*/ 171901 h 6858000"/>
              <a:gd name="connsiteX838" fmla="*/ 5259740 w 7467600"/>
              <a:gd name="connsiteY838" fmla="*/ 257013 h 6858000"/>
              <a:gd name="connsiteX839" fmla="*/ 5208466 w 7467600"/>
              <a:gd name="connsiteY839" fmla="*/ 257550 h 6858000"/>
              <a:gd name="connsiteX840" fmla="*/ 4980204 w 7467600"/>
              <a:gd name="connsiteY840" fmla="*/ 271903 h 6858000"/>
              <a:gd name="connsiteX841" fmla="*/ 5068068 w 7467600"/>
              <a:gd name="connsiteY841" fmla="*/ 282244 h 6858000"/>
              <a:gd name="connsiteX842" fmla="*/ 5153231 w 7467600"/>
              <a:gd name="connsiteY842" fmla="*/ 292240 h 6858000"/>
              <a:gd name="connsiteX843" fmla="*/ 5426491 w 7467600"/>
              <a:gd name="connsiteY843" fmla="*/ 281128 h 6858000"/>
              <a:gd name="connsiteX844" fmla="*/ 5731212 w 7467600"/>
              <a:gd name="connsiteY844" fmla="*/ 231951 h 6858000"/>
              <a:gd name="connsiteX845" fmla="*/ 5905192 w 7467600"/>
              <a:gd name="connsiteY845" fmla="*/ 163079 h 6858000"/>
              <a:gd name="connsiteX846" fmla="*/ 5944437 w 7467600"/>
              <a:gd name="connsiteY846" fmla="*/ 113829 h 6858000"/>
              <a:gd name="connsiteX847" fmla="*/ 5825032 w 7467600"/>
              <a:gd name="connsiteY847" fmla="*/ 146405 h 6858000"/>
              <a:gd name="connsiteX848" fmla="*/ 4955599 w 7467600"/>
              <a:gd name="connsiteY848" fmla="*/ 247008 h 6858000"/>
              <a:gd name="connsiteX849" fmla="*/ 5210104 w 7467600"/>
              <a:gd name="connsiteY849" fmla="*/ 228123 h 6858000"/>
              <a:gd name="connsiteX850" fmla="*/ 5261015 w 7467600"/>
              <a:gd name="connsiteY850" fmla="*/ 227087 h 6858000"/>
              <a:gd name="connsiteX851" fmla="*/ 5861181 w 7467600"/>
              <a:gd name="connsiteY851" fmla="*/ 143093 h 6858000"/>
              <a:gd name="connsiteX852" fmla="*/ 5961252 w 7467600"/>
              <a:gd name="connsiteY852" fmla="*/ 114820 h 6858000"/>
              <a:gd name="connsiteX853" fmla="*/ 5944437 w 7467600"/>
              <a:gd name="connsiteY853" fmla="*/ 113829 h 6858000"/>
              <a:gd name="connsiteX854" fmla="*/ 3882765 w 7467600"/>
              <a:gd name="connsiteY854" fmla="*/ 0 h 6858000"/>
              <a:gd name="connsiteX855" fmla="*/ 3995099 w 7467600"/>
              <a:gd name="connsiteY855" fmla="*/ 0 h 6858000"/>
              <a:gd name="connsiteX856" fmla="*/ 4163818 w 7467600"/>
              <a:gd name="connsiteY856" fmla="*/ 234104 h 6858000"/>
              <a:gd name="connsiteX857" fmla="*/ 4172099 w 7467600"/>
              <a:gd name="connsiteY857" fmla="*/ 234207 h 6858000"/>
              <a:gd name="connsiteX858" fmla="*/ 4784282 w 7467600"/>
              <a:gd name="connsiteY858" fmla="*/ 276561 h 6858000"/>
              <a:gd name="connsiteX859" fmla="*/ 4801687 w 7467600"/>
              <a:gd name="connsiteY859" fmla="*/ 267764 h 6858000"/>
              <a:gd name="connsiteX860" fmla="*/ 6082788 w 7467600"/>
              <a:gd name="connsiteY860" fmla="*/ 64119 h 6858000"/>
              <a:gd name="connsiteX861" fmla="*/ 6099442 w 7467600"/>
              <a:gd name="connsiteY861" fmla="*/ 82568 h 6858000"/>
              <a:gd name="connsiteX862" fmla="*/ 4804137 w 7467600"/>
              <a:gd name="connsiteY862" fmla="*/ 320931 h 6858000"/>
              <a:gd name="connsiteX863" fmla="*/ 4227047 w 7467600"/>
              <a:gd name="connsiteY863" fmla="*/ 313415 h 6858000"/>
              <a:gd name="connsiteX864" fmla="*/ 4346041 w 7467600"/>
              <a:gd name="connsiteY864" fmla="*/ 456086 h 6858000"/>
              <a:gd name="connsiteX865" fmla="*/ 4870967 w 7467600"/>
              <a:gd name="connsiteY865" fmla="*/ 963061 h 6858000"/>
              <a:gd name="connsiteX866" fmla="*/ 4889647 w 7467600"/>
              <a:gd name="connsiteY866" fmla="*/ 957147 h 6858000"/>
              <a:gd name="connsiteX867" fmla="*/ 5422504 w 7467600"/>
              <a:gd name="connsiteY867" fmla="*/ 805191 h 6858000"/>
              <a:gd name="connsiteX868" fmla="*/ 6087656 w 7467600"/>
              <a:gd name="connsiteY868" fmla="*/ 826703 h 6858000"/>
              <a:gd name="connsiteX869" fmla="*/ 6058717 w 7467600"/>
              <a:gd name="connsiteY869" fmla="*/ 865992 h 6858000"/>
              <a:gd name="connsiteX870" fmla="*/ 4974153 w 7467600"/>
              <a:gd name="connsiteY870" fmla="*/ 1045456 h 6858000"/>
              <a:gd name="connsiteX871" fmla="*/ 5627835 w 7467600"/>
              <a:gd name="connsiteY871" fmla="*/ 1472077 h 6858000"/>
              <a:gd name="connsiteX872" fmla="*/ 5629817 w 7467600"/>
              <a:gd name="connsiteY872" fmla="*/ 1471412 h 6858000"/>
              <a:gd name="connsiteX873" fmla="*/ 5634124 w 7467600"/>
              <a:gd name="connsiteY873" fmla="*/ 1470572 h 6858000"/>
              <a:gd name="connsiteX874" fmla="*/ 5755832 w 7467600"/>
              <a:gd name="connsiteY874" fmla="*/ 1383886 h 6858000"/>
              <a:gd name="connsiteX875" fmla="*/ 6014186 w 7467600"/>
              <a:gd name="connsiteY875" fmla="*/ 1279799 h 6858000"/>
              <a:gd name="connsiteX876" fmla="*/ 6901619 w 7467600"/>
              <a:gd name="connsiteY876" fmla="*/ 1047874 h 6858000"/>
              <a:gd name="connsiteX877" fmla="*/ 6931566 w 7467600"/>
              <a:gd name="connsiteY877" fmla="*/ 1062034 h 6858000"/>
              <a:gd name="connsiteX878" fmla="*/ 5790982 w 7467600"/>
              <a:gd name="connsiteY878" fmla="*/ 1561380 h 6858000"/>
              <a:gd name="connsiteX879" fmla="*/ 6188971 w 7467600"/>
              <a:gd name="connsiteY879" fmla="*/ 1755168 h 6858000"/>
              <a:gd name="connsiteX880" fmla="*/ 6202446 w 7467600"/>
              <a:gd name="connsiteY880" fmla="*/ 1752268 h 6858000"/>
              <a:gd name="connsiteX881" fmla="*/ 7179560 w 7467600"/>
              <a:gd name="connsiteY881" fmla="*/ 1467551 h 6858000"/>
              <a:gd name="connsiteX882" fmla="*/ 7158730 w 7467600"/>
              <a:gd name="connsiteY882" fmla="*/ 1507835 h 6858000"/>
              <a:gd name="connsiteX883" fmla="*/ 6326959 w 7467600"/>
              <a:gd name="connsiteY883" fmla="*/ 1817686 h 6858000"/>
              <a:gd name="connsiteX884" fmla="*/ 6537433 w 7467600"/>
              <a:gd name="connsiteY884" fmla="*/ 1907790 h 6858000"/>
              <a:gd name="connsiteX885" fmla="*/ 6550221 w 7467600"/>
              <a:gd name="connsiteY885" fmla="*/ 1910729 h 6858000"/>
              <a:gd name="connsiteX886" fmla="*/ 6964438 w 7467600"/>
              <a:gd name="connsiteY886" fmla="*/ 2209505 h 6858000"/>
              <a:gd name="connsiteX887" fmla="*/ 7367862 w 7467600"/>
              <a:gd name="connsiteY887" fmla="*/ 2806833 h 6858000"/>
              <a:gd name="connsiteX888" fmla="*/ 7364329 w 7467600"/>
              <a:gd name="connsiteY888" fmla="*/ 2826907 h 6858000"/>
              <a:gd name="connsiteX889" fmla="*/ 7290545 w 7467600"/>
              <a:gd name="connsiteY889" fmla="*/ 2850663 h 6858000"/>
              <a:gd name="connsiteX890" fmla="*/ 6472036 w 7467600"/>
              <a:gd name="connsiteY890" fmla="*/ 1959003 h 6858000"/>
              <a:gd name="connsiteX891" fmla="*/ 5792897 w 7467600"/>
              <a:gd name="connsiteY891" fmla="*/ 1647747 h 6858000"/>
              <a:gd name="connsiteX892" fmla="*/ 5842751 w 7467600"/>
              <a:gd name="connsiteY892" fmla="*/ 1816112 h 6858000"/>
              <a:gd name="connsiteX893" fmla="*/ 5847424 w 7467600"/>
              <a:gd name="connsiteY893" fmla="*/ 1815776 h 6858000"/>
              <a:gd name="connsiteX894" fmla="*/ 6399821 w 7467600"/>
              <a:gd name="connsiteY894" fmla="*/ 2344799 h 6858000"/>
              <a:gd name="connsiteX895" fmla="*/ 6323232 w 7467600"/>
              <a:gd name="connsiteY895" fmla="*/ 2389634 h 6858000"/>
              <a:gd name="connsiteX896" fmla="*/ 5942958 w 7467600"/>
              <a:gd name="connsiteY896" fmla="*/ 2077708 h 6858000"/>
              <a:gd name="connsiteX897" fmla="*/ 5921559 w 7467600"/>
              <a:gd name="connsiteY897" fmla="*/ 2378596 h 6858000"/>
              <a:gd name="connsiteX898" fmla="*/ 5817651 w 7467600"/>
              <a:gd name="connsiteY898" fmla="*/ 3023919 h 6858000"/>
              <a:gd name="connsiteX899" fmla="*/ 5729634 w 7467600"/>
              <a:gd name="connsiteY899" fmla="*/ 3051849 h 6858000"/>
              <a:gd name="connsiteX900" fmla="*/ 5611018 w 7467600"/>
              <a:gd name="connsiteY900" fmla="*/ 2316769 h 6858000"/>
              <a:gd name="connsiteX901" fmla="*/ 5687608 w 7467600"/>
              <a:gd name="connsiteY901" fmla="*/ 2039972 h 6858000"/>
              <a:gd name="connsiteX902" fmla="*/ 5657554 w 7467600"/>
              <a:gd name="connsiteY902" fmla="*/ 1576445 h 6858000"/>
              <a:gd name="connsiteX903" fmla="*/ 5150475 w 7467600"/>
              <a:gd name="connsiteY903" fmla="*/ 1274012 h 6858000"/>
              <a:gd name="connsiteX904" fmla="*/ 5349142 w 7467600"/>
              <a:gd name="connsiteY904" fmla="*/ 2204405 h 6858000"/>
              <a:gd name="connsiteX905" fmla="*/ 5262214 w 7467600"/>
              <a:gd name="connsiteY905" fmla="*/ 2233836 h 6858000"/>
              <a:gd name="connsiteX906" fmla="*/ 4981539 w 7467600"/>
              <a:gd name="connsiteY906" fmla="*/ 1542201 h 6858000"/>
              <a:gd name="connsiteX907" fmla="*/ 4958461 w 7467600"/>
              <a:gd name="connsiteY907" fmla="*/ 1136957 h 6858000"/>
              <a:gd name="connsiteX908" fmla="*/ 4655015 w 7467600"/>
              <a:gd name="connsiteY908" fmla="*/ 891426 h 6858000"/>
              <a:gd name="connsiteX909" fmla="*/ 4348002 w 7467600"/>
              <a:gd name="connsiteY909" fmla="*/ 2205895 h 6858000"/>
              <a:gd name="connsiteX910" fmla="*/ 4262250 w 7467600"/>
              <a:gd name="connsiteY910" fmla="*/ 2219972 h 6858000"/>
              <a:gd name="connsiteX911" fmla="*/ 4550611 w 7467600"/>
              <a:gd name="connsiteY911" fmla="*/ 817540 h 6858000"/>
              <a:gd name="connsiteX912" fmla="*/ 4564418 w 7467600"/>
              <a:gd name="connsiteY912" fmla="*/ 808293 h 6858000"/>
              <a:gd name="connsiteX913" fmla="*/ 4266388 w 7467600"/>
              <a:gd name="connsiteY913" fmla="*/ 500083 h 6858000"/>
              <a:gd name="connsiteX914" fmla="*/ 4032842 w 7467600"/>
              <a:gd name="connsiteY914" fmla="*/ 211809 h 6858000"/>
              <a:gd name="connsiteX915" fmla="*/ 3882765 w 7467600"/>
              <a:gd name="connsiteY915" fmla="*/ 0 h 6858000"/>
              <a:gd name="connsiteX916" fmla="*/ 3721337 w 7467600"/>
              <a:gd name="connsiteY916" fmla="*/ 0 h 6858000"/>
              <a:gd name="connsiteX917" fmla="*/ 3797544 w 7467600"/>
              <a:gd name="connsiteY917" fmla="*/ 0 h 6858000"/>
              <a:gd name="connsiteX918" fmla="*/ 3775734 w 7467600"/>
              <a:gd name="connsiteY918" fmla="*/ 95131 h 6858000"/>
              <a:gd name="connsiteX919" fmla="*/ 3724807 w 7467600"/>
              <a:gd name="connsiteY919" fmla="*/ 272257 h 6858000"/>
              <a:gd name="connsiteX920" fmla="*/ 3726844 w 7467600"/>
              <a:gd name="connsiteY920" fmla="*/ 282988 h 6858000"/>
              <a:gd name="connsiteX921" fmla="*/ 3742664 w 7467600"/>
              <a:gd name="connsiteY921" fmla="*/ 279918 h 6858000"/>
              <a:gd name="connsiteX922" fmla="*/ 4103910 w 7467600"/>
              <a:gd name="connsiteY922" fmla="*/ 1161917 h 6858000"/>
              <a:gd name="connsiteX923" fmla="*/ 4020269 w 7467600"/>
              <a:gd name="connsiteY923" fmla="*/ 1200406 h 6858000"/>
              <a:gd name="connsiteX924" fmla="*/ 3674882 w 7467600"/>
              <a:gd name="connsiteY924" fmla="*/ 488524 h 6858000"/>
              <a:gd name="connsiteX925" fmla="*/ 3132682 w 7467600"/>
              <a:gd name="connsiteY925" fmla="*/ 1072284 h 6858000"/>
              <a:gd name="connsiteX926" fmla="*/ 2716346 w 7467600"/>
              <a:gd name="connsiteY926" fmla="*/ 1276376 h 6858000"/>
              <a:gd name="connsiteX927" fmla="*/ 2716772 w 7467600"/>
              <a:gd name="connsiteY927" fmla="*/ 1255462 h 6858000"/>
              <a:gd name="connsiteX928" fmla="*/ 3471096 w 7467600"/>
              <a:gd name="connsiteY928" fmla="*/ 437072 h 6858000"/>
              <a:gd name="connsiteX929" fmla="*/ 3639057 w 7467600"/>
              <a:gd name="connsiteY929" fmla="*/ 286334 h 6858000"/>
              <a:gd name="connsiteX930" fmla="*/ 3640309 w 7467600"/>
              <a:gd name="connsiteY930" fmla="*/ 284664 h 6858000"/>
              <a:gd name="connsiteX931" fmla="*/ 3646022 w 7467600"/>
              <a:gd name="connsiteY931" fmla="*/ 276711 h 6858000"/>
              <a:gd name="connsiteX932" fmla="*/ 3707943 w 7467600"/>
              <a:gd name="connsiteY932" fmla="*/ 65958 h 6858000"/>
              <a:gd name="connsiteX933" fmla="*/ 3721337 w 7467600"/>
              <a:gd name="connsiteY933" fmla="*/ 0 h 6858000"/>
              <a:gd name="connsiteX934" fmla="*/ 2867960 w 7467600"/>
              <a:gd name="connsiteY934" fmla="*/ 0 h 6858000"/>
              <a:gd name="connsiteX935" fmla="*/ 2926351 w 7467600"/>
              <a:gd name="connsiteY935" fmla="*/ 0 h 6858000"/>
              <a:gd name="connsiteX936" fmla="*/ 2902823 w 7467600"/>
              <a:gd name="connsiteY936" fmla="*/ 262929 h 6858000"/>
              <a:gd name="connsiteX937" fmla="*/ 2940663 w 7467600"/>
              <a:gd name="connsiteY937" fmla="*/ 140884 h 6858000"/>
              <a:gd name="connsiteX938" fmla="*/ 2947039 w 7467600"/>
              <a:gd name="connsiteY938" fmla="*/ 122524 h 6858000"/>
              <a:gd name="connsiteX939" fmla="*/ 2984316 w 7467600"/>
              <a:gd name="connsiteY939" fmla="*/ 0 h 6858000"/>
              <a:gd name="connsiteX940" fmla="*/ 3016114 w 7467600"/>
              <a:gd name="connsiteY940" fmla="*/ 0 h 6858000"/>
              <a:gd name="connsiteX941" fmla="*/ 2979949 w 7467600"/>
              <a:gd name="connsiteY941" fmla="*/ 119274 h 6858000"/>
              <a:gd name="connsiteX942" fmla="*/ 3023879 w 7467600"/>
              <a:gd name="connsiteY942" fmla="*/ 0 h 6858000"/>
              <a:gd name="connsiteX943" fmla="*/ 3105400 w 7467600"/>
              <a:gd name="connsiteY943" fmla="*/ 0 h 6858000"/>
              <a:gd name="connsiteX944" fmla="*/ 3094669 w 7467600"/>
              <a:gd name="connsiteY944" fmla="*/ 30308 h 6858000"/>
              <a:gd name="connsiteX945" fmla="*/ 2901945 w 7467600"/>
              <a:gd name="connsiteY945" fmla="*/ 466538 h 6858000"/>
              <a:gd name="connsiteX946" fmla="*/ 2815209 w 7467600"/>
              <a:gd name="connsiteY946" fmla="*/ 497361 h 6858000"/>
              <a:gd name="connsiteX947" fmla="*/ 2844845 w 7467600"/>
              <a:gd name="connsiteY947" fmla="*/ 127638 h 6858000"/>
              <a:gd name="connsiteX948" fmla="*/ 2867960 w 7467600"/>
              <a:gd name="connsiteY948" fmla="*/ 0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1057230 w 7467600"/>
              <a:gd name="connsiteY974" fmla="*/ 0 h 6858000"/>
              <a:gd name="connsiteX975" fmla="*/ 43151 w 7467600"/>
              <a:gd name="connsiteY975" fmla="*/ 0 h 6858000"/>
              <a:gd name="connsiteX976" fmla="*/ 95283 w 7467600"/>
              <a:gd name="connsiteY976" fmla="*/ 0 h 6858000"/>
              <a:gd name="connsiteX977" fmla="*/ 300708 w 7467600"/>
              <a:gd name="connsiteY977" fmla="*/ 154571 h 6858000"/>
              <a:gd name="connsiteX978" fmla="*/ 530414 w 7467600"/>
              <a:gd name="connsiteY978" fmla="*/ 354673 h 6858000"/>
              <a:gd name="connsiteX979" fmla="*/ 333785 w 7467600"/>
              <a:gd name="connsiteY979" fmla="*/ 161564 h 6858000"/>
              <a:gd name="connsiteX980" fmla="*/ 147005 w 7467600"/>
              <a:gd name="connsiteY980" fmla="*/ 0 h 6858000"/>
              <a:gd name="connsiteX981" fmla="*/ 272509 w 7467600"/>
              <a:gd name="connsiteY981" fmla="*/ 0 h 6858000"/>
              <a:gd name="connsiteX982" fmla="*/ 326276 w 7467600"/>
              <a:gd name="connsiteY982" fmla="*/ 45847 h 6858000"/>
              <a:gd name="connsiteX983" fmla="*/ 823759 w 7467600"/>
              <a:gd name="connsiteY983" fmla="*/ 574145 h 6858000"/>
              <a:gd name="connsiteX984" fmla="*/ 811254 w 7467600"/>
              <a:gd name="connsiteY984" fmla="*/ 665546 h 6858000"/>
              <a:gd name="connsiteX985" fmla="*/ 154042 w 7467600"/>
              <a:gd name="connsiteY985" fmla="*/ 261522 h 6858000"/>
              <a:gd name="connsiteX986" fmla="*/ 13550 w 7467600"/>
              <a:gd name="connsiteY986" fmla="*/ 158423 h 6858000"/>
              <a:gd name="connsiteX987" fmla="*/ 0 w 7467600"/>
              <a:gd name="connsiteY987" fmla="*/ 146618 h 6858000"/>
              <a:gd name="connsiteX988" fmla="*/ 0 w 7467600"/>
              <a:gd name="connsiteY988" fmla="*/ 59161 h 6858000"/>
              <a:gd name="connsiteX989" fmla="*/ 45427 w 7467600"/>
              <a:gd name="connsiteY989" fmla="*/ 101078 h 6858000"/>
              <a:gd name="connsiteX990" fmla="*/ 630103 w 7467600"/>
              <a:gd name="connsiteY990" fmla="*/ 485885 h 6858000"/>
              <a:gd name="connsiteX991" fmla="*/ 532040 w 7467600"/>
              <a:gd name="connsiteY991" fmla="*/ 399359 h 6858000"/>
              <a:gd name="connsiteX992" fmla="*/ 517618 w 7467600"/>
              <a:gd name="connsiteY992" fmla="*/ 385726 h 6858000"/>
              <a:gd name="connsiteX993" fmla="*/ 285074 w 7467600"/>
              <a:gd name="connsiteY993" fmla="*/ 182755 h 6858000"/>
              <a:gd name="connsiteX994" fmla="*/ 43151 w 7467600"/>
              <a:gd name="connsiteY99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77736 h 6858000"/>
              <a:gd name="connsiteX138" fmla="*/ 1903353 w 7467600"/>
              <a:gd name="connsiteY138" fmla="*/ 5044827 h 6858000"/>
              <a:gd name="connsiteX139" fmla="*/ 1936931 w 7467600"/>
              <a:gd name="connsiteY139" fmla="*/ 5093954 h 6858000"/>
              <a:gd name="connsiteX140" fmla="*/ 2195868 w 7467600"/>
              <a:gd name="connsiteY140" fmla="*/ 5396574 h 6858000"/>
              <a:gd name="connsiteX141" fmla="*/ 2088852 w 7467600"/>
              <a:gd name="connsiteY141" fmla="*/ 5166123 h 6858000"/>
              <a:gd name="connsiteX142" fmla="*/ 1958241 w 7467600"/>
              <a:gd name="connsiteY142" fmla="*/ 5067955 h 6858000"/>
              <a:gd name="connsiteX143" fmla="*/ 1903353 w 7467600"/>
              <a:gd name="connsiteY143" fmla="*/ 5044827 h 6858000"/>
              <a:gd name="connsiteX144" fmla="*/ 1979378 w 7467600"/>
              <a:gd name="connsiteY144" fmla="*/ 4769504 h 6858000"/>
              <a:gd name="connsiteX145" fmla="*/ 2882120 w 7467600"/>
              <a:gd name="connsiteY145" fmla="*/ 5064547 h 6858000"/>
              <a:gd name="connsiteX146" fmla="*/ 2793103 w 7467600"/>
              <a:gd name="connsiteY146" fmla="*/ 5039699 h 6858000"/>
              <a:gd name="connsiteX147" fmla="*/ 2770041 w 7467600"/>
              <a:gd name="connsiteY147" fmla="*/ 5033634 h 6858000"/>
              <a:gd name="connsiteX148" fmla="*/ 1979378 w 7467600"/>
              <a:gd name="connsiteY148" fmla="*/ 4769504 h 6858000"/>
              <a:gd name="connsiteX149" fmla="*/ 1927410 w 7467600"/>
              <a:gd name="connsiteY149" fmla="*/ 4716164 h 6858000"/>
              <a:gd name="connsiteX150" fmla="*/ 1959587 w 7467600"/>
              <a:gd name="connsiteY150" fmla="*/ 4728849 h 6858000"/>
              <a:gd name="connsiteX151" fmla="*/ 2777707 w 7467600"/>
              <a:gd name="connsiteY151" fmla="*/ 5003991 h 6858000"/>
              <a:gd name="connsiteX152" fmla="*/ 2800768 w 7467600"/>
              <a:gd name="connsiteY152" fmla="*/ 5010056 h 6858000"/>
              <a:gd name="connsiteX153" fmla="*/ 2879408 w 7467600"/>
              <a:gd name="connsiteY153" fmla="*/ 5031590 h 6858000"/>
              <a:gd name="connsiteX154" fmla="*/ 2862295 w 7467600"/>
              <a:gd name="connsiteY154" fmla="*/ 5022958 h 6858000"/>
              <a:gd name="connsiteX155" fmla="*/ 2813343 w 7467600"/>
              <a:gd name="connsiteY155" fmla="*/ 4998369 h 6858000"/>
              <a:gd name="connsiteX156" fmla="*/ 2646245 w 7467600"/>
              <a:gd name="connsiteY156" fmla="*/ 4930999 h 6858000"/>
              <a:gd name="connsiteX157" fmla="*/ 1999243 w 7467600"/>
              <a:gd name="connsiteY157" fmla="*/ 4730524 h 6858000"/>
              <a:gd name="connsiteX158" fmla="*/ 1979527 w 7467600"/>
              <a:gd name="connsiteY158" fmla="*/ 4726651 h 6858000"/>
              <a:gd name="connsiteX159" fmla="*/ 1927410 w 7467600"/>
              <a:gd name="connsiteY159" fmla="*/ 4716164 h 6858000"/>
              <a:gd name="connsiteX160" fmla="*/ 1997014 w 7467600"/>
              <a:gd name="connsiteY160" fmla="*/ 4698007 h 6858000"/>
              <a:gd name="connsiteX161" fmla="*/ 2005458 w 7467600"/>
              <a:gd name="connsiteY161" fmla="*/ 4699540 h 6858000"/>
              <a:gd name="connsiteX162" fmla="*/ 2657186 w 7467600"/>
              <a:gd name="connsiteY162" fmla="*/ 4901687 h 6858000"/>
              <a:gd name="connsiteX163" fmla="*/ 2826662 w 7467600"/>
              <a:gd name="connsiteY163" fmla="*/ 4970362 h 6858000"/>
              <a:gd name="connsiteX164" fmla="*/ 2876100 w 7467600"/>
              <a:gd name="connsiteY164" fmla="*/ 4995397 h 6858000"/>
              <a:gd name="connsiteX165" fmla="*/ 3042600 w 7467600"/>
              <a:gd name="connsiteY165" fmla="*/ 5059532 h 6858000"/>
              <a:gd name="connsiteX166" fmla="*/ 1997014 w 7467600"/>
              <a:gd name="connsiteY166" fmla="*/ 4698007 h 6858000"/>
              <a:gd name="connsiteX167" fmla="*/ 2305292 w 7467600"/>
              <a:gd name="connsiteY167" fmla="*/ 4219492 h 6858000"/>
              <a:gd name="connsiteX168" fmla="*/ 3360922 w 7467600"/>
              <a:gd name="connsiteY168" fmla="*/ 4529373 h 6858000"/>
              <a:gd name="connsiteX169" fmla="*/ 3492420 w 7467600"/>
              <a:gd name="connsiteY169" fmla="*/ 4510145 h 6858000"/>
              <a:gd name="connsiteX170" fmla="*/ 3364086 w 7467600"/>
              <a:gd name="connsiteY170" fmla="*/ 4480340 h 6858000"/>
              <a:gd name="connsiteX171" fmla="*/ 3225818 w 7467600"/>
              <a:gd name="connsiteY171" fmla="*/ 4411822 h 6858000"/>
              <a:gd name="connsiteX172" fmla="*/ 3129696 w 7467600"/>
              <a:gd name="connsiteY172" fmla="*/ 4360704 h 6858000"/>
              <a:gd name="connsiteX173" fmla="*/ 2814545 w 7467600"/>
              <a:gd name="connsiteY173" fmla="*/ 4282955 h 6858000"/>
              <a:gd name="connsiteX174" fmla="*/ 2305292 w 7467600"/>
              <a:gd name="connsiteY174" fmla="*/ 4219492 h 6858000"/>
              <a:gd name="connsiteX175" fmla="*/ 2626982 w 7467600"/>
              <a:gd name="connsiteY175" fmla="*/ 4206450 h 6858000"/>
              <a:gd name="connsiteX176" fmla="*/ 2490617 w 7467600"/>
              <a:gd name="connsiteY176" fmla="*/ 4206951 h 6858000"/>
              <a:gd name="connsiteX177" fmla="*/ 2819869 w 7467600"/>
              <a:gd name="connsiteY177" fmla="*/ 4252936 h 6858000"/>
              <a:gd name="connsiteX178" fmla="*/ 3143018 w 7467600"/>
              <a:gd name="connsiteY178" fmla="*/ 4332698 h 6858000"/>
              <a:gd name="connsiteX179" fmla="*/ 3241520 w 7467600"/>
              <a:gd name="connsiteY179" fmla="*/ 4385112 h 6858000"/>
              <a:gd name="connsiteX180" fmla="*/ 3374575 w 7467600"/>
              <a:gd name="connsiteY180" fmla="*/ 4451517 h 6858000"/>
              <a:gd name="connsiteX181" fmla="*/ 3505221 w 7467600"/>
              <a:gd name="connsiteY181" fmla="*/ 4480757 h 6858000"/>
              <a:gd name="connsiteX182" fmla="*/ 2626982 w 7467600"/>
              <a:gd name="connsiteY182" fmla="*/ 4206450 h 6858000"/>
              <a:gd name="connsiteX183" fmla="*/ 1310106 w 7467600"/>
              <a:gd name="connsiteY183" fmla="*/ 3943217 h 6858000"/>
              <a:gd name="connsiteX184" fmla="*/ 854994 w 7467600"/>
              <a:gd name="connsiteY184" fmla="*/ 4399136 h 6858000"/>
              <a:gd name="connsiteX185" fmla="*/ 742462 w 7467600"/>
              <a:gd name="connsiteY185" fmla="*/ 4594648 h 6858000"/>
              <a:gd name="connsiteX186" fmla="*/ 820602 w 7467600"/>
              <a:gd name="connsiteY186" fmla="*/ 4485915 h 6858000"/>
              <a:gd name="connsiteX187" fmla="*/ 878295 w 7467600"/>
              <a:gd name="connsiteY187" fmla="*/ 4403594 h 6858000"/>
              <a:gd name="connsiteX188" fmla="*/ 1240607 w 7467600"/>
              <a:gd name="connsiteY188" fmla="*/ 4010401 h 6858000"/>
              <a:gd name="connsiteX189" fmla="*/ 1310106 w 7467600"/>
              <a:gd name="connsiteY189" fmla="*/ 3943217 h 6858000"/>
              <a:gd name="connsiteX190" fmla="*/ 1423113 w 7467600"/>
              <a:gd name="connsiteY190" fmla="*/ 3874565 h 6858000"/>
              <a:gd name="connsiteX191" fmla="*/ 1260565 w 7467600"/>
              <a:gd name="connsiteY191" fmla="*/ 4031982 h 6858000"/>
              <a:gd name="connsiteX192" fmla="*/ 901900 w 7467600"/>
              <a:gd name="connsiteY192" fmla="*/ 4421236 h 6858000"/>
              <a:gd name="connsiteX193" fmla="*/ 845044 w 7467600"/>
              <a:gd name="connsiteY193" fmla="*/ 4502436 h 6858000"/>
              <a:gd name="connsiteX194" fmla="*/ 685926 w 7467600"/>
              <a:gd name="connsiteY194" fmla="*/ 4703069 h 6858000"/>
              <a:gd name="connsiteX195" fmla="*/ 684248 w 7467600"/>
              <a:gd name="connsiteY195" fmla="*/ 4706721 h 6858000"/>
              <a:gd name="connsiteX196" fmla="*/ 1423113 w 7467600"/>
              <a:gd name="connsiteY196" fmla="*/ 3874565 h 6858000"/>
              <a:gd name="connsiteX197" fmla="*/ 3316479 w 7467600"/>
              <a:gd name="connsiteY197" fmla="*/ 3872136 h 6858000"/>
              <a:gd name="connsiteX198" fmla="*/ 3546806 w 7467600"/>
              <a:gd name="connsiteY198" fmla="*/ 4356139 h 6858000"/>
              <a:gd name="connsiteX199" fmla="*/ 3364433 w 7467600"/>
              <a:gd name="connsiteY199" fmla="*/ 3953121 h 6858000"/>
              <a:gd name="connsiteX200" fmla="*/ 3316479 w 7467600"/>
              <a:gd name="connsiteY200" fmla="*/ 3872136 h 6858000"/>
              <a:gd name="connsiteX201" fmla="*/ 3291335 w 7467600"/>
              <a:gd name="connsiteY201" fmla="*/ 3767420 h 6858000"/>
              <a:gd name="connsiteX202" fmla="*/ 3390805 w 7467600"/>
              <a:gd name="connsiteY202" fmla="*/ 3937163 h 6858000"/>
              <a:gd name="connsiteX203" fmla="*/ 3579062 w 7467600"/>
              <a:gd name="connsiteY203" fmla="*/ 4359040 h 6858000"/>
              <a:gd name="connsiteX204" fmla="*/ 3467355 w 7467600"/>
              <a:gd name="connsiteY204" fmla="*/ 3988130 h 6858000"/>
              <a:gd name="connsiteX205" fmla="*/ 3310753 w 7467600"/>
              <a:gd name="connsiteY205" fmla="*/ 3787140 h 6858000"/>
              <a:gd name="connsiteX206" fmla="*/ 3291335 w 7467600"/>
              <a:gd name="connsiteY206" fmla="*/ 3767420 h 6858000"/>
              <a:gd name="connsiteX207" fmla="*/ 1635889 w 7467600"/>
              <a:gd name="connsiteY207" fmla="*/ 3709494 h 6858000"/>
              <a:gd name="connsiteX208" fmla="*/ 1634800 w 7467600"/>
              <a:gd name="connsiteY208" fmla="*/ 3731111 h 6858000"/>
              <a:gd name="connsiteX209" fmla="*/ 1635889 w 7467600"/>
              <a:gd name="connsiteY209" fmla="*/ 3709494 h 6858000"/>
              <a:gd name="connsiteX210" fmla="*/ 1510397 w 7467600"/>
              <a:gd name="connsiteY210" fmla="*/ 3684705 h 6858000"/>
              <a:gd name="connsiteX211" fmla="*/ 1146550 w 7467600"/>
              <a:gd name="connsiteY211" fmla="*/ 3802012 h 6858000"/>
              <a:gd name="connsiteX212" fmla="*/ 698834 w 7467600"/>
              <a:gd name="connsiteY212" fmla="*/ 3952272 h 6858000"/>
              <a:gd name="connsiteX213" fmla="*/ 34256 w 7467600"/>
              <a:gd name="connsiteY213" fmla="*/ 4347603 h 6858000"/>
              <a:gd name="connsiteX214" fmla="*/ 527241 w 7467600"/>
              <a:gd name="connsiteY214" fmla="*/ 4065078 h 6858000"/>
              <a:gd name="connsiteX215" fmla="*/ 1510397 w 7467600"/>
              <a:gd name="connsiteY215" fmla="*/ 3684705 h 6858000"/>
              <a:gd name="connsiteX216" fmla="*/ 1313114 w 7467600"/>
              <a:gd name="connsiteY216" fmla="*/ 3655216 h 6858000"/>
              <a:gd name="connsiteX217" fmla="*/ 1109304 w 7467600"/>
              <a:gd name="connsiteY217" fmla="*/ 3669030 h 6858000"/>
              <a:gd name="connsiteX218" fmla="*/ 8129 w 7467600"/>
              <a:gd name="connsiteY218" fmla="*/ 4330519 h 6858000"/>
              <a:gd name="connsiteX219" fmla="*/ 687572 w 7467600"/>
              <a:gd name="connsiteY219" fmla="*/ 3925629 h 6858000"/>
              <a:gd name="connsiteX220" fmla="*/ 1138365 w 7467600"/>
              <a:gd name="connsiteY220" fmla="*/ 3774515 h 6858000"/>
              <a:gd name="connsiteX221" fmla="*/ 1505579 w 7467600"/>
              <a:gd name="connsiteY221" fmla="*/ 3655526 h 6858000"/>
              <a:gd name="connsiteX222" fmla="*/ 1313114 w 7467600"/>
              <a:gd name="connsiteY222" fmla="*/ 3655216 h 6858000"/>
              <a:gd name="connsiteX223" fmla="*/ 3655073 w 7467600"/>
              <a:gd name="connsiteY223" fmla="*/ 3650884 h 6858000"/>
              <a:gd name="connsiteX224" fmla="*/ 3989938 w 7467600"/>
              <a:gd name="connsiteY224" fmla="*/ 3991685 h 6858000"/>
              <a:gd name="connsiteX225" fmla="*/ 4393907 w 7467600"/>
              <a:gd name="connsiteY225" fmla="*/ 4261258 h 6858000"/>
              <a:gd name="connsiteX226" fmla="*/ 4648051 w 7467600"/>
              <a:gd name="connsiteY226" fmla="*/ 4374051 h 6858000"/>
              <a:gd name="connsiteX227" fmla="*/ 4383389 w 7467600"/>
              <a:gd name="connsiteY227" fmla="*/ 4184369 h 6858000"/>
              <a:gd name="connsiteX228" fmla="*/ 4165508 w 7467600"/>
              <a:gd name="connsiteY228" fmla="*/ 4035196 h 6858000"/>
              <a:gd name="connsiteX229" fmla="*/ 4068162 w 7467600"/>
              <a:gd name="connsiteY229" fmla="*/ 3953394 h 6858000"/>
              <a:gd name="connsiteX230" fmla="*/ 3981416 w 7467600"/>
              <a:gd name="connsiteY230" fmla="*/ 3880482 h 6858000"/>
              <a:gd name="connsiteX231" fmla="*/ 3800147 w 7467600"/>
              <a:gd name="connsiteY231" fmla="*/ 3749872 h 6858000"/>
              <a:gd name="connsiteX232" fmla="*/ 3655073 w 7467600"/>
              <a:gd name="connsiteY232" fmla="*/ 3650884 h 6858000"/>
              <a:gd name="connsiteX233" fmla="*/ 3670252 w 7467600"/>
              <a:gd name="connsiteY233" fmla="*/ 3622798 h 6858000"/>
              <a:gd name="connsiteX234" fmla="*/ 3817258 w 7467600"/>
              <a:gd name="connsiteY234" fmla="*/ 3723577 h 6858000"/>
              <a:gd name="connsiteX235" fmla="*/ 4000461 w 7467600"/>
              <a:gd name="connsiteY235" fmla="*/ 3855966 h 6858000"/>
              <a:gd name="connsiteX236" fmla="*/ 4088180 w 7467600"/>
              <a:gd name="connsiteY236" fmla="*/ 3929774 h 6858000"/>
              <a:gd name="connsiteX237" fmla="*/ 4184555 w 7467600"/>
              <a:gd name="connsiteY237" fmla="*/ 4010683 h 6858000"/>
              <a:gd name="connsiteX238" fmla="*/ 4399563 w 7467600"/>
              <a:gd name="connsiteY238" fmla="*/ 4158106 h 6858000"/>
              <a:gd name="connsiteX239" fmla="*/ 4684469 w 7467600"/>
              <a:gd name="connsiteY239" fmla="*/ 4364680 h 6858000"/>
              <a:gd name="connsiteX240" fmla="*/ 4690271 w 7467600"/>
              <a:gd name="connsiteY240" fmla="*/ 4370034 h 6858000"/>
              <a:gd name="connsiteX241" fmla="*/ 4136093 w 7467600"/>
              <a:gd name="connsiteY241" fmla="*/ 3858466 h 6858000"/>
              <a:gd name="connsiteX242" fmla="*/ 3670252 w 7467600"/>
              <a:gd name="connsiteY242" fmla="*/ 3622798 h 6858000"/>
              <a:gd name="connsiteX243" fmla="*/ 4440129 w 7467600"/>
              <a:gd name="connsiteY243" fmla="*/ 3448571 h 6858000"/>
              <a:gd name="connsiteX244" fmla="*/ 4856525 w 7467600"/>
              <a:gd name="connsiteY244" fmla="*/ 3915351 h 6858000"/>
              <a:gd name="connsiteX245" fmla="*/ 5059055 w 7467600"/>
              <a:gd name="connsiteY245" fmla="*/ 4108918 h 6858000"/>
              <a:gd name="connsiteX246" fmla="*/ 5290070 w 7467600"/>
              <a:gd name="connsiteY246" fmla="*/ 4263619 h 6858000"/>
              <a:gd name="connsiteX247" fmla="*/ 4834991 w 7467600"/>
              <a:gd name="connsiteY247" fmla="*/ 3830985 h 6858000"/>
              <a:gd name="connsiteX248" fmla="*/ 4440129 w 7467600"/>
              <a:gd name="connsiteY248" fmla="*/ 3448571 h 6858000"/>
              <a:gd name="connsiteX249" fmla="*/ 4441737 w 7467600"/>
              <a:gd name="connsiteY249" fmla="*/ 3399734 h 6858000"/>
              <a:gd name="connsiteX250" fmla="*/ 4431236 w 7467600"/>
              <a:gd name="connsiteY250" fmla="*/ 3400954 h 6858000"/>
              <a:gd name="connsiteX251" fmla="*/ 4557150 w 7467600"/>
              <a:gd name="connsiteY251" fmla="*/ 3510023 h 6858000"/>
              <a:gd name="connsiteX252" fmla="*/ 4856936 w 7467600"/>
              <a:gd name="connsiteY252" fmla="*/ 3809146 h 6858000"/>
              <a:gd name="connsiteX253" fmla="*/ 5111996 w 7467600"/>
              <a:gd name="connsiteY253" fmla="*/ 4065759 h 6858000"/>
              <a:gd name="connsiteX254" fmla="*/ 5388878 w 7467600"/>
              <a:gd name="connsiteY254" fmla="*/ 4300185 h 6858000"/>
              <a:gd name="connsiteX255" fmla="*/ 5425556 w 7467600"/>
              <a:gd name="connsiteY255" fmla="*/ 4308967 h 6858000"/>
              <a:gd name="connsiteX256" fmla="*/ 4943646 w 7467600"/>
              <a:gd name="connsiteY256" fmla="*/ 3822916 h 6858000"/>
              <a:gd name="connsiteX257" fmla="*/ 4594837 w 7467600"/>
              <a:gd name="connsiteY257" fmla="*/ 3532274 h 6858000"/>
              <a:gd name="connsiteX258" fmla="*/ 4441737 w 7467600"/>
              <a:gd name="connsiteY258" fmla="*/ 3399734 h 6858000"/>
              <a:gd name="connsiteX259" fmla="*/ 5425834 w 7467600"/>
              <a:gd name="connsiteY259" fmla="*/ 3162785 h 6858000"/>
              <a:gd name="connsiteX260" fmla="*/ 5401644 w 7467600"/>
              <a:gd name="connsiteY260" fmla="*/ 3617847 h 6858000"/>
              <a:gd name="connsiteX261" fmla="*/ 5467256 w 7467600"/>
              <a:gd name="connsiteY261" fmla="*/ 4175494 h 6858000"/>
              <a:gd name="connsiteX262" fmla="*/ 5448069 w 7467600"/>
              <a:gd name="connsiteY262" fmla="*/ 3567554 h 6858000"/>
              <a:gd name="connsiteX263" fmla="*/ 5425834 w 7467600"/>
              <a:gd name="connsiteY263" fmla="*/ 3162785 h 6858000"/>
              <a:gd name="connsiteX264" fmla="*/ 1318687 w 7467600"/>
              <a:gd name="connsiteY264" fmla="*/ 3113840 h 6858000"/>
              <a:gd name="connsiteX265" fmla="*/ 1066793 w 7467600"/>
              <a:gd name="connsiteY265" fmla="*/ 3212171 h 6858000"/>
              <a:gd name="connsiteX266" fmla="*/ 993319 w 7467600"/>
              <a:gd name="connsiteY266" fmla="*/ 3247648 h 6858000"/>
              <a:gd name="connsiteX267" fmla="*/ 853081 w 7467600"/>
              <a:gd name="connsiteY267" fmla="*/ 3312410 h 6858000"/>
              <a:gd name="connsiteX268" fmla="*/ 805957 w 7467600"/>
              <a:gd name="connsiteY268" fmla="*/ 3330443 h 6858000"/>
              <a:gd name="connsiteX269" fmla="*/ 1318687 w 7467600"/>
              <a:gd name="connsiteY269" fmla="*/ 3113840 h 6858000"/>
              <a:gd name="connsiteX270" fmla="*/ 5453702 w 7467600"/>
              <a:gd name="connsiteY270" fmla="*/ 3090882 h 6858000"/>
              <a:gd name="connsiteX271" fmla="*/ 5480135 w 7467600"/>
              <a:gd name="connsiteY271" fmla="*/ 3565802 h 6858000"/>
              <a:gd name="connsiteX272" fmla="*/ 5499023 w 7467600"/>
              <a:gd name="connsiteY272" fmla="*/ 4166310 h 6858000"/>
              <a:gd name="connsiteX273" fmla="*/ 5547022 w 7467600"/>
              <a:gd name="connsiteY273" fmla="*/ 3607838 h 6858000"/>
              <a:gd name="connsiteX274" fmla="*/ 5515964 w 7467600"/>
              <a:gd name="connsiteY274" fmla="*/ 3378541 h 6858000"/>
              <a:gd name="connsiteX275" fmla="*/ 5453702 w 7467600"/>
              <a:gd name="connsiteY275" fmla="*/ 3090882 h 6858000"/>
              <a:gd name="connsiteX276" fmla="*/ 1238695 w 7467600"/>
              <a:gd name="connsiteY276" fmla="*/ 3076820 h 6858000"/>
              <a:gd name="connsiteX277" fmla="*/ 716371 w 7467600"/>
              <a:gd name="connsiteY277" fmla="*/ 3293249 h 6858000"/>
              <a:gd name="connsiteX278" fmla="*/ 579522 w 7467600"/>
              <a:gd name="connsiteY278" fmla="*/ 3371759 h 6858000"/>
              <a:gd name="connsiteX279" fmla="*/ 600288 w 7467600"/>
              <a:gd name="connsiteY279" fmla="*/ 3365555 h 6858000"/>
              <a:gd name="connsiteX280" fmla="*/ 840692 w 7467600"/>
              <a:gd name="connsiteY280" fmla="*/ 3284921 h 6858000"/>
              <a:gd name="connsiteX281" fmla="*/ 979248 w 7467600"/>
              <a:gd name="connsiteY281" fmla="*/ 3221003 h 6858000"/>
              <a:gd name="connsiteX282" fmla="*/ 1053282 w 7467600"/>
              <a:gd name="connsiteY282" fmla="*/ 3185247 h 6858000"/>
              <a:gd name="connsiteX283" fmla="*/ 1320603 w 7467600"/>
              <a:gd name="connsiteY283" fmla="*/ 3081281 h 6858000"/>
              <a:gd name="connsiteX284" fmla="*/ 1238695 w 7467600"/>
              <a:gd name="connsiteY284" fmla="*/ 3076820 h 6858000"/>
              <a:gd name="connsiteX285" fmla="*/ 5425627 w 7467600"/>
              <a:gd name="connsiteY285" fmla="*/ 2954192 h 6858000"/>
              <a:gd name="connsiteX286" fmla="*/ 5470770 w 7467600"/>
              <a:gd name="connsiteY286" fmla="*/ 3005435 h 6858000"/>
              <a:gd name="connsiteX287" fmla="*/ 5519779 w 7467600"/>
              <a:gd name="connsiteY287" fmla="*/ 4359223 h 6858000"/>
              <a:gd name="connsiteX288" fmla="*/ 5520293 w 7467600"/>
              <a:gd name="connsiteY288" fmla="*/ 4360602 h 6858000"/>
              <a:gd name="connsiteX289" fmla="*/ 5767221 w 7467600"/>
              <a:gd name="connsiteY289" fmla="*/ 4665564 h 6858000"/>
              <a:gd name="connsiteX290" fmla="*/ 6937169 w 7467600"/>
              <a:gd name="connsiteY290" fmla="*/ 4815941 h 6858000"/>
              <a:gd name="connsiteX291" fmla="*/ 6953922 w 7467600"/>
              <a:gd name="connsiteY291" fmla="*/ 4890068 h 6858000"/>
              <a:gd name="connsiteX292" fmla="*/ 6071359 w 7467600"/>
              <a:gd name="connsiteY292" fmla="*/ 4770770 h 6858000"/>
              <a:gd name="connsiteX293" fmla="*/ 6038839 w 7467600"/>
              <a:gd name="connsiteY293" fmla="*/ 4764474 h 6858000"/>
              <a:gd name="connsiteX294" fmla="*/ 6038706 w 7467600"/>
              <a:gd name="connsiteY294" fmla="*/ 4763847 h 6858000"/>
              <a:gd name="connsiteX295" fmla="*/ 6037784 w 7467600"/>
              <a:gd name="connsiteY295" fmla="*/ 4764270 h 6858000"/>
              <a:gd name="connsiteX296" fmla="*/ 6038839 w 7467600"/>
              <a:gd name="connsiteY296" fmla="*/ 4764474 h 6858000"/>
              <a:gd name="connsiteX297" fmla="*/ 6040338 w 7467600"/>
              <a:gd name="connsiteY297" fmla="*/ 4771418 h 6858000"/>
              <a:gd name="connsiteX298" fmla="*/ 6024488 w 7467600"/>
              <a:gd name="connsiteY298" fmla="*/ 4809903 h 6858000"/>
              <a:gd name="connsiteX299" fmla="*/ 5599771 w 7467600"/>
              <a:gd name="connsiteY299" fmla="*/ 5509652 h 6858000"/>
              <a:gd name="connsiteX300" fmla="*/ 5548843 w 7467600"/>
              <a:gd name="connsiteY300" fmla="*/ 5563845 h 6858000"/>
              <a:gd name="connsiteX301" fmla="*/ 5940952 w 7467600"/>
              <a:gd name="connsiteY301" fmla="*/ 6250028 h 6858000"/>
              <a:gd name="connsiteX302" fmla="*/ 6043441 w 7467600"/>
              <a:gd name="connsiteY302" fmla="*/ 6665847 h 6858000"/>
              <a:gd name="connsiteX303" fmla="*/ 6093432 w 7467600"/>
              <a:gd name="connsiteY303" fmla="*/ 6858000 h 6858000"/>
              <a:gd name="connsiteX304" fmla="*/ 6034344 w 7467600"/>
              <a:gd name="connsiteY304" fmla="*/ 6858000 h 6858000"/>
              <a:gd name="connsiteX305" fmla="*/ 6026679 w 7467600"/>
              <a:gd name="connsiteY305" fmla="*/ 6836959 h 6858000"/>
              <a:gd name="connsiteX306" fmla="*/ 5800441 w 7467600"/>
              <a:gd name="connsiteY306" fmla="*/ 6335286 h 6858000"/>
              <a:gd name="connsiteX307" fmla="*/ 5526562 w 7467600"/>
              <a:gd name="connsiteY307" fmla="*/ 5705388 h 6858000"/>
              <a:gd name="connsiteX308" fmla="*/ 5519640 w 7467600"/>
              <a:gd name="connsiteY308" fmla="*/ 5683774 h 6858000"/>
              <a:gd name="connsiteX309" fmla="*/ 5844559 w 7467600"/>
              <a:gd name="connsiteY309" fmla="*/ 6553349 h 6858000"/>
              <a:gd name="connsiteX310" fmla="*/ 5975994 w 7467600"/>
              <a:gd name="connsiteY310" fmla="*/ 6858000 h 6858000"/>
              <a:gd name="connsiteX311" fmla="*/ 5898547 w 7467600"/>
              <a:gd name="connsiteY311" fmla="*/ 6858000 h 6858000"/>
              <a:gd name="connsiteX312" fmla="*/ 5682041 w 7467600"/>
              <a:gd name="connsiteY312" fmla="*/ 6355860 h 6858000"/>
              <a:gd name="connsiteX313" fmla="*/ 5461758 w 7467600"/>
              <a:gd name="connsiteY313" fmla="*/ 5820220 h 6858000"/>
              <a:gd name="connsiteX314" fmla="*/ 5237282 w 7467600"/>
              <a:gd name="connsiteY314" fmla="*/ 6579086 h 6858000"/>
              <a:gd name="connsiteX315" fmla="*/ 5115009 w 7467600"/>
              <a:gd name="connsiteY315" fmla="*/ 6858000 h 6858000"/>
              <a:gd name="connsiteX316" fmla="*/ 5028074 w 7467600"/>
              <a:gd name="connsiteY316" fmla="*/ 6858000 h 6858000"/>
              <a:gd name="connsiteX317" fmla="*/ 5079508 w 7467600"/>
              <a:gd name="connsiteY317" fmla="*/ 6749074 h 6858000"/>
              <a:gd name="connsiteX318" fmla="*/ 5371846 w 7467600"/>
              <a:gd name="connsiteY318" fmla="*/ 5924413 h 6858000"/>
              <a:gd name="connsiteX319" fmla="*/ 5270512 w 7467600"/>
              <a:gd name="connsiteY319" fmla="*/ 6138975 h 6858000"/>
              <a:gd name="connsiteX320" fmla="*/ 5062409 w 7467600"/>
              <a:gd name="connsiteY320" fmla="*/ 6653544 h 6858000"/>
              <a:gd name="connsiteX321" fmla="*/ 5036628 w 7467600"/>
              <a:gd name="connsiteY321" fmla="*/ 6754247 h 6858000"/>
              <a:gd name="connsiteX322" fmla="*/ 5009112 w 7467600"/>
              <a:gd name="connsiteY322" fmla="*/ 6858000 h 6858000"/>
              <a:gd name="connsiteX323" fmla="*/ 4976679 w 7467600"/>
              <a:gd name="connsiteY323" fmla="*/ 6858000 h 6858000"/>
              <a:gd name="connsiteX324" fmla="*/ 5006537 w 7467600"/>
              <a:gd name="connsiteY324" fmla="*/ 6747068 h 6858000"/>
              <a:gd name="connsiteX325" fmla="*/ 5032723 w 7467600"/>
              <a:gd name="connsiteY325" fmla="*/ 6644957 h 6858000"/>
              <a:gd name="connsiteX326" fmla="*/ 5242949 w 7467600"/>
              <a:gd name="connsiteY326" fmla="*/ 6125175 h 6858000"/>
              <a:gd name="connsiteX327" fmla="*/ 5286321 w 7467600"/>
              <a:gd name="connsiteY327" fmla="*/ 6033555 h 6858000"/>
              <a:gd name="connsiteX328" fmla="*/ 5008210 w 7467600"/>
              <a:gd name="connsiteY328" fmla="*/ 6649194 h 6858000"/>
              <a:gd name="connsiteX329" fmla="*/ 4986321 w 7467600"/>
              <a:gd name="connsiteY329" fmla="*/ 6765687 h 6858000"/>
              <a:gd name="connsiteX330" fmla="*/ 4973474 w 7467600"/>
              <a:gd name="connsiteY330" fmla="*/ 6858000 h 6858000"/>
              <a:gd name="connsiteX331" fmla="*/ 4907178 w 7467600"/>
              <a:gd name="connsiteY331" fmla="*/ 6858000 h 6858000"/>
              <a:gd name="connsiteX332" fmla="*/ 4910810 w 7467600"/>
              <a:gd name="connsiteY332" fmla="*/ 6829660 h 6858000"/>
              <a:gd name="connsiteX333" fmla="*/ 4987461 w 7467600"/>
              <a:gd name="connsiteY333" fmla="*/ 6432994 h 6858000"/>
              <a:gd name="connsiteX334" fmla="*/ 5179262 w 7467600"/>
              <a:gd name="connsiteY334" fmla="*/ 6035044 h 6858000"/>
              <a:gd name="connsiteX335" fmla="*/ 4689678 w 7467600"/>
              <a:gd name="connsiteY335" fmla="*/ 6440241 h 6858000"/>
              <a:gd name="connsiteX336" fmla="*/ 4477543 w 7467600"/>
              <a:gd name="connsiteY336" fmla="*/ 6674836 h 6858000"/>
              <a:gd name="connsiteX337" fmla="*/ 4329957 w 7467600"/>
              <a:gd name="connsiteY337" fmla="*/ 6858000 h 6858000"/>
              <a:gd name="connsiteX338" fmla="*/ 4218595 w 7467600"/>
              <a:gd name="connsiteY338" fmla="*/ 6858000 h 6858000"/>
              <a:gd name="connsiteX339" fmla="*/ 4368888 w 7467600"/>
              <a:gd name="connsiteY339" fmla="*/ 6668412 h 6858000"/>
              <a:gd name="connsiteX340" fmla="*/ 4563091 w 7467600"/>
              <a:gd name="connsiteY340" fmla="*/ 6442508 h 6858000"/>
              <a:gd name="connsiteX341" fmla="*/ 5387324 w 7467600"/>
              <a:gd name="connsiteY341" fmla="*/ 5705830 h 6858000"/>
              <a:gd name="connsiteX342" fmla="*/ 5073620 w 7467600"/>
              <a:gd name="connsiteY342" fmla="*/ 5955437 h 6858000"/>
              <a:gd name="connsiteX343" fmla="*/ 4689789 w 7467600"/>
              <a:gd name="connsiteY343" fmla="*/ 6268382 h 6858000"/>
              <a:gd name="connsiteX344" fmla="*/ 4418722 w 7467600"/>
              <a:gd name="connsiteY344" fmla="*/ 6570886 h 6858000"/>
              <a:gd name="connsiteX345" fmla="*/ 4214944 w 7467600"/>
              <a:gd name="connsiteY345" fmla="*/ 6858000 h 6858000"/>
              <a:gd name="connsiteX346" fmla="*/ 4177898 w 7467600"/>
              <a:gd name="connsiteY346" fmla="*/ 6858000 h 6858000"/>
              <a:gd name="connsiteX347" fmla="*/ 4391597 w 7467600"/>
              <a:gd name="connsiteY347" fmla="*/ 6556370 h 6858000"/>
              <a:gd name="connsiteX348" fmla="*/ 4668889 w 7467600"/>
              <a:gd name="connsiteY348" fmla="*/ 6246399 h 6858000"/>
              <a:gd name="connsiteX349" fmla="*/ 5055427 w 7467600"/>
              <a:gd name="connsiteY349" fmla="*/ 5931476 h 6858000"/>
              <a:gd name="connsiteX350" fmla="*/ 5371814 w 7467600"/>
              <a:gd name="connsiteY350" fmla="*/ 5678975 h 6858000"/>
              <a:gd name="connsiteX351" fmla="*/ 4987918 w 7467600"/>
              <a:gd name="connsiteY351" fmla="*/ 5838701 h 6858000"/>
              <a:gd name="connsiteX352" fmla="*/ 4317146 w 7467600"/>
              <a:gd name="connsiteY352" fmla="*/ 6587716 h 6858000"/>
              <a:gd name="connsiteX353" fmla="*/ 4171627 w 7467600"/>
              <a:gd name="connsiteY353" fmla="*/ 6858000 h 6858000"/>
              <a:gd name="connsiteX354" fmla="*/ 4081585 w 7467600"/>
              <a:gd name="connsiteY354" fmla="*/ 6858000 h 6858000"/>
              <a:gd name="connsiteX355" fmla="*/ 4238603 w 7467600"/>
              <a:gd name="connsiteY355" fmla="*/ 6559341 h 6858000"/>
              <a:gd name="connsiteX356" fmla="*/ 4778333 w 7467600"/>
              <a:gd name="connsiteY356" fmla="*/ 5873626 h 6858000"/>
              <a:gd name="connsiteX357" fmla="*/ 5414185 w 7467600"/>
              <a:gd name="connsiteY357" fmla="*/ 5573882 h 6858000"/>
              <a:gd name="connsiteX358" fmla="*/ 5959648 w 7467600"/>
              <a:gd name="connsiteY358" fmla="*/ 4760797 h 6858000"/>
              <a:gd name="connsiteX359" fmla="*/ 5355019 w 7467600"/>
              <a:gd name="connsiteY359" fmla="*/ 4734672 h 6858000"/>
              <a:gd name="connsiteX360" fmla="*/ 5083565 w 7467600"/>
              <a:gd name="connsiteY360" fmla="*/ 5179121 h 6858000"/>
              <a:gd name="connsiteX361" fmla="*/ 4713577 w 7467600"/>
              <a:gd name="connsiteY361" fmla="*/ 5616803 h 6858000"/>
              <a:gd name="connsiteX362" fmla="*/ 3989559 w 7467600"/>
              <a:gd name="connsiteY362" fmla="*/ 6145945 h 6858000"/>
              <a:gd name="connsiteX363" fmla="*/ 3939824 w 7467600"/>
              <a:gd name="connsiteY363" fmla="*/ 6066900 h 6858000"/>
              <a:gd name="connsiteX364" fmla="*/ 4584537 w 7467600"/>
              <a:gd name="connsiteY364" fmla="*/ 5324826 h 6858000"/>
              <a:gd name="connsiteX365" fmla="*/ 5037105 w 7467600"/>
              <a:gd name="connsiteY365" fmla="*/ 5088765 h 6858000"/>
              <a:gd name="connsiteX366" fmla="*/ 5039930 w 7467600"/>
              <a:gd name="connsiteY366" fmla="*/ 5089585 h 6858000"/>
              <a:gd name="connsiteX367" fmla="*/ 5263764 w 7467600"/>
              <a:gd name="connsiteY367" fmla="*/ 4735525 h 6858000"/>
              <a:gd name="connsiteX368" fmla="*/ 4086300 w 7467600"/>
              <a:gd name="connsiteY368" fmla="*/ 4884599 h 6858000"/>
              <a:gd name="connsiteX369" fmla="*/ 4085485 w 7467600"/>
              <a:gd name="connsiteY369" fmla="*/ 4899070 h 6858000"/>
              <a:gd name="connsiteX370" fmla="*/ 3871915 w 7467600"/>
              <a:gd name="connsiteY370" fmla="*/ 5253645 h 6858000"/>
              <a:gd name="connsiteX371" fmla="*/ 3799374 w 7467600"/>
              <a:gd name="connsiteY371" fmla="*/ 5466127 h 6858000"/>
              <a:gd name="connsiteX372" fmla="*/ 3498850 w 7467600"/>
              <a:gd name="connsiteY372" fmla="*/ 6661888 h 6858000"/>
              <a:gd name="connsiteX373" fmla="*/ 3399216 w 7467600"/>
              <a:gd name="connsiteY373" fmla="*/ 6858000 h 6858000"/>
              <a:gd name="connsiteX374" fmla="*/ 3303688 w 7467600"/>
              <a:gd name="connsiteY374" fmla="*/ 6858000 h 6858000"/>
              <a:gd name="connsiteX375" fmla="*/ 3391774 w 7467600"/>
              <a:gd name="connsiteY375" fmla="*/ 6697181 h 6858000"/>
              <a:gd name="connsiteX376" fmla="*/ 3735540 w 7467600"/>
              <a:gd name="connsiteY376" fmla="*/ 5546923 h 6858000"/>
              <a:gd name="connsiteX377" fmla="*/ 3729438 w 7467600"/>
              <a:gd name="connsiteY377" fmla="*/ 5569058 h 6858000"/>
              <a:gd name="connsiteX378" fmla="*/ 3707782 w 7467600"/>
              <a:gd name="connsiteY378" fmla="*/ 5644908 h 6858000"/>
              <a:gd name="connsiteX379" fmla="*/ 3583827 w 7467600"/>
              <a:gd name="connsiteY379" fmla="*/ 6039215 h 6858000"/>
              <a:gd name="connsiteX380" fmla="*/ 3547861 w 7467600"/>
              <a:gd name="connsiteY380" fmla="*/ 6129609 h 6858000"/>
              <a:gd name="connsiteX381" fmla="*/ 3490905 w 7467600"/>
              <a:gd name="connsiteY381" fmla="*/ 6277660 h 6858000"/>
              <a:gd name="connsiteX382" fmla="*/ 3455859 w 7467600"/>
              <a:gd name="connsiteY382" fmla="*/ 6391301 h 6858000"/>
              <a:gd name="connsiteX383" fmla="*/ 3429112 w 7467600"/>
              <a:gd name="connsiteY383" fmla="*/ 6479469 h 6858000"/>
              <a:gd name="connsiteX384" fmla="*/ 3304862 w 7467600"/>
              <a:gd name="connsiteY384" fmla="*/ 6796476 h 6858000"/>
              <a:gd name="connsiteX385" fmla="*/ 3276071 w 7467600"/>
              <a:gd name="connsiteY385" fmla="*/ 6858000 h 6858000"/>
              <a:gd name="connsiteX386" fmla="*/ 3240805 w 7467600"/>
              <a:gd name="connsiteY386" fmla="*/ 6858000 h 6858000"/>
              <a:gd name="connsiteX387" fmla="*/ 3275917 w 7467600"/>
              <a:gd name="connsiteY387" fmla="*/ 6783192 h 6858000"/>
              <a:gd name="connsiteX388" fmla="*/ 3399358 w 7467600"/>
              <a:gd name="connsiteY388" fmla="*/ 6469011 h 6858000"/>
              <a:gd name="connsiteX389" fmla="*/ 3425650 w 7467600"/>
              <a:gd name="connsiteY389" fmla="*/ 6381333 h 6858000"/>
              <a:gd name="connsiteX390" fmla="*/ 3460661 w 7467600"/>
              <a:gd name="connsiteY390" fmla="*/ 6266763 h 6858000"/>
              <a:gd name="connsiteX391" fmla="*/ 3518021 w 7467600"/>
              <a:gd name="connsiteY391" fmla="*/ 6117298 h 6858000"/>
              <a:gd name="connsiteX392" fmla="*/ 3554035 w 7467600"/>
              <a:gd name="connsiteY392" fmla="*/ 6027832 h 6858000"/>
              <a:gd name="connsiteX393" fmla="*/ 3677174 w 7467600"/>
              <a:gd name="connsiteY393" fmla="*/ 5636351 h 6858000"/>
              <a:gd name="connsiteX394" fmla="*/ 3698819 w 7467600"/>
              <a:gd name="connsiteY394" fmla="*/ 5560503 h 6858000"/>
              <a:gd name="connsiteX395" fmla="*/ 3702094 w 7467600"/>
              <a:gd name="connsiteY395" fmla="*/ 5549194 h 6858000"/>
              <a:gd name="connsiteX396" fmla="*/ 3398355 w 7467600"/>
              <a:gd name="connsiteY396" fmla="*/ 6094603 h 6858000"/>
              <a:gd name="connsiteX397" fmla="*/ 3193941 w 7467600"/>
              <a:gd name="connsiteY397" fmla="*/ 6798775 h 6858000"/>
              <a:gd name="connsiteX398" fmla="*/ 3184140 w 7467600"/>
              <a:gd name="connsiteY398" fmla="*/ 6858000 h 6858000"/>
              <a:gd name="connsiteX399" fmla="*/ 3099978 w 7467600"/>
              <a:gd name="connsiteY399" fmla="*/ 6858000 h 6858000"/>
              <a:gd name="connsiteX400" fmla="*/ 3101556 w 7467600"/>
              <a:gd name="connsiteY400" fmla="*/ 6843337 h 6858000"/>
              <a:gd name="connsiteX401" fmla="*/ 3370162 w 7467600"/>
              <a:gd name="connsiteY401" fmla="*/ 5785550 h 6858000"/>
              <a:gd name="connsiteX402" fmla="*/ 3746477 w 7467600"/>
              <a:gd name="connsiteY402" fmla="*/ 5377889 h 6858000"/>
              <a:gd name="connsiteX403" fmla="*/ 3863399 w 7467600"/>
              <a:gd name="connsiteY403" fmla="*/ 5087257 h 6858000"/>
              <a:gd name="connsiteX404" fmla="*/ 3968712 w 7467600"/>
              <a:gd name="connsiteY404" fmla="*/ 4913989 h 6858000"/>
              <a:gd name="connsiteX405" fmla="*/ 2792390 w 7467600"/>
              <a:gd name="connsiteY405" fmla="*/ 5382974 h 6858000"/>
              <a:gd name="connsiteX406" fmla="*/ 2714982 w 7467600"/>
              <a:gd name="connsiteY406" fmla="*/ 5427051 h 6858000"/>
              <a:gd name="connsiteX407" fmla="*/ 2813361 w 7467600"/>
              <a:gd name="connsiteY407" fmla="*/ 6023912 h 6858000"/>
              <a:gd name="connsiteX408" fmla="*/ 2688430 w 7467600"/>
              <a:gd name="connsiteY408" fmla="*/ 6801564 h 6858000"/>
              <a:gd name="connsiteX409" fmla="*/ 2629626 w 7467600"/>
              <a:gd name="connsiteY409" fmla="*/ 6763394 h 6858000"/>
              <a:gd name="connsiteX410" fmla="*/ 2565328 w 7467600"/>
              <a:gd name="connsiteY410" fmla="*/ 5516399 h 6858000"/>
              <a:gd name="connsiteX411" fmla="*/ 1922999 w 7467600"/>
              <a:gd name="connsiteY411" fmla="*/ 5980343 h 6858000"/>
              <a:gd name="connsiteX412" fmla="*/ 1950261 w 7467600"/>
              <a:gd name="connsiteY412" fmla="*/ 6405858 h 6858000"/>
              <a:gd name="connsiteX413" fmla="*/ 2365554 w 7467600"/>
              <a:gd name="connsiteY413" fmla="*/ 6759107 h 6858000"/>
              <a:gd name="connsiteX414" fmla="*/ 2424142 w 7467600"/>
              <a:gd name="connsiteY414" fmla="*/ 6858000 h 6858000"/>
              <a:gd name="connsiteX415" fmla="*/ 2395994 w 7467600"/>
              <a:gd name="connsiteY415" fmla="*/ 6858000 h 6858000"/>
              <a:gd name="connsiteX416" fmla="*/ 2392863 w 7467600"/>
              <a:gd name="connsiteY416" fmla="*/ 6852964 h 6858000"/>
              <a:gd name="connsiteX417" fmla="*/ 2017589 w 7467600"/>
              <a:gd name="connsiteY417" fmla="*/ 6493982 h 6858000"/>
              <a:gd name="connsiteX418" fmla="*/ 2147336 w 7467600"/>
              <a:gd name="connsiteY418" fmla="*/ 6594052 h 6858000"/>
              <a:gd name="connsiteX419" fmla="*/ 2207047 w 7467600"/>
              <a:gd name="connsiteY419" fmla="*/ 6654540 h 6858000"/>
              <a:gd name="connsiteX420" fmla="*/ 2299106 w 7467600"/>
              <a:gd name="connsiteY420" fmla="*/ 6778931 h 6858000"/>
              <a:gd name="connsiteX421" fmla="*/ 2314430 w 7467600"/>
              <a:gd name="connsiteY421" fmla="*/ 6801144 h 6858000"/>
              <a:gd name="connsiteX422" fmla="*/ 2352406 w 7467600"/>
              <a:gd name="connsiteY422" fmla="*/ 6858000 h 6858000"/>
              <a:gd name="connsiteX423" fmla="*/ 2314492 w 7467600"/>
              <a:gd name="connsiteY423" fmla="*/ 6858000 h 6858000"/>
              <a:gd name="connsiteX424" fmla="*/ 2288095 w 7467600"/>
              <a:gd name="connsiteY424" fmla="*/ 6818030 h 6858000"/>
              <a:gd name="connsiteX425" fmla="*/ 2272768 w 7467600"/>
              <a:gd name="connsiteY425" fmla="*/ 6795822 h 6858000"/>
              <a:gd name="connsiteX426" fmla="*/ 2182715 w 7467600"/>
              <a:gd name="connsiteY426" fmla="*/ 6675071 h 6858000"/>
              <a:gd name="connsiteX427" fmla="*/ 2032061 w 7467600"/>
              <a:gd name="connsiteY427" fmla="*/ 6541380 h 6858000"/>
              <a:gd name="connsiteX428" fmla="*/ 2257220 w 7467600"/>
              <a:gd name="connsiteY428" fmla="*/ 6826257 h 6858000"/>
              <a:gd name="connsiteX429" fmla="*/ 2281324 w 7467600"/>
              <a:gd name="connsiteY429" fmla="*/ 6858000 h 6858000"/>
              <a:gd name="connsiteX430" fmla="*/ 2242860 w 7467600"/>
              <a:gd name="connsiteY430" fmla="*/ 6858000 h 6858000"/>
              <a:gd name="connsiteX431" fmla="*/ 2232818 w 7467600"/>
              <a:gd name="connsiteY431" fmla="*/ 6844926 h 6858000"/>
              <a:gd name="connsiteX432" fmla="*/ 1990172 w 7467600"/>
              <a:gd name="connsiteY432" fmla="*/ 6542121 h 6858000"/>
              <a:gd name="connsiteX433" fmla="*/ 2124090 w 7467600"/>
              <a:gd name="connsiteY433" fmla="*/ 6761017 h 6858000"/>
              <a:gd name="connsiteX434" fmla="*/ 2200380 w 7467600"/>
              <a:gd name="connsiteY434" fmla="*/ 6858000 h 6858000"/>
              <a:gd name="connsiteX435" fmla="*/ 2147507 w 7467600"/>
              <a:gd name="connsiteY435" fmla="*/ 6858000 h 6858000"/>
              <a:gd name="connsiteX436" fmla="*/ 2070668 w 7467600"/>
              <a:gd name="connsiteY436" fmla="*/ 6761520 h 6858000"/>
              <a:gd name="connsiteX437" fmla="*/ 1975142 w 7467600"/>
              <a:gd name="connsiteY437" fmla="*/ 6585570 h 6858000"/>
              <a:gd name="connsiteX438" fmla="*/ 2050035 w 7467600"/>
              <a:gd name="connsiteY438" fmla="*/ 6813345 h 6858000"/>
              <a:gd name="connsiteX439" fmla="*/ 2063025 w 7467600"/>
              <a:gd name="connsiteY439" fmla="*/ 6858000 h 6858000"/>
              <a:gd name="connsiteX440" fmla="*/ 2021675 w 7467600"/>
              <a:gd name="connsiteY440" fmla="*/ 6858000 h 6858000"/>
              <a:gd name="connsiteX441" fmla="*/ 2019308 w 7467600"/>
              <a:gd name="connsiteY441" fmla="*/ 6847118 h 6858000"/>
              <a:gd name="connsiteX442" fmla="*/ 1938835 w 7467600"/>
              <a:gd name="connsiteY442" fmla="*/ 6551160 h 6858000"/>
              <a:gd name="connsiteX443" fmla="*/ 1953230 w 7467600"/>
              <a:gd name="connsiteY443" fmla="*/ 6759699 h 6858000"/>
              <a:gd name="connsiteX444" fmla="*/ 1956763 w 7467600"/>
              <a:gd name="connsiteY444" fmla="*/ 6778191 h 6858000"/>
              <a:gd name="connsiteX445" fmla="*/ 1967925 w 7467600"/>
              <a:gd name="connsiteY445" fmla="*/ 6858000 h 6858000"/>
              <a:gd name="connsiteX446" fmla="*/ 1936622 w 7467600"/>
              <a:gd name="connsiteY446" fmla="*/ 6858000 h 6858000"/>
              <a:gd name="connsiteX447" fmla="*/ 1926261 w 7467600"/>
              <a:gd name="connsiteY447" fmla="*/ 6784064 h 6858000"/>
              <a:gd name="connsiteX448" fmla="*/ 1922724 w 7467600"/>
              <a:gd name="connsiteY448" fmla="*/ 6765577 h 6858000"/>
              <a:gd name="connsiteX449" fmla="*/ 1904650 w 7467600"/>
              <a:gd name="connsiteY449" fmla="*/ 6639616 h 6858000"/>
              <a:gd name="connsiteX450" fmla="*/ 1885273 w 7467600"/>
              <a:gd name="connsiteY450" fmla="*/ 6858000 h 6858000"/>
              <a:gd name="connsiteX451" fmla="*/ 1854363 w 7467600"/>
              <a:gd name="connsiteY451" fmla="*/ 6858000 h 6858000"/>
              <a:gd name="connsiteX452" fmla="*/ 1880391 w 7467600"/>
              <a:gd name="connsiteY452" fmla="*/ 6603796 h 6858000"/>
              <a:gd name="connsiteX453" fmla="*/ 1818273 w 7467600"/>
              <a:gd name="connsiteY453" fmla="*/ 6715729 h 6858000"/>
              <a:gd name="connsiteX454" fmla="*/ 1794691 w 7467600"/>
              <a:gd name="connsiteY454" fmla="*/ 6843239 h 6858000"/>
              <a:gd name="connsiteX455" fmla="*/ 1794914 w 7467600"/>
              <a:gd name="connsiteY455" fmla="*/ 6858000 h 6858000"/>
              <a:gd name="connsiteX456" fmla="*/ 1746128 w 7467600"/>
              <a:gd name="connsiteY456" fmla="*/ 6858000 h 6858000"/>
              <a:gd name="connsiteX457" fmla="*/ 1753934 w 7467600"/>
              <a:gd name="connsiteY457" fmla="*/ 6724796 h 6858000"/>
              <a:gd name="connsiteX458" fmla="*/ 1792053 w 7467600"/>
              <a:gd name="connsiteY458" fmla="*/ 6572396 h 6858000"/>
              <a:gd name="connsiteX459" fmla="*/ 1862248 w 7467600"/>
              <a:gd name="connsiteY459" fmla="*/ 6266397 h 6858000"/>
              <a:gd name="connsiteX460" fmla="*/ 1862250 w 7467600"/>
              <a:gd name="connsiteY460" fmla="*/ 6033531 h 6858000"/>
              <a:gd name="connsiteX461" fmla="*/ 1211999 w 7467600"/>
              <a:gd name="connsiteY461" fmla="*/ 6683610 h 6858000"/>
              <a:gd name="connsiteX462" fmla="*/ 1213266 w 7467600"/>
              <a:gd name="connsiteY462" fmla="*/ 6691947 h 6858000"/>
              <a:gd name="connsiteX463" fmla="*/ 1203370 w 7467600"/>
              <a:gd name="connsiteY463" fmla="*/ 6850676 h 6858000"/>
              <a:gd name="connsiteX464" fmla="*/ 1203671 w 7467600"/>
              <a:gd name="connsiteY464" fmla="*/ 6858000 h 6858000"/>
              <a:gd name="connsiteX465" fmla="*/ 1143180 w 7467600"/>
              <a:gd name="connsiteY465" fmla="*/ 6858000 h 6858000"/>
              <a:gd name="connsiteX466" fmla="*/ 1142176 w 7467600"/>
              <a:gd name="connsiteY466" fmla="*/ 6766045 h 6858000"/>
              <a:gd name="connsiteX467" fmla="*/ 1067484 w 7467600"/>
              <a:gd name="connsiteY467" fmla="*/ 6858000 h 6858000"/>
              <a:gd name="connsiteX468" fmla="*/ 953928 w 7467600"/>
              <a:gd name="connsiteY468" fmla="*/ 6858000 h 6858000"/>
              <a:gd name="connsiteX469" fmla="*/ 959715 w 7467600"/>
              <a:gd name="connsiteY469" fmla="*/ 6850185 h 6858000"/>
              <a:gd name="connsiteX470" fmla="*/ 1483788 w 7467600"/>
              <a:gd name="connsiteY470" fmla="*/ 6259174 h 6858000"/>
              <a:gd name="connsiteX471" fmla="*/ 1100671 w 7467600"/>
              <a:gd name="connsiteY471" fmla="*/ 6252137 h 6858000"/>
              <a:gd name="connsiteX472" fmla="*/ 1090144 w 7467600"/>
              <a:gd name="connsiteY472" fmla="*/ 6256748 h 6858000"/>
              <a:gd name="connsiteX473" fmla="*/ 1095872 w 7467600"/>
              <a:gd name="connsiteY473" fmla="*/ 6271892 h 6858000"/>
              <a:gd name="connsiteX474" fmla="*/ 262785 w 7467600"/>
              <a:gd name="connsiteY474" fmla="*/ 6845450 h 6858000"/>
              <a:gd name="connsiteX475" fmla="*/ 209968 w 7467600"/>
              <a:gd name="connsiteY475" fmla="*/ 6770713 h 6858000"/>
              <a:gd name="connsiteX476" fmla="*/ 873460 w 7467600"/>
              <a:gd name="connsiteY476" fmla="*/ 6253768 h 6858000"/>
              <a:gd name="connsiteX477" fmla="*/ 192686 w 7467600"/>
              <a:gd name="connsiteY477" fmla="*/ 5849257 h 6858000"/>
              <a:gd name="connsiteX478" fmla="*/ 4696 w 7467600"/>
              <a:gd name="connsiteY478" fmla="*/ 5697668 h 6858000"/>
              <a:gd name="connsiteX479" fmla="*/ 0 w 7467600"/>
              <a:gd name="connsiteY479" fmla="*/ 5689984 h 6858000"/>
              <a:gd name="connsiteX480" fmla="*/ 0 w 7467600"/>
              <a:gd name="connsiteY480" fmla="*/ 5513472 h 6858000"/>
              <a:gd name="connsiteX481" fmla="*/ 174101 w 7467600"/>
              <a:gd name="connsiteY481" fmla="*/ 5620277 h 6858000"/>
              <a:gd name="connsiteX482" fmla="*/ 891800 w 7467600"/>
              <a:gd name="connsiteY482" fmla="*/ 6036935 h 6858000"/>
              <a:gd name="connsiteX483" fmla="*/ 1072219 w 7467600"/>
              <a:gd name="connsiteY483" fmla="*/ 6169443 h 6858000"/>
              <a:gd name="connsiteX484" fmla="*/ 1074117 w 7467600"/>
              <a:gd name="connsiteY484" fmla="*/ 6170301 h 6858000"/>
              <a:gd name="connsiteX485" fmla="*/ 1083114 w 7467600"/>
              <a:gd name="connsiteY485" fmla="*/ 6174131 h 6858000"/>
              <a:gd name="connsiteX486" fmla="*/ 1543010 w 7467600"/>
              <a:gd name="connsiteY486" fmla="*/ 6191140 h 6858000"/>
              <a:gd name="connsiteX487" fmla="*/ 1551080 w 7467600"/>
              <a:gd name="connsiteY487" fmla="*/ 6195006 h 6858000"/>
              <a:gd name="connsiteX488" fmla="*/ 2345443 w 7467600"/>
              <a:gd name="connsiteY488" fmla="*/ 5549882 h 6858000"/>
              <a:gd name="connsiteX489" fmla="*/ 1721499 w 7467600"/>
              <a:gd name="connsiteY489" fmla="*/ 5599969 h 6858000"/>
              <a:gd name="connsiteX490" fmla="*/ 767716 w 7467600"/>
              <a:gd name="connsiteY490" fmla="*/ 5472768 h 6858000"/>
              <a:gd name="connsiteX491" fmla="*/ 722147 w 7467600"/>
              <a:gd name="connsiteY491" fmla="*/ 5393091 h 6858000"/>
              <a:gd name="connsiteX492" fmla="*/ 1485552 w 7467600"/>
              <a:gd name="connsiteY492" fmla="*/ 5313202 h 6858000"/>
              <a:gd name="connsiteX493" fmla="*/ 2143004 w 7467600"/>
              <a:gd name="connsiteY493" fmla="*/ 5402420 h 6858000"/>
              <a:gd name="connsiteX494" fmla="*/ 1933391 w 7467600"/>
              <a:gd name="connsiteY494" fmla="*/ 5156971 h 6858000"/>
              <a:gd name="connsiteX495" fmla="*/ 1827118 w 7467600"/>
              <a:gd name="connsiteY495" fmla="*/ 4968410 h 6858000"/>
              <a:gd name="connsiteX496" fmla="*/ 1837349 w 7467600"/>
              <a:gd name="connsiteY496" fmla="*/ 4956357 h 6858000"/>
              <a:gd name="connsiteX497" fmla="*/ 2162835 w 7467600"/>
              <a:gd name="connsiteY497" fmla="*/ 5187853 h 6858000"/>
              <a:gd name="connsiteX498" fmla="*/ 2257167 w 7467600"/>
              <a:gd name="connsiteY498" fmla="*/ 5462123 h 6858000"/>
              <a:gd name="connsiteX499" fmla="*/ 2261598 w 7467600"/>
              <a:gd name="connsiteY499" fmla="*/ 5467998 h 6858000"/>
              <a:gd name="connsiteX500" fmla="*/ 2437177 w 7467600"/>
              <a:gd name="connsiteY500" fmla="*/ 5479608 h 6858000"/>
              <a:gd name="connsiteX501" fmla="*/ 2445247 w 7467600"/>
              <a:gd name="connsiteY501" fmla="*/ 5483476 h 6858000"/>
              <a:gd name="connsiteX502" fmla="*/ 2743626 w 7467600"/>
              <a:gd name="connsiteY502" fmla="*/ 5304819 h 6858000"/>
              <a:gd name="connsiteX503" fmla="*/ 3048102 w 7467600"/>
              <a:gd name="connsiteY503" fmla="*/ 5150595 h 6858000"/>
              <a:gd name="connsiteX504" fmla="*/ 1799414 w 7467600"/>
              <a:gd name="connsiteY504" fmla="*/ 4694732 h 6858000"/>
              <a:gd name="connsiteX505" fmla="*/ 1771735 w 7467600"/>
              <a:gd name="connsiteY505" fmla="*/ 4619929 h 6858000"/>
              <a:gd name="connsiteX506" fmla="*/ 3104273 w 7467600"/>
              <a:gd name="connsiteY506" fmla="*/ 5076159 h 6858000"/>
              <a:gd name="connsiteX507" fmla="*/ 3113245 w 7467600"/>
              <a:gd name="connsiteY507" fmla="*/ 5090705 h 6858000"/>
              <a:gd name="connsiteX508" fmla="*/ 3126294 w 7467600"/>
              <a:gd name="connsiteY508" fmla="*/ 5114400 h 6858000"/>
              <a:gd name="connsiteX509" fmla="*/ 3937433 w 7467600"/>
              <a:gd name="connsiteY509" fmla="*/ 4830473 h 6858000"/>
              <a:gd name="connsiteX510" fmla="*/ 3590475 w 7467600"/>
              <a:gd name="connsiteY510" fmla="*/ 4597974 h 6858000"/>
              <a:gd name="connsiteX511" fmla="*/ 3100264 w 7467600"/>
              <a:gd name="connsiteY511" fmla="*/ 4579845 h 6858000"/>
              <a:gd name="connsiteX512" fmla="*/ 2183576 w 7467600"/>
              <a:gd name="connsiteY512" fmla="*/ 4227150 h 6858000"/>
              <a:gd name="connsiteX513" fmla="*/ 2151029 w 7467600"/>
              <a:gd name="connsiteY513" fmla="*/ 4146947 h 6858000"/>
              <a:gd name="connsiteX514" fmla="*/ 3563434 w 7467600"/>
              <a:gd name="connsiteY514" fmla="*/ 4469115 h 6858000"/>
              <a:gd name="connsiteX515" fmla="*/ 3177952 w 7467600"/>
              <a:gd name="connsiteY515" fmla="*/ 3657386 h 6858000"/>
              <a:gd name="connsiteX516" fmla="*/ 3189263 w 7467600"/>
              <a:gd name="connsiteY516" fmla="*/ 3625726 h 6858000"/>
              <a:gd name="connsiteX517" fmla="*/ 3560912 w 7467600"/>
              <a:gd name="connsiteY517" fmla="*/ 4079863 h 6858000"/>
              <a:gd name="connsiteX518" fmla="*/ 3626636 w 7467600"/>
              <a:gd name="connsiteY518" fmla="*/ 4512230 h 6858000"/>
              <a:gd name="connsiteX519" fmla="*/ 3653088 w 7467600"/>
              <a:gd name="connsiteY519" fmla="*/ 4521417 h 6858000"/>
              <a:gd name="connsiteX520" fmla="*/ 3988128 w 7467600"/>
              <a:gd name="connsiteY520" fmla="*/ 4817267 h 6858000"/>
              <a:gd name="connsiteX521" fmla="*/ 4830582 w 7467600"/>
              <a:gd name="connsiteY521" fmla="*/ 4676000 h 6858000"/>
              <a:gd name="connsiteX522" fmla="*/ 4830100 w 7467600"/>
              <a:gd name="connsiteY522" fmla="*/ 4675554 h 6858000"/>
              <a:gd name="connsiteX523" fmla="*/ 4036318 w 7467600"/>
              <a:gd name="connsiteY523" fmla="*/ 4147013 h 6858000"/>
              <a:gd name="connsiteX524" fmla="*/ 3432098 w 7467600"/>
              <a:gd name="connsiteY524" fmla="*/ 3537312 h 6858000"/>
              <a:gd name="connsiteX525" fmla="*/ 3446761 w 7467600"/>
              <a:gd name="connsiteY525" fmla="*/ 3461278 h 6858000"/>
              <a:gd name="connsiteX526" fmla="*/ 4419733 w 7467600"/>
              <a:gd name="connsiteY526" fmla="*/ 3963555 h 6858000"/>
              <a:gd name="connsiteX527" fmla="*/ 4781371 w 7467600"/>
              <a:gd name="connsiteY527" fmla="*/ 4458604 h 6858000"/>
              <a:gd name="connsiteX528" fmla="*/ 4780440 w 7467600"/>
              <a:gd name="connsiteY528" fmla="*/ 4470290 h 6858000"/>
              <a:gd name="connsiteX529" fmla="*/ 4898954 w 7467600"/>
              <a:gd name="connsiteY529" fmla="*/ 4662092 h 6858000"/>
              <a:gd name="connsiteX530" fmla="*/ 4900699 w 7467600"/>
              <a:gd name="connsiteY530" fmla="*/ 4670867 h 6858000"/>
              <a:gd name="connsiteX531" fmla="*/ 5714511 w 7467600"/>
              <a:gd name="connsiteY531" fmla="*/ 4663483 h 6858000"/>
              <a:gd name="connsiteX532" fmla="*/ 5464793 w 7467600"/>
              <a:gd name="connsiteY532" fmla="*/ 4393556 h 6858000"/>
              <a:gd name="connsiteX533" fmla="*/ 5461897 w 7467600"/>
              <a:gd name="connsiteY533" fmla="*/ 4390879 h 6858000"/>
              <a:gd name="connsiteX534" fmla="*/ 4294126 w 7467600"/>
              <a:gd name="connsiteY534" fmla="*/ 3303048 h 6858000"/>
              <a:gd name="connsiteX535" fmla="*/ 4305321 w 7467600"/>
              <a:gd name="connsiteY535" fmla="*/ 3256953 h 6858000"/>
              <a:gd name="connsiteX536" fmla="*/ 4949299 w 7467600"/>
              <a:gd name="connsiteY536" fmla="*/ 3766336 h 6858000"/>
              <a:gd name="connsiteX537" fmla="*/ 5291452 w 7467600"/>
              <a:gd name="connsiteY537" fmla="*/ 4076801 h 6858000"/>
              <a:gd name="connsiteX538" fmla="*/ 5434998 w 7467600"/>
              <a:gd name="connsiteY538" fmla="*/ 4254100 h 6858000"/>
              <a:gd name="connsiteX539" fmla="*/ 5351015 w 7467600"/>
              <a:gd name="connsiteY539" fmla="*/ 3760989 h 6858000"/>
              <a:gd name="connsiteX540" fmla="*/ 5413780 w 7467600"/>
              <a:gd name="connsiteY540" fmla="*/ 2966265 h 6858000"/>
              <a:gd name="connsiteX541" fmla="*/ 5425627 w 7467600"/>
              <a:gd name="connsiteY541" fmla="*/ 2954192 h 6858000"/>
              <a:gd name="connsiteX542" fmla="*/ 6604735 w 7467600"/>
              <a:gd name="connsiteY542" fmla="*/ 2041381 h 6858000"/>
              <a:gd name="connsiteX543" fmla="*/ 7204487 w 7467600"/>
              <a:gd name="connsiteY543" fmla="*/ 2742112 h 6858000"/>
              <a:gd name="connsiteX544" fmla="*/ 7131592 w 7467600"/>
              <a:gd name="connsiteY544" fmla="*/ 2672096 h 6858000"/>
              <a:gd name="connsiteX545" fmla="*/ 6996344 w 7467600"/>
              <a:gd name="connsiteY545" fmla="*/ 2518310 h 6858000"/>
              <a:gd name="connsiteX546" fmla="*/ 6735495 w 7467600"/>
              <a:gd name="connsiteY546" fmla="*/ 2196890 h 6858000"/>
              <a:gd name="connsiteX547" fmla="*/ 6721901 w 7467600"/>
              <a:gd name="connsiteY547" fmla="*/ 2179274 h 6858000"/>
              <a:gd name="connsiteX548" fmla="*/ 6604735 w 7467600"/>
              <a:gd name="connsiteY548" fmla="*/ 2041381 h 6858000"/>
              <a:gd name="connsiteX549" fmla="*/ 6591670 w 7467600"/>
              <a:gd name="connsiteY549" fmla="*/ 1988277 h 6858000"/>
              <a:gd name="connsiteX550" fmla="*/ 6747349 w 7467600"/>
              <a:gd name="connsiteY550" fmla="*/ 2160069 h 6858000"/>
              <a:gd name="connsiteX551" fmla="*/ 6760943 w 7467600"/>
              <a:gd name="connsiteY551" fmla="*/ 2177686 h 6858000"/>
              <a:gd name="connsiteX552" fmla="*/ 7021065 w 7467600"/>
              <a:gd name="connsiteY552" fmla="*/ 2498102 h 6858000"/>
              <a:gd name="connsiteX553" fmla="*/ 7155223 w 7467600"/>
              <a:gd name="connsiteY553" fmla="*/ 2650386 h 6858000"/>
              <a:gd name="connsiteX554" fmla="*/ 7203167 w 7467600"/>
              <a:gd name="connsiteY554" fmla="*/ 2697288 h 6858000"/>
              <a:gd name="connsiteX555" fmla="*/ 6937703 w 7467600"/>
              <a:gd name="connsiteY555" fmla="*/ 2321981 h 6858000"/>
              <a:gd name="connsiteX556" fmla="*/ 6591670 w 7467600"/>
              <a:gd name="connsiteY556" fmla="*/ 1988277 h 6858000"/>
              <a:gd name="connsiteX557" fmla="*/ 5798671 w 7467600"/>
              <a:gd name="connsiteY557" fmla="*/ 1981601 h 6858000"/>
              <a:gd name="connsiteX558" fmla="*/ 5754709 w 7467600"/>
              <a:gd name="connsiteY558" fmla="*/ 2071454 h 6858000"/>
              <a:gd name="connsiteX559" fmla="*/ 5763044 w 7467600"/>
              <a:gd name="connsiteY559" fmla="*/ 2842206 h 6858000"/>
              <a:gd name="connsiteX560" fmla="*/ 5764974 w 7467600"/>
              <a:gd name="connsiteY560" fmla="*/ 2799609 h 6858000"/>
              <a:gd name="connsiteX561" fmla="*/ 5767665 w 7467600"/>
              <a:gd name="connsiteY561" fmla="*/ 2666409 h 6858000"/>
              <a:gd name="connsiteX562" fmla="*/ 5763055 w 7467600"/>
              <a:gd name="connsiteY562" fmla="*/ 2579705 h 6858000"/>
              <a:gd name="connsiteX563" fmla="*/ 5758079 w 7467600"/>
              <a:gd name="connsiteY563" fmla="*/ 2492508 h 6858000"/>
              <a:gd name="connsiteX564" fmla="*/ 5779325 w 7467600"/>
              <a:gd name="connsiteY564" fmla="*/ 2197069 h 6858000"/>
              <a:gd name="connsiteX565" fmla="*/ 5798671 w 7467600"/>
              <a:gd name="connsiteY565" fmla="*/ 1981601 h 6858000"/>
              <a:gd name="connsiteX566" fmla="*/ 5829202 w 7467600"/>
              <a:gd name="connsiteY566" fmla="*/ 1971679 h 6858000"/>
              <a:gd name="connsiteX567" fmla="*/ 5809558 w 7467600"/>
              <a:gd name="connsiteY567" fmla="*/ 2198043 h 6858000"/>
              <a:gd name="connsiteX568" fmla="*/ 5788653 w 7467600"/>
              <a:gd name="connsiteY568" fmla="*/ 2489430 h 6858000"/>
              <a:gd name="connsiteX569" fmla="*/ 5793439 w 7467600"/>
              <a:gd name="connsiteY569" fmla="*/ 2575235 h 6858000"/>
              <a:gd name="connsiteX570" fmla="*/ 5796837 w 7467600"/>
              <a:gd name="connsiteY570" fmla="*/ 2637633 h 6858000"/>
              <a:gd name="connsiteX571" fmla="*/ 5818614 w 7467600"/>
              <a:gd name="connsiteY571" fmla="*/ 2473055 h 6858000"/>
              <a:gd name="connsiteX572" fmla="*/ 5829202 w 7467600"/>
              <a:gd name="connsiteY572" fmla="*/ 1971679 h 6858000"/>
              <a:gd name="connsiteX573" fmla="*/ 5911389 w 7467600"/>
              <a:gd name="connsiteY573" fmla="*/ 1898371 h 6858000"/>
              <a:gd name="connsiteX574" fmla="*/ 6237627 w 7467600"/>
              <a:gd name="connsiteY574" fmla="*/ 2231921 h 6858000"/>
              <a:gd name="connsiteX575" fmla="*/ 5911389 w 7467600"/>
              <a:gd name="connsiteY575" fmla="*/ 1898371 h 6858000"/>
              <a:gd name="connsiteX576" fmla="*/ 6944437 w 7467600"/>
              <a:gd name="connsiteY576" fmla="*/ 1575402 h 6858000"/>
              <a:gd name="connsiteX577" fmla="*/ 6304730 w 7467600"/>
              <a:gd name="connsiteY577" fmla="*/ 1766654 h 6858000"/>
              <a:gd name="connsiteX578" fmla="*/ 6944437 w 7467600"/>
              <a:gd name="connsiteY578" fmla="*/ 1575402 h 6858000"/>
              <a:gd name="connsiteX579" fmla="*/ 7019523 w 7467600"/>
              <a:gd name="connsiteY579" fmla="*/ 1519450 h 6858000"/>
              <a:gd name="connsiteX580" fmla="*/ 6298091 w 7467600"/>
              <a:gd name="connsiteY580" fmla="*/ 1737122 h 6858000"/>
              <a:gd name="connsiteX581" fmla="*/ 7019523 w 7467600"/>
              <a:gd name="connsiteY581" fmla="*/ 1519450 h 6858000"/>
              <a:gd name="connsiteX582" fmla="*/ 2399523 w 7467600"/>
              <a:gd name="connsiteY582" fmla="*/ 1428234 h 6858000"/>
              <a:gd name="connsiteX583" fmla="*/ 2224982 w 7467600"/>
              <a:gd name="connsiteY583" fmla="*/ 1826201 h 6858000"/>
              <a:gd name="connsiteX584" fmla="*/ 2096099 w 7467600"/>
              <a:gd name="connsiteY584" fmla="*/ 2345900 h 6858000"/>
              <a:gd name="connsiteX585" fmla="*/ 2283317 w 7467600"/>
              <a:gd name="connsiteY585" fmla="*/ 1796925 h 6858000"/>
              <a:gd name="connsiteX586" fmla="*/ 2399523 w 7467600"/>
              <a:gd name="connsiteY586" fmla="*/ 1428234 h 6858000"/>
              <a:gd name="connsiteX587" fmla="*/ 2448558 w 7467600"/>
              <a:gd name="connsiteY587" fmla="*/ 1373435 h 6858000"/>
              <a:gd name="connsiteX588" fmla="*/ 2312521 w 7467600"/>
              <a:gd name="connsiteY588" fmla="*/ 1806140 h 6858000"/>
              <a:gd name="connsiteX589" fmla="*/ 2127533 w 7467600"/>
              <a:gd name="connsiteY589" fmla="*/ 2348380 h 6858000"/>
              <a:gd name="connsiteX590" fmla="*/ 2358080 w 7467600"/>
              <a:gd name="connsiteY590" fmla="*/ 1866134 h 6858000"/>
              <a:gd name="connsiteX591" fmla="*/ 2407436 w 7467600"/>
              <a:gd name="connsiteY591" fmla="*/ 1651070 h 6858000"/>
              <a:gd name="connsiteX592" fmla="*/ 2448558 w 7467600"/>
              <a:gd name="connsiteY592" fmla="*/ 1373435 h 6858000"/>
              <a:gd name="connsiteX593" fmla="*/ 278707 w 7467600"/>
              <a:gd name="connsiteY593" fmla="*/ 1352270 h 6858000"/>
              <a:gd name="connsiteX594" fmla="*/ 321570 w 7467600"/>
              <a:gd name="connsiteY594" fmla="*/ 1861610 h 6858000"/>
              <a:gd name="connsiteX595" fmla="*/ 294281 w 7467600"/>
              <a:gd name="connsiteY595" fmla="*/ 1440658 h 6858000"/>
              <a:gd name="connsiteX596" fmla="*/ 278707 w 7467600"/>
              <a:gd name="connsiteY596" fmla="*/ 1352270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5236 w 7467600"/>
              <a:gd name="connsiteY631" fmla="*/ 1268632 h 6858000"/>
              <a:gd name="connsiteX632" fmla="*/ 6516292 w 7467600"/>
              <a:gd name="connsiteY632" fmla="*/ 1263064 h 6858000"/>
              <a:gd name="connsiteX633" fmla="*/ 5736320 w 7467600"/>
              <a:gd name="connsiteY633" fmla="*/ 1501803 h 6858000"/>
              <a:gd name="connsiteX634" fmla="*/ 6516292 w 7467600"/>
              <a:gd name="connsiteY634" fmla="*/ 1263064 h 6858000"/>
              <a:gd name="connsiteX635" fmla="*/ 291466 w 7467600"/>
              <a:gd name="connsiteY635" fmla="*/ 1250369 h 6858000"/>
              <a:gd name="connsiteX636" fmla="*/ 323180 w 7467600"/>
              <a:gd name="connsiteY636" fmla="*/ 1435283 h 6858000"/>
              <a:gd name="connsiteX637" fmla="*/ 349381 w 7467600"/>
              <a:gd name="connsiteY637" fmla="*/ 1875041 h 6858000"/>
              <a:gd name="connsiteX638" fmla="*/ 374363 w 7467600"/>
              <a:gd name="connsiteY638" fmla="*/ 1506494 h 6858000"/>
              <a:gd name="connsiteX639" fmla="*/ 302168 w 7467600"/>
              <a:gd name="connsiteY639" fmla="*/ 1274495 h 6858000"/>
              <a:gd name="connsiteX640" fmla="*/ 291466 w 7467600"/>
              <a:gd name="connsiteY640" fmla="*/ 1250369 h 6858000"/>
              <a:gd name="connsiteX641" fmla="*/ 678222 w 7467600"/>
              <a:gd name="connsiteY641" fmla="*/ 1248670 h 6858000"/>
              <a:gd name="connsiteX642" fmla="*/ 775536 w 7467600"/>
              <a:gd name="connsiteY642" fmla="*/ 1388015 h 6858000"/>
              <a:gd name="connsiteX643" fmla="*/ 894529 w 7467600"/>
              <a:gd name="connsiteY643" fmla="*/ 1567739 h 6858000"/>
              <a:gd name="connsiteX644" fmla="*/ 948000 w 7467600"/>
              <a:gd name="connsiteY644" fmla="*/ 1663088 h 6858000"/>
              <a:gd name="connsiteX645" fmla="*/ 1006812 w 7467600"/>
              <a:gd name="connsiteY645" fmla="*/ 1767683 h 6858000"/>
              <a:gd name="connsiteX646" fmla="*/ 1149133 w 7467600"/>
              <a:gd name="connsiteY646" fmla="*/ 1971513 h 6858000"/>
              <a:gd name="connsiteX647" fmla="*/ 1333952 w 7467600"/>
              <a:gd name="connsiteY647" fmla="*/ 2251620 h 6858000"/>
              <a:gd name="connsiteX648" fmla="*/ 1337329 w 7467600"/>
              <a:gd name="connsiteY648" fmla="*/ 2258350 h 6858000"/>
              <a:gd name="connsiteX649" fmla="*/ 1014726 w 7467600"/>
              <a:gd name="connsiteY649" fmla="*/ 1615556 h 6858000"/>
              <a:gd name="connsiteX650" fmla="*/ 678222 w 7467600"/>
              <a:gd name="connsiteY650" fmla="*/ 1248670 h 6858000"/>
              <a:gd name="connsiteX651" fmla="*/ 6691602 w 7467600"/>
              <a:gd name="connsiteY651" fmla="*/ 1140573 h 6858000"/>
              <a:gd name="connsiteX652" fmla="*/ 6571100 w 7467600"/>
              <a:gd name="connsiteY652" fmla="*/ 1183662 h 6858000"/>
              <a:gd name="connsiteX653" fmla="*/ 6241687 w 7467600"/>
              <a:gd name="connsiteY653" fmla="*/ 1257600 h 6858000"/>
              <a:gd name="connsiteX654" fmla="*/ 5693009 w 7467600"/>
              <a:gd name="connsiteY654" fmla="*/ 1478256 h 6858000"/>
              <a:gd name="connsiteX655" fmla="*/ 6548420 w 7467600"/>
              <a:gd name="connsiteY655" fmla="*/ 1214599 h 6858000"/>
              <a:gd name="connsiteX656" fmla="*/ 6605473 w 7467600"/>
              <a:gd name="connsiteY656" fmla="*/ 1184686 h 6858000"/>
              <a:gd name="connsiteX657" fmla="*/ 6691602 w 7467600"/>
              <a:gd name="connsiteY657" fmla="*/ 1140573 h 6858000"/>
              <a:gd name="connsiteX658" fmla="*/ 4002475 w 7467600"/>
              <a:gd name="connsiteY658" fmla="*/ 1037802 h 6858000"/>
              <a:gd name="connsiteX659" fmla="*/ 4000324 w 7467600"/>
              <a:gd name="connsiteY659" fmla="*/ 1039362 h 6858000"/>
              <a:gd name="connsiteX660" fmla="*/ 4002862 w 7467600"/>
              <a:gd name="connsiteY660" fmla="*/ 1042866 h 6858000"/>
              <a:gd name="connsiteX661" fmla="*/ 4002475 w 7467600"/>
              <a:gd name="connsiteY661" fmla="*/ 1037802 h 6858000"/>
              <a:gd name="connsiteX662" fmla="*/ 506322 w 7467600"/>
              <a:gd name="connsiteY662" fmla="*/ 1020997 h 6858000"/>
              <a:gd name="connsiteX663" fmla="*/ 533068 w 7467600"/>
              <a:gd name="connsiteY663" fmla="*/ 1029409 h 6858000"/>
              <a:gd name="connsiteX664" fmla="*/ 1232525 w 7467600"/>
              <a:gd name="connsiteY664" fmla="*/ 1804675 h 6858000"/>
              <a:gd name="connsiteX665" fmla="*/ 1388858 w 7467600"/>
              <a:gd name="connsiteY665" fmla="*/ 2368011 h 6858000"/>
              <a:gd name="connsiteX666" fmla="*/ 1384098 w 7467600"/>
              <a:gd name="connsiteY666" fmla="*/ 2378125 h 6858000"/>
              <a:gd name="connsiteX667" fmla="*/ 1425393 w 7467600"/>
              <a:gd name="connsiteY667" fmla="*/ 2589124 h 6858000"/>
              <a:gd name="connsiteX668" fmla="*/ 1424001 w 7467600"/>
              <a:gd name="connsiteY668" fmla="*/ 2597541 h 6858000"/>
              <a:gd name="connsiteX669" fmla="*/ 2152729 w 7467600"/>
              <a:gd name="connsiteY669" fmla="*/ 2864487 h 6858000"/>
              <a:gd name="connsiteX670" fmla="*/ 2020609 w 7467600"/>
              <a:gd name="connsiteY670" fmla="*/ 2539671 h 6858000"/>
              <a:gd name="connsiteX671" fmla="*/ 2018920 w 7467600"/>
              <a:gd name="connsiteY671" fmla="*/ 2536309 h 6858000"/>
              <a:gd name="connsiteX672" fmla="*/ 1342441 w 7467600"/>
              <a:gd name="connsiteY672" fmla="*/ 1173017 h 6858000"/>
              <a:gd name="connsiteX673" fmla="*/ 1367925 w 7467600"/>
              <a:gd name="connsiteY673" fmla="*/ 1135648 h 6858000"/>
              <a:gd name="connsiteX674" fmla="*/ 1771401 w 7467600"/>
              <a:gd name="connsiteY674" fmla="*/ 1806673 h 6858000"/>
              <a:gd name="connsiteX675" fmla="*/ 1972385 w 7467600"/>
              <a:gd name="connsiteY675" fmla="*/ 2198735 h 6858000"/>
              <a:gd name="connsiteX676" fmla="*/ 2040892 w 7467600"/>
              <a:gd name="connsiteY676" fmla="*/ 2405205 h 6858000"/>
              <a:gd name="connsiteX677" fmla="*/ 2131689 w 7467600"/>
              <a:gd name="connsiteY677" fmla="*/ 1936926 h 6858000"/>
              <a:gd name="connsiteX678" fmla="*/ 2454820 w 7467600"/>
              <a:gd name="connsiteY678" fmla="*/ 1248808 h 6858000"/>
              <a:gd name="connsiteX679" fmla="*/ 2492512 w 7467600"/>
              <a:gd name="connsiteY679" fmla="*/ 1302920 h 6858000"/>
              <a:gd name="connsiteX680" fmla="*/ 2081216 w 7467600"/>
              <a:gd name="connsiteY680" fmla="*/ 2527513 h 6858000"/>
              <a:gd name="connsiteX681" fmla="*/ 2081211 w 7467600"/>
              <a:gd name="connsiteY681" fmla="*/ 2528916 h 6858000"/>
              <a:gd name="connsiteX682" fmla="*/ 2199067 w 7467600"/>
              <a:gd name="connsiteY682" fmla="*/ 2884061 h 6858000"/>
              <a:gd name="connsiteX683" fmla="*/ 3192586 w 7467600"/>
              <a:gd name="connsiteY683" fmla="*/ 3411496 h 6858000"/>
              <a:gd name="connsiteX684" fmla="*/ 3182620 w 7467600"/>
              <a:gd name="connsiteY684" fmla="*/ 3483279 h 6858000"/>
              <a:gd name="connsiteX685" fmla="*/ 2435119 w 7467600"/>
              <a:gd name="connsiteY685" fmla="*/ 3080173 h 6858000"/>
              <a:gd name="connsiteX686" fmla="*/ 2410152 w 7467600"/>
              <a:gd name="connsiteY686" fmla="*/ 3063751 h 6858000"/>
              <a:gd name="connsiteX687" fmla="*/ 2408099 w 7467600"/>
              <a:gd name="connsiteY687" fmla="*/ 3064403 h 6858000"/>
              <a:gd name="connsiteX688" fmla="*/ 2407218 w 7467600"/>
              <a:gd name="connsiteY688" fmla="*/ 3070324 h 6858000"/>
              <a:gd name="connsiteX689" fmla="*/ 2380138 w 7467600"/>
              <a:gd name="connsiteY689" fmla="*/ 3099341 h 6858000"/>
              <a:gd name="connsiteX690" fmla="*/ 1765923 w 7467600"/>
              <a:gd name="connsiteY690" fmla="*/ 3581043 h 6858000"/>
              <a:gd name="connsiteX691" fmla="*/ 1702258 w 7467600"/>
              <a:gd name="connsiteY691" fmla="*/ 3612286 h 6858000"/>
              <a:gd name="connsiteX692" fmla="*/ 1538370 w 7467600"/>
              <a:gd name="connsiteY692" fmla="*/ 3811804 h 6858000"/>
              <a:gd name="connsiteX693" fmla="*/ 542867 w 7467600"/>
              <a:gd name="connsiteY693" fmla="*/ 4944092 h 6858000"/>
              <a:gd name="connsiteX694" fmla="*/ 515800 w 7467600"/>
              <a:gd name="connsiteY694" fmla="*/ 4862180 h 6858000"/>
              <a:gd name="connsiteX695" fmla="*/ 909145 w 7467600"/>
              <a:gd name="connsiteY695" fmla="*/ 4199225 h 6858000"/>
              <a:gd name="connsiteX696" fmla="*/ 1214067 w 7467600"/>
              <a:gd name="connsiteY696" fmla="*/ 3908561 h 6858000"/>
              <a:gd name="connsiteX697" fmla="*/ 640967 w 7467600"/>
              <a:gd name="connsiteY697" fmla="*/ 4105601 h 6858000"/>
              <a:gd name="connsiteX698" fmla="*/ 112563 w 7467600"/>
              <a:gd name="connsiteY698" fmla="*/ 4396952 h 6858000"/>
              <a:gd name="connsiteX699" fmla="*/ 0 w 7467600"/>
              <a:gd name="connsiteY699" fmla="*/ 4466006 h 6858000"/>
              <a:gd name="connsiteX700" fmla="*/ 0 w 7467600"/>
              <a:gd name="connsiteY700" fmla="*/ 4233763 h 6858000"/>
              <a:gd name="connsiteX701" fmla="*/ 36881 w 7467600"/>
              <a:gd name="connsiteY701" fmla="*/ 4200118 h 6858000"/>
              <a:gd name="connsiteX702" fmla="*/ 910534 w 7467600"/>
              <a:gd name="connsiteY702" fmla="*/ 3629753 h 6858000"/>
              <a:gd name="connsiteX703" fmla="*/ 1578717 w 7467600"/>
              <a:gd name="connsiteY703" fmla="*/ 3575982 h 6858000"/>
              <a:gd name="connsiteX704" fmla="*/ 2338780 w 7467600"/>
              <a:gd name="connsiteY704" fmla="*/ 3033725 h 6858000"/>
              <a:gd name="connsiteX705" fmla="*/ 1807991 w 7467600"/>
              <a:gd name="connsiteY705" fmla="*/ 2807184 h 6858000"/>
              <a:gd name="connsiteX706" fmla="*/ 1416358 w 7467600"/>
              <a:gd name="connsiteY706" fmla="*/ 3112571 h 6858000"/>
              <a:gd name="connsiteX707" fmla="*/ 939066 w 7467600"/>
              <a:gd name="connsiteY707" fmla="*/ 3378798 h 6858000"/>
              <a:gd name="connsiteX708" fmla="*/ 115099 w 7467600"/>
              <a:gd name="connsiteY708" fmla="*/ 3607650 h 6858000"/>
              <a:gd name="connsiteX709" fmla="*/ 97284 w 7467600"/>
              <a:gd name="connsiteY709" fmla="*/ 3520393 h 6858000"/>
              <a:gd name="connsiteX710" fmla="*/ 922050 w 7467600"/>
              <a:gd name="connsiteY710" fmla="*/ 3074867 h 6858000"/>
              <a:gd name="connsiteX711" fmla="*/ 1405265 w 7467600"/>
              <a:gd name="connsiteY711" fmla="*/ 3016319 h 6858000"/>
              <a:gd name="connsiteX712" fmla="*/ 1407512 w 7467600"/>
              <a:gd name="connsiteY712" fmla="*/ 3018001 h 6858000"/>
              <a:gd name="connsiteX713" fmla="*/ 1726266 w 7467600"/>
              <a:gd name="connsiteY713" fmla="*/ 2777274 h 6858000"/>
              <a:gd name="connsiteX714" fmla="*/ 625390 w 7467600"/>
              <a:gd name="connsiteY714" fmla="*/ 2514541 h 6858000"/>
              <a:gd name="connsiteX715" fmla="*/ 619799 w 7467600"/>
              <a:gd name="connsiteY715" fmla="*/ 2527180 h 6858000"/>
              <a:gd name="connsiteX716" fmla="*/ 310030 w 7467600"/>
              <a:gd name="connsiteY716" fmla="*/ 2771818 h 6858000"/>
              <a:gd name="connsiteX717" fmla="*/ 173877 w 7467600"/>
              <a:gd name="connsiteY717" fmla="*/ 2937056 h 6858000"/>
              <a:gd name="connsiteX718" fmla="*/ 77889 w 7467600"/>
              <a:gd name="connsiteY718" fmla="*/ 3138440 h 6858000"/>
              <a:gd name="connsiteX719" fmla="*/ 0 w 7467600"/>
              <a:gd name="connsiteY719" fmla="*/ 3271395 h 6858000"/>
              <a:gd name="connsiteX720" fmla="*/ 0 w 7467600"/>
              <a:gd name="connsiteY720" fmla="*/ 3153002 h 6858000"/>
              <a:gd name="connsiteX721" fmla="*/ 2386 w 7467600"/>
              <a:gd name="connsiteY721" fmla="*/ 3149203 h 6858000"/>
              <a:gd name="connsiteX722" fmla="*/ 89753 w 7467600"/>
              <a:gd name="connsiteY722" fmla="*/ 2987702 h 6858000"/>
              <a:gd name="connsiteX723" fmla="*/ 76869 w 7467600"/>
              <a:gd name="connsiteY723" fmla="*/ 3005404 h 6858000"/>
              <a:gd name="connsiteX724" fmla="*/ 32049 w 7467600"/>
              <a:gd name="connsiteY724" fmla="*/ 3065814 h 6858000"/>
              <a:gd name="connsiteX725" fmla="*/ 0 w 7467600"/>
              <a:gd name="connsiteY725" fmla="*/ 3108744 h 6858000"/>
              <a:gd name="connsiteX726" fmla="*/ 0 w 7467600"/>
              <a:gd name="connsiteY726" fmla="*/ 3058059 h 6858000"/>
              <a:gd name="connsiteX727" fmla="*/ 7610 w 7467600"/>
              <a:gd name="connsiteY727" fmla="*/ 3047889 h 6858000"/>
              <a:gd name="connsiteX728" fmla="*/ 52419 w 7467600"/>
              <a:gd name="connsiteY728" fmla="*/ 2987479 h 6858000"/>
              <a:gd name="connsiteX729" fmla="*/ 59142 w 7467600"/>
              <a:gd name="connsiteY729" fmla="*/ 2978488 h 6858000"/>
              <a:gd name="connsiteX730" fmla="*/ 0 w 7467600"/>
              <a:gd name="connsiteY730" fmla="*/ 3015334 h 6858000"/>
              <a:gd name="connsiteX731" fmla="*/ 0 w 7467600"/>
              <a:gd name="connsiteY731" fmla="*/ 2914286 h 6858000"/>
              <a:gd name="connsiteX732" fmla="*/ 36383 w 7467600"/>
              <a:gd name="connsiteY732" fmla="*/ 2901128 h 6858000"/>
              <a:gd name="connsiteX733" fmla="*/ 156329 w 7467600"/>
              <a:gd name="connsiteY733" fmla="*/ 2840533 h 6858000"/>
              <a:gd name="connsiteX734" fmla="*/ 358355 w 7467600"/>
              <a:gd name="connsiteY734" fmla="*/ 2620471 h 6858000"/>
              <a:gd name="connsiteX735" fmla="*/ 510577 w 7467600"/>
              <a:gd name="connsiteY735" fmla="*/ 2501244 h 6858000"/>
              <a:gd name="connsiteX736" fmla="*/ 211967 w 7467600"/>
              <a:gd name="connsiteY736" fmla="*/ 2479171 h 6858000"/>
              <a:gd name="connsiteX737" fmla="*/ 0 w 7467600"/>
              <a:gd name="connsiteY737" fmla="*/ 2476398 h 6858000"/>
              <a:gd name="connsiteX738" fmla="*/ 0 w 7467600"/>
              <a:gd name="connsiteY738" fmla="*/ 2389189 h 6858000"/>
              <a:gd name="connsiteX739" fmla="*/ 103062 w 7467600"/>
              <a:gd name="connsiteY739" fmla="*/ 2389518 h 6858000"/>
              <a:gd name="connsiteX740" fmla="*/ 510734 w 7467600"/>
              <a:gd name="connsiteY740" fmla="*/ 2416201 h 6858000"/>
              <a:gd name="connsiteX741" fmla="*/ 279257 w 7467600"/>
              <a:gd name="connsiteY741" fmla="*/ 2092102 h 6858000"/>
              <a:gd name="connsiteX742" fmla="*/ 65265 w 7467600"/>
              <a:gd name="connsiteY742" fmla="*/ 2006049 h 6858000"/>
              <a:gd name="connsiteX743" fmla="*/ 0 w 7467600"/>
              <a:gd name="connsiteY743" fmla="*/ 1982532 h 6858000"/>
              <a:gd name="connsiteX744" fmla="*/ 0 w 7467600"/>
              <a:gd name="connsiteY744" fmla="*/ 1912789 h 6858000"/>
              <a:gd name="connsiteX745" fmla="*/ 97460 w 7467600"/>
              <a:gd name="connsiteY745" fmla="*/ 1953725 h 6858000"/>
              <a:gd name="connsiteX746" fmla="*/ 221272 w 7467600"/>
              <a:gd name="connsiteY746" fmla="*/ 1980766 h 6858000"/>
              <a:gd name="connsiteX747" fmla="*/ 116765 w 7467600"/>
              <a:gd name="connsiteY747" fmla="*/ 1911033 h 6858000"/>
              <a:gd name="connsiteX748" fmla="*/ 16405 w 7467600"/>
              <a:gd name="connsiteY748" fmla="*/ 1803412 h 6858000"/>
              <a:gd name="connsiteX749" fmla="*/ 0 w 7467600"/>
              <a:gd name="connsiteY749" fmla="*/ 1784777 h 6858000"/>
              <a:gd name="connsiteX750" fmla="*/ 0 w 7467600"/>
              <a:gd name="connsiteY750" fmla="*/ 1740082 h 6858000"/>
              <a:gd name="connsiteX751" fmla="*/ 39394 w 7467600"/>
              <a:gd name="connsiteY751" fmla="*/ 1784856 h 6858000"/>
              <a:gd name="connsiteX752" fmla="*/ 135813 w 7467600"/>
              <a:gd name="connsiteY752" fmla="*/ 1888838 h 6858000"/>
              <a:gd name="connsiteX753" fmla="*/ 242575 w 7467600"/>
              <a:gd name="connsiteY753" fmla="*/ 1958841 h 6858000"/>
              <a:gd name="connsiteX754" fmla="*/ 82197 w 7467600"/>
              <a:gd name="connsiteY754" fmla="*/ 1754826 h 6858000"/>
              <a:gd name="connsiteX755" fmla="*/ 0 w 7467600"/>
              <a:gd name="connsiteY755" fmla="*/ 1679650 h 6858000"/>
              <a:gd name="connsiteX756" fmla="*/ 0 w 7467600"/>
              <a:gd name="connsiteY756" fmla="*/ 1602463 h 6858000"/>
              <a:gd name="connsiteX757" fmla="*/ 84689 w 7467600"/>
              <a:gd name="connsiteY757" fmla="*/ 1677442 h 6858000"/>
              <a:gd name="connsiteX758" fmla="*/ 298437 w 7467600"/>
              <a:gd name="connsiteY758" fmla="*/ 1968019 h 6858000"/>
              <a:gd name="connsiteX759" fmla="*/ 227269 w 7467600"/>
              <a:gd name="connsiteY759" fmla="*/ 1114064 h 6858000"/>
              <a:gd name="connsiteX760" fmla="*/ 248003 w 7467600"/>
              <a:gd name="connsiteY760" fmla="*/ 1089613 h 6858000"/>
              <a:gd name="connsiteX761" fmla="*/ 427020 w 7467600"/>
              <a:gd name="connsiteY761" fmla="*/ 1619803 h 6858000"/>
              <a:gd name="connsiteX762" fmla="*/ 340345 w 7467600"/>
              <a:gd name="connsiteY762" fmla="*/ 2027739 h 6858000"/>
              <a:gd name="connsiteX763" fmla="*/ 360865 w 7467600"/>
              <a:gd name="connsiteY763" fmla="*/ 2044827 h 6858000"/>
              <a:gd name="connsiteX764" fmla="*/ 560414 w 7467600"/>
              <a:gd name="connsiteY764" fmla="*/ 2421457 h 6858000"/>
              <a:gd name="connsiteX765" fmla="*/ 1359703 w 7467600"/>
              <a:gd name="connsiteY765" fmla="*/ 2578554 h 6858000"/>
              <a:gd name="connsiteX766" fmla="*/ 1359422 w 7467600"/>
              <a:gd name="connsiteY766" fmla="*/ 2577994 h 6858000"/>
              <a:gd name="connsiteX767" fmla="*/ 828701 w 7467600"/>
              <a:gd name="connsiteY767" fmla="*/ 1839520 h 6858000"/>
              <a:gd name="connsiteX768" fmla="*/ 494427 w 7467600"/>
              <a:gd name="connsiteY768" fmla="*/ 1092333 h 6858000"/>
              <a:gd name="connsiteX769" fmla="*/ 506322 w 7467600"/>
              <a:gd name="connsiteY769" fmla="*/ 1020997 h 6858000"/>
              <a:gd name="connsiteX770" fmla="*/ 4570198 w 7467600"/>
              <a:gd name="connsiteY770" fmla="*/ 978081 h 6858000"/>
              <a:gd name="connsiteX771" fmla="*/ 4523691 w 7467600"/>
              <a:gd name="connsiteY771" fmla="*/ 1127776 h 6858000"/>
              <a:gd name="connsiteX772" fmla="*/ 4509875 w 7467600"/>
              <a:gd name="connsiteY772" fmla="*/ 1167552 h 6858000"/>
              <a:gd name="connsiteX773" fmla="*/ 4478168 w 7467600"/>
              <a:gd name="connsiteY773" fmla="*/ 1260735 h 6858000"/>
              <a:gd name="connsiteX774" fmla="*/ 4409309 w 7467600"/>
              <a:gd name="connsiteY774" fmla="*/ 1666996 h 6858000"/>
              <a:gd name="connsiteX775" fmla="*/ 4370031 w 7467600"/>
              <a:gd name="connsiteY775" fmla="*/ 1955666 h 6858000"/>
              <a:gd name="connsiteX776" fmla="*/ 4570198 w 7467600"/>
              <a:gd name="connsiteY776" fmla="*/ 978081 h 6858000"/>
              <a:gd name="connsiteX777" fmla="*/ 4557898 w 7467600"/>
              <a:gd name="connsiteY777" fmla="*/ 900011 h 6858000"/>
              <a:gd name="connsiteX778" fmla="*/ 4344840 w 7467600"/>
              <a:gd name="connsiteY778" fmla="*/ 1922038 h 6858000"/>
              <a:gd name="connsiteX779" fmla="*/ 4378710 w 7467600"/>
              <a:gd name="connsiteY779" fmla="*/ 1665516 h 6858000"/>
              <a:gd name="connsiteX780" fmla="*/ 4448798 w 7467600"/>
              <a:gd name="connsiteY780" fmla="*/ 1253024 h 6858000"/>
              <a:gd name="connsiteX781" fmla="*/ 4480315 w 7467600"/>
              <a:gd name="connsiteY781" fmla="*/ 1158454 h 6858000"/>
              <a:gd name="connsiteX782" fmla="*/ 4494133 w 7467600"/>
              <a:gd name="connsiteY782" fmla="*/ 1118676 h 6858000"/>
              <a:gd name="connsiteX783" fmla="*/ 4557898 w 7467600"/>
              <a:gd name="connsiteY783" fmla="*/ 900011 h 6858000"/>
              <a:gd name="connsiteX784" fmla="*/ 5870151 w 7467600"/>
              <a:gd name="connsiteY784" fmla="*/ 898890 h 6858000"/>
              <a:gd name="connsiteX785" fmla="*/ 5861335 w 7467600"/>
              <a:gd name="connsiteY785" fmla="*/ 899177 h 6858000"/>
              <a:gd name="connsiteX786" fmla="*/ 5843702 w 7467600"/>
              <a:gd name="connsiteY786" fmla="*/ 899748 h 6858000"/>
              <a:gd name="connsiteX787" fmla="*/ 5651107 w 7467600"/>
              <a:gd name="connsiteY787" fmla="*/ 920306 h 6858000"/>
              <a:gd name="connsiteX788" fmla="*/ 5459407 w 7467600"/>
              <a:gd name="connsiteY788" fmla="*/ 940975 h 6858000"/>
              <a:gd name="connsiteX789" fmla="*/ 5374846 w 7467600"/>
              <a:gd name="connsiteY789" fmla="*/ 941988 h 6858000"/>
              <a:gd name="connsiteX790" fmla="*/ 5256105 w 7467600"/>
              <a:gd name="connsiteY790" fmla="*/ 945632 h 6858000"/>
              <a:gd name="connsiteX791" fmla="*/ 5107071 w 7467600"/>
              <a:gd name="connsiteY791" fmla="*/ 969720 h 6858000"/>
              <a:gd name="connsiteX792" fmla="*/ 4998681 w 7467600"/>
              <a:gd name="connsiteY792" fmla="*/ 988771 h 6858000"/>
              <a:gd name="connsiteX793" fmla="*/ 5870151 w 7467600"/>
              <a:gd name="connsiteY793" fmla="*/ 898890 h 6858000"/>
              <a:gd name="connsiteX794" fmla="*/ 5504425 w 7467600"/>
              <a:gd name="connsiteY794" fmla="*/ 848067 h 6858000"/>
              <a:gd name="connsiteX795" fmla="*/ 4968849 w 7467600"/>
              <a:gd name="connsiteY795" fmla="*/ 962318 h 6858000"/>
              <a:gd name="connsiteX796" fmla="*/ 5104039 w 7467600"/>
              <a:gd name="connsiteY796" fmla="*/ 940634 h 6858000"/>
              <a:gd name="connsiteX797" fmla="*/ 5256311 w 7467600"/>
              <a:gd name="connsiteY797" fmla="*/ 916490 h 6858000"/>
              <a:gd name="connsiteX798" fmla="*/ 5377381 w 7467600"/>
              <a:gd name="connsiteY798" fmla="*/ 912671 h 6858000"/>
              <a:gd name="connsiteX799" fmla="*/ 5460148 w 7467600"/>
              <a:gd name="connsiteY799" fmla="*/ 911442 h 6858000"/>
              <a:gd name="connsiteX800" fmla="*/ 5648971 w 7467600"/>
              <a:gd name="connsiteY800" fmla="*/ 891331 h 6858000"/>
              <a:gd name="connsiteX801" fmla="*/ 5844807 w 7467600"/>
              <a:gd name="connsiteY801" fmla="*/ 870718 h 6858000"/>
              <a:gd name="connsiteX802" fmla="*/ 5862975 w 7467600"/>
              <a:gd name="connsiteY802" fmla="*/ 869756 h 6858000"/>
              <a:gd name="connsiteX803" fmla="*/ 5920887 w 7467600"/>
              <a:gd name="connsiteY803" fmla="*/ 865929 h 6858000"/>
              <a:gd name="connsiteX804" fmla="*/ 5504425 w 7467600"/>
              <a:gd name="connsiteY804" fmla="*/ 848067 h 6858000"/>
              <a:gd name="connsiteX805" fmla="*/ 3607114 w 7467600"/>
              <a:gd name="connsiteY805" fmla="*/ 467441 h 6858000"/>
              <a:gd name="connsiteX806" fmla="*/ 3296242 w 7467600"/>
              <a:gd name="connsiteY806" fmla="*/ 807991 h 6858000"/>
              <a:gd name="connsiteX807" fmla="*/ 3174674 w 7467600"/>
              <a:gd name="connsiteY807" fmla="*/ 919759 h 6858000"/>
              <a:gd name="connsiteX808" fmla="*/ 3042978 w 7467600"/>
              <a:gd name="connsiteY808" fmla="*/ 1054894 h 6858000"/>
              <a:gd name="connsiteX809" fmla="*/ 2968914 w 7467600"/>
              <a:gd name="connsiteY809" fmla="*/ 1133756 h 6858000"/>
              <a:gd name="connsiteX810" fmla="*/ 3103823 w 7467600"/>
              <a:gd name="connsiteY810" fmla="*/ 1026814 h 6858000"/>
              <a:gd name="connsiteX811" fmla="*/ 3607114 w 7467600"/>
              <a:gd name="connsiteY811" fmla="*/ 467441 h 6858000"/>
              <a:gd name="connsiteX812" fmla="*/ 3744487 w 7467600"/>
              <a:gd name="connsiteY812" fmla="*/ 383136 h 6858000"/>
              <a:gd name="connsiteX813" fmla="*/ 3970213 w 7467600"/>
              <a:gd name="connsiteY813" fmla="*/ 995559 h 6858000"/>
              <a:gd name="connsiteX814" fmla="*/ 3744487 w 7467600"/>
              <a:gd name="connsiteY814" fmla="*/ 383136 h 6858000"/>
              <a:gd name="connsiteX815" fmla="*/ 3624562 w 7467600"/>
              <a:gd name="connsiteY815" fmla="*/ 367041 h 6858000"/>
              <a:gd name="connsiteX816" fmla="*/ 3489712 w 7467600"/>
              <a:gd name="connsiteY816" fmla="*/ 485386 h 6858000"/>
              <a:gd name="connsiteX817" fmla="*/ 3182994 w 7467600"/>
              <a:gd name="connsiteY817" fmla="*/ 828265 h 6858000"/>
              <a:gd name="connsiteX818" fmla="*/ 2892114 w 7467600"/>
              <a:gd name="connsiteY818" fmla="*/ 1172635 h 6858000"/>
              <a:gd name="connsiteX819" fmla="*/ 3021459 w 7467600"/>
              <a:gd name="connsiteY819" fmla="*/ 1035385 h 6858000"/>
              <a:gd name="connsiteX820" fmla="*/ 3153873 w 7467600"/>
              <a:gd name="connsiteY820" fmla="*/ 898971 h 6858000"/>
              <a:gd name="connsiteX821" fmla="*/ 3276511 w 7467600"/>
              <a:gd name="connsiteY821" fmla="*/ 786423 h 6858000"/>
              <a:gd name="connsiteX822" fmla="*/ 3584154 w 7467600"/>
              <a:gd name="connsiteY822" fmla="*/ 448218 h 6858000"/>
              <a:gd name="connsiteX823" fmla="*/ 3624562 w 7467600"/>
              <a:gd name="connsiteY823" fmla="*/ 367041 h 6858000"/>
              <a:gd name="connsiteX824" fmla="*/ 3766672 w 7467600"/>
              <a:gd name="connsiteY824" fmla="*/ 359429 h 6858000"/>
              <a:gd name="connsiteX825" fmla="*/ 3996338 w 7467600"/>
              <a:gd name="connsiteY825" fmla="*/ 968237 h 6858000"/>
              <a:gd name="connsiteX826" fmla="*/ 3766672 w 7467600"/>
              <a:gd name="connsiteY826" fmla="*/ 359429 h 6858000"/>
              <a:gd name="connsiteX827" fmla="*/ 5805386 w 7467600"/>
              <a:gd name="connsiteY827" fmla="*/ 239240 h 6858000"/>
              <a:gd name="connsiteX828" fmla="*/ 5736947 w 7467600"/>
              <a:gd name="connsiteY828" fmla="*/ 261367 h 6858000"/>
              <a:gd name="connsiteX829" fmla="*/ 5427012 w 7467600"/>
              <a:gd name="connsiteY829" fmla="*/ 311272 h 6858000"/>
              <a:gd name="connsiteX830" fmla="*/ 5147818 w 7467600"/>
              <a:gd name="connsiteY830" fmla="*/ 322112 h 6858000"/>
              <a:gd name="connsiteX831" fmla="*/ 5060854 w 7467600"/>
              <a:gd name="connsiteY831" fmla="*/ 311882 h 6858000"/>
              <a:gd name="connsiteX832" fmla="*/ 4945989 w 7467600"/>
              <a:gd name="connsiteY832" fmla="*/ 300516 h 6858000"/>
              <a:gd name="connsiteX833" fmla="*/ 5410479 w 7467600"/>
              <a:gd name="connsiteY833" fmla="*/ 348434 h 6858000"/>
              <a:gd name="connsiteX834" fmla="*/ 5805386 w 7467600"/>
              <a:gd name="connsiteY834" fmla="*/ 239240 h 6858000"/>
              <a:gd name="connsiteX835" fmla="*/ 5905192 w 7467600"/>
              <a:gd name="connsiteY835" fmla="*/ 163079 h 6858000"/>
              <a:gd name="connsiteX836" fmla="*/ 5865655 w 7467600"/>
              <a:gd name="connsiteY836" fmla="*/ 171901 h 6858000"/>
              <a:gd name="connsiteX837" fmla="*/ 5259740 w 7467600"/>
              <a:gd name="connsiteY837" fmla="*/ 257013 h 6858000"/>
              <a:gd name="connsiteX838" fmla="*/ 5208466 w 7467600"/>
              <a:gd name="connsiteY838" fmla="*/ 257550 h 6858000"/>
              <a:gd name="connsiteX839" fmla="*/ 4980204 w 7467600"/>
              <a:gd name="connsiteY839" fmla="*/ 271903 h 6858000"/>
              <a:gd name="connsiteX840" fmla="*/ 5068068 w 7467600"/>
              <a:gd name="connsiteY840" fmla="*/ 282244 h 6858000"/>
              <a:gd name="connsiteX841" fmla="*/ 5153231 w 7467600"/>
              <a:gd name="connsiteY841" fmla="*/ 292240 h 6858000"/>
              <a:gd name="connsiteX842" fmla="*/ 5426491 w 7467600"/>
              <a:gd name="connsiteY842" fmla="*/ 281128 h 6858000"/>
              <a:gd name="connsiteX843" fmla="*/ 5731212 w 7467600"/>
              <a:gd name="connsiteY843" fmla="*/ 231951 h 6858000"/>
              <a:gd name="connsiteX844" fmla="*/ 5905192 w 7467600"/>
              <a:gd name="connsiteY844" fmla="*/ 163079 h 6858000"/>
              <a:gd name="connsiteX845" fmla="*/ 5944437 w 7467600"/>
              <a:gd name="connsiteY845" fmla="*/ 113829 h 6858000"/>
              <a:gd name="connsiteX846" fmla="*/ 5825032 w 7467600"/>
              <a:gd name="connsiteY846" fmla="*/ 146405 h 6858000"/>
              <a:gd name="connsiteX847" fmla="*/ 4955599 w 7467600"/>
              <a:gd name="connsiteY847" fmla="*/ 247008 h 6858000"/>
              <a:gd name="connsiteX848" fmla="*/ 5210104 w 7467600"/>
              <a:gd name="connsiteY848" fmla="*/ 228123 h 6858000"/>
              <a:gd name="connsiteX849" fmla="*/ 5261015 w 7467600"/>
              <a:gd name="connsiteY849" fmla="*/ 227087 h 6858000"/>
              <a:gd name="connsiteX850" fmla="*/ 5861181 w 7467600"/>
              <a:gd name="connsiteY850" fmla="*/ 143093 h 6858000"/>
              <a:gd name="connsiteX851" fmla="*/ 5961252 w 7467600"/>
              <a:gd name="connsiteY851" fmla="*/ 114820 h 6858000"/>
              <a:gd name="connsiteX852" fmla="*/ 5944437 w 7467600"/>
              <a:gd name="connsiteY852" fmla="*/ 113829 h 6858000"/>
              <a:gd name="connsiteX853" fmla="*/ 3882765 w 7467600"/>
              <a:gd name="connsiteY853" fmla="*/ 0 h 6858000"/>
              <a:gd name="connsiteX854" fmla="*/ 3995099 w 7467600"/>
              <a:gd name="connsiteY854" fmla="*/ 0 h 6858000"/>
              <a:gd name="connsiteX855" fmla="*/ 4163818 w 7467600"/>
              <a:gd name="connsiteY855" fmla="*/ 234104 h 6858000"/>
              <a:gd name="connsiteX856" fmla="*/ 4172099 w 7467600"/>
              <a:gd name="connsiteY856" fmla="*/ 234207 h 6858000"/>
              <a:gd name="connsiteX857" fmla="*/ 4784282 w 7467600"/>
              <a:gd name="connsiteY857" fmla="*/ 276561 h 6858000"/>
              <a:gd name="connsiteX858" fmla="*/ 4801687 w 7467600"/>
              <a:gd name="connsiteY858" fmla="*/ 267764 h 6858000"/>
              <a:gd name="connsiteX859" fmla="*/ 6082788 w 7467600"/>
              <a:gd name="connsiteY859" fmla="*/ 64119 h 6858000"/>
              <a:gd name="connsiteX860" fmla="*/ 6099442 w 7467600"/>
              <a:gd name="connsiteY860" fmla="*/ 82568 h 6858000"/>
              <a:gd name="connsiteX861" fmla="*/ 4804137 w 7467600"/>
              <a:gd name="connsiteY861" fmla="*/ 320931 h 6858000"/>
              <a:gd name="connsiteX862" fmla="*/ 4227047 w 7467600"/>
              <a:gd name="connsiteY862" fmla="*/ 313415 h 6858000"/>
              <a:gd name="connsiteX863" fmla="*/ 4346041 w 7467600"/>
              <a:gd name="connsiteY863" fmla="*/ 456086 h 6858000"/>
              <a:gd name="connsiteX864" fmla="*/ 4870967 w 7467600"/>
              <a:gd name="connsiteY864" fmla="*/ 963061 h 6858000"/>
              <a:gd name="connsiteX865" fmla="*/ 4889647 w 7467600"/>
              <a:gd name="connsiteY865" fmla="*/ 957147 h 6858000"/>
              <a:gd name="connsiteX866" fmla="*/ 5422504 w 7467600"/>
              <a:gd name="connsiteY866" fmla="*/ 805191 h 6858000"/>
              <a:gd name="connsiteX867" fmla="*/ 6087656 w 7467600"/>
              <a:gd name="connsiteY867" fmla="*/ 826703 h 6858000"/>
              <a:gd name="connsiteX868" fmla="*/ 6058717 w 7467600"/>
              <a:gd name="connsiteY868" fmla="*/ 865992 h 6858000"/>
              <a:gd name="connsiteX869" fmla="*/ 4974153 w 7467600"/>
              <a:gd name="connsiteY869" fmla="*/ 1045456 h 6858000"/>
              <a:gd name="connsiteX870" fmla="*/ 5627835 w 7467600"/>
              <a:gd name="connsiteY870" fmla="*/ 1472077 h 6858000"/>
              <a:gd name="connsiteX871" fmla="*/ 5629817 w 7467600"/>
              <a:gd name="connsiteY871" fmla="*/ 1471412 h 6858000"/>
              <a:gd name="connsiteX872" fmla="*/ 5634124 w 7467600"/>
              <a:gd name="connsiteY872" fmla="*/ 1470572 h 6858000"/>
              <a:gd name="connsiteX873" fmla="*/ 5755832 w 7467600"/>
              <a:gd name="connsiteY873" fmla="*/ 1383886 h 6858000"/>
              <a:gd name="connsiteX874" fmla="*/ 6014186 w 7467600"/>
              <a:gd name="connsiteY874" fmla="*/ 1279799 h 6858000"/>
              <a:gd name="connsiteX875" fmla="*/ 6901619 w 7467600"/>
              <a:gd name="connsiteY875" fmla="*/ 1047874 h 6858000"/>
              <a:gd name="connsiteX876" fmla="*/ 6931566 w 7467600"/>
              <a:gd name="connsiteY876" fmla="*/ 1062034 h 6858000"/>
              <a:gd name="connsiteX877" fmla="*/ 5790982 w 7467600"/>
              <a:gd name="connsiteY877" fmla="*/ 1561380 h 6858000"/>
              <a:gd name="connsiteX878" fmla="*/ 6188971 w 7467600"/>
              <a:gd name="connsiteY878" fmla="*/ 1755168 h 6858000"/>
              <a:gd name="connsiteX879" fmla="*/ 6202446 w 7467600"/>
              <a:gd name="connsiteY879" fmla="*/ 1752268 h 6858000"/>
              <a:gd name="connsiteX880" fmla="*/ 7179560 w 7467600"/>
              <a:gd name="connsiteY880" fmla="*/ 1467551 h 6858000"/>
              <a:gd name="connsiteX881" fmla="*/ 7158730 w 7467600"/>
              <a:gd name="connsiteY881" fmla="*/ 1507835 h 6858000"/>
              <a:gd name="connsiteX882" fmla="*/ 6326959 w 7467600"/>
              <a:gd name="connsiteY882" fmla="*/ 1817686 h 6858000"/>
              <a:gd name="connsiteX883" fmla="*/ 6537433 w 7467600"/>
              <a:gd name="connsiteY883" fmla="*/ 1907790 h 6858000"/>
              <a:gd name="connsiteX884" fmla="*/ 6550221 w 7467600"/>
              <a:gd name="connsiteY884" fmla="*/ 1910729 h 6858000"/>
              <a:gd name="connsiteX885" fmla="*/ 6964438 w 7467600"/>
              <a:gd name="connsiteY885" fmla="*/ 2209505 h 6858000"/>
              <a:gd name="connsiteX886" fmla="*/ 7367862 w 7467600"/>
              <a:gd name="connsiteY886" fmla="*/ 2806833 h 6858000"/>
              <a:gd name="connsiteX887" fmla="*/ 7364329 w 7467600"/>
              <a:gd name="connsiteY887" fmla="*/ 2826907 h 6858000"/>
              <a:gd name="connsiteX888" fmla="*/ 7290545 w 7467600"/>
              <a:gd name="connsiteY888" fmla="*/ 2850663 h 6858000"/>
              <a:gd name="connsiteX889" fmla="*/ 6472036 w 7467600"/>
              <a:gd name="connsiteY889" fmla="*/ 1959003 h 6858000"/>
              <a:gd name="connsiteX890" fmla="*/ 5792897 w 7467600"/>
              <a:gd name="connsiteY890" fmla="*/ 1647747 h 6858000"/>
              <a:gd name="connsiteX891" fmla="*/ 5842751 w 7467600"/>
              <a:gd name="connsiteY891" fmla="*/ 1816112 h 6858000"/>
              <a:gd name="connsiteX892" fmla="*/ 5847424 w 7467600"/>
              <a:gd name="connsiteY892" fmla="*/ 1815776 h 6858000"/>
              <a:gd name="connsiteX893" fmla="*/ 6399821 w 7467600"/>
              <a:gd name="connsiteY893" fmla="*/ 2344799 h 6858000"/>
              <a:gd name="connsiteX894" fmla="*/ 6323232 w 7467600"/>
              <a:gd name="connsiteY894" fmla="*/ 2389634 h 6858000"/>
              <a:gd name="connsiteX895" fmla="*/ 5942958 w 7467600"/>
              <a:gd name="connsiteY895" fmla="*/ 2077708 h 6858000"/>
              <a:gd name="connsiteX896" fmla="*/ 5921559 w 7467600"/>
              <a:gd name="connsiteY896" fmla="*/ 2378596 h 6858000"/>
              <a:gd name="connsiteX897" fmla="*/ 5817651 w 7467600"/>
              <a:gd name="connsiteY897" fmla="*/ 3023919 h 6858000"/>
              <a:gd name="connsiteX898" fmla="*/ 5729634 w 7467600"/>
              <a:gd name="connsiteY898" fmla="*/ 3051849 h 6858000"/>
              <a:gd name="connsiteX899" fmla="*/ 5611018 w 7467600"/>
              <a:gd name="connsiteY899" fmla="*/ 2316769 h 6858000"/>
              <a:gd name="connsiteX900" fmla="*/ 5687608 w 7467600"/>
              <a:gd name="connsiteY900" fmla="*/ 2039972 h 6858000"/>
              <a:gd name="connsiteX901" fmla="*/ 5657554 w 7467600"/>
              <a:gd name="connsiteY901" fmla="*/ 1576445 h 6858000"/>
              <a:gd name="connsiteX902" fmla="*/ 5150475 w 7467600"/>
              <a:gd name="connsiteY902" fmla="*/ 1274012 h 6858000"/>
              <a:gd name="connsiteX903" fmla="*/ 5349142 w 7467600"/>
              <a:gd name="connsiteY903" fmla="*/ 2204405 h 6858000"/>
              <a:gd name="connsiteX904" fmla="*/ 5262214 w 7467600"/>
              <a:gd name="connsiteY904" fmla="*/ 2233836 h 6858000"/>
              <a:gd name="connsiteX905" fmla="*/ 4981539 w 7467600"/>
              <a:gd name="connsiteY905" fmla="*/ 1542201 h 6858000"/>
              <a:gd name="connsiteX906" fmla="*/ 4958461 w 7467600"/>
              <a:gd name="connsiteY906" fmla="*/ 1136957 h 6858000"/>
              <a:gd name="connsiteX907" fmla="*/ 4655015 w 7467600"/>
              <a:gd name="connsiteY907" fmla="*/ 891426 h 6858000"/>
              <a:gd name="connsiteX908" fmla="*/ 4348002 w 7467600"/>
              <a:gd name="connsiteY908" fmla="*/ 2205895 h 6858000"/>
              <a:gd name="connsiteX909" fmla="*/ 4262250 w 7467600"/>
              <a:gd name="connsiteY909" fmla="*/ 2219972 h 6858000"/>
              <a:gd name="connsiteX910" fmla="*/ 4550611 w 7467600"/>
              <a:gd name="connsiteY910" fmla="*/ 817540 h 6858000"/>
              <a:gd name="connsiteX911" fmla="*/ 4564418 w 7467600"/>
              <a:gd name="connsiteY911" fmla="*/ 808293 h 6858000"/>
              <a:gd name="connsiteX912" fmla="*/ 4266388 w 7467600"/>
              <a:gd name="connsiteY912" fmla="*/ 500083 h 6858000"/>
              <a:gd name="connsiteX913" fmla="*/ 4032842 w 7467600"/>
              <a:gd name="connsiteY913" fmla="*/ 211809 h 6858000"/>
              <a:gd name="connsiteX914" fmla="*/ 3882765 w 7467600"/>
              <a:gd name="connsiteY914" fmla="*/ 0 h 6858000"/>
              <a:gd name="connsiteX915" fmla="*/ 3721337 w 7467600"/>
              <a:gd name="connsiteY915" fmla="*/ 0 h 6858000"/>
              <a:gd name="connsiteX916" fmla="*/ 3797544 w 7467600"/>
              <a:gd name="connsiteY916" fmla="*/ 0 h 6858000"/>
              <a:gd name="connsiteX917" fmla="*/ 3775734 w 7467600"/>
              <a:gd name="connsiteY917" fmla="*/ 95131 h 6858000"/>
              <a:gd name="connsiteX918" fmla="*/ 3724807 w 7467600"/>
              <a:gd name="connsiteY918" fmla="*/ 272257 h 6858000"/>
              <a:gd name="connsiteX919" fmla="*/ 3726844 w 7467600"/>
              <a:gd name="connsiteY919" fmla="*/ 282988 h 6858000"/>
              <a:gd name="connsiteX920" fmla="*/ 3742664 w 7467600"/>
              <a:gd name="connsiteY920" fmla="*/ 279918 h 6858000"/>
              <a:gd name="connsiteX921" fmla="*/ 4103910 w 7467600"/>
              <a:gd name="connsiteY921" fmla="*/ 1161917 h 6858000"/>
              <a:gd name="connsiteX922" fmla="*/ 4020269 w 7467600"/>
              <a:gd name="connsiteY922" fmla="*/ 1200406 h 6858000"/>
              <a:gd name="connsiteX923" fmla="*/ 3674882 w 7467600"/>
              <a:gd name="connsiteY923" fmla="*/ 488524 h 6858000"/>
              <a:gd name="connsiteX924" fmla="*/ 3132682 w 7467600"/>
              <a:gd name="connsiteY924" fmla="*/ 1072284 h 6858000"/>
              <a:gd name="connsiteX925" fmla="*/ 2716346 w 7467600"/>
              <a:gd name="connsiteY925" fmla="*/ 1276376 h 6858000"/>
              <a:gd name="connsiteX926" fmla="*/ 2716772 w 7467600"/>
              <a:gd name="connsiteY926" fmla="*/ 1255462 h 6858000"/>
              <a:gd name="connsiteX927" fmla="*/ 3471096 w 7467600"/>
              <a:gd name="connsiteY927" fmla="*/ 437072 h 6858000"/>
              <a:gd name="connsiteX928" fmla="*/ 3639057 w 7467600"/>
              <a:gd name="connsiteY928" fmla="*/ 286334 h 6858000"/>
              <a:gd name="connsiteX929" fmla="*/ 3640309 w 7467600"/>
              <a:gd name="connsiteY929" fmla="*/ 284664 h 6858000"/>
              <a:gd name="connsiteX930" fmla="*/ 3646022 w 7467600"/>
              <a:gd name="connsiteY930" fmla="*/ 276711 h 6858000"/>
              <a:gd name="connsiteX931" fmla="*/ 3707943 w 7467600"/>
              <a:gd name="connsiteY931" fmla="*/ 65958 h 6858000"/>
              <a:gd name="connsiteX932" fmla="*/ 3721337 w 7467600"/>
              <a:gd name="connsiteY932" fmla="*/ 0 h 6858000"/>
              <a:gd name="connsiteX933" fmla="*/ 2867960 w 7467600"/>
              <a:gd name="connsiteY933" fmla="*/ 0 h 6858000"/>
              <a:gd name="connsiteX934" fmla="*/ 2926351 w 7467600"/>
              <a:gd name="connsiteY934" fmla="*/ 0 h 6858000"/>
              <a:gd name="connsiteX935" fmla="*/ 2902823 w 7467600"/>
              <a:gd name="connsiteY935" fmla="*/ 262929 h 6858000"/>
              <a:gd name="connsiteX936" fmla="*/ 2940663 w 7467600"/>
              <a:gd name="connsiteY936" fmla="*/ 140884 h 6858000"/>
              <a:gd name="connsiteX937" fmla="*/ 2947039 w 7467600"/>
              <a:gd name="connsiteY937" fmla="*/ 122524 h 6858000"/>
              <a:gd name="connsiteX938" fmla="*/ 2984316 w 7467600"/>
              <a:gd name="connsiteY938" fmla="*/ 0 h 6858000"/>
              <a:gd name="connsiteX939" fmla="*/ 3016114 w 7467600"/>
              <a:gd name="connsiteY939" fmla="*/ 0 h 6858000"/>
              <a:gd name="connsiteX940" fmla="*/ 2979949 w 7467600"/>
              <a:gd name="connsiteY940" fmla="*/ 119274 h 6858000"/>
              <a:gd name="connsiteX941" fmla="*/ 3023879 w 7467600"/>
              <a:gd name="connsiteY941" fmla="*/ 0 h 6858000"/>
              <a:gd name="connsiteX942" fmla="*/ 3105400 w 7467600"/>
              <a:gd name="connsiteY942" fmla="*/ 0 h 6858000"/>
              <a:gd name="connsiteX943" fmla="*/ 3094669 w 7467600"/>
              <a:gd name="connsiteY943" fmla="*/ 30308 h 6858000"/>
              <a:gd name="connsiteX944" fmla="*/ 2901945 w 7467600"/>
              <a:gd name="connsiteY944" fmla="*/ 466538 h 6858000"/>
              <a:gd name="connsiteX945" fmla="*/ 2815209 w 7467600"/>
              <a:gd name="connsiteY945" fmla="*/ 497361 h 6858000"/>
              <a:gd name="connsiteX946" fmla="*/ 2844845 w 7467600"/>
              <a:gd name="connsiteY946" fmla="*/ 127638 h 6858000"/>
              <a:gd name="connsiteX947" fmla="*/ 2867960 w 7467600"/>
              <a:gd name="connsiteY947" fmla="*/ 0 h 6858000"/>
              <a:gd name="connsiteX948" fmla="*/ 1057230 w 7467600"/>
              <a:gd name="connsiteY948" fmla="*/ 0 h 6858000"/>
              <a:gd name="connsiteX949" fmla="*/ 1111003 w 7467600"/>
              <a:gd name="connsiteY949" fmla="*/ 0 h 6858000"/>
              <a:gd name="connsiteX950" fmla="*/ 1125553 w 7467600"/>
              <a:gd name="connsiteY950" fmla="*/ 52588 h 6858000"/>
              <a:gd name="connsiteX951" fmla="*/ 1304276 w 7467600"/>
              <a:gd name="connsiteY951" fmla="*/ 476275 h 6858000"/>
              <a:gd name="connsiteX952" fmla="*/ 1492066 w 7467600"/>
              <a:gd name="connsiteY952" fmla="*/ 886333 h 6858000"/>
              <a:gd name="connsiteX953" fmla="*/ 1423698 w 7467600"/>
              <a:gd name="connsiteY953" fmla="*/ 710817 h 6858000"/>
              <a:gd name="connsiteX954" fmla="*/ 1357609 w 7467600"/>
              <a:gd name="connsiteY954" fmla="*/ 532892 h 6858000"/>
              <a:gd name="connsiteX955" fmla="*/ 1309550 w 7467600"/>
              <a:gd name="connsiteY955" fmla="*/ 374031 h 6858000"/>
              <a:gd name="connsiteX956" fmla="*/ 1193673 w 7467600"/>
              <a:gd name="connsiteY956" fmla="*/ 49533 h 6858000"/>
              <a:gd name="connsiteX957" fmla="*/ 1164391 w 7467600"/>
              <a:gd name="connsiteY957" fmla="*/ 0 h 6858000"/>
              <a:gd name="connsiteX958" fmla="*/ 1200666 w 7467600"/>
              <a:gd name="connsiteY958" fmla="*/ 0 h 6858000"/>
              <a:gd name="connsiteX959" fmla="*/ 1223408 w 7467600"/>
              <a:gd name="connsiteY959" fmla="*/ 38996 h 6858000"/>
              <a:gd name="connsiteX960" fmla="*/ 1339635 w 7467600"/>
              <a:gd name="connsiteY960" fmla="*/ 365517 h 6858000"/>
              <a:gd name="connsiteX961" fmla="*/ 1387469 w 7467600"/>
              <a:gd name="connsiteY961" fmla="*/ 523079 h 6858000"/>
              <a:gd name="connsiteX962" fmla="*/ 1452685 w 7467600"/>
              <a:gd name="connsiteY962" fmla="*/ 699806 h 6858000"/>
              <a:gd name="connsiteX963" fmla="*/ 1492092 w 7467600"/>
              <a:gd name="connsiteY963" fmla="*/ 800424 h 6858000"/>
              <a:gd name="connsiteX964" fmla="*/ 1455302 w 7467600"/>
              <a:gd name="connsiteY964" fmla="*/ 632913 h 6858000"/>
              <a:gd name="connsiteX965" fmla="*/ 1222336 w 7467600"/>
              <a:gd name="connsiteY965" fmla="*/ 9480 h 6858000"/>
              <a:gd name="connsiteX966" fmla="*/ 1214634 w 7467600"/>
              <a:gd name="connsiteY966" fmla="*/ 0 h 6858000"/>
              <a:gd name="connsiteX967" fmla="*/ 1289827 w 7467600"/>
              <a:gd name="connsiteY967" fmla="*/ 0 h 6858000"/>
              <a:gd name="connsiteX968" fmla="*/ 1321076 w 7467600"/>
              <a:gd name="connsiteY968" fmla="*/ 59722 h 6858000"/>
              <a:gd name="connsiteX969" fmla="*/ 1512579 w 7467600"/>
              <a:gd name="connsiteY969" fmla="*/ 626441 h 6858000"/>
              <a:gd name="connsiteX970" fmla="*/ 1506076 w 7467600"/>
              <a:gd name="connsiteY970" fmla="*/ 1089289 h 6858000"/>
              <a:gd name="connsiteX971" fmla="*/ 1486346 w 7467600"/>
              <a:gd name="connsiteY971" fmla="*/ 1079919 h 6858000"/>
              <a:gd name="connsiteX972" fmla="*/ 1070511 w 7467600"/>
              <a:gd name="connsiteY972" fmla="*/ 48609 h 6858000"/>
              <a:gd name="connsiteX973" fmla="*/ 1057230 w 7467600"/>
              <a:gd name="connsiteY973" fmla="*/ 0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993" fmla="*/ 43151 w 7467600"/>
              <a:gd name="connsiteY99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43603 w 7467600"/>
              <a:gd name="connsiteY127" fmla="*/ 51497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1903353 w 7467600"/>
              <a:gd name="connsiteY137" fmla="*/ 5044827 h 6858000"/>
              <a:gd name="connsiteX138" fmla="*/ 1936931 w 7467600"/>
              <a:gd name="connsiteY138" fmla="*/ 5093954 h 6858000"/>
              <a:gd name="connsiteX139" fmla="*/ 2195868 w 7467600"/>
              <a:gd name="connsiteY139" fmla="*/ 5396574 h 6858000"/>
              <a:gd name="connsiteX140" fmla="*/ 2088852 w 7467600"/>
              <a:gd name="connsiteY140" fmla="*/ 5166123 h 6858000"/>
              <a:gd name="connsiteX141" fmla="*/ 1958241 w 7467600"/>
              <a:gd name="connsiteY141" fmla="*/ 5067955 h 6858000"/>
              <a:gd name="connsiteX142" fmla="*/ 1903353 w 7467600"/>
              <a:gd name="connsiteY142" fmla="*/ 5044827 h 6858000"/>
              <a:gd name="connsiteX143" fmla="*/ 1979378 w 7467600"/>
              <a:gd name="connsiteY143" fmla="*/ 4769504 h 6858000"/>
              <a:gd name="connsiteX144" fmla="*/ 2882120 w 7467600"/>
              <a:gd name="connsiteY144" fmla="*/ 5064547 h 6858000"/>
              <a:gd name="connsiteX145" fmla="*/ 2793103 w 7467600"/>
              <a:gd name="connsiteY145" fmla="*/ 5039699 h 6858000"/>
              <a:gd name="connsiteX146" fmla="*/ 2770041 w 7467600"/>
              <a:gd name="connsiteY146" fmla="*/ 5033634 h 6858000"/>
              <a:gd name="connsiteX147" fmla="*/ 1979378 w 7467600"/>
              <a:gd name="connsiteY147" fmla="*/ 4769504 h 6858000"/>
              <a:gd name="connsiteX148" fmla="*/ 1927410 w 7467600"/>
              <a:gd name="connsiteY148" fmla="*/ 4716164 h 6858000"/>
              <a:gd name="connsiteX149" fmla="*/ 1959587 w 7467600"/>
              <a:gd name="connsiteY149" fmla="*/ 4728849 h 6858000"/>
              <a:gd name="connsiteX150" fmla="*/ 2777707 w 7467600"/>
              <a:gd name="connsiteY150" fmla="*/ 5003991 h 6858000"/>
              <a:gd name="connsiteX151" fmla="*/ 2800768 w 7467600"/>
              <a:gd name="connsiteY151" fmla="*/ 5010056 h 6858000"/>
              <a:gd name="connsiteX152" fmla="*/ 2879408 w 7467600"/>
              <a:gd name="connsiteY152" fmla="*/ 5031590 h 6858000"/>
              <a:gd name="connsiteX153" fmla="*/ 2862295 w 7467600"/>
              <a:gd name="connsiteY153" fmla="*/ 5022958 h 6858000"/>
              <a:gd name="connsiteX154" fmla="*/ 2813343 w 7467600"/>
              <a:gd name="connsiteY154" fmla="*/ 4998369 h 6858000"/>
              <a:gd name="connsiteX155" fmla="*/ 2646245 w 7467600"/>
              <a:gd name="connsiteY155" fmla="*/ 4930999 h 6858000"/>
              <a:gd name="connsiteX156" fmla="*/ 1999243 w 7467600"/>
              <a:gd name="connsiteY156" fmla="*/ 4730524 h 6858000"/>
              <a:gd name="connsiteX157" fmla="*/ 1979527 w 7467600"/>
              <a:gd name="connsiteY157" fmla="*/ 4726651 h 6858000"/>
              <a:gd name="connsiteX158" fmla="*/ 1927410 w 7467600"/>
              <a:gd name="connsiteY158" fmla="*/ 4716164 h 6858000"/>
              <a:gd name="connsiteX159" fmla="*/ 1997014 w 7467600"/>
              <a:gd name="connsiteY159" fmla="*/ 4698007 h 6858000"/>
              <a:gd name="connsiteX160" fmla="*/ 2005458 w 7467600"/>
              <a:gd name="connsiteY160" fmla="*/ 4699540 h 6858000"/>
              <a:gd name="connsiteX161" fmla="*/ 2657186 w 7467600"/>
              <a:gd name="connsiteY161" fmla="*/ 4901687 h 6858000"/>
              <a:gd name="connsiteX162" fmla="*/ 2826662 w 7467600"/>
              <a:gd name="connsiteY162" fmla="*/ 4970362 h 6858000"/>
              <a:gd name="connsiteX163" fmla="*/ 2876100 w 7467600"/>
              <a:gd name="connsiteY163" fmla="*/ 4995397 h 6858000"/>
              <a:gd name="connsiteX164" fmla="*/ 3042600 w 7467600"/>
              <a:gd name="connsiteY164" fmla="*/ 5059532 h 6858000"/>
              <a:gd name="connsiteX165" fmla="*/ 1997014 w 7467600"/>
              <a:gd name="connsiteY165" fmla="*/ 4698007 h 6858000"/>
              <a:gd name="connsiteX166" fmla="*/ 2305292 w 7467600"/>
              <a:gd name="connsiteY166" fmla="*/ 4219492 h 6858000"/>
              <a:gd name="connsiteX167" fmla="*/ 3360922 w 7467600"/>
              <a:gd name="connsiteY167" fmla="*/ 4529373 h 6858000"/>
              <a:gd name="connsiteX168" fmla="*/ 3492420 w 7467600"/>
              <a:gd name="connsiteY168" fmla="*/ 4510145 h 6858000"/>
              <a:gd name="connsiteX169" fmla="*/ 3364086 w 7467600"/>
              <a:gd name="connsiteY169" fmla="*/ 4480340 h 6858000"/>
              <a:gd name="connsiteX170" fmla="*/ 3225818 w 7467600"/>
              <a:gd name="connsiteY170" fmla="*/ 4411822 h 6858000"/>
              <a:gd name="connsiteX171" fmla="*/ 3129696 w 7467600"/>
              <a:gd name="connsiteY171" fmla="*/ 4360704 h 6858000"/>
              <a:gd name="connsiteX172" fmla="*/ 2814545 w 7467600"/>
              <a:gd name="connsiteY172" fmla="*/ 4282955 h 6858000"/>
              <a:gd name="connsiteX173" fmla="*/ 2305292 w 7467600"/>
              <a:gd name="connsiteY173" fmla="*/ 4219492 h 6858000"/>
              <a:gd name="connsiteX174" fmla="*/ 2626982 w 7467600"/>
              <a:gd name="connsiteY174" fmla="*/ 4206450 h 6858000"/>
              <a:gd name="connsiteX175" fmla="*/ 2490617 w 7467600"/>
              <a:gd name="connsiteY175" fmla="*/ 4206951 h 6858000"/>
              <a:gd name="connsiteX176" fmla="*/ 2819869 w 7467600"/>
              <a:gd name="connsiteY176" fmla="*/ 4252936 h 6858000"/>
              <a:gd name="connsiteX177" fmla="*/ 3143018 w 7467600"/>
              <a:gd name="connsiteY177" fmla="*/ 4332698 h 6858000"/>
              <a:gd name="connsiteX178" fmla="*/ 3241520 w 7467600"/>
              <a:gd name="connsiteY178" fmla="*/ 4385112 h 6858000"/>
              <a:gd name="connsiteX179" fmla="*/ 3374575 w 7467600"/>
              <a:gd name="connsiteY179" fmla="*/ 4451517 h 6858000"/>
              <a:gd name="connsiteX180" fmla="*/ 3505221 w 7467600"/>
              <a:gd name="connsiteY180" fmla="*/ 4480757 h 6858000"/>
              <a:gd name="connsiteX181" fmla="*/ 2626982 w 7467600"/>
              <a:gd name="connsiteY181" fmla="*/ 4206450 h 6858000"/>
              <a:gd name="connsiteX182" fmla="*/ 1310106 w 7467600"/>
              <a:gd name="connsiteY182" fmla="*/ 3943217 h 6858000"/>
              <a:gd name="connsiteX183" fmla="*/ 854994 w 7467600"/>
              <a:gd name="connsiteY183" fmla="*/ 4399136 h 6858000"/>
              <a:gd name="connsiteX184" fmla="*/ 742462 w 7467600"/>
              <a:gd name="connsiteY184" fmla="*/ 4594648 h 6858000"/>
              <a:gd name="connsiteX185" fmla="*/ 820602 w 7467600"/>
              <a:gd name="connsiteY185" fmla="*/ 4485915 h 6858000"/>
              <a:gd name="connsiteX186" fmla="*/ 878295 w 7467600"/>
              <a:gd name="connsiteY186" fmla="*/ 4403594 h 6858000"/>
              <a:gd name="connsiteX187" fmla="*/ 1240607 w 7467600"/>
              <a:gd name="connsiteY187" fmla="*/ 4010401 h 6858000"/>
              <a:gd name="connsiteX188" fmla="*/ 1310106 w 7467600"/>
              <a:gd name="connsiteY188" fmla="*/ 3943217 h 6858000"/>
              <a:gd name="connsiteX189" fmla="*/ 1423113 w 7467600"/>
              <a:gd name="connsiteY189" fmla="*/ 3874565 h 6858000"/>
              <a:gd name="connsiteX190" fmla="*/ 1260565 w 7467600"/>
              <a:gd name="connsiteY190" fmla="*/ 4031982 h 6858000"/>
              <a:gd name="connsiteX191" fmla="*/ 901900 w 7467600"/>
              <a:gd name="connsiteY191" fmla="*/ 4421236 h 6858000"/>
              <a:gd name="connsiteX192" fmla="*/ 845044 w 7467600"/>
              <a:gd name="connsiteY192" fmla="*/ 4502436 h 6858000"/>
              <a:gd name="connsiteX193" fmla="*/ 685926 w 7467600"/>
              <a:gd name="connsiteY193" fmla="*/ 4703069 h 6858000"/>
              <a:gd name="connsiteX194" fmla="*/ 684248 w 7467600"/>
              <a:gd name="connsiteY194" fmla="*/ 4706721 h 6858000"/>
              <a:gd name="connsiteX195" fmla="*/ 1423113 w 7467600"/>
              <a:gd name="connsiteY195" fmla="*/ 3874565 h 6858000"/>
              <a:gd name="connsiteX196" fmla="*/ 3316479 w 7467600"/>
              <a:gd name="connsiteY196" fmla="*/ 3872136 h 6858000"/>
              <a:gd name="connsiteX197" fmla="*/ 3546806 w 7467600"/>
              <a:gd name="connsiteY197" fmla="*/ 4356139 h 6858000"/>
              <a:gd name="connsiteX198" fmla="*/ 3364433 w 7467600"/>
              <a:gd name="connsiteY198" fmla="*/ 3953121 h 6858000"/>
              <a:gd name="connsiteX199" fmla="*/ 3316479 w 7467600"/>
              <a:gd name="connsiteY199" fmla="*/ 3872136 h 6858000"/>
              <a:gd name="connsiteX200" fmla="*/ 3291335 w 7467600"/>
              <a:gd name="connsiteY200" fmla="*/ 3767420 h 6858000"/>
              <a:gd name="connsiteX201" fmla="*/ 3390805 w 7467600"/>
              <a:gd name="connsiteY201" fmla="*/ 3937163 h 6858000"/>
              <a:gd name="connsiteX202" fmla="*/ 3579062 w 7467600"/>
              <a:gd name="connsiteY202" fmla="*/ 4359040 h 6858000"/>
              <a:gd name="connsiteX203" fmla="*/ 3467355 w 7467600"/>
              <a:gd name="connsiteY203" fmla="*/ 3988130 h 6858000"/>
              <a:gd name="connsiteX204" fmla="*/ 3310753 w 7467600"/>
              <a:gd name="connsiteY204" fmla="*/ 3787140 h 6858000"/>
              <a:gd name="connsiteX205" fmla="*/ 3291335 w 7467600"/>
              <a:gd name="connsiteY205" fmla="*/ 3767420 h 6858000"/>
              <a:gd name="connsiteX206" fmla="*/ 1635889 w 7467600"/>
              <a:gd name="connsiteY206" fmla="*/ 3709494 h 6858000"/>
              <a:gd name="connsiteX207" fmla="*/ 1634800 w 7467600"/>
              <a:gd name="connsiteY207" fmla="*/ 3731111 h 6858000"/>
              <a:gd name="connsiteX208" fmla="*/ 1635889 w 7467600"/>
              <a:gd name="connsiteY208" fmla="*/ 3709494 h 6858000"/>
              <a:gd name="connsiteX209" fmla="*/ 1510397 w 7467600"/>
              <a:gd name="connsiteY209" fmla="*/ 3684705 h 6858000"/>
              <a:gd name="connsiteX210" fmla="*/ 1146550 w 7467600"/>
              <a:gd name="connsiteY210" fmla="*/ 3802012 h 6858000"/>
              <a:gd name="connsiteX211" fmla="*/ 698834 w 7467600"/>
              <a:gd name="connsiteY211" fmla="*/ 3952272 h 6858000"/>
              <a:gd name="connsiteX212" fmla="*/ 34256 w 7467600"/>
              <a:gd name="connsiteY212" fmla="*/ 4347603 h 6858000"/>
              <a:gd name="connsiteX213" fmla="*/ 527241 w 7467600"/>
              <a:gd name="connsiteY213" fmla="*/ 4065078 h 6858000"/>
              <a:gd name="connsiteX214" fmla="*/ 1510397 w 7467600"/>
              <a:gd name="connsiteY214" fmla="*/ 3684705 h 6858000"/>
              <a:gd name="connsiteX215" fmla="*/ 1313114 w 7467600"/>
              <a:gd name="connsiteY215" fmla="*/ 3655216 h 6858000"/>
              <a:gd name="connsiteX216" fmla="*/ 1109304 w 7467600"/>
              <a:gd name="connsiteY216" fmla="*/ 3669030 h 6858000"/>
              <a:gd name="connsiteX217" fmla="*/ 8129 w 7467600"/>
              <a:gd name="connsiteY217" fmla="*/ 4330519 h 6858000"/>
              <a:gd name="connsiteX218" fmla="*/ 687572 w 7467600"/>
              <a:gd name="connsiteY218" fmla="*/ 3925629 h 6858000"/>
              <a:gd name="connsiteX219" fmla="*/ 1138365 w 7467600"/>
              <a:gd name="connsiteY219" fmla="*/ 3774515 h 6858000"/>
              <a:gd name="connsiteX220" fmla="*/ 1505579 w 7467600"/>
              <a:gd name="connsiteY220" fmla="*/ 3655526 h 6858000"/>
              <a:gd name="connsiteX221" fmla="*/ 1313114 w 7467600"/>
              <a:gd name="connsiteY221" fmla="*/ 3655216 h 6858000"/>
              <a:gd name="connsiteX222" fmla="*/ 3655073 w 7467600"/>
              <a:gd name="connsiteY222" fmla="*/ 3650884 h 6858000"/>
              <a:gd name="connsiteX223" fmla="*/ 3989938 w 7467600"/>
              <a:gd name="connsiteY223" fmla="*/ 3991685 h 6858000"/>
              <a:gd name="connsiteX224" fmla="*/ 4393907 w 7467600"/>
              <a:gd name="connsiteY224" fmla="*/ 4261258 h 6858000"/>
              <a:gd name="connsiteX225" fmla="*/ 4648051 w 7467600"/>
              <a:gd name="connsiteY225" fmla="*/ 4374051 h 6858000"/>
              <a:gd name="connsiteX226" fmla="*/ 4383389 w 7467600"/>
              <a:gd name="connsiteY226" fmla="*/ 4184369 h 6858000"/>
              <a:gd name="connsiteX227" fmla="*/ 4165508 w 7467600"/>
              <a:gd name="connsiteY227" fmla="*/ 4035196 h 6858000"/>
              <a:gd name="connsiteX228" fmla="*/ 4068162 w 7467600"/>
              <a:gd name="connsiteY228" fmla="*/ 3953394 h 6858000"/>
              <a:gd name="connsiteX229" fmla="*/ 3981416 w 7467600"/>
              <a:gd name="connsiteY229" fmla="*/ 3880482 h 6858000"/>
              <a:gd name="connsiteX230" fmla="*/ 3800147 w 7467600"/>
              <a:gd name="connsiteY230" fmla="*/ 3749872 h 6858000"/>
              <a:gd name="connsiteX231" fmla="*/ 3655073 w 7467600"/>
              <a:gd name="connsiteY231" fmla="*/ 3650884 h 6858000"/>
              <a:gd name="connsiteX232" fmla="*/ 3670252 w 7467600"/>
              <a:gd name="connsiteY232" fmla="*/ 3622798 h 6858000"/>
              <a:gd name="connsiteX233" fmla="*/ 3817258 w 7467600"/>
              <a:gd name="connsiteY233" fmla="*/ 3723577 h 6858000"/>
              <a:gd name="connsiteX234" fmla="*/ 4000461 w 7467600"/>
              <a:gd name="connsiteY234" fmla="*/ 3855966 h 6858000"/>
              <a:gd name="connsiteX235" fmla="*/ 4088180 w 7467600"/>
              <a:gd name="connsiteY235" fmla="*/ 3929774 h 6858000"/>
              <a:gd name="connsiteX236" fmla="*/ 4184555 w 7467600"/>
              <a:gd name="connsiteY236" fmla="*/ 4010683 h 6858000"/>
              <a:gd name="connsiteX237" fmla="*/ 4399563 w 7467600"/>
              <a:gd name="connsiteY237" fmla="*/ 4158106 h 6858000"/>
              <a:gd name="connsiteX238" fmla="*/ 4684469 w 7467600"/>
              <a:gd name="connsiteY238" fmla="*/ 4364680 h 6858000"/>
              <a:gd name="connsiteX239" fmla="*/ 4690271 w 7467600"/>
              <a:gd name="connsiteY239" fmla="*/ 4370034 h 6858000"/>
              <a:gd name="connsiteX240" fmla="*/ 4136093 w 7467600"/>
              <a:gd name="connsiteY240" fmla="*/ 3858466 h 6858000"/>
              <a:gd name="connsiteX241" fmla="*/ 3670252 w 7467600"/>
              <a:gd name="connsiteY241" fmla="*/ 3622798 h 6858000"/>
              <a:gd name="connsiteX242" fmla="*/ 4440129 w 7467600"/>
              <a:gd name="connsiteY242" fmla="*/ 3448571 h 6858000"/>
              <a:gd name="connsiteX243" fmla="*/ 4856525 w 7467600"/>
              <a:gd name="connsiteY243" fmla="*/ 3915351 h 6858000"/>
              <a:gd name="connsiteX244" fmla="*/ 5059055 w 7467600"/>
              <a:gd name="connsiteY244" fmla="*/ 4108918 h 6858000"/>
              <a:gd name="connsiteX245" fmla="*/ 5290070 w 7467600"/>
              <a:gd name="connsiteY245" fmla="*/ 4263619 h 6858000"/>
              <a:gd name="connsiteX246" fmla="*/ 4834991 w 7467600"/>
              <a:gd name="connsiteY246" fmla="*/ 3830985 h 6858000"/>
              <a:gd name="connsiteX247" fmla="*/ 4440129 w 7467600"/>
              <a:gd name="connsiteY247" fmla="*/ 3448571 h 6858000"/>
              <a:gd name="connsiteX248" fmla="*/ 4441737 w 7467600"/>
              <a:gd name="connsiteY248" fmla="*/ 3399734 h 6858000"/>
              <a:gd name="connsiteX249" fmla="*/ 4431236 w 7467600"/>
              <a:gd name="connsiteY249" fmla="*/ 3400954 h 6858000"/>
              <a:gd name="connsiteX250" fmla="*/ 4557150 w 7467600"/>
              <a:gd name="connsiteY250" fmla="*/ 3510023 h 6858000"/>
              <a:gd name="connsiteX251" fmla="*/ 4856936 w 7467600"/>
              <a:gd name="connsiteY251" fmla="*/ 3809146 h 6858000"/>
              <a:gd name="connsiteX252" fmla="*/ 5111996 w 7467600"/>
              <a:gd name="connsiteY252" fmla="*/ 4065759 h 6858000"/>
              <a:gd name="connsiteX253" fmla="*/ 5388878 w 7467600"/>
              <a:gd name="connsiteY253" fmla="*/ 4300185 h 6858000"/>
              <a:gd name="connsiteX254" fmla="*/ 5425556 w 7467600"/>
              <a:gd name="connsiteY254" fmla="*/ 4308967 h 6858000"/>
              <a:gd name="connsiteX255" fmla="*/ 4943646 w 7467600"/>
              <a:gd name="connsiteY255" fmla="*/ 3822916 h 6858000"/>
              <a:gd name="connsiteX256" fmla="*/ 4594837 w 7467600"/>
              <a:gd name="connsiteY256" fmla="*/ 3532274 h 6858000"/>
              <a:gd name="connsiteX257" fmla="*/ 4441737 w 7467600"/>
              <a:gd name="connsiteY257" fmla="*/ 3399734 h 6858000"/>
              <a:gd name="connsiteX258" fmla="*/ 5425834 w 7467600"/>
              <a:gd name="connsiteY258" fmla="*/ 3162785 h 6858000"/>
              <a:gd name="connsiteX259" fmla="*/ 5401644 w 7467600"/>
              <a:gd name="connsiteY259" fmla="*/ 3617847 h 6858000"/>
              <a:gd name="connsiteX260" fmla="*/ 5467256 w 7467600"/>
              <a:gd name="connsiteY260" fmla="*/ 4175494 h 6858000"/>
              <a:gd name="connsiteX261" fmla="*/ 5448069 w 7467600"/>
              <a:gd name="connsiteY261" fmla="*/ 3567554 h 6858000"/>
              <a:gd name="connsiteX262" fmla="*/ 5425834 w 7467600"/>
              <a:gd name="connsiteY262" fmla="*/ 3162785 h 6858000"/>
              <a:gd name="connsiteX263" fmla="*/ 1318687 w 7467600"/>
              <a:gd name="connsiteY263" fmla="*/ 3113840 h 6858000"/>
              <a:gd name="connsiteX264" fmla="*/ 1066793 w 7467600"/>
              <a:gd name="connsiteY264" fmla="*/ 3212171 h 6858000"/>
              <a:gd name="connsiteX265" fmla="*/ 993319 w 7467600"/>
              <a:gd name="connsiteY265" fmla="*/ 3247648 h 6858000"/>
              <a:gd name="connsiteX266" fmla="*/ 853081 w 7467600"/>
              <a:gd name="connsiteY266" fmla="*/ 3312410 h 6858000"/>
              <a:gd name="connsiteX267" fmla="*/ 805957 w 7467600"/>
              <a:gd name="connsiteY267" fmla="*/ 3330443 h 6858000"/>
              <a:gd name="connsiteX268" fmla="*/ 1318687 w 7467600"/>
              <a:gd name="connsiteY268" fmla="*/ 3113840 h 6858000"/>
              <a:gd name="connsiteX269" fmla="*/ 5453702 w 7467600"/>
              <a:gd name="connsiteY269" fmla="*/ 3090882 h 6858000"/>
              <a:gd name="connsiteX270" fmla="*/ 5480135 w 7467600"/>
              <a:gd name="connsiteY270" fmla="*/ 3565802 h 6858000"/>
              <a:gd name="connsiteX271" fmla="*/ 5499023 w 7467600"/>
              <a:gd name="connsiteY271" fmla="*/ 4166310 h 6858000"/>
              <a:gd name="connsiteX272" fmla="*/ 5547022 w 7467600"/>
              <a:gd name="connsiteY272" fmla="*/ 3607838 h 6858000"/>
              <a:gd name="connsiteX273" fmla="*/ 5515964 w 7467600"/>
              <a:gd name="connsiteY273" fmla="*/ 3378541 h 6858000"/>
              <a:gd name="connsiteX274" fmla="*/ 5453702 w 7467600"/>
              <a:gd name="connsiteY274" fmla="*/ 3090882 h 6858000"/>
              <a:gd name="connsiteX275" fmla="*/ 1238695 w 7467600"/>
              <a:gd name="connsiteY275" fmla="*/ 3076820 h 6858000"/>
              <a:gd name="connsiteX276" fmla="*/ 716371 w 7467600"/>
              <a:gd name="connsiteY276" fmla="*/ 3293249 h 6858000"/>
              <a:gd name="connsiteX277" fmla="*/ 579522 w 7467600"/>
              <a:gd name="connsiteY277" fmla="*/ 3371759 h 6858000"/>
              <a:gd name="connsiteX278" fmla="*/ 600288 w 7467600"/>
              <a:gd name="connsiteY278" fmla="*/ 3365555 h 6858000"/>
              <a:gd name="connsiteX279" fmla="*/ 840692 w 7467600"/>
              <a:gd name="connsiteY279" fmla="*/ 3284921 h 6858000"/>
              <a:gd name="connsiteX280" fmla="*/ 979248 w 7467600"/>
              <a:gd name="connsiteY280" fmla="*/ 3221003 h 6858000"/>
              <a:gd name="connsiteX281" fmla="*/ 1053282 w 7467600"/>
              <a:gd name="connsiteY281" fmla="*/ 3185247 h 6858000"/>
              <a:gd name="connsiteX282" fmla="*/ 1320603 w 7467600"/>
              <a:gd name="connsiteY282" fmla="*/ 3081281 h 6858000"/>
              <a:gd name="connsiteX283" fmla="*/ 1238695 w 7467600"/>
              <a:gd name="connsiteY283" fmla="*/ 3076820 h 6858000"/>
              <a:gd name="connsiteX284" fmla="*/ 5425627 w 7467600"/>
              <a:gd name="connsiteY284" fmla="*/ 2954192 h 6858000"/>
              <a:gd name="connsiteX285" fmla="*/ 5470770 w 7467600"/>
              <a:gd name="connsiteY285" fmla="*/ 3005435 h 6858000"/>
              <a:gd name="connsiteX286" fmla="*/ 5519779 w 7467600"/>
              <a:gd name="connsiteY286" fmla="*/ 4359223 h 6858000"/>
              <a:gd name="connsiteX287" fmla="*/ 5520293 w 7467600"/>
              <a:gd name="connsiteY287" fmla="*/ 4360602 h 6858000"/>
              <a:gd name="connsiteX288" fmla="*/ 5767221 w 7467600"/>
              <a:gd name="connsiteY288" fmla="*/ 4665564 h 6858000"/>
              <a:gd name="connsiteX289" fmla="*/ 6937169 w 7467600"/>
              <a:gd name="connsiteY289" fmla="*/ 4815941 h 6858000"/>
              <a:gd name="connsiteX290" fmla="*/ 6953922 w 7467600"/>
              <a:gd name="connsiteY290" fmla="*/ 4890068 h 6858000"/>
              <a:gd name="connsiteX291" fmla="*/ 6071359 w 7467600"/>
              <a:gd name="connsiteY291" fmla="*/ 4770770 h 6858000"/>
              <a:gd name="connsiteX292" fmla="*/ 6038839 w 7467600"/>
              <a:gd name="connsiteY292" fmla="*/ 4764474 h 6858000"/>
              <a:gd name="connsiteX293" fmla="*/ 6038706 w 7467600"/>
              <a:gd name="connsiteY293" fmla="*/ 4763847 h 6858000"/>
              <a:gd name="connsiteX294" fmla="*/ 6037784 w 7467600"/>
              <a:gd name="connsiteY294" fmla="*/ 4764270 h 6858000"/>
              <a:gd name="connsiteX295" fmla="*/ 6038839 w 7467600"/>
              <a:gd name="connsiteY295" fmla="*/ 4764474 h 6858000"/>
              <a:gd name="connsiteX296" fmla="*/ 6040338 w 7467600"/>
              <a:gd name="connsiteY296" fmla="*/ 4771418 h 6858000"/>
              <a:gd name="connsiteX297" fmla="*/ 6024488 w 7467600"/>
              <a:gd name="connsiteY297" fmla="*/ 4809903 h 6858000"/>
              <a:gd name="connsiteX298" fmla="*/ 5599771 w 7467600"/>
              <a:gd name="connsiteY298" fmla="*/ 5509652 h 6858000"/>
              <a:gd name="connsiteX299" fmla="*/ 5548843 w 7467600"/>
              <a:gd name="connsiteY299" fmla="*/ 5563845 h 6858000"/>
              <a:gd name="connsiteX300" fmla="*/ 5940952 w 7467600"/>
              <a:gd name="connsiteY300" fmla="*/ 6250028 h 6858000"/>
              <a:gd name="connsiteX301" fmla="*/ 6043441 w 7467600"/>
              <a:gd name="connsiteY301" fmla="*/ 6665847 h 6858000"/>
              <a:gd name="connsiteX302" fmla="*/ 6093432 w 7467600"/>
              <a:gd name="connsiteY302" fmla="*/ 6858000 h 6858000"/>
              <a:gd name="connsiteX303" fmla="*/ 6034344 w 7467600"/>
              <a:gd name="connsiteY303" fmla="*/ 6858000 h 6858000"/>
              <a:gd name="connsiteX304" fmla="*/ 6026679 w 7467600"/>
              <a:gd name="connsiteY304" fmla="*/ 6836959 h 6858000"/>
              <a:gd name="connsiteX305" fmla="*/ 5800441 w 7467600"/>
              <a:gd name="connsiteY305" fmla="*/ 6335286 h 6858000"/>
              <a:gd name="connsiteX306" fmla="*/ 5526562 w 7467600"/>
              <a:gd name="connsiteY306" fmla="*/ 5705388 h 6858000"/>
              <a:gd name="connsiteX307" fmla="*/ 5519640 w 7467600"/>
              <a:gd name="connsiteY307" fmla="*/ 5683774 h 6858000"/>
              <a:gd name="connsiteX308" fmla="*/ 5844559 w 7467600"/>
              <a:gd name="connsiteY308" fmla="*/ 6553349 h 6858000"/>
              <a:gd name="connsiteX309" fmla="*/ 5975994 w 7467600"/>
              <a:gd name="connsiteY309" fmla="*/ 6858000 h 6858000"/>
              <a:gd name="connsiteX310" fmla="*/ 5898547 w 7467600"/>
              <a:gd name="connsiteY310" fmla="*/ 6858000 h 6858000"/>
              <a:gd name="connsiteX311" fmla="*/ 5682041 w 7467600"/>
              <a:gd name="connsiteY311" fmla="*/ 6355860 h 6858000"/>
              <a:gd name="connsiteX312" fmla="*/ 5461758 w 7467600"/>
              <a:gd name="connsiteY312" fmla="*/ 5820220 h 6858000"/>
              <a:gd name="connsiteX313" fmla="*/ 5237282 w 7467600"/>
              <a:gd name="connsiteY313" fmla="*/ 6579086 h 6858000"/>
              <a:gd name="connsiteX314" fmla="*/ 5115009 w 7467600"/>
              <a:gd name="connsiteY314" fmla="*/ 6858000 h 6858000"/>
              <a:gd name="connsiteX315" fmla="*/ 5028074 w 7467600"/>
              <a:gd name="connsiteY315" fmla="*/ 6858000 h 6858000"/>
              <a:gd name="connsiteX316" fmla="*/ 5079508 w 7467600"/>
              <a:gd name="connsiteY316" fmla="*/ 6749074 h 6858000"/>
              <a:gd name="connsiteX317" fmla="*/ 5371846 w 7467600"/>
              <a:gd name="connsiteY317" fmla="*/ 5924413 h 6858000"/>
              <a:gd name="connsiteX318" fmla="*/ 5270512 w 7467600"/>
              <a:gd name="connsiteY318" fmla="*/ 6138975 h 6858000"/>
              <a:gd name="connsiteX319" fmla="*/ 5062409 w 7467600"/>
              <a:gd name="connsiteY319" fmla="*/ 6653544 h 6858000"/>
              <a:gd name="connsiteX320" fmla="*/ 5036628 w 7467600"/>
              <a:gd name="connsiteY320" fmla="*/ 6754247 h 6858000"/>
              <a:gd name="connsiteX321" fmla="*/ 5009112 w 7467600"/>
              <a:gd name="connsiteY321" fmla="*/ 6858000 h 6858000"/>
              <a:gd name="connsiteX322" fmla="*/ 4976679 w 7467600"/>
              <a:gd name="connsiteY322" fmla="*/ 6858000 h 6858000"/>
              <a:gd name="connsiteX323" fmla="*/ 5006537 w 7467600"/>
              <a:gd name="connsiteY323" fmla="*/ 6747068 h 6858000"/>
              <a:gd name="connsiteX324" fmla="*/ 5032723 w 7467600"/>
              <a:gd name="connsiteY324" fmla="*/ 6644957 h 6858000"/>
              <a:gd name="connsiteX325" fmla="*/ 5242949 w 7467600"/>
              <a:gd name="connsiteY325" fmla="*/ 6125175 h 6858000"/>
              <a:gd name="connsiteX326" fmla="*/ 5286321 w 7467600"/>
              <a:gd name="connsiteY326" fmla="*/ 6033555 h 6858000"/>
              <a:gd name="connsiteX327" fmla="*/ 5008210 w 7467600"/>
              <a:gd name="connsiteY327" fmla="*/ 6649194 h 6858000"/>
              <a:gd name="connsiteX328" fmla="*/ 4986321 w 7467600"/>
              <a:gd name="connsiteY328" fmla="*/ 6765687 h 6858000"/>
              <a:gd name="connsiteX329" fmla="*/ 4973474 w 7467600"/>
              <a:gd name="connsiteY329" fmla="*/ 6858000 h 6858000"/>
              <a:gd name="connsiteX330" fmla="*/ 4907178 w 7467600"/>
              <a:gd name="connsiteY330" fmla="*/ 6858000 h 6858000"/>
              <a:gd name="connsiteX331" fmla="*/ 4910810 w 7467600"/>
              <a:gd name="connsiteY331" fmla="*/ 6829660 h 6858000"/>
              <a:gd name="connsiteX332" fmla="*/ 4987461 w 7467600"/>
              <a:gd name="connsiteY332" fmla="*/ 6432994 h 6858000"/>
              <a:gd name="connsiteX333" fmla="*/ 5179262 w 7467600"/>
              <a:gd name="connsiteY333" fmla="*/ 6035044 h 6858000"/>
              <a:gd name="connsiteX334" fmla="*/ 4689678 w 7467600"/>
              <a:gd name="connsiteY334" fmla="*/ 6440241 h 6858000"/>
              <a:gd name="connsiteX335" fmla="*/ 4477543 w 7467600"/>
              <a:gd name="connsiteY335" fmla="*/ 6674836 h 6858000"/>
              <a:gd name="connsiteX336" fmla="*/ 4329957 w 7467600"/>
              <a:gd name="connsiteY336" fmla="*/ 6858000 h 6858000"/>
              <a:gd name="connsiteX337" fmla="*/ 4218595 w 7467600"/>
              <a:gd name="connsiteY337" fmla="*/ 6858000 h 6858000"/>
              <a:gd name="connsiteX338" fmla="*/ 4368888 w 7467600"/>
              <a:gd name="connsiteY338" fmla="*/ 6668412 h 6858000"/>
              <a:gd name="connsiteX339" fmla="*/ 4563091 w 7467600"/>
              <a:gd name="connsiteY339" fmla="*/ 6442508 h 6858000"/>
              <a:gd name="connsiteX340" fmla="*/ 5387324 w 7467600"/>
              <a:gd name="connsiteY340" fmla="*/ 5705830 h 6858000"/>
              <a:gd name="connsiteX341" fmla="*/ 5073620 w 7467600"/>
              <a:gd name="connsiteY341" fmla="*/ 5955437 h 6858000"/>
              <a:gd name="connsiteX342" fmla="*/ 4689789 w 7467600"/>
              <a:gd name="connsiteY342" fmla="*/ 6268382 h 6858000"/>
              <a:gd name="connsiteX343" fmla="*/ 4418722 w 7467600"/>
              <a:gd name="connsiteY343" fmla="*/ 6570886 h 6858000"/>
              <a:gd name="connsiteX344" fmla="*/ 4214944 w 7467600"/>
              <a:gd name="connsiteY344" fmla="*/ 6858000 h 6858000"/>
              <a:gd name="connsiteX345" fmla="*/ 4177898 w 7467600"/>
              <a:gd name="connsiteY345" fmla="*/ 6858000 h 6858000"/>
              <a:gd name="connsiteX346" fmla="*/ 4391597 w 7467600"/>
              <a:gd name="connsiteY346" fmla="*/ 6556370 h 6858000"/>
              <a:gd name="connsiteX347" fmla="*/ 4668889 w 7467600"/>
              <a:gd name="connsiteY347" fmla="*/ 6246399 h 6858000"/>
              <a:gd name="connsiteX348" fmla="*/ 5055427 w 7467600"/>
              <a:gd name="connsiteY348" fmla="*/ 5931476 h 6858000"/>
              <a:gd name="connsiteX349" fmla="*/ 5371814 w 7467600"/>
              <a:gd name="connsiteY349" fmla="*/ 5678975 h 6858000"/>
              <a:gd name="connsiteX350" fmla="*/ 4987918 w 7467600"/>
              <a:gd name="connsiteY350" fmla="*/ 5838701 h 6858000"/>
              <a:gd name="connsiteX351" fmla="*/ 4317146 w 7467600"/>
              <a:gd name="connsiteY351" fmla="*/ 6587716 h 6858000"/>
              <a:gd name="connsiteX352" fmla="*/ 4171627 w 7467600"/>
              <a:gd name="connsiteY352" fmla="*/ 6858000 h 6858000"/>
              <a:gd name="connsiteX353" fmla="*/ 4081585 w 7467600"/>
              <a:gd name="connsiteY353" fmla="*/ 6858000 h 6858000"/>
              <a:gd name="connsiteX354" fmla="*/ 4238603 w 7467600"/>
              <a:gd name="connsiteY354" fmla="*/ 6559341 h 6858000"/>
              <a:gd name="connsiteX355" fmla="*/ 4778333 w 7467600"/>
              <a:gd name="connsiteY355" fmla="*/ 5873626 h 6858000"/>
              <a:gd name="connsiteX356" fmla="*/ 5414185 w 7467600"/>
              <a:gd name="connsiteY356" fmla="*/ 5573882 h 6858000"/>
              <a:gd name="connsiteX357" fmla="*/ 5959648 w 7467600"/>
              <a:gd name="connsiteY357" fmla="*/ 4760797 h 6858000"/>
              <a:gd name="connsiteX358" fmla="*/ 5355019 w 7467600"/>
              <a:gd name="connsiteY358" fmla="*/ 4734672 h 6858000"/>
              <a:gd name="connsiteX359" fmla="*/ 5083565 w 7467600"/>
              <a:gd name="connsiteY359" fmla="*/ 5179121 h 6858000"/>
              <a:gd name="connsiteX360" fmla="*/ 4713577 w 7467600"/>
              <a:gd name="connsiteY360" fmla="*/ 5616803 h 6858000"/>
              <a:gd name="connsiteX361" fmla="*/ 3989559 w 7467600"/>
              <a:gd name="connsiteY361" fmla="*/ 6145945 h 6858000"/>
              <a:gd name="connsiteX362" fmla="*/ 3939824 w 7467600"/>
              <a:gd name="connsiteY362" fmla="*/ 6066900 h 6858000"/>
              <a:gd name="connsiteX363" fmla="*/ 4584537 w 7467600"/>
              <a:gd name="connsiteY363" fmla="*/ 5324826 h 6858000"/>
              <a:gd name="connsiteX364" fmla="*/ 5037105 w 7467600"/>
              <a:gd name="connsiteY364" fmla="*/ 5088765 h 6858000"/>
              <a:gd name="connsiteX365" fmla="*/ 5039930 w 7467600"/>
              <a:gd name="connsiteY365" fmla="*/ 5089585 h 6858000"/>
              <a:gd name="connsiteX366" fmla="*/ 5263764 w 7467600"/>
              <a:gd name="connsiteY366" fmla="*/ 4735525 h 6858000"/>
              <a:gd name="connsiteX367" fmla="*/ 4086300 w 7467600"/>
              <a:gd name="connsiteY367" fmla="*/ 4884599 h 6858000"/>
              <a:gd name="connsiteX368" fmla="*/ 4085485 w 7467600"/>
              <a:gd name="connsiteY368" fmla="*/ 4899070 h 6858000"/>
              <a:gd name="connsiteX369" fmla="*/ 3871915 w 7467600"/>
              <a:gd name="connsiteY369" fmla="*/ 5253645 h 6858000"/>
              <a:gd name="connsiteX370" fmla="*/ 3799374 w 7467600"/>
              <a:gd name="connsiteY370" fmla="*/ 5466127 h 6858000"/>
              <a:gd name="connsiteX371" fmla="*/ 3498850 w 7467600"/>
              <a:gd name="connsiteY371" fmla="*/ 6661888 h 6858000"/>
              <a:gd name="connsiteX372" fmla="*/ 3399216 w 7467600"/>
              <a:gd name="connsiteY372" fmla="*/ 6858000 h 6858000"/>
              <a:gd name="connsiteX373" fmla="*/ 3303688 w 7467600"/>
              <a:gd name="connsiteY373" fmla="*/ 6858000 h 6858000"/>
              <a:gd name="connsiteX374" fmla="*/ 3391774 w 7467600"/>
              <a:gd name="connsiteY374" fmla="*/ 6697181 h 6858000"/>
              <a:gd name="connsiteX375" fmla="*/ 3735540 w 7467600"/>
              <a:gd name="connsiteY375" fmla="*/ 5546923 h 6858000"/>
              <a:gd name="connsiteX376" fmla="*/ 3729438 w 7467600"/>
              <a:gd name="connsiteY376" fmla="*/ 5569058 h 6858000"/>
              <a:gd name="connsiteX377" fmla="*/ 3707782 w 7467600"/>
              <a:gd name="connsiteY377" fmla="*/ 5644908 h 6858000"/>
              <a:gd name="connsiteX378" fmla="*/ 3583827 w 7467600"/>
              <a:gd name="connsiteY378" fmla="*/ 6039215 h 6858000"/>
              <a:gd name="connsiteX379" fmla="*/ 3547861 w 7467600"/>
              <a:gd name="connsiteY379" fmla="*/ 6129609 h 6858000"/>
              <a:gd name="connsiteX380" fmla="*/ 3490905 w 7467600"/>
              <a:gd name="connsiteY380" fmla="*/ 6277660 h 6858000"/>
              <a:gd name="connsiteX381" fmla="*/ 3455859 w 7467600"/>
              <a:gd name="connsiteY381" fmla="*/ 6391301 h 6858000"/>
              <a:gd name="connsiteX382" fmla="*/ 3429112 w 7467600"/>
              <a:gd name="connsiteY382" fmla="*/ 6479469 h 6858000"/>
              <a:gd name="connsiteX383" fmla="*/ 3304862 w 7467600"/>
              <a:gd name="connsiteY383" fmla="*/ 6796476 h 6858000"/>
              <a:gd name="connsiteX384" fmla="*/ 3276071 w 7467600"/>
              <a:gd name="connsiteY384" fmla="*/ 6858000 h 6858000"/>
              <a:gd name="connsiteX385" fmla="*/ 3240805 w 7467600"/>
              <a:gd name="connsiteY385" fmla="*/ 6858000 h 6858000"/>
              <a:gd name="connsiteX386" fmla="*/ 3275917 w 7467600"/>
              <a:gd name="connsiteY386" fmla="*/ 6783192 h 6858000"/>
              <a:gd name="connsiteX387" fmla="*/ 3399358 w 7467600"/>
              <a:gd name="connsiteY387" fmla="*/ 6469011 h 6858000"/>
              <a:gd name="connsiteX388" fmla="*/ 3425650 w 7467600"/>
              <a:gd name="connsiteY388" fmla="*/ 6381333 h 6858000"/>
              <a:gd name="connsiteX389" fmla="*/ 3460661 w 7467600"/>
              <a:gd name="connsiteY389" fmla="*/ 6266763 h 6858000"/>
              <a:gd name="connsiteX390" fmla="*/ 3518021 w 7467600"/>
              <a:gd name="connsiteY390" fmla="*/ 6117298 h 6858000"/>
              <a:gd name="connsiteX391" fmla="*/ 3554035 w 7467600"/>
              <a:gd name="connsiteY391" fmla="*/ 6027832 h 6858000"/>
              <a:gd name="connsiteX392" fmla="*/ 3677174 w 7467600"/>
              <a:gd name="connsiteY392" fmla="*/ 5636351 h 6858000"/>
              <a:gd name="connsiteX393" fmla="*/ 3698819 w 7467600"/>
              <a:gd name="connsiteY393" fmla="*/ 5560503 h 6858000"/>
              <a:gd name="connsiteX394" fmla="*/ 3702094 w 7467600"/>
              <a:gd name="connsiteY394" fmla="*/ 5549194 h 6858000"/>
              <a:gd name="connsiteX395" fmla="*/ 3398355 w 7467600"/>
              <a:gd name="connsiteY395" fmla="*/ 6094603 h 6858000"/>
              <a:gd name="connsiteX396" fmla="*/ 3193941 w 7467600"/>
              <a:gd name="connsiteY396" fmla="*/ 6798775 h 6858000"/>
              <a:gd name="connsiteX397" fmla="*/ 3184140 w 7467600"/>
              <a:gd name="connsiteY397" fmla="*/ 6858000 h 6858000"/>
              <a:gd name="connsiteX398" fmla="*/ 3099978 w 7467600"/>
              <a:gd name="connsiteY398" fmla="*/ 6858000 h 6858000"/>
              <a:gd name="connsiteX399" fmla="*/ 3101556 w 7467600"/>
              <a:gd name="connsiteY399" fmla="*/ 6843337 h 6858000"/>
              <a:gd name="connsiteX400" fmla="*/ 3370162 w 7467600"/>
              <a:gd name="connsiteY400" fmla="*/ 5785550 h 6858000"/>
              <a:gd name="connsiteX401" fmla="*/ 3746477 w 7467600"/>
              <a:gd name="connsiteY401" fmla="*/ 5377889 h 6858000"/>
              <a:gd name="connsiteX402" fmla="*/ 3863399 w 7467600"/>
              <a:gd name="connsiteY402" fmla="*/ 5087257 h 6858000"/>
              <a:gd name="connsiteX403" fmla="*/ 3968712 w 7467600"/>
              <a:gd name="connsiteY403" fmla="*/ 4913989 h 6858000"/>
              <a:gd name="connsiteX404" fmla="*/ 2792390 w 7467600"/>
              <a:gd name="connsiteY404" fmla="*/ 5382974 h 6858000"/>
              <a:gd name="connsiteX405" fmla="*/ 2714982 w 7467600"/>
              <a:gd name="connsiteY405" fmla="*/ 5427051 h 6858000"/>
              <a:gd name="connsiteX406" fmla="*/ 2813361 w 7467600"/>
              <a:gd name="connsiteY406" fmla="*/ 6023912 h 6858000"/>
              <a:gd name="connsiteX407" fmla="*/ 2688430 w 7467600"/>
              <a:gd name="connsiteY407" fmla="*/ 6801564 h 6858000"/>
              <a:gd name="connsiteX408" fmla="*/ 2629626 w 7467600"/>
              <a:gd name="connsiteY408" fmla="*/ 6763394 h 6858000"/>
              <a:gd name="connsiteX409" fmla="*/ 2565328 w 7467600"/>
              <a:gd name="connsiteY409" fmla="*/ 5516399 h 6858000"/>
              <a:gd name="connsiteX410" fmla="*/ 1922999 w 7467600"/>
              <a:gd name="connsiteY410" fmla="*/ 5980343 h 6858000"/>
              <a:gd name="connsiteX411" fmla="*/ 1950261 w 7467600"/>
              <a:gd name="connsiteY411" fmla="*/ 6405858 h 6858000"/>
              <a:gd name="connsiteX412" fmla="*/ 2365554 w 7467600"/>
              <a:gd name="connsiteY412" fmla="*/ 6759107 h 6858000"/>
              <a:gd name="connsiteX413" fmla="*/ 2424142 w 7467600"/>
              <a:gd name="connsiteY413" fmla="*/ 6858000 h 6858000"/>
              <a:gd name="connsiteX414" fmla="*/ 2395994 w 7467600"/>
              <a:gd name="connsiteY414" fmla="*/ 6858000 h 6858000"/>
              <a:gd name="connsiteX415" fmla="*/ 2392863 w 7467600"/>
              <a:gd name="connsiteY415" fmla="*/ 6852964 h 6858000"/>
              <a:gd name="connsiteX416" fmla="*/ 2017589 w 7467600"/>
              <a:gd name="connsiteY416" fmla="*/ 6493982 h 6858000"/>
              <a:gd name="connsiteX417" fmla="*/ 2147336 w 7467600"/>
              <a:gd name="connsiteY417" fmla="*/ 6594052 h 6858000"/>
              <a:gd name="connsiteX418" fmla="*/ 2207047 w 7467600"/>
              <a:gd name="connsiteY418" fmla="*/ 6654540 h 6858000"/>
              <a:gd name="connsiteX419" fmla="*/ 2299106 w 7467600"/>
              <a:gd name="connsiteY419" fmla="*/ 6778931 h 6858000"/>
              <a:gd name="connsiteX420" fmla="*/ 2314430 w 7467600"/>
              <a:gd name="connsiteY420" fmla="*/ 6801144 h 6858000"/>
              <a:gd name="connsiteX421" fmla="*/ 2352406 w 7467600"/>
              <a:gd name="connsiteY421" fmla="*/ 6858000 h 6858000"/>
              <a:gd name="connsiteX422" fmla="*/ 2314492 w 7467600"/>
              <a:gd name="connsiteY422" fmla="*/ 6858000 h 6858000"/>
              <a:gd name="connsiteX423" fmla="*/ 2288095 w 7467600"/>
              <a:gd name="connsiteY423" fmla="*/ 6818030 h 6858000"/>
              <a:gd name="connsiteX424" fmla="*/ 2272768 w 7467600"/>
              <a:gd name="connsiteY424" fmla="*/ 6795822 h 6858000"/>
              <a:gd name="connsiteX425" fmla="*/ 2182715 w 7467600"/>
              <a:gd name="connsiteY425" fmla="*/ 6675071 h 6858000"/>
              <a:gd name="connsiteX426" fmla="*/ 2032061 w 7467600"/>
              <a:gd name="connsiteY426" fmla="*/ 6541380 h 6858000"/>
              <a:gd name="connsiteX427" fmla="*/ 2257220 w 7467600"/>
              <a:gd name="connsiteY427" fmla="*/ 6826257 h 6858000"/>
              <a:gd name="connsiteX428" fmla="*/ 2281324 w 7467600"/>
              <a:gd name="connsiteY428" fmla="*/ 6858000 h 6858000"/>
              <a:gd name="connsiteX429" fmla="*/ 2242860 w 7467600"/>
              <a:gd name="connsiteY429" fmla="*/ 6858000 h 6858000"/>
              <a:gd name="connsiteX430" fmla="*/ 2232818 w 7467600"/>
              <a:gd name="connsiteY430" fmla="*/ 6844926 h 6858000"/>
              <a:gd name="connsiteX431" fmla="*/ 1990172 w 7467600"/>
              <a:gd name="connsiteY431" fmla="*/ 6542121 h 6858000"/>
              <a:gd name="connsiteX432" fmla="*/ 2124090 w 7467600"/>
              <a:gd name="connsiteY432" fmla="*/ 6761017 h 6858000"/>
              <a:gd name="connsiteX433" fmla="*/ 2200380 w 7467600"/>
              <a:gd name="connsiteY433" fmla="*/ 6858000 h 6858000"/>
              <a:gd name="connsiteX434" fmla="*/ 2147507 w 7467600"/>
              <a:gd name="connsiteY434" fmla="*/ 6858000 h 6858000"/>
              <a:gd name="connsiteX435" fmla="*/ 2070668 w 7467600"/>
              <a:gd name="connsiteY435" fmla="*/ 6761520 h 6858000"/>
              <a:gd name="connsiteX436" fmla="*/ 1975142 w 7467600"/>
              <a:gd name="connsiteY436" fmla="*/ 6585570 h 6858000"/>
              <a:gd name="connsiteX437" fmla="*/ 2050035 w 7467600"/>
              <a:gd name="connsiteY437" fmla="*/ 6813345 h 6858000"/>
              <a:gd name="connsiteX438" fmla="*/ 2063025 w 7467600"/>
              <a:gd name="connsiteY438" fmla="*/ 6858000 h 6858000"/>
              <a:gd name="connsiteX439" fmla="*/ 2021675 w 7467600"/>
              <a:gd name="connsiteY439" fmla="*/ 6858000 h 6858000"/>
              <a:gd name="connsiteX440" fmla="*/ 2019308 w 7467600"/>
              <a:gd name="connsiteY440" fmla="*/ 6847118 h 6858000"/>
              <a:gd name="connsiteX441" fmla="*/ 1938835 w 7467600"/>
              <a:gd name="connsiteY441" fmla="*/ 6551160 h 6858000"/>
              <a:gd name="connsiteX442" fmla="*/ 1953230 w 7467600"/>
              <a:gd name="connsiteY442" fmla="*/ 6759699 h 6858000"/>
              <a:gd name="connsiteX443" fmla="*/ 1956763 w 7467600"/>
              <a:gd name="connsiteY443" fmla="*/ 6778191 h 6858000"/>
              <a:gd name="connsiteX444" fmla="*/ 1967925 w 7467600"/>
              <a:gd name="connsiteY444" fmla="*/ 6858000 h 6858000"/>
              <a:gd name="connsiteX445" fmla="*/ 1936622 w 7467600"/>
              <a:gd name="connsiteY445" fmla="*/ 6858000 h 6858000"/>
              <a:gd name="connsiteX446" fmla="*/ 1926261 w 7467600"/>
              <a:gd name="connsiteY446" fmla="*/ 6784064 h 6858000"/>
              <a:gd name="connsiteX447" fmla="*/ 1922724 w 7467600"/>
              <a:gd name="connsiteY447" fmla="*/ 6765577 h 6858000"/>
              <a:gd name="connsiteX448" fmla="*/ 1904650 w 7467600"/>
              <a:gd name="connsiteY448" fmla="*/ 6639616 h 6858000"/>
              <a:gd name="connsiteX449" fmla="*/ 1885273 w 7467600"/>
              <a:gd name="connsiteY449" fmla="*/ 6858000 h 6858000"/>
              <a:gd name="connsiteX450" fmla="*/ 1854363 w 7467600"/>
              <a:gd name="connsiteY450" fmla="*/ 6858000 h 6858000"/>
              <a:gd name="connsiteX451" fmla="*/ 1880391 w 7467600"/>
              <a:gd name="connsiteY451" fmla="*/ 6603796 h 6858000"/>
              <a:gd name="connsiteX452" fmla="*/ 1818273 w 7467600"/>
              <a:gd name="connsiteY452" fmla="*/ 6715729 h 6858000"/>
              <a:gd name="connsiteX453" fmla="*/ 1794691 w 7467600"/>
              <a:gd name="connsiteY453" fmla="*/ 6843239 h 6858000"/>
              <a:gd name="connsiteX454" fmla="*/ 1794914 w 7467600"/>
              <a:gd name="connsiteY454" fmla="*/ 6858000 h 6858000"/>
              <a:gd name="connsiteX455" fmla="*/ 1746128 w 7467600"/>
              <a:gd name="connsiteY455" fmla="*/ 6858000 h 6858000"/>
              <a:gd name="connsiteX456" fmla="*/ 1753934 w 7467600"/>
              <a:gd name="connsiteY456" fmla="*/ 6724796 h 6858000"/>
              <a:gd name="connsiteX457" fmla="*/ 1792053 w 7467600"/>
              <a:gd name="connsiteY457" fmla="*/ 6572396 h 6858000"/>
              <a:gd name="connsiteX458" fmla="*/ 1862248 w 7467600"/>
              <a:gd name="connsiteY458" fmla="*/ 6266397 h 6858000"/>
              <a:gd name="connsiteX459" fmla="*/ 1862250 w 7467600"/>
              <a:gd name="connsiteY459" fmla="*/ 6033531 h 6858000"/>
              <a:gd name="connsiteX460" fmla="*/ 1211999 w 7467600"/>
              <a:gd name="connsiteY460" fmla="*/ 6683610 h 6858000"/>
              <a:gd name="connsiteX461" fmla="*/ 1213266 w 7467600"/>
              <a:gd name="connsiteY461" fmla="*/ 6691947 h 6858000"/>
              <a:gd name="connsiteX462" fmla="*/ 1203370 w 7467600"/>
              <a:gd name="connsiteY462" fmla="*/ 6850676 h 6858000"/>
              <a:gd name="connsiteX463" fmla="*/ 1203671 w 7467600"/>
              <a:gd name="connsiteY463" fmla="*/ 6858000 h 6858000"/>
              <a:gd name="connsiteX464" fmla="*/ 1143180 w 7467600"/>
              <a:gd name="connsiteY464" fmla="*/ 6858000 h 6858000"/>
              <a:gd name="connsiteX465" fmla="*/ 1142176 w 7467600"/>
              <a:gd name="connsiteY465" fmla="*/ 6766045 h 6858000"/>
              <a:gd name="connsiteX466" fmla="*/ 1067484 w 7467600"/>
              <a:gd name="connsiteY466" fmla="*/ 6858000 h 6858000"/>
              <a:gd name="connsiteX467" fmla="*/ 953928 w 7467600"/>
              <a:gd name="connsiteY467" fmla="*/ 6858000 h 6858000"/>
              <a:gd name="connsiteX468" fmla="*/ 959715 w 7467600"/>
              <a:gd name="connsiteY468" fmla="*/ 6850185 h 6858000"/>
              <a:gd name="connsiteX469" fmla="*/ 1483788 w 7467600"/>
              <a:gd name="connsiteY469" fmla="*/ 6259174 h 6858000"/>
              <a:gd name="connsiteX470" fmla="*/ 1100671 w 7467600"/>
              <a:gd name="connsiteY470" fmla="*/ 6252137 h 6858000"/>
              <a:gd name="connsiteX471" fmla="*/ 1090144 w 7467600"/>
              <a:gd name="connsiteY471" fmla="*/ 6256748 h 6858000"/>
              <a:gd name="connsiteX472" fmla="*/ 1095872 w 7467600"/>
              <a:gd name="connsiteY472" fmla="*/ 6271892 h 6858000"/>
              <a:gd name="connsiteX473" fmla="*/ 262785 w 7467600"/>
              <a:gd name="connsiteY473" fmla="*/ 6845450 h 6858000"/>
              <a:gd name="connsiteX474" fmla="*/ 209968 w 7467600"/>
              <a:gd name="connsiteY474" fmla="*/ 6770713 h 6858000"/>
              <a:gd name="connsiteX475" fmla="*/ 873460 w 7467600"/>
              <a:gd name="connsiteY475" fmla="*/ 6253768 h 6858000"/>
              <a:gd name="connsiteX476" fmla="*/ 192686 w 7467600"/>
              <a:gd name="connsiteY476" fmla="*/ 5849257 h 6858000"/>
              <a:gd name="connsiteX477" fmla="*/ 4696 w 7467600"/>
              <a:gd name="connsiteY477" fmla="*/ 5697668 h 6858000"/>
              <a:gd name="connsiteX478" fmla="*/ 0 w 7467600"/>
              <a:gd name="connsiteY478" fmla="*/ 5689984 h 6858000"/>
              <a:gd name="connsiteX479" fmla="*/ 0 w 7467600"/>
              <a:gd name="connsiteY479" fmla="*/ 5513472 h 6858000"/>
              <a:gd name="connsiteX480" fmla="*/ 174101 w 7467600"/>
              <a:gd name="connsiteY480" fmla="*/ 5620277 h 6858000"/>
              <a:gd name="connsiteX481" fmla="*/ 891800 w 7467600"/>
              <a:gd name="connsiteY481" fmla="*/ 6036935 h 6858000"/>
              <a:gd name="connsiteX482" fmla="*/ 1072219 w 7467600"/>
              <a:gd name="connsiteY482" fmla="*/ 6169443 h 6858000"/>
              <a:gd name="connsiteX483" fmla="*/ 1074117 w 7467600"/>
              <a:gd name="connsiteY483" fmla="*/ 6170301 h 6858000"/>
              <a:gd name="connsiteX484" fmla="*/ 1083114 w 7467600"/>
              <a:gd name="connsiteY484" fmla="*/ 6174131 h 6858000"/>
              <a:gd name="connsiteX485" fmla="*/ 1543010 w 7467600"/>
              <a:gd name="connsiteY485" fmla="*/ 6191140 h 6858000"/>
              <a:gd name="connsiteX486" fmla="*/ 1551080 w 7467600"/>
              <a:gd name="connsiteY486" fmla="*/ 6195006 h 6858000"/>
              <a:gd name="connsiteX487" fmla="*/ 2345443 w 7467600"/>
              <a:gd name="connsiteY487" fmla="*/ 5549882 h 6858000"/>
              <a:gd name="connsiteX488" fmla="*/ 1721499 w 7467600"/>
              <a:gd name="connsiteY488" fmla="*/ 5599969 h 6858000"/>
              <a:gd name="connsiteX489" fmla="*/ 767716 w 7467600"/>
              <a:gd name="connsiteY489" fmla="*/ 5472768 h 6858000"/>
              <a:gd name="connsiteX490" fmla="*/ 722147 w 7467600"/>
              <a:gd name="connsiteY490" fmla="*/ 5393091 h 6858000"/>
              <a:gd name="connsiteX491" fmla="*/ 1485552 w 7467600"/>
              <a:gd name="connsiteY491" fmla="*/ 5313202 h 6858000"/>
              <a:gd name="connsiteX492" fmla="*/ 2143004 w 7467600"/>
              <a:gd name="connsiteY492" fmla="*/ 5402420 h 6858000"/>
              <a:gd name="connsiteX493" fmla="*/ 1933391 w 7467600"/>
              <a:gd name="connsiteY493" fmla="*/ 5156971 h 6858000"/>
              <a:gd name="connsiteX494" fmla="*/ 1827118 w 7467600"/>
              <a:gd name="connsiteY494" fmla="*/ 4968410 h 6858000"/>
              <a:gd name="connsiteX495" fmla="*/ 1837349 w 7467600"/>
              <a:gd name="connsiteY495" fmla="*/ 4956357 h 6858000"/>
              <a:gd name="connsiteX496" fmla="*/ 2162835 w 7467600"/>
              <a:gd name="connsiteY496" fmla="*/ 5187853 h 6858000"/>
              <a:gd name="connsiteX497" fmla="*/ 2257167 w 7467600"/>
              <a:gd name="connsiteY497" fmla="*/ 5462123 h 6858000"/>
              <a:gd name="connsiteX498" fmla="*/ 2261598 w 7467600"/>
              <a:gd name="connsiteY498" fmla="*/ 5467998 h 6858000"/>
              <a:gd name="connsiteX499" fmla="*/ 2437177 w 7467600"/>
              <a:gd name="connsiteY499" fmla="*/ 5479608 h 6858000"/>
              <a:gd name="connsiteX500" fmla="*/ 2445247 w 7467600"/>
              <a:gd name="connsiteY500" fmla="*/ 5483476 h 6858000"/>
              <a:gd name="connsiteX501" fmla="*/ 2743626 w 7467600"/>
              <a:gd name="connsiteY501" fmla="*/ 5304819 h 6858000"/>
              <a:gd name="connsiteX502" fmla="*/ 3048102 w 7467600"/>
              <a:gd name="connsiteY502" fmla="*/ 5150595 h 6858000"/>
              <a:gd name="connsiteX503" fmla="*/ 1799414 w 7467600"/>
              <a:gd name="connsiteY503" fmla="*/ 4694732 h 6858000"/>
              <a:gd name="connsiteX504" fmla="*/ 1771735 w 7467600"/>
              <a:gd name="connsiteY504" fmla="*/ 4619929 h 6858000"/>
              <a:gd name="connsiteX505" fmla="*/ 3104273 w 7467600"/>
              <a:gd name="connsiteY505" fmla="*/ 5076159 h 6858000"/>
              <a:gd name="connsiteX506" fmla="*/ 3113245 w 7467600"/>
              <a:gd name="connsiteY506" fmla="*/ 5090705 h 6858000"/>
              <a:gd name="connsiteX507" fmla="*/ 3126294 w 7467600"/>
              <a:gd name="connsiteY507" fmla="*/ 5114400 h 6858000"/>
              <a:gd name="connsiteX508" fmla="*/ 3937433 w 7467600"/>
              <a:gd name="connsiteY508" fmla="*/ 4830473 h 6858000"/>
              <a:gd name="connsiteX509" fmla="*/ 3590475 w 7467600"/>
              <a:gd name="connsiteY509" fmla="*/ 4597974 h 6858000"/>
              <a:gd name="connsiteX510" fmla="*/ 3100264 w 7467600"/>
              <a:gd name="connsiteY510" fmla="*/ 4579845 h 6858000"/>
              <a:gd name="connsiteX511" fmla="*/ 2183576 w 7467600"/>
              <a:gd name="connsiteY511" fmla="*/ 4227150 h 6858000"/>
              <a:gd name="connsiteX512" fmla="*/ 2151029 w 7467600"/>
              <a:gd name="connsiteY512" fmla="*/ 4146947 h 6858000"/>
              <a:gd name="connsiteX513" fmla="*/ 3563434 w 7467600"/>
              <a:gd name="connsiteY513" fmla="*/ 4469115 h 6858000"/>
              <a:gd name="connsiteX514" fmla="*/ 3177952 w 7467600"/>
              <a:gd name="connsiteY514" fmla="*/ 3657386 h 6858000"/>
              <a:gd name="connsiteX515" fmla="*/ 3189263 w 7467600"/>
              <a:gd name="connsiteY515" fmla="*/ 3625726 h 6858000"/>
              <a:gd name="connsiteX516" fmla="*/ 3560912 w 7467600"/>
              <a:gd name="connsiteY516" fmla="*/ 4079863 h 6858000"/>
              <a:gd name="connsiteX517" fmla="*/ 3626636 w 7467600"/>
              <a:gd name="connsiteY517" fmla="*/ 4512230 h 6858000"/>
              <a:gd name="connsiteX518" fmla="*/ 3653088 w 7467600"/>
              <a:gd name="connsiteY518" fmla="*/ 4521417 h 6858000"/>
              <a:gd name="connsiteX519" fmla="*/ 3988128 w 7467600"/>
              <a:gd name="connsiteY519" fmla="*/ 4817267 h 6858000"/>
              <a:gd name="connsiteX520" fmla="*/ 4830582 w 7467600"/>
              <a:gd name="connsiteY520" fmla="*/ 4676000 h 6858000"/>
              <a:gd name="connsiteX521" fmla="*/ 4830100 w 7467600"/>
              <a:gd name="connsiteY521" fmla="*/ 4675554 h 6858000"/>
              <a:gd name="connsiteX522" fmla="*/ 4036318 w 7467600"/>
              <a:gd name="connsiteY522" fmla="*/ 4147013 h 6858000"/>
              <a:gd name="connsiteX523" fmla="*/ 3432098 w 7467600"/>
              <a:gd name="connsiteY523" fmla="*/ 3537312 h 6858000"/>
              <a:gd name="connsiteX524" fmla="*/ 3446761 w 7467600"/>
              <a:gd name="connsiteY524" fmla="*/ 3461278 h 6858000"/>
              <a:gd name="connsiteX525" fmla="*/ 4419733 w 7467600"/>
              <a:gd name="connsiteY525" fmla="*/ 3963555 h 6858000"/>
              <a:gd name="connsiteX526" fmla="*/ 4781371 w 7467600"/>
              <a:gd name="connsiteY526" fmla="*/ 4458604 h 6858000"/>
              <a:gd name="connsiteX527" fmla="*/ 4780440 w 7467600"/>
              <a:gd name="connsiteY527" fmla="*/ 4470290 h 6858000"/>
              <a:gd name="connsiteX528" fmla="*/ 4898954 w 7467600"/>
              <a:gd name="connsiteY528" fmla="*/ 4662092 h 6858000"/>
              <a:gd name="connsiteX529" fmla="*/ 4900699 w 7467600"/>
              <a:gd name="connsiteY529" fmla="*/ 4670867 h 6858000"/>
              <a:gd name="connsiteX530" fmla="*/ 5714511 w 7467600"/>
              <a:gd name="connsiteY530" fmla="*/ 4663483 h 6858000"/>
              <a:gd name="connsiteX531" fmla="*/ 5464793 w 7467600"/>
              <a:gd name="connsiteY531" fmla="*/ 4393556 h 6858000"/>
              <a:gd name="connsiteX532" fmla="*/ 5461897 w 7467600"/>
              <a:gd name="connsiteY532" fmla="*/ 4390879 h 6858000"/>
              <a:gd name="connsiteX533" fmla="*/ 4294126 w 7467600"/>
              <a:gd name="connsiteY533" fmla="*/ 3303048 h 6858000"/>
              <a:gd name="connsiteX534" fmla="*/ 4305321 w 7467600"/>
              <a:gd name="connsiteY534" fmla="*/ 3256953 h 6858000"/>
              <a:gd name="connsiteX535" fmla="*/ 4949299 w 7467600"/>
              <a:gd name="connsiteY535" fmla="*/ 3766336 h 6858000"/>
              <a:gd name="connsiteX536" fmla="*/ 5291452 w 7467600"/>
              <a:gd name="connsiteY536" fmla="*/ 4076801 h 6858000"/>
              <a:gd name="connsiteX537" fmla="*/ 5434998 w 7467600"/>
              <a:gd name="connsiteY537" fmla="*/ 4254100 h 6858000"/>
              <a:gd name="connsiteX538" fmla="*/ 5351015 w 7467600"/>
              <a:gd name="connsiteY538" fmla="*/ 3760989 h 6858000"/>
              <a:gd name="connsiteX539" fmla="*/ 5413780 w 7467600"/>
              <a:gd name="connsiteY539" fmla="*/ 2966265 h 6858000"/>
              <a:gd name="connsiteX540" fmla="*/ 5425627 w 7467600"/>
              <a:gd name="connsiteY540" fmla="*/ 2954192 h 6858000"/>
              <a:gd name="connsiteX541" fmla="*/ 6604735 w 7467600"/>
              <a:gd name="connsiteY541" fmla="*/ 2041381 h 6858000"/>
              <a:gd name="connsiteX542" fmla="*/ 7204487 w 7467600"/>
              <a:gd name="connsiteY542" fmla="*/ 2742112 h 6858000"/>
              <a:gd name="connsiteX543" fmla="*/ 7131592 w 7467600"/>
              <a:gd name="connsiteY543" fmla="*/ 2672096 h 6858000"/>
              <a:gd name="connsiteX544" fmla="*/ 6996344 w 7467600"/>
              <a:gd name="connsiteY544" fmla="*/ 2518310 h 6858000"/>
              <a:gd name="connsiteX545" fmla="*/ 6735495 w 7467600"/>
              <a:gd name="connsiteY545" fmla="*/ 2196890 h 6858000"/>
              <a:gd name="connsiteX546" fmla="*/ 6721901 w 7467600"/>
              <a:gd name="connsiteY546" fmla="*/ 2179274 h 6858000"/>
              <a:gd name="connsiteX547" fmla="*/ 6604735 w 7467600"/>
              <a:gd name="connsiteY547" fmla="*/ 2041381 h 6858000"/>
              <a:gd name="connsiteX548" fmla="*/ 6591670 w 7467600"/>
              <a:gd name="connsiteY548" fmla="*/ 1988277 h 6858000"/>
              <a:gd name="connsiteX549" fmla="*/ 6747349 w 7467600"/>
              <a:gd name="connsiteY549" fmla="*/ 2160069 h 6858000"/>
              <a:gd name="connsiteX550" fmla="*/ 6760943 w 7467600"/>
              <a:gd name="connsiteY550" fmla="*/ 2177686 h 6858000"/>
              <a:gd name="connsiteX551" fmla="*/ 7021065 w 7467600"/>
              <a:gd name="connsiteY551" fmla="*/ 2498102 h 6858000"/>
              <a:gd name="connsiteX552" fmla="*/ 7155223 w 7467600"/>
              <a:gd name="connsiteY552" fmla="*/ 2650386 h 6858000"/>
              <a:gd name="connsiteX553" fmla="*/ 7203167 w 7467600"/>
              <a:gd name="connsiteY553" fmla="*/ 2697288 h 6858000"/>
              <a:gd name="connsiteX554" fmla="*/ 6937703 w 7467600"/>
              <a:gd name="connsiteY554" fmla="*/ 2321981 h 6858000"/>
              <a:gd name="connsiteX555" fmla="*/ 6591670 w 7467600"/>
              <a:gd name="connsiteY555" fmla="*/ 1988277 h 6858000"/>
              <a:gd name="connsiteX556" fmla="*/ 5798671 w 7467600"/>
              <a:gd name="connsiteY556" fmla="*/ 1981601 h 6858000"/>
              <a:gd name="connsiteX557" fmla="*/ 5754709 w 7467600"/>
              <a:gd name="connsiteY557" fmla="*/ 2071454 h 6858000"/>
              <a:gd name="connsiteX558" fmla="*/ 5763044 w 7467600"/>
              <a:gd name="connsiteY558" fmla="*/ 2842206 h 6858000"/>
              <a:gd name="connsiteX559" fmla="*/ 5764974 w 7467600"/>
              <a:gd name="connsiteY559" fmla="*/ 2799609 h 6858000"/>
              <a:gd name="connsiteX560" fmla="*/ 5767665 w 7467600"/>
              <a:gd name="connsiteY560" fmla="*/ 2666409 h 6858000"/>
              <a:gd name="connsiteX561" fmla="*/ 5763055 w 7467600"/>
              <a:gd name="connsiteY561" fmla="*/ 2579705 h 6858000"/>
              <a:gd name="connsiteX562" fmla="*/ 5758079 w 7467600"/>
              <a:gd name="connsiteY562" fmla="*/ 2492508 h 6858000"/>
              <a:gd name="connsiteX563" fmla="*/ 5779325 w 7467600"/>
              <a:gd name="connsiteY563" fmla="*/ 2197069 h 6858000"/>
              <a:gd name="connsiteX564" fmla="*/ 5798671 w 7467600"/>
              <a:gd name="connsiteY564" fmla="*/ 1981601 h 6858000"/>
              <a:gd name="connsiteX565" fmla="*/ 5829202 w 7467600"/>
              <a:gd name="connsiteY565" fmla="*/ 1971679 h 6858000"/>
              <a:gd name="connsiteX566" fmla="*/ 5809558 w 7467600"/>
              <a:gd name="connsiteY566" fmla="*/ 2198043 h 6858000"/>
              <a:gd name="connsiteX567" fmla="*/ 5788653 w 7467600"/>
              <a:gd name="connsiteY567" fmla="*/ 2489430 h 6858000"/>
              <a:gd name="connsiteX568" fmla="*/ 5793439 w 7467600"/>
              <a:gd name="connsiteY568" fmla="*/ 2575235 h 6858000"/>
              <a:gd name="connsiteX569" fmla="*/ 5796837 w 7467600"/>
              <a:gd name="connsiteY569" fmla="*/ 2637633 h 6858000"/>
              <a:gd name="connsiteX570" fmla="*/ 5818614 w 7467600"/>
              <a:gd name="connsiteY570" fmla="*/ 2473055 h 6858000"/>
              <a:gd name="connsiteX571" fmla="*/ 5829202 w 7467600"/>
              <a:gd name="connsiteY571" fmla="*/ 1971679 h 6858000"/>
              <a:gd name="connsiteX572" fmla="*/ 5911389 w 7467600"/>
              <a:gd name="connsiteY572" fmla="*/ 1898371 h 6858000"/>
              <a:gd name="connsiteX573" fmla="*/ 6237627 w 7467600"/>
              <a:gd name="connsiteY573" fmla="*/ 2231921 h 6858000"/>
              <a:gd name="connsiteX574" fmla="*/ 5911389 w 7467600"/>
              <a:gd name="connsiteY574" fmla="*/ 1898371 h 6858000"/>
              <a:gd name="connsiteX575" fmla="*/ 6944437 w 7467600"/>
              <a:gd name="connsiteY575" fmla="*/ 1575402 h 6858000"/>
              <a:gd name="connsiteX576" fmla="*/ 6304730 w 7467600"/>
              <a:gd name="connsiteY576" fmla="*/ 1766654 h 6858000"/>
              <a:gd name="connsiteX577" fmla="*/ 6944437 w 7467600"/>
              <a:gd name="connsiteY577" fmla="*/ 1575402 h 6858000"/>
              <a:gd name="connsiteX578" fmla="*/ 7019523 w 7467600"/>
              <a:gd name="connsiteY578" fmla="*/ 1519450 h 6858000"/>
              <a:gd name="connsiteX579" fmla="*/ 6298091 w 7467600"/>
              <a:gd name="connsiteY579" fmla="*/ 1737122 h 6858000"/>
              <a:gd name="connsiteX580" fmla="*/ 7019523 w 7467600"/>
              <a:gd name="connsiteY580" fmla="*/ 1519450 h 6858000"/>
              <a:gd name="connsiteX581" fmla="*/ 2399523 w 7467600"/>
              <a:gd name="connsiteY581" fmla="*/ 1428234 h 6858000"/>
              <a:gd name="connsiteX582" fmla="*/ 2224982 w 7467600"/>
              <a:gd name="connsiteY582" fmla="*/ 1826201 h 6858000"/>
              <a:gd name="connsiteX583" fmla="*/ 2096099 w 7467600"/>
              <a:gd name="connsiteY583" fmla="*/ 2345900 h 6858000"/>
              <a:gd name="connsiteX584" fmla="*/ 2283317 w 7467600"/>
              <a:gd name="connsiteY584" fmla="*/ 1796925 h 6858000"/>
              <a:gd name="connsiteX585" fmla="*/ 2399523 w 7467600"/>
              <a:gd name="connsiteY585" fmla="*/ 1428234 h 6858000"/>
              <a:gd name="connsiteX586" fmla="*/ 2448558 w 7467600"/>
              <a:gd name="connsiteY586" fmla="*/ 1373435 h 6858000"/>
              <a:gd name="connsiteX587" fmla="*/ 2312521 w 7467600"/>
              <a:gd name="connsiteY587" fmla="*/ 1806140 h 6858000"/>
              <a:gd name="connsiteX588" fmla="*/ 2127533 w 7467600"/>
              <a:gd name="connsiteY588" fmla="*/ 2348380 h 6858000"/>
              <a:gd name="connsiteX589" fmla="*/ 2358080 w 7467600"/>
              <a:gd name="connsiteY589" fmla="*/ 1866134 h 6858000"/>
              <a:gd name="connsiteX590" fmla="*/ 2407436 w 7467600"/>
              <a:gd name="connsiteY590" fmla="*/ 1651070 h 6858000"/>
              <a:gd name="connsiteX591" fmla="*/ 2448558 w 7467600"/>
              <a:gd name="connsiteY591" fmla="*/ 1373435 h 6858000"/>
              <a:gd name="connsiteX592" fmla="*/ 278707 w 7467600"/>
              <a:gd name="connsiteY592" fmla="*/ 1352270 h 6858000"/>
              <a:gd name="connsiteX593" fmla="*/ 321570 w 7467600"/>
              <a:gd name="connsiteY593" fmla="*/ 1861610 h 6858000"/>
              <a:gd name="connsiteX594" fmla="*/ 294281 w 7467600"/>
              <a:gd name="connsiteY594" fmla="*/ 1440658 h 6858000"/>
              <a:gd name="connsiteX595" fmla="*/ 278707 w 7467600"/>
              <a:gd name="connsiteY595" fmla="*/ 1352270 h 6858000"/>
              <a:gd name="connsiteX596" fmla="*/ 1423821 w 7467600"/>
              <a:gd name="connsiteY596" fmla="*/ 1351958 h 6858000"/>
              <a:gd name="connsiteX597" fmla="*/ 1638521 w 7467600"/>
              <a:gd name="connsiteY597" fmla="*/ 1908470 h 6858000"/>
              <a:gd name="connsiteX598" fmla="*/ 1754199 w 7467600"/>
              <a:gd name="connsiteY598" fmla="*/ 2149284 h 6858000"/>
              <a:gd name="connsiteX599" fmla="*/ 1908359 w 7467600"/>
              <a:gd name="connsiteY599" fmla="*/ 2364988 h 6858000"/>
              <a:gd name="connsiteX600" fmla="*/ 1647661 w 7467600"/>
              <a:gd name="connsiteY600" fmla="*/ 1825945 h 6858000"/>
              <a:gd name="connsiteX601" fmla="*/ 1423821 w 7467600"/>
              <a:gd name="connsiteY601" fmla="*/ 1351958 h 6858000"/>
              <a:gd name="connsiteX602" fmla="*/ 1431890 w 7467600"/>
              <a:gd name="connsiteY602" fmla="*/ 1306475 h 6858000"/>
              <a:gd name="connsiteX603" fmla="*/ 1507597 w 7467600"/>
              <a:gd name="connsiteY603" fmla="*/ 1446132 h 6858000"/>
              <a:gd name="connsiteX604" fmla="*/ 1674586 w 7467600"/>
              <a:gd name="connsiteY604" fmla="*/ 1813832 h 6858000"/>
              <a:gd name="connsiteX605" fmla="*/ 1815950 w 7467600"/>
              <a:gd name="connsiteY605" fmla="*/ 2128564 h 6858000"/>
              <a:gd name="connsiteX606" fmla="*/ 1984242 w 7467600"/>
              <a:gd name="connsiteY606" fmla="*/ 2430829 h 6858000"/>
              <a:gd name="connsiteX607" fmla="*/ 2014023 w 7467600"/>
              <a:gd name="connsiteY607" fmla="*/ 2450995 h 6858000"/>
              <a:gd name="connsiteX608" fmla="*/ 1747337 w 7467600"/>
              <a:gd name="connsiteY608" fmla="*/ 1855264 h 6858000"/>
              <a:gd name="connsiteX609" fmla="*/ 1533749 w 7467600"/>
              <a:gd name="connsiteY609" fmla="*/ 1478656 h 6858000"/>
              <a:gd name="connsiteX610" fmla="*/ 1431890 w 7467600"/>
              <a:gd name="connsiteY610" fmla="*/ 1306475 h 6858000"/>
              <a:gd name="connsiteX611" fmla="*/ 5052692 w 7467600"/>
              <a:gd name="connsiteY611" fmla="*/ 1292994 h 6858000"/>
              <a:gd name="connsiteX612" fmla="*/ 5200661 w 7467600"/>
              <a:gd name="connsiteY612" fmla="*/ 1635186 h 6858000"/>
              <a:gd name="connsiteX613" fmla="*/ 5297138 w 7467600"/>
              <a:gd name="connsiteY613" fmla="*/ 1906351 h 6858000"/>
              <a:gd name="connsiteX614" fmla="*/ 5052692 w 7467600"/>
              <a:gd name="connsiteY614" fmla="*/ 1292994 h 6858000"/>
              <a:gd name="connsiteX615" fmla="*/ 5009948 w 7467600"/>
              <a:gd name="connsiteY615" fmla="*/ 1273619 h 6858000"/>
              <a:gd name="connsiteX616" fmla="*/ 5121777 w 7467600"/>
              <a:gd name="connsiteY616" fmla="*/ 1654213 h 6858000"/>
              <a:gd name="connsiteX617" fmla="*/ 5293545 w 7467600"/>
              <a:gd name="connsiteY617" fmla="*/ 2072247 h 6858000"/>
              <a:gd name="connsiteX618" fmla="*/ 5294042 w 7467600"/>
              <a:gd name="connsiteY618" fmla="*/ 2065019 h 6858000"/>
              <a:gd name="connsiteX619" fmla="*/ 5171936 w 7467600"/>
              <a:gd name="connsiteY619" fmla="*/ 1647613 h 6858000"/>
              <a:gd name="connsiteX620" fmla="*/ 5009948 w 7467600"/>
              <a:gd name="connsiteY620" fmla="*/ 1273619 h 6858000"/>
              <a:gd name="connsiteX621" fmla="*/ 655236 w 7467600"/>
              <a:gd name="connsiteY621" fmla="*/ 1268632 h 6858000"/>
              <a:gd name="connsiteX622" fmla="*/ 839521 w 7467600"/>
              <a:gd name="connsiteY622" fmla="*/ 1685315 h 6858000"/>
              <a:gd name="connsiteX623" fmla="*/ 1109416 w 7467600"/>
              <a:gd name="connsiteY623" fmla="*/ 2061663 h 6858000"/>
              <a:gd name="connsiteX624" fmla="*/ 1298300 w 7467600"/>
              <a:gd name="connsiteY624" fmla="*/ 2247742 h 6858000"/>
              <a:gd name="connsiteX625" fmla="*/ 1125871 w 7467600"/>
              <a:gd name="connsiteY625" fmla="*/ 1989513 h 6858000"/>
              <a:gd name="connsiteX626" fmla="*/ 981574 w 7467600"/>
              <a:gd name="connsiteY626" fmla="*/ 1783157 h 6858000"/>
              <a:gd name="connsiteX627" fmla="*/ 922198 w 7467600"/>
              <a:gd name="connsiteY627" fmla="*/ 1677437 h 6858000"/>
              <a:gd name="connsiteX628" fmla="*/ 869293 w 7467600"/>
              <a:gd name="connsiteY628" fmla="*/ 1583214 h 6858000"/>
              <a:gd name="connsiteX629" fmla="*/ 751431 w 7467600"/>
              <a:gd name="connsiteY629" fmla="*/ 1405731 h 6858000"/>
              <a:gd name="connsiteX630" fmla="*/ 655236 w 7467600"/>
              <a:gd name="connsiteY630" fmla="*/ 1268632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5905192 w 7467600"/>
              <a:gd name="connsiteY834" fmla="*/ 163079 h 6858000"/>
              <a:gd name="connsiteX835" fmla="*/ 5865655 w 7467600"/>
              <a:gd name="connsiteY835" fmla="*/ 171901 h 6858000"/>
              <a:gd name="connsiteX836" fmla="*/ 5259740 w 7467600"/>
              <a:gd name="connsiteY836" fmla="*/ 257013 h 6858000"/>
              <a:gd name="connsiteX837" fmla="*/ 5208466 w 7467600"/>
              <a:gd name="connsiteY837" fmla="*/ 257550 h 6858000"/>
              <a:gd name="connsiteX838" fmla="*/ 4980204 w 7467600"/>
              <a:gd name="connsiteY838" fmla="*/ 271903 h 6858000"/>
              <a:gd name="connsiteX839" fmla="*/ 5068068 w 7467600"/>
              <a:gd name="connsiteY839" fmla="*/ 282244 h 6858000"/>
              <a:gd name="connsiteX840" fmla="*/ 5153231 w 7467600"/>
              <a:gd name="connsiteY840" fmla="*/ 292240 h 6858000"/>
              <a:gd name="connsiteX841" fmla="*/ 5426491 w 7467600"/>
              <a:gd name="connsiteY841" fmla="*/ 281128 h 6858000"/>
              <a:gd name="connsiteX842" fmla="*/ 5731212 w 7467600"/>
              <a:gd name="connsiteY842" fmla="*/ 231951 h 6858000"/>
              <a:gd name="connsiteX843" fmla="*/ 5905192 w 7467600"/>
              <a:gd name="connsiteY843" fmla="*/ 163079 h 6858000"/>
              <a:gd name="connsiteX844" fmla="*/ 5944437 w 7467600"/>
              <a:gd name="connsiteY844" fmla="*/ 113829 h 6858000"/>
              <a:gd name="connsiteX845" fmla="*/ 5825032 w 7467600"/>
              <a:gd name="connsiteY845" fmla="*/ 146405 h 6858000"/>
              <a:gd name="connsiteX846" fmla="*/ 4955599 w 7467600"/>
              <a:gd name="connsiteY846" fmla="*/ 247008 h 6858000"/>
              <a:gd name="connsiteX847" fmla="*/ 5210104 w 7467600"/>
              <a:gd name="connsiteY847" fmla="*/ 228123 h 6858000"/>
              <a:gd name="connsiteX848" fmla="*/ 5261015 w 7467600"/>
              <a:gd name="connsiteY848" fmla="*/ 227087 h 6858000"/>
              <a:gd name="connsiteX849" fmla="*/ 5861181 w 7467600"/>
              <a:gd name="connsiteY849" fmla="*/ 143093 h 6858000"/>
              <a:gd name="connsiteX850" fmla="*/ 5961252 w 7467600"/>
              <a:gd name="connsiteY850" fmla="*/ 114820 h 6858000"/>
              <a:gd name="connsiteX851" fmla="*/ 5944437 w 7467600"/>
              <a:gd name="connsiteY851" fmla="*/ 113829 h 6858000"/>
              <a:gd name="connsiteX852" fmla="*/ 3882765 w 7467600"/>
              <a:gd name="connsiteY852" fmla="*/ 0 h 6858000"/>
              <a:gd name="connsiteX853" fmla="*/ 3995099 w 7467600"/>
              <a:gd name="connsiteY853" fmla="*/ 0 h 6858000"/>
              <a:gd name="connsiteX854" fmla="*/ 4163818 w 7467600"/>
              <a:gd name="connsiteY854" fmla="*/ 234104 h 6858000"/>
              <a:gd name="connsiteX855" fmla="*/ 4172099 w 7467600"/>
              <a:gd name="connsiteY855" fmla="*/ 234207 h 6858000"/>
              <a:gd name="connsiteX856" fmla="*/ 4784282 w 7467600"/>
              <a:gd name="connsiteY856" fmla="*/ 276561 h 6858000"/>
              <a:gd name="connsiteX857" fmla="*/ 4801687 w 7467600"/>
              <a:gd name="connsiteY857" fmla="*/ 267764 h 6858000"/>
              <a:gd name="connsiteX858" fmla="*/ 6082788 w 7467600"/>
              <a:gd name="connsiteY858" fmla="*/ 64119 h 6858000"/>
              <a:gd name="connsiteX859" fmla="*/ 6099442 w 7467600"/>
              <a:gd name="connsiteY859" fmla="*/ 82568 h 6858000"/>
              <a:gd name="connsiteX860" fmla="*/ 4804137 w 7467600"/>
              <a:gd name="connsiteY860" fmla="*/ 320931 h 6858000"/>
              <a:gd name="connsiteX861" fmla="*/ 4227047 w 7467600"/>
              <a:gd name="connsiteY861" fmla="*/ 313415 h 6858000"/>
              <a:gd name="connsiteX862" fmla="*/ 4346041 w 7467600"/>
              <a:gd name="connsiteY862" fmla="*/ 456086 h 6858000"/>
              <a:gd name="connsiteX863" fmla="*/ 4870967 w 7467600"/>
              <a:gd name="connsiteY863" fmla="*/ 963061 h 6858000"/>
              <a:gd name="connsiteX864" fmla="*/ 4889647 w 7467600"/>
              <a:gd name="connsiteY864" fmla="*/ 957147 h 6858000"/>
              <a:gd name="connsiteX865" fmla="*/ 5422504 w 7467600"/>
              <a:gd name="connsiteY865" fmla="*/ 805191 h 6858000"/>
              <a:gd name="connsiteX866" fmla="*/ 6087656 w 7467600"/>
              <a:gd name="connsiteY866" fmla="*/ 826703 h 6858000"/>
              <a:gd name="connsiteX867" fmla="*/ 6058717 w 7467600"/>
              <a:gd name="connsiteY867" fmla="*/ 865992 h 6858000"/>
              <a:gd name="connsiteX868" fmla="*/ 4974153 w 7467600"/>
              <a:gd name="connsiteY868" fmla="*/ 1045456 h 6858000"/>
              <a:gd name="connsiteX869" fmla="*/ 5627835 w 7467600"/>
              <a:gd name="connsiteY869" fmla="*/ 1472077 h 6858000"/>
              <a:gd name="connsiteX870" fmla="*/ 5629817 w 7467600"/>
              <a:gd name="connsiteY870" fmla="*/ 1471412 h 6858000"/>
              <a:gd name="connsiteX871" fmla="*/ 5634124 w 7467600"/>
              <a:gd name="connsiteY871" fmla="*/ 1470572 h 6858000"/>
              <a:gd name="connsiteX872" fmla="*/ 5755832 w 7467600"/>
              <a:gd name="connsiteY872" fmla="*/ 1383886 h 6858000"/>
              <a:gd name="connsiteX873" fmla="*/ 6014186 w 7467600"/>
              <a:gd name="connsiteY873" fmla="*/ 1279799 h 6858000"/>
              <a:gd name="connsiteX874" fmla="*/ 6901619 w 7467600"/>
              <a:gd name="connsiteY874" fmla="*/ 1047874 h 6858000"/>
              <a:gd name="connsiteX875" fmla="*/ 6931566 w 7467600"/>
              <a:gd name="connsiteY875" fmla="*/ 1062034 h 6858000"/>
              <a:gd name="connsiteX876" fmla="*/ 5790982 w 7467600"/>
              <a:gd name="connsiteY876" fmla="*/ 1561380 h 6858000"/>
              <a:gd name="connsiteX877" fmla="*/ 6188971 w 7467600"/>
              <a:gd name="connsiteY877" fmla="*/ 1755168 h 6858000"/>
              <a:gd name="connsiteX878" fmla="*/ 6202446 w 7467600"/>
              <a:gd name="connsiteY878" fmla="*/ 1752268 h 6858000"/>
              <a:gd name="connsiteX879" fmla="*/ 7179560 w 7467600"/>
              <a:gd name="connsiteY879" fmla="*/ 1467551 h 6858000"/>
              <a:gd name="connsiteX880" fmla="*/ 7158730 w 7467600"/>
              <a:gd name="connsiteY880" fmla="*/ 1507835 h 6858000"/>
              <a:gd name="connsiteX881" fmla="*/ 6326959 w 7467600"/>
              <a:gd name="connsiteY881" fmla="*/ 1817686 h 6858000"/>
              <a:gd name="connsiteX882" fmla="*/ 6537433 w 7467600"/>
              <a:gd name="connsiteY882" fmla="*/ 1907790 h 6858000"/>
              <a:gd name="connsiteX883" fmla="*/ 6550221 w 7467600"/>
              <a:gd name="connsiteY883" fmla="*/ 1910729 h 6858000"/>
              <a:gd name="connsiteX884" fmla="*/ 6964438 w 7467600"/>
              <a:gd name="connsiteY884" fmla="*/ 2209505 h 6858000"/>
              <a:gd name="connsiteX885" fmla="*/ 7367862 w 7467600"/>
              <a:gd name="connsiteY885" fmla="*/ 2806833 h 6858000"/>
              <a:gd name="connsiteX886" fmla="*/ 7364329 w 7467600"/>
              <a:gd name="connsiteY886" fmla="*/ 2826907 h 6858000"/>
              <a:gd name="connsiteX887" fmla="*/ 7290545 w 7467600"/>
              <a:gd name="connsiteY887" fmla="*/ 2850663 h 6858000"/>
              <a:gd name="connsiteX888" fmla="*/ 6472036 w 7467600"/>
              <a:gd name="connsiteY888" fmla="*/ 1959003 h 6858000"/>
              <a:gd name="connsiteX889" fmla="*/ 5792897 w 7467600"/>
              <a:gd name="connsiteY889" fmla="*/ 1647747 h 6858000"/>
              <a:gd name="connsiteX890" fmla="*/ 5842751 w 7467600"/>
              <a:gd name="connsiteY890" fmla="*/ 1816112 h 6858000"/>
              <a:gd name="connsiteX891" fmla="*/ 5847424 w 7467600"/>
              <a:gd name="connsiteY891" fmla="*/ 1815776 h 6858000"/>
              <a:gd name="connsiteX892" fmla="*/ 6399821 w 7467600"/>
              <a:gd name="connsiteY892" fmla="*/ 2344799 h 6858000"/>
              <a:gd name="connsiteX893" fmla="*/ 6323232 w 7467600"/>
              <a:gd name="connsiteY893" fmla="*/ 2389634 h 6858000"/>
              <a:gd name="connsiteX894" fmla="*/ 5942958 w 7467600"/>
              <a:gd name="connsiteY894" fmla="*/ 2077708 h 6858000"/>
              <a:gd name="connsiteX895" fmla="*/ 5921559 w 7467600"/>
              <a:gd name="connsiteY895" fmla="*/ 2378596 h 6858000"/>
              <a:gd name="connsiteX896" fmla="*/ 5817651 w 7467600"/>
              <a:gd name="connsiteY896" fmla="*/ 3023919 h 6858000"/>
              <a:gd name="connsiteX897" fmla="*/ 5729634 w 7467600"/>
              <a:gd name="connsiteY897" fmla="*/ 3051849 h 6858000"/>
              <a:gd name="connsiteX898" fmla="*/ 5611018 w 7467600"/>
              <a:gd name="connsiteY898" fmla="*/ 2316769 h 6858000"/>
              <a:gd name="connsiteX899" fmla="*/ 5687608 w 7467600"/>
              <a:gd name="connsiteY899" fmla="*/ 2039972 h 6858000"/>
              <a:gd name="connsiteX900" fmla="*/ 5657554 w 7467600"/>
              <a:gd name="connsiteY900" fmla="*/ 1576445 h 6858000"/>
              <a:gd name="connsiteX901" fmla="*/ 5150475 w 7467600"/>
              <a:gd name="connsiteY901" fmla="*/ 1274012 h 6858000"/>
              <a:gd name="connsiteX902" fmla="*/ 5349142 w 7467600"/>
              <a:gd name="connsiteY902" fmla="*/ 2204405 h 6858000"/>
              <a:gd name="connsiteX903" fmla="*/ 5262214 w 7467600"/>
              <a:gd name="connsiteY903" fmla="*/ 2233836 h 6858000"/>
              <a:gd name="connsiteX904" fmla="*/ 4981539 w 7467600"/>
              <a:gd name="connsiteY904" fmla="*/ 1542201 h 6858000"/>
              <a:gd name="connsiteX905" fmla="*/ 4958461 w 7467600"/>
              <a:gd name="connsiteY905" fmla="*/ 1136957 h 6858000"/>
              <a:gd name="connsiteX906" fmla="*/ 4655015 w 7467600"/>
              <a:gd name="connsiteY906" fmla="*/ 891426 h 6858000"/>
              <a:gd name="connsiteX907" fmla="*/ 4348002 w 7467600"/>
              <a:gd name="connsiteY907" fmla="*/ 2205895 h 6858000"/>
              <a:gd name="connsiteX908" fmla="*/ 4262250 w 7467600"/>
              <a:gd name="connsiteY908" fmla="*/ 2219972 h 6858000"/>
              <a:gd name="connsiteX909" fmla="*/ 4550611 w 7467600"/>
              <a:gd name="connsiteY909" fmla="*/ 817540 h 6858000"/>
              <a:gd name="connsiteX910" fmla="*/ 4564418 w 7467600"/>
              <a:gd name="connsiteY910" fmla="*/ 808293 h 6858000"/>
              <a:gd name="connsiteX911" fmla="*/ 4266388 w 7467600"/>
              <a:gd name="connsiteY911" fmla="*/ 500083 h 6858000"/>
              <a:gd name="connsiteX912" fmla="*/ 4032842 w 7467600"/>
              <a:gd name="connsiteY912" fmla="*/ 211809 h 6858000"/>
              <a:gd name="connsiteX913" fmla="*/ 3882765 w 7467600"/>
              <a:gd name="connsiteY913" fmla="*/ 0 h 6858000"/>
              <a:gd name="connsiteX914" fmla="*/ 3721337 w 7467600"/>
              <a:gd name="connsiteY914" fmla="*/ 0 h 6858000"/>
              <a:gd name="connsiteX915" fmla="*/ 3797544 w 7467600"/>
              <a:gd name="connsiteY915" fmla="*/ 0 h 6858000"/>
              <a:gd name="connsiteX916" fmla="*/ 3775734 w 7467600"/>
              <a:gd name="connsiteY916" fmla="*/ 95131 h 6858000"/>
              <a:gd name="connsiteX917" fmla="*/ 3724807 w 7467600"/>
              <a:gd name="connsiteY917" fmla="*/ 272257 h 6858000"/>
              <a:gd name="connsiteX918" fmla="*/ 3726844 w 7467600"/>
              <a:gd name="connsiteY918" fmla="*/ 282988 h 6858000"/>
              <a:gd name="connsiteX919" fmla="*/ 3742664 w 7467600"/>
              <a:gd name="connsiteY919" fmla="*/ 279918 h 6858000"/>
              <a:gd name="connsiteX920" fmla="*/ 4103910 w 7467600"/>
              <a:gd name="connsiteY920" fmla="*/ 1161917 h 6858000"/>
              <a:gd name="connsiteX921" fmla="*/ 4020269 w 7467600"/>
              <a:gd name="connsiteY921" fmla="*/ 1200406 h 6858000"/>
              <a:gd name="connsiteX922" fmla="*/ 3674882 w 7467600"/>
              <a:gd name="connsiteY922" fmla="*/ 488524 h 6858000"/>
              <a:gd name="connsiteX923" fmla="*/ 3132682 w 7467600"/>
              <a:gd name="connsiteY923" fmla="*/ 1072284 h 6858000"/>
              <a:gd name="connsiteX924" fmla="*/ 2716346 w 7467600"/>
              <a:gd name="connsiteY924" fmla="*/ 1276376 h 6858000"/>
              <a:gd name="connsiteX925" fmla="*/ 2716772 w 7467600"/>
              <a:gd name="connsiteY925" fmla="*/ 1255462 h 6858000"/>
              <a:gd name="connsiteX926" fmla="*/ 3471096 w 7467600"/>
              <a:gd name="connsiteY926" fmla="*/ 437072 h 6858000"/>
              <a:gd name="connsiteX927" fmla="*/ 3639057 w 7467600"/>
              <a:gd name="connsiteY927" fmla="*/ 286334 h 6858000"/>
              <a:gd name="connsiteX928" fmla="*/ 3640309 w 7467600"/>
              <a:gd name="connsiteY928" fmla="*/ 284664 h 6858000"/>
              <a:gd name="connsiteX929" fmla="*/ 3646022 w 7467600"/>
              <a:gd name="connsiteY929" fmla="*/ 276711 h 6858000"/>
              <a:gd name="connsiteX930" fmla="*/ 3707943 w 7467600"/>
              <a:gd name="connsiteY930" fmla="*/ 65958 h 6858000"/>
              <a:gd name="connsiteX931" fmla="*/ 3721337 w 7467600"/>
              <a:gd name="connsiteY931" fmla="*/ 0 h 6858000"/>
              <a:gd name="connsiteX932" fmla="*/ 2867960 w 7467600"/>
              <a:gd name="connsiteY932" fmla="*/ 0 h 6858000"/>
              <a:gd name="connsiteX933" fmla="*/ 2926351 w 7467600"/>
              <a:gd name="connsiteY933" fmla="*/ 0 h 6858000"/>
              <a:gd name="connsiteX934" fmla="*/ 2902823 w 7467600"/>
              <a:gd name="connsiteY934" fmla="*/ 262929 h 6858000"/>
              <a:gd name="connsiteX935" fmla="*/ 2940663 w 7467600"/>
              <a:gd name="connsiteY935" fmla="*/ 140884 h 6858000"/>
              <a:gd name="connsiteX936" fmla="*/ 2947039 w 7467600"/>
              <a:gd name="connsiteY936" fmla="*/ 122524 h 6858000"/>
              <a:gd name="connsiteX937" fmla="*/ 2984316 w 7467600"/>
              <a:gd name="connsiteY937" fmla="*/ 0 h 6858000"/>
              <a:gd name="connsiteX938" fmla="*/ 3016114 w 7467600"/>
              <a:gd name="connsiteY938" fmla="*/ 0 h 6858000"/>
              <a:gd name="connsiteX939" fmla="*/ 2979949 w 7467600"/>
              <a:gd name="connsiteY939" fmla="*/ 119274 h 6858000"/>
              <a:gd name="connsiteX940" fmla="*/ 3023879 w 7467600"/>
              <a:gd name="connsiteY940" fmla="*/ 0 h 6858000"/>
              <a:gd name="connsiteX941" fmla="*/ 3105400 w 7467600"/>
              <a:gd name="connsiteY941" fmla="*/ 0 h 6858000"/>
              <a:gd name="connsiteX942" fmla="*/ 3094669 w 7467600"/>
              <a:gd name="connsiteY942" fmla="*/ 30308 h 6858000"/>
              <a:gd name="connsiteX943" fmla="*/ 2901945 w 7467600"/>
              <a:gd name="connsiteY943" fmla="*/ 466538 h 6858000"/>
              <a:gd name="connsiteX944" fmla="*/ 2815209 w 7467600"/>
              <a:gd name="connsiteY944" fmla="*/ 497361 h 6858000"/>
              <a:gd name="connsiteX945" fmla="*/ 2844845 w 7467600"/>
              <a:gd name="connsiteY945" fmla="*/ 127638 h 6858000"/>
              <a:gd name="connsiteX946" fmla="*/ 2867960 w 7467600"/>
              <a:gd name="connsiteY946" fmla="*/ 0 h 6858000"/>
              <a:gd name="connsiteX947" fmla="*/ 1057230 w 7467600"/>
              <a:gd name="connsiteY947" fmla="*/ 0 h 6858000"/>
              <a:gd name="connsiteX948" fmla="*/ 1111003 w 7467600"/>
              <a:gd name="connsiteY948" fmla="*/ 0 h 6858000"/>
              <a:gd name="connsiteX949" fmla="*/ 1125553 w 7467600"/>
              <a:gd name="connsiteY949" fmla="*/ 52588 h 6858000"/>
              <a:gd name="connsiteX950" fmla="*/ 1304276 w 7467600"/>
              <a:gd name="connsiteY950" fmla="*/ 476275 h 6858000"/>
              <a:gd name="connsiteX951" fmla="*/ 1492066 w 7467600"/>
              <a:gd name="connsiteY951" fmla="*/ 886333 h 6858000"/>
              <a:gd name="connsiteX952" fmla="*/ 1423698 w 7467600"/>
              <a:gd name="connsiteY952" fmla="*/ 710817 h 6858000"/>
              <a:gd name="connsiteX953" fmla="*/ 1357609 w 7467600"/>
              <a:gd name="connsiteY953" fmla="*/ 532892 h 6858000"/>
              <a:gd name="connsiteX954" fmla="*/ 1309550 w 7467600"/>
              <a:gd name="connsiteY954" fmla="*/ 374031 h 6858000"/>
              <a:gd name="connsiteX955" fmla="*/ 1193673 w 7467600"/>
              <a:gd name="connsiteY955" fmla="*/ 49533 h 6858000"/>
              <a:gd name="connsiteX956" fmla="*/ 1164391 w 7467600"/>
              <a:gd name="connsiteY956" fmla="*/ 0 h 6858000"/>
              <a:gd name="connsiteX957" fmla="*/ 1200666 w 7467600"/>
              <a:gd name="connsiteY957" fmla="*/ 0 h 6858000"/>
              <a:gd name="connsiteX958" fmla="*/ 1223408 w 7467600"/>
              <a:gd name="connsiteY958" fmla="*/ 38996 h 6858000"/>
              <a:gd name="connsiteX959" fmla="*/ 1339635 w 7467600"/>
              <a:gd name="connsiteY959" fmla="*/ 365517 h 6858000"/>
              <a:gd name="connsiteX960" fmla="*/ 1387469 w 7467600"/>
              <a:gd name="connsiteY960" fmla="*/ 523079 h 6858000"/>
              <a:gd name="connsiteX961" fmla="*/ 1452685 w 7467600"/>
              <a:gd name="connsiteY961" fmla="*/ 699806 h 6858000"/>
              <a:gd name="connsiteX962" fmla="*/ 1492092 w 7467600"/>
              <a:gd name="connsiteY962" fmla="*/ 800424 h 6858000"/>
              <a:gd name="connsiteX963" fmla="*/ 1455302 w 7467600"/>
              <a:gd name="connsiteY963" fmla="*/ 632913 h 6858000"/>
              <a:gd name="connsiteX964" fmla="*/ 1222336 w 7467600"/>
              <a:gd name="connsiteY964" fmla="*/ 9480 h 6858000"/>
              <a:gd name="connsiteX965" fmla="*/ 1214634 w 7467600"/>
              <a:gd name="connsiteY965" fmla="*/ 0 h 6858000"/>
              <a:gd name="connsiteX966" fmla="*/ 1289827 w 7467600"/>
              <a:gd name="connsiteY966" fmla="*/ 0 h 6858000"/>
              <a:gd name="connsiteX967" fmla="*/ 1321076 w 7467600"/>
              <a:gd name="connsiteY967" fmla="*/ 59722 h 6858000"/>
              <a:gd name="connsiteX968" fmla="*/ 1512579 w 7467600"/>
              <a:gd name="connsiteY968" fmla="*/ 626441 h 6858000"/>
              <a:gd name="connsiteX969" fmla="*/ 1506076 w 7467600"/>
              <a:gd name="connsiteY969" fmla="*/ 1089289 h 6858000"/>
              <a:gd name="connsiteX970" fmla="*/ 1486346 w 7467600"/>
              <a:gd name="connsiteY970" fmla="*/ 1079919 h 6858000"/>
              <a:gd name="connsiteX971" fmla="*/ 1070511 w 7467600"/>
              <a:gd name="connsiteY971" fmla="*/ 48609 h 6858000"/>
              <a:gd name="connsiteX972" fmla="*/ 1057230 w 7467600"/>
              <a:gd name="connsiteY972" fmla="*/ 0 h 6858000"/>
              <a:gd name="connsiteX973" fmla="*/ 43151 w 7467600"/>
              <a:gd name="connsiteY973" fmla="*/ 0 h 6858000"/>
              <a:gd name="connsiteX974" fmla="*/ 95283 w 7467600"/>
              <a:gd name="connsiteY974" fmla="*/ 0 h 6858000"/>
              <a:gd name="connsiteX975" fmla="*/ 300708 w 7467600"/>
              <a:gd name="connsiteY975" fmla="*/ 154571 h 6858000"/>
              <a:gd name="connsiteX976" fmla="*/ 530414 w 7467600"/>
              <a:gd name="connsiteY976" fmla="*/ 354673 h 6858000"/>
              <a:gd name="connsiteX977" fmla="*/ 333785 w 7467600"/>
              <a:gd name="connsiteY977" fmla="*/ 161564 h 6858000"/>
              <a:gd name="connsiteX978" fmla="*/ 147005 w 7467600"/>
              <a:gd name="connsiteY978" fmla="*/ 0 h 6858000"/>
              <a:gd name="connsiteX979" fmla="*/ 272509 w 7467600"/>
              <a:gd name="connsiteY979" fmla="*/ 0 h 6858000"/>
              <a:gd name="connsiteX980" fmla="*/ 326276 w 7467600"/>
              <a:gd name="connsiteY980" fmla="*/ 45847 h 6858000"/>
              <a:gd name="connsiteX981" fmla="*/ 823759 w 7467600"/>
              <a:gd name="connsiteY981" fmla="*/ 574145 h 6858000"/>
              <a:gd name="connsiteX982" fmla="*/ 811254 w 7467600"/>
              <a:gd name="connsiteY982" fmla="*/ 665546 h 6858000"/>
              <a:gd name="connsiteX983" fmla="*/ 154042 w 7467600"/>
              <a:gd name="connsiteY983" fmla="*/ 261522 h 6858000"/>
              <a:gd name="connsiteX984" fmla="*/ 13550 w 7467600"/>
              <a:gd name="connsiteY984" fmla="*/ 158423 h 6858000"/>
              <a:gd name="connsiteX985" fmla="*/ 0 w 7467600"/>
              <a:gd name="connsiteY985" fmla="*/ 146618 h 6858000"/>
              <a:gd name="connsiteX986" fmla="*/ 0 w 7467600"/>
              <a:gd name="connsiteY986" fmla="*/ 59161 h 6858000"/>
              <a:gd name="connsiteX987" fmla="*/ 45427 w 7467600"/>
              <a:gd name="connsiteY987" fmla="*/ 101078 h 6858000"/>
              <a:gd name="connsiteX988" fmla="*/ 630103 w 7467600"/>
              <a:gd name="connsiteY988" fmla="*/ 485885 h 6858000"/>
              <a:gd name="connsiteX989" fmla="*/ 532040 w 7467600"/>
              <a:gd name="connsiteY989" fmla="*/ 399359 h 6858000"/>
              <a:gd name="connsiteX990" fmla="*/ 517618 w 7467600"/>
              <a:gd name="connsiteY990" fmla="*/ 385726 h 6858000"/>
              <a:gd name="connsiteX991" fmla="*/ 285074 w 7467600"/>
              <a:gd name="connsiteY991" fmla="*/ 182755 h 6858000"/>
              <a:gd name="connsiteX992" fmla="*/ 43151 w 7467600"/>
              <a:gd name="connsiteY99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1903353 w 7467600"/>
              <a:gd name="connsiteY136" fmla="*/ 5044827 h 6858000"/>
              <a:gd name="connsiteX137" fmla="*/ 1936931 w 7467600"/>
              <a:gd name="connsiteY137" fmla="*/ 5093954 h 6858000"/>
              <a:gd name="connsiteX138" fmla="*/ 2195868 w 7467600"/>
              <a:gd name="connsiteY138" fmla="*/ 5396574 h 6858000"/>
              <a:gd name="connsiteX139" fmla="*/ 2088852 w 7467600"/>
              <a:gd name="connsiteY139" fmla="*/ 5166123 h 6858000"/>
              <a:gd name="connsiteX140" fmla="*/ 1958241 w 7467600"/>
              <a:gd name="connsiteY140" fmla="*/ 5067955 h 6858000"/>
              <a:gd name="connsiteX141" fmla="*/ 1903353 w 7467600"/>
              <a:gd name="connsiteY141" fmla="*/ 5044827 h 6858000"/>
              <a:gd name="connsiteX142" fmla="*/ 1979378 w 7467600"/>
              <a:gd name="connsiteY142" fmla="*/ 4769504 h 6858000"/>
              <a:gd name="connsiteX143" fmla="*/ 2882120 w 7467600"/>
              <a:gd name="connsiteY143" fmla="*/ 5064547 h 6858000"/>
              <a:gd name="connsiteX144" fmla="*/ 2793103 w 7467600"/>
              <a:gd name="connsiteY144" fmla="*/ 5039699 h 6858000"/>
              <a:gd name="connsiteX145" fmla="*/ 2770041 w 7467600"/>
              <a:gd name="connsiteY145" fmla="*/ 5033634 h 6858000"/>
              <a:gd name="connsiteX146" fmla="*/ 1979378 w 7467600"/>
              <a:gd name="connsiteY146" fmla="*/ 4769504 h 6858000"/>
              <a:gd name="connsiteX147" fmla="*/ 1927410 w 7467600"/>
              <a:gd name="connsiteY147" fmla="*/ 4716164 h 6858000"/>
              <a:gd name="connsiteX148" fmla="*/ 1959587 w 7467600"/>
              <a:gd name="connsiteY148" fmla="*/ 4728849 h 6858000"/>
              <a:gd name="connsiteX149" fmla="*/ 2777707 w 7467600"/>
              <a:gd name="connsiteY149" fmla="*/ 5003991 h 6858000"/>
              <a:gd name="connsiteX150" fmla="*/ 2800768 w 7467600"/>
              <a:gd name="connsiteY150" fmla="*/ 5010056 h 6858000"/>
              <a:gd name="connsiteX151" fmla="*/ 2879408 w 7467600"/>
              <a:gd name="connsiteY151" fmla="*/ 5031590 h 6858000"/>
              <a:gd name="connsiteX152" fmla="*/ 2862295 w 7467600"/>
              <a:gd name="connsiteY152" fmla="*/ 5022958 h 6858000"/>
              <a:gd name="connsiteX153" fmla="*/ 2813343 w 7467600"/>
              <a:gd name="connsiteY153" fmla="*/ 4998369 h 6858000"/>
              <a:gd name="connsiteX154" fmla="*/ 2646245 w 7467600"/>
              <a:gd name="connsiteY154" fmla="*/ 4930999 h 6858000"/>
              <a:gd name="connsiteX155" fmla="*/ 1999243 w 7467600"/>
              <a:gd name="connsiteY155" fmla="*/ 4730524 h 6858000"/>
              <a:gd name="connsiteX156" fmla="*/ 1979527 w 7467600"/>
              <a:gd name="connsiteY156" fmla="*/ 4726651 h 6858000"/>
              <a:gd name="connsiteX157" fmla="*/ 1927410 w 7467600"/>
              <a:gd name="connsiteY157" fmla="*/ 4716164 h 6858000"/>
              <a:gd name="connsiteX158" fmla="*/ 1997014 w 7467600"/>
              <a:gd name="connsiteY158" fmla="*/ 4698007 h 6858000"/>
              <a:gd name="connsiteX159" fmla="*/ 2005458 w 7467600"/>
              <a:gd name="connsiteY159" fmla="*/ 4699540 h 6858000"/>
              <a:gd name="connsiteX160" fmla="*/ 2657186 w 7467600"/>
              <a:gd name="connsiteY160" fmla="*/ 4901687 h 6858000"/>
              <a:gd name="connsiteX161" fmla="*/ 2826662 w 7467600"/>
              <a:gd name="connsiteY161" fmla="*/ 4970362 h 6858000"/>
              <a:gd name="connsiteX162" fmla="*/ 2876100 w 7467600"/>
              <a:gd name="connsiteY162" fmla="*/ 4995397 h 6858000"/>
              <a:gd name="connsiteX163" fmla="*/ 3042600 w 7467600"/>
              <a:gd name="connsiteY163" fmla="*/ 5059532 h 6858000"/>
              <a:gd name="connsiteX164" fmla="*/ 1997014 w 7467600"/>
              <a:gd name="connsiteY164" fmla="*/ 4698007 h 6858000"/>
              <a:gd name="connsiteX165" fmla="*/ 2305292 w 7467600"/>
              <a:gd name="connsiteY165" fmla="*/ 4219492 h 6858000"/>
              <a:gd name="connsiteX166" fmla="*/ 3360922 w 7467600"/>
              <a:gd name="connsiteY166" fmla="*/ 4529373 h 6858000"/>
              <a:gd name="connsiteX167" fmla="*/ 3492420 w 7467600"/>
              <a:gd name="connsiteY167" fmla="*/ 4510145 h 6858000"/>
              <a:gd name="connsiteX168" fmla="*/ 3364086 w 7467600"/>
              <a:gd name="connsiteY168" fmla="*/ 4480340 h 6858000"/>
              <a:gd name="connsiteX169" fmla="*/ 3225818 w 7467600"/>
              <a:gd name="connsiteY169" fmla="*/ 4411822 h 6858000"/>
              <a:gd name="connsiteX170" fmla="*/ 3129696 w 7467600"/>
              <a:gd name="connsiteY170" fmla="*/ 4360704 h 6858000"/>
              <a:gd name="connsiteX171" fmla="*/ 2814545 w 7467600"/>
              <a:gd name="connsiteY171" fmla="*/ 4282955 h 6858000"/>
              <a:gd name="connsiteX172" fmla="*/ 2305292 w 7467600"/>
              <a:gd name="connsiteY172" fmla="*/ 4219492 h 6858000"/>
              <a:gd name="connsiteX173" fmla="*/ 2626982 w 7467600"/>
              <a:gd name="connsiteY173" fmla="*/ 4206450 h 6858000"/>
              <a:gd name="connsiteX174" fmla="*/ 2490617 w 7467600"/>
              <a:gd name="connsiteY174" fmla="*/ 4206951 h 6858000"/>
              <a:gd name="connsiteX175" fmla="*/ 2819869 w 7467600"/>
              <a:gd name="connsiteY175" fmla="*/ 4252936 h 6858000"/>
              <a:gd name="connsiteX176" fmla="*/ 3143018 w 7467600"/>
              <a:gd name="connsiteY176" fmla="*/ 4332698 h 6858000"/>
              <a:gd name="connsiteX177" fmla="*/ 3241520 w 7467600"/>
              <a:gd name="connsiteY177" fmla="*/ 4385112 h 6858000"/>
              <a:gd name="connsiteX178" fmla="*/ 3374575 w 7467600"/>
              <a:gd name="connsiteY178" fmla="*/ 4451517 h 6858000"/>
              <a:gd name="connsiteX179" fmla="*/ 3505221 w 7467600"/>
              <a:gd name="connsiteY179" fmla="*/ 4480757 h 6858000"/>
              <a:gd name="connsiteX180" fmla="*/ 2626982 w 7467600"/>
              <a:gd name="connsiteY180" fmla="*/ 4206450 h 6858000"/>
              <a:gd name="connsiteX181" fmla="*/ 1310106 w 7467600"/>
              <a:gd name="connsiteY181" fmla="*/ 3943217 h 6858000"/>
              <a:gd name="connsiteX182" fmla="*/ 854994 w 7467600"/>
              <a:gd name="connsiteY182" fmla="*/ 4399136 h 6858000"/>
              <a:gd name="connsiteX183" fmla="*/ 742462 w 7467600"/>
              <a:gd name="connsiteY183" fmla="*/ 4594648 h 6858000"/>
              <a:gd name="connsiteX184" fmla="*/ 820602 w 7467600"/>
              <a:gd name="connsiteY184" fmla="*/ 4485915 h 6858000"/>
              <a:gd name="connsiteX185" fmla="*/ 878295 w 7467600"/>
              <a:gd name="connsiteY185" fmla="*/ 4403594 h 6858000"/>
              <a:gd name="connsiteX186" fmla="*/ 1240607 w 7467600"/>
              <a:gd name="connsiteY186" fmla="*/ 4010401 h 6858000"/>
              <a:gd name="connsiteX187" fmla="*/ 1310106 w 7467600"/>
              <a:gd name="connsiteY187" fmla="*/ 3943217 h 6858000"/>
              <a:gd name="connsiteX188" fmla="*/ 1423113 w 7467600"/>
              <a:gd name="connsiteY188" fmla="*/ 3874565 h 6858000"/>
              <a:gd name="connsiteX189" fmla="*/ 1260565 w 7467600"/>
              <a:gd name="connsiteY189" fmla="*/ 4031982 h 6858000"/>
              <a:gd name="connsiteX190" fmla="*/ 901900 w 7467600"/>
              <a:gd name="connsiteY190" fmla="*/ 4421236 h 6858000"/>
              <a:gd name="connsiteX191" fmla="*/ 845044 w 7467600"/>
              <a:gd name="connsiteY191" fmla="*/ 4502436 h 6858000"/>
              <a:gd name="connsiteX192" fmla="*/ 685926 w 7467600"/>
              <a:gd name="connsiteY192" fmla="*/ 4703069 h 6858000"/>
              <a:gd name="connsiteX193" fmla="*/ 684248 w 7467600"/>
              <a:gd name="connsiteY193" fmla="*/ 4706721 h 6858000"/>
              <a:gd name="connsiteX194" fmla="*/ 1423113 w 7467600"/>
              <a:gd name="connsiteY194" fmla="*/ 3874565 h 6858000"/>
              <a:gd name="connsiteX195" fmla="*/ 3316479 w 7467600"/>
              <a:gd name="connsiteY195" fmla="*/ 3872136 h 6858000"/>
              <a:gd name="connsiteX196" fmla="*/ 3546806 w 7467600"/>
              <a:gd name="connsiteY196" fmla="*/ 4356139 h 6858000"/>
              <a:gd name="connsiteX197" fmla="*/ 3364433 w 7467600"/>
              <a:gd name="connsiteY197" fmla="*/ 3953121 h 6858000"/>
              <a:gd name="connsiteX198" fmla="*/ 3316479 w 7467600"/>
              <a:gd name="connsiteY198" fmla="*/ 3872136 h 6858000"/>
              <a:gd name="connsiteX199" fmla="*/ 3291335 w 7467600"/>
              <a:gd name="connsiteY199" fmla="*/ 3767420 h 6858000"/>
              <a:gd name="connsiteX200" fmla="*/ 3390805 w 7467600"/>
              <a:gd name="connsiteY200" fmla="*/ 3937163 h 6858000"/>
              <a:gd name="connsiteX201" fmla="*/ 3579062 w 7467600"/>
              <a:gd name="connsiteY201" fmla="*/ 4359040 h 6858000"/>
              <a:gd name="connsiteX202" fmla="*/ 3467355 w 7467600"/>
              <a:gd name="connsiteY202" fmla="*/ 3988130 h 6858000"/>
              <a:gd name="connsiteX203" fmla="*/ 3310753 w 7467600"/>
              <a:gd name="connsiteY203" fmla="*/ 3787140 h 6858000"/>
              <a:gd name="connsiteX204" fmla="*/ 3291335 w 7467600"/>
              <a:gd name="connsiteY204" fmla="*/ 3767420 h 6858000"/>
              <a:gd name="connsiteX205" fmla="*/ 1635889 w 7467600"/>
              <a:gd name="connsiteY205" fmla="*/ 3709494 h 6858000"/>
              <a:gd name="connsiteX206" fmla="*/ 1634800 w 7467600"/>
              <a:gd name="connsiteY206" fmla="*/ 3731111 h 6858000"/>
              <a:gd name="connsiteX207" fmla="*/ 1635889 w 7467600"/>
              <a:gd name="connsiteY207" fmla="*/ 3709494 h 6858000"/>
              <a:gd name="connsiteX208" fmla="*/ 1510397 w 7467600"/>
              <a:gd name="connsiteY208" fmla="*/ 3684705 h 6858000"/>
              <a:gd name="connsiteX209" fmla="*/ 1146550 w 7467600"/>
              <a:gd name="connsiteY209" fmla="*/ 3802012 h 6858000"/>
              <a:gd name="connsiteX210" fmla="*/ 698834 w 7467600"/>
              <a:gd name="connsiteY210" fmla="*/ 3952272 h 6858000"/>
              <a:gd name="connsiteX211" fmla="*/ 34256 w 7467600"/>
              <a:gd name="connsiteY211" fmla="*/ 4347603 h 6858000"/>
              <a:gd name="connsiteX212" fmla="*/ 527241 w 7467600"/>
              <a:gd name="connsiteY212" fmla="*/ 4065078 h 6858000"/>
              <a:gd name="connsiteX213" fmla="*/ 1510397 w 7467600"/>
              <a:gd name="connsiteY213" fmla="*/ 3684705 h 6858000"/>
              <a:gd name="connsiteX214" fmla="*/ 1313114 w 7467600"/>
              <a:gd name="connsiteY214" fmla="*/ 3655216 h 6858000"/>
              <a:gd name="connsiteX215" fmla="*/ 1109304 w 7467600"/>
              <a:gd name="connsiteY215" fmla="*/ 3669030 h 6858000"/>
              <a:gd name="connsiteX216" fmla="*/ 8129 w 7467600"/>
              <a:gd name="connsiteY216" fmla="*/ 4330519 h 6858000"/>
              <a:gd name="connsiteX217" fmla="*/ 687572 w 7467600"/>
              <a:gd name="connsiteY217" fmla="*/ 3925629 h 6858000"/>
              <a:gd name="connsiteX218" fmla="*/ 1138365 w 7467600"/>
              <a:gd name="connsiteY218" fmla="*/ 3774515 h 6858000"/>
              <a:gd name="connsiteX219" fmla="*/ 1505579 w 7467600"/>
              <a:gd name="connsiteY219" fmla="*/ 3655526 h 6858000"/>
              <a:gd name="connsiteX220" fmla="*/ 1313114 w 7467600"/>
              <a:gd name="connsiteY220" fmla="*/ 3655216 h 6858000"/>
              <a:gd name="connsiteX221" fmla="*/ 3655073 w 7467600"/>
              <a:gd name="connsiteY221" fmla="*/ 3650884 h 6858000"/>
              <a:gd name="connsiteX222" fmla="*/ 3989938 w 7467600"/>
              <a:gd name="connsiteY222" fmla="*/ 3991685 h 6858000"/>
              <a:gd name="connsiteX223" fmla="*/ 4393907 w 7467600"/>
              <a:gd name="connsiteY223" fmla="*/ 4261258 h 6858000"/>
              <a:gd name="connsiteX224" fmla="*/ 4648051 w 7467600"/>
              <a:gd name="connsiteY224" fmla="*/ 4374051 h 6858000"/>
              <a:gd name="connsiteX225" fmla="*/ 4383389 w 7467600"/>
              <a:gd name="connsiteY225" fmla="*/ 4184369 h 6858000"/>
              <a:gd name="connsiteX226" fmla="*/ 4165508 w 7467600"/>
              <a:gd name="connsiteY226" fmla="*/ 4035196 h 6858000"/>
              <a:gd name="connsiteX227" fmla="*/ 4068162 w 7467600"/>
              <a:gd name="connsiteY227" fmla="*/ 3953394 h 6858000"/>
              <a:gd name="connsiteX228" fmla="*/ 3981416 w 7467600"/>
              <a:gd name="connsiteY228" fmla="*/ 3880482 h 6858000"/>
              <a:gd name="connsiteX229" fmla="*/ 3800147 w 7467600"/>
              <a:gd name="connsiteY229" fmla="*/ 3749872 h 6858000"/>
              <a:gd name="connsiteX230" fmla="*/ 3655073 w 7467600"/>
              <a:gd name="connsiteY230" fmla="*/ 3650884 h 6858000"/>
              <a:gd name="connsiteX231" fmla="*/ 3670252 w 7467600"/>
              <a:gd name="connsiteY231" fmla="*/ 3622798 h 6858000"/>
              <a:gd name="connsiteX232" fmla="*/ 3817258 w 7467600"/>
              <a:gd name="connsiteY232" fmla="*/ 3723577 h 6858000"/>
              <a:gd name="connsiteX233" fmla="*/ 4000461 w 7467600"/>
              <a:gd name="connsiteY233" fmla="*/ 3855966 h 6858000"/>
              <a:gd name="connsiteX234" fmla="*/ 4088180 w 7467600"/>
              <a:gd name="connsiteY234" fmla="*/ 3929774 h 6858000"/>
              <a:gd name="connsiteX235" fmla="*/ 4184555 w 7467600"/>
              <a:gd name="connsiteY235" fmla="*/ 4010683 h 6858000"/>
              <a:gd name="connsiteX236" fmla="*/ 4399563 w 7467600"/>
              <a:gd name="connsiteY236" fmla="*/ 4158106 h 6858000"/>
              <a:gd name="connsiteX237" fmla="*/ 4684469 w 7467600"/>
              <a:gd name="connsiteY237" fmla="*/ 4364680 h 6858000"/>
              <a:gd name="connsiteX238" fmla="*/ 4690271 w 7467600"/>
              <a:gd name="connsiteY238" fmla="*/ 4370034 h 6858000"/>
              <a:gd name="connsiteX239" fmla="*/ 4136093 w 7467600"/>
              <a:gd name="connsiteY239" fmla="*/ 3858466 h 6858000"/>
              <a:gd name="connsiteX240" fmla="*/ 3670252 w 7467600"/>
              <a:gd name="connsiteY240" fmla="*/ 3622798 h 6858000"/>
              <a:gd name="connsiteX241" fmla="*/ 4440129 w 7467600"/>
              <a:gd name="connsiteY241" fmla="*/ 3448571 h 6858000"/>
              <a:gd name="connsiteX242" fmla="*/ 4856525 w 7467600"/>
              <a:gd name="connsiteY242" fmla="*/ 3915351 h 6858000"/>
              <a:gd name="connsiteX243" fmla="*/ 5059055 w 7467600"/>
              <a:gd name="connsiteY243" fmla="*/ 4108918 h 6858000"/>
              <a:gd name="connsiteX244" fmla="*/ 5290070 w 7467600"/>
              <a:gd name="connsiteY244" fmla="*/ 4263619 h 6858000"/>
              <a:gd name="connsiteX245" fmla="*/ 4834991 w 7467600"/>
              <a:gd name="connsiteY245" fmla="*/ 3830985 h 6858000"/>
              <a:gd name="connsiteX246" fmla="*/ 4440129 w 7467600"/>
              <a:gd name="connsiteY246" fmla="*/ 3448571 h 6858000"/>
              <a:gd name="connsiteX247" fmla="*/ 4441737 w 7467600"/>
              <a:gd name="connsiteY247" fmla="*/ 3399734 h 6858000"/>
              <a:gd name="connsiteX248" fmla="*/ 4431236 w 7467600"/>
              <a:gd name="connsiteY248" fmla="*/ 3400954 h 6858000"/>
              <a:gd name="connsiteX249" fmla="*/ 4557150 w 7467600"/>
              <a:gd name="connsiteY249" fmla="*/ 3510023 h 6858000"/>
              <a:gd name="connsiteX250" fmla="*/ 4856936 w 7467600"/>
              <a:gd name="connsiteY250" fmla="*/ 3809146 h 6858000"/>
              <a:gd name="connsiteX251" fmla="*/ 5111996 w 7467600"/>
              <a:gd name="connsiteY251" fmla="*/ 4065759 h 6858000"/>
              <a:gd name="connsiteX252" fmla="*/ 5388878 w 7467600"/>
              <a:gd name="connsiteY252" fmla="*/ 4300185 h 6858000"/>
              <a:gd name="connsiteX253" fmla="*/ 5425556 w 7467600"/>
              <a:gd name="connsiteY253" fmla="*/ 4308967 h 6858000"/>
              <a:gd name="connsiteX254" fmla="*/ 4943646 w 7467600"/>
              <a:gd name="connsiteY254" fmla="*/ 3822916 h 6858000"/>
              <a:gd name="connsiteX255" fmla="*/ 4594837 w 7467600"/>
              <a:gd name="connsiteY255" fmla="*/ 3532274 h 6858000"/>
              <a:gd name="connsiteX256" fmla="*/ 4441737 w 7467600"/>
              <a:gd name="connsiteY256" fmla="*/ 3399734 h 6858000"/>
              <a:gd name="connsiteX257" fmla="*/ 5425834 w 7467600"/>
              <a:gd name="connsiteY257" fmla="*/ 3162785 h 6858000"/>
              <a:gd name="connsiteX258" fmla="*/ 5401644 w 7467600"/>
              <a:gd name="connsiteY258" fmla="*/ 3617847 h 6858000"/>
              <a:gd name="connsiteX259" fmla="*/ 5467256 w 7467600"/>
              <a:gd name="connsiteY259" fmla="*/ 4175494 h 6858000"/>
              <a:gd name="connsiteX260" fmla="*/ 5448069 w 7467600"/>
              <a:gd name="connsiteY260" fmla="*/ 3567554 h 6858000"/>
              <a:gd name="connsiteX261" fmla="*/ 5425834 w 7467600"/>
              <a:gd name="connsiteY261" fmla="*/ 3162785 h 6858000"/>
              <a:gd name="connsiteX262" fmla="*/ 1318687 w 7467600"/>
              <a:gd name="connsiteY262" fmla="*/ 3113840 h 6858000"/>
              <a:gd name="connsiteX263" fmla="*/ 1066793 w 7467600"/>
              <a:gd name="connsiteY263" fmla="*/ 3212171 h 6858000"/>
              <a:gd name="connsiteX264" fmla="*/ 993319 w 7467600"/>
              <a:gd name="connsiteY264" fmla="*/ 3247648 h 6858000"/>
              <a:gd name="connsiteX265" fmla="*/ 853081 w 7467600"/>
              <a:gd name="connsiteY265" fmla="*/ 3312410 h 6858000"/>
              <a:gd name="connsiteX266" fmla="*/ 805957 w 7467600"/>
              <a:gd name="connsiteY266" fmla="*/ 3330443 h 6858000"/>
              <a:gd name="connsiteX267" fmla="*/ 1318687 w 7467600"/>
              <a:gd name="connsiteY267" fmla="*/ 3113840 h 6858000"/>
              <a:gd name="connsiteX268" fmla="*/ 5453702 w 7467600"/>
              <a:gd name="connsiteY268" fmla="*/ 3090882 h 6858000"/>
              <a:gd name="connsiteX269" fmla="*/ 5480135 w 7467600"/>
              <a:gd name="connsiteY269" fmla="*/ 3565802 h 6858000"/>
              <a:gd name="connsiteX270" fmla="*/ 5499023 w 7467600"/>
              <a:gd name="connsiteY270" fmla="*/ 4166310 h 6858000"/>
              <a:gd name="connsiteX271" fmla="*/ 5547022 w 7467600"/>
              <a:gd name="connsiteY271" fmla="*/ 3607838 h 6858000"/>
              <a:gd name="connsiteX272" fmla="*/ 5515964 w 7467600"/>
              <a:gd name="connsiteY272" fmla="*/ 3378541 h 6858000"/>
              <a:gd name="connsiteX273" fmla="*/ 5453702 w 7467600"/>
              <a:gd name="connsiteY273" fmla="*/ 3090882 h 6858000"/>
              <a:gd name="connsiteX274" fmla="*/ 1238695 w 7467600"/>
              <a:gd name="connsiteY274" fmla="*/ 3076820 h 6858000"/>
              <a:gd name="connsiteX275" fmla="*/ 716371 w 7467600"/>
              <a:gd name="connsiteY275" fmla="*/ 3293249 h 6858000"/>
              <a:gd name="connsiteX276" fmla="*/ 579522 w 7467600"/>
              <a:gd name="connsiteY276" fmla="*/ 3371759 h 6858000"/>
              <a:gd name="connsiteX277" fmla="*/ 600288 w 7467600"/>
              <a:gd name="connsiteY277" fmla="*/ 3365555 h 6858000"/>
              <a:gd name="connsiteX278" fmla="*/ 840692 w 7467600"/>
              <a:gd name="connsiteY278" fmla="*/ 3284921 h 6858000"/>
              <a:gd name="connsiteX279" fmla="*/ 979248 w 7467600"/>
              <a:gd name="connsiteY279" fmla="*/ 3221003 h 6858000"/>
              <a:gd name="connsiteX280" fmla="*/ 1053282 w 7467600"/>
              <a:gd name="connsiteY280" fmla="*/ 3185247 h 6858000"/>
              <a:gd name="connsiteX281" fmla="*/ 1320603 w 7467600"/>
              <a:gd name="connsiteY281" fmla="*/ 3081281 h 6858000"/>
              <a:gd name="connsiteX282" fmla="*/ 1238695 w 7467600"/>
              <a:gd name="connsiteY282" fmla="*/ 3076820 h 6858000"/>
              <a:gd name="connsiteX283" fmla="*/ 5425627 w 7467600"/>
              <a:gd name="connsiteY283" fmla="*/ 2954192 h 6858000"/>
              <a:gd name="connsiteX284" fmla="*/ 5470770 w 7467600"/>
              <a:gd name="connsiteY284" fmla="*/ 3005435 h 6858000"/>
              <a:gd name="connsiteX285" fmla="*/ 5519779 w 7467600"/>
              <a:gd name="connsiteY285" fmla="*/ 4359223 h 6858000"/>
              <a:gd name="connsiteX286" fmla="*/ 5520293 w 7467600"/>
              <a:gd name="connsiteY286" fmla="*/ 4360602 h 6858000"/>
              <a:gd name="connsiteX287" fmla="*/ 5767221 w 7467600"/>
              <a:gd name="connsiteY287" fmla="*/ 4665564 h 6858000"/>
              <a:gd name="connsiteX288" fmla="*/ 6937169 w 7467600"/>
              <a:gd name="connsiteY288" fmla="*/ 4815941 h 6858000"/>
              <a:gd name="connsiteX289" fmla="*/ 6953922 w 7467600"/>
              <a:gd name="connsiteY289" fmla="*/ 4890068 h 6858000"/>
              <a:gd name="connsiteX290" fmla="*/ 6071359 w 7467600"/>
              <a:gd name="connsiteY290" fmla="*/ 4770770 h 6858000"/>
              <a:gd name="connsiteX291" fmla="*/ 6038839 w 7467600"/>
              <a:gd name="connsiteY291" fmla="*/ 4764474 h 6858000"/>
              <a:gd name="connsiteX292" fmla="*/ 6038706 w 7467600"/>
              <a:gd name="connsiteY292" fmla="*/ 4763847 h 6858000"/>
              <a:gd name="connsiteX293" fmla="*/ 6037784 w 7467600"/>
              <a:gd name="connsiteY293" fmla="*/ 4764270 h 6858000"/>
              <a:gd name="connsiteX294" fmla="*/ 6038839 w 7467600"/>
              <a:gd name="connsiteY294" fmla="*/ 4764474 h 6858000"/>
              <a:gd name="connsiteX295" fmla="*/ 6040338 w 7467600"/>
              <a:gd name="connsiteY295" fmla="*/ 4771418 h 6858000"/>
              <a:gd name="connsiteX296" fmla="*/ 6024488 w 7467600"/>
              <a:gd name="connsiteY296" fmla="*/ 4809903 h 6858000"/>
              <a:gd name="connsiteX297" fmla="*/ 5599771 w 7467600"/>
              <a:gd name="connsiteY297" fmla="*/ 5509652 h 6858000"/>
              <a:gd name="connsiteX298" fmla="*/ 5548843 w 7467600"/>
              <a:gd name="connsiteY298" fmla="*/ 5563845 h 6858000"/>
              <a:gd name="connsiteX299" fmla="*/ 5940952 w 7467600"/>
              <a:gd name="connsiteY299" fmla="*/ 6250028 h 6858000"/>
              <a:gd name="connsiteX300" fmla="*/ 6043441 w 7467600"/>
              <a:gd name="connsiteY300" fmla="*/ 6665847 h 6858000"/>
              <a:gd name="connsiteX301" fmla="*/ 6093432 w 7467600"/>
              <a:gd name="connsiteY301" fmla="*/ 6858000 h 6858000"/>
              <a:gd name="connsiteX302" fmla="*/ 6034344 w 7467600"/>
              <a:gd name="connsiteY302" fmla="*/ 6858000 h 6858000"/>
              <a:gd name="connsiteX303" fmla="*/ 6026679 w 7467600"/>
              <a:gd name="connsiteY303" fmla="*/ 6836959 h 6858000"/>
              <a:gd name="connsiteX304" fmla="*/ 5800441 w 7467600"/>
              <a:gd name="connsiteY304" fmla="*/ 6335286 h 6858000"/>
              <a:gd name="connsiteX305" fmla="*/ 5526562 w 7467600"/>
              <a:gd name="connsiteY305" fmla="*/ 5705388 h 6858000"/>
              <a:gd name="connsiteX306" fmla="*/ 5519640 w 7467600"/>
              <a:gd name="connsiteY306" fmla="*/ 5683774 h 6858000"/>
              <a:gd name="connsiteX307" fmla="*/ 5844559 w 7467600"/>
              <a:gd name="connsiteY307" fmla="*/ 6553349 h 6858000"/>
              <a:gd name="connsiteX308" fmla="*/ 5975994 w 7467600"/>
              <a:gd name="connsiteY308" fmla="*/ 6858000 h 6858000"/>
              <a:gd name="connsiteX309" fmla="*/ 5898547 w 7467600"/>
              <a:gd name="connsiteY309" fmla="*/ 6858000 h 6858000"/>
              <a:gd name="connsiteX310" fmla="*/ 5682041 w 7467600"/>
              <a:gd name="connsiteY310" fmla="*/ 6355860 h 6858000"/>
              <a:gd name="connsiteX311" fmla="*/ 5461758 w 7467600"/>
              <a:gd name="connsiteY311" fmla="*/ 5820220 h 6858000"/>
              <a:gd name="connsiteX312" fmla="*/ 5237282 w 7467600"/>
              <a:gd name="connsiteY312" fmla="*/ 6579086 h 6858000"/>
              <a:gd name="connsiteX313" fmla="*/ 5115009 w 7467600"/>
              <a:gd name="connsiteY313" fmla="*/ 6858000 h 6858000"/>
              <a:gd name="connsiteX314" fmla="*/ 5028074 w 7467600"/>
              <a:gd name="connsiteY314" fmla="*/ 6858000 h 6858000"/>
              <a:gd name="connsiteX315" fmla="*/ 5079508 w 7467600"/>
              <a:gd name="connsiteY315" fmla="*/ 6749074 h 6858000"/>
              <a:gd name="connsiteX316" fmla="*/ 5371846 w 7467600"/>
              <a:gd name="connsiteY316" fmla="*/ 5924413 h 6858000"/>
              <a:gd name="connsiteX317" fmla="*/ 5270512 w 7467600"/>
              <a:gd name="connsiteY317" fmla="*/ 6138975 h 6858000"/>
              <a:gd name="connsiteX318" fmla="*/ 5062409 w 7467600"/>
              <a:gd name="connsiteY318" fmla="*/ 6653544 h 6858000"/>
              <a:gd name="connsiteX319" fmla="*/ 5036628 w 7467600"/>
              <a:gd name="connsiteY319" fmla="*/ 6754247 h 6858000"/>
              <a:gd name="connsiteX320" fmla="*/ 5009112 w 7467600"/>
              <a:gd name="connsiteY320" fmla="*/ 6858000 h 6858000"/>
              <a:gd name="connsiteX321" fmla="*/ 4976679 w 7467600"/>
              <a:gd name="connsiteY321" fmla="*/ 6858000 h 6858000"/>
              <a:gd name="connsiteX322" fmla="*/ 5006537 w 7467600"/>
              <a:gd name="connsiteY322" fmla="*/ 6747068 h 6858000"/>
              <a:gd name="connsiteX323" fmla="*/ 5032723 w 7467600"/>
              <a:gd name="connsiteY323" fmla="*/ 6644957 h 6858000"/>
              <a:gd name="connsiteX324" fmla="*/ 5242949 w 7467600"/>
              <a:gd name="connsiteY324" fmla="*/ 6125175 h 6858000"/>
              <a:gd name="connsiteX325" fmla="*/ 5286321 w 7467600"/>
              <a:gd name="connsiteY325" fmla="*/ 6033555 h 6858000"/>
              <a:gd name="connsiteX326" fmla="*/ 5008210 w 7467600"/>
              <a:gd name="connsiteY326" fmla="*/ 6649194 h 6858000"/>
              <a:gd name="connsiteX327" fmla="*/ 4986321 w 7467600"/>
              <a:gd name="connsiteY327" fmla="*/ 6765687 h 6858000"/>
              <a:gd name="connsiteX328" fmla="*/ 4973474 w 7467600"/>
              <a:gd name="connsiteY328" fmla="*/ 6858000 h 6858000"/>
              <a:gd name="connsiteX329" fmla="*/ 4907178 w 7467600"/>
              <a:gd name="connsiteY329" fmla="*/ 6858000 h 6858000"/>
              <a:gd name="connsiteX330" fmla="*/ 4910810 w 7467600"/>
              <a:gd name="connsiteY330" fmla="*/ 6829660 h 6858000"/>
              <a:gd name="connsiteX331" fmla="*/ 4987461 w 7467600"/>
              <a:gd name="connsiteY331" fmla="*/ 6432994 h 6858000"/>
              <a:gd name="connsiteX332" fmla="*/ 5179262 w 7467600"/>
              <a:gd name="connsiteY332" fmla="*/ 6035044 h 6858000"/>
              <a:gd name="connsiteX333" fmla="*/ 4689678 w 7467600"/>
              <a:gd name="connsiteY333" fmla="*/ 6440241 h 6858000"/>
              <a:gd name="connsiteX334" fmla="*/ 4477543 w 7467600"/>
              <a:gd name="connsiteY334" fmla="*/ 6674836 h 6858000"/>
              <a:gd name="connsiteX335" fmla="*/ 4329957 w 7467600"/>
              <a:gd name="connsiteY335" fmla="*/ 6858000 h 6858000"/>
              <a:gd name="connsiteX336" fmla="*/ 4218595 w 7467600"/>
              <a:gd name="connsiteY336" fmla="*/ 6858000 h 6858000"/>
              <a:gd name="connsiteX337" fmla="*/ 4368888 w 7467600"/>
              <a:gd name="connsiteY337" fmla="*/ 6668412 h 6858000"/>
              <a:gd name="connsiteX338" fmla="*/ 4563091 w 7467600"/>
              <a:gd name="connsiteY338" fmla="*/ 6442508 h 6858000"/>
              <a:gd name="connsiteX339" fmla="*/ 5387324 w 7467600"/>
              <a:gd name="connsiteY339" fmla="*/ 5705830 h 6858000"/>
              <a:gd name="connsiteX340" fmla="*/ 5073620 w 7467600"/>
              <a:gd name="connsiteY340" fmla="*/ 5955437 h 6858000"/>
              <a:gd name="connsiteX341" fmla="*/ 4689789 w 7467600"/>
              <a:gd name="connsiteY341" fmla="*/ 6268382 h 6858000"/>
              <a:gd name="connsiteX342" fmla="*/ 4418722 w 7467600"/>
              <a:gd name="connsiteY342" fmla="*/ 6570886 h 6858000"/>
              <a:gd name="connsiteX343" fmla="*/ 4214944 w 7467600"/>
              <a:gd name="connsiteY343" fmla="*/ 6858000 h 6858000"/>
              <a:gd name="connsiteX344" fmla="*/ 4177898 w 7467600"/>
              <a:gd name="connsiteY344" fmla="*/ 6858000 h 6858000"/>
              <a:gd name="connsiteX345" fmla="*/ 4391597 w 7467600"/>
              <a:gd name="connsiteY345" fmla="*/ 6556370 h 6858000"/>
              <a:gd name="connsiteX346" fmla="*/ 4668889 w 7467600"/>
              <a:gd name="connsiteY346" fmla="*/ 6246399 h 6858000"/>
              <a:gd name="connsiteX347" fmla="*/ 5055427 w 7467600"/>
              <a:gd name="connsiteY347" fmla="*/ 5931476 h 6858000"/>
              <a:gd name="connsiteX348" fmla="*/ 5371814 w 7467600"/>
              <a:gd name="connsiteY348" fmla="*/ 5678975 h 6858000"/>
              <a:gd name="connsiteX349" fmla="*/ 4987918 w 7467600"/>
              <a:gd name="connsiteY349" fmla="*/ 5838701 h 6858000"/>
              <a:gd name="connsiteX350" fmla="*/ 4317146 w 7467600"/>
              <a:gd name="connsiteY350" fmla="*/ 6587716 h 6858000"/>
              <a:gd name="connsiteX351" fmla="*/ 4171627 w 7467600"/>
              <a:gd name="connsiteY351" fmla="*/ 6858000 h 6858000"/>
              <a:gd name="connsiteX352" fmla="*/ 4081585 w 7467600"/>
              <a:gd name="connsiteY352" fmla="*/ 6858000 h 6858000"/>
              <a:gd name="connsiteX353" fmla="*/ 4238603 w 7467600"/>
              <a:gd name="connsiteY353" fmla="*/ 6559341 h 6858000"/>
              <a:gd name="connsiteX354" fmla="*/ 4778333 w 7467600"/>
              <a:gd name="connsiteY354" fmla="*/ 5873626 h 6858000"/>
              <a:gd name="connsiteX355" fmla="*/ 5414185 w 7467600"/>
              <a:gd name="connsiteY355" fmla="*/ 5573882 h 6858000"/>
              <a:gd name="connsiteX356" fmla="*/ 5959648 w 7467600"/>
              <a:gd name="connsiteY356" fmla="*/ 4760797 h 6858000"/>
              <a:gd name="connsiteX357" fmla="*/ 5355019 w 7467600"/>
              <a:gd name="connsiteY357" fmla="*/ 4734672 h 6858000"/>
              <a:gd name="connsiteX358" fmla="*/ 5083565 w 7467600"/>
              <a:gd name="connsiteY358" fmla="*/ 5179121 h 6858000"/>
              <a:gd name="connsiteX359" fmla="*/ 4713577 w 7467600"/>
              <a:gd name="connsiteY359" fmla="*/ 5616803 h 6858000"/>
              <a:gd name="connsiteX360" fmla="*/ 3989559 w 7467600"/>
              <a:gd name="connsiteY360" fmla="*/ 6145945 h 6858000"/>
              <a:gd name="connsiteX361" fmla="*/ 3939824 w 7467600"/>
              <a:gd name="connsiteY361" fmla="*/ 6066900 h 6858000"/>
              <a:gd name="connsiteX362" fmla="*/ 4584537 w 7467600"/>
              <a:gd name="connsiteY362" fmla="*/ 5324826 h 6858000"/>
              <a:gd name="connsiteX363" fmla="*/ 5037105 w 7467600"/>
              <a:gd name="connsiteY363" fmla="*/ 5088765 h 6858000"/>
              <a:gd name="connsiteX364" fmla="*/ 5039930 w 7467600"/>
              <a:gd name="connsiteY364" fmla="*/ 5089585 h 6858000"/>
              <a:gd name="connsiteX365" fmla="*/ 5263764 w 7467600"/>
              <a:gd name="connsiteY365" fmla="*/ 4735525 h 6858000"/>
              <a:gd name="connsiteX366" fmla="*/ 4086300 w 7467600"/>
              <a:gd name="connsiteY366" fmla="*/ 4884599 h 6858000"/>
              <a:gd name="connsiteX367" fmla="*/ 4085485 w 7467600"/>
              <a:gd name="connsiteY367" fmla="*/ 4899070 h 6858000"/>
              <a:gd name="connsiteX368" fmla="*/ 3871915 w 7467600"/>
              <a:gd name="connsiteY368" fmla="*/ 5253645 h 6858000"/>
              <a:gd name="connsiteX369" fmla="*/ 3799374 w 7467600"/>
              <a:gd name="connsiteY369" fmla="*/ 5466127 h 6858000"/>
              <a:gd name="connsiteX370" fmla="*/ 3498850 w 7467600"/>
              <a:gd name="connsiteY370" fmla="*/ 6661888 h 6858000"/>
              <a:gd name="connsiteX371" fmla="*/ 3399216 w 7467600"/>
              <a:gd name="connsiteY371" fmla="*/ 6858000 h 6858000"/>
              <a:gd name="connsiteX372" fmla="*/ 3303688 w 7467600"/>
              <a:gd name="connsiteY372" fmla="*/ 6858000 h 6858000"/>
              <a:gd name="connsiteX373" fmla="*/ 3391774 w 7467600"/>
              <a:gd name="connsiteY373" fmla="*/ 6697181 h 6858000"/>
              <a:gd name="connsiteX374" fmla="*/ 3735540 w 7467600"/>
              <a:gd name="connsiteY374" fmla="*/ 5546923 h 6858000"/>
              <a:gd name="connsiteX375" fmla="*/ 3729438 w 7467600"/>
              <a:gd name="connsiteY375" fmla="*/ 5569058 h 6858000"/>
              <a:gd name="connsiteX376" fmla="*/ 3707782 w 7467600"/>
              <a:gd name="connsiteY376" fmla="*/ 5644908 h 6858000"/>
              <a:gd name="connsiteX377" fmla="*/ 3583827 w 7467600"/>
              <a:gd name="connsiteY377" fmla="*/ 6039215 h 6858000"/>
              <a:gd name="connsiteX378" fmla="*/ 3547861 w 7467600"/>
              <a:gd name="connsiteY378" fmla="*/ 6129609 h 6858000"/>
              <a:gd name="connsiteX379" fmla="*/ 3490905 w 7467600"/>
              <a:gd name="connsiteY379" fmla="*/ 6277660 h 6858000"/>
              <a:gd name="connsiteX380" fmla="*/ 3455859 w 7467600"/>
              <a:gd name="connsiteY380" fmla="*/ 6391301 h 6858000"/>
              <a:gd name="connsiteX381" fmla="*/ 3429112 w 7467600"/>
              <a:gd name="connsiteY381" fmla="*/ 6479469 h 6858000"/>
              <a:gd name="connsiteX382" fmla="*/ 3304862 w 7467600"/>
              <a:gd name="connsiteY382" fmla="*/ 6796476 h 6858000"/>
              <a:gd name="connsiteX383" fmla="*/ 3276071 w 7467600"/>
              <a:gd name="connsiteY383" fmla="*/ 6858000 h 6858000"/>
              <a:gd name="connsiteX384" fmla="*/ 3240805 w 7467600"/>
              <a:gd name="connsiteY384" fmla="*/ 6858000 h 6858000"/>
              <a:gd name="connsiteX385" fmla="*/ 3275917 w 7467600"/>
              <a:gd name="connsiteY385" fmla="*/ 6783192 h 6858000"/>
              <a:gd name="connsiteX386" fmla="*/ 3399358 w 7467600"/>
              <a:gd name="connsiteY386" fmla="*/ 6469011 h 6858000"/>
              <a:gd name="connsiteX387" fmla="*/ 3425650 w 7467600"/>
              <a:gd name="connsiteY387" fmla="*/ 6381333 h 6858000"/>
              <a:gd name="connsiteX388" fmla="*/ 3460661 w 7467600"/>
              <a:gd name="connsiteY388" fmla="*/ 6266763 h 6858000"/>
              <a:gd name="connsiteX389" fmla="*/ 3518021 w 7467600"/>
              <a:gd name="connsiteY389" fmla="*/ 6117298 h 6858000"/>
              <a:gd name="connsiteX390" fmla="*/ 3554035 w 7467600"/>
              <a:gd name="connsiteY390" fmla="*/ 6027832 h 6858000"/>
              <a:gd name="connsiteX391" fmla="*/ 3677174 w 7467600"/>
              <a:gd name="connsiteY391" fmla="*/ 5636351 h 6858000"/>
              <a:gd name="connsiteX392" fmla="*/ 3698819 w 7467600"/>
              <a:gd name="connsiteY392" fmla="*/ 5560503 h 6858000"/>
              <a:gd name="connsiteX393" fmla="*/ 3702094 w 7467600"/>
              <a:gd name="connsiteY393" fmla="*/ 5549194 h 6858000"/>
              <a:gd name="connsiteX394" fmla="*/ 3398355 w 7467600"/>
              <a:gd name="connsiteY394" fmla="*/ 6094603 h 6858000"/>
              <a:gd name="connsiteX395" fmla="*/ 3193941 w 7467600"/>
              <a:gd name="connsiteY395" fmla="*/ 6798775 h 6858000"/>
              <a:gd name="connsiteX396" fmla="*/ 3184140 w 7467600"/>
              <a:gd name="connsiteY396" fmla="*/ 6858000 h 6858000"/>
              <a:gd name="connsiteX397" fmla="*/ 3099978 w 7467600"/>
              <a:gd name="connsiteY397" fmla="*/ 6858000 h 6858000"/>
              <a:gd name="connsiteX398" fmla="*/ 3101556 w 7467600"/>
              <a:gd name="connsiteY398" fmla="*/ 6843337 h 6858000"/>
              <a:gd name="connsiteX399" fmla="*/ 3370162 w 7467600"/>
              <a:gd name="connsiteY399" fmla="*/ 5785550 h 6858000"/>
              <a:gd name="connsiteX400" fmla="*/ 3746477 w 7467600"/>
              <a:gd name="connsiteY400" fmla="*/ 5377889 h 6858000"/>
              <a:gd name="connsiteX401" fmla="*/ 3863399 w 7467600"/>
              <a:gd name="connsiteY401" fmla="*/ 5087257 h 6858000"/>
              <a:gd name="connsiteX402" fmla="*/ 3968712 w 7467600"/>
              <a:gd name="connsiteY402" fmla="*/ 4913989 h 6858000"/>
              <a:gd name="connsiteX403" fmla="*/ 2792390 w 7467600"/>
              <a:gd name="connsiteY403" fmla="*/ 5382974 h 6858000"/>
              <a:gd name="connsiteX404" fmla="*/ 2714982 w 7467600"/>
              <a:gd name="connsiteY404" fmla="*/ 5427051 h 6858000"/>
              <a:gd name="connsiteX405" fmla="*/ 2813361 w 7467600"/>
              <a:gd name="connsiteY405" fmla="*/ 6023912 h 6858000"/>
              <a:gd name="connsiteX406" fmla="*/ 2688430 w 7467600"/>
              <a:gd name="connsiteY406" fmla="*/ 6801564 h 6858000"/>
              <a:gd name="connsiteX407" fmla="*/ 2629626 w 7467600"/>
              <a:gd name="connsiteY407" fmla="*/ 6763394 h 6858000"/>
              <a:gd name="connsiteX408" fmla="*/ 2565328 w 7467600"/>
              <a:gd name="connsiteY408" fmla="*/ 5516399 h 6858000"/>
              <a:gd name="connsiteX409" fmla="*/ 1922999 w 7467600"/>
              <a:gd name="connsiteY409" fmla="*/ 5980343 h 6858000"/>
              <a:gd name="connsiteX410" fmla="*/ 1950261 w 7467600"/>
              <a:gd name="connsiteY410" fmla="*/ 6405858 h 6858000"/>
              <a:gd name="connsiteX411" fmla="*/ 2365554 w 7467600"/>
              <a:gd name="connsiteY411" fmla="*/ 6759107 h 6858000"/>
              <a:gd name="connsiteX412" fmla="*/ 2424142 w 7467600"/>
              <a:gd name="connsiteY412" fmla="*/ 6858000 h 6858000"/>
              <a:gd name="connsiteX413" fmla="*/ 2395994 w 7467600"/>
              <a:gd name="connsiteY413" fmla="*/ 6858000 h 6858000"/>
              <a:gd name="connsiteX414" fmla="*/ 2392863 w 7467600"/>
              <a:gd name="connsiteY414" fmla="*/ 6852964 h 6858000"/>
              <a:gd name="connsiteX415" fmla="*/ 2017589 w 7467600"/>
              <a:gd name="connsiteY415" fmla="*/ 6493982 h 6858000"/>
              <a:gd name="connsiteX416" fmla="*/ 2147336 w 7467600"/>
              <a:gd name="connsiteY416" fmla="*/ 6594052 h 6858000"/>
              <a:gd name="connsiteX417" fmla="*/ 2207047 w 7467600"/>
              <a:gd name="connsiteY417" fmla="*/ 6654540 h 6858000"/>
              <a:gd name="connsiteX418" fmla="*/ 2299106 w 7467600"/>
              <a:gd name="connsiteY418" fmla="*/ 6778931 h 6858000"/>
              <a:gd name="connsiteX419" fmla="*/ 2314430 w 7467600"/>
              <a:gd name="connsiteY419" fmla="*/ 6801144 h 6858000"/>
              <a:gd name="connsiteX420" fmla="*/ 2352406 w 7467600"/>
              <a:gd name="connsiteY420" fmla="*/ 6858000 h 6858000"/>
              <a:gd name="connsiteX421" fmla="*/ 2314492 w 7467600"/>
              <a:gd name="connsiteY421" fmla="*/ 6858000 h 6858000"/>
              <a:gd name="connsiteX422" fmla="*/ 2288095 w 7467600"/>
              <a:gd name="connsiteY422" fmla="*/ 6818030 h 6858000"/>
              <a:gd name="connsiteX423" fmla="*/ 2272768 w 7467600"/>
              <a:gd name="connsiteY423" fmla="*/ 6795822 h 6858000"/>
              <a:gd name="connsiteX424" fmla="*/ 2182715 w 7467600"/>
              <a:gd name="connsiteY424" fmla="*/ 6675071 h 6858000"/>
              <a:gd name="connsiteX425" fmla="*/ 2032061 w 7467600"/>
              <a:gd name="connsiteY425" fmla="*/ 6541380 h 6858000"/>
              <a:gd name="connsiteX426" fmla="*/ 2257220 w 7467600"/>
              <a:gd name="connsiteY426" fmla="*/ 6826257 h 6858000"/>
              <a:gd name="connsiteX427" fmla="*/ 2281324 w 7467600"/>
              <a:gd name="connsiteY427" fmla="*/ 6858000 h 6858000"/>
              <a:gd name="connsiteX428" fmla="*/ 2242860 w 7467600"/>
              <a:gd name="connsiteY428" fmla="*/ 6858000 h 6858000"/>
              <a:gd name="connsiteX429" fmla="*/ 2232818 w 7467600"/>
              <a:gd name="connsiteY429" fmla="*/ 6844926 h 6858000"/>
              <a:gd name="connsiteX430" fmla="*/ 1990172 w 7467600"/>
              <a:gd name="connsiteY430" fmla="*/ 6542121 h 6858000"/>
              <a:gd name="connsiteX431" fmla="*/ 2124090 w 7467600"/>
              <a:gd name="connsiteY431" fmla="*/ 6761017 h 6858000"/>
              <a:gd name="connsiteX432" fmla="*/ 2200380 w 7467600"/>
              <a:gd name="connsiteY432" fmla="*/ 6858000 h 6858000"/>
              <a:gd name="connsiteX433" fmla="*/ 2147507 w 7467600"/>
              <a:gd name="connsiteY433" fmla="*/ 6858000 h 6858000"/>
              <a:gd name="connsiteX434" fmla="*/ 2070668 w 7467600"/>
              <a:gd name="connsiteY434" fmla="*/ 6761520 h 6858000"/>
              <a:gd name="connsiteX435" fmla="*/ 1975142 w 7467600"/>
              <a:gd name="connsiteY435" fmla="*/ 6585570 h 6858000"/>
              <a:gd name="connsiteX436" fmla="*/ 2050035 w 7467600"/>
              <a:gd name="connsiteY436" fmla="*/ 6813345 h 6858000"/>
              <a:gd name="connsiteX437" fmla="*/ 2063025 w 7467600"/>
              <a:gd name="connsiteY437" fmla="*/ 6858000 h 6858000"/>
              <a:gd name="connsiteX438" fmla="*/ 2021675 w 7467600"/>
              <a:gd name="connsiteY438" fmla="*/ 6858000 h 6858000"/>
              <a:gd name="connsiteX439" fmla="*/ 2019308 w 7467600"/>
              <a:gd name="connsiteY439" fmla="*/ 6847118 h 6858000"/>
              <a:gd name="connsiteX440" fmla="*/ 1938835 w 7467600"/>
              <a:gd name="connsiteY440" fmla="*/ 6551160 h 6858000"/>
              <a:gd name="connsiteX441" fmla="*/ 1953230 w 7467600"/>
              <a:gd name="connsiteY441" fmla="*/ 6759699 h 6858000"/>
              <a:gd name="connsiteX442" fmla="*/ 1956763 w 7467600"/>
              <a:gd name="connsiteY442" fmla="*/ 6778191 h 6858000"/>
              <a:gd name="connsiteX443" fmla="*/ 1967925 w 7467600"/>
              <a:gd name="connsiteY443" fmla="*/ 6858000 h 6858000"/>
              <a:gd name="connsiteX444" fmla="*/ 1936622 w 7467600"/>
              <a:gd name="connsiteY444" fmla="*/ 6858000 h 6858000"/>
              <a:gd name="connsiteX445" fmla="*/ 1926261 w 7467600"/>
              <a:gd name="connsiteY445" fmla="*/ 6784064 h 6858000"/>
              <a:gd name="connsiteX446" fmla="*/ 1922724 w 7467600"/>
              <a:gd name="connsiteY446" fmla="*/ 6765577 h 6858000"/>
              <a:gd name="connsiteX447" fmla="*/ 1904650 w 7467600"/>
              <a:gd name="connsiteY447" fmla="*/ 6639616 h 6858000"/>
              <a:gd name="connsiteX448" fmla="*/ 1885273 w 7467600"/>
              <a:gd name="connsiteY448" fmla="*/ 6858000 h 6858000"/>
              <a:gd name="connsiteX449" fmla="*/ 1854363 w 7467600"/>
              <a:gd name="connsiteY449" fmla="*/ 6858000 h 6858000"/>
              <a:gd name="connsiteX450" fmla="*/ 1880391 w 7467600"/>
              <a:gd name="connsiteY450" fmla="*/ 6603796 h 6858000"/>
              <a:gd name="connsiteX451" fmla="*/ 1818273 w 7467600"/>
              <a:gd name="connsiteY451" fmla="*/ 6715729 h 6858000"/>
              <a:gd name="connsiteX452" fmla="*/ 1794691 w 7467600"/>
              <a:gd name="connsiteY452" fmla="*/ 6843239 h 6858000"/>
              <a:gd name="connsiteX453" fmla="*/ 1794914 w 7467600"/>
              <a:gd name="connsiteY453" fmla="*/ 6858000 h 6858000"/>
              <a:gd name="connsiteX454" fmla="*/ 1746128 w 7467600"/>
              <a:gd name="connsiteY454" fmla="*/ 6858000 h 6858000"/>
              <a:gd name="connsiteX455" fmla="*/ 1753934 w 7467600"/>
              <a:gd name="connsiteY455" fmla="*/ 6724796 h 6858000"/>
              <a:gd name="connsiteX456" fmla="*/ 1792053 w 7467600"/>
              <a:gd name="connsiteY456" fmla="*/ 6572396 h 6858000"/>
              <a:gd name="connsiteX457" fmla="*/ 1862248 w 7467600"/>
              <a:gd name="connsiteY457" fmla="*/ 6266397 h 6858000"/>
              <a:gd name="connsiteX458" fmla="*/ 1862250 w 7467600"/>
              <a:gd name="connsiteY458" fmla="*/ 6033531 h 6858000"/>
              <a:gd name="connsiteX459" fmla="*/ 1211999 w 7467600"/>
              <a:gd name="connsiteY459" fmla="*/ 6683610 h 6858000"/>
              <a:gd name="connsiteX460" fmla="*/ 1213266 w 7467600"/>
              <a:gd name="connsiteY460" fmla="*/ 6691947 h 6858000"/>
              <a:gd name="connsiteX461" fmla="*/ 1203370 w 7467600"/>
              <a:gd name="connsiteY461" fmla="*/ 6850676 h 6858000"/>
              <a:gd name="connsiteX462" fmla="*/ 1203671 w 7467600"/>
              <a:gd name="connsiteY462" fmla="*/ 6858000 h 6858000"/>
              <a:gd name="connsiteX463" fmla="*/ 1143180 w 7467600"/>
              <a:gd name="connsiteY463" fmla="*/ 6858000 h 6858000"/>
              <a:gd name="connsiteX464" fmla="*/ 1142176 w 7467600"/>
              <a:gd name="connsiteY464" fmla="*/ 6766045 h 6858000"/>
              <a:gd name="connsiteX465" fmla="*/ 1067484 w 7467600"/>
              <a:gd name="connsiteY465" fmla="*/ 6858000 h 6858000"/>
              <a:gd name="connsiteX466" fmla="*/ 953928 w 7467600"/>
              <a:gd name="connsiteY466" fmla="*/ 6858000 h 6858000"/>
              <a:gd name="connsiteX467" fmla="*/ 959715 w 7467600"/>
              <a:gd name="connsiteY467" fmla="*/ 6850185 h 6858000"/>
              <a:gd name="connsiteX468" fmla="*/ 1483788 w 7467600"/>
              <a:gd name="connsiteY468" fmla="*/ 6259174 h 6858000"/>
              <a:gd name="connsiteX469" fmla="*/ 1100671 w 7467600"/>
              <a:gd name="connsiteY469" fmla="*/ 6252137 h 6858000"/>
              <a:gd name="connsiteX470" fmla="*/ 1090144 w 7467600"/>
              <a:gd name="connsiteY470" fmla="*/ 6256748 h 6858000"/>
              <a:gd name="connsiteX471" fmla="*/ 1095872 w 7467600"/>
              <a:gd name="connsiteY471" fmla="*/ 6271892 h 6858000"/>
              <a:gd name="connsiteX472" fmla="*/ 262785 w 7467600"/>
              <a:gd name="connsiteY472" fmla="*/ 6845450 h 6858000"/>
              <a:gd name="connsiteX473" fmla="*/ 209968 w 7467600"/>
              <a:gd name="connsiteY473" fmla="*/ 6770713 h 6858000"/>
              <a:gd name="connsiteX474" fmla="*/ 873460 w 7467600"/>
              <a:gd name="connsiteY474" fmla="*/ 6253768 h 6858000"/>
              <a:gd name="connsiteX475" fmla="*/ 192686 w 7467600"/>
              <a:gd name="connsiteY475" fmla="*/ 5849257 h 6858000"/>
              <a:gd name="connsiteX476" fmla="*/ 4696 w 7467600"/>
              <a:gd name="connsiteY476" fmla="*/ 5697668 h 6858000"/>
              <a:gd name="connsiteX477" fmla="*/ 0 w 7467600"/>
              <a:gd name="connsiteY477" fmla="*/ 5689984 h 6858000"/>
              <a:gd name="connsiteX478" fmla="*/ 0 w 7467600"/>
              <a:gd name="connsiteY478" fmla="*/ 5513472 h 6858000"/>
              <a:gd name="connsiteX479" fmla="*/ 174101 w 7467600"/>
              <a:gd name="connsiteY479" fmla="*/ 5620277 h 6858000"/>
              <a:gd name="connsiteX480" fmla="*/ 891800 w 7467600"/>
              <a:gd name="connsiteY480" fmla="*/ 6036935 h 6858000"/>
              <a:gd name="connsiteX481" fmla="*/ 1072219 w 7467600"/>
              <a:gd name="connsiteY481" fmla="*/ 6169443 h 6858000"/>
              <a:gd name="connsiteX482" fmla="*/ 1074117 w 7467600"/>
              <a:gd name="connsiteY482" fmla="*/ 6170301 h 6858000"/>
              <a:gd name="connsiteX483" fmla="*/ 1083114 w 7467600"/>
              <a:gd name="connsiteY483" fmla="*/ 6174131 h 6858000"/>
              <a:gd name="connsiteX484" fmla="*/ 1543010 w 7467600"/>
              <a:gd name="connsiteY484" fmla="*/ 6191140 h 6858000"/>
              <a:gd name="connsiteX485" fmla="*/ 1551080 w 7467600"/>
              <a:gd name="connsiteY485" fmla="*/ 6195006 h 6858000"/>
              <a:gd name="connsiteX486" fmla="*/ 2345443 w 7467600"/>
              <a:gd name="connsiteY486" fmla="*/ 5549882 h 6858000"/>
              <a:gd name="connsiteX487" fmla="*/ 1721499 w 7467600"/>
              <a:gd name="connsiteY487" fmla="*/ 5599969 h 6858000"/>
              <a:gd name="connsiteX488" fmla="*/ 767716 w 7467600"/>
              <a:gd name="connsiteY488" fmla="*/ 5472768 h 6858000"/>
              <a:gd name="connsiteX489" fmla="*/ 722147 w 7467600"/>
              <a:gd name="connsiteY489" fmla="*/ 5393091 h 6858000"/>
              <a:gd name="connsiteX490" fmla="*/ 1485552 w 7467600"/>
              <a:gd name="connsiteY490" fmla="*/ 5313202 h 6858000"/>
              <a:gd name="connsiteX491" fmla="*/ 2143004 w 7467600"/>
              <a:gd name="connsiteY491" fmla="*/ 5402420 h 6858000"/>
              <a:gd name="connsiteX492" fmla="*/ 1933391 w 7467600"/>
              <a:gd name="connsiteY492" fmla="*/ 5156971 h 6858000"/>
              <a:gd name="connsiteX493" fmla="*/ 1827118 w 7467600"/>
              <a:gd name="connsiteY493" fmla="*/ 4968410 h 6858000"/>
              <a:gd name="connsiteX494" fmla="*/ 1837349 w 7467600"/>
              <a:gd name="connsiteY494" fmla="*/ 4956357 h 6858000"/>
              <a:gd name="connsiteX495" fmla="*/ 2162835 w 7467600"/>
              <a:gd name="connsiteY495" fmla="*/ 5187853 h 6858000"/>
              <a:gd name="connsiteX496" fmla="*/ 2257167 w 7467600"/>
              <a:gd name="connsiteY496" fmla="*/ 5462123 h 6858000"/>
              <a:gd name="connsiteX497" fmla="*/ 2261598 w 7467600"/>
              <a:gd name="connsiteY497" fmla="*/ 5467998 h 6858000"/>
              <a:gd name="connsiteX498" fmla="*/ 2437177 w 7467600"/>
              <a:gd name="connsiteY498" fmla="*/ 5479608 h 6858000"/>
              <a:gd name="connsiteX499" fmla="*/ 2445247 w 7467600"/>
              <a:gd name="connsiteY499" fmla="*/ 5483476 h 6858000"/>
              <a:gd name="connsiteX500" fmla="*/ 2743626 w 7467600"/>
              <a:gd name="connsiteY500" fmla="*/ 5304819 h 6858000"/>
              <a:gd name="connsiteX501" fmla="*/ 3048102 w 7467600"/>
              <a:gd name="connsiteY501" fmla="*/ 5150595 h 6858000"/>
              <a:gd name="connsiteX502" fmla="*/ 1799414 w 7467600"/>
              <a:gd name="connsiteY502" fmla="*/ 4694732 h 6858000"/>
              <a:gd name="connsiteX503" fmla="*/ 1771735 w 7467600"/>
              <a:gd name="connsiteY503" fmla="*/ 4619929 h 6858000"/>
              <a:gd name="connsiteX504" fmla="*/ 3104273 w 7467600"/>
              <a:gd name="connsiteY504" fmla="*/ 5076159 h 6858000"/>
              <a:gd name="connsiteX505" fmla="*/ 3113245 w 7467600"/>
              <a:gd name="connsiteY505" fmla="*/ 5090705 h 6858000"/>
              <a:gd name="connsiteX506" fmla="*/ 3126294 w 7467600"/>
              <a:gd name="connsiteY506" fmla="*/ 5114400 h 6858000"/>
              <a:gd name="connsiteX507" fmla="*/ 3937433 w 7467600"/>
              <a:gd name="connsiteY507" fmla="*/ 4830473 h 6858000"/>
              <a:gd name="connsiteX508" fmla="*/ 3590475 w 7467600"/>
              <a:gd name="connsiteY508" fmla="*/ 4597974 h 6858000"/>
              <a:gd name="connsiteX509" fmla="*/ 3100264 w 7467600"/>
              <a:gd name="connsiteY509" fmla="*/ 4579845 h 6858000"/>
              <a:gd name="connsiteX510" fmla="*/ 2183576 w 7467600"/>
              <a:gd name="connsiteY510" fmla="*/ 4227150 h 6858000"/>
              <a:gd name="connsiteX511" fmla="*/ 2151029 w 7467600"/>
              <a:gd name="connsiteY511" fmla="*/ 4146947 h 6858000"/>
              <a:gd name="connsiteX512" fmla="*/ 3563434 w 7467600"/>
              <a:gd name="connsiteY512" fmla="*/ 4469115 h 6858000"/>
              <a:gd name="connsiteX513" fmla="*/ 3177952 w 7467600"/>
              <a:gd name="connsiteY513" fmla="*/ 3657386 h 6858000"/>
              <a:gd name="connsiteX514" fmla="*/ 3189263 w 7467600"/>
              <a:gd name="connsiteY514" fmla="*/ 3625726 h 6858000"/>
              <a:gd name="connsiteX515" fmla="*/ 3560912 w 7467600"/>
              <a:gd name="connsiteY515" fmla="*/ 4079863 h 6858000"/>
              <a:gd name="connsiteX516" fmla="*/ 3626636 w 7467600"/>
              <a:gd name="connsiteY516" fmla="*/ 4512230 h 6858000"/>
              <a:gd name="connsiteX517" fmla="*/ 3653088 w 7467600"/>
              <a:gd name="connsiteY517" fmla="*/ 4521417 h 6858000"/>
              <a:gd name="connsiteX518" fmla="*/ 3988128 w 7467600"/>
              <a:gd name="connsiteY518" fmla="*/ 4817267 h 6858000"/>
              <a:gd name="connsiteX519" fmla="*/ 4830582 w 7467600"/>
              <a:gd name="connsiteY519" fmla="*/ 4676000 h 6858000"/>
              <a:gd name="connsiteX520" fmla="*/ 4830100 w 7467600"/>
              <a:gd name="connsiteY520" fmla="*/ 4675554 h 6858000"/>
              <a:gd name="connsiteX521" fmla="*/ 4036318 w 7467600"/>
              <a:gd name="connsiteY521" fmla="*/ 4147013 h 6858000"/>
              <a:gd name="connsiteX522" fmla="*/ 3432098 w 7467600"/>
              <a:gd name="connsiteY522" fmla="*/ 3537312 h 6858000"/>
              <a:gd name="connsiteX523" fmla="*/ 3446761 w 7467600"/>
              <a:gd name="connsiteY523" fmla="*/ 3461278 h 6858000"/>
              <a:gd name="connsiteX524" fmla="*/ 4419733 w 7467600"/>
              <a:gd name="connsiteY524" fmla="*/ 3963555 h 6858000"/>
              <a:gd name="connsiteX525" fmla="*/ 4781371 w 7467600"/>
              <a:gd name="connsiteY525" fmla="*/ 4458604 h 6858000"/>
              <a:gd name="connsiteX526" fmla="*/ 4780440 w 7467600"/>
              <a:gd name="connsiteY526" fmla="*/ 4470290 h 6858000"/>
              <a:gd name="connsiteX527" fmla="*/ 4898954 w 7467600"/>
              <a:gd name="connsiteY527" fmla="*/ 4662092 h 6858000"/>
              <a:gd name="connsiteX528" fmla="*/ 4900699 w 7467600"/>
              <a:gd name="connsiteY528" fmla="*/ 4670867 h 6858000"/>
              <a:gd name="connsiteX529" fmla="*/ 5714511 w 7467600"/>
              <a:gd name="connsiteY529" fmla="*/ 4663483 h 6858000"/>
              <a:gd name="connsiteX530" fmla="*/ 5464793 w 7467600"/>
              <a:gd name="connsiteY530" fmla="*/ 4393556 h 6858000"/>
              <a:gd name="connsiteX531" fmla="*/ 5461897 w 7467600"/>
              <a:gd name="connsiteY531" fmla="*/ 4390879 h 6858000"/>
              <a:gd name="connsiteX532" fmla="*/ 4294126 w 7467600"/>
              <a:gd name="connsiteY532" fmla="*/ 3303048 h 6858000"/>
              <a:gd name="connsiteX533" fmla="*/ 4305321 w 7467600"/>
              <a:gd name="connsiteY533" fmla="*/ 3256953 h 6858000"/>
              <a:gd name="connsiteX534" fmla="*/ 4949299 w 7467600"/>
              <a:gd name="connsiteY534" fmla="*/ 3766336 h 6858000"/>
              <a:gd name="connsiteX535" fmla="*/ 5291452 w 7467600"/>
              <a:gd name="connsiteY535" fmla="*/ 4076801 h 6858000"/>
              <a:gd name="connsiteX536" fmla="*/ 5434998 w 7467600"/>
              <a:gd name="connsiteY536" fmla="*/ 4254100 h 6858000"/>
              <a:gd name="connsiteX537" fmla="*/ 5351015 w 7467600"/>
              <a:gd name="connsiteY537" fmla="*/ 3760989 h 6858000"/>
              <a:gd name="connsiteX538" fmla="*/ 5413780 w 7467600"/>
              <a:gd name="connsiteY538" fmla="*/ 2966265 h 6858000"/>
              <a:gd name="connsiteX539" fmla="*/ 5425627 w 7467600"/>
              <a:gd name="connsiteY539" fmla="*/ 2954192 h 6858000"/>
              <a:gd name="connsiteX540" fmla="*/ 6604735 w 7467600"/>
              <a:gd name="connsiteY540" fmla="*/ 2041381 h 6858000"/>
              <a:gd name="connsiteX541" fmla="*/ 7204487 w 7467600"/>
              <a:gd name="connsiteY541" fmla="*/ 2742112 h 6858000"/>
              <a:gd name="connsiteX542" fmla="*/ 7131592 w 7467600"/>
              <a:gd name="connsiteY542" fmla="*/ 2672096 h 6858000"/>
              <a:gd name="connsiteX543" fmla="*/ 6996344 w 7467600"/>
              <a:gd name="connsiteY543" fmla="*/ 2518310 h 6858000"/>
              <a:gd name="connsiteX544" fmla="*/ 6735495 w 7467600"/>
              <a:gd name="connsiteY544" fmla="*/ 2196890 h 6858000"/>
              <a:gd name="connsiteX545" fmla="*/ 6721901 w 7467600"/>
              <a:gd name="connsiteY545" fmla="*/ 2179274 h 6858000"/>
              <a:gd name="connsiteX546" fmla="*/ 6604735 w 7467600"/>
              <a:gd name="connsiteY546" fmla="*/ 2041381 h 6858000"/>
              <a:gd name="connsiteX547" fmla="*/ 6591670 w 7467600"/>
              <a:gd name="connsiteY547" fmla="*/ 1988277 h 6858000"/>
              <a:gd name="connsiteX548" fmla="*/ 6747349 w 7467600"/>
              <a:gd name="connsiteY548" fmla="*/ 2160069 h 6858000"/>
              <a:gd name="connsiteX549" fmla="*/ 6760943 w 7467600"/>
              <a:gd name="connsiteY549" fmla="*/ 2177686 h 6858000"/>
              <a:gd name="connsiteX550" fmla="*/ 7021065 w 7467600"/>
              <a:gd name="connsiteY550" fmla="*/ 2498102 h 6858000"/>
              <a:gd name="connsiteX551" fmla="*/ 7155223 w 7467600"/>
              <a:gd name="connsiteY551" fmla="*/ 2650386 h 6858000"/>
              <a:gd name="connsiteX552" fmla="*/ 7203167 w 7467600"/>
              <a:gd name="connsiteY552" fmla="*/ 2697288 h 6858000"/>
              <a:gd name="connsiteX553" fmla="*/ 6937703 w 7467600"/>
              <a:gd name="connsiteY553" fmla="*/ 2321981 h 6858000"/>
              <a:gd name="connsiteX554" fmla="*/ 6591670 w 7467600"/>
              <a:gd name="connsiteY554" fmla="*/ 1988277 h 6858000"/>
              <a:gd name="connsiteX555" fmla="*/ 5798671 w 7467600"/>
              <a:gd name="connsiteY555" fmla="*/ 1981601 h 6858000"/>
              <a:gd name="connsiteX556" fmla="*/ 5754709 w 7467600"/>
              <a:gd name="connsiteY556" fmla="*/ 2071454 h 6858000"/>
              <a:gd name="connsiteX557" fmla="*/ 5763044 w 7467600"/>
              <a:gd name="connsiteY557" fmla="*/ 2842206 h 6858000"/>
              <a:gd name="connsiteX558" fmla="*/ 5764974 w 7467600"/>
              <a:gd name="connsiteY558" fmla="*/ 2799609 h 6858000"/>
              <a:gd name="connsiteX559" fmla="*/ 5767665 w 7467600"/>
              <a:gd name="connsiteY559" fmla="*/ 2666409 h 6858000"/>
              <a:gd name="connsiteX560" fmla="*/ 5763055 w 7467600"/>
              <a:gd name="connsiteY560" fmla="*/ 2579705 h 6858000"/>
              <a:gd name="connsiteX561" fmla="*/ 5758079 w 7467600"/>
              <a:gd name="connsiteY561" fmla="*/ 2492508 h 6858000"/>
              <a:gd name="connsiteX562" fmla="*/ 5779325 w 7467600"/>
              <a:gd name="connsiteY562" fmla="*/ 2197069 h 6858000"/>
              <a:gd name="connsiteX563" fmla="*/ 5798671 w 7467600"/>
              <a:gd name="connsiteY563" fmla="*/ 1981601 h 6858000"/>
              <a:gd name="connsiteX564" fmla="*/ 5829202 w 7467600"/>
              <a:gd name="connsiteY564" fmla="*/ 1971679 h 6858000"/>
              <a:gd name="connsiteX565" fmla="*/ 5809558 w 7467600"/>
              <a:gd name="connsiteY565" fmla="*/ 2198043 h 6858000"/>
              <a:gd name="connsiteX566" fmla="*/ 5788653 w 7467600"/>
              <a:gd name="connsiteY566" fmla="*/ 2489430 h 6858000"/>
              <a:gd name="connsiteX567" fmla="*/ 5793439 w 7467600"/>
              <a:gd name="connsiteY567" fmla="*/ 2575235 h 6858000"/>
              <a:gd name="connsiteX568" fmla="*/ 5796837 w 7467600"/>
              <a:gd name="connsiteY568" fmla="*/ 2637633 h 6858000"/>
              <a:gd name="connsiteX569" fmla="*/ 5818614 w 7467600"/>
              <a:gd name="connsiteY569" fmla="*/ 2473055 h 6858000"/>
              <a:gd name="connsiteX570" fmla="*/ 5829202 w 7467600"/>
              <a:gd name="connsiteY570" fmla="*/ 1971679 h 6858000"/>
              <a:gd name="connsiteX571" fmla="*/ 5911389 w 7467600"/>
              <a:gd name="connsiteY571" fmla="*/ 1898371 h 6858000"/>
              <a:gd name="connsiteX572" fmla="*/ 6237627 w 7467600"/>
              <a:gd name="connsiteY572" fmla="*/ 2231921 h 6858000"/>
              <a:gd name="connsiteX573" fmla="*/ 5911389 w 7467600"/>
              <a:gd name="connsiteY573" fmla="*/ 1898371 h 6858000"/>
              <a:gd name="connsiteX574" fmla="*/ 6944437 w 7467600"/>
              <a:gd name="connsiteY574" fmla="*/ 1575402 h 6858000"/>
              <a:gd name="connsiteX575" fmla="*/ 6304730 w 7467600"/>
              <a:gd name="connsiteY575" fmla="*/ 1766654 h 6858000"/>
              <a:gd name="connsiteX576" fmla="*/ 6944437 w 7467600"/>
              <a:gd name="connsiteY576" fmla="*/ 1575402 h 6858000"/>
              <a:gd name="connsiteX577" fmla="*/ 7019523 w 7467600"/>
              <a:gd name="connsiteY577" fmla="*/ 1519450 h 6858000"/>
              <a:gd name="connsiteX578" fmla="*/ 6298091 w 7467600"/>
              <a:gd name="connsiteY578" fmla="*/ 1737122 h 6858000"/>
              <a:gd name="connsiteX579" fmla="*/ 7019523 w 7467600"/>
              <a:gd name="connsiteY579" fmla="*/ 1519450 h 6858000"/>
              <a:gd name="connsiteX580" fmla="*/ 2399523 w 7467600"/>
              <a:gd name="connsiteY580" fmla="*/ 1428234 h 6858000"/>
              <a:gd name="connsiteX581" fmla="*/ 2224982 w 7467600"/>
              <a:gd name="connsiteY581" fmla="*/ 1826201 h 6858000"/>
              <a:gd name="connsiteX582" fmla="*/ 2096099 w 7467600"/>
              <a:gd name="connsiteY582" fmla="*/ 2345900 h 6858000"/>
              <a:gd name="connsiteX583" fmla="*/ 2283317 w 7467600"/>
              <a:gd name="connsiteY583" fmla="*/ 1796925 h 6858000"/>
              <a:gd name="connsiteX584" fmla="*/ 2399523 w 7467600"/>
              <a:gd name="connsiteY584" fmla="*/ 1428234 h 6858000"/>
              <a:gd name="connsiteX585" fmla="*/ 2448558 w 7467600"/>
              <a:gd name="connsiteY585" fmla="*/ 1373435 h 6858000"/>
              <a:gd name="connsiteX586" fmla="*/ 2312521 w 7467600"/>
              <a:gd name="connsiteY586" fmla="*/ 1806140 h 6858000"/>
              <a:gd name="connsiteX587" fmla="*/ 2127533 w 7467600"/>
              <a:gd name="connsiteY587" fmla="*/ 2348380 h 6858000"/>
              <a:gd name="connsiteX588" fmla="*/ 2358080 w 7467600"/>
              <a:gd name="connsiteY588" fmla="*/ 1866134 h 6858000"/>
              <a:gd name="connsiteX589" fmla="*/ 2407436 w 7467600"/>
              <a:gd name="connsiteY589" fmla="*/ 1651070 h 6858000"/>
              <a:gd name="connsiteX590" fmla="*/ 2448558 w 7467600"/>
              <a:gd name="connsiteY590" fmla="*/ 1373435 h 6858000"/>
              <a:gd name="connsiteX591" fmla="*/ 278707 w 7467600"/>
              <a:gd name="connsiteY591" fmla="*/ 1352270 h 6858000"/>
              <a:gd name="connsiteX592" fmla="*/ 321570 w 7467600"/>
              <a:gd name="connsiteY592" fmla="*/ 1861610 h 6858000"/>
              <a:gd name="connsiteX593" fmla="*/ 294281 w 7467600"/>
              <a:gd name="connsiteY593" fmla="*/ 1440658 h 6858000"/>
              <a:gd name="connsiteX594" fmla="*/ 278707 w 7467600"/>
              <a:gd name="connsiteY594" fmla="*/ 1352270 h 6858000"/>
              <a:gd name="connsiteX595" fmla="*/ 1423821 w 7467600"/>
              <a:gd name="connsiteY595" fmla="*/ 1351958 h 6858000"/>
              <a:gd name="connsiteX596" fmla="*/ 1638521 w 7467600"/>
              <a:gd name="connsiteY596" fmla="*/ 1908470 h 6858000"/>
              <a:gd name="connsiteX597" fmla="*/ 1754199 w 7467600"/>
              <a:gd name="connsiteY597" fmla="*/ 2149284 h 6858000"/>
              <a:gd name="connsiteX598" fmla="*/ 1908359 w 7467600"/>
              <a:gd name="connsiteY598" fmla="*/ 2364988 h 6858000"/>
              <a:gd name="connsiteX599" fmla="*/ 1647661 w 7467600"/>
              <a:gd name="connsiteY599" fmla="*/ 1825945 h 6858000"/>
              <a:gd name="connsiteX600" fmla="*/ 1423821 w 7467600"/>
              <a:gd name="connsiteY600" fmla="*/ 1351958 h 6858000"/>
              <a:gd name="connsiteX601" fmla="*/ 1431890 w 7467600"/>
              <a:gd name="connsiteY601" fmla="*/ 1306475 h 6858000"/>
              <a:gd name="connsiteX602" fmla="*/ 1507597 w 7467600"/>
              <a:gd name="connsiteY602" fmla="*/ 1446132 h 6858000"/>
              <a:gd name="connsiteX603" fmla="*/ 1674586 w 7467600"/>
              <a:gd name="connsiteY603" fmla="*/ 1813832 h 6858000"/>
              <a:gd name="connsiteX604" fmla="*/ 1815950 w 7467600"/>
              <a:gd name="connsiteY604" fmla="*/ 2128564 h 6858000"/>
              <a:gd name="connsiteX605" fmla="*/ 1984242 w 7467600"/>
              <a:gd name="connsiteY605" fmla="*/ 2430829 h 6858000"/>
              <a:gd name="connsiteX606" fmla="*/ 2014023 w 7467600"/>
              <a:gd name="connsiteY606" fmla="*/ 2450995 h 6858000"/>
              <a:gd name="connsiteX607" fmla="*/ 1747337 w 7467600"/>
              <a:gd name="connsiteY607" fmla="*/ 1855264 h 6858000"/>
              <a:gd name="connsiteX608" fmla="*/ 1533749 w 7467600"/>
              <a:gd name="connsiteY608" fmla="*/ 1478656 h 6858000"/>
              <a:gd name="connsiteX609" fmla="*/ 1431890 w 7467600"/>
              <a:gd name="connsiteY609" fmla="*/ 1306475 h 6858000"/>
              <a:gd name="connsiteX610" fmla="*/ 5052692 w 7467600"/>
              <a:gd name="connsiteY610" fmla="*/ 1292994 h 6858000"/>
              <a:gd name="connsiteX611" fmla="*/ 5200661 w 7467600"/>
              <a:gd name="connsiteY611" fmla="*/ 1635186 h 6858000"/>
              <a:gd name="connsiteX612" fmla="*/ 5297138 w 7467600"/>
              <a:gd name="connsiteY612" fmla="*/ 1906351 h 6858000"/>
              <a:gd name="connsiteX613" fmla="*/ 5052692 w 7467600"/>
              <a:gd name="connsiteY613" fmla="*/ 1292994 h 6858000"/>
              <a:gd name="connsiteX614" fmla="*/ 5009948 w 7467600"/>
              <a:gd name="connsiteY614" fmla="*/ 1273619 h 6858000"/>
              <a:gd name="connsiteX615" fmla="*/ 5121777 w 7467600"/>
              <a:gd name="connsiteY615" fmla="*/ 1654213 h 6858000"/>
              <a:gd name="connsiteX616" fmla="*/ 5293545 w 7467600"/>
              <a:gd name="connsiteY616" fmla="*/ 2072247 h 6858000"/>
              <a:gd name="connsiteX617" fmla="*/ 5294042 w 7467600"/>
              <a:gd name="connsiteY617" fmla="*/ 2065019 h 6858000"/>
              <a:gd name="connsiteX618" fmla="*/ 5171936 w 7467600"/>
              <a:gd name="connsiteY618" fmla="*/ 1647613 h 6858000"/>
              <a:gd name="connsiteX619" fmla="*/ 5009948 w 7467600"/>
              <a:gd name="connsiteY619" fmla="*/ 1273619 h 6858000"/>
              <a:gd name="connsiteX620" fmla="*/ 655236 w 7467600"/>
              <a:gd name="connsiteY620" fmla="*/ 1268632 h 6858000"/>
              <a:gd name="connsiteX621" fmla="*/ 839521 w 7467600"/>
              <a:gd name="connsiteY621" fmla="*/ 1685315 h 6858000"/>
              <a:gd name="connsiteX622" fmla="*/ 1109416 w 7467600"/>
              <a:gd name="connsiteY622" fmla="*/ 2061663 h 6858000"/>
              <a:gd name="connsiteX623" fmla="*/ 1298300 w 7467600"/>
              <a:gd name="connsiteY623" fmla="*/ 2247742 h 6858000"/>
              <a:gd name="connsiteX624" fmla="*/ 1125871 w 7467600"/>
              <a:gd name="connsiteY624" fmla="*/ 1989513 h 6858000"/>
              <a:gd name="connsiteX625" fmla="*/ 981574 w 7467600"/>
              <a:gd name="connsiteY625" fmla="*/ 1783157 h 6858000"/>
              <a:gd name="connsiteX626" fmla="*/ 922198 w 7467600"/>
              <a:gd name="connsiteY626" fmla="*/ 1677437 h 6858000"/>
              <a:gd name="connsiteX627" fmla="*/ 869293 w 7467600"/>
              <a:gd name="connsiteY627" fmla="*/ 1583214 h 6858000"/>
              <a:gd name="connsiteX628" fmla="*/ 751431 w 7467600"/>
              <a:gd name="connsiteY628" fmla="*/ 1405731 h 6858000"/>
              <a:gd name="connsiteX629" fmla="*/ 655236 w 7467600"/>
              <a:gd name="connsiteY629" fmla="*/ 1268632 h 6858000"/>
              <a:gd name="connsiteX630" fmla="*/ 6516292 w 7467600"/>
              <a:gd name="connsiteY630" fmla="*/ 1263064 h 6858000"/>
              <a:gd name="connsiteX631" fmla="*/ 5736320 w 7467600"/>
              <a:gd name="connsiteY631" fmla="*/ 1501803 h 6858000"/>
              <a:gd name="connsiteX632" fmla="*/ 6516292 w 7467600"/>
              <a:gd name="connsiteY632" fmla="*/ 1263064 h 6858000"/>
              <a:gd name="connsiteX633" fmla="*/ 291466 w 7467600"/>
              <a:gd name="connsiteY633" fmla="*/ 1250369 h 6858000"/>
              <a:gd name="connsiteX634" fmla="*/ 323180 w 7467600"/>
              <a:gd name="connsiteY634" fmla="*/ 1435283 h 6858000"/>
              <a:gd name="connsiteX635" fmla="*/ 349381 w 7467600"/>
              <a:gd name="connsiteY635" fmla="*/ 1875041 h 6858000"/>
              <a:gd name="connsiteX636" fmla="*/ 374363 w 7467600"/>
              <a:gd name="connsiteY636" fmla="*/ 1506494 h 6858000"/>
              <a:gd name="connsiteX637" fmla="*/ 302168 w 7467600"/>
              <a:gd name="connsiteY637" fmla="*/ 1274495 h 6858000"/>
              <a:gd name="connsiteX638" fmla="*/ 291466 w 7467600"/>
              <a:gd name="connsiteY638" fmla="*/ 1250369 h 6858000"/>
              <a:gd name="connsiteX639" fmla="*/ 678222 w 7467600"/>
              <a:gd name="connsiteY639" fmla="*/ 1248670 h 6858000"/>
              <a:gd name="connsiteX640" fmla="*/ 775536 w 7467600"/>
              <a:gd name="connsiteY640" fmla="*/ 1388015 h 6858000"/>
              <a:gd name="connsiteX641" fmla="*/ 894529 w 7467600"/>
              <a:gd name="connsiteY641" fmla="*/ 1567739 h 6858000"/>
              <a:gd name="connsiteX642" fmla="*/ 948000 w 7467600"/>
              <a:gd name="connsiteY642" fmla="*/ 1663088 h 6858000"/>
              <a:gd name="connsiteX643" fmla="*/ 1006812 w 7467600"/>
              <a:gd name="connsiteY643" fmla="*/ 1767683 h 6858000"/>
              <a:gd name="connsiteX644" fmla="*/ 1149133 w 7467600"/>
              <a:gd name="connsiteY644" fmla="*/ 1971513 h 6858000"/>
              <a:gd name="connsiteX645" fmla="*/ 1333952 w 7467600"/>
              <a:gd name="connsiteY645" fmla="*/ 2251620 h 6858000"/>
              <a:gd name="connsiteX646" fmla="*/ 1337329 w 7467600"/>
              <a:gd name="connsiteY646" fmla="*/ 2258350 h 6858000"/>
              <a:gd name="connsiteX647" fmla="*/ 1014726 w 7467600"/>
              <a:gd name="connsiteY647" fmla="*/ 1615556 h 6858000"/>
              <a:gd name="connsiteX648" fmla="*/ 678222 w 7467600"/>
              <a:gd name="connsiteY648" fmla="*/ 1248670 h 6858000"/>
              <a:gd name="connsiteX649" fmla="*/ 6691602 w 7467600"/>
              <a:gd name="connsiteY649" fmla="*/ 1140573 h 6858000"/>
              <a:gd name="connsiteX650" fmla="*/ 6571100 w 7467600"/>
              <a:gd name="connsiteY650" fmla="*/ 1183662 h 6858000"/>
              <a:gd name="connsiteX651" fmla="*/ 6241687 w 7467600"/>
              <a:gd name="connsiteY651" fmla="*/ 1257600 h 6858000"/>
              <a:gd name="connsiteX652" fmla="*/ 5693009 w 7467600"/>
              <a:gd name="connsiteY652" fmla="*/ 1478256 h 6858000"/>
              <a:gd name="connsiteX653" fmla="*/ 6548420 w 7467600"/>
              <a:gd name="connsiteY653" fmla="*/ 1214599 h 6858000"/>
              <a:gd name="connsiteX654" fmla="*/ 6605473 w 7467600"/>
              <a:gd name="connsiteY654" fmla="*/ 1184686 h 6858000"/>
              <a:gd name="connsiteX655" fmla="*/ 6691602 w 7467600"/>
              <a:gd name="connsiteY655" fmla="*/ 1140573 h 6858000"/>
              <a:gd name="connsiteX656" fmla="*/ 4002475 w 7467600"/>
              <a:gd name="connsiteY656" fmla="*/ 1037802 h 6858000"/>
              <a:gd name="connsiteX657" fmla="*/ 4000324 w 7467600"/>
              <a:gd name="connsiteY657" fmla="*/ 1039362 h 6858000"/>
              <a:gd name="connsiteX658" fmla="*/ 4002862 w 7467600"/>
              <a:gd name="connsiteY658" fmla="*/ 1042866 h 6858000"/>
              <a:gd name="connsiteX659" fmla="*/ 4002475 w 7467600"/>
              <a:gd name="connsiteY659" fmla="*/ 1037802 h 6858000"/>
              <a:gd name="connsiteX660" fmla="*/ 506322 w 7467600"/>
              <a:gd name="connsiteY660" fmla="*/ 1020997 h 6858000"/>
              <a:gd name="connsiteX661" fmla="*/ 533068 w 7467600"/>
              <a:gd name="connsiteY661" fmla="*/ 1029409 h 6858000"/>
              <a:gd name="connsiteX662" fmla="*/ 1232525 w 7467600"/>
              <a:gd name="connsiteY662" fmla="*/ 1804675 h 6858000"/>
              <a:gd name="connsiteX663" fmla="*/ 1388858 w 7467600"/>
              <a:gd name="connsiteY663" fmla="*/ 2368011 h 6858000"/>
              <a:gd name="connsiteX664" fmla="*/ 1384098 w 7467600"/>
              <a:gd name="connsiteY664" fmla="*/ 2378125 h 6858000"/>
              <a:gd name="connsiteX665" fmla="*/ 1425393 w 7467600"/>
              <a:gd name="connsiteY665" fmla="*/ 2589124 h 6858000"/>
              <a:gd name="connsiteX666" fmla="*/ 1424001 w 7467600"/>
              <a:gd name="connsiteY666" fmla="*/ 2597541 h 6858000"/>
              <a:gd name="connsiteX667" fmla="*/ 2152729 w 7467600"/>
              <a:gd name="connsiteY667" fmla="*/ 2864487 h 6858000"/>
              <a:gd name="connsiteX668" fmla="*/ 2020609 w 7467600"/>
              <a:gd name="connsiteY668" fmla="*/ 2539671 h 6858000"/>
              <a:gd name="connsiteX669" fmla="*/ 2018920 w 7467600"/>
              <a:gd name="connsiteY669" fmla="*/ 2536309 h 6858000"/>
              <a:gd name="connsiteX670" fmla="*/ 1342441 w 7467600"/>
              <a:gd name="connsiteY670" fmla="*/ 1173017 h 6858000"/>
              <a:gd name="connsiteX671" fmla="*/ 1367925 w 7467600"/>
              <a:gd name="connsiteY671" fmla="*/ 1135648 h 6858000"/>
              <a:gd name="connsiteX672" fmla="*/ 1771401 w 7467600"/>
              <a:gd name="connsiteY672" fmla="*/ 1806673 h 6858000"/>
              <a:gd name="connsiteX673" fmla="*/ 1972385 w 7467600"/>
              <a:gd name="connsiteY673" fmla="*/ 2198735 h 6858000"/>
              <a:gd name="connsiteX674" fmla="*/ 2040892 w 7467600"/>
              <a:gd name="connsiteY674" fmla="*/ 2405205 h 6858000"/>
              <a:gd name="connsiteX675" fmla="*/ 2131689 w 7467600"/>
              <a:gd name="connsiteY675" fmla="*/ 1936926 h 6858000"/>
              <a:gd name="connsiteX676" fmla="*/ 2454820 w 7467600"/>
              <a:gd name="connsiteY676" fmla="*/ 1248808 h 6858000"/>
              <a:gd name="connsiteX677" fmla="*/ 2492512 w 7467600"/>
              <a:gd name="connsiteY677" fmla="*/ 1302920 h 6858000"/>
              <a:gd name="connsiteX678" fmla="*/ 2081216 w 7467600"/>
              <a:gd name="connsiteY678" fmla="*/ 2527513 h 6858000"/>
              <a:gd name="connsiteX679" fmla="*/ 2081211 w 7467600"/>
              <a:gd name="connsiteY679" fmla="*/ 2528916 h 6858000"/>
              <a:gd name="connsiteX680" fmla="*/ 2199067 w 7467600"/>
              <a:gd name="connsiteY680" fmla="*/ 2884061 h 6858000"/>
              <a:gd name="connsiteX681" fmla="*/ 3192586 w 7467600"/>
              <a:gd name="connsiteY681" fmla="*/ 3411496 h 6858000"/>
              <a:gd name="connsiteX682" fmla="*/ 3182620 w 7467600"/>
              <a:gd name="connsiteY682" fmla="*/ 3483279 h 6858000"/>
              <a:gd name="connsiteX683" fmla="*/ 2435119 w 7467600"/>
              <a:gd name="connsiteY683" fmla="*/ 3080173 h 6858000"/>
              <a:gd name="connsiteX684" fmla="*/ 2410152 w 7467600"/>
              <a:gd name="connsiteY684" fmla="*/ 3063751 h 6858000"/>
              <a:gd name="connsiteX685" fmla="*/ 2408099 w 7467600"/>
              <a:gd name="connsiteY685" fmla="*/ 3064403 h 6858000"/>
              <a:gd name="connsiteX686" fmla="*/ 2407218 w 7467600"/>
              <a:gd name="connsiteY686" fmla="*/ 3070324 h 6858000"/>
              <a:gd name="connsiteX687" fmla="*/ 2380138 w 7467600"/>
              <a:gd name="connsiteY687" fmla="*/ 3099341 h 6858000"/>
              <a:gd name="connsiteX688" fmla="*/ 1765923 w 7467600"/>
              <a:gd name="connsiteY688" fmla="*/ 3581043 h 6858000"/>
              <a:gd name="connsiteX689" fmla="*/ 1702258 w 7467600"/>
              <a:gd name="connsiteY689" fmla="*/ 3612286 h 6858000"/>
              <a:gd name="connsiteX690" fmla="*/ 1538370 w 7467600"/>
              <a:gd name="connsiteY690" fmla="*/ 3811804 h 6858000"/>
              <a:gd name="connsiteX691" fmla="*/ 542867 w 7467600"/>
              <a:gd name="connsiteY691" fmla="*/ 4944092 h 6858000"/>
              <a:gd name="connsiteX692" fmla="*/ 515800 w 7467600"/>
              <a:gd name="connsiteY692" fmla="*/ 4862180 h 6858000"/>
              <a:gd name="connsiteX693" fmla="*/ 909145 w 7467600"/>
              <a:gd name="connsiteY693" fmla="*/ 4199225 h 6858000"/>
              <a:gd name="connsiteX694" fmla="*/ 1214067 w 7467600"/>
              <a:gd name="connsiteY694" fmla="*/ 3908561 h 6858000"/>
              <a:gd name="connsiteX695" fmla="*/ 640967 w 7467600"/>
              <a:gd name="connsiteY695" fmla="*/ 4105601 h 6858000"/>
              <a:gd name="connsiteX696" fmla="*/ 112563 w 7467600"/>
              <a:gd name="connsiteY696" fmla="*/ 4396952 h 6858000"/>
              <a:gd name="connsiteX697" fmla="*/ 0 w 7467600"/>
              <a:gd name="connsiteY697" fmla="*/ 4466006 h 6858000"/>
              <a:gd name="connsiteX698" fmla="*/ 0 w 7467600"/>
              <a:gd name="connsiteY698" fmla="*/ 4233763 h 6858000"/>
              <a:gd name="connsiteX699" fmla="*/ 36881 w 7467600"/>
              <a:gd name="connsiteY699" fmla="*/ 4200118 h 6858000"/>
              <a:gd name="connsiteX700" fmla="*/ 910534 w 7467600"/>
              <a:gd name="connsiteY700" fmla="*/ 3629753 h 6858000"/>
              <a:gd name="connsiteX701" fmla="*/ 1578717 w 7467600"/>
              <a:gd name="connsiteY701" fmla="*/ 3575982 h 6858000"/>
              <a:gd name="connsiteX702" fmla="*/ 2338780 w 7467600"/>
              <a:gd name="connsiteY702" fmla="*/ 3033725 h 6858000"/>
              <a:gd name="connsiteX703" fmla="*/ 1807991 w 7467600"/>
              <a:gd name="connsiteY703" fmla="*/ 2807184 h 6858000"/>
              <a:gd name="connsiteX704" fmla="*/ 1416358 w 7467600"/>
              <a:gd name="connsiteY704" fmla="*/ 3112571 h 6858000"/>
              <a:gd name="connsiteX705" fmla="*/ 939066 w 7467600"/>
              <a:gd name="connsiteY705" fmla="*/ 3378798 h 6858000"/>
              <a:gd name="connsiteX706" fmla="*/ 115099 w 7467600"/>
              <a:gd name="connsiteY706" fmla="*/ 3607650 h 6858000"/>
              <a:gd name="connsiteX707" fmla="*/ 97284 w 7467600"/>
              <a:gd name="connsiteY707" fmla="*/ 3520393 h 6858000"/>
              <a:gd name="connsiteX708" fmla="*/ 922050 w 7467600"/>
              <a:gd name="connsiteY708" fmla="*/ 3074867 h 6858000"/>
              <a:gd name="connsiteX709" fmla="*/ 1405265 w 7467600"/>
              <a:gd name="connsiteY709" fmla="*/ 3016319 h 6858000"/>
              <a:gd name="connsiteX710" fmla="*/ 1407512 w 7467600"/>
              <a:gd name="connsiteY710" fmla="*/ 3018001 h 6858000"/>
              <a:gd name="connsiteX711" fmla="*/ 1726266 w 7467600"/>
              <a:gd name="connsiteY711" fmla="*/ 2777274 h 6858000"/>
              <a:gd name="connsiteX712" fmla="*/ 625390 w 7467600"/>
              <a:gd name="connsiteY712" fmla="*/ 2514541 h 6858000"/>
              <a:gd name="connsiteX713" fmla="*/ 619799 w 7467600"/>
              <a:gd name="connsiteY713" fmla="*/ 2527180 h 6858000"/>
              <a:gd name="connsiteX714" fmla="*/ 310030 w 7467600"/>
              <a:gd name="connsiteY714" fmla="*/ 2771818 h 6858000"/>
              <a:gd name="connsiteX715" fmla="*/ 173877 w 7467600"/>
              <a:gd name="connsiteY715" fmla="*/ 2937056 h 6858000"/>
              <a:gd name="connsiteX716" fmla="*/ 77889 w 7467600"/>
              <a:gd name="connsiteY716" fmla="*/ 3138440 h 6858000"/>
              <a:gd name="connsiteX717" fmla="*/ 0 w 7467600"/>
              <a:gd name="connsiteY717" fmla="*/ 3271395 h 6858000"/>
              <a:gd name="connsiteX718" fmla="*/ 0 w 7467600"/>
              <a:gd name="connsiteY718" fmla="*/ 3153002 h 6858000"/>
              <a:gd name="connsiteX719" fmla="*/ 2386 w 7467600"/>
              <a:gd name="connsiteY719" fmla="*/ 3149203 h 6858000"/>
              <a:gd name="connsiteX720" fmla="*/ 89753 w 7467600"/>
              <a:gd name="connsiteY720" fmla="*/ 2987702 h 6858000"/>
              <a:gd name="connsiteX721" fmla="*/ 76869 w 7467600"/>
              <a:gd name="connsiteY721" fmla="*/ 3005404 h 6858000"/>
              <a:gd name="connsiteX722" fmla="*/ 32049 w 7467600"/>
              <a:gd name="connsiteY722" fmla="*/ 3065814 h 6858000"/>
              <a:gd name="connsiteX723" fmla="*/ 0 w 7467600"/>
              <a:gd name="connsiteY723" fmla="*/ 3108744 h 6858000"/>
              <a:gd name="connsiteX724" fmla="*/ 0 w 7467600"/>
              <a:gd name="connsiteY724" fmla="*/ 3058059 h 6858000"/>
              <a:gd name="connsiteX725" fmla="*/ 7610 w 7467600"/>
              <a:gd name="connsiteY725" fmla="*/ 3047889 h 6858000"/>
              <a:gd name="connsiteX726" fmla="*/ 52419 w 7467600"/>
              <a:gd name="connsiteY726" fmla="*/ 2987479 h 6858000"/>
              <a:gd name="connsiteX727" fmla="*/ 59142 w 7467600"/>
              <a:gd name="connsiteY727" fmla="*/ 2978488 h 6858000"/>
              <a:gd name="connsiteX728" fmla="*/ 0 w 7467600"/>
              <a:gd name="connsiteY728" fmla="*/ 3015334 h 6858000"/>
              <a:gd name="connsiteX729" fmla="*/ 0 w 7467600"/>
              <a:gd name="connsiteY729" fmla="*/ 2914286 h 6858000"/>
              <a:gd name="connsiteX730" fmla="*/ 36383 w 7467600"/>
              <a:gd name="connsiteY730" fmla="*/ 2901128 h 6858000"/>
              <a:gd name="connsiteX731" fmla="*/ 156329 w 7467600"/>
              <a:gd name="connsiteY731" fmla="*/ 2840533 h 6858000"/>
              <a:gd name="connsiteX732" fmla="*/ 358355 w 7467600"/>
              <a:gd name="connsiteY732" fmla="*/ 2620471 h 6858000"/>
              <a:gd name="connsiteX733" fmla="*/ 510577 w 7467600"/>
              <a:gd name="connsiteY733" fmla="*/ 2501244 h 6858000"/>
              <a:gd name="connsiteX734" fmla="*/ 211967 w 7467600"/>
              <a:gd name="connsiteY734" fmla="*/ 2479171 h 6858000"/>
              <a:gd name="connsiteX735" fmla="*/ 0 w 7467600"/>
              <a:gd name="connsiteY735" fmla="*/ 2476398 h 6858000"/>
              <a:gd name="connsiteX736" fmla="*/ 0 w 7467600"/>
              <a:gd name="connsiteY736" fmla="*/ 2389189 h 6858000"/>
              <a:gd name="connsiteX737" fmla="*/ 103062 w 7467600"/>
              <a:gd name="connsiteY737" fmla="*/ 2389518 h 6858000"/>
              <a:gd name="connsiteX738" fmla="*/ 510734 w 7467600"/>
              <a:gd name="connsiteY738" fmla="*/ 2416201 h 6858000"/>
              <a:gd name="connsiteX739" fmla="*/ 279257 w 7467600"/>
              <a:gd name="connsiteY739" fmla="*/ 2092102 h 6858000"/>
              <a:gd name="connsiteX740" fmla="*/ 65265 w 7467600"/>
              <a:gd name="connsiteY740" fmla="*/ 2006049 h 6858000"/>
              <a:gd name="connsiteX741" fmla="*/ 0 w 7467600"/>
              <a:gd name="connsiteY741" fmla="*/ 1982532 h 6858000"/>
              <a:gd name="connsiteX742" fmla="*/ 0 w 7467600"/>
              <a:gd name="connsiteY742" fmla="*/ 1912789 h 6858000"/>
              <a:gd name="connsiteX743" fmla="*/ 97460 w 7467600"/>
              <a:gd name="connsiteY743" fmla="*/ 1953725 h 6858000"/>
              <a:gd name="connsiteX744" fmla="*/ 221272 w 7467600"/>
              <a:gd name="connsiteY744" fmla="*/ 1980766 h 6858000"/>
              <a:gd name="connsiteX745" fmla="*/ 116765 w 7467600"/>
              <a:gd name="connsiteY745" fmla="*/ 1911033 h 6858000"/>
              <a:gd name="connsiteX746" fmla="*/ 16405 w 7467600"/>
              <a:gd name="connsiteY746" fmla="*/ 1803412 h 6858000"/>
              <a:gd name="connsiteX747" fmla="*/ 0 w 7467600"/>
              <a:gd name="connsiteY747" fmla="*/ 1784777 h 6858000"/>
              <a:gd name="connsiteX748" fmla="*/ 0 w 7467600"/>
              <a:gd name="connsiteY748" fmla="*/ 1740082 h 6858000"/>
              <a:gd name="connsiteX749" fmla="*/ 39394 w 7467600"/>
              <a:gd name="connsiteY749" fmla="*/ 1784856 h 6858000"/>
              <a:gd name="connsiteX750" fmla="*/ 135813 w 7467600"/>
              <a:gd name="connsiteY750" fmla="*/ 1888838 h 6858000"/>
              <a:gd name="connsiteX751" fmla="*/ 242575 w 7467600"/>
              <a:gd name="connsiteY751" fmla="*/ 1958841 h 6858000"/>
              <a:gd name="connsiteX752" fmla="*/ 82197 w 7467600"/>
              <a:gd name="connsiteY752" fmla="*/ 1754826 h 6858000"/>
              <a:gd name="connsiteX753" fmla="*/ 0 w 7467600"/>
              <a:gd name="connsiteY753" fmla="*/ 1679650 h 6858000"/>
              <a:gd name="connsiteX754" fmla="*/ 0 w 7467600"/>
              <a:gd name="connsiteY754" fmla="*/ 1602463 h 6858000"/>
              <a:gd name="connsiteX755" fmla="*/ 84689 w 7467600"/>
              <a:gd name="connsiteY755" fmla="*/ 1677442 h 6858000"/>
              <a:gd name="connsiteX756" fmla="*/ 298437 w 7467600"/>
              <a:gd name="connsiteY756" fmla="*/ 1968019 h 6858000"/>
              <a:gd name="connsiteX757" fmla="*/ 227269 w 7467600"/>
              <a:gd name="connsiteY757" fmla="*/ 1114064 h 6858000"/>
              <a:gd name="connsiteX758" fmla="*/ 248003 w 7467600"/>
              <a:gd name="connsiteY758" fmla="*/ 1089613 h 6858000"/>
              <a:gd name="connsiteX759" fmla="*/ 427020 w 7467600"/>
              <a:gd name="connsiteY759" fmla="*/ 1619803 h 6858000"/>
              <a:gd name="connsiteX760" fmla="*/ 340345 w 7467600"/>
              <a:gd name="connsiteY760" fmla="*/ 2027739 h 6858000"/>
              <a:gd name="connsiteX761" fmla="*/ 360865 w 7467600"/>
              <a:gd name="connsiteY761" fmla="*/ 2044827 h 6858000"/>
              <a:gd name="connsiteX762" fmla="*/ 560414 w 7467600"/>
              <a:gd name="connsiteY762" fmla="*/ 2421457 h 6858000"/>
              <a:gd name="connsiteX763" fmla="*/ 1359703 w 7467600"/>
              <a:gd name="connsiteY763" fmla="*/ 2578554 h 6858000"/>
              <a:gd name="connsiteX764" fmla="*/ 1359422 w 7467600"/>
              <a:gd name="connsiteY764" fmla="*/ 2577994 h 6858000"/>
              <a:gd name="connsiteX765" fmla="*/ 828701 w 7467600"/>
              <a:gd name="connsiteY765" fmla="*/ 1839520 h 6858000"/>
              <a:gd name="connsiteX766" fmla="*/ 494427 w 7467600"/>
              <a:gd name="connsiteY766" fmla="*/ 1092333 h 6858000"/>
              <a:gd name="connsiteX767" fmla="*/ 506322 w 7467600"/>
              <a:gd name="connsiteY767" fmla="*/ 1020997 h 6858000"/>
              <a:gd name="connsiteX768" fmla="*/ 4570198 w 7467600"/>
              <a:gd name="connsiteY768" fmla="*/ 978081 h 6858000"/>
              <a:gd name="connsiteX769" fmla="*/ 4523691 w 7467600"/>
              <a:gd name="connsiteY769" fmla="*/ 1127776 h 6858000"/>
              <a:gd name="connsiteX770" fmla="*/ 4509875 w 7467600"/>
              <a:gd name="connsiteY770" fmla="*/ 1167552 h 6858000"/>
              <a:gd name="connsiteX771" fmla="*/ 4478168 w 7467600"/>
              <a:gd name="connsiteY771" fmla="*/ 1260735 h 6858000"/>
              <a:gd name="connsiteX772" fmla="*/ 4409309 w 7467600"/>
              <a:gd name="connsiteY772" fmla="*/ 1666996 h 6858000"/>
              <a:gd name="connsiteX773" fmla="*/ 4370031 w 7467600"/>
              <a:gd name="connsiteY773" fmla="*/ 1955666 h 6858000"/>
              <a:gd name="connsiteX774" fmla="*/ 4570198 w 7467600"/>
              <a:gd name="connsiteY774" fmla="*/ 978081 h 6858000"/>
              <a:gd name="connsiteX775" fmla="*/ 4557898 w 7467600"/>
              <a:gd name="connsiteY775" fmla="*/ 900011 h 6858000"/>
              <a:gd name="connsiteX776" fmla="*/ 4344840 w 7467600"/>
              <a:gd name="connsiteY776" fmla="*/ 1922038 h 6858000"/>
              <a:gd name="connsiteX777" fmla="*/ 4378710 w 7467600"/>
              <a:gd name="connsiteY777" fmla="*/ 1665516 h 6858000"/>
              <a:gd name="connsiteX778" fmla="*/ 4448798 w 7467600"/>
              <a:gd name="connsiteY778" fmla="*/ 1253024 h 6858000"/>
              <a:gd name="connsiteX779" fmla="*/ 4480315 w 7467600"/>
              <a:gd name="connsiteY779" fmla="*/ 1158454 h 6858000"/>
              <a:gd name="connsiteX780" fmla="*/ 4494133 w 7467600"/>
              <a:gd name="connsiteY780" fmla="*/ 1118676 h 6858000"/>
              <a:gd name="connsiteX781" fmla="*/ 4557898 w 7467600"/>
              <a:gd name="connsiteY781" fmla="*/ 900011 h 6858000"/>
              <a:gd name="connsiteX782" fmla="*/ 5870151 w 7467600"/>
              <a:gd name="connsiteY782" fmla="*/ 898890 h 6858000"/>
              <a:gd name="connsiteX783" fmla="*/ 5861335 w 7467600"/>
              <a:gd name="connsiteY783" fmla="*/ 899177 h 6858000"/>
              <a:gd name="connsiteX784" fmla="*/ 5843702 w 7467600"/>
              <a:gd name="connsiteY784" fmla="*/ 899748 h 6858000"/>
              <a:gd name="connsiteX785" fmla="*/ 5651107 w 7467600"/>
              <a:gd name="connsiteY785" fmla="*/ 920306 h 6858000"/>
              <a:gd name="connsiteX786" fmla="*/ 5459407 w 7467600"/>
              <a:gd name="connsiteY786" fmla="*/ 940975 h 6858000"/>
              <a:gd name="connsiteX787" fmla="*/ 5374846 w 7467600"/>
              <a:gd name="connsiteY787" fmla="*/ 941988 h 6858000"/>
              <a:gd name="connsiteX788" fmla="*/ 5256105 w 7467600"/>
              <a:gd name="connsiteY788" fmla="*/ 945632 h 6858000"/>
              <a:gd name="connsiteX789" fmla="*/ 5107071 w 7467600"/>
              <a:gd name="connsiteY789" fmla="*/ 969720 h 6858000"/>
              <a:gd name="connsiteX790" fmla="*/ 4998681 w 7467600"/>
              <a:gd name="connsiteY790" fmla="*/ 988771 h 6858000"/>
              <a:gd name="connsiteX791" fmla="*/ 5870151 w 7467600"/>
              <a:gd name="connsiteY791" fmla="*/ 898890 h 6858000"/>
              <a:gd name="connsiteX792" fmla="*/ 5504425 w 7467600"/>
              <a:gd name="connsiteY792" fmla="*/ 848067 h 6858000"/>
              <a:gd name="connsiteX793" fmla="*/ 4968849 w 7467600"/>
              <a:gd name="connsiteY793" fmla="*/ 962318 h 6858000"/>
              <a:gd name="connsiteX794" fmla="*/ 5104039 w 7467600"/>
              <a:gd name="connsiteY794" fmla="*/ 940634 h 6858000"/>
              <a:gd name="connsiteX795" fmla="*/ 5256311 w 7467600"/>
              <a:gd name="connsiteY795" fmla="*/ 916490 h 6858000"/>
              <a:gd name="connsiteX796" fmla="*/ 5377381 w 7467600"/>
              <a:gd name="connsiteY796" fmla="*/ 912671 h 6858000"/>
              <a:gd name="connsiteX797" fmla="*/ 5460148 w 7467600"/>
              <a:gd name="connsiteY797" fmla="*/ 911442 h 6858000"/>
              <a:gd name="connsiteX798" fmla="*/ 5648971 w 7467600"/>
              <a:gd name="connsiteY798" fmla="*/ 891331 h 6858000"/>
              <a:gd name="connsiteX799" fmla="*/ 5844807 w 7467600"/>
              <a:gd name="connsiteY799" fmla="*/ 870718 h 6858000"/>
              <a:gd name="connsiteX800" fmla="*/ 5862975 w 7467600"/>
              <a:gd name="connsiteY800" fmla="*/ 869756 h 6858000"/>
              <a:gd name="connsiteX801" fmla="*/ 5920887 w 7467600"/>
              <a:gd name="connsiteY801" fmla="*/ 865929 h 6858000"/>
              <a:gd name="connsiteX802" fmla="*/ 5504425 w 7467600"/>
              <a:gd name="connsiteY802" fmla="*/ 848067 h 6858000"/>
              <a:gd name="connsiteX803" fmla="*/ 3607114 w 7467600"/>
              <a:gd name="connsiteY803" fmla="*/ 467441 h 6858000"/>
              <a:gd name="connsiteX804" fmla="*/ 3296242 w 7467600"/>
              <a:gd name="connsiteY804" fmla="*/ 807991 h 6858000"/>
              <a:gd name="connsiteX805" fmla="*/ 3174674 w 7467600"/>
              <a:gd name="connsiteY805" fmla="*/ 919759 h 6858000"/>
              <a:gd name="connsiteX806" fmla="*/ 3042978 w 7467600"/>
              <a:gd name="connsiteY806" fmla="*/ 1054894 h 6858000"/>
              <a:gd name="connsiteX807" fmla="*/ 2968914 w 7467600"/>
              <a:gd name="connsiteY807" fmla="*/ 1133756 h 6858000"/>
              <a:gd name="connsiteX808" fmla="*/ 3103823 w 7467600"/>
              <a:gd name="connsiteY808" fmla="*/ 1026814 h 6858000"/>
              <a:gd name="connsiteX809" fmla="*/ 3607114 w 7467600"/>
              <a:gd name="connsiteY809" fmla="*/ 467441 h 6858000"/>
              <a:gd name="connsiteX810" fmla="*/ 3744487 w 7467600"/>
              <a:gd name="connsiteY810" fmla="*/ 383136 h 6858000"/>
              <a:gd name="connsiteX811" fmla="*/ 3970213 w 7467600"/>
              <a:gd name="connsiteY811" fmla="*/ 995559 h 6858000"/>
              <a:gd name="connsiteX812" fmla="*/ 3744487 w 7467600"/>
              <a:gd name="connsiteY812" fmla="*/ 383136 h 6858000"/>
              <a:gd name="connsiteX813" fmla="*/ 3624562 w 7467600"/>
              <a:gd name="connsiteY813" fmla="*/ 367041 h 6858000"/>
              <a:gd name="connsiteX814" fmla="*/ 3489712 w 7467600"/>
              <a:gd name="connsiteY814" fmla="*/ 485386 h 6858000"/>
              <a:gd name="connsiteX815" fmla="*/ 3182994 w 7467600"/>
              <a:gd name="connsiteY815" fmla="*/ 828265 h 6858000"/>
              <a:gd name="connsiteX816" fmla="*/ 2892114 w 7467600"/>
              <a:gd name="connsiteY816" fmla="*/ 1172635 h 6858000"/>
              <a:gd name="connsiteX817" fmla="*/ 3021459 w 7467600"/>
              <a:gd name="connsiteY817" fmla="*/ 1035385 h 6858000"/>
              <a:gd name="connsiteX818" fmla="*/ 3153873 w 7467600"/>
              <a:gd name="connsiteY818" fmla="*/ 898971 h 6858000"/>
              <a:gd name="connsiteX819" fmla="*/ 3276511 w 7467600"/>
              <a:gd name="connsiteY819" fmla="*/ 786423 h 6858000"/>
              <a:gd name="connsiteX820" fmla="*/ 3584154 w 7467600"/>
              <a:gd name="connsiteY820" fmla="*/ 448218 h 6858000"/>
              <a:gd name="connsiteX821" fmla="*/ 3624562 w 7467600"/>
              <a:gd name="connsiteY821" fmla="*/ 367041 h 6858000"/>
              <a:gd name="connsiteX822" fmla="*/ 3766672 w 7467600"/>
              <a:gd name="connsiteY822" fmla="*/ 359429 h 6858000"/>
              <a:gd name="connsiteX823" fmla="*/ 3996338 w 7467600"/>
              <a:gd name="connsiteY823" fmla="*/ 968237 h 6858000"/>
              <a:gd name="connsiteX824" fmla="*/ 3766672 w 7467600"/>
              <a:gd name="connsiteY824" fmla="*/ 359429 h 6858000"/>
              <a:gd name="connsiteX825" fmla="*/ 5805386 w 7467600"/>
              <a:gd name="connsiteY825" fmla="*/ 239240 h 6858000"/>
              <a:gd name="connsiteX826" fmla="*/ 5736947 w 7467600"/>
              <a:gd name="connsiteY826" fmla="*/ 261367 h 6858000"/>
              <a:gd name="connsiteX827" fmla="*/ 5427012 w 7467600"/>
              <a:gd name="connsiteY827" fmla="*/ 311272 h 6858000"/>
              <a:gd name="connsiteX828" fmla="*/ 5147818 w 7467600"/>
              <a:gd name="connsiteY828" fmla="*/ 322112 h 6858000"/>
              <a:gd name="connsiteX829" fmla="*/ 5060854 w 7467600"/>
              <a:gd name="connsiteY829" fmla="*/ 311882 h 6858000"/>
              <a:gd name="connsiteX830" fmla="*/ 4945989 w 7467600"/>
              <a:gd name="connsiteY830" fmla="*/ 300516 h 6858000"/>
              <a:gd name="connsiteX831" fmla="*/ 5410479 w 7467600"/>
              <a:gd name="connsiteY831" fmla="*/ 348434 h 6858000"/>
              <a:gd name="connsiteX832" fmla="*/ 5805386 w 7467600"/>
              <a:gd name="connsiteY832" fmla="*/ 239240 h 6858000"/>
              <a:gd name="connsiteX833" fmla="*/ 5905192 w 7467600"/>
              <a:gd name="connsiteY833" fmla="*/ 163079 h 6858000"/>
              <a:gd name="connsiteX834" fmla="*/ 5865655 w 7467600"/>
              <a:gd name="connsiteY834" fmla="*/ 171901 h 6858000"/>
              <a:gd name="connsiteX835" fmla="*/ 5259740 w 7467600"/>
              <a:gd name="connsiteY835" fmla="*/ 257013 h 6858000"/>
              <a:gd name="connsiteX836" fmla="*/ 5208466 w 7467600"/>
              <a:gd name="connsiteY836" fmla="*/ 257550 h 6858000"/>
              <a:gd name="connsiteX837" fmla="*/ 4980204 w 7467600"/>
              <a:gd name="connsiteY837" fmla="*/ 271903 h 6858000"/>
              <a:gd name="connsiteX838" fmla="*/ 5068068 w 7467600"/>
              <a:gd name="connsiteY838" fmla="*/ 282244 h 6858000"/>
              <a:gd name="connsiteX839" fmla="*/ 5153231 w 7467600"/>
              <a:gd name="connsiteY839" fmla="*/ 292240 h 6858000"/>
              <a:gd name="connsiteX840" fmla="*/ 5426491 w 7467600"/>
              <a:gd name="connsiteY840" fmla="*/ 281128 h 6858000"/>
              <a:gd name="connsiteX841" fmla="*/ 5731212 w 7467600"/>
              <a:gd name="connsiteY841" fmla="*/ 231951 h 6858000"/>
              <a:gd name="connsiteX842" fmla="*/ 5905192 w 7467600"/>
              <a:gd name="connsiteY842" fmla="*/ 163079 h 6858000"/>
              <a:gd name="connsiteX843" fmla="*/ 5944437 w 7467600"/>
              <a:gd name="connsiteY843" fmla="*/ 113829 h 6858000"/>
              <a:gd name="connsiteX844" fmla="*/ 5825032 w 7467600"/>
              <a:gd name="connsiteY844" fmla="*/ 146405 h 6858000"/>
              <a:gd name="connsiteX845" fmla="*/ 4955599 w 7467600"/>
              <a:gd name="connsiteY845" fmla="*/ 247008 h 6858000"/>
              <a:gd name="connsiteX846" fmla="*/ 5210104 w 7467600"/>
              <a:gd name="connsiteY846" fmla="*/ 228123 h 6858000"/>
              <a:gd name="connsiteX847" fmla="*/ 5261015 w 7467600"/>
              <a:gd name="connsiteY847" fmla="*/ 227087 h 6858000"/>
              <a:gd name="connsiteX848" fmla="*/ 5861181 w 7467600"/>
              <a:gd name="connsiteY848" fmla="*/ 143093 h 6858000"/>
              <a:gd name="connsiteX849" fmla="*/ 5961252 w 7467600"/>
              <a:gd name="connsiteY849" fmla="*/ 114820 h 6858000"/>
              <a:gd name="connsiteX850" fmla="*/ 5944437 w 7467600"/>
              <a:gd name="connsiteY850" fmla="*/ 113829 h 6858000"/>
              <a:gd name="connsiteX851" fmla="*/ 3882765 w 7467600"/>
              <a:gd name="connsiteY851" fmla="*/ 0 h 6858000"/>
              <a:gd name="connsiteX852" fmla="*/ 3995099 w 7467600"/>
              <a:gd name="connsiteY852" fmla="*/ 0 h 6858000"/>
              <a:gd name="connsiteX853" fmla="*/ 4163818 w 7467600"/>
              <a:gd name="connsiteY853" fmla="*/ 234104 h 6858000"/>
              <a:gd name="connsiteX854" fmla="*/ 4172099 w 7467600"/>
              <a:gd name="connsiteY854" fmla="*/ 234207 h 6858000"/>
              <a:gd name="connsiteX855" fmla="*/ 4784282 w 7467600"/>
              <a:gd name="connsiteY855" fmla="*/ 276561 h 6858000"/>
              <a:gd name="connsiteX856" fmla="*/ 4801687 w 7467600"/>
              <a:gd name="connsiteY856" fmla="*/ 267764 h 6858000"/>
              <a:gd name="connsiteX857" fmla="*/ 6082788 w 7467600"/>
              <a:gd name="connsiteY857" fmla="*/ 64119 h 6858000"/>
              <a:gd name="connsiteX858" fmla="*/ 6099442 w 7467600"/>
              <a:gd name="connsiteY858" fmla="*/ 82568 h 6858000"/>
              <a:gd name="connsiteX859" fmla="*/ 4804137 w 7467600"/>
              <a:gd name="connsiteY859" fmla="*/ 320931 h 6858000"/>
              <a:gd name="connsiteX860" fmla="*/ 4227047 w 7467600"/>
              <a:gd name="connsiteY860" fmla="*/ 313415 h 6858000"/>
              <a:gd name="connsiteX861" fmla="*/ 4346041 w 7467600"/>
              <a:gd name="connsiteY861" fmla="*/ 456086 h 6858000"/>
              <a:gd name="connsiteX862" fmla="*/ 4870967 w 7467600"/>
              <a:gd name="connsiteY862" fmla="*/ 963061 h 6858000"/>
              <a:gd name="connsiteX863" fmla="*/ 4889647 w 7467600"/>
              <a:gd name="connsiteY863" fmla="*/ 957147 h 6858000"/>
              <a:gd name="connsiteX864" fmla="*/ 5422504 w 7467600"/>
              <a:gd name="connsiteY864" fmla="*/ 805191 h 6858000"/>
              <a:gd name="connsiteX865" fmla="*/ 6087656 w 7467600"/>
              <a:gd name="connsiteY865" fmla="*/ 826703 h 6858000"/>
              <a:gd name="connsiteX866" fmla="*/ 6058717 w 7467600"/>
              <a:gd name="connsiteY866" fmla="*/ 865992 h 6858000"/>
              <a:gd name="connsiteX867" fmla="*/ 4974153 w 7467600"/>
              <a:gd name="connsiteY867" fmla="*/ 1045456 h 6858000"/>
              <a:gd name="connsiteX868" fmla="*/ 5627835 w 7467600"/>
              <a:gd name="connsiteY868" fmla="*/ 1472077 h 6858000"/>
              <a:gd name="connsiteX869" fmla="*/ 5629817 w 7467600"/>
              <a:gd name="connsiteY869" fmla="*/ 1471412 h 6858000"/>
              <a:gd name="connsiteX870" fmla="*/ 5634124 w 7467600"/>
              <a:gd name="connsiteY870" fmla="*/ 1470572 h 6858000"/>
              <a:gd name="connsiteX871" fmla="*/ 5755832 w 7467600"/>
              <a:gd name="connsiteY871" fmla="*/ 1383886 h 6858000"/>
              <a:gd name="connsiteX872" fmla="*/ 6014186 w 7467600"/>
              <a:gd name="connsiteY872" fmla="*/ 1279799 h 6858000"/>
              <a:gd name="connsiteX873" fmla="*/ 6901619 w 7467600"/>
              <a:gd name="connsiteY873" fmla="*/ 1047874 h 6858000"/>
              <a:gd name="connsiteX874" fmla="*/ 6931566 w 7467600"/>
              <a:gd name="connsiteY874" fmla="*/ 1062034 h 6858000"/>
              <a:gd name="connsiteX875" fmla="*/ 5790982 w 7467600"/>
              <a:gd name="connsiteY875" fmla="*/ 1561380 h 6858000"/>
              <a:gd name="connsiteX876" fmla="*/ 6188971 w 7467600"/>
              <a:gd name="connsiteY876" fmla="*/ 1755168 h 6858000"/>
              <a:gd name="connsiteX877" fmla="*/ 6202446 w 7467600"/>
              <a:gd name="connsiteY877" fmla="*/ 1752268 h 6858000"/>
              <a:gd name="connsiteX878" fmla="*/ 7179560 w 7467600"/>
              <a:gd name="connsiteY878" fmla="*/ 1467551 h 6858000"/>
              <a:gd name="connsiteX879" fmla="*/ 7158730 w 7467600"/>
              <a:gd name="connsiteY879" fmla="*/ 1507835 h 6858000"/>
              <a:gd name="connsiteX880" fmla="*/ 6326959 w 7467600"/>
              <a:gd name="connsiteY880" fmla="*/ 1817686 h 6858000"/>
              <a:gd name="connsiteX881" fmla="*/ 6537433 w 7467600"/>
              <a:gd name="connsiteY881" fmla="*/ 1907790 h 6858000"/>
              <a:gd name="connsiteX882" fmla="*/ 6550221 w 7467600"/>
              <a:gd name="connsiteY882" fmla="*/ 1910729 h 6858000"/>
              <a:gd name="connsiteX883" fmla="*/ 6964438 w 7467600"/>
              <a:gd name="connsiteY883" fmla="*/ 2209505 h 6858000"/>
              <a:gd name="connsiteX884" fmla="*/ 7367862 w 7467600"/>
              <a:gd name="connsiteY884" fmla="*/ 2806833 h 6858000"/>
              <a:gd name="connsiteX885" fmla="*/ 7364329 w 7467600"/>
              <a:gd name="connsiteY885" fmla="*/ 2826907 h 6858000"/>
              <a:gd name="connsiteX886" fmla="*/ 7290545 w 7467600"/>
              <a:gd name="connsiteY886" fmla="*/ 2850663 h 6858000"/>
              <a:gd name="connsiteX887" fmla="*/ 6472036 w 7467600"/>
              <a:gd name="connsiteY887" fmla="*/ 1959003 h 6858000"/>
              <a:gd name="connsiteX888" fmla="*/ 5792897 w 7467600"/>
              <a:gd name="connsiteY888" fmla="*/ 1647747 h 6858000"/>
              <a:gd name="connsiteX889" fmla="*/ 5842751 w 7467600"/>
              <a:gd name="connsiteY889" fmla="*/ 1816112 h 6858000"/>
              <a:gd name="connsiteX890" fmla="*/ 5847424 w 7467600"/>
              <a:gd name="connsiteY890" fmla="*/ 1815776 h 6858000"/>
              <a:gd name="connsiteX891" fmla="*/ 6399821 w 7467600"/>
              <a:gd name="connsiteY891" fmla="*/ 2344799 h 6858000"/>
              <a:gd name="connsiteX892" fmla="*/ 6323232 w 7467600"/>
              <a:gd name="connsiteY892" fmla="*/ 2389634 h 6858000"/>
              <a:gd name="connsiteX893" fmla="*/ 5942958 w 7467600"/>
              <a:gd name="connsiteY893" fmla="*/ 2077708 h 6858000"/>
              <a:gd name="connsiteX894" fmla="*/ 5921559 w 7467600"/>
              <a:gd name="connsiteY894" fmla="*/ 2378596 h 6858000"/>
              <a:gd name="connsiteX895" fmla="*/ 5817651 w 7467600"/>
              <a:gd name="connsiteY895" fmla="*/ 3023919 h 6858000"/>
              <a:gd name="connsiteX896" fmla="*/ 5729634 w 7467600"/>
              <a:gd name="connsiteY896" fmla="*/ 3051849 h 6858000"/>
              <a:gd name="connsiteX897" fmla="*/ 5611018 w 7467600"/>
              <a:gd name="connsiteY897" fmla="*/ 2316769 h 6858000"/>
              <a:gd name="connsiteX898" fmla="*/ 5687608 w 7467600"/>
              <a:gd name="connsiteY898" fmla="*/ 2039972 h 6858000"/>
              <a:gd name="connsiteX899" fmla="*/ 5657554 w 7467600"/>
              <a:gd name="connsiteY899" fmla="*/ 1576445 h 6858000"/>
              <a:gd name="connsiteX900" fmla="*/ 5150475 w 7467600"/>
              <a:gd name="connsiteY900" fmla="*/ 1274012 h 6858000"/>
              <a:gd name="connsiteX901" fmla="*/ 5349142 w 7467600"/>
              <a:gd name="connsiteY901" fmla="*/ 2204405 h 6858000"/>
              <a:gd name="connsiteX902" fmla="*/ 5262214 w 7467600"/>
              <a:gd name="connsiteY902" fmla="*/ 2233836 h 6858000"/>
              <a:gd name="connsiteX903" fmla="*/ 4981539 w 7467600"/>
              <a:gd name="connsiteY903" fmla="*/ 1542201 h 6858000"/>
              <a:gd name="connsiteX904" fmla="*/ 4958461 w 7467600"/>
              <a:gd name="connsiteY904" fmla="*/ 1136957 h 6858000"/>
              <a:gd name="connsiteX905" fmla="*/ 4655015 w 7467600"/>
              <a:gd name="connsiteY905" fmla="*/ 891426 h 6858000"/>
              <a:gd name="connsiteX906" fmla="*/ 4348002 w 7467600"/>
              <a:gd name="connsiteY906" fmla="*/ 2205895 h 6858000"/>
              <a:gd name="connsiteX907" fmla="*/ 4262250 w 7467600"/>
              <a:gd name="connsiteY907" fmla="*/ 2219972 h 6858000"/>
              <a:gd name="connsiteX908" fmla="*/ 4550611 w 7467600"/>
              <a:gd name="connsiteY908" fmla="*/ 817540 h 6858000"/>
              <a:gd name="connsiteX909" fmla="*/ 4564418 w 7467600"/>
              <a:gd name="connsiteY909" fmla="*/ 808293 h 6858000"/>
              <a:gd name="connsiteX910" fmla="*/ 4266388 w 7467600"/>
              <a:gd name="connsiteY910" fmla="*/ 500083 h 6858000"/>
              <a:gd name="connsiteX911" fmla="*/ 4032842 w 7467600"/>
              <a:gd name="connsiteY911" fmla="*/ 211809 h 6858000"/>
              <a:gd name="connsiteX912" fmla="*/ 3882765 w 7467600"/>
              <a:gd name="connsiteY912" fmla="*/ 0 h 6858000"/>
              <a:gd name="connsiteX913" fmla="*/ 3721337 w 7467600"/>
              <a:gd name="connsiteY913" fmla="*/ 0 h 6858000"/>
              <a:gd name="connsiteX914" fmla="*/ 3797544 w 7467600"/>
              <a:gd name="connsiteY914" fmla="*/ 0 h 6858000"/>
              <a:gd name="connsiteX915" fmla="*/ 3775734 w 7467600"/>
              <a:gd name="connsiteY915" fmla="*/ 95131 h 6858000"/>
              <a:gd name="connsiteX916" fmla="*/ 3724807 w 7467600"/>
              <a:gd name="connsiteY916" fmla="*/ 272257 h 6858000"/>
              <a:gd name="connsiteX917" fmla="*/ 3726844 w 7467600"/>
              <a:gd name="connsiteY917" fmla="*/ 282988 h 6858000"/>
              <a:gd name="connsiteX918" fmla="*/ 3742664 w 7467600"/>
              <a:gd name="connsiteY918" fmla="*/ 279918 h 6858000"/>
              <a:gd name="connsiteX919" fmla="*/ 4103910 w 7467600"/>
              <a:gd name="connsiteY919" fmla="*/ 1161917 h 6858000"/>
              <a:gd name="connsiteX920" fmla="*/ 4020269 w 7467600"/>
              <a:gd name="connsiteY920" fmla="*/ 1200406 h 6858000"/>
              <a:gd name="connsiteX921" fmla="*/ 3674882 w 7467600"/>
              <a:gd name="connsiteY921" fmla="*/ 488524 h 6858000"/>
              <a:gd name="connsiteX922" fmla="*/ 3132682 w 7467600"/>
              <a:gd name="connsiteY922" fmla="*/ 1072284 h 6858000"/>
              <a:gd name="connsiteX923" fmla="*/ 2716346 w 7467600"/>
              <a:gd name="connsiteY923" fmla="*/ 1276376 h 6858000"/>
              <a:gd name="connsiteX924" fmla="*/ 2716772 w 7467600"/>
              <a:gd name="connsiteY924" fmla="*/ 1255462 h 6858000"/>
              <a:gd name="connsiteX925" fmla="*/ 3471096 w 7467600"/>
              <a:gd name="connsiteY925" fmla="*/ 437072 h 6858000"/>
              <a:gd name="connsiteX926" fmla="*/ 3639057 w 7467600"/>
              <a:gd name="connsiteY926" fmla="*/ 286334 h 6858000"/>
              <a:gd name="connsiteX927" fmla="*/ 3640309 w 7467600"/>
              <a:gd name="connsiteY927" fmla="*/ 284664 h 6858000"/>
              <a:gd name="connsiteX928" fmla="*/ 3646022 w 7467600"/>
              <a:gd name="connsiteY928" fmla="*/ 276711 h 6858000"/>
              <a:gd name="connsiteX929" fmla="*/ 3707943 w 7467600"/>
              <a:gd name="connsiteY929" fmla="*/ 65958 h 6858000"/>
              <a:gd name="connsiteX930" fmla="*/ 3721337 w 7467600"/>
              <a:gd name="connsiteY930" fmla="*/ 0 h 6858000"/>
              <a:gd name="connsiteX931" fmla="*/ 2867960 w 7467600"/>
              <a:gd name="connsiteY931" fmla="*/ 0 h 6858000"/>
              <a:gd name="connsiteX932" fmla="*/ 2926351 w 7467600"/>
              <a:gd name="connsiteY932" fmla="*/ 0 h 6858000"/>
              <a:gd name="connsiteX933" fmla="*/ 2902823 w 7467600"/>
              <a:gd name="connsiteY933" fmla="*/ 262929 h 6858000"/>
              <a:gd name="connsiteX934" fmla="*/ 2940663 w 7467600"/>
              <a:gd name="connsiteY934" fmla="*/ 140884 h 6858000"/>
              <a:gd name="connsiteX935" fmla="*/ 2947039 w 7467600"/>
              <a:gd name="connsiteY935" fmla="*/ 122524 h 6858000"/>
              <a:gd name="connsiteX936" fmla="*/ 2984316 w 7467600"/>
              <a:gd name="connsiteY936" fmla="*/ 0 h 6858000"/>
              <a:gd name="connsiteX937" fmla="*/ 3016114 w 7467600"/>
              <a:gd name="connsiteY937" fmla="*/ 0 h 6858000"/>
              <a:gd name="connsiteX938" fmla="*/ 2979949 w 7467600"/>
              <a:gd name="connsiteY938" fmla="*/ 119274 h 6858000"/>
              <a:gd name="connsiteX939" fmla="*/ 3023879 w 7467600"/>
              <a:gd name="connsiteY939" fmla="*/ 0 h 6858000"/>
              <a:gd name="connsiteX940" fmla="*/ 3105400 w 7467600"/>
              <a:gd name="connsiteY940" fmla="*/ 0 h 6858000"/>
              <a:gd name="connsiteX941" fmla="*/ 3094669 w 7467600"/>
              <a:gd name="connsiteY941" fmla="*/ 30308 h 6858000"/>
              <a:gd name="connsiteX942" fmla="*/ 2901945 w 7467600"/>
              <a:gd name="connsiteY942" fmla="*/ 466538 h 6858000"/>
              <a:gd name="connsiteX943" fmla="*/ 2815209 w 7467600"/>
              <a:gd name="connsiteY943" fmla="*/ 497361 h 6858000"/>
              <a:gd name="connsiteX944" fmla="*/ 2844845 w 7467600"/>
              <a:gd name="connsiteY944" fmla="*/ 127638 h 6858000"/>
              <a:gd name="connsiteX945" fmla="*/ 2867960 w 7467600"/>
              <a:gd name="connsiteY945" fmla="*/ 0 h 6858000"/>
              <a:gd name="connsiteX946" fmla="*/ 1057230 w 7467600"/>
              <a:gd name="connsiteY946" fmla="*/ 0 h 6858000"/>
              <a:gd name="connsiteX947" fmla="*/ 1111003 w 7467600"/>
              <a:gd name="connsiteY947" fmla="*/ 0 h 6858000"/>
              <a:gd name="connsiteX948" fmla="*/ 1125553 w 7467600"/>
              <a:gd name="connsiteY948" fmla="*/ 52588 h 6858000"/>
              <a:gd name="connsiteX949" fmla="*/ 1304276 w 7467600"/>
              <a:gd name="connsiteY949" fmla="*/ 476275 h 6858000"/>
              <a:gd name="connsiteX950" fmla="*/ 1492066 w 7467600"/>
              <a:gd name="connsiteY950" fmla="*/ 886333 h 6858000"/>
              <a:gd name="connsiteX951" fmla="*/ 1423698 w 7467600"/>
              <a:gd name="connsiteY951" fmla="*/ 710817 h 6858000"/>
              <a:gd name="connsiteX952" fmla="*/ 1357609 w 7467600"/>
              <a:gd name="connsiteY952" fmla="*/ 532892 h 6858000"/>
              <a:gd name="connsiteX953" fmla="*/ 1309550 w 7467600"/>
              <a:gd name="connsiteY953" fmla="*/ 374031 h 6858000"/>
              <a:gd name="connsiteX954" fmla="*/ 1193673 w 7467600"/>
              <a:gd name="connsiteY954" fmla="*/ 49533 h 6858000"/>
              <a:gd name="connsiteX955" fmla="*/ 1164391 w 7467600"/>
              <a:gd name="connsiteY955" fmla="*/ 0 h 6858000"/>
              <a:gd name="connsiteX956" fmla="*/ 1200666 w 7467600"/>
              <a:gd name="connsiteY956" fmla="*/ 0 h 6858000"/>
              <a:gd name="connsiteX957" fmla="*/ 1223408 w 7467600"/>
              <a:gd name="connsiteY957" fmla="*/ 38996 h 6858000"/>
              <a:gd name="connsiteX958" fmla="*/ 1339635 w 7467600"/>
              <a:gd name="connsiteY958" fmla="*/ 365517 h 6858000"/>
              <a:gd name="connsiteX959" fmla="*/ 1387469 w 7467600"/>
              <a:gd name="connsiteY959" fmla="*/ 523079 h 6858000"/>
              <a:gd name="connsiteX960" fmla="*/ 1452685 w 7467600"/>
              <a:gd name="connsiteY960" fmla="*/ 699806 h 6858000"/>
              <a:gd name="connsiteX961" fmla="*/ 1492092 w 7467600"/>
              <a:gd name="connsiteY961" fmla="*/ 800424 h 6858000"/>
              <a:gd name="connsiteX962" fmla="*/ 1455302 w 7467600"/>
              <a:gd name="connsiteY962" fmla="*/ 632913 h 6858000"/>
              <a:gd name="connsiteX963" fmla="*/ 1222336 w 7467600"/>
              <a:gd name="connsiteY963" fmla="*/ 9480 h 6858000"/>
              <a:gd name="connsiteX964" fmla="*/ 1214634 w 7467600"/>
              <a:gd name="connsiteY964" fmla="*/ 0 h 6858000"/>
              <a:gd name="connsiteX965" fmla="*/ 1289827 w 7467600"/>
              <a:gd name="connsiteY965" fmla="*/ 0 h 6858000"/>
              <a:gd name="connsiteX966" fmla="*/ 1321076 w 7467600"/>
              <a:gd name="connsiteY966" fmla="*/ 59722 h 6858000"/>
              <a:gd name="connsiteX967" fmla="*/ 1512579 w 7467600"/>
              <a:gd name="connsiteY967" fmla="*/ 626441 h 6858000"/>
              <a:gd name="connsiteX968" fmla="*/ 1506076 w 7467600"/>
              <a:gd name="connsiteY968" fmla="*/ 1089289 h 6858000"/>
              <a:gd name="connsiteX969" fmla="*/ 1486346 w 7467600"/>
              <a:gd name="connsiteY969" fmla="*/ 1079919 h 6858000"/>
              <a:gd name="connsiteX970" fmla="*/ 1070511 w 7467600"/>
              <a:gd name="connsiteY970" fmla="*/ 48609 h 6858000"/>
              <a:gd name="connsiteX971" fmla="*/ 1057230 w 7467600"/>
              <a:gd name="connsiteY971" fmla="*/ 0 h 6858000"/>
              <a:gd name="connsiteX972" fmla="*/ 43151 w 7467600"/>
              <a:gd name="connsiteY972" fmla="*/ 0 h 6858000"/>
              <a:gd name="connsiteX973" fmla="*/ 95283 w 7467600"/>
              <a:gd name="connsiteY973" fmla="*/ 0 h 6858000"/>
              <a:gd name="connsiteX974" fmla="*/ 300708 w 7467600"/>
              <a:gd name="connsiteY974" fmla="*/ 154571 h 6858000"/>
              <a:gd name="connsiteX975" fmla="*/ 530414 w 7467600"/>
              <a:gd name="connsiteY975" fmla="*/ 354673 h 6858000"/>
              <a:gd name="connsiteX976" fmla="*/ 333785 w 7467600"/>
              <a:gd name="connsiteY976" fmla="*/ 161564 h 6858000"/>
              <a:gd name="connsiteX977" fmla="*/ 147005 w 7467600"/>
              <a:gd name="connsiteY977" fmla="*/ 0 h 6858000"/>
              <a:gd name="connsiteX978" fmla="*/ 272509 w 7467600"/>
              <a:gd name="connsiteY978" fmla="*/ 0 h 6858000"/>
              <a:gd name="connsiteX979" fmla="*/ 326276 w 7467600"/>
              <a:gd name="connsiteY979" fmla="*/ 45847 h 6858000"/>
              <a:gd name="connsiteX980" fmla="*/ 823759 w 7467600"/>
              <a:gd name="connsiteY980" fmla="*/ 574145 h 6858000"/>
              <a:gd name="connsiteX981" fmla="*/ 811254 w 7467600"/>
              <a:gd name="connsiteY981" fmla="*/ 665546 h 6858000"/>
              <a:gd name="connsiteX982" fmla="*/ 154042 w 7467600"/>
              <a:gd name="connsiteY982" fmla="*/ 261522 h 6858000"/>
              <a:gd name="connsiteX983" fmla="*/ 13550 w 7467600"/>
              <a:gd name="connsiteY983" fmla="*/ 158423 h 6858000"/>
              <a:gd name="connsiteX984" fmla="*/ 0 w 7467600"/>
              <a:gd name="connsiteY984" fmla="*/ 146618 h 6858000"/>
              <a:gd name="connsiteX985" fmla="*/ 0 w 7467600"/>
              <a:gd name="connsiteY985" fmla="*/ 59161 h 6858000"/>
              <a:gd name="connsiteX986" fmla="*/ 45427 w 7467600"/>
              <a:gd name="connsiteY986" fmla="*/ 101078 h 6858000"/>
              <a:gd name="connsiteX987" fmla="*/ 630103 w 7467600"/>
              <a:gd name="connsiteY987" fmla="*/ 485885 h 6858000"/>
              <a:gd name="connsiteX988" fmla="*/ 532040 w 7467600"/>
              <a:gd name="connsiteY988" fmla="*/ 399359 h 6858000"/>
              <a:gd name="connsiteX989" fmla="*/ 517618 w 7467600"/>
              <a:gd name="connsiteY989" fmla="*/ 385726 h 6858000"/>
              <a:gd name="connsiteX990" fmla="*/ 285074 w 7467600"/>
              <a:gd name="connsiteY990" fmla="*/ 182755 h 6858000"/>
              <a:gd name="connsiteX991" fmla="*/ 43151 w 7467600"/>
              <a:gd name="connsiteY99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12201 w 7467600"/>
              <a:gd name="connsiteY134" fmla="*/ 5128278 h 6858000"/>
              <a:gd name="connsiteX135" fmla="*/ 1903353 w 7467600"/>
              <a:gd name="connsiteY135" fmla="*/ 5044827 h 6858000"/>
              <a:gd name="connsiteX136" fmla="*/ 1936931 w 7467600"/>
              <a:gd name="connsiteY136" fmla="*/ 5093954 h 6858000"/>
              <a:gd name="connsiteX137" fmla="*/ 2195868 w 7467600"/>
              <a:gd name="connsiteY137" fmla="*/ 5396574 h 6858000"/>
              <a:gd name="connsiteX138" fmla="*/ 2088852 w 7467600"/>
              <a:gd name="connsiteY138" fmla="*/ 5166123 h 6858000"/>
              <a:gd name="connsiteX139" fmla="*/ 1958241 w 7467600"/>
              <a:gd name="connsiteY139" fmla="*/ 5067955 h 6858000"/>
              <a:gd name="connsiteX140" fmla="*/ 1903353 w 7467600"/>
              <a:gd name="connsiteY140" fmla="*/ 5044827 h 6858000"/>
              <a:gd name="connsiteX141" fmla="*/ 1979378 w 7467600"/>
              <a:gd name="connsiteY141" fmla="*/ 4769504 h 6858000"/>
              <a:gd name="connsiteX142" fmla="*/ 2882120 w 7467600"/>
              <a:gd name="connsiteY142" fmla="*/ 5064547 h 6858000"/>
              <a:gd name="connsiteX143" fmla="*/ 2793103 w 7467600"/>
              <a:gd name="connsiteY143" fmla="*/ 5039699 h 6858000"/>
              <a:gd name="connsiteX144" fmla="*/ 2770041 w 7467600"/>
              <a:gd name="connsiteY144" fmla="*/ 5033634 h 6858000"/>
              <a:gd name="connsiteX145" fmla="*/ 1979378 w 7467600"/>
              <a:gd name="connsiteY145" fmla="*/ 4769504 h 6858000"/>
              <a:gd name="connsiteX146" fmla="*/ 1927410 w 7467600"/>
              <a:gd name="connsiteY146" fmla="*/ 4716164 h 6858000"/>
              <a:gd name="connsiteX147" fmla="*/ 1959587 w 7467600"/>
              <a:gd name="connsiteY147" fmla="*/ 4728849 h 6858000"/>
              <a:gd name="connsiteX148" fmla="*/ 2777707 w 7467600"/>
              <a:gd name="connsiteY148" fmla="*/ 5003991 h 6858000"/>
              <a:gd name="connsiteX149" fmla="*/ 2800768 w 7467600"/>
              <a:gd name="connsiteY149" fmla="*/ 5010056 h 6858000"/>
              <a:gd name="connsiteX150" fmla="*/ 2879408 w 7467600"/>
              <a:gd name="connsiteY150" fmla="*/ 5031590 h 6858000"/>
              <a:gd name="connsiteX151" fmla="*/ 2862295 w 7467600"/>
              <a:gd name="connsiteY151" fmla="*/ 5022958 h 6858000"/>
              <a:gd name="connsiteX152" fmla="*/ 2813343 w 7467600"/>
              <a:gd name="connsiteY152" fmla="*/ 4998369 h 6858000"/>
              <a:gd name="connsiteX153" fmla="*/ 2646245 w 7467600"/>
              <a:gd name="connsiteY153" fmla="*/ 4930999 h 6858000"/>
              <a:gd name="connsiteX154" fmla="*/ 1999243 w 7467600"/>
              <a:gd name="connsiteY154" fmla="*/ 4730524 h 6858000"/>
              <a:gd name="connsiteX155" fmla="*/ 1979527 w 7467600"/>
              <a:gd name="connsiteY155" fmla="*/ 4726651 h 6858000"/>
              <a:gd name="connsiteX156" fmla="*/ 1927410 w 7467600"/>
              <a:gd name="connsiteY156" fmla="*/ 4716164 h 6858000"/>
              <a:gd name="connsiteX157" fmla="*/ 1997014 w 7467600"/>
              <a:gd name="connsiteY157" fmla="*/ 4698007 h 6858000"/>
              <a:gd name="connsiteX158" fmla="*/ 2005458 w 7467600"/>
              <a:gd name="connsiteY158" fmla="*/ 4699540 h 6858000"/>
              <a:gd name="connsiteX159" fmla="*/ 2657186 w 7467600"/>
              <a:gd name="connsiteY159" fmla="*/ 4901687 h 6858000"/>
              <a:gd name="connsiteX160" fmla="*/ 2826662 w 7467600"/>
              <a:gd name="connsiteY160" fmla="*/ 4970362 h 6858000"/>
              <a:gd name="connsiteX161" fmla="*/ 2876100 w 7467600"/>
              <a:gd name="connsiteY161" fmla="*/ 4995397 h 6858000"/>
              <a:gd name="connsiteX162" fmla="*/ 3042600 w 7467600"/>
              <a:gd name="connsiteY162" fmla="*/ 5059532 h 6858000"/>
              <a:gd name="connsiteX163" fmla="*/ 1997014 w 7467600"/>
              <a:gd name="connsiteY163" fmla="*/ 4698007 h 6858000"/>
              <a:gd name="connsiteX164" fmla="*/ 2305292 w 7467600"/>
              <a:gd name="connsiteY164" fmla="*/ 4219492 h 6858000"/>
              <a:gd name="connsiteX165" fmla="*/ 3360922 w 7467600"/>
              <a:gd name="connsiteY165" fmla="*/ 4529373 h 6858000"/>
              <a:gd name="connsiteX166" fmla="*/ 3492420 w 7467600"/>
              <a:gd name="connsiteY166" fmla="*/ 4510145 h 6858000"/>
              <a:gd name="connsiteX167" fmla="*/ 3364086 w 7467600"/>
              <a:gd name="connsiteY167" fmla="*/ 4480340 h 6858000"/>
              <a:gd name="connsiteX168" fmla="*/ 3225818 w 7467600"/>
              <a:gd name="connsiteY168" fmla="*/ 4411822 h 6858000"/>
              <a:gd name="connsiteX169" fmla="*/ 3129696 w 7467600"/>
              <a:gd name="connsiteY169" fmla="*/ 4360704 h 6858000"/>
              <a:gd name="connsiteX170" fmla="*/ 2814545 w 7467600"/>
              <a:gd name="connsiteY170" fmla="*/ 4282955 h 6858000"/>
              <a:gd name="connsiteX171" fmla="*/ 2305292 w 7467600"/>
              <a:gd name="connsiteY171" fmla="*/ 4219492 h 6858000"/>
              <a:gd name="connsiteX172" fmla="*/ 2626982 w 7467600"/>
              <a:gd name="connsiteY172" fmla="*/ 4206450 h 6858000"/>
              <a:gd name="connsiteX173" fmla="*/ 2490617 w 7467600"/>
              <a:gd name="connsiteY173" fmla="*/ 4206951 h 6858000"/>
              <a:gd name="connsiteX174" fmla="*/ 2819869 w 7467600"/>
              <a:gd name="connsiteY174" fmla="*/ 4252936 h 6858000"/>
              <a:gd name="connsiteX175" fmla="*/ 3143018 w 7467600"/>
              <a:gd name="connsiteY175" fmla="*/ 4332698 h 6858000"/>
              <a:gd name="connsiteX176" fmla="*/ 3241520 w 7467600"/>
              <a:gd name="connsiteY176" fmla="*/ 4385112 h 6858000"/>
              <a:gd name="connsiteX177" fmla="*/ 3374575 w 7467600"/>
              <a:gd name="connsiteY177" fmla="*/ 4451517 h 6858000"/>
              <a:gd name="connsiteX178" fmla="*/ 3505221 w 7467600"/>
              <a:gd name="connsiteY178" fmla="*/ 4480757 h 6858000"/>
              <a:gd name="connsiteX179" fmla="*/ 2626982 w 7467600"/>
              <a:gd name="connsiteY179" fmla="*/ 4206450 h 6858000"/>
              <a:gd name="connsiteX180" fmla="*/ 1310106 w 7467600"/>
              <a:gd name="connsiteY180" fmla="*/ 3943217 h 6858000"/>
              <a:gd name="connsiteX181" fmla="*/ 854994 w 7467600"/>
              <a:gd name="connsiteY181" fmla="*/ 4399136 h 6858000"/>
              <a:gd name="connsiteX182" fmla="*/ 742462 w 7467600"/>
              <a:gd name="connsiteY182" fmla="*/ 4594648 h 6858000"/>
              <a:gd name="connsiteX183" fmla="*/ 820602 w 7467600"/>
              <a:gd name="connsiteY183" fmla="*/ 4485915 h 6858000"/>
              <a:gd name="connsiteX184" fmla="*/ 878295 w 7467600"/>
              <a:gd name="connsiteY184" fmla="*/ 4403594 h 6858000"/>
              <a:gd name="connsiteX185" fmla="*/ 1240607 w 7467600"/>
              <a:gd name="connsiteY185" fmla="*/ 4010401 h 6858000"/>
              <a:gd name="connsiteX186" fmla="*/ 1310106 w 7467600"/>
              <a:gd name="connsiteY186" fmla="*/ 3943217 h 6858000"/>
              <a:gd name="connsiteX187" fmla="*/ 1423113 w 7467600"/>
              <a:gd name="connsiteY187" fmla="*/ 3874565 h 6858000"/>
              <a:gd name="connsiteX188" fmla="*/ 1260565 w 7467600"/>
              <a:gd name="connsiteY188" fmla="*/ 4031982 h 6858000"/>
              <a:gd name="connsiteX189" fmla="*/ 901900 w 7467600"/>
              <a:gd name="connsiteY189" fmla="*/ 4421236 h 6858000"/>
              <a:gd name="connsiteX190" fmla="*/ 845044 w 7467600"/>
              <a:gd name="connsiteY190" fmla="*/ 4502436 h 6858000"/>
              <a:gd name="connsiteX191" fmla="*/ 685926 w 7467600"/>
              <a:gd name="connsiteY191" fmla="*/ 4703069 h 6858000"/>
              <a:gd name="connsiteX192" fmla="*/ 684248 w 7467600"/>
              <a:gd name="connsiteY192" fmla="*/ 4706721 h 6858000"/>
              <a:gd name="connsiteX193" fmla="*/ 1423113 w 7467600"/>
              <a:gd name="connsiteY193" fmla="*/ 3874565 h 6858000"/>
              <a:gd name="connsiteX194" fmla="*/ 3316479 w 7467600"/>
              <a:gd name="connsiteY194" fmla="*/ 3872136 h 6858000"/>
              <a:gd name="connsiteX195" fmla="*/ 3546806 w 7467600"/>
              <a:gd name="connsiteY195" fmla="*/ 4356139 h 6858000"/>
              <a:gd name="connsiteX196" fmla="*/ 3364433 w 7467600"/>
              <a:gd name="connsiteY196" fmla="*/ 3953121 h 6858000"/>
              <a:gd name="connsiteX197" fmla="*/ 3316479 w 7467600"/>
              <a:gd name="connsiteY197" fmla="*/ 3872136 h 6858000"/>
              <a:gd name="connsiteX198" fmla="*/ 3291335 w 7467600"/>
              <a:gd name="connsiteY198" fmla="*/ 3767420 h 6858000"/>
              <a:gd name="connsiteX199" fmla="*/ 3390805 w 7467600"/>
              <a:gd name="connsiteY199" fmla="*/ 3937163 h 6858000"/>
              <a:gd name="connsiteX200" fmla="*/ 3579062 w 7467600"/>
              <a:gd name="connsiteY200" fmla="*/ 4359040 h 6858000"/>
              <a:gd name="connsiteX201" fmla="*/ 3467355 w 7467600"/>
              <a:gd name="connsiteY201" fmla="*/ 3988130 h 6858000"/>
              <a:gd name="connsiteX202" fmla="*/ 3310753 w 7467600"/>
              <a:gd name="connsiteY202" fmla="*/ 3787140 h 6858000"/>
              <a:gd name="connsiteX203" fmla="*/ 3291335 w 7467600"/>
              <a:gd name="connsiteY203" fmla="*/ 3767420 h 6858000"/>
              <a:gd name="connsiteX204" fmla="*/ 1635889 w 7467600"/>
              <a:gd name="connsiteY204" fmla="*/ 3709494 h 6858000"/>
              <a:gd name="connsiteX205" fmla="*/ 1634800 w 7467600"/>
              <a:gd name="connsiteY205" fmla="*/ 3731111 h 6858000"/>
              <a:gd name="connsiteX206" fmla="*/ 1635889 w 7467600"/>
              <a:gd name="connsiteY206" fmla="*/ 3709494 h 6858000"/>
              <a:gd name="connsiteX207" fmla="*/ 1510397 w 7467600"/>
              <a:gd name="connsiteY207" fmla="*/ 3684705 h 6858000"/>
              <a:gd name="connsiteX208" fmla="*/ 1146550 w 7467600"/>
              <a:gd name="connsiteY208" fmla="*/ 3802012 h 6858000"/>
              <a:gd name="connsiteX209" fmla="*/ 698834 w 7467600"/>
              <a:gd name="connsiteY209" fmla="*/ 3952272 h 6858000"/>
              <a:gd name="connsiteX210" fmla="*/ 34256 w 7467600"/>
              <a:gd name="connsiteY210" fmla="*/ 4347603 h 6858000"/>
              <a:gd name="connsiteX211" fmla="*/ 527241 w 7467600"/>
              <a:gd name="connsiteY211" fmla="*/ 4065078 h 6858000"/>
              <a:gd name="connsiteX212" fmla="*/ 1510397 w 7467600"/>
              <a:gd name="connsiteY212" fmla="*/ 3684705 h 6858000"/>
              <a:gd name="connsiteX213" fmla="*/ 1313114 w 7467600"/>
              <a:gd name="connsiteY213" fmla="*/ 3655216 h 6858000"/>
              <a:gd name="connsiteX214" fmla="*/ 1109304 w 7467600"/>
              <a:gd name="connsiteY214" fmla="*/ 3669030 h 6858000"/>
              <a:gd name="connsiteX215" fmla="*/ 8129 w 7467600"/>
              <a:gd name="connsiteY215" fmla="*/ 4330519 h 6858000"/>
              <a:gd name="connsiteX216" fmla="*/ 687572 w 7467600"/>
              <a:gd name="connsiteY216" fmla="*/ 3925629 h 6858000"/>
              <a:gd name="connsiteX217" fmla="*/ 1138365 w 7467600"/>
              <a:gd name="connsiteY217" fmla="*/ 3774515 h 6858000"/>
              <a:gd name="connsiteX218" fmla="*/ 1505579 w 7467600"/>
              <a:gd name="connsiteY218" fmla="*/ 3655526 h 6858000"/>
              <a:gd name="connsiteX219" fmla="*/ 1313114 w 7467600"/>
              <a:gd name="connsiteY219" fmla="*/ 3655216 h 6858000"/>
              <a:gd name="connsiteX220" fmla="*/ 3655073 w 7467600"/>
              <a:gd name="connsiteY220" fmla="*/ 3650884 h 6858000"/>
              <a:gd name="connsiteX221" fmla="*/ 3989938 w 7467600"/>
              <a:gd name="connsiteY221" fmla="*/ 3991685 h 6858000"/>
              <a:gd name="connsiteX222" fmla="*/ 4393907 w 7467600"/>
              <a:gd name="connsiteY222" fmla="*/ 4261258 h 6858000"/>
              <a:gd name="connsiteX223" fmla="*/ 4648051 w 7467600"/>
              <a:gd name="connsiteY223" fmla="*/ 4374051 h 6858000"/>
              <a:gd name="connsiteX224" fmla="*/ 4383389 w 7467600"/>
              <a:gd name="connsiteY224" fmla="*/ 4184369 h 6858000"/>
              <a:gd name="connsiteX225" fmla="*/ 4165508 w 7467600"/>
              <a:gd name="connsiteY225" fmla="*/ 4035196 h 6858000"/>
              <a:gd name="connsiteX226" fmla="*/ 4068162 w 7467600"/>
              <a:gd name="connsiteY226" fmla="*/ 3953394 h 6858000"/>
              <a:gd name="connsiteX227" fmla="*/ 3981416 w 7467600"/>
              <a:gd name="connsiteY227" fmla="*/ 3880482 h 6858000"/>
              <a:gd name="connsiteX228" fmla="*/ 3800147 w 7467600"/>
              <a:gd name="connsiteY228" fmla="*/ 3749872 h 6858000"/>
              <a:gd name="connsiteX229" fmla="*/ 3655073 w 7467600"/>
              <a:gd name="connsiteY229" fmla="*/ 3650884 h 6858000"/>
              <a:gd name="connsiteX230" fmla="*/ 3670252 w 7467600"/>
              <a:gd name="connsiteY230" fmla="*/ 3622798 h 6858000"/>
              <a:gd name="connsiteX231" fmla="*/ 3817258 w 7467600"/>
              <a:gd name="connsiteY231" fmla="*/ 3723577 h 6858000"/>
              <a:gd name="connsiteX232" fmla="*/ 4000461 w 7467600"/>
              <a:gd name="connsiteY232" fmla="*/ 3855966 h 6858000"/>
              <a:gd name="connsiteX233" fmla="*/ 4088180 w 7467600"/>
              <a:gd name="connsiteY233" fmla="*/ 3929774 h 6858000"/>
              <a:gd name="connsiteX234" fmla="*/ 4184555 w 7467600"/>
              <a:gd name="connsiteY234" fmla="*/ 4010683 h 6858000"/>
              <a:gd name="connsiteX235" fmla="*/ 4399563 w 7467600"/>
              <a:gd name="connsiteY235" fmla="*/ 4158106 h 6858000"/>
              <a:gd name="connsiteX236" fmla="*/ 4684469 w 7467600"/>
              <a:gd name="connsiteY236" fmla="*/ 4364680 h 6858000"/>
              <a:gd name="connsiteX237" fmla="*/ 4690271 w 7467600"/>
              <a:gd name="connsiteY237" fmla="*/ 4370034 h 6858000"/>
              <a:gd name="connsiteX238" fmla="*/ 4136093 w 7467600"/>
              <a:gd name="connsiteY238" fmla="*/ 3858466 h 6858000"/>
              <a:gd name="connsiteX239" fmla="*/ 3670252 w 7467600"/>
              <a:gd name="connsiteY239" fmla="*/ 3622798 h 6858000"/>
              <a:gd name="connsiteX240" fmla="*/ 4440129 w 7467600"/>
              <a:gd name="connsiteY240" fmla="*/ 3448571 h 6858000"/>
              <a:gd name="connsiteX241" fmla="*/ 4856525 w 7467600"/>
              <a:gd name="connsiteY241" fmla="*/ 3915351 h 6858000"/>
              <a:gd name="connsiteX242" fmla="*/ 5059055 w 7467600"/>
              <a:gd name="connsiteY242" fmla="*/ 4108918 h 6858000"/>
              <a:gd name="connsiteX243" fmla="*/ 5290070 w 7467600"/>
              <a:gd name="connsiteY243" fmla="*/ 4263619 h 6858000"/>
              <a:gd name="connsiteX244" fmla="*/ 4834991 w 7467600"/>
              <a:gd name="connsiteY244" fmla="*/ 3830985 h 6858000"/>
              <a:gd name="connsiteX245" fmla="*/ 4440129 w 7467600"/>
              <a:gd name="connsiteY245" fmla="*/ 3448571 h 6858000"/>
              <a:gd name="connsiteX246" fmla="*/ 4441737 w 7467600"/>
              <a:gd name="connsiteY246" fmla="*/ 3399734 h 6858000"/>
              <a:gd name="connsiteX247" fmla="*/ 4431236 w 7467600"/>
              <a:gd name="connsiteY247" fmla="*/ 3400954 h 6858000"/>
              <a:gd name="connsiteX248" fmla="*/ 4557150 w 7467600"/>
              <a:gd name="connsiteY248" fmla="*/ 3510023 h 6858000"/>
              <a:gd name="connsiteX249" fmla="*/ 4856936 w 7467600"/>
              <a:gd name="connsiteY249" fmla="*/ 3809146 h 6858000"/>
              <a:gd name="connsiteX250" fmla="*/ 5111996 w 7467600"/>
              <a:gd name="connsiteY250" fmla="*/ 4065759 h 6858000"/>
              <a:gd name="connsiteX251" fmla="*/ 5388878 w 7467600"/>
              <a:gd name="connsiteY251" fmla="*/ 4300185 h 6858000"/>
              <a:gd name="connsiteX252" fmla="*/ 5425556 w 7467600"/>
              <a:gd name="connsiteY252" fmla="*/ 4308967 h 6858000"/>
              <a:gd name="connsiteX253" fmla="*/ 4943646 w 7467600"/>
              <a:gd name="connsiteY253" fmla="*/ 3822916 h 6858000"/>
              <a:gd name="connsiteX254" fmla="*/ 4594837 w 7467600"/>
              <a:gd name="connsiteY254" fmla="*/ 3532274 h 6858000"/>
              <a:gd name="connsiteX255" fmla="*/ 4441737 w 7467600"/>
              <a:gd name="connsiteY255" fmla="*/ 3399734 h 6858000"/>
              <a:gd name="connsiteX256" fmla="*/ 5425834 w 7467600"/>
              <a:gd name="connsiteY256" fmla="*/ 3162785 h 6858000"/>
              <a:gd name="connsiteX257" fmla="*/ 5401644 w 7467600"/>
              <a:gd name="connsiteY257" fmla="*/ 3617847 h 6858000"/>
              <a:gd name="connsiteX258" fmla="*/ 5467256 w 7467600"/>
              <a:gd name="connsiteY258" fmla="*/ 4175494 h 6858000"/>
              <a:gd name="connsiteX259" fmla="*/ 5448069 w 7467600"/>
              <a:gd name="connsiteY259" fmla="*/ 3567554 h 6858000"/>
              <a:gd name="connsiteX260" fmla="*/ 5425834 w 7467600"/>
              <a:gd name="connsiteY260" fmla="*/ 3162785 h 6858000"/>
              <a:gd name="connsiteX261" fmla="*/ 1318687 w 7467600"/>
              <a:gd name="connsiteY261" fmla="*/ 3113840 h 6858000"/>
              <a:gd name="connsiteX262" fmla="*/ 1066793 w 7467600"/>
              <a:gd name="connsiteY262" fmla="*/ 3212171 h 6858000"/>
              <a:gd name="connsiteX263" fmla="*/ 993319 w 7467600"/>
              <a:gd name="connsiteY263" fmla="*/ 3247648 h 6858000"/>
              <a:gd name="connsiteX264" fmla="*/ 853081 w 7467600"/>
              <a:gd name="connsiteY264" fmla="*/ 3312410 h 6858000"/>
              <a:gd name="connsiteX265" fmla="*/ 805957 w 7467600"/>
              <a:gd name="connsiteY265" fmla="*/ 3330443 h 6858000"/>
              <a:gd name="connsiteX266" fmla="*/ 1318687 w 7467600"/>
              <a:gd name="connsiteY266" fmla="*/ 3113840 h 6858000"/>
              <a:gd name="connsiteX267" fmla="*/ 5453702 w 7467600"/>
              <a:gd name="connsiteY267" fmla="*/ 3090882 h 6858000"/>
              <a:gd name="connsiteX268" fmla="*/ 5480135 w 7467600"/>
              <a:gd name="connsiteY268" fmla="*/ 3565802 h 6858000"/>
              <a:gd name="connsiteX269" fmla="*/ 5499023 w 7467600"/>
              <a:gd name="connsiteY269" fmla="*/ 4166310 h 6858000"/>
              <a:gd name="connsiteX270" fmla="*/ 5547022 w 7467600"/>
              <a:gd name="connsiteY270" fmla="*/ 3607838 h 6858000"/>
              <a:gd name="connsiteX271" fmla="*/ 5515964 w 7467600"/>
              <a:gd name="connsiteY271" fmla="*/ 3378541 h 6858000"/>
              <a:gd name="connsiteX272" fmla="*/ 5453702 w 7467600"/>
              <a:gd name="connsiteY272" fmla="*/ 3090882 h 6858000"/>
              <a:gd name="connsiteX273" fmla="*/ 1238695 w 7467600"/>
              <a:gd name="connsiteY273" fmla="*/ 3076820 h 6858000"/>
              <a:gd name="connsiteX274" fmla="*/ 716371 w 7467600"/>
              <a:gd name="connsiteY274" fmla="*/ 3293249 h 6858000"/>
              <a:gd name="connsiteX275" fmla="*/ 579522 w 7467600"/>
              <a:gd name="connsiteY275" fmla="*/ 3371759 h 6858000"/>
              <a:gd name="connsiteX276" fmla="*/ 600288 w 7467600"/>
              <a:gd name="connsiteY276" fmla="*/ 3365555 h 6858000"/>
              <a:gd name="connsiteX277" fmla="*/ 840692 w 7467600"/>
              <a:gd name="connsiteY277" fmla="*/ 3284921 h 6858000"/>
              <a:gd name="connsiteX278" fmla="*/ 979248 w 7467600"/>
              <a:gd name="connsiteY278" fmla="*/ 3221003 h 6858000"/>
              <a:gd name="connsiteX279" fmla="*/ 1053282 w 7467600"/>
              <a:gd name="connsiteY279" fmla="*/ 3185247 h 6858000"/>
              <a:gd name="connsiteX280" fmla="*/ 1320603 w 7467600"/>
              <a:gd name="connsiteY280" fmla="*/ 3081281 h 6858000"/>
              <a:gd name="connsiteX281" fmla="*/ 1238695 w 7467600"/>
              <a:gd name="connsiteY281" fmla="*/ 3076820 h 6858000"/>
              <a:gd name="connsiteX282" fmla="*/ 5425627 w 7467600"/>
              <a:gd name="connsiteY282" fmla="*/ 2954192 h 6858000"/>
              <a:gd name="connsiteX283" fmla="*/ 5470770 w 7467600"/>
              <a:gd name="connsiteY283" fmla="*/ 3005435 h 6858000"/>
              <a:gd name="connsiteX284" fmla="*/ 5519779 w 7467600"/>
              <a:gd name="connsiteY284" fmla="*/ 4359223 h 6858000"/>
              <a:gd name="connsiteX285" fmla="*/ 5520293 w 7467600"/>
              <a:gd name="connsiteY285" fmla="*/ 4360602 h 6858000"/>
              <a:gd name="connsiteX286" fmla="*/ 5767221 w 7467600"/>
              <a:gd name="connsiteY286" fmla="*/ 4665564 h 6858000"/>
              <a:gd name="connsiteX287" fmla="*/ 6937169 w 7467600"/>
              <a:gd name="connsiteY287" fmla="*/ 4815941 h 6858000"/>
              <a:gd name="connsiteX288" fmla="*/ 6953922 w 7467600"/>
              <a:gd name="connsiteY288" fmla="*/ 4890068 h 6858000"/>
              <a:gd name="connsiteX289" fmla="*/ 6071359 w 7467600"/>
              <a:gd name="connsiteY289" fmla="*/ 4770770 h 6858000"/>
              <a:gd name="connsiteX290" fmla="*/ 6038839 w 7467600"/>
              <a:gd name="connsiteY290" fmla="*/ 4764474 h 6858000"/>
              <a:gd name="connsiteX291" fmla="*/ 6038706 w 7467600"/>
              <a:gd name="connsiteY291" fmla="*/ 4763847 h 6858000"/>
              <a:gd name="connsiteX292" fmla="*/ 6037784 w 7467600"/>
              <a:gd name="connsiteY292" fmla="*/ 4764270 h 6858000"/>
              <a:gd name="connsiteX293" fmla="*/ 6038839 w 7467600"/>
              <a:gd name="connsiteY293" fmla="*/ 4764474 h 6858000"/>
              <a:gd name="connsiteX294" fmla="*/ 6040338 w 7467600"/>
              <a:gd name="connsiteY294" fmla="*/ 4771418 h 6858000"/>
              <a:gd name="connsiteX295" fmla="*/ 6024488 w 7467600"/>
              <a:gd name="connsiteY295" fmla="*/ 4809903 h 6858000"/>
              <a:gd name="connsiteX296" fmla="*/ 5599771 w 7467600"/>
              <a:gd name="connsiteY296" fmla="*/ 5509652 h 6858000"/>
              <a:gd name="connsiteX297" fmla="*/ 5548843 w 7467600"/>
              <a:gd name="connsiteY297" fmla="*/ 5563845 h 6858000"/>
              <a:gd name="connsiteX298" fmla="*/ 5940952 w 7467600"/>
              <a:gd name="connsiteY298" fmla="*/ 6250028 h 6858000"/>
              <a:gd name="connsiteX299" fmla="*/ 6043441 w 7467600"/>
              <a:gd name="connsiteY299" fmla="*/ 6665847 h 6858000"/>
              <a:gd name="connsiteX300" fmla="*/ 6093432 w 7467600"/>
              <a:gd name="connsiteY300" fmla="*/ 6858000 h 6858000"/>
              <a:gd name="connsiteX301" fmla="*/ 6034344 w 7467600"/>
              <a:gd name="connsiteY301" fmla="*/ 6858000 h 6858000"/>
              <a:gd name="connsiteX302" fmla="*/ 6026679 w 7467600"/>
              <a:gd name="connsiteY302" fmla="*/ 6836959 h 6858000"/>
              <a:gd name="connsiteX303" fmla="*/ 5800441 w 7467600"/>
              <a:gd name="connsiteY303" fmla="*/ 6335286 h 6858000"/>
              <a:gd name="connsiteX304" fmla="*/ 5526562 w 7467600"/>
              <a:gd name="connsiteY304" fmla="*/ 5705388 h 6858000"/>
              <a:gd name="connsiteX305" fmla="*/ 5519640 w 7467600"/>
              <a:gd name="connsiteY305" fmla="*/ 5683774 h 6858000"/>
              <a:gd name="connsiteX306" fmla="*/ 5844559 w 7467600"/>
              <a:gd name="connsiteY306" fmla="*/ 6553349 h 6858000"/>
              <a:gd name="connsiteX307" fmla="*/ 5975994 w 7467600"/>
              <a:gd name="connsiteY307" fmla="*/ 6858000 h 6858000"/>
              <a:gd name="connsiteX308" fmla="*/ 5898547 w 7467600"/>
              <a:gd name="connsiteY308" fmla="*/ 6858000 h 6858000"/>
              <a:gd name="connsiteX309" fmla="*/ 5682041 w 7467600"/>
              <a:gd name="connsiteY309" fmla="*/ 6355860 h 6858000"/>
              <a:gd name="connsiteX310" fmla="*/ 5461758 w 7467600"/>
              <a:gd name="connsiteY310" fmla="*/ 5820220 h 6858000"/>
              <a:gd name="connsiteX311" fmla="*/ 5237282 w 7467600"/>
              <a:gd name="connsiteY311" fmla="*/ 6579086 h 6858000"/>
              <a:gd name="connsiteX312" fmla="*/ 5115009 w 7467600"/>
              <a:gd name="connsiteY312" fmla="*/ 6858000 h 6858000"/>
              <a:gd name="connsiteX313" fmla="*/ 5028074 w 7467600"/>
              <a:gd name="connsiteY313" fmla="*/ 6858000 h 6858000"/>
              <a:gd name="connsiteX314" fmla="*/ 5079508 w 7467600"/>
              <a:gd name="connsiteY314" fmla="*/ 6749074 h 6858000"/>
              <a:gd name="connsiteX315" fmla="*/ 5371846 w 7467600"/>
              <a:gd name="connsiteY315" fmla="*/ 5924413 h 6858000"/>
              <a:gd name="connsiteX316" fmla="*/ 5270512 w 7467600"/>
              <a:gd name="connsiteY316" fmla="*/ 6138975 h 6858000"/>
              <a:gd name="connsiteX317" fmla="*/ 5062409 w 7467600"/>
              <a:gd name="connsiteY317" fmla="*/ 6653544 h 6858000"/>
              <a:gd name="connsiteX318" fmla="*/ 5036628 w 7467600"/>
              <a:gd name="connsiteY318" fmla="*/ 6754247 h 6858000"/>
              <a:gd name="connsiteX319" fmla="*/ 5009112 w 7467600"/>
              <a:gd name="connsiteY319" fmla="*/ 6858000 h 6858000"/>
              <a:gd name="connsiteX320" fmla="*/ 4976679 w 7467600"/>
              <a:gd name="connsiteY320" fmla="*/ 6858000 h 6858000"/>
              <a:gd name="connsiteX321" fmla="*/ 5006537 w 7467600"/>
              <a:gd name="connsiteY321" fmla="*/ 6747068 h 6858000"/>
              <a:gd name="connsiteX322" fmla="*/ 5032723 w 7467600"/>
              <a:gd name="connsiteY322" fmla="*/ 6644957 h 6858000"/>
              <a:gd name="connsiteX323" fmla="*/ 5242949 w 7467600"/>
              <a:gd name="connsiteY323" fmla="*/ 6125175 h 6858000"/>
              <a:gd name="connsiteX324" fmla="*/ 5286321 w 7467600"/>
              <a:gd name="connsiteY324" fmla="*/ 6033555 h 6858000"/>
              <a:gd name="connsiteX325" fmla="*/ 5008210 w 7467600"/>
              <a:gd name="connsiteY325" fmla="*/ 6649194 h 6858000"/>
              <a:gd name="connsiteX326" fmla="*/ 4986321 w 7467600"/>
              <a:gd name="connsiteY326" fmla="*/ 6765687 h 6858000"/>
              <a:gd name="connsiteX327" fmla="*/ 4973474 w 7467600"/>
              <a:gd name="connsiteY327" fmla="*/ 6858000 h 6858000"/>
              <a:gd name="connsiteX328" fmla="*/ 4907178 w 7467600"/>
              <a:gd name="connsiteY328" fmla="*/ 6858000 h 6858000"/>
              <a:gd name="connsiteX329" fmla="*/ 4910810 w 7467600"/>
              <a:gd name="connsiteY329" fmla="*/ 6829660 h 6858000"/>
              <a:gd name="connsiteX330" fmla="*/ 4987461 w 7467600"/>
              <a:gd name="connsiteY330" fmla="*/ 6432994 h 6858000"/>
              <a:gd name="connsiteX331" fmla="*/ 5179262 w 7467600"/>
              <a:gd name="connsiteY331" fmla="*/ 6035044 h 6858000"/>
              <a:gd name="connsiteX332" fmla="*/ 4689678 w 7467600"/>
              <a:gd name="connsiteY332" fmla="*/ 6440241 h 6858000"/>
              <a:gd name="connsiteX333" fmla="*/ 4477543 w 7467600"/>
              <a:gd name="connsiteY333" fmla="*/ 6674836 h 6858000"/>
              <a:gd name="connsiteX334" fmla="*/ 4329957 w 7467600"/>
              <a:gd name="connsiteY334" fmla="*/ 6858000 h 6858000"/>
              <a:gd name="connsiteX335" fmla="*/ 4218595 w 7467600"/>
              <a:gd name="connsiteY335" fmla="*/ 6858000 h 6858000"/>
              <a:gd name="connsiteX336" fmla="*/ 4368888 w 7467600"/>
              <a:gd name="connsiteY336" fmla="*/ 6668412 h 6858000"/>
              <a:gd name="connsiteX337" fmla="*/ 4563091 w 7467600"/>
              <a:gd name="connsiteY337" fmla="*/ 6442508 h 6858000"/>
              <a:gd name="connsiteX338" fmla="*/ 5387324 w 7467600"/>
              <a:gd name="connsiteY338" fmla="*/ 5705830 h 6858000"/>
              <a:gd name="connsiteX339" fmla="*/ 5073620 w 7467600"/>
              <a:gd name="connsiteY339" fmla="*/ 5955437 h 6858000"/>
              <a:gd name="connsiteX340" fmla="*/ 4689789 w 7467600"/>
              <a:gd name="connsiteY340" fmla="*/ 6268382 h 6858000"/>
              <a:gd name="connsiteX341" fmla="*/ 4418722 w 7467600"/>
              <a:gd name="connsiteY341" fmla="*/ 6570886 h 6858000"/>
              <a:gd name="connsiteX342" fmla="*/ 4214944 w 7467600"/>
              <a:gd name="connsiteY342" fmla="*/ 6858000 h 6858000"/>
              <a:gd name="connsiteX343" fmla="*/ 4177898 w 7467600"/>
              <a:gd name="connsiteY343" fmla="*/ 6858000 h 6858000"/>
              <a:gd name="connsiteX344" fmla="*/ 4391597 w 7467600"/>
              <a:gd name="connsiteY344" fmla="*/ 6556370 h 6858000"/>
              <a:gd name="connsiteX345" fmla="*/ 4668889 w 7467600"/>
              <a:gd name="connsiteY345" fmla="*/ 6246399 h 6858000"/>
              <a:gd name="connsiteX346" fmla="*/ 5055427 w 7467600"/>
              <a:gd name="connsiteY346" fmla="*/ 5931476 h 6858000"/>
              <a:gd name="connsiteX347" fmla="*/ 5371814 w 7467600"/>
              <a:gd name="connsiteY347" fmla="*/ 5678975 h 6858000"/>
              <a:gd name="connsiteX348" fmla="*/ 4987918 w 7467600"/>
              <a:gd name="connsiteY348" fmla="*/ 5838701 h 6858000"/>
              <a:gd name="connsiteX349" fmla="*/ 4317146 w 7467600"/>
              <a:gd name="connsiteY349" fmla="*/ 6587716 h 6858000"/>
              <a:gd name="connsiteX350" fmla="*/ 4171627 w 7467600"/>
              <a:gd name="connsiteY350" fmla="*/ 6858000 h 6858000"/>
              <a:gd name="connsiteX351" fmla="*/ 4081585 w 7467600"/>
              <a:gd name="connsiteY351" fmla="*/ 6858000 h 6858000"/>
              <a:gd name="connsiteX352" fmla="*/ 4238603 w 7467600"/>
              <a:gd name="connsiteY352" fmla="*/ 6559341 h 6858000"/>
              <a:gd name="connsiteX353" fmla="*/ 4778333 w 7467600"/>
              <a:gd name="connsiteY353" fmla="*/ 5873626 h 6858000"/>
              <a:gd name="connsiteX354" fmla="*/ 5414185 w 7467600"/>
              <a:gd name="connsiteY354" fmla="*/ 5573882 h 6858000"/>
              <a:gd name="connsiteX355" fmla="*/ 5959648 w 7467600"/>
              <a:gd name="connsiteY355" fmla="*/ 4760797 h 6858000"/>
              <a:gd name="connsiteX356" fmla="*/ 5355019 w 7467600"/>
              <a:gd name="connsiteY356" fmla="*/ 4734672 h 6858000"/>
              <a:gd name="connsiteX357" fmla="*/ 5083565 w 7467600"/>
              <a:gd name="connsiteY357" fmla="*/ 5179121 h 6858000"/>
              <a:gd name="connsiteX358" fmla="*/ 4713577 w 7467600"/>
              <a:gd name="connsiteY358" fmla="*/ 5616803 h 6858000"/>
              <a:gd name="connsiteX359" fmla="*/ 3989559 w 7467600"/>
              <a:gd name="connsiteY359" fmla="*/ 6145945 h 6858000"/>
              <a:gd name="connsiteX360" fmla="*/ 3939824 w 7467600"/>
              <a:gd name="connsiteY360" fmla="*/ 6066900 h 6858000"/>
              <a:gd name="connsiteX361" fmla="*/ 4584537 w 7467600"/>
              <a:gd name="connsiteY361" fmla="*/ 5324826 h 6858000"/>
              <a:gd name="connsiteX362" fmla="*/ 5037105 w 7467600"/>
              <a:gd name="connsiteY362" fmla="*/ 5088765 h 6858000"/>
              <a:gd name="connsiteX363" fmla="*/ 5039930 w 7467600"/>
              <a:gd name="connsiteY363" fmla="*/ 5089585 h 6858000"/>
              <a:gd name="connsiteX364" fmla="*/ 5263764 w 7467600"/>
              <a:gd name="connsiteY364" fmla="*/ 4735525 h 6858000"/>
              <a:gd name="connsiteX365" fmla="*/ 4086300 w 7467600"/>
              <a:gd name="connsiteY365" fmla="*/ 4884599 h 6858000"/>
              <a:gd name="connsiteX366" fmla="*/ 4085485 w 7467600"/>
              <a:gd name="connsiteY366" fmla="*/ 4899070 h 6858000"/>
              <a:gd name="connsiteX367" fmla="*/ 3871915 w 7467600"/>
              <a:gd name="connsiteY367" fmla="*/ 5253645 h 6858000"/>
              <a:gd name="connsiteX368" fmla="*/ 3799374 w 7467600"/>
              <a:gd name="connsiteY368" fmla="*/ 5466127 h 6858000"/>
              <a:gd name="connsiteX369" fmla="*/ 3498850 w 7467600"/>
              <a:gd name="connsiteY369" fmla="*/ 6661888 h 6858000"/>
              <a:gd name="connsiteX370" fmla="*/ 3399216 w 7467600"/>
              <a:gd name="connsiteY370" fmla="*/ 6858000 h 6858000"/>
              <a:gd name="connsiteX371" fmla="*/ 3303688 w 7467600"/>
              <a:gd name="connsiteY371" fmla="*/ 6858000 h 6858000"/>
              <a:gd name="connsiteX372" fmla="*/ 3391774 w 7467600"/>
              <a:gd name="connsiteY372" fmla="*/ 6697181 h 6858000"/>
              <a:gd name="connsiteX373" fmla="*/ 3735540 w 7467600"/>
              <a:gd name="connsiteY373" fmla="*/ 5546923 h 6858000"/>
              <a:gd name="connsiteX374" fmla="*/ 3729438 w 7467600"/>
              <a:gd name="connsiteY374" fmla="*/ 5569058 h 6858000"/>
              <a:gd name="connsiteX375" fmla="*/ 3707782 w 7467600"/>
              <a:gd name="connsiteY375" fmla="*/ 5644908 h 6858000"/>
              <a:gd name="connsiteX376" fmla="*/ 3583827 w 7467600"/>
              <a:gd name="connsiteY376" fmla="*/ 6039215 h 6858000"/>
              <a:gd name="connsiteX377" fmla="*/ 3547861 w 7467600"/>
              <a:gd name="connsiteY377" fmla="*/ 6129609 h 6858000"/>
              <a:gd name="connsiteX378" fmla="*/ 3490905 w 7467600"/>
              <a:gd name="connsiteY378" fmla="*/ 6277660 h 6858000"/>
              <a:gd name="connsiteX379" fmla="*/ 3455859 w 7467600"/>
              <a:gd name="connsiteY379" fmla="*/ 6391301 h 6858000"/>
              <a:gd name="connsiteX380" fmla="*/ 3429112 w 7467600"/>
              <a:gd name="connsiteY380" fmla="*/ 6479469 h 6858000"/>
              <a:gd name="connsiteX381" fmla="*/ 3304862 w 7467600"/>
              <a:gd name="connsiteY381" fmla="*/ 6796476 h 6858000"/>
              <a:gd name="connsiteX382" fmla="*/ 3276071 w 7467600"/>
              <a:gd name="connsiteY382" fmla="*/ 6858000 h 6858000"/>
              <a:gd name="connsiteX383" fmla="*/ 3240805 w 7467600"/>
              <a:gd name="connsiteY383" fmla="*/ 6858000 h 6858000"/>
              <a:gd name="connsiteX384" fmla="*/ 3275917 w 7467600"/>
              <a:gd name="connsiteY384" fmla="*/ 6783192 h 6858000"/>
              <a:gd name="connsiteX385" fmla="*/ 3399358 w 7467600"/>
              <a:gd name="connsiteY385" fmla="*/ 6469011 h 6858000"/>
              <a:gd name="connsiteX386" fmla="*/ 3425650 w 7467600"/>
              <a:gd name="connsiteY386" fmla="*/ 6381333 h 6858000"/>
              <a:gd name="connsiteX387" fmla="*/ 3460661 w 7467600"/>
              <a:gd name="connsiteY387" fmla="*/ 6266763 h 6858000"/>
              <a:gd name="connsiteX388" fmla="*/ 3518021 w 7467600"/>
              <a:gd name="connsiteY388" fmla="*/ 6117298 h 6858000"/>
              <a:gd name="connsiteX389" fmla="*/ 3554035 w 7467600"/>
              <a:gd name="connsiteY389" fmla="*/ 6027832 h 6858000"/>
              <a:gd name="connsiteX390" fmla="*/ 3677174 w 7467600"/>
              <a:gd name="connsiteY390" fmla="*/ 5636351 h 6858000"/>
              <a:gd name="connsiteX391" fmla="*/ 3698819 w 7467600"/>
              <a:gd name="connsiteY391" fmla="*/ 5560503 h 6858000"/>
              <a:gd name="connsiteX392" fmla="*/ 3702094 w 7467600"/>
              <a:gd name="connsiteY392" fmla="*/ 5549194 h 6858000"/>
              <a:gd name="connsiteX393" fmla="*/ 3398355 w 7467600"/>
              <a:gd name="connsiteY393" fmla="*/ 6094603 h 6858000"/>
              <a:gd name="connsiteX394" fmla="*/ 3193941 w 7467600"/>
              <a:gd name="connsiteY394" fmla="*/ 6798775 h 6858000"/>
              <a:gd name="connsiteX395" fmla="*/ 3184140 w 7467600"/>
              <a:gd name="connsiteY395" fmla="*/ 6858000 h 6858000"/>
              <a:gd name="connsiteX396" fmla="*/ 3099978 w 7467600"/>
              <a:gd name="connsiteY396" fmla="*/ 6858000 h 6858000"/>
              <a:gd name="connsiteX397" fmla="*/ 3101556 w 7467600"/>
              <a:gd name="connsiteY397" fmla="*/ 6843337 h 6858000"/>
              <a:gd name="connsiteX398" fmla="*/ 3370162 w 7467600"/>
              <a:gd name="connsiteY398" fmla="*/ 5785550 h 6858000"/>
              <a:gd name="connsiteX399" fmla="*/ 3746477 w 7467600"/>
              <a:gd name="connsiteY399" fmla="*/ 5377889 h 6858000"/>
              <a:gd name="connsiteX400" fmla="*/ 3863399 w 7467600"/>
              <a:gd name="connsiteY400" fmla="*/ 5087257 h 6858000"/>
              <a:gd name="connsiteX401" fmla="*/ 3968712 w 7467600"/>
              <a:gd name="connsiteY401" fmla="*/ 4913989 h 6858000"/>
              <a:gd name="connsiteX402" fmla="*/ 2792390 w 7467600"/>
              <a:gd name="connsiteY402" fmla="*/ 5382974 h 6858000"/>
              <a:gd name="connsiteX403" fmla="*/ 2714982 w 7467600"/>
              <a:gd name="connsiteY403" fmla="*/ 5427051 h 6858000"/>
              <a:gd name="connsiteX404" fmla="*/ 2813361 w 7467600"/>
              <a:gd name="connsiteY404" fmla="*/ 6023912 h 6858000"/>
              <a:gd name="connsiteX405" fmla="*/ 2688430 w 7467600"/>
              <a:gd name="connsiteY405" fmla="*/ 6801564 h 6858000"/>
              <a:gd name="connsiteX406" fmla="*/ 2629626 w 7467600"/>
              <a:gd name="connsiteY406" fmla="*/ 6763394 h 6858000"/>
              <a:gd name="connsiteX407" fmla="*/ 2565328 w 7467600"/>
              <a:gd name="connsiteY407" fmla="*/ 5516399 h 6858000"/>
              <a:gd name="connsiteX408" fmla="*/ 1922999 w 7467600"/>
              <a:gd name="connsiteY408" fmla="*/ 5980343 h 6858000"/>
              <a:gd name="connsiteX409" fmla="*/ 1950261 w 7467600"/>
              <a:gd name="connsiteY409" fmla="*/ 6405858 h 6858000"/>
              <a:gd name="connsiteX410" fmla="*/ 2365554 w 7467600"/>
              <a:gd name="connsiteY410" fmla="*/ 6759107 h 6858000"/>
              <a:gd name="connsiteX411" fmla="*/ 2424142 w 7467600"/>
              <a:gd name="connsiteY411" fmla="*/ 6858000 h 6858000"/>
              <a:gd name="connsiteX412" fmla="*/ 2395994 w 7467600"/>
              <a:gd name="connsiteY412" fmla="*/ 6858000 h 6858000"/>
              <a:gd name="connsiteX413" fmla="*/ 2392863 w 7467600"/>
              <a:gd name="connsiteY413" fmla="*/ 6852964 h 6858000"/>
              <a:gd name="connsiteX414" fmla="*/ 2017589 w 7467600"/>
              <a:gd name="connsiteY414" fmla="*/ 6493982 h 6858000"/>
              <a:gd name="connsiteX415" fmla="*/ 2147336 w 7467600"/>
              <a:gd name="connsiteY415" fmla="*/ 6594052 h 6858000"/>
              <a:gd name="connsiteX416" fmla="*/ 2207047 w 7467600"/>
              <a:gd name="connsiteY416" fmla="*/ 6654540 h 6858000"/>
              <a:gd name="connsiteX417" fmla="*/ 2299106 w 7467600"/>
              <a:gd name="connsiteY417" fmla="*/ 6778931 h 6858000"/>
              <a:gd name="connsiteX418" fmla="*/ 2314430 w 7467600"/>
              <a:gd name="connsiteY418" fmla="*/ 6801144 h 6858000"/>
              <a:gd name="connsiteX419" fmla="*/ 2352406 w 7467600"/>
              <a:gd name="connsiteY419" fmla="*/ 6858000 h 6858000"/>
              <a:gd name="connsiteX420" fmla="*/ 2314492 w 7467600"/>
              <a:gd name="connsiteY420" fmla="*/ 6858000 h 6858000"/>
              <a:gd name="connsiteX421" fmla="*/ 2288095 w 7467600"/>
              <a:gd name="connsiteY421" fmla="*/ 6818030 h 6858000"/>
              <a:gd name="connsiteX422" fmla="*/ 2272768 w 7467600"/>
              <a:gd name="connsiteY422" fmla="*/ 6795822 h 6858000"/>
              <a:gd name="connsiteX423" fmla="*/ 2182715 w 7467600"/>
              <a:gd name="connsiteY423" fmla="*/ 6675071 h 6858000"/>
              <a:gd name="connsiteX424" fmla="*/ 2032061 w 7467600"/>
              <a:gd name="connsiteY424" fmla="*/ 6541380 h 6858000"/>
              <a:gd name="connsiteX425" fmla="*/ 2257220 w 7467600"/>
              <a:gd name="connsiteY425" fmla="*/ 6826257 h 6858000"/>
              <a:gd name="connsiteX426" fmla="*/ 2281324 w 7467600"/>
              <a:gd name="connsiteY426" fmla="*/ 6858000 h 6858000"/>
              <a:gd name="connsiteX427" fmla="*/ 2242860 w 7467600"/>
              <a:gd name="connsiteY427" fmla="*/ 6858000 h 6858000"/>
              <a:gd name="connsiteX428" fmla="*/ 2232818 w 7467600"/>
              <a:gd name="connsiteY428" fmla="*/ 6844926 h 6858000"/>
              <a:gd name="connsiteX429" fmla="*/ 1990172 w 7467600"/>
              <a:gd name="connsiteY429" fmla="*/ 6542121 h 6858000"/>
              <a:gd name="connsiteX430" fmla="*/ 2124090 w 7467600"/>
              <a:gd name="connsiteY430" fmla="*/ 6761017 h 6858000"/>
              <a:gd name="connsiteX431" fmla="*/ 2200380 w 7467600"/>
              <a:gd name="connsiteY431" fmla="*/ 6858000 h 6858000"/>
              <a:gd name="connsiteX432" fmla="*/ 2147507 w 7467600"/>
              <a:gd name="connsiteY432" fmla="*/ 6858000 h 6858000"/>
              <a:gd name="connsiteX433" fmla="*/ 2070668 w 7467600"/>
              <a:gd name="connsiteY433" fmla="*/ 6761520 h 6858000"/>
              <a:gd name="connsiteX434" fmla="*/ 1975142 w 7467600"/>
              <a:gd name="connsiteY434" fmla="*/ 6585570 h 6858000"/>
              <a:gd name="connsiteX435" fmla="*/ 2050035 w 7467600"/>
              <a:gd name="connsiteY435" fmla="*/ 6813345 h 6858000"/>
              <a:gd name="connsiteX436" fmla="*/ 2063025 w 7467600"/>
              <a:gd name="connsiteY436" fmla="*/ 6858000 h 6858000"/>
              <a:gd name="connsiteX437" fmla="*/ 2021675 w 7467600"/>
              <a:gd name="connsiteY437" fmla="*/ 6858000 h 6858000"/>
              <a:gd name="connsiteX438" fmla="*/ 2019308 w 7467600"/>
              <a:gd name="connsiteY438" fmla="*/ 6847118 h 6858000"/>
              <a:gd name="connsiteX439" fmla="*/ 1938835 w 7467600"/>
              <a:gd name="connsiteY439" fmla="*/ 6551160 h 6858000"/>
              <a:gd name="connsiteX440" fmla="*/ 1953230 w 7467600"/>
              <a:gd name="connsiteY440" fmla="*/ 6759699 h 6858000"/>
              <a:gd name="connsiteX441" fmla="*/ 1956763 w 7467600"/>
              <a:gd name="connsiteY441" fmla="*/ 6778191 h 6858000"/>
              <a:gd name="connsiteX442" fmla="*/ 1967925 w 7467600"/>
              <a:gd name="connsiteY442" fmla="*/ 6858000 h 6858000"/>
              <a:gd name="connsiteX443" fmla="*/ 1936622 w 7467600"/>
              <a:gd name="connsiteY443" fmla="*/ 6858000 h 6858000"/>
              <a:gd name="connsiteX444" fmla="*/ 1926261 w 7467600"/>
              <a:gd name="connsiteY444" fmla="*/ 6784064 h 6858000"/>
              <a:gd name="connsiteX445" fmla="*/ 1922724 w 7467600"/>
              <a:gd name="connsiteY445" fmla="*/ 6765577 h 6858000"/>
              <a:gd name="connsiteX446" fmla="*/ 1904650 w 7467600"/>
              <a:gd name="connsiteY446" fmla="*/ 6639616 h 6858000"/>
              <a:gd name="connsiteX447" fmla="*/ 1885273 w 7467600"/>
              <a:gd name="connsiteY447" fmla="*/ 6858000 h 6858000"/>
              <a:gd name="connsiteX448" fmla="*/ 1854363 w 7467600"/>
              <a:gd name="connsiteY448" fmla="*/ 6858000 h 6858000"/>
              <a:gd name="connsiteX449" fmla="*/ 1880391 w 7467600"/>
              <a:gd name="connsiteY449" fmla="*/ 6603796 h 6858000"/>
              <a:gd name="connsiteX450" fmla="*/ 1818273 w 7467600"/>
              <a:gd name="connsiteY450" fmla="*/ 6715729 h 6858000"/>
              <a:gd name="connsiteX451" fmla="*/ 1794691 w 7467600"/>
              <a:gd name="connsiteY451" fmla="*/ 6843239 h 6858000"/>
              <a:gd name="connsiteX452" fmla="*/ 1794914 w 7467600"/>
              <a:gd name="connsiteY452" fmla="*/ 6858000 h 6858000"/>
              <a:gd name="connsiteX453" fmla="*/ 1746128 w 7467600"/>
              <a:gd name="connsiteY453" fmla="*/ 6858000 h 6858000"/>
              <a:gd name="connsiteX454" fmla="*/ 1753934 w 7467600"/>
              <a:gd name="connsiteY454" fmla="*/ 6724796 h 6858000"/>
              <a:gd name="connsiteX455" fmla="*/ 1792053 w 7467600"/>
              <a:gd name="connsiteY455" fmla="*/ 6572396 h 6858000"/>
              <a:gd name="connsiteX456" fmla="*/ 1862248 w 7467600"/>
              <a:gd name="connsiteY456" fmla="*/ 6266397 h 6858000"/>
              <a:gd name="connsiteX457" fmla="*/ 1862250 w 7467600"/>
              <a:gd name="connsiteY457" fmla="*/ 6033531 h 6858000"/>
              <a:gd name="connsiteX458" fmla="*/ 1211999 w 7467600"/>
              <a:gd name="connsiteY458" fmla="*/ 6683610 h 6858000"/>
              <a:gd name="connsiteX459" fmla="*/ 1213266 w 7467600"/>
              <a:gd name="connsiteY459" fmla="*/ 6691947 h 6858000"/>
              <a:gd name="connsiteX460" fmla="*/ 1203370 w 7467600"/>
              <a:gd name="connsiteY460" fmla="*/ 6850676 h 6858000"/>
              <a:gd name="connsiteX461" fmla="*/ 1203671 w 7467600"/>
              <a:gd name="connsiteY461" fmla="*/ 6858000 h 6858000"/>
              <a:gd name="connsiteX462" fmla="*/ 1143180 w 7467600"/>
              <a:gd name="connsiteY462" fmla="*/ 6858000 h 6858000"/>
              <a:gd name="connsiteX463" fmla="*/ 1142176 w 7467600"/>
              <a:gd name="connsiteY463" fmla="*/ 6766045 h 6858000"/>
              <a:gd name="connsiteX464" fmla="*/ 1067484 w 7467600"/>
              <a:gd name="connsiteY464" fmla="*/ 6858000 h 6858000"/>
              <a:gd name="connsiteX465" fmla="*/ 953928 w 7467600"/>
              <a:gd name="connsiteY465" fmla="*/ 6858000 h 6858000"/>
              <a:gd name="connsiteX466" fmla="*/ 959715 w 7467600"/>
              <a:gd name="connsiteY466" fmla="*/ 6850185 h 6858000"/>
              <a:gd name="connsiteX467" fmla="*/ 1483788 w 7467600"/>
              <a:gd name="connsiteY467" fmla="*/ 6259174 h 6858000"/>
              <a:gd name="connsiteX468" fmla="*/ 1100671 w 7467600"/>
              <a:gd name="connsiteY468" fmla="*/ 6252137 h 6858000"/>
              <a:gd name="connsiteX469" fmla="*/ 1090144 w 7467600"/>
              <a:gd name="connsiteY469" fmla="*/ 6256748 h 6858000"/>
              <a:gd name="connsiteX470" fmla="*/ 1095872 w 7467600"/>
              <a:gd name="connsiteY470" fmla="*/ 6271892 h 6858000"/>
              <a:gd name="connsiteX471" fmla="*/ 262785 w 7467600"/>
              <a:gd name="connsiteY471" fmla="*/ 6845450 h 6858000"/>
              <a:gd name="connsiteX472" fmla="*/ 209968 w 7467600"/>
              <a:gd name="connsiteY472" fmla="*/ 6770713 h 6858000"/>
              <a:gd name="connsiteX473" fmla="*/ 873460 w 7467600"/>
              <a:gd name="connsiteY473" fmla="*/ 6253768 h 6858000"/>
              <a:gd name="connsiteX474" fmla="*/ 192686 w 7467600"/>
              <a:gd name="connsiteY474" fmla="*/ 5849257 h 6858000"/>
              <a:gd name="connsiteX475" fmla="*/ 4696 w 7467600"/>
              <a:gd name="connsiteY475" fmla="*/ 5697668 h 6858000"/>
              <a:gd name="connsiteX476" fmla="*/ 0 w 7467600"/>
              <a:gd name="connsiteY476" fmla="*/ 5689984 h 6858000"/>
              <a:gd name="connsiteX477" fmla="*/ 0 w 7467600"/>
              <a:gd name="connsiteY477" fmla="*/ 5513472 h 6858000"/>
              <a:gd name="connsiteX478" fmla="*/ 174101 w 7467600"/>
              <a:gd name="connsiteY478" fmla="*/ 5620277 h 6858000"/>
              <a:gd name="connsiteX479" fmla="*/ 891800 w 7467600"/>
              <a:gd name="connsiteY479" fmla="*/ 6036935 h 6858000"/>
              <a:gd name="connsiteX480" fmla="*/ 1072219 w 7467600"/>
              <a:gd name="connsiteY480" fmla="*/ 6169443 h 6858000"/>
              <a:gd name="connsiteX481" fmla="*/ 1074117 w 7467600"/>
              <a:gd name="connsiteY481" fmla="*/ 6170301 h 6858000"/>
              <a:gd name="connsiteX482" fmla="*/ 1083114 w 7467600"/>
              <a:gd name="connsiteY482" fmla="*/ 6174131 h 6858000"/>
              <a:gd name="connsiteX483" fmla="*/ 1543010 w 7467600"/>
              <a:gd name="connsiteY483" fmla="*/ 6191140 h 6858000"/>
              <a:gd name="connsiteX484" fmla="*/ 1551080 w 7467600"/>
              <a:gd name="connsiteY484" fmla="*/ 6195006 h 6858000"/>
              <a:gd name="connsiteX485" fmla="*/ 2345443 w 7467600"/>
              <a:gd name="connsiteY485" fmla="*/ 5549882 h 6858000"/>
              <a:gd name="connsiteX486" fmla="*/ 1721499 w 7467600"/>
              <a:gd name="connsiteY486" fmla="*/ 5599969 h 6858000"/>
              <a:gd name="connsiteX487" fmla="*/ 767716 w 7467600"/>
              <a:gd name="connsiteY487" fmla="*/ 5472768 h 6858000"/>
              <a:gd name="connsiteX488" fmla="*/ 722147 w 7467600"/>
              <a:gd name="connsiteY488" fmla="*/ 5393091 h 6858000"/>
              <a:gd name="connsiteX489" fmla="*/ 1485552 w 7467600"/>
              <a:gd name="connsiteY489" fmla="*/ 5313202 h 6858000"/>
              <a:gd name="connsiteX490" fmla="*/ 2143004 w 7467600"/>
              <a:gd name="connsiteY490" fmla="*/ 5402420 h 6858000"/>
              <a:gd name="connsiteX491" fmla="*/ 1933391 w 7467600"/>
              <a:gd name="connsiteY491" fmla="*/ 5156971 h 6858000"/>
              <a:gd name="connsiteX492" fmla="*/ 1827118 w 7467600"/>
              <a:gd name="connsiteY492" fmla="*/ 4968410 h 6858000"/>
              <a:gd name="connsiteX493" fmla="*/ 1837349 w 7467600"/>
              <a:gd name="connsiteY493" fmla="*/ 4956357 h 6858000"/>
              <a:gd name="connsiteX494" fmla="*/ 2162835 w 7467600"/>
              <a:gd name="connsiteY494" fmla="*/ 5187853 h 6858000"/>
              <a:gd name="connsiteX495" fmla="*/ 2257167 w 7467600"/>
              <a:gd name="connsiteY495" fmla="*/ 5462123 h 6858000"/>
              <a:gd name="connsiteX496" fmla="*/ 2261598 w 7467600"/>
              <a:gd name="connsiteY496" fmla="*/ 5467998 h 6858000"/>
              <a:gd name="connsiteX497" fmla="*/ 2437177 w 7467600"/>
              <a:gd name="connsiteY497" fmla="*/ 5479608 h 6858000"/>
              <a:gd name="connsiteX498" fmla="*/ 2445247 w 7467600"/>
              <a:gd name="connsiteY498" fmla="*/ 5483476 h 6858000"/>
              <a:gd name="connsiteX499" fmla="*/ 2743626 w 7467600"/>
              <a:gd name="connsiteY499" fmla="*/ 5304819 h 6858000"/>
              <a:gd name="connsiteX500" fmla="*/ 3048102 w 7467600"/>
              <a:gd name="connsiteY500" fmla="*/ 5150595 h 6858000"/>
              <a:gd name="connsiteX501" fmla="*/ 1799414 w 7467600"/>
              <a:gd name="connsiteY501" fmla="*/ 4694732 h 6858000"/>
              <a:gd name="connsiteX502" fmla="*/ 1771735 w 7467600"/>
              <a:gd name="connsiteY502" fmla="*/ 4619929 h 6858000"/>
              <a:gd name="connsiteX503" fmla="*/ 3104273 w 7467600"/>
              <a:gd name="connsiteY503" fmla="*/ 5076159 h 6858000"/>
              <a:gd name="connsiteX504" fmla="*/ 3113245 w 7467600"/>
              <a:gd name="connsiteY504" fmla="*/ 5090705 h 6858000"/>
              <a:gd name="connsiteX505" fmla="*/ 3126294 w 7467600"/>
              <a:gd name="connsiteY505" fmla="*/ 5114400 h 6858000"/>
              <a:gd name="connsiteX506" fmla="*/ 3937433 w 7467600"/>
              <a:gd name="connsiteY506" fmla="*/ 4830473 h 6858000"/>
              <a:gd name="connsiteX507" fmla="*/ 3590475 w 7467600"/>
              <a:gd name="connsiteY507" fmla="*/ 4597974 h 6858000"/>
              <a:gd name="connsiteX508" fmla="*/ 3100264 w 7467600"/>
              <a:gd name="connsiteY508" fmla="*/ 4579845 h 6858000"/>
              <a:gd name="connsiteX509" fmla="*/ 2183576 w 7467600"/>
              <a:gd name="connsiteY509" fmla="*/ 4227150 h 6858000"/>
              <a:gd name="connsiteX510" fmla="*/ 2151029 w 7467600"/>
              <a:gd name="connsiteY510" fmla="*/ 4146947 h 6858000"/>
              <a:gd name="connsiteX511" fmla="*/ 3563434 w 7467600"/>
              <a:gd name="connsiteY511" fmla="*/ 4469115 h 6858000"/>
              <a:gd name="connsiteX512" fmla="*/ 3177952 w 7467600"/>
              <a:gd name="connsiteY512" fmla="*/ 3657386 h 6858000"/>
              <a:gd name="connsiteX513" fmla="*/ 3189263 w 7467600"/>
              <a:gd name="connsiteY513" fmla="*/ 3625726 h 6858000"/>
              <a:gd name="connsiteX514" fmla="*/ 3560912 w 7467600"/>
              <a:gd name="connsiteY514" fmla="*/ 4079863 h 6858000"/>
              <a:gd name="connsiteX515" fmla="*/ 3626636 w 7467600"/>
              <a:gd name="connsiteY515" fmla="*/ 4512230 h 6858000"/>
              <a:gd name="connsiteX516" fmla="*/ 3653088 w 7467600"/>
              <a:gd name="connsiteY516" fmla="*/ 4521417 h 6858000"/>
              <a:gd name="connsiteX517" fmla="*/ 3988128 w 7467600"/>
              <a:gd name="connsiteY517" fmla="*/ 4817267 h 6858000"/>
              <a:gd name="connsiteX518" fmla="*/ 4830582 w 7467600"/>
              <a:gd name="connsiteY518" fmla="*/ 4676000 h 6858000"/>
              <a:gd name="connsiteX519" fmla="*/ 4830100 w 7467600"/>
              <a:gd name="connsiteY519" fmla="*/ 4675554 h 6858000"/>
              <a:gd name="connsiteX520" fmla="*/ 4036318 w 7467600"/>
              <a:gd name="connsiteY520" fmla="*/ 4147013 h 6858000"/>
              <a:gd name="connsiteX521" fmla="*/ 3432098 w 7467600"/>
              <a:gd name="connsiteY521" fmla="*/ 3537312 h 6858000"/>
              <a:gd name="connsiteX522" fmla="*/ 3446761 w 7467600"/>
              <a:gd name="connsiteY522" fmla="*/ 3461278 h 6858000"/>
              <a:gd name="connsiteX523" fmla="*/ 4419733 w 7467600"/>
              <a:gd name="connsiteY523" fmla="*/ 3963555 h 6858000"/>
              <a:gd name="connsiteX524" fmla="*/ 4781371 w 7467600"/>
              <a:gd name="connsiteY524" fmla="*/ 4458604 h 6858000"/>
              <a:gd name="connsiteX525" fmla="*/ 4780440 w 7467600"/>
              <a:gd name="connsiteY525" fmla="*/ 4470290 h 6858000"/>
              <a:gd name="connsiteX526" fmla="*/ 4898954 w 7467600"/>
              <a:gd name="connsiteY526" fmla="*/ 4662092 h 6858000"/>
              <a:gd name="connsiteX527" fmla="*/ 4900699 w 7467600"/>
              <a:gd name="connsiteY527" fmla="*/ 4670867 h 6858000"/>
              <a:gd name="connsiteX528" fmla="*/ 5714511 w 7467600"/>
              <a:gd name="connsiteY528" fmla="*/ 4663483 h 6858000"/>
              <a:gd name="connsiteX529" fmla="*/ 5464793 w 7467600"/>
              <a:gd name="connsiteY529" fmla="*/ 4393556 h 6858000"/>
              <a:gd name="connsiteX530" fmla="*/ 5461897 w 7467600"/>
              <a:gd name="connsiteY530" fmla="*/ 4390879 h 6858000"/>
              <a:gd name="connsiteX531" fmla="*/ 4294126 w 7467600"/>
              <a:gd name="connsiteY531" fmla="*/ 3303048 h 6858000"/>
              <a:gd name="connsiteX532" fmla="*/ 4305321 w 7467600"/>
              <a:gd name="connsiteY532" fmla="*/ 3256953 h 6858000"/>
              <a:gd name="connsiteX533" fmla="*/ 4949299 w 7467600"/>
              <a:gd name="connsiteY533" fmla="*/ 3766336 h 6858000"/>
              <a:gd name="connsiteX534" fmla="*/ 5291452 w 7467600"/>
              <a:gd name="connsiteY534" fmla="*/ 4076801 h 6858000"/>
              <a:gd name="connsiteX535" fmla="*/ 5434998 w 7467600"/>
              <a:gd name="connsiteY535" fmla="*/ 4254100 h 6858000"/>
              <a:gd name="connsiteX536" fmla="*/ 5351015 w 7467600"/>
              <a:gd name="connsiteY536" fmla="*/ 3760989 h 6858000"/>
              <a:gd name="connsiteX537" fmla="*/ 5413780 w 7467600"/>
              <a:gd name="connsiteY537" fmla="*/ 2966265 h 6858000"/>
              <a:gd name="connsiteX538" fmla="*/ 5425627 w 7467600"/>
              <a:gd name="connsiteY538" fmla="*/ 2954192 h 6858000"/>
              <a:gd name="connsiteX539" fmla="*/ 6604735 w 7467600"/>
              <a:gd name="connsiteY539" fmla="*/ 2041381 h 6858000"/>
              <a:gd name="connsiteX540" fmla="*/ 7204487 w 7467600"/>
              <a:gd name="connsiteY540" fmla="*/ 2742112 h 6858000"/>
              <a:gd name="connsiteX541" fmla="*/ 7131592 w 7467600"/>
              <a:gd name="connsiteY541" fmla="*/ 2672096 h 6858000"/>
              <a:gd name="connsiteX542" fmla="*/ 6996344 w 7467600"/>
              <a:gd name="connsiteY542" fmla="*/ 2518310 h 6858000"/>
              <a:gd name="connsiteX543" fmla="*/ 6735495 w 7467600"/>
              <a:gd name="connsiteY543" fmla="*/ 2196890 h 6858000"/>
              <a:gd name="connsiteX544" fmla="*/ 6721901 w 7467600"/>
              <a:gd name="connsiteY544" fmla="*/ 2179274 h 6858000"/>
              <a:gd name="connsiteX545" fmla="*/ 6604735 w 7467600"/>
              <a:gd name="connsiteY545" fmla="*/ 2041381 h 6858000"/>
              <a:gd name="connsiteX546" fmla="*/ 6591670 w 7467600"/>
              <a:gd name="connsiteY546" fmla="*/ 1988277 h 6858000"/>
              <a:gd name="connsiteX547" fmla="*/ 6747349 w 7467600"/>
              <a:gd name="connsiteY547" fmla="*/ 2160069 h 6858000"/>
              <a:gd name="connsiteX548" fmla="*/ 6760943 w 7467600"/>
              <a:gd name="connsiteY548" fmla="*/ 2177686 h 6858000"/>
              <a:gd name="connsiteX549" fmla="*/ 7021065 w 7467600"/>
              <a:gd name="connsiteY549" fmla="*/ 2498102 h 6858000"/>
              <a:gd name="connsiteX550" fmla="*/ 7155223 w 7467600"/>
              <a:gd name="connsiteY550" fmla="*/ 2650386 h 6858000"/>
              <a:gd name="connsiteX551" fmla="*/ 7203167 w 7467600"/>
              <a:gd name="connsiteY551" fmla="*/ 2697288 h 6858000"/>
              <a:gd name="connsiteX552" fmla="*/ 6937703 w 7467600"/>
              <a:gd name="connsiteY552" fmla="*/ 2321981 h 6858000"/>
              <a:gd name="connsiteX553" fmla="*/ 6591670 w 7467600"/>
              <a:gd name="connsiteY553" fmla="*/ 1988277 h 6858000"/>
              <a:gd name="connsiteX554" fmla="*/ 5798671 w 7467600"/>
              <a:gd name="connsiteY554" fmla="*/ 1981601 h 6858000"/>
              <a:gd name="connsiteX555" fmla="*/ 5754709 w 7467600"/>
              <a:gd name="connsiteY555" fmla="*/ 2071454 h 6858000"/>
              <a:gd name="connsiteX556" fmla="*/ 5763044 w 7467600"/>
              <a:gd name="connsiteY556" fmla="*/ 2842206 h 6858000"/>
              <a:gd name="connsiteX557" fmla="*/ 5764974 w 7467600"/>
              <a:gd name="connsiteY557" fmla="*/ 2799609 h 6858000"/>
              <a:gd name="connsiteX558" fmla="*/ 5767665 w 7467600"/>
              <a:gd name="connsiteY558" fmla="*/ 2666409 h 6858000"/>
              <a:gd name="connsiteX559" fmla="*/ 5763055 w 7467600"/>
              <a:gd name="connsiteY559" fmla="*/ 2579705 h 6858000"/>
              <a:gd name="connsiteX560" fmla="*/ 5758079 w 7467600"/>
              <a:gd name="connsiteY560" fmla="*/ 2492508 h 6858000"/>
              <a:gd name="connsiteX561" fmla="*/ 5779325 w 7467600"/>
              <a:gd name="connsiteY561" fmla="*/ 2197069 h 6858000"/>
              <a:gd name="connsiteX562" fmla="*/ 5798671 w 7467600"/>
              <a:gd name="connsiteY562" fmla="*/ 1981601 h 6858000"/>
              <a:gd name="connsiteX563" fmla="*/ 5829202 w 7467600"/>
              <a:gd name="connsiteY563" fmla="*/ 1971679 h 6858000"/>
              <a:gd name="connsiteX564" fmla="*/ 5809558 w 7467600"/>
              <a:gd name="connsiteY564" fmla="*/ 2198043 h 6858000"/>
              <a:gd name="connsiteX565" fmla="*/ 5788653 w 7467600"/>
              <a:gd name="connsiteY565" fmla="*/ 2489430 h 6858000"/>
              <a:gd name="connsiteX566" fmla="*/ 5793439 w 7467600"/>
              <a:gd name="connsiteY566" fmla="*/ 2575235 h 6858000"/>
              <a:gd name="connsiteX567" fmla="*/ 5796837 w 7467600"/>
              <a:gd name="connsiteY567" fmla="*/ 2637633 h 6858000"/>
              <a:gd name="connsiteX568" fmla="*/ 5818614 w 7467600"/>
              <a:gd name="connsiteY568" fmla="*/ 2473055 h 6858000"/>
              <a:gd name="connsiteX569" fmla="*/ 5829202 w 7467600"/>
              <a:gd name="connsiteY569" fmla="*/ 1971679 h 6858000"/>
              <a:gd name="connsiteX570" fmla="*/ 5911389 w 7467600"/>
              <a:gd name="connsiteY570" fmla="*/ 1898371 h 6858000"/>
              <a:gd name="connsiteX571" fmla="*/ 6237627 w 7467600"/>
              <a:gd name="connsiteY571" fmla="*/ 2231921 h 6858000"/>
              <a:gd name="connsiteX572" fmla="*/ 5911389 w 7467600"/>
              <a:gd name="connsiteY572" fmla="*/ 1898371 h 6858000"/>
              <a:gd name="connsiteX573" fmla="*/ 6944437 w 7467600"/>
              <a:gd name="connsiteY573" fmla="*/ 1575402 h 6858000"/>
              <a:gd name="connsiteX574" fmla="*/ 6304730 w 7467600"/>
              <a:gd name="connsiteY574" fmla="*/ 1766654 h 6858000"/>
              <a:gd name="connsiteX575" fmla="*/ 6944437 w 7467600"/>
              <a:gd name="connsiteY575" fmla="*/ 1575402 h 6858000"/>
              <a:gd name="connsiteX576" fmla="*/ 7019523 w 7467600"/>
              <a:gd name="connsiteY576" fmla="*/ 1519450 h 6858000"/>
              <a:gd name="connsiteX577" fmla="*/ 6298091 w 7467600"/>
              <a:gd name="connsiteY577" fmla="*/ 1737122 h 6858000"/>
              <a:gd name="connsiteX578" fmla="*/ 7019523 w 7467600"/>
              <a:gd name="connsiteY578" fmla="*/ 1519450 h 6858000"/>
              <a:gd name="connsiteX579" fmla="*/ 2399523 w 7467600"/>
              <a:gd name="connsiteY579" fmla="*/ 1428234 h 6858000"/>
              <a:gd name="connsiteX580" fmla="*/ 2224982 w 7467600"/>
              <a:gd name="connsiteY580" fmla="*/ 1826201 h 6858000"/>
              <a:gd name="connsiteX581" fmla="*/ 2096099 w 7467600"/>
              <a:gd name="connsiteY581" fmla="*/ 2345900 h 6858000"/>
              <a:gd name="connsiteX582" fmla="*/ 2283317 w 7467600"/>
              <a:gd name="connsiteY582" fmla="*/ 1796925 h 6858000"/>
              <a:gd name="connsiteX583" fmla="*/ 2399523 w 7467600"/>
              <a:gd name="connsiteY583" fmla="*/ 1428234 h 6858000"/>
              <a:gd name="connsiteX584" fmla="*/ 2448558 w 7467600"/>
              <a:gd name="connsiteY584" fmla="*/ 1373435 h 6858000"/>
              <a:gd name="connsiteX585" fmla="*/ 2312521 w 7467600"/>
              <a:gd name="connsiteY585" fmla="*/ 1806140 h 6858000"/>
              <a:gd name="connsiteX586" fmla="*/ 2127533 w 7467600"/>
              <a:gd name="connsiteY586" fmla="*/ 2348380 h 6858000"/>
              <a:gd name="connsiteX587" fmla="*/ 2358080 w 7467600"/>
              <a:gd name="connsiteY587" fmla="*/ 1866134 h 6858000"/>
              <a:gd name="connsiteX588" fmla="*/ 2407436 w 7467600"/>
              <a:gd name="connsiteY588" fmla="*/ 1651070 h 6858000"/>
              <a:gd name="connsiteX589" fmla="*/ 2448558 w 7467600"/>
              <a:gd name="connsiteY589" fmla="*/ 1373435 h 6858000"/>
              <a:gd name="connsiteX590" fmla="*/ 278707 w 7467600"/>
              <a:gd name="connsiteY590" fmla="*/ 1352270 h 6858000"/>
              <a:gd name="connsiteX591" fmla="*/ 321570 w 7467600"/>
              <a:gd name="connsiteY591" fmla="*/ 1861610 h 6858000"/>
              <a:gd name="connsiteX592" fmla="*/ 294281 w 7467600"/>
              <a:gd name="connsiteY592" fmla="*/ 1440658 h 6858000"/>
              <a:gd name="connsiteX593" fmla="*/ 278707 w 7467600"/>
              <a:gd name="connsiteY593" fmla="*/ 1352270 h 6858000"/>
              <a:gd name="connsiteX594" fmla="*/ 1423821 w 7467600"/>
              <a:gd name="connsiteY594" fmla="*/ 1351958 h 6858000"/>
              <a:gd name="connsiteX595" fmla="*/ 1638521 w 7467600"/>
              <a:gd name="connsiteY595" fmla="*/ 1908470 h 6858000"/>
              <a:gd name="connsiteX596" fmla="*/ 1754199 w 7467600"/>
              <a:gd name="connsiteY596" fmla="*/ 2149284 h 6858000"/>
              <a:gd name="connsiteX597" fmla="*/ 1908359 w 7467600"/>
              <a:gd name="connsiteY597" fmla="*/ 2364988 h 6858000"/>
              <a:gd name="connsiteX598" fmla="*/ 1647661 w 7467600"/>
              <a:gd name="connsiteY598" fmla="*/ 1825945 h 6858000"/>
              <a:gd name="connsiteX599" fmla="*/ 1423821 w 7467600"/>
              <a:gd name="connsiteY599" fmla="*/ 1351958 h 6858000"/>
              <a:gd name="connsiteX600" fmla="*/ 1431890 w 7467600"/>
              <a:gd name="connsiteY600" fmla="*/ 1306475 h 6858000"/>
              <a:gd name="connsiteX601" fmla="*/ 1507597 w 7467600"/>
              <a:gd name="connsiteY601" fmla="*/ 1446132 h 6858000"/>
              <a:gd name="connsiteX602" fmla="*/ 1674586 w 7467600"/>
              <a:gd name="connsiteY602" fmla="*/ 1813832 h 6858000"/>
              <a:gd name="connsiteX603" fmla="*/ 1815950 w 7467600"/>
              <a:gd name="connsiteY603" fmla="*/ 2128564 h 6858000"/>
              <a:gd name="connsiteX604" fmla="*/ 1984242 w 7467600"/>
              <a:gd name="connsiteY604" fmla="*/ 2430829 h 6858000"/>
              <a:gd name="connsiteX605" fmla="*/ 2014023 w 7467600"/>
              <a:gd name="connsiteY605" fmla="*/ 2450995 h 6858000"/>
              <a:gd name="connsiteX606" fmla="*/ 1747337 w 7467600"/>
              <a:gd name="connsiteY606" fmla="*/ 1855264 h 6858000"/>
              <a:gd name="connsiteX607" fmla="*/ 1533749 w 7467600"/>
              <a:gd name="connsiteY607" fmla="*/ 1478656 h 6858000"/>
              <a:gd name="connsiteX608" fmla="*/ 1431890 w 7467600"/>
              <a:gd name="connsiteY608" fmla="*/ 1306475 h 6858000"/>
              <a:gd name="connsiteX609" fmla="*/ 5052692 w 7467600"/>
              <a:gd name="connsiteY609" fmla="*/ 1292994 h 6858000"/>
              <a:gd name="connsiteX610" fmla="*/ 5200661 w 7467600"/>
              <a:gd name="connsiteY610" fmla="*/ 1635186 h 6858000"/>
              <a:gd name="connsiteX611" fmla="*/ 5297138 w 7467600"/>
              <a:gd name="connsiteY611" fmla="*/ 1906351 h 6858000"/>
              <a:gd name="connsiteX612" fmla="*/ 5052692 w 7467600"/>
              <a:gd name="connsiteY612" fmla="*/ 1292994 h 6858000"/>
              <a:gd name="connsiteX613" fmla="*/ 5009948 w 7467600"/>
              <a:gd name="connsiteY613" fmla="*/ 1273619 h 6858000"/>
              <a:gd name="connsiteX614" fmla="*/ 5121777 w 7467600"/>
              <a:gd name="connsiteY614" fmla="*/ 1654213 h 6858000"/>
              <a:gd name="connsiteX615" fmla="*/ 5293545 w 7467600"/>
              <a:gd name="connsiteY615" fmla="*/ 2072247 h 6858000"/>
              <a:gd name="connsiteX616" fmla="*/ 5294042 w 7467600"/>
              <a:gd name="connsiteY616" fmla="*/ 2065019 h 6858000"/>
              <a:gd name="connsiteX617" fmla="*/ 5171936 w 7467600"/>
              <a:gd name="connsiteY617" fmla="*/ 1647613 h 6858000"/>
              <a:gd name="connsiteX618" fmla="*/ 5009948 w 7467600"/>
              <a:gd name="connsiteY618" fmla="*/ 1273619 h 6858000"/>
              <a:gd name="connsiteX619" fmla="*/ 655236 w 7467600"/>
              <a:gd name="connsiteY619" fmla="*/ 1268632 h 6858000"/>
              <a:gd name="connsiteX620" fmla="*/ 839521 w 7467600"/>
              <a:gd name="connsiteY620" fmla="*/ 1685315 h 6858000"/>
              <a:gd name="connsiteX621" fmla="*/ 1109416 w 7467600"/>
              <a:gd name="connsiteY621" fmla="*/ 2061663 h 6858000"/>
              <a:gd name="connsiteX622" fmla="*/ 1298300 w 7467600"/>
              <a:gd name="connsiteY622" fmla="*/ 2247742 h 6858000"/>
              <a:gd name="connsiteX623" fmla="*/ 1125871 w 7467600"/>
              <a:gd name="connsiteY623" fmla="*/ 1989513 h 6858000"/>
              <a:gd name="connsiteX624" fmla="*/ 981574 w 7467600"/>
              <a:gd name="connsiteY624" fmla="*/ 1783157 h 6858000"/>
              <a:gd name="connsiteX625" fmla="*/ 922198 w 7467600"/>
              <a:gd name="connsiteY625" fmla="*/ 1677437 h 6858000"/>
              <a:gd name="connsiteX626" fmla="*/ 869293 w 7467600"/>
              <a:gd name="connsiteY626" fmla="*/ 1583214 h 6858000"/>
              <a:gd name="connsiteX627" fmla="*/ 751431 w 7467600"/>
              <a:gd name="connsiteY627" fmla="*/ 1405731 h 6858000"/>
              <a:gd name="connsiteX628" fmla="*/ 655236 w 7467600"/>
              <a:gd name="connsiteY628" fmla="*/ 1268632 h 6858000"/>
              <a:gd name="connsiteX629" fmla="*/ 6516292 w 7467600"/>
              <a:gd name="connsiteY629" fmla="*/ 1263064 h 6858000"/>
              <a:gd name="connsiteX630" fmla="*/ 5736320 w 7467600"/>
              <a:gd name="connsiteY630" fmla="*/ 1501803 h 6858000"/>
              <a:gd name="connsiteX631" fmla="*/ 6516292 w 7467600"/>
              <a:gd name="connsiteY631" fmla="*/ 1263064 h 6858000"/>
              <a:gd name="connsiteX632" fmla="*/ 291466 w 7467600"/>
              <a:gd name="connsiteY632" fmla="*/ 1250369 h 6858000"/>
              <a:gd name="connsiteX633" fmla="*/ 323180 w 7467600"/>
              <a:gd name="connsiteY633" fmla="*/ 1435283 h 6858000"/>
              <a:gd name="connsiteX634" fmla="*/ 349381 w 7467600"/>
              <a:gd name="connsiteY634" fmla="*/ 1875041 h 6858000"/>
              <a:gd name="connsiteX635" fmla="*/ 374363 w 7467600"/>
              <a:gd name="connsiteY635" fmla="*/ 1506494 h 6858000"/>
              <a:gd name="connsiteX636" fmla="*/ 302168 w 7467600"/>
              <a:gd name="connsiteY636" fmla="*/ 1274495 h 6858000"/>
              <a:gd name="connsiteX637" fmla="*/ 291466 w 7467600"/>
              <a:gd name="connsiteY637" fmla="*/ 1250369 h 6858000"/>
              <a:gd name="connsiteX638" fmla="*/ 678222 w 7467600"/>
              <a:gd name="connsiteY638" fmla="*/ 1248670 h 6858000"/>
              <a:gd name="connsiteX639" fmla="*/ 775536 w 7467600"/>
              <a:gd name="connsiteY639" fmla="*/ 1388015 h 6858000"/>
              <a:gd name="connsiteX640" fmla="*/ 894529 w 7467600"/>
              <a:gd name="connsiteY640" fmla="*/ 1567739 h 6858000"/>
              <a:gd name="connsiteX641" fmla="*/ 948000 w 7467600"/>
              <a:gd name="connsiteY641" fmla="*/ 1663088 h 6858000"/>
              <a:gd name="connsiteX642" fmla="*/ 1006812 w 7467600"/>
              <a:gd name="connsiteY642" fmla="*/ 1767683 h 6858000"/>
              <a:gd name="connsiteX643" fmla="*/ 1149133 w 7467600"/>
              <a:gd name="connsiteY643" fmla="*/ 1971513 h 6858000"/>
              <a:gd name="connsiteX644" fmla="*/ 1333952 w 7467600"/>
              <a:gd name="connsiteY644" fmla="*/ 2251620 h 6858000"/>
              <a:gd name="connsiteX645" fmla="*/ 1337329 w 7467600"/>
              <a:gd name="connsiteY645" fmla="*/ 2258350 h 6858000"/>
              <a:gd name="connsiteX646" fmla="*/ 1014726 w 7467600"/>
              <a:gd name="connsiteY646" fmla="*/ 1615556 h 6858000"/>
              <a:gd name="connsiteX647" fmla="*/ 678222 w 7467600"/>
              <a:gd name="connsiteY647" fmla="*/ 1248670 h 6858000"/>
              <a:gd name="connsiteX648" fmla="*/ 6691602 w 7467600"/>
              <a:gd name="connsiteY648" fmla="*/ 1140573 h 6858000"/>
              <a:gd name="connsiteX649" fmla="*/ 6571100 w 7467600"/>
              <a:gd name="connsiteY649" fmla="*/ 1183662 h 6858000"/>
              <a:gd name="connsiteX650" fmla="*/ 6241687 w 7467600"/>
              <a:gd name="connsiteY650" fmla="*/ 1257600 h 6858000"/>
              <a:gd name="connsiteX651" fmla="*/ 5693009 w 7467600"/>
              <a:gd name="connsiteY651" fmla="*/ 1478256 h 6858000"/>
              <a:gd name="connsiteX652" fmla="*/ 6548420 w 7467600"/>
              <a:gd name="connsiteY652" fmla="*/ 1214599 h 6858000"/>
              <a:gd name="connsiteX653" fmla="*/ 6605473 w 7467600"/>
              <a:gd name="connsiteY653" fmla="*/ 1184686 h 6858000"/>
              <a:gd name="connsiteX654" fmla="*/ 6691602 w 7467600"/>
              <a:gd name="connsiteY654" fmla="*/ 1140573 h 6858000"/>
              <a:gd name="connsiteX655" fmla="*/ 4002475 w 7467600"/>
              <a:gd name="connsiteY655" fmla="*/ 1037802 h 6858000"/>
              <a:gd name="connsiteX656" fmla="*/ 4000324 w 7467600"/>
              <a:gd name="connsiteY656" fmla="*/ 1039362 h 6858000"/>
              <a:gd name="connsiteX657" fmla="*/ 4002862 w 7467600"/>
              <a:gd name="connsiteY657" fmla="*/ 1042866 h 6858000"/>
              <a:gd name="connsiteX658" fmla="*/ 4002475 w 7467600"/>
              <a:gd name="connsiteY658" fmla="*/ 1037802 h 6858000"/>
              <a:gd name="connsiteX659" fmla="*/ 506322 w 7467600"/>
              <a:gd name="connsiteY659" fmla="*/ 1020997 h 6858000"/>
              <a:gd name="connsiteX660" fmla="*/ 533068 w 7467600"/>
              <a:gd name="connsiteY660" fmla="*/ 1029409 h 6858000"/>
              <a:gd name="connsiteX661" fmla="*/ 1232525 w 7467600"/>
              <a:gd name="connsiteY661" fmla="*/ 1804675 h 6858000"/>
              <a:gd name="connsiteX662" fmla="*/ 1388858 w 7467600"/>
              <a:gd name="connsiteY662" fmla="*/ 2368011 h 6858000"/>
              <a:gd name="connsiteX663" fmla="*/ 1384098 w 7467600"/>
              <a:gd name="connsiteY663" fmla="*/ 2378125 h 6858000"/>
              <a:gd name="connsiteX664" fmla="*/ 1425393 w 7467600"/>
              <a:gd name="connsiteY664" fmla="*/ 2589124 h 6858000"/>
              <a:gd name="connsiteX665" fmla="*/ 1424001 w 7467600"/>
              <a:gd name="connsiteY665" fmla="*/ 2597541 h 6858000"/>
              <a:gd name="connsiteX666" fmla="*/ 2152729 w 7467600"/>
              <a:gd name="connsiteY666" fmla="*/ 2864487 h 6858000"/>
              <a:gd name="connsiteX667" fmla="*/ 2020609 w 7467600"/>
              <a:gd name="connsiteY667" fmla="*/ 2539671 h 6858000"/>
              <a:gd name="connsiteX668" fmla="*/ 2018920 w 7467600"/>
              <a:gd name="connsiteY668" fmla="*/ 2536309 h 6858000"/>
              <a:gd name="connsiteX669" fmla="*/ 1342441 w 7467600"/>
              <a:gd name="connsiteY669" fmla="*/ 1173017 h 6858000"/>
              <a:gd name="connsiteX670" fmla="*/ 1367925 w 7467600"/>
              <a:gd name="connsiteY670" fmla="*/ 1135648 h 6858000"/>
              <a:gd name="connsiteX671" fmla="*/ 1771401 w 7467600"/>
              <a:gd name="connsiteY671" fmla="*/ 1806673 h 6858000"/>
              <a:gd name="connsiteX672" fmla="*/ 1972385 w 7467600"/>
              <a:gd name="connsiteY672" fmla="*/ 2198735 h 6858000"/>
              <a:gd name="connsiteX673" fmla="*/ 2040892 w 7467600"/>
              <a:gd name="connsiteY673" fmla="*/ 2405205 h 6858000"/>
              <a:gd name="connsiteX674" fmla="*/ 2131689 w 7467600"/>
              <a:gd name="connsiteY674" fmla="*/ 1936926 h 6858000"/>
              <a:gd name="connsiteX675" fmla="*/ 2454820 w 7467600"/>
              <a:gd name="connsiteY675" fmla="*/ 1248808 h 6858000"/>
              <a:gd name="connsiteX676" fmla="*/ 2492512 w 7467600"/>
              <a:gd name="connsiteY676" fmla="*/ 1302920 h 6858000"/>
              <a:gd name="connsiteX677" fmla="*/ 2081216 w 7467600"/>
              <a:gd name="connsiteY677" fmla="*/ 2527513 h 6858000"/>
              <a:gd name="connsiteX678" fmla="*/ 2081211 w 7467600"/>
              <a:gd name="connsiteY678" fmla="*/ 2528916 h 6858000"/>
              <a:gd name="connsiteX679" fmla="*/ 2199067 w 7467600"/>
              <a:gd name="connsiteY679" fmla="*/ 2884061 h 6858000"/>
              <a:gd name="connsiteX680" fmla="*/ 3192586 w 7467600"/>
              <a:gd name="connsiteY680" fmla="*/ 3411496 h 6858000"/>
              <a:gd name="connsiteX681" fmla="*/ 3182620 w 7467600"/>
              <a:gd name="connsiteY681" fmla="*/ 3483279 h 6858000"/>
              <a:gd name="connsiteX682" fmla="*/ 2435119 w 7467600"/>
              <a:gd name="connsiteY682" fmla="*/ 3080173 h 6858000"/>
              <a:gd name="connsiteX683" fmla="*/ 2410152 w 7467600"/>
              <a:gd name="connsiteY683" fmla="*/ 3063751 h 6858000"/>
              <a:gd name="connsiteX684" fmla="*/ 2408099 w 7467600"/>
              <a:gd name="connsiteY684" fmla="*/ 3064403 h 6858000"/>
              <a:gd name="connsiteX685" fmla="*/ 2407218 w 7467600"/>
              <a:gd name="connsiteY685" fmla="*/ 3070324 h 6858000"/>
              <a:gd name="connsiteX686" fmla="*/ 2380138 w 7467600"/>
              <a:gd name="connsiteY686" fmla="*/ 3099341 h 6858000"/>
              <a:gd name="connsiteX687" fmla="*/ 1765923 w 7467600"/>
              <a:gd name="connsiteY687" fmla="*/ 3581043 h 6858000"/>
              <a:gd name="connsiteX688" fmla="*/ 1702258 w 7467600"/>
              <a:gd name="connsiteY688" fmla="*/ 3612286 h 6858000"/>
              <a:gd name="connsiteX689" fmla="*/ 1538370 w 7467600"/>
              <a:gd name="connsiteY689" fmla="*/ 3811804 h 6858000"/>
              <a:gd name="connsiteX690" fmla="*/ 542867 w 7467600"/>
              <a:gd name="connsiteY690" fmla="*/ 4944092 h 6858000"/>
              <a:gd name="connsiteX691" fmla="*/ 515800 w 7467600"/>
              <a:gd name="connsiteY691" fmla="*/ 4862180 h 6858000"/>
              <a:gd name="connsiteX692" fmla="*/ 909145 w 7467600"/>
              <a:gd name="connsiteY692" fmla="*/ 4199225 h 6858000"/>
              <a:gd name="connsiteX693" fmla="*/ 1214067 w 7467600"/>
              <a:gd name="connsiteY693" fmla="*/ 3908561 h 6858000"/>
              <a:gd name="connsiteX694" fmla="*/ 640967 w 7467600"/>
              <a:gd name="connsiteY694" fmla="*/ 4105601 h 6858000"/>
              <a:gd name="connsiteX695" fmla="*/ 112563 w 7467600"/>
              <a:gd name="connsiteY695" fmla="*/ 4396952 h 6858000"/>
              <a:gd name="connsiteX696" fmla="*/ 0 w 7467600"/>
              <a:gd name="connsiteY696" fmla="*/ 4466006 h 6858000"/>
              <a:gd name="connsiteX697" fmla="*/ 0 w 7467600"/>
              <a:gd name="connsiteY697" fmla="*/ 4233763 h 6858000"/>
              <a:gd name="connsiteX698" fmla="*/ 36881 w 7467600"/>
              <a:gd name="connsiteY698" fmla="*/ 4200118 h 6858000"/>
              <a:gd name="connsiteX699" fmla="*/ 910534 w 7467600"/>
              <a:gd name="connsiteY699" fmla="*/ 3629753 h 6858000"/>
              <a:gd name="connsiteX700" fmla="*/ 1578717 w 7467600"/>
              <a:gd name="connsiteY700" fmla="*/ 3575982 h 6858000"/>
              <a:gd name="connsiteX701" fmla="*/ 2338780 w 7467600"/>
              <a:gd name="connsiteY701" fmla="*/ 3033725 h 6858000"/>
              <a:gd name="connsiteX702" fmla="*/ 1807991 w 7467600"/>
              <a:gd name="connsiteY702" fmla="*/ 2807184 h 6858000"/>
              <a:gd name="connsiteX703" fmla="*/ 1416358 w 7467600"/>
              <a:gd name="connsiteY703" fmla="*/ 3112571 h 6858000"/>
              <a:gd name="connsiteX704" fmla="*/ 939066 w 7467600"/>
              <a:gd name="connsiteY704" fmla="*/ 3378798 h 6858000"/>
              <a:gd name="connsiteX705" fmla="*/ 115099 w 7467600"/>
              <a:gd name="connsiteY705" fmla="*/ 3607650 h 6858000"/>
              <a:gd name="connsiteX706" fmla="*/ 97284 w 7467600"/>
              <a:gd name="connsiteY706" fmla="*/ 3520393 h 6858000"/>
              <a:gd name="connsiteX707" fmla="*/ 922050 w 7467600"/>
              <a:gd name="connsiteY707" fmla="*/ 3074867 h 6858000"/>
              <a:gd name="connsiteX708" fmla="*/ 1405265 w 7467600"/>
              <a:gd name="connsiteY708" fmla="*/ 3016319 h 6858000"/>
              <a:gd name="connsiteX709" fmla="*/ 1407512 w 7467600"/>
              <a:gd name="connsiteY709" fmla="*/ 3018001 h 6858000"/>
              <a:gd name="connsiteX710" fmla="*/ 1726266 w 7467600"/>
              <a:gd name="connsiteY710" fmla="*/ 2777274 h 6858000"/>
              <a:gd name="connsiteX711" fmla="*/ 625390 w 7467600"/>
              <a:gd name="connsiteY711" fmla="*/ 2514541 h 6858000"/>
              <a:gd name="connsiteX712" fmla="*/ 619799 w 7467600"/>
              <a:gd name="connsiteY712" fmla="*/ 2527180 h 6858000"/>
              <a:gd name="connsiteX713" fmla="*/ 310030 w 7467600"/>
              <a:gd name="connsiteY713" fmla="*/ 2771818 h 6858000"/>
              <a:gd name="connsiteX714" fmla="*/ 173877 w 7467600"/>
              <a:gd name="connsiteY714" fmla="*/ 2937056 h 6858000"/>
              <a:gd name="connsiteX715" fmla="*/ 77889 w 7467600"/>
              <a:gd name="connsiteY715" fmla="*/ 3138440 h 6858000"/>
              <a:gd name="connsiteX716" fmla="*/ 0 w 7467600"/>
              <a:gd name="connsiteY716" fmla="*/ 3271395 h 6858000"/>
              <a:gd name="connsiteX717" fmla="*/ 0 w 7467600"/>
              <a:gd name="connsiteY717" fmla="*/ 3153002 h 6858000"/>
              <a:gd name="connsiteX718" fmla="*/ 2386 w 7467600"/>
              <a:gd name="connsiteY718" fmla="*/ 3149203 h 6858000"/>
              <a:gd name="connsiteX719" fmla="*/ 89753 w 7467600"/>
              <a:gd name="connsiteY719" fmla="*/ 2987702 h 6858000"/>
              <a:gd name="connsiteX720" fmla="*/ 76869 w 7467600"/>
              <a:gd name="connsiteY720" fmla="*/ 3005404 h 6858000"/>
              <a:gd name="connsiteX721" fmla="*/ 32049 w 7467600"/>
              <a:gd name="connsiteY721" fmla="*/ 3065814 h 6858000"/>
              <a:gd name="connsiteX722" fmla="*/ 0 w 7467600"/>
              <a:gd name="connsiteY722" fmla="*/ 3108744 h 6858000"/>
              <a:gd name="connsiteX723" fmla="*/ 0 w 7467600"/>
              <a:gd name="connsiteY723" fmla="*/ 3058059 h 6858000"/>
              <a:gd name="connsiteX724" fmla="*/ 7610 w 7467600"/>
              <a:gd name="connsiteY724" fmla="*/ 3047889 h 6858000"/>
              <a:gd name="connsiteX725" fmla="*/ 52419 w 7467600"/>
              <a:gd name="connsiteY725" fmla="*/ 2987479 h 6858000"/>
              <a:gd name="connsiteX726" fmla="*/ 59142 w 7467600"/>
              <a:gd name="connsiteY726" fmla="*/ 2978488 h 6858000"/>
              <a:gd name="connsiteX727" fmla="*/ 0 w 7467600"/>
              <a:gd name="connsiteY727" fmla="*/ 3015334 h 6858000"/>
              <a:gd name="connsiteX728" fmla="*/ 0 w 7467600"/>
              <a:gd name="connsiteY728" fmla="*/ 2914286 h 6858000"/>
              <a:gd name="connsiteX729" fmla="*/ 36383 w 7467600"/>
              <a:gd name="connsiteY729" fmla="*/ 2901128 h 6858000"/>
              <a:gd name="connsiteX730" fmla="*/ 156329 w 7467600"/>
              <a:gd name="connsiteY730" fmla="*/ 2840533 h 6858000"/>
              <a:gd name="connsiteX731" fmla="*/ 358355 w 7467600"/>
              <a:gd name="connsiteY731" fmla="*/ 2620471 h 6858000"/>
              <a:gd name="connsiteX732" fmla="*/ 510577 w 7467600"/>
              <a:gd name="connsiteY732" fmla="*/ 2501244 h 6858000"/>
              <a:gd name="connsiteX733" fmla="*/ 211967 w 7467600"/>
              <a:gd name="connsiteY733" fmla="*/ 2479171 h 6858000"/>
              <a:gd name="connsiteX734" fmla="*/ 0 w 7467600"/>
              <a:gd name="connsiteY734" fmla="*/ 2476398 h 6858000"/>
              <a:gd name="connsiteX735" fmla="*/ 0 w 7467600"/>
              <a:gd name="connsiteY735" fmla="*/ 2389189 h 6858000"/>
              <a:gd name="connsiteX736" fmla="*/ 103062 w 7467600"/>
              <a:gd name="connsiteY736" fmla="*/ 2389518 h 6858000"/>
              <a:gd name="connsiteX737" fmla="*/ 510734 w 7467600"/>
              <a:gd name="connsiteY737" fmla="*/ 2416201 h 6858000"/>
              <a:gd name="connsiteX738" fmla="*/ 279257 w 7467600"/>
              <a:gd name="connsiteY738" fmla="*/ 2092102 h 6858000"/>
              <a:gd name="connsiteX739" fmla="*/ 65265 w 7467600"/>
              <a:gd name="connsiteY739" fmla="*/ 2006049 h 6858000"/>
              <a:gd name="connsiteX740" fmla="*/ 0 w 7467600"/>
              <a:gd name="connsiteY740" fmla="*/ 1982532 h 6858000"/>
              <a:gd name="connsiteX741" fmla="*/ 0 w 7467600"/>
              <a:gd name="connsiteY741" fmla="*/ 1912789 h 6858000"/>
              <a:gd name="connsiteX742" fmla="*/ 97460 w 7467600"/>
              <a:gd name="connsiteY742" fmla="*/ 1953725 h 6858000"/>
              <a:gd name="connsiteX743" fmla="*/ 221272 w 7467600"/>
              <a:gd name="connsiteY743" fmla="*/ 1980766 h 6858000"/>
              <a:gd name="connsiteX744" fmla="*/ 116765 w 7467600"/>
              <a:gd name="connsiteY744" fmla="*/ 1911033 h 6858000"/>
              <a:gd name="connsiteX745" fmla="*/ 16405 w 7467600"/>
              <a:gd name="connsiteY745" fmla="*/ 1803412 h 6858000"/>
              <a:gd name="connsiteX746" fmla="*/ 0 w 7467600"/>
              <a:gd name="connsiteY746" fmla="*/ 1784777 h 6858000"/>
              <a:gd name="connsiteX747" fmla="*/ 0 w 7467600"/>
              <a:gd name="connsiteY747" fmla="*/ 1740082 h 6858000"/>
              <a:gd name="connsiteX748" fmla="*/ 39394 w 7467600"/>
              <a:gd name="connsiteY748" fmla="*/ 1784856 h 6858000"/>
              <a:gd name="connsiteX749" fmla="*/ 135813 w 7467600"/>
              <a:gd name="connsiteY749" fmla="*/ 1888838 h 6858000"/>
              <a:gd name="connsiteX750" fmla="*/ 242575 w 7467600"/>
              <a:gd name="connsiteY750" fmla="*/ 1958841 h 6858000"/>
              <a:gd name="connsiteX751" fmla="*/ 82197 w 7467600"/>
              <a:gd name="connsiteY751" fmla="*/ 1754826 h 6858000"/>
              <a:gd name="connsiteX752" fmla="*/ 0 w 7467600"/>
              <a:gd name="connsiteY752" fmla="*/ 1679650 h 6858000"/>
              <a:gd name="connsiteX753" fmla="*/ 0 w 7467600"/>
              <a:gd name="connsiteY753" fmla="*/ 1602463 h 6858000"/>
              <a:gd name="connsiteX754" fmla="*/ 84689 w 7467600"/>
              <a:gd name="connsiteY754" fmla="*/ 1677442 h 6858000"/>
              <a:gd name="connsiteX755" fmla="*/ 298437 w 7467600"/>
              <a:gd name="connsiteY755" fmla="*/ 1968019 h 6858000"/>
              <a:gd name="connsiteX756" fmla="*/ 227269 w 7467600"/>
              <a:gd name="connsiteY756" fmla="*/ 1114064 h 6858000"/>
              <a:gd name="connsiteX757" fmla="*/ 248003 w 7467600"/>
              <a:gd name="connsiteY757" fmla="*/ 1089613 h 6858000"/>
              <a:gd name="connsiteX758" fmla="*/ 427020 w 7467600"/>
              <a:gd name="connsiteY758" fmla="*/ 1619803 h 6858000"/>
              <a:gd name="connsiteX759" fmla="*/ 340345 w 7467600"/>
              <a:gd name="connsiteY759" fmla="*/ 2027739 h 6858000"/>
              <a:gd name="connsiteX760" fmla="*/ 360865 w 7467600"/>
              <a:gd name="connsiteY760" fmla="*/ 2044827 h 6858000"/>
              <a:gd name="connsiteX761" fmla="*/ 560414 w 7467600"/>
              <a:gd name="connsiteY761" fmla="*/ 2421457 h 6858000"/>
              <a:gd name="connsiteX762" fmla="*/ 1359703 w 7467600"/>
              <a:gd name="connsiteY762" fmla="*/ 2578554 h 6858000"/>
              <a:gd name="connsiteX763" fmla="*/ 1359422 w 7467600"/>
              <a:gd name="connsiteY763" fmla="*/ 2577994 h 6858000"/>
              <a:gd name="connsiteX764" fmla="*/ 828701 w 7467600"/>
              <a:gd name="connsiteY764" fmla="*/ 1839520 h 6858000"/>
              <a:gd name="connsiteX765" fmla="*/ 494427 w 7467600"/>
              <a:gd name="connsiteY765" fmla="*/ 1092333 h 6858000"/>
              <a:gd name="connsiteX766" fmla="*/ 506322 w 7467600"/>
              <a:gd name="connsiteY766" fmla="*/ 1020997 h 6858000"/>
              <a:gd name="connsiteX767" fmla="*/ 4570198 w 7467600"/>
              <a:gd name="connsiteY767" fmla="*/ 978081 h 6858000"/>
              <a:gd name="connsiteX768" fmla="*/ 4523691 w 7467600"/>
              <a:gd name="connsiteY768" fmla="*/ 1127776 h 6858000"/>
              <a:gd name="connsiteX769" fmla="*/ 4509875 w 7467600"/>
              <a:gd name="connsiteY769" fmla="*/ 1167552 h 6858000"/>
              <a:gd name="connsiteX770" fmla="*/ 4478168 w 7467600"/>
              <a:gd name="connsiteY770" fmla="*/ 1260735 h 6858000"/>
              <a:gd name="connsiteX771" fmla="*/ 4409309 w 7467600"/>
              <a:gd name="connsiteY771" fmla="*/ 1666996 h 6858000"/>
              <a:gd name="connsiteX772" fmla="*/ 4370031 w 7467600"/>
              <a:gd name="connsiteY772" fmla="*/ 1955666 h 6858000"/>
              <a:gd name="connsiteX773" fmla="*/ 4570198 w 7467600"/>
              <a:gd name="connsiteY773" fmla="*/ 978081 h 6858000"/>
              <a:gd name="connsiteX774" fmla="*/ 4557898 w 7467600"/>
              <a:gd name="connsiteY774" fmla="*/ 900011 h 6858000"/>
              <a:gd name="connsiteX775" fmla="*/ 4344840 w 7467600"/>
              <a:gd name="connsiteY775" fmla="*/ 1922038 h 6858000"/>
              <a:gd name="connsiteX776" fmla="*/ 4378710 w 7467600"/>
              <a:gd name="connsiteY776" fmla="*/ 1665516 h 6858000"/>
              <a:gd name="connsiteX777" fmla="*/ 4448798 w 7467600"/>
              <a:gd name="connsiteY777" fmla="*/ 1253024 h 6858000"/>
              <a:gd name="connsiteX778" fmla="*/ 4480315 w 7467600"/>
              <a:gd name="connsiteY778" fmla="*/ 1158454 h 6858000"/>
              <a:gd name="connsiteX779" fmla="*/ 4494133 w 7467600"/>
              <a:gd name="connsiteY779" fmla="*/ 1118676 h 6858000"/>
              <a:gd name="connsiteX780" fmla="*/ 4557898 w 7467600"/>
              <a:gd name="connsiteY780" fmla="*/ 900011 h 6858000"/>
              <a:gd name="connsiteX781" fmla="*/ 5870151 w 7467600"/>
              <a:gd name="connsiteY781" fmla="*/ 898890 h 6858000"/>
              <a:gd name="connsiteX782" fmla="*/ 5861335 w 7467600"/>
              <a:gd name="connsiteY782" fmla="*/ 899177 h 6858000"/>
              <a:gd name="connsiteX783" fmla="*/ 5843702 w 7467600"/>
              <a:gd name="connsiteY783" fmla="*/ 899748 h 6858000"/>
              <a:gd name="connsiteX784" fmla="*/ 5651107 w 7467600"/>
              <a:gd name="connsiteY784" fmla="*/ 920306 h 6858000"/>
              <a:gd name="connsiteX785" fmla="*/ 5459407 w 7467600"/>
              <a:gd name="connsiteY785" fmla="*/ 940975 h 6858000"/>
              <a:gd name="connsiteX786" fmla="*/ 5374846 w 7467600"/>
              <a:gd name="connsiteY786" fmla="*/ 941988 h 6858000"/>
              <a:gd name="connsiteX787" fmla="*/ 5256105 w 7467600"/>
              <a:gd name="connsiteY787" fmla="*/ 945632 h 6858000"/>
              <a:gd name="connsiteX788" fmla="*/ 5107071 w 7467600"/>
              <a:gd name="connsiteY788" fmla="*/ 969720 h 6858000"/>
              <a:gd name="connsiteX789" fmla="*/ 4998681 w 7467600"/>
              <a:gd name="connsiteY789" fmla="*/ 988771 h 6858000"/>
              <a:gd name="connsiteX790" fmla="*/ 5870151 w 7467600"/>
              <a:gd name="connsiteY790" fmla="*/ 898890 h 6858000"/>
              <a:gd name="connsiteX791" fmla="*/ 5504425 w 7467600"/>
              <a:gd name="connsiteY791" fmla="*/ 848067 h 6858000"/>
              <a:gd name="connsiteX792" fmla="*/ 4968849 w 7467600"/>
              <a:gd name="connsiteY792" fmla="*/ 962318 h 6858000"/>
              <a:gd name="connsiteX793" fmla="*/ 5104039 w 7467600"/>
              <a:gd name="connsiteY793" fmla="*/ 940634 h 6858000"/>
              <a:gd name="connsiteX794" fmla="*/ 5256311 w 7467600"/>
              <a:gd name="connsiteY794" fmla="*/ 916490 h 6858000"/>
              <a:gd name="connsiteX795" fmla="*/ 5377381 w 7467600"/>
              <a:gd name="connsiteY795" fmla="*/ 912671 h 6858000"/>
              <a:gd name="connsiteX796" fmla="*/ 5460148 w 7467600"/>
              <a:gd name="connsiteY796" fmla="*/ 911442 h 6858000"/>
              <a:gd name="connsiteX797" fmla="*/ 5648971 w 7467600"/>
              <a:gd name="connsiteY797" fmla="*/ 891331 h 6858000"/>
              <a:gd name="connsiteX798" fmla="*/ 5844807 w 7467600"/>
              <a:gd name="connsiteY798" fmla="*/ 870718 h 6858000"/>
              <a:gd name="connsiteX799" fmla="*/ 5862975 w 7467600"/>
              <a:gd name="connsiteY799" fmla="*/ 869756 h 6858000"/>
              <a:gd name="connsiteX800" fmla="*/ 5920887 w 7467600"/>
              <a:gd name="connsiteY800" fmla="*/ 865929 h 6858000"/>
              <a:gd name="connsiteX801" fmla="*/ 5504425 w 7467600"/>
              <a:gd name="connsiteY801" fmla="*/ 848067 h 6858000"/>
              <a:gd name="connsiteX802" fmla="*/ 3607114 w 7467600"/>
              <a:gd name="connsiteY802" fmla="*/ 467441 h 6858000"/>
              <a:gd name="connsiteX803" fmla="*/ 3296242 w 7467600"/>
              <a:gd name="connsiteY803" fmla="*/ 807991 h 6858000"/>
              <a:gd name="connsiteX804" fmla="*/ 3174674 w 7467600"/>
              <a:gd name="connsiteY804" fmla="*/ 919759 h 6858000"/>
              <a:gd name="connsiteX805" fmla="*/ 3042978 w 7467600"/>
              <a:gd name="connsiteY805" fmla="*/ 1054894 h 6858000"/>
              <a:gd name="connsiteX806" fmla="*/ 2968914 w 7467600"/>
              <a:gd name="connsiteY806" fmla="*/ 1133756 h 6858000"/>
              <a:gd name="connsiteX807" fmla="*/ 3103823 w 7467600"/>
              <a:gd name="connsiteY807" fmla="*/ 1026814 h 6858000"/>
              <a:gd name="connsiteX808" fmla="*/ 3607114 w 7467600"/>
              <a:gd name="connsiteY808" fmla="*/ 467441 h 6858000"/>
              <a:gd name="connsiteX809" fmla="*/ 3744487 w 7467600"/>
              <a:gd name="connsiteY809" fmla="*/ 383136 h 6858000"/>
              <a:gd name="connsiteX810" fmla="*/ 3970213 w 7467600"/>
              <a:gd name="connsiteY810" fmla="*/ 995559 h 6858000"/>
              <a:gd name="connsiteX811" fmla="*/ 3744487 w 7467600"/>
              <a:gd name="connsiteY811" fmla="*/ 383136 h 6858000"/>
              <a:gd name="connsiteX812" fmla="*/ 3624562 w 7467600"/>
              <a:gd name="connsiteY812" fmla="*/ 367041 h 6858000"/>
              <a:gd name="connsiteX813" fmla="*/ 3489712 w 7467600"/>
              <a:gd name="connsiteY813" fmla="*/ 485386 h 6858000"/>
              <a:gd name="connsiteX814" fmla="*/ 3182994 w 7467600"/>
              <a:gd name="connsiteY814" fmla="*/ 828265 h 6858000"/>
              <a:gd name="connsiteX815" fmla="*/ 2892114 w 7467600"/>
              <a:gd name="connsiteY815" fmla="*/ 1172635 h 6858000"/>
              <a:gd name="connsiteX816" fmla="*/ 3021459 w 7467600"/>
              <a:gd name="connsiteY816" fmla="*/ 1035385 h 6858000"/>
              <a:gd name="connsiteX817" fmla="*/ 3153873 w 7467600"/>
              <a:gd name="connsiteY817" fmla="*/ 898971 h 6858000"/>
              <a:gd name="connsiteX818" fmla="*/ 3276511 w 7467600"/>
              <a:gd name="connsiteY818" fmla="*/ 786423 h 6858000"/>
              <a:gd name="connsiteX819" fmla="*/ 3584154 w 7467600"/>
              <a:gd name="connsiteY819" fmla="*/ 448218 h 6858000"/>
              <a:gd name="connsiteX820" fmla="*/ 3624562 w 7467600"/>
              <a:gd name="connsiteY820" fmla="*/ 367041 h 6858000"/>
              <a:gd name="connsiteX821" fmla="*/ 3766672 w 7467600"/>
              <a:gd name="connsiteY821" fmla="*/ 359429 h 6858000"/>
              <a:gd name="connsiteX822" fmla="*/ 3996338 w 7467600"/>
              <a:gd name="connsiteY822" fmla="*/ 968237 h 6858000"/>
              <a:gd name="connsiteX823" fmla="*/ 3766672 w 7467600"/>
              <a:gd name="connsiteY823" fmla="*/ 359429 h 6858000"/>
              <a:gd name="connsiteX824" fmla="*/ 5805386 w 7467600"/>
              <a:gd name="connsiteY824" fmla="*/ 239240 h 6858000"/>
              <a:gd name="connsiteX825" fmla="*/ 5736947 w 7467600"/>
              <a:gd name="connsiteY825" fmla="*/ 261367 h 6858000"/>
              <a:gd name="connsiteX826" fmla="*/ 5427012 w 7467600"/>
              <a:gd name="connsiteY826" fmla="*/ 311272 h 6858000"/>
              <a:gd name="connsiteX827" fmla="*/ 5147818 w 7467600"/>
              <a:gd name="connsiteY827" fmla="*/ 322112 h 6858000"/>
              <a:gd name="connsiteX828" fmla="*/ 5060854 w 7467600"/>
              <a:gd name="connsiteY828" fmla="*/ 311882 h 6858000"/>
              <a:gd name="connsiteX829" fmla="*/ 4945989 w 7467600"/>
              <a:gd name="connsiteY829" fmla="*/ 300516 h 6858000"/>
              <a:gd name="connsiteX830" fmla="*/ 5410479 w 7467600"/>
              <a:gd name="connsiteY830" fmla="*/ 348434 h 6858000"/>
              <a:gd name="connsiteX831" fmla="*/ 5805386 w 7467600"/>
              <a:gd name="connsiteY831" fmla="*/ 239240 h 6858000"/>
              <a:gd name="connsiteX832" fmla="*/ 5905192 w 7467600"/>
              <a:gd name="connsiteY832" fmla="*/ 163079 h 6858000"/>
              <a:gd name="connsiteX833" fmla="*/ 5865655 w 7467600"/>
              <a:gd name="connsiteY833" fmla="*/ 171901 h 6858000"/>
              <a:gd name="connsiteX834" fmla="*/ 5259740 w 7467600"/>
              <a:gd name="connsiteY834" fmla="*/ 257013 h 6858000"/>
              <a:gd name="connsiteX835" fmla="*/ 5208466 w 7467600"/>
              <a:gd name="connsiteY835" fmla="*/ 257550 h 6858000"/>
              <a:gd name="connsiteX836" fmla="*/ 4980204 w 7467600"/>
              <a:gd name="connsiteY836" fmla="*/ 271903 h 6858000"/>
              <a:gd name="connsiteX837" fmla="*/ 5068068 w 7467600"/>
              <a:gd name="connsiteY837" fmla="*/ 282244 h 6858000"/>
              <a:gd name="connsiteX838" fmla="*/ 5153231 w 7467600"/>
              <a:gd name="connsiteY838" fmla="*/ 292240 h 6858000"/>
              <a:gd name="connsiteX839" fmla="*/ 5426491 w 7467600"/>
              <a:gd name="connsiteY839" fmla="*/ 281128 h 6858000"/>
              <a:gd name="connsiteX840" fmla="*/ 5731212 w 7467600"/>
              <a:gd name="connsiteY840" fmla="*/ 231951 h 6858000"/>
              <a:gd name="connsiteX841" fmla="*/ 5905192 w 7467600"/>
              <a:gd name="connsiteY841" fmla="*/ 163079 h 6858000"/>
              <a:gd name="connsiteX842" fmla="*/ 5944437 w 7467600"/>
              <a:gd name="connsiteY842" fmla="*/ 113829 h 6858000"/>
              <a:gd name="connsiteX843" fmla="*/ 5825032 w 7467600"/>
              <a:gd name="connsiteY843" fmla="*/ 146405 h 6858000"/>
              <a:gd name="connsiteX844" fmla="*/ 4955599 w 7467600"/>
              <a:gd name="connsiteY844" fmla="*/ 247008 h 6858000"/>
              <a:gd name="connsiteX845" fmla="*/ 5210104 w 7467600"/>
              <a:gd name="connsiteY845" fmla="*/ 228123 h 6858000"/>
              <a:gd name="connsiteX846" fmla="*/ 5261015 w 7467600"/>
              <a:gd name="connsiteY846" fmla="*/ 227087 h 6858000"/>
              <a:gd name="connsiteX847" fmla="*/ 5861181 w 7467600"/>
              <a:gd name="connsiteY847" fmla="*/ 143093 h 6858000"/>
              <a:gd name="connsiteX848" fmla="*/ 5961252 w 7467600"/>
              <a:gd name="connsiteY848" fmla="*/ 114820 h 6858000"/>
              <a:gd name="connsiteX849" fmla="*/ 5944437 w 7467600"/>
              <a:gd name="connsiteY849" fmla="*/ 113829 h 6858000"/>
              <a:gd name="connsiteX850" fmla="*/ 3882765 w 7467600"/>
              <a:gd name="connsiteY850" fmla="*/ 0 h 6858000"/>
              <a:gd name="connsiteX851" fmla="*/ 3995099 w 7467600"/>
              <a:gd name="connsiteY851" fmla="*/ 0 h 6858000"/>
              <a:gd name="connsiteX852" fmla="*/ 4163818 w 7467600"/>
              <a:gd name="connsiteY852" fmla="*/ 234104 h 6858000"/>
              <a:gd name="connsiteX853" fmla="*/ 4172099 w 7467600"/>
              <a:gd name="connsiteY853" fmla="*/ 234207 h 6858000"/>
              <a:gd name="connsiteX854" fmla="*/ 4784282 w 7467600"/>
              <a:gd name="connsiteY854" fmla="*/ 276561 h 6858000"/>
              <a:gd name="connsiteX855" fmla="*/ 4801687 w 7467600"/>
              <a:gd name="connsiteY855" fmla="*/ 267764 h 6858000"/>
              <a:gd name="connsiteX856" fmla="*/ 6082788 w 7467600"/>
              <a:gd name="connsiteY856" fmla="*/ 64119 h 6858000"/>
              <a:gd name="connsiteX857" fmla="*/ 6099442 w 7467600"/>
              <a:gd name="connsiteY857" fmla="*/ 82568 h 6858000"/>
              <a:gd name="connsiteX858" fmla="*/ 4804137 w 7467600"/>
              <a:gd name="connsiteY858" fmla="*/ 320931 h 6858000"/>
              <a:gd name="connsiteX859" fmla="*/ 4227047 w 7467600"/>
              <a:gd name="connsiteY859" fmla="*/ 313415 h 6858000"/>
              <a:gd name="connsiteX860" fmla="*/ 4346041 w 7467600"/>
              <a:gd name="connsiteY860" fmla="*/ 456086 h 6858000"/>
              <a:gd name="connsiteX861" fmla="*/ 4870967 w 7467600"/>
              <a:gd name="connsiteY861" fmla="*/ 963061 h 6858000"/>
              <a:gd name="connsiteX862" fmla="*/ 4889647 w 7467600"/>
              <a:gd name="connsiteY862" fmla="*/ 957147 h 6858000"/>
              <a:gd name="connsiteX863" fmla="*/ 5422504 w 7467600"/>
              <a:gd name="connsiteY863" fmla="*/ 805191 h 6858000"/>
              <a:gd name="connsiteX864" fmla="*/ 6087656 w 7467600"/>
              <a:gd name="connsiteY864" fmla="*/ 826703 h 6858000"/>
              <a:gd name="connsiteX865" fmla="*/ 6058717 w 7467600"/>
              <a:gd name="connsiteY865" fmla="*/ 865992 h 6858000"/>
              <a:gd name="connsiteX866" fmla="*/ 4974153 w 7467600"/>
              <a:gd name="connsiteY866" fmla="*/ 1045456 h 6858000"/>
              <a:gd name="connsiteX867" fmla="*/ 5627835 w 7467600"/>
              <a:gd name="connsiteY867" fmla="*/ 1472077 h 6858000"/>
              <a:gd name="connsiteX868" fmla="*/ 5629817 w 7467600"/>
              <a:gd name="connsiteY868" fmla="*/ 1471412 h 6858000"/>
              <a:gd name="connsiteX869" fmla="*/ 5634124 w 7467600"/>
              <a:gd name="connsiteY869" fmla="*/ 1470572 h 6858000"/>
              <a:gd name="connsiteX870" fmla="*/ 5755832 w 7467600"/>
              <a:gd name="connsiteY870" fmla="*/ 1383886 h 6858000"/>
              <a:gd name="connsiteX871" fmla="*/ 6014186 w 7467600"/>
              <a:gd name="connsiteY871" fmla="*/ 1279799 h 6858000"/>
              <a:gd name="connsiteX872" fmla="*/ 6901619 w 7467600"/>
              <a:gd name="connsiteY872" fmla="*/ 1047874 h 6858000"/>
              <a:gd name="connsiteX873" fmla="*/ 6931566 w 7467600"/>
              <a:gd name="connsiteY873" fmla="*/ 1062034 h 6858000"/>
              <a:gd name="connsiteX874" fmla="*/ 5790982 w 7467600"/>
              <a:gd name="connsiteY874" fmla="*/ 1561380 h 6858000"/>
              <a:gd name="connsiteX875" fmla="*/ 6188971 w 7467600"/>
              <a:gd name="connsiteY875" fmla="*/ 1755168 h 6858000"/>
              <a:gd name="connsiteX876" fmla="*/ 6202446 w 7467600"/>
              <a:gd name="connsiteY876" fmla="*/ 1752268 h 6858000"/>
              <a:gd name="connsiteX877" fmla="*/ 7179560 w 7467600"/>
              <a:gd name="connsiteY877" fmla="*/ 1467551 h 6858000"/>
              <a:gd name="connsiteX878" fmla="*/ 7158730 w 7467600"/>
              <a:gd name="connsiteY878" fmla="*/ 1507835 h 6858000"/>
              <a:gd name="connsiteX879" fmla="*/ 6326959 w 7467600"/>
              <a:gd name="connsiteY879" fmla="*/ 1817686 h 6858000"/>
              <a:gd name="connsiteX880" fmla="*/ 6537433 w 7467600"/>
              <a:gd name="connsiteY880" fmla="*/ 1907790 h 6858000"/>
              <a:gd name="connsiteX881" fmla="*/ 6550221 w 7467600"/>
              <a:gd name="connsiteY881" fmla="*/ 1910729 h 6858000"/>
              <a:gd name="connsiteX882" fmla="*/ 6964438 w 7467600"/>
              <a:gd name="connsiteY882" fmla="*/ 2209505 h 6858000"/>
              <a:gd name="connsiteX883" fmla="*/ 7367862 w 7467600"/>
              <a:gd name="connsiteY883" fmla="*/ 2806833 h 6858000"/>
              <a:gd name="connsiteX884" fmla="*/ 7364329 w 7467600"/>
              <a:gd name="connsiteY884" fmla="*/ 2826907 h 6858000"/>
              <a:gd name="connsiteX885" fmla="*/ 7290545 w 7467600"/>
              <a:gd name="connsiteY885" fmla="*/ 2850663 h 6858000"/>
              <a:gd name="connsiteX886" fmla="*/ 6472036 w 7467600"/>
              <a:gd name="connsiteY886" fmla="*/ 1959003 h 6858000"/>
              <a:gd name="connsiteX887" fmla="*/ 5792897 w 7467600"/>
              <a:gd name="connsiteY887" fmla="*/ 1647747 h 6858000"/>
              <a:gd name="connsiteX888" fmla="*/ 5842751 w 7467600"/>
              <a:gd name="connsiteY888" fmla="*/ 1816112 h 6858000"/>
              <a:gd name="connsiteX889" fmla="*/ 5847424 w 7467600"/>
              <a:gd name="connsiteY889" fmla="*/ 1815776 h 6858000"/>
              <a:gd name="connsiteX890" fmla="*/ 6399821 w 7467600"/>
              <a:gd name="connsiteY890" fmla="*/ 2344799 h 6858000"/>
              <a:gd name="connsiteX891" fmla="*/ 6323232 w 7467600"/>
              <a:gd name="connsiteY891" fmla="*/ 2389634 h 6858000"/>
              <a:gd name="connsiteX892" fmla="*/ 5942958 w 7467600"/>
              <a:gd name="connsiteY892" fmla="*/ 2077708 h 6858000"/>
              <a:gd name="connsiteX893" fmla="*/ 5921559 w 7467600"/>
              <a:gd name="connsiteY893" fmla="*/ 2378596 h 6858000"/>
              <a:gd name="connsiteX894" fmla="*/ 5817651 w 7467600"/>
              <a:gd name="connsiteY894" fmla="*/ 3023919 h 6858000"/>
              <a:gd name="connsiteX895" fmla="*/ 5729634 w 7467600"/>
              <a:gd name="connsiteY895" fmla="*/ 3051849 h 6858000"/>
              <a:gd name="connsiteX896" fmla="*/ 5611018 w 7467600"/>
              <a:gd name="connsiteY896" fmla="*/ 2316769 h 6858000"/>
              <a:gd name="connsiteX897" fmla="*/ 5687608 w 7467600"/>
              <a:gd name="connsiteY897" fmla="*/ 2039972 h 6858000"/>
              <a:gd name="connsiteX898" fmla="*/ 5657554 w 7467600"/>
              <a:gd name="connsiteY898" fmla="*/ 1576445 h 6858000"/>
              <a:gd name="connsiteX899" fmla="*/ 5150475 w 7467600"/>
              <a:gd name="connsiteY899" fmla="*/ 1274012 h 6858000"/>
              <a:gd name="connsiteX900" fmla="*/ 5349142 w 7467600"/>
              <a:gd name="connsiteY900" fmla="*/ 2204405 h 6858000"/>
              <a:gd name="connsiteX901" fmla="*/ 5262214 w 7467600"/>
              <a:gd name="connsiteY901" fmla="*/ 2233836 h 6858000"/>
              <a:gd name="connsiteX902" fmla="*/ 4981539 w 7467600"/>
              <a:gd name="connsiteY902" fmla="*/ 1542201 h 6858000"/>
              <a:gd name="connsiteX903" fmla="*/ 4958461 w 7467600"/>
              <a:gd name="connsiteY903" fmla="*/ 1136957 h 6858000"/>
              <a:gd name="connsiteX904" fmla="*/ 4655015 w 7467600"/>
              <a:gd name="connsiteY904" fmla="*/ 891426 h 6858000"/>
              <a:gd name="connsiteX905" fmla="*/ 4348002 w 7467600"/>
              <a:gd name="connsiteY905" fmla="*/ 2205895 h 6858000"/>
              <a:gd name="connsiteX906" fmla="*/ 4262250 w 7467600"/>
              <a:gd name="connsiteY906" fmla="*/ 2219972 h 6858000"/>
              <a:gd name="connsiteX907" fmla="*/ 4550611 w 7467600"/>
              <a:gd name="connsiteY907" fmla="*/ 817540 h 6858000"/>
              <a:gd name="connsiteX908" fmla="*/ 4564418 w 7467600"/>
              <a:gd name="connsiteY908" fmla="*/ 808293 h 6858000"/>
              <a:gd name="connsiteX909" fmla="*/ 4266388 w 7467600"/>
              <a:gd name="connsiteY909" fmla="*/ 500083 h 6858000"/>
              <a:gd name="connsiteX910" fmla="*/ 4032842 w 7467600"/>
              <a:gd name="connsiteY910" fmla="*/ 211809 h 6858000"/>
              <a:gd name="connsiteX911" fmla="*/ 3882765 w 7467600"/>
              <a:gd name="connsiteY911" fmla="*/ 0 h 6858000"/>
              <a:gd name="connsiteX912" fmla="*/ 3721337 w 7467600"/>
              <a:gd name="connsiteY912" fmla="*/ 0 h 6858000"/>
              <a:gd name="connsiteX913" fmla="*/ 3797544 w 7467600"/>
              <a:gd name="connsiteY913" fmla="*/ 0 h 6858000"/>
              <a:gd name="connsiteX914" fmla="*/ 3775734 w 7467600"/>
              <a:gd name="connsiteY914" fmla="*/ 95131 h 6858000"/>
              <a:gd name="connsiteX915" fmla="*/ 3724807 w 7467600"/>
              <a:gd name="connsiteY915" fmla="*/ 272257 h 6858000"/>
              <a:gd name="connsiteX916" fmla="*/ 3726844 w 7467600"/>
              <a:gd name="connsiteY916" fmla="*/ 282988 h 6858000"/>
              <a:gd name="connsiteX917" fmla="*/ 3742664 w 7467600"/>
              <a:gd name="connsiteY917" fmla="*/ 279918 h 6858000"/>
              <a:gd name="connsiteX918" fmla="*/ 4103910 w 7467600"/>
              <a:gd name="connsiteY918" fmla="*/ 1161917 h 6858000"/>
              <a:gd name="connsiteX919" fmla="*/ 4020269 w 7467600"/>
              <a:gd name="connsiteY919" fmla="*/ 1200406 h 6858000"/>
              <a:gd name="connsiteX920" fmla="*/ 3674882 w 7467600"/>
              <a:gd name="connsiteY920" fmla="*/ 488524 h 6858000"/>
              <a:gd name="connsiteX921" fmla="*/ 3132682 w 7467600"/>
              <a:gd name="connsiteY921" fmla="*/ 1072284 h 6858000"/>
              <a:gd name="connsiteX922" fmla="*/ 2716346 w 7467600"/>
              <a:gd name="connsiteY922" fmla="*/ 1276376 h 6858000"/>
              <a:gd name="connsiteX923" fmla="*/ 2716772 w 7467600"/>
              <a:gd name="connsiteY923" fmla="*/ 1255462 h 6858000"/>
              <a:gd name="connsiteX924" fmla="*/ 3471096 w 7467600"/>
              <a:gd name="connsiteY924" fmla="*/ 437072 h 6858000"/>
              <a:gd name="connsiteX925" fmla="*/ 3639057 w 7467600"/>
              <a:gd name="connsiteY925" fmla="*/ 286334 h 6858000"/>
              <a:gd name="connsiteX926" fmla="*/ 3640309 w 7467600"/>
              <a:gd name="connsiteY926" fmla="*/ 284664 h 6858000"/>
              <a:gd name="connsiteX927" fmla="*/ 3646022 w 7467600"/>
              <a:gd name="connsiteY927" fmla="*/ 276711 h 6858000"/>
              <a:gd name="connsiteX928" fmla="*/ 3707943 w 7467600"/>
              <a:gd name="connsiteY928" fmla="*/ 65958 h 6858000"/>
              <a:gd name="connsiteX929" fmla="*/ 3721337 w 7467600"/>
              <a:gd name="connsiteY929" fmla="*/ 0 h 6858000"/>
              <a:gd name="connsiteX930" fmla="*/ 2867960 w 7467600"/>
              <a:gd name="connsiteY930" fmla="*/ 0 h 6858000"/>
              <a:gd name="connsiteX931" fmla="*/ 2926351 w 7467600"/>
              <a:gd name="connsiteY931" fmla="*/ 0 h 6858000"/>
              <a:gd name="connsiteX932" fmla="*/ 2902823 w 7467600"/>
              <a:gd name="connsiteY932" fmla="*/ 262929 h 6858000"/>
              <a:gd name="connsiteX933" fmla="*/ 2940663 w 7467600"/>
              <a:gd name="connsiteY933" fmla="*/ 140884 h 6858000"/>
              <a:gd name="connsiteX934" fmla="*/ 2947039 w 7467600"/>
              <a:gd name="connsiteY934" fmla="*/ 122524 h 6858000"/>
              <a:gd name="connsiteX935" fmla="*/ 2984316 w 7467600"/>
              <a:gd name="connsiteY935" fmla="*/ 0 h 6858000"/>
              <a:gd name="connsiteX936" fmla="*/ 3016114 w 7467600"/>
              <a:gd name="connsiteY936" fmla="*/ 0 h 6858000"/>
              <a:gd name="connsiteX937" fmla="*/ 2979949 w 7467600"/>
              <a:gd name="connsiteY937" fmla="*/ 119274 h 6858000"/>
              <a:gd name="connsiteX938" fmla="*/ 3023879 w 7467600"/>
              <a:gd name="connsiteY938" fmla="*/ 0 h 6858000"/>
              <a:gd name="connsiteX939" fmla="*/ 3105400 w 7467600"/>
              <a:gd name="connsiteY939" fmla="*/ 0 h 6858000"/>
              <a:gd name="connsiteX940" fmla="*/ 3094669 w 7467600"/>
              <a:gd name="connsiteY940" fmla="*/ 30308 h 6858000"/>
              <a:gd name="connsiteX941" fmla="*/ 2901945 w 7467600"/>
              <a:gd name="connsiteY941" fmla="*/ 466538 h 6858000"/>
              <a:gd name="connsiteX942" fmla="*/ 2815209 w 7467600"/>
              <a:gd name="connsiteY942" fmla="*/ 497361 h 6858000"/>
              <a:gd name="connsiteX943" fmla="*/ 2844845 w 7467600"/>
              <a:gd name="connsiteY943" fmla="*/ 127638 h 6858000"/>
              <a:gd name="connsiteX944" fmla="*/ 2867960 w 7467600"/>
              <a:gd name="connsiteY944" fmla="*/ 0 h 6858000"/>
              <a:gd name="connsiteX945" fmla="*/ 1057230 w 7467600"/>
              <a:gd name="connsiteY945" fmla="*/ 0 h 6858000"/>
              <a:gd name="connsiteX946" fmla="*/ 1111003 w 7467600"/>
              <a:gd name="connsiteY946" fmla="*/ 0 h 6858000"/>
              <a:gd name="connsiteX947" fmla="*/ 1125553 w 7467600"/>
              <a:gd name="connsiteY947" fmla="*/ 52588 h 6858000"/>
              <a:gd name="connsiteX948" fmla="*/ 1304276 w 7467600"/>
              <a:gd name="connsiteY948" fmla="*/ 476275 h 6858000"/>
              <a:gd name="connsiteX949" fmla="*/ 1492066 w 7467600"/>
              <a:gd name="connsiteY949" fmla="*/ 886333 h 6858000"/>
              <a:gd name="connsiteX950" fmla="*/ 1423698 w 7467600"/>
              <a:gd name="connsiteY950" fmla="*/ 710817 h 6858000"/>
              <a:gd name="connsiteX951" fmla="*/ 1357609 w 7467600"/>
              <a:gd name="connsiteY951" fmla="*/ 532892 h 6858000"/>
              <a:gd name="connsiteX952" fmla="*/ 1309550 w 7467600"/>
              <a:gd name="connsiteY952" fmla="*/ 374031 h 6858000"/>
              <a:gd name="connsiteX953" fmla="*/ 1193673 w 7467600"/>
              <a:gd name="connsiteY953" fmla="*/ 49533 h 6858000"/>
              <a:gd name="connsiteX954" fmla="*/ 1164391 w 7467600"/>
              <a:gd name="connsiteY954" fmla="*/ 0 h 6858000"/>
              <a:gd name="connsiteX955" fmla="*/ 1200666 w 7467600"/>
              <a:gd name="connsiteY955" fmla="*/ 0 h 6858000"/>
              <a:gd name="connsiteX956" fmla="*/ 1223408 w 7467600"/>
              <a:gd name="connsiteY956" fmla="*/ 38996 h 6858000"/>
              <a:gd name="connsiteX957" fmla="*/ 1339635 w 7467600"/>
              <a:gd name="connsiteY957" fmla="*/ 365517 h 6858000"/>
              <a:gd name="connsiteX958" fmla="*/ 1387469 w 7467600"/>
              <a:gd name="connsiteY958" fmla="*/ 523079 h 6858000"/>
              <a:gd name="connsiteX959" fmla="*/ 1452685 w 7467600"/>
              <a:gd name="connsiteY959" fmla="*/ 699806 h 6858000"/>
              <a:gd name="connsiteX960" fmla="*/ 1492092 w 7467600"/>
              <a:gd name="connsiteY960" fmla="*/ 800424 h 6858000"/>
              <a:gd name="connsiteX961" fmla="*/ 1455302 w 7467600"/>
              <a:gd name="connsiteY961" fmla="*/ 632913 h 6858000"/>
              <a:gd name="connsiteX962" fmla="*/ 1222336 w 7467600"/>
              <a:gd name="connsiteY962" fmla="*/ 9480 h 6858000"/>
              <a:gd name="connsiteX963" fmla="*/ 1214634 w 7467600"/>
              <a:gd name="connsiteY963" fmla="*/ 0 h 6858000"/>
              <a:gd name="connsiteX964" fmla="*/ 1289827 w 7467600"/>
              <a:gd name="connsiteY964" fmla="*/ 0 h 6858000"/>
              <a:gd name="connsiteX965" fmla="*/ 1321076 w 7467600"/>
              <a:gd name="connsiteY965" fmla="*/ 59722 h 6858000"/>
              <a:gd name="connsiteX966" fmla="*/ 1512579 w 7467600"/>
              <a:gd name="connsiteY966" fmla="*/ 626441 h 6858000"/>
              <a:gd name="connsiteX967" fmla="*/ 1506076 w 7467600"/>
              <a:gd name="connsiteY967" fmla="*/ 1089289 h 6858000"/>
              <a:gd name="connsiteX968" fmla="*/ 1486346 w 7467600"/>
              <a:gd name="connsiteY968" fmla="*/ 1079919 h 6858000"/>
              <a:gd name="connsiteX969" fmla="*/ 1070511 w 7467600"/>
              <a:gd name="connsiteY969" fmla="*/ 48609 h 6858000"/>
              <a:gd name="connsiteX970" fmla="*/ 1057230 w 7467600"/>
              <a:gd name="connsiteY970" fmla="*/ 0 h 6858000"/>
              <a:gd name="connsiteX971" fmla="*/ 43151 w 7467600"/>
              <a:gd name="connsiteY971" fmla="*/ 0 h 6858000"/>
              <a:gd name="connsiteX972" fmla="*/ 95283 w 7467600"/>
              <a:gd name="connsiteY972" fmla="*/ 0 h 6858000"/>
              <a:gd name="connsiteX973" fmla="*/ 300708 w 7467600"/>
              <a:gd name="connsiteY973" fmla="*/ 154571 h 6858000"/>
              <a:gd name="connsiteX974" fmla="*/ 530414 w 7467600"/>
              <a:gd name="connsiteY974" fmla="*/ 354673 h 6858000"/>
              <a:gd name="connsiteX975" fmla="*/ 333785 w 7467600"/>
              <a:gd name="connsiteY975" fmla="*/ 161564 h 6858000"/>
              <a:gd name="connsiteX976" fmla="*/ 147005 w 7467600"/>
              <a:gd name="connsiteY976" fmla="*/ 0 h 6858000"/>
              <a:gd name="connsiteX977" fmla="*/ 272509 w 7467600"/>
              <a:gd name="connsiteY977" fmla="*/ 0 h 6858000"/>
              <a:gd name="connsiteX978" fmla="*/ 326276 w 7467600"/>
              <a:gd name="connsiteY978" fmla="*/ 45847 h 6858000"/>
              <a:gd name="connsiteX979" fmla="*/ 823759 w 7467600"/>
              <a:gd name="connsiteY979" fmla="*/ 574145 h 6858000"/>
              <a:gd name="connsiteX980" fmla="*/ 811254 w 7467600"/>
              <a:gd name="connsiteY980" fmla="*/ 665546 h 6858000"/>
              <a:gd name="connsiteX981" fmla="*/ 154042 w 7467600"/>
              <a:gd name="connsiteY981" fmla="*/ 261522 h 6858000"/>
              <a:gd name="connsiteX982" fmla="*/ 13550 w 7467600"/>
              <a:gd name="connsiteY982" fmla="*/ 158423 h 6858000"/>
              <a:gd name="connsiteX983" fmla="*/ 0 w 7467600"/>
              <a:gd name="connsiteY983" fmla="*/ 146618 h 6858000"/>
              <a:gd name="connsiteX984" fmla="*/ 0 w 7467600"/>
              <a:gd name="connsiteY984" fmla="*/ 59161 h 6858000"/>
              <a:gd name="connsiteX985" fmla="*/ 45427 w 7467600"/>
              <a:gd name="connsiteY985" fmla="*/ 101078 h 6858000"/>
              <a:gd name="connsiteX986" fmla="*/ 630103 w 7467600"/>
              <a:gd name="connsiteY986" fmla="*/ 485885 h 6858000"/>
              <a:gd name="connsiteX987" fmla="*/ 532040 w 7467600"/>
              <a:gd name="connsiteY987" fmla="*/ 399359 h 6858000"/>
              <a:gd name="connsiteX988" fmla="*/ 517618 w 7467600"/>
              <a:gd name="connsiteY988" fmla="*/ 385726 h 6858000"/>
              <a:gd name="connsiteX989" fmla="*/ 285074 w 7467600"/>
              <a:gd name="connsiteY989" fmla="*/ 182755 h 6858000"/>
              <a:gd name="connsiteX990" fmla="*/ 43151 w 7467600"/>
              <a:gd name="connsiteY99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312201 w 7467600"/>
              <a:gd name="connsiteY133" fmla="*/ 5128278 h 6858000"/>
              <a:gd name="connsiteX134" fmla="*/ 1903353 w 7467600"/>
              <a:gd name="connsiteY134" fmla="*/ 5044827 h 6858000"/>
              <a:gd name="connsiteX135" fmla="*/ 1936931 w 7467600"/>
              <a:gd name="connsiteY135" fmla="*/ 5093954 h 6858000"/>
              <a:gd name="connsiteX136" fmla="*/ 2195868 w 7467600"/>
              <a:gd name="connsiteY136" fmla="*/ 5396574 h 6858000"/>
              <a:gd name="connsiteX137" fmla="*/ 2088852 w 7467600"/>
              <a:gd name="connsiteY137" fmla="*/ 5166123 h 6858000"/>
              <a:gd name="connsiteX138" fmla="*/ 1958241 w 7467600"/>
              <a:gd name="connsiteY138" fmla="*/ 5067955 h 6858000"/>
              <a:gd name="connsiteX139" fmla="*/ 1903353 w 7467600"/>
              <a:gd name="connsiteY139" fmla="*/ 5044827 h 6858000"/>
              <a:gd name="connsiteX140" fmla="*/ 1979378 w 7467600"/>
              <a:gd name="connsiteY140" fmla="*/ 4769504 h 6858000"/>
              <a:gd name="connsiteX141" fmla="*/ 2882120 w 7467600"/>
              <a:gd name="connsiteY141" fmla="*/ 5064547 h 6858000"/>
              <a:gd name="connsiteX142" fmla="*/ 2793103 w 7467600"/>
              <a:gd name="connsiteY142" fmla="*/ 5039699 h 6858000"/>
              <a:gd name="connsiteX143" fmla="*/ 2770041 w 7467600"/>
              <a:gd name="connsiteY143" fmla="*/ 5033634 h 6858000"/>
              <a:gd name="connsiteX144" fmla="*/ 1979378 w 7467600"/>
              <a:gd name="connsiteY144" fmla="*/ 4769504 h 6858000"/>
              <a:gd name="connsiteX145" fmla="*/ 1927410 w 7467600"/>
              <a:gd name="connsiteY145" fmla="*/ 4716164 h 6858000"/>
              <a:gd name="connsiteX146" fmla="*/ 1959587 w 7467600"/>
              <a:gd name="connsiteY146" fmla="*/ 4728849 h 6858000"/>
              <a:gd name="connsiteX147" fmla="*/ 2777707 w 7467600"/>
              <a:gd name="connsiteY147" fmla="*/ 5003991 h 6858000"/>
              <a:gd name="connsiteX148" fmla="*/ 2800768 w 7467600"/>
              <a:gd name="connsiteY148" fmla="*/ 5010056 h 6858000"/>
              <a:gd name="connsiteX149" fmla="*/ 2879408 w 7467600"/>
              <a:gd name="connsiteY149" fmla="*/ 5031590 h 6858000"/>
              <a:gd name="connsiteX150" fmla="*/ 2862295 w 7467600"/>
              <a:gd name="connsiteY150" fmla="*/ 5022958 h 6858000"/>
              <a:gd name="connsiteX151" fmla="*/ 2813343 w 7467600"/>
              <a:gd name="connsiteY151" fmla="*/ 4998369 h 6858000"/>
              <a:gd name="connsiteX152" fmla="*/ 2646245 w 7467600"/>
              <a:gd name="connsiteY152" fmla="*/ 4930999 h 6858000"/>
              <a:gd name="connsiteX153" fmla="*/ 1999243 w 7467600"/>
              <a:gd name="connsiteY153" fmla="*/ 4730524 h 6858000"/>
              <a:gd name="connsiteX154" fmla="*/ 1979527 w 7467600"/>
              <a:gd name="connsiteY154" fmla="*/ 4726651 h 6858000"/>
              <a:gd name="connsiteX155" fmla="*/ 1927410 w 7467600"/>
              <a:gd name="connsiteY155" fmla="*/ 4716164 h 6858000"/>
              <a:gd name="connsiteX156" fmla="*/ 1997014 w 7467600"/>
              <a:gd name="connsiteY156" fmla="*/ 4698007 h 6858000"/>
              <a:gd name="connsiteX157" fmla="*/ 2005458 w 7467600"/>
              <a:gd name="connsiteY157" fmla="*/ 4699540 h 6858000"/>
              <a:gd name="connsiteX158" fmla="*/ 2657186 w 7467600"/>
              <a:gd name="connsiteY158" fmla="*/ 4901687 h 6858000"/>
              <a:gd name="connsiteX159" fmla="*/ 2826662 w 7467600"/>
              <a:gd name="connsiteY159" fmla="*/ 4970362 h 6858000"/>
              <a:gd name="connsiteX160" fmla="*/ 2876100 w 7467600"/>
              <a:gd name="connsiteY160" fmla="*/ 4995397 h 6858000"/>
              <a:gd name="connsiteX161" fmla="*/ 3042600 w 7467600"/>
              <a:gd name="connsiteY161" fmla="*/ 5059532 h 6858000"/>
              <a:gd name="connsiteX162" fmla="*/ 1997014 w 7467600"/>
              <a:gd name="connsiteY162" fmla="*/ 4698007 h 6858000"/>
              <a:gd name="connsiteX163" fmla="*/ 2305292 w 7467600"/>
              <a:gd name="connsiteY163" fmla="*/ 4219492 h 6858000"/>
              <a:gd name="connsiteX164" fmla="*/ 3360922 w 7467600"/>
              <a:gd name="connsiteY164" fmla="*/ 4529373 h 6858000"/>
              <a:gd name="connsiteX165" fmla="*/ 3492420 w 7467600"/>
              <a:gd name="connsiteY165" fmla="*/ 4510145 h 6858000"/>
              <a:gd name="connsiteX166" fmla="*/ 3364086 w 7467600"/>
              <a:gd name="connsiteY166" fmla="*/ 4480340 h 6858000"/>
              <a:gd name="connsiteX167" fmla="*/ 3225818 w 7467600"/>
              <a:gd name="connsiteY167" fmla="*/ 4411822 h 6858000"/>
              <a:gd name="connsiteX168" fmla="*/ 3129696 w 7467600"/>
              <a:gd name="connsiteY168" fmla="*/ 4360704 h 6858000"/>
              <a:gd name="connsiteX169" fmla="*/ 2814545 w 7467600"/>
              <a:gd name="connsiteY169" fmla="*/ 4282955 h 6858000"/>
              <a:gd name="connsiteX170" fmla="*/ 2305292 w 7467600"/>
              <a:gd name="connsiteY170" fmla="*/ 4219492 h 6858000"/>
              <a:gd name="connsiteX171" fmla="*/ 2626982 w 7467600"/>
              <a:gd name="connsiteY171" fmla="*/ 4206450 h 6858000"/>
              <a:gd name="connsiteX172" fmla="*/ 2490617 w 7467600"/>
              <a:gd name="connsiteY172" fmla="*/ 4206951 h 6858000"/>
              <a:gd name="connsiteX173" fmla="*/ 2819869 w 7467600"/>
              <a:gd name="connsiteY173" fmla="*/ 4252936 h 6858000"/>
              <a:gd name="connsiteX174" fmla="*/ 3143018 w 7467600"/>
              <a:gd name="connsiteY174" fmla="*/ 4332698 h 6858000"/>
              <a:gd name="connsiteX175" fmla="*/ 3241520 w 7467600"/>
              <a:gd name="connsiteY175" fmla="*/ 4385112 h 6858000"/>
              <a:gd name="connsiteX176" fmla="*/ 3374575 w 7467600"/>
              <a:gd name="connsiteY176" fmla="*/ 4451517 h 6858000"/>
              <a:gd name="connsiteX177" fmla="*/ 3505221 w 7467600"/>
              <a:gd name="connsiteY177" fmla="*/ 4480757 h 6858000"/>
              <a:gd name="connsiteX178" fmla="*/ 2626982 w 7467600"/>
              <a:gd name="connsiteY178" fmla="*/ 4206450 h 6858000"/>
              <a:gd name="connsiteX179" fmla="*/ 1310106 w 7467600"/>
              <a:gd name="connsiteY179" fmla="*/ 3943217 h 6858000"/>
              <a:gd name="connsiteX180" fmla="*/ 854994 w 7467600"/>
              <a:gd name="connsiteY180" fmla="*/ 4399136 h 6858000"/>
              <a:gd name="connsiteX181" fmla="*/ 742462 w 7467600"/>
              <a:gd name="connsiteY181" fmla="*/ 4594648 h 6858000"/>
              <a:gd name="connsiteX182" fmla="*/ 820602 w 7467600"/>
              <a:gd name="connsiteY182" fmla="*/ 4485915 h 6858000"/>
              <a:gd name="connsiteX183" fmla="*/ 878295 w 7467600"/>
              <a:gd name="connsiteY183" fmla="*/ 4403594 h 6858000"/>
              <a:gd name="connsiteX184" fmla="*/ 1240607 w 7467600"/>
              <a:gd name="connsiteY184" fmla="*/ 4010401 h 6858000"/>
              <a:gd name="connsiteX185" fmla="*/ 1310106 w 7467600"/>
              <a:gd name="connsiteY185" fmla="*/ 3943217 h 6858000"/>
              <a:gd name="connsiteX186" fmla="*/ 1423113 w 7467600"/>
              <a:gd name="connsiteY186" fmla="*/ 3874565 h 6858000"/>
              <a:gd name="connsiteX187" fmla="*/ 1260565 w 7467600"/>
              <a:gd name="connsiteY187" fmla="*/ 4031982 h 6858000"/>
              <a:gd name="connsiteX188" fmla="*/ 901900 w 7467600"/>
              <a:gd name="connsiteY188" fmla="*/ 4421236 h 6858000"/>
              <a:gd name="connsiteX189" fmla="*/ 845044 w 7467600"/>
              <a:gd name="connsiteY189" fmla="*/ 4502436 h 6858000"/>
              <a:gd name="connsiteX190" fmla="*/ 685926 w 7467600"/>
              <a:gd name="connsiteY190" fmla="*/ 4703069 h 6858000"/>
              <a:gd name="connsiteX191" fmla="*/ 684248 w 7467600"/>
              <a:gd name="connsiteY191" fmla="*/ 4706721 h 6858000"/>
              <a:gd name="connsiteX192" fmla="*/ 1423113 w 7467600"/>
              <a:gd name="connsiteY192" fmla="*/ 3874565 h 6858000"/>
              <a:gd name="connsiteX193" fmla="*/ 3316479 w 7467600"/>
              <a:gd name="connsiteY193" fmla="*/ 3872136 h 6858000"/>
              <a:gd name="connsiteX194" fmla="*/ 3546806 w 7467600"/>
              <a:gd name="connsiteY194" fmla="*/ 4356139 h 6858000"/>
              <a:gd name="connsiteX195" fmla="*/ 3364433 w 7467600"/>
              <a:gd name="connsiteY195" fmla="*/ 3953121 h 6858000"/>
              <a:gd name="connsiteX196" fmla="*/ 3316479 w 7467600"/>
              <a:gd name="connsiteY196" fmla="*/ 3872136 h 6858000"/>
              <a:gd name="connsiteX197" fmla="*/ 3291335 w 7467600"/>
              <a:gd name="connsiteY197" fmla="*/ 3767420 h 6858000"/>
              <a:gd name="connsiteX198" fmla="*/ 3390805 w 7467600"/>
              <a:gd name="connsiteY198" fmla="*/ 3937163 h 6858000"/>
              <a:gd name="connsiteX199" fmla="*/ 3579062 w 7467600"/>
              <a:gd name="connsiteY199" fmla="*/ 4359040 h 6858000"/>
              <a:gd name="connsiteX200" fmla="*/ 3467355 w 7467600"/>
              <a:gd name="connsiteY200" fmla="*/ 3988130 h 6858000"/>
              <a:gd name="connsiteX201" fmla="*/ 3310753 w 7467600"/>
              <a:gd name="connsiteY201" fmla="*/ 3787140 h 6858000"/>
              <a:gd name="connsiteX202" fmla="*/ 3291335 w 7467600"/>
              <a:gd name="connsiteY202" fmla="*/ 3767420 h 6858000"/>
              <a:gd name="connsiteX203" fmla="*/ 1635889 w 7467600"/>
              <a:gd name="connsiteY203" fmla="*/ 3709494 h 6858000"/>
              <a:gd name="connsiteX204" fmla="*/ 1634800 w 7467600"/>
              <a:gd name="connsiteY204" fmla="*/ 3731111 h 6858000"/>
              <a:gd name="connsiteX205" fmla="*/ 1635889 w 7467600"/>
              <a:gd name="connsiteY205" fmla="*/ 3709494 h 6858000"/>
              <a:gd name="connsiteX206" fmla="*/ 1510397 w 7467600"/>
              <a:gd name="connsiteY206" fmla="*/ 3684705 h 6858000"/>
              <a:gd name="connsiteX207" fmla="*/ 1146550 w 7467600"/>
              <a:gd name="connsiteY207" fmla="*/ 3802012 h 6858000"/>
              <a:gd name="connsiteX208" fmla="*/ 698834 w 7467600"/>
              <a:gd name="connsiteY208" fmla="*/ 3952272 h 6858000"/>
              <a:gd name="connsiteX209" fmla="*/ 34256 w 7467600"/>
              <a:gd name="connsiteY209" fmla="*/ 4347603 h 6858000"/>
              <a:gd name="connsiteX210" fmla="*/ 527241 w 7467600"/>
              <a:gd name="connsiteY210" fmla="*/ 4065078 h 6858000"/>
              <a:gd name="connsiteX211" fmla="*/ 1510397 w 7467600"/>
              <a:gd name="connsiteY211" fmla="*/ 3684705 h 6858000"/>
              <a:gd name="connsiteX212" fmla="*/ 1313114 w 7467600"/>
              <a:gd name="connsiteY212" fmla="*/ 3655216 h 6858000"/>
              <a:gd name="connsiteX213" fmla="*/ 1109304 w 7467600"/>
              <a:gd name="connsiteY213" fmla="*/ 3669030 h 6858000"/>
              <a:gd name="connsiteX214" fmla="*/ 8129 w 7467600"/>
              <a:gd name="connsiteY214" fmla="*/ 4330519 h 6858000"/>
              <a:gd name="connsiteX215" fmla="*/ 687572 w 7467600"/>
              <a:gd name="connsiteY215" fmla="*/ 3925629 h 6858000"/>
              <a:gd name="connsiteX216" fmla="*/ 1138365 w 7467600"/>
              <a:gd name="connsiteY216" fmla="*/ 3774515 h 6858000"/>
              <a:gd name="connsiteX217" fmla="*/ 1505579 w 7467600"/>
              <a:gd name="connsiteY217" fmla="*/ 3655526 h 6858000"/>
              <a:gd name="connsiteX218" fmla="*/ 1313114 w 7467600"/>
              <a:gd name="connsiteY218" fmla="*/ 3655216 h 6858000"/>
              <a:gd name="connsiteX219" fmla="*/ 3655073 w 7467600"/>
              <a:gd name="connsiteY219" fmla="*/ 3650884 h 6858000"/>
              <a:gd name="connsiteX220" fmla="*/ 3989938 w 7467600"/>
              <a:gd name="connsiteY220" fmla="*/ 3991685 h 6858000"/>
              <a:gd name="connsiteX221" fmla="*/ 4393907 w 7467600"/>
              <a:gd name="connsiteY221" fmla="*/ 4261258 h 6858000"/>
              <a:gd name="connsiteX222" fmla="*/ 4648051 w 7467600"/>
              <a:gd name="connsiteY222" fmla="*/ 4374051 h 6858000"/>
              <a:gd name="connsiteX223" fmla="*/ 4383389 w 7467600"/>
              <a:gd name="connsiteY223" fmla="*/ 4184369 h 6858000"/>
              <a:gd name="connsiteX224" fmla="*/ 4165508 w 7467600"/>
              <a:gd name="connsiteY224" fmla="*/ 4035196 h 6858000"/>
              <a:gd name="connsiteX225" fmla="*/ 4068162 w 7467600"/>
              <a:gd name="connsiteY225" fmla="*/ 3953394 h 6858000"/>
              <a:gd name="connsiteX226" fmla="*/ 3981416 w 7467600"/>
              <a:gd name="connsiteY226" fmla="*/ 3880482 h 6858000"/>
              <a:gd name="connsiteX227" fmla="*/ 3800147 w 7467600"/>
              <a:gd name="connsiteY227" fmla="*/ 3749872 h 6858000"/>
              <a:gd name="connsiteX228" fmla="*/ 3655073 w 7467600"/>
              <a:gd name="connsiteY228" fmla="*/ 3650884 h 6858000"/>
              <a:gd name="connsiteX229" fmla="*/ 3670252 w 7467600"/>
              <a:gd name="connsiteY229" fmla="*/ 3622798 h 6858000"/>
              <a:gd name="connsiteX230" fmla="*/ 3817258 w 7467600"/>
              <a:gd name="connsiteY230" fmla="*/ 3723577 h 6858000"/>
              <a:gd name="connsiteX231" fmla="*/ 4000461 w 7467600"/>
              <a:gd name="connsiteY231" fmla="*/ 3855966 h 6858000"/>
              <a:gd name="connsiteX232" fmla="*/ 4088180 w 7467600"/>
              <a:gd name="connsiteY232" fmla="*/ 3929774 h 6858000"/>
              <a:gd name="connsiteX233" fmla="*/ 4184555 w 7467600"/>
              <a:gd name="connsiteY233" fmla="*/ 4010683 h 6858000"/>
              <a:gd name="connsiteX234" fmla="*/ 4399563 w 7467600"/>
              <a:gd name="connsiteY234" fmla="*/ 4158106 h 6858000"/>
              <a:gd name="connsiteX235" fmla="*/ 4684469 w 7467600"/>
              <a:gd name="connsiteY235" fmla="*/ 4364680 h 6858000"/>
              <a:gd name="connsiteX236" fmla="*/ 4690271 w 7467600"/>
              <a:gd name="connsiteY236" fmla="*/ 4370034 h 6858000"/>
              <a:gd name="connsiteX237" fmla="*/ 4136093 w 7467600"/>
              <a:gd name="connsiteY237" fmla="*/ 3858466 h 6858000"/>
              <a:gd name="connsiteX238" fmla="*/ 3670252 w 7467600"/>
              <a:gd name="connsiteY238" fmla="*/ 3622798 h 6858000"/>
              <a:gd name="connsiteX239" fmla="*/ 4440129 w 7467600"/>
              <a:gd name="connsiteY239" fmla="*/ 3448571 h 6858000"/>
              <a:gd name="connsiteX240" fmla="*/ 4856525 w 7467600"/>
              <a:gd name="connsiteY240" fmla="*/ 3915351 h 6858000"/>
              <a:gd name="connsiteX241" fmla="*/ 5059055 w 7467600"/>
              <a:gd name="connsiteY241" fmla="*/ 4108918 h 6858000"/>
              <a:gd name="connsiteX242" fmla="*/ 5290070 w 7467600"/>
              <a:gd name="connsiteY242" fmla="*/ 4263619 h 6858000"/>
              <a:gd name="connsiteX243" fmla="*/ 4834991 w 7467600"/>
              <a:gd name="connsiteY243" fmla="*/ 3830985 h 6858000"/>
              <a:gd name="connsiteX244" fmla="*/ 4440129 w 7467600"/>
              <a:gd name="connsiteY244" fmla="*/ 3448571 h 6858000"/>
              <a:gd name="connsiteX245" fmla="*/ 4441737 w 7467600"/>
              <a:gd name="connsiteY245" fmla="*/ 3399734 h 6858000"/>
              <a:gd name="connsiteX246" fmla="*/ 4431236 w 7467600"/>
              <a:gd name="connsiteY246" fmla="*/ 3400954 h 6858000"/>
              <a:gd name="connsiteX247" fmla="*/ 4557150 w 7467600"/>
              <a:gd name="connsiteY247" fmla="*/ 3510023 h 6858000"/>
              <a:gd name="connsiteX248" fmla="*/ 4856936 w 7467600"/>
              <a:gd name="connsiteY248" fmla="*/ 3809146 h 6858000"/>
              <a:gd name="connsiteX249" fmla="*/ 5111996 w 7467600"/>
              <a:gd name="connsiteY249" fmla="*/ 4065759 h 6858000"/>
              <a:gd name="connsiteX250" fmla="*/ 5388878 w 7467600"/>
              <a:gd name="connsiteY250" fmla="*/ 4300185 h 6858000"/>
              <a:gd name="connsiteX251" fmla="*/ 5425556 w 7467600"/>
              <a:gd name="connsiteY251" fmla="*/ 4308967 h 6858000"/>
              <a:gd name="connsiteX252" fmla="*/ 4943646 w 7467600"/>
              <a:gd name="connsiteY252" fmla="*/ 3822916 h 6858000"/>
              <a:gd name="connsiteX253" fmla="*/ 4594837 w 7467600"/>
              <a:gd name="connsiteY253" fmla="*/ 3532274 h 6858000"/>
              <a:gd name="connsiteX254" fmla="*/ 4441737 w 7467600"/>
              <a:gd name="connsiteY254" fmla="*/ 3399734 h 6858000"/>
              <a:gd name="connsiteX255" fmla="*/ 5425834 w 7467600"/>
              <a:gd name="connsiteY255" fmla="*/ 3162785 h 6858000"/>
              <a:gd name="connsiteX256" fmla="*/ 5401644 w 7467600"/>
              <a:gd name="connsiteY256" fmla="*/ 3617847 h 6858000"/>
              <a:gd name="connsiteX257" fmla="*/ 5467256 w 7467600"/>
              <a:gd name="connsiteY257" fmla="*/ 4175494 h 6858000"/>
              <a:gd name="connsiteX258" fmla="*/ 5448069 w 7467600"/>
              <a:gd name="connsiteY258" fmla="*/ 3567554 h 6858000"/>
              <a:gd name="connsiteX259" fmla="*/ 5425834 w 7467600"/>
              <a:gd name="connsiteY259" fmla="*/ 3162785 h 6858000"/>
              <a:gd name="connsiteX260" fmla="*/ 1318687 w 7467600"/>
              <a:gd name="connsiteY260" fmla="*/ 3113840 h 6858000"/>
              <a:gd name="connsiteX261" fmla="*/ 1066793 w 7467600"/>
              <a:gd name="connsiteY261" fmla="*/ 3212171 h 6858000"/>
              <a:gd name="connsiteX262" fmla="*/ 993319 w 7467600"/>
              <a:gd name="connsiteY262" fmla="*/ 3247648 h 6858000"/>
              <a:gd name="connsiteX263" fmla="*/ 853081 w 7467600"/>
              <a:gd name="connsiteY263" fmla="*/ 3312410 h 6858000"/>
              <a:gd name="connsiteX264" fmla="*/ 805957 w 7467600"/>
              <a:gd name="connsiteY264" fmla="*/ 3330443 h 6858000"/>
              <a:gd name="connsiteX265" fmla="*/ 1318687 w 7467600"/>
              <a:gd name="connsiteY265" fmla="*/ 3113840 h 6858000"/>
              <a:gd name="connsiteX266" fmla="*/ 5453702 w 7467600"/>
              <a:gd name="connsiteY266" fmla="*/ 3090882 h 6858000"/>
              <a:gd name="connsiteX267" fmla="*/ 5480135 w 7467600"/>
              <a:gd name="connsiteY267" fmla="*/ 3565802 h 6858000"/>
              <a:gd name="connsiteX268" fmla="*/ 5499023 w 7467600"/>
              <a:gd name="connsiteY268" fmla="*/ 4166310 h 6858000"/>
              <a:gd name="connsiteX269" fmla="*/ 5547022 w 7467600"/>
              <a:gd name="connsiteY269" fmla="*/ 3607838 h 6858000"/>
              <a:gd name="connsiteX270" fmla="*/ 5515964 w 7467600"/>
              <a:gd name="connsiteY270" fmla="*/ 3378541 h 6858000"/>
              <a:gd name="connsiteX271" fmla="*/ 5453702 w 7467600"/>
              <a:gd name="connsiteY271" fmla="*/ 3090882 h 6858000"/>
              <a:gd name="connsiteX272" fmla="*/ 1238695 w 7467600"/>
              <a:gd name="connsiteY272" fmla="*/ 3076820 h 6858000"/>
              <a:gd name="connsiteX273" fmla="*/ 716371 w 7467600"/>
              <a:gd name="connsiteY273" fmla="*/ 3293249 h 6858000"/>
              <a:gd name="connsiteX274" fmla="*/ 579522 w 7467600"/>
              <a:gd name="connsiteY274" fmla="*/ 3371759 h 6858000"/>
              <a:gd name="connsiteX275" fmla="*/ 600288 w 7467600"/>
              <a:gd name="connsiteY275" fmla="*/ 3365555 h 6858000"/>
              <a:gd name="connsiteX276" fmla="*/ 840692 w 7467600"/>
              <a:gd name="connsiteY276" fmla="*/ 3284921 h 6858000"/>
              <a:gd name="connsiteX277" fmla="*/ 979248 w 7467600"/>
              <a:gd name="connsiteY277" fmla="*/ 3221003 h 6858000"/>
              <a:gd name="connsiteX278" fmla="*/ 1053282 w 7467600"/>
              <a:gd name="connsiteY278" fmla="*/ 3185247 h 6858000"/>
              <a:gd name="connsiteX279" fmla="*/ 1320603 w 7467600"/>
              <a:gd name="connsiteY279" fmla="*/ 3081281 h 6858000"/>
              <a:gd name="connsiteX280" fmla="*/ 1238695 w 7467600"/>
              <a:gd name="connsiteY280" fmla="*/ 3076820 h 6858000"/>
              <a:gd name="connsiteX281" fmla="*/ 5425627 w 7467600"/>
              <a:gd name="connsiteY281" fmla="*/ 2954192 h 6858000"/>
              <a:gd name="connsiteX282" fmla="*/ 5470770 w 7467600"/>
              <a:gd name="connsiteY282" fmla="*/ 3005435 h 6858000"/>
              <a:gd name="connsiteX283" fmla="*/ 5519779 w 7467600"/>
              <a:gd name="connsiteY283" fmla="*/ 4359223 h 6858000"/>
              <a:gd name="connsiteX284" fmla="*/ 5520293 w 7467600"/>
              <a:gd name="connsiteY284" fmla="*/ 4360602 h 6858000"/>
              <a:gd name="connsiteX285" fmla="*/ 5767221 w 7467600"/>
              <a:gd name="connsiteY285" fmla="*/ 4665564 h 6858000"/>
              <a:gd name="connsiteX286" fmla="*/ 6937169 w 7467600"/>
              <a:gd name="connsiteY286" fmla="*/ 4815941 h 6858000"/>
              <a:gd name="connsiteX287" fmla="*/ 6953922 w 7467600"/>
              <a:gd name="connsiteY287" fmla="*/ 4890068 h 6858000"/>
              <a:gd name="connsiteX288" fmla="*/ 6071359 w 7467600"/>
              <a:gd name="connsiteY288" fmla="*/ 4770770 h 6858000"/>
              <a:gd name="connsiteX289" fmla="*/ 6038839 w 7467600"/>
              <a:gd name="connsiteY289" fmla="*/ 4764474 h 6858000"/>
              <a:gd name="connsiteX290" fmla="*/ 6038706 w 7467600"/>
              <a:gd name="connsiteY290" fmla="*/ 4763847 h 6858000"/>
              <a:gd name="connsiteX291" fmla="*/ 6037784 w 7467600"/>
              <a:gd name="connsiteY291" fmla="*/ 4764270 h 6858000"/>
              <a:gd name="connsiteX292" fmla="*/ 6038839 w 7467600"/>
              <a:gd name="connsiteY292" fmla="*/ 4764474 h 6858000"/>
              <a:gd name="connsiteX293" fmla="*/ 6040338 w 7467600"/>
              <a:gd name="connsiteY293" fmla="*/ 4771418 h 6858000"/>
              <a:gd name="connsiteX294" fmla="*/ 6024488 w 7467600"/>
              <a:gd name="connsiteY294" fmla="*/ 4809903 h 6858000"/>
              <a:gd name="connsiteX295" fmla="*/ 5599771 w 7467600"/>
              <a:gd name="connsiteY295" fmla="*/ 5509652 h 6858000"/>
              <a:gd name="connsiteX296" fmla="*/ 5548843 w 7467600"/>
              <a:gd name="connsiteY296" fmla="*/ 5563845 h 6858000"/>
              <a:gd name="connsiteX297" fmla="*/ 5940952 w 7467600"/>
              <a:gd name="connsiteY297" fmla="*/ 6250028 h 6858000"/>
              <a:gd name="connsiteX298" fmla="*/ 6043441 w 7467600"/>
              <a:gd name="connsiteY298" fmla="*/ 6665847 h 6858000"/>
              <a:gd name="connsiteX299" fmla="*/ 6093432 w 7467600"/>
              <a:gd name="connsiteY299" fmla="*/ 6858000 h 6858000"/>
              <a:gd name="connsiteX300" fmla="*/ 6034344 w 7467600"/>
              <a:gd name="connsiteY300" fmla="*/ 6858000 h 6858000"/>
              <a:gd name="connsiteX301" fmla="*/ 6026679 w 7467600"/>
              <a:gd name="connsiteY301" fmla="*/ 6836959 h 6858000"/>
              <a:gd name="connsiteX302" fmla="*/ 5800441 w 7467600"/>
              <a:gd name="connsiteY302" fmla="*/ 6335286 h 6858000"/>
              <a:gd name="connsiteX303" fmla="*/ 5526562 w 7467600"/>
              <a:gd name="connsiteY303" fmla="*/ 5705388 h 6858000"/>
              <a:gd name="connsiteX304" fmla="*/ 5519640 w 7467600"/>
              <a:gd name="connsiteY304" fmla="*/ 5683774 h 6858000"/>
              <a:gd name="connsiteX305" fmla="*/ 5844559 w 7467600"/>
              <a:gd name="connsiteY305" fmla="*/ 6553349 h 6858000"/>
              <a:gd name="connsiteX306" fmla="*/ 5975994 w 7467600"/>
              <a:gd name="connsiteY306" fmla="*/ 6858000 h 6858000"/>
              <a:gd name="connsiteX307" fmla="*/ 5898547 w 7467600"/>
              <a:gd name="connsiteY307" fmla="*/ 6858000 h 6858000"/>
              <a:gd name="connsiteX308" fmla="*/ 5682041 w 7467600"/>
              <a:gd name="connsiteY308" fmla="*/ 6355860 h 6858000"/>
              <a:gd name="connsiteX309" fmla="*/ 5461758 w 7467600"/>
              <a:gd name="connsiteY309" fmla="*/ 5820220 h 6858000"/>
              <a:gd name="connsiteX310" fmla="*/ 5237282 w 7467600"/>
              <a:gd name="connsiteY310" fmla="*/ 6579086 h 6858000"/>
              <a:gd name="connsiteX311" fmla="*/ 5115009 w 7467600"/>
              <a:gd name="connsiteY311" fmla="*/ 6858000 h 6858000"/>
              <a:gd name="connsiteX312" fmla="*/ 5028074 w 7467600"/>
              <a:gd name="connsiteY312" fmla="*/ 6858000 h 6858000"/>
              <a:gd name="connsiteX313" fmla="*/ 5079508 w 7467600"/>
              <a:gd name="connsiteY313" fmla="*/ 6749074 h 6858000"/>
              <a:gd name="connsiteX314" fmla="*/ 5371846 w 7467600"/>
              <a:gd name="connsiteY314" fmla="*/ 5924413 h 6858000"/>
              <a:gd name="connsiteX315" fmla="*/ 5270512 w 7467600"/>
              <a:gd name="connsiteY315" fmla="*/ 6138975 h 6858000"/>
              <a:gd name="connsiteX316" fmla="*/ 5062409 w 7467600"/>
              <a:gd name="connsiteY316" fmla="*/ 6653544 h 6858000"/>
              <a:gd name="connsiteX317" fmla="*/ 5036628 w 7467600"/>
              <a:gd name="connsiteY317" fmla="*/ 6754247 h 6858000"/>
              <a:gd name="connsiteX318" fmla="*/ 5009112 w 7467600"/>
              <a:gd name="connsiteY318" fmla="*/ 6858000 h 6858000"/>
              <a:gd name="connsiteX319" fmla="*/ 4976679 w 7467600"/>
              <a:gd name="connsiteY319" fmla="*/ 6858000 h 6858000"/>
              <a:gd name="connsiteX320" fmla="*/ 5006537 w 7467600"/>
              <a:gd name="connsiteY320" fmla="*/ 6747068 h 6858000"/>
              <a:gd name="connsiteX321" fmla="*/ 5032723 w 7467600"/>
              <a:gd name="connsiteY321" fmla="*/ 6644957 h 6858000"/>
              <a:gd name="connsiteX322" fmla="*/ 5242949 w 7467600"/>
              <a:gd name="connsiteY322" fmla="*/ 6125175 h 6858000"/>
              <a:gd name="connsiteX323" fmla="*/ 5286321 w 7467600"/>
              <a:gd name="connsiteY323" fmla="*/ 6033555 h 6858000"/>
              <a:gd name="connsiteX324" fmla="*/ 5008210 w 7467600"/>
              <a:gd name="connsiteY324" fmla="*/ 6649194 h 6858000"/>
              <a:gd name="connsiteX325" fmla="*/ 4986321 w 7467600"/>
              <a:gd name="connsiteY325" fmla="*/ 6765687 h 6858000"/>
              <a:gd name="connsiteX326" fmla="*/ 4973474 w 7467600"/>
              <a:gd name="connsiteY326" fmla="*/ 6858000 h 6858000"/>
              <a:gd name="connsiteX327" fmla="*/ 4907178 w 7467600"/>
              <a:gd name="connsiteY327" fmla="*/ 6858000 h 6858000"/>
              <a:gd name="connsiteX328" fmla="*/ 4910810 w 7467600"/>
              <a:gd name="connsiteY328" fmla="*/ 6829660 h 6858000"/>
              <a:gd name="connsiteX329" fmla="*/ 4987461 w 7467600"/>
              <a:gd name="connsiteY329" fmla="*/ 6432994 h 6858000"/>
              <a:gd name="connsiteX330" fmla="*/ 5179262 w 7467600"/>
              <a:gd name="connsiteY330" fmla="*/ 6035044 h 6858000"/>
              <a:gd name="connsiteX331" fmla="*/ 4689678 w 7467600"/>
              <a:gd name="connsiteY331" fmla="*/ 6440241 h 6858000"/>
              <a:gd name="connsiteX332" fmla="*/ 4477543 w 7467600"/>
              <a:gd name="connsiteY332" fmla="*/ 6674836 h 6858000"/>
              <a:gd name="connsiteX333" fmla="*/ 4329957 w 7467600"/>
              <a:gd name="connsiteY333" fmla="*/ 6858000 h 6858000"/>
              <a:gd name="connsiteX334" fmla="*/ 4218595 w 7467600"/>
              <a:gd name="connsiteY334" fmla="*/ 6858000 h 6858000"/>
              <a:gd name="connsiteX335" fmla="*/ 4368888 w 7467600"/>
              <a:gd name="connsiteY335" fmla="*/ 6668412 h 6858000"/>
              <a:gd name="connsiteX336" fmla="*/ 4563091 w 7467600"/>
              <a:gd name="connsiteY336" fmla="*/ 6442508 h 6858000"/>
              <a:gd name="connsiteX337" fmla="*/ 5387324 w 7467600"/>
              <a:gd name="connsiteY337" fmla="*/ 5705830 h 6858000"/>
              <a:gd name="connsiteX338" fmla="*/ 5073620 w 7467600"/>
              <a:gd name="connsiteY338" fmla="*/ 5955437 h 6858000"/>
              <a:gd name="connsiteX339" fmla="*/ 4689789 w 7467600"/>
              <a:gd name="connsiteY339" fmla="*/ 6268382 h 6858000"/>
              <a:gd name="connsiteX340" fmla="*/ 4418722 w 7467600"/>
              <a:gd name="connsiteY340" fmla="*/ 6570886 h 6858000"/>
              <a:gd name="connsiteX341" fmla="*/ 4214944 w 7467600"/>
              <a:gd name="connsiteY341" fmla="*/ 6858000 h 6858000"/>
              <a:gd name="connsiteX342" fmla="*/ 4177898 w 7467600"/>
              <a:gd name="connsiteY342" fmla="*/ 6858000 h 6858000"/>
              <a:gd name="connsiteX343" fmla="*/ 4391597 w 7467600"/>
              <a:gd name="connsiteY343" fmla="*/ 6556370 h 6858000"/>
              <a:gd name="connsiteX344" fmla="*/ 4668889 w 7467600"/>
              <a:gd name="connsiteY344" fmla="*/ 6246399 h 6858000"/>
              <a:gd name="connsiteX345" fmla="*/ 5055427 w 7467600"/>
              <a:gd name="connsiteY345" fmla="*/ 5931476 h 6858000"/>
              <a:gd name="connsiteX346" fmla="*/ 5371814 w 7467600"/>
              <a:gd name="connsiteY346" fmla="*/ 5678975 h 6858000"/>
              <a:gd name="connsiteX347" fmla="*/ 4987918 w 7467600"/>
              <a:gd name="connsiteY347" fmla="*/ 5838701 h 6858000"/>
              <a:gd name="connsiteX348" fmla="*/ 4317146 w 7467600"/>
              <a:gd name="connsiteY348" fmla="*/ 6587716 h 6858000"/>
              <a:gd name="connsiteX349" fmla="*/ 4171627 w 7467600"/>
              <a:gd name="connsiteY349" fmla="*/ 6858000 h 6858000"/>
              <a:gd name="connsiteX350" fmla="*/ 4081585 w 7467600"/>
              <a:gd name="connsiteY350" fmla="*/ 6858000 h 6858000"/>
              <a:gd name="connsiteX351" fmla="*/ 4238603 w 7467600"/>
              <a:gd name="connsiteY351" fmla="*/ 6559341 h 6858000"/>
              <a:gd name="connsiteX352" fmla="*/ 4778333 w 7467600"/>
              <a:gd name="connsiteY352" fmla="*/ 5873626 h 6858000"/>
              <a:gd name="connsiteX353" fmla="*/ 5414185 w 7467600"/>
              <a:gd name="connsiteY353" fmla="*/ 5573882 h 6858000"/>
              <a:gd name="connsiteX354" fmla="*/ 5959648 w 7467600"/>
              <a:gd name="connsiteY354" fmla="*/ 4760797 h 6858000"/>
              <a:gd name="connsiteX355" fmla="*/ 5355019 w 7467600"/>
              <a:gd name="connsiteY355" fmla="*/ 4734672 h 6858000"/>
              <a:gd name="connsiteX356" fmla="*/ 5083565 w 7467600"/>
              <a:gd name="connsiteY356" fmla="*/ 5179121 h 6858000"/>
              <a:gd name="connsiteX357" fmla="*/ 4713577 w 7467600"/>
              <a:gd name="connsiteY357" fmla="*/ 5616803 h 6858000"/>
              <a:gd name="connsiteX358" fmla="*/ 3989559 w 7467600"/>
              <a:gd name="connsiteY358" fmla="*/ 6145945 h 6858000"/>
              <a:gd name="connsiteX359" fmla="*/ 3939824 w 7467600"/>
              <a:gd name="connsiteY359" fmla="*/ 6066900 h 6858000"/>
              <a:gd name="connsiteX360" fmla="*/ 4584537 w 7467600"/>
              <a:gd name="connsiteY360" fmla="*/ 5324826 h 6858000"/>
              <a:gd name="connsiteX361" fmla="*/ 5037105 w 7467600"/>
              <a:gd name="connsiteY361" fmla="*/ 5088765 h 6858000"/>
              <a:gd name="connsiteX362" fmla="*/ 5039930 w 7467600"/>
              <a:gd name="connsiteY362" fmla="*/ 5089585 h 6858000"/>
              <a:gd name="connsiteX363" fmla="*/ 5263764 w 7467600"/>
              <a:gd name="connsiteY363" fmla="*/ 4735525 h 6858000"/>
              <a:gd name="connsiteX364" fmla="*/ 4086300 w 7467600"/>
              <a:gd name="connsiteY364" fmla="*/ 4884599 h 6858000"/>
              <a:gd name="connsiteX365" fmla="*/ 4085485 w 7467600"/>
              <a:gd name="connsiteY365" fmla="*/ 4899070 h 6858000"/>
              <a:gd name="connsiteX366" fmla="*/ 3871915 w 7467600"/>
              <a:gd name="connsiteY366" fmla="*/ 5253645 h 6858000"/>
              <a:gd name="connsiteX367" fmla="*/ 3799374 w 7467600"/>
              <a:gd name="connsiteY367" fmla="*/ 5466127 h 6858000"/>
              <a:gd name="connsiteX368" fmla="*/ 3498850 w 7467600"/>
              <a:gd name="connsiteY368" fmla="*/ 6661888 h 6858000"/>
              <a:gd name="connsiteX369" fmla="*/ 3399216 w 7467600"/>
              <a:gd name="connsiteY369" fmla="*/ 6858000 h 6858000"/>
              <a:gd name="connsiteX370" fmla="*/ 3303688 w 7467600"/>
              <a:gd name="connsiteY370" fmla="*/ 6858000 h 6858000"/>
              <a:gd name="connsiteX371" fmla="*/ 3391774 w 7467600"/>
              <a:gd name="connsiteY371" fmla="*/ 6697181 h 6858000"/>
              <a:gd name="connsiteX372" fmla="*/ 3735540 w 7467600"/>
              <a:gd name="connsiteY372" fmla="*/ 5546923 h 6858000"/>
              <a:gd name="connsiteX373" fmla="*/ 3729438 w 7467600"/>
              <a:gd name="connsiteY373" fmla="*/ 5569058 h 6858000"/>
              <a:gd name="connsiteX374" fmla="*/ 3707782 w 7467600"/>
              <a:gd name="connsiteY374" fmla="*/ 5644908 h 6858000"/>
              <a:gd name="connsiteX375" fmla="*/ 3583827 w 7467600"/>
              <a:gd name="connsiteY375" fmla="*/ 6039215 h 6858000"/>
              <a:gd name="connsiteX376" fmla="*/ 3547861 w 7467600"/>
              <a:gd name="connsiteY376" fmla="*/ 6129609 h 6858000"/>
              <a:gd name="connsiteX377" fmla="*/ 3490905 w 7467600"/>
              <a:gd name="connsiteY377" fmla="*/ 6277660 h 6858000"/>
              <a:gd name="connsiteX378" fmla="*/ 3455859 w 7467600"/>
              <a:gd name="connsiteY378" fmla="*/ 6391301 h 6858000"/>
              <a:gd name="connsiteX379" fmla="*/ 3429112 w 7467600"/>
              <a:gd name="connsiteY379" fmla="*/ 6479469 h 6858000"/>
              <a:gd name="connsiteX380" fmla="*/ 3304862 w 7467600"/>
              <a:gd name="connsiteY380" fmla="*/ 6796476 h 6858000"/>
              <a:gd name="connsiteX381" fmla="*/ 3276071 w 7467600"/>
              <a:gd name="connsiteY381" fmla="*/ 6858000 h 6858000"/>
              <a:gd name="connsiteX382" fmla="*/ 3240805 w 7467600"/>
              <a:gd name="connsiteY382" fmla="*/ 6858000 h 6858000"/>
              <a:gd name="connsiteX383" fmla="*/ 3275917 w 7467600"/>
              <a:gd name="connsiteY383" fmla="*/ 6783192 h 6858000"/>
              <a:gd name="connsiteX384" fmla="*/ 3399358 w 7467600"/>
              <a:gd name="connsiteY384" fmla="*/ 6469011 h 6858000"/>
              <a:gd name="connsiteX385" fmla="*/ 3425650 w 7467600"/>
              <a:gd name="connsiteY385" fmla="*/ 6381333 h 6858000"/>
              <a:gd name="connsiteX386" fmla="*/ 3460661 w 7467600"/>
              <a:gd name="connsiteY386" fmla="*/ 6266763 h 6858000"/>
              <a:gd name="connsiteX387" fmla="*/ 3518021 w 7467600"/>
              <a:gd name="connsiteY387" fmla="*/ 6117298 h 6858000"/>
              <a:gd name="connsiteX388" fmla="*/ 3554035 w 7467600"/>
              <a:gd name="connsiteY388" fmla="*/ 6027832 h 6858000"/>
              <a:gd name="connsiteX389" fmla="*/ 3677174 w 7467600"/>
              <a:gd name="connsiteY389" fmla="*/ 5636351 h 6858000"/>
              <a:gd name="connsiteX390" fmla="*/ 3698819 w 7467600"/>
              <a:gd name="connsiteY390" fmla="*/ 5560503 h 6858000"/>
              <a:gd name="connsiteX391" fmla="*/ 3702094 w 7467600"/>
              <a:gd name="connsiteY391" fmla="*/ 5549194 h 6858000"/>
              <a:gd name="connsiteX392" fmla="*/ 3398355 w 7467600"/>
              <a:gd name="connsiteY392" fmla="*/ 6094603 h 6858000"/>
              <a:gd name="connsiteX393" fmla="*/ 3193941 w 7467600"/>
              <a:gd name="connsiteY393" fmla="*/ 6798775 h 6858000"/>
              <a:gd name="connsiteX394" fmla="*/ 3184140 w 7467600"/>
              <a:gd name="connsiteY394" fmla="*/ 6858000 h 6858000"/>
              <a:gd name="connsiteX395" fmla="*/ 3099978 w 7467600"/>
              <a:gd name="connsiteY395" fmla="*/ 6858000 h 6858000"/>
              <a:gd name="connsiteX396" fmla="*/ 3101556 w 7467600"/>
              <a:gd name="connsiteY396" fmla="*/ 6843337 h 6858000"/>
              <a:gd name="connsiteX397" fmla="*/ 3370162 w 7467600"/>
              <a:gd name="connsiteY397" fmla="*/ 5785550 h 6858000"/>
              <a:gd name="connsiteX398" fmla="*/ 3746477 w 7467600"/>
              <a:gd name="connsiteY398" fmla="*/ 5377889 h 6858000"/>
              <a:gd name="connsiteX399" fmla="*/ 3863399 w 7467600"/>
              <a:gd name="connsiteY399" fmla="*/ 5087257 h 6858000"/>
              <a:gd name="connsiteX400" fmla="*/ 3968712 w 7467600"/>
              <a:gd name="connsiteY400" fmla="*/ 4913989 h 6858000"/>
              <a:gd name="connsiteX401" fmla="*/ 2792390 w 7467600"/>
              <a:gd name="connsiteY401" fmla="*/ 5382974 h 6858000"/>
              <a:gd name="connsiteX402" fmla="*/ 2714982 w 7467600"/>
              <a:gd name="connsiteY402" fmla="*/ 5427051 h 6858000"/>
              <a:gd name="connsiteX403" fmla="*/ 2813361 w 7467600"/>
              <a:gd name="connsiteY403" fmla="*/ 6023912 h 6858000"/>
              <a:gd name="connsiteX404" fmla="*/ 2688430 w 7467600"/>
              <a:gd name="connsiteY404" fmla="*/ 6801564 h 6858000"/>
              <a:gd name="connsiteX405" fmla="*/ 2629626 w 7467600"/>
              <a:gd name="connsiteY405" fmla="*/ 6763394 h 6858000"/>
              <a:gd name="connsiteX406" fmla="*/ 2565328 w 7467600"/>
              <a:gd name="connsiteY406" fmla="*/ 5516399 h 6858000"/>
              <a:gd name="connsiteX407" fmla="*/ 1922999 w 7467600"/>
              <a:gd name="connsiteY407" fmla="*/ 5980343 h 6858000"/>
              <a:gd name="connsiteX408" fmla="*/ 1950261 w 7467600"/>
              <a:gd name="connsiteY408" fmla="*/ 6405858 h 6858000"/>
              <a:gd name="connsiteX409" fmla="*/ 2365554 w 7467600"/>
              <a:gd name="connsiteY409" fmla="*/ 6759107 h 6858000"/>
              <a:gd name="connsiteX410" fmla="*/ 2424142 w 7467600"/>
              <a:gd name="connsiteY410" fmla="*/ 6858000 h 6858000"/>
              <a:gd name="connsiteX411" fmla="*/ 2395994 w 7467600"/>
              <a:gd name="connsiteY411" fmla="*/ 6858000 h 6858000"/>
              <a:gd name="connsiteX412" fmla="*/ 2392863 w 7467600"/>
              <a:gd name="connsiteY412" fmla="*/ 6852964 h 6858000"/>
              <a:gd name="connsiteX413" fmla="*/ 2017589 w 7467600"/>
              <a:gd name="connsiteY413" fmla="*/ 6493982 h 6858000"/>
              <a:gd name="connsiteX414" fmla="*/ 2147336 w 7467600"/>
              <a:gd name="connsiteY414" fmla="*/ 6594052 h 6858000"/>
              <a:gd name="connsiteX415" fmla="*/ 2207047 w 7467600"/>
              <a:gd name="connsiteY415" fmla="*/ 6654540 h 6858000"/>
              <a:gd name="connsiteX416" fmla="*/ 2299106 w 7467600"/>
              <a:gd name="connsiteY416" fmla="*/ 6778931 h 6858000"/>
              <a:gd name="connsiteX417" fmla="*/ 2314430 w 7467600"/>
              <a:gd name="connsiteY417" fmla="*/ 6801144 h 6858000"/>
              <a:gd name="connsiteX418" fmla="*/ 2352406 w 7467600"/>
              <a:gd name="connsiteY418" fmla="*/ 6858000 h 6858000"/>
              <a:gd name="connsiteX419" fmla="*/ 2314492 w 7467600"/>
              <a:gd name="connsiteY419" fmla="*/ 6858000 h 6858000"/>
              <a:gd name="connsiteX420" fmla="*/ 2288095 w 7467600"/>
              <a:gd name="connsiteY420" fmla="*/ 6818030 h 6858000"/>
              <a:gd name="connsiteX421" fmla="*/ 2272768 w 7467600"/>
              <a:gd name="connsiteY421" fmla="*/ 6795822 h 6858000"/>
              <a:gd name="connsiteX422" fmla="*/ 2182715 w 7467600"/>
              <a:gd name="connsiteY422" fmla="*/ 6675071 h 6858000"/>
              <a:gd name="connsiteX423" fmla="*/ 2032061 w 7467600"/>
              <a:gd name="connsiteY423" fmla="*/ 6541380 h 6858000"/>
              <a:gd name="connsiteX424" fmla="*/ 2257220 w 7467600"/>
              <a:gd name="connsiteY424" fmla="*/ 6826257 h 6858000"/>
              <a:gd name="connsiteX425" fmla="*/ 2281324 w 7467600"/>
              <a:gd name="connsiteY425" fmla="*/ 6858000 h 6858000"/>
              <a:gd name="connsiteX426" fmla="*/ 2242860 w 7467600"/>
              <a:gd name="connsiteY426" fmla="*/ 6858000 h 6858000"/>
              <a:gd name="connsiteX427" fmla="*/ 2232818 w 7467600"/>
              <a:gd name="connsiteY427" fmla="*/ 6844926 h 6858000"/>
              <a:gd name="connsiteX428" fmla="*/ 1990172 w 7467600"/>
              <a:gd name="connsiteY428" fmla="*/ 6542121 h 6858000"/>
              <a:gd name="connsiteX429" fmla="*/ 2124090 w 7467600"/>
              <a:gd name="connsiteY429" fmla="*/ 6761017 h 6858000"/>
              <a:gd name="connsiteX430" fmla="*/ 2200380 w 7467600"/>
              <a:gd name="connsiteY430" fmla="*/ 6858000 h 6858000"/>
              <a:gd name="connsiteX431" fmla="*/ 2147507 w 7467600"/>
              <a:gd name="connsiteY431" fmla="*/ 6858000 h 6858000"/>
              <a:gd name="connsiteX432" fmla="*/ 2070668 w 7467600"/>
              <a:gd name="connsiteY432" fmla="*/ 6761520 h 6858000"/>
              <a:gd name="connsiteX433" fmla="*/ 1975142 w 7467600"/>
              <a:gd name="connsiteY433" fmla="*/ 6585570 h 6858000"/>
              <a:gd name="connsiteX434" fmla="*/ 2050035 w 7467600"/>
              <a:gd name="connsiteY434" fmla="*/ 6813345 h 6858000"/>
              <a:gd name="connsiteX435" fmla="*/ 2063025 w 7467600"/>
              <a:gd name="connsiteY435" fmla="*/ 6858000 h 6858000"/>
              <a:gd name="connsiteX436" fmla="*/ 2021675 w 7467600"/>
              <a:gd name="connsiteY436" fmla="*/ 6858000 h 6858000"/>
              <a:gd name="connsiteX437" fmla="*/ 2019308 w 7467600"/>
              <a:gd name="connsiteY437" fmla="*/ 6847118 h 6858000"/>
              <a:gd name="connsiteX438" fmla="*/ 1938835 w 7467600"/>
              <a:gd name="connsiteY438" fmla="*/ 6551160 h 6858000"/>
              <a:gd name="connsiteX439" fmla="*/ 1953230 w 7467600"/>
              <a:gd name="connsiteY439" fmla="*/ 6759699 h 6858000"/>
              <a:gd name="connsiteX440" fmla="*/ 1956763 w 7467600"/>
              <a:gd name="connsiteY440" fmla="*/ 6778191 h 6858000"/>
              <a:gd name="connsiteX441" fmla="*/ 1967925 w 7467600"/>
              <a:gd name="connsiteY441" fmla="*/ 6858000 h 6858000"/>
              <a:gd name="connsiteX442" fmla="*/ 1936622 w 7467600"/>
              <a:gd name="connsiteY442" fmla="*/ 6858000 h 6858000"/>
              <a:gd name="connsiteX443" fmla="*/ 1926261 w 7467600"/>
              <a:gd name="connsiteY443" fmla="*/ 6784064 h 6858000"/>
              <a:gd name="connsiteX444" fmla="*/ 1922724 w 7467600"/>
              <a:gd name="connsiteY444" fmla="*/ 6765577 h 6858000"/>
              <a:gd name="connsiteX445" fmla="*/ 1904650 w 7467600"/>
              <a:gd name="connsiteY445" fmla="*/ 6639616 h 6858000"/>
              <a:gd name="connsiteX446" fmla="*/ 1885273 w 7467600"/>
              <a:gd name="connsiteY446" fmla="*/ 6858000 h 6858000"/>
              <a:gd name="connsiteX447" fmla="*/ 1854363 w 7467600"/>
              <a:gd name="connsiteY447" fmla="*/ 6858000 h 6858000"/>
              <a:gd name="connsiteX448" fmla="*/ 1880391 w 7467600"/>
              <a:gd name="connsiteY448" fmla="*/ 6603796 h 6858000"/>
              <a:gd name="connsiteX449" fmla="*/ 1818273 w 7467600"/>
              <a:gd name="connsiteY449" fmla="*/ 6715729 h 6858000"/>
              <a:gd name="connsiteX450" fmla="*/ 1794691 w 7467600"/>
              <a:gd name="connsiteY450" fmla="*/ 6843239 h 6858000"/>
              <a:gd name="connsiteX451" fmla="*/ 1794914 w 7467600"/>
              <a:gd name="connsiteY451" fmla="*/ 6858000 h 6858000"/>
              <a:gd name="connsiteX452" fmla="*/ 1746128 w 7467600"/>
              <a:gd name="connsiteY452" fmla="*/ 6858000 h 6858000"/>
              <a:gd name="connsiteX453" fmla="*/ 1753934 w 7467600"/>
              <a:gd name="connsiteY453" fmla="*/ 6724796 h 6858000"/>
              <a:gd name="connsiteX454" fmla="*/ 1792053 w 7467600"/>
              <a:gd name="connsiteY454" fmla="*/ 6572396 h 6858000"/>
              <a:gd name="connsiteX455" fmla="*/ 1862248 w 7467600"/>
              <a:gd name="connsiteY455" fmla="*/ 6266397 h 6858000"/>
              <a:gd name="connsiteX456" fmla="*/ 1862250 w 7467600"/>
              <a:gd name="connsiteY456" fmla="*/ 6033531 h 6858000"/>
              <a:gd name="connsiteX457" fmla="*/ 1211999 w 7467600"/>
              <a:gd name="connsiteY457" fmla="*/ 6683610 h 6858000"/>
              <a:gd name="connsiteX458" fmla="*/ 1213266 w 7467600"/>
              <a:gd name="connsiteY458" fmla="*/ 6691947 h 6858000"/>
              <a:gd name="connsiteX459" fmla="*/ 1203370 w 7467600"/>
              <a:gd name="connsiteY459" fmla="*/ 6850676 h 6858000"/>
              <a:gd name="connsiteX460" fmla="*/ 1203671 w 7467600"/>
              <a:gd name="connsiteY460" fmla="*/ 6858000 h 6858000"/>
              <a:gd name="connsiteX461" fmla="*/ 1143180 w 7467600"/>
              <a:gd name="connsiteY461" fmla="*/ 6858000 h 6858000"/>
              <a:gd name="connsiteX462" fmla="*/ 1142176 w 7467600"/>
              <a:gd name="connsiteY462" fmla="*/ 6766045 h 6858000"/>
              <a:gd name="connsiteX463" fmla="*/ 1067484 w 7467600"/>
              <a:gd name="connsiteY463" fmla="*/ 6858000 h 6858000"/>
              <a:gd name="connsiteX464" fmla="*/ 953928 w 7467600"/>
              <a:gd name="connsiteY464" fmla="*/ 6858000 h 6858000"/>
              <a:gd name="connsiteX465" fmla="*/ 959715 w 7467600"/>
              <a:gd name="connsiteY465" fmla="*/ 6850185 h 6858000"/>
              <a:gd name="connsiteX466" fmla="*/ 1483788 w 7467600"/>
              <a:gd name="connsiteY466" fmla="*/ 6259174 h 6858000"/>
              <a:gd name="connsiteX467" fmla="*/ 1100671 w 7467600"/>
              <a:gd name="connsiteY467" fmla="*/ 6252137 h 6858000"/>
              <a:gd name="connsiteX468" fmla="*/ 1090144 w 7467600"/>
              <a:gd name="connsiteY468" fmla="*/ 6256748 h 6858000"/>
              <a:gd name="connsiteX469" fmla="*/ 1095872 w 7467600"/>
              <a:gd name="connsiteY469" fmla="*/ 6271892 h 6858000"/>
              <a:gd name="connsiteX470" fmla="*/ 262785 w 7467600"/>
              <a:gd name="connsiteY470" fmla="*/ 6845450 h 6858000"/>
              <a:gd name="connsiteX471" fmla="*/ 209968 w 7467600"/>
              <a:gd name="connsiteY471" fmla="*/ 6770713 h 6858000"/>
              <a:gd name="connsiteX472" fmla="*/ 873460 w 7467600"/>
              <a:gd name="connsiteY472" fmla="*/ 6253768 h 6858000"/>
              <a:gd name="connsiteX473" fmla="*/ 192686 w 7467600"/>
              <a:gd name="connsiteY473" fmla="*/ 5849257 h 6858000"/>
              <a:gd name="connsiteX474" fmla="*/ 4696 w 7467600"/>
              <a:gd name="connsiteY474" fmla="*/ 5697668 h 6858000"/>
              <a:gd name="connsiteX475" fmla="*/ 0 w 7467600"/>
              <a:gd name="connsiteY475" fmla="*/ 5689984 h 6858000"/>
              <a:gd name="connsiteX476" fmla="*/ 0 w 7467600"/>
              <a:gd name="connsiteY476" fmla="*/ 5513472 h 6858000"/>
              <a:gd name="connsiteX477" fmla="*/ 174101 w 7467600"/>
              <a:gd name="connsiteY477" fmla="*/ 5620277 h 6858000"/>
              <a:gd name="connsiteX478" fmla="*/ 891800 w 7467600"/>
              <a:gd name="connsiteY478" fmla="*/ 6036935 h 6858000"/>
              <a:gd name="connsiteX479" fmla="*/ 1072219 w 7467600"/>
              <a:gd name="connsiteY479" fmla="*/ 6169443 h 6858000"/>
              <a:gd name="connsiteX480" fmla="*/ 1074117 w 7467600"/>
              <a:gd name="connsiteY480" fmla="*/ 6170301 h 6858000"/>
              <a:gd name="connsiteX481" fmla="*/ 1083114 w 7467600"/>
              <a:gd name="connsiteY481" fmla="*/ 6174131 h 6858000"/>
              <a:gd name="connsiteX482" fmla="*/ 1543010 w 7467600"/>
              <a:gd name="connsiteY482" fmla="*/ 6191140 h 6858000"/>
              <a:gd name="connsiteX483" fmla="*/ 1551080 w 7467600"/>
              <a:gd name="connsiteY483" fmla="*/ 6195006 h 6858000"/>
              <a:gd name="connsiteX484" fmla="*/ 2345443 w 7467600"/>
              <a:gd name="connsiteY484" fmla="*/ 5549882 h 6858000"/>
              <a:gd name="connsiteX485" fmla="*/ 1721499 w 7467600"/>
              <a:gd name="connsiteY485" fmla="*/ 5599969 h 6858000"/>
              <a:gd name="connsiteX486" fmla="*/ 767716 w 7467600"/>
              <a:gd name="connsiteY486" fmla="*/ 5472768 h 6858000"/>
              <a:gd name="connsiteX487" fmla="*/ 722147 w 7467600"/>
              <a:gd name="connsiteY487" fmla="*/ 5393091 h 6858000"/>
              <a:gd name="connsiteX488" fmla="*/ 1485552 w 7467600"/>
              <a:gd name="connsiteY488" fmla="*/ 5313202 h 6858000"/>
              <a:gd name="connsiteX489" fmla="*/ 2143004 w 7467600"/>
              <a:gd name="connsiteY489" fmla="*/ 5402420 h 6858000"/>
              <a:gd name="connsiteX490" fmla="*/ 1933391 w 7467600"/>
              <a:gd name="connsiteY490" fmla="*/ 5156971 h 6858000"/>
              <a:gd name="connsiteX491" fmla="*/ 1827118 w 7467600"/>
              <a:gd name="connsiteY491" fmla="*/ 4968410 h 6858000"/>
              <a:gd name="connsiteX492" fmla="*/ 1837349 w 7467600"/>
              <a:gd name="connsiteY492" fmla="*/ 4956357 h 6858000"/>
              <a:gd name="connsiteX493" fmla="*/ 2162835 w 7467600"/>
              <a:gd name="connsiteY493" fmla="*/ 5187853 h 6858000"/>
              <a:gd name="connsiteX494" fmla="*/ 2257167 w 7467600"/>
              <a:gd name="connsiteY494" fmla="*/ 5462123 h 6858000"/>
              <a:gd name="connsiteX495" fmla="*/ 2261598 w 7467600"/>
              <a:gd name="connsiteY495" fmla="*/ 5467998 h 6858000"/>
              <a:gd name="connsiteX496" fmla="*/ 2437177 w 7467600"/>
              <a:gd name="connsiteY496" fmla="*/ 5479608 h 6858000"/>
              <a:gd name="connsiteX497" fmla="*/ 2445247 w 7467600"/>
              <a:gd name="connsiteY497" fmla="*/ 5483476 h 6858000"/>
              <a:gd name="connsiteX498" fmla="*/ 2743626 w 7467600"/>
              <a:gd name="connsiteY498" fmla="*/ 5304819 h 6858000"/>
              <a:gd name="connsiteX499" fmla="*/ 3048102 w 7467600"/>
              <a:gd name="connsiteY499" fmla="*/ 5150595 h 6858000"/>
              <a:gd name="connsiteX500" fmla="*/ 1799414 w 7467600"/>
              <a:gd name="connsiteY500" fmla="*/ 4694732 h 6858000"/>
              <a:gd name="connsiteX501" fmla="*/ 1771735 w 7467600"/>
              <a:gd name="connsiteY501" fmla="*/ 4619929 h 6858000"/>
              <a:gd name="connsiteX502" fmla="*/ 3104273 w 7467600"/>
              <a:gd name="connsiteY502" fmla="*/ 5076159 h 6858000"/>
              <a:gd name="connsiteX503" fmla="*/ 3113245 w 7467600"/>
              <a:gd name="connsiteY503" fmla="*/ 5090705 h 6858000"/>
              <a:gd name="connsiteX504" fmla="*/ 3126294 w 7467600"/>
              <a:gd name="connsiteY504" fmla="*/ 5114400 h 6858000"/>
              <a:gd name="connsiteX505" fmla="*/ 3937433 w 7467600"/>
              <a:gd name="connsiteY505" fmla="*/ 4830473 h 6858000"/>
              <a:gd name="connsiteX506" fmla="*/ 3590475 w 7467600"/>
              <a:gd name="connsiteY506" fmla="*/ 4597974 h 6858000"/>
              <a:gd name="connsiteX507" fmla="*/ 3100264 w 7467600"/>
              <a:gd name="connsiteY507" fmla="*/ 4579845 h 6858000"/>
              <a:gd name="connsiteX508" fmla="*/ 2183576 w 7467600"/>
              <a:gd name="connsiteY508" fmla="*/ 4227150 h 6858000"/>
              <a:gd name="connsiteX509" fmla="*/ 2151029 w 7467600"/>
              <a:gd name="connsiteY509" fmla="*/ 4146947 h 6858000"/>
              <a:gd name="connsiteX510" fmla="*/ 3563434 w 7467600"/>
              <a:gd name="connsiteY510" fmla="*/ 4469115 h 6858000"/>
              <a:gd name="connsiteX511" fmla="*/ 3177952 w 7467600"/>
              <a:gd name="connsiteY511" fmla="*/ 3657386 h 6858000"/>
              <a:gd name="connsiteX512" fmla="*/ 3189263 w 7467600"/>
              <a:gd name="connsiteY512" fmla="*/ 3625726 h 6858000"/>
              <a:gd name="connsiteX513" fmla="*/ 3560912 w 7467600"/>
              <a:gd name="connsiteY513" fmla="*/ 4079863 h 6858000"/>
              <a:gd name="connsiteX514" fmla="*/ 3626636 w 7467600"/>
              <a:gd name="connsiteY514" fmla="*/ 4512230 h 6858000"/>
              <a:gd name="connsiteX515" fmla="*/ 3653088 w 7467600"/>
              <a:gd name="connsiteY515" fmla="*/ 4521417 h 6858000"/>
              <a:gd name="connsiteX516" fmla="*/ 3988128 w 7467600"/>
              <a:gd name="connsiteY516" fmla="*/ 4817267 h 6858000"/>
              <a:gd name="connsiteX517" fmla="*/ 4830582 w 7467600"/>
              <a:gd name="connsiteY517" fmla="*/ 4676000 h 6858000"/>
              <a:gd name="connsiteX518" fmla="*/ 4830100 w 7467600"/>
              <a:gd name="connsiteY518" fmla="*/ 4675554 h 6858000"/>
              <a:gd name="connsiteX519" fmla="*/ 4036318 w 7467600"/>
              <a:gd name="connsiteY519" fmla="*/ 4147013 h 6858000"/>
              <a:gd name="connsiteX520" fmla="*/ 3432098 w 7467600"/>
              <a:gd name="connsiteY520" fmla="*/ 3537312 h 6858000"/>
              <a:gd name="connsiteX521" fmla="*/ 3446761 w 7467600"/>
              <a:gd name="connsiteY521" fmla="*/ 3461278 h 6858000"/>
              <a:gd name="connsiteX522" fmla="*/ 4419733 w 7467600"/>
              <a:gd name="connsiteY522" fmla="*/ 3963555 h 6858000"/>
              <a:gd name="connsiteX523" fmla="*/ 4781371 w 7467600"/>
              <a:gd name="connsiteY523" fmla="*/ 4458604 h 6858000"/>
              <a:gd name="connsiteX524" fmla="*/ 4780440 w 7467600"/>
              <a:gd name="connsiteY524" fmla="*/ 4470290 h 6858000"/>
              <a:gd name="connsiteX525" fmla="*/ 4898954 w 7467600"/>
              <a:gd name="connsiteY525" fmla="*/ 4662092 h 6858000"/>
              <a:gd name="connsiteX526" fmla="*/ 4900699 w 7467600"/>
              <a:gd name="connsiteY526" fmla="*/ 4670867 h 6858000"/>
              <a:gd name="connsiteX527" fmla="*/ 5714511 w 7467600"/>
              <a:gd name="connsiteY527" fmla="*/ 4663483 h 6858000"/>
              <a:gd name="connsiteX528" fmla="*/ 5464793 w 7467600"/>
              <a:gd name="connsiteY528" fmla="*/ 4393556 h 6858000"/>
              <a:gd name="connsiteX529" fmla="*/ 5461897 w 7467600"/>
              <a:gd name="connsiteY529" fmla="*/ 4390879 h 6858000"/>
              <a:gd name="connsiteX530" fmla="*/ 4294126 w 7467600"/>
              <a:gd name="connsiteY530" fmla="*/ 3303048 h 6858000"/>
              <a:gd name="connsiteX531" fmla="*/ 4305321 w 7467600"/>
              <a:gd name="connsiteY531" fmla="*/ 3256953 h 6858000"/>
              <a:gd name="connsiteX532" fmla="*/ 4949299 w 7467600"/>
              <a:gd name="connsiteY532" fmla="*/ 3766336 h 6858000"/>
              <a:gd name="connsiteX533" fmla="*/ 5291452 w 7467600"/>
              <a:gd name="connsiteY533" fmla="*/ 4076801 h 6858000"/>
              <a:gd name="connsiteX534" fmla="*/ 5434998 w 7467600"/>
              <a:gd name="connsiteY534" fmla="*/ 4254100 h 6858000"/>
              <a:gd name="connsiteX535" fmla="*/ 5351015 w 7467600"/>
              <a:gd name="connsiteY535" fmla="*/ 3760989 h 6858000"/>
              <a:gd name="connsiteX536" fmla="*/ 5413780 w 7467600"/>
              <a:gd name="connsiteY536" fmla="*/ 2966265 h 6858000"/>
              <a:gd name="connsiteX537" fmla="*/ 5425627 w 7467600"/>
              <a:gd name="connsiteY537" fmla="*/ 2954192 h 6858000"/>
              <a:gd name="connsiteX538" fmla="*/ 6604735 w 7467600"/>
              <a:gd name="connsiteY538" fmla="*/ 2041381 h 6858000"/>
              <a:gd name="connsiteX539" fmla="*/ 7204487 w 7467600"/>
              <a:gd name="connsiteY539" fmla="*/ 2742112 h 6858000"/>
              <a:gd name="connsiteX540" fmla="*/ 7131592 w 7467600"/>
              <a:gd name="connsiteY540" fmla="*/ 2672096 h 6858000"/>
              <a:gd name="connsiteX541" fmla="*/ 6996344 w 7467600"/>
              <a:gd name="connsiteY541" fmla="*/ 2518310 h 6858000"/>
              <a:gd name="connsiteX542" fmla="*/ 6735495 w 7467600"/>
              <a:gd name="connsiteY542" fmla="*/ 2196890 h 6858000"/>
              <a:gd name="connsiteX543" fmla="*/ 6721901 w 7467600"/>
              <a:gd name="connsiteY543" fmla="*/ 2179274 h 6858000"/>
              <a:gd name="connsiteX544" fmla="*/ 6604735 w 7467600"/>
              <a:gd name="connsiteY544" fmla="*/ 2041381 h 6858000"/>
              <a:gd name="connsiteX545" fmla="*/ 6591670 w 7467600"/>
              <a:gd name="connsiteY545" fmla="*/ 1988277 h 6858000"/>
              <a:gd name="connsiteX546" fmla="*/ 6747349 w 7467600"/>
              <a:gd name="connsiteY546" fmla="*/ 2160069 h 6858000"/>
              <a:gd name="connsiteX547" fmla="*/ 6760943 w 7467600"/>
              <a:gd name="connsiteY547" fmla="*/ 2177686 h 6858000"/>
              <a:gd name="connsiteX548" fmla="*/ 7021065 w 7467600"/>
              <a:gd name="connsiteY548" fmla="*/ 2498102 h 6858000"/>
              <a:gd name="connsiteX549" fmla="*/ 7155223 w 7467600"/>
              <a:gd name="connsiteY549" fmla="*/ 2650386 h 6858000"/>
              <a:gd name="connsiteX550" fmla="*/ 7203167 w 7467600"/>
              <a:gd name="connsiteY550" fmla="*/ 2697288 h 6858000"/>
              <a:gd name="connsiteX551" fmla="*/ 6937703 w 7467600"/>
              <a:gd name="connsiteY551" fmla="*/ 2321981 h 6858000"/>
              <a:gd name="connsiteX552" fmla="*/ 6591670 w 7467600"/>
              <a:gd name="connsiteY552" fmla="*/ 1988277 h 6858000"/>
              <a:gd name="connsiteX553" fmla="*/ 5798671 w 7467600"/>
              <a:gd name="connsiteY553" fmla="*/ 1981601 h 6858000"/>
              <a:gd name="connsiteX554" fmla="*/ 5754709 w 7467600"/>
              <a:gd name="connsiteY554" fmla="*/ 2071454 h 6858000"/>
              <a:gd name="connsiteX555" fmla="*/ 5763044 w 7467600"/>
              <a:gd name="connsiteY555" fmla="*/ 2842206 h 6858000"/>
              <a:gd name="connsiteX556" fmla="*/ 5764974 w 7467600"/>
              <a:gd name="connsiteY556" fmla="*/ 2799609 h 6858000"/>
              <a:gd name="connsiteX557" fmla="*/ 5767665 w 7467600"/>
              <a:gd name="connsiteY557" fmla="*/ 2666409 h 6858000"/>
              <a:gd name="connsiteX558" fmla="*/ 5763055 w 7467600"/>
              <a:gd name="connsiteY558" fmla="*/ 2579705 h 6858000"/>
              <a:gd name="connsiteX559" fmla="*/ 5758079 w 7467600"/>
              <a:gd name="connsiteY559" fmla="*/ 2492508 h 6858000"/>
              <a:gd name="connsiteX560" fmla="*/ 5779325 w 7467600"/>
              <a:gd name="connsiteY560" fmla="*/ 2197069 h 6858000"/>
              <a:gd name="connsiteX561" fmla="*/ 5798671 w 7467600"/>
              <a:gd name="connsiteY561" fmla="*/ 1981601 h 6858000"/>
              <a:gd name="connsiteX562" fmla="*/ 5829202 w 7467600"/>
              <a:gd name="connsiteY562" fmla="*/ 1971679 h 6858000"/>
              <a:gd name="connsiteX563" fmla="*/ 5809558 w 7467600"/>
              <a:gd name="connsiteY563" fmla="*/ 2198043 h 6858000"/>
              <a:gd name="connsiteX564" fmla="*/ 5788653 w 7467600"/>
              <a:gd name="connsiteY564" fmla="*/ 2489430 h 6858000"/>
              <a:gd name="connsiteX565" fmla="*/ 5793439 w 7467600"/>
              <a:gd name="connsiteY565" fmla="*/ 2575235 h 6858000"/>
              <a:gd name="connsiteX566" fmla="*/ 5796837 w 7467600"/>
              <a:gd name="connsiteY566" fmla="*/ 2637633 h 6858000"/>
              <a:gd name="connsiteX567" fmla="*/ 5818614 w 7467600"/>
              <a:gd name="connsiteY567" fmla="*/ 2473055 h 6858000"/>
              <a:gd name="connsiteX568" fmla="*/ 5829202 w 7467600"/>
              <a:gd name="connsiteY568" fmla="*/ 1971679 h 6858000"/>
              <a:gd name="connsiteX569" fmla="*/ 5911389 w 7467600"/>
              <a:gd name="connsiteY569" fmla="*/ 1898371 h 6858000"/>
              <a:gd name="connsiteX570" fmla="*/ 6237627 w 7467600"/>
              <a:gd name="connsiteY570" fmla="*/ 2231921 h 6858000"/>
              <a:gd name="connsiteX571" fmla="*/ 5911389 w 7467600"/>
              <a:gd name="connsiteY571" fmla="*/ 1898371 h 6858000"/>
              <a:gd name="connsiteX572" fmla="*/ 6944437 w 7467600"/>
              <a:gd name="connsiteY572" fmla="*/ 1575402 h 6858000"/>
              <a:gd name="connsiteX573" fmla="*/ 6304730 w 7467600"/>
              <a:gd name="connsiteY573" fmla="*/ 1766654 h 6858000"/>
              <a:gd name="connsiteX574" fmla="*/ 6944437 w 7467600"/>
              <a:gd name="connsiteY574" fmla="*/ 1575402 h 6858000"/>
              <a:gd name="connsiteX575" fmla="*/ 7019523 w 7467600"/>
              <a:gd name="connsiteY575" fmla="*/ 1519450 h 6858000"/>
              <a:gd name="connsiteX576" fmla="*/ 6298091 w 7467600"/>
              <a:gd name="connsiteY576" fmla="*/ 1737122 h 6858000"/>
              <a:gd name="connsiteX577" fmla="*/ 7019523 w 7467600"/>
              <a:gd name="connsiteY577" fmla="*/ 1519450 h 6858000"/>
              <a:gd name="connsiteX578" fmla="*/ 2399523 w 7467600"/>
              <a:gd name="connsiteY578" fmla="*/ 1428234 h 6858000"/>
              <a:gd name="connsiteX579" fmla="*/ 2224982 w 7467600"/>
              <a:gd name="connsiteY579" fmla="*/ 1826201 h 6858000"/>
              <a:gd name="connsiteX580" fmla="*/ 2096099 w 7467600"/>
              <a:gd name="connsiteY580" fmla="*/ 2345900 h 6858000"/>
              <a:gd name="connsiteX581" fmla="*/ 2283317 w 7467600"/>
              <a:gd name="connsiteY581" fmla="*/ 1796925 h 6858000"/>
              <a:gd name="connsiteX582" fmla="*/ 2399523 w 7467600"/>
              <a:gd name="connsiteY582" fmla="*/ 1428234 h 6858000"/>
              <a:gd name="connsiteX583" fmla="*/ 2448558 w 7467600"/>
              <a:gd name="connsiteY583" fmla="*/ 1373435 h 6858000"/>
              <a:gd name="connsiteX584" fmla="*/ 2312521 w 7467600"/>
              <a:gd name="connsiteY584" fmla="*/ 1806140 h 6858000"/>
              <a:gd name="connsiteX585" fmla="*/ 2127533 w 7467600"/>
              <a:gd name="connsiteY585" fmla="*/ 2348380 h 6858000"/>
              <a:gd name="connsiteX586" fmla="*/ 2358080 w 7467600"/>
              <a:gd name="connsiteY586" fmla="*/ 1866134 h 6858000"/>
              <a:gd name="connsiteX587" fmla="*/ 2407436 w 7467600"/>
              <a:gd name="connsiteY587" fmla="*/ 1651070 h 6858000"/>
              <a:gd name="connsiteX588" fmla="*/ 2448558 w 7467600"/>
              <a:gd name="connsiteY588" fmla="*/ 1373435 h 6858000"/>
              <a:gd name="connsiteX589" fmla="*/ 278707 w 7467600"/>
              <a:gd name="connsiteY589" fmla="*/ 1352270 h 6858000"/>
              <a:gd name="connsiteX590" fmla="*/ 321570 w 7467600"/>
              <a:gd name="connsiteY590" fmla="*/ 1861610 h 6858000"/>
              <a:gd name="connsiteX591" fmla="*/ 294281 w 7467600"/>
              <a:gd name="connsiteY591" fmla="*/ 1440658 h 6858000"/>
              <a:gd name="connsiteX592" fmla="*/ 278707 w 7467600"/>
              <a:gd name="connsiteY592" fmla="*/ 1352270 h 6858000"/>
              <a:gd name="connsiteX593" fmla="*/ 1423821 w 7467600"/>
              <a:gd name="connsiteY593" fmla="*/ 1351958 h 6858000"/>
              <a:gd name="connsiteX594" fmla="*/ 1638521 w 7467600"/>
              <a:gd name="connsiteY594" fmla="*/ 1908470 h 6858000"/>
              <a:gd name="connsiteX595" fmla="*/ 1754199 w 7467600"/>
              <a:gd name="connsiteY595" fmla="*/ 2149284 h 6858000"/>
              <a:gd name="connsiteX596" fmla="*/ 1908359 w 7467600"/>
              <a:gd name="connsiteY596" fmla="*/ 2364988 h 6858000"/>
              <a:gd name="connsiteX597" fmla="*/ 1647661 w 7467600"/>
              <a:gd name="connsiteY597" fmla="*/ 1825945 h 6858000"/>
              <a:gd name="connsiteX598" fmla="*/ 1423821 w 7467600"/>
              <a:gd name="connsiteY598" fmla="*/ 1351958 h 6858000"/>
              <a:gd name="connsiteX599" fmla="*/ 1431890 w 7467600"/>
              <a:gd name="connsiteY599" fmla="*/ 1306475 h 6858000"/>
              <a:gd name="connsiteX600" fmla="*/ 1507597 w 7467600"/>
              <a:gd name="connsiteY600" fmla="*/ 1446132 h 6858000"/>
              <a:gd name="connsiteX601" fmla="*/ 1674586 w 7467600"/>
              <a:gd name="connsiteY601" fmla="*/ 1813832 h 6858000"/>
              <a:gd name="connsiteX602" fmla="*/ 1815950 w 7467600"/>
              <a:gd name="connsiteY602" fmla="*/ 2128564 h 6858000"/>
              <a:gd name="connsiteX603" fmla="*/ 1984242 w 7467600"/>
              <a:gd name="connsiteY603" fmla="*/ 2430829 h 6858000"/>
              <a:gd name="connsiteX604" fmla="*/ 2014023 w 7467600"/>
              <a:gd name="connsiteY604" fmla="*/ 2450995 h 6858000"/>
              <a:gd name="connsiteX605" fmla="*/ 1747337 w 7467600"/>
              <a:gd name="connsiteY605" fmla="*/ 1855264 h 6858000"/>
              <a:gd name="connsiteX606" fmla="*/ 1533749 w 7467600"/>
              <a:gd name="connsiteY606" fmla="*/ 1478656 h 6858000"/>
              <a:gd name="connsiteX607" fmla="*/ 1431890 w 7467600"/>
              <a:gd name="connsiteY607" fmla="*/ 1306475 h 6858000"/>
              <a:gd name="connsiteX608" fmla="*/ 5052692 w 7467600"/>
              <a:gd name="connsiteY608" fmla="*/ 1292994 h 6858000"/>
              <a:gd name="connsiteX609" fmla="*/ 5200661 w 7467600"/>
              <a:gd name="connsiteY609" fmla="*/ 1635186 h 6858000"/>
              <a:gd name="connsiteX610" fmla="*/ 5297138 w 7467600"/>
              <a:gd name="connsiteY610" fmla="*/ 1906351 h 6858000"/>
              <a:gd name="connsiteX611" fmla="*/ 5052692 w 7467600"/>
              <a:gd name="connsiteY611" fmla="*/ 1292994 h 6858000"/>
              <a:gd name="connsiteX612" fmla="*/ 5009948 w 7467600"/>
              <a:gd name="connsiteY612" fmla="*/ 1273619 h 6858000"/>
              <a:gd name="connsiteX613" fmla="*/ 5121777 w 7467600"/>
              <a:gd name="connsiteY613" fmla="*/ 1654213 h 6858000"/>
              <a:gd name="connsiteX614" fmla="*/ 5293545 w 7467600"/>
              <a:gd name="connsiteY614" fmla="*/ 2072247 h 6858000"/>
              <a:gd name="connsiteX615" fmla="*/ 5294042 w 7467600"/>
              <a:gd name="connsiteY615" fmla="*/ 2065019 h 6858000"/>
              <a:gd name="connsiteX616" fmla="*/ 5171936 w 7467600"/>
              <a:gd name="connsiteY616" fmla="*/ 1647613 h 6858000"/>
              <a:gd name="connsiteX617" fmla="*/ 5009948 w 7467600"/>
              <a:gd name="connsiteY617" fmla="*/ 1273619 h 6858000"/>
              <a:gd name="connsiteX618" fmla="*/ 655236 w 7467600"/>
              <a:gd name="connsiteY618" fmla="*/ 1268632 h 6858000"/>
              <a:gd name="connsiteX619" fmla="*/ 839521 w 7467600"/>
              <a:gd name="connsiteY619" fmla="*/ 1685315 h 6858000"/>
              <a:gd name="connsiteX620" fmla="*/ 1109416 w 7467600"/>
              <a:gd name="connsiteY620" fmla="*/ 2061663 h 6858000"/>
              <a:gd name="connsiteX621" fmla="*/ 1298300 w 7467600"/>
              <a:gd name="connsiteY621" fmla="*/ 2247742 h 6858000"/>
              <a:gd name="connsiteX622" fmla="*/ 1125871 w 7467600"/>
              <a:gd name="connsiteY622" fmla="*/ 1989513 h 6858000"/>
              <a:gd name="connsiteX623" fmla="*/ 981574 w 7467600"/>
              <a:gd name="connsiteY623" fmla="*/ 1783157 h 6858000"/>
              <a:gd name="connsiteX624" fmla="*/ 922198 w 7467600"/>
              <a:gd name="connsiteY624" fmla="*/ 1677437 h 6858000"/>
              <a:gd name="connsiteX625" fmla="*/ 869293 w 7467600"/>
              <a:gd name="connsiteY625" fmla="*/ 1583214 h 6858000"/>
              <a:gd name="connsiteX626" fmla="*/ 751431 w 7467600"/>
              <a:gd name="connsiteY626" fmla="*/ 1405731 h 6858000"/>
              <a:gd name="connsiteX627" fmla="*/ 655236 w 7467600"/>
              <a:gd name="connsiteY627" fmla="*/ 1268632 h 6858000"/>
              <a:gd name="connsiteX628" fmla="*/ 6516292 w 7467600"/>
              <a:gd name="connsiteY628" fmla="*/ 1263064 h 6858000"/>
              <a:gd name="connsiteX629" fmla="*/ 5736320 w 7467600"/>
              <a:gd name="connsiteY629" fmla="*/ 1501803 h 6858000"/>
              <a:gd name="connsiteX630" fmla="*/ 6516292 w 7467600"/>
              <a:gd name="connsiteY630" fmla="*/ 1263064 h 6858000"/>
              <a:gd name="connsiteX631" fmla="*/ 291466 w 7467600"/>
              <a:gd name="connsiteY631" fmla="*/ 1250369 h 6858000"/>
              <a:gd name="connsiteX632" fmla="*/ 323180 w 7467600"/>
              <a:gd name="connsiteY632" fmla="*/ 1435283 h 6858000"/>
              <a:gd name="connsiteX633" fmla="*/ 349381 w 7467600"/>
              <a:gd name="connsiteY633" fmla="*/ 1875041 h 6858000"/>
              <a:gd name="connsiteX634" fmla="*/ 374363 w 7467600"/>
              <a:gd name="connsiteY634" fmla="*/ 1506494 h 6858000"/>
              <a:gd name="connsiteX635" fmla="*/ 302168 w 7467600"/>
              <a:gd name="connsiteY635" fmla="*/ 1274495 h 6858000"/>
              <a:gd name="connsiteX636" fmla="*/ 291466 w 7467600"/>
              <a:gd name="connsiteY636" fmla="*/ 1250369 h 6858000"/>
              <a:gd name="connsiteX637" fmla="*/ 678222 w 7467600"/>
              <a:gd name="connsiteY637" fmla="*/ 1248670 h 6858000"/>
              <a:gd name="connsiteX638" fmla="*/ 775536 w 7467600"/>
              <a:gd name="connsiteY638" fmla="*/ 1388015 h 6858000"/>
              <a:gd name="connsiteX639" fmla="*/ 894529 w 7467600"/>
              <a:gd name="connsiteY639" fmla="*/ 1567739 h 6858000"/>
              <a:gd name="connsiteX640" fmla="*/ 948000 w 7467600"/>
              <a:gd name="connsiteY640" fmla="*/ 1663088 h 6858000"/>
              <a:gd name="connsiteX641" fmla="*/ 1006812 w 7467600"/>
              <a:gd name="connsiteY641" fmla="*/ 1767683 h 6858000"/>
              <a:gd name="connsiteX642" fmla="*/ 1149133 w 7467600"/>
              <a:gd name="connsiteY642" fmla="*/ 1971513 h 6858000"/>
              <a:gd name="connsiteX643" fmla="*/ 1333952 w 7467600"/>
              <a:gd name="connsiteY643" fmla="*/ 2251620 h 6858000"/>
              <a:gd name="connsiteX644" fmla="*/ 1337329 w 7467600"/>
              <a:gd name="connsiteY644" fmla="*/ 2258350 h 6858000"/>
              <a:gd name="connsiteX645" fmla="*/ 1014726 w 7467600"/>
              <a:gd name="connsiteY645" fmla="*/ 1615556 h 6858000"/>
              <a:gd name="connsiteX646" fmla="*/ 678222 w 7467600"/>
              <a:gd name="connsiteY646" fmla="*/ 1248670 h 6858000"/>
              <a:gd name="connsiteX647" fmla="*/ 6691602 w 7467600"/>
              <a:gd name="connsiteY647" fmla="*/ 1140573 h 6858000"/>
              <a:gd name="connsiteX648" fmla="*/ 6571100 w 7467600"/>
              <a:gd name="connsiteY648" fmla="*/ 1183662 h 6858000"/>
              <a:gd name="connsiteX649" fmla="*/ 6241687 w 7467600"/>
              <a:gd name="connsiteY649" fmla="*/ 1257600 h 6858000"/>
              <a:gd name="connsiteX650" fmla="*/ 5693009 w 7467600"/>
              <a:gd name="connsiteY650" fmla="*/ 1478256 h 6858000"/>
              <a:gd name="connsiteX651" fmla="*/ 6548420 w 7467600"/>
              <a:gd name="connsiteY651" fmla="*/ 1214599 h 6858000"/>
              <a:gd name="connsiteX652" fmla="*/ 6605473 w 7467600"/>
              <a:gd name="connsiteY652" fmla="*/ 1184686 h 6858000"/>
              <a:gd name="connsiteX653" fmla="*/ 6691602 w 7467600"/>
              <a:gd name="connsiteY653" fmla="*/ 1140573 h 6858000"/>
              <a:gd name="connsiteX654" fmla="*/ 4002475 w 7467600"/>
              <a:gd name="connsiteY654" fmla="*/ 1037802 h 6858000"/>
              <a:gd name="connsiteX655" fmla="*/ 4000324 w 7467600"/>
              <a:gd name="connsiteY655" fmla="*/ 1039362 h 6858000"/>
              <a:gd name="connsiteX656" fmla="*/ 4002862 w 7467600"/>
              <a:gd name="connsiteY656" fmla="*/ 1042866 h 6858000"/>
              <a:gd name="connsiteX657" fmla="*/ 4002475 w 7467600"/>
              <a:gd name="connsiteY657" fmla="*/ 1037802 h 6858000"/>
              <a:gd name="connsiteX658" fmla="*/ 506322 w 7467600"/>
              <a:gd name="connsiteY658" fmla="*/ 1020997 h 6858000"/>
              <a:gd name="connsiteX659" fmla="*/ 533068 w 7467600"/>
              <a:gd name="connsiteY659" fmla="*/ 1029409 h 6858000"/>
              <a:gd name="connsiteX660" fmla="*/ 1232525 w 7467600"/>
              <a:gd name="connsiteY660" fmla="*/ 1804675 h 6858000"/>
              <a:gd name="connsiteX661" fmla="*/ 1388858 w 7467600"/>
              <a:gd name="connsiteY661" fmla="*/ 2368011 h 6858000"/>
              <a:gd name="connsiteX662" fmla="*/ 1384098 w 7467600"/>
              <a:gd name="connsiteY662" fmla="*/ 2378125 h 6858000"/>
              <a:gd name="connsiteX663" fmla="*/ 1425393 w 7467600"/>
              <a:gd name="connsiteY663" fmla="*/ 2589124 h 6858000"/>
              <a:gd name="connsiteX664" fmla="*/ 1424001 w 7467600"/>
              <a:gd name="connsiteY664" fmla="*/ 2597541 h 6858000"/>
              <a:gd name="connsiteX665" fmla="*/ 2152729 w 7467600"/>
              <a:gd name="connsiteY665" fmla="*/ 2864487 h 6858000"/>
              <a:gd name="connsiteX666" fmla="*/ 2020609 w 7467600"/>
              <a:gd name="connsiteY666" fmla="*/ 2539671 h 6858000"/>
              <a:gd name="connsiteX667" fmla="*/ 2018920 w 7467600"/>
              <a:gd name="connsiteY667" fmla="*/ 2536309 h 6858000"/>
              <a:gd name="connsiteX668" fmla="*/ 1342441 w 7467600"/>
              <a:gd name="connsiteY668" fmla="*/ 1173017 h 6858000"/>
              <a:gd name="connsiteX669" fmla="*/ 1367925 w 7467600"/>
              <a:gd name="connsiteY669" fmla="*/ 1135648 h 6858000"/>
              <a:gd name="connsiteX670" fmla="*/ 1771401 w 7467600"/>
              <a:gd name="connsiteY670" fmla="*/ 1806673 h 6858000"/>
              <a:gd name="connsiteX671" fmla="*/ 1972385 w 7467600"/>
              <a:gd name="connsiteY671" fmla="*/ 2198735 h 6858000"/>
              <a:gd name="connsiteX672" fmla="*/ 2040892 w 7467600"/>
              <a:gd name="connsiteY672" fmla="*/ 2405205 h 6858000"/>
              <a:gd name="connsiteX673" fmla="*/ 2131689 w 7467600"/>
              <a:gd name="connsiteY673" fmla="*/ 1936926 h 6858000"/>
              <a:gd name="connsiteX674" fmla="*/ 2454820 w 7467600"/>
              <a:gd name="connsiteY674" fmla="*/ 1248808 h 6858000"/>
              <a:gd name="connsiteX675" fmla="*/ 2492512 w 7467600"/>
              <a:gd name="connsiteY675" fmla="*/ 1302920 h 6858000"/>
              <a:gd name="connsiteX676" fmla="*/ 2081216 w 7467600"/>
              <a:gd name="connsiteY676" fmla="*/ 2527513 h 6858000"/>
              <a:gd name="connsiteX677" fmla="*/ 2081211 w 7467600"/>
              <a:gd name="connsiteY677" fmla="*/ 2528916 h 6858000"/>
              <a:gd name="connsiteX678" fmla="*/ 2199067 w 7467600"/>
              <a:gd name="connsiteY678" fmla="*/ 2884061 h 6858000"/>
              <a:gd name="connsiteX679" fmla="*/ 3192586 w 7467600"/>
              <a:gd name="connsiteY679" fmla="*/ 3411496 h 6858000"/>
              <a:gd name="connsiteX680" fmla="*/ 3182620 w 7467600"/>
              <a:gd name="connsiteY680" fmla="*/ 3483279 h 6858000"/>
              <a:gd name="connsiteX681" fmla="*/ 2435119 w 7467600"/>
              <a:gd name="connsiteY681" fmla="*/ 3080173 h 6858000"/>
              <a:gd name="connsiteX682" fmla="*/ 2410152 w 7467600"/>
              <a:gd name="connsiteY682" fmla="*/ 3063751 h 6858000"/>
              <a:gd name="connsiteX683" fmla="*/ 2408099 w 7467600"/>
              <a:gd name="connsiteY683" fmla="*/ 3064403 h 6858000"/>
              <a:gd name="connsiteX684" fmla="*/ 2407218 w 7467600"/>
              <a:gd name="connsiteY684" fmla="*/ 3070324 h 6858000"/>
              <a:gd name="connsiteX685" fmla="*/ 2380138 w 7467600"/>
              <a:gd name="connsiteY685" fmla="*/ 3099341 h 6858000"/>
              <a:gd name="connsiteX686" fmla="*/ 1765923 w 7467600"/>
              <a:gd name="connsiteY686" fmla="*/ 3581043 h 6858000"/>
              <a:gd name="connsiteX687" fmla="*/ 1702258 w 7467600"/>
              <a:gd name="connsiteY687" fmla="*/ 3612286 h 6858000"/>
              <a:gd name="connsiteX688" fmla="*/ 1538370 w 7467600"/>
              <a:gd name="connsiteY688" fmla="*/ 3811804 h 6858000"/>
              <a:gd name="connsiteX689" fmla="*/ 542867 w 7467600"/>
              <a:gd name="connsiteY689" fmla="*/ 4944092 h 6858000"/>
              <a:gd name="connsiteX690" fmla="*/ 515800 w 7467600"/>
              <a:gd name="connsiteY690" fmla="*/ 4862180 h 6858000"/>
              <a:gd name="connsiteX691" fmla="*/ 909145 w 7467600"/>
              <a:gd name="connsiteY691" fmla="*/ 4199225 h 6858000"/>
              <a:gd name="connsiteX692" fmla="*/ 1214067 w 7467600"/>
              <a:gd name="connsiteY692" fmla="*/ 3908561 h 6858000"/>
              <a:gd name="connsiteX693" fmla="*/ 640967 w 7467600"/>
              <a:gd name="connsiteY693" fmla="*/ 4105601 h 6858000"/>
              <a:gd name="connsiteX694" fmla="*/ 112563 w 7467600"/>
              <a:gd name="connsiteY694" fmla="*/ 4396952 h 6858000"/>
              <a:gd name="connsiteX695" fmla="*/ 0 w 7467600"/>
              <a:gd name="connsiteY695" fmla="*/ 4466006 h 6858000"/>
              <a:gd name="connsiteX696" fmla="*/ 0 w 7467600"/>
              <a:gd name="connsiteY696" fmla="*/ 4233763 h 6858000"/>
              <a:gd name="connsiteX697" fmla="*/ 36881 w 7467600"/>
              <a:gd name="connsiteY697" fmla="*/ 4200118 h 6858000"/>
              <a:gd name="connsiteX698" fmla="*/ 910534 w 7467600"/>
              <a:gd name="connsiteY698" fmla="*/ 3629753 h 6858000"/>
              <a:gd name="connsiteX699" fmla="*/ 1578717 w 7467600"/>
              <a:gd name="connsiteY699" fmla="*/ 3575982 h 6858000"/>
              <a:gd name="connsiteX700" fmla="*/ 2338780 w 7467600"/>
              <a:gd name="connsiteY700" fmla="*/ 3033725 h 6858000"/>
              <a:gd name="connsiteX701" fmla="*/ 1807991 w 7467600"/>
              <a:gd name="connsiteY701" fmla="*/ 2807184 h 6858000"/>
              <a:gd name="connsiteX702" fmla="*/ 1416358 w 7467600"/>
              <a:gd name="connsiteY702" fmla="*/ 3112571 h 6858000"/>
              <a:gd name="connsiteX703" fmla="*/ 939066 w 7467600"/>
              <a:gd name="connsiteY703" fmla="*/ 3378798 h 6858000"/>
              <a:gd name="connsiteX704" fmla="*/ 115099 w 7467600"/>
              <a:gd name="connsiteY704" fmla="*/ 3607650 h 6858000"/>
              <a:gd name="connsiteX705" fmla="*/ 97284 w 7467600"/>
              <a:gd name="connsiteY705" fmla="*/ 3520393 h 6858000"/>
              <a:gd name="connsiteX706" fmla="*/ 922050 w 7467600"/>
              <a:gd name="connsiteY706" fmla="*/ 3074867 h 6858000"/>
              <a:gd name="connsiteX707" fmla="*/ 1405265 w 7467600"/>
              <a:gd name="connsiteY707" fmla="*/ 3016319 h 6858000"/>
              <a:gd name="connsiteX708" fmla="*/ 1407512 w 7467600"/>
              <a:gd name="connsiteY708" fmla="*/ 3018001 h 6858000"/>
              <a:gd name="connsiteX709" fmla="*/ 1726266 w 7467600"/>
              <a:gd name="connsiteY709" fmla="*/ 2777274 h 6858000"/>
              <a:gd name="connsiteX710" fmla="*/ 625390 w 7467600"/>
              <a:gd name="connsiteY710" fmla="*/ 2514541 h 6858000"/>
              <a:gd name="connsiteX711" fmla="*/ 619799 w 7467600"/>
              <a:gd name="connsiteY711" fmla="*/ 2527180 h 6858000"/>
              <a:gd name="connsiteX712" fmla="*/ 310030 w 7467600"/>
              <a:gd name="connsiteY712" fmla="*/ 2771818 h 6858000"/>
              <a:gd name="connsiteX713" fmla="*/ 173877 w 7467600"/>
              <a:gd name="connsiteY713" fmla="*/ 2937056 h 6858000"/>
              <a:gd name="connsiteX714" fmla="*/ 77889 w 7467600"/>
              <a:gd name="connsiteY714" fmla="*/ 3138440 h 6858000"/>
              <a:gd name="connsiteX715" fmla="*/ 0 w 7467600"/>
              <a:gd name="connsiteY715" fmla="*/ 3271395 h 6858000"/>
              <a:gd name="connsiteX716" fmla="*/ 0 w 7467600"/>
              <a:gd name="connsiteY716" fmla="*/ 3153002 h 6858000"/>
              <a:gd name="connsiteX717" fmla="*/ 2386 w 7467600"/>
              <a:gd name="connsiteY717" fmla="*/ 3149203 h 6858000"/>
              <a:gd name="connsiteX718" fmla="*/ 89753 w 7467600"/>
              <a:gd name="connsiteY718" fmla="*/ 2987702 h 6858000"/>
              <a:gd name="connsiteX719" fmla="*/ 76869 w 7467600"/>
              <a:gd name="connsiteY719" fmla="*/ 3005404 h 6858000"/>
              <a:gd name="connsiteX720" fmla="*/ 32049 w 7467600"/>
              <a:gd name="connsiteY720" fmla="*/ 3065814 h 6858000"/>
              <a:gd name="connsiteX721" fmla="*/ 0 w 7467600"/>
              <a:gd name="connsiteY721" fmla="*/ 3108744 h 6858000"/>
              <a:gd name="connsiteX722" fmla="*/ 0 w 7467600"/>
              <a:gd name="connsiteY722" fmla="*/ 3058059 h 6858000"/>
              <a:gd name="connsiteX723" fmla="*/ 7610 w 7467600"/>
              <a:gd name="connsiteY723" fmla="*/ 3047889 h 6858000"/>
              <a:gd name="connsiteX724" fmla="*/ 52419 w 7467600"/>
              <a:gd name="connsiteY724" fmla="*/ 2987479 h 6858000"/>
              <a:gd name="connsiteX725" fmla="*/ 59142 w 7467600"/>
              <a:gd name="connsiteY725" fmla="*/ 2978488 h 6858000"/>
              <a:gd name="connsiteX726" fmla="*/ 0 w 7467600"/>
              <a:gd name="connsiteY726" fmla="*/ 3015334 h 6858000"/>
              <a:gd name="connsiteX727" fmla="*/ 0 w 7467600"/>
              <a:gd name="connsiteY727" fmla="*/ 2914286 h 6858000"/>
              <a:gd name="connsiteX728" fmla="*/ 36383 w 7467600"/>
              <a:gd name="connsiteY728" fmla="*/ 2901128 h 6858000"/>
              <a:gd name="connsiteX729" fmla="*/ 156329 w 7467600"/>
              <a:gd name="connsiteY729" fmla="*/ 2840533 h 6858000"/>
              <a:gd name="connsiteX730" fmla="*/ 358355 w 7467600"/>
              <a:gd name="connsiteY730" fmla="*/ 2620471 h 6858000"/>
              <a:gd name="connsiteX731" fmla="*/ 510577 w 7467600"/>
              <a:gd name="connsiteY731" fmla="*/ 2501244 h 6858000"/>
              <a:gd name="connsiteX732" fmla="*/ 211967 w 7467600"/>
              <a:gd name="connsiteY732" fmla="*/ 2479171 h 6858000"/>
              <a:gd name="connsiteX733" fmla="*/ 0 w 7467600"/>
              <a:gd name="connsiteY733" fmla="*/ 2476398 h 6858000"/>
              <a:gd name="connsiteX734" fmla="*/ 0 w 7467600"/>
              <a:gd name="connsiteY734" fmla="*/ 2389189 h 6858000"/>
              <a:gd name="connsiteX735" fmla="*/ 103062 w 7467600"/>
              <a:gd name="connsiteY735" fmla="*/ 2389518 h 6858000"/>
              <a:gd name="connsiteX736" fmla="*/ 510734 w 7467600"/>
              <a:gd name="connsiteY736" fmla="*/ 2416201 h 6858000"/>
              <a:gd name="connsiteX737" fmla="*/ 279257 w 7467600"/>
              <a:gd name="connsiteY737" fmla="*/ 2092102 h 6858000"/>
              <a:gd name="connsiteX738" fmla="*/ 65265 w 7467600"/>
              <a:gd name="connsiteY738" fmla="*/ 2006049 h 6858000"/>
              <a:gd name="connsiteX739" fmla="*/ 0 w 7467600"/>
              <a:gd name="connsiteY739" fmla="*/ 1982532 h 6858000"/>
              <a:gd name="connsiteX740" fmla="*/ 0 w 7467600"/>
              <a:gd name="connsiteY740" fmla="*/ 1912789 h 6858000"/>
              <a:gd name="connsiteX741" fmla="*/ 97460 w 7467600"/>
              <a:gd name="connsiteY741" fmla="*/ 1953725 h 6858000"/>
              <a:gd name="connsiteX742" fmla="*/ 221272 w 7467600"/>
              <a:gd name="connsiteY742" fmla="*/ 1980766 h 6858000"/>
              <a:gd name="connsiteX743" fmla="*/ 116765 w 7467600"/>
              <a:gd name="connsiteY743" fmla="*/ 1911033 h 6858000"/>
              <a:gd name="connsiteX744" fmla="*/ 16405 w 7467600"/>
              <a:gd name="connsiteY744" fmla="*/ 1803412 h 6858000"/>
              <a:gd name="connsiteX745" fmla="*/ 0 w 7467600"/>
              <a:gd name="connsiteY745" fmla="*/ 1784777 h 6858000"/>
              <a:gd name="connsiteX746" fmla="*/ 0 w 7467600"/>
              <a:gd name="connsiteY746" fmla="*/ 1740082 h 6858000"/>
              <a:gd name="connsiteX747" fmla="*/ 39394 w 7467600"/>
              <a:gd name="connsiteY747" fmla="*/ 1784856 h 6858000"/>
              <a:gd name="connsiteX748" fmla="*/ 135813 w 7467600"/>
              <a:gd name="connsiteY748" fmla="*/ 1888838 h 6858000"/>
              <a:gd name="connsiteX749" fmla="*/ 242575 w 7467600"/>
              <a:gd name="connsiteY749" fmla="*/ 1958841 h 6858000"/>
              <a:gd name="connsiteX750" fmla="*/ 82197 w 7467600"/>
              <a:gd name="connsiteY750" fmla="*/ 1754826 h 6858000"/>
              <a:gd name="connsiteX751" fmla="*/ 0 w 7467600"/>
              <a:gd name="connsiteY751" fmla="*/ 1679650 h 6858000"/>
              <a:gd name="connsiteX752" fmla="*/ 0 w 7467600"/>
              <a:gd name="connsiteY752" fmla="*/ 1602463 h 6858000"/>
              <a:gd name="connsiteX753" fmla="*/ 84689 w 7467600"/>
              <a:gd name="connsiteY753" fmla="*/ 1677442 h 6858000"/>
              <a:gd name="connsiteX754" fmla="*/ 298437 w 7467600"/>
              <a:gd name="connsiteY754" fmla="*/ 1968019 h 6858000"/>
              <a:gd name="connsiteX755" fmla="*/ 227269 w 7467600"/>
              <a:gd name="connsiteY755" fmla="*/ 1114064 h 6858000"/>
              <a:gd name="connsiteX756" fmla="*/ 248003 w 7467600"/>
              <a:gd name="connsiteY756" fmla="*/ 1089613 h 6858000"/>
              <a:gd name="connsiteX757" fmla="*/ 427020 w 7467600"/>
              <a:gd name="connsiteY757" fmla="*/ 1619803 h 6858000"/>
              <a:gd name="connsiteX758" fmla="*/ 340345 w 7467600"/>
              <a:gd name="connsiteY758" fmla="*/ 2027739 h 6858000"/>
              <a:gd name="connsiteX759" fmla="*/ 360865 w 7467600"/>
              <a:gd name="connsiteY759" fmla="*/ 2044827 h 6858000"/>
              <a:gd name="connsiteX760" fmla="*/ 560414 w 7467600"/>
              <a:gd name="connsiteY760" fmla="*/ 2421457 h 6858000"/>
              <a:gd name="connsiteX761" fmla="*/ 1359703 w 7467600"/>
              <a:gd name="connsiteY761" fmla="*/ 2578554 h 6858000"/>
              <a:gd name="connsiteX762" fmla="*/ 1359422 w 7467600"/>
              <a:gd name="connsiteY762" fmla="*/ 2577994 h 6858000"/>
              <a:gd name="connsiteX763" fmla="*/ 828701 w 7467600"/>
              <a:gd name="connsiteY763" fmla="*/ 1839520 h 6858000"/>
              <a:gd name="connsiteX764" fmla="*/ 494427 w 7467600"/>
              <a:gd name="connsiteY764" fmla="*/ 1092333 h 6858000"/>
              <a:gd name="connsiteX765" fmla="*/ 506322 w 7467600"/>
              <a:gd name="connsiteY765" fmla="*/ 1020997 h 6858000"/>
              <a:gd name="connsiteX766" fmla="*/ 4570198 w 7467600"/>
              <a:gd name="connsiteY766" fmla="*/ 978081 h 6858000"/>
              <a:gd name="connsiteX767" fmla="*/ 4523691 w 7467600"/>
              <a:gd name="connsiteY767" fmla="*/ 1127776 h 6858000"/>
              <a:gd name="connsiteX768" fmla="*/ 4509875 w 7467600"/>
              <a:gd name="connsiteY768" fmla="*/ 1167552 h 6858000"/>
              <a:gd name="connsiteX769" fmla="*/ 4478168 w 7467600"/>
              <a:gd name="connsiteY769" fmla="*/ 1260735 h 6858000"/>
              <a:gd name="connsiteX770" fmla="*/ 4409309 w 7467600"/>
              <a:gd name="connsiteY770" fmla="*/ 1666996 h 6858000"/>
              <a:gd name="connsiteX771" fmla="*/ 4370031 w 7467600"/>
              <a:gd name="connsiteY771" fmla="*/ 1955666 h 6858000"/>
              <a:gd name="connsiteX772" fmla="*/ 4570198 w 7467600"/>
              <a:gd name="connsiteY772" fmla="*/ 978081 h 6858000"/>
              <a:gd name="connsiteX773" fmla="*/ 4557898 w 7467600"/>
              <a:gd name="connsiteY773" fmla="*/ 900011 h 6858000"/>
              <a:gd name="connsiteX774" fmla="*/ 4344840 w 7467600"/>
              <a:gd name="connsiteY774" fmla="*/ 1922038 h 6858000"/>
              <a:gd name="connsiteX775" fmla="*/ 4378710 w 7467600"/>
              <a:gd name="connsiteY775" fmla="*/ 1665516 h 6858000"/>
              <a:gd name="connsiteX776" fmla="*/ 4448798 w 7467600"/>
              <a:gd name="connsiteY776" fmla="*/ 1253024 h 6858000"/>
              <a:gd name="connsiteX777" fmla="*/ 4480315 w 7467600"/>
              <a:gd name="connsiteY777" fmla="*/ 1158454 h 6858000"/>
              <a:gd name="connsiteX778" fmla="*/ 4494133 w 7467600"/>
              <a:gd name="connsiteY778" fmla="*/ 1118676 h 6858000"/>
              <a:gd name="connsiteX779" fmla="*/ 4557898 w 7467600"/>
              <a:gd name="connsiteY779" fmla="*/ 900011 h 6858000"/>
              <a:gd name="connsiteX780" fmla="*/ 5870151 w 7467600"/>
              <a:gd name="connsiteY780" fmla="*/ 898890 h 6858000"/>
              <a:gd name="connsiteX781" fmla="*/ 5861335 w 7467600"/>
              <a:gd name="connsiteY781" fmla="*/ 899177 h 6858000"/>
              <a:gd name="connsiteX782" fmla="*/ 5843702 w 7467600"/>
              <a:gd name="connsiteY782" fmla="*/ 899748 h 6858000"/>
              <a:gd name="connsiteX783" fmla="*/ 5651107 w 7467600"/>
              <a:gd name="connsiteY783" fmla="*/ 920306 h 6858000"/>
              <a:gd name="connsiteX784" fmla="*/ 5459407 w 7467600"/>
              <a:gd name="connsiteY784" fmla="*/ 940975 h 6858000"/>
              <a:gd name="connsiteX785" fmla="*/ 5374846 w 7467600"/>
              <a:gd name="connsiteY785" fmla="*/ 941988 h 6858000"/>
              <a:gd name="connsiteX786" fmla="*/ 5256105 w 7467600"/>
              <a:gd name="connsiteY786" fmla="*/ 945632 h 6858000"/>
              <a:gd name="connsiteX787" fmla="*/ 5107071 w 7467600"/>
              <a:gd name="connsiteY787" fmla="*/ 969720 h 6858000"/>
              <a:gd name="connsiteX788" fmla="*/ 4998681 w 7467600"/>
              <a:gd name="connsiteY788" fmla="*/ 988771 h 6858000"/>
              <a:gd name="connsiteX789" fmla="*/ 5870151 w 7467600"/>
              <a:gd name="connsiteY789" fmla="*/ 898890 h 6858000"/>
              <a:gd name="connsiteX790" fmla="*/ 5504425 w 7467600"/>
              <a:gd name="connsiteY790" fmla="*/ 848067 h 6858000"/>
              <a:gd name="connsiteX791" fmla="*/ 4968849 w 7467600"/>
              <a:gd name="connsiteY791" fmla="*/ 962318 h 6858000"/>
              <a:gd name="connsiteX792" fmla="*/ 5104039 w 7467600"/>
              <a:gd name="connsiteY792" fmla="*/ 940634 h 6858000"/>
              <a:gd name="connsiteX793" fmla="*/ 5256311 w 7467600"/>
              <a:gd name="connsiteY793" fmla="*/ 916490 h 6858000"/>
              <a:gd name="connsiteX794" fmla="*/ 5377381 w 7467600"/>
              <a:gd name="connsiteY794" fmla="*/ 912671 h 6858000"/>
              <a:gd name="connsiteX795" fmla="*/ 5460148 w 7467600"/>
              <a:gd name="connsiteY795" fmla="*/ 911442 h 6858000"/>
              <a:gd name="connsiteX796" fmla="*/ 5648971 w 7467600"/>
              <a:gd name="connsiteY796" fmla="*/ 891331 h 6858000"/>
              <a:gd name="connsiteX797" fmla="*/ 5844807 w 7467600"/>
              <a:gd name="connsiteY797" fmla="*/ 870718 h 6858000"/>
              <a:gd name="connsiteX798" fmla="*/ 5862975 w 7467600"/>
              <a:gd name="connsiteY798" fmla="*/ 869756 h 6858000"/>
              <a:gd name="connsiteX799" fmla="*/ 5920887 w 7467600"/>
              <a:gd name="connsiteY799" fmla="*/ 865929 h 6858000"/>
              <a:gd name="connsiteX800" fmla="*/ 5504425 w 7467600"/>
              <a:gd name="connsiteY800" fmla="*/ 848067 h 6858000"/>
              <a:gd name="connsiteX801" fmla="*/ 3607114 w 7467600"/>
              <a:gd name="connsiteY801" fmla="*/ 467441 h 6858000"/>
              <a:gd name="connsiteX802" fmla="*/ 3296242 w 7467600"/>
              <a:gd name="connsiteY802" fmla="*/ 807991 h 6858000"/>
              <a:gd name="connsiteX803" fmla="*/ 3174674 w 7467600"/>
              <a:gd name="connsiteY803" fmla="*/ 919759 h 6858000"/>
              <a:gd name="connsiteX804" fmla="*/ 3042978 w 7467600"/>
              <a:gd name="connsiteY804" fmla="*/ 1054894 h 6858000"/>
              <a:gd name="connsiteX805" fmla="*/ 2968914 w 7467600"/>
              <a:gd name="connsiteY805" fmla="*/ 1133756 h 6858000"/>
              <a:gd name="connsiteX806" fmla="*/ 3103823 w 7467600"/>
              <a:gd name="connsiteY806" fmla="*/ 1026814 h 6858000"/>
              <a:gd name="connsiteX807" fmla="*/ 3607114 w 7467600"/>
              <a:gd name="connsiteY807" fmla="*/ 467441 h 6858000"/>
              <a:gd name="connsiteX808" fmla="*/ 3744487 w 7467600"/>
              <a:gd name="connsiteY808" fmla="*/ 383136 h 6858000"/>
              <a:gd name="connsiteX809" fmla="*/ 3970213 w 7467600"/>
              <a:gd name="connsiteY809" fmla="*/ 995559 h 6858000"/>
              <a:gd name="connsiteX810" fmla="*/ 3744487 w 7467600"/>
              <a:gd name="connsiteY810" fmla="*/ 383136 h 6858000"/>
              <a:gd name="connsiteX811" fmla="*/ 3624562 w 7467600"/>
              <a:gd name="connsiteY811" fmla="*/ 367041 h 6858000"/>
              <a:gd name="connsiteX812" fmla="*/ 3489712 w 7467600"/>
              <a:gd name="connsiteY812" fmla="*/ 485386 h 6858000"/>
              <a:gd name="connsiteX813" fmla="*/ 3182994 w 7467600"/>
              <a:gd name="connsiteY813" fmla="*/ 828265 h 6858000"/>
              <a:gd name="connsiteX814" fmla="*/ 2892114 w 7467600"/>
              <a:gd name="connsiteY814" fmla="*/ 1172635 h 6858000"/>
              <a:gd name="connsiteX815" fmla="*/ 3021459 w 7467600"/>
              <a:gd name="connsiteY815" fmla="*/ 1035385 h 6858000"/>
              <a:gd name="connsiteX816" fmla="*/ 3153873 w 7467600"/>
              <a:gd name="connsiteY816" fmla="*/ 898971 h 6858000"/>
              <a:gd name="connsiteX817" fmla="*/ 3276511 w 7467600"/>
              <a:gd name="connsiteY817" fmla="*/ 786423 h 6858000"/>
              <a:gd name="connsiteX818" fmla="*/ 3584154 w 7467600"/>
              <a:gd name="connsiteY818" fmla="*/ 448218 h 6858000"/>
              <a:gd name="connsiteX819" fmla="*/ 3624562 w 7467600"/>
              <a:gd name="connsiteY819" fmla="*/ 367041 h 6858000"/>
              <a:gd name="connsiteX820" fmla="*/ 3766672 w 7467600"/>
              <a:gd name="connsiteY820" fmla="*/ 359429 h 6858000"/>
              <a:gd name="connsiteX821" fmla="*/ 3996338 w 7467600"/>
              <a:gd name="connsiteY821" fmla="*/ 968237 h 6858000"/>
              <a:gd name="connsiteX822" fmla="*/ 3766672 w 7467600"/>
              <a:gd name="connsiteY822" fmla="*/ 359429 h 6858000"/>
              <a:gd name="connsiteX823" fmla="*/ 5805386 w 7467600"/>
              <a:gd name="connsiteY823" fmla="*/ 239240 h 6858000"/>
              <a:gd name="connsiteX824" fmla="*/ 5736947 w 7467600"/>
              <a:gd name="connsiteY824" fmla="*/ 261367 h 6858000"/>
              <a:gd name="connsiteX825" fmla="*/ 5427012 w 7467600"/>
              <a:gd name="connsiteY825" fmla="*/ 311272 h 6858000"/>
              <a:gd name="connsiteX826" fmla="*/ 5147818 w 7467600"/>
              <a:gd name="connsiteY826" fmla="*/ 322112 h 6858000"/>
              <a:gd name="connsiteX827" fmla="*/ 5060854 w 7467600"/>
              <a:gd name="connsiteY827" fmla="*/ 311882 h 6858000"/>
              <a:gd name="connsiteX828" fmla="*/ 4945989 w 7467600"/>
              <a:gd name="connsiteY828" fmla="*/ 300516 h 6858000"/>
              <a:gd name="connsiteX829" fmla="*/ 5410479 w 7467600"/>
              <a:gd name="connsiteY829" fmla="*/ 348434 h 6858000"/>
              <a:gd name="connsiteX830" fmla="*/ 5805386 w 7467600"/>
              <a:gd name="connsiteY830" fmla="*/ 239240 h 6858000"/>
              <a:gd name="connsiteX831" fmla="*/ 5905192 w 7467600"/>
              <a:gd name="connsiteY831" fmla="*/ 163079 h 6858000"/>
              <a:gd name="connsiteX832" fmla="*/ 5865655 w 7467600"/>
              <a:gd name="connsiteY832" fmla="*/ 171901 h 6858000"/>
              <a:gd name="connsiteX833" fmla="*/ 5259740 w 7467600"/>
              <a:gd name="connsiteY833" fmla="*/ 257013 h 6858000"/>
              <a:gd name="connsiteX834" fmla="*/ 5208466 w 7467600"/>
              <a:gd name="connsiteY834" fmla="*/ 257550 h 6858000"/>
              <a:gd name="connsiteX835" fmla="*/ 4980204 w 7467600"/>
              <a:gd name="connsiteY835" fmla="*/ 271903 h 6858000"/>
              <a:gd name="connsiteX836" fmla="*/ 5068068 w 7467600"/>
              <a:gd name="connsiteY836" fmla="*/ 282244 h 6858000"/>
              <a:gd name="connsiteX837" fmla="*/ 5153231 w 7467600"/>
              <a:gd name="connsiteY837" fmla="*/ 292240 h 6858000"/>
              <a:gd name="connsiteX838" fmla="*/ 5426491 w 7467600"/>
              <a:gd name="connsiteY838" fmla="*/ 281128 h 6858000"/>
              <a:gd name="connsiteX839" fmla="*/ 5731212 w 7467600"/>
              <a:gd name="connsiteY839" fmla="*/ 231951 h 6858000"/>
              <a:gd name="connsiteX840" fmla="*/ 5905192 w 7467600"/>
              <a:gd name="connsiteY840" fmla="*/ 163079 h 6858000"/>
              <a:gd name="connsiteX841" fmla="*/ 5944437 w 7467600"/>
              <a:gd name="connsiteY841" fmla="*/ 113829 h 6858000"/>
              <a:gd name="connsiteX842" fmla="*/ 5825032 w 7467600"/>
              <a:gd name="connsiteY842" fmla="*/ 146405 h 6858000"/>
              <a:gd name="connsiteX843" fmla="*/ 4955599 w 7467600"/>
              <a:gd name="connsiteY843" fmla="*/ 247008 h 6858000"/>
              <a:gd name="connsiteX844" fmla="*/ 5210104 w 7467600"/>
              <a:gd name="connsiteY844" fmla="*/ 228123 h 6858000"/>
              <a:gd name="connsiteX845" fmla="*/ 5261015 w 7467600"/>
              <a:gd name="connsiteY845" fmla="*/ 227087 h 6858000"/>
              <a:gd name="connsiteX846" fmla="*/ 5861181 w 7467600"/>
              <a:gd name="connsiteY846" fmla="*/ 143093 h 6858000"/>
              <a:gd name="connsiteX847" fmla="*/ 5961252 w 7467600"/>
              <a:gd name="connsiteY847" fmla="*/ 114820 h 6858000"/>
              <a:gd name="connsiteX848" fmla="*/ 5944437 w 7467600"/>
              <a:gd name="connsiteY848" fmla="*/ 113829 h 6858000"/>
              <a:gd name="connsiteX849" fmla="*/ 3882765 w 7467600"/>
              <a:gd name="connsiteY849" fmla="*/ 0 h 6858000"/>
              <a:gd name="connsiteX850" fmla="*/ 3995099 w 7467600"/>
              <a:gd name="connsiteY850" fmla="*/ 0 h 6858000"/>
              <a:gd name="connsiteX851" fmla="*/ 4163818 w 7467600"/>
              <a:gd name="connsiteY851" fmla="*/ 234104 h 6858000"/>
              <a:gd name="connsiteX852" fmla="*/ 4172099 w 7467600"/>
              <a:gd name="connsiteY852" fmla="*/ 234207 h 6858000"/>
              <a:gd name="connsiteX853" fmla="*/ 4784282 w 7467600"/>
              <a:gd name="connsiteY853" fmla="*/ 276561 h 6858000"/>
              <a:gd name="connsiteX854" fmla="*/ 4801687 w 7467600"/>
              <a:gd name="connsiteY854" fmla="*/ 267764 h 6858000"/>
              <a:gd name="connsiteX855" fmla="*/ 6082788 w 7467600"/>
              <a:gd name="connsiteY855" fmla="*/ 64119 h 6858000"/>
              <a:gd name="connsiteX856" fmla="*/ 6099442 w 7467600"/>
              <a:gd name="connsiteY856" fmla="*/ 82568 h 6858000"/>
              <a:gd name="connsiteX857" fmla="*/ 4804137 w 7467600"/>
              <a:gd name="connsiteY857" fmla="*/ 320931 h 6858000"/>
              <a:gd name="connsiteX858" fmla="*/ 4227047 w 7467600"/>
              <a:gd name="connsiteY858" fmla="*/ 313415 h 6858000"/>
              <a:gd name="connsiteX859" fmla="*/ 4346041 w 7467600"/>
              <a:gd name="connsiteY859" fmla="*/ 456086 h 6858000"/>
              <a:gd name="connsiteX860" fmla="*/ 4870967 w 7467600"/>
              <a:gd name="connsiteY860" fmla="*/ 963061 h 6858000"/>
              <a:gd name="connsiteX861" fmla="*/ 4889647 w 7467600"/>
              <a:gd name="connsiteY861" fmla="*/ 957147 h 6858000"/>
              <a:gd name="connsiteX862" fmla="*/ 5422504 w 7467600"/>
              <a:gd name="connsiteY862" fmla="*/ 805191 h 6858000"/>
              <a:gd name="connsiteX863" fmla="*/ 6087656 w 7467600"/>
              <a:gd name="connsiteY863" fmla="*/ 826703 h 6858000"/>
              <a:gd name="connsiteX864" fmla="*/ 6058717 w 7467600"/>
              <a:gd name="connsiteY864" fmla="*/ 865992 h 6858000"/>
              <a:gd name="connsiteX865" fmla="*/ 4974153 w 7467600"/>
              <a:gd name="connsiteY865" fmla="*/ 1045456 h 6858000"/>
              <a:gd name="connsiteX866" fmla="*/ 5627835 w 7467600"/>
              <a:gd name="connsiteY866" fmla="*/ 1472077 h 6858000"/>
              <a:gd name="connsiteX867" fmla="*/ 5629817 w 7467600"/>
              <a:gd name="connsiteY867" fmla="*/ 1471412 h 6858000"/>
              <a:gd name="connsiteX868" fmla="*/ 5634124 w 7467600"/>
              <a:gd name="connsiteY868" fmla="*/ 1470572 h 6858000"/>
              <a:gd name="connsiteX869" fmla="*/ 5755832 w 7467600"/>
              <a:gd name="connsiteY869" fmla="*/ 1383886 h 6858000"/>
              <a:gd name="connsiteX870" fmla="*/ 6014186 w 7467600"/>
              <a:gd name="connsiteY870" fmla="*/ 1279799 h 6858000"/>
              <a:gd name="connsiteX871" fmla="*/ 6901619 w 7467600"/>
              <a:gd name="connsiteY871" fmla="*/ 1047874 h 6858000"/>
              <a:gd name="connsiteX872" fmla="*/ 6931566 w 7467600"/>
              <a:gd name="connsiteY872" fmla="*/ 1062034 h 6858000"/>
              <a:gd name="connsiteX873" fmla="*/ 5790982 w 7467600"/>
              <a:gd name="connsiteY873" fmla="*/ 1561380 h 6858000"/>
              <a:gd name="connsiteX874" fmla="*/ 6188971 w 7467600"/>
              <a:gd name="connsiteY874" fmla="*/ 1755168 h 6858000"/>
              <a:gd name="connsiteX875" fmla="*/ 6202446 w 7467600"/>
              <a:gd name="connsiteY875" fmla="*/ 1752268 h 6858000"/>
              <a:gd name="connsiteX876" fmla="*/ 7179560 w 7467600"/>
              <a:gd name="connsiteY876" fmla="*/ 1467551 h 6858000"/>
              <a:gd name="connsiteX877" fmla="*/ 7158730 w 7467600"/>
              <a:gd name="connsiteY877" fmla="*/ 1507835 h 6858000"/>
              <a:gd name="connsiteX878" fmla="*/ 6326959 w 7467600"/>
              <a:gd name="connsiteY878" fmla="*/ 1817686 h 6858000"/>
              <a:gd name="connsiteX879" fmla="*/ 6537433 w 7467600"/>
              <a:gd name="connsiteY879" fmla="*/ 1907790 h 6858000"/>
              <a:gd name="connsiteX880" fmla="*/ 6550221 w 7467600"/>
              <a:gd name="connsiteY880" fmla="*/ 1910729 h 6858000"/>
              <a:gd name="connsiteX881" fmla="*/ 6964438 w 7467600"/>
              <a:gd name="connsiteY881" fmla="*/ 2209505 h 6858000"/>
              <a:gd name="connsiteX882" fmla="*/ 7367862 w 7467600"/>
              <a:gd name="connsiteY882" fmla="*/ 2806833 h 6858000"/>
              <a:gd name="connsiteX883" fmla="*/ 7364329 w 7467600"/>
              <a:gd name="connsiteY883" fmla="*/ 2826907 h 6858000"/>
              <a:gd name="connsiteX884" fmla="*/ 7290545 w 7467600"/>
              <a:gd name="connsiteY884" fmla="*/ 2850663 h 6858000"/>
              <a:gd name="connsiteX885" fmla="*/ 6472036 w 7467600"/>
              <a:gd name="connsiteY885" fmla="*/ 1959003 h 6858000"/>
              <a:gd name="connsiteX886" fmla="*/ 5792897 w 7467600"/>
              <a:gd name="connsiteY886" fmla="*/ 1647747 h 6858000"/>
              <a:gd name="connsiteX887" fmla="*/ 5842751 w 7467600"/>
              <a:gd name="connsiteY887" fmla="*/ 1816112 h 6858000"/>
              <a:gd name="connsiteX888" fmla="*/ 5847424 w 7467600"/>
              <a:gd name="connsiteY888" fmla="*/ 1815776 h 6858000"/>
              <a:gd name="connsiteX889" fmla="*/ 6399821 w 7467600"/>
              <a:gd name="connsiteY889" fmla="*/ 2344799 h 6858000"/>
              <a:gd name="connsiteX890" fmla="*/ 6323232 w 7467600"/>
              <a:gd name="connsiteY890" fmla="*/ 2389634 h 6858000"/>
              <a:gd name="connsiteX891" fmla="*/ 5942958 w 7467600"/>
              <a:gd name="connsiteY891" fmla="*/ 2077708 h 6858000"/>
              <a:gd name="connsiteX892" fmla="*/ 5921559 w 7467600"/>
              <a:gd name="connsiteY892" fmla="*/ 2378596 h 6858000"/>
              <a:gd name="connsiteX893" fmla="*/ 5817651 w 7467600"/>
              <a:gd name="connsiteY893" fmla="*/ 3023919 h 6858000"/>
              <a:gd name="connsiteX894" fmla="*/ 5729634 w 7467600"/>
              <a:gd name="connsiteY894" fmla="*/ 3051849 h 6858000"/>
              <a:gd name="connsiteX895" fmla="*/ 5611018 w 7467600"/>
              <a:gd name="connsiteY895" fmla="*/ 2316769 h 6858000"/>
              <a:gd name="connsiteX896" fmla="*/ 5687608 w 7467600"/>
              <a:gd name="connsiteY896" fmla="*/ 2039972 h 6858000"/>
              <a:gd name="connsiteX897" fmla="*/ 5657554 w 7467600"/>
              <a:gd name="connsiteY897" fmla="*/ 1576445 h 6858000"/>
              <a:gd name="connsiteX898" fmla="*/ 5150475 w 7467600"/>
              <a:gd name="connsiteY898" fmla="*/ 1274012 h 6858000"/>
              <a:gd name="connsiteX899" fmla="*/ 5349142 w 7467600"/>
              <a:gd name="connsiteY899" fmla="*/ 2204405 h 6858000"/>
              <a:gd name="connsiteX900" fmla="*/ 5262214 w 7467600"/>
              <a:gd name="connsiteY900" fmla="*/ 2233836 h 6858000"/>
              <a:gd name="connsiteX901" fmla="*/ 4981539 w 7467600"/>
              <a:gd name="connsiteY901" fmla="*/ 1542201 h 6858000"/>
              <a:gd name="connsiteX902" fmla="*/ 4958461 w 7467600"/>
              <a:gd name="connsiteY902" fmla="*/ 1136957 h 6858000"/>
              <a:gd name="connsiteX903" fmla="*/ 4655015 w 7467600"/>
              <a:gd name="connsiteY903" fmla="*/ 891426 h 6858000"/>
              <a:gd name="connsiteX904" fmla="*/ 4348002 w 7467600"/>
              <a:gd name="connsiteY904" fmla="*/ 2205895 h 6858000"/>
              <a:gd name="connsiteX905" fmla="*/ 4262250 w 7467600"/>
              <a:gd name="connsiteY905" fmla="*/ 2219972 h 6858000"/>
              <a:gd name="connsiteX906" fmla="*/ 4550611 w 7467600"/>
              <a:gd name="connsiteY906" fmla="*/ 817540 h 6858000"/>
              <a:gd name="connsiteX907" fmla="*/ 4564418 w 7467600"/>
              <a:gd name="connsiteY907" fmla="*/ 808293 h 6858000"/>
              <a:gd name="connsiteX908" fmla="*/ 4266388 w 7467600"/>
              <a:gd name="connsiteY908" fmla="*/ 500083 h 6858000"/>
              <a:gd name="connsiteX909" fmla="*/ 4032842 w 7467600"/>
              <a:gd name="connsiteY909" fmla="*/ 211809 h 6858000"/>
              <a:gd name="connsiteX910" fmla="*/ 3882765 w 7467600"/>
              <a:gd name="connsiteY910" fmla="*/ 0 h 6858000"/>
              <a:gd name="connsiteX911" fmla="*/ 3721337 w 7467600"/>
              <a:gd name="connsiteY911" fmla="*/ 0 h 6858000"/>
              <a:gd name="connsiteX912" fmla="*/ 3797544 w 7467600"/>
              <a:gd name="connsiteY912" fmla="*/ 0 h 6858000"/>
              <a:gd name="connsiteX913" fmla="*/ 3775734 w 7467600"/>
              <a:gd name="connsiteY913" fmla="*/ 95131 h 6858000"/>
              <a:gd name="connsiteX914" fmla="*/ 3724807 w 7467600"/>
              <a:gd name="connsiteY914" fmla="*/ 272257 h 6858000"/>
              <a:gd name="connsiteX915" fmla="*/ 3726844 w 7467600"/>
              <a:gd name="connsiteY915" fmla="*/ 282988 h 6858000"/>
              <a:gd name="connsiteX916" fmla="*/ 3742664 w 7467600"/>
              <a:gd name="connsiteY916" fmla="*/ 279918 h 6858000"/>
              <a:gd name="connsiteX917" fmla="*/ 4103910 w 7467600"/>
              <a:gd name="connsiteY917" fmla="*/ 1161917 h 6858000"/>
              <a:gd name="connsiteX918" fmla="*/ 4020269 w 7467600"/>
              <a:gd name="connsiteY918" fmla="*/ 1200406 h 6858000"/>
              <a:gd name="connsiteX919" fmla="*/ 3674882 w 7467600"/>
              <a:gd name="connsiteY919" fmla="*/ 488524 h 6858000"/>
              <a:gd name="connsiteX920" fmla="*/ 3132682 w 7467600"/>
              <a:gd name="connsiteY920" fmla="*/ 1072284 h 6858000"/>
              <a:gd name="connsiteX921" fmla="*/ 2716346 w 7467600"/>
              <a:gd name="connsiteY921" fmla="*/ 1276376 h 6858000"/>
              <a:gd name="connsiteX922" fmla="*/ 2716772 w 7467600"/>
              <a:gd name="connsiteY922" fmla="*/ 1255462 h 6858000"/>
              <a:gd name="connsiteX923" fmla="*/ 3471096 w 7467600"/>
              <a:gd name="connsiteY923" fmla="*/ 437072 h 6858000"/>
              <a:gd name="connsiteX924" fmla="*/ 3639057 w 7467600"/>
              <a:gd name="connsiteY924" fmla="*/ 286334 h 6858000"/>
              <a:gd name="connsiteX925" fmla="*/ 3640309 w 7467600"/>
              <a:gd name="connsiteY925" fmla="*/ 284664 h 6858000"/>
              <a:gd name="connsiteX926" fmla="*/ 3646022 w 7467600"/>
              <a:gd name="connsiteY926" fmla="*/ 276711 h 6858000"/>
              <a:gd name="connsiteX927" fmla="*/ 3707943 w 7467600"/>
              <a:gd name="connsiteY927" fmla="*/ 65958 h 6858000"/>
              <a:gd name="connsiteX928" fmla="*/ 3721337 w 7467600"/>
              <a:gd name="connsiteY928" fmla="*/ 0 h 6858000"/>
              <a:gd name="connsiteX929" fmla="*/ 2867960 w 7467600"/>
              <a:gd name="connsiteY929" fmla="*/ 0 h 6858000"/>
              <a:gd name="connsiteX930" fmla="*/ 2926351 w 7467600"/>
              <a:gd name="connsiteY930" fmla="*/ 0 h 6858000"/>
              <a:gd name="connsiteX931" fmla="*/ 2902823 w 7467600"/>
              <a:gd name="connsiteY931" fmla="*/ 262929 h 6858000"/>
              <a:gd name="connsiteX932" fmla="*/ 2940663 w 7467600"/>
              <a:gd name="connsiteY932" fmla="*/ 140884 h 6858000"/>
              <a:gd name="connsiteX933" fmla="*/ 2947039 w 7467600"/>
              <a:gd name="connsiteY933" fmla="*/ 122524 h 6858000"/>
              <a:gd name="connsiteX934" fmla="*/ 2984316 w 7467600"/>
              <a:gd name="connsiteY934" fmla="*/ 0 h 6858000"/>
              <a:gd name="connsiteX935" fmla="*/ 3016114 w 7467600"/>
              <a:gd name="connsiteY935" fmla="*/ 0 h 6858000"/>
              <a:gd name="connsiteX936" fmla="*/ 2979949 w 7467600"/>
              <a:gd name="connsiteY936" fmla="*/ 119274 h 6858000"/>
              <a:gd name="connsiteX937" fmla="*/ 3023879 w 7467600"/>
              <a:gd name="connsiteY937" fmla="*/ 0 h 6858000"/>
              <a:gd name="connsiteX938" fmla="*/ 3105400 w 7467600"/>
              <a:gd name="connsiteY938" fmla="*/ 0 h 6858000"/>
              <a:gd name="connsiteX939" fmla="*/ 3094669 w 7467600"/>
              <a:gd name="connsiteY939" fmla="*/ 30308 h 6858000"/>
              <a:gd name="connsiteX940" fmla="*/ 2901945 w 7467600"/>
              <a:gd name="connsiteY940" fmla="*/ 466538 h 6858000"/>
              <a:gd name="connsiteX941" fmla="*/ 2815209 w 7467600"/>
              <a:gd name="connsiteY941" fmla="*/ 497361 h 6858000"/>
              <a:gd name="connsiteX942" fmla="*/ 2844845 w 7467600"/>
              <a:gd name="connsiteY942" fmla="*/ 127638 h 6858000"/>
              <a:gd name="connsiteX943" fmla="*/ 2867960 w 7467600"/>
              <a:gd name="connsiteY943" fmla="*/ 0 h 6858000"/>
              <a:gd name="connsiteX944" fmla="*/ 1057230 w 7467600"/>
              <a:gd name="connsiteY944" fmla="*/ 0 h 6858000"/>
              <a:gd name="connsiteX945" fmla="*/ 1111003 w 7467600"/>
              <a:gd name="connsiteY945" fmla="*/ 0 h 6858000"/>
              <a:gd name="connsiteX946" fmla="*/ 1125553 w 7467600"/>
              <a:gd name="connsiteY946" fmla="*/ 52588 h 6858000"/>
              <a:gd name="connsiteX947" fmla="*/ 1304276 w 7467600"/>
              <a:gd name="connsiteY947" fmla="*/ 476275 h 6858000"/>
              <a:gd name="connsiteX948" fmla="*/ 1492066 w 7467600"/>
              <a:gd name="connsiteY948" fmla="*/ 886333 h 6858000"/>
              <a:gd name="connsiteX949" fmla="*/ 1423698 w 7467600"/>
              <a:gd name="connsiteY949" fmla="*/ 710817 h 6858000"/>
              <a:gd name="connsiteX950" fmla="*/ 1357609 w 7467600"/>
              <a:gd name="connsiteY950" fmla="*/ 532892 h 6858000"/>
              <a:gd name="connsiteX951" fmla="*/ 1309550 w 7467600"/>
              <a:gd name="connsiteY951" fmla="*/ 374031 h 6858000"/>
              <a:gd name="connsiteX952" fmla="*/ 1193673 w 7467600"/>
              <a:gd name="connsiteY952" fmla="*/ 49533 h 6858000"/>
              <a:gd name="connsiteX953" fmla="*/ 1164391 w 7467600"/>
              <a:gd name="connsiteY953" fmla="*/ 0 h 6858000"/>
              <a:gd name="connsiteX954" fmla="*/ 1200666 w 7467600"/>
              <a:gd name="connsiteY954" fmla="*/ 0 h 6858000"/>
              <a:gd name="connsiteX955" fmla="*/ 1223408 w 7467600"/>
              <a:gd name="connsiteY955" fmla="*/ 38996 h 6858000"/>
              <a:gd name="connsiteX956" fmla="*/ 1339635 w 7467600"/>
              <a:gd name="connsiteY956" fmla="*/ 365517 h 6858000"/>
              <a:gd name="connsiteX957" fmla="*/ 1387469 w 7467600"/>
              <a:gd name="connsiteY957" fmla="*/ 523079 h 6858000"/>
              <a:gd name="connsiteX958" fmla="*/ 1452685 w 7467600"/>
              <a:gd name="connsiteY958" fmla="*/ 699806 h 6858000"/>
              <a:gd name="connsiteX959" fmla="*/ 1492092 w 7467600"/>
              <a:gd name="connsiteY959" fmla="*/ 800424 h 6858000"/>
              <a:gd name="connsiteX960" fmla="*/ 1455302 w 7467600"/>
              <a:gd name="connsiteY960" fmla="*/ 632913 h 6858000"/>
              <a:gd name="connsiteX961" fmla="*/ 1222336 w 7467600"/>
              <a:gd name="connsiteY961" fmla="*/ 9480 h 6858000"/>
              <a:gd name="connsiteX962" fmla="*/ 1214634 w 7467600"/>
              <a:gd name="connsiteY962" fmla="*/ 0 h 6858000"/>
              <a:gd name="connsiteX963" fmla="*/ 1289827 w 7467600"/>
              <a:gd name="connsiteY963" fmla="*/ 0 h 6858000"/>
              <a:gd name="connsiteX964" fmla="*/ 1321076 w 7467600"/>
              <a:gd name="connsiteY964" fmla="*/ 59722 h 6858000"/>
              <a:gd name="connsiteX965" fmla="*/ 1512579 w 7467600"/>
              <a:gd name="connsiteY965" fmla="*/ 626441 h 6858000"/>
              <a:gd name="connsiteX966" fmla="*/ 1506076 w 7467600"/>
              <a:gd name="connsiteY966" fmla="*/ 1089289 h 6858000"/>
              <a:gd name="connsiteX967" fmla="*/ 1486346 w 7467600"/>
              <a:gd name="connsiteY967" fmla="*/ 1079919 h 6858000"/>
              <a:gd name="connsiteX968" fmla="*/ 1070511 w 7467600"/>
              <a:gd name="connsiteY968" fmla="*/ 48609 h 6858000"/>
              <a:gd name="connsiteX969" fmla="*/ 1057230 w 7467600"/>
              <a:gd name="connsiteY969" fmla="*/ 0 h 6858000"/>
              <a:gd name="connsiteX970" fmla="*/ 43151 w 7467600"/>
              <a:gd name="connsiteY970" fmla="*/ 0 h 6858000"/>
              <a:gd name="connsiteX971" fmla="*/ 95283 w 7467600"/>
              <a:gd name="connsiteY971" fmla="*/ 0 h 6858000"/>
              <a:gd name="connsiteX972" fmla="*/ 300708 w 7467600"/>
              <a:gd name="connsiteY972" fmla="*/ 154571 h 6858000"/>
              <a:gd name="connsiteX973" fmla="*/ 530414 w 7467600"/>
              <a:gd name="connsiteY973" fmla="*/ 354673 h 6858000"/>
              <a:gd name="connsiteX974" fmla="*/ 333785 w 7467600"/>
              <a:gd name="connsiteY974" fmla="*/ 161564 h 6858000"/>
              <a:gd name="connsiteX975" fmla="*/ 147005 w 7467600"/>
              <a:gd name="connsiteY975" fmla="*/ 0 h 6858000"/>
              <a:gd name="connsiteX976" fmla="*/ 272509 w 7467600"/>
              <a:gd name="connsiteY976" fmla="*/ 0 h 6858000"/>
              <a:gd name="connsiteX977" fmla="*/ 326276 w 7467600"/>
              <a:gd name="connsiteY977" fmla="*/ 45847 h 6858000"/>
              <a:gd name="connsiteX978" fmla="*/ 823759 w 7467600"/>
              <a:gd name="connsiteY978" fmla="*/ 574145 h 6858000"/>
              <a:gd name="connsiteX979" fmla="*/ 811254 w 7467600"/>
              <a:gd name="connsiteY979" fmla="*/ 665546 h 6858000"/>
              <a:gd name="connsiteX980" fmla="*/ 154042 w 7467600"/>
              <a:gd name="connsiteY980" fmla="*/ 261522 h 6858000"/>
              <a:gd name="connsiteX981" fmla="*/ 13550 w 7467600"/>
              <a:gd name="connsiteY981" fmla="*/ 158423 h 6858000"/>
              <a:gd name="connsiteX982" fmla="*/ 0 w 7467600"/>
              <a:gd name="connsiteY982" fmla="*/ 146618 h 6858000"/>
              <a:gd name="connsiteX983" fmla="*/ 0 w 7467600"/>
              <a:gd name="connsiteY983" fmla="*/ 59161 h 6858000"/>
              <a:gd name="connsiteX984" fmla="*/ 45427 w 7467600"/>
              <a:gd name="connsiteY984" fmla="*/ 101078 h 6858000"/>
              <a:gd name="connsiteX985" fmla="*/ 630103 w 7467600"/>
              <a:gd name="connsiteY985" fmla="*/ 485885 h 6858000"/>
              <a:gd name="connsiteX986" fmla="*/ 532040 w 7467600"/>
              <a:gd name="connsiteY986" fmla="*/ 399359 h 6858000"/>
              <a:gd name="connsiteX987" fmla="*/ 517618 w 7467600"/>
              <a:gd name="connsiteY987" fmla="*/ 385726 h 6858000"/>
              <a:gd name="connsiteX988" fmla="*/ 285074 w 7467600"/>
              <a:gd name="connsiteY988" fmla="*/ 182755 h 6858000"/>
              <a:gd name="connsiteX989" fmla="*/ 43151 w 7467600"/>
              <a:gd name="connsiteY98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312201 w 7467600"/>
              <a:gd name="connsiteY132" fmla="*/ 5128278 h 6858000"/>
              <a:gd name="connsiteX133" fmla="*/ 1903353 w 7467600"/>
              <a:gd name="connsiteY133" fmla="*/ 5044827 h 6858000"/>
              <a:gd name="connsiteX134" fmla="*/ 1936931 w 7467600"/>
              <a:gd name="connsiteY134" fmla="*/ 5093954 h 6858000"/>
              <a:gd name="connsiteX135" fmla="*/ 2195868 w 7467600"/>
              <a:gd name="connsiteY135" fmla="*/ 5396574 h 6858000"/>
              <a:gd name="connsiteX136" fmla="*/ 2088852 w 7467600"/>
              <a:gd name="connsiteY136" fmla="*/ 5166123 h 6858000"/>
              <a:gd name="connsiteX137" fmla="*/ 1958241 w 7467600"/>
              <a:gd name="connsiteY137" fmla="*/ 5067955 h 6858000"/>
              <a:gd name="connsiteX138" fmla="*/ 1903353 w 7467600"/>
              <a:gd name="connsiteY138" fmla="*/ 5044827 h 6858000"/>
              <a:gd name="connsiteX139" fmla="*/ 1979378 w 7467600"/>
              <a:gd name="connsiteY139" fmla="*/ 4769504 h 6858000"/>
              <a:gd name="connsiteX140" fmla="*/ 2882120 w 7467600"/>
              <a:gd name="connsiteY140" fmla="*/ 5064547 h 6858000"/>
              <a:gd name="connsiteX141" fmla="*/ 2793103 w 7467600"/>
              <a:gd name="connsiteY141" fmla="*/ 5039699 h 6858000"/>
              <a:gd name="connsiteX142" fmla="*/ 2770041 w 7467600"/>
              <a:gd name="connsiteY142" fmla="*/ 5033634 h 6858000"/>
              <a:gd name="connsiteX143" fmla="*/ 1979378 w 7467600"/>
              <a:gd name="connsiteY143" fmla="*/ 4769504 h 6858000"/>
              <a:gd name="connsiteX144" fmla="*/ 1927410 w 7467600"/>
              <a:gd name="connsiteY144" fmla="*/ 4716164 h 6858000"/>
              <a:gd name="connsiteX145" fmla="*/ 1959587 w 7467600"/>
              <a:gd name="connsiteY145" fmla="*/ 4728849 h 6858000"/>
              <a:gd name="connsiteX146" fmla="*/ 2777707 w 7467600"/>
              <a:gd name="connsiteY146" fmla="*/ 5003991 h 6858000"/>
              <a:gd name="connsiteX147" fmla="*/ 2800768 w 7467600"/>
              <a:gd name="connsiteY147" fmla="*/ 5010056 h 6858000"/>
              <a:gd name="connsiteX148" fmla="*/ 2879408 w 7467600"/>
              <a:gd name="connsiteY148" fmla="*/ 5031590 h 6858000"/>
              <a:gd name="connsiteX149" fmla="*/ 2862295 w 7467600"/>
              <a:gd name="connsiteY149" fmla="*/ 5022958 h 6858000"/>
              <a:gd name="connsiteX150" fmla="*/ 2813343 w 7467600"/>
              <a:gd name="connsiteY150" fmla="*/ 4998369 h 6858000"/>
              <a:gd name="connsiteX151" fmla="*/ 2646245 w 7467600"/>
              <a:gd name="connsiteY151" fmla="*/ 4930999 h 6858000"/>
              <a:gd name="connsiteX152" fmla="*/ 1999243 w 7467600"/>
              <a:gd name="connsiteY152" fmla="*/ 4730524 h 6858000"/>
              <a:gd name="connsiteX153" fmla="*/ 1979527 w 7467600"/>
              <a:gd name="connsiteY153" fmla="*/ 4726651 h 6858000"/>
              <a:gd name="connsiteX154" fmla="*/ 1927410 w 7467600"/>
              <a:gd name="connsiteY154" fmla="*/ 4716164 h 6858000"/>
              <a:gd name="connsiteX155" fmla="*/ 1997014 w 7467600"/>
              <a:gd name="connsiteY155" fmla="*/ 4698007 h 6858000"/>
              <a:gd name="connsiteX156" fmla="*/ 2005458 w 7467600"/>
              <a:gd name="connsiteY156" fmla="*/ 4699540 h 6858000"/>
              <a:gd name="connsiteX157" fmla="*/ 2657186 w 7467600"/>
              <a:gd name="connsiteY157" fmla="*/ 4901687 h 6858000"/>
              <a:gd name="connsiteX158" fmla="*/ 2826662 w 7467600"/>
              <a:gd name="connsiteY158" fmla="*/ 4970362 h 6858000"/>
              <a:gd name="connsiteX159" fmla="*/ 2876100 w 7467600"/>
              <a:gd name="connsiteY159" fmla="*/ 4995397 h 6858000"/>
              <a:gd name="connsiteX160" fmla="*/ 3042600 w 7467600"/>
              <a:gd name="connsiteY160" fmla="*/ 5059532 h 6858000"/>
              <a:gd name="connsiteX161" fmla="*/ 1997014 w 7467600"/>
              <a:gd name="connsiteY161" fmla="*/ 4698007 h 6858000"/>
              <a:gd name="connsiteX162" fmla="*/ 2305292 w 7467600"/>
              <a:gd name="connsiteY162" fmla="*/ 4219492 h 6858000"/>
              <a:gd name="connsiteX163" fmla="*/ 3360922 w 7467600"/>
              <a:gd name="connsiteY163" fmla="*/ 4529373 h 6858000"/>
              <a:gd name="connsiteX164" fmla="*/ 3492420 w 7467600"/>
              <a:gd name="connsiteY164" fmla="*/ 4510145 h 6858000"/>
              <a:gd name="connsiteX165" fmla="*/ 3364086 w 7467600"/>
              <a:gd name="connsiteY165" fmla="*/ 4480340 h 6858000"/>
              <a:gd name="connsiteX166" fmla="*/ 3225818 w 7467600"/>
              <a:gd name="connsiteY166" fmla="*/ 4411822 h 6858000"/>
              <a:gd name="connsiteX167" fmla="*/ 3129696 w 7467600"/>
              <a:gd name="connsiteY167" fmla="*/ 4360704 h 6858000"/>
              <a:gd name="connsiteX168" fmla="*/ 2814545 w 7467600"/>
              <a:gd name="connsiteY168" fmla="*/ 4282955 h 6858000"/>
              <a:gd name="connsiteX169" fmla="*/ 2305292 w 7467600"/>
              <a:gd name="connsiteY169" fmla="*/ 4219492 h 6858000"/>
              <a:gd name="connsiteX170" fmla="*/ 2626982 w 7467600"/>
              <a:gd name="connsiteY170" fmla="*/ 4206450 h 6858000"/>
              <a:gd name="connsiteX171" fmla="*/ 2490617 w 7467600"/>
              <a:gd name="connsiteY171" fmla="*/ 4206951 h 6858000"/>
              <a:gd name="connsiteX172" fmla="*/ 2819869 w 7467600"/>
              <a:gd name="connsiteY172" fmla="*/ 4252936 h 6858000"/>
              <a:gd name="connsiteX173" fmla="*/ 3143018 w 7467600"/>
              <a:gd name="connsiteY173" fmla="*/ 4332698 h 6858000"/>
              <a:gd name="connsiteX174" fmla="*/ 3241520 w 7467600"/>
              <a:gd name="connsiteY174" fmla="*/ 4385112 h 6858000"/>
              <a:gd name="connsiteX175" fmla="*/ 3374575 w 7467600"/>
              <a:gd name="connsiteY175" fmla="*/ 4451517 h 6858000"/>
              <a:gd name="connsiteX176" fmla="*/ 3505221 w 7467600"/>
              <a:gd name="connsiteY176" fmla="*/ 4480757 h 6858000"/>
              <a:gd name="connsiteX177" fmla="*/ 2626982 w 7467600"/>
              <a:gd name="connsiteY177" fmla="*/ 4206450 h 6858000"/>
              <a:gd name="connsiteX178" fmla="*/ 1310106 w 7467600"/>
              <a:gd name="connsiteY178" fmla="*/ 3943217 h 6858000"/>
              <a:gd name="connsiteX179" fmla="*/ 854994 w 7467600"/>
              <a:gd name="connsiteY179" fmla="*/ 4399136 h 6858000"/>
              <a:gd name="connsiteX180" fmla="*/ 742462 w 7467600"/>
              <a:gd name="connsiteY180" fmla="*/ 4594648 h 6858000"/>
              <a:gd name="connsiteX181" fmla="*/ 820602 w 7467600"/>
              <a:gd name="connsiteY181" fmla="*/ 4485915 h 6858000"/>
              <a:gd name="connsiteX182" fmla="*/ 878295 w 7467600"/>
              <a:gd name="connsiteY182" fmla="*/ 4403594 h 6858000"/>
              <a:gd name="connsiteX183" fmla="*/ 1240607 w 7467600"/>
              <a:gd name="connsiteY183" fmla="*/ 4010401 h 6858000"/>
              <a:gd name="connsiteX184" fmla="*/ 1310106 w 7467600"/>
              <a:gd name="connsiteY184" fmla="*/ 3943217 h 6858000"/>
              <a:gd name="connsiteX185" fmla="*/ 1423113 w 7467600"/>
              <a:gd name="connsiteY185" fmla="*/ 3874565 h 6858000"/>
              <a:gd name="connsiteX186" fmla="*/ 1260565 w 7467600"/>
              <a:gd name="connsiteY186" fmla="*/ 4031982 h 6858000"/>
              <a:gd name="connsiteX187" fmla="*/ 901900 w 7467600"/>
              <a:gd name="connsiteY187" fmla="*/ 4421236 h 6858000"/>
              <a:gd name="connsiteX188" fmla="*/ 845044 w 7467600"/>
              <a:gd name="connsiteY188" fmla="*/ 4502436 h 6858000"/>
              <a:gd name="connsiteX189" fmla="*/ 685926 w 7467600"/>
              <a:gd name="connsiteY189" fmla="*/ 4703069 h 6858000"/>
              <a:gd name="connsiteX190" fmla="*/ 684248 w 7467600"/>
              <a:gd name="connsiteY190" fmla="*/ 4706721 h 6858000"/>
              <a:gd name="connsiteX191" fmla="*/ 1423113 w 7467600"/>
              <a:gd name="connsiteY191" fmla="*/ 3874565 h 6858000"/>
              <a:gd name="connsiteX192" fmla="*/ 3316479 w 7467600"/>
              <a:gd name="connsiteY192" fmla="*/ 3872136 h 6858000"/>
              <a:gd name="connsiteX193" fmla="*/ 3546806 w 7467600"/>
              <a:gd name="connsiteY193" fmla="*/ 4356139 h 6858000"/>
              <a:gd name="connsiteX194" fmla="*/ 3364433 w 7467600"/>
              <a:gd name="connsiteY194" fmla="*/ 3953121 h 6858000"/>
              <a:gd name="connsiteX195" fmla="*/ 3316479 w 7467600"/>
              <a:gd name="connsiteY195" fmla="*/ 3872136 h 6858000"/>
              <a:gd name="connsiteX196" fmla="*/ 3291335 w 7467600"/>
              <a:gd name="connsiteY196" fmla="*/ 3767420 h 6858000"/>
              <a:gd name="connsiteX197" fmla="*/ 3390805 w 7467600"/>
              <a:gd name="connsiteY197" fmla="*/ 3937163 h 6858000"/>
              <a:gd name="connsiteX198" fmla="*/ 3579062 w 7467600"/>
              <a:gd name="connsiteY198" fmla="*/ 4359040 h 6858000"/>
              <a:gd name="connsiteX199" fmla="*/ 3467355 w 7467600"/>
              <a:gd name="connsiteY199" fmla="*/ 3988130 h 6858000"/>
              <a:gd name="connsiteX200" fmla="*/ 3310753 w 7467600"/>
              <a:gd name="connsiteY200" fmla="*/ 3787140 h 6858000"/>
              <a:gd name="connsiteX201" fmla="*/ 3291335 w 7467600"/>
              <a:gd name="connsiteY201" fmla="*/ 3767420 h 6858000"/>
              <a:gd name="connsiteX202" fmla="*/ 1635889 w 7467600"/>
              <a:gd name="connsiteY202" fmla="*/ 3709494 h 6858000"/>
              <a:gd name="connsiteX203" fmla="*/ 1634800 w 7467600"/>
              <a:gd name="connsiteY203" fmla="*/ 3731111 h 6858000"/>
              <a:gd name="connsiteX204" fmla="*/ 1635889 w 7467600"/>
              <a:gd name="connsiteY204" fmla="*/ 3709494 h 6858000"/>
              <a:gd name="connsiteX205" fmla="*/ 1510397 w 7467600"/>
              <a:gd name="connsiteY205" fmla="*/ 3684705 h 6858000"/>
              <a:gd name="connsiteX206" fmla="*/ 1146550 w 7467600"/>
              <a:gd name="connsiteY206" fmla="*/ 3802012 h 6858000"/>
              <a:gd name="connsiteX207" fmla="*/ 698834 w 7467600"/>
              <a:gd name="connsiteY207" fmla="*/ 3952272 h 6858000"/>
              <a:gd name="connsiteX208" fmla="*/ 34256 w 7467600"/>
              <a:gd name="connsiteY208" fmla="*/ 4347603 h 6858000"/>
              <a:gd name="connsiteX209" fmla="*/ 527241 w 7467600"/>
              <a:gd name="connsiteY209" fmla="*/ 4065078 h 6858000"/>
              <a:gd name="connsiteX210" fmla="*/ 1510397 w 7467600"/>
              <a:gd name="connsiteY210" fmla="*/ 3684705 h 6858000"/>
              <a:gd name="connsiteX211" fmla="*/ 1313114 w 7467600"/>
              <a:gd name="connsiteY211" fmla="*/ 3655216 h 6858000"/>
              <a:gd name="connsiteX212" fmla="*/ 1109304 w 7467600"/>
              <a:gd name="connsiteY212" fmla="*/ 3669030 h 6858000"/>
              <a:gd name="connsiteX213" fmla="*/ 8129 w 7467600"/>
              <a:gd name="connsiteY213" fmla="*/ 4330519 h 6858000"/>
              <a:gd name="connsiteX214" fmla="*/ 687572 w 7467600"/>
              <a:gd name="connsiteY214" fmla="*/ 3925629 h 6858000"/>
              <a:gd name="connsiteX215" fmla="*/ 1138365 w 7467600"/>
              <a:gd name="connsiteY215" fmla="*/ 3774515 h 6858000"/>
              <a:gd name="connsiteX216" fmla="*/ 1505579 w 7467600"/>
              <a:gd name="connsiteY216" fmla="*/ 3655526 h 6858000"/>
              <a:gd name="connsiteX217" fmla="*/ 1313114 w 7467600"/>
              <a:gd name="connsiteY217" fmla="*/ 3655216 h 6858000"/>
              <a:gd name="connsiteX218" fmla="*/ 3655073 w 7467600"/>
              <a:gd name="connsiteY218" fmla="*/ 3650884 h 6858000"/>
              <a:gd name="connsiteX219" fmla="*/ 3989938 w 7467600"/>
              <a:gd name="connsiteY219" fmla="*/ 3991685 h 6858000"/>
              <a:gd name="connsiteX220" fmla="*/ 4393907 w 7467600"/>
              <a:gd name="connsiteY220" fmla="*/ 4261258 h 6858000"/>
              <a:gd name="connsiteX221" fmla="*/ 4648051 w 7467600"/>
              <a:gd name="connsiteY221" fmla="*/ 4374051 h 6858000"/>
              <a:gd name="connsiteX222" fmla="*/ 4383389 w 7467600"/>
              <a:gd name="connsiteY222" fmla="*/ 4184369 h 6858000"/>
              <a:gd name="connsiteX223" fmla="*/ 4165508 w 7467600"/>
              <a:gd name="connsiteY223" fmla="*/ 4035196 h 6858000"/>
              <a:gd name="connsiteX224" fmla="*/ 4068162 w 7467600"/>
              <a:gd name="connsiteY224" fmla="*/ 3953394 h 6858000"/>
              <a:gd name="connsiteX225" fmla="*/ 3981416 w 7467600"/>
              <a:gd name="connsiteY225" fmla="*/ 3880482 h 6858000"/>
              <a:gd name="connsiteX226" fmla="*/ 3800147 w 7467600"/>
              <a:gd name="connsiteY226" fmla="*/ 3749872 h 6858000"/>
              <a:gd name="connsiteX227" fmla="*/ 3655073 w 7467600"/>
              <a:gd name="connsiteY227" fmla="*/ 3650884 h 6858000"/>
              <a:gd name="connsiteX228" fmla="*/ 3670252 w 7467600"/>
              <a:gd name="connsiteY228" fmla="*/ 3622798 h 6858000"/>
              <a:gd name="connsiteX229" fmla="*/ 3817258 w 7467600"/>
              <a:gd name="connsiteY229" fmla="*/ 3723577 h 6858000"/>
              <a:gd name="connsiteX230" fmla="*/ 4000461 w 7467600"/>
              <a:gd name="connsiteY230" fmla="*/ 3855966 h 6858000"/>
              <a:gd name="connsiteX231" fmla="*/ 4088180 w 7467600"/>
              <a:gd name="connsiteY231" fmla="*/ 3929774 h 6858000"/>
              <a:gd name="connsiteX232" fmla="*/ 4184555 w 7467600"/>
              <a:gd name="connsiteY232" fmla="*/ 4010683 h 6858000"/>
              <a:gd name="connsiteX233" fmla="*/ 4399563 w 7467600"/>
              <a:gd name="connsiteY233" fmla="*/ 4158106 h 6858000"/>
              <a:gd name="connsiteX234" fmla="*/ 4684469 w 7467600"/>
              <a:gd name="connsiteY234" fmla="*/ 4364680 h 6858000"/>
              <a:gd name="connsiteX235" fmla="*/ 4690271 w 7467600"/>
              <a:gd name="connsiteY235" fmla="*/ 4370034 h 6858000"/>
              <a:gd name="connsiteX236" fmla="*/ 4136093 w 7467600"/>
              <a:gd name="connsiteY236" fmla="*/ 3858466 h 6858000"/>
              <a:gd name="connsiteX237" fmla="*/ 3670252 w 7467600"/>
              <a:gd name="connsiteY237" fmla="*/ 3622798 h 6858000"/>
              <a:gd name="connsiteX238" fmla="*/ 4440129 w 7467600"/>
              <a:gd name="connsiteY238" fmla="*/ 3448571 h 6858000"/>
              <a:gd name="connsiteX239" fmla="*/ 4856525 w 7467600"/>
              <a:gd name="connsiteY239" fmla="*/ 3915351 h 6858000"/>
              <a:gd name="connsiteX240" fmla="*/ 5059055 w 7467600"/>
              <a:gd name="connsiteY240" fmla="*/ 4108918 h 6858000"/>
              <a:gd name="connsiteX241" fmla="*/ 5290070 w 7467600"/>
              <a:gd name="connsiteY241" fmla="*/ 4263619 h 6858000"/>
              <a:gd name="connsiteX242" fmla="*/ 4834991 w 7467600"/>
              <a:gd name="connsiteY242" fmla="*/ 3830985 h 6858000"/>
              <a:gd name="connsiteX243" fmla="*/ 4440129 w 7467600"/>
              <a:gd name="connsiteY243" fmla="*/ 3448571 h 6858000"/>
              <a:gd name="connsiteX244" fmla="*/ 4441737 w 7467600"/>
              <a:gd name="connsiteY244" fmla="*/ 3399734 h 6858000"/>
              <a:gd name="connsiteX245" fmla="*/ 4431236 w 7467600"/>
              <a:gd name="connsiteY245" fmla="*/ 3400954 h 6858000"/>
              <a:gd name="connsiteX246" fmla="*/ 4557150 w 7467600"/>
              <a:gd name="connsiteY246" fmla="*/ 3510023 h 6858000"/>
              <a:gd name="connsiteX247" fmla="*/ 4856936 w 7467600"/>
              <a:gd name="connsiteY247" fmla="*/ 3809146 h 6858000"/>
              <a:gd name="connsiteX248" fmla="*/ 5111996 w 7467600"/>
              <a:gd name="connsiteY248" fmla="*/ 4065759 h 6858000"/>
              <a:gd name="connsiteX249" fmla="*/ 5388878 w 7467600"/>
              <a:gd name="connsiteY249" fmla="*/ 4300185 h 6858000"/>
              <a:gd name="connsiteX250" fmla="*/ 5425556 w 7467600"/>
              <a:gd name="connsiteY250" fmla="*/ 4308967 h 6858000"/>
              <a:gd name="connsiteX251" fmla="*/ 4943646 w 7467600"/>
              <a:gd name="connsiteY251" fmla="*/ 3822916 h 6858000"/>
              <a:gd name="connsiteX252" fmla="*/ 4594837 w 7467600"/>
              <a:gd name="connsiteY252" fmla="*/ 3532274 h 6858000"/>
              <a:gd name="connsiteX253" fmla="*/ 4441737 w 7467600"/>
              <a:gd name="connsiteY253" fmla="*/ 3399734 h 6858000"/>
              <a:gd name="connsiteX254" fmla="*/ 5425834 w 7467600"/>
              <a:gd name="connsiteY254" fmla="*/ 3162785 h 6858000"/>
              <a:gd name="connsiteX255" fmla="*/ 5401644 w 7467600"/>
              <a:gd name="connsiteY255" fmla="*/ 3617847 h 6858000"/>
              <a:gd name="connsiteX256" fmla="*/ 5467256 w 7467600"/>
              <a:gd name="connsiteY256" fmla="*/ 4175494 h 6858000"/>
              <a:gd name="connsiteX257" fmla="*/ 5448069 w 7467600"/>
              <a:gd name="connsiteY257" fmla="*/ 3567554 h 6858000"/>
              <a:gd name="connsiteX258" fmla="*/ 5425834 w 7467600"/>
              <a:gd name="connsiteY258" fmla="*/ 3162785 h 6858000"/>
              <a:gd name="connsiteX259" fmla="*/ 1318687 w 7467600"/>
              <a:gd name="connsiteY259" fmla="*/ 3113840 h 6858000"/>
              <a:gd name="connsiteX260" fmla="*/ 1066793 w 7467600"/>
              <a:gd name="connsiteY260" fmla="*/ 3212171 h 6858000"/>
              <a:gd name="connsiteX261" fmla="*/ 993319 w 7467600"/>
              <a:gd name="connsiteY261" fmla="*/ 3247648 h 6858000"/>
              <a:gd name="connsiteX262" fmla="*/ 853081 w 7467600"/>
              <a:gd name="connsiteY262" fmla="*/ 3312410 h 6858000"/>
              <a:gd name="connsiteX263" fmla="*/ 805957 w 7467600"/>
              <a:gd name="connsiteY263" fmla="*/ 3330443 h 6858000"/>
              <a:gd name="connsiteX264" fmla="*/ 1318687 w 7467600"/>
              <a:gd name="connsiteY264" fmla="*/ 3113840 h 6858000"/>
              <a:gd name="connsiteX265" fmla="*/ 5453702 w 7467600"/>
              <a:gd name="connsiteY265" fmla="*/ 3090882 h 6858000"/>
              <a:gd name="connsiteX266" fmla="*/ 5480135 w 7467600"/>
              <a:gd name="connsiteY266" fmla="*/ 3565802 h 6858000"/>
              <a:gd name="connsiteX267" fmla="*/ 5499023 w 7467600"/>
              <a:gd name="connsiteY267" fmla="*/ 4166310 h 6858000"/>
              <a:gd name="connsiteX268" fmla="*/ 5547022 w 7467600"/>
              <a:gd name="connsiteY268" fmla="*/ 3607838 h 6858000"/>
              <a:gd name="connsiteX269" fmla="*/ 5515964 w 7467600"/>
              <a:gd name="connsiteY269" fmla="*/ 3378541 h 6858000"/>
              <a:gd name="connsiteX270" fmla="*/ 5453702 w 7467600"/>
              <a:gd name="connsiteY270" fmla="*/ 3090882 h 6858000"/>
              <a:gd name="connsiteX271" fmla="*/ 1238695 w 7467600"/>
              <a:gd name="connsiteY271" fmla="*/ 3076820 h 6858000"/>
              <a:gd name="connsiteX272" fmla="*/ 716371 w 7467600"/>
              <a:gd name="connsiteY272" fmla="*/ 3293249 h 6858000"/>
              <a:gd name="connsiteX273" fmla="*/ 579522 w 7467600"/>
              <a:gd name="connsiteY273" fmla="*/ 3371759 h 6858000"/>
              <a:gd name="connsiteX274" fmla="*/ 600288 w 7467600"/>
              <a:gd name="connsiteY274" fmla="*/ 3365555 h 6858000"/>
              <a:gd name="connsiteX275" fmla="*/ 840692 w 7467600"/>
              <a:gd name="connsiteY275" fmla="*/ 3284921 h 6858000"/>
              <a:gd name="connsiteX276" fmla="*/ 979248 w 7467600"/>
              <a:gd name="connsiteY276" fmla="*/ 3221003 h 6858000"/>
              <a:gd name="connsiteX277" fmla="*/ 1053282 w 7467600"/>
              <a:gd name="connsiteY277" fmla="*/ 3185247 h 6858000"/>
              <a:gd name="connsiteX278" fmla="*/ 1320603 w 7467600"/>
              <a:gd name="connsiteY278" fmla="*/ 3081281 h 6858000"/>
              <a:gd name="connsiteX279" fmla="*/ 1238695 w 7467600"/>
              <a:gd name="connsiteY279" fmla="*/ 3076820 h 6858000"/>
              <a:gd name="connsiteX280" fmla="*/ 5425627 w 7467600"/>
              <a:gd name="connsiteY280" fmla="*/ 2954192 h 6858000"/>
              <a:gd name="connsiteX281" fmla="*/ 5470770 w 7467600"/>
              <a:gd name="connsiteY281" fmla="*/ 3005435 h 6858000"/>
              <a:gd name="connsiteX282" fmla="*/ 5519779 w 7467600"/>
              <a:gd name="connsiteY282" fmla="*/ 4359223 h 6858000"/>
              <a:gd name="connsiteX283" fmla="*/ 5520293 w 7467600"/>
              <a:gd name="connsiteY283" fmla="*/ 4360602 h 6858000"/>
              <a:gd name="connsiteX284" fmla="*/ 5767221 w 7467600"/>
              <a:gd name="connsiteY284" fmla="*/ 4665564 h 6858000"/>
              <a:gd name="connsiteX285" fmla="*/ 6937169 w 7467600"/>
              <a:gd name="connsiteY285" fmla="*/ 4815941 h 6858000"/>
              <a:gd name="connsiteX286" fmla="*/ 6953922 w 7467600"/>
              <a:gd name="connsiteY286" fmla="*/ 4890068 h 6858000"/>
              <a:gd name="connsiteX287" fmla="*/ 6071359 w 7467600"/>
              <a:gd name="connsiteY287" fmla="*/ 4770770 h 6858000"/>
              <a:gd name="connsiteX288" fmla="*/ 6038839 w 7467600"/>
              <a:gd name="connsiteY288" fmla="*/ 4764474 h 6858000"/>
              <a:gd name="connsiteX289" fmla="*/ 6038706 w 7467600"/>
              <a:gd name="connsiteY289" fmla="*/ 4763847 h 6858000"/>
              <a:gd name="connsiteX290" fmla="*/ 6037784 w 7467600"/>
              <a:gd name="connsiteY290" fmla="*/ 4764270 h 6858000"/>
              <a:gd name="connsiteX291" fmla="*/ 6038839 w 7467600"/>
              <a:gd name="connsiteY291" fmla="*/ 4764474 h 6858000"/>
              <a:gd name="connsiteX292" fmla="*/ 6040338 w 7467600"/>
              <a:gd name="connsiteY292" fmla="*/ 4771418 h 6858000"/>
              <a:gd name="connsiteX293" fmla="*/ 6024488 w 7467600"/>
              <a:gd name="connsiteY293" fmla="*/ 4809903 h 6858000"/>
              <a:gd name="connsiteX294" fmla="*/ 5599771 w 7467600"/>
              <a:gd name="connsiteY294" fmla="*/ 5509652 h 6858000"/>
              <a:gd name="connsiteX295" fmla="*/ 5548843 w 7467600"/>
              <a:gd name="connsiteY295" fmla="*/ 5563845 h 6858000"/>
              <a:gd name="connsiteX296" fmla="*/ 5940952 w 7467600"/>
              <a:gd name="connsiteY296" fmla="*/ 6250028 h 6858000"/>
              <a:gd name="connsiteX297" fmla="*/ 6043441 w 7467600"/>
              <a:gd name="connsiteY297" fmla="*/ 6665847 h 6858000"/>
              <a:gd name="connsiteX298" fmla="*/ 6093432 w 7467600"/>
              <a:gd name="connsiteY298" fmla="*/ 6858000 h 6858000"/>
              <a:gd name="connsiteX299" fmla="*/ 6034344 w 7467600"/>
              <a:gd name="connsiteY299" fmla="*/ 6858000 h 6858000"/>
              <a:gd name="connsiteX300" fmla="*/ 6026679 w 7467600"/>
              <a:gd name="connsiteY300" fmla="*/ 6836959 h 6858000"/>
              <a:gd name="connsiteX301" fmla="*/ 5800441 w 7467600"/>
              <a:gd name="connsiteY301" fmla="*/ 6335286 h 6858000"/>
              <a:gd name="connsiteX302" fmla="*/ 5526562 w 7467600"/>
              <a:gd name="connsiteY302" fmla="*/ 5705388 h 6858000"/>
              <a:gd name="connsiteX303" fmla="*/ 5519640 w 7467600"/>
              <a:gd name="connsiteY303" fmla="*/ 5683774 h 6858000"/>
              <a:gd name="connsiteX304" fmla="*/ 5844559 w 7467600"/>
              <a:gd name="connsiteY304" fmla="*/ 6553349 h 6858000"/>
              <a:gd name="connsiteX305" fmla="*/ 5975994 w 7467600"/>
              <a:gd name="connsiteY305" fmla="*/ 6858000 h 6858000"/>
              <a:gd name="connsiteX306" fmla="*/ 5898547 w 7467600"/>
              <a:gd name="connsiteY306" fmla="*/ 6858000 h 6858000"/>
              <a:gd name="connsiteX307" fmla="*/ 5682041 w 7467600"/>
              <a:gd name="connsiteY307" fmla="*/ 6355860 h 6858000"/>
              <a:gd name="connsiteX308" fmla="*/ 5461758 w 7467600"/>
              <a:gd name="connsiteY308" fmla="*/ 5820220 h 6858000"/>
              <a:gd name="connsiteX309" fmla="*/ 5237282 w 7467600"/>
              <a:gd name="connsiteY309" fmla="*/ 6579086 h 6858000"/>
              <a:gd name="connsiteX310" fmla="*/ 5115009 w 7467600"/>
              <a:gd name="connsiteY310" fmla="*/ 6858000 h 6858000"/>
              <a:gd name="connsiteX311" fmla="*/ 5028074 w 7467600"/>
              <a:gd name="connsiteY311" fmla="*/ 6858000 h 6858000"/>
              <a:gd name="connsiteX312" fmla="*/ 5079508 w 7467600"/>
              <a:gd name="connsiteY312" fmla="*/ 6749074 h 6858000"/>
              <a:gd name="connsiteX313" fmla="*/ 5371846 w 7467600"/>
              <a:gd name="connsiteY313" fmla="*/ 5924413 h 6858000"/>
              <a:gd name="connsiteX314" fmla="*/ 5270512 w 7467600"/>
              <a:gd name="connsiteY314" fmla="*/ 6138975 h 6858000"/>
              <a:gd name="connsiteX315" fmla="*/ 5062409 w 7467600"/>
              <a:gd name="connsiteY315" fmla="*/ 6653544 h 6858000"/>
              <a:gd name="connsiteX316" fmla="*/ 5036628 w 7467600"/>
              <a:gd name="connsiteY316" fmla="*/ 6754247 h 6858000"/>
              <a:gd name="connsiteX317" fmla="*/ 5009112 w 7467600"/>
              <a:gd name="connsiteY317" fmla="*/ 6858000 h 6858000"/>
              <a:gd name="connsiteX318" fmla="*/ 4976679 w 7467600"/>
              <a:gd name="connsiteY318" fmla="*/ 6858000 h 6858000"/>
              <a:gd name="connsiteX319" fmla="*/ 5006537 w 7467600"/>
              <a:gd name="connsiteY319" fmla="*/ 6747068 h 6858000"/>
              <a:gd name="connsiteX320" fmla="*/ 5032723 w 7467600"/>
              <a:gd name="connsiteY320" fmla="*/ 6644957 h 6858000"/>
              <a:gd name="connsiteX321" fmla="*/ 5242949 w 7467600"/>
              <a:gd name="connsiteY321" fmla="*/ 6125175 h 6858000"/>
              <a:gd name="connsiteX322" fmla="*/ 5286321 w 7467600"/>
              <a:gd name="connsiteY322" fmla="*/ 6033555 h 6858000"/>
              <a:gd name="connsiteX323" fmla="*/ 5008210 w 7467600"/>
              <a:gd name="connsiteY323" fmla="*/ 6649194 h 6858000"/>
              <a:gd name="connsiteX324" fmla="*/ 4986321 w 7467600"/>
              <a:gd name="connsiteY324" fmla="*/ 6765687 h 6858000"/>
              <a:gd name="connsiteX325" fmla="*/ 4973474 w 7467600"/>
              <a:gd name="connsiteY325" fmla="*/ 6858000 h 6858000"/>
              <a:gd name="connsiteX326" fmla="*/ 4907178 w 7467600"/>
              <a:gd name="connsiteY326" fmla="*/ 6858000 h 6858000"/>
              <a:gd name="connsiteX327" fmla="*/ 4910810 w 7467600"/>
              <a:gd name="connsiteY327" fmla="*/ 6829660 h 6858000"/>
              <a:gd name="connsiteX328" fmla="*/ 4987461 w 7467600"/>
              <a:gd name="connsiteY328" fmla="*/ 6432994 h 6858000"/>
              <a:gd name="connsiteX329" fmla="*/ 5179262 w 7467600"/>
              <a:gd name="connsiteY329" fmla="*/ 6035044 h 6858000"/>
              <a:gd name="connsiteX330" fmla="*/ 4689678 w 7467600"/>
              <a:gd name="connsiteY330" fmla="*/ 6440241 h 6858000"/>
              <a:gd name="connsiteX331" fmla="*/ 4477543 w 7467600"/>
              <a:gd name="connsiteY331" fmla="*/ 6674836 h 6858000"/>
              <a:gd name="connsiteX332" fmla="*/ 4329957 w 7467600"/>
              <a:gd name="connsiteY332" fmla="*/ 6858000 h 6858000"/>
              <a:gd name="connsiteX333" fmla="*/ 4218595 w 7467600"/>
              <a:gd name="connsiteY333" fmla="*/ 6858000 h 6858000"/>
              <a:gd name="connsiteX334" fmla="*/ 4368888 w 7467600"/>
              <a:gd name="connsiteY334" fmla="*/ 6668412 h 6858000"/>
              <a:gd name="connsiteX335" fmla="*/ 4563091 w 7467600"/>
              <a:gd name="connsiteY335" fmla="*/ 6442508 h 6858000"/>
              <a:gd name="connsiteX336" fmla="*/ 5387324 w 7467600"/>
              <a:gd name="connsiteY336" fmla="*/ 5705830 h 6858000"/>
              <a:gd name="connsiteX337" fmla="*/ 5073620 w 7467600"/>
              <a:gd name="connsiteY337" fmla="*/ 5955437 h 6858000"/>
              <a:gd name="connsiteX338" fmla="*/ 4689789 w 7467600"/>
              <a:gd name="connsiteY338" fmla="*/ 6268382 h 6858000"/>
              <a:gd name="connsiteX339" fmla="*/ 4418722 w 7467600"/>
              <a:gd name="connsiteY339" fmla="*/ 6570886 h 6858000"/>
              <a:gd name="connsiteX340" fmla="*/ 4214944 w 7467600"/>
              <a:gd name="connsiteY340" fmla="*/ 6858000 h 6858000"/>
              <a:gd name="connsiteX341" fmla="*/ 4177898 w 7467600"/>
              <a:gd name="connsiteY341" fmla="*/ 6858000 h 6858000"/>
              <a:gd name="connsiteX342" fmla="*/ 4391597 w 7467600"/>
              <a:gd name="connsiteY342" fmla="*/ 6556370 h 6858000"/>
              <a:gd name="connsiteX343" fmla="*/ 4668889 w 7467600"/>
              <a:gd name="connsiteY343" fmla="*/ 6246399 h 6858000"/>
              <a:gd name="connsiteX344" fmla="*/ 5055427 w 7467600"/>
              <a:gd name="connsiteY344" fmla="*/ 5931476 h 6858000"/>
              <a:gd name="connsiteX345" fmla="*/ 5371814 w 7467600"/>
              <a:gd name="connsiteY345" fmla="*/ 5678975 h 6858000"/>
              <a:gd name="connsiteX346" fmla="*/ 4987918 w 7467600"/>
              <a:gd name="connsiteY346" fmla="*/ 5838701 h 6858000"/>
              <a:gd name="connsiteX347" fmla="*/ 4317146 w 7467600"/>
              <a:gd name="connsiteY347" fmla="*/ 6587716 h 6858000"/>
              <a:gd name="connsiteX348" fmla="*/ 4171627 w 7467600"/>
              <a:gd name="connsiteY348" fmla="*/ 6858000 h 6858000"/>
              <a:gd name="connsiteX349" fmla="*/ 4081585 w 7467600"/>
              <a:gd name="connsiteY349" fmla="*/ 6858000 h 6858000"/>
              <a:gd name="connsiteX350" fmla="*/ 4238603 w 7467600"/>
              <a:gd name="connsiteY350" fmla="*/ 6559341 h 6858000"/>
              <a:gd name="connsiteX351" fmla="*/ 4778333 w 7467600"/>
              <a:gd name="connsiteY351" fmla="*/ 5873626 h 6858000"/>
              <a:gd name="connsiteX352" fmla="*/ 5414185 w 7467600"/>
              <a:gd name="connsiteY352" fmla="*/ 5573882 h 6858000"/>
              <a:gd name="connsiteX353" fmla="*/ 5959648 w 7467600"/>
              <a:gd name="connsiteY353" fmla="*/ 4760797 h 6858000"/>
              <a:gd name="connsiteX354" fmla="*/ 5355019 w 7467600"/>
              <a:gd name="connsiteY354" fmla="*/ 4734672 h 6858000"/>
              <a:gd name="connsiteX355" fmla="*/ 5083565 w 7467600"/>
              <a:gd name="connsiteY355" fmla="*/ 5179121 h 6858000"/>
              <a:gd name="connsiteX356" fmla="*/ 4713577 w 7467600"/>
              <a:gd name="connsiteY356" fmla="*/ 5616803 h 6858000"/>
              <a:gd name="connsiteX357" fmla="*/ 3989559 w 7467600"/>
              <a:gd name="connsiteY357" fmla="*/ 6145945 h 6858000"/>
              <a:gd name="connsiteX358" fmla="*/ 3939824 w 7467600"/>
              <a:gd name="connsiteY358" fmla="*/ 6066900 h 6858000"/>
              <a:gd name="connsiteX359" fmla="*/ 4584537 w 7467600"/>
              <a:gd name="connsiteY359" fmla="*/ 5324826 h 6858000"/>
              <a:gd name="connsiteX360" fmla="*/ 5037105 w 7467600"/>
              <a:gd name="connsiteY360" fmla="*/ 5088765 h 6858000"/>
              <a:gd name="connsiteX361" fmla="*/ 5039930 w 7467600"/>
              <a:gd name="connsiteY361" fmla="*/ 5089585 h 6858000"/>
              <a:gd name="connsiteX362" fmla="*/ 5263764 w 7467600"/>
              <a:gd name="connsiteY362" fmla="*/ 4735525 h 6858000"/>
              <a:gd name="connsiteX363" fmla="*/ 4086300 w 7467600"/>
              <a:gd name="connsiteY363" fmla="*/ 4884599 h 6858000"/>
              <a:gd name="connsiteX364" fmla="*/ 4085485 w 7467600"/>
              <a:gd name="connsiteY364" fmla="*/ 4899070 h 6858000"/>
              <a:gd name="connsiteX365" fmla="*/ 3871915 w 7467600"/>
              <a:gd name="connsiteY365" fmla="*/ 5253645 h 6858000"/>
              <a:gd name="connsiteX366" fmla="*/ 3799374 w 7467600"/>
              <a:gd name="connsiteY366" fmla="*/ 5466127 h 6858000"/>
              <a:gd name="connsiteX367" fmla="*/ 3498850 w 7467600"/>
              <a:gd name="connsiteY367" fmla="*/ 6661888 h 6858000"/>
              <a:gd name="connsiteX368" fmla="*/ 3399216 w 7467600"/>
              <a:gd name="connsiteY368" fmla="*/ 6858000 h 6858000"/>
              <a:gd name="connsiteX369" fmla="*/ 3303688 w 7467600"/>
              <a:gd name="connsiteY369" fmla="*/ 6858000 h 6858000"/>
              <a:gd name="connsiteX370" fmla="*/ 3391774 w 7467600"/>
              <a:gd name="connsiteY370" fmla="*/ 6697181 h 6858000"/>
              <a:gd name="connsiteX371" fmla="*/ 3735540 w 7467600"/>
              <a:gd name="connsiteY371" fmla="*/ 5546923 h 6858000"/>
              <a:gd name="connsiteX372" fmla="*/ 3729438 w 7467600"/>
              <a:gd name="connsiteY372" fmla="*/ 5569058 h 6858000"/>
              <a:gd name="connsiteX373" fmla="*/ 3707782 w 7467600"/>
              <a:gd name="connsiteY373" fmla="*/ 5644908 h 6858000"/>
              <a:gd name="connsiteX374" fmla="*/ 3583827 w 7467600"/>
              <a:gd name="connsiteY374" fmla="*/ 6039215 h 6858000"/>
              <a:gd name="connsiteX375" fmla="*/ 3547861 w 7467600"/>
              <a:gd name="connsiteY375" fmla="*/ 6129609 h 6858000"/>
              <a:gd name="connsiteX376" fmla="*/ 3490905 w 7467600"/>
              <a:gd name="connsiteY376" fmla="*/ 6277660 h 6858000"/>
              <a:gd name="connsiteX377" fmla="*/ 3455859 w 7467600"/>
              <a:gd name="connsiteY377" fmla="*/ 6391301 h 6858000"/>
              <a:gd name="connsiteX378" fmla="*/ 3429112 w 7467600"/>
              <a:gd name="connsiteY378" fmla="*/ 6479469 h 6858000"/>
              <a:gd name="connsiteX379" fmla="*/ 3304862 w 7467600"/>
              <a:gd name="connsiteY379" fmla="*/ 6796476 h 6858000"/>
              <a:gd name="connsiteX380" fmla="*/ 3276071 w 7467600"/>
              <a:gd name="connsiteY380" fmla="*/ 6858000 h 6858000"/>
              <a:gd name="connsiteX381" fmla="*/ 3240805 w 7467600"/>
              <a:gd name="connsiteY381" fmla="*/ 6858000 h 6858000"/>
              <a:gd name="connsiteX382" fmla="*/ 3275917 w 7467600"/>
              <a:gd name="connsiteY382" fmla="*/ 6783192 h 6858000"/>
              <a:gd name="connsiteX383" fmla="*/ 3399358 w 7467600"/>
              <a:gd name="connsiteY383" fmla="*/ 6469011 h 6858000"/>
              <a:gd name="connsiteX384" fmla="*/ 3425650 w 7467600"/>
              <a:gd name="connsiteY384" fmla="*/ 6381333 h 6858000"/>
              <a:gd name="connsiteX385" fmla="*/ 3460661 w 7467600"/>
              <a:gd name="connsiteY385" fmla="*/ 6266763 h 6858000"/>
              <a:gd name="connsiteX386" fmla="*/ 3518021 w 7467600"/>
              <a:gd name="connsiteY386" fmla="*/ 6117298 h 6858000"/>
              <a:gd name="connsiteX387" fmla="*/ 3554035 w 7467600"/>
              <a:gd name="connsiteY387" fmla="*/ 6027832 h 6858000"/>
              <a:gd name="connsiteX388" fmla="*/ 3677174 w 7467600"/>
              <a:gd name="connsiteY388" fmla="*/ 5636351 h 6858000"/>
              <a:gd name="connsiteX389" fmla="*/ 3698819 w 7467600"/>
              <a:gd name="connsiteY389" fmla="*/ 5560503 h 6858000"/>
              <a:gd name="connsiteX390" fmla="*/ 3702094 w 7467600"/>
              <a:gd name="connsiteY390" fmla="*/ 5549194 h 6858000"/>
              <a:gd name="connsiteX391" fmla="*/ 3398355 w 7467600"/>
              <a:gd name="connsiteY391" fmla="*/ 6094603 h 6858000"/>
              <a:gd name="connsiteX392" fmla="*/ 3193941 w 7467600"/>
              <a:gd name="connsiteY392" fmla="*/ 6798775 h 6858000"/>
              <a:gd name="connsiteX393" fmla="*/ 3184140 w 7467600"/>
              <a:gd name="connsiteY393" fmla="*/ 6858000 h 6858000"/>
              <a:gd name="connsiteX394" fmla="*/ 3099978 w 7467600"/>
              <a:gd name="connsiteY394" fmla="*/ 6858000 h 6858000"/>
              <a:gd name="connsiteX395" fmla="*/ 3101556 w 7467600"/>
              <a:gd name="connsiteY395" fmla="*/ 6843337 h 6858000"/>
              <a:gd name="connsiteX396" fmla="*/ 3370162 w 7467600"/>
              <a:gd name="connsiteY396" fmla="*/ 5785550 h 6858000"/>
              <a:gd name="connsiteX397" fmla="*/ 3746477 w 7467600"/>
              <a:gd name="connsiteY397" fmla="*/ 5377889 h 6858000"/>
              <a:gd name="connsiteX398" fmla="*/ 3863399 w 7467600"/>
              <a:gd name="connsiteY398" fmla="*/ 5087257 h 6858000"/>
              <a:gd name="connsiteX399" fmla="*/ 3968712 w 7467600"/>
              <a:gd name="connsiteY399" fmla="*/ 4913989 h 6858000"/>
              <a:gd name="connsiteX400" fmla="*/ 2792390 w 7467600"/>
              <a:gd name="connsiteY400" fmla="*/ 5382974 h 6858000"/>
              <a:gd name="connsiteX401" fmla="*/ 2714982 w 7467600"/>
              <a:gd name="connsiteY401" fmla="*/ 5427051 h 6858000"/>
              <a:gd name="connsiteX402" fmla="*/ 2813361 w 7467600"/>
              <a:gd name="connsiteY402" fmla="*/ 6023912 h 6858000"/>
              <a:gd name="connsiteX403" fmla="*/ 2688430 w 7467600"/>
              <a:gd name="connsiteY403" fmla="*/ 6801564 h 6858000"/>
              <a:gd name="connsiteX404" fmla="*/ 2629626 w 7467600"/>
              <a:gd name="connsiteY404" fmla="*/ 6763394 h 6858000"/>
              <a:gd name="connsiteX405" fmla="*/ 2565328 w 7467600"/>
              <a:gd name="connsiteY405" fmla="*/ 5516399 h 6858000"/>
              <a:gd name="connsiteX406" fmla="*/ 1922999 w 7467600"/>
              <a:gd name="connsiteY406" fmla="*/ 5980343 h 6858000"/>
              <a:gd name="connsiteX407" fmla="*/ 1950261 w 7467600"/>
              <a:gd name="connsiteY407" fmla="*/ 6405858 h 6858000"/>
              <a:gd name="connsiteX408" fmla="*/ 2365554 w 7467600"/>
              <a:gd name="connsiteY408" fmla="*/ 6759107 h 6858000"/>
              <a:gd name="connsiteX409" fmla="*/ 2424142 w 7467600"/>
              <a:gd name="connsiteY409" fmla="*/ 6858000 h 6858000"/>
              <a:gd name="connsiteX410" fmla="*/ 2395994 w 7467600"/>
              <a:gd name="connsiteY410" fmla="*/ 6858000 h 6858000"/>
              <a:gd name="connsiteX411" fmla="*/ 2392863 w 7467600"/>
              <a:gd name="connsiteY411" fmla="*/ 6852964 h 6858000"/>
              <a:gd name="connsiteX412" fmla="*/ 2017589 w 7467600"/>
              <a:gd name="connsiteY412" fmla="*/ 6493982 h 6858000"/>
              <a:gd name="connsiteX413" fmla="*/ 2147336 w 7467600"/>
              <a:gd name="connsiteY413" fmla="*/ 6594052 h 6858000"/>
              <a:gd name="connsiteX414" fmla="*/ 2207047 w 7467600"/>
              <a:gd name="connsiteY414" fmla="*/ 6654540 h 6858000"/>
              <a:gd name="connsiteX415" fmla="*/ 2299106 w 7467600"/>
              <a:gd name="connsiteY415" fmla="*/ 6778931 h 6858000"/>
              <a:gd name="connsiteX416" fmla="*/ 2314430 w 7467600"/>
              <a:gd name="connsiteY416" fmla="*/ 6801144 h 6858000"/>
              <a:gd name="connsiteX417" fmla="*/ 2352406 w 7467600"/>
              <a:gd name="connsiteY417" fmla="*/ 6858000 h 6858000"/>
              <a:gd name="connsiteX418" fmla="*/ 2314492 w 7467600"/>
              <a:gd name="connsiteY418" fmla="*/ 6858000 h 6858000"/>
              <a:gd name="connsiteX419" fmla="*/ 2288095 w 7467600"/>
              <a:gd name="connsiteY419" fmla="*/ 6818030 h 6858000"/>
              <a:gd name="connsiteX420" fmla="*/ 2272768 w 7467600"/>
              <a:gd name="connsiteY420" fmla="*/ 6795822 h 6858000"/>
              <a:gd name="connsiteX421" fmla="*/ 2182715 w 7467600"/>
              <a:gd name="connsiteY421" fmla="*/ 6675071 h 6858000"/>
              <a:gd name="connsiteX422" fmla="*/ 2032061 w 7467600"/>
              <a:gd name="connsiteY422" fmla="*/ 6541380 h 6858000"/>
              <a:gd name="connsiteX423" fmla="*/ 2257220 w 7467600"/>
              <a:gd name="connsiteY423" fmla="*/ 6826257 h 6858000"/>
              <a:gd name="connsiteX424" fmla="*/ 2281324 w 7467600"/>
              <a:gd name="connsiteY424" fmla="*/ 6858000 h 6858000"/>
              <a:gd name="connsiteX425" fmla="*/ 2242860 w 7467600"/>
              <a:gd name="connsiteY425" fmla="*/ 6858000 h 6858000"/>
              <a:gd name="connsiteX426" fmla="*/ 2232818 w 7467600"/>
              <a:gd name="connsiteY426" fmla="*/ 6844926 h 6858000"/>
              <a:gd name="connsiteX427" fmla="*/ 1990172 w 7467600"/>
              <a:gd name="connsiteY427" fmla="*/ 6542121 h 6858000"/>
              <a:gd name="connsiteX428" fmla="*/ 2124090 w 7467600"/>
              <a:gd name="connsiteY428" fmla="*/ 6761017 h 6858000"/>
              <a:gd name="connsiteX429" fmla="*/ 2200380 w 7467600"/>
              <a:gd name="connsiteY429" fmla="*/ 6858000 h 6858000"/>
              <a:gd name="connsiteX430" fmla="*/ 2147507 w 7467600"/>
              <a:gd name="connsiteY430" fmla="*/ 6858000 h 6858000"/>
              <a:gd name="connsiteX431" fmla="*/ 2070668 w 7467600"/>
              <a:gd name="connsiteY431" fmla="*/ 6761520 h 6858000"/>
              <a:gd name="connsiteX432" fmla="*/ 1975142 w 7467600"/>
              <a:gd name="connsiteY432" fmla="*/ 6585570 h 6858000"/>
              <a:gd name="connsiteX433" fmla="*/ 2050035 w 7467600"/>
              <a:gd name="connsiteY433" fmla="*/ 6813345 h 6858000"/>
              <a:gd name="connsiteX434" fmla="*/ 2063025 w 7467600"/>
              <a:gd name="connsiteY434" fmla="*/ 6858000 h 6858000"/>
              <a:gd name="connsiteX435" fmla="*/ 2021675 w 7467600"/>
              <a:gd name="connsiteY435" fmla="*/ 6858000 h 6858000"/>
              <a:gd name="connsiteX436" fmla="*/ 2019308 w 7467600"/>
              <a:gd name="connsiteY436" fmla="*/ 6847118 h 6858000"/>
              <a:gd name="connsiteX437" fmla="*/ 1938835 w 7467600"/>
              <a:gd name="connsiteY437" fmla="*/ 6551160 h 6858000"/>
              <a:gd name="connsiteX438" fmla="*/ 1953230 w 7467600"/>
              <a:gd name="connsiteY438" fmla="*/ 6759699 h 6858000"/>
              <a:gd name="connsiteX439" fmla="*/ 1956763 w 7467600"/>
              <a:gd name="connsiteY439" fmla="*/ 6778191 h 6858000"/>
              <a:gd name="connsiteX440" fmla="*/ 1967925 w 7467600"/>
              <a:gd name="connsiteY440" fmla="*/ 6858000 h 6858000"/>
              <a:gd name="connsiteX441" fmla="*/ 1936622 w 7467600"/>
              <a:gd name="connsiteY441" fmla="*/ 6858000 h 6858000"/>
              <a:gd name="connsiteX442" fmla="*/ 1926261 w 7467600"/>
              <a:gd name="connsiteY442" fmla="*/ 6784064 h 6858000"/>
              <a:gd name="connsiteX443" fmla="*/ 1922724 w 7467600"/>
              <a:gd name="connsiteY443" fmla="*/ 6765577 h 6858000"/>
              <a:gd name="connsiteX444" fmla="*/ 1904650 w 7467600"/>
              <a:gd name="connsiteY444" fmla="*/ 6639616 h 6858000"/>
              <a:gd name="connsiteX445" fmla="*/ 1885273 w 7467600"/>
              <a:gd name="connsiteY445" fmla="*/ 6858000 h 6858000"/>
              <a:gd name="connsiteX446" fmla="*/ 1854363 w 7467600"/>
              <a:gd name="connsiteY446" fmla="*/ 6858000 h 6858000"/>
              <a:gd name="connsiteX447" fmla="*/ 1880391 w 7467600"/>
              <a:gd name="connsiteY447" fmla="*/ 6603796 h 6858000"/>
              <a:gd name="connsiteX448" fmla="*/ 1818273 w 7467600"/>
              <a:gd name="connsiteY448" fmla="*/ 6715729 h 6858000"/>
              <a:gd name="connsiteX449" fmla="*/ 1794691 w 7467600"/>
              <a:gd name="connsiteY449" fmla="*/ 6843239 h 6858000"/>
              <a:gd name="connsiteX450" fmla="*/ 1794914 w 7467600"/>
              <a:gd name="connsiteY450" fmla="*/ 6858000 h 6858000"/>
              <a:gd name="connsiteX451" fmla="*/ 1746128 w 7467600"/>
              <a:gd name="connsiteY451" fmla="*/ 6858000 h 6858000"/>
              <a:gd name="connsiteX452" fmla="*/ 1753934 w 7467600"/>
              <a:gd name="connsiteY452" fmla="*/ 6724796 h 6858000"/>
              <a:gd name="connsiteX453" fmla="*/ 1792053 w 7467600"/>
              <a:gd name="connsiteY453" fmla="*/ 6572396 h 6858000"/>
              <a:gd name="connsiteX454" fmla="*/ 1862248 w 7467600"/>
              <a:gd name="connsiteY454" fmla="*/ 6266397 h 6858000"/>
              <a:gd name="connsiteX455" fmla="*/ 1862250 w 7467600"/>
              <a:gd name="connsiteY455" fmla="*/ 6033531 h 6858000"/>
              <a:gd name="connsiteX456" fmla="*/ 1211999 w 7467600"/>
              <a:gd name="connsiteY456" fmla="*/ 6683610 h 6858000"/>
              <a:gd name="connsiteX457" fmla="*/ 1213266 w 7467600"/>
              <a:gd name="connsiteY457" fmla="*/ 6691947 h 6858000"/>
              <a:gd name="connsiteX458" fmla="*/ 1203370 w 7467600"/>
              <a:gd name="connsiteY458" fmla="*/ 6850676 h 6858000"/>
              <a:gd name="connsiteX459" fmla="*/ 1203671 w 7467600"/>
              <a:gd name="connsiteY459" fmla="*/ 6858000 h 6858000"/>
              <a:gd name="connsiteX460" fmla="*/ 1143180 w 7467600"/>
              <a:gd name="connsiteY460" fmla="*/ 6858000 h 6858000"/>
              <a:gd name="connsiteX461" fmla="*/ 1142176 w 7467600"/>
              <a:gd name="connsiteY461" fmla="*/ 6766045 h 6858000"/>
              <a:gd name="connsiteX462" fmla="*/ 1067484 w 7467600"/>
              <a:gd name="connsiteY462" fmla="*/ 6858000 h 6858000"/>
              <a:gd name="connsiteX463" fmla="*/ 953928 w 7467600"/>
              <a:gd name="connsiteY463" fmla="*/ 6858000 h 6858000"/>
              <a:gd name="connsiteX464" fmla="*/ 959715 w 7467600"/>
              <a:gd name="connsiteY464" fmla="*/ 6850185 h 6858000"/>
              <a:gd name="connsiteX465" fmla="*/ 1483788 w 7467600"/>
              <a:gd name="connsiteY465" fmla="*/ 6259174 h 6858000"/>
              <a:gd name="connsiteX466" fmla="*/ 1100671 w 7467600"/>
              <a:gd name="connsiteY466" fmla="*/ 6252137 h 6858000"/>
              <a:gd name="connsiteX467" fmla="*/ 1090144 w 7467600"/>
              <a:gd name="connsiteY467" fmla="*/ 6256748 h 6858000"/>
              <a:gd name="connsiteX468" fmla="*/ 1095872 w 7467600"/>
              <a:gd name="connsiteY468" fmla="*/ 6271892 h 6858000"/>
              <a:gd name="connsiteX469" fmla="*/ 262785 w 7467600"/>
              <a:gd name="connsiteY469" fmla="*/ 6845450 h 6858000"/>
              <a:gd name="connsiteX470" fmla="*/ 209968 w 7467600"/>
              <a:gd name="connsiteY470" fmla="*/ 6770713 h 6858000"/>
              <a:gd name="connsiteX471" fmla="*/ 873460 w 7467600"/>
              <a:gd name="connsiteY471" fmla="*/ 6253768 h 6858000"/>
              <a:gd name="connsiteX472" fmla="*/ 192686 w 7467600"/>
              <a:gd name="connsiteY472" fmla="*/ 5849257 h 6858000"/>
              <a:gd name="connsiteX473" fmla="*/ 4696 w 7467600"/>
              <a:gd name="connsiteY473" fmla="*/ 5697668 h 6858000"/>
              <a:gd name="connsiteX474" fmla="*/ 0 w 7467600"/>
              <a:gd name="connsiteY474" fmla="*/ 5689984 h 6858000"/>
              <a:gd name="connsiteX475" fmla="*/ 0 w 7467600"/>
              <a:gd name="connsiteY475" fmla="*/ 5513472 h 6858000"/>
              <a:gd name="connsiteX476" fmla="*/ 174101 w 7467600"/>
              <a:gd name="connsiteY476" fmla="*/ 5620277 h 6858000"/>
              <a:gd name="connsiteX477" fmla="*/ 891800 w 7467600"/>
              <a:gd name="connsiteY477" fmla="*/ 6036935 h 6858000"/>
              <a:gd name="connsiteX478" fmla="*/ 1072219 w 7467600"/>
              <a:gd name="connsiteY478" fmla="*/ 6169443 h 6858000"/>
              <a:gd name="connsiteX479" fmla="*/ 1074117 w 7467600"/>
              <a:gd name="connsiteY479" fmla="*/ 6170301 h 6858000"/>
              <a:gd name="connsiteX480" fmla="*/ 1083114 w 7467600"/>
              <a:gd name="connsiteY480" fmla="*/ 6174131 h 6858000"/>
              <a:gd name="connsiteX481" fmla="*/ 1543010 w 7467600"/>
              <a:gd name="connsiteY481" fmla="*/ 6191140 h 6858000"/>
              <a:gd name="connsiteX482" fmla="*/ 1551080 w 7467600"/>
              <a:gd name="connsiteY482" fmla="*/ 6195006 h 6858000"/>
              <a:gd name="connsiteX483" fmla="*/ 2345443 w 7467600"/>
              <a:gd name="connsiteY483" fmla="*/ 5549882 h 6858000"/>
              <a:gd name="connsiteX484" fmla="*/ 1721499 w 7467600"/>
              <a:gd name="connsiteY484" fmla="*/ 5599969 h 6858000"/>
              <a:gd name="connsiteX485" fmla="*/ 767716 w 7467600"/>
              <a:gd name="connsiteY485" fmla="*/ 5472768 h 6858000"/>
              <a:gd name="connsiteX486" fmla="*/ 722147 w 7467600"/>
              <a:gd name="connsiteY486" fmla="*/ 5393091 h 6858000"/>
              <a:gd name="connsiteX487" fmla="*/ 1485552 w 7467600"/>
              <a:gd name="connsiteY487" fmla="*/ 5313202 h 6858000"/>
              <a:gd name="connsiteX488" fmla="*/ 2143004 w 7467600"/>
              <a:gd name="connsiteY488" fmla="*/ 5402420 h 6858000"/>
              <a:gd name="connsiteX489" fmla="*/ 1933391 w 7467600"/>
              <a:gd name="connsiteY489" fmla="*/ 5156971 h 6858000"/>
              <a:gd name="connsiteX490" fmla="*/ 1827118 w 7467600"/>
              <a:gd name="connsiteY490" fmla="*/ 4968410 h 6858000"/>
              <a:gd name="connsiteX491" fmla="*/ 1837349 w 7467600"/>
              <a:gd name="connsiteY491" fmla="*/ 4956357 h 6858000"/>
              <a:gd name="connsiteX492" fmla="*/ 2162835 w 7467600"/>
              <a:gd name="connsiteY492" fmla="*/ 5187853 h 6858000"/>
              <a:gd name="connsiteX493" fmla="*/ 2257167 w 7467600"/>
              <a:gd name="connsiteY493" fmla="*/ 5462123 h 6858000"/>
              <a:gd name="connsiteX494" fmla="*/ 2261598 w 7467600"/>
              <a:gd name="connsiteY494" fmla="*/ 5467998 h 6858000"/>
              <a:gd name="connsiteX495" fmla="*/ 2437177 w 7467600"/>
              <a:gd name="connsiteY495" fmla="*/ 5479608 h 6858000"/>
              <a:gd name="connsiteX496" fmla="*/ 2445247 w 7467600"/>
              <a:gd name="connsiteY496" fmla="*/ 5483476 h 6858000"/>
              <a:gd name="connsiteX497" fmla="*/ 2743626 w 7467600"/>
              <a:gd name="connsiteY497" fmla="*/ 5304819 h 6858000"/>
              <a:gd name="connsiteX498" fmla="*/ 3048102 w 7467600"/>
              <a:gd name="connsiteY498" fmla="*/ 5150595 h 6858000"/>
              <a:gd name="connsiteX499" fmla="*/ 1799414 w 7467600"/>
              <a:gd name="connsiteY499" fmla="*/ 4694732 h 6858000"/>
              <a:gd name="connsiteX500" fmla="*/ 1771735 w 7467600"/>
              <a:gd name="connsiteY500" fmla="*/ 4619929 h 6858000"/>
              <a:gd name="connsiteX501" fmla="*/ 3104273 w 7467600"/>
              <a:gd name="connsiteY501" fmla="*/ 5076159 h 6858000"/>
              <a:gd name="connsiteX502" fmla="*/ 3113245 w 7467600"/>
              <a:gd name="connsiteY502" fmla="*/ 5090705 h 6858000"/>
              <a:gd name="connsiteX503" fmla="*/ 3126294 w 7467600"/>
              <a:gd name="connsiteY503" fmla="*/ 5114400 h 6858000"/>
              <a:gd name="connsiteX504" fmla="*/ 3937433 w 7467600"/>
              <a:gd name="connsiteY504" fmla="*/ 4830473 h 6858000"/>
              <a:gd name="connsiteX505" fmla="*/ 3590475 w 7467600"/>
              <a:gd name="connsiteY505" fmla="*/ 4597974 h 6858000"/>
              <a:gd name="connsiteX506" fmla="*/ 3100264 w 7467600"/>
              <a:gd name="connsiteY506" fmla="*/ 4579845 h 6858000"/>
              <a:gd name="connsiteX507" fmla="*/ 2183576 w 7467600"/>
              <a:gd name="connsiteY507" fmla="*/ 4227150 h 6858000"/>
              <a:gd name="connsiteX508" fmla="*/ 2151029 w 7467600"/>
              <a:gd name="connsiteY508" fmla="*/ 4146947 h 6858000"/>
              <a:gd name="connsiteX509" fmla="*/ 3563434 w 7467600"/>
              <a:gd name="connsiteY509" fmla="*/ 4469115 h 6858000"/>
              <a:gd name="connsiteX510" fmla="*/ 3177952 w 7467600"/>
              <a:gd name="connsiteY510" fmla="*/ 3657386 h 6858000"/>
              <a:gd name="connsiteX511" fmla="*/ 3189263 w 7467600"/>
              <a:gd name="connsiteY511" fmla="*/ 3625726 h 6858000"/>
              <a:gd name="connsiteX512" fmla="*/ 3560912 w 7467600"/>
              <a:gd name="connsiteY512" fmla="*/ 4079863 h 6858000"/>
              <a:gd name="connsiteX513" fmla="*/ 3626636 w 7467600"/>
              <a:gd name="connsiteY513" fmla="*/ 4512230 h 6858000"/>
              <a:gd name="connsiteX514" fmla="*/ 3653088 w 7467600"/>
              <a:gd name="connsiteY514" fmla="*/ 4521417 h 6858000"/>
              <a:gd name="connsiteX515" fmla="*/ 3988128 w 7467600"/>
              <a:gd name="connsiteY515" fmla="*/ 4817267 h 6858000"/>
              <a:gd name="connsiteX516" fmla="*/ 4830582 w 7467600"/>
              <a:gd name="connsiteY516" fmla="*/ 4676000 h 6858000"/>
              <a:gd name="connsiteX517" fmla="*/ 4830100 w 7467600"/>
              <a:gd name="connsiteY517" fmla="*/ 4675554 h 6858000"/>
              <a:gd name="connsiteX518" fmla="*/ 4036318 w 7467600"/>
              <a:gd name="connsiteY518" fmla="*/ 4147013 h 6858000"/>
              <a:gd name="connsiteX519" fmla="*/ 3432098 w 7467600"/>
              <a:gd name="connsiteY519" fmla="*/ 3537312 h 6858000"/>
              <a:gd name="connsiteX520" fmla="*/ 3446761 w 7467600"/>
              <a:gd name="connsiteY520" fmla="*/ 3461278 h 6858000"/>
              <a:gd name="connsiteX521" fmla="*/ 4419733 w 7467600"/>
              <a:gd name="connsiteY521" fmla="*/ 3963555 h 6858000"/>
              <a:gd name="connsiteX522" fmla="*/ 4781371 w 7467600"/>
              <a:gd name="connsiteY522" fmla="*/ 4458604 h 6858000"/>
              <a:gd name="connsiteX523" fmla="*/ 4780440 w 7467600"/>
              <a:gd name="connsiteY523" fmla="*/ 4470290 h 6858000"/>
              <a:gd name="connsiteX524" fmla="*/ 4898954 w 7467600"/>
              <a:gd name="connsiteY524" fmla="*/ 4662092 h 6858000"/>
              <a:gd name="connsiteX525" fmla="*/ 4900699 w 7467600"/>
              <a:gd name="connsiteY525" fmla="*/ 4670867 h 6858000"/>
              <a:gd name="connsiteX526" fmla="*/ 5714511 w 7467600"/>
              <a:gd name="connsiteY526" fmla="*/ 4663483 h 6858000"/>
              <a:gd name="connsiteX527" fmla="*/ 5464793 w 7467600"/>
              <a:gd name="connsiteY527" fmla="*/ 4393556 h 6858000"/>
              <a:gd name="connsiteX528" fmla="*/ 5461897 w 7467600"/>
              <a:gd name="connsiteY528" fmla="*/ 4390879 h 6858000"/>
              <a:gd name="connsiteX529" fmla="*/ 4294126 w 7467600"/>
              <a:gd name="connsiteY529" fmla="*/ 3303048 h 6858000"/>
              <a:gd name="connsiteX530" fmla="*/ 4305321 w 7467600"/>
              <a:gd name="connsiteY530" fmla="*/ 3256953 h 6858000"/>
              <a:gd name="connsiteX531" fmla="*/ 4949299 w 7467600"/>
              <a:gd name="connsiteY531" fmla="*/ 3766336 h 6858000"/>
              <a:gd name="connsiteX532" fmla="*/ 5291452 w 7467600"/>
              <a:gd name="connsiteY532" fmla="*/ 4076801 h 6858000"/>
              <a:gd name="connsiteX533" fmla="*/ 5434998 w 7467600"/>
              <a:gd name="connsiteY533" fmla="*/ 4254100 h 6858000"/>
              <a:gd name="connsiteX534" fmla="*/ 5351015 w 7467600"/>
              <a:gd name="connsiteY534" fmla="*/ 3760989 h 6858000"/>
              <a:gd name="connsiteX535" fmla="*/ 5413780 w 7467600"/>
              <a:gd name="connsiteY535" fmla="*/ 2966265 h 6858000"/>
              <a:gd name="connsiteX536" fmla="*/ 5425627 w 7467600"/>
              <a:gd name="connsiteY536" fmla="*/ 2954192 h 6858000"/>
              <a:gd name="connsiteX537" fmla="*/ 6604735 w 7467600"/>
              <a:gd name="connsiteY537" fmla="*/ 2041381 h 6858000"/>
              <a:gd name="connsiteX538" fmla="*/ 7204487 w 7467600"/>
              <a:gd name="connsiteY538" fmla="*/ 2742112 h 6858000"/>
              <a:gd name="connsiteX539" fmla="*/ 7131592 w 7467600"/>
              <a:gd name="connsiteY539" fmla="*/ 2672096 h 6858000"/>
              <a:gd name="connsiteX540" fmla="*/ 6996344 w 7467600"/>
              <a:gd name="connsiteY540" fmla="*/ 2518310 h 6858000"/>
              <a:gd name="connsiteX541" fmla="*/ 6735495 w 7467600"/>
              <a:gd name="connsiteY541" fmla="*/ 2196890 h 6858000"/>
              <a:gd name="connsiteX542" fmla="*/ 6721901 w 7467600"/>
              <a:gd name="connsiteY542" fmla="*/ 2179274 h 6858000"/>
              <a:gd name="connsiteX543" fmla="*/ 6604735 w 7467600"/>
              <a:gd name="connsiteY543" fmla="*/ 2041381 h 6858000"/>
              <a:gd name="connsiteX544" fmla="*/ 6591670 w 7467600"/>
              <a:gd name="connsiteY544" fmla="*/ 1988277 h 6858000"/>
              <a:gd name="connsiteX545" fmla="*/ 6747349 w 7467600"/>
              <a:gd name="connsiteY545" fmla="*/ 2160069 h 6858000"/>
              <a:gd name="connsiteX546" fmla="*/ 6760943 w 7467600"/>
              <a:gd name="connsiteY546" fmla="*/ 2177686 h 6858000"/>
              <a:gd name="connsiteX547" fmla="*/ 7021065 w 7467600"/>
              <a:gd name="connsiteY547" fmla="*/ 2498102 h 6858000"/>
              <a:gd name="connsiteX548" fmla="*/ 7155223 w 7467600"/>
              <a:gd name="connsiteY548" fmla="*/ 2650386 h 6858000"/>
              <a:gd name="connsiteX549" fmla="*/ 7203167 w 7467600"/>
              <a:gd name="connsiteY549" fmla="*/ 2697288 h 6858000"/>
              <a:gd name="connsiteX550" fmla="*/ 6937703 w 7467600"/>
              <a:gd name="connsiteY550" fmla="*/ 2321981 h 6858000"/>
              <a:gd name="connsiteX551" fmla="*/ 6591670 w 7467600"/>
              <a:gd name="connsiteY551" fmla="*/ 1988277 h 6858000"/>
              <a:gd name="connsiteX552" fmla="*/ 5798671 w 7467600"/>
              <a:gd name="connsiteY552" fmla="*/ 1981601 h 6858000"/>
              <a:gd name="connsiteX553" fmla="*/ 5754709 w 7467600"/>
              <a:gd name="connsiteY553" fmla="*/ 2071454 h 6858000"/>
              <a:gd name="connsiteX554" fmla="*/ 5763044 w 7467600"/>
              <a:gd name="connsiteY554" fmla="*/ 2842206 h 6858000"/>
              <a:gd name="connsiteX555" fmla="*/ 5764974 w 7467600"/>
              <a:gd name="connsiteY555" fmla="*/ 2799609 h 6858000"/>
              <a:gd name="connsiteX556" fmla="*/ 5767665 w 7467600"/>
              <a:gd name="connsiteY556" fmla="*/ 2666409 h 6858000"/>
              <a:gd name="connsiteX557" fmla="*/ 5763055 w 7467600"/>
              <a:gd name="connsiteY557" fmla="*/ 2579705 h 6858000"/>
              <a:gd name="connsiteX558" fmla="*/ 5758079 w 7467600"/>
              <a:gd name="connsiteY558" fmla="*/ 2492508 h 6858000"/>
              <a:gd name="connsiteX559" fmla="*/ 5779325 w 7467600"/>
              <a:gd name="connsiteY559" fmla="*/ 2197069 h 6858000"/>
              <a:gd name="connsiteX560" fmla="*/ 5798671 w 7467600"/>
              <a:gd name="connsiteY560" fmla="*/ 1981601 h 6858000"/>
              <a:gd name="connsiteX561" fmla="*/ 5829202 w 7467600"/>
              <a:gd name="connsiteY561" fmla="*/ 1971679 h 6858000"/>
              <a:gd name="connsiteX562" fmla="*/ 5809558 w 7467600"/>
              <a:gd name="connsiteY562" fmla="*/ 2198043 h 6858000"/>
              <a:gd name="connsiteX563" fmla="*/ 5788653 w 7467600"/>
              <a:gd name="connsiteY563" fmla="*/ 2489430 h 6858000"/>
              <a:gd name="connsiteX564" fmla="*/ 5793439 w 7467600"/>
              <a:gd name="connsiteY564" fmla="*/ 2575235 h 6858000"/>
              <a:gd name="connsiteX565" fmla="*/ 5796837 w 7467600"/>
              <a:gd name="connsiteY565" fmla="*/ 2637633 h 6858000"/>
              <a:gd name="connsiteX566" fmla="*/ 5818614 w 7467600"/>
              <a:gd name="connsiteY566" fmla="*/ 2473055 h 6858000"/>
              <a:gd name="connsiteX567" fmla="*/ 5829202 w 7467600"/>
              <a:gd name="connsiteY567" fmla="*/ 1971679 h 6858000"/>
              <a:gd name="connsiteX568" fmla="*/ 5911389 w 7467600"/>
              <a:gd name="connsiteY568" fmla="*/ 1898371 h 6858000"/>
              <a:gd name="connsiteX569" fmla="*/ 6237627 w 7467600"/>
              <a:gd name="connsiteY569" fmla="*/ 2231921 h 6858000"/>
              <a:gd name="connsiteX570" fmla="*/ 5911389 w 7467600"/>
              <a:gd name="connsiteY570" fmla="*/ 1898371 h 6858000"/>
              <a:gd name="connsiteX571" fmla="*/ 6944437 w 7467600"/>
              <a:gd name="connsiteY571" fmla="*/ 1575402 h 6858000"/>
              <a:gd name="connsiteX572" fmla="*/ 6304730 w 7467600"/>
              <a:gd name="connsiteY572" fmla="*/ 1766654 h 6858000"/>
              <a:gd name="connsiteX573" fmla="*/ 6944437 w 7467600"/>
              <a:gd name="connsiteY573" fmla="*/ 1575402 h 6858000"/>
              <a:gd name="connsiteX574" fmla="*/ 7019523 w 7467600"/>
              <a:gd name="connsiteY574" fmla="*/ 1519450 h 6858000"/>
              <a:gd name="connsiteX575" fmla="*/ 6298091 w 7467600"/>
              <a:gd name="connsiteY575" fmla="*/ 1737122 h 6858000"/>
              <a:gd name="connsiteX576" fmla="*/ 7019523 w 7467600"/>
              <a:gd name="connsiteY576" fmla="*/ 1519450 h 6858000"/>
              <a:gd name="connsiteX577" fmla="*/ 2399523 w 7467600"/>
              <a:gd name="connsiteY577" fmla="*/ 1428234 h 6858000"/>
              <a:gd name="connsiteX578" fmla="*/ 2224982 w 7467600"/>
              <a:gd name="connsiteY578" fmla="*/ 1826201 h 6858000"/>
              <a:gd name="connsiteX579" fmla="*/ 2096099 w 7467600"/>
              <a:gd name="connsiteY579" fmla="*/ 2345900 h 6858000"/>
              <a:gd name="connsiteX580" fmla="*/ 2283317 w 7467600"/>
              <a:gd name="connsiteY580" fmla="*/ 1796925 h 6858000"/>
              <a:gd name="connsiteX581" fmla="*/ 2399523 w 7467600"/>
              <a:gd name="connsiteY581" fmla="*/ 1428234 h 6858000"/>
              <a:gd name="connsiteX582" fmla="*/ 2448558 w 7467600"/>
              <a:gd name="connsiteY582" fmla="*/ 1373435 h 6858000"/>
              <a:gd name="connsiteX583" fmla="*/ 2312521 w 7467600"/>
              <a:gd name="connsiteY583" fmla="*/ 1806140 h 6858000"/>
              <a:gd name="connsiteX584" fmla="*/ 2127533 w 7467600"/>
              <a:gd name="connsiteY584" fmla="*/ 2348380 h 6858000"/>
              <a:gd name="connsiteX585" fmla="*/ 2358080 w 7467600"/>
              <a:gd name="connsiteY585" fmla="*/ 1866134 h 6858000"/>
              <a:gd name="connsiteX586" fmla="*/ 2407436 w 7467600"/>
              <a:gd name="connsiteY586" fmla="*/ 1651070 h 6858000"/>
              <a:gd name="connsiteX587" fmla="*/ 2448558 w 7467600"/>
              <a:gd name="connsiteY587" fmla="*/ 1373435 h 6858000"/>
              <a:gd name="connsiteX588" fmla="*/ 278707 w 7467600"/>
              <a:gd name="connsiteY588" fmla="*/ 1352270 h 6858000"/>
              <a:gd name="connsiteX589" fmla="*/ 321570 w 7467600"/>
              <a:gd name="connsiteY589" fmla="*/ 1861610 h 6858000"/>
              <a:gd name="connsiteX590" fmla="*/ 294281 w 7467600"/>
              <a:gd name="connsiteY590" fmla="*/ 1440658 h 6858000"/>
              <a:gd name="connsiteX591" fmla="*/ 278707 w 7467600"/>
              <a:gd name="connsiteY591" fmla="*/ 1352270 h 6858000"/>
              <a:gd name="connsiteX592" fmla="*/ 1423821 w 7467600"/>
              <a:gd name="connsiteY592" fmla="*/ 1351958 h 6858000"/>
              <a:gd name="connsiteX593" fmla="*/ 1638521 w 7467600"/>
              <a:gd name="connsiteY593" fmla="*/ 1908470 h 6858000"/>
              <a:gd name="connsiteX594" fmla="*/ 1754199 w 7467600"/>
              <a:gd name="connsiteY594" fmla="*/ 2149284 h 6858000"/>
              <a:gd name="connsiteX595" fmla="*/ 1908359 w 7467600"/>
              <a:gd name="connsiteY595" fmla="*/ 2364988 h 6858000"/>
              <a:gd name="connsiteX596" fmla="*/ 1647661 w 7467600"/>
              <a:gd name="connsiteY596" fmla="*/ 1825945 h 6858000"/>
              <a:gd name="connsiteX597" fmla="*/ 1423821 w 7467600"/>
              <a:gd name="connsiteY597" fmla="*/ 1351958 h 6858000"/>
              <a:gd name="connsiteX598" fmla="*/ 1431890 w 7467600"/>
              <a:gd name="connsiteY598" fmla="*/ 1306475 h 6858000"/>
              <a:gd name="connsiteX599" fmla="*/ 1507597 w 7467600"/>
              <a:gd name="connsiteY599" fmla="*/ 1446132 h 6858000"/>
              <a:gd name="connsiteX600" fmla="*/ 1674586 w 7467600"/>
              <a:gd name="connsiteY600" fmla="*/ 1813832 h 6858000"/>
              <a:gd name="connsiteX601" fmla="*/ 1815950 w 7467600"/>
              <a:gd name="connsiteY601" fmla="*/ 2128564 h 6858000"/>
              <a:gd name="connsiteX602" fmla="*/ 1984242 w 7467600"/>
              <a:gd name="connsiteY602" fmla="*/ 2430829 h 6858000"/>
              <a:gd name="connsiteX603" fmla="*/ 2014023 w 7467600"/>
              <a:gd name="connsiteY603" fmla="*/ 2450995 h 6858000"/>
              <a:gd name="connsiteX604" fmla="*/ 1747337 w 7467600"/>
              <a:gd name="connsiteY604" fmla="*/ 1855264 h 6858000"/>
              <a:gd name="connsiteX605" fmla="*/ 1533749 w 7467600"/>
              <a:gd name="connsiteY605" fmla="*/ 1478656 h 6858000"/>
              <a:gd name="connsiteX606" fmla="*/ 1431890 w 7467600"/>
              <a:gd name="connsiteY606" fmla="*/ 1306475 h 6858000"/>
              <a:gd name="connsiteX607" fmla="*/ 5052692 w 7467600"/>
              <a:gd name="connsiteY607" fmla="*/ 1292994 h 6858000"/>
              <a:gd name="connsiteX608" fmla="*/ 5200661 w 7467600"/>
              <a:gd name="connsiteY608" fmla="*/ 1635186 h 6858000"/>
              <a:gd name="connsiteX609" fmla="*/ 5297138 w 7467600"/>
              <a:gd name="connsiteY609" fmla="*/ 1906351 h 6858000"/>
              <a:gd name="connsiteX610" fmla="*/ 5052692 w 7467600"/>
              <a:gd name="connsiteY610" fmla="*/ 1292994 h 6858000"/>
              <a:gd name="connsiteX611" fmla="*/ 5009948 w 7467600"/>
              <a:gd name="connsiteY611" fmla="*/ 1273619 h 6858000"/>
              <a:gd name="connsiteX612" fmla="*/ 5121777 w 7467600"/>
              <a:gd name="connsiteY612" fmla="*/ 1654213 h 6858000"/>
              <a:gd name="connsiteX613" fmla="*/ 5293545 w 7467600"/>
              <a:gd name="connsiteY613" fmla="*/ 2072247 h 6858000"/>
              <a:gd name="connsiteX614" fmla="*/ 5294042 w 7467600"/>
              <a:gd name="connsiteY614" fmla="*/ 2065019 h 6858000"/>
              <a:gd name="connsiteX615" fmla="*/ 5171936 w 7467600"/>
              <a:gd name="connsiteY615" fmla="*/ 1647613 h 6858000"/>
              <a:gd name="connsiteX616" fmla="*/ 5009948 w 7467600"/>
              <a:gd name="connsiteY616" fmla="*/ 1273619 h 6858000"/>
              <a:gd name="connsiteX617" fmla="*/ 655236 w 7467600"/>
              <a:gd name="connsiteY617" fmla="*/ 1268632 h 6858000"/>
              <a:gd name="connsiteX618" fmla="*/ 839521 w 7467600"/>
              <a:gd name="connsiteY618" fmla="*/ 1685315 h 6858000"/>
              <a:gd name="connsiteX619" fmla="*/ 1109416 w 7467600"/>
              <a:gd name="connsiteY619" fmla="*/ 2061663 h 6858000"/>
              <a:gd name="connsiteX620" fmla="*/ 1298300 w 7467600"/>
              <a:gd name="connsiteY620" fmla="*/ 2247742 h 6858000"/>
              <a:gd name="connsiteX621" fmla="*/ 1125871 w 7467600"/>
              <a:gd name="connsiteY621" fmla="*/ 1989513 h 6858000"/>
              <a:gd name="connsiteX622" fmla="*/ 981574 w 7467600"/>
              <a:gd name="connsiteY622" fmla="*/ 1783157 h 6858000"/>
              <a:gd name="connsiteX623" fmla="*/ 922198 w 7467600"/>
              <a:gd name="connsiteY623" fmla="*/ 1677437 h 6858000"/>
              <a:gd name="connsiteX624" fmla="*/ 869293 w 7467600"/>
              <a:gd name="connsiteY624" fmla="*/ 1583214 h 6858000"/>
              <a:gd name="connsiteX625" fmla="*/ 751431 w 7467600"/>
              <a:gd name="connsiteY625" fmla="*/ 1405731 h 6858000"/>
              <a:gd name="connsiteX626" fmla="*/ 655236 w 7467600"/>
              <a:gd name="connsiteY626" fmla="*/ 1268632 h 6858000"/>
              <a:gd name="connsiteX627" fmla="*/ 6516292 w 7467600"/>
              <a:gd name="connsiteY627" fmla="*/ 1263064 h 6858000"/>
              <a:gd name="connsiteX628" fmla="*/ 5736320 w 7467600"/>
              <a:gd name="connsiteY628" fmla="*/ 1501803 h 6858000"/>
              <a:gd name="connsiteX629" fmla="*/ 6516292 w 7467600"/>
              <a:gd name="connsiteY629" fmla="*/ 1263064 h 6858000"/>
              <a:gd name="connsiteX630" fmla="*/ 291466 w 7467600"/>
              <a:gd name="connsiteY630" fmla="*/ 1250369 h 6858000"/>
              <a:gd name="connsiteX631" fmla="*/ 323180 w 7467600"/>
              <a:gd name="connsiteY631" fmla="*/ 1435283 h 6858000"/>
              <a:gd name="connsiteX632" fmla="*/ 349381 w 7467600"/>
              <a:gd name="connsiteY632" fmla="*/ 1875041 h 6858000"/>
              <a:gd name="connsiteX633" fmla="*/ 374363 w 7467600"/>
              <a:gd name="connsiteY633" fmla="*/ 1506494 h 6858000"/>
              <a:gd name="connsiteX634" fmla="*/ 302168 w 7467600"/>
              <a:gd name="connsiteY634" fmla="*/ 1274495 h 6858000"/>
              <a:gd name="connsiteX635" fmla="*/ 291466 w 7467600"/>
              <a:gd name="connsiteY635" fmla="*/ 1250369 h 6858000"/>
              <a:gd name="connsiteX636" fmla="*/ 678222 w 7467600"/>
              <a:gd name="connsiteY636" fmla="*/ 1248670 h 6858000"/>
              <a:gd name="connsiteX637" fmla="*/ 775536 w 7467600"/>
              <a:gd name="connsiteY637" fmla="*/ 1388015 h 6858000"/>
              <a:gd name="connsiteX638" fmla="*/ 894529 w 7467600"/>
              <a:gd name="connsiteY638" fmla="*/ 1567739 h 6858000"/>
              <a:gd name="connsiteX639" fmla="*/ 948000 w 7467600"/>
              <a:gd name="connsiteY639" fmla="*/ 1663088 h 6858000"/>
              <a:gd name="connsiteX640" fmla="*/ 1006812 w 7467600"/>
              <a:gd name="connsiteY640" fmla="*/ 1767683 h 6858000"/>
              <a:gd name="connsiteX641" fmla="*/ 1149133 w 7467600"/>
              <a:gd name="connsiteY641" fmla="*/ 1971513 h 6858000"/>
              <a:gd name="connsiteX642" fmla="*/ 1333952 w 7467600"/>
              <a:gd name="connsiteY642" fmla="*/ 2251620 h 6858000"/>
              <a:gd name="connsiteX643" fmla="*/ 1337329 w 7467600"/>
              <a:gd name="connsiteY643" fmla="*/ 2258350 h 6858000"/>
              <a:gd name="connsiteX644" fmla="*/ 1014726 w 7467600"/>
              <a:gd name="connsiteY644" fmla="*/ 1615556 h 6858000"/>
              <a:gd name="connsiteX645" fmla="*/ 678222 w 7467600"/>
              <a:gd name="connsiteY645" fmla="*/ 1248670 h 6858000"/>
              <a:gd name="connsiteX646" fmla="*/ 6691602 w 7467600"/>
              <a:gd name="connsiteY646" fmla="*/ 1140573 h 6858000"/>
              <a:gd name="connsiteX647" fmla="*/ 6571100 w 7467600"/>
              <a:gd name="connsiteY647" fmla="*/ 1183662 h 6858000"/>
              <a:gd name="connsiteX648" fmla="*/ 6241687 w 7467600"/>
              <a:gd name="connsiteY648" fmla="*/ 1257600 h 6858000"/>
              <a:gd name="connsiteX649" fmla="*/ 5693009 w 7467600"/>
              <a:gd name="connsiteY649" fmla="*/ 1478256 h 6858000"/>
              <a:gd name="connsiteX650" fmla="*/ 6548420 w 7467600"/>
              <a:gd name="connsiteY650" fmla="*/ 1214599 h 6858000"/>
              <a:gd name="connsiteX651" fmla="*/ 6605473 w 7467600"/>
              <a:gd name="connsiteY651" fmla="*/ 1184686 h 6858000"/>
              <a:gd name="connsiteX652" fmla="*/ 6691602 w 7467600"/>
              <a:gd name="connsiteY652" fmla="*/ 1140573 h 6858000"/>
              <a:gd name="connsiteX653" fmla="*/ 4002475 w 7467600"/>
              <a:gd name="connsiteY653" fmla="*/ 1037802 h 6858000"/>
              <a:gd name="connsiteX654" fmla="*/ 4000324 w 7467600"/>
              <a:gd name="connsiteY654" fmla="*/ 1039362 h 6858000"/>
              <a:gd name="connsiteX655" fmla="*/ 4002862 w 7467600"/>
              <a:gd name="connsiteY655" fmla="*/ 1042866 h 6858000"/>
              <a:gd name="connsiteX656" fmla="*/ 4002475 w 7467600"/>
              <a:gd name="connsiteY656" fmla="*/ 1037802 h 6858000"/>
              <a:gd name="connsiteX657" fmla="*/ 506322 w 7467600"/>
              <a:gd name="connsiteY657" fmla="*/ 1020997 h 6858000"/>
              <a:gd name="connsiteX658" fmla="*/ 533068 w 7467600"/>
              <a:gd name="connsiteY658" fmla="*/ 1029409 h 6858000"/>
              <a:gd name="connsiteX659" fmla="*/ 1232525 w 7467600"/>
              <a:gd name="connsiteY659" fmla="*/ 1804675 h 6858000"/>
              <a:gd name="connsiteX660" fmla="*/ 1388858 w 7467600"/>
              <a:gd name="connsiteY660" fmla="*/ 2368011 h 6858000"/>
              <a:gd name="connsiteX661" fmla="*/ 1384098 w 7467600"/>
              <a:gd name="connsiteY661" fmla="*/ 2378125 h 6858000"/>
              <a:gd name="connsiteX662" fmla="*/ 1425393 w 7467600"/>
              <a:gd name="connsiteY662" fmla="*/ 2589124 h 6858000"/>
              <a:gd name="connsiteX663" fmla="*/ 1424001 w 7467600"/>
              <a:gd name="connsiteY663" fmla="*/ 2597541 h 6858000"/>
              <a:gd name="connsiteX664" fmla="*/ 2152729 w 7467600"/>
              <a:gd name="connsiteY664" fmla="*/ 2864487 h 6858000"/>
              <a:gd name="connsiteX665" fmla="*/ 2020609 w 7467600"/>
              <a:gd name="connsiteY665" fmla="*/ 2539671 h 6858000"/>
              <a:gd name="connsiteX666" fmla="*/ 2018920 w 7467600"/>
              <a:gd name="connsiteY666" fmla="*/ 2536309 h 6858000"/>
              <a:gd name="connsiteX667" fmla="*/ 1342441 w 7467600"/>
              <a:gd name="connsiteY667" fmla="*/ 1173017 h 6858000"/>
              <a:gd name="connsiteX668" fmla="*/ 1367925 w 7467600"/>
              <a:gd name="connsiteY668" fmla="*/ 1135648 h 6858000"/>
              <a:gd name="connsiteX669" fmla="*/ 1771401 w 7467600"/>
              <a:gd name="connsiteY669" fmla="*/ 1806673 h 6858000"/>
              <a:gd name="connsiteX670" fmla="*/ 1972385 w 7467600"/>
              <a:gd name="connsiteY670" fmla="*/ 2198735 h 6858000"/>
              <a:gd name="connsiteX671" fmla="*/ 2040892 w 7467600"/>
              <a:gd name="connsiteY671" fmla="*/ 2405205 h 6858000"/>
              <a:gd name="connsiteX672" fmla="*/ 2131689 w 7467600"/>
              <a:gd name="connsiteY672" fmla="*/ 1936926 h 6858000"/>
              <a:gd name="connsiteX673" fmla="*/ 2454820 w 7467600"/>
              <a:gd name="connsiteY673" fmla="*/ 1248808 h 6858000"/>
              <a:gd name="connsiteX674" fmla="*/ 2492512 w 7467600"/>
              <a:gd name="connsiteY674" fmla="*/ 1302920 h 6858000"/>
              <a:gd name="connsiteX675" fmla="*/ 2081216 w 7467600"/>
              <a:gd name="connsiteY675" fmla="*/ 2527513 h 6858000"/>
              <a:gd name="connsiteX676" fmla="*/ 2081211 w 7467600"/>
              <a:gd name="connsiteY676" fmla="*/ 2528916 h 6858000"/>
              <a:gd name="connsiteX677" fmla="*/ 2199067 w 7467600"/>
              <a:gd name="connsiteY677" fmla="*/ 2884061 h 6858000"/>
              <a:gd name="connsiteX678" fmla="*/ 3192586 w 7467600"/>
              <a:gd name="connsiteY678" fmla="*/ 3411496 h 6858000"/>
              <a:gd name="connsiteX679" fmla="*/ 3182620 w 7467600"/>
              <a:gd name="connsiteY679" fmla="*/ 3483279 h 6858000"/>
              <a:gd name="connsiteX680" fmla="*/ 2435119 w 7467600"/>
              <a:gd name="connsiteY680" fmla="*/ 3080173 h 6858000"/>
              <a:gd name="connsiteX681" fmla="*/ 2410152 w 7467600"/>
              <a:gd name="connsiteY681" fmla="*/ 3063751 h 6858000"/>
              <a:gd name="connsiteX682" fmla="*/ 2408099 w 7467600"/>
              <a:gd name="connsiteY682" fmla="*/ 3064403 h 6858000"/>
              <a:gd name="connsiteX683" fmla="*/ 2407218 w 7467600"/>
              <a:gd name="connsiteY683" fmla="*/ 3070324 h 6858000"/>
              <a:gd name="connsiteX684" fmla="*/ 2380138 w 7467600"/>
              <a:gd name="connsiteY684" fmla="*/ 3099341 h 6858000"/>
              <a:gd name="connsiteX685" fmla="*/ 1765923 w 7467600"/>
              <a:gd name="connsiteY685" fmla="*/ 3581043 h 6858000"/>
              <a:gd name="connsiteX686" fmla="*/ 1702258 w 7467600"/>
              <a:gd name="connsiteY686" fmla="*/ 3612286 h 6858000"/>
              <a:gd name="connsiteX687" fmla="*/ 1538370 w 7467600"/>
              <a:gd name="connsiteY687" fmla="*/ 3811804 h 6858000"/>
              <a:gd name="connsiteX688" fmla="*/ 542867 w 7467600"/>
              <a:gd name="connsiteY688" fmla="*/ 4944092 h 6858000"/>
              <a:gd name="connsiteX689" fmla="*/ 515800 w 7467600"/>
              <a:gd name="connsiteY689" fmla="*/ 4862180 h 6858000"/>
              <a:gd name="connsiteX690" fmla="*/ 909145 w 7467600"/>
              <a:gd name="connsiteY690" fmla="*/ 4199225 h 6858000"/>
              <a:gd name="connsiteX691" fmla="*/ 1214067 w 7467600"/>
              <a:gd name="connsiteY691" fmla="*/ 3908561 h 6858000"/>
              <a:gd name="connsiteX692" fmla="*/ 640967 w 7467600"/>
              <a:gd name="connsiteY692" fmla="*/ 4105601 h 6858000"/>
              <a:gd name="connsiteX693" fmla="*/ 112563 w 7467600"/>
              <a:gd name="connsiteY693" fmla="*/ 4396952 h 6858000"/>
              <a:gd name="connsiteX694" fmla="*/ 0 w 7467600"/>
              <a:gd name="connsiteY694" fmla="*/ 4466006 h 6858000"/>
              <a:gd name="connsiteX695" fmla="*/ 0 w 7467600"/>
              <a:gd name="connsiteY695" fmla="*/ 4233763 h 6858000"/>
              <a:gd name="connsiteX696" fmla="*/ 36881 w 7467600"/>
              <a:gd name="connsiteY696" fmla="*/ 4200118 h 6858000"/>
              <a:gd name="connsiteX697" fmla="*/ 910534 w 7467600"/>
              <a:gd name="connsiteY697" fmla="*/ 3629753 h 6858000"/>
              <a:gd name="connsiteX698" fmla="*/ 1578717 w 7467600"/>
              <a:gd name="connsiteY698" fmla="*/ 3575982 h 6858000"/>
              <a:gd name="connsiteX699" fmla="*/ 2338780 w 7467600"/>
              <a:gd name="connsiteY699" fmla="*/ 3033725 h 6858000"/>
              <a:gd name="connsiteX700" fmla="*/ 1807991 w 7467600"/>
              <a:gd name="connsiteY700" fmla="*/ 2807184 h 6858000"/>
              <a:gd name="connsiteX701" fmla="*/ 1416358 w 7467600"/>
              <a:gd name="connsiteY701" fmla="*/ 3112571 h 6858000"/>
              <a:gd name="connsiteX702" fmla="*/ 939066 w 7467600"/>
              <a:gd name="connsiteY702" fmla="*/ 3378798 h 6858000"/>
              <a:gd name="connsiteX703" fmla="*/ 115099 w 7467600"/>
              <a:gd name="connsiteY703" fmla="*/ 3607650 h 6858000"/>
              <a:gd name="connsiteX704" fmla="*/ 97284 w 7467600"/>
              <a:gd name="connsiteY704" fmla="*/ 3520393 h 6858000"/>
              <a:gd name="connsiteX705" fmla="*/ 922050 w 7467600"/>
              <a:gd name="connsiteY705" fmla="*/ 3074867 h 6858000"/>
              <a:gd name="connsiteX706" fmla="*/ 1405265 w 7467600"/>
              <a:gd name="connsiteY706" fmla="*/ 3016319 h 6858000"/>
              <a:gd name="connsiteX707" fmla="*/ 1407512 w 7467600"/>
              <a:gd name="connsiteY707" fmla="*/ 3018001 h 6858000"/>
              <a:gd name="connsiteX708" fmla="*/ 1726266 w 7467600"/>
              <a:gd name="connsiteY708" fmla="*/ 2777274 h 6858000"/>
              <a:gd name="connsiteX709" fmla="*/ 625390 w 7467600"/>
              <a:gd name="connsiteY709" fmla="*/ 2514541 h 6858000"/>
              <a:gd name="connsiteX710" fmla="*/ 619799 w 7467600"/>
              <a:gd name="connsiteY710" fmla="*/ 2527180 h 6858000"/>
              <a:gd name="connsiteX711" fmla="*/ 310030 w 7467600"/>
              <a:gd name="connsiteY711" fmla="*/ 2771818 h 6858000"/>
              <a:gd name="connsiteX712" fmla="*/ 173877 w 7467600"/>
              <a:gd name="connsiteY712" fmla="*/ 2937056 h 6858000"/>
              <a:gd name="connsiteX713" fmla="*/ 77889 w 7467600"/>
              <a:gd name="connsiteY713" fmla="*/ 3138440 h 6858000"/>
              <a:gd name="connsiteX714" fmla="*/ 0 w 7467600"/>
              <a:gd name="connsiteY714" fmla="*/ 3271395 h 6858000"/>
              <a:gd name="connsiteX715" fmla="*/ 0 w 7467600"/>
              <a:gd name="connsiteY715" fmla="*/ 3153002 h 6858000"/>
              <a:gd name="connsiteX716" fmla="*/ 2386 w 7467600"/>
              <a:gd name="connsiteY716" fmla="*/ 3149203 h 6858000"/>
              <a:gd name="connsiteX717" fmla="*/ 89753 w 7467600"/>
              <a:gd name="connsiteY717" fmla="*/ 2987702 h 6858000"/>
              <a:gd name="connsiteX718" fmla="*/ 76869 w 7467600"/>
              <a:gd name="connsiteY718" fmla="*/ 3005404 h 6858000"/>
              <a:gd name="connsiteX719" fmla="*/ 32049 w 7467600"/>
              <a:gd name="connsiteY719" fmla="*/ 3065814 h 6858000"/>
              <a:gd name="connsiteX720" fmla="*/ 0 w 7467600"/>
              <a:gd name="connsiteY720" fmla="*/ 3108744 h 6858000"/>
              <a:gd name="connsiteX721" fmla="*/ 0 w 7467600"/>
              <a:gd name="connsiteY721" fmla="*/ 3058059 h 6858000"/>
              <a:gd name="connsiteX722" fmla="*/ 7610 w 7467600"/>
              <a:gd name="connsiteY722" fmla="*/ 3047889 h 6858000"/>
              <a:gd name="connsiteX723" fmla="*/ 52419 w 7467600"/>
              <a:gd name="connsiteY723" fmla="*/ 2987479 h 6858000"/>
              <a:gd name="connsiteX724" fmla="*/ 59142 w 7467600"/>
              <a:gd name="connsiteY724" fmla="*/ 2978488 h 6858000"/>
              <a:gd name="connsiteX725" fmla="*/ 0 w 7467600"/>
              <a:gd name="connsiteY725" fmla="*/ 3015334 h 6858000"/>
              <a:gd name="connsiteX726" fmla="*/ 0 w 7467600"/>
              <a:gd name="connsiteY726" fmla="*/ 2914286 h 6858000"/>
              <a:gd name="connsiteX727" fmla="*/ 36383 w 7467600"/>
              <a:gd name="connsiteY727" fmla="*/ 2901128 h 6858000"/>
              <a:gd name="connsiteX728" fmla="*/ 156329 w 7467600"/>
              <a:gd name="connsiteY728" fmla="*/ 2840533 h 6858000"/>
              <a:gd name="connsiteX729" fmla="*/ 358355 w 7467600"/>
              <a:gd name="connsiteY729" fmla="*/ 2620471 h 6858000"/>
              <a:gd name="connsiteX730" fmla="*/ 510577 w 7467600"/>
              <a:gd name="connsiteY730" fmla="*/ 2501244 h 6858000"/>
              <a:gd name="connsiteX731" fmla="*/ 211967 w 7467600"/>
              <a:gd name="connsiteY731" fmla="*/ 2479171 h 6858000"/>
              <a:gd name="connsiteX732" fmla="*/ 0 w 7467600"/>
              <a:gd name="connsiteY732" fmla="*/ 2476398 h 6858000"/>
              <a:gd name="connsiteX733" fmla="*/ 0 w 7467600"/>
              <a:gd name="connsiteY733" fmla="*/ 2389189 h 6858000"/>
              <a:gd name="connsiteX734" fmla="*/ 103062 w 7467600"/>
              <a:gd name="connsiteY734" fmla="*/ 2389518 h 6858000"/>
              <a:gd name="connsiteX735" fmla="*/ 510734 w 7467600"/>
              <a:gd name="connsiteY735" fmla="*/ 2416201 h 6858000"/>
              <a:gd name="connsiteX736" fmla="*/ 279257 w 7467600"/>
              <a:gd name="connsiteY736" fmla="*/ 2092102 h 6858000"/>
              <a:gd name="connsiteX737" fmla="*/ 65265 w 7467600"/>
              <a:gd name="connsiteY737" fmla="*/ 2006049 h 6858000"/>
              <a:gd name="connsiteX738" fmla="*/ 0 w 7467600"/>
              <a:gd name="connsiteY738" fmla="*/ 1982532 h 6858000"/>
              <a:gd name="connsiteX739" fmla="*/ 0 w 7467600"/>
              <a:gd name="connsiteY739" fmla="*/ 1912789 h 6858000"/>
              <a:gd name="connsiteX740" fmla="*/ 97460 w 7467600"/>
              <a:gd name="connsiteY740" fmla="*/ 1953725 h 6858000"/>
              <a:gd name="connsiteX741" fmla="*/ 221272 w 7467600"/>
              <a:gd name="connsiteY741" fmla="*/ 1980766 h 6858000"/>
              <a:gd name="connsiteX742" fmla="*/ 116765 w 7467600"/>
              <a:gd name="connsiteY742" fmla="*/ 1911033 h 6858000"/>
              <a:gd name="connsiteX743" fmla="*/ 16405 w 7467600"/>
              <a:gd name="connsiteY743" fmla="*/ 1803412 h 6858000"/>
              <a:gd name="connsiteX744" fmla="*/ 0 w 7467600"/>
              <a:gd name="connsiteY744" fmla="*/ 1784777 h 6858000"/>
              <a:gd name="connsiteX745" fmla="*/ 0 w 7467600"/>
              <a:gd name="connsiteY745" fmla="*/ 1740082 h 6858000"/>
              <a:gd name="connsiteX746" fmla="*/ 39394 w 7467600"/>
              <a:gd name="connsiteY746" fmla="*/ 1784856 h 6858000"/>
              <a:gd name="connsiteX747" fmla="*/ 135813 w 7467600"/>
              <a:gd name="connsiteY747" fmla="*/ 1888838 h 6858000"/>
              <a:gd name="connsiteX748" fmla="*/ 242575 w 7467600"/>
              <a:gd name="connsiteY748" fmla="*/ 1958841 h 6858000"/>
              <a:gd name="connsiteX749" fmla="*/ 82197 w 7467600"/>
              <a:gd name="connsiteY749" fmla="*/ 1754826 h 6858000"/>
              <a:gd name="connsiteX750" fmla="*/ 0 w 7467600"/>
              <a:gd name="connsiteY750" fmla="*/ 1679650 h 6858000"/>
              <a:gd name="connsiteX751" fmla="*/ 0 w 7467600"/>
              <a:gd name="connsiteY751" fmla="*/ 1602463 h 6858000"/>
              <a:gd name="connsiteX752" fmla="*/ 84689 w 7467600"/>
              <a:gd name="connsiteY752" fmla="*/ 1677442 h 6858000"/>
              <a:gd name="connsiteX753" fmla="*/ 298437 w 7467600"/>
              <a:gd name="connsiteY753" fmla="*/ 1968019 h 6858000"/>
              <a:gd name="connsiteX754" fmla="*/ 227269 w 7467600"/>
              <a:gd name="connsiteY754" fmla="*/ 1114064 h 6858000"/>
              <a:gd name="connsiteX755" fmla="*/ 248003 w 7467600"/>
              <a:gd name="connsiteY755" fmla="*/ 1089613 h 6858000"/>
              <a:gd name="connsiteX756" fmla="*/ 427020 w 7467600"/>
              <a:gd name="connsiteY756" fmla="*/ 1619803 h 6858000"/>
              <a:gd name="connsiteX757" fmla="*/ 340345 w 7467600"/>
              <a:gd name="connsiteY757" fmla="*/ 2027739 h 6858000"/>
              <a:gd name="connsiteX758" fmla="*/ 360865 w 7467600"/>
              <a:gd name="connsiteY758" fmla="*/ 2044827 h 6858000"/>
              <a:gd name="connsiteX759" fmla="*/ 560414 w 7467600"/>
              <a:gd name="connsiteY759" fmla="*/ 2421457 h 6858000"/>
              <a:gd name="connsiteX760" fmla="*/ 1359703 w 7467600"/>
              <a:gd name="connsiteY760" fmla="*/ 2578554 h 6858000"/>
              <a:gd name="connsiteX761" fmla="*/ 1359422 w 7467600"/>
              <a:gd name="connsiteY761" fmla="*/ 2577994 h 6858000"/>
              <a:gd name="connsiteX762" fmla="*/ 828701 w 7467600"/>
              <a:gd name="connsiteY762" fmla="*/ 1839520 h 6858000"/>
              <a:gd name="connsiteX763" fmla="*/ 494427 w 7467600"/>
              <a:gd name="connsiteY763" fmla="*/ 1092333 h 6858000"/>
              <a:gd name="connsiteX764" fmla="*/ 506322 w 7467600"/>
              <a:gd name="connsiteY764" fmla="*/ 1020997 h 6858000"/>
              <a:gd name="connsiteX765" fmla="*/ 4570198 w 7467600"/>
              <a:gd name="connsiteY765" fmla="*/ 978081 h 6858000"/>
              <a:gd name="connsiteX766" fmla="*/ 4523691 w 7467600"/>
              <a:gd name="connsiteY766" fmla="*/ 1127776 h 6858000"/>
              <a:gd name="connsiteX767" fmla="*/ 4509875 w 7467600"/>
              <a:gd name="connsiteY767" fmla="*/ 1167552 h 6858000"/>
              <a:gd name="connsiteX768" fmla="*/ 4478168 w 7467600"/>
              <a:gd name="connsiteY768" fmla="*/ 1260735 h 6858000"/>
              <a:gd name="connsiteX769" fmla="*/ 4409309 w 7467600"/>
              <a:gd name="connsiteY769" fmla="*/ 1666996 h 6858000"/>
              <a:gd name="connsiteX770" fmla="*/ 4370031 w 7467600"/>
              <a:gd name="connsiteY770" fmla="*/ 1955666 h 6858000"/>
              <a:gd name="connsiteX771" fmla="*/ 4570198 w 7467600"/>
              <a:gd name="connsiteY771" fmla="*/ 978081 h 6858000"/>
              <a:gd name="connsiteX772" fmla="*/ 4557898 w 7467600"/>
              <a:gd name="connsiteY772" fmla="*/ 900011 h 6858000"/>
              <a:gd name="connsiteX773" fmla="*/ 4344840 w 7467600"/>
              <a:gd name="connsiteY773" fmla="*/ 1922038 h 6858000"/>
              <a:gd name="connsiteX774" fmla="*/ 4378710 w 7467600"/>
              <a:gd name="connsiteY774" fmla="*/ 1665516 h 6858000"/>
              <a:gd name="connsiteX775" fmla="*/ 4448798 w 7467600"/>
              <a:gd name="connsiteY775" fmla="*/ 1253024 h 6858000"/>
              <a:gd name="connsiteX776" fmla="*/ 4480315 w 7467600"/>
              <a:gd name="connsiteY776" fmla="*/ 1158454 h 6858000"/>
              <a:gd name="connsiteX777" fmla="*/ 4494133 w 7467600"/>
              <a:gd name="connsiteY777" fmla="*/ 1118676 h 6858000"/>
              <a:gd name="connsiteX778" fmla="*/ 4557898 w 7467600"/>
              <a:gd name="connsiteY778" fmla="*/ 900011 h 6858000"/>
              <a:gd name="connsiteX779" fmla="*/ 5870151 w 7467600"/>
              <a:gd name="connsiteY779" fmla="*/ 898890 h 6858000"/>
              <a:gd name="connsiteX780" fmla="*/ 5861335 w 7467600"/>
              <a:gd name="connsiteY780" fmla="*/ 899177 h 6858000"/>
              <a:gd name="connsiteX781" fmla="*/ 5843702 w 7467600"/>
              <a:gd name="connsiteY781" fmla="*/ 899748 h 6858000"/>
              <a:gd name="connsiteX782" fmla="*/ 5651107 w 7467600"/>
              <a:gd name="connsiteY782" fmla="*/ 920306 h 6858000"/>
              <a:gd name="connsiteX783" fmla="*/ 5459407 w 7467600"/>
              <a:gd name="connsiteY783" fmla="*/ 940975 h 6858000"/>
              <a:gd name="connsiteX784" fmla="*/ 5374846 w 7467600"/>
              <a:gd name="connsiteY784" fmla="*/ 941988 h 6858000"/>
              <a:gd name="connsiteX785" fmla="*/ 5256105 w 7467600"/>
              <a:gd name="connsiteY785" fmla="*/ 945632 h 6858000"/>
              <a:gd name="connsiteX786" fmla="*/ 5107071 w 7467600"/>
              <a:gd name="connsiteY786" fmla="*/ 969720 h 6858000"/>
              <a:gd name="connsiteX787" fmla="*/ 4998681 w 7467600"/>
              <a:gd name="connsiteY787" fmla="*/ 988771 h 6858000"/>
              <a:gd name="connsiteX788" fmla="*/ 5870151 w 7467600"/>
              <a:gd name="connsiteY788" fmla="*/ 898890 h 6858000"/>
              <a:gd name="connsiteX789" fmla="*/ 5504425 w 7467600"/>
              <a:gd name="connsiteY789" fmla="*/ 848067 h 6858000"/>
              <a:gd name="connsiteX790" fmla="*/ 4968849 w 7467600"/>
              <a:gd name="connsiteY790" fmla="*/ 962318 h 6858000"/>
              <a:gd name="connsiteX791" fmla="*/ 5104039 w 7467600"/>
              <a:gd name="connsiteY791" fmla="*/ 940634 h 6858000"/>
              <a:gd name="connsiteX792" fmla="*/ 5256311 w 7467600"/>
              <a:gd name="connsiteY792" fmla="*/ 916490 h 6858000"/>
              <a:gd name="connsiteX793" fmla="*/ 5377381 w 7467600"/>
              <a:gd name="connsiteY793" fmla="*/ 912671 h 6858000"/>
              <a:gd name="connsiteX794" fmla="*/ 5460148 w 7467600"/>
              <a:gd name="connsiteY794" fmla="*/ 911442 h 6858000"/>
              <a:gd name="connsiteX795" fmla="*/ 5648971 w 7467600"/>
              <a:gd name="connsiteY795" fmla="*/ 891331 h 6858000"/>
              <a:gd name="connsiteX796" fmla="*/ 5844807 w 7467600"/>
              <a:gd name="connsiteY796" fmla="*/ 870718 h 6858000"/>
              <a:gd name="connsiteX797" fmla="*/ 5862975 w 7467600"/>
              <a:gd name="connsiteY797" fmla="*/ 869756 h 6858000"/>
              <a:gd name="connsiteX798" fmla="*/ 5920887 w 7467600"/>
              <a:gd name="connsiteY798" fmla="*/ 865929 h 6858000"/>
              <a:gd name="connsiteX799" fmla="*/ 5504425 w 7467600"/>
              <a:gd name="connsiteY799" fmla="*/ 848067 h 6858000"/>
              <a:gd name="connsiteX800" fmla="*/ 3607114 w 7467600"/>
              <a:gd name="connsiteY800" fmla="*/ 467441 h 6858000"/>
              <a:gd name="connsiteX801" fmla="*/ 3296242 w 7467600"/>
              <a:gd name="connsiteY801" fmla="*/ 807991 h 6858000"/>
              <a:gd name="connsiteX802" fmla="*/ 3174674 w 7467600"/>
              <a:gd name="connsiteY802" fmla="*/ 919759 h 6858000"/>
              <a:gd name="connsiteX803" fmla="*/ 3042978 w 7467600"/>
              <a:gd name="connsiteY803" fmla="*/ 1054894 h 6858000"/>
              <a:gd name="connsiteX804" fmla="*/ 2968914 w 7467600"/>
              <a:gd name="connsiteY804" fmla="*/ 1133756 h 6858000"/>
              <a:gd name="connsiteX805" fmla="*/ 3103823 w 7467600"/>
              <a:gd name="connsiteY805" fmla="*/ 1026814 h 6858000"/>
              <a:gd name="connsiteX806" fmla="*/ 3607114 w 7467600"/>
              <a:gd name="connsiteY806" fmla="*/ 467441 h 6858000"/>
              <a:gd name="connsiteX807" fmla="*/ 3744487 w 7467600"/>
              <a:gd name="connsiteY807" fmla="*/ 383136 h 6858000"/>
              <a:gd name="connsiteX808" fmla="*/ 3970213 w 7467600"/>
              <a:gd name="connsiteY808" fmla="*/ 995559 h 6858000"/>
              <a:gd name="connsiteX809" fmla="*/ 3744487 w 7467600"/>
              <a:gd name="connsiteY809" fmla="*/ 383136 h 6858000"/>
              <a:gd name="connsiteX810" fmla="*/ 3624562 w 7467600"/>
              <a:gd name="connsiteY810" fmla="*/ 367041 h 6858000"/>
              <a:gd name="connsiteX811" fmla="*/ 3489712 w 7467600"/>
              <a:gd name="connsiteY811" fmla="*/ 485386 h 6858000"/>
              <a:gd name="connsiteX812" fmla="*/ 3182994 w 7467600"/>
              <a:gd name="connsiteY812" fmla="*/ 828265 h 6858000"/>
              <a:gd name="connsiteX813" fmla="*/ 2892114 w 7467600"/>
              <a:gd name="connsiteY813" fmla="*/ 1172635 h 6858000"/>
              <a:gd name="connsiteX814" fmla="*/ 3021459 w 7467600"/>
              <a:gd name="connsiteY814" fmla="*/ 1035385 h 6858000"/>
              <a:gd name="connsiteX815" fmla="*/ 3153873 w 7467600"/>
              <a:gd name="connsiteY815" fmla="*/ 898971 h 6858000"/>
              <a:gd name="connsiteX816" fmla="*/ 3276511 w 7467600"/>
              <a:gd name="connsiteY816" fmla="*/ 786423 h 6858000"/>
              <a:gd name="connsiteX817" fmla="*/ 3584154 w 7467600"/>
              <a:gd name="connsiteY817" fmla="*/ 448218 h 6858000"/>
              <a:gd name="connsiteX818" fmla="*/ 3624562 w 7467600"/>
              <a:gd name="connsiteY818" fmla="*/ 367041 h 6858000"/>
              <a:gd name="connsiteX819" fmla="*/ 3766672 w 7467600"/>
              <a:gd name="connsiteY819" fmla="*/ 359429 h 6858000"/>
              <a:gd name="connsiteX820" fmla="*/ 3996338 w 7467600"/>
              <a:gd name="connsiteY820" fmla="*/ 968237 h 6858000"/>
              <a:gd name="connsiteX821" fmla="*/ 3766672 w 7467600"/>
              <a:gd name="connsiteY821" fmla="*/ 359429 h 6858000"/>
              <a:gd name="connsiteX822" fmla="*/ 5805386 w 7467600"/>
              <a:gd name="connsiteY822" fmla="*/ 239240 h 6858000"/>
              <a:gd name="connsiteX823" fmla="*/ 5736947 w 7467600"/>
              <a:gd name="connsiteY823" fmla="*/ 261367 h 6858000"/>
              <a:gd name="connsiteX824" fmla="*/ 5427012 w 7467600"/>
              <a:gd name="connsiteY824" fmla="*/ 311272 h 6858000"/>
              <a:gd name="connsiteX825" fmla="*/ 5147818 w 7467600"/>
              <a:gd name="connsiteY825" fmla="*/ 322112 h 6858000"/>
              <a:gd name="connsiteX826" fmla="*/ 5060854 w 7467600"/>
              <a:gd name="connsiteY826" fmla="*/ 311882 h 6858000"/>
              <a:gd name="connsiteX827" fmla="*/ 4945989 w 7467600"/>
              <a:gd name="connsiteY827" fmla="*/ 300516 h 6858000"/>
              <a:gd name="connsiteX828" fmla="*/ 5410479 w 7467600"/>
              <a:gd name="connsiteY828" fmla="*/ 348434 h 6858000"/>
              <a:gd name="connsiteX829" fmla="*/ 5805386 w 7467600"/>
              <a:gd name="connsiteY829" fmla="*/ 239240 h 6858000"/>
              <a:gd name="connsiteX830" fmla="*/ 5905192 w 7467600"/>
              <a:gd name="connsiteY830" fmla="*/ 163079 h 6858000"/>
              <a:gd name="connsiteX831" fmla="*/ 5865655 w 7467600"/>
              <a:gd name="connsiteY831" fmla="*/ 171901 h 6858000"/>
              <a:gd name="connsiteX832" fmla="*/ 5259740 w 7467600"/>
              <a:gd name="connsiteY832" fmla="*/ 257013 h 6858000"/>
              <a:gd name="connsiteX833" fmla="*/ 5208466 w 7467600"/>
              <a:gd name="connsiteY833" fmla="*/ 257550 h 6858000"/>
              <a:gd name="connsiteX834" fmla="*/ 4980204 w 7467600"/>
              <a:gd name="connsiteY834" fmla="*/ 271903 h 6858000"/>
              <a:gd name="connsiteX835" fmla="*/ 5068068 w 7467600"/>
              <a:gd name="connsiteY835" fmla="*/ 282244 h 6858000"/>
              <a:gd name="connsiteX836" fmla="*/ 5153231 w 7467600"/>
              <a:gd name="connsiteY836" fmla="*/ 292240 h 6858000"/>
              <a:gd name="connsiteX837" fmla="*/ 5426491 w 7467600"/>
              <a:gd name="connsiteY837" fmla="*/ 281128 h 6858000"/>
              <a:gd name="connsiteX838" fmla="*/ 5731212 w 7467600"/>
              <a:gd name="connsiteY838" fmla="*/ 231951 h 6858000"/>
              <a:gd name="connsiteX839" fmla="*/ 5905192 w 7467600"/>
              <a:gd name="connsiteY839" fmla="*/ 163079 h 6858000"/>
              <a:gd name="connsiteX840" fmla="*/ 5944437 w 7467600"/>
              <a:gd name="connsiteY840" fmla="*/ 113829 h 6858000"/>
              <a:gd name="connsiteX841" fmla="*/ 5825032 w 7467600"/>
              <a:gd name="connsiteY841" fmla="*/ 146405 h 6858000"/>
              <a:gd name="connsiteX842" fmla="*/ 4955599 w 7467600"/>
              <a:gd name="connsiteY842" fmla="*/ 247008 h 6858000"/>
              <a:gd name="connsiteX843" fmla="*/ 5210104 w 7467600"/>
              <a:gd name="connsiteY843" fmla="*/ 228123 h 6858000"/>
              <a:gd name="connsiteX844" fmla="*/ 5261015 w 7467600"/>
              <a:gd name="connsiteY844" fmla="*/ 227087 h 6858000"/>
              <a:gd name="connsiteX845" fmla="*/ 5861181 w 7467600"/>
              <a:gd name="connsiteY845" fmla="*/ 143093 h 6858000"/>
              <a:gd name="connsiteX846" fmla="*/ 5961252 w 7467600"/>
              <a:gd name="connsiteY846" fmla="*/ 114820 h 6858000"/>
              <a:gd name="connsiteX847" fmla="*/ 5944437 w 7467600"/>
              <a:gd name="connsiteY847" fmla="*/ 113829 h 6858000"/>
              <a:gd name="connsiteX848" fmla="*/ 3882765 w 7467600"/>
              <a:gd name="connsiteY848" fmla="*/ 0 h 6858000"/>
              <a:gd name="connsiteX849" fmla="*/ 3995099 w 7467600"/>
              <a:gd name="connsiteY849" fmla="*/ 0 h 6858000"/>
              <a:gd name="connsiteX850" fmla="*/ 4163818 w 7467600"/>
              <a:gd name="connsiteY850" fmla="*/ 234104 h 6858000"/>
              <a:gd name="connsiteX851" fmla="*/ 4172099 w 7467600"/>
              <a:gd name="connsiteY851" fmla="*/ 234207 h 6858000"/>
              <a:gd name="connsiteX852" fmla="*/ 4784282 w 7467600"/>
              <a:gd name="connsiteY852" fmla="*/ 276561 h 6858000"/>
              <a:gd name="connsiteX853" fmla="*/ 4801687 w 7467600"/>
              <a:gd name="connsiteY853" fmla="*/ 267764 h 6858000"/>
              <a:gd name="connsiteX854" fmla="*/ 6082788 w 7467600"/>
              <a:gd name="connsiteY854" fmla="*/ 64119 h 6858000"/>
              <a:gd name="connsiteX855" fmla="*/ 6099442 w 7467600"/>
              <a:gd name="connsiteY855" fmla="*/ 82568 h 6858000"/>
              <a:gd name="connsiteX856" fmla="*/ 4804137 w 7467600"/>
              <a:gd name="connsiteY856" fmla="*/ 320931 h 6858000"/>
              <a:gd name="connsiteX857" fmla="*/ 4227047 w 7467600"/>
              <a:gd name="connsiteY857" fmla="*/ 313415 h 6858000"/>
              <a:gd name="connsiteX858" fmla="*/ 4346041 w 7467600"/>
              <a:gd name="connsiteY858" fmla="*/ 456086 h 6858000"/>
              <a:gd name="connsiteX859" fmla="*/ 4870967 w 7467600"/>
              <a:gd name="connsiteY859" fmla="*/ 963061 h 6858000"/>
              <a:gd name="connsiteX860" fmla="*/ 4889647 w 7467600"/>
              <a:gd name="connsiteY860" fmla="*/ 957147 h 6858000"/>
              <a:gd name="connsiteX861" fmla="*/ 5422504 w 7467600"/>
              <a:gd name="connsiteY861" fmla="*/ 805191 h 6858000"/>
              <a:gd name="connsiteX862" fmla="*/ 6087656 w 7467600"/>
              <a:gd name="connsiteY862" fmla="*/ 826703 h 6858000"/>
              <a:gd name="connsiteX863" fmla="*/ 6058717 w 7467600"/>
              <a:gd name="connsiteY863" fmla="*/ 865992 h 6858000"/>
              <a:gd name="connsiteX864" fmla="*/ 4974153 w 7467600"/>
              <a:gd name="connsiteY864" fmla="*/ 1045456 h 6858000"/>
              <a:gd name="connsiteX865" fmla="*/ 5627835 w 7467600"/>
              <a:gd name="connsiteY865" fmla="*/ 1472077 h 6858000"/>
              <a:gd name="connsiteX866" fmla="*/ 5629817 w 7467600"/>
              <a:gd name="connsiteY866" fmla="*/ 1471412 h 6858000"/>
              <a:gd name="connsiteX867" fmla="*/ 5634124 w 7467600"/>
              <a:gd name="connsiteY867" fmla="*/ 1470572 h 6858000"/>
              <a:gd name="connsiteX868" fmla="*/ 5755832 w 7467600"/>
              <a:gd name="connsiteY868" fmla="*/ 1383886 h 6858000"/>
              <a:gd name="connsiteX869" fmla="*/ 6014186 w 7467600"/>
              <a:gd name="connsiteY869" fmla="*/ 1279799 h 6858000"/>
              <a:gd name="connsiteX870" fmla="*/ 6901619 w 7467600"/>
              <a:gd name="connsiteY870" fmla="*/ 1047874 h 6858000"/>
              <a:gd name="connsiteX871" fmla="*/ 6931566 w 7467600"/>
              <a:gd name="connsiteY871" fmla="*/ 1062034 h 6858000"/>
              <a:gd name="connsiteX872" fmla="*/ 5790982 w 7467600"/>
              <a:gd name="connsiteY872" fmla="*/ 1561380 h 6858000"/>
              <a:gd name="connsiteX873" fmla="*/ 6188971 w 7467600"/>
              <a:gd name="connsiteY873" fmla="*/ 1755168 h 6858000"/>
              <a:gd name="connsiteX874" fmla="*/ 6202446 w 7467600"/>
              <a:gd name="connsiteY874" fmla="*/ 1752268 h 6858000"/>
              <a:gd name="connsiteX875" fmla="*/ 7179560 w 7467600"/>
              <a:gd name="connsiteY875" fmla="*/ 1467551 h 6858000"/>
              <a:gd name="connsiteX876" fmla="*/ 7158730 w 7467600"/>
              <a:gd name="connsiteY876" fmla="*/ 1507835 h 6858000"/>
              <a:gd name="connsiteX877" fmla="*/ 6326959 w 7467600"/>
              <a:gd name="connsiteY877" fmla="*/ 1817686 h 6858000"/>
              <a:gd name="connsiteX878" fmla="*/ 6537433 w 7467600"/>
              <a:gd name="connsiteY878" fmla="*/ 1907790 h 6858000"/>
              <a:gd name="connsiteX879" fmla="*/ 6550221 w 7467600"/>
              <a:gd name="connsiteY879" fmla="*/ 1910729 h 6858000"/>
              <a:gd name="connsiteX880" fmla="*/ 6964438 w 7467600"/>
              <a:gd name="connsiteY880" fmla="*/ 2209505 h 6858000"/>
              <a:gd name="connsiteX881" fmla="*/ 7367862 w 7467600"/>
              <a:gd name="connsiteY881" fmla="*/ 2806833 h 6858000"/>
              <a:gd name="connsiteX882" fmla="*/ 7364329 w 7467600"/>
              <a:gd name="connsiteY882" fmla="*/ 2826907 h 6858000"/>
              <a:gd name="connsiteX883" fmla="*/ 7290545 w 7467600"/>
              <a:gd name="connsiteY883" fmla="*/ 2850663 h 6858000"/>
              <a:gd name="connsiteX884" fmla="*/ 6472036 w 7467600"/>
              <a:gd name="connsiteY884" fmla="*/ 1959003 h 6858000"/>
              <a:gd name="connsiteX885" fmla="*/ 5792897 w 7467600"/>
              <a:gd name="connsiteY885" fmla="*/ 1647747 h 6858000"/>
              <a:gd name="connsiteX886" fmla="*/ 5842751 w 7467600"/>
              <a:gd name="connsiteY886" fmla="*/ 1816112 h 6858000"/>
              <a:gd name="connsiteX887" fmla="*/ 5847424 w 7467600"/>
              <a:gd name="connsiteY887" fmla="*/ 1815776 h 6858000"/>
              <a:gd name="connsiteX888" fmla="*/ 6399821 w 7467600"/>
              <a:gd name="connsiteY888" fmla="*/ 2344799 h 6858000"/>
              <a:gd name="connsiteX889" fmla="*/ 6323232 w 7467600"/>
              <a:gd name="connsiteY889" fmla="*/ 2389634 h 6858000"/>
              <a:gd name="connsiteX890" fmla="*/ 5942958 w 7467600"/>
              <a:gd name="connsiteY890" fmla="*/ 2077708 h 6858000"/>
              <a:gd name="connsiteX891" fmla="*/ 5921559 w 7467600"/>
              <a:gd name="connsiteY891" fmla="*/ 2378596 h 6858000"/>
              <a:gd name="connsiteX892" fmla="*/ 5817651 w 7467600"/>
              <a:gd name="connsiteY892" fmla="*/ 3023919 h 6858000"/>
              <a:gd name="connsiteX893" fmla="*/ 5729634 w 7467600"/>
              <a:gd name="connsiteY893" fmla="*/ 3051849 h 6858000"/>
              <a:gd name="connsiteX894" fmla="*/ 5611018 w 7467600"/>
              <a:gd name="connsiteY894" fmla="*/ 2316769 h 6858000"/>
              <a:gd name="connsiteX895" fmla="*/ 5687608 w 7467600"/>
              <a:gd name="connsiteY895" fmla="*/ 2039972 h 6858000"/>
              <a:gd name="connsiteX896" fmla="*/ 5657554 w 7467600"/>
              <a:gd name="connsiteY896" fmla="*/ 1576445 h 6858000"/>
              <a:gd name="connsiteX897" fmla="*/ 5150475 w 7467600"/>
              <a:gd name="connsiteY897" fmla="*/ 1274012 h 6858000"/>
              <a:gd name="connsiteX898" fmla="*/ 5349142 w 7467600"/>
              <a:gd name="connsiteY898" fmla="*/ 2204405 h 6858000"/>
              <a:gd name="connsiteX899" fmla="*/ 5262214 w 7467600"/>
              <a:gd name="connsiteY899" fmla="*/ 2233836 h 6858000"/>
              <a:gd name="connsiteX900" fmla="*/ 4981539 w 7467600"/>
              <a:gd name="connsiteY900" fmla="*/ 1542201 h 6858000"/>
              <a:gd name="connsiteX901" fmla="*/ 4958461 w 7467600"/>
              <a:gd name="connsiteY901" fmla="*/ 1136957 h 6858000"/>
              <a:gd name="connsiteX902" fmla="*/ 4655015 w 7467600"/>
              <a:gd name="connsiteY902" fmla="*/ 891426 h 6858000"/>
              <a:gd name="connsiteX903" fmla="*/ 4348002 w 7467600"/>
              <a:gd name="connsiteY903" fmla="*/ 2205895 h 6858000"/>
              <a:gd name="connsiteX904" fmla="*/ 4262250 w 7467600"/>
              <a:gd name="connsiteY904" fmla="*/ 2219972 h 6858000"/>
              <a:gd name="connsiteX905" fmla="*/ 4550611 w 7467600"/>
              <a:gd name="connsiteY905" fmla="*/ 817540 h 6858000"/>
              <a:gd name="connsiteX906" fmla="*/ 4564418 w 7467600"/>
              <a:gd name="connsiteY906" fmla="*/ 808293 h 6858000"/>
              <a:gd name="connsiteX907" fmla="*/ 4266388 w 7467600"/>
              <a:gd name="connsiteY907" fmla="*/ 500083 h 6858000"/>
              <a:gd name="connsiteX908" fmla="*/ 4032842 w 7467600"/>
              <a:gd name="connsiteY908" fmla="*/ 211809 h 6858000"/>
              <a:gd name="connsiteX909" fmla="*/ 3882765 w 7467600"/>
              <a:gd name="connsiteY909" fmla="*/ 0 h 6858000"/>
              <a:gd name="connsiteX910" fmla="*/ 3721337 w 7467600"/>
              <a:gd name="connsiteY910" fmla="*/ 0 h 6858000"/>
              <a:gd name="connsiteX911" fmla="*/ 3797544 w 7467600"/>
              <a:gd name="connsiteY911" fmla="*/ 0 h 6858000"/>
              <a:gd name="connsiteX912" fmla="*/ 3775734 w 7467600"/>
              <a:gd name="connsiteY912" fmla="*/ 95131 h 6858000"/>
              <a:gd name="connsiteX913" fmla="*/ 3724807 w 7467600"/>
              <a:gd name="connsiteY913" fmla="*/ 272257 h 6858000"/>
              <a:gd name="connsiteX914" fmla="*/ 3726844 w 7467600"/>
              <a:gd name="connsiteY914" fmla="*/ 282988 h 6858000"/>
              <a:gd name="connsiteX915" fmla="*/ 3742664 w 7467600"/>
              <a:gd name="connsiteY915" fmla="*/ 279918 h 6858000"/>
              <a:gd name="connsiteX916" fmla="*/ 4103910 w 7467600"/>
              <a:gd name="connsiteY916" fmla="*/ 1161917 h 6858000"/>
              <a:gd name="connsiteX917" fmla="*/ 4020269 w 7467600"/>
              <a:gd name="connsiteY917" fmla="*/ 1200406 h 6858000"/>
              <a:gd name="connsiteX918" fmla="*/ 3674882 w 7467600"/>
              <a:gd name="connsiteY918" fmla="*/ 488524 h 6858000"/>
              <a:gd name="connsiteX919" fmla="*/ 3132682 w 7467600"/>
              <a:gd name="connsiteY919" fmla="*/ 1072284 h 6858000"/>
              <a:gd name="connsiteX920" fmla="*/ 2716346 w 7467600"/>
              <a:gd name="connsiteY920" fmla="*/ 1276376 h 6858000"/>
              <a:gd name="connsiteX921" fmla="*/ 2716772 w 7467600"/>
              <a:gd name="connsiteY921" fmla="*/ 1255462 h 6858000"/>
              <a:gd name="connsiteX922" fmla="*/ 3471096 w 7467600"/>
              <a:gd name="connsiteY922" fmla="*/ 437072 h 6858000"/>
              <a:gd name="connsiteX923" fmla="*/ 3639057 w 7467600"/>
              <a:gd name="connsiteY923" fmla="*/ 286334 h 6858000"/>
              <a:gd name="connsiteX924" fmla="*/ 3640309 w 7467600"/>
              <a:gd name="connsiteY924" fmla="*/ 284664 h 6858000"/>
              <a:gd name="connsiteX925" fmla="*/ 3646022 w 7467600"/>
              <a:gd name="connsiteY925" fmla="*/ 276711 h 6858000"/>
              <a:gd name="connsiteX926" fmla="*/ 3707943 w 7467600"/>
              <a:gd name="connsiteY926" fmla="*/ 65958 h 6858000"/>
              <a:gd name="connsiteX927" fmla="*/ 3721337 w 7467600"/>
              <a:gd name="connsiteY927" fmla="*/ 0 h 6858000"/>
              <a:gd name="connsiteX928" fmla="*/ 2867960 w 7467600"/>
              <a:gd name="connsiteY928" fmla="*/ 0 h 6858000"/>
              <a:gd name="connsiteX929" fmla="*/ 2926351 w 7467600"/>
              <a:gd name="connsiteY929" fmla="*/ 0 h 6858000"/>
              <a:gd name="connsiteX930" fmla="*/ 2902823 w 7467600"/>
              <a:gd name="connsiteY930" fmla="*/ 262929 h 6858000"/>
              <a:gd name="connsiteX931" fmla="*/ 2940663 w 7467600"/>
              <a:gd name="connsiteY931" fmla="*/ 140884 h 6858000"/>
              <a:gd name="connsiteX932" fmla="*/ 2947039 w 7467600"/>
              <a:gd name="connsiteY932" fmla="*/ 122524 h 6858000"/>
              <a:gd name="connsiteX933" fmla="*/ 2984316 w 7467600"/>
              <a:gd name="connsiteY933" fmla="*/ 0 h 6858000"/>
              <a:gd name="connsiteX934" fmla="*/ 3016114 w 7467600"/>
              <a:gd name="connsiteY934" fmla="*/ 0 h 6858000"/>
              <a:gd name="connsiteX935" fmla="*/ 2979949 w 7467600"/>
              <a:gd name="connsiteY935" fmla="*/ 119274 h 6858000"/>
              <a:gd name="connsiteX936" fmla="*/ 3023879 w 7467600"/>
              <a:gd name="connsiteY936" fmla="*/ 0 h 6858000"/>
              <a:gd name="connsiteX937" fmla="*/ 3105400 w 7467600"/>
              <a:gd name="connsiteY937" fmla="*/ 0 h 6858000"/>
              <a:gd name="connsiteX938" fmla="*/ 3094669 w 7467600"/>
              <a:gd name="connsiteY938" fmla="*/ 30308 h 6858000"/>
              <a:gd name="connsiteX939" fmla="*/ 2901945 w 7467600"/>
              <a:gd name="connsiteY939" fmla="*/ 466538 h 6858000"/>
              <a:gd name="connsiteX940" fmla="*/ 2815209 w 7467600"/>
              <a:gd name="connsiteY940" fmla="*/ 497361 h 6858000"/>
              <a:gd name="connsiteX941" fmla="*/ 2844845 w 7467600"/>
              <a:gd name="connsiteY941" fmla="*/ 127638 h 6858000"/>
              <a:gd name="connsiteX942" fmla="*/ 2867960 w 7467600"/>
              <a:gd name="connsiteY942" fmla="*/ 0 h 6858000"/>
              <a:gd name="connsiteX943" fmla="*/ 1057230 w 7467600"/>
              <a:gd name="connsiteY943" fmla="*/ 0 h 6858000"/>
              <a:gd name="connsiteX944" fmla="*/ 1111003 w 7467600"/>
              <a:gd name="connsiteY944" fmla="*/ 0 h 6858000"/>
              <a:gd name="connsiteX945" fmla="*/ 1125553 w 7467600"/>
              <a:gd name="connsiteY945" fmla="*/ 52588 h 6858000"/>
              <a:gd name="connsiteX946" fmla="*/ 1304276 w 7467600"/>
              <a:gd name="connsiteY946" fmla="*/ 476275 h 6858000"/>
              <a:gd name="connsiteX947" fmla="*/ 1492066 w 7467600"/>
              <a:gd name="connsiteY947" fmla="*/ 886333 h 6858000"/>
              <a:gd name="connsiteX948" fmla="*/ 1423698 w 7467600"/>
              <a:gd name="connsiteY948" fmla="*/ 710817 h 6858000"/>
              <a:gd name="connsiteX949" fmla="*/ 1357609 w 7467600"/>
              <a:gd name="connsiteY949" fmla="*/ 532892 h 6858000"/>
              <a:gd name="connsiteX950" fmla="*/ 1309550 w 7467600"/>
              <a:gd name="connsiteY950" fmla="*/ 374031 h 6858000"/>
              <a:gd name="connsiteX951" fmla="*/ 1193673 w 7467600"/>
              <a:gd name="connsiteY951" fmla="*/ 49533 h 6858000"/>
              <a:gd name="connsiteX952" fmla="*/ 1164391 w 7467600"/>
              <a:gd name="connsiteY952" fmla="*/ 0 h 6858000"/>
              <a:gd name="connsiteX953" fmla="*/ 1200666 w 7467600"/>
              <a:gd name="connsiteY953" fmla="*/ 0 h 6858000"/>
              <a:gd name="connsiteX954" fmla="*/ 1223408 w 7467600"/>
              <a:gd name="connsiteY954" fmla="*/ 38996 h 6858000"/>
              <a:gd name="connsiteX955" fmla="*/ 1339635 w 7467600"/>
              <a:gd name="connsiteY955" fmla="*/ 365517 h 6858000"/>
              <a:gd name="connsiteX956" fmla="*/ 1387469 w 7467600"/>
              <a:gd name="connsiteY956" fmla="*/ 523079 h 6858000"/>
              <a:gd name="connsiteX957" fmla="*/ 1452685 w 7467600"/>
              <a:gd name="connsiteY957" fmla="*/ 699806 h 6858000"/>
              <a:gd name="connsiteX958" fmla="*/ 1492092 w 7467600"/>
              <a:gd name="connsiteY958" fmla="*/ 800424 h 6858000"/>
              <a:gd name="connsiteX959" fmla="*/ 1455302 w 7467600"/>
              <a:gd name="connsiteY959" fmla="*/ 632913 h 6858000"/>
              <a:gd name="connsiteX960" fmla="*/ 1222336 w 7467600"/>
              <a:gd name="connsiteY960" fmla="*/ 9480 h 6858000"/>
              <a:gd name="connsiteX961" fmla="*/ 1214634 w 7467600"/>
              <a:gd name="connsiteY961" fmla="*/ 0 h 6858000"/>
              <a:gd name="connsiteX962" fmla="*/ 1289827 w 7467600"/>
              <a:gd name="connsiteY962" fmla="*/ 0 h 6858000"/>
              <a:gd name="connsiteX963" fmla="*/ 1321076 w 7467600"/>
              <a:gd name="connsiteY963" fmla="*/ 59722 h 6858000"/>
              <a:gd name="connsiteX964" fmla="*/ 1512579 w 7467600"/>
              <a:gd name="connsiteY964" fmla="*/ 626441 h 6858000"/>
              <a:gd name="connsiteX965" fmla="*/ 1506076 w 7467600"/>
              <a:gd name="connsiteY965" fmla="*/ 1089289 h 6858000"/>
              <a:gd name="connsiteX966" fmla="*/ 1486346 w 7467600"/>
              <a:gd name="connsiteY966" fmla="*/ 1079919 h 6858000"/>
              <a:gd name="connsiteX967" fmla="*/ 1070511 w 7467600"/>
              <a:gd name="connsiteY967" fmla="*/ 48609 h 6858000"/>
              <a:gd name="connsiteX968" fmla="*/ 1057230 w 7467600"/>
              <a:gd name="connsiteY968" fmla="*/ 0 h 6858000"/>
              <a:gd name="connsiteX969" fmla="*/ 43151 w 7467600"/>
              <a:gd name="connsiteY969" fmla="*/ 0 h 6858000"/>
              <a:gd name="connsiteX970" fmla="*/ 95283 w 7467600"/>
              <a:gd name="connsiteY970" fmla="*/ 0 h 6858000"/>
              <a:gd name="connsiteX971" fmla="*/ 300708 w 7467600"/>
              <a:gd name="connsiteY971" fmla="*/ 154571 h 6858000"/>
              <a:gd name="connsiteX972" fmla="*/ 530414 w 7467600"/>
              <a:gd name="connsiteY972" fmla="*/ 354673 h 6858000"/>
              <a:gd name="connsiteX973" fmla="*/ 333785 w 7467600"/>
              <a:gd name="connsiteY973" fmla="*/ 161564 h 6858000"/>
              <a:gd name="connsiteX974" fmla="*/ 147005 w 7467600"/>
              <a:gd name="connsiteY974" fmla="*/ 0 h 6858000"/>
              <a:gd name="connsiteX975" fmla="*/ 272509 w 7467600"/>
              <a:gd name="connsiteY975" fmla="*/ 0 h 6858000"/>
              <a:gd name="connsiteX976" fmla="*/ 326276 w 7467600"/>
              <a:gd name="connsiteY976" fmla="*/ 45847 h 6858000"/>
              <a:gd name="connsiteX977" fmla="*/ 823759 w 7467600"/>
              <a:gd name="connsiteY977" fmla="*/ 574145 h 6858000"/>
              <a:gd name="connsiteX978" fmla="*/ 811254 w 7467600"/>
              <a:gd name="connsiteY978" fmla="*/ 665546 h 6858000"/>
              <a:gd name="connsiteX979" fmla="*/ 154042 w 7467600"/>
              <a:gd name="connsiteY979" fmla="*/ 261522 h 6858000"/>
              <a:gd name="connsiteX980" fmla="*/ 13550 w 7467600"/>
              <a:gd name="connsiteY980" fmla="*/ 158423 h 6858000"/>
              <a:gd name="connsiteX981" fmla="*/ 0 w 7467600"/>
              <a:gd name="connsiteY981" fmla="*/ 146618 h 6858000"/>
              <a:gd name="connsiteX982" fmla="*/ 0 w 7467600"/>
              <a:gd name="connsiteY982" fmla="*/ 59161 h 6858000"/>
              <a:gd name="connsiteX983" fmla="*/ 45427 w 7467600"/>
              <a:gd name="connsiteY983" fmla="*/ 101078 h 6858000"/>
              <a:gd name="connsiteX984" fmla="*/ 630103 w 7467600"/>
              <a:gd name="connsiteY984" fmla="*/ 485885 h 6858000"/>
              <a:gd name="connsiteX985" fmla="*/ 532040 w 7467600"/>
              <a:gd name="connsiteY985" fmla="*/ 399359 h 6858000"/>
              <a:gd name="connsiteX986" fmla="*/ 517618 w 7467600"/>
              <a:gd name="connsiteY986" fmla="*/ 385726 h 6858000"/>
              <a:gd name="connsiteX987" fmla="*/ 285074 w 7467600"/>
              <a:gd name="connsiteY987" fmla="*/ 182755 h 6858000"/>
              <a:gd name="connsiteX988" fmla="*/ 43151 w 7467600"/>
              <a:gd name="connsiteY98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312201 w 7467600"/>
              <a:gd name="connsiteY131" fmla="*/ 5128278 h 6858000"/>
              <a:gd name="connsiteX132" fmla="*/ 1903353 w 7467600"/>
              <a:gd name="connsiteY132" fmla="*/ 5044827 h 6858000"/>
              <a:gd name="connsiteX133" fmla="*/ 1936931 w 7467600"/>
              <a:gd name="connsiteY133" fmla="*/ 5093954 h 6858000"/>
              <a:gd name="connsiteX134" fmla="*/ 2195868 w 7467600"/>
              <a:gd name="connsiteY134" fmla="*/ 5396574 h 6858000"/>
              <a:gd name="connsiteX135" fmla="*/ 2088852 w 7467600"/>
              <a:gd name="connsiteY135" fmla="*/ 5166123 h 6858000"/>
              <a:gd name="connsiteX136" fmla="*/ 1958241 w 7467600"/>
              <a:gd name="connsiteY136" fmla="*/ 5067955 h 6858000"/>
              <a:gd name="connsiteX137" fmla="*/ 1903353 w 7467600"/>
              <a:gd name="connsiteY137" fmla="*/ 5044827 h 6858000"/>
              <a:gd name="connsiteX138" fmla="*/ 1979378 w 7467600"/>
              <a:gd name="connsiteY138" fmla="*/ 4769504 h 6858000"/>
              <a:gd name="connsiteX139" fmla="*/ 2882120 w 7467600"/>
              <a:gd name="connsiteY139" fmla="*/ 5064547 h 6858000"/>
              <a:gd name="connsiteX140" fmla="*/ 2793103 w 7467600"/>
              <a:gd name="connsiteY140" fmla="*/ 5039699 h 6858000"/>
              <a:gd name="connsiteX141" fmla="*/ 2770041 w 7467600"/>
              <a:gd name="connsiteY141" fmla="*/ 5033634 h 6858000"/>
              <a:gd name="connsiteX142" fmla="*/ 1979378 w 7467600"/>
              <a:gd name="connsiteY142" fmla="*/ 4769504 h 6858000"/>
              <a:gd name="connsiteX143" fmla="*/ 1927410 w 7467600"/>
              <a:gd name="connsiteY143" fmla="*/ 4716164 h 6858000"/>
              <a:gd name="connsiteX144" fmla="*/ 1959587 w 7467600"/>
              <a:gd name="connsiteY144" fmla="*/ 4728849 h 6858000"/>
              <a:gd name="connsiteX145" fmla="*/ 2777707 w 7467600"/>
              <a:gd name="connsiteY145" fmla="*/ 5003991 h 6858000"/>
              <a:gd name="connsiteX146" fmla="*/ 2800768 w 7467600"/>
              <a:gd name="connsiteY146" fmla="*/ 5010056 h 6858000"/>
              <a:gd name="connsiteX147" fmla="*/ 2879408 w 7467600"/>
              <a:gd name="connsiteY147" fmla="*/ 5031590 h 6858000"/>
              <a:gd name="connsiteX148" fmla="*/ 2862295 w 7467600"/>
              <a:gd name="connsiteY148" fmla="*/ 5022958 h 6858000"/>
              <a:gd name="connsiteX149" fmla="*/ 2813343 w 7467600"/>
              <a:gd name="connsiteY149" fmla="*/ 4998369 h 6858000"/>
              <a:gd name="connsiteX150" fmla="*/ 2646245 w 7467600"/>
              <a:gd name="connsiteY150" fmla="*/ 4930999 h 6858000"/>
              <a:gd name="connsiteX151" fmla="*/ 1999243 w 7467600"/>
              <a:gd name="connsiteY151" fmla="*/ 4730524 h 6858000"/>
              <a:gd name="connsiteX152" fmla="*/ 1979527 w 7467600"/>
              <a:gd name="connsiteY152" fmla="*/ 4726651 h 6858000"/>
              <a:gd name="connsiteX153" fmla="*/ 1927410 w 7467600"/>
              <a:gd name="connsiteY153" fmla="*/ 4716164 h 6858000"/>
              <a:gd name="connsiteX154" fmla="*/ 1997014 w 7467600"/>
              <a:gd name="connsiteY154" fmla="*/ 4698007 h 6858000"/>
              <a:gd name="connsiteX155" fmla="*/ 2005458 w 7467600"/>
              <a:gd name="connsiteY155" fmla="*/ 4699540 h 6858000"/>
              <a:gd name="connsiteX156" fmla="*/ 2657186 w 7467600"/>
              <a:gd name="connsiteY156" fmla="*/ 4901687 h 6858000"/>
              <a:gd name="connsiteX157" fmla="*/ 2826662 w 7467600"/>
              <a:gd name="connsiteY157" fmla="*/ 4970362 h 6858000"/>
              <a:gd name="connsiteX158" fmla="*/ 2876100 w 7467600"/>
              <a:gd name="connsiteY158" fmla="*/ 4995397 h 6858000"/>
              <a:gd name="connsiteX159" fmla="*/ 3042600 w 7467600"/>
              <a:gd name="connsiteY159" fmla="*/ 5059532 h 6858000"/>
              <a:gd name="connsiteX160" fmla="*/ 1997014 w 7467600"/>
              <a:gd name="connsiteY160" fmla="*/ 4698007 h 6858000"/>
              <a:gd name="connsiteX161" fmla="*/ 2305292 w 7467600"/>
              <a:gd name="connsiteY161" fmla="*/ 4219492 h 6858000"/>
              <a:gd name="connsiteX162" fmla="*/ 3360922 w 7467600"/>
              <a:gd name="connsiteY162" fmla="*/ 4529373 h 6858000"/>
              <a:gd name="connsiteX163" fmla="*/ 3492420 w 7467600"/>
              <a:gd name="connsiteY163" fmla="*/ 4510145 h 6858000"/>
              <a:gd name="connsiteX164" fmla="*/ 3364086 w 7467600"/>
              <a:gd name="connsiteY164" fmla="*/ 4480340 h 6858000"/>
              <a:gd name="connsiteX165" fmla="*/ 3225818 w 7467600"/>
              <a:gd name="connsiteY165" fmla="*/ 4411822 h 6858000"/>
              <a:gd name="connsiteX166" fmla="*/ 3129696 w 7467600"/>
              <a:gd name="connsiteY166" fmla="*/ 4360704 h 6858000"/>
              <a:gd name="connsiteX167" fmla="*/ 2814545 w 7467600"/>
              <a:gd name="connsiteY167" fmla="*/ 4282955 h 6858000"/>
              <a:gd name="connsiteX168" fmla="*/ 2305292 w 7467600"/>
              <a:gd name="connsiteY168" fmla="*/ 4219492 h 6858000"/>
              <a:gd name="connsiteX169" fmla="*/ 2626982 w 7467600"/>
              <a:gd name="connsiteY169" fmla="*/ 4206450 h 6858000"/>
              <a:gd name="connsiteX170" fmla="*/ 2490617 w 7467600"/>
              <a:gd name="connsiteY170" fmla="*/ 4206951 h 6858000"/>
              <a:gd name="connsiteX171" fmla="*/ 2819869 w 7467600"/>
              <a:gd name="connsiteY171" fmla="*/ 4252936 h 6858000"/>
              <a:gd name="connsiteX172" fmla="*/ 3143018 w 7467600"/>
              <a:gd name="connsiteY172" fmla="*/ 4332698 h 6858000"/>
              <a:gd name="connsiteX173" fmla="*/ 3241520 w 7467600"/>
              <a:gd name="connsiteY173" fmla="*/ 4385112 h 6858000"/>
              <a:gd name="connsiteX174" fmla="*/ 3374575 w 7467600"/>
              <a:gd name="connsiteY174" fmla="*/ 4451517 h 6858000"/>
              <a:gd name="connsiteX175" fmla="*/ 3505221 w 7467600"/>
              <a:gd name="connsiteY175" fmla="*/ 4480757 h 6858000"/>
              <a:gd name="connsiteX176" fmla="*/ 2626982 w 7467600"/>
              <a:gd name="connsiteY176" fmla="*/ 4206450 h 6858000"/>
              <a:gd name="connsiteX177" fmla="*/ 1310106 w 7467600"/>
              <a:gd name="connsiteY177" fmla="*/ 3943217 h 6858000"/>
              <a:gd name="connsiteX178" fmla="*/ 854994 w 7467600"/>
              <a:gd name="connsiteY178" fmla="*/ 4399136 h 6858000"/>
              <a:gd name="connsiteX179" fmla="*/ 742462 w 7467600"/>
              <a:gd name="connsiteY179" fmla="*/ 4594648 h 6858000"/>
              <a:gd name="connsiteX180" fmla="*/ 820602 w 7467600"/>
              <a:gd name="connsiteY180" fmla="*/ 4485915 h 6858000"/>
              <a:gd name="connsiteX181" fmla="*/ 878295 w 7467600"/>
              <a:gd name="connsiteY181" fmla="*/ 4403594 h 6858000"/>
              <a:gd name="connsiteX182" fmla="*/ 1240607 w 7467600"/>
              <a:gd name="connsiteY182" fmla="*/ 4010401 h 6858000"/>
              <a:gd name="connsiteX183" fmla="*/ 1310106 w 7467600"/>
              <a:gd name="connsiteY183" fmla="*/ 3943217 h 6858000"/>
              <a:gd name="connsiteX184" fmla="*/ 1423113 w 7467600"/>
              <a:gd name="connsiteY184" fmla="*/ 3874565 h 6858000"/>
              <a:gd name="connsiteX185" fmla="*/ 1260565 w 7467600"/>
              <a:gd name="connsiteY185" fmla="*/ 4031982 h 6858000"/>
              <a:gd name="connsiteX186" fmla="*/ 901900 w 7467600"/>
              <a:gd name="connsiteY186" fmla="*/ 4421236 h 6858000"/>
              <a:gd name="connsiteX187" fmla="*/ 845044 w 7467600"/>
              <a:gd name="connsiteY187" fmla="*/ 4502436 h 6858000"/>
              <a:gd name="connsiteX188" fmla="*/ 685926 w 7467600"/>
              <a:gd name="connsiteY188" fmla="*/ 4703069 h 6858000"/>
              <a:gd name="connsiteX189" fmla="*/ 684248 w 7467600"/>
              <a:gd name="connsiteY189" fmla="*/ 4706721 h 6858000"/>
              <a:gd name="connsiteX190" fmla="*/ 1423113 w 7467600"/>
              <a:gd name="connsiteY190" fmla="*/ 3874565 h 6858000"/>
              <a:gd name="connsiteX191" fmla="*/ 3316479 w 7467600"/>
              <a:gd name="connsiteY191" fmla="*/ 3872136 h 6858000"/>
              <a:gd name="connsiteX192" fmla="*/ 3546806 w 7467600"/>
              <a:gd name="connsiteY192" fmla="*/ 4356139 h 6858000"/>
              <a:gd name="connsiteX193" fmla="*/ 3364433 w 7467600"/>
              <a:gd name="connsiteY193" fmla="*/ 3953121 h 6858000"/>
              <a:gd name="connsiteX194" fmla="*/ 3316479 w 7467600"/>
              <a:gd name="connsiteY194" fmla="*/ 3872136 h 6858000"/>
              <a:gd name="connsiteX195" fmla="*/ 3291335 w 7467600"/>
              <a:gd name="connsiteY195" fmla="*/ 3767420 h 6858000"/>
              <a:gd name="connsiteX196" fmla="*/ 3390805 w 7467600"/>
              <a:gd name="connsiteY196" fmla="*/ 3937163 h 6858000"/>
              <a:gd name="connsiteX197" fmla="*/ 3579062 w 7467600"/>
              <a:gd name="connsiteY197" fmla="*/ 4359040 h 6858000"/>
              <a:gd name="connsiteX198" fmla="*/ 3467355 w 7467600"/>
              <a:gd name="connsiteY198" fmla="*/ 3988130 h 6858000"/>
              <a:gd name="connsiteX199" fmla="*/ 3310753 w 7467600"/>
              <a:gd name="connsiteY199" fmla="*/ 3787140 h 6858000"/>
              <a:gd name="connsiteX200" fmla="*/ 3291335 w 7467600"/>
              <a:gd name="connsiteY200" fmla="*/ 3767420 h 6858000"/>
              <a:gd name="connsiteX201" fmla="*/ 1635889 w 7467600"/>
              <a:gd name="connsiteY201" fmla="*/ 3709494 h 6858000"/>
              <a:gd name="connsiteX202" fmla="*/ 1634800 w 7467600"/>
              <a:gd name="connsiteY202" fmla="*/ 3731111 h 6858000"/>
              <a:gd name="connsiteX203" fmla="*/ 1635889 w 7467600"/>
              <a:gd name="connsiteY203" fmla="*/ 3709494 h 6858000"/>
              <a:gd name="connsiteX204" fmla="*/ 1510397 w 7467600"/>
              <a:gd name="connsiteY204" fmla="*/ 3684705 h 6858000"/>
              <a:gd name="connsiteX205" fmla="*/ 1146550 w 7467600"/>
              <a:gd name="connsiteY205" fmla="*/ 3802012 h 6858000"/>
              <a:gd name="connsiteX206" fmla="*/ 698834 w 7467600"/>
              <a:gd name="connsiteY206" fmla="*/ 3952272 h 6858000"/>
              <a:gd name="connsiteX207" fmla="*/ 34256 w 7467600"/>
              <a:gd name="connsiteY207" fmla="*/ 4347603 h 6858000"/>
              <a:gd name="connsiteX208" fmla="*/ 527241 w 7467600"/>
              <a:gd name="connsiteY208" fmla="*/ 4065078 h 6858000"/>
              <a:gd name="connsiteX209" fmla="*/ 1510397 w 7467600"/>
              <a:gd name="connsiteY209" fmla="*/ 3684705 h 6858000"/>
              <a:gd name="connsiteX210" fmla="*/ 1313114 w 7467600"/>
              <a:gd name="connsiteY210" fmla="*/ 3655216 h 6858000"/>
              <a:gd name="connsiteX211" fmla="*/ 1109304 w 7467600"/>
              <a:gd name="connsiteY211" fmla="*/ 3669030 h 6858000"/>
              <a:gd name="connsiteX212" fmla="*/ 8129 w 7467600"/>
              <a:gd name="connsiteY212" fmla="*/ 4330519 h 6858000"/>
              <a:gd name="connsiteX213" fmla="*/ 687572 w 7467600"/>
              <a:gd name="connsiteY213" fmla="*/ 3925629 h 6858000"/>
              <a:gd name="connsiteX214" fmla="*/ 1138365 w 7467600"/>
              <a:gd name="connsiteY214" fmla="*/ 3774515 h 6858000"/>
              <a:gd name="connsiteX215" fmla="*/ 1505579 w 7467600"/>
              <a:gd name="connsiteY215" fmla="*/ 3655526 h 6858000"/>
              <a:gd name="connsiteX216" fmla="*/ 1313114 w 7467600"/>
              <a:gd name="connsiteY216" fmla="*/ 3655216 h 6858000"/>
              <a:gd name="connsiteX217" fmla="*/ 3655073 w 7467600"/>
              <a:gd name="connsiteY217" fmla="*/ 3650884 h 6858000"/>
              <a:gd name="connsiteX218" fmla="*/ 3989938 w 7467600"/>
              <a:gd name="connsiteY218" fmla="*/ 3991685 h 6858000"/>
              <a:gd name="connsiteX219" fmla="*/ 4393907 w 7467600"/>
              <a:gd name="connsiteY219" fmla="*/ 4261258 h 6858000"/>
              <a:gd name="connsiteX220" fmla="*/ 4648051 w 7467600"/>
              <a:gd name="connsiteY220" fmla="*/ 4374051 h 6858000"/>
              <a:gd name="connsiteX221" fmla="*/ 4383389 w 7467600"/>
              <a:gd name="connsiteY221" fmla="*/ 4184369 h 6858000"/>
              <a:gd name="connsiteX222" fmla="*/ 4165508 w 7467600"/>
              <a:gd name="connsiteY222" fmla="*/ 4035196 h 6858000"/>
              <a:gd name="connsiteX223" fmla="*/ 4068162 w 7467600"/>
              <a:gd name="connsiteY223" fmla="*/ 3953394 h 6858000"/>
              <a:gd name="connsiteX224" fmla="*/ 3981416 w 7467600"/>
              <a:gd name="connsiteY224" fmla="*/ 3880482 h 6858000"/>
              <a:gd name="connsiteX225" fmla="*/ 3800147 w 7467600"/>
              <a:gd name="connsiteY225" fmla="*/ 3749872 h 6858000"/>
              <a:gd name="connsiteX226" fmla="*/ 3655073 w 7467600"/>
              <a:gd name="connsiteY226" fmla="*/ 3650884 h 6858000"/>
              <a:gd name="connsiteX227" fmla="*/ 3670252 w 7467600"/>
              <a:gd name="connsiteY227" fmla="*/ 3622798 h 6858000"/>
              <a:gd name="connsiteX228" fmla="*/ 3817258 w 7467600"/>
              <a:gd name="connsiteY228" fmla="*/ 3723577 h 6858000"/>
              <a:gd name="connsiteX229" fmla="*/ 4000461 w 7467600"/>
              <a:gd name="connsiteY229" fmla="*/ 3855966 h 6858000"/>
              <a:gd name="connsiteX230" fmla="*/ 4088180 w 7467600"/>
              <a:gd name="connsiteY230" fmla="*/ 3929774 h 6858000"/>
              <a:gd name="connsiteX231" fmla="*/ 4184555 w 7467600"/>
              <a:gd name="connsiteY231" fmla="*/ 4010683 h 6858000"/>
              <a:gd name="connsiteX232" fmla="*/ 4399563 w 7467600"/>
              <a:gd name="connsiteY232" fmla="*/ 4158106 h 6858000"/>
              <a:gd name="connsiteX233" fmla="*/ 4684469 w 7467600"/>
              <a:gd name="connsiteY233" fmla="*/ 4364680 h 6858000"/>
              <a:gd name="connsiteX234" fmla="*/ 4690271 w 7467600"/>
              <a:gd name="connsiteY234" fmla="*/ 4370034 h 6858000"/>
              <a:gd name="connsiteX235" fmla="*/ 4136093 w 7467600"/>
              <a:gd name="connsiteY235" fmla="*/ 3858466 h 6858000"/>
              <a:gd name="connsiteX236" fmla="*/ 3670252 w 7467600"/>
              <a:gd name="connsiteY236" fmla="*/ 3622798 h 6858000"/>
              <a:gd name="connsiteX237" fmla="*/ 4440129 w 7467600"/>
              <a:gd name="connsiteY237" fmla="*/ 3448571 h 6858000"/>
              <a:gd name="connsiteX238" fmla="*/ 4856525 w 7467600"/>
              <a:gd name="connsiteY238" fmla="*/ 3915351 h 6858000"/>
              <a:gd name="connsiteX239" fmla="*/ 5059055 w 7467600"/>
              <a:gd name="connsiteY239" fmla="*/ 4108918 h 6858000"/>
              <a:gd name="connsiteX240" fmla="*/ 5290070 w 7467600"/>
              <a:gd name="connsiteY240" fmla="*/ 4263619 h 6858000"/>
              <a:gd name="connsiteX241" fmla="*/ 4834991 w 7467600"/>
              <a:gd name="connsiteY241" fmla="*/ 3830985 h 6858000"/>
              <a:gd name="connsiteX242" fmla="*/ 4440129 w 7467600"/>
              <a:gd name="connsiteY242" fmla="*/ 3448571 h 6858000"/>
              <a:gd name="connsiteX243" fmla="*/ 4441737 w 7467600"/>
              <a:gd name="connsiteY243" fmla="*/ 3399734 h 6858000"/>
              <a:gd name="connsiteX244" fmla="*/ 4431236 w 7467600"/>
              <a:gd name="connsiteY244" fmla="*/ 3400954 h 6858000"/>
              <a:gd name="connsiteX245" fmla="*/ 4557150 w 7467600"/>
              <a:gd name="connsiteY245" fmla="*/ 3510023 h 6858000"/>
              <a:gd name="connsiteX246" fmla="*/ 4856936 w 7467600"/>
              <a:gd name="connsiteY246" fmla="*/ 3809146 h 6858000"/>
              <a:gd name="connsiteX247" fmla="*/ 5111996 w 7467600"/>
              <a:gd name="connsiteY247" fmla="*/ 4065759 h 6858000"/>
              <a:gd name="connsiteX248" fmla="*/ 5388878 w 7467600"/>
              <a:gd name="connsiteY248" fmla="*/ 4300185 h 6858000"/>
              <a:gd name="connsiteX249" fmla="*/ 5425556 w 7467600"/>
              <a:gd name="connsiteY249" fmla="*/ 4308967 h 6858000"/>
              <a:gd name="connsiteX250" fmla="*/ 4943646 w 7467600"/>
              <a:gd name="connsiteY250" fmla="*/ 3822916 h 6858000"/>
              <a:gd name="connsiteX251" fmla="*/ 4594837 w 7467600"/>
              <a:gd name="connsiteY251" fmla="*/ 3532274 h 6858000"/>
              <a:gd name="connsiteX252" fmla="*/ 4441737 w 7467600"/>
              <a:gd name="connsiteY252" fmla="*/ 3399734 h 6858000"/>
              <a:gd name="connsiteX253" fmla="*/ 5425834 w 7467600"/>
              <a:gd name="connsiteY253" fmla="*/ 3162785 h 6858000"/>
              <a:gd name="connsiteX254" fmla="*/ 5401644 w 7467600"/>
              <a:gd name="connsiteY254" fmla="*/ 3617847 h 6858000"/>
              <a:gd name="connsiteX255" fmla="*/ 5467256 w 7467600"/>
              <a:gd name="connsiteY255" fmla="*/ 4175494 h 6858000"/>
              <a:gd name="connsiteX256" fmla="*/ 5448069 w 7467600"/>
              <a:gd name="connsiteY256" fmla="*/ 3567554 h 6858000"/>
              <a:gd name="connsiteX257" fmla="*/ 5425834 w 7467600"/>
              <a:gd name="connsiteY257" fmla="*/ 3162785 h 6858000"/>
              <a:gd name="connsiteX258" fmla="*/ 1318687 w 7467600"/>
              <a:gd name="connsiteY258" fmla="*/ 3113840 h 6858000"/>
              <a:gd name="connsiteX259" fmla="*/ 1066793 w 7467600"/>
              <a:gd name="connsiteY259" fmla="*/ 3212171 h 6858000"/>
              <a:gd name="connsiteX260" fmla="*/ 993319 w 7467600"/>
              <a:gd name="connsiteY260" fmla="*/ 3247648 h 6858000"/>
              <a:gd name="connsiteX261" fmla="*/ 853081 w 7467600"/>
              <a:gd name="connsiteY261" fmla="*/ 3312410 h 6858000"/>
              <a:gd name="connsiteX262" fmla="*/ 805957 w 7467600"/>
              <a:gd name="connsiteY262" fmla="*/ 3330443 h 6858000"/>
              <a:gd name="connsiteX263" fmla="*/ 1318687 w 7467600"/>
              <a:gd name="connsiteY263" fmla="*/ 3113840 h 6858000"/>
              <a:gd name="connsiteX264" fmla="*/ 5453702 w 7467600"/>
              <a:gd name="connsiteY264" fmla="*/ 3090882 h 6858000"/>
              <a:gd name="connsiteX265" fmla="*/ 5480135 w 7467600"/>
              <a:gd name="connsiteY265" fmla="*/ 3565802 h 6858000"/>
              <a:gd name="connsiteX266" fmla="*/ 5499023 w 7467600"/>
              <a:gd name="connsiteY266" fmla="*/ 4166310 h 6858000"/>
              <a:gd name="connsiteX267" fmla="*/ 5547022 w 7467600"/>
              <a:gd name="connsiteY267" fmla="*/ 3607838 h 6858000"/>
              <a:gd name="connsiteX268" fmla="*/ 5515964 w 7467600"/>
              <a:gd name="connsiteY268" fmla="*/ 3378541 h 6858000"/>
              <a:gd name="connsiteX269" fmla="*/ 5453702 w 7467600"/>
              <a:gd name="connsiteY269" fmla="*/ 3090882 h 6858000"/>
              <a:gd name="connsiteX270" fmla="*/ 1238695 w 7467600"/>
              <a:gd name="connsiteY270" fmla="*/ 3076820 h 6858000"/>
              <a:gd name="connsiteX271" fmla="*/ 716371 w 7467600"/>
              <a:gd name="connsiteY271" fmla="*/ 3293249 h 6858000"/>
              <a:gd name="connsiteX272" fmla="*/ 579522 w 7467600"/>
              <a:gd name="connsiteY272" fmla="*/ 3371759 h 6858000"/>
              <a:gd name="connsiteX273" fmla="*/ 600288 w 7467600"/>
              <a:gd name="connsiteY273" fmla="*/ 3365555 h 6858000"/>
              <a:gd name="connsiteX274" fmla="*/ 840692 w 7467600"/>
              <a:gd name="connsiteY274" fmla="*/ 3284921 h 6858000"/>
              <a:gd name="connsiteX275" fmla="*/ 979248 w 7467600"/>
              <a:gd name="connsiteY275" fmla="*/ 3221003 h 6858000"/>
              <a:gd name="connsiteX276" fmla="*/ 1053282 w 7467600"/>
              <a:gd name="connsiteY276" fmla="*/ 3185247 h 6858000"/>
              <a:gd name="connsiteX277" fmla="*/ 1320603 w 7467600"/>
              <a:gd name="connsiteY277" fmla="*/ 3081281 h 6858000"/>
              <a:gd name="connsiteX278" fmla="*/ 1238695 w 7467600"/>
              <a:gd name="connsiteY278" fmla="*/ 3076820 h 6858000"/>
              <a:gd name="connsiteX279" fmla="*/ 5425627 w 7467600"/>
              <a:gd name="connsiteY279" fmla="*/ 2954192 h 6858000"/>
              <a:gd name="connsiteX280" fmla="*/ 5470770 w 7467600"/>
              <a:gd name="connsiteY280" fmla="*/ 3005435 h 6858000"/>
              <a:gd name="connsiteX281" fmla="*/ 5519779 w 7467600"/>
              <a:gd name="connsiteY281" fmla="*/ 4359223 h 6858000"/>
              <a:gd name="connsiteX282" fmla="*/ 5520293 w 7467600"/>
              <a:gd name="connsiteY282" fmla="*/ 4360602 h 6858000"/>
              <a:gd name="connsiteX283" fmla="*/ 5767221 w 7467600"/>
              <a:gd name="connsiteY283" fmla="*/ 4665564 h 6858000"/>
              <a:gd name="connsiteX284" fmla="*/ 6937169 w 7467600"/>
              <a:gd name="connsiteY284" fmla="*/ 4815941 h 6858000"/>
              <a:gd name="connsiteX285" fmla="*/ 6953922 w 7467600"/>
              <a:gd name="connsiteY285" fmla="*/ 4890068 h 6858000"/>
              <a:gd name="connsiteX286" fmla="*/ 6071359 w 7467600"/>
              <a:gd name="connsiteY286" fmla="*/ 4770770 h 6858000"/>
              <a:gd name="connsiteX287" fmla="*/ 6038839 w 7467600"/>
              <a:gd name="connsiteY287" fmla="*/ 4764474 h 6858000"/>
              <a:gd name="connsiteX288" fmla="*/ 6038706 w 7467600"/>
              <a:gd name="connsiteY288" fmla="*/ 4763847 h 6858000"/>
              <a:gd name="connsiteX289" fmla="*/ 6037784 w 7467600"/>
              <a:gd name="connsiteY289" fmla="*/ 4764270 h 6858000"/>
              <a:gd name="connsiteX290" fmla="*/ 6038839 w 7467600"/>
              <a:gd name="connsiteY290" fmla="*/ 4764474 h 6858000"/>
              <a:gd name="connsiteX291" fmla="*/ 6040338 w 7467600"/>
              <a:gd name="connsiteY291" fmla="*/ 4771418 h 6858000"/>
              <a:gd name="connsiteX292" fmla="*/ 6024488 w 7467600"/>
              <a:gd name="connsiteY292" fmla="*/ 4809903 h 6858000"/>
              <a:gd name="connsiteX293" fmla="*/ 5599771 w 7467600"/>
              <a:gd name="connsiteY293" fmla="*/ 5509652 h 6858000"/>
              <a:gd name="connsiteX294" fmla="*/ 5548843 w 7467600"/>
              <a:gd name="connsiteY294" fmla="*/ 5563845 h 6858000"/>
              <a:gd name="connsiteX295" fmla="*/ 5940952 w 7467600"/>
              <a:gd name="connsiteY295" fmla="*/ 6250028 h 6858000"/>
              <a:gd name="connsiteX296" fmla="*/ 6043441 w 7467600"/>
              <a:gd name="connsiteY296" fmla="*/ 6665847 h 6858000"/>
              <a:gd name="connsiteX297" fmla="*/ 6093432 w 7467600"/>
              <a:gd name="connsiteY297" fmla="*/ 6858000 h 6858000"/>
              <a:gd name="connsiteX298" fmla="*/ 6034344 w 7467600"/>
              <a:gd name="connsiteY298" fmla="*/ 6858000 h 6858000"/>
              <a:gd name="connsiteX299" fmla="*/ 6026679 w 7467600"/>
              <a:gd name="connsiteY299" fmla="*/ 6836959 h 6858000"/>
              <a:gd name="connsiteX300" fmla="*/ 5800441 w 7467600"/>
              <a:gd name="connsiteY300" fmla="*/ 6335286 h 6858000"/>
              <a:gd name="connsiteX301" fmla="*/ 5526562 w 7467600"/>
              <a:gd name="connsiteY301" fmla="*/ 5705388 h 6858000"/>
              <a:gd name="connsiteX302" fmla="*/ 5519640 w 7467600"/>
              <a:gd name="connsiteY302" fmla="*/ 5683774 h 6858000"/>
              <a:gd name="connsiteX303" fmla="*/ 5844559 w 7467600"/>
              <a:gd name="connsiteY303" fmla="*/ 6553349 h 6858000"/>
              <a:gd name="connsiteX304" fmla="*/ 5975994 w 7467600"/>
              <a:gd name="connsiteY304" fmla="*/ 6858000 h 6858000"/>
              <a:gd name="connsiteX305" fmla="*/ 5898547 w 7467600"/>
              <a:gd name="connsiteY305" fmla="*/ 6858000 h 6858000"/>
              <a:gd name="connsiteX306" fmla="*/ 5682041 w 7467600"/>
              <a:gd name="connsiteY306" fmla="*/ 6355860 h 6858000"/>
              <a:gd name="connsiteX307" fmla="*/ 5461758 w 7467600"/>
              <a:gd name="connsiteY307" fmla="*/ 5820220 h 6858000"/>
              <a:gd name="connsiteX308" fmla="*/ 5237282 w 7467600"/>
              <a:gd name="connsiteY308" fmla="*/ 6579086 h 6858000"/>
              <a:gd name="connsiteX309" fmla="*/ 5115009 w 7467600"/>
              <a:gd name="connsiteY309" fmla="*/ 6858000 h 6858000"/>
              <a:gd name="connsiteX310" fmla="*/ 5028074 w 7467600"/>
              <a:gd name="connsiteY310" fmla="*/ 6858000 h 6858000"/>
              <a:gd name="connsiteX311" fmla="*/ 5079508 w 7467600"/>
              <a:gd name="connsiteY311" fmla="*/ 6749074 h 6858000"/>
              <a:gd name="connsiteX312" fmla="*/ 5371846 w 7467600"/>
              <a:gd name="connsiteY312" fmla="*/ 5924413 h 6858000"/>
              <a:gd name="connsiteX313" fmla="*/ 5270512 w 7467600"/>
              <a:gd name="connsiteY313" fmla="*/ 6138975 h 6858000"/>
              <a:gd name="connsiteX314" fmla="*/ 5062409 w 7467600"/>
              <a:gd name="connsiteY314" fmla="*/ 6653544 h 6858000"/>
              <a:gd name="connsiteX315" fmla="*/ 5036628 w 7467600"/>
              <a:gd name="connsiteY315" fmla="*/ 6754247 h 6858000"/>
              <a:gd name="connsiteX316" fmla="*/ 5009112 w 7467600"/>
              <a:gd name="connsiteY316" fmla="*/ 6858000 h 6858000"/>
              <a:gd name="connsiteX317" fmla="*/ 4976679 w 7467600"/>
              <a:gd name="connsiteY317" fmla="*/ 6858000 h 6858000"/>
              <a:gd name="connsiteX318" fmla="*/ 5006537 w 7467600"/>
              <a:gd name="connsiteY318" fmla="*/ 6747068 h 6858000"/>
              <a:gd name="connsiteX319" fmla="*/ 5032723 w 7467600"/>
              <a:gd name="connsiteY319" fmla="*/ 6644957 h 6858000"/>
              <a:gd name="connsiteX320" fmla="*/ 5242949 w 7467600"/>
              <a:gd name="connsiteY320" fmla="*/ 6125175 h 6858000"/>
              <a:gd name="connsiteX321" fmla="*/ 5286321 w 7467600"/>
              <a:gd name="connsiteY321" fmla="*/ 6033555 h 6858000"/>
              <a:gd name="connsiteX322" fmla="*/ 5008210 w 7467600"/>
              <a:gd name="connsiteY322" fmla="*/ 6649194 h 6858000"/>
              <a:gd name="connsiteX323" fmla="*/ 4986321 w 7467600"/>
              <a:gd name="connsiteY323" fmla="*/ 6765687 h 6858000"/>
              <a:gd name="connsiteX324" fmla="*/ 4973474 w 7467600"/>
              <a:gd name="connsiteY324" fmla="*/ 6858000 h 6858000"/>
              <a:gd name="connsiteX325" fmla="*/ 4907178 w 7467600"/>
              <a:gd name="connsiteY325" fmla="*/ 6858000 h 6858000"/>
              <a:gd name="connsiteX326" fmla="*/ 4910810 w 7467600"/>
              <a:gd name="connsiteY326" fmla="*/ 6829660 h 6858000"/>
              <a:gd name="connsiteX327" fmla="*/ 4987461 w 7467600"/>
              <a:gd name="connsiteY327" fmla="*/ 6432994 h 6858000"/>
              <a:gd name="connsiteX328" fmla="*/ 5179262 w 7467600"/>
              <a:gd name="connsiteY328" fmla="*/ 6035044 h 6858000"/>
              <a:gd name="connsiteX329" fmla="*/ 4689678 w 7467600"/>
              <a:gd name="connsiteY329" fmla="*/ 6440241 h 6858000"/>
              <a:gd name="connsiteX330" fmla="*/ 4477543 w 7467600"/>
              <a:gd name="connsiteY330" fmla="*/ 6674836 h 6858000"/>
              <a:gd name="connsiteX331" fmla="*/ 4329957 w 7467600"/>
              <a:gd name="connsiteY331" fmla="*/ 6858000 h 6858000"/>
              <a:gd name="connsiteX332" fmla="*/ 4218595 w 7467600"/>
              <a:gd name="connsiteY332" fmla="*/ 6858000 h 6858000"/>
              <a:gd name="connsiteX333" fmla="*/ 4368888 w 7467600"/>
              <a:gd name="connsiteY333" fmla="*/ 6668412 h 6858000"/>
              <a:gd name="connsiteX334" fmla="*/ 4563091 w 7467600"/>
              <a:gd name="connsiteY334" fmla="*/ 6442508 h 6858000"/>
              <a:gd name="connsiteX335" fmla="*/ 5387324 w 7467600"/>
              <a:gd name="connsiteY335" fmla="*/ 5705830 h 6858000"/>
              <a:gd name="connsiteX336" fmla="*/ 5073620 w 7467600"/>
              <a:gd name="connsiteY336" fmla="*/ 5955437 h 6858000"/>
              <a:gd name="connsiteX337" fmla="*/ 4689789 w 7467600"/>
              <a:gd name="connsiteY337" fmla="*/ 6268382 h 6858000"/>
              <a:gd name="connsiteX338" fmla="*/ 4418722 w 7467600"/>
              <a:gd name="connsiteY338" fmla="*/ 6570886 h 6858000"/>
              <a:gd name="connsiteX339" fmla="*/ 4214944 w 7467600"/>
              <a:gd name="connsiteY339" fmla="*/ 6858000 h 6858000"/>
              <a:gd name="connsiteX340" fmla="*/ 4177898 w 7467600"/>
              <a:gd name="connsiteY340" fmla="*/ 6858000 h 6858000"/>
              <a:gd name="connsiteX341" fmla="*/ 4391597 w 7467600"/>
              <a:gd name="connsiteY341" fmla="*/ 6556370 h 6858000"/>
              <a:gd name="connsiteX342" fmla="*/ 4668889 w 7467600"/>
              <a:gd name="connsiteY342" fmla="*/ 6246399 h 6858000"/>
              <a:gd name="connsiteX343" fmla="*/ 5055427 w 7467600"/>
              <a:gd name="connsiteY343" fmla="*/ 5931476 h 6858000"/>
              <a:gd name="connsiteX344" fmla="*/ 5371814 w 7467600"/>
              <a:gd name="connsiteY344" fmla="*/ 5678975 h 6858000"/>
              <a:gd name="connsiteX345" fmla="*/ 4987918 w 7467600"/>
              <a:gd name="connsiteY345" fmla="*/ 5838701 h 6858000"/>
              <a:gd name="connsiteX346" fmla="*/ 4317146 w 7467600"/>
              <a:gd name="connsiteY346" fmla="*/ 6587716 h 6858000"/>
              <a:gd name="connsiteX347" fmla="*/ 4171627 w 7467600"/>
              <a:gd name="connsiteY347" fmla="*/ 6858000 h 6858000"/>
              <a:gd name="connsiteX348" fmla="*/ 4081585 w 7467600"/>
              <a:gd name="connsiteY348" fmla="*/ 6858000 h 6858000"/>
              <a:gd name="connsiteX349" fmla="*/ 4238603 w 7467600"/>
              <a:gd name="connsiteY349" fmla="*/ 6559341 h 6858000"/>
              <a:gd name="connsiteX350" fmla="*/ 4778333 w 7467600"/>
              <a:gd name="connsiteY350" fmla="*/ 5873626 h 6858000"/>
              <a:gd name="connsiteX351" fmla="*/ 5414185 w 7467600"/>
              <a:gd name="connsiteY351" fmla="*/ 5573882 h 6858000"/>
              <a:gd name="connsiteX352" fmla="*/ 5959648 w 7467600"/>
              <a:gd name="connsiteY352" fmla="*/ 4760797 h 6858000"/>
              <a:gd name="connsiteX353" fmla="*/ 5355019 w 7467600"/>
              <a:gd name="connsiteY353" fmla="*/ 4734672 h 6858000"/>
              <a:gd name="connsiteX354" fmla="*/ 5083565 w 7467600"/>
              <a:gd name="connsiteY354" fmla="*/ 5179121 h 6858000"/>
              <a:gd name="connsiteX355" fmla="*/ 4713577 w 7467600"/>
              <a:gd name="connsiteY355" fmla="*/ 5616803 h 6858000"/>
              <a:gd name="connsiteX356" fmla="*/ 3989559 w 7467600"/>
              <a:gd name="connsiteY356" fmla="*/ 6145945 h 6858000"/>
              <a:gd name="connsiteX357" fmla="*/ 3939824 w 7467600"/>
              <a:gd name="connsiteY357" fmla="*/ 6066900 h 6858000"/>
              <a:gd name="connsiteX358" fmla="*/ 4584537 w 7467600"/>
              <a:gd name="connsiteY358" fmla="*/ 5324826 h 6858000"/>
              <a:gd name="connsiteX359" fmla="*/ 5037105 w 7467600"/>
              <a:gd name="connsiteY359" fmla="*/ 5088765 h 6858000"/>
              <a:gd name="connsiteX360" fmla="*/ 5039930 w 7467600"/>
              <a:gd name="connsiteY360" fmla="*/ 5089585 h 6858000"/>
              <a:gd name="connsiteX361" fmla="*/ 5263764 w 7467600"/>
              <a:gd name="connsiteY361" fmla="*/ 4735525 h 6858000"/>
              <a:gd name="connsiteX362" fmla="*/ 4086300 w 7467600"/>
              <a:gd name="connsiteY362" fmla="*/ 4884599 h 6858000"/>
              <a:gd name="connsiteX363" fmla="*/ 4085485 w 7467600"/>
              <a:gd name="connsiteY363" fmla="*/ 4899070 h 6858000"/>
              <a:gd name="connsiteX364" fmla="*/ 3871915 w 7467600"/>
              <a:gd name="connsiteY364" fmla="*/ 5253645 h 6858000"/>
              <a:gd name="connsiteX365" fmla="*/ 3799374 w 7467600"/>
              <a:gd name="connsiteY365" fmla="*/ 5466127 h 6858000"/>
              <a:gd name="connsiteX366" fmla="*/ 3498850 w 7467600"/>
              <a:gd name="connsiteY366" fmla="*/ 6661888 h 6858000"/>
              <a:gd name="connsiteX367" fmla="*/ 3399216 w 7467600"/>
              <a:gd name="connsiteY367" fmla="*/ 6858000 h 6858000"/>
              <a:gd name="connsiteX368" fmla="*/ 3303688 w 7467600"/>
              <a:gd name="connsiteY368" fmla="*/ 6858000 h 6858000"/>
              <a:gd name="connsiteX369" fmla="*/ 3391774 w 7467600"/>
              <a:gd name="connsiteY369" fmla="*/ 6697181 h 6858000"/>
              <a:gd name="connsiteX370" fmla="*/ 3735540 w 7467600"/>
              <a:gd name="connsiteY370" fmla="*/ 5546923 h 6858000"/>
              <a:gd name="connsiteX371" fmla="*/ 3729438 w 7467600"/>
              <a:gd name="connsiteY371" fmla="*/ 5569058 h 6858000"/>
              <a:gd name="connsiteX372" fmla="*/ 3707782 w 7467600"/>
              <a:gd name="connsiteY372" fmla="*/ 5644908 h 6858000"/>
              <a:gd name="connsiteX373" fmla="*/ 3583827 w 7467600"/>
              <a:gd name="connsiteY373" fmla="*/ 6039215 h 6858000"/>
              <a:gd name="connsiteX374" fmla="*/ 3547861 w 7467600"/>
              <a:gd name="connsiteY374" fmla="*/ 6129609 h 6858000"/>
              <a:gd name="connsiteX375" fmla="*/ 3490905 w 7467600"/>
              <a:gd name="connsiteY375" fmla="*/ 6277660 h 6858000"/>
              <a:gd name="connsiteX376" fmla="*/ 3455859 w 7467600"/>
              <a:gd name="connsiteY376" fmla="*/ 6391301 h 6858000"/>
              <a:gd name="connsiteX377" fmla="*/ 3429112 w 7467600"/>
              <a:gd name="connsiteY377" fmla="*/ 6479469 h 6858000"/>
              <a:gd name="connsiteX378" fmla="*/ 3304862 w 7467600"/>
              <a:gd name="connsiteY378" fmla="*/ 6796476 h 6858000"/>
              <a:gd name="connsiteX379" fmla="*/ 3276071 w 7467600"/>
              <a:gd name="connsiteY379" fmla="*/ 6858000 h 6858000"/>
              <a:gd name="connsiteX380" fmla="*/ 3240805 w 7467600"/>
              <a:gd name="connsiteY380" fmla="*/ 6858000 h 6858000"/>
              <a:gd name="connsiteX381" fmla="*/ 3275917 w 7467600"/>
              <a:gd name="connsiteY381" fmla="*/ 6783192 h 6858000"/>
              <a:gd name="connsiteX382" fmla="*/ 3399358 w 7467600"/>
              <a:gd name="connsiteY382" fmla="*/ 6469011 h 6858000"/>
              <a:gd name="connsiteX383" fmla="*/ 3425650 w 7467600"/>
              <a:gd name="connsiteY383" fmla="*/ 6381333 h 6858000"/>
              <a:gd name="connsiteX384" fmla="*/ 3460661 w 7467600"/>
              <a:gd name="connsiteY384" fmla="*/ 6266763 h 6858000"/>
              <a:gd name="connsiteX385" fmla="*/ 3518021 w 7467600"/>
              <a:gd name="connsiteY385" fmla="*/ 6117298 h 6858000"/>
              <a:gd name="connsiteX386" fmla="*/ 3554035 w 7467600"/>
              <a:gd name="connsiteY386" fmla="*/ 6027832 h 6858000"/>
              <a:gd name="connsiteX387" fmla="*/ 3677174 w 7467600"/>
              <a:gd name="connsiteY387" fmla="*/ 5636351 h 6858000"/>
              <a:gd name="connsiteX388" fmla="*/ 3698819 w 7467600"/>
              <a:gd name="connsiteY388" fmla="*/ 5560503 h 6858000"/>
              <a:gd name="connsiteX389" fmla="*/ 3702094 w 7467600"/>
              <a:gd name="connsiteY389" fmla="*/ 5549194 h 6858000"/>
              <a:gd name="connsiteX390" fmla="*/ 3398355 w 7467600"/>
              <a:gd name="connsiteY390" fmla="*/ 6094603 h 6858000"/>
              <a:gd name="connsiteX391" fmla="*/ 3193941 w 7467600"/>
              <a:gd name="connsiteY391" fmla="*/ 6798775 h 6858000"/>
              <a:gd name="connsiteX392" fmla="*/ 3184140 w 7467600"/>
              <a:gd name="connsiteY392" fmla="*/ 6858000 h 6858000"/>
              <a:gd name="connsiteX393" fmla="*/ 3099978 w 7467600"/>
              <a:gd name="connsiteY393" fmla="*/ 6858000 h 6858000"/>
              <a:gd name="connsiteX394" fmla="*/ 3101556 w 7467600"/>
              <a:gd name="connsiteY394" fmla="*/ 6843337 h 6858000"/>
              <a:gd name="connsiteX395" fmla="*/ 3370162 w 7467600"/>
              <a:gd name="connsiteY395" fmla="*/ 5785550 h 6858000"/>
              <a:gd name="connsiteX396" fmla="*/ 3746477 w 7467600"/>
              <a:gd name="connsiteY396" fmla="*/ 5377889 h 6858000"/>
              <a:gd name="connsiteX397" fmla="*/ 3863399 w 7467600"/>
              <a:gd name="connsiteY397" fmla="*/ 5087257 h 6858000"/>
              <a:gd name="connsiteX398" fmla="*/ 3968712 w 7467600"/>
              <a:gd name="connsiteY398" fmla="*/ 4913989 h 6858000"/>
              <a:gd name="connsiteX399" fmla="*/ 2792390 w 7467600"/>
              <a:gd name="connsiteY399" fmla="*/ 5382974 h 6858000"/>
              <a:gd name="connsiteX400" fmla="*/ 2714982 w 7467600"/>
              <a:gd name="connsiteY400" fmla="*/ 5427051 h 6858000"/>
              <a:gd name="connsiteX401" fmla="*/ 2813361 w 7467600"/>
              <a:gd name="connsiteY401" fmla="*/ 6023912 h 6858000"/>
              <a:gd name="connsiteX402" fmla="*/ 2688430 w 7467600"/>
              <a:gd name="connsiteY402" fmla="*/ 6801564 h 6858000"/>
              <a:gd name="connsiteX403" fmla="*/ 2629626 w 7467600"/>
              <a:gd name="connsiteY403" fmla="*/ 6763394 h 6858000"/>
              <a:gd name="connsiteX404" fmla="*/ 2565328 w 7467600"/>
              <a:gd name="connsiteY404" fmla="*/ 5516399 h 6858000"/>
              <a:gd name="connsiteX405" fmla="*/ 1922999 w 7467600"/>
              <a:gd name="connsiteY405" fmla="*/ 5980343 h 6858000"/>
              <a:gd name="connsiteX406" fmla="*/ 1950261 w 7467600"/>
              <a:gd name="connsiteY406" fmla="*/ 6405858 h 6858000"/>
              <a:gd name="connsiteX407" fmla="*/ 2365554 w 7467600"/>
              <a:gd name="connsiteY407" fmla="*/ 6759107 h 6858000"/>
              <a:gd name="connsiteX408" fmla="*/ 2424142 w 7467600"/>
              <a:gd name="connsiteY408" fmla="*/ 6858000 h 6858000"/>
              <a:gd name="connsiteX409" fmla="*/ 2395994 w 7467600"/>
              <a:gd name="connsiteY409" fmla="*/ 6858000 h 6858000"/>
              <a:gd name="connsiteX410" fmla="*/ 2392863 w 7467600"/>
              <a:gd name="connsiteY410" fmla="*/ 6852964 h 6858000"/>
              <a:gd name="connsiteX411" fmla="*/ 2017589 w 7467600"/>
              <a:gd name="connsiteY411" fmla="*/ 6493982 h 6858000"/>
              <a:gd name="connsiteX412" fmla="*/ 2147336 w 7467600"/>
              <a:gd name="connsiteY412" fmla="*/ 6594052 h 6858000"/>
              <a:gd name="connsiteX413" fmla="*/ 2207047 w 7467600"/>
              <a:gd name="connsiteY413" fmla="*/ 6654540 h 6858000"/>
              <a:gd name="connsiteX414" fmla="*/ 2299106 w 7467600"/>
              <a:gd name="connsiteY414" fmla="*/ 6778931 h 6858000"/>
              <a:gd name="connsiteX415" fmla="*/ 2314430 w 7467600"/>
              <a:gd name="connsiteY415" fmla="*/ 6801144 h 6858000"/>
              <a:gd name="connsiteX416" fmla="*/ 2352406 w 7467600"/>
              <a:gd name="connsiteY416" fmla="*/ 6858000 h 6858000"/>
              <a:gd name="connsiteX417" fmla="*/ 2314492 w 7467600"/>
              <a:gd name="connsiteY417" fmla="*/ 6858000 h 6858000"/>
              <a:gd name="connsiteX418" fmla="*/ 2288095 w 7467600"/>
              <a:gd name="connsiteY418" fmla="*/ 6818030 h 6858000"/>
              <a:gd name="connsiteX419" fmla="*/ 2272768 w 7467600"/>
              <a:gd name="connsiteY419" fmla="*/ 6795822 h 6858000"/>
              <a:gd name="connsiteX420" fmla="*/ 2182715 w 7467600"/>
              <a:gd name="connsiteY420" fmla="*/ 6675071 h 6858000"/>
              <a:gd name="connsiteX421" fmla="*/ 2032061 w 7467600"/>
              <a:gd name="connsiteY421" fmla="*/ 6541380 h 6858000"/>
              <a:gd name="connsiteX422" fmla="*/ 2257220 w 7467600"/>
              <a:gd name="connsiteY422" fmla="*/ 6826257 h 6858000"/>
              <a:gd name="connsiteX423" fmla="*/ 2281324 w 7467600"/>
              <a:gd name="connsiteY423" fmla="*/ 6858000 h 6858000"/>
              <a:gd name="connsiteX424" fmla="*/ 2242860 w 7467600"/>
              <a:gd name="connsiteY424" fmla="*/ 6858000 h 6858000"/>
              <a:gd name="connsiteX425" fmla="*/ 2232818 w 7467600"/>
              <a:gd name="connsiteY425" fmla="*/ 6844926 h 6858000"/>
              <a:gd name="connsiteX426" fmla="*/ 1990172 w 7467600"/>
              <a:gd name="connsiteY426" fmla="*/ 6542121 h 6858000"/>
              <a:gd name="connsiteX427" fmla="*/ 2124090 w 7467600"/>
              <a:gd name="connsiteY427" fmla="*/ 6761017 h 6858000"/>
              <a:gd name="connsiteX428" fmla="*/ 2200380 w 7467600"/>
              <a:gd name="connsiteY428" fmla="*/ 6858000 h 6858000"/>
              <a:gd name="connsiteX429" fmla="*/ 2147507 w 7467600"/>
              <a:gd name="connsiteY429" fmla="*/ 6858000 h 6858000"/>
              <a:gd name="connsiteX430" fmla="*/ 2070668 w 7467600"/>
              <a:gd name="connsiteY430" fmla="*/ 6761520 h 6858000"/>
              <a:gd name="connsiteX431" fmla="*/ 1975142 w 7467600"/>
              <a:gd name="connsiteY431" fmla="*/ 6585570 h 6858000"/>
              <a:gd name="connsiteX432" fmla="*/ 2050035 w 7467600"/>
              <a:gd name="connsiteY432" fmla="*/ 6813345 h 6858000"/>
              <a:gd name="connsiteX433" fmla="*/ 2063025 w 7467600"/>
              <a:gd name="connsiteY433" fmla="*/ 6858000 h 6858000"/>
              <a:gd name="connsiteX434" fmla="*/ 2021675 w 7467600"/>
              <a:gd name="connsiteY434" fmla="*/ 6858000 h 6858000"/>
              <a:gd name="connsiteX435" fmla="*/ 2019308 w 7467600"/>
              <a:gd name="connsiteY435" fmla="*/ 6847118 h 6858000"/>
              <a:gd name="connsiteX436" fmla="*/ 1938835 w 7467600"/>
              <a:gd name="connsiteY436" fmla="*/ 6551160 h 6858000"/>
              <a:gd name="connsiteX437" fmla="*/ 1953230 w 7467600"/>
              <a:gd name="connsiteY437" fmla="*/ 6759699 h 6858000"/>
              <a:gd name="connsiteX438" fmla="*/ 1956763 w 7467600"/>
              <a:gd name="connsiteY438" fmla="*/ 6778191 h 6858000"/>
              <a:gd name="connsiteX439" fmla="*/ 1967925 w 7467600"/>
              <a:gd name="connsiteY439" fmla="*/ 6858000 h 6858000"/>
              <a:gd name="connsiteX440" fmla="*/ 1936622 w 7467600"/>
              <a:gd name="connsiteY440" fmla="*/ 6858000 h 6858000"/>
              <a:gd name="connsiteX441" fmla="*/ 1926261 w 7467600"/>
              <a:gd name="connsiteY441" fmla="*/ 6784064 h 6858000"/>
              <a:gd name="connsiteX442" fmla="*/ 1922724 w 7467600"/>
              <a:gd name="connsiteY442" fmla="*/ 6765577 h 6858000"/>
              <a:gd name="connsiteX443" fmla="*/ 1904650 w 7467600"/>
              <a:gd name="connsiteY443" fmla="*/ 6639616 h 6858000"/>
              <a:gd name="connsiteX444" fmla="*/ 1885273 w 7467600"/>
              <a:gd name="connsiteY444" fmla="*/ 6858000 h 6858000"/>
              <a:gd name="connsiteX445" fmla="*/ 1854363 w 7467600"/>
              <a:gd name="connsiteY445" fmla="*/ 6858000 h 6858000"/>
              <a:gd name="connsiteX446" fmla="*/ 1880391 w 7467600"/>
              <a:gd name="connsiteY446" fmla="*/ 6603796 h 6858000"/>
              <a:gd name="connsiteX447" fmla="*/ 1818273 w 7467600"/>
              <a:gd name="connsiteY447" fmla="*/ 6715729 h 6858000"/>
              <a:gd name="connsiteX448" fmla="*/ 1794691 w 7467600"/>
              <a:gd name="connsiteY448" fmla="*/ 6843239 h 6858000"/>
              <a:gd name="connsiteX449" fmla="*/ 1794914 w 7467600"/>
              <a:gd name="connsiteY449" fmla="*/ 6858000 h 6858000"/>
              <a:gd name="connsiteX450" fmla="*/ 1746128 w 7467600"/>
              <a:gd name="connsiteY450" fmla="*/ 6858000 h 6858000"/>
              <a:gd name="connsiteX451" fmla="*/ 1753934 w 7467600"/>
              <a:gd name="connsiteY451" fmla="*/ 6724796 h 6858000"/>
              <a:gd name="connsiteX452" fmla="*/ 1792053 w 7467600"/>
              <a:gd name="connsiteY452" fmla="*/ 6572396 h 6858000"/>
              <a:gd name="connsiteX453" fmla="*/ 1862248 w 7467600"/>
              <a:gd name="connsiteY453" fmla="*/ 6266397 h 6858000"/>
              <a:gd name="connsiteX454" fmla="*/ 1862250 w 7467600"/>
              <a:gd name="connsiteY454" fmla="*/ 6033531 h 6858000"/>
              <a:gd name="connsiteX455" fmla="*/ 1211999 w 7467600"/>
              <a:gd name="connsiteY455" fmla="*/ 6683610 h 6858000"/>
              <a:gd name="connsiteX456" fmla="*/ 1213266 w 7467600"/>
              <a:gd name="connsiteY456" fmla="*/ 6691947 h 6858000"/>
              <a:gd name="connsiteX457" fmla="*/ 1203370 w 7467600"/>
              <a:gd name="connsiteY457" fmla="*/ 6850676 h 6858000"/>
              <a:gd name="connsiteX458" fmla="*/ 1203671 w 7467600"/>
              <a:gd name="connsiteY458" fmla="*/ 6858000 h 6858000"/>
              <a:gd name="connsiteX459" fmla="*/ 1143180 w 7467600"/>
              <a:gd name="connsiteY459" fmla="*/ 6858000 h 6858000"/>
              <a:gd name="connsiteX460" fmla="*/ 1142176 w 7467600"/>
              <a:gd name="connsiteY460" fmla="*/ 6766045 h 6858000"/>
              <a:gd name="connsiteX461" fmla="*/ 1067484 w 7467600"/>
              <a:gd name="connsiteY461" fmla="*/ 6858000 h 6858000"/>
              <a:gd name="connsiteX462" fmla="*/ 953928 w 7467600"/>
              <a:gd name="connsiteY462" fmla="*/ 6858000 h 6858000"/>
              <a:gd name="connsiteX463" fmla="*/ 959715 w 7467600"/>
              <a:gd name="connsiteY463" fmla="*/ 6850185 h 6858000"/>
              <a:gd name="connsiteX464" fmla="*/ 1483788 w 7467600"/>
              <a:gd name="connsiteY464" fmla="*/ 6259174 h 6858000"/>
              <a:gd name="connsiteX465" fmla="*/ 1100671 w 7467600"/>
              <a:gd name="connsiteY465" fmla="*/ 6252137 h 6858000"/>
              <a:gd name="connsiteX466" fmla="*/ 1090144 w 7467600"/>
              <a:gd name="connsiteY466" fmla="*/ 6256748 h 6858000"/>
              <a:gd name="connsiteX467" fmla="*/ 1095872 w 7467600"/>
              <a:gd name="connsiteY467" fmla="*/ 6271892 h 6858000"/>
              <a:gd name="connsiteX468" fmla="*/ 262785 w 7467600"/>
              <a:gd name="connsiteY468" fmla="*/ 6845450 h 6858000"/>
              <a:gd name="connsiteX469" fmla="*/ 209968 w 7467600"/>
              <a:gd name="connsiteY469" fmla="*/ 6770713 h 6858000"/>
              <a:gd name="connsiteX470" fmla="*/ 873460 w 7467600"/>
              <a:gd name="connsiteY470" fmla="*/ 6253768 h 6858000"/>
              <a:gd name="connsiteX471" fmla="*/ 192686 w 7467600"/>
              <a:gd name="connsiteY471" fmla="*/ 5849257 h 6858000"/>
              <a:gd name="connsiteX472" fmla="*/ 4696 w 7467600"/>
              <a:gd name="connsiteY472" fmla="*/ 5697668 h 6858000"/>
              <a:gd name="connsiteX473" fmla="*/ 0 w 7467600"/>
              <a:gd name="connsiteY473" fmla="*/ 5689984 h 6858000"/>
              <a:gd name="connsiteX474" fmla="*/ 0 w 7467600"/>
              <a:gd name="connsiteY474" fmla="*/ 5513472 h 6858000"/>
              <a:gd name="connsiteX475" fmla="*/ 174101 w 7467600"/>
              <a:gd name="connsiteY475" fmla="*/ 5620277 h 6858000"/>
              <a:gd name="connsiteX476" fmla="*/ 891800 w 7467600"/>
              <a:gd name="connsiteY476" fmla="*/ 6036935 h 6858000"/>
              <a:gd name="connsiteX477" fmla="*/ 1072219 w 7467600"/>
              <a:gd name="connsiteY477" fmla="*/ 6169443 h 6858000"/>
              <a:gd name="connsiteX478" fmla="*/ 1074117 w 7467600"/>
              <a:gd name="connsiteY478" fmla="*/ 6170301 h 6858000"/>
              <a:gd name="connsiteX479" fmla="*/ 1083114 w 7467600"/>
              <a:gd name="connsiteY479" fmla="*/ 6174131 h 6858000"/>
              <a:gd name="connsiteX480" fmla="*/ 1543010 w 7467600"/>
              <a:gd name="connsiteY480" fmla="*/ 6191140 h 6858000"/>
              <a:gd name="connsiteX481" fmla="*/ 1551080 w 7467600"/>
              <a:gd name="connsiteY481" fmla="*/ 6195006 h 6858000"/>
              <a:gd name="connsiteX482" fmla="*/ 2345443 w 7467600"/>
              <a:gd name="connsiteY482" fmla="*/ 5549882 h 6858000"/>
              <a:gd name="connsiteX483" fmla="*/ 1721499 w 7467600"/>
              <a:gd name="connsiteY483" fmla="*/ 5599969 h 6858000"/>
              <a:gd name="connsiteX484" fmla="*/ 767716 w 7467600"/>
              <a:gd name="connsiteY484" fmla="*/ 5472768 h 6858000"/>
              <a:gd name="connsiteX485" fmla="*/ 722147 w 7467600"/>
              <a:gd name="connsiteY485" fmla="*/ 5393091 h 6858000"/>
              <a:gd name="connsiteX486" fmla="*/ 1485552 w 7467600"/>
              <a:gd name="connsiteY486" fmla="*/ 5313202 h 6858000"/>
              <a:gd name="connsiteX487" fmla="*/ 2143004 w 7467600"/>
              <a:gd name="connsiteY487" fmla="*/ 5402420 h 6858000"/>
              <a:gd name="connsiteX488" fmla="*/ 1933391 w 7467600"/>
              <a:gd name="connsiteY488" fmla="*/ 5156971 h 6858000"/>
              <a:gd name="connsiteX489" fmla="*/ 1827118 w 7467600"/>
              <a:gd name="connsiteY489" fmla="*/ 4968410 h 6858000"/>
              <a:gd name="connsiteX490" fmla="*/ 1837349 w 7467600"/>
              <a:gd name="connsiteY490" fmla="*/ 4956357 h 6858000"/>
              <a:gd name="connsiteX491" fmla="*/ 2162835 w 7467600"/>
              <a:gd name="connsiteY491" fmla="*/ 5187853 h 6858000"/>
              <a:gd name="connsiteX492" fmla="*/ 2257167 w 7467600"/>
              <a:gd name="connsiteY492" fmla="*/ 5462123 h 6858000"/>
              <a:gd name="connsiteX493" fmla="*/ 2261598 w 7467600"/>
              <a:gd name="connsiteY493" fmla="*/ 5467998 h 6858000"/>
              <a:gd name="connsiteX494" fmla="*/ 2437177 w 7467600"/>
              <a:gd name="connsiteY494" fmla="*/ 5479608 h 6858000"/>
              <a:gd name="connsiteX495" fmla="*/ 2445247 w 7467600"/>
              <a:gd name="connsiteY495" fmla="*/ 5483476 h 6858000"/>
              <a:gd name="connsiteX496" fmla="*/ 2743626 w 7467600"/>
              <a:gd name="connsiteY496" fmla="*/ 5304819 h 6858000"/>
              <a:gd name="connsiteX497" fmla="*/ 3048102 w 7467600"/>
              <a:gd name="connsiteY497" fmla="*/ 5150595 h 6858000"/>
              <a:gd name="connsiteX498" fmla="*/ 1799414 w 7467600"/>
              <a:gd name="connsiteY498" fmla="*/ 4694732 h 6858000"/>
              <a:gd name="connsiteX499" fmla="*/ 1771735 w 7467600"/>
              <a:gd name="connsiteY499" fmla="*/ 4619929 h 6858000"/>
              <a:gd name="connsiteX500" fmla="*/ 3104273 w 7467600"/>
              <a:gd name="connsiteY500" fmla="*/ 5076159 h 6858000"/>
              <a:gd name="connsiteX501" fmla="*/ 3113245 w 7467600"/>
              <a:gd name="connsiteY501" fmla="*/ 5090705 h 6858000"/>
              <a:gd name="connsiteX502" fmla="*/ 3126294 w 7467600"/>
              <a:gd name="connsiteY502" fmla="*/ 5114400 h 6858000"/>
              <a:gd name="connsiteX503" fmla="*/ 3937433 w 7467600"/>
              <a:gd name="connsiteY503" fmla="*/ 4830473 h 6858000"/>
              <a:gd name="connsiteX504" fmla="*/ 3590475 w 7467600"/>
              <a:gd name="connsiteY504" fmla="*/ 4597974 h 6858000"/>
              <a:gd name="connsiteX505" fmla="*/ 3100264 w 7467600"/>
              <a:gd name="connsiteY505" fmla="*/ 4579845 h 6858000"/>
              <a:gd name="connsiteX506" fmla="*/ 2183576 w 7467600"/>
              <a:gd name="connsiteY506" fmla="*/ 4227150 h 6858000"/>
              <a:gd name="connsiteX507" fmla="*/ 2151029 w 7467600"/>
              <a:gd name="connsiteY507" fmla="*/ 4146947 h 6858000"/>
              <a:gd name="connsiteX508" fmla="*/ 3563434 w 7467600"/>
              <a:gd name="connsiteY508" fmla="*/ 4469115 h 6858000"/>
              <a:gd name="connsiteX509" fmla="*/ 3177952 w 7467600"/>
              <a:gd name="connsiteY509" fmla="*/ 3657386 h 6858000"/>
              <a:gd name="connsiteX510" fmla="*/ 3189263 w 7467600"/>
              <a:gd name="connsiteY510" fmla="*/ 3625726 h 6858000"/>
              <a:gd name="connsiteX511" fmla="*/ 3560912 w 7467600"/>
              <a:gd name="connsiteY511" fmla="*/ 4079863 h 6858000"/>
              <a:gd name="connsiteX512" fmla="*/ 3626636 w 7467600"/>
              <a:gd name="connsiteY512" fmla="*/ 4512230 h 6858000"/>
              <a:gd name="connsiteX513" fmla="*/ 3653088 w 7467600"/>
              <a:gd name="connsiteY513" fmla="*/ 4521417 h 6858000"/>
              <a:gd name="connsiteX514" fmla="*/ 3988128 w 7467600"/>
              <a:gd name="connsiteY514" fmla="*/ 4817267 h 6858000"/>
              <a:gd name="connsiteX515" fmla="*/ 4830582 w 7467600"/>
              <a:gd name="connsiteY515" fmla="*/ 4676000 h 6858000"/>
              <a:gd name="connsiteX516" fmla="*/ 4830100 w 7467600"/>
              <a:gd name="connsiteY516" fmla="*/ 4675554 h 6858000"/>
              <a:gd name="connsiteX517" fmla="*/ 4036318 w 7467600"/>
              <a:gd name="connsiteY517" fmla="*/ 4147013 h 6858000"/>
              <a:gd name="connsiteX518" fmla="*/ 3432098 w 7467600"/>
              <a:gd name="connsiteY518" fmla="*/ 3537312 h 6858000"/>
              <a:gd name="connsiteX519" fmla="*/ 3446761 w 7467600"/>
              <a:gd name="connsiteY519" fmla="*/ 3461278 h 6858000"/>
              <a:gd name="connsiteX520" fmla="*/ 4419733 w 7467600"/>
              <a:gd name="connsiteY520" fmla="*/ 3963555 h 6858000"/>
              <a:gd name="connsiteX521" fmla="*/ 4781371 w 7467600"/>
              <a:gd name="connsiteY521" fmla="*/ 4458604 h 6858000"/>
              <a:gd name="connsiteX522" fmla="*/ 4780440 w 7467600"/>
              <a:gd name="connsiteY522" fmla="*/ 4470290 h 6858000"/>
              <a:gd name="connsiteX523" fmla="*/ 4898954 w 7467600"/>
              <a:gd name="connsiteY523" fmla="*/ 4662092 h 6858000"/>
              <a:gd name="connsiteX524" fmla="*/ 4900699 w 7467600"/>
              <a:gd name="connsiteY524" fmla="*/ 4670867 h 6858000"/>
              <a:gd name="connsiteX525" fmla="*/ 5714511 w 7467600"/>
              <a:gd name="connsiteY525" fmla="*/ 4663483 h 6858000"/>
              <a:gd name="connsiteX526" fmla="*/ 5464793 w 7467600"/>
              <a:gd name="connsiteY526" fmla="*/ 4393556 h 6858000"/>
              <a:gd name="connsiteX527" fmla="*/ 5461897 w 7467600"/>
              <a:gd name="connsiteY527" fmla="*/ 4390879 h 6858000"/>
              <a:gd name="connsiteX528" fmla="*/ 4294126 w 7467600"/>
              <a:gd name="connsiteY528" fmla="*/ 3303048 h 6858000"/>
              <a:gd name="connsiteX529" fmla="*/ 4305321 w 7467600"/>
              <a:gd name="connsiteY529" fmla="*/ 3256953 h 6858000"/>
              <a:gd name="connsiteX530" fmla="*/ 4949299 w 7467600"/>
              <a:gd name="connsiteY530" fmla="*/ 3766336 h 6858000"/>
              <a:gd name="connsiteX531" fmla="*/ 5291452 w 7467600"/>
              <a:gd name="connsiteY531" fmla="*/ 4076801 h 6858000"/>
              <a:gd name="connsiteX532" fmla="*/ 5434998 w 7467600"/>
              <a:gd name="connsiteY532" fmla="*/ 4254100 h 6858000"/>
              <a:gd name="connsiteX533" fmla="*/ 5351015 w 7467600"/>
              <a:gd name="connsiteY533" fmla="*/ 3760989 h 6858000"/>
              <a:gd name="connsiteX534" fmla="*/ 5413780 w 7467600"/>
              <a:gd name="connsiteY534" fmla="*/ 2966265 h 6858000"/>
              <a:gd name="connsiteX535" fmla="*/ 5425627 w 7467600"/>
              <a:gd name="connsiteY535" fmla="*/ 2954192 h 6858000"/>
              <a:gd name="connsiteX536" fmla="*/ 6604735 w 7467600"/>
              <a:gd name="connsiteY536" fmla="*/ 2041381 h 6858000"/>
              <a:gd name="connsiteX537" fmla="*/ 7204487 w 7467600"/>
              <a:gd name="connsiteY537" fmla="*/ 2742112 h 6858000"/>
              <a:gd name="connsiteX538" fmla="*/ 7131592 w 7467600"/>
              <a:gd name="connsiteY538" fmla="*/ 2672096 h 6858000"/>
              <a:gd name="connsiteX539" fmla="*/ 6996344 w 7467600"/>
              <a:gd name="connsiteY539" fmla="*/ 2518310 h 6858000"/>
              <a:gd name="connsiteX540" fmla="*/ 6735495 w 7467600"/>
              <a:gd name="connsiteY540" fmla="*/ 2196890 h 6858000"/>
              <a:gd name="connsiteX541" fmla="*/ 6721901 w 7467600"/>
              <a:gd name="connsiteY541" fmla="*/ 2179274 h 6858000"/>
              <a:gd name="connsiteX542" fmla="*/ 6604735 w 7467600"/>
              <a:gd name="connsiteY542" fmla="*/ 2041381 h 6858000"/>
              <a:gd name="connsiteX543" fmla="*/ 6591670 w 7467600"/>
              <a:gd name="connsiteY543" fmla="*/ 1988277 h 6858000"/>
              <a:gd name="connsiteX544" fmla="*/ 6747349 w 7467600"/>
              <a:gd name="connsiteY544" fmla="*/ 2160069 h 6858000"/>
              <a:gd name="connsiteX545" fmla="*/ 6760943 w 7467600"/>
              <a:gd name="connsiteY545" fmla="*/ 2177686 h 6858000"/>
              <a:gd name="connsiteX546" fmla="*/ 7021065 w 7467600"/>
              <a:gd name="connsiteY546" fmla="*/ 2498102 h 6858000"/>
              <a:gd name="connsiteX547" fmla="*/ 7155223 w 7467600"/>
              <a:gd name="connsiteY547" fmla="*/ 2650386 h 6858000"/>
              <a:gd name="connsiteX548" fmla="*/ 7203167 w 7467600"/>
              <a:gd name="connsiteY548" fmla="*/ 2697288 h 6858000"/>
              <a:gd name="connsiteX549" fmla="*/ 6937703 w 7467600"/>
              <a:gd name="connsiteY549" fmla="*/ 2321981 h 6858000"/>
              <a:gd name="connsiteX550" fmla="*/ 6591670 w 7467600"/>
              <a:gd name="connsiteY550" fmla="*/ 1988277 h 6858000"/>
              <a:gd name="connsiteX551" fmla="*/ 5798671 w 7467600"/>
              <a:gd name="connsiteY551" fmla="*/ 1981601 h 6858000"/>
              <a:gd name="connsiteX552" fmla="*/ 5754709 w 7467600"/>
              <a:gd name="connsiteY552" fmla="*/ 2071454 h 6858000"/>
              <a:gd name="connsiteX553" fmla="*/ 5763044 w 7467600"/>
              <a:gd name="connsiteY553" fmla="*/ 2842206 h 6858000"/>
              <a:gd name="connsiteX554" fmla="*/ 5764974 w 7467600"/>
              <a:gd name="connsiteY554" fmla="*/ 2799609 h 6858000"/>
              <a:gd name="connsiteX555" fmla="*/ 5767665 w 7467600"/>
              <a:gd name="connsiteY555" fmla="*/ 2666409 h 6858000"/>
              <a:gd name="connsiteX556" fmla="*/ 5763055 w 7467600"/>
              <a:gd name="connsiteY556" fmla="*/ 2579705 h 6858000"/>
              <a:gd name="connsiteX557" fmla="*/ 5758079 w 7467600"/>
              <a:gd name="connsiteY557" fmla="*/ 2492508 h 6858000"/>
              <a:gd name="connsiteX558" fmla="*/ 5779325 w 7467600"/>
              <a:gd name="connsiteY558" fmla="*/ 2197069 h 6858000"/>
              <a:gd name="connsiteX559" fmla="*/ 5798671 w 7467600"/>
              <a:gd name="connsiteY559" fmla="*/ 1981601 h 6858000"/>
              <a:gd name="connsiteX560" fmla="*/ 5829202 w 7467600"/>
              <a:gd name="connsiteY560" fmla="*/ 1971679 h 6858000"/>
              <a:gd name="connsiteX561" fmla="*/ 5809558 w 7467600"/>
              <a:gd name="connsiteY561" fmla="*/ 2198043 h 6858000"/>
              <a:gd name="connsiteX562" fmla="*/ 5788653 w 7467600"/>
              <a:gd name="connsiteY562" fmla="*/ 2489430 h 6858000"/>
              <a:gd name="connsiteX563" fmla="*/ 5793439 w 7467600"/>
              <a:gd name="connsiteY563" fmla="*/ 2575235 h 6858000"/>
              <a:gd name="connsiteX564" fmla="*/ 5796837 w 7467600"/>
              <a:gd name="connsiteY564" fmla="*/ 2637633 h 6858000"/>
              <a:gd name="connsiteX565" fmla="*/ 5818614 w 7467600"/>
              <a:gd name="connsiteY565" fmla="*/ 2473055 h 6858000"/>
              <a:gd name="connsiteX566" fmla="*/ 5829202 w 7467600"/>
              <a:gd name="connsiteY566" fmla="*/ 1971679 h 6858000"/>
              <a:gd name="connsiteX567" fmla="*/ 5911389 w 7467600"/>
              <a:gd name="connsiteY567" fmla="*/ 1898371 h 6858000"/>
              <a:gd name="connsiteX568" fmla="*/ 6237627 w 7467600"/>
              <a:gd name="connsiteY568" fmla="*/ 2231921 h 6858000"/>
              <a:gd name="connsiteX569" fmla="*/ 5911389 w 7467600"/>
              <a:gd name="connsiteY569" fmla="*/ 1898371 h 6858000"/>
              <a:gd name="connsiteX570" fmla="*/ 6944437 w 7467600"/>
              <a:gd name="connsiteY570" fmla="*/ 1575402 h 6858000"/>
              <a:gd name="connsiteX571" fmla="*/ 6304730 w 7467600"/>
              <a:gd name="connsiteY571" fmla="*/ 1766654 h 6858000"/>
              <a:gd name="connsiteX572" fmla="*/ 6944437 w 7467600"/>
              <a:gd name="connsiteY572" fmla="*/ 1575402 h 6858000"/>
              <a:gd name="connsiteX573" fmla="*/ 7019523 w 7467600"/>
              <a:gd name="connsiteY573" fmla="*/ 1519450 h 6858000"/>
              <a:gd name="connsiteX574" fmla="*/ 6298091 w 7467600"/>
              <a:gd name="connsiteY574" fmla="*/ 1737122 h 6858000"/>
              <a:gd name="connsiteX575" fmla="*/ 7019523 w 7467600"/>
              <a:gd name="connsiteY575" fmla="*/ 1519450 h 6858000"/>
              <a:gd name="connsiteX576" fmla="*/ 2399523 w 7467600"/>
              <a:gd name="connsiteY576" fmla="*/ 1428234 h 6858000"/>
              <a:gd name="connsiteX577" fmla="*/ 2224982 w 7467600"/>
              <a:gd name="connsiteY577" fmla="*/ 1826201 h 6858000"/>
              <a:gd name="connsiteX578" fmla="*/ 2096099 w 7467600"/>
              <a:gd name="connsiteY578" fmla="*/ 2345900 h 6858000"/>
              <a:gd name="connsiteX579" fmla="*/ 2283317 w 7467600"/>
              <a:gd name="connsiteY579" fmla="*/ 1796925 h 6858000"/>
              <a:gd name="connsiteX580" fmla="*/ 2399523 w 7467600"/>
              <a:gd name="connsiteY580" fmla="*/ 1428234 h 6858000"/>
              <a:gd name="connsiteX581" fmla="*/ 2448558 w 7467600"/>
              <a:gd name="connsiteY581" fmla="*/ 1373435 h 6858000"/>
              <a:gd name="connsiteX582" fmla="*/ 2312521 w 7467600"/>
              <a:gd name="connsiteY582" fmla="*/ 1806140 h 6858000"/>
              <a:gd name="connsiteX583" fmla="*/ 2127533 w 7467600"/>
              <a:gd name="connsiteY583" fmla="*/ 2348380 h 6858000"/>
              <a:gd name="connsiteX584" fmla="*/ 2358080 w 7467600"/>
              <a:gd name="connsiteY584" fmla="*/ 1866134 h 6858000"/>
              <a:gd name="connsiteX585" fmla="*/ 2407436 w 7467600"/>
              <a:gd name="connsiteY585" fmla="*/ 1651070 h 6858000"/>
              <a:gd name="connsiteX586" fmla="*/ 2448558 w 7467600"/>
              <a:gd name="connsiteY586" fmla="*/ 1373435 h 6858000"/>
              <a:gd name="connsiteX587" fmla="*/ 278707 w 7467600"/>
              <a:gd name="connsiteY587" fmla="*/ 1352270 h 6858000"/>
              <a:gd name="connsiteX588" fmla="*/ 321570 w 7467600"/>
              <a:gd name="connsiteY588" fmla="*/ 1861610 h 6858000"/>
              <a:gd name="connsiteX589" fmla="*/ 294281 w 7467600"/>
              <a:gd name="connsiteY589" fmla="*/ 1440658 h 6858000"/>
              <a:gd name="connsiteX590" fmla="*/ 278707 w 7467600"/>
              <a:gd name="connsiteY590" fmla="*/ 1352270 h 6858000"/>
              <a:gd name="connsiteX591" fmla="*/ 1423821 w 7467600"/>
              <a:gd name="connsiteY591" fmla="*/ 1351958 h 6858000"/>
              <a:gd name="connsiteX592" fmla="*/ 1638521 w 7467600"/>
              <a:gd name="connsiteY592" fmla="*/ 1908470 h 6858000"/>
              <a:gd name="connsiteX593" fmla="*/ 1754199 w 7467600"/>
              <a:gd name="connsiteY593" fmla="*/ 2149284 h 6858000"/>
              <a:gd name="connsiteX594" fmla="*/ 1908359 w 7467600"/>
              <a:gd name="connsiteY594" fmla="*/ 2364988 h 6858000"/>
              <a:gd name="connsiteX595" fmla="*/ 1647661 w 7467600"/>
              <a:gd name="connsiteY595" fmla="*/ 1825945 h 6858000"/>
              <a:gd name="connsiteX596" fmla="*/ 1423821 w 7467600"/>
              <a:gd name="connsiteY596" fmla="*/ 1351958 h 6858000"/>
              <a:gd name="connsiteX597" fmla="*/ 1431890 w 7467600"/>
              <a:gd name="connsiteY597" fmla="*/ 1306475 h 6858000"/>
              <a:gd name="connsiteX598" fmla="*/ 1507597 w 7467600"/>
              <a:gd name="connsiteY598" fmla="*/ 1446132 h 6858000"/>
              <a:gd name="connsiteX599" fmla="*/ 1674586 w 7467600"/>
              <a:gd name="connsiteY599" fmla="*/ 1813832 h 6858000"/>
              <a:gd name="connsiteX600" fmla="*/ 1815950 w 7467600"/>
              <a:gd name="connsiteY600" fmla="*/ 2128564 h 6858000"/>
              <a:gd name="connsiteX601" fmla="*/ 1984242 w 7467600"/>
              <a:gd name="connsiteY601" fmla="*/ 2430829 h 6858000"/>
              <a:gd name="connsiteX602" fmla="*/ 2014023 w 7467600"/>
              <a:gd name="connsiteY602" fmla="*/ 2450995 h 6858000"/>
              <a:gd name="connsiteX603" fmla="*/ 1747337 w 7467600"/>
              <a:gd name="connsiteY603" fmla="*/ 1855264 h 6858000"/>
              <a:gd name="connsiteX604" fmla="*/ 1533749 w 7467600"/>
              <a:gd name="connsiteY604" fmla="*/ 1478656 h 6858000"/>
              <a:gd name="connsiteX605" fmla="*/ 1431890 w 7467600"/>
              <a:gd name="connsiteY605" fmla="*/ 1306475 h 6858000"/>
              <a:gd name="connsiteX606" fmla="*/ 5052692 w 7467600"/>
              <a:gd name="connsiteY606" fmla="*/ 1292994 h 6858000"/>
              <a:gd name="connsiteX607" fmla="*/ 5200661 w 7467600"/>
              <a:gd name="connsiteY607" fmla="*/ 1635186 h 6858000"/>
              <a:gd name="connsiteX608" fmla="*/ 5297138 w 7467600"/>
              <a:gd name="connsiteY608" fmla="*/ 1906351 h 6858000"/>
              <a:gd name="connsiteX609" fmla="*/ 5052692 w 7467600"/>
              <a:gd name="connsiteY609" fmla="*/ 1292994 h 6858000"/>
              <a:gd name="connsiteX610" fmla="*/ 5009948 w 7467600"/>
              <a:gd name="connsiteY610" fmla="*/ 1273619 h 6858000"/>
              <a:gd name="connsiteX611" fmla="*/ 5121777 w 7467600"/>
              <a:gd name="connsiteY611" fmla="*/ 1654213 h 6858000"/>
              <a:gd name="connsiteX612" fmla="*/ 5293545 w 7467600"/>
              <a:gd name="connsiteY612" fmla="*/ 2072247 h 6858000"/>
              <a:gd name="connsiteX613" fmla="*/ 5294042 w 7467600"/>
              <a:gd name="connsiteY613" fmla="*/ 2065019 h 6858000"/>
              <a:gd name="connsiteX614" fmla="*/ 5171936 w 7467600"/>
              <a:gd name="connsiteY614" fmla="*/ 1647613 h 6858000"/>
              <a:gd name="connsiteX615" fmla="*/ 5009948 w 7467600"/>
              <a:gd name="connsiteY615" fmla="*/ 1273619 h 6858000"/>
              <a:gd name="connsiteX616" fmla="*/ 655236 w 7467600"/>
              <a:gd name="connsiteY616" fmla="*/ 1268632 h 6858000"/>
              <a:gd name="connsiteX617" fmla="*/ 839521 w 7467600"/>
              <a:gd name="connsiteY617" fmla="*/ 1685315 h 6858000"/>
              <a:gd name="connsiteX618" fmla="*/ 1109416 w 7467600"/>
              <a:gd name="connsiteY618" fmla="*/ 2061663 h 6858000"/>
              <a:gd name="connsiteX619" fmla="*/ 1298300 w 7467600"/>
              <a:gd name="connsiteY619" fmla="*/ 2247742 h 6858000"/>
              <a:gd name="connsiteX620" fmla="*/ 1125871 w 7467600"/>
              <a:gd name="connsiteY620" fmla="*/ 1989513 h 6858000"/>
              <a:gd name="connsiteX621" fmla="*/ 981574 w 7467600"/>
              <a:gd name="connsiteY621" fmla="*/ 1783157 h 6858000"/>
              <a:gd name="connsiteX622" fmla="*/ 922198 w 7467600"/>
              <a:gd name="connsiteY622" fmla="*/ 1677437 h 6858000"/>
              <a:gd name="connsiteX623" fmla="*/ 869293 w 7467600"/>
              <a:gd name="connsiteY623" fmla="*/ 1583214 h 6858000"/>
              <a:gd name="connsiteX624" fmla="*/ 751431 w 7467600"/>
              <a:gd name="connsiteY624" fmla="*/ 1405731 h 6858000"/>
              <a:gd name="connsiteX625" fmla="*/ 655236 w 7467600"/>
              <a:gd name="connsiteY625" fmla="*/ 1268632 h 6858000"/>
              <a:gd name="connsiteX626" fmla="*/ 6516292 w 7467600"/>
              <a:gd name="connsiteY626" fmla="*/ 1263064 h 6858000"/>
              <a:gd name="connsiteX627" fmla="*/ 5736320 w 7467600"/>
              <a:gd name="connsiteY627" fmla="*/ 1501803 h 6858000"/>
              <a:gd name="connsiteX628" fmla="*/ 6516292 w 7467600"/>
              <a:gd name="connsiteY628" fmla="*/ 1263064 h 6858000"/>
              <a:gd name="connsiteX629" fmla="*/ 291466 w 7467600"/>
              <a:gd name="connsiteY629" fmla="*/ 1250369 h 6858000"/>
              <a:gd name="connsiteX630" fmla="*/ 323180 w 7467600"/>
              <a:gd name="connsiteY630" fmla="*/ 1435283 h 6858000"/>
              <a:gd name="connsiteX631" fmla="*/ 349381 w 7467600"/>
              <a:gd name="connsiteY631" fmla="*/ 1875041 h 6858000"/>
              <a:gd name="connsiteX632" fmla="*/ 374363 w 7467600"/>
              <a:gd name="connsiteY632" fmla="*/ 1506494 h 6858000"/>
              <a:gd name="connsiteX633" fmla="*/ 302168 w 7467600"/>
              <a:gd name="connsiteY633" fmla="*/ 1274495 h 6858000"/>
              <a:gd name="connsiteX634" fmla="*/ 291466 w 7467600"/>
              <a:gd name="connsiteY634" fmla="*/ 1250369 h 6858000"/>
              <a:gd name="connsiteX635" fmla="*/ 678222 w 7467600"/>
              <a:gd name="connsiteY635" fmla="*/ 1248670 h 6858000"/>
              <a:gd name="connsiteX636" fmla="*/ 775536 w 7467600"/>
              <a:gd name="connsiteY636" fmla="*/ 1388015 h 6858000"/>
              <a:gd name="connsiteX637" fmla="*/ 894529 w 7467600"/>
              <a:gd name="connsiteY637" fmla="*/ 1567739 h 6858000"/>
              <a:gd name="connsiteX638" fmla="*/ 948000 w 7467600"/>
              <a:gd name="connsiteY638" fmla="*/ 1663088 h 6858000"/>
              <a:gd name="connsiteX639" fmla="*/ 1006812 w 7467600"/>
              <a:gd name="connsiteY639" fmla="*/ 1767683 h 6858000"/>
              <a:gd name="connsiteX640" fmla="*/ 1149133 w 7467600"/>
              <a:gd name="connsiteY640" fmla="*/ 1971513 h 6858000"/>
              <a:gd name="connsiteX641" fmla="*/ 1333952 w 7467600"/>
              <a:gd name="connsiteY641" fmla="*/ 2251620 h 6858000"/>
              <a:gd name="connsiteX642" fmla="*/ 1337329 w 7467600"/>
              <a:gd name="connsiteY642" fmla="*/ 2258350 h 6858000"/>
              <a:gd name="connsiteX643" fmla="*/ 1014726 w 7467600"/>
              <a:gd name="connsiteY643" fmla="*/ 1615556 h 6858000"/>
              <a:gd name="connsiteX644" fmla="*/ 678222 w 7467600"/>
              <a:gd name="connsiteY644" fmla="*/ 1248670 h 6858000"/>
              <a:gd name="connsiteX645" fmla="*/ 6691602 w 7467600"/>
              <a:gd name="connsiteY645" fmla="*/ 1140573 h 6858000"/>
              <a:gd name="connsiteX646" fmla="*/ 6571100 w 7467600"/>
              <a:gd name="connsiteY646" fmla="*/ 1183662 h 6858000"/>
              <a:gd name="connsiteX647" fmla="*/ 6241687 w 7467600"/>
              <a:gd name="connsiteY647" fmla="*/ 1257600 h 6858000"/>
              <a:gd name="connsiteX648" fmla="*/ 5693009 w 7467600"/>
              <a:gd name="connsiteY648" fmla="*/ 1478256 h 6858000"/>
              <a:gd name="connsiteX649" fmla="*/ 6548420 w 7467600"/>
              <a:gd name="connsiteY649" fmla="*/ 1214599 h 6858000"/>
              <a:gd name="connsiteX650" fmla="*/ 6605473 w 7467600"/>
              <a:gd name="connsiteY650" fmla="*/ 1184686 h 6858000"/>
              <a:gd name="connsiteX651" fmla="*/ 6691602 w 7467600"/>
              <a:gd name="connsiteY651" fmla="*/ 1140573 h 6858000"/>
              <a:gd name="connsiteX652" fmla="*/ 4002475 w 7467600"/>
              <a:gd name="connsiteY652" fmla="*/ 1037802 h 6858000"/>
              <a:gd name="connsiteX653" fmla="*/ 4000324 w 7467600"/>
              <a:gd name="connsiteY653" fmla="*/ 1039362 h 6858000"/>
              <a:gd name="connsiteX654" fmla="*/ 4002862 w 7467600"/>
              <a:gd name="connsiteY654" fmla="*/ 1042866 h 6858000"/>
              <a:gd name="connsiteX655" fmla="*/ 4002475 w 7467600"/>
              <a:gd name="connsiteY655" fmla="*/ 1037802 h 6858000"/>
              <a:gd name="connsiteX656" fmla="*/ 506322 w 7467600"/>
              <a:gd name="connsiteY656" fmla="*/ 1020997 h 6858000"/>
              <a:gd name="connsiteX657" fmla="*/ 533068 w 7467600"/>
              <a:gd name="connsiteY657" fmla="*/ 1029409 h 6858000"/>
              <a:gd name="connsiteX658" fmla="*/ 1232525 w 7467600"/>
              <a:gd name="connsiteY658" fmla="*/ 1804675 h 6858000"/>
              <a:gd name="connsiteX659" fmla="*/ 1388858 w 7467600"/>
              <a:gd name="connsiteY659" fmla="*/ 2368011 h 6858000"/>
              <a:gd name="connsiteX660" fmla="*/ 1384098 w 7467600"/>
              <a:gd name="connsiteY660" fmla="*/ 2378125 h 6858000"/>
              <a:gd name="connsiteX661" fmla="*/ 1425393 w 7467600"/>
              <a:gd name="connsiteY661" fmla="*/ 2589124 h 6858000"/>
              <a:gd name="connsiteX662" fmla="*/ 1424001 w 7467600"/>
              <a:gd name="connsiteY662" fmla="*/ 2597541 h 6858000"/>
              <a:gd name="connsiteX663" fmla="*/ 2152729 w 7467600"/>
              <a:gd name="connsiteY663" fmla="*/ 2864487 h 6858000"/>
              <a:gd name="connsiteX664" fmla="*/ 2020609 w 7467600"/>
              <a:gd name="connsiteY664" fmla="*/ 2539671 h 6858000"/>
              <a:gd name="connsiteX665" fmla="*/ 2018920 w 7467600"/>
              <a:gd name="connsiteY665" fmla="*/ 2536309 h 6858000"/>
              <a:gd name="connsiteX666" fmla="*/ 1342441 w 7467600"/>
              <a:gd name="connsiteY666" fmla="*/ 1173017 h 6858000"/>
              <a:gd name="connsiteX667" fmla="*/ 1367925 w 7467600"/>
              <a:gd name="connsiteY667" fmla="*/ 1135648 h 6858000"/>
              <a:gd name="connsiteX668" fmla="*/ 1771401 w 7467600"/>
              <a:gd name="connsiteY668" fmla="*/ 1806673 h 6858000"/>
              <a:gd name="connsiteX669" fmla="*/ 1972385 w 7467600"/>
              <a:gd name="connsiteY669" fmla="*/ 2198735 h 6858000"/>
              <a:gd name="connsiteX670" fmla="*/ 2040892 w 7467600"/>
              <a:gd name="connsiteY670" fmla="*/ 2405205 h 6858000"/>
              <a:gd name="connsiteX671" fmla="*/ 2131689 w 7467600"/>
              <a:gd name="connsiteY671" fmla="*/ 1936926 h 6858000"/>
              <a:gd name="connsiteX672" fmla="*/ 2454820 w 7467600"/>
              <a:gd name="connsiteY672" fmla="*/ 1248808 h 6858000"/>
              <a:gd name="connsiteX673" fmla="*/ 2492512 w 7467600"/>
              <a:gd name="connsiteY673" fmla="*/ 1302920 h 6858000"/>
              <a:gd name="connsiteX674" fmla="*/ 2081216 w 7467600"/>
              <a:gd name="connsiteY674" fmla="*/ 2527513 h 6858000"/>
              <a:gd name="connsiteX675" fmla="*/ 2081211 w 7467600"/>
              <a:gd name="connsiteY675" fmla="*/ 2528916 h 6858000"/>
              <a:gd name="connsiteX676" fmla="*/ 2199067 w 7467600"/>
              <a:gd name="connsiteY676" fmla="*/ 2884061 h 6858000"/>
              <a:gd name="connsiteX677" fmla="*/ 3192586 w 7467600"/>
              <a:gd name="connsiteY677" fmla="*/ 3411496 h 6858000"/>
              <a:gd name="connsiteX678" fmla="*/ 3182620 w 7467600"/>
              <a:gd name="connsiteY678" fmla="*/ 3483279 h 6858000"/>
              <a:gd name="connsiteX679" fmla="*/ 2435119 w 7467600"/>
              <a:gd name="connsiteY679" fmla="*/ 3080173 h 6858000"/>
              <a:gd name="connsiteX680" fmla="*/ 2410152 w 7467600"/>
              <a:gd name="connsiteY680" fmla="*/ 3063751 h 6858000"/>
              <a:gd name="connsiteX681" fmla="*/ 2408099 w 7467600"/>
              <a:gd name="connsiteY681" fmla="*/ 3064403 h 6858000"/>
              <a:gd name="connsiteX682" fmla="*/ 2407218 w 7467600"/>
              <a:gd name="connsiteY682" fmla="*/ 3070324 h 6858000"/>
              <a:gd name="connsiteX683" fmla="*/ 2380138 w 7467600"/>
              <a:gd name="connsiteY683" fmla="*/ 3099341 h 6858000"/>
              <a:gd name="connsiteX684" fmla="*/ 1765923 w 7467600"/>
              <a:gd name="connsiteY684" fmla="*/ 3581043 h 6858000"/>
              <a:gd name="connsiteX685" fmla="*/ 1702258 w 7467600"/>
              <a:gd name="connsiteY685" fmla="*/ 3612286 h 6858000"/>
              <a:gd name="connsiteX686" fmla="*/ 1538370 w 7467600"/>
              <a:gd name="connsiteY686" fmla="*/ 3811804 h 6858000"/>
              <a:gd name="connsiteX687" fmla="*/ 542867 w 7467600"/>
              <a:gd name="connsiteY687" fmla="*/ 4944092 h 6858000"/>
              <a:gd name="connsiteX688" fmla="*/ 515800 w 7467600"/>
              <a:gd name="connsiteY688" fmla="*/ 4862180 h 6858000"/>
              <a:gd name="connsiteX689" fmla="*/ 909145 w 7467600"/>
              <a:gd name="connsiteY689" fmla="*/ 4199225 h 6858000"/>
              <a:gd name="connsiteX690" fmla="*/ 1214067 w 7467600"/>
              <a:gd name="connsiteY690" fmla="*/ 3908561 h 6858000"/>
              <a:gd name="connsiteX691" fmla="*/ 640967 w 7467600"/>
              <a:gd name="connsiteY691" fmla="*/ 4105601 h 6858000"/>
              <a:gd name="connsiteX692" fmla="*/ 112563 w 7467600"/>
              <a:gd name="connsiteY692" fmla="*/ 4396952 h 6858000"/>
              <a:gd name="connsiteX693" fmla="*/ 0 w 7467600"/>
              <a:gd name="connsiteY693" fmla="*/ 4466006 h 6858000"/>
              <a:gd name="connsiteX694" fmla="*/ 0 w 7467600"/>
              <a:gd name="connsiteY694" fmla="*/ 4233763 h 6858000"/>
              <a:gd name="connsiteX695" fmla="*/ 36881 w 7467600"/>
              <a:gd name="connsiteY695" fmla="*/ 4200118 h 6858000"/>
              <a:gd name="connsiteX696" fmla="*/ 910534 w 7467600"/>
              <a:gd name="connsiteY696" fmla="*/ 3629753 h 6858000"/>
              <a:gd name="connsiteX697" fmla="*/ 1578717 w 7467600"/>
              <a:gd name="connsiteY697" fmla="*/ 3575982 h 6858000"/>
              <a:gd name="connsiteX698" fmla="*/ 2338780 w 7467600"/>
              <a:gd name="connsiteY698" fmla="*/ 3033725 h 6858000"/>
              <a:gd name="connsiteX699" fmla="*/ 1807991 w 7467600"/>
              <a:gd name="connsiteY699" fmla="*/ 2807184 h 6858000"/>
              <a:gd name="connsiteX700" fmla="*/ 1416358 w 7467600"/>
              <a:gd name="connsiteY700" fmla="*/ 3112571 h 6858000"/>
              <a:gd name="connsiteX701" fmla="*/ 939066 w 7467600"/>
              <a:gd name="connsiteY701" fmla="*/ 3378798 h 6858000"/>
              <a:gd name="connsiteX702" fmla="*/ 115099 w 7467600"/>
              <a:gd name="connsiteY702" fmla="*/ 3607650 h 6858000"/>
              <a:gd name="connsiteX703" fmla="*/ 97284 w 7467600"/>
              <a:gd name="connsiteY703" fmla="*/ 3520393 h 6858000"/>
              <a:gd name="connsiteX704" fmla="*/ 922050 w 7467600"/>
              <a:gd name="connsiteY704" fmla="*/ 3074867 h 6858000"/>
              <a:gd name="connsiteX705" fmla="*/ 1405265 w 7467600"/>
              <a:gd name="connsiteY705" fmla="*/ 3016319 h 6858000"/>
              <a:gd name="connsiteX706" fmla="*/ 1407512 w 7467600"/>
              <a:gd name="connsiteY706" fmla="*/ 3018001 h 6858000"/>
              <a:gd name="connsiteX707" fmla="*/ 1726266 w 7467600"/>
              <a:gd name="connsiteY707" fmla="*/ 2777274 h 6858000"/>
              <a:gd name="connsiteX708" fmla="*/ 625390 w 7467600"/>
              <a:gd name="connsiteY708" fmla="*/ 2514541 h 6858000"/>
              <a:gd name="connsiteX709" fmla="*/ 619799 w 7467600"/>
              <a:gd name="connsiteY709" fmla="*/ 2527180 h 6858000"/>
              <a:gd name="connsiteX710" fmla="*/ 310030 w 7467600"/>
              <a:gd name="connsiteY710" fmla="*/ 2771818 h 6858000"/>
              <a:gd name="connsiteX711" fmla="*/ 173877 w 7467600"/>
              <a:gd name="connsiteY711" fmla="*/ 2937056 h 6858000"/>
              <a:gd name="connsiteX712" fmla="*/ 77889 w 7467600"/>
              <a:gd name="connsiteY712" fmla="*/ 3138440 h 6858000"/>
              <a:gd name="connsiteX713" fmla="*/ 0 w 7467600"/>
              <a:gd name="connsiteY713" fmla="*/ 3271395 h 6858000"/>
              <a:gd name="connsiteX714" fmla="*/ 0 w 7467600"/>
              <a:gd name="connsiteY714" fmla="*/ 3153002 h 6858000"/>
              <a:gd name="connsiteX715" fmla="*/ 2386 w 7467600"/>
              <a:gd name="connsiteY715" fmla="*/ 3149203 h 6858000"/>
              <a:gd name="connsiteX716" fmla="*/ 89753 w 7467600"/>
              <a:gd name="connsiteY716" fmla="*/ 2987702 h 6858000"/>
              <a:gd name="connsiteX717" fmla="*/ 76869 w 7467600"/>
              <a:gd name="connsiteY717" fmla="*/ 3005404 h 6858000"/>
              <a:gd name="connsiteX718" fmla="*/ 32049 w 7467600"/>
              <a:gd name="connsiteY718" fmla="*/ 3065814 h 6858000"/>
              <a:gd name="connsiteX719" fmla="*/ 0 w 7467600"/>
              <a:gd name="connsiteY719" fmla="*/ 3108744 h 6858000"/>
              <a:gd name="connsiteX720" fmla="*/ 0 w 7467600"/>
              <a:gd name="connsiteY720" fmla="*/ 3058059 h 6858000"/>
              <a:gd name="connsiteX721" fmla="*/ 7610 w 7467600"/>
              <a:gd name="connsiteY721" fmla="*/ 3047889 h 6858000"/>
              <a:gd name="connsiteX722" fmla="*/ 52419 w 7467600"/>
              <a:gd name="connsiteY722" fmla="*/ 2987479 h 6858000"/>
              <a:gd name="connsiteX723" fmla="*/ 59142 w 7467600"/>
              <a:gd name="connsiteY723" fmla="*/ 2978488 h 6858000"/>
              <a:gd name="connsiteX724" fmla="*/ 0 w 7467600"/>
              <a:gd name="connsiteY724" fmla="*/ 3015334 h 6858000"/>
              <a:gd name="connsiteX725" fmla="*/ 0 w 7467600"/>
              <a:gd name="connsiteY725" fmla="*/ 2914286 h 6858000"/>
              <a:gd name="connsiteX726" fmla="*/ 36383 w 7467600"/>
              <a:gd name="connsiteY726" fmla="*/ 2901128 h 6858000"/>
              <a:gd name="connsiteX727" fmla="*/ 156329 w 7467600"/>
              <a:gd name="connsiteY727" fmla="*/ 2840533 h 6858000"/>
              <a:gd name="connsiteX728" fmla="*/ 358355 w 7467600"/>
              <a:gd name="connsiteY728" fmla="*/ 2620471 h 6858000"/>
              <a:gd name="connsiteX729" fmla="*/ 510577 w 7467600"/>
              <a:gd name="connsiteY729" fmla="*/ 2501244 h 6858000"/>
              <a:gd name="connsiteX730" fmla="*/ 211967 w 7467600"/>
              <a:gd name="connsiteY730" fmla="*/ 2479171 h 6858000"/>
              <a:gd name="connsiteX731" fmla="*/ 0 w 7467600"/>
              <a:gd name="connsiteY731" fmla="*/ 2476398 h 6858000"/>
              <a:gd name="connsiteX732" fmla="*/ 0 w 7467600"/>
              <a:gd name="connsiteY732" fmla="*/ 2389189 h 6858000"/>
              <a:gd name="connsiteX733" fmla="*/ 103062 w 7467600"/>
              <a:gd name="connsiteY733" fmla="*/ 2389518 h 6858000"/>
              <a:gd name="connsiteX734" fmla="*/ 510734 w 7467600"/>
              <a:gd name="connsiteY734" fmla="*/ 2416201 h 6858000"/>
              <a:gd name="connsiteX735" fmla="*/ 279257 w 7467600"/>
              <a:gd name="connsiteY735" fmla="*/ 2092102 h 6858000"/>
              <a:gd name="connsiteX736" fmla="*/ 65265 w 7467600"/>
              <a:gd name="connsiteY736" fmla="*/ 2006049 h 6858000"/>
              <a:gd name="connsiteX737" fmla="*/ 0 w 7467600"/>
              <a:gd name="connsiteY737" fmla="*/ 1982532 h 6858000"/>
              <a:gd name="connsiteX738" fmla="*/ 0 w 7467600"/>
              <a:gd name="connsiteY738" fmla="*/ 1912789 h 6858000"/>
              <a:gd name="connsiteX739" fmla="*/ 97460 w 7467600"/>
              <a:gd name="connsiteY739" fmla="*/ 1953725 h 6858000"/>
              <a:gd name="connsiteX740" fmla="*/ 221272 w 7467600"/>
              <a:gd name="connsiteY740" fmla="*/ 1980766 h 6858000"/>
              <a:gd name="connsiteX741" fmla="*/ 116765 w 7467600"/>
              <a:gd name="connsiteY741" fmla="*/ 1911033 h 6858000"/>
              <a:gd name="connsiteX742" fmla="*/ 16405 w 7467600"/>
              <a:gd name="connsiteY742" fmla="*/ 1803412 h 6858000"/>
              <a:gd name="connsiteX743" fmla="*/ 0 w 7467600"/>
              <a:gd name="connsiteY743" fmla="*/ 1784777 h 6858000"/>
              <a:gd name="connsiteX744" fmla="*/ 0 w 7467600"/>
              <a:gd name="connsiteY744" fmla="*/ 1740082 h 6858000"/>
              <a:gd name="connsiteX745" fmla="*/ 39394 w 7467600"/>
              <a:gd name="connsiteY745" fmla="*/ 1784856 h 6858000"/>
              <a:gd name="connsiteX746" fmla="*/ 135813 w 7467600"/>
              <a:gd name="connsiteY746" fmla="*/ 1888838 h 6858000"/>
              <a:gd name="connsiteX747" fmla="*/ 242575 w 7467600"/>
              <a:gd name="connsiteY747" fmla="*/ 1958841 h 6858000"/>
              <a:gd name="connsiteX748" fmla="*/ 82197 w 7467600"/>
              <a:gd name="connsiteY748" fmla="*/ 1754826 h 6858000"/>
              <a:gd name="connsiteX749" fmla="*/ 0 w 7467600"/>
              <a:gd name="connsiteY749" fmla="*/ 1679650 h 6858000"/>
              <a:gd name="connsiteX750" fmla="*/ 0 w 7467600"/>
              <a:gd name="connsiteY750" fmla="*/ 1602463 h 6858000"/>
              <a:gd name="connsiteX751" fmla="*/ 84689 w 7467600"/>
              <a:gd name="connsiteY751" fmla="*/ 1677442 h 6858000"/>
              <a:gd name="connsiteX752" fmla="*/ 298437 w 7467600"/>
              <a:gd name="connsiteY752" fmla="*/ 1968019 h 6858000"/>
              <a:gd name="connsiteX753" fmla="*/ 227269 w 7467600"/>
              <a:gd name="connsiteY753" fmla="*/ 1114064 h 6858000"/>
              <a:gd name="connsiteX754" fmla="*/ 248003 w 7467600"/>
              <a:gd name="connsiteY754" fmla="*/ 1089613 h 6858000"/>
              <a:gd name="connsiteX755" fmla="*/ 427020 w 7467600"/>
              <a:gd name="connsiteY755" fmla="*/ 1619803 h 6858000"/>
              <a:gd name="connsiteX756" fmla="*/ 340345 w 7467600"/>
              <a:gd name="connsiteY756" fmla="*/ 2027739 h 6858000"/>
              <a:gd name="connsiteX757" fmla="*/ 360865 w 7467600"/>
              <a:gd name="connsiteY757" fmla="*/ 2044827 h 6858000"/>
              <a:gd name="connsiteX758" fmla="*/ 560414 w 7467600"/>
              <a:gd name="connsiteY758" fmla="*/ 2421457 h 6858000"/>
              <a:gd name="connsiteX759" fmla="*/ 1359703 w 7467600"/>
              <a:gd name="connsiteY759" fmla="*/ 2578554 h 6858000"/>
              <a:gd name="connsiteX760" fmla="*/ 1359422 w 7467600"/>
              <a:gd name="connsiteY760" fmla="*/ 2577994 h 6858000"/>
              <a:gd name="connsiteX761" fmla="*/ 828701 w 7467600"/>
              <a:gd name="connsiteY761" fmla="*/ 1839520 h 6858000"/>
              <a:gd name="connsiteX762" fmla="*/ 494427 w 7467600"/>
              <a:gd name="connsiteY762" fmla="*/ 1092333 h 6858000"/>
              <a:gd name="connsiteX763" fmla="*/ 506322 w 7467600"/>
              <a:gd name="connsiteY763" fmla="*/ 1020997 h 6858000"/>
              <a:gd name="connsiteX764" fmla="*/ 4570198 w 7467600"/>
              <a:gd name="connsiteY764" fmla="*/ 978081 h 6858000"/>
              <a:gd name="connsiteX765" fmla="*/ 4523691 w 7467600"/>
              <a:gd name="connsiteY765" fmla="*/ 1127776 h 6858000"/>
              <a:gd name="connsiteX766" fmla="*/ 4509875 w 7467600"/>
              <a:gd name="connsiteY766" fmla="*/ 1167552 h 6858000"/>
              <a:gd name="connsiteX767" fmla="*/ 4478168 w 7467600"/>
              <a:gd name="connsiteY767" fmla="*/ 1260735 h 6858000"/>
              <a:gd name="connsiteX768" fmla="*/ 4409309 w 7467600"/>
              <a:gd name="connsiteY768" fmla="*/ 1666996 h 6858000"/>
              <a:gd name="connsiteX769" fmla="*/ 4370031 w 7467600"/>
              <a:gd name="connsiteY769" fmla="*/ 1955666 h 6858000"/>
              <a:gd name="connsiteX770" fmla="*/ 4570198 w 7467600"/>
              <a:gd name="connsiteY770" fmla="*/ 978081 h 6858000"/>
              <a:gd name="connsiteX771" fmla="*/ 4557898 w 7467600"/>
              <a:gd name="connsiteY771" fmla="*/ 900011 h 6858000"/>
              <a:gd name="connsiteX772" fmla="*/ 4344840 w 7467600"/>
              <a:gd name="connsiteY772" fmla="*/ 1922038 h 6858000"/>
              <a:gd name="connsiteX773" fmla="*/ 4378710 w 7467600"/>
              <a:gd name="connsiteY773" fmla="*/ 1665516 h 6858000"/>
              <a:gd name="connsiteX774" fmla="*/ 4448798 w 7467600"/>
              <a:gd name="connsiteY774" fmla="*/ 1253024 h 6858000"/>
              <a:gd name="connsiteX775" fmla="*/ 4480315 w 7467600"/>
              <a:gd name="connsiteY775" fmla="*/ 1158454 h 6858000"/>
              <a:gd name="connsiteX776" fmla="*/ 4494133 w 7467600"/>
              <a:gd name="connsiteY776" fmla="*/ 1118676 h 6858000"/>
              <a:gd name="connsiteX777" fmla="*/ 4557898 w 7467600"/>
              <a:gd name="connsiteY777" fmla="*/ 900011 h 6858000"/>
              <a:gd name="connsiteX778" fmla="*/ 5870151 w 7467600"/>
              <a:gd name="connsiteY778" fmla="*/ 898890 h 6858000"/>
              <a:gd name="connsiteX779" fmla="*/ 5861335 w 7467600"/>
              <a:gd name="connsiteY779" fmla="*/ 899177 h 6858000"/>
              <a:gd name="connsiteX780" fmla="*/ 5843702 w 7467600"/>
              <a:gd name="connsiteY780" fmla="*/ 899748 h 6858000"/>
              <a:gd name="connsiteX781" fmla="*/ 5651107 w 7467600"/>
              <a:gd name="connsiteY781" fmla="*/ 920306 h 6858000"/>
              <a:gd name="connsiteX782" fmla="*/ 5459407 w 7467600"/>
              <a:gd name="connsiteY782" fmla="*/ 940975 h 6858000"/>
              <a:gd name="connsiteX783" fmla="*/ 5374846 w 7467600"/>
              <a:gd name="connsiteY783" fmla="*/ 941988 h 6858000"/>
              <a:gd name="connsiteX784" fmla="*/ 5256105 w 7467600"/>
              <a:gd name="connsiteY784" fmla="*/ 945632 h 6858000"/>
              <a:gd name="connsiteX785" fmla="*/ 5107071 w 7467600"/>
              <a:gd name="connsiteY785" fmla="*/ 969720 h 6858000"/>
              <a:gd name="connsiteX786" fmla="*/ 4998681 w 7467600"/>
              <a:gd name="connsiteY786" fmla="*/ 988771 h 6858000"/>
              <a:gd name="connsiteX787" fmla="*/ 5870151 w 7467600"/>
              <a:gd name="connsiteY787" fmla="*/ 898890 h 6858000"/>
              <a:gd name="connsiteX788" fmla="*/ 5504425 w 7467600"/>
              <a:gd name="connsiteY788" fmla="*/ 848067 h 6858000"/>
              <a:gd name="connsiteX789" fmla="*/ 4968849 w 7467600"/>
              <a:gd name="connsiteY789" fmla="*/ 962318 h 6858000"/>
              <a:gd name="connsiteX790" fmla="*/ 5104039 w 7467600"/>
              <a:gd name="connsiteY790" fmla="*/ 940634 h 6858000"/>
              <a:gd name="connsiteX791" fmla="*/ 5256311 w 7467600"/>
              <a:gd name="connsiteY791" fmla="*/ 916490 h 6858000"/>
              <a:gd name="connsiteX792" fmla="*/ 5377381 w 7467600"/>
              <a:gd name="connsiteY792" fmla="*/ 912671 h 6858000"/>
              <a:gd name="connsiteX793" fmla="*/ 5460148 w 7467600"/>
              <a:gd name="connsiteY793" fmla="*/ 911442 h 6858000"/>
              <a:gd name="connsiteX794" fmla="*/ 5648971 w 7467600"/>
              <a:gd name="connsiteY794" fmla="*/ 891331 h 6858000"/>
              <a:gd name="connsiteX795" fmla="*/ 5844807 w 7467600"/>
              <a:gd name="connsiteY795" fmla="*/ 870718 h 6858000"/>
              <a:gd name="connsiteX796" fmla="*/ 5862975 w 7467600"/>
              <a:gd name="connsiteY796" fmla="*/ 869756 h 6858000"/>
              <a:gd name="connsiteX797" fmla="*/ 5920887 w 7467600"/>
              <a:gd name="connsiteY797" fmla="*/ 865929 h 6858000"/>
              <a:gd name="connsiteX798" fmla="*/ 5504425 w 7467600"/>
              <a:gd name="connsiteY798" fmla="*/ 848067 h 6858000"/>
              <a:gd name="connsiteX799" fmla="*/ 3607114 w 7467600"/>
              <a:gd name="connsiteY799" fmla="*/ 467441 h 6858000"/>
              <a:gd name="connsiteX800" fmla="*/ 3296242 w 7467600"/>
              <a:gd name="connsiteY800" fmla="*/ 807991 h 6858000"/>
              <a:gd name="connsiteX801" fmla="*/ 3174674 w 7467600"/>
              <a:gd name="connsiteY801" fmla="*/ 919759 h 6858000"/>
              <a:gd name="connsiteX802" fmla="*/ 3042978 w 7467600"/>
              <a:gd name="connsiteY802" fmla="*/ 1054894 h 6858000"/>
              <a:gd name="connsiteX803" fmla="*/ 2968914 w 7467600"/>
              <a:gd name="connsiteY803" fmla="*/ 1133756 h 6858000"/>
              <a:gd name="connsiteX804" fmla="*/ 3103823 w 7467600"/>
              <a:gd name="connsiteY804" fmla="*/ 1026814 h 6858000"/>
              <a:gd name="connsiteX805" fmla="*/ 3607114 w 7467600"/>
              <a:gd name="connsiteY805" fmla="*/ 467441 h 6858000"/>
              <a:gd name="connsiteX806" fmla="*/ 3744487 w 7467600"/>
              <a:gd name="connsiteY806" fmla="*/ 383136 h 6858000"/>
              <a:gd name="connsiteX807" fmla="*/ 3970213 w 7467600"/>
              <a:gd name="connsiteY807" fmla="*/ 995559 h 6858000"/>
              <a:gd name="connsiteX808" fmla="*/ 3744487 w 7467600"/>
              <a:gd name="connsiteY808" fmla="*/ 383136 h 6858000"/>
              <a:gd name="connsiteX809" fmla="*/ 3624562 w 7467600"/>
              <a:gd name="connsiteY809" fmla="*/ 367041 h 6858000"/>
              <a:gd name="connsiteX810" fmla="*/ 3489712 w 7467600"/>
              <a:gd name="connsiteY810" fmla="*/ 485386 h 6858000"/>
              <a:gd name="connsiteX811" fmla="*/ 3182994 w 7467600"/>
              <a:gd name="connsiteY811" fmla="*/ 828265 h 6858000"/>
              <a:gd name="connsiteX812" fmla="*/ 2892114 w 7467600"/>
              <a:gd name="connsiteY812" fmla="*/ 1172635 h 6858000"/>
              <a:gd name="connsiteX813" fmla="*/ 3021459 w 7467600"/>
              <a:gd name="connsiteY813" fmla="*/ 1035385 h 6858000"/>
              <a:gd name="connsiteX814" fmla="*/ 3153873 w 7467600"/>
              <a:gd name="connsiteY814" fmla="*/ 898971 h 6858000"/>
              <a:gd name="connsiteX815" fmla="*/ 3276511 w 7467600"/>
              <a:gd name="connsiteY815" fmla="*/ 786423 h 6858000"/>
              <a:gd name="connsiteX816" fmla="*/ 3584154 w 7467600"/>
              <a:gd name="connsiteY816" fmla="*/ 448218 h 6858000"/>
              <a:gd name="connsiteX817" fmla="*/ 3624562 w 7467600"/>
              <a:gd name="connsiteY817" fmla="*/ 367041 h 6858000"/>
              <a:gd name="connsiteX818" fmla="*/ 3766672 w 7467600"/>
              <a:gd name="connsiteY818" fmla="*/ 359429 h 6858000"/>
              <a:gd name="connsiteX819" fmla="*/ 3996338 w 7467600"/>
              <a:gd name="connsiteY819" fmla="*/ 968237 h 6858000"/>
              <a:gd name="connsiteX820" fmla="*/ 3766672 w 7467600"/>
              <a:gd name="connsiteY820" fmla="*/ 359429 h 6858000"/>
              <a:gd name="connsiteX821" fmla="*/ 5805386 w 7467600"/>
              <a:gd name="connsiteY821" fmla="*/ 239240 h 6858000"/>
              <a:gd name="connsiteX822" fmla="*/ 5736947 w 7467600"/>
              <a:gd name="connsiteY822" fmla="*/ 261367 h 6858000"/>
              <a:gd name="connsiteX823" fmla="*/ 5427012 w 7467600"/>
              <a:gd name="connsiteY823" fmla="*/ 311272 h 6858000"/>
              <a:gd name="connsiteX824" fmla="*/ 5147818 w 7467600"/>
              <a:gd name="connsiteY824" fmla="*/ 322112 h 6858000"/>
              <a:gd name="connsiteX825" fmla="*/ 5060854 w 7467600"/>
              <a:gd name="connsiteY825" fmla="*/ 311882 h 6858000"/>
              <a:gd name="connsiteX826" fmla="*/ 4945989 w 7467600"/>
              <a:gd name="connsiteY826" fmla="*/ 300516 h 6858000"/>
              <a:gd name="connsiteX827" fmla="*/ 5410479 w 7467600"/>
              <a:gd name="connsiteY827" fmla="*/ 348434 h 6858000"/>
              <a:gd name="connsiteX828" fmla="*/ 5805386 w 7467600"/>
              <a:gd name="connsiteY828" fmla="*/ 239240 h 6858000"/>
              <a:gd name="connsiteX829" fmla="*/ 5905192 w 7467600"/>
              <a:gd name="connsiteY829" fmla="*/ 163079 h 6858000"/>
              <a:gd name="connsiteX830" fmla="*/ 5865655 w 7467600"/>
              <a:gd name="connsiteY830" fmla="*/ 171901 h 6858000"/>
              <a:gd name="connsiteX831" fmla="*/ 5259740 w 7467600"/>
              <a:gd name="connsiteY831" fmla="*/ 257013 h 6858000"/>
              <a:gd name="connsiteX832" fmla="*/ 5208466 w 7467600"/>
              <a:gd name="connsiteY832" fmla="*/ 257550 h 6858000"/>
              <a:gd name="connsiteX833" fmla="*/ 4980204 w 7467600"/>
              <a:gd name="connsiteY833" fmla="*/ 271903 h 6858000"/>
              <a:gd name="connsiteX834" fmla="*/ 5068068 w 7467600"/>
              <a:gd name="connsiteY834" fmla="*/ 282244 h 6858000"/>
              <a:gd name="connsiteX835" fmla="*/ 5153231 w 7467600"/>
              <a:gd name="connsiteY835" fmla="*/ 292240 h 6858000"/>
              <a:gd name="connsiteX836" fmla="*/ 5426491 w 7467600"/>
              <a:gd name="connsiteY836" fmla="*/ 281128 h 6858000"/>
              <a:gd name="connsiteX837" fmla="*/ 5731212 w 7467600"/>
              <a:gd name="connsiteY837" fmla="*/ 231951 h 6858000"/>
              <a:gd name="connsiteX838" fmla="*/ 5905192 w 7467600"/>
              <a:gd name="connsiteY838" fmla="*/ 163079 h 6858000"/>
              <a:gd name="connsiteX839" fmla="*/ 5944437 w 7467600"/>
              <a:gd name="connsiteY839" fmla="*/ 113829 h 6858000"/>
              <a:gd name="connsiteX840" fmla="*/ 5825032 w 7467600"/>
              <a:gd name="connsiteY840" fmla="*/ 146405 h 6858000"/>
              <a:gd name="connsiteX841" fmla="*/ 4955599 w 7467600"/>
              <a:gd name="connsiteY841" fmla="*/ 247008 h 6858000"/>
              <a:gd name="connsiteX842" fmla="*/ 5210104 w 7467600"/>
              <a:gd name="connsiteY842" fmla="*/ 228123 h 6858000"/>
              <a:gd name="connsiteX843" fmla="*/ 5261015 w 7467600"/>
              <a:gd name="connsiteY843" fmla="*/ 227087 h 6858000"/>
              <a:gd name="connsiteX844" fmla="*/ 5861181 w 7467600"/>
              <a:gd name="connsiteY844" fmla="*/ 143093 h 6858000"/>
              <a:gd name="connsiteX845" fmla="*/ 5961252 w 7467600"/>
              <a:gd name="connsiteY845" fmla="*/ 114820 h 6858000"/>
              <a:gd name="connsiteX846" fmla="*/ 5944437 w 7467600"/>
              <a:gd name="connsiteY846" fmla="*/ 113829 h 6858000"/>
              <a:gd name="connsiteX847" fmla="*/ 3882765 w 7467600"/>
              <a:gd name="connsiteY847" fmla="*/ 0 h 6858000"/>
              <a:gd name="connsiteX848" fmla="*/ 3995099 w 7467600"/>
              <a:gd name="connsiteY848" fmla="*/ 0 h 6858000"/>
              <a:gd name="connsiteX849" fmla="*/ 4163818 w 7467600"/>
              <a:gd name="connsiteY849" fmla="*/ 234104 h 6858000"/>
              <a:gd name="connsiteX850" fmla="*/ 4172099 w 7467600"/>
              <a:gd name="connsiteY850" fmla="*/ 234207 h 6858000"/>
              <a:gd name="connsiteX851" fmla="*/ 4784282 w 7467600"/>
              <a:gd name="connsiteY851" fmla="*/ 276561 h 6858000"/>
              <a:gd name="connsiteX852" fmla="*/ 4801687 w 7467600"/>
              <a:gd name="connsiteY852" fmla="*/ 267764 h 6858000"/>
              <a:gd name="connsiteX853" fmla="*/ 6082788 w 7467600"/>
              <a:gd name="connsiteY853" fmla="*/ 64119 h 6858000"/>
              <a:gd name="connsiteX854" fmla="*/ 6099442 w 7467600"/>
              <a:gd name="connsiteY854" fmla="*/ 82568 h 6858000"/>
              <a:gd name="connsiteX855" fmla="*/ 4804137 w 7467600"/>
              <a:gd name="connsiteY855" fmla="*/ 320931 h 6858000"/>
              <a:gd name="connsiteX856" fmla="*/ 4227047 w 7467600"/>
              <a:gd name="connsiteY856" fmla="*/ 313415 h 6858000"/>
              <a:gd name="connsiteX857" fmla="*/ 4346041 w 7467600"/>
              <a:gd name="connsiteY857" fmla="*/ 456086 h 6858000"/>
              <a:gd name="connsiteX858" fmla="*/ 4870967 w 7467600"/>
              <a:gd name="connsiteY858" fmla="*/ 963061 h 6858000"/>
              <a:gd name="connsiteX859" fmla="*/ 4889647 w 7467600"/>
              <a:gd name="connsiteY859" fmla="*/ 957147 h 6858000"/>
              <a:gd name="connsiteX860" fmla="*/ 5422504 w 7467600"/>
              <a:gd name="connsiteY860" fmla="*/ 805191 h 6858000"/>
              <a:gd name="connsiteX861" fmla="*/ 6087656 w 7467600"/>
              <a:gd name="connsiteY861" fmla="*/ 826703 h 6858000"/>
              <a:gd name="connsiteX862" fmla="*/ 6058717 w 7467600"/>
              <a:gd name="connsiteY862" fmla="*/ 865992 h 6858000"/>
              <a:gd name="connsiteX863" fmla="*/ 4974153 w 7467600"/>
              <a:gd name="connsiteY863" fmla="*/ 1045456 h 6858000"/>
              <a:gd name="connsiteX864" fmla="*/ 5627835 w 7467600"/>
              <a:gd name="connsiteY864" fmla="*/ 1472077 h 6858000"/>
              <a:gd name="connsiteX865" fmla="*/ 5629817 w 7467600"/>
              <a:gd name="connsiteY865" fmla="*/ 1471412 h 6858000"/>
              <a:gd name="connsiteX866" fmla="*/ 5634124 w 7467600"/>
              <a:gd name="connsiteY866" fmla="*/ 1470572 h 6858000"/>
              <a:gd name="connsiteX867" fmla="*/ 5755832 w 7467600"/>
              <a:gd name="connsiteY867" fmla="*/ 1383886 h 6858000"/>
              <a:gd name="connsiteX868" fmla="*/ 6014186 w 7467600"/>
              <a:gd name="connsiteY868" fmla="*/ 1279799 h 6858000"/>
              <a:gd name="connsiteX869" fmla="*/ 6901619 w 7467600"/>
              <a:gd name="connsiteY869" fmla="*/ 1047874 h 6858000"/>
              <a:gd name="connsiteX870" fmla="*/ 6931566 w 7467600"/>
              <a:gd name="connsiteY870" fmla="*/ 1062034 h 6858000"/>
              <a:gd name="connsiteX871" fmla="*/ 5790982 w 7467600"/>
              <a:gd name="connsiteY871" fmla="*/ 1561380 h 6858000"/>
              <a:gd name="connsiteX872" fmla="*/ 6188971 w 7467600"/>
              <a:gd name="connsiteY872" fmla="*/ 1755168 h 6858000"/>
              <a:gd name="connsiteX873" fmla="*/ 6202446 w 7467600"/>
              <a:gd name="connsiteY873" fmla="*/ 1752268 h 6858000"/>
              <a:gd name="connsiteX874" fmla="*/ 7179560 w 7467600"/>
              <a:gd name="connsiteY874" fmla="*/ 1467551 h 6858000"/>
              <a:gd name="connsiteX875" fmla="*/ 7158730 w 7467600"/>
              <a:gd name="connsiteY875" fmla="*/ 1507835 h 6858000"/>
              <a:gd name="connsiteX876" fmla="*/ 6326959 w 7467600"/>
              <a:gd name="connsiteY876" fmla="*/ 1817686 h 6858000"/>
              <a:gd name="connsiteX877" fmla="*/ 6537433 w 7467600"/>
              <a:gd name="connsiteY877" fmla="*/ 1907790 h 6858000"/>
              <a:gd name="connsiteX878" fmla="*/ 6550221 w 7467600"/>
              <a:gd name="connsiteY878" fmla="*/ 1910729 h 6858000"/>
              <a:gd name="connsiteX879" fmla="*/ 6964438 w 7467600"/>
              <a:gd name="connsiteY879" fmla="*/ 2209505 h 6858000"/>
              <a:gd name="connsiteX880" fmla="*/ 7367862 w 7467600"/>
              <a:gd name="connsiteY880" fmla="*/ 2806833 h 6858000"/>
              <a:gd name="connsiteX881" fmla="*/ 7364329 w 7467600"/>
              <a:gd name="connsiteY881" fmla="*/ 2826907 h 6858000"/>
              <a:gd name="connsiteX882" fmla="*/ 7290545 w 7467600"/>
              <a:gd name="connsiteY882" fmla="*/ 2850663 h 6858000"/>
              <a:gd name="connsiteX883" fmla="*/ 6472036 w 7467600"/>
              <a:gd name="connsiteY883" fmla="*/ 1959003 h 6858000"/>
              <a:gd name="connsiteX884" fmla="*/ 5792897 w 7467600"/>
              <a:gd name="connsiteY884" fmla="*/ 1647747 h 6858000"/>
              <a:gd name="connsiteX885" fmla="*/ 5842751 w 7467600"/>
              <a:gd name="connsiteY885" fmla="*/ 1816112 h 6858000"/>
              <a:gd name="connsiteX886" fmla="*/ 5847424 w 7467600"/>
              <a:gd name="connsiteY886" fmla="*/ 1815776 h 6858000"/>
              <a:gd name="connsiteX887" fmla="*/ 6399821 w 7467600"/>
              <a:gd name="connsiteY887" fmla="*/ 2344799 h 6858000"/>
              <a:gd name="connsiteX888" fmla="*/ 6323232 w 7467600"/>
              <a:gd name="connsiteY888" fmla="*/ 2389634 h 6858000"/>
              <a:gd name="connsiteX889" fmla="*/ 5942958 w 7467600"/>
              <a:gd name="connsiteY889" fmla="*/ 2077708 h 6858000"/>
              <a:gd name="connsiteX890" fmla="*/ 5921559 w 7467600"/>
              <a:gd name="connsiteY890" fmla="*/ 2378596 h 6858000"/>
              <a:gd name="connsiteX891" fmla="*/ 5817651 w 7467600"/>
              <a:gd name="connsiteY891" fmla="*/ 3023919 h 6858000"/>
              <a:gd name="connsiteX892" fmla="*/ 5729634 w 7467600"/>
              <a:gd name="connsiteY892" fmla="*/ 3051849 h 6858000"/>
              <a:gd name="connsiteX893" fmla="*/ 5611018 w 7467600"/>
              <a:gd name="connsiteY893" fmla="*/ 2316769 h 6858000"/>
              <a:gd name="connsiteX894" fmla="*/ 5687608 w 7467600"/>
              <a:gd name="connsiteY894" fmla="*/ 2039972 h 6858000"/>
              <a:gd name="connsiteX895" fmla="*/ 5657554 w 7467600"/>
              <a:gd name="connsiteY895" fmla="*/ 1576445 h 6858000"/>
              <a:gd name="connsiteX896" fmla="*/ 5150475 w 7467600"/>
              <a:gd name="connsiteY896" fmla="*/ 1274012 h 6858000"/>
              <a:gd name="connsiteX897" fmla="*/ 5349142 w 7467600"/>
              <a:gd name="connsiteY897" fmla="*/ 2204405 h 6858000"/>
              <a:gd name="connsiteX898" fmla="*/ 5262214 w 7467600"/>
              <a:gd name="connsiteY898" fmla="*/ 2233836 h 6858000"/>
              <a:gd name="connsiteX899" fmla="*/ 4981539 w 7467600"/>
              <a:gd name="connsiteY899" fmla="*/ 1542201 h 6858000"/>
              <a:gd name="connsiteX900" fmla="*/ 4958461 w 7467600"/>
              <a:gd name="connsiteY900" fmla="*/ 1136957 h 6858000"/>
              <a:gd name="connsiteX901" fmla="*/ 4655015 w 7467600"/>
              <a:gd name="connsiteY901" fmla="*/ 891426 h 6858000"/>
              <a:gd name="connsiteX902" fmla="*/ 4348002 w 7467600"/>
              <a:gd name="connsiteY902" fmla="*/ 2205895 h 6858000"/>
              <a:gd name="connsiteX903" fmla="*/ 4262250 w 7467600"/>
              <a:gd name="connsiteY903" fmla="*/ 2219972 h 6858000"/>
              <a:gd name="connsiteX904" fmla="*/ 4550611 w 7467600"/>
              <a:gd name="connsiteY904" fmla="*/ 817540 h 6858000"/>
              <a:gd name="connsiteX905" fmla="*/ 4564418 w 7467600"/>
              <a:gd name="connsiteY905" fmla="*/ 808293 h 6858000"/>
              <a:gd name="connsiteX906" fmla="*/ 4266388 w 7467600"/>
              <a:gd name="connsiteY906" fmla="*/ 500083 h 6858000"/>
              <a:gd name="connsiteX907" fmla="*/ 4032842 w 7467600"/>
              <a:gd name="connsiteY907" fmla="*/ 211809 h 6858000"/>
              <a:gd name="connsiteX908" fmla="*/ 3882765 w 7467600"/>
              <a:gd name="connsiteY908" fmla="*/ 0 h 6858000"/>
              <a:gd name="connsiteX909" fmla="*/ 3721337 w 7467600"/>
              <a:gd name="connsiteY909" fmla="*/ 0 h 6858000"/>
              <a:gd name="connsiteX910" fmla="*/ 3797544 w 7467600"/>
              <a:gd name="connsiteY910" fmla="*/ 0 h 6858000"/>
              <a:gd name="connsiteX911" fmla="*/ 3775734 w 7467600"/>
              <a:gd name="connsiteY911" fmla="*/ 95131 h 6858000"/>
              <a:gd name="connsiteX912" fmla="*/ 3724807 w 7467600"/>
              <a:gd name="connsiteY912" fmla="*/ 272257 h 6858000"/>
              <a:gd name="connsiteX913" fmla="*/ 3726844 w 7467600"/>
              <a:gd name="connsiteY913" fmla="*/ 282988 h 6858000"/>
              <a:gd name="connsiteX914" fmla="*/ 3742664 w 7467600"/>
              <a:gd name="connsiteY914" fmla="*/ 279918 h 6858000"/>
              <a:gd name="connsiteX915" fmla="*/ 4103910 w 7467600"/>
              <a:gd name="connsiteY915" fmla="*/ 1161917 h 6858000"/>
              <a:gd name="connsiteX916" fmla="*/ 4020269 w 7467600"/>
              <a:gd name="connsiteY916" fmla="*/ 1200406 h 6858000"/>
              <a:gd name="connsiteX917" fmla="*/ 3674882 w 7467600"/>
              <a:gd name="connsiteY917" fmla="*/ 488524 h 6858000"/>
              <a:gd name="connsiteX918" fmla="*/ 3132682 w 7467600"/>
              <a:gd name="connsiteY918" fmla="*/ 1072284 h 6858000"/>
              <a:gd name="connsiteX919" fmla="*/ 2716346 w 7467600"/>
              <a:gd name="connsiteY919" fmla="*/ 1276376 h 6858000"/>
              <a:gd name="connsiteX920" fmla="*/ 2716772 w 7467600"/>
              <a:gd name="connsiteY920" fmla="*/ 1255462 h 6858000"/>
              <a:gd name="connsiteX921" fmla="*/ 3471096 w 7467600"/>
              <a:gd name="connsiteY921" fmla="*/ 437072 h 6858000"/>
              <a:gd name="connsiteX922" fmla="*/ 3639057 w 7467600"/>
              <a:gd name="connsiteY922" fmla="*/ 286334 h 6858000"/>
              <a:gd name="connsiteX923" fmla="*/ 3640309 w 7467600"/>
              <a:gd name="connsiteY923" fmla="*/ 284664 h 6858000"/>
              <a:gd name="connsiteX924" fmla="*/ 3646022 w 7467600"/>
              <a:gd name="connsiteY924" fmla="*/ 276711 h 6858000"/>
              <a:gd name="connsiteX925" fmla="*/ 3707943 w 7467600"/>
              <a:gd name="connsiteY925" fmla="*/ 65958 h 6858000"/>
              <a:gd name="connsiteX926" fmla="*/ 3721337 w 7467600"/>
              <a:gd name="connsiteY926" fmla="*/ 0 h 6858000"/>
              <a:gd name="connsiteX927" fmla="*/ 2867960 w 7467600"/>
              <a:gd name="connsiteY927" fmla="*/ 0 h 6858000"/>
              <a:gd name="connsiteX928" fmla="*/ 2926351 w 7467600"/>
              <a:gd name="connsiteY928" fmla="*/ 0 h 6858000"/>
              <a:gd name="connsiteX929" fmla="*/ 2902823 w 7467600"/>
              <a:gd name="connsiteY929" fmla="*/ 262929 h 6858000"/>
              <a:gd name="connsiteX930" fmla="*/ 2940663 w 7467600"/>
              <a:gd name="connsiteY930" fmla="*/ 140884 h 6858000"/>
              <a:gd name="connsiteX931" fmla="*/ 2947039 w 7467600"/>
              <a:gd name="connsiteY931" fmla="*/ 122524 h 6858000"/>
              <a:gd name="connsiteX932" fmla="*/ 2984316 w 7467600"/>
              <a:gd name="connsiteY932" fmla="*/ 0 h 6858000"/>
              <a:gd name="connsiteX933" fmla="*/ 3016114 w 7467600"/>
              <a:gd name="connsiteY933" fmla="*/ 0 h 6858000"/>
              <a:gd name="connsiteX934" fmla="*/ 2979949 w 7467600"/>
              <a:gd name="connsiteY934" fmla="*/ 119274 h 6858000"/>
              <a:gd name="connsiteX935" fmla="*/ 3023879 w 7467600"/>
              <a:gd name="connsiteY935" fmla="*/ 0 h 6858000"/>
              <a:gd name="connsiteX936" fmla="*/ 3105400 w 7467600"/>
              <a:gd name="connsiteY936" fmla="*/ 0 h 6858000"/>
              <a:gd name="connsiteX937" fmla="*/ 3094669 w 7467600"/>
              <a:gd name="connsiteY937" fmla="*/ 30308 h 6858000"/>
              <a:gd name="connsiteX938" fmla="*/ 2901945 w 7467600"/>
              <a:gd name="connsiteY938" fmla="*/ 466538 h 6858000"/>
              <a:gd name="connsiteX939" fmla="*/ 2815209 w 7467600"/>
              <a:gd name="connsiteY939" fmla="*/ 497361 h 6858000"/>
              <a:gd name="connsiteX940" fmla="*/ 2844845 w 7467600"/>
              <a:gd name="connsiteY940" fmla="*/ 127638 h 6858000"/>
              <a:gd name="connsiteX941" fmla="*/ 2867960 w 7467600"/>
              <a:gd name="connsiteY941" fmla="*/ 0 h 6858000"/>
              <a:gd name="connsiteX942" fmla="*/ 1057230 w 7467600"/>
              <a:gd name="connsiteY942" fmla="*/ 0 h 6858000"/>
              <a:gd name="connsiteX943" fmla="*/ 1111003 w 7467600"/>
              <a:gd name="connsiteY943" fmla="*/ 0 h 6858000"/>
              <a:gd name="connsiteX944" fmla="*/ 1125553 w 7467600"/>
              <a:gd name="connsiteY944" fmla="*/ 52588 h 6858000"/>
              <a:gd name="connsiteX945" fmla="*/ 1304276 w 7467600"/>
              <a:gd name="connsiteY945" fmla="*/ 476275 h 6858000"/>
              <a:gd name="connsiteX946" fmla="*/ 1492066 w 7467600"/>
              <a:gd name="connsiteY946" fmla="*/ 886333 h 6858000"/>
              <a:gd name="connsiteX947" fmla="*/ 1423698 w 7467600"/>
              <a:gd name="connsiteY947" fmla="*/ 710817 h 6858000"/>
              <a:gd name="connsiteX948" fmla="*/ 1357609 w 7467600"/>
              <a:gd name="connsiteY948" fmla="*/ 532892 h 6858000"/>
              <a:gd name="connsiteX949" fmla="*/ 1309550 w 7467600"/>
              <a:gd name="connsiteY949" fmla="*/ 374031 h 6858000"/>
              <a:gd name="connsiteX950" fmla="*/ 1193673 w 7467600"/>
              <a:gd name="connsiteY950" fmla="*/ 49533 h 6858000"/>
              <a:gd name="connsiteX951" fmla="*/ 1164391 w 7467600"/>
              <a:gd name="connsiteY951" fmla="*/ 0 h 6858000"/>
              <a:gd name="connsiteX952" fmla="*/ 1200666 w 7467600"/>
              <a:gd name="connsiteY952" fmla="*/ 0 h 6858000"/>
              <a:gd name="connsiteX953" fmla="*/ 1223408 w 7467600"/>
              <a:gd name="connsiteY953" fmla="*/ 38996 h 6858000"/>
              <a:gd name="connsiteX954" fmla="*/ 1339635 w 7467600"/>
              <a:gd name="connsiteY954" fmla="*/ 365517 h 6858000"/>
              <a:gd name="connsiteX955" fmla="*/ 1387469 w 7467600"/>
              <a:gd name="connsiteY955" fmla="*/ 523079 h 6858000"/>
              <a:gd name="connsiteX956" fmla="*/ 1452685 w 7467600"/>
              <a:gd name="connsiteY956" fmla="*/ 699806 h 6858000"/>
              <a:gd name="connsiteX957" fmla="*/ 1492092 w 7467600"/>
              <a:gd name="connsiteY957" fmla="*/ 800424 h 6858000"/>
              <a:gd name="connsiteX958" fmla="*/ 1455302 w 7467600"/>
              <a:gd name="connsiteY958" fmla="*/ 632913 h 6858000"/>
              <a:gd name="connsiteX959" fmla="*/ 1222336 w 7467600"/>
              <a:gd name="connsiteY959" fmla="*/ 9480 h 6858000"/>
              <a:gd name="connsiteX960" fmla="*/ 1214634 w 7467600"/>
              <a:gd name="connsiteY960" fmla="*/ 0 h 6858000"/>
              <a:gd name="connsiteX961" fmla="*/ 1289827 w 7467600"/>
              <a:gd name="connsiteY961" fmla="*/ 0 h 6858000"/>
              <a:gd name="connsiteX962" fmla="*/ 1321076 w 7467600"/>
              <a:gd name="connsiteY962" fmla="*/ 59722 h 6858000"/>
              <a:gd name="connsiteX963" fmla="*/ 1512579 w 7467600"/>
              <a:gd name="connsiteY963" fmla="*/ 626441 h 6858000"/>
              <a:gd name="connsiteX964" fmla="*/ 1506076 w 7467600"/>
              <a:gd name="connsiteY964" fmla="*/ 1089289 h 6858000"/>
              <a:gd name="connsiteX965" fmla="*/ 1486346 w 7467600"/>
              <a:gd name="connsiteY965" fmla="*/ 1079919 h 6858000"/>
              <a:gd name="connsiteX966" fmla="*/ 1070511 w 7467600"/>
              <a:gd name="connsiteY966" fmla="*/ 48609 h 6858000"/>
              <a:gd name="connsiteX967" fmla="*/ 1057230 w 7467600"/>
              <a:gd name="connsiteY967" fmla="*/ 0 h 6858000"/>
              <a:gd name="connsiteX968" fmla="*/ 43151 w 7467600"/>
              <a:gd name="connsiteY968" fmla="*/ 0 h 6858000"/>
              <a:gd name="connsiteX969" fmla="*/ 95283 w 7467600"/>
              <a:gd name="connsiteY969" fmla="*/ 0 h 6858000"/>
              <a:gd name="connsiteX970" fmla="*/ 300708 w 7467600"/>
              <a:gd name="connsiteY970" fmla="*/ 154571 h 6858000"/>
              <a:gd name="connsiteX971" fmla="*/ 530414 w 7467600"/>
              <a:gd name="connsiteY971" fmla="*/ 354673 h 6858000"/>
              <a:gd name="connsiteX972" fmla="*/ 333785 w 7467600"/>
              <a:gd name="connsiteY972" fmla="*/ 161564 h 6858000"/>
              <a:gd name="connsiteX973" fmla="*/ 147005 w 7467600"/>
              <a:gd name="connsiteY973" fmla="*/ 0 h 6858000"/>
              <a:gd name="connsiteX974" fmla="*/ 272509 w 7467600"/>
              <a:gd name="connsiteY974" fmla="*/ 0 h 6858000"/>
              <a:gd name="connsiteX975" fmla="*/ 326276 w 7467600"/>
              <a:gd name="connsiteY975" fmla="*/ 45847 h 6858000"/>
              <a:gd name="connsiteX976" fmla="*/ 823759 w 7467600"/>
              <a:gd name="connsiteY976" fmla="*/ 574145 h 6858000"/>
              <a:gd name="connsiteX977" fmla="*/ 811254 w 7467600"/>
              <a:gd name="connsiteY977" fmla="*/ 665546 h 6858000"/>
              <a:gd name="connsiteX978" fmla="*/ 154042 w 7467600"/>
              <a:gd name="connsiteY978" fmla="*/ 261522 h 6858000"/>
              <a:gd name="connsiteX979" fmla="*/ 13550 w 7467600"/>
              <a:gd name="connsiteY979" fmla="*/ 158423 h 6858000"/>
              <a:gd name="connsiteX980" fmla="*/ 0 w 7467600"/>
              <a:gd name="connsiteY980" fmla="*/ 146618 h 6858000"/>
              <a:gd name="connsiteX981" fmla="*/ 0 w 7467600"/>
              <a:gd name="connsiteY981" fmla="*/ 59161 h 6858000"/>
              <a:gd name="connsiteX982" fmla="*/ 45427 w 7467600"/>
              <a:gd name="connsiteY982" fmla="*/ 101078 h 6858000"/>
              <a:gd name="connsiteX983" fmla="*/ 630103 w 7467600"/>
              <a:gd name="connsiteY983" fmla="*/ 485885 h 6858000"/>
              <a:gd name="connsiteX984" fmla="*/ 532040 w 7467600"/>
              <a:gd name="connsiteY984" fmla="*/ 399359 h 6858000"/>
              <a:gd name="connsiteX985" fmla="*/ 517618 w 7467600"/>
              <a:gd name="connsiteY985" fmla="*/ 385726 h 6858000"/>
              <a:gd name="connsiteX986" fmla="*/ 285074 w 7467600"/>
              <a:gd name="connsiteY986" fmla="*/ 182755 h 6858000"/>
              <a:gd name="connsiteX987" fmla="*/ 43151 w 7467600"/>
              <a:gd name="connsiteY98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312201 w 7467600"/>
              <a:gd name="connsiteY130" fmla="*/ 5128278 h 6858000"/>
              <a:gd name="connsiteX131" fmla="*/ 1903353 w 7467600"/>
              <a:gd name="connsiteY131" fmla="*/ 5044827 h 6858000"/>
              <a:gd name="connsiteX132" fmla="*/ 1936931 w 7467600"/>
              <a:gd name="connsiteY132" fmla="*/ 5093954 h 6858000"/>
              <a:gd name="connsiteX133" fmla="*/ 2195868 w 7467600"/>
              <a:gd name="connsiteY133" fmla="*/ 5396574 h 6858000"/>
              <a:gd name="connsiteX134" fmla="*/ 2088852 w 7467600"/>
              <a:gd name="connsiteY134" fmla="*/ 5166123 h 6858000"/>
              <a:gd name="connsiteX135" fmla="*/ 1958241 w 7467600"/>
              <a:gd name="connsiteY135" fmla="*/ 5067955 h 6858000"/>
              <a:gd name="connsiteX136" fmla="*/ 1903353 w 7467600"/>
              <a:gd name="connsiteY136" fmla="*/ 5044827 h 6858000"/>
              <a:gd name="connsiteX137" fmla="*/ 1979378 w 7467600"/>
              <a:gd name="connsiteY137" fmla="*/ 4769504 h 6858000"/>
              <a:gd name="connsiteX138" fmla="*/ 2882120 w 7467600"/>
              <a:gd name="connsiteY138" fmla="*/ 5064547 h 6858000"/>
              <a:gd name="connsiteX139" fmla="*/ 2793103 w 7467600"/>
              <a:gd name="connsiteY139" fmla="*/ 5039699 h 6858000"/>
              <a:gd name="connsiteX140" fmla="*/ 2770041 w 7467600"/>
              <a:gd name="connsiteY140" fmla="*/ 5033634 h 6858000"/>
              <a:gd name="connsiteX141" fmla="*/ 1979378 w 7467600"/>
              <a:gd name="connsiteY141" fmla="*/ 4769504 h 6858000"/>
              <a:gd name="connsiteX142" fmla="*/ 1927410 w 7467600"/>
              <a:gd name="connsiteY142" fmla="*/ 4716164 h 6858000"/>
              <a:gd name="connsiteX143" fmla="*/ 1959587 w 7467600"/>
              <a:gd name="connsiteY143" fmla="*/ 4728849 h 6858000"/>
              <a:gd name="connsiteX144" fmla="*/ 2777707 w 7467600"/>
              <a:gd name="connsiteY144" fmla="*/ 5003991 h 6858000"/>
              <a:gd name="connsiteX145" fmla="*/ 2800768 w 7467600"/>
              <a:gd name="connsiteY145" fmla="*/ 5010056 h 6858000"/>
              <a:gd name="connsiteX146" fmla="*/ 2879408 w 7467600"/>
              <a:gd name="connsiteY146" fmla="*/ 5031590 h 6858000"/>
              <a:gd name="connsiteX147" fmla="*/ 2862295 w 7467600"/>
              <a:gd name="connsiteY147" fmla="*/ 5022958 h 6858000"/>
              <a:gd name="connsiteX148" fmla="*/ 2813343 w 7467600"/>
              <a:gd name="connsiteY148" fmla="*/ 4998369 h 6858000"/>
              <a:gd name="connsiteX149" fmla="*/ 2646245 w 7467600"/>
              <a:gd name="connsiteY149" fmla="*/ 4930999 h 6858000"/>
              <a:gd name="connsiteX150" fmla="*/ 1999243 w 7467600"/>
              <a:gd name="connsiteY150" fmla="*/ 4730524 h 6858000"/>
              <a:gd name="connsiteX151" fmla="*/ 1979527 w 7467600"/>
              <a:gd name="connsiteY151" fmla="*/ 4726651 h 6858000"/>
              <a:gd name="connsiteX152" fmla="*/ 1927410 w 7467600"/>
              <a:gd name="connsiteY152" fmla="*/ 4716164 h 6858000"/>
              <a:gd name="connsiteX153" fmla="*/ 1997014 w 7467600"/>
              <a:gd name="connsiteY153" fmla="*/ 4698007 h 6858000"/>
              <a:gd name="connsiteX154" fmla="*/ 2005458 w 7467600"/>
              <a:gd name="connsiteY154" fmla="*/ 4699540 h 6858000"/>
              <a:gd name="connsiteX155" fmla="*/ 2657186 w 7467600"/>
              <a:gd name="connsiteY155" fmla="*/ 4901687 h 6858000"/>
              <a:gd name="connsiteX156" fmla="*/ 2826662 w 7467600"/>
              <a:gd name="connsiteY156" fmla="*/ 4970362 h 6858000"/>
              <a:gd name="connsiteX157" fmla="*/ 2876100 w 7467600"/>
              <a:gd name="connsiteY157" fmla="*/ 4995397 h 6858000"/>
              <a:gd name="connsiteX158" fmla="*/ 3042600 w 7467600"/>
              <a:gd name="connsiteY158" fmla="*/ 5059532 h 6858000"/>
              <a:gd name="connsiteX159" fmla="*/ 1997014 w 7467600"/>
              <a:gd name="connsiteY159" fmla="*/ 4698007 h 6858000"/>
              <a:gd name="connsiteX160" fmla="*/ 2305292 w 7467600"/>
              <a:gd name="connsiteY160" fmla="*/ 4219492 h 6858000"/>
              <a:gd name="connsiteX161" fmla="*/ 3360922 w 7467600"/>
              <a:gd name="connsiteY161" fmla="*/ 4529373 h 6858000"/>
              <a:gd name="connsiteX162" fmla="*/ 3492420 w 7467600"/>
              <a:gd name="connsiteY162" fmla="*/ 4510145 h 6858000"/>
              <a:gd name="connsiteX163" fmla="*/ 3364086 w 7467600"/>
              <a:gd name="connsiteY163" fmla="*/ 4480340 h 6858000"/>
              <a:gd name="connsiteX164" fmla="*/ 3225818 w 7467600"/>
              <a:gd name="connsiteY164" fmla="*/ 4411822 h 6858000"/>
              <a:gd name="connsiteX165" fmla="*/ 3129696 w 7467600"/>
              <a:gd name="connsiteY165" fmla="*/ 4360704 h 6858000"/>
              <a:gd name="connsiteX166" fmla="*/ 2814545 w 7467600"/>
              <a:gd name="connsiteY166" fmla="*/ 4282955 h 6858000"/>
              <a:gd name="connsiteX167" fmla="*/ 2305292 w 7467600"/>
              <a:gd name="connsiteY167" fmla="*/ 4219492 h 6858000"/>
              <a:gd name="connsiteX168" fmla="*/ 2626982 w 7467600"/>
              <a:gd name="connsiteY168" fmla="*/ 4206450 h 6858000"/>
              <a:gd name="connsiteX169" fmla="*/ 2490617 w 7467600"/>
              <a:gd name="connsiteY169" fmla="*/ 4206951 h 6858000"/>
              <a:gd name="connsiteX170" fmla="*/ 2819869 w 7467600"/>
              <a:gd name="connsiteY170" fmla="*/ 4252936 h 6858000"/>
              <a:gd name="connsiteX171" fmla="*/ 3143018 w 7467600"/>
              <a:gd name="connsiteY171" fmla="*/ 4332698 h 6858000"/>
              <a:gd name="connsiteX172" fmla="*/ 3241520 w 7467600"/>
              <a:gd name="connsiteY172" fmla="*/ 4385112 h 6858000"/>
              <a:gd name="connsiteX173" fmla="*/ 3374575 w 7467600"/>
              <a:gd name="connsiteY173" fmla="*/ 4451517 h 6858000"/>
              <a:gd name="connsiteX174" fmla="*/ 3505221 w 7467600"/>
              <a:gd name="connsiteY174" fmla="*/ 4480757 h 6858000"/>
              <a:gd name="connsiteX175" fmla="*/ 2626982 w 7467600"/>
              <a:gd name="connsiteY175" fmla="*/ 4206450 h 6858000"/>
              <a:gd name="connsiteX176" fmla="*/ 1310106 w 7467600"/>
              <a:gd name="connsiteY176" fmla="*/ 3943217 h 6858000"/>
              <a:gd name="connsiteX177" fmla="*/ 854994 w 7467600"/>
              <a:gd name="connsiteY177" fmla="*/ 4399136 h 6858000"/>
              <a:gd name="connsiteX178" fmla="*/ 742462 w 7467600"/>
              <a:gd name="connsiteY178" fmla="*/ 4594648 h 6858000"/>
              <a:gd name="connsiteX179" fmla="*/ 820602 w 7467600"/>
              <a:gd name="connsiteY179" fmla="*/ 4485915 h 6858000"/>
              <a:gd name="connsiteX180" fmla="*/ 878295 w 7467600"/>
              <a:gd name="connsiteY180" fmla="*/ 4403594 h 6858000"/>
              <a:gd name="connsiteX181" fmla="*/ 1240607 w 7467600"/>
              <a:gd name="connsiteY181" fmla="*/ 4010401 h 6858000"/>
              <a:gd name="connsiteX182" fmla="*/ 1310106 w 7467600"/>
              <a:gd name="connsiteY182" fmla="*/ 3943217 h 6858000"/>
              <a:gd name="connsiteX183" fmla="*/ 1423113 w 7467600"/>
              <a:gd name="connsiteY183" fmla="*/ 3874565 h 6858000"/>
              <a:gd name="connsiteX184" fmla="*/ 1260565 w 7467600"/>
              <a:gd name="connsiteY184" fmla="*/ 4031982 h 6858000"/>
              <a:gd name="connsiteX185" fmla="*/ 901900 w 7467600"/>
              <a:gd name="connsiteY185" fmla="*/ 4421236 h 6858000"/>
              <a:gd name="connsiteX186" fmla="*/ 845044 w 7467600"/>
              <a:gd name="connsiteY186" fmla="*/ 4502436 h 6858000"/>
              <a:gd name="connsiteX187" fmla="*/ 685926 w 7467600"/>
              <a:gd name="connsiteY187" fmla="*/ 4703069 h 6858000"/>
              <a:gd name="connsiteX188" fmla="*/ 684248 w 7467600"/>
              <a:gd name="connsiteY188" fmla="*/ 4706721 h 6858000"/>
              <a:gd name="connsiteX189" fmla="*/ 1423113 w 7467600"/>
              <a:gd name="connsiteY189" fmla="*/ 3874565 h 6858000"/>
              <a:gd name="connsiteX190" fmla="*/ 3316479 w 7467600"/>
              <a:gd name="connsiteY190" fmla="*/ 3872136 h 6858000"/>
              <a:gd name="connsiteX191" fmla="*/ 3546806 w 7467600"/>
              <a:gd name="connsiteY191" fmla="*/ 4356139 h 6858000"/>
              <a:gd name="connsiteX192" fmla="*/ 3364433 w 7467600"/>
              <a:gd name="connsiteY192" fmla="*/ 3953121 h 6858000"/>
              <a:gd name="connsiteX193" fmla="*/ 3316479 w 7467600"/>
              <a:gd name="connsiteY193" fmla="*/ 3872136 h 6858000"/>
              <a:gd name="connsiteX194" fmla="*/ 3291335 w 7467600"/>
              <a:gd name="connsiteY194" fmla="*/ 3767420 h 6858000"/>
              <a:gd name="connsiteX195" fmla="*/ 3390805 w 7467600"/>
              <a:gd name="connsiteY195" fmla="*/ 3937163 h 6858000"/>
              <a:gd name="connsiteX196" fmla="*/ 3579062 w 7467600"/>
              <a:gd name="connsiteY196" fmla="*/ 4359040 h 6858000"/>
              <a:gd name="connsiteX197" fmla="*/ 3467355 w 7467600"/>
              <a:gd name="connsiteY197" fmla="*/ 3988130 h 6858000"/>
              <a:gd name="connsiteX198" fmla="*/ 3310753 w 7467600"/>
              <a:gd name="connsiteY198" fmla="*/ 3787140 h 6858000"/>
              <a:gd name="connsiteX199" fmla="*/ 3291335 w 7467600"/>
              <a:gd name="connsiteY199" fmla="*/ 3767420 h 6858000"/>
              <a:gd name="connsiteX200" fmla="*/ 1635889 w 7467600"/>
              <a:gd name="connsiteY200" fmla="*/ 3709494 h 6858000"/>
              <a:gd name="connsiteX201" fmla="*/ 1634800 w 7467600"/>
              <a:gd name="connsiteY201" fmla="*/ 3731111 h 6858000"/>
              <a:gd name="connsiteX202" fmla="*/ 1635889 w 7467600"/>
              <a:gd name="connsiteY202" fmla="*/ 3709494 h 6858000"/>
              <a:gd name="connsiteX203" fmla="*/ 1510397 w 7467600"/>
              <a:gd name="connsiteY203" fmla="*/ 3684705 h 6858000"/>
              <a:gd name="connsiteX204" fmla="*/ 1146550 w 7467600"/>
              <a:gd name="connsiteY204" fmla="*/ 3802012 h 6858000"/>
              <a:gd name="connsiteX205" fmla="*/ 698834 w 7467600"/>
              <a:gd name="connsiteY205" fmla="*/ 3952272 h 6858000"/>
              <a:gd name="connsiteX206" fmla="*/ 34256 w 7467600"/>
              <a:gd name="connsiteY206" fmla="*/ 4347603 h 6858000"/>
              <a:gd name="connsiteX207" fmla="*/ 527241 w 7467600"/>
              <a:gd name="connsiteY207" fmla="*/ 4065078 h 6858000"/>
              <a:gd name="connsiteX208" fmla="*/ 1510397 w 7467600"/>
              <a:gd name="connsiteY208" fmla="*/ 3684705 h 6858000"/>
              <a:gd name="connsiteX209" fmla="*/ 1313114 w 7467600"/>
              <a:gd name="connsiteY209" fmla="*/ 3655216 h 6858000"/>
              <a:gd name="connsiteX210" fmla="*/ 1109304 w 7467600"/>
              <a:gd name="connsiteY210" fmla="*/ 3669030 h 6858000"/>
              <a:gd name="connsiteX211" fmla="*/ 8129 w 7467600"/>
              <a:gd name="connsiteY211" fmla="*/ 4330519 h 6858000"/>
              <a:gd name="connsiteX212" fmla="*/ 687572 w 7467600"/>
              <a:gd name="connsiteY212" fmla="*/ 3925629 h 6858000"/>
              <a:gd name="connsiteX213" fmla="*/ 1138365 w 7467600"/>
              <a:gd name="connsiteY213" fmla="*/ 3774515 h 6858000"/>
              <a:gd name="connsiteX214" fmla="*/ 1505579 w 7467600"/>
              <a:gd name="connsiteY214" fmla="*/ 3655526 h 6858000"/>
              <a:gd name="connsiteX215" fmla="*/ 1313114 w 7467600"/>
              <a:gd name="connsiteY215" fmla="*/ 3655216 h 6858000"/>
              <a:gd name="connsiteX216" fmla="*/ 3655073 w 7467600"/>
              <a:gd name="connsiteY216" fmla="*/ 3650884 h 6858000"/>
              <a:gd name="connsiteX217" fmla="*/ 3989938 w 7467600"/>
              <a:gd name="connsiteY217" fmla="*/ 3991685 h 6858000"/>
              <a:gd name="connsiteX218" fmla="*/ 4393907 w 7467600"/>
              <a:gd name="connsiteY218" fmla="*/ 4261258 h 6858000"/>
              <a:gd name="connsiteX219" fmla="*/ 4648051 w 7467600"/>
              <a:gd name="connsiteY219" fmla="*/ 4374051 h 6858000"/>
              <a:gd name="connsiteX220" fmla="*/ 4383389 w 7467600"/>
              <a:gd name="connsiteY220" fmla="*/ 4184369 h 6858000"/>
              <a:gd name="connsiteX221" fmla="*/ 4165508 w 7467600"/>
              <a:gd name="connsiteY221" fmla="*/ 4035196 h 6858000"/>
              <a:gd name="connsiteX222" fmla="*/ 4068162 w 7467600"/>
              <a:gd name="connsiteY222" fmla="*/ 3953394 h 6858000"/>
              <a:gd name="connsiteX223" fmla="*/ 3981416 w 7467600"/>
              <a:gd name="connsiteY223" fmla="*/ 3880482 h 6858000"/>
              <a:gd name="connsiteX224" fmla="*/ 3800147 w 7467600"/>
              <a:gd name="connsiteY224" fmla="*/ 3749872 h 6858000"/>
              <a:gd name="connsiteX225" fmla="*/ 3655073 w 7467600"/>
              <a:gd name="connsiteY225" fmla="*/ 3650884 h 6858000"/>
              <a:gd name="connsiteX226" fmla="*/ 3670252 w 7467600"/>
              <a:gd name="connsiteY226" fmla="*/ 3622798 h 6858000"/>
              <a:gd name="connsiteX227" fmla="*/ 3817258 w 7467600"/>
              <a:gd name="connsiteY227" fmla="*/ 3723577 h 6858000"/>
              <a:gd name="connsiteX228" fmla="*/ 4000461 w 7467600"/>
              <a:gd name="connsiteY228" fmla="*/ 3855966 h 6858000"/>
              <a:gd name="connsiteX229" fmla="*/ 4088180 w 7467600"/>
              <a:gd name="connsiteY229" fmla="*/ 3929774 h 6858000"/>
              <a:gd name="connsiteX230" fmla="*/ 4184555 w 7467600"/>
              <a:gd name="connsiteY230" fmla="*/ 4010683 h 6858000"/>
              <a:gd name="connsiteX231" fmla="*/ 4399563 w 7467600"/>
              <a:gd name="connsiteY231" fmla="*/ 4158106 h 6858000"/>
              <a:gd name="connsiteX232" fmla="*/ 4684469 w 7467600"/>
              <a:gd name="connsiteY232" fmla="*/ 4364680 h 6858000"/>
              <a:gd name="connsiteX233" fmla="*/ 4690271 w 7467600"/>
              <a:gd name="connsiteY233" fmla="*/ 4370034 h 6858000"/>
              <a:gd name="connsiteX234" fmla="*/ 4136093 w 7467600"/>
              <a:gd name="connsiteY234" fmla="*/ 3858466 h 6858000"/>
              <a:gd name="connsiteX235" fmla="*/ 3670252 w 7467600"/>
              <a:gd name="connsiteY235" fmla="*/ 3622798 h 6858000"/>
              <a:gd name="connsiteX236" fmla="*/ 4440129 w 7467600"/>
              <a:gd name="connsiteY236" fmla="*/ 3448571 h 6858000"/>
              <a:gd name="connsiteX237" fmla="*/ 4856525 w 7467600"/>
              <a:gd name="connsiteY237" fmla="*/ 3915351 h 6858000"/>
              <a:gd name="connsiteX238" fmla="*/ 5059055 w 7467600"/>
              <a:gd name="connsiteY238" fmla="*/ 4108918 h 6858000"/>
              <a:gd name="connsiteX239" fmla="*/ 5290070 w 7467600"/>
              <a:gd name="connsiteY239" fmla="*/ 4263619 h 6858000"/>
              <a:gd name="connsiteX240" fmla="*/ 4834991 w 7467600"/>
              <a:gd name="connsiteY240" fmla="*/ 3830985 h 6858000"/>
              <a:gd name="connsiteX241" fmla="*/ 4440129 w 7467600"/>
              <a:gd name="connsiteY241" fmla="*/ 3448571 h 6858000"/>
              <a:gd name="connsiteX242" fmla="*/ 4441737 w 7467600"/>
              <a:gd name="connsiteY242" fmla="*/ 3399734 h 6858000"/>
              <a:gd name="connsiteX243" fmla="*/ 4431236 w 7467600"/>
              <a:gd name="connsiteY243" fmla="*/ 3400954 h 6858000"/>
              <a:gd name="connsiteX244" fmla="*/ 4557150 w 7467600"/>
              <a:gd name="connsiteY244" fmla="*/ 3510023 h 6858000"/>
              <a:gd name="connsiteX245" fmla="*/ 4856936 w 7467600"/>
              <a:gd name="connsiteY245" fmla="*/ 3809146 h 6858000"/>
              <a:gd name="connsiteX246" fmla="*/ 5111996 w 7467600"/>
              <a:gd name="connsiteY246" fmla="*/ 4065759 h 6858000"/>
              <a:gd name="connsiteX247" fmla="*/ 5388878 w 7467600"/>
              <a:gd name="connsiteY247" fmla="*/ 4300185 h 6858000"/>
              <a:gd name="connsiteX248" fmla="*/ 5425556 w 7467600"/>
              <a:gd name="connsiteY248" fmla="*/ 4308967 h 6858000"/>
              <a:gd name="connsiteX249" fmla="*/ 4943646 w 7467600"/>
              <a:gd name="connsiteY249" fmla="*/ 3822916 h 6858000"/>
              <a:gd name="connsiteX250" fmla="*/ 4594837 w 7467600"/>
              <a:gd name="connsiteY250" fmla="*/ 3532274 h 6858000"/>
              <a:gd name="connsiteX251" fmla="*/ 4441737 w 7467600"/>
              <a:gd name="connsiteY251" fmla="*/ 3399734 h 6858000"/>
              <a:gd name="connsiteX252" fmla="*/ 5425834 w 7467600"/>
              <a:gd name="connsiteY252" fmla="*/ 3162785 h 6858000"/>
              <a:gd name="connsiteX253" fmla="*/ 5401644 w 7467600"/>
              <a:gd name="connsiteY253" fmla="*/ 3617847 h 6858000"/>
              <a:gd name="connsiteX254" fmla="*/ 5467256 w 7467600"/>
              <a:gd name="connsiteY254" fmla="*/ 4175494 h 6858000"/>
              <a:gd name="connsiteX255" fmla="*/ 5448069 w 7467600"/>
              <a:gd name="connsiteY255" fmla="*/ 3567554 h 6858000"/>
              <a:gd name="connsiteX256" fmla="*/ 5425834 w 7467600"/>
              <a:gd name="connsiteY256" fmla="*/ 3162785 h 6858000"/>
              <a:gd name="connsiteX257" fmla="*/ 1318687 w 7467600"/>
              <a:gd name="connsiteY257" fmla="*/ 3113840 h 6858000"/>
              <a:gd name="connsiteX258" fmla="*/ 1066793 w 7467600"/>
              <a:gd name="connsiteY258" fmla="*/ 3212171 h 6858000"/>
              <a:gd name="connsiteX259" fmla="*/ 993319 w 7467600"/>
              <a:gd name="connsiteY259" fmla="*/ 3247648 h 6858000"/>
              <a:gd name="connsiteX260" fmla="*/ 853081 w 7467600"/>
              <a:gd name="connsiteY260" fmla="*/ 3312410 h 6858000"/>
              <a:gd name="connsiteX261" fmla="*/ 805957 w 7467600"/>
              <a:gd name="connsiteY261" fmla="*/ 3330443 h 6858000"/>
              <a:gd name="connsiteX262" fmla="*/ 1318687 w 7467600"/>
              <a:gd name="connsiteY262" fmla="*/ 3113840 h 6858000"/>
              <a:gd name="connsiteX263" fmla="*/ 5453702 w 7467600"/>
              <a:gd name="connsiteY263" fmla="*/ 3090882 h 6858000"/>
              <a:gd name="connsiteX264" fmla="*/ 5480135 w 7467600"/>
              <a:gd name="connsiteY264" fmla="*/ 3565802 h 6858000"/>
              <a:gd name="connsiteX265" fmla="*/ 5499023 w 7467600"/>
              <a:gd name="connsiteY265" fmla="*/ 4166310 h 6858000"/>
              <a:gd name="connsiteX266" fmla="*/ 5547022 w 7467600"/>
              <a:gd name="connsiteY266" fmla="*/ 3607838 h 6858000"/>
              <a:gd name="connsiteX267" fmla="*/ 5515964 w 7467600"/>
              <a:gd name="connsiteY267" fmla="*/ 3378541 h 6858000"/>
              <a:gd name="connsiteX268" fmla="*/ 5453702 w 7467600"/>
              <a:gd name="connsiteY268" fmla="*/ 3090882 h 6858000"/>
              <a:gd name="connsiteX269" fmla="*/ 1238695 w 7467600"/>
              <a:gd name="connsiteY269" fmla="*/ 3076820 h 6858000"/>
              <a:gd name="connsiteX270" fmla="*/ 716371 w 7467600"/>
              <a:gd name="connsiteY270" fmla="*/ 3293249 h 6858000"/>
              <a:gd name="connsiteX271" fmla="*/ 579522 w 7467600"/>
              <a:gd name="connsiteY271" fmla="*/ 3371759 h 6858000"/>
              <a:gd name="connsiteX272" fmla="*/ 600288 w 7467600"/>
              <a:gd name="connsiteY272" fmla="*/ 3365555 h 6858000"/>
              <a:gd name="connsiteX273" fmla="*/ 840692 w 7467600"/>
              <a:gd name="connsiteY273" fmla="*/ 3284921 h 6858000"/>
              <a:gd name="connsiteX274" fmla="*/ 979248 w 7467600"/>
              <a:gd name="connsiteY274" fmla="*/ 3221003 h 6858000"/>
              <a:gd name="connsiteX275" fmla="*/ 1053282 w 7467600"/>
              <a:gd name="connsiteY275" fmla="*/ 3185247 h 6858000"/>
              <a:gd name="connsiteX276" fmla="*/ 1320603 w 7467600"/>
              <a:gd name="connsiteY276" fmla="*/ 3081281 h 6858000"/>
              <a:gd name="connsiteX277" fmla="*/ 1238695 w 7467600"/>
              <a:gd name="connsiteY277" fmla="*/ 3076820 h 6858000"/>
              <a:gd name="connsiteX278" fmla="*/ 5425627 w 7467600"/>
              <a:gd name="connsiteY278" fmla="*/ 2954192 h 6858000"/>
              <a:gd name="connsiteX279" fmla="*/ 5470770 w 7467600"/>
              <a:gd name="connsiteY279" fmla="*/ 3005435 h 6858000"/>
              <a:gd name="connsiteX280" fmla="*/ 5519779 w 7467600"/>
              <a:gd name="connsiteY280" fmla="*/ 4359223 h 6858000"/>
              <a:gd name="connsiteX281" fmla="*/ 5520293 w 7467600"/>
              <a:gd name="connsiteY281" fmla="*/ 4360602 h 6858000"/>
              <a:gd name="connsiteX282" fmla="*/ 5767221 w 7467600"/>
              <a:gd name="connsiteY282" fmla="*/ 4665564 h 6858000"/>
              <a:gd name="connsiteX283" fmla="*/ 6937169 w 7467600"/>
              <a:gd name="connsiteY283" fmla="*/ 4815941 h 6858000"/>
              <a:gd name="connsiteX284" fmla="*/ 6953922 w 7467600"/>
              <a:gd name="connsiteY284" fmla="*/ 4890068 h 6858000"/>
              <a:gd name="connsiteX285" fmla="*/ 6071359 w 7467600"/>
              <a:gd name="connsiteY285" fmla="*/ 4770770 h 6858000"/>
              <a:gd name="connsiteX286" fmla="*/ 6038839 w 7467600"/>
              <a:gd name="connsiteY286" fmla="*/ 4764474 h 6858000"/>
              <a:gd name="connsiteX287" fmla="*/ 6038706 w 7467600"/>
              <a:gd name="connsiteY287" fmla="*/ 4763847 h 6858000"/>
              <a:gd name="connsiteX288" fmla="*/ 6037784 w 7467600"/>
              <a:gd name="connsiteY288" fmla="*/ 4764270 h 6858000"/>
              <a:gd name="connsiteX289" fmla="*/ 6038839 w 7467600"/>
              <a:gd name="connsiteY289" fmla="*/ 4764474 h 6858000"/>
              <a:gd name="connsiteX290" fmla="*/ 6040338 w 7467600"/>
              <a:gd name="connsiteY290" fmla="*/ 4771418 h 6858000"/>
              <a:gd name="connsiteX291" fmla="*/ 6024488 w 7467600"/>
              <a:gd name="connsiteY291" fmla="*/ 4809903 h 6858000"/>
              <a:gd name="connsiteX292" fmla="*/ 5599771 w 7467600"/>
              <a:gd name="connsiteY292" fmla="*/ 5509652 h 6858000"/>
              <a:gd name="connsiteX293" fmla="*/ 5548843 w 7467600"/>
              <a:gd name="connsiteY293" fmla="*/ 5563845 h 6858000"/>
              <a:gd name="connsiteX294" fmla="*/ 5940952 w 7467600"/>
              <a:gd name="connsiteY294" fmla="*/ 6250028 h 6858000"/>
              <a:gd name="connsiteX295" fmla="*/ 6043441 w 7467600"/>
              <a:gd name="connsiteY295" fmla="*/ 6665847 h 6858000"/>
              <a:gd name="connsiteX296" fmla="*/ 6093432 w 7467600"/>
              <a:gd name="connsiteY296" fmla="*/ 6858000 h 6858000"/>
              <a:gd name="connsiteX297" fmla="*/ 6034344 w 7467600"/>
              <a:gd name="connsiteY297" fmla="*/ 6858000 h 6858000"/>
              <a:gd name="connsiteX298" fmla="*/ 6026679 w 7467600"/>
              <a:gd name="connsiteY298" fmla="*/ 6836959 h 6858000"/>
              <a:gd name="connsiteX299" fmla="*/ 5800441 w 7467600"/>
              <a:gd name="connsiteY299" fmla="*/ 6335286 h 6858000"/>
              <a:gd name="connsiteX300" fmla="*/ 5526562 w 7467600"/>
              <a:gd name="connsiteY300" fmla="*/ 5705388 h 6858000"/>
              <a:gd name="connsiteX301" fmla="*/ 5519640 w 7467600"/>
              <a:gd name="connsiteY301" fmla="*/ 5683774 h 6858000"/>
              <a:gd name="connsiteX302" fmla="*/ 5844559 w 7467600"/>
              <a:gd name="connsiteY302" fmla="*/ 6553349 h 6858000"/>
              <a:gd name="connsiteX303" fmla="*/ 5975994 w 7467600"/>
              <a:gd name="connsiteY303" fmla="*/ 6858000 h 6858000"/>
              <a:gd name="connsiteX304" fmla="*/ 5898547 w 7467600"/>
              <a:gd name="connsiteY304" fmla="*/ 6858000 h 6858000"/>
              <a:gd name="connsiteX305" fmla="*/ 5682041 w 7467600"/>
              <a:gd name="connsiteY305" fmla="*/ 6355860 h 6858000"/>
              <a:gd name="connsiteX306" fmla="*/ 5461758 w 7467600"/>
              <a:gd name="connsiteY306" fmla="*/ 5820220 h 6858000"/>
              <a:gd name="connsiteX307" fmla="*/ 5237282 w 7467600"/>
              <a:gd name="connsiteY307" fmla="*/ 6579086 h 6858000"/>
              <a:gd name="connsiteX308" fmla="*/ 5115009 w 7467600"/>
              <a:gd name="connsiteY308" fmla="*/ 6858000 h 6858000"/>
              <a:gd name="connsiteX309" fmla="*/ 5028074 w 7467600"/>
              <a:gd name="connsiteY309" fmla="*/ 6858000 h 6858000"/>
              <a:gd name="connsiteX310" fmla="*/ 5079508 w 7467600"/>
              <a:gd name="connsiteY310" fmla="*/ 6749074 h 6858000"/>
              <a:gd name="connsiteX311" fmla="*/ 5371846 w 7467600"/>
              <a:gd name="connsiteY311" fmla="*/ 5924413 h 6858000"/>
              <a:gd name="connsiteX312" fmla="*/ 5270512 w 7467600"/>
              <a:gd name="connsiteY312" fmla="*/ 6138975 h 6858000"/>
              <a:gd name="connsiteX313" fmla="*/ 5062409 w 7467600"/>
              <a:gd name="connsiteY313" fmla="*/ 6653544 h 6858000"/>
              <a:gd name="connsiteX314" fmla="*/ 5036628 w 7467600"/>
              <a:gd name="connsiteY314" fmla="*/ 6754247 h 6858000"/>
              <a:gd name="connsiteX315" fmla="*/ 5009112 w 7467600"/>
              <a:gd name="connsiteY315" fmla="*/ 6858000 h 6858000"/>
              <a:gd name="connsiteX316" fmla="*/ 4976679 w 7467600"/>
              <a:gd name="connsiteY316" fmla="*/ 6858000 h 6858000"/>
              <a:gd name="connsiteX317" fmla="*/ 5006537 w 7467600"/>
              <a:gd name="connsiteY317" fmla="*/ 6747068 h 6858000"/>
              <a:gd name="connsiteX318" fmla="*/ 5032723 w 7467600"/>
              <a:gd name="connsiteY318" fmla="*/ 6644957 h 6858000"/>
              <a:gd name="connsiteX319" fmla="*/ 5242949 w 7467600"/>
              <a:gd name="connsiteY319" fmla="*/ 6125175 h 6858000"/>
              <a:gd name="connsiteX320" fmla="*/ 5286321 w 7467600"/>
              <a:gd name="connsiteY320" fmla="*/ 6033555 h 6858000"/>
              <a:gd name="connsiteX321" fmla="*/ 5008210 w 7467600"/>
              <a:gd name="connsiteY321" fmla="*/ 6649194 h 6858000"/>
              <a:gd name="connsiteX322" fmla="*/ 4986321 w 7467600"/>
              <a:gd name="connsiteY322" fmla="*/ 6765687 h 6858000"/>
              <a:gd name="connsiteX323" fmla="*/ 4973474 w 7467600"/>
              <a:gd name="connsiteY323" fmla="*/ 6858000 h 6858000"/>
              <a:gd name="connsiteX324" fmla="*/ 4907178 w 7467600"/>
              <a:gd name="connsiteY324" fmla="*/ 6858000 h 6858000"/>
              <a:gd name="connsiteX325" fmla="*/ 4910810 w 7467600"/>
              <a:gd name="connsiteY325" fmla="*/ 6829660 h 6858000"/>
              <a:gd name="connsiteX326" fmla="*/ 4987461 w 7467600"/>
              <a:gd name="connsiteY326" fmla="*/ 6432994 h 6858000"/>
              <a:gd name="connsiteX327" fmla="*/ 5179262 w 7467600"/>
              <a:gd name="connsiteY327" fmla="*/ 6035044 h 6858000"/>
              <a:gd name="connsiteX328" fmla="*/ 4689678 w 7467600"/>
              <a:gd name="connsiteY328" fmla="*/ 6440241 h 6858000"/>
              <a:gd name="connsiteX329" fmla="*/ 4477543 w 7467600"/>
              <a:gd name="connsiteY329" fmla="*/ 6674836 h 6858000"/>
              <a:gd name="connsiteX330" fmla="*/ 4329957 w 7467600"/>
              <a:gd name="connsiteY330" fmla="*/ 6858000 h 6858000"/>
              <a:gd name="connsiteX331" fmla="*/ 4218595 w 7467600"/>
              <a:gd name="connsiteY331" fmla="*/ 6858000 h 6858000"/>
              <a:gd name="connsiteX332" fmla="*/ 4368888 w 7467600"/>
              <a:gd name="connsiteY332" fmla="*/ 6668412 h 6858000"/>
              <a:gd name="connsiteX333" fmla="*/ 4563091 w 7467600"/>
              <a:gd name="connsiteY333" fmla="*/ 6442508 h 6858000"/>
              <a:gd name="connsiteX334" fmla="*/ 5387324 w 7467600"/>
              <a:gd name="connsiteY334" fmla="*/ 5705830 h 6858000"/>
              <a:gd name="connsiteX335" fmla="*/ 5073620 w 7467600"/>
              <a:gd name="connsiteY335" fmla="*/ 5955437 h 6858000"/>
              <a:gd name="connsiteX336" fmla="*/ 4689789 w 7467600"/>
              <a:gd name="connsiteY336" fmla="*/ 6268382 h 6858000"/>
              <a:gd name="connsiteX337" fmla="*/ 4418722 w 7467600"/>
              <a:gd name="connsiteY337" fmla="*/ 6570886 h 6858000"/>
              <a:gd name="connsiteX338" fmla="*/ 4214944 w 7467600"/>
              <a:gd name="connsiteY338" fmla="*/ 6858000 h 6858000"/>
              <a:gd name="connsiteX339" fmla="*/ 4177898 w 7467600"/>
              <a:gd name="connsiteY339" fmla="*/ 6858000 h 6858000"/>
              <a:gd name="connsiteX340" fmla="*/ 4391597 w 7467600"/>
              <a:gd name="connsiteY340" fmla="*/ 6556370 h 6858000"/>
              <a:gd name="connsiteX341" fmla="*/ 4668889 w 7467600"/>
              <a:gd name="connsiteY341" fmla="*/ 6246399 h 6858000"/>
              <a:gd name="connsiteX342" fmla="*/ 5055427 w 7467600"/>
              <a:gd name="connsiteY342" fmla="*/ 5931476 h 6858000"/>
              <a:gd name="connsiteX343" fmla="*/ 5371814 w 7467600"/>
              <a:gd name="connsiteY343" fmla="*/ 5678975 h 6858000"/>
              <a:gd name="connsiteX344" fmla="*/ 4987918 w 7467600"/>
              <a:gd name="connsiteY344" fmla="*/ 5838701 h 6858000"/>
              <a:gd name="connsiteX345" fmla="*/ 4317146 w 7467600"/>
              <a:gd name="connsiteY345" fmla="*/ 6587716 h 6858000"/>
              <a:gd name="connsiteX346" fmla="*/ 4171627 w 7467600"/>
              <a:gd name="connsiteY346" fmla="*/ 6858000 h 6858000"/>
              <a:gd name="connsiteX347" fmla="*/ 4081585 w 7467600"/>
              <a:gd name="connsiteY347" fmla="*/ 6858000 h 6858000"/>
              <a:gd name="connsiteX348" fmla="*/ 4238603 w 7467600"/>
              <a:gd name="connsiteY348" fmla="*/ 6559341 h 6858000"/>
              <a:gd name="connsiteX349" fmla="*/ 4778333 w 7467600"/>
              <a:gd name="connsiteY349" fmla="*/ 5873626 h 6858000"/>
              <a:gd name="connsiteX350" fmla="*/ 5414185 w 7467600"/>
              <a:gd name="connsiteY350" fmla="*/ 5573882 h 6858000"/>
              <a:gd name="connsiteX351" fmla="*/ 5959648 w 7467600"/>
              <a:gd name="connsiteY351" fmla="*/ 4760797 h 6858000"/>
              <a:gd name="connsiteX352" fmla="*/ 5355019 w 7467600"/>
              <a:gd name="connsiteY352" fmla="*/ 4734672 h 6858000"/>
              <a:gd name="connsiteX353" fmla="*/ 5083565 w 7467600"/>
              <a:gd name="connsiteY353" fmla="*/ 5179121 h 6858000"/>
              <a:gd name="connsiteX354" fmla="*/ 4713577 w 7467600"/>
              <a:gd name="connsiteY354" fmla="*/ 5616803 h 6858000"/>
              <a:gd name="connsiteX355" fmla="*/ 3989559 w 7467600"/>
              <a:gd name="connsiteY355" fmla="*/ 6145945 h 6858000"/>
              <a:gd name="connsiteX356" fmla="*/ 3939824 w 7467600"/>
              <a:gd name="connsiteY356" fmla="*/ 6066900 h 6858000"/>
              <a:gd name="connsiteX357" fmla="*/ 4584537 w 7467600"/>
              <a:gd name="connsiteY357" fmla="*/ 5324826 h 6858000"/>
              <a:gd name="connsiteX358" fmla="*/ 5037105 w 7467600"/>
              <a:gd name="connsiteY358" fmla="*/ 5088765 h 6858000"/>
              <a:gd name="connsiteX359" fmla="*/ 5039930 w 7467600"/>
              <a:gd name="connsiteY359" fmla="*/ 5089585 h 6858000"/>
              <a:gd name="connsiteX360" fmla="*/ 5263764 w 7467600"/>
              <a:gd name="connsiteY360" fmla="*/ 4735525 h 6858000"/>
              <a:gd name="connsiteX361" fmla="*/ 4086300 w 7467600"/>
              <a:gd name="connsiteY361" fmla="*/ 4884599 h 6858000"/>
              <a:gd name="connsiteX362" fmla="*/ 4085485 w 7467600"/>
              <a:gd name="connsiteY362" fmla="*/ 4899070 h 6858000"/>
              <a:gd name="connsiteX363" fmla="*/ 3871915 w 7467600"/>
              <a:gd name="connsiteY363" fmla="*/ 5253645 h 6858000"/>
              <a:gd name="connsiteX364" fmla="*/ 3799374 w 7467600"/>
              <a:gd name="connsiteY364" fmla="*/ 5466127 h 6858000"/>
              <a:gd name="connsiteX365" fmla="*/ 3498850 w 7467600"/>
              <a:gd name="connsiteY365" fmla="*/ 6661888 h 6858000"/>
              <a:gd name="connsiteX366" fmla="*/ 3399216 w 7467600"/>
              <a:gd name="connsiteY366" fmla="*/ 6858000 h 6858000"/>
              <a:gd name="connsiteX367" fmla="*/ 3303688 w 7467600"/>
              <a:gd name="connsiteY367" fmla="*/ 6858000 h 6858000"/>
              <a:gd name="connsiteX368" fmla="*/ 3391774 w 7467600"/>
              <a:gd name="connsiteY368" fmla="*/ 6697181 h 6858000"/>
              <a:gd name="connsiteX369" fmla="*/ 3735540 w 7467600"/>
              <a:gd name="connsiteY369" fmla="*/ 5546923 h 6858000"/>
              <a:gd name="connsiteX370" fmla="*/ 3729438 w 7467600"/>
              <a:gd name="connsiteY370" fmla="*/ 5569058 h 6858000"/>
              <a:gd name="connsiteX371" fmla="*/ 3707782 w 7467600"/>
              <a:gd name="connsiteY371" fmla="*/ 5644908 h 6858000"/>
              <a:gd name="connsiteX372" fmla="*/ 3583827 w 7467600"/>
              <a:gd name="connsiteY372" fmla="*/ 6039215 h 6858000"/>
              <a:gd name="connsiteX373" fmla="*/ 3547861 w 7467600"/>
              <a:gd name="connsiteY373" fmla="*/ 6129609 h 6858000"/>
              <a:gd name="connsiteX374" fmla="*/ 3490905 w 7467600"/>
              <a:gd name="connsiteY374" fmla="*/ 6277660 h 6858000"/>
              <a:gd name="connsiteX375" fmla="*/ 3455859 w 7467600"/>
              <a:gd name="connsiteY375" fmla="*/ 6391301 h 6858000"/>
              <a:gd name="connsiteX376" fmla="*/ 3429112 w 7467600"/>
              <a:gd name="connsiteY376" fmla="*/ 6479469 h 6858000"/>
              <a:gd name="connsiteX377" fmla="*/ 3304862 w 7467600"/>
              <a:gd name="connsiteY377" fmla="*/ 6796476 h 6858000"/>
              <a:gd name="connsiteX378" fmla="*/ 3276071 w 7467600"/>
              <a:gd name="connsiteY378" fmla="*/ 6858000 h 6858000"/>
              <a:gd name="connsiteX379" fmla="*/ 3240805 w 7467600"/>
              <a:gd name="connsiteY379" fmla="*/ 6858000 h 6858000"/>
              <a:gd name="connsiteX380" fmla="*/ 3275917 w 7467600"/>
              <a:gd name="connsiteY380" fmla="*/ 6783192 h 6858000"/>
              <a:gd name="connsiteX381" fmla="*/ 3399358 w 7467600"/>
              <a:gd name="connsiteY381" fmla="*/ 6469011 h 6858000"/>
              <a:gd name="connsiteX382" fmla="*/ 3425650 w 7467600"/>
              <a:gd name="connsiteY382" fmla="*/ 6381333 h 6858000"/>
              <a:gd name="connsiteX383" fmla="*/ 3460661 w 7467600"/>
              <a:gd name="connsiteY383" fmla="*/ 6266763 h 6858000"/>
              <a:gd name="connsiteX384" fmla="*/ 3518021 w 7467600"/>
              <a:gd name="connsiteY384" fmla="*/ 6117298 h 6858000"/>
              <a:gd name="connsiteX385" fmla="*/ 3554035 w 7467600"/>
              <a:gd name="connsiteY385" fmla="*/ 6027832 h 6858000"/>
              <a:gd name="connsiteX386" fmla="*/ 3677174 w 7467600"/>
              <a:gd name="connsiteY386" fmla="*/ 5636351 h 6858000"/>
              <a:gd name="connsiteX387" fmla="*/ 3698819 w 7467600"/>
              <a:gd name="connsiteY387" fmla="*/ 5560503 h 6858000"/>
              <a:gd name="connsiteX388" fmla="*/ 3702094 w 7467600"/>
              <a:gd name="connsiteY388" fmla="*/ 5549194 h 6858000"/>
              <a:gd name="connsiteX389" fmla="*/ 3398355 w 7467600"/>
              <a:gd name="connsiteY389" fmla="*/ 6094603 h 6858000"/>
              <a:gd name="connsiteX390" fmla="*/ 3193941 w 7467600"/>
              <a:gd name="connsiteY390" fmla="*/ 6798775 h 6858000"/>
              <a:gd name="connsiteX391" fmla="*/ 3184140 w 7467600"/>
              <a:gd name="connsiteY391" fmla="*/ 6858000 h 6858000"/>
              <a:gd name="connsiteX392" fmla="*/ 3099978 w 7467600"/>
              <a:gd name="connsiteY392" fmla="*/ 6858000 h 6858000"/>
              <a:gd name="connsiteX393" fmla="*/ 3101556 w 7467600"/>
              <a:gd name="connsiteY393" fmla="*/ 6843337 h 6858000"/>
              <a:gd name="connsiteX394" fmla="*/ 3370162 w 7467600"/>
              <a:gd name="connsiteY394" fmla="*/ 5785550 h 6858000"/>
              <a:gd name="connsiteX395" fmla="*/ 3746477 w 7467600"/>
              <a:gd name="connsiteY395" fmla="*/ 5377889 h 6858000"/>
              <a:gd name="connsiteX396" fmla="*/ 3863399 w 7467600"/>
              <a:gd name="connsiteY396" fmla="*/ 5087257 h 6858000"/>
              <a:gd name="connsiteX397" fmla="*/ 3968712 w 7467600"/>
              <a:gd name="connsiteY397" fmla="*/ 4913989 h 6858000"/>
              <a:gd name="connsiteX398" fmla="*/ 2792390 w 7467600"/>
              <a:gd name="connsiteY398" fmla="*/ 5382974 h 6858000"/>
              <a:gd name="connsiteX399" fmla="*/ 2714982 w 7467600"/>
              <a:gd name="connsiteY399" fmla="*/ 5427051 h 6858000"/>
              <a:gd name="connsiteX400" fmla="*/ 2813361 w 7467600"/>
              <a:gd name="connsiteY400" fmla="*/ 6023912 h 6858000"/>
              <a:gd name="connsiteX401" fmla="*/ 2688430 w 7467600"/>
              <a:gd name="connsiteY401" fmla="*/ 6801564 h 6858000"/>
              <a:gd name="connsiteX402" fmla="*/ 2629626 w 7467600"/>
              <a:gd name="connsiteY402" fmla="*/ 6763394 h 6858000"/>
              <a:gd name="connsiteX403" fmla="*/ 2565328 w 7467600"/>
              <a:gd name="connsiteY403" fmla="*/ 5516399 h 6858000"/>
              <a:gd name="connsiteX404" fmla="*/ 1922999 w 7467600"/>
              <a:gd name="connsiteY404" fmla="*/ 5980343 h 6858000"/>
              <a:gd name="connsiteX405" fmla="*/ 1950261 w 7467600"/>
              <a:gd name="connsiteY405" fmla="*/ 6405858 h 6858000"/>
              <a:gd name="connsiteX406" fmla="*/ 2365554 w 7467600"/>
              <a:gd name="connsiteY406" fmla="*/ 6759107 h 6858000"/>
              <a:gd name="connsiteX407" fmla="*/ 2424142 w 7467600"/>
              <a:gd name="connsiteY407" fmla="*/ 6858000 h 6858000"/>
              <a:gd name="connsiteX408" fmla="*/ 2395994 w 7467600"/>
              <a:gd name="connsiteY408" fmla="*/ 6858000 h 6858000"/>
              <a:gd name="connsiteX409" fmla="*/ 2392863 w 7467600"/>
              <a:gd name="connsiteY409" fmla="*/ 6852964 h 6858000"/>
              <a:gd name="connsiteX410" fmla="*/ 2017589 w 7467600"/>
              <a:gd name="connsiteY410" fmla="*/ 6493982 h 6858000"/>
              <a:gd name="connsiteX411" fmla="*/ 2147336 w 7467600"/>
              <a:gd name="connsiteY411" fmla="*/ 6594052 h 6858000"/>
              <a:gd name="connsiteX412" fmla="*/ 2207047 w 7467600"/>
              <a:gd name="connsiteY412" fmla="*/ 6654540 h 6858000"/>
              <a:gd name="connsiteX413" fmla="*/ 2299106 w 7467600"/>
              <a:gd name="connsiteY413" fmla="*/ 6778931 h 6858000"/>
              <a:gd name="connsiteX414" fmla="*/ 2314430 w 7467600"/>
              <a:gd name="connsiteY414" fmla="*/ 6801144 h 6858000"/>
              <a:gd name="connsiteX415" fmla="*/ 2352406 w 7467600"/>
              <a:gd name="connsiteY415" fmla="*/ 6858000 h 6858000"/>
              <a:gd name="connsiteX416" fmla="*/ 2314492 w 7467600"/>
              <a:gd name="connsiteY416" fmla="*/ 6858000 h 6858000"/>
              <a:gd name="connsiteX417" fmla="*/ 2288095 w 7467600"/>
              <a:gd name="connsiteY417" fmla="*/ 6818030 h 6858000"/>
              <a:gd name="connsiteX418" fmla="*/ 2272768 w 7467600"/>
              <a:gd name="connsiteY418" fmla="*/ 6795822 h 6858000"/>
              <a:gd name="connsiteX419" fmla="*/ 2182715 w 7467600"/>
              <a:gd name="connsiteY419" fmla="*/ 6675071 h 6858000"/>
              <a:gd name="connsiteX420" fmla="*/ 2032061 w 7467600"/>
              <a:gd name="connsiteY420" fmla="*/ 6541380 h 6858000"/>
              <a:gd name="connsiteX421" fmla="*/ 2257220 w 7467600"/>
              <a:gd name="connsiteY421" fmla="*/ 6826257 h 6858000"/>
              <a:gd name="connsiteX422" fmla="*/ 2281324 w 7467600"/>
              <a:gd name="connsiteY422" fmla="*/ 6858000 h 6858000"/>
              <a:gd name="connsiteX423" fmla="*/ 2242860 w 7467600"/>
              <a:gd name="connsiteY423" fmla="*/ 6858000 h 6858000"/>
              <a:gd name="connsiteX424" fmla="*/ 2232818 w 7467600"/>
              <a:gd name="connsiteY424" fmla="*/ 6844926 h 6858000"/>
              <a:gd name="connsiteX425" fmla="*/ 1990172 w 7467600"/>
              <a:gd name="connsiteY425" fmla="*/ 6542121 h 6858000"/>
              <a:gd name="connsiteX426" fmla="*/ 2124090 w 7467600"/>
              <a:gd name="connsiteY426" fmla="*/ 6761017 h 6858000"/>
              <a:gd name="connsiteX427" fmla="*/ 2200380 w 7467600"/>
              <a:gd name="connsiteY427" fmla="*/ 6858000 h 6858000"/>
              <a:gd name="connsiteX428" fmla="*/ 2147507 w 7467600"/>
              <a:gd name="connsiteY428" fmla="*/ 6858000 h 6858000"/>
              <a:gd name="connsiteX429" fmla="*/ 2070668 w 7467600"/>
              <a:gd name="connsiteY429" fmla="*/ 6761520 h 6858000"/>
              <a:gd name="connsiteX430" fmla="*/ 1975142 w 7467600"/>
              <a:gd name="connsiteY430" fmla="*/ 6585570 h 6858000"/>
              <a:gd name="connsiteX431" fmla="*/ 2050035 w 7467600"/>
              <a:gd name="connsiteY431" fmla="*/ 6813345 h 6858000"/>
              <a:gd name="connsiteX432" fmla="*/ 2063025 w 7467600"/>
              <a:gd name="connsiteY432" fmla="*/ 6858000 h 6858000"/>
              <a:gd name="connsiteX433" fmla="*/ 2021675 w 7467600"/>
              <a:gd name="connsiteY433" fmla="*/ 6858000 h 6858000"/>
              <a:gd name="connsiteX434" fmla="*/ 2019308 w 7467600"/>
              <a:gd name="connsiteY434" fmla="*/ 6847118 h 6858000"/>
              <a:gd name="connsiteX435" fmla="*/ 1938835 w 7467600"/>
              <a:gd name="connsiteY435" fmla="*/ 6551160 h 6858000"/>
              <a:gd name="connsiteX436" fmla="*/ 1953230 w 7467600"/>
              <a:gd name="connsiteY436" fmla="*/ 6759699 h 6858000"/>
              <a:gd name="connsiteX437" fmla="*/ 1956763 w 7467600"/>
              <a:gd name="connsiteY437" fmla="*/ 6778191 h 6858000"/>
              <a:gd name="connsiteX438" fmla="*/ 1967925 w 7467600"/>
              <a:gd name="connsiteY438" fmla="*/ 6858000 h 6858000"/>
              <a:gd name="connsiteX439" fmla="*/ 1936622 w 7467600"/>
              <a:gd name="connsiteY439" fmla="*/ 6858000 h 6858000"/>
              <a:gd name="connsiteX440" fmla="*/ 1926261 w 7467600"/>
              <a:gd name="connsiteY440" fmla="*/ 6784064 h 6858000"/>
              <a:gd name="connsiteX441" fmla="*/ 1922724 w 7467600"/>
              <a:gd name="connsiteY441" fmla="*/ 6765577 h 6858000"/>
              <a:gd name="connsiteX442" fmla="*/ 1904650 w 7467600"/>
              <a:gd name="connsiteY442" fmla="*/ 6639616 h 6858000"/>
              <a:gd name="connsiteX443" fmla="*/ 1885273 w 7467600"/>
              <a:gd name="connsiteY443" fmla="*/ 6858000 h 6858000"/>
              <a:gd name="connsiteX444" fmla="*/ 1854363 w 7467600"/>
              <a:gd name="connsiteY444" fmla="*/ 6858000 h 6858000"/>
              <a:gd name="connsiteX445" fmla="*/ 1880391 w 7467600"/>
              <a:gd name="connsiteY445" fmla="*/ 6603796 h 6858000"/>
              <a:gd name="connsiteX446" fmla="*/ 1818273 w 7467600"/>
              <a:gd name="connsiteY446" fmla="*/ 6715729 h 6858000"/>
              <a:gd name="connsiteX447" fmla="*/ 1794691 w 7467600"/>
              <a:gd name="connsiteY447" fmla="*/ 6843239 h 6858000"/>
              <a:gd name="connsiteX448" fmla="*/ 1794914 w 7467600"/>
              <a:gd name="connsiteY448" fmla="*/ 6858000 h 6858000"/>
              <a:gd name="connsiteX449" fmla="*/ 1746128 w 7467600"/>
              <a:gd name="connsiteY449" fmla="*/ 6858000 h 6858000"/>
              <a:gd name="connsiteX450" fmla="*/ 1753934 w 7467600"/>
              <a:gd name="connsiteY450" fmla="*/ 6724796 h 6858000"/>
              <a:gd name="connsiteX451" fmla="*/ 1792053 w 7467600"/>
              <a:gd name="connsiteY451" fmla="*/ 6572396 h 6858000"/>
              <a:gd name="connsiteX452" fmla="*/ 1862248 w 7467600"/>
              <a:gd name="connsiteY452" fmla="*/ 6266397 h 6858000"/>
              <a:gd name="connsiteX453" fmla="*/ 1862250 w 7467600"/>
              <a:gd name="connsiteY453" fmla="*/ 6033531 h 6858000"/>
              <a:gd name="connsiteX454" fmla="*/ 1211999 w 7467600"/>
              <a:gd name="connsiteY454" fmla="*/ 6683610 h 6858000"/>
              <a:gd name="connsiteX455" fmla="*/ 1213266 w 7467600"/>
              <a:gd name="connsiteY455" fmla="*/ 6691947 h 6858000"/>
              <a:gd name="connsiteX456" fmla="*/ 1203370 w 7467600"/>
              <a:gd name="connsiteY456" fmla="*/ 6850676 h 6858000"/>
              <a:gd name="connsiteX457" fmla="*/ 1203671 w 7467600"/>
              <a:gd name="connsiteY457" fmla="*/ 6858000 h 6858000"/>
              <a:gd name="connsiteX458" fmla="*/ 1143180 w 7467600"/>
              <a:gd name="connsiteY458" fmla="*/ 6858000 h 6858000"/>
              <a:gd name="connsiteX459" fmla="*/ 1142176 w 7467600"/>
              <a:gd name="connsiteY459" fmla="*/ 6766045 h 6858000"/>
              <a:gd name="connsiteX460" fmla="*/ 1067484 w 7467600"/>
              <a:gd name="connsiteY460" fmla="*/ 6858000 h 6858000"/>
              <a:gd name="connsiteX461" fmla="*/ 953928 w 7467600"/>
              <a:gd name="connsiteY461" fmla="*/ 6858000 h 6858000"/>
              <a:gd name="connsiteX462" fmla="*/ 959715 w 7467600"/>
              <a:gd name="connsiteY462" fmla="*/ 6850185 h 6858000"/>
              <a:gd name="connsiteX463" fmla="*/ 1483788 w 7467600"/>
              <a:gd name="connsiteY463" fmla="*/ 6259174 h 6858000"/>
              <a:gd name="connsiteX464" fmla="*/ 1100671 w 7467600"/>
              <a:gd name="connsiteY464" fmla="*/ 6252137 h 6858000"/>
              <a:gd name="connsiteX465" fmla="*/ 1090144 w 7467600"/>
              <a:gd name="connsiteY465" fmla="*/ 6256748 h 6858000"/>
              <a:gd name="connsiteX466" fmla="*/ 1095872 w 7467600"/>
              <a:gd name="connsiteY466" fmla="*/ 6271892 h 6858000"/>
              <a:gd name="connsiteX467" fmla="*/ 262785 w 7467600"/>
              <a:gd name="connsiteY467" fmla="*/ 6845450 h 6858000"/>
              <a:gd name="connsiteX468" fmla="*/ 209968 w 7467600"/>
              <a:gd name="connsiteY468" fmla="*/ 6770713 h 6858000"/>
              <a:gd name="connsiteX469" fmla="*/ 873460 w 7467600"/>
              <a:gd name="connsiteY469" fmla="*/ 6253768 h 6858000"/>
              <a:gd name="connsiteX470" fmla="*/ 192686 w 7467600"/>
              <a:gd name="connsiteY470" fmla="*/ 5849257 h 6858000"/>
              <a:gd name="connsiteX471" fmla="*/ 4696 w 7467600"/>
              <a:gd name="connsiteY471" fmla="*/ 5697668 h 6858000"/>
              <a:gd name="connsiteX472" fmla="*/ 0 w 7467600"/>
              <a:gd name="connsiteY472" fmla="*/ 5689984 h 6858000"/>
              <a:gd name="connsiteX473" fmla="*/ 0 w 7467600"/>
              <a:gd name="connsiteY473" fmla="*/ 5513472 h 6858000"/>
              <a:gd name="connsiteX474" fmla="*/ 174101 w 7467600"/>
              <a:gd name="connsiteY474" fmla="*/ 5620277 h 6858000"/>
              <a:gd name="connsiteX475" fmla="*/ 891800 w 7467600"/>
              <a:gd name="connsiteY475" fmla="*/ 6036935 h 6858000"/>
              <a:gd name="connsiteX476" fmla="*/ 1072219 w 7467600"/>
              <a:gd name="connsiteY476" fmla="*/ 6169443 h 6858000"/>
              <a:gd name="connsiteX477" fmla="*/ 1074117 w 7467600"/>
              <a:gd name="connsiteY477" fmla="*/ 6170301 h 6858000"/>
              <a:gd name="connsiteX478" fmla="*/ 1083114 w 7467600"/>
              <a:gd name="connsiteY478" fmla="*/ 6174131 h 6858000"/>
              <a:gd name="connsiteX479" fmla="*/ 1543010 w 7467600"/>
              <a:gd name="connsiteY479" fmla="*/ 6191140 h 6858000"/>
              <a:gd name="connsiteX480" fmla="*/ 1551080 w 7467600"/>
              <a:gd name="connsiteY480" fmla="*/ 6195006 h 6858000"/>
              <a:gd name="connsiteX481" fmla="*/ 2345443 w 7467600"/>
              <a:gd name="connsiteY481" fmla="*/ 5549882 h 6858000"/>
              <a:gd name="connsiteX482" fmla="*/ 1721499 w 7467600"/>
              <a:gd name="connsiteY482" fmla="*/ 5599969 h 6858000"/>
              <a:gd name="connsiteX483" fmla="*/ 767716 w 7467600"/>
              <a:gd name="connsiteY483" fmla="*/ 5472768 h 6858000"/>
              <a:gd name="connsiteX484" fmla="*/ 722147 w 7467600"/>
              <a:gd name="connsiteY484" fmla="*/ 5393091 h 6858000"/>
              <a:gd name="connsiteX485" fmla="*/ 1485552 w 7467600"/>
              <a:gd name="connsiteY485" fmla="*/ 5313202 h 6858000"/>
              <a:gd name="connsiteX486" fmla="*/ 2143004 w 7467600"/>
              <a:gd name="connsiteY486" fmla="*/ 5402420 h 6858000"/>
              <a:gd name="connsiteX487" fmla="*/ 1933391 w 7467600"/>
              <a:gd name="connsiteY487" fmla="*/ 5156971 h 6858000"/>
              <a:gd name="connsiteX488" fmla="*/ 1827118 w 7467600"/>
              <a:gd name="connsiteY488" fmla="*/ 4968410 h 6858000"/>
              <a:gd name="connsiteX489" fmla="*/ 1837349 w 7467600"/>
              <a:gd name="connsiteY489" fmla="*/ 4956357 h 6858000"/>
              <a:gd name="connsiteX490" fmla="*/ 2162835 w 7467600"/>
              <a:gd name="connsiteY490" fmla="*/ 5187853 h 6858000"/>
              <a:gd name="connsiteX491" fmla="*/ 2257167 w 7467600"/>
              <a:gd name="connsiteY491" fmla="*/ 5462123 h 6858000"/>
              <a:gd name="connsiteX492" fmla="*/ 2261598 w 7467600"/>
              <a:gd name="connsiteY492" fmla="*/ 5467998 h 6858000"/>
              <a:gd name="connsiteX493" fmla="*/ 2437177 w 7467600"/>
              <a:gd name="connsiteY493" fmla="*/ 5479608 h 6858000"/>
              <a:gd name="connsiteX494" fmla="*/ 2445247 w 7467600"/>
              <a:gd name="connsiteY494" fmla="*/ 5483476 h 6858000"/>
              <a:gd name="connsiteX495" fmla="*/ 2743626 w 7467600"/>
              <a:gd name="connsiteY495" fmla="*/ 5304819 h 6858000"/>
              <a:gd name="connsiteX496" fmla="*/ 3048102 w 7467600"/>
              <a:gd name="connsiteY496" fmla="*/ 5150595 h 6858000"/>
              <a:gd name="connsiteX497" fmla="*/ 1799414 w 7467600"/>
              <a:gd name="connsiteY497" fmla="*/ 4694732 h 6858000"/>
              <a:gd name="connsiteX498" fmla="*/ 1771735 w 7467600"/>
              <a:gd name="connsiteY498" fmla="*/ 4619929 h 6858000"/>
              <a:gd name="connsiteX499" fmla="*/ 3104273 w 7467600"/>
              <a:gd name="connsiteY499" fmla="*/ 5076159 h 6858000"/>
              <a:gd name="connsiteX500" fmla="*/ 3113245 w 7467600"/>
              <a:gd name="connsiteY500" fmla="*/ 5090705 h 6858000"/>
              <a:gd name="connsiteX501" fmla="*/ 3126294 w 7467600"/>
              <a:gd name="connsiteY501" fmla="*/ 5114400 h 6858000"/>
              <a:gd name="connsiteX502" fmla="*/ 3937433 w 7467600"/>
              <a:gd name="connsiteY502" fmla="*/ 4830473 h 6858000"/>
              <a:gd name="connsiteX503" fmla="*/ 3590475 w 7467600"/>
              <a:gd name="connsiteY503" fmla="*/ 4597974 h 6858000"/>
              <a:gd name="connsiteX504" fmla="*/ 3100264 w 7467600"/>
              <a:gd name="connsiteY504" fmla="*/ 4579845 h 6858000"/>
              <a:gd name="connsiteX505" fmla="*/ 2183576 w 7467600"/>
              <a:gd name="connsiteY505" fmla="*/ 4227150 h 6858000"/>
              <a:gd name="connsiteX506" fmla="*/ 2151029 w 7467600"/>
              <a:gd name="connsiteY506" fmla="*/ 4146947 h 6858000"/>
              <a:gd name="connsiteX507" fmla="*/ 3563434 w 7467600"/>
              <a:gd name="connsiteY507" fmla="*/ 4469115 h 6858000"/>
              <a:gd name="connsiteX508" fmla="*/ 3177952 w 7467600"/>
              <a:gd name="connsiteY508" fmla="*/ 3657386 h 6858000"/>
              <a:gd name="connsiteX509" fmla="*/ 3189263 w 7467600"/>
              <a:gd name="connsiteY509" fmla="*/ 3625726 h 6858000"/>
              <a:gd name="connsiteX510" fmla="*/ 3560912 w 7467600"/>
              <a:gd name="connsiteY510" fmla="*/ 4079863 h 6858000"/>
              <a:gd name="connsiteX511" fmla="*/ 3626636 w 7467600"/>
              <a:gd name="connsiteY511" fmla="*/ 4512230 h 6858000"/>
              <a:gd name="connsiteX512" fmla="*/ 3653088 w 7467600"/>
              <a:gd name="connsiteY512" fmla="*/ 4521417 h 6858000"/>
              <a:gd name="connsiteX513" fmla="*/ 3988128 w 7467600"/>
              <a:gd name="connsiteY513" fmla="*/ 4817267 h 6858000"/>
              <a:gd name="connsiteX514" fmla="*/ 4830582 w 7467600"/>
              <a:gd name="connsiteY514" fmla="*/ 4676000 h 6858000"/>
              <a:gd name="connsiteX515" fmla="*/ 4830100 w 7467600"/>
              <a:gd name="connsiteY515" fmla="*/ 4675554 h 6858000"/>
              <a:gd name="connsiteX516" fmla="*/ 4036318 w 7467600"/>
              <a:gd name="connsiteY516" fmla="*/ 4147013 h 6858000"/>
              <a:gd name="connsiteX517" fmla="*/ 3432098 w 7467600"/>
              <a:gd name="connsiteY517" fmla="*/ 3537312 h 6858000"/>
              <a:gd name="connsiteX518" fmla="*/ 3446761 w 7467600"/>
              <a:gd name="connsiteY518" fmla="*/ 3461278 h 6858000"/>
              <a:gd name="connsiteX519" fmla="*/ 4419733 w 7467600"/>
              <a:gd name="connsiteY519" fmla="*/ 3963555 h 6858000"/>
              <a:gd name="connsiteX520" fmla="*/ 4781371 w 7467600"/>
              <a:gd name="connsiteY520" fmla="*/ 4458604 h 6858000"/>
              <a:gd name="connsiteX521" fmla="*/ 4780440 w 7467600"/>
              <a:gd name="connsiteY521" fmla="*/ 4470290 h 6858000"/>
              <a:gd name="connsiteX522" fmla="*/ 4898954 w 7467600"/>
              <a:gd name="connsiteY522" fmla="*/ 4662092 h 6858000"/>
              <a:gd name="connsiteX523" fmla="*/ 4900699 w 7467600"/>
              <a:gd name="connsiteY523" fmla="*/ 4670867 h 6858000"/>
              <a:gd name="connsiteX524" fmla="*/ 5714511 w 7467600"/>
              <a:gd name="connsiteY524" fmla="*/ 4663483 h 6858000"/>
              <a:gd name="connsiteX525" fmla="*/ 5464793 w 7467600"/>
              <a:gd name="connsiteY525" fmla="*/ 4393556 h 6858000"/>
              <a:gd name="connsiteX526" fmla="*/ 5461897 w 7467600"/>
              <a:gd name="connsiteY526" fmla="*/ 4390879 h 6858000"/>
              <a:gd name="connsiteX527" fmla="*/ 4294126 w 7467600"/>
              <a:gd name="connsiteY527" fmla="*/ 3303048 h 6858000"/>
              <a:gd name="connsiteX528" fmla="*/ 4305321 w 7467600"/>
              <a:gd name="connsiteY528" fmla="*/ 3256953 h 6858000"/>
              <a:gd name="connsiteX529" fmla="*/ 4949299 w 7467600"/>
              <a:gd name="connsiteY529" fmla="*/ 3766336 h 6858000"/>
              <a:gd name="connsiteX530" fmla="*/ 5291452 w 7467600"/>
              <a:gd name="connsiteY530" fmla="*/ 4076801 h 6858000"/>
              <a:gd name="connsiteX531" fmla="*/ 5434998 w 7467600"/>
              <a:gd name="connsiteY531" fmla="*/ 4254100 h 6858000"/>
              <a:gd name="connsiteX532" fmla="*/ 5351015 w 7467600"/>
              <a:gd name="connsiteY532" fmla="*/ 3760989 h 6858000"/>
              <a:gd name="connsiteX533" fmla="*/ 5413780 w 7467600"/>
              <a:gd name="connsiteY533" fmla="*/ 2966265 h 6858000"/>
              <a:gd name="connsiteX534" fmla="*/ 5425627 w 7467600"/>
              <a:gd name="connsiteY534" fmla="*/ 2954192 h 6858000"/>
              <a:gd name="connsiteX535" fmla="*/ 6604735 w 7467600"/>
              <a:gd name="connsiteY535" fmla="*/ 2041381 h 6858000"/>
              <a:gd name="connsiteX536" fmla="*/ 7204487 w 7467600"/>
              <a:gd name="connsiteY536" fmla="*/ 2742112 h 6858000"/>
              <a:gd name="connsiteX537" fmla="*/ 7131592 w 7467600"/>
              <a:gd name="connsiteY537" fmla="*/ 2672096 h 6858000"/>
              <a:gd name="connsiteX538" fmla="*/ 6996344 w 7467600"/>
              <a:gd name="connsiteY538" fmla="*/ 2518310 h 6858000"/>
              <a:gd name="connsiteX539" fmla="*/ 6735495 w 7467600"/>
              <a:gd name="connsiteY539" fmla="*/ 2196890 h 6858000"/>
              <a:gd name="connsiteX540" fmla="*/ 6721901 w 7467600"/>
              <a:gd name="connsiteY540" fmla="*/ 2179274 h 6858000"/>
              <a:gd name="connsiteX541" fmla="*/ 6604735 w 7467600"/>
              <a:gd name="connsiteY541" fmla="*/ 2041381 h 6858000"/>
              <a:gd name="connsiteX542" fmla="*/ 6591670 w 7467600"/>
              <a:gd name="connsiteY542" fmla="*/ 1988277 h 6858000"/>
              <a:gd name="connsiteX543" fmla="*/ 6747349 w 7467600"/>
              <a:gd name="connsiteY543" fmla="*/ 2160069 h 6858000"/>
              <a:gd name="connsiteX544" fmla="*/ 6760943 w 7467600"/>
              <a:gd name="connsiteY544" fmla="*/ 2177686 h 6858000"/>
              <a:gd name="connsiteX545" fmla="*/ 7021065 w 7467600"/>
              <a:gd name="connsiteY545" fmla="*/ 2498102 h 6858000"/>
              <a:gd name="connsiteX546" fmla="*/ 7155223 w 7467600"/>
              <a:gd name="connsiteY546" fmla="*/ 2650386 h 6858000"/>
              <a:gd name="connsiteX547" fmla="*/ 7203167 w 7467600"/>
              <a:gd name="connsiteY547" fmla="*/ 2697288 h 6858000"/>
              <a:gd name="connsiteX548" fmla="*/ 6937703 w 7467600"/>
              <a:gd name="connsiteY548" fmla="*/ 2321981 h 6858000"/>
              <a:gd name="connsiteX549" fmla="*/ 6591670 w 7467600"/>
              <a:gd name="connsiteY549" fmla="*/ 1988277 h 6858000"/>
              <a:gd name="connsiteX550" fmla="*/ 5798671 w 7467600"/>
              <a:gd name="connsiteY550" fmla="*/ 1981601 h 6858000"/>
              <a:gd name="connsiteX551" fmla="*/ 5754709 w 7467600"/>
              <a:gd name="connsiteY551" fmla="*/ 2071454 h 6858000"/>
              <a:gd name="connsiteX552" fmla="*/ 5763044 w 7467600"/>
              <a:gd name="connsiteY552" fmla="*/ 2842206 h 6858000"/>
              <a:gd name="connsiteX553" fmla="*/ 5764974 w 7467600"/>
              <a:gd name="connsiteY553" fmla="*/ 2799609 h 6858000"/>
              <a:gd name="connsiteX554" fmla="*/ 5767665 w 7467600"/>
              <a:gd name="connsiteY554" fmla="*/ 2666409 h 6858000"/>
              <a:gd name="connsiteX555" fmla="*/ 5763055 w 7467600"/>
              <a:gd name="connsiteY555" fmla="*/ 2579705 h 6858000"/>
              <a:gd name="connsiteX556" fmla="*/ 5758079 w 7467600"/>
              <a:gd name="connsiteY556" fmla="*/ 2492508 h 6858000"/>
              <a:gd name="connsiteX557" fmla="*/ 5779325 w 7467600"/>
              <a:gd name="connsiteY557" fmla="*/ 2197069 h 6858000"/>
              <a:gd name="connsiteX558" fmla="*/ 5798671 w 7467600"/>
              <a:gd name="connsiteY558" fmla="*/ 1981601 h 6858000"/>
              <a:gd name="connsiteX559" fmla="*/ 5829202 w 7467600"/>
              <a:gd name="connsiteY559" fmla="*/ 1971679 h 6858000"/>
              <a:gd name="connsiteX560" fmla="*/ 5809558 w 7467600"/>
              <a:gd name="connsiteY560" fmla="*/ 2198043 h 6858000"/>
              <a:gd name="connsiteX561" fmla="*/ 5788653 w 7467600"/>
              <a:gd name="connsiteY561" fmla="*/ 2489430 h 6858000"/>
              <a:gd name="connsiteX562" fmla="*/ 5793439 w 7467600"/>
              <a:gd name="connsiteY562" fmla="*/ 2575235 h 6858000"/>
              <a:gd name="connsiteX563" fmla="*/ 5796837 w 7467600"/>
              <a:gd name="connsiteY563" fmla="*/ 2637633 h 6858000"/>
              <a:gd name="connsiteX564" fmla="*/ 5818614 w 7467600"/>
              <a:gd name="connsiteY564" fmla="*/ 2473055 h 6858000"/>
              <a:gd name="connsiteX565" fmla="*/ 5829202 w 7467600"/>
              <a:gd name="connsiteY565" fmla="*/ 1971679 h 6858000"/>
              <a:gd name="connsiteX566" fmla="*/ 5911389 w 7467600"/>
              <a:gd name="connsiteY566" fmla="*/ 1898371 h 6858000"/>
              <a:gd name="connsiteX567" fmla="*/ 6237627 w 7467600"/>
              <a:gd name="connsiteY567" fmla="*/ 2231921 h 6858000"/>
              <a:gd name="connsiteX568" fmla="*/ 5911389 w 7467600"/>
              <a:gd name="connsiteY568" fmla="*/ 1898371 h 6858000"/>
              <a:gd name="connsiteX569" fmla="*/ 6944437 w 7467600"/>
              <a:gd name="connsiteY569" fmla="*/ 1575402 h 6858000"/>
              <a:gd name="connsiteX570" fmla="*/ 6304730 w 7467600"/>
              <a:gd name="connsiteY570" fmla="*/ 1766654 h 6858000"/>
              <a:gd name="connsiteX571" fmla="*/ 6944437 w 7467600"/>
              <a:gd name="connsiteY571" fmla="*/ 1575402 h 6858000"/>
              <a:gd name="connsiteX572" fmla="*/ 7019523 w 7467600"/>
              <a:gd name="connsiteY572" fmla="*/ 1519450 h 6858000"/>
              <a:gd name="connsiteX573" fmla="*/ 6298091 w 7467600"/>
              <a:gd name="connsiteY573" fmla="*/ 1737122 h 6858000"/>
              <a:gd name="connsiteX574" fmla="*/ 7019523 w 7467600"/>
              <a:gd name="connsiteY574" fmla="*/ 1519450 h 6858000"/>
              <a:gd name="connsiteX575" fmla="*/ 2399523 w 7467600"/>
              <a:gd name="connsiteY575" fmla="*/ 1428234 h 6858000"/>
              <a:gd name="connsiteX576" fmla="*/ 2224982 w 7467600"/>
              <a:gd name="connsiteY576" fmla="*/ 1826201 h 6858000"/>
              <a:gd name="connsiteX577" fmla="*/ 2096099 w 7467600"/>
              <a:gd name="connsiteY577" fmla="*/ 2345900 h 6858000"/>
              <a:gd name="connsiteX578" fmla="*/ 2283317 w 7467600"/>
              <a:gd name="connsiteY578" fmla="*/ 1796925 h 6858000"/>
              <a:gd name="connsiteX579" fmla="*/ 2399523 w 7467600"/>
              <a:gd name="connsiteY579" fmla="*/ 1428234 h 6858000"/>
              <a:gd name="connsiteX580" fmla="*/ 2448558 w 7467600"/>
              <a:gd name="connsiteY580" fmla="*/ 1373435 h 6858000"/>
              <a:gd name="connsiteX581" fmla="*/ 2312521 w 7467600"/>
              <a:gd name="connsiteY581" fmla="*/ 1806140 h 6858000"/>
              <a:gd name="connsiteX582" fmla="*/ 2127533 w 7467600"/>
              <a:gd name="connsiteY582" fmla="*/ 2348380 h 6858000"/>
              <a:gd name="connsiteX583" fmla="*/ 2358080 w 7467600"/>
              <a:gd name="connsiteY583" fmla="*/ 1866134 h 6858000"/>
              <a:gd name="connsiteX584" fmla="*/ 2407436 w 7467600"/>
              <a:gd name="connsiteY584" fmla="*/ 1651070 h 6858000"/>
              <a:gd name="connsiteX585" fmla="*/ 2448558 w 7467600"/>
              <a:gd name="connsiteY585" fmla="*/ 1373435 h 6858000"/>
              <a:gd name="connsiteX586" fmla="*/ 278707 w 7467600"/>
              <a:gd name="connsiteY586" fmla="*/ 1352270 h 6858000"/>
              <a:gd name="connsiteX587" fmla="*/ 321570 w 7467600"/>
              <a:gd name="connsiteY587" fmla="*/ 1861610 h 6858000"/>
              <a:gd name="connsiteX588" fmla="*/ 294281 w 7467600"/>
              <a:gd name="connsiteY588" fmla="*/ 1440658 h 6858000"/>
              <a:gd name="connsiteX589" fmla="*/ 278707 w 7467600"/>
              <a:gd name="connsiteY589" fmla="*/ 1352270 h 6858000"/>
              <a:gd name="connsiteX590" fmla="*/ 1423821 w 7467600"/>
              <a:gd name="connsiteY590" fmla="*/ 1351958 h 6858000"/>
              <a:gd name="connsiteX591" fmla="*/ 1638521 w 7467600"/>
              <a:gd name="connsiteY591" fmla="*/ 1908470 h 6858000"/>
              <a:gd name="connsiteX592" fmla="*/ 1754199 w 7467600"/>
              <a:gd name="connsiteY592" fmla="*/ 2149284 h 6858000"/>
              <a:gd name="connsiteX593" fmla="*/ 1908359 w 7467600"/>
              <a:gd name="connsiteY593" fmla="*/ 2364988 h 6858000"/>
              <a:gd name="connsiteX594" fmla="*/ 1647661 w 7467600"/>
              <a:gd name="connsiteY594" fmla="*/ 1825945 h 6858000"/>
              <a:gd name="connsiteX595" fmla="*/ 1423821 w 7467600"/>
              <a:gd name="connsiteY595" fmla="*/ 1351958 h 6858000"/>
              <a:gd name="connsiteX596" fmla="*/ 1431890 w 7467600"/>
              <a:gd name="connsiteY596" fmla="*/ 1306475 h 6858000"/>
              <a:gd name="connsiteX597" fmla="*/ 1507597 w 7467600"/>
              <a:gd name="connsiteY597" fmla="*/ 1446132 h 6858000"/>
              <a:gd name="connsiteX598" fmla="*/ 1674586 w 7467600"/>
              <a:gd name="connsiteY598" fmla="*/ 1813832 h 6858000"/>
              <a:gd name="connsiteX599" fmla="*/ 1815950 w 7467600"/>
              <a:gd name="connsiteY599" fmla="*/ 2128564 h 6858000"/>
              <a:gd name="connsiteX600" fmla="*/ 1984242 w 7467600"/>
              <a:gd name="connsiteY600" fmla="*/ 2430829 h 6858000"/>
              <a:gd name="connsiteX601" fmla="*/ 2014023 w 7467600"/>
              <a:gd name="connsiteY601" fmla="*/ 2450995 h 6858000"/>
              <a:gd name="connsiteX602" fmla="*/ 1747337 w 7467600"/>
              <a:gd name="connsiteY602" fmla="*/ 1855264 h 6858000"/>
              <a:gd name="connsiteX603" fmla="*/ 1533749 w 7467600"/>
              <a:gd name="connsiteY603" fmla="*/ 1478656 h 6858000"/>
              <a:gd name="connsiteX604" fmla="*/ 1431890 w 7467600"/>
              <a:gd name="connsiteY604" fmla="*/ 1306475 h 6858000"/>
              <a:gd name="connsiteX605" fmla="*/ 5052692 w 7467600"/>
              <a:gd name="connsiteY605" fmla="*/ 1292994 h 6858000"/>
              <a:gd name="connsiteX606" fmla="*/ 5200661 w 7467600"/>
              <a:gd name="connsiteY606" fmla="*/ 1635186 h 6858000"/>
              <a:gd name="connsiteX607" fmla="*/ 5297138 w 7467600"/>
              <a:gd name="connsiteY607" fmla="*/ 1906351 h 6858000"/>
              <a:gd name="connsiteX608" fmla="*/ 5052692 w 7467600"/>
              <a:gd name="connsiteY608" fmla="*/ 1292994 h 6858000"/>
              <a:gd name="connsiteX609" fmla="*/ 5009948 w 7467600"/>
              <a:gd name="connsiteY609" fmla="*/ 1273619 h 6858000"/>
              <a:gd name="connsiteX610" fmla="*/ 5121777 w 7467600"/>
              <a:gd name="connsiteY610" fmla="*/ 1654213 h 6858000"/>
              <a:gd name="connsiteX611" fmla="*/ 5293545 w 7467600"/>
              <a:gd name="connsiteY611" fmla="*/ 2072247 h 6858000"/>
              <a:gd name="connsiteX612" fmla="*/ 5294042 w 7467600"/>
              <a:gd name="connsiteY612" fmla="*/ 2065019 h 6858000"/>
              <a:gd name="connsiteX613" fmla="*/ 5171936 w 7467600"/>
              <a:gd name="connsiteY613" fmla="*/ 1647613 h 6858000"/>
              <a:gd name="connsiteX614" fmla="*/ 5009948 w 7467600"/>
              <a:gd name="connsiteY614" fmla="*/ 1273619 h 6858000"/>
              <a:gd name="connsiteX615" fmla="*/ 655236 w 7467600"/>
              <a:gd name="connsiteY615" fmla="*/ 1268632 h 6858000"/>
              <a:gd name="connsiteX616" fmla="*/ 839521 w 7467600"/>
              <a:gd name="connsiteY616" fmla="*/ 1685315 h 6858000"/>
              <a:gd name="connsiteX617" fmla="*/ 1109416 w 7467600"/>
              <a:gd name="connsiteY617" fmla="*/ 2061663 h 6858000"/>
              <a:gd name="connsiteX618" fmla="*/ 1298300 w 7467600"/>
              <a:gd name="connsiteY618" fmla="*/ 2247742 h 6858000"/>
              <a:gd name="connsiteX619" fmla="*/ 1125871 w 7467600"/>
              <a:gd name="connsiteY619" fmla="*/ 1989513 h 6858000"/>
              <a:gd name="connsiteX620" fmla="*/ 981574 w 7467600"/>
              <a:gd name="connsiteY620" fmla="*/ 1783157 h 6858000"/>
              <a:gd name="connsiteX621" fmla="*/ 922198 w 7467600"/>
              <a:gd name="connsiteY621" fmla="*/ 1677437 h 6858000"/>
              <a:gd name="connsiteX622" fmla="*/ 869293 w 7467600"/>
              <a:gd name="connsiteY622" fmla="*/ 1583214 h 6858000"/>
              <a:gd name="connsiteX623" fmla="*/ 751431 w 7467600"/>
              <a:gd name="connsiteY623" fmla="*/ 1405731 h 6858000"/>
              <a:gd name="connsiteX624" fmla="*/ 655236 w 7467600"/>
              <a:gd name="connsiteY624" fmla="*/ 1268632 h 6858000"/>
              <a:gd name="connsiteX625" fmla="*/ 6516292 w 7467600"/>
              <a:gd name="connsiteY625" fmla="*/ 1263064 h 6858000"/>
              <a:gd name="connsiteX626" fmla="*/ 5736320 w 7467600"/>
              <a:gd name="connsiteY626" fmla="*/ 1501803 h 6858000"/>
              <a:gd name="connsiteX627" fmla="*/ 6516292 w 7467600"/>
              <a:gd name="connsiteY627" fmla="*/ 1263064 h 6858000"/>
              <a:gd name="connsiteX628" fmla="*/ 291466 w 7467600"/>
              <a:gd name="connsiteY628" fmla="*/ 1250369 h 6858000"/>
              <a:gd name="connsiteX629" fmla="*/ 323180 w 7467600"/>
              <a:gd name="connsiteY629" fmla="*/ 1435283 h 6858000"/>
              <a:gd name="connsiteX630" fmla="*/ 349381 w 7467600"/>
              <a:gd name="connsiteY630" fmla="*/ 1875041 h 6858000"/>
              <a:gd name="connsiteX631" fmla="*/ 374363 w 7467600"/>
              <a:gd name="connsiteY631" fmla="*/ 1506494 h 6858000"/>
              <a:gd name="connsiteX632" fmla="*/ 302168 w 7467600"/>
              <a:gd name="connsiteY632" fmla="*/ 1274495 h 6858000"/>
              <a:gd name="connsiteX633" fmla="*/ 291466 w 7467600"/>
              <a:gd name="connsiteY633" fmla="*/ 1250369 h 6858000"/>
              <a:gd name="connsiteX634" fmla="*/ 678222 w 7467600"/>
              <a:gd name="connsiteY634" fmla="*/ 1248670 h 6858000"/>
              <a:gd name="connsiteX635" fmla="*/ 775536 w 7467600"/>
              <a:gd name="connsiteY635" fmla="*/ 1388015 h 6858000"/>
              <a:gd name="connsiteX636" fmla="*/ 894529 w 7467600"/>
              <a:gd name="connsiteY636" fmla="*/ 1567739 h 6858000"/>
              <a:gd name="connsiteX637" fmla="*/ 948000 w 7467600"/>
              <a:gd name="connsiteY637" fmla="*/ 1663088 h 6858000"/>
              <a:gd name="connsiteX638" fmla="*/ 1006812 w 7467600"/>
              <a:gd name="connsiteY638" fmla="*/ 1767683 h 6858000"/>
              <a:gd name="connsiteX639" fmla="*/ 1149133 w 7467600"/>
              <a:gd name="connsiteY639" fmla="*/ 1971513 h 6858000"/>
              <a:gd name="connsiteX640" fmla="*/ 1333952 w 7467600"/>
              <a:gd name="connsiteY640" fmla="*/ 2251620 h 6858000"/>
              <a:gd name="connsiteX641" fmla="*/ 1337329 w 7467600"/>
              <a:gd name="connsiteY641" fmla="*/ 2258350 h 6858000"/>
              <a:gd name="connsiteX642" fmla="*/ 1014726 w 7467600"/>
              <a:gd name="connsiteY642" fmla="*/ 1615556 h 6858000"/>
              <a:gd name="connsiteX643" fmla="*/ 678222 w 7467600"/>
              <a:gd name="connsiteY643" fmla="*/ 1248670 h 6858000"/>
              <a:gd name="connsiteX644" fmla="*/ 6691602 w 7467600"/>
              <a:gd name="connsiteY644" fmla="*/ 1140573 h 6858000"/>
              <a:gd name="connsiteX645" fmla="*/ 6571100 w 7467600"/>
              <a:gd name="connsiteY645" fmla="*/ 1183662 h 6858000"/>
              <a:gd name="connsiteX646" fmla="*/ 6241687 w 7467600"/>
              <a:gd name="connsiteY646" fmla="*/ 1257600 h 6858000"/>
              <a:gd name="connsiteX647" fmla="*/ 5693009 w 7467600"/>
              <a:gd name="connsiteY647" fmla="*/ 1478256 h 6858000"/>
              <a:gd name="connsiteX648" fmla="*/ 6548420 w 7467600"/>
              <a:gd name="connsiteY648" fmla="*/ 1214599 h 6858000"/>
              <a:gd name="connsiteX649" fmla="*/ 6605473 w 7467600"/>
              <a:gd name="connsiteY649" fmla="*/ 1184686 h 6858000"/>
              <a:gd name="connsiteX650" fmla="*/ 6691602 w 7467600"/>
              <a:gd name="connsiteY650" fmla="*/ 1140573 h 6858000"/>
              <a:gd name="connsiteX651" fmla="*/ 4002475 w 7467600"/>
              <a:gd name="connsiteY651" fmla="*/ 1037802 h 6858000"/>
              <a:gd name="connsiteX652" fmla="*/ 4000324 w 7467600"/>
              <a:gd name="connsiteY652" fmla="*/ 1039362 h 6858000"/>
              <a:gd name="connsiteX653" fmla="*/ 4002862 w 7467600"/>
              <a:gd name="connsiteY653" fmla="*/ 1042866 h 6858000"/>
              <a:gd name="connsiteX654" fmla="*/ 4002475 w 7467600"/>
              <a:gd name="connsiteY654" fmla="*/ 1037802 h 6858000"/>
              <a:gd name="connsiteX655" fmla="*/ 506322 w 7467600"/>
              <a:gd name="connsiteY655" fmla="*/ 1020997 h 6858000"/>
              <a:gd name="connsiteX656" fmla="*/ 533068 w 7467600"/>
              <a:gd name="connsiteY656" fmla="*/ 1029409 h 6858000"/>
              <a:gd name="connsiteX657" fmla="*/ 1232525 w 7467600"/>
              <a:gd name="connsiteY657" fmla="*/ 1804675 h 6858000"/>
              <a:gd name="connsiteX658" fmla="*/ 1388858 w 7467600"/>
              <a:gd name="connsiteY658" fmla="*/ 2368011 h 6858000"/>
              <a:gd name="connsiteX659" fmla="*/ 1384098 w 7467600"/>
              <a:gd name="connsiteY659" fmla="*/ 2378125 h 6858000"/>
              <a:gd name="connsiteX660" fmla="*/ 1425393 w 7467600"/>
              <a:gd name="connsiteY660" fmla="*/ 2589124 h 6858000"/>
              <a:gd name="connsiteX661" fmla="*/ 1424001 w 7467600"/>
              <a:gd name="connsiteY661" fmla="*/ 2597541 h 6858000"/>
              <a:gd name="connsiteX662" fmla="*/ 2152729 w 7467600"/>
              <a:gd name="connsiteY662" fmla="*/ 2864487 h 6858000"/>
              <a:gd name="connsiteX663" fmla="*/ 2020609 w 7467600"/>
              <a:gd name="connsiteY663" fmla="*/ 2539671 h 6858000"/>
              <a:gd name="connsiteX664" fmla="*/ 2018920 w 7467600"/>
              <a:gd name="connsiteY664" fmla="*/ 2536309 h 6858000"/>
              <a:gd name="connsiteX665" fmla="*/ 1342441 w 7467600"/>
              <a:gd name="connsiteY665" fmla="*/ 1173017 h 6858000"/>
              <a:gd name="connsiteX666" fmla="*/ 1367925 w 7467600"/>
              <a:gd name="connsiteY666" fmla="*/ 1135648 h 6858000"/>
              <a:gd name="connsiteX667" fmla="*/ 1771401 w 7467600"/>
              <a:gd name="connsiteY667" fmla="*/ 1806673 h 6858000"/>
              <a:gd name="connsiteX668" fmla="*/ 1972385 w 7467600"/>
              <a:gd name="connsiteY668" fmla="*/ 2198735 h 6858000"/>
              <a:gd name="connsiteX669" fmla="*/ 2040892 w 7467600"/>
              <a:gd name="connsiteY669" fmla="*/ 2405205 h 6858000"/>
              <a:gd name="connsiteX670" fmla="*/ 2131689 w 7467600"/>
              <a:gd name="connsiteY670" fmla="*/ 1936926 h 6858000"/>
              <a:gd name="connsiteX671" fmla="*/ 2454820 w 7467600"/>
              <a:gd name="connsiteY671" fmla="*/ 1248808 h 6858000"/>
              <a:gd name="connsiteX672" fmla="*/ 2492512 w 7467600"/>
              <a:gd name="connsiteY672" fmla="*/ 1302920 h 6858000"/>
              <a:gd name="connsiteX673" fmla="*/ 2081216 w 7467600"/>
              <a:gd name="connsiteY673" fmla="*/ 2527513 h 6858000"/>
              <a:gd name="connsiteX674" fmla="*/ 2081211 w 7467600"/>
              <a:gd name="connsiteY674" fmla="*/ 2528916 h 6858000"/>
              <a:gd name="connsiteX675" fmla="*/ 2199067 w 7467600"/>
              <a:gd name="connsiteY675" fmla="*/ 2884061 h 6858000"/>
              <a:gd name="connsiteX676" fmla="*/ 3192586 w 7467600"/>
              <a:gd name="connsiteY676" fmla="*/ 3411496 h 6858000"/>
              <a:gd name="connsiteX677" fmla="*/ 3182620 w 7467600"/>
              <a:gd name="connsiteY677" fmla="*/ 3483279 h 6858000"/>
              <a:gd name="connsiteX678" fmla="*/ 2435119 w 7467600"/>
              <a:gd name="connsiteY678" fmla="*/ 3080173 h 6858000"/>
              <a:gd name="connsiteX679" fmla="*/ 2410152 w 7467600"/>
              <a:gd name="connsiteY679" fmla="*/ 3063751 h 6858000"/>
              <a:gd name="connsiteX680" fmla="*/ 2408099 w 7467600"/>
              <a:gd name="connsiteY680" fmla="*/ 3064403 h 6858000"/>
              <a:gd name="connsiteX681" fmla="*/ 2407218 w 7467600"/>
              <a:gd name="connsiteY681" fmla="*/ 3070324 h 6858000"/>
              <a:gd name="connsiteX682" fmla="*/ 2380138 w 7467600"/>
              <a:gd name="connsiteY682" fmla="*/ 3099341 h 6858000"/>
              <a:gd name="connsiteX683" fmla="*/ 1765923 w 7467600"/>
              <a:gd name="connsiteY683" fmla="*/ 3581043 h 6858000"/>
              <a:gd name="connsiteX684" fmla="*/ 1702258 w 7467600"/>
              <a:gd name="connsiteY684" fmla="*/ 3612286 h 6858000"/>
              <a:gd name="connsiteX685" fmla="*/ 1538370 w 7467600"/>
              <a:gd name="connsiteY685" fmla="*/ 3811804 h 6858000"/>
              <a:gd name="connsiteX686" fmla="*/ 542867 w 7467600"/>
              <a:gd name="connsiteY686" fmla="*/ 4944092 h 6858000"/>
              <a:gd name="connsiteX687" fmla="*/ 515800 w 7467600"/>
              <a:gd name="connsiteY687" fmla="*/ 4862180 h 6858000"/>
              <a:gd name="connsiteX688" fmla="*/ 909145 w 7467600"/>
              <a:gd name="connsiteY688" fmla="*/ 4199225 h 6858000"/>
              <a:gd name="connsiteX689" fmla="*/ 1214067 w 7467600"/>
              <a:gd name="connsiteY689" fmla="*/ 3908561 h 6858000"/>
              <a:gd name="connsiteX690" fmla="*/ 640967 w 7467600"/>
              <a:gd name="connsiteY690" fmla="*/ 4105601 h 6858000"/>
              <a:gd name="connsiteX691" fmla="*/ 112563 w 7467600"/>
              <a:gd name="connsiteY691" fmla="*/ 4396952 h 6858000"/>
              <a:gd name="connsiteX692" fmla="*/ 0 w 7467600"/>
              <a:gd name="connsiteY692" fmla="*/ 4466006 h 6858000"/>
              <a:gd name="connsiteX693" fmla="*/ 0 w 7467600"/>
              <a:gd name="connsiteY693" fmla="*/ 4233763 h 6858000"/>
              <a:gd name="connsiteX694" fmla="*/ 36881 w 7467600"/>
              <a:gd name="connsiteY694" fmla="*/ 4200118 h 6858000"/>
              <a:gd name="connsiteX695" fmla="*/ 910534 w 7467600"/>
              <a:gd name="connsiteY695" fmla="*/ 3629753 h 6858000"/>
              <a:gd name="connsiteX696" fmla="*/ 1578717 w 7467600"/>
              <a:gd name="connsiteY696" fmla="*/ 3575982 h 6858000"/>
              <a:gd name="connsiteX697" fmla="*/ 2338780 w 7467600"/>
              <a:gd name="connsiteY697" fmla="*/ 3033725 h 6858000"/>
              <a:gd name="connsiteX698" fmla="*/ 1807991 w 7467600"/>
              <a:gd name="connsiteY698" fmla="*/ 2807184 h 6858000"/>
              <a:gd name="connsiteX699" fmla="*/ 1416358 w 7467600"/>
              <a:gd name="connsiteY699" fmla="*/ 3112571 h 6858000"/>
              <a:gd name="connsiteX700" fmla="*/ 939066 w 7467600"/>
              <a:gd name="connsiteY700" fmla="*/ 3378798 h 6858000"/>
              <a:gd name="connsiteX701" fmla="*/ 115099 w 7467600"/>
              <a:gd name="connsiteY701" fmla="*/ 3607650 h 6858000"/>
              <a:gd name="connsiteX702" fmla="*/ 97284 w 7467600"/>
              <a:gd name="connsiteY702" fmla="*/ 3520393 h 6858000"/>
              <a:gd name="connsiteX703" fmla="*/ 922050 w 7467600"/>
              <a:gd name="connsiteY703" fmla="*/ 3074867 h 6858000"/>
              <a:gd name="connsiteX704" fmla="*/ 1405265 w 7467600"/>
              <a:gd name="connsiteY704" fmla="*/ 3016319 h 6858000"/>
              <a:gd name="connsiteX705" fmla="*/ 1407512 w 7467600"/>
              <a:gd name="connsiteY705" fmla="*/ 3018001 h 6858000"/>
              <a:gd name="connsiteX706" fmla="*/ 1726266 w 7467600"/>
              <a:gd name="connsiteY706" fmla="*/ 2777274 h 6858000"/>
              <a:gd name="connsiteX707" fmla="*/ 625390 w 7467600"/>
              <a:gd name="connsiteY707" fmla="*/ 2514541 h 6858000"/>
              <a:gd name="connsiteX708" fmla="*/ 619799 w 7467600"/>
              <a:gd name="connsiteY708" fmla="*/ 2527180 h 6858000"/>
              <a:gd name="connsiteX709" fmla="*/ 310030 w 7467600"/>
              <a:gd name="connsiteY709" fmla="*/ 2771818 h 6858000"/>
              <a:gd name="connsiteX710" fmla="*/ 173877 w 7467600"/>
              <a:gd name="connsiteY710" fmla="*/ 2937056 h 6858000"/>
              <a:gd name="connsiteX711" fmla="*/ 77889 w 7467600"/>
              <a:gd name="connsiteY711" fmla="*/ 3138440 h 6858000"/>
              <a:gd name="connsiteX712" fmla="*/ 0 w 7467600"/>
              <a:gd name="connsiteY712" fmla="*/ 3271395 h 6858000"/>
              <a:gd name="connsiteX713" fmla="*/ 0 w 7467600"/>
              <a:gd name="connsiteY713" fmla="*/ 3153002 h 6858000"/>
              <a:gd name="connsiteX714" fmla="*/ 2386 w 7467600"/>
              <a:gd name="connsiteY714" fmla="*/ 3149203 h 6858000"/>
              <a:gd name="connsiteX715" fmla="*/ 89753 w 7467600"/>
              <a:gd name="connsiteY715" fmla="*/ 2987702 h 6858000"/>
              <a:gd name="connsiteX716" fmla="*/ 76869 w 7467600"/>
              <a:gd name="connsiteY716" fmla="*/ 3005404 h 6858000"/>
              <a:gd name="connsiteX717" fmla="*/ 32049 w 7467600"/>
              <a:gd name="connsiteY717" fmla="*/ 3065814 h 6858000"/>
              <a:gd name="connsiteX718" fmla="*/ 0 w 7467600"/>
              <a:gd name="connsiteY718" fmla="*/ 3108744 h 6858000"/>
              <a:gd name="connsiteX719" fmla="*/ 0 w 7467600"/>
              <a:gd name="connsiteY719" fmla="*/ 3058059 h 6858000"/>
              <a:gd name="connsiteX720" fmla="*/ 7610 w 7467600"/>
              <a:gd name="connsiteY720" fmla="*/ 3047889 h 6858000"/>
              <a:gd name="connsiteX721" fmla="*/ 52419 w 7467600"/>
              <a:gd name="connsiteY721" fmla="*/ 2987479 h 6858000"/>
              <a:gd name="connsiteX722" fmla="*/ 59142 w 7467600"/>
              <a:gd name="connsiteY722" fmla="*/ 2978488 h 6858000"/>
              <a:gd name="connsiteX723" fmla="*/ 0 w 7467600"/>
              <a:gd name="connsiteY723" fmla="*/ 3015334 h 6858000"/>
              <a:gd name="connsiteX724" fmla="*/ 0 w 7467600"/>
              <a:gd name="connsiteY724" fmla="*/ 2914286 h 6858000"/>
              <a:gd name="connsiteX725" fmla="*/ 36383 w 7467600"/>
              <a:gd name="connsiteY725" fmla="*/ 2901128 h 6858000"/>
              <a:gd name="connsiteX726" fmla="*/ 156329 w 7467600"/>
              <a:gd name="connsiteY726" fmla="*/ 2840533 h 6858000"/>
              <a:gd name="connsiteX727" fmla="*/ 358355 w 7467600"/>
              <a:gd name="connsiteY727" fmla="*/ 2620471 h 6858000"/>
              <a:gd name="connsiteX728" fmla="*/ 510577 w 7467600"/>
              <a:gd name="connsiteY728" fmla="*/ 2501244 h 6858000"/>
              <a:gd name="connsiteX729" fmla="*/ 211967 w 7467600"/>
              <a:gd name="connsiteY729" fmla="*/ 2479171 h 6858000"/>
              <a:gd name="connsiteX730" fmla="*/ 0 w 7467600"/>
              <a:gd name="connsiteY730" fmla="*/ 2476398 h 6858000"/>
              <a:gd name="connsiteX731" fmla="*/ 0 w 7467600"/>
              <a:gd name="connsiteY731" fmla="*/ 2389189 h 6858000"/>
              <a:gd name="connsiteX732" fmla="*/ 103062 w 7467600"/>
              <a:gd name="connsiteY732" fmla="*/ 2389518 h 6858000"/>
              <a:gd name="connsiteX733" fmla="*/ 510734 w 7467600"/>
              <a:gd name="connsiteY733" fmla="*/ 2416201 h 6858000"/>
              <a:gd name="connsiteX734" fmla="*/ 279257 w 7467600"/>
              <a:gd name="connsiteY734" fmla="*/ 2092102 h 6858000"/>
              <a:gd name="connsiteX735" fmla="*/ 65265 w 7467600"/>
              <a:gd name="connsiteY735" fmla="*/ 2006049 h 6858000"/>
              <a:gd name="connsiteX736" fmla="*/ 0 w 7467600"/>
              <a:gd name="connsiteY736" fmla="*/ 1982532 h 6858000"/>
              <a:gd name="connsiteX737" fmla="*/ 0 w 7467600"/>
              <a:gd name="connsiteY737" fmla="*/ 1912789 h 6858000"/>
              <a:gd name="connsiteX738" fmla="*/ 97460 w 7467600"/>
              <a:gd name="connsiteY738" fmla="*/ 1953725 h 6858000"/>
              <a:gd name="connsiteX739" fmla="*/ 221272 w 7467600"/>
              <a:gd name="connsiteY739" fmla="*/ 1980766 h 6858000"/>
              <a:gd name="connsiteX740" fmla="*/ 116765 w 7467600"/>
              <a:gd name="connsiteY740" fmla="*/ 1911033 h 6858000"/>
              <a:gd name="connsiteX741" fmla="*/ 16405 w 7467600"/>
              <a:gd name="connsiteY741" fmla="*/ 1803412 h 6858000"/>
              <a:gd name="connsiteX742" fmla="*/ 0 w 7467600"/>
              <a:gd name="connsiteY742" fmla="*/ 1784777 h 6858000"/>
              <a:gd name="connsiteX743" fmla="*/ 0 w 7467600"/>
              <a:gd name="connsiteY743" fmla="*/ 1740082 h 6858000"/>
              <a:gd name="connsiteX744" fmla="*/ 39394 w 7467600"/>
              <a:gd name="connsiteY744" fmla="*/ 1784856 h 6858000"/>
              <a:gd name="connsiteX745" fmla="*/ 135813 w 7467600"/>
              <a:gd name="connsiteY745" fmla="*/ 1888838 h 6858000"/>
              <a:gd name="connsiteX746" fmla="*/ 242575 w 7467600"/>
              <a:gd name="connsiteY746" fmla="*/ 1958841 h 6858000"/>
              <a:gd name="connsiteX747" fmla="*/ 82197 w 7467600"/>
              <a:gd name="connsiteY747" fmla="*/ 1754826 h 6858000"/>
              <a:gd name="connsiteX748" fmla="*/ 0 w 7467600"/>
              <a:gd name="connsiteY748" fmla="*/ 1679650 h 6858000"/>
              <a:gd name="connsiteX749" fmla="*/ 0 w 7467600"/>
              <a:gd name="connsiteY749" fmla="*/ 1602463 h 6858000"/>
              <a:gd name="connsiteX750" fmla="*/ 84689 w 7467600"/>
              <a:gd name="connsiteY750" fmla="*/ 1677442 h 6858000"/>
              <a:gd name="connsiteX751" fmla="*/ 298437 w 7467600"/>
              <a:gd name="connsiteY751" fmla="*/ 1968019 h 6858000"/>
              <a:gd name="connsiteX752" fmla="*/ 227269 w 7467600"/>
              <a:gd name="connsiteY752" fmla="*/ 1114064 h 6858000"/>
              <a:gd name="connsiteX753" fmla="*/ 248003 w 7467600"/>
              <a:gd name="connsiteY753" fmla="*/ 1089613 h 6858000"/>
              <a:gd name="connsiteX754" fmla="*/ 427020 w 7467600"/>
              <a:gd name="connsiteY754" fmla="*/ 1619803 h 6858000"/>
              <a:gd name="connsiteX755" fmla="*/ 340345 w 7467600"/>
              <a:gd name="connsiteY755" fmla="*/ 2027739 h 6858000"/>
              <a:gd name="connsiteX756" fmla="*/ 360865 w 7467600"/>
              <a:gd name="connsiteY756" fmla="*/ 2044827 h 6858000"/>
              <a:gd name="connsiteX757" fmla="*/ 560414 w 7467600"/>
              <a:gd name="connsiteY757" fmla="*/ 2421457 h 6858000"/>
              <a:gd name="connsiteX758" fmla="*/ 1359703 w 7467600"/>
              <a:gd name="connsiteY758" fmla="*/ 2578554 h 6858000"/>
              <a:gd name="connsiteX759" fmla="*/ 1359422 w 7467600"/>
              <a:gd name="connsiteY759" fmla="*/ 2577994 h 6858000"/>
              <a:gd name="connsiteX760" fmla="*/ 828701 w 7467600"/>
              <a:gd name="connsiteY760" fmla="*/ 1839520 h 6858000"/>
              <a:gd name="connsiteX761" fmla="*/ 494427 w 7467600"/>
              <a:gd name="connsiteY761" fmla="*/ 1092333 h 6858000"/>
              <a:gd name="connsiteX762" fmla="*/ 506322 w 7467600"/>
              <a:gd name="connsiteY762" fmla="*/ 1020997 h 6858000"/>
              <a:gd name="connsiteX763" fmla="*/ 4570198 w 7467600"/>
              <a:gd name="connsiteY763" fmla="*/ 978081 h 6858000"/>
              <a:gd name="connsiteX764" fmla="*/ 4523691 w 7467600"/>
              <a:gd name="connsiteY764" fmla="*/ 1127776 h 6858000"/>
              <a:gd name="connsiteX765" fmla="*/ 4509875 w 7467600"/>
              <a:gd name="connsiteY765" fmla="*/ 1167552 h 6858000"/>
              <a:gd name="connsiteX766" fmla="*/ 4478168 w 7467600"/>
              <a:gd name="connsiteY766" fmla="*/ 1260735 h 6858000"/>
              <a:gd name="connsiteX767" fmla="*/ 4409309 w 7467600"/>
              <a:gd name="connsiteY767" fmla="*/ 1666996 h 6858000"/>
              <a:gd name="connsiteX768" fmla="*/ 4370031 w 7467600"/>
              <a:gd name="connsiteY768" fmla="*/ 1955666 h 6858000"/>
              <a:gd name="connsiteX769" fmla="*/ 4570198 w 7467600"/>
              <a:gd name="connsiteY769" fmla="*/ 978081 h 6858000"/>
              <a:gd name="connsiteX770" fmla="*/ 4557898 w 7467600"/>
              <a:gd name="connsiteY770" fmla="*/ 900011 h 6858000"/>
              <a:gd name="connsiteX771" fmla="*/ 4344840 w 7467600"/>
              <a:gd name="connsiteY771" fmla="*/ 1922038 h 6858000"/>
              <a:gd name="connsiteX772" fmla="*/ 4378710 w 7467600"/>
              <a:gd name="connsiteY772" fmla="*/ 1665516 h 6858000"/>
              <a:gd name="connsiteX773" fmla="*/ 4448798 w 7467600"/>
              <a:gd name="connsiteY773" fmla="*/ 1253024 h 6858000"/>
              <a:gd name="connsiteX774" fmla="*/ 4480315 w 7467600"/>
              <a:gd name="connsiteY774" fmla="*/ 1158454 h 6858000"/>
              <a:gd name="connsiteX775" fmla="*/ 4494133 w 7467600"/>
              <a:gd name="connsiteY775" fmla="*/ 1118676 h 6858000"/>
              <a:gd name="connsiteX776" fmla="*/ 4557898 w 7467600"/>
              <a:gd name="connsiteY776" fmla="*/ 900011 h 6858000"/>
              <a:gd name="connsiteX777" fmla="*/ 5870151 w 7467600"/>
              <a:gd name="connsiteY777" fmla="*/ 898890 h 6858000"/>
              <a:gd name="connsiteX778" fmla="*/ 5861335 w 7467600"/>
              <a:gd name="connsiteY778" fmla="*/ 899177 h 6858000"/>
              <a:gd name="connsiteX779" fmla="*/ 5843702 w 7467600"/>
              <a:gd name="connsiteY779" fmla="*/ 899748 h 6858000"/>
              <a:gd name="connsiteX780" fmla="*/ 5651107 w 7467600"/>
              <a:gd name="connsiteY780" fmla="*/ 920306 h 6858000"/>
              <a:gd name="connsiteX781" fmla="*/ 5459407 w 7467600"/>
              <a:gd name="connsiteY781" fmla="*/ 940975 h 6858000"/>
              <a:gd name="connsiteX782" fmla="*/ 5374846 w 7467600"/>
              <a:gd name="connsiteY782" fmla="*/ 941988 h 6858000"/>
              <a:gd name="connsiteX783" fmla="*/ 5256105 w 7467600"/>
              <a:gd name="connsiteY783" fmla="*/ 945632 h 6858000"/>
              <a:gd name="connsiteX784" fmla="*/ 5107071 w 7467600"/>
              <a:gd name="connsiteY784" fmla="*/ 969720 h 6858000"/>
              <a:gd name="connsiteX785" fmla="*/ 4998681 w 7467600"/>
              <a:gd name="connsiteY785" fmla="*/ 988771 h 6858000"/>
              <a:gd name="connsiteX786" fmla="*/ 5870151 w 7467600"/>
              <a:gd name="connsiteY786" fmla="*/ 898890 h 6858000"/>
              <a:gd name="connsiteX787" fmla="*/ 5504425 w 7467600"/>
              <a:gd name="connsiteY787" fmla="*/ 848067 h 6858000"/>
              <a:gd name="connsiteX788" fmla="*/ 4968849 w 7467600"/>
              <a:gd name="connsiteY788" fmla="*/ 962318 h 6858000"/>
              <a:gd name="connsiteX789" fmla="*/ 5104039 w 7467600"/>
              <a:gd name="connsiteY789" fmla="*/ 940634 h 6858000"/>
              <a:gd name="connsiteX790" fmla="*/ 5256311 w 7467600"/>
              <a:gd name="connsiteY790" fmla="*/ 916490 h 6858000"/>
              <a:gd name="connsiteX791" fmla="*/ 5377381 w 7467600"/>
              <a:gd name="connsiteY791" fmla="*/ 912671 h 6858000"/>
              <a:gd name="connsiteX792" fmla="*/ 5460148 w 7467600"/>
              <a:gd name="connsiteY792" fmla="*/ 911442 h 6858000"/>
              <a:gd name="connsiteX793" fmla="*/ 5648971 w 7467600"/>
              <a:gd name="connsiteY793" fmla="*/ 891331 h 6858000"/>
              <a:gd name="connsiteX794" fmla="*/ 5844807 w 7467600"/>
              <a:gd name="connsiteY794" fmla="*/ 870718 h 6858000"/>
              <a:gd name="connsiteX795" fmla="*/ 5862975 w 7467600"/>
              <a:gd name="connsiteY795" fmla="*/ 869756 h 6858000"/>
              <a:gd name="connsiteX796" fmla="*/ 5920887 w 7467600"/>
              <a:gd name="connsiteY796" fmla="*/ 865929 h 6858000"/>
              <a:gd name="connsiteX797" fmla="*/ 5504425 w 7467600"/>
              <a:gd name="connsiteY797" fmla="*/ 848067 h 6858000"/>
              <a:gd name="connsiteX798" fmla="*/ 3607114 w 7467600"/>
              <a:gd name="connsiteY798" fmla="*/ 467441 h 6858000"/>
              <a:gd name="connsiteX799" fmla="*/ 3296242 w 7467600"/>
              <a:gd name="connsiteY799" fmla="*/ 807991 h 6858000"/>
              <a:gd name="connsiteX800" fmla="*/ 3174674 w 7467600"/>
              <a:gd name="connsiteY800" fmla="*/ 919759 h 6858000"/>
              <a:gd name="connsiteX801" fmla="*/ 3042978 w 7467600"/>
              <a:gd name="connsiteY801" fmla="*/ 1054894 h 6858000"/>
              <a:gd name="connsiteX802" fmla="*/ 2968914 w 7467600"/>
              <a:gd name="connsiteY802" fmla="*/ 1133756 h 6858000"/>
              <a:gd name="connsiteX803" fmla="*/ 3103823 w 7467600"/>
              <a:gd name="connsiteY803" fmla="*/ 1026814 h 6858000"/>
              <a:gd name="connsiteX804" fmla="*/ 3607114 w 7467600"/>
              <a:gd name="connsiteY804" fmla="*/ 467441 h 6858000"/>
              <a:gd name="connsiteX805" fmla="*/ 3744487 w 7467600"/>
              <a:gd name="connsiteY805" fmla="*/ 383136 h 6858000"/>
              <a:gd name="connsiteX806" fmla="*/ 3970213 w 7467600"/>
              <a:gd name="connsiteY806" fmla="*/ 995559 h 6858000"/>
              <a:gd name="connsiteX807" fmla="*/ 3744487 w 7467600"/>
              <a:gd name="connsiteY807" fmla="*/ 383136 h 6858000"/>
              <a:gd name="connsiteX808" fmla="*/ 3624562 w 7467600"/>
              <a:gd name="connsiteY808" fmla="*/ 367041 h 6858000"/>
              <a:gd name="connsiteX809" fmla="*/ 3489712 w 7467600"/>
              <a:gd name="connsiteY809" fmla="*/ 485386 h 6858000"/>
              <a:gd name="connsiteX810" fmla="*/ 3182994 w 7467600"/>
              <a:gd name="connsiteY810" fmla="*/ 828265 h 6858000"/>
              <a:gd name="connsiteX811" fmla="*/ 2892114 w 7467600"/>
              <a:gd name="connsiteY811" fmla="*/ 1172635 h 6858000"/>
              <a:gd name="connsiteX812" fmla="*/ 3021459 w 7467600"/>
              <a:gd name="connsiteY812" fmla="*/ 1035385 h 6858000"/>
              <a:gd name="connsiteX813" fmla="*/ 3153873 w 7467600"/>
              <a:gd name="connsiteY813" fmla="*/ 898971 h 6858000"/>
              <a:gd name="connsiteX814" fmla="*/ 3276511 w 7467600"/>
              <a:gd name="connsiteY814" fmla="*/ 786423 h 6858000"/>
              <a:gd name="connsiteX815" fmla="*/ 3584154 w 7467600"/>
              <a:gd name="connsiteY815" fmla="*/ 448218 h 6858000"/>
              <a:gd name="connsiteX816" fmla="*/ 3624562 w 7467600"/>
              <a:gd name="connsiteY816" fmla="*/ 367041 h 6858000"/>
              <a:gd name="connsiteX817" fmla="*/ 3766672 w 7467600"/>
              <a:gd name="connsiteY817" fmla="*/ 359429 h 6858000"/>
              <a:gd name="connsiteX818" fmla="*/ 3996338 w 7467600"/>
              <a:gd name="connsiteY818" fmla="*/ 968237 h 6858000"/>
              <a:gd name="connsiteX819" fmla="*/ 3766672 w 7467600"/>
              <a:gd name="connsiteY819" fmla="*/ 359429 h 6858000"/>
              <a:gd name="connsiteX820" fmla="*/ 5805386 w 7467600"/>
              <a:gd name="connsiteY820" fmla="*/ 239240 h 6858000"/>
              <a:gd name="connsiteX821" fmla="*/ 5736947 w 7467600"/>
              <a:gd name="connsiteY821" fmla="*/ 261367 h 6858000"/>
              <a:gd name="connsiteX822" fmla="*/ 5427012 w 7467600"/>
              <a:gd name="connsiteY822" fmla="*/ 311272 h 6858000"/>
              <a:gd name="connsiteX823" fmla="*/ 5147818 w 7467600"/>
              <a:gd name="connsiteY823" fmla="*/ 322112 h 6858000"/>
              <a:gd name="connsiteX824" fmla="*/ 5060854 w 7467600"/>
              <a:gd name="connsiteY824" fmla="*/ 311882 h 6858000"/>
              <a:gd name="connsiteX825" fmla="*/ 4945989 w 7467600"/>
              <a:gd name="connsiteY825" fmla="*/ 300516 h 6858000"/>
              <a:gd name="connsiteX826" fmla="*/ 5410479 w 7467600"/>
              <a:gd name="connsiteY826" fmla="*/ 348434 h 6858000"/>
              <a:gd name="connsiteX827" fmla="*/ 5805386 w 7467600"/>
              <a:gd name="connsiteY827" fmla="*/ 239240 h 6858000"/>
              <a:gd name="connsiteX828" fmla="*/ 5905192 w 7467600"/>
              <a:gd name="connsiteY828" fmla="*/ 163079 h 6858000"/>
              <a:gd name="connsiteX829" fmla="*/ 5865655 w 7467600"/>
              <a:gd name="connsiteY829" fmla="*/ 171901 h 6858000"/>
              <a:gd name="connsiteX830" fmla="*/ 5259740 w 7467600"/>
              <a:gd name="connsiteY830" fmla="*/ 257013 h 6858000"/>
              <a:gd name="connsiteX831" fmla="*/ 5208466 w 7467600"/>
              <a:gd name="connsiteY831" fmla="*/ 257550 h 6858000"/>
              <a:gd name="connsiteX832" fmla="*/ 4980204 w 7467600"/>
              <a:gd name="connsiteY832" fmla="*/ 271903 h 6858000"/>
              <a:gd name="connsiteX833" fmla="*/ 5068068 w 7467600"/>
              <a:gd name="connsiteY833" fmla="*/ 282244 h 6858000"/>
              <a:gd name="connsiteX834" fmla="*/ 5153231 w 7467600"/>
              <a:gd name="connsiteY834" fmla="*/ 292240 h 6858000"/>
              <a:gd name="connsiteX835" fmla="*/ 5426491 w 7467600"/>
              <a:gd name="connsiteY835" fmla="*/ 281128 h 6858000"/>
              <a:gd name="connsiteX836" fmla="*/ 5731212 w 7467600"/>
              <a:gd name="connsiteY836" fmla="*/ 231951 h 6858000"/>
              <a:gd name="connsiteX837" fmla="*/ 5905192 w 7467600"/>
              <a:gd name="connsiteY837" fmla="*/ 163079 h 6858000"/>
              <a:gd name="connsiteX838" fmla="*/ 5944437 w 7467600"/>
              <a:gd name="connsiteY838" fmla="*/ 113829 h 6858000"/>
              <a:gd name="connsiteX839" fmla="*/ 5825032 w 7467600"/>
              <a:gd name="connsiteY839" fmla="*/ 146405 h 6858000"/>
              <a:gd name="connsiteX840" fmla="*/ 4955599 w 7467600"/>
              <a:gd name="connsiteY840" fmla="*/ 247008 h 6858000"/>
              <a:gd name="connsiteX841" fmla="*/ 5210104 w 7467600"/>
              <a:gd name="connsiteY841" fmla="*/ 228123 h 6858000"/>
              <a:gd name="connsiteX842" fmla="*/ 5261015 w 7467600"/>
              <a:gd name="connsiteY842" fmla="*/ 227087 h 6858000"/>
              <a:gd name="connsiteX843" fmla="*/ 5861181 w 7467600"/>
              <a:gd name="connsiteY843" fmla="*/ 143093 h 6858000"/>
              <a:gd name="connsiteX844" fmla="*/ 5961252 w 7467600"/>
              <a:gd name="connsiteY844" fmla="*/ 114820 h 6858000"/>
              <a:gd name="connsiteX845" fmla="*/ 5944437 w 7467600"/>
              <a:gd name="connsiteY845" fmla="*/ 113829 h 6858000"/>
              <a:gd name="connsiteX846" fmla="*/ 3882765 w 7467600"/>
              <a:gd name="connsiteY846" fmla="*/ 0 h 6858000"/>
              <a:gd name="connsiteX847" fmla="*/ 3995099 w 7467600"/>
              <a:gd name="connsiteY847" fmla="*/ 0 h 6858000"/>
              <a:gd name="connsiteX848" fmla="*/ 4163818 w 7467600"/>
              <a:gd name="connsiteY848" fmla="*/ 234104 h 6858000"/>
              <a:gd name="connsiteX849" fmla="*/ 4172099 w 7467600"/>
              <a:gd name="connsiteY849" fmla="*/ 234207 h 6858000"/>
              <a:gd name="connsiteX850" fmla="*/ 4784282 w 7467600"/>
              <a:gd name="connsiteY850" fmla="*/ 276561 h 6858000"/>
              <a:gd name="connsiteX851" fmla="*/ 4801687 w 7467600"/>
              <a:gd name="connsiteY851" fmla="*/ 267764 h 6858000"/>
              <a:gd name="connsiteX852" fmla="*/ 6082788 w 7467600"/>
              <a:gd name="connsiteY852" fmla="*/ 64119 h 6858000"/>
              <a:gd name="connsiteX853" fmla="*/ 6099442 w 7467600"/>
              <a:gd name="connsiteY853" fmla="*/ 82568 h 6858000"/>
              <a:gd name="connsiteX854" fmla="*/ 4804137 w 7467600"/>
              <a:gd name="connsiteY854" fmla="*/ 320931 h 6858000"/>
              <a:gd name="connsiteX855" fmla="*/ 4227047 w 7467600"/>
              <a:gd name="connsiteY855" fmla="*/ 313415 h 6858000"/>
              <a:gd name="connsiteX856" fmla="*/ 4346041 w 7467600"/>
              <a:gd name="connsiteY856" fmla="*/ 456086 h 6858000"/>
              <a:gd name="connsiteX857" fmla="*/ 4870967 w 7467600"/>
              <a:gd name="connsiteY857" fmla="*/ 963061 h 6858000"/>
              <a:gd name="connsiteX858" fmla="*/ 4889647 w 7467600"/>
              <a:gd name="connsiteY858" fmla="*/ 957147 h 6858000"/>
              <a:gd name="connsiteX859" fmla="*/ 5422504 w 7467600"/>
              <a:gd name="connsiteY859" fmla="*/ 805191 h 6858000"/>
              <a:gd name="connsiteX860" fmla="*/ 6087656 w 7467600"/>
              <a:gd name="connsiteY860" fmla="*/ 826703 h 6858000"/>
              <a:gd name="connsiteX861" fmla="*/ 6058717 w 7467600"/>
              <a:gd name="connsiteY861" fmla="*/ 865992 h 6858000"/>
              <a:gd name="connsiteX862" fmla="*/ 4974153 w 7467600"/>
              <a:gd name="connsiteY862" fmla="*/ 1045456 h 6858000"/>
              <a:gd name="connsiteX863" fmla="*/ 5627835 w 7467600"/>
              <a:gd name="connsiteY863" fmla="*/ 1472077 h 6858000"/>
              <a:gd name="connsiteX864" fmla="*/ 5629817 w 7467600"/>
              <a:gd name="connsiteY864" fmla="*/ 1471412 h 6858000"/>
              <a:gd name="connsiteX865" fmla="*/ 5634124 w 7467600"/>
              <a:gd name="connsiteY865" fmla="*/ 1470572 h 6858000"/>
              <a:gd name="connsiteX866" fmla="*/ 5755832 w 7467600"/>
              <a:gd name="connsiteY866" fmla="*/ 1383886 h 6858000"/>
              <a:gd name="connsiteX867" fmla="*/ 6014186 w 7467600"/>
              <a:gd name="connsiteY867" fmla="*/ 1279799 h 6858000"/>
              <a:gd name="connsiteX868" fmla="*/ 6901619 w 7467600"/>
              <a:gd name="connsiteY868" fmla="*/ 1047874 h 6858000"/>
              <a:gd name="connsiteX869" fmla="*/ 6931566 w 7467600"/>
              <a:gd name="connsiteY869" fmla="*/ 1062034 h 6858000"/>
              <a:gd name="connsiteX870" fmla="*/ 5790982 w 7467600"/>
              <a:gd name="connsiteY870" fmla="*/ 1561380 h 6858000"/>
              <a:gd name="connsiteX871" fmla="*/ 6188971 w 7467600"/>
              <a:gd name="connsiteY871" fmla="*/ 1755168 h 6858000"/>
              <a:gd name="connsiteX872" fmla="*/ 6202446 w 7467600"/>
              <a:gd name="connsiteY872" fmla="*/ 1752268 h 6858000"/>
              <a:gd name="connsiteX873" fmla="*/ 7179560 w 7467600"/>
              <a:gd name="connsiteY873" fmla="*/ 1467551 h 6858000"/>
              <a:gd name="connsiteX874" fmla="*/ 7158730 w 7467600"/>
              <a:gd name="connsiteY874" fmla="*/ 1507835 h 6858000"/>
              <a:gd name="connsiteX875" fmla="*/ 6326959 w 7467600"/>
              <a:gd name="connsiteY875" fmla="*/ 1817686 h 6858000"/>
              <a:gd name="connsiteX876" fmla="*/ 6537433 w 7467600"/>
              <a:gd name="connsiteY876" fmla="*/ 1907790 h 6858000"/>
              <a:gd name="connsiteX877" fmla="*/ 6550221 w 7467600"/>
              <a:gd name="connsiteY877" fmla="*/ 1910729 h 6858000"/>
              <a:gd name="connsiteX878" fmla="*/ 6964438 w 7467600"/>
              <a:gd name="connsiteY878" fmla="*/ 2209505 h 6858000"/>
              <a:gd name="connsiteX879" fmla="*/ 7367862 w 7467600"/>
              <a:gd name="connsiteY879" fmla="*/ 2806833 h 6858000"/>
              <a:gd name="connsiteX880" fmla="*/ 7364329 w 7467600"/>
              <a:gd name="connsiteY880" fmla="*/ 2826907 h 6858000"/>
              <a:gd name="connsiteX881" fmla="*/ 7290545 w 7467600"/>
              <a:gd name="connsiteY881" fmla="*/ 2850663 h 6858000"/>
              <a:gd name="connsiteX882" fmla="*/ 6472036 w 7467600"/>
              <a:gd name="connsiteY882" fmla="*/ 1959003 h 6858000"/>
              <a:gd name="connsiteX883" fmla="*/ 5792897 w 7467600"/>
              <a:gd name="connsiteY883" fmla="*/ 1647747 h 6858000"/>
              <a:gd name="connsiteX884" fmla="*/ 5842751 w 7467600"/>
              <a:gd name="connsiteY884" fmla="*/ 1816112 h 6858000"/>
              <a:gd name="connsiteX885" fmla="*/ 5847424 w 7467600"/>
              <a:gd name="connsiteY885" fmla="*/ 1815776 h 6858000"/>
              <a:gd name="connsiteX886" fmla="*/ 6399821 w 7467600"/>
              <a:gd name="connsiteY886" fmla="*/ 2344799 h 6858000"/>
              <a:gd name="connsiteX887" fmla="*/ 6323232 w 7467600"/>
              <a:gd name="connsiteY887" fmla="*/ 2389634 h 6858000"/>
              <a:gd name="connsiteX888" fmla="*/ 5942958 w 7467600"/>
              <a:gd name="connsiteY888" fmla="*/ 2077708 h 6858000"/>
              <a:gd name="connsiteX889" fmla="*/ 5921559 w 7467600"/>
              <a:gd name="connsiteY889" fmla="*/ 2378596 h 6858000"/>
              <a:gd name="connsiteX890" fmla="*/ 5817651 w 7467600"/>
              <a:gd name="connsiteY890" fmla="*/ 3023919 h 6858000"/>
              <a:gd name="connsiteX891" fmla="*/ 5729634 w 7467600"/>
              <a:gd name="connsiteY891" fmla="*/ 3051849 h 6858000"/>
              <a:gd name="connsiteX892" fmla="*/ 5611018 w 7467600"/>
              <a:gd name="connsiteY892" fmla="*/ 2316769 h 6858000"/>
              <a:gd name="connsiteX893" fmla="*/ 5687608 w 7467600"/>
              <a:gd name="connsiteY893" fmla="*/ 2039972 h 6858000"/>
              <a:gd name="connsiteX894" fmla="*/ 5657554 w 7467600"/>
              <a:gd name="connsiteY894" fmla="*/ 1576445 h 6858000"/>
              <a:gd name="connsiteX895" fmla="*/ 5150475 w 7467600"/>
              <a:gd name="connsiteY895" fmla="*/ 1274012 h 6858000"/>
              <a:gd name="connsiteX896" fmla="*/ 5349142 w 7467600"/>
              <a:gd name="connsiteY896" fmla="*/ 2204405 h 6858000"/>
              <a:gd name="connsiteX897" fmla="*/ 5262214 w 7467600"/>
              <a:gd name="connsiteY897" fmla="*/ 2233836 h 6858000"/>
              <a:gd name="connsiteX898" fmla="*/ 4981539 w 7467600"/>
              <a:gd name="connsiteY898" fmla="*/ 1542201 h 6858000"/>
              <a:gd name="connsiteX899" fmla="*/ 4958461 w 7467600"/>
              <a:gd name="connsiteY899" fmla="*/ 1136957 h 6858000"/>
              <a:gd name="connsiteX900" fmla="*/ 4655015 w 7467600"/>
              <a:gd name="connsiteY900" fmla="*/ 891426 h 6858000"/>
              <a:gd name="connsiteX901" fmla="*/ 4348002 w 7467600"/>
              <a:gd name="connsiteY901" fmla="*/ 2205895 h 6858000"/>
              <a:gd name="connsiteX902" fmla="*/ 4262250 w 7467600"/>
              <a:gd name="connsiteY902" fmla="*/ 2219972 h 6858000"/>
              <a:gd name="connsiteX903" fmla="*/ 4550611 w 7467600"/>
              <a:gd name="connsiteY903" fmla="*/ 817540 h 6858000"/>
              <a:gd name="connsiteX904" fmla="*/ 4564418 w 7467600"/>
              <a:gd name="connsiteY904" fmla="*/ 808293 h 6858000"/>
              <a:gd name="connsiteX905" fmla="*/ 4266388 w 7467600"/>
              <a:gd name="connsiteY905" fmla="*/ 500083 h 6858000"/>
              <a:gd name="connsiteX906" fmla="*/ 4032842 w 7467600"/>
              <a:gd name="connsiteY906" fmla="*/ 211809 h 6858000"/>
              <a:gd name="connsiteX907" fmla="*/ 3882765 w 7467600"/>
              <a:gd name="connsiteY907" fmla="*/ 0 h 6858000"/>
              <a:gd name="connsiteX908" fmla="*/ 3721337 w 7467600"/>
              <a:gd name="connsiteY908" fmla="*/ 0 h 6858000"/>
              <a:gd name="connsiteX909" fmla="*/ 3797544 w 7467600"/>
              <a:gd name="connsiteY909" fmla="*/ 0 h 6858000"/>
              <a:gd name="connsiteX910" fmla="*/ 3775734 w 7467600"/>
              <a:gd name="connsiteY910" fmla="*/ 95131 h 6858000"/>
              <a:gd name="connsiteX911" fmla="*/ 3724807 w 7467600"/>
              <a:gd name="connsiteY911" fmla="*/ 272257 h 6858000"/>
              <a:gd name="connsiteX912" fmla="*/ 3726844 w 7467600"/>
              <a:gd name="connsiteY912" fmla="*/ 282988 h 6858000"/>
              <a:gd name="connsiteX913" fmla="*/ 3742664 w 7467600"/>
              <a:gd name="connsiteY913" fmla="*/ 279918 h 6858000"/>
              <a:gd name="connsiteX914" fmla="*/ 4103910 w 7467600"/>
              <a:gd name="connsiteY914" fmla="*/ 1161917 h 6858000"/>
              <a:gd name="connsiteX915" fmla="*/ 4020269 w 7467600"/>
              <a:gd name="connsiteY915" fmla="*/ 1200406 h 6858000"/>
              <a:gd name="connsiteX916" fmla="*/ 3674882 w 7467600"/>
              <a:gd name="connsiteY916" fmla="*/ 488524 h 6858000"/>
              <a:gd name="connsiteX917" fmla="*/ 3132682 w 7467600"/>
              <a:gd name="connsiteY917" fmla="*/ 1072284 h 6858000"/>
              <a:gd name="connsiteX918" fmla="*/ 2716346 w 7467600"/>
              <a:gd name="connsiteY918" fmla="*/ 1276376 h 6858000"/>
              <a:gd name="connsiteX919" fmla="*/ 2716772 w 7467600"/>
              <a:gd name="connsiteY919" fmla="*/ 1255462 h 6858000"/>
              <a:gd name="connsiteX920" fmla="*/ 3471096 w 7467600"/>
              <a:gd name="connsiteY920" fmla="*/ 437072 h 6858000"/>
              <a:gd name="connsiteX921" fmla="*/ 3639057 w 7467600"/>
              <a:gd name="connsiteY921" fmla="*/ 286334 h 6858000"/>
              <a:gd name="connsiteX922" fmla="*/ 3640309 w 7467600"/>
              <a:gd name="connsiteY922" fmla="*/ 284664 h 6858000"/>
              <a:gd name="connsiteX923" fmla="*/ 3646022 w 7467600"/>
              <a:gd name="connsiteY923" fmla="*/ 276711 h 6858000"/>
              <a:gd name="connsiteX924" fmla="*/ 3707943 w 7467600"/>
              <a:gd name="connsiteY924" fmla="*/ 65958 h 6858000"/>
              <a:gd name="connsiteX925" fmla="*/ 3721337 w 7467600"/>
              <a:gd name="connsiteY925" fmla="*/ 0 h 6858000"/>
              <a:gd name="connsiteX926" fmla="*/ 2867960 w 7467600"/>
              <a:gd name="connsiteY926" fmla="*/ 0 h 6858000"/>
              <a:gd name="connsiteX927" fmla="*/ 2926351 w 7467600"/>
              <a:gd name="connsiteY927" fmla="*/ 0 h 6858000"/>
              <a:gd name="connsiteX928" fmla="*/ 2902823 w 7467600"/>
              <a:gd name="connsiteY928" fmla="*/ 262929 h 6858000"/>
              <a:gd name="connsiteX929" fmla="*/ 2940663 w 7467600"/>
              <a:gd name="connsiteY929" fmla="*/ 140884 h 6858000"/>
              <a:gd name="connsiteX930" fmla="*/ 2947039 w 7467600"/>
              <a:gd name="connsiteY930" fmla="*/ 122524 h 6858000"/>
              <a:gd name="connsiteX931" fmla="*/ 2984316 w 7467600"/>
              <a:gd name="connsiteY931" fmla="*/ 0 h 6858000"/>
              <a:gd name="connsiteX932" fmla="*/ 3016114 w 7467600"/>
              <a:gd name="connsiteY932" fmla="*/ 0 h 6858000"/>
              <a:gd name="connsiteX933" fmla="*/ 2979949 w 7467600"/>
              <a:gd name="connsiteY933" fmla="*/ 119274 h 6858000"/>
              <a:gd name="connsiteX934" fmla="*/ 3023879 w 7467600"/>
              <a:gd name="connsiteY934" fmla="*/ 0 h 6858000"/>
              <a:gd name="connsiteX935" fmla="*/ 3105400 w 7467600"/>
              <a:gd name="connsiteY935" fmla="*/ 0 h 6858000"/>
              <a:gd name="connsiteX936" fmla="*/ 3094669 w 7467600"/>
              <a:gd name="connsiteY936" fmla="*/ 30308 h 6858000"/>
              <a:gd name="connsiteX937" fmla="*/ 2901945 w 7467600"/>
              <a:gd name="connsiteY937" fmla="*/ 466538 h 6858000"/>
              <a:gd name="connsiteX938" fmla="*/ 2815209 w 7467600"/>
              <a:gd name="connsiteY938" fmla="*/ 497361 h 6858000"/>
              <a:gd name="connsiteX939" fmla="*/ 2844845 w 7467600"/>
              <a:gd name="connsiteY939" fmla="*/ 127638 h 6858000"/>
              <a:gd name="connsiteX940" fmla="*/ 2867960 w 7467600"/>
              <a:gd name="connsiteY940" fmla="*/ 0 h 6858000"/>
              <a:gd name="connsiteX941" fmla="*/ 1057230 w 7467600"/>
              <a:gd name="connsiteY941" fmla="*/ 0 h 6858000"/>
              <a:gd name="connsiteX942" fmla="*/ 1111003 w 7467600"/>
              <a:gd name="connsiteY942" fmla="*/ 0 h 6858000"/>
              <a:gd name="connsiteX943" fmla="*/ 1125553 w 7467600"/>
              <a:gd name="connsiteY943" fmla="*/ 52588 h 6858000"/>
              <a:gd name="connsiteX944" fmla="*/ 1304276 w 7467600"/>
              <a:gd name="connsiteY944" fmla="*/ 476275 h 6858000"/>
              <a:gd name="connsiteX945" fmla="*/ 1492066 w 7467600"/>
              <a:gd name="connsiteY945" fmla="*/ 886333 h 6858000"/>
              <a:gd name="connsiteX946" fmla="*/ 1423698 w 7467600"/>
              <a:gd name="connsiteY946" fmla="*/ 710817 h 6858000"/>
              <a:gd name="connsiteX947" fmla="*/ 1357609 w 7467600"/>
              <a:gd name="connsiteY947" fmla="*/ 532892 h 6858000"/>
              <a:gd name="connsiteX948" fmla="*/ 1309550 w 7467600"/>
              <a:gd name="connsiteY948" fmla="*/ 374031 h 6858000"/>
              <a:gd name="connsiteX949" fmla="*/ 1193673 w 7467600"/>
              <a:gd name="connsiteY949" fmla="*/ 49533 h 6858000"/>
              <a:gd name="connsiteX950" fmla="*/ 1164391 w 7467600"/>
              <a:gd name="connsiteY950" fmla="*/ 0 h 6858000"/>
              <a:gd name="connsiteX951" fmla="*/ 1200666 w 7467600"/>
              <a:gd name="connsiteY951" fmla="*/ 0 h 6858000"/>
              <a:gd name="connsiteX952" fmla="*/ 1223408 w 7467600"/>
              <a:gd name="connsiteY952" fmla="*/ 38996 h 6858000"/>
              <a:gd name="connsiteX953" fmla="*/ 1339635 w 7467600"/>
              <a:gd name="connsiteY953" fmla="*/ 365517 h 6858000"/>
              <a:gd name="connsiteX954" fmla="*/ 1387469 w 7467600"/>
              <a:gd name="connsiteY954" fmla="*/ 523079 h 6858000"/>
              <a:gd name="connsiteX955" fmla="*/ 1452685 w 7467600"/>
              <a:gd name="connsiteY955" fmla="*/ 699806 h 6858000"/>
              <a:gd name="connsiteX956" fmla="*/ 1492092 w 7467600"/>
              <a:gd name="connsiteY956" fmla="*/ 800424 h 6858000"/>
              <a:gd name="connsiteX957" fmla="*/ 1455302 w 7467600"/>
              <a:gd name="connsiteY957" fmla="*/ 632913 h 6858000"/>
              <a:gd name="connsiteX958" fmla="*/ 1222336 w 7467600"/>
              <a:gd name="connsiteY958" fmla="*/ 9480 h 6858000"/>
              <a:gd name="connsiteX959" fmla="*/ 1214634 w 7467600"/>
              <a:gd name="connsiteY959" fmla="*/ 0 h 6858000"/>
              <a:gd name="connsiteX960" fmla="*/ 1289827 w 7467600"/>
              <a:gd name="connsiteY960" fmla="*/ 0 h 6858000"/>
              <a:gd name="connsiteX961" fmla="*/ 1321076 w 7467600"/>
              <a:gd name="connsiteY961" fmla="*/ 59722 h 6858000"/>
              <a:gd name="connsiteX962" fmla="*/ 1512579 w 7467600"/>
              <a:gd name="connsiteY962" fmla="*/ 626441 h 6858000"/>
              <a:gd name="connsiteX963" fmla="*/ 1506076 w 7467600"/>
              <a:gd name="connsiteY963" fmla="*/ 1089289 h 6858000"/>
              <a:gd name="connsiteX964" fmla="*/ 1486346 w 7467600"/>
              <a:gd name="connsiteY964" fmla="*/ 1079919 h 6858000"/>
              <a:gd name="connsiteX965" fmla="*/ 1070511 w 7467600"/>
              <a:gd name="connsiteY965" fmla="*/ 48609 h 6858000"/>
              <a:gd name="connsiteX966" fmla="*/ 1057230 w 7467600"/>
              <a:gd name="connsiteY966" fmla="*/ 0 h 6858000"/>
              <a:gd name="connsiteX967" fmla="*/ 43151 w 7467600"/>
              <a:gd name="connsiteY967" fmla="*/ 0 h 6858000"/>
              <a:gd name="connsiteX968" fmla="*/ 95283 w 7467600"/>
              <a:gd name="connsiteY968" fmla="*/ 0 h 6858000"/>
              <a:gd name="connsiteX969" fmla="*/ 300708 w 7467600"/>
              <a:gd name="connsiteY969" fmla="*/ 154571 h 6858000"/>
              <a:gd name="connsiteX970" fmla="*/ 530414 w 7467600"/>
              <a:gd name="connsiteY970" fmla="*/ 354673 h 6858000"/>
              <a:gd name="connsiteX971" fmla="*/ 333785 w 7467600"/>
              <a:gd name="connsiteY971" fmla="*/ 161564 h 6858000"/>
              <a:gd name="connsiteX972" fmla="*/ 147005 w 7467600"/>
              <a:gd name="connsiteY972" fmla="*/ 0 h 6858000"/>
              <a:gd name="connsiteX973" fmla="*/ 272509 w 7467600"/>
              <a:gd name="connsiteY973" fmla="*/ 0 h 6858000"/>
              <a:gd name="connsiteX974" fmla="*/ 326276 w 7467600"/>
              <a:gd name="connsiteY974" fmla="*/ 45847 h 6858000"/>
              <a:gd name="connsiteX975" fmla="*/ 823759 w 7467600"/>
              <a:gd name="connsiteY975" fmla="*/ 574145 h 6858000"/>
              <a:gd name="connsiteX976" fmla="*/ 811254 w 7467600"/>
              <a:gd name="connsiteY976" fmla="*/ 665546 h 6858000"/>
              <a:gd name="connsiteX977" fmla="*/ 154042 w 7467600"/>
              <a:gd name="connsiteY977" fmla="*/ 261522 h 6858000"/>
              <a:gd name="connsiteX978" fmla="*/ 13550 w 7467600"/>
              <a:gd name="connsiteY978" fmla="*/ 158423 h 6858000"/>
              <a:gd name="connsiteX979" fmla="*/ 0 w 7467600"/>
              <a:gd name="connsiteY979" fmla="*/ 146618 h 6858000"/>
              <a:gd name="connsiteX980" fmla="*/ 0 w 7467600"/>
              <a:gd name="connsiteY980" fmla="*/ 59161 h 6858000"/>
              <a:gd name="connsiteX981" fmla="*/ 45427 w 7467600"/>
              <a:gd name="connsiteY981" fmla="*/ 101078 h 6858000"/>
              <a:gd name="connsiteX982" fmla="*/ 630103 w 7467600"/>
              <a:gd name="connsiteY982" fmla="*/ 485885 h 6858000"/>
              <a:gd name="connsiteX983" fmla="*/ 532040 w 7467600"/>
              <a:gd name="connsiteY983" fmla="*/ 399359 h 6858000"/>
              <a:gd name="connsiteX984" fmla="*/ 517618 w 7467600"/>
              <a:gd name="connsiteY984" fmla="*/ 385726 h 6858000"/>
              <a:gd name="connsiteX985" fmla="*/ 285074 w 7467600"/>
              <a:gd name="connsiteY985" fmla="*/ 182755 h 6858000"/>
              <a:gd name="connsiteX986" fmla="*/ 43151 w 7467600"/>
              <a:gd name="connsiteY98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312201 w 7467600"/>
              <a:gd name="connsiteY129" fmla="*/ 5128278 h 6858000"/>
              <a:gd name="connsiteX130" fmla="*/ 1903353 w 7467600"/>
              <a:gd name="connsiteY130" fmla="*/ 5044827 h 6858000"/>
              <a:gd name="connsiteX131" fmla="*/ 1936931 w 7467600"/>
              <a:gd name="connsiteY131" fmla="*/ 5093954 h 6858000"/>
              <a:gd name="connsiteX132" fmla="*/ 2195868 w 7467600"/>
              <a:gd name="connsiteY132" fmla="*/ 5396574 h 6858000"/>
              <a:gd name="connsiteX133" fmla="*/ 2088852 w 7467600"/>
              <a:gd name="connsiteY133" fmla="*/ 5166123 h 6858000"/>
              <a:gd name="connsiteX134" fmla="*/ 1958241 w 7467600"/>
              <a:gd name="connsiteY134" fmla="*/ 5067955 h 6858000"/>
              <a:gd name="connsiteX135" fmla="*/ 1903353 w 7467600"/>
              <a:gd name="connsiteY135" fmla="*/ 5044827 h 6858000"/>
              <a:gd name="connsiteX136" fmla="*/ 1979378 w 7467600"/>
              <a:gd name="connsiteY136" fmla="*/ 4769504 h 6858000"/>
              <a:gd name="connsiteX137" fmla="*/ 2882120 w 7467600"/>
              <a:gd name="connsiteY137" fmla="*/ 5064547 h 6858000"/>
              <a:gd name="connsiteX138" fmla="*/ 2793103 w 7467600"/>
              <a:gd name="connsiteY138" fmla="*/ 5039699 h 6858000"/>
              <a:gd name="connsiteX139" fmla="*/ 2770041 w 7467600"/>
              <a:gd name="connsiteY139" fmla="*/ 5033634 h 6858000"/>
              <a:gd name="connsiteX140" fmla="*/ 1979378 w 7467600"/>
              <a:gd name="connsiteY140" fmla="*/ 4769504 h 6858000"/>
              <a:gd name="connsiteX141" fmla="*/ 1927410 w 7467600"/>
              <a:gd name="connsiteY141" fmla="*/ 4716164 h 6858000"/>
              <a:gd name="connsiteX142" fmla="*/ 1959587 w 7467600"/>
              <a:gd name="connsiteY142" fmla="*/ 4728849 h 6858000"/>
              <a:gd name="connsiteX143" fmla="*/ 2777707 w 7467600"/>
              <a:gd name="connsiteY143" fmla="*/ 5003991 h 6858000"/>
              <a:gd name="connsiteX144" fmla="*/ 2800768 w 7467600"/>
              <a:gd name="connsiteY144" fmla="*/ 5010056 h 6858000"/>
              <a:gd name="connsiteX145" fmla="*/ 2879408 w 7467600"/>
              <a:gd name="connsiteY145" fmla="*/ 5031590 h 6858000"/>
              <a:gd name="connsiteX146" fmla="*/ 2862295 w 7467600"/>
              <a:gd name="connsiteY146" fmla="*/ 5022958 h 6858000"/>
              <a:gd name="connsiteX147" fmla="*/ 2813343 w 7467600"/>
              <a:gd name="connsiteY147" fmla="*/ 4998369 h 6858000"/>
              <a:gd name="connsiteX148" fmla="*/ 2646245 w 7467600"/>
              <a:gd name="connsiteY148" fmla="*/ 4930999 h 6858000"/>
              <a:gd name="connsiteX149" fmla="*/ 1999243 w 7467600"/>
              <a:gd name="connsiteY149" fmla="*/ 4730524 h 6858000"/>
              <a:gd name="connsiteX150" fmla="*/ 1979527 w 7467600"/>
              <a:gd name="connsiteY150" fmla="*/ 4726651 h 6858000"/>
              <a:gd name="connsiteX151" fmla="*/ 1927410 w 7467600"/>
              <a:gd name="connsiteY151" fmla="*/ 4716164 h 6858000"/>
              <a:gd name="connsiteX152" fmla="*/ 1997014 w 7467600"/>
              <a:gd name="connsiteY152" fmla="*/ 4698007 h 6858000"/>
              <a:gd name="connsiteX153" fmla="*/ 2005458 w 7467600"/>
              <a:gd name="connsiteY153" fmla="*/ 4699540 h 6858000"/>
              <a:gd name="connsiteX154" fmla="*/ 2657186 w 7467600"/>
              <a:gd name="connsiteY154" fmla="*/ 4901687 h 6858000"/>
              <a:gd name="connsiteX155" fmla="*/ 2826662 w 7467600"/>
              <a:gd name="connsiteY155" fmla="*/ 4970362 h 6858000"/>
              <a:gd name="connsiteX156" fmla="*/ 2876100 w 7467600"/>
              <a:gd name="connsiteY156" fmla="*/ 4995397 h 6858000"/>
              <a:gd name="connsiteX157" fmla="*/ 3042600 w 7467600"/>
              <a:gd name="connsiteY157" fmla="*/ 5059532 h 6858000"/>
              <a:gd name="connsiteX158" fmla="*/ 1997014 w 7467600"/>
              <a:gd name="connsiteY158" fmla="*/ 4698007 h 6858000"/>
              <a:gd name="connsiteX159" fmla="*/ 2305292 w 7467600"/>
              <a:gd name="connsiteY159" fmla="*/ 4219492 h 6858000"/>
              <a:gd name="connsiteX160" fmla="*/ 3360922 w 7467600"/>
              <a:gd name="connsiteY160" fmla="*/ 4529373 h 6858000"/>
              <a:gd name="connsiteX161" fmla="*/ 3492420 w 7467600"/>
              <a:gd name="connsiteY161" fmla="*/ 4510145 h 6858000"/>
              <a:gd name="connsiteX162" fmla="*/ 3364086 w 7467600"/>
              <a:gd name="connsiteY162" fmla="*/ 4480340 h 6858000"/>
              <a:gd name="connsiteX163" fmla="*/ 3225818 w 7467600"/>
              <a:gd name="connsiteY163" fmla="*/ 4411822 h 6858000"/>
              <a:gd name="connsiteX164" fmla="*/ 3129696 w 7467600"/>
              <a:gd name="connsiteY164" fmla="*/ 4360704 h 6858000"/>
              <a:gd name="connsiteX165" fmla="*/ 2814545 w 7467600"/>
              <a:gd name="connsiteY165" fmla="*/ 4282955 h 6858000"/>
              <a:gd name="connsiteX166" fmla="*/ 2305292 w 7467600"/>
              <a:gd name="connsiteY166" fmla="*/ 4219492 h 6858000"/>
              <a:gd name="connsiteX167" fmla="*/ 2626982 w 7467600"/>
              <a:gd name="connsiteY167" fmla="*/ 4206450 h 6858000"/>
              <a:gd name="connsiteX168" fmla="*/ 2490617 w 7467600"/>
              <a:gd name="connsiteY168" fmla="*/ 4206951 h 6858000"/>
              <a:gd name="connsiteX169" fmla="*/ 2819869 w 7467600"/>
              <a:gd name="connsiteY169" fmla="*/ 4252936 h 6858000"/>
              <a:gd name="connsiteX170" fmla="*/ 3143018 w 7467600"/>
              <a:gd name="connsiteY170" fmla="*/ 4332698 h 6858000"/>
              <a:gd name="connsiteX171" fmla="*/ 3241520 w 7467600"/>
              <a:gd name="connsiteY171" fmla="*/ 4385112 h 6858000"/>
              <a:gd name="connsiteX172" fmla="*/ 3374575 w 7467600"/>
              <a:gd name="connsiteY172" fmla="*/ 4451517 h 6858000"/>
              <a:gd name="connsiteX173" fmla="*/ 3505221 w 7467600"/>
              <a:gd name="connsiteY173" fmla="*/ 4480757 h 6858000"/>
              <a:gd name="connsiteX174" fmla="*/ 2626982 w 7467600"/>
              <a:gd name="connsiteY174" fmla="*/ 4206450 h 6858000"/>
              <a:gd name="connsiteX175" fmla="*/ 1310106 w 7467600"/>
              <a:gd name="connsiteY175" fmla="*/ 3943217 h 6858000"/>
              <a:gd name="connsiteX176" fmla="*/ 854994 w 7467600"/>
              <a:gd name="connsiteY176" fmla="*/ 4399136 h 6858000"/>
              <a:gd name="connsiteX177" fmla="*/ 742462 w 7467600"/>
              <a:gd name="connsiteY177" fmla="*/ 4594648 h 6858000"/>
              <a:gd name="connsiteX178" fmla="*/ 820602 w 7467600"/>
              <a:gd name="connsiteY178" fmla="*/ 4485915 h 6858000"/>
              <a:gd name="connsiteX179" fmla="*/ 878295 w 7467600"/>
              <a:gd name="connsiteY179" fmla="*/ 4403594 h 6858000"/>
              <a:gd name="connsiteX180" fmla="*/ 1240607 w 7467600"/>
              <a:gd name="connsiteY180" fmla="*/ 4010401 h 6858000"/>
              <a:gd name="connsiteX181" fmla="*/ 1310106 w 7467600"/>
              <a:gd name="connsiteY181" fmla="*/ 3943217 h 6858000"/>
              <a:gd name="connsiteX182" fmla="*/ 1423113 w 7467600"/>
              <a:gd name="connsiteY182" fmla="*/ 3874565 h 6858000"/>
              <a:gd name="connsiteX183" fmla="*/ 1260565 w 7467600"/>
              <a:gd name="connsiteY183" fmla="*/ 4031982 h 6858000"/>
              <a:gd name="connsiteX184" fmla="*/ 901900 w 7467600"/>
              <a:gd name="connsiteY184" fmla="*/ 4421236 h 6858000"/>
              <a:gd name="connsiteX185" fmla="*/ 845044 w 7467600"/>
              <a:gd name="connsiteY185" fmla="*/ 4502436 h 6858000"/>
              <a:gd name="connsiteX186" fmla="*/ 685926 w 7467600"/>
              <a:gd name="connsiteY186" fmla="*/ 4703069 h 6858000"/>
              <a:gd name="connsiteX187" fmla="*/ 684248 w 7467600"/>
              <a:gd name="connsiteY187" fmla="*/ 4706721 h 6858000"/>
              <a:gd name="connsiteX188" fmla="*/ 1423113 w 7467600"/>
              <a:gd name="connsiteY188" fmla="*/ 3874565 h 6858000"/>
              <a:gd name="connsiteX189" fmla="*/ 3316479 w 7467600"/>
              <a:gd name="connsiteY189" fmla="*/ 3872136 h 6858000"/>
              <a:gd name="connsiteX190" fmla="*/ 3546806 w 7467600"/>
              <a:gd name="connsiteY190" fmla="*/ 4356139 h 6858000"/>
              <a:gd name="connsiteX191" fmla="*/ 3364433 w 7467600"/>
              <a:gd name="connsiteY191" fmla="*/ 3953121 h 6858000"/>
              <a:gd name="connsiteX192" fmla="*/ 3316479 w 7467600"/>
              <a:gd name="connsiteY192" fmla="*/ 3872136 h 6858000"/>
              <a:gd name="connsiteX193" fmla="*/ 3291335 w 7467600"/>
              <a:gd name="connsiteY193" fmla="*/ 3767420 h 6858000"/>
              <a:gd name="connsiteX194" fmla="*/ 3390805 w 7467600"/>
              <a:gd name="connsiteY194" fmla="*/ 3937163 h 6858000"/>
              <a:gd name="connsiteX195" fmla="*/ 3579062 w 7467600"/>
              <a:gd name="connsiteY195" fmla="*/ 4359040 h 6858000"/>
              <a:gd name="connsiteX196" fmla="*/ 3467355 w 7467600"/>
              <a:gd name="connsiteY196" fmla="*/ 3988130 h 6858000"/>
              <a:gd name="connsiteX197" fmla="*/ 3310753 w 7467600"/>
              <a:gd name="connsiteY197" fmla="*/ 3787140 h 6858000"/>
              <a:gd name="connsiteX198" fmla="*/ 3291335 w 7467600"/>
              <a:gd name="connsiteY198" fmla="*/ 3767420 h 6858000"/>
              <a:gd name="connsiteX199" fmla="*/ 1635889 w 7467600"/>
              <a:gd name="connsiteY199" fmla="*/ 3709494 h 6858000"/>
              <a:gd name="connsiteX200" fmla="*/ 1634800 w 7467600"/>
              <a:gd name="connsiteY200" fmla="*/ 3731111 h 6858000"/>
              <a:gd name="connsiteX201" fmla="*/ 1635889 w 7467600"/>
              <a:gd name="connsiteY201" fmla="*/ 3709494 h 6858000"/>
              <a:gd name="connsiteX202" fmla="*/ 1510397 w 7467600"/>
              <a:gd name="connsiteY202" fmla="*/ 3684705 h 6858000"/>
              <a:gd name="connsiteX203" fmla="*/ 1146550 w 7467600"/>
              <a:gd name="connsiteY203" fmla="*/ 3802012 h 6858000"/>
              <a:gd name="connsiteX204" fmla="*/ 698834 w 7467600"/>
              <a:gd name="connsiteY204" fmla="*/ 3952272 h 6858000"/>
              <a:gd name="connsiteX205" fmla="*/ 34256 w 7467600"/>
              <a:gd name="connsiteY205" fmla="*/ 4347603 h 6858000"/>
              <a:gd name="connsiteX206" fmla="*/ 527241 w 7467600"/>
              <a:gd name="connsiteY206" fmla="*/ 4065078 h 6858000"/>
              <a:gd name="connsiteX207" fmla="*/ 1510397 w 7467600"/>
              <a:gd name="connsiteY207" fmla="*/ 3684705 h 6858000"/>
              <a:gd name="connsiteX208" fmla="*/ 1313114 w 7467600"/>
              <a:gd name="connsiteY208" fmla="*/ 3655216 h 6858000"/>
              <a:gd name="connsiteX209" fmla="*/ 1109304 w 7467600"/>
              <a:gd name="connsiteY209" fmla="*/ 3669030 h 6858000"/>
              <a:gd name="connsiteX210" fmla="*/ 8129 w 7467600"/>
              <a:gd name="connsiteY210" fmla="*/ 4330519 h 6858000"/>
              <a:gd name="connsiteX211" fmla="*/ 687572 w 7467600"/>
              <a:gd name="connsiteY211" fmla="*/ 3925629 h 6858000"/>
              <a:gd name="connsiteX212" fmla="*/ 1138365 w 7467600"/>
              <a:gd name="connsiteY212" fmla="*/ 3774515 h 6858000"/>
              <a:gd name="connsiteX213" fmla="*/ 1505579 w 7467600"/>
              <a:gd name="connsiteY213" fmla="*/ 3655526 h 6858000"/>
              <a:gd name="connsiteX214" fmla="*/ 1313114 w 7467600"/>
              <a:gd name="connsiteY214" fmla="*/ 3655216 h 6858000"/>
              <a:gd name="connsiteX215" fmla="*/ 3655073 w 7467600"/>
              <a:gd name="connsiteY215" fmla="*/ 3650884 h 6858000"/>
              <a:gd name="connsiteX216" fmla="*/ 3989938 w 7467600"/>
              <a:gd name="connsiteY216" fmla="*/ 3991685 h 6858000"/>
              <a:gd name="connsiteX217" fmla="*/ 4393907 w 7467600"/>
              <a:gd name="connsiteY217" fmla="*/ 4261258 h 6858000"/>
              <a:gd name="connsiteX218" fmla="*/ 4648051 w 7467600"/>
              <a:gd name="connsiteY218" fmla="*/ 4374051 h 6858000"/>
              <a:gd name="connsiteX219" fmla="*/ 4383389 w 7467600"/>
              <a:gd name="connsiteY219" fmla="*/ 4184369 h 6858000"/>
              <a:gd name="connsiteX220" fmla="*/ 4165508 w 7467600"/>
              <a:gd name="connsiteY220" fmla="*/ 4035196 h 6858000"/>
              <a:gd name="connsiteX221" fmla="*/ 4068162 w 7467600"/>
              <a:gd name="connsiteY221" fmla="*/ 3953394 h 6858000"/>
              <a:gd name="connsiteX222" fmla="*/ 3981416 w 7467600"/>
              <a:gd name="connsiteY222" fmla="*/ 3880482 h 6858000"/>
              <a:gd name="connsiteX223" fmla="*/ 3800147 w 7467600"/>
              <a:gd name="connsiteY223" fmla="*/ 3749872 h 6858000"/>
              <a:gd name="connsiteX224" fmla="*/ 3655073 w 7467600"/>
              <a:gd name="connsiteY224" fmla="*/ 3650884 h 6858000"/>
              <a:gd name="connsiteX225" fmla="*/ 3670252 w 7467600"/>
              <a:gd name="connsiteY225" fmla="*/ 3622798 h 6858000"/>
              <a:gd name="connsiteX226" fmla="*/ 3817258 w 7467600"/>
              <a:gd name="connsiteY226" fmla="*/ 3723577 h 6858000"/>
              <a:gd name="connsiteX227" fmla="*/ 4000461 w 7467600"/>
              <a:gd name="connsiteY227" fmla="*/ 3855966 h 6858000"/>
              <a:gd name="connsiteX228" fmla="*/ 4088180 w 7467600"/>
              <a:gd name="connsiteY228" fmla="*/ 3929774 h 6858000"/>
              <a:gd name="connsiteX229" fmla="*/ 4184555 w 7467600"/>
              <a:gd name="connsiteY229" fmla="*/ 4010683 h 6858000"/>
              <a:gd name="connsiteX230" fmla="*/ 4399563 w 7467600"/>
              <a:gd name="connsiteY230" fmla="*/ 4158106 h 6858000"/>
              <a:gd name="connsiteX231" fmla="*/ 4684469 w 7467600"/>
              <a:gd name="connsiteY231" fmla="*/ 4364680 h 6858000"/>
              <a:gd name="connsiteX232" fmla="*/ 4690271 w 7467600"/>
              <a:gd name="connsiteY232" fmla="*/ 4370034 h 6858000"/>
              <a:gd name="connsiteX233" fmla="*/ 4136093 w 7467600"/>
              <a:gd name="connsiteY233" fmla="*/ 3858466 h 6858000"/>
              <a:gd name="connsiteX234" fmla="*/ 3670252 w 7467600"/>
              <a:gd name="connsiteY234" fmla="*/ 3622798 h 6858000"/>
              <a:gd name="connsiteX235" fmla="*/ 4440129 w 7467600"/>
              <a:gd name="connsiteY235" fmla="*/ 3448571 h 6858000"/>
              <a:gd name="connsiteX236" fmla="*/ 4856525 w 7467600"/>
              <a:gd name="connsiteY236" fmla="*/ 3915351 h 6858000"/>
              <a:gd name="connsiteX237" fmla="*/ 5059055 w 7467600"/>
              <a:gd name="connsiteY237" fmla="*/ 4108918 h 6858000"/>
              <a:gd name="connsiteX238" fmla="*/ 5290070 w 7467600"/>
              <a:gd name="connsiteY238" fmla="*/ 4263619 h 6858000"/>
              <a:gd name="connsiteX239" fmla="*/ 4834991 w 7467600"/>
              <a:gd name="connsiteY239" fmla="*/ 3830985 h 6858000"/>
              <a:gd name="connsiteX240" fmla="*/ 4440129 w 7467600"/>
              <a:gd name="connsiteY240" fmla="*/ 3448571 h 6858000"/>
              <a:gd name="connsiteX241" fmla="*/ 4441737 w 7467600"/>
              <a:gd name="connsiteY241" fmla="*/ 3399734 h 6858000"/>
              <a:gd name="connsiteX242" fmla="*/ 4431236 w 7467600"/>
              <a:gd name="connsiteY242" fmla="*/ 3400954 h 6858000"/>
              <a:gd name="connsiteX243" fmla="*/ 4557150 w 7467600"/>
              <a:gd name="connsiteY243" fmla="*/ 3510023 h 6858000"/>
              <a:gd name="connsiteX244" fmla="*/ 4856936 w 7467600"/>
              <a:gd name="connsiteY244" fmla="*/ 3809146 h 6858000"/>
              <a:gd name="connsiteX245" fmla="*/ 5111996 w 7467600"/>
              <a:gd name="connsiteY245" fmla="*/ 4065759 h 6858000"/>
              <a:gd name="connsiteX246" fmla="*/ 5388878 w 7467600"/>
              <a:gd name="connsiteY246" fmla="*/ 4300185 h 6858000"/>
              <a:gd name="connsiteX247" fmla="*/ 5425556 w 7467600"/>
              <a:gd name="connsiteY247" fmla="*/ 4308967 h 6858000"/>
              <a:gd name="connsiteX248" fmla="*/ 4943646 w 7467600"/>
              <a:gd name="connsiteY248" fmla="*/ 3822916 h 6858000"/>
              <a:gd name="connsiteX249" fmla="*/ 4594837 w 7467600"/>
              <a:gd name="connsiteY249" fmla="*/ 3532274 h 6858000"/>
              <a:gd name="connsiteX250" fmla="*/ 4441737 w 7467600"/>
              <a:gd name="connsiteY250" fmla="*/ 3399734 h 6858000"/>
              <a:gd name="connsiteX251" fmla="*/ 5425834 w 7467600"/>
              <a:gd name="connsiteY251" fmla="*/ 3162785 h 6858000"/>
              <a:gd name="connsiteX252" fmla="*/ 5401644 w 7467600"/>
              <a:gd name="connsiteY252" fmla="*/ 3617847 h 6858000"/>
              <a:gd name="connsiteX253" fmla="*/ 5467256 w 7467600"/>
              <a:gd name="connsiteY253" fmla="*/ 4175494 h 6858000"/>
              <a:gd name="connsiteX254" fmla="*/ 5448069 w 7467600"/>
              <a:gd name="connsiteY254" fmla="*/ 3567554 h 6858000"/>
              <a:gd name="connsiteX255" fmla="*/ 5425834 w 7467600"/>
              <a:gd name="connsiteY255" fmla="*/ 3162785 h 6858000"/>
              <a:gd name="connsiteX256" fmla="*/ 1318687 w 7467600"/>
              <a:gd name="connsiteY256" fmla="*/ 3113840 h 6858000"/>
              <a:gd name="connsiteX257" fmla="*/ 1066793 w 7467600"/>
              <a:gd name="connsiteY257" fmla="*/ 3212171 h 6858000"/>
              <a:gd name="connsiteX258" fmla="*/ 993319 w 7467600"/>
              <a:gd name="connsiteY258" fmla="*/ 3247648 h 6858000"/>
              <a:gd name="connsiteX259" fmla="*/ 853081 w 7467600"/>
              <a:gd name="connsiteY259" fmla="*/ 3312410 h 6858000"/>
              <a:gd name="connsiteX260" fmla="*/ 805957 w 7467600"/>
              <a:gd name="connsiteY260" fmla="*/ 3330443 h 6858000"/>
              <a:gd name="connsiteX261" fmla="*/ 1318687 w 7467600"/>
              <a:gd name="connsiteY261" fmla="*/ 3113840 h 6858000"/>
              <a:gd name="connsiteX262" fmla="*/ 5453702 w 7467600"/>
              <a:gd name="connsiteY262" fmla="*/ 3090882 h 6858000"/>
              <a:gd name="connsiteX263" fmla="*/ 5480135 w 7467600"/>
              <a:gd name="connsiteY263" fmla="*/ 3565802 h 6858000"/>
              <a:gd name="connsiteX264" fmla="*/ 5499023 w 7467600"/>
              <a:gd name="connsiteY264" fmla="*/ 4166310 h 6858000"/>
              <a:gd name="connsiteX265" fmla="*/ 5547022 w 7467600"/>
              <a:gd name="connsiteY265" fmla="*/ 3607838 h 6858000"/>
              <a:gd name="connsiteX266" fmla="*/ 5515964 w 7467600"/>
              <a:gd name="connsiteY266" fmla="*/ 3378541 h 6858000"/>
              <a:gd name="connsiteX267" fmla="*/ 5453702 w 7467600"/>
              <a:gd name="connsiteY267" fmla="*/ 3090882 h 6858000"/>
              <a:gd name="connsiteX268" fmla="*/ 1238695 w 7467600"/>
              <a:gd name="connsiteY268" fmla="*/ 3076820 h 6858000"/>
              <a:gd name="connsiteX269" fmla="*/ 716371 w 7467600"/>
              <a:gd name="connsiteY269" fmla="*/ 3293249 h 6858000"/>
              <a:gd name="connsiteX270" fmla="*/ 579522 w 7467600"/>
              <a:gd name="connsiteY270" fmla="*/ 3371759 h 6858000"/>
              <a:gd name="connsiteX271" fmla="*/ 600288 w 7467600"/>
              <a:gd name="connsiteY271" fmla="*/ 3365555 h 6858000"/>
              <a:gd name="connsiteX272" fmla="*/ 840692 w 7467600"/>
              <a:gd name="connsiteY272" fmla="*/ 3284921 h 6858000"/>
              <a:gd name="connsiteX273" fmla="*/ 979248 w 7467600"/>
              <a:gd name="connsiteY273" fmla="*/ 3221003 h 6858000"/>
              <a:gd name="connsiteX274" fmla="*/ 1053282 w 7467600"/>
              <a:gd name="connsiteY274" fmla="*/ 3185247 h 6858000"/>
              <a:gd name="connsiteX275" fmla="*/ 1320603 w 7467600"/>
              <a:gd name="connsiteY275" fmla="*/ 3081281 h 6858000"/>
              <a:gd name="connsiteX276" fmla="*/ 1238695 w 7467600"/>
              <a:gd name="connsiteY276" fmla="*/ 3076820 h 6858000"/>
              <a:gd name="connsiteX277" fmla="*/ 5425627 w 7467600"/>
              <a:gd name="connsiteY277" fmla="*/ 2954192 h 6858000"/>
              <a:gd name="connsiteX278" fmla="*/ 5470770 w 7467600"/>
              <a:gd name="connsiteY278" fmla="*/ 3005435 h 6858000"/>
              <a:gd name="connsiteX279" fmla="*/ 5519779 w 7467600"/>
              <a:gd name="connsiteY279" fmla="*/ 4359223 h 6858000"/>
              <a:gd name="connsiteX280" fmla="*/ 5520293 w 7467600"/>
              <a:gd name="connsiteY280" fmla="*/ 4360602 h 6858000"/>
              <a:gd name="connsiteX281" fmla="*/ 5767221 w 7467600"/>
              <a:gd name="connsiteY281" fmla="*/ 4665564 h 6858000"/>
              <a:gd name="connsiteX282" fmla="*/ 6937169 w 7467600"/>
              <a:gd name="connsiteY282" fmla="*/ 4815941 h 6858000"/>
              <a:gd name="connsiteX283" fmla="*/ 6953922 w 7467600"/>
              <a:gd name="connsiteY283" fmla="*/ 4890068 h 6858000"/>
              <a:gd name="connsiteX284" fmla="*/ 6071359 w 7467600"/>
              <a:gd name="connsiteY284" fmla="*/ 4770770 h 6858000"/>
              <a:gd name="connsiteX285" fmla="*/ 6038839 w 7467600"/>
              <a:gd name="connsiteY285" fmla="*/ 4764474 h 6858000"/>
              <a:gd name="connsiteX286" fmla="*/ 6038706 w 7467600"/>
              <a:gd name="connsiteY286" fmla="*/ 4763847 h 6858000"/>
              <a:gd name="connsiteX287" fmla="*/ 6037784 w 7467600"/>
              <a:gd name="connsiteY287" fmla="*/ 4764270 h 6858000"/>
              <a:gd name="connsiteX288" fmla="*/ 6038839 w 7467600"/>
              <a:gd name="connsiteY288" fmla="*/ 4764474 h 6858000"/>
              <a:gd name="connsiteX289" fmla="*/ 6040338 w 7467600"/>
              <a:gd name="connsiteY289" fmla="*/ 4771418 h 6858000"/>
              <a:gd name="connsiteX290" fmla="*/ 6024488 w 7467600"/>
              <a:gd name="connsiteY290" fmla="*/ 4809903 h 6858000"/>
              <a:gd name="connsiteX291" fmla="*/ 5599771 w 7467600"/>
              <a:gd name="connsiteY291" fmla="*/ 5509652 h 6858000"/>
              <a:gd name="connsiteX292" fmla="*/ 5548843 w 7467600"/>
              <a:gd name="connsiteY292" fmla="*/ 5563845 h 6858000"/>
              <a:gd name="connsiteX293" fmla="*/ 5940952 w 7467600"/>
              <a:gd name="connsiteY293" fmla="*/ 6250028 h 6858000"/>
              <a:gd name="connsiteX294" fmla="*/ 6043441 w 7467600"/>
              <a:gd name="connsiteY294" fmla="*/ 6665847 h 6858000"/>
              <a:gd name="connsiteX295" fmla="*/ 6093432 w 7467600"/>
              <a:gd name="connsiteY295" fmla="*/ 6858000 h 6858000"/>
              <a:gd name="connsiteX296" fmla="*/ 6034344 w 7467600"/>
              <a:gd name="connsiteY296" fmla="*/ 6858000 h 6858000"/>
              <a:gd name="connsiteX297" fmla="*/ 6026679 w 7467600"/>
              <a:gd name="connsiteY297" fmla="*/ 6836959 h 6858000"/>
              <a:gd name="connsiteX298" fmla="*/ 5800441 w 7467600"/>
              <a:gd name="connsiteY298" fmla="*/ 6335286 h 6858000"/>
              <a:gd name="connsiteX299" fmla="*/ 5526562 w 7467600"/>
              <a:gd name="connsiteY299" fmla="*/ 5705388 h 6858000"/>
              <a:gd name="connsiteX300" fmla="*/ 5519640 w 7467600"/>
              <a:gd name="connsiteY300" fmla="*/ 5683774 h 6858000"/>
              <a:gd name="connsiteX301" fmla="*/ 5844559 w 7467600"/>
              <a:gd name="connsiteY301" fmla="*/ 6553349 h 6858000"/>
              <a:gd name="connsiteX302" fmla="*/ 5975994 w 7467600"/>
              <a:gd name="connsiteY302" fmla="*/ 6858000 h 6858000"/>
              <a:gd name="connsiteX303" fmla="*/ 5898547 w 7467600"/>
              <a:gd name="connsiteY303" fmla="*/ 6858000 h 6858000"/>
              <a:gd name="connsiteX304" fmla="*/ 5682041 w 7467600"/>
              <a:gd name="connsiteY304" fmla="*/ 6355860 h 6858000"/>
              <a:gd name="connsiteX305" fmla="*/ 5461758 w 7467600"/>
              <a:gd name="connsiteY305" fmla="*/ 5820220 h 6858000"/>
              <a:gd name="connsiteX306" fmla="*/ 5237282 w 7467600"/>
              <a:gd name="connsiteY306" fmla="*/ 6579086 h 6858000"/>
              <a:gd name="connsiteX307" fmla="*/ 5115009 w 7467600"/>
              <a:gd name="connsiteY307" fmla="*/ 6858000 h 6858000"/>
              <a:gd name="connsiteX308" fmla="*/ 5028074 w 7467600"/>
              <a:gd name="connsiteY308" fmla="*/ 6858000 h 6858000"/>
              <a:gd name="connsiteX309" fmla="*/ 5079508 w 7467600"/>
              <a:gd name="connsiteY309" fmla="*/ 6749074 h 6858000"/>
              <a:gd name="connsiteX310" fmla="*/ 5371846 w 7467600"/>
              <a:gd name="connsiteY310" fmla="*/ 5924413 h 6858000"/>
              <a:gd name="connsiteX311" fmla="*/ 5270512 w 7467600"/>
              <a:gd name="connsiteY311" fmla="*/ 6138975 h 6858000"/>
              <a:gd name="connsiteX312" fmla="*/ 5062409 w 7467600"/>
              <a:gd name="connsiteY312" fmla="*/ 6653544 h 6858000"/>
              <a:gd name="connsiteX313" fmla="*/ 5036628 w 7467600"/>
              <a:gd name="connsiteY313" fmla="*/ 6754247 h 6858000"/>
              <a:gd name="connsiteX314" fmla="*/ 5009112 w 7467600"/>
              <a:gd name="connsiteY314" fmla="*/ 6858000 h 6858000"/>
              <a:gd name="connsiteX315" fmla="*/ 4976679 w 7467600"/>
              <a:gd name="connsiteY315" fmla="*/ 6858000 h 6858000"/>
              <a:gd name="connsiteX316" fmla="*/ 5006537 w 7467600"/>
              <a:gd name="connsiteY316" fmla="*/ 6747068 h 6858000"/>
              <a:gd name="connsiteX317" fmla="*/ 5032723 w 7467600"/>
              <a:gd name="connsiteY317" fmla="*/ 6644957 h 6858000"/>
              <a:gd name="connsiteX318" fmla="*/ 5242949 w 7467600"/>
              <a:gd name="connsiteY318" fmla="*/ 6125175 h 6858000"/>
              <a:gd name="connsiteX319" fmla="*/ 5286321 w 7467600"/>
              <a:gd name="connsiteY319" fmla="*/ 6033555 h 6858000"/>
              <a:gd name="connsiteX320" fmla="*/ 5008210 w 7467600"/>
              <a:gd name="connsiteY320" fmla="*/ 6649194 h 6858000"/>
              <a:gd name="connsiteX321" fmla="*/ 4986321 w 7467600"/>
              <a:gd name="connsiteY321" fmla="*/ 6765687 h 6858000"/>
              <a:gd name="connsiteX322" fmla="*/ 4973474 w 7467600"/>
              <a:gd name="connsiteY322" fmla="*/ 6858000 h 6858000"/>
              <a:gd name="connsiteX323" fmla="*/ 4907178 w 7467600"/>
              <a:gd name="connsiteY323" fmla="*/ 6858000 h 6858000"/>
              <a:gd name="connsiteX324" fmla="*/ 4910810 w 7467600"/>
              <a:gd name="connsiteY324" fmla="*/ 6829660 h 6858000"/>
              <a:gd name="connsiteX325" fmla="*/ 4987461 w 7467600"/>
              <a:gd name="connsiteY325" fmla="*/ 6432994 h 6858000"/>
              <a:gd name="connsiteX326" fmla="*/ 5179262 w 7467600"/>
              <a:gd name="connsiteY326" fmla="*/ 6035044 h 6858000"/>
              <a:gd name="connsiteX327" fmla="*/ 4689678 w 7467600"/>
              <a:gd name="connsiteY327" fmla="*/ 6440241 h 6858000"/>
              <a:gd name="connsiteX328" fmla="*/ 4477543 w 7467600"/>
              <a:gd name="connsiteY328" fmla="*/ 6674836 h 6858000"/>
              <a:gd name="connsiteX329" fmla="*/ 4329957 w 7467600"/>
              <a:gd name="connsiteY329" fmla="*/ 6858000 h 6858000"/>
              <a:gd name="connsiteX330" fmla="*/ 4218595 w 7467600"/>
              <a:gd name="connsiteY330" fmla="*/ 6858000 h 6858000"/>
              <a:gd name="connsiteX331" fmla="*/ 4368888 w 7467600"/>
              <a:gd name="connsiteY331" fmla="*/ 6668412 h 6858000"/>
              <a:gd name="connsiteX332" fmla="*/ 4563091 w 7467600"/>
              <a:gd name="connsiteY332" fmla="*/ 6442508 h 6858000"/>
              <a:gd name="connsiteX333" fmla="*/ 5387324 w 7467600"/>
              <a:gd name="connsiteY333" fmla="*/ 5705830 h 6858000"/>
              <a:gd name="connsiteX334" fmla="*/ 5073620 w 7467600"/>
              <a:gd name="connsiteY334" fmla="*/ 5955437 h 6858000"/>
              <a:gd name="connsiteX335" fmla="*/ 4689789 w 7467600"/>
              <a:gd name="connsiteY335" fmla="*/ 6268382 h 6858000"/>
              <a:gd name="connsiteX336" fmla="*/ 4418722 w 7467600"/>
              <a:gd name="connsiteY336" fmla="*/ 6570886 h 6858000"/>
              <a:gd name="connsiteX337" fmla="*/ 4214944 w 7467600"/>
              <a:gd name="connsiteY337" fmla="*/ 6858000 h 6858000"/>
              <a:gd name="connsiteX338" fmla="*/ 4177898 w 7467600"/>
              <a:gd name="connsiteY338" fmla="*/ 6858000 h 6858000"/>
              <a:gd name="connsiteX339" fmla="*/ 4391597 w 7467600"/>
              <a:gd name="connsiteY339" fmla="*/ 6556370 h 6858000"/>
              <a:gd name="connsiteX340" fmla="*/ 4668889 w 7467600"/>
              <a:gd name="connsiteY340" fmla="*/ 6246399 h 6858000"/>
              <a:gd name="connsiteX341" fmla="*/ 5055427 w 7467600"/>
              <a:gd name="connsiteY341" fmla="*/ 5931476 h 6858000"/>
              <a:gd name="connsiteX342" fmla="*/ 5371814 w 7467600"/>
              <a:gd name="connsiteY342" fmla="*/ 5678975 h 6858000"/>
              <a:gd name="connsiteX343" fmla="*/ 4987918 w 7467600"/>
              <a:gd name="connsiteY343" fmla="*/ 5838701 h 6858000"/>
              <a:gd name="connsiteX344" fmla="*/ 4317146 w 7467600"/>
              <a:gd name="connsiteY344" fmla="*/ 6587716 h 6858000"/>
              <a:gd name="connsiteX345" fmla="*/ 4171627 w 7467600"/>
              <a:gd name="connsiteY345" fmla="*/ 6858000 h 6858000"/>
              <a:gd name="connsiteX346" fmla="*/ 4081585 w 7467600"/>
              <a:gd name="connsiteY346" fmla="*/ 6858000 h 6858000"/>
              <a:gd name="connsiteX347" fmla="*/ 4238603 w 7467600"/>
              <a:gd name="connsiteY347" fmla="*/ 6559341 h 6858000"/>
              <a:gd name="connsiteX348" fmla="*/ 4778333 w 7467600"/>
              <a:gd name="connsiteY348" fmla="*/ 5873626 h 6858000"/>
              <a:gd name="connsiteX349" fmla="*/ 5414185 w 7467600"/>
              <a:gd name="connsiteY349" fmla="*/ 5573882 h 6858000"/>
              <a:gd name="connsiteX350" fmla="*/ 5959648 w 7467600"/>
              <a:gd name="connsiteY350" fmla="*/ 4760797 h 6858000"/>
              <a:gd name="connsiteX351" fmla="*/ 5355019 w 7467600"/>
              <a:gd name="connsiteY351" fmla="*/ 4734672 h 6858000"/>
              <a:gd name="connsiteX352" fmla="*/ 5083565 w 7467600"/>
              <a:gd name="connsiteY352" fmla="*/ 5179121 h 6858000"/>
              <a:gd name="connsiteX353" fmla="*/ 4713577 w 7467600"/>
              <a:gd name="connsiteY353" fmla="*/ 5616803 h 6858000"/>
              <a:gd name="connsiteX354" fmla="*/ 3989559 w 7467600"/>
              <a:gd name="connsiteY354" fmla="*/ 6145945 h 6858000"/>
              <a:gd name="connsiteX355" fmla="*/ 3939824 w 7467600"/>
              <a:gd name="connsiteY355" fmla="*/ 6066900 h 6858000"/>
              <a:gd name="connsiteX356" fmla="*/ 4584537 w 7467600"/>
              <a:gd name="connsiteY356" fmla="*/ 5324826 h 6858000"/>
              <a:gd name="connsiteX357" fmla="*/ 5037105 w 7467600"/>
              <a:gd name="connsiteY357" fmla="*/ 5088765 h 6858000"/>
              <a:gd name="connsiteX358" fmla="*/ 5039930 w 7467600"/>
              <a:gd name="connsiteY358" fmla="*/ 5089585 h 6858000"/>
              <a:gd name="connsiteX359" fmla="*/ 5263764 w 7467600"/>
              <a:gd name="connsiteY359" fmla="*/ 4735525 h 6858000"/>
              <a:gd name="connsiteX360" fmla="*/ 4086300 w 7467600"/>
              <a:gd name="connsiteY360" fmla="*/ 4884599 h 6858000"/>
              <a:gd name="connsiteX361" fmla="*/ 4085485 w 7467600"/>
              <a:gd name="connsiteY361" fmla="*/ 4899070 h 6858000"/>
              <a:gd name="connsiteX362" fmla="*/ 3871915 w 7467600"/>
              <a:gd name="connsiteY362" fmla="*/ 5253645 h 6858000"/>
              <a:gd name="connsiteX363" fmla="*/ 3799374 w 7467600"/>
              <a:gd name="connsiteY363" fmla="*/ 5466127 h 6858000"/>
              <a:gd name="connsiteX364" fmla="*/ 3498850 w 7467600"/>
              <a:gd name="connsiteY364" fmla="*/ 6661888 h 6858000"/>
              <a:gd name="connsiteX365" fmla="*/ 3399216 w 7467600"/>
              <a:gd name="connsiteY365" fmla="*/ 6858000 h 6858000"/>
              <a:gd name="connsiteX366" fmla="*/ 3303688 w 7467600"/>
              <a:gd name="connsiteY366" fmla="*/ 6858000 h 6858000"/>
              <a:gd name="connsiteX367" fmla="*/ 3391774 w 7467600"/>
              <a:gd name="connsiteY367" fmla="*/ 6697181 h 6858000"/>
              <a:gd name="connsiteX368" fmla="*/ 3735540 w 7467600"/>
              <a:gd name="connsiteY368" fmla="*/ 5546923 h 6858000"/>
              <a:gd name="connsiteX369" fmla="*/ 3729438 w 7467600"/>
              <a:gd name="connsiteY369" fmla="*/ 5569058 h 6858000"/>
              <a:gd name="connsiteX370" fmla="*/ 3707782 w 7467600"/>
              <a:gd name="connsiteY370" fmla="*/ 5644908 h 6858000"/>
              <a:gd name="connsiteX371" fmla="*/ 3583827 w 7467600"/>
              <a:gd name="connsiteY371" fmla="*/ 6039215 h 6858000"/>
              <a:gd name="connsiteX372" fmla="*/ 3547861 w 7467600"/>
              <a:gd name="connsiteY372" fmla="*/ 6129609 h 6858000"/>
              <a:gd name="connsiteX373" fmla="*/ 3490905 w 7467600"/>
              <a:gd name="connsiteY373" fmla="*/ 6277660 h 6858000"/>
              <a:gd name="connsiteX374" fmla="*/ 3455859 w 7467600"/>
              <a:gd name="connsiteY374" fmla="*/ 6391301 h 6858000"/>
              <a:gd name="connsiteX375" fmla="*/ 3429112 w 7467600"/>
              <a:gd name="connsiteY375" fmla="*/ 6479469 h 6858000"/>
              <a:gd name="connsiteX376" fmla="*/ 3304862 w 7467600"/>
              <a:gd name="connsiteY376" fmla="*/ 6796476 h 6858000"/>
              <a:gd name="connsiteX377" fmla="*/ 3276071 w 7467600"/>
              <a:gd name="connsiteY377" fmla="*/ 6858000 h 6858000"/>
              <a:gd name="connsiteX378" fmla="*/ 3240805 w 7467600"/>
              <a:gd name="connsiteY378" fmla="*/ 6858000 h 6858000"/>
              <a:gd name="connsiteX379" fmla="*/ 3275917 w 7467600"/>
              <a:gd name="connsiteY379" fmla="*/ 6783192 h 6858000"/>
              <a:gd name="connsiteX380" fmla="*/ 3399358 w 7467600"/>
              <a:gd name="connsiteY380" fmla="*/ 6469011 h 6858000"/>
              <a:gd name="connsiteX381" fmla="*/ 3425650 w 7467600"/>
              <a:gd name="connsiteY381" fmla="*/ 6381333 h 6858000"/>
              <a:gd name="connsiteX382" fmla="*/ 3460661 w 7467600"/>
              <a:gd name="connsiteY382" fmla="*/ 6266763 h 6858000"/>
              <a:gd name="connsiteX383" fmla="*/ 3518021 w 7467600"/>
              <a:gd name="connsiteY383" fmla="*/ 6117298 h 6858000"/>
              <a:gd name="connsiteX384" fmla="*/ 3554035 w 7467600"/>
              <a:gd name="connsiteY384" fmla="*/ 6027832 h 6858000"/>
              <a:gd name="connsiteX385" fmla="*/ 3677174 w 7467600"/>
              <a:gd name="connsiteY385" fmla="*/ 5636351 h 6858000"/>
              <a:gd name="connsiteX386" fmla="*/ 3698819 w 7467600"/>
              <a:gd name="connsiteY386" fmla="*/ 5560503 h 6858000"/>
              <a:gd name="connsiteX387" fmla="*/ 3702094 w 7467600"/>
              <a:gd name="connsiteY387" fmla="*/ 5549194 h 6858000"/>
              <a:gd name="connsiteX388" fmla="*/ 3398355 w 7467600"/>
              <a:gd name="connsiteY388" fmla="*/ 6094603 h 6858000"/>
              <a:gd name="connsiteX389" fmla="*/ 3193941 w 7467600"/>
              <a:gd name="connsiteY389" fmla="*/ 6798775 h 6858000"/>
              <a:gd name="connsiteX390" fmla="*/ 3184140 w 7467600"/>
              <a:gd name="connsiteY390" fmla="*/ 6858000 h 6858000"/>
              <a:gd name="connsiteX391" fmla="*/ 3099978 w 7467600"/>
              <a:gd name="connsiteY391" fmla="*/ 6858000 h 6858000"/>
              <a:gd name="connsiteX392" fmla="*/ 3101556 w 7467600"/>
              <a:gd name="connsiteY392" fmla="*/ 6843337 h 6858000"/>
              <a:gd name="connsiteX393" fmla="*/ 3370162 w 7467600"/>
              <a:gd name="connsiteY393" fmla="*/ 5785550 h 6858000"/>
              <a:gd name="connsiteX394" fmla="*/ 3746477 w 7467600"/>
              <a:gd name="connsiteY394" fmla="*/ 5377889 h 6858000"/>
              <a:gd name="connsiteX395" fmla="*/ 3863399 w 7467600"/>
              <a:gd name="connsiteY395" fmla="*/ 5087257 h 6858000"/>
              <a:gd name="connsiteX396" fmla="*/ 3968712 w 7467600"/>
              <a:gd name="connsiteY396" fmla="*/ 4913989 h 6858000"/>
              <a:gd name="connsiteX397" fmla="*/ 2792390 w 7467600"/>
              <a:gd name="connsiteY397" fmla="*/ 5382974 h 6858000"/>
              <a:gd name="connsiteX398" fmla="*/ 2714982 w 7467600"/>
              <a:gd name="connsiteY398" fmla="*/ 5427051 h 6858000"/>
              <a:gd name="connsiteX399" fmla="*/ 2813361 w 7467600"/>
              <a:gd name="connsiteY399" fmla="*/ 6023912 h 6858000"/>
              <a:gd name="connsiteX400" fmla="*/ 2688430 w 7467600"/>
              <a:gd name="connsiteY400" fmla="*/ 6801564 h 6858000"/>
              <a:gd name="connsiteX401" fmla="*/ 2629626 w 7467600"/>
              <a:gd name="connsiteY401" fmla="*/ 6763394 h 6858000"/>
              <a:gd name="connsiteX402" fmla="*/ 2565328 w 7467600"/>
              <a:gd name="connsiteY402" fmla="*/ 5516399 h 6858000"/>
              <a:gd name="connsiteX403" fmla="*/ 1922999 w 7467600"/>
              <a:gd name="connsiteY403" fmla="*/ 5980343 h 6858000"/>
              <a:gd name="connsiteX404" fmla="*/ 1950261 w 7467600"/>
              <a:gd name="connsiteY404" fmla="*/ 6405858 h 6858000"/>
              <a:gd name="connsiteX405" fmla="*/ 2365554 w 7467600"/>
              <a:gd name="connsiteY405" fmla="*/ 6759107 h 6858000"/>
              <a:gd name="connsiteX406" fmla="*/ 2424142 w 7467600"/>
              <a:gd name="connsiteY406" fmla="*/ 6858000 h 6858000"/>
              <a:gd name="connsiteX407" fmla="*/ 2395994 w 7467600"/>
              <a:gd name="connsiteY407" fmla="*/ 6858000 h 6858000"/>
              <a:gd name="connsiteX408" fmla="*/ 2392863 w 7467600"/>
              <a:gd name="connsiteY408" fmla="*/ 6852964 h 6858000"/>
              <a:gd name="connsiteX409" fmla="*/ 2017589 w 7467600"/>
              <a:gd name="connsiteY409" fmla="*/ 6493982 h 6858000"/>
              <a:gd name="connsiteX410" fmla="*/ 2147336 w 7467600"/>
              <a:gd name="connsiteY410" fmla="*/ 6594052 h 6858000"/>
              <a:gd name="connsiteX411" fmla="*/ 2207047 w 7467600"/>
              <a:gd name="connsiteY411" fmla="*/ 6654540 h 6858000"/>
              <a:gd name="connsiteX412" fmla="*/ 2299106 w 7467600"/>
              <a:gd name="connsiteY412" fmla="*/ 6778931 h 6858000"/>
              <a:gd name="connsiteX413" fmla="*/ 2314430 w 7467600"/>
              <a:gd name="connsiteY413" fmla="*/ 6801144 h 6858000"/>
              <a:gd name="connsiteX414" fmla="*/ 2352406 w 7467600"/>
              <a:gd name="connsiteY414" fmla="*/ 6858000 h 6858000"/>
              <a:gd name="connsiteX415" fmla="*/ 2314492 w 7467600"/>
              <a:gd name="connsiteY415" fmla="*/ 6858000 h 6858000"/>
              <a:gd name="connsiteX416" fmla="*/ 2288095 w 7467600"/>
              <a:gd name="connsiteY416" fmla="*/ 6818030 h 6858000"/>
              <a:gd name="connsiteX417" fmla="*/ 2272768 w 7467600"/>
              <a:gd name="connsiteY417" fmla="*/ 6795822 h 6858000"/>
              <a:gd name="connsiteX418" fmla="*/ 2182715 w 7467600"/>
              <a:gd name="connsiteY418" fmla="*/ 6675071 h 6858000"/>
              <a:gd name="connsiteX419" fmla="*/ 2032061 w 7467600"/>
              <a:gd name="connsiteY419" fmla="*/ 6541380 h 6858000"/>
              <a:gd name="connsiteX420" fmla="*/ 2257220 w 7467600"/>
              <a:gd name="connsiteY420" fmla="*/ 6826257 h 6858000"/>
              <a:gd name="connsiteX421" fmla="*/ 2281324 w 7467600"/>
              <a:gd name="connsiteY421" fmla="*/ 6858000 h 6858000"/>
              <a:gd name="connsiteX422" fmla="*/ 2242860 w 7467600"/>
              <a:gd name="connsiteY422" fmla="*/ 6858000 h 6858000"/>
              <a:gd name="connsiteX423" fmla="*/ 2232818 w 7467600"/>
              <a:gd name="connsiteY423" fmla="*/ 6844926 h 6858000"/>
              <a:gd name="connsiteX424" fmla="*/ 1990172 w 7467600"/>
              <a:gd name="connsiteY424" fmla="*/ 6542121 h 6858000"/>
              <a:gd name="connsiteX425" fmla="*/ 2124090 w 7467600"/>
              <a:gd name="connsiteY425" fmla="*/ 6761017 h 6858000"/>
              <a:gd name="connsiteX426" fmla="*/ 2200380 w 7467600"/>
              <a:gd name="connsiteY426" fmla="*/ 6858000 h 6858000"/>
              <a:gd name="connsiteX427" fmla="*/ 2147507 w 7467600"/>
              <a:gd name="connsiteY427" fmla="*/ 6858000 h 6858000"/>
              <a:gd name="connsiteX428" fmla="*/ 2070668 w 7467600"/>
              <a:gd name="connsiteY428" fmla="*/ 6761520 h 6858000"/>
              <a:gd name="connsiteX429" fmla="*/ 1975142 w 7467600"/>
              <a:gd name="connsiteY429" fmla="*/ 6585570 h 6858000"/>
              <a:gd name="connsiteX430" fmla="*/ 2050035 w 7467600"/>
              <a:gd name="connsiteY430" fmla="*/ 6813345 h 6858000"/>
              <a:gd name="connsiteX431" fmla="*/ 2063025 w 7467600"/>
              <a:gd name="connsiteY431" fmla="*/ 6858000 h 6858000"/>
              <a:gd name="connsiteX432" fmla="*/ 2021675 w 7467600"/>
              <a:gd name="connsiteY432" fmla="*/ 6858000 h 6858000"/>
              <a:gd name="connsiteX433" fmla="*/ 2019308 w 7467600"/>
              <a:gd name="connsiteY433" fmla="*/ 6847118 h 6858000"/>
              <a:gd name="connsiteX434" fmla="*/ 1938835 w 7467600"/>
              <a:gd name="connsiteY434" fmla="*/ 6551160 h 6858000"/>
              <a:gd name="connsiteX435" fmla="*/ 1953230 w 7467600"/>
              <a:gd name="connsiteY435" fmla="*/ 6759699 h 6858000"/>
              <a:gd name="connsiteX436" fmla="*/ 1956763 w 7467600"/>
              <a:gd name="connsiteY436" fmla="*/ 6778191 h 6858000"/>
              <a:gd name="connsiteX437" fmla="*/ 1967925 w 7467600"/>
              <a:gd name="connsiteY437" fmla="*/ 6858000 h 6858000"/>
              <a:gd name="connsiteX438" fmla="*/ 1936622 w 7467600"/>
              <a:gd name="connsiteY438" fmla="*/ 6858000 h 6858000"/>
              <a:gd name="connsiteX439" fmla="*/ 1926261 w 7467600"/>
              <a:gd name="connsiteY439" fmla="*/ 6784064 h 6858000"/>
              <a:gd name="connsiteX440" fmla="*/ 1922724 w 7467600"/>
              <a:gd name="connsiteY440" fmla="*/ 6765577 h 6858000"/>
              <a:gd name="connsiteX441" fmla="*/ 1904650 w 7467600"/>
              <a:gd name="connsiteY441" fmla="*/ 6639616 h 6858000"/>
              <a:gd name="connsiteX442" fmla="*/ 1885273 w 7467600"/>
              <a:gd name="connsiteY442" fmla="*/ 6858000 h 6858000"/>
              <a:gd name="connsiteX443" fmla="*/ 1854363 w 7467600"/>
              <a:gd name="connsiteY443" fmla="*/ 6858000 h 6858000"/>
              <a:gd name="connsiteX444" fmla="*/ 1880391 w 7467600"/>
              <a:gd name="connsiteY444" fmla="*/ 6603796 h 6858000"/>
              <a:gd name="connsiteX445" fmla="*/ 1818273 w 7467600"/>
              <a:gd name="connsiteY445" fmla="*/ 6715729 h 6858000"/>
              <a:gd name="connsiteX446" fmla="*/ 1794691 w 7467600"/>
              <a:gd name="connsiteY446" fmla="*/ 6843239 h 6858000"/>
              <a:gd name="connsiteX447" fmla="*/ 1794914 w 7467600"/>
              <a:gd name="connsiteY447" fmla="*/ 6858000 h 6858000"/>
              <a:gd name="connsiteX448" fmla="*/ 1746128 w 7467600"/>
              <a:gd name="connsiteY448" fmla="*/ 6858000 h 6858000"/>
              <a:gd name="connsiteX449" fmla="*/ 1753934 w 7467600"/>
              <a:gd name="connsiteY449" fmla="*/ 6724796 h 6858000"/>
              <a:gd name="connsiteX450" fmla="*/ 1792053 w 7467600"/>
              <a:gd name="connsiteY450" fmla="*/ 6572396 h 6858000"/>
              <a:gd name="connsiteX451" fmla="*/ 1862248 w 7467600"/>
              <a:gd name="connsiteY451" fmla="*/ 6266397 h 6858000"/>
              <a:gd name="connsiteX452" fmla="*/ 1862250 w 7467600"/>
              <a:gd name="connsiteY452" fmla="*/ 6033531 h 6858000"/>
              <a:gd name="connsiteX453" fmla="*/ 1211999 w 7467600"/>
              <a:gd name="connsiteY453" fmla="*/ 6683610 h 6858000"/>
              <a:gd name="connsiteX454" fmla="*/ 1213266 w 7467600"/>
              <a:gd name="connsiteY454" fmla="*/ 6691947 h 6858000"/>
              <a:gd name="connsiteX455" fmla="*/ 1203370 w 7467600"/>
              <a:gd name="connsiteY455" fmla="*/ 6850676 h 6858000"/>
              <a:gd name="connsiteX456" fmla="*/ 1203671 w 7467600"/>
              <a:gd name="connsiteY456" fmla="*/ 6858000 h 6858000"/>
              <a:gd name="connsiteX457" fmla="*/ 1143180 w 7467600"/>
              <a:gd name="connsiteY457" fmla="*/ 6858000 h 6858000"/>
              <a:gd name="connsiteX458" fmla="*/ 1142176 w 7467600"/>
              <a:gd name="connsiteY458" fmla="*/ 6766045 h 6858000"/>
              <a:gd name="connsiteX459" fmla="*/ 1067484 w 7467600"/>
              <a:gd name="connsiteY459" fmla="*/ 6858000 h 6858000"/>
              <a:gd name="connsiteX460" fmla="*/ 953928 w 7467600"/>
              <a:gd name="connsiteY460" fmla="*/ 6858000 h 6858000"/>
              <a:gd name="connsiteX461" fmla="*/ 959715 w 7467600"/>
              <a:gd name="connsiteY461" fmla="*/ 6850185 h 6858000"/>
              <a:gd name="connsiteX462" fmla="*/ 1483788 w 7467600"/>
              <a:gd name="connsiteY462" fmla="*/ 6259174 h 6858000"/>
              <a:gd name="connsiteX463" fmla="*/ 1100671 w 7467600"/>
              <a:gd name="connsiteY463" fmla="*/ 6252137 h 6858000"/>
              <a:gd name="connsiteX464" fmla="*/ 1090144 w 7467600"/>
              <a:gd name="connsiteY464" fmla="*/ 6256748 h 6858000"/>
              <a:gd name="connsiteX465" fmla="*/ 1095872 w 7467600"/>
              <a:gd name="connsiteY465" fmla="*/ 6271892 h 6858000"/>
              <a:gd name="connsiteX466" fmla="*/ 262785 w 7467600"/>
              <a:gd name="connsiteY466" fmla="*/ 6845450 h 6858000"/>
              <a:gd name="connsiteX467" fmla="*/ 209968 w 7467600"/>
              <a:gd name="connsiteY467" fmla="*/ 6770713 h 6858000"/>
              <a:gd name="connsiteX468" fmla="*/ 873460 w 7467600"/>
              <a:gd name="connsiteY468" fmla="*/ 6253768 h 6858000"/>
              <a:gd name="connsiteX469" fmla="*/ 192686 w 7467600"/>
              <a:gd name="connsiteY469" fmla="*/ 5849257 h 6858000"/>
              <a:gd name="connsiteX470" fmla="*/ 4696 w 7467600"/>
              <a:gd name="connsiteY470" fmla="*/ 5697668 h 6858000"/>
              <a:gd name="connsiteX471" fmla="*/ 0 w 7467600"/>
              <a:gd name="connsiteY471" fmla="*/ 5689984 h 6858000"/>
              <a:gd name="connsiteX472" fmla="*/ 0 w 7467600"/>
              <a:gd name="connsiteY472" fmla="*/ 5513472 h 6858000"/>
              <a:gd name="connsiteX473" fmla="*/ 174101 w 7467600"/>
              <a:gd name="connsiteY473" fmla="*/ 5620277 h 6858000"/>
              <a:gd name="connsiteX474" fmla="*/ 891800 w 7467600"/>
              <a:gd name="connsiteY474" fmla="*/ 6036935 h 6858000"/>
              <a:gd name="connsiteX475" fmla="*/ 1072219 w 7467600"/>
              <a:gd name="connsiteY475" fmla="*/ 6169443 h 6858000"/>
              <a:gd name="connsiteX476" fmla="*/ 1074117 w 7467600"/>
              <a:gd name="connsiteY476" fmla="*/ 6170301 h 6858000"/>
              <a:gd name="connsiteX477" fmla="*/ 1083114 w 7467600"/>
              <a:gd name="connsiteY477" fmla="*/ 6174131 h 6858000"/>
              <a:gd name="connsiteX478" fmla="*/ 1543010 w 7467600"/>
              <a:gd name="connsiteY478" fmla="*/ 6191140 h 6858000"/>
              <a:gd name="connsiteX479" fmla="*/ 1551080 w 7467600"/>
              <a:gd name="connsiteY479" fmla="*/ 6195006 h 6858000"/>
              <a:gd name="connsiteX480" fmla="*/ 2345443 w 7467600"/>
              <a:gd name="connsiteY480" fmla="*/ 5549882 h 6858000"/>
              <a:gd name="connsiteX481" fmla="*/ 1721499 w 7467600"/>
              <a:gd name="connsiteY481" fmla="*/ 5599969 h 6858000"/>
              <a:gd name="connsiteX482" fmla="*/ 767716 w 7467600"/>
              <a:gd name="connsiteY482" fmla="*/ 5472768 h 6858000"/>
              <a:gd name="connsiteX483" fmla="*/ 722147 w 7467600"/>
              <a:gd name="connsiteY483" fmla="*/ 5393091 h 6858000"/>
              <a:gd name="connsiteX484" fmla="*/ 1485552 w 7467600"/>
              <a:gd name="connsiteY484" fmla="*/ 5313202 h 6858000"/>
              <a:gd name="connsiteX485" fmla="*/ 2143004 w 7467600"/>
              <a:gd name="connsiteY485" fmla="*/ 5402420 h 6858000"/>
              <a:gd name="connsiteX486" fmla="*/ 1933391 w 7467600"/>
              <a:gd name="connsiteY486" fmla="*/ 5156971 h 6858000"/>
              <a:gd name="connsiteX487" fmla="*/ 1827118 w 7467600"/>
              <a:gd name="connsiteY487" fmla="*/ 4968410 h 6858000"/>
              <a:gd name="connsiteX488" fmla="*/ 1837349 w 7467600"/>
              <a:gd name="connsiteY488" fmla="*/ 4956357 h 6858000"/>
              <a:gd name="connsiteX489" fmla="*/ 2162835 w 7467600"/>
              <a:gd name="connsiteY489" fmla="*/ 5187853 h 6858000"/>
              <a:gd name="connsiteX490" fmla="*/ 2257167 w 7467600"/>
              <a:gd name="connsiteY490" fmla="*/ 5462123 h 6858000"/>
              <a:gd name="connsiteX491" fmla="*/ 2261598 w 7467600"/>
              <a:gd name="connsiteY491" fmla="*/ 5467998 h 6858000"/>
              <a:gd name="connsiteX492" fmla="*/ 2437177 w 7467600"/>
              <a:gd name="connsiteY492" fmla="*/ 5479608 h 6858000"/>
              <a:gd name="connsiteX493" fmla="*/ 2445247 w 7467600"/>
              <a:gd name="connsiteY493" fmla="*/ 5483476 h 6858000"/>
              <a:gd name="connsiteX494" fmla="*/ 2743626 w 7467600"/>
              <a:gd name="connsiteY494" fmla="*/ 5304819 h 6858000"/>
              <a:gd name="connsiteX495" fmla="*/ 3048102 w 7467600"/>
              <a:gd name="connsiteY495" fmla="*/ 5150595 h 6858000"/>
              <a:gd name="connsiteX496" fmla="*/ 1799414 w 7467600"/>
              <a:gd name="connsiteY496" fmla="*/ 4694732 h 6858000"/>
              <a:gd name="connsiteX497" fmla="*/ 1771735 w 7467600"/>
              <a:gd name="connsiteY497" fmla="*/ 4619929 h 6858000"/>
              <a:gd name="connsiteX498" fmla="*/ 3104273 w 7467600"/>
              <a:gd name="connsiteY498" fmla="*/ 5076159 h 6858000"/>
              <a:gd name="connsiteX499" fmla="*/ 3113245 w 7467600"/>
              <a:gd name="connsiteY499" fmla="*/ 5090705 h 6858000"/>
              <a:gd name="connsiteX500" fmla="*/ 3126294 w 7467600"/>
              <a:gd name="connsiteY500" fmla="*/ 5114400 h 6858000"/>
              <a:gd name="connsiteX501" fmla="*/ 3937433 w 7467600"/>
              <a:gd name="connsiteY501" fmla="*/ 4830473 h 6858000"/>
              <a:gd name="connsiteX502" fmla="*/ 3590475 w 7467600"/>
              <a:gd name="connsiteY502" fmla="*/ 4597974 h 6858000"/>
              <a:gd name="connsiteX503" fmla="*/ 3100264 w 7467600"/>
              <a:gd name="connsiteY503" fmla="*/ 4579845 h 6858000"/>
              <a:gd name="connsiteX504" fmla="*/ 2183576 w 7467600"/>
              <a:gd name="connsiteY504" fmla="*/ 4227150 h 6858000"/>
              <a:gd name="connsiteX505" fmla="*/ 2151029 w 7467600"/>
              <a:gd name="connsiteY505" fmla="*/ 4146947 h 6858000"/>
              <a:gd name="connsiteX506" fmla="*/ 3563434 w 7467600"/>
              <a:gd name="connsiteY506" fmla="*/ 4469115 h 6858000"/>
              <a:gd name="connsiteX507" fmla="*/ 3177952 w 7467600"/>
              <a:gd name="connsiteY507" fmla="*/ 3657386 h 6858000"/>
              <a:gd name="connsiteX508" fmla="*/ 3189263 w 7467600"/>
              <a:gd name="connsiteY508" fmla="*/ 3625726 h 6858000"/>
              <a:gd name="connsiteX509" fmla="*/ 3560912 w 7467600"/>
              <a:gd name="connsiteY509" fmla="*/ 4079863 h 6858000"/>
              <a:gd name="connsiteX510" fmla="*/ 3626636 w 7467600"/>
              <a:gd name="connsiteY510" fmla="*/ 4512230 h 6858000"/>
              <a:gd name="connsiteX511" fmla="*/ 3653088 w 7467600"/>
              <a:gd name="connsiteY511" fmla="*/ 4521417 h 6858000"/>
              <a:gd name="connsiteX512" fmla="*/ 3988128 w 7467600"/>
              <a:gd name="connsiteY512" fmla="*/ 4817267 h 6858000"/>
              <a:gd name="connsiteX513" fmla="*/ 4830582 w 7467600"/>
              <a:gd name="connsiteY513" fmla="*/ 4676000 h 6858000"/>
              <a:gd name="connsiteX514" fmla="*/ 4830100 w 7467600"/>
              <a:gd name="connsiteY514" fmla="*/ 4675554 h 6858000"/>
              <a:gd name="connsiteX515" fmla="*/ 4036318 w 7467600"/>
              <a:gd name="connsiteY515" fmla="*/ 4147013 h 6858000"/>
              <a:gd name="connsiteX516" fmla="*/ 3432098 w 7467600"/>
              <a:gd name="connsiteY516" fmla="*/ 3537312 h 6858000"/>
              <a:gd name="connsiteX517" fmla="*/ 3446761 w 7467600"/>
              <a:gd name="connsiteY517" fmla="*/ 3461278 h 6858000"/>
              <a:gd name="connsiteX518" fmla="*/ 4419733 w 7467600"/>
              <a:gd name="connsiteY518" fmla="*/ 3963555 h 6858000"/>
              <a:gd name="connsiteX519" fmla="*/ 4781371 w 7467600"/>
              <a:gd name="connsiteY519" fmla="*/ 4458604 h 6858000"/>
              <a:gd name="connsiteX520" fmla="*/ 4780440 w 7467600"/>
              <a:gd name="connsiteY520" fmla="*/ 4470290 h 6858000"/>
              <a:gd name="connsiteX521" fmla="*/ 4898954 w 7467600"/>
              <a:gd name="connsiteY521" fmla="*/ 4662092 h 6858000"/>
              <a:gd name="connsiteX522" fmla="*/ 4900699 w 7467600"/>
              <a:gd name="connsiteY522" fmla="*/ 4670867 h 6858000"/>
              <a:gd name="connsiteX523" fmla="*/ 5714511 w 7467600"/>
              <a:gd name="connsiteY523" fmla="*/ 4663483 h 6858000"/>
              <a:gd name="connsiteX524" fmla="*/ 5464793 w 7467600"/>
              <a:gd name="connsiteY524" fmla="*/ 4393556 h 6858000"/>
              <a:gd name="connsiteX525" fmla="*/ 5461897 w 7467600"/>
              <a:gd name="connsiteY525" fmla="*/ 4390879 h 6858000"/>
              <a:gd name="connsiteX526" fmla="*/ 4294126 w 7467600"/>
              <a:gd name="connsiteY526" fmla="*/ 3303048 h 6858000"/>
              <a:gd name="connsiteX527" fmla="*/ 4305321 w 7467600"/>
              <a:gd name="connsiteY527" fmla="*/ 3256953 h 6858000"/>
              <a:gd name="connsiteX528" fmla="*/ 4949299 w 7467600"/>
              <a:gd name="connsiteY528" fmla="*/ 3766336 h 6858000"/>
              <a:gd name="connsiteX529" fmla="*/ 5291452 w 7467600"/>
              <a:gd name="connsiteY529" fmla="*/ 4076801 h 6858000"/>
              <a:gd name="connsiteX530" fmla="*/ 5434998 w 7467600"/>
              <a:gd name="connsiteY530" fmla="*/ 4254100 h 6858000"/>
              <a:gd name="connsiteX531" fmla="*/ 5351015 w 7467600"/>
              <a:gd name="connsiteY531" fmla="*/ 3760989 h 6858000"/>
              <a:gd name="connsiteX532" fmla="*/ 5413780 w 7467600"/>
              <a:gd name="connsiteY532" fmla="*/ 2966265 h 6858000"/>
              <a:gd name="connsiteX533" fmla="*/ 5425627 w 7467600"/>
              <a:gd name="connsiteY533" fmla="*/ 2954192 h 6858000"/>
              <a:gd name="connsiteX534" fmla="*/ 6604735 w 7467600"/>
              <a:gd name="connsiteY534" fmla="*/ 2041381 h 6858000"/>
              <a:gd name="connsiteX535" fmla="*/ 7204487 w 7467600"/>
              <a:gd name="connsiteY535" fmla="*/ 2742112 h 6858000"/>
              <a:gd name="connsiteX536" fmla="*/ 7131592 w 7467600"/>
              <a:gd name="connsiteY536" fmla="*/ 2672096 h 6858000"/>
              <a:gd name="connsiteX537" fmla="*/ 6996344 w 7467600"/>
              <a:gd name="connsiteY537" fmla="*/ 2518310 h 6858000"/>
              <a:gd name="connsiteX538" fmla="*/ 6735495 w 7467600"/>
              <a:gd name="connsiteY538" fmla="*/ 2196890 h 6858000"/>
              <a:gd name="connsiteX539" fmla="*/ 6721901 w 7467600"/>
              <a:gd name="connsiteY539" fmla="*/ 2179274 h 6858000"/>
              <a:gd name="connsiteX540" fmla="*/ 6604735 w 7467600"/>
              <a:gd name="connsiteY540" fmla="*/ 2041381 h 6858000"/>
              <a:gd name="connsiteX541" fmla="*/ 6591670 w 7467600"/>
              <a:gd name="connsiteY541" fmla="*/ 1988277 h 6858000"/>
              <a:gd name="connsiteX542" fmla="*/ 6747349 w 7467600"/>
              <a:gd name="connsiteY542" fmla="*/ 2160069 h 6858000"/>
              <a:gd name="connsiteX543" fmla="*/ 6760943 w 7467600"/>
              <a:gd name="connsiteY543" fmla="*/ 2177686 h 6858000"/>
              <a:gd name="connsiteX544" fmla="*/ 7021065 w 7467600"/>
              <a:gd name="connsiteY544" fmla="*/ 2498102 h 6858000"/>
              <a:gd name="connsiteX545" fmla="*/ 7155223 w 7467600"/>
              <a:gd name="connsiteY545" fmla="*/ 2650386 h 6858000"/>
              <a:gd name="connsiteX546" fmla="*/ 7203167 w 7467600"/>
              <a:gd name="connsiteY546" fmla="*/ 2697288 h 6858000"/>
              <a:gd name="connsiteX547" fmla="*/ 6937703 w 7467600"/>
              <a:gd name="connsiteY547" fmla="*/ 2321981 h 6858000"/>
              <a:gd name="connsiteX548" fmla="*/ 6591670 w 7467600"/>
              <a:gd name="connsiteY548" fmla="*/ 1988277 h 6858000"/>
              <a:gd name="connsiteX549" fmla="*/ 5798671 w 7467600"/>
              <a:gd name="connsiteY549" fmla="*/ 1981601 h 6858000"/>
              <a:gd name="connsiteX550" fmla="*/ 5754709 w 7467600"/>
              <a:gd name="connsiteY550" fmla="*/ 2071454 h 6858000"/>
              <a:gd name="connsiteX551" fmla="*/ 5763044 w 7467600"/>
              <a:gd name="connsiteY551" fmla="*/ 2842206 h 6858000"/>
              <a:gd name="connsiteX552" fmla="*/ 5764974 w 7467600"/>
              <a:gd name="connsiteY552" fmla="*/ 2799609 h 6858000"/>
              <a:gd name="connsiteX553" fmla="*/ 5767665 w 7467600"/>
              <a:gd name="connsiteY553" fmla="*/ 2666409 h 6858000"/>
              <a:gd name="connsiteX554" fmla="*/ 5763055 w 7467600"/>
              <a:gd name="connsiteY554" fmla="*/ 2579705 h 6858000"/>
              <a:gd name="connsiteX555" fmla="*/ 5758079 w 7467600"/>
              <a:gd name="connsiteY555" fmla="*/ 2492508 h 6858000"/>
              <a:gd name="connsiteX556" fmla="*/ 5779325 w 7467600"/>
              <a:gd name="connsiteY556" fmla="*/ 2197069 h 6858000"/>
              <a:gd name="connsiteX557" fmla="*/ 5798671 w 7467600"/>
              <a:gd name="connsiteY557" fmla="*/ 1981601 h 6858000"/>
              <a:gd name="connsiteX558" fmla="*/ 5829202 w 7467600"/>
              <a:gd name="connsiteY558" fmla="*/ 1971679 h 6858000"/>
              <a:gd name="connsiteX559" fmla="*/ 5809558 w 7467600"/>
              <a:gd name="connsiteY559" fmla="*/ 2198043 h 6858000"/>
              <a:gd name="connsiteX560" fmla="*/ 5788653 w 7467600"/>
              <a:gd name="connsiteY560" fmla="*/ 2489430 h 6858000"/>
              <a:gd name="connsiteX561" fmla="*/ 5793439 w 7467600"/>
              <a:gd name="connsiteY561" fmla="*/ 2575235 h 6858000"/>
              <a:gd name="connsiteX562" fmla="*/ 5796837 w 7467600"/>
              <a:gd name="connsiteY562" fmla="*/ 2637633 h 6858000"/>
              <a:gd name="connsiteX563" fmla="*/ 5818614 w 7467600"/>
              <a:gd name="connsiteY563" fmla="*/ 2473055 h 6858000"/>
              <a:gd name="connsiteX564" fmla="*/ 5829202 w 7467600"/>
              <a:gd name="connsiteY564" fmla="*/ 1971679 h 6858000"/>
              <a:gd name="connsiteX565" fmla="*/ 5911389 w 7467600"/>
              <a:gd name="connsiteY565" fmla="*/ 1898371 h 6858000"/>
              <a:gd name="connsiteX566" fmla="*/ 6237627 w 7467600"/>
              <a:gd name="connsiteY566" fmla="*/ 2231921 h 6858000"/>
              <a:gd name="connsiteX567" fmla="*/ 5911389 w 7467600"/>
              <a:gd name="connsiteY567" fmla="*/ 1898371 h 6858000"/>
              <a:gd name="connsiteX568" fmla="*/ 6944437 w 7467600"/>
              <a:gd name="connsiteY568" fmla="*/ 1575402 h 6858000"/>
              <a:gd name="connsiteX569" fmla="*/ 6304730 w 7467600"/>
              <a:gd name="connsiteY569" fmla="*/ 1766654 h 6858000"/>
              <a:gd name="connsiteX570" fmla="*/ 6944437 w 7467600"/>
              <a:gd name="connsiteY570" fmla="*/ 1575402 h 6858000"/>
              <a:gd name="connsiteX571" fmla="*/ 7019523 w 7467600"/>
              <a:gd name="connsiteY571" fmla="*/ 1519450 h 6858000"/>
              <a:gd name="connsiteX572" fmla="*/ 6298091 w 7467600"/>
              <a:gd name="connsiteY572" fmla="*/ 1737122 h 6858000"/>
              <a:gd name="connsiteX573" fmla="*/ 7019523 w 7467600"/>
              <a:gd name="connsiteY573" fmla="*/ 1519450 h 6858000"/>
              <a:gd name="connsiteX574" fmla="*/ 2399523 w 7467600"/>
              <a:gd name="connsiteY574" fmla="*/ 1428234 h 6858000"/>
              <a:gd name="connsiteX575" fmla="*/ 2224982 w 7467600"/>
              <a:gd name="connsiteY575" fmla="*/ 1826201 h 6858000"/>
              <a:gd name="connsiteX576" fmla="*/ 2096099 w 7467600"/>
              <a:gd name="connsiteY576" fmla="*/ 2345900 h 6858000"/>
              <a:gd name="connsiteX577" fmla="*/ 2283317 w 7467600"/>
              <a:gd name="connsiteY577" fmla="*/ 1796925 h 6858000"/>
              <a:gd name="connsiteX578" fmla="*/ 2399523 w 7467600"/>
              <a:gd name="connsiteY578" fmla="*/ 1428234 h 6858000"/>
              <a:gd name="connsiteX579" fmla="*/ 2448558 w 7467600"/>
              <a:gd name="connsiteY579" fmla="*/ 1373435 h 6858000"/>
              <a:gd name="connsiteX580" fmla="*/ 2312521 w 7467600"/>
              <a:gd name="connsiteY580" fmla="*/ 1806140 h 6858000"/>
              <a:gd name="connsiteX581" fmla="*/ 2127533 w 7467600"/>
              <a:gd name="connsiteY581" fmla="*/ 2348380 h 6858000"/>
              <a:gd name="connsiteX582" fmla="*/ 2358080 w 7467600"/>
              <a:gd name="connsiteY582" fmla="*/ 1866134 h 6858000"/>
              <a:gd name="connsiteX583" fmla="*/ 2407436 w 7467600"/>
              <a:gd name="connsiteY583" fmla="*/ 1651070 h 6858000"/>
              <a:gd name="connsiteX584" fmla="*/ 2448558 w 7467600"/>
              <a:gd name="connsiteY584" fmla="*/ 1373435 h 6858000"/>
              <a:gd name="connsiteX585" fmla="*/ 278707 w 7467600"/>
              <a:gd name="connsiteY585" fmla="*/ 1352270 h 6858000"/>
              <a:gd name="connsiteX586" fmla="*/ 321570 w 7467600"/>
              <a:gd name="connsiteY586" fmla="*/ 1861610 h 6858000"/>
              <a:gd name="connsiteX587" fmla="*/ 294281 w 7467600"/>
              <a:gd name="connsiteY587" fmla="*/ 1440658 h 6858000"/>
              <a:gd name="connsiteX588" fmla="*/ 278707 w 7467600"/>
              <a:gd name="connsiteY588" fmla="*/ 1352270 h 6858000"/>
              <a:gd name="connsiteX589" fmla="*/ 1423821 w 7467600"/>
              <a:gd name="connsiteY589" fmla="*/ 1351958 h 6858000"/>
              <a:gd name="connsiteX590" fmla="*/ 1638521 w 7467600"/>
              <a:gd name="connsiteY590" fmla="*/ 1908470 h 6858000"/>
              <a:gd name="connsiteX591" fmla="*/ 1754199 w 7467600"/>
              <a:gd name="connsiteY591" fmla="*/ 2149284 h 6858000"/>
              <a:gd name="connsiteX592" fmla="*/ 1908359 w 7467600"/>
              <a:gd name="connsiteY592" fmla="*/ 2364988 h 6858000"/>
              <a:gd name="connsiteX593" fmla="*/ 1647661 w 7467600"/>
              <a:gd name="connsiteY593" fmla="*/ 1825945 h 6858000"/>
              <a:gd name="connsiteX594" fmla="*/ 1423821 w 7467600"/>
              <a:gd name="connsiteY594" fmla="*/ 1351958 h 6858000"/>
              <a:gd name="connsiteX595" fmla="*/ 1431890 w 7467600"/>
              <a:gd name="connsiteY595" fmla="*/ 1306475 h 6858000"/>
              <a:gd name="connsiteX596" fmla="*/ 1507597 w 7467600"/>
              <a:gd name="connsiteY596" fmla="*/ 1446132 h 6858000"/>
              <a:gd name="connsiteX597" fmla="*/ 1674586 w 7467600"/>
              <a:gd name="connsiteY597" fmla="*/ 1813832 h 6858000"/>
              <a:gd name="connsiteX598" fmla="*/ 1815950 w 7467600"/>
              <a:gd name="connsiteY598" fmla="*/ 2128564 h 6858000"/>
              <a:gd name="connsiteX599" fmla="*/ 1984242 w 7467600"/>
              <a:gd name="connsiteY599" fmla="*/ 2430829 h 6858000"/>
              <a:gd name="connsiteX600" fmla="*/ 2014023 w 7467600"/>
              <a:gd name="connsiteY600" fmla="*/ 2450995 h 6858000"/>
              <a:gd name="connsiteX601" fmla="*/ 1747337 w 7467600"/>
              <a:gd name="connsiteY601" fmla="*/ 1855264 h 6858000"/>
              <a:gd name="connsiteX602" fmla="*/ 1533749 w 7467600"/>
              <a:gd name="connsiteY602" fmla="*/ 1478656 h 6858000"/>
              <a:gd name="connsiteX603" fmla="*/ 1431890 w 7467600"/>
              <a:gd name="connsiteY603" fmla="*/ 1306475 h 6858000"/>
              <a:gd name="connsiteX604" fmla="*/ 5052692 w 7467600"/>
              <a:gd name="connsiteY604" fmla="*/ 1292994 h 6858000"/>
              <a:gd name="connsiteX605" fmla="*/ 5200661 w 7467600"/>
              <a:gd name="connsiteY605" fmla="*/ 1635186 h 6858000"/>
              <a:gd name="connsiteX606" fmla="*/ 5297138 w 7467600"/>
              <a:gd name="connsiteY606" fmla="*/ 1906351 h 6858000"/>
              <a:gd name="connsiteX607" fmla="*/ 5052692 w 7467600"/>
              <a:gd name="connsiteY607" fmla="*/ 1292994 h 6858000"/>
              <a:gd name="connsiteX608" fmla="*/ 5009948 w 7467600"/>
              <a:gd name="connsiteY608" fmla="*/ 1273619 h 6858000"/>
              <a:gd name="connsiteX609" fmla="*/ 5121777 w 7467600"/>
              <a:gd name="connsiteY609" fmla="*/ 1654213 h 6858000"/>
              <a:gd name="connsiteX610" fmla="*/ 5293545 w 7467600"/>
              <a:gd name="connsiteY610" fmla="*/ 2072247 h 6858000"/>
              <a:gd name="connsiteX611" fmla="*/ 5294042 w 7467600"/>
              <a:gd name="connsiteY611" fmla="*/ 2065019 h 6858000"/>
              <a:gd name="connsiteX612" fmla="*/ 5171936 w 7467600"/>
              <a:gd name="connsiteY612" fmla="*/ 1647613 h 6858000"/>
              <a:gd name="connsiteX613" fmla="*/ 5009948 w 7467600"/>
              <a:gd name="connsiteY613" fmla="*/ 1273619 h 6858000"/>
              <a:gd name="connsiteX614" fmla="*/ 655236 w 7467600"/>
              <a:gd name="connsiteY614" fmla="*/ 1268632 h 6858000"/>
              <a:gd name="connsiteX615" fmla="*/ 839521 w 7467600"/>
              <a:gd name="connsiteY615" fmla="*/ 1685315 h 6858000"/>
              <a:gd name="connsiteX616" fmla="*/ 1109416 w 7467600"/>
              <a:gd name="connsiteY616" fmla="*/ 2061663 h 6858000"/>
              <a:gd name="connsiteX617" fmla="*/ 1298300 w 7467600"/>
              <a:gd name="connsiteY617" fmla="*/ 2247742 h 6858000"/>
              <a:gd name="connsiteX618" fmla="*/ 1125871 w 7467600"/>
              <a:gd name="connsiteY618" fmla="*/ 1989513 h 6858000"/>
              <a:gd name="connsiteX619" fmla="*/ 981574 w 7467600"/>
              <a:gd name="connsiteY619" fmla="*/ 1783157 h 6858000"/>
              <a:gd name="connsiteX620" fmla="*/ 922198 w 7467600"/>
              <a:gd name="connsiteY620" fmla="*/ 1677437 h 6858000"/>
              <a:gd name="connsiteX621" fmla="*/ 869293 w 7467600"/>
              <a:gd name="connsiteY621" fmla="*/ 1583214 h 6858000"/>
              <a:gd name="connsiteX622" fmla="*/ 751431 w 7467600"/>
              <a:gd name="connsiteY622" fmla="*/ 1405731 h 6858000"/>
              <a:gd name="connsiteX623" fmla="*/ 655236 w 7467600"/>
              <a:gd name="connsiteY623" fmla="*/ 1268632 h 6858000"/>
              <a:gd name="connsiteX624" fmla="*/ 6516292 w 7467600"/>
              <a:gd name="connsiteY624" fmla="*/ 1263064 h 6858000"/>
              <a:gd name="connsiteX625" fmla="*/ 5736320 w 7467600"/>
              <a:gd name="connsiteY625" fmla="*/ 1501803 h 6858000"/>
              <a:gd name="connsiteX626" fmla="*/ 6516292 w 7467600"/>
              <a:gd name="connsiteY626" fmla="*/ 1263064 h 6858000"/>
              <a:gd name="connsiteX627" fmla="*/ 291466 w 7467600"/>
              <a:gd name="connsiteY627" fmla="*/ 1250369 h 6858000"/>
              <a:gd name="connsiteX628" fmla="*/ 323180 w 7467600"/>
              <a:gd name="connsiteY628" fmla="*/ 1435283 h 6858000"/>
              <a:gd name="connsiteX629" fmla="*/ 349381 w 7467600"/>
              <a:gd name="connsiteY629" fmla="*/ 1875041 h 6858000"/>
              <a:gd name="connsiteX630" fmla="*/ 374363 w 7467600"/>
              <a:gd name="connsiteY630" fmla="*/ 1506494 h 6858000"/>
              <a:gd name="connsiteX631" fmla="*/ 302168 w 7467600"/>
              <a:gd name="connsiteY631" fmla="*/ 1274495 h 6858000"/>
              <a:gd name="connsiteX632" fmla="*/ 291466 w 7467600"/>
              <a:gd name="connsiteY632" fmla="*/ 1250369 h 6858000"/>
              <a:gd name="connsiteX633" fmla="*/ 678222 w 7467600"/>
              <a:gd name="connsiteY633" fmla="*/ 1248670 h 6858000"/>
              <a:gd name="connsiteX634" fmla="*/ 775536 w 7467600"/>
              <a:gd name="connsiteY634" fmla="*/ 1388015 h 6858000"/>
              <a:gd name="connsiteX635" fmla="*/ 894529 w 7467600"/>
              <a:gd name="connsiteY635" fmla="*/ 1567739 h 6858000"/>
              <a:gd name="connsiteX636" fmla="*/ 948000 w 7467600"/>
              <a:gd name="connsiteY636" fmla="*/ 1663088 h 6858000"/>
              <a:gd name="connsiteX637" fmla="*/ 1006812 w 7467600"/>
              <a:gd name="connsiteY637" fmla="*/ 1767683 h 6858000"/>
              <a:gd name="connsiteX638" fmla="*/ 1149133 w 7467600"/>
              <a:gd name="connsiteY638" fmla="*/ 1971513 h 6858000"/>
              <a:gd name="connsiteX639" fmla="*/ 1333952 w 7467600"/>
              <a:gd name="connsiteY639" fmla="*/ 2251620 h 6858000"/>
              <a:gd name="connsiteX640" fmla="*/ 1337329 w 7467600"/>
              <a:gd name="connsiteY640" fmla="*/ 2258350 h 6858000"/>
              <a:gd name="connsiteX641" fmla="*/ 1014726 w 7467600"/>
              <a:gd name="connsiteY641" fmla="*/ 1615556 h 6858000"/>
              <a:gd name="connsiteX642" fmla="*/ 678222 w 7467600"/>
              <a:gd name="connsiteY642" fmla="*/ 1248670 h 6858000"/>
              <a:gd name="connsiteX643" fmla="*/ 6691602 w 7467600"/>
              <a:gd name="connsiteY643" fmla="*/ 1140573 h 6858000"/>
              <a:gd name="connsiteX644" fmla="*/ 6571100 w 7467600"/>
              <a:gd name="connsiteY644" fmla="*/ 1183662 h 6858000"/>
              <a:gd name="connsiteX645" fmla="*/ 6241687 w 7467600"/>
              <a:gd name="connsiteY645" fmla="*/ 1257600 h 6858000"/>
              <a:gd name="connsiteX646" fmla="*/ 5693009 w 7467600"/>
              <a:gd name="connsiteY646" fmla="*/ 1478256 h 6858000"/>
              <a:gd name="connsiteX647" fmla="*/ 6548420 w 7467600"/>
              <a:gd name="connsiteY647" fmla="*/ 1214599 h 6858000"/>
              <a:gd name="connsiteX648" fmla="*/ 6605473 w 7467600"/>
              <a:gd name="connsiteY648" fmla="*/ 1184686 h 6858000"/>
              <a:gd name="connsiteX649" fmla="*/ 6691602 w 7467600"/>
              <a:gd name="connsiteY649" fmla="*/ 1140573 h 6858000"/>
              <a:gd name="connsiteX650" fmla="*/ 4002475 w 7467600"/>
              <a:gd name="connsiteY650" fmla="*/ 1037802 h 6858000"/>
              <a:gd name="connsiteX651" fmla="*/ 4000324 w 7467600"/>
              <a:gd name="connsiteY651" fmla="*/ 1039362 h 6858000"/>
              <a:gd name="connsiteX652" fmla="*/ 4002862 w 7467600"/>
              <a:gd name="connsiteY652" fmla="*/ 1042866 h 6858000"/>
              <a:gd name="connsiteX653" fmla="*/ 4002475 w 7467600"/>
              <a:gd name="connsiteY653" fmla="*/ 1037802 h 6858000"/>
              <a:gd name="connsiteX654" fmla="*/ 506322 w 7467600"/>
              <a:gd name="connsiteY654" fmla="*/ 1020997 h 6858000"/>
              <a:gd name="connsiteX655" fmla="*/ 533068 w 7467600"/>
              <a:gd name="connsiteY655" fmla="*/ 1029409 h 6858000"/>
              <a:gd name="connsiteX656" fmla="*/ 1232525 w 7467600"/>
              <a:gd name="connsiteY656" fmla="*/ 1804675 h 6858000"/>
              <a:gd name="connsiteX657" fmla="*/ 1388858 w 7467600"/>
              <a:gd name="connsiteY657" fmla="*/ 2368011 h 6858000"/>
              <a:gd name="connsiteX658" fmla="*/ 1384098 w 7467600"/>
              <a:gd name="connsiteY658" fmla="*/ 2378125 h 6858000"/>
              <a:gd name="connsiteX659" fmla="*/ 1425393 w 7467600"/>
              <a:gd name="connsiteY659" fmla="*/ 2589124 h 6858000"/>
              <a:gd name="connsiteX660" fmla="*/ 1424001 w 7467600"/>
              <a:gd name="connsiteY660" fmla="*/ 2597541 h 6858000"/>
              <a:gd name="connsiteX661" fmla="*/ 2152729 w 7467600"/>
              <a:gd name="connsiteY661" fmla="*/ 2864487 h 6858000"/>
              <a:gd name="connsiteX662" fmla="*/ 2020609 w 7467600"/>
              <a:gd name="connsiteY662" fmla="*/ 2539671 h 6858000"/>
              <a:gd name="connsiteX663" fmla="*/ 2018920 w 7467600"/>
              <a:gd name="connsiteY663" fmla="*/ 2536309 h 6858000"/>
              <a:gd name="connsiteX664" fmla="*/ 1342441 w 7467600"/>
              <a:gd name="connsiteY664" fmla="*/ 1173017 h 6858000"/>
              <a:gd name="connsiteX665" fmla="*/ 1367925 w 7467600"/>
              <a:gd name="connsiteY665" fmla="*/ 1135648 h 6858000"/>
              <a:gd name="connsiteX666" fmla="*/ 1771401 w 7467600"/>
              <a:gd name="connsiteY666" fmla="*/ 1806673 h 6858000"/>
              <a:gd name="connsiteX667" fmla="*/ 1972385 w 7467600"/>
              <a:gd name="connsiteY667" fmla="*/ 2198735 h 6858000"/>
              <a:gd name="connsiteX668" fmla="*/ 2040892 w 7467600"/>
              <a:gd name="connsiteY668" fmla="*/ 2405205 h 6858000"/>
              <a:gd name="connsiteX669" fmla="*/ 2131689 w 7467600"/>
              <a:gd name="connsiteY669" fmla="*/ 1936926 h 6858000"/>
              <a:gd name="connsiteX670" fmla="*/ 2454820 w 7467600"/>
              <a:gd name="connsiteY670" fmla="*/ 1248808 h 6858000"/>
              <a:gd name="connsiteX671" fmla="*/ 2492512 w 7467600"/>
              <a:gd name="connsiteY671" fmla="*/ 1302920 h 6858000"/>
              <a:gd name="connsiteX672" fmla="*/ 2081216 w 7467600"/>
              <a:gd name="connsiteY672" fmla="*/ 2527513 h 6858000"/>
              <a:gd name="connsiteX673" fmla="*/ 2081211 w 7467600"/>
              <a:gd name="connsiteY673" fmla="*/ 2528916 h 6858000"/>
              <a:gd name="connsiteX674" fmla="*/ 2199067 w 7467600"/>
              <a:gd name="connsiteY674" fmla="*/ 2884061 h 6858000"/>
              <a:gd name="connsiteX675" fmla="*/ 3192586 w 7467600"/>
              <a:gd name="connsiteY675" fmla="*/ 3411496 h 6858000"/>
              <a:gd name="connsiteX676" fmla="*/ 3182620 w 7467600"/>
              <a:gd name="connsiteY676" fmla="*/ 3483279 h 6858000"/>
              <a:gd name="connsiteX677" fmla="*/ 2435119 w 7467600"/>
              <a:gd name="connsiteY677" fmla="*/ 3080173 h 6858000"/>
              <a:gd name="connsiteX678" fmla="*/ 2410152 w 7467600"/>
              <a:gd name="connsiteY678" fmla="*/ 3063751 h 6858000"/>
              <a:gd name="connsiteX679" fmla="*/ 2408099 w 7467600"/>
              <a:gd name="connsiteY679" fmla="*/ 3064403 h 6858000"/>
              <a:gd name="connsiteX680" fmla="*/ 2407218 w 7467600"/>
              <a:gd name="connsiteY680" fmla="*/ 3070324 h 6858000"/>
              <a:gd name="connsiteX681" fmla="*/ 2380138 w 7467600"/>
              <a:gd name="connsiteY681" fmla="*/ 3099341 h 6858000"/>
              <a:gd name="connsiteX682" fmla="*/ 1765923 w 7467600"/>
              <a:gd name="connsiteY682" fmla="*/ 3581043 h 6858000"/>
              <a:gd name="connsiteX683" fmla="*/ 1702258 w 7467600"/>
              <a:gd name="connsiteY683" fmla="*/ 3612286 h 6858000"/>
              <a:gd name="connsiteX684" fmla="*/ 1538370 w 7467600"/>
              <a:gd name="connsiteY684" fmla="*/ 3811804 h 6858000"/>
              <a:gd name="connsiteX685" fmla="*/ 542867 w 7467600"/>
              <a:gd name="connsiteY685" fmla="*/ 4944092 h 6858000"/>
              <a:gd name="connsiteX686" fmla="*/ 515800 w 7467600"/>
              <a:gd name="connsiteY686" fmla="*/ 4862180 h 6858000"/>
              <a:gd name="connsiteX687" fmla="*/ 909145 w 7467600"/>
              <a:gd name="connsiteY687" fmla="*/ 4199225 h 6858000"/>
              <a:gd name="connsiteX688" fmla="*/ 1214067 w 7467600"/>
              <a:gd name="connsiteY688" fmla="*/ 3908561 h 6858000"/>
              <a:gd name="connsiteX689" fmla="*/ 640967 w 7467600"/>
              <a:gd name="connsiteY689" fmla="*/ 4105601 h 6858000"/>
              <a:gd name="connsiteX690" fmla="*/ 112563 w 7467600"/>
              <a:gd name="connsiteY690" fmla="*/ 4396952 h 6858000"/>
              <a:gd name="connsiteX691" fmla="*/ 0 w 7467600"/>
              <a:gd name="connsiteY691" fmla="*/ 4466006 h 6858000"/>
              <a:gd name="connsiteX692" fmla="*/ 0 w 7467600"/>
              <a:gd name="connsiteY692" fmla="*/ 4233763 h 6858000"/>
              <a:gd name="connsiteX693" fmla="*/ 36881 w 7467600"/>
              <a:gd name="connsiteY693" fmla="*/ 4200118 h 6858000"/>
              <a:gd name="connsiteX694" fmla="*/ 910534 w 7467600"/>
              <a:gd name="connsiteY694" fmla="*/ 3629753 h 6858000"/>
              <a:gd name="connsiteX695" fmla="*/ 1578717 w 7467600"/>
              <a:gd name="connsiteY695" fmla="*/ 3575982 h 6858000"/>
              <a:gd name="connsiteX696" fmla="*/ 2338780 w 7467600"/>
              <a:gd name="connsiteY696" fmla="*/ 3033725 h 6858000"/>
              <a:gd name="connsiteX697" fmla="*/ 1807991 w 7467600"/>
              <a:gd name="connsiteY697" fmla="*/ 2807184 h 6858000"/>
              <a:gd name="connsiteX698" fmla="*/ 1416358 w 7467600"/>
              <a:gd name="connsiteY698" fmla="*/ 3112571 h 6858000"/>
              <a:gd name="connsiteX699" fmla="*/ 939066 w 7467600"/>
              <a:gd name="connsiteY699" fmla="*/ 3378798 h 6858000"/>
              <a:gd name="connsiteX700" fmla="*/ 115099 w 7467600"/>
              <a:gd name="connsiteY700" fmla="*/ 3607650 h 6858000"/>
              <a:gd name="connsiteX701" fmla="*/ 97284 w 7467600"/>
              <a:gd name="connsiteY701" fmla="*/ 3520393 h 6858000"/>
              <a:gd name="connsiteX702" fmla="*/ 922050 w 7467600"/>
              <a:gd name="connsiteY702" fmla="*/ 3074867 h 6858000"/>
              <a:gd name="connsiteX703" fmla="*/ 1405265 w 7467600"/>
              <a:gd name="connsiteY703" fmla="*/ 3016319 h 6858000"/>
              <a:gd name="connsiteX704" fmla="*/ 1407512 w 7467600"/>
              <a:gd name="connsiteY704" fmla="*/ 3018001 h 6858000"/>
              <a:gd name="connsiteX705" fmla="*/ 1726266 w 7467600"/>
              <a:gd name="connsiteY705" fmla="*/ 2777274 h 6858000"/>
              <a:gd name="connsiteX706" fmla="*/ 625390 w 7467600"/>
              <a:gd name="connsiteY706" fmla="*/ 2514541 h 6858000"/>
              <a:gd name="connsiteX707" fmla="*/ 619799 w 7467600"/>
              <a:gd name="connsiteY707" fmla="*/ 2527180 h 6858000"/>
              <a:gd name="connsiteX708" fmla="*/ 310030 w 7467600"/>
              <a:gd name="connsiteY708" fmla="*/ 2771818 h 6858000"/>
              <a:gd name="connsiteX709" fmla="*/ 173877 w 7467600"/>
              <a:gd name="connsiteY709" fmla="*/ 2937056 h 6858000"/>
              <a:gd name="connsiteX710" fmla="*/ 77889 w 7467600"/>
              <a:gd name="connsiteY710" fmla="*/ 3138440 h 6858000"/>
              <a:gd name="connsiteX711" fmla="*/ 0 w 7467600"/>
              <a:gd name="connsiteY711" fmla="*/ 3271395 h 6858000"/>
              <a:gd name="connsiteX712" fmla="*/ 0 w 7467600"/>
              <a:gd name="connsiteY712" fmla="*/ 3153002 h 6858000"/>
              <a:gd name="connsiteX713" fmla="*/ 2386 w 7467600"/>
              <a:gd name="connsiteY713" fmla="*/ 3149203 h 6858000"/>
              <a:gd name="connsiteX714" fmla="*/ 89753 w 7467600"/>
              <a:gd name="connsiteY714" fmla="*/ 2987702 h 6858000"/>
              <a:gd name="connsiteX715" fmla="*/ 76869 w 7467600"/>
              <a:gd name="connsiteY715" fmla="*/ 3005404 h 6858000"/>
              <a:gd name="connsiteX716" fmla="*/ 32049 w 7467600"/>
              <a:gd name="connsiteY716" fmla="*/ 3065814 h 6858000"/>
              <a:gd name="connsiteX717" fmla="*/ 0 w 7467600"/>
              <a:gd name="connsiteY717" fmla="*/ 3108744 h 6858000"/>
              <a:gd name="connsiteX718" fmla="*/ 0 w 7467600"/>
              <a:gd name="connsiteY718" fmla="*/ 3058059 h 6858000"/>
              <a:gd name="connsiteX719" fmla="*/ 7610 w 7467600"/>
              <a:gd name="connsiteY719" fmla="*/ 3047889 h 6858000"/>
              <a:gd name="connsiteX720" fmla="*/ 52419 w 7467600"/>
              <a:gd name="connsiteY720" fmla="*/ 2987479 h 6858000"/>
              <a:gd name="connsiteX721" fmla="*/ 59142 w 7467600"/>
              <a:gd name="connsiteY721" fmla="*/ 2978488 h 6858000"/>
              <a:gd name="connsiteX722" fmla="*/ 0 w 7467600"/>
              <a:gd name="connsiteY722" fmla="*/ 3015334 h 6858000"/>
              <a:gd name="connsiteX723" fmla="*/ 0 w 7467600"/>
              <a:gd name="connsiteY723" fmla="*/ 2914286 h 6858000"/>
              <a:gd name="connsiteX724" fmla="*/ 36383 w 7467600"/>
              <a:gd name="connsiteY724" fmla="*/ 2901128 h 6858000"/>
              <a:gd name="connsiteX725" fmla="*/ 156329 w 7467600"/>
              <a:gd name="connsiteY725" fmla="*/ 2840533 h 6858000"/>
              <a:gd name="connsiteX726" fmla="*/ 358355 w 7467600"/>
              <a:gd name="connsiteY726" fmla="*/ 2620471 h 6858000"/>
              <a:gd name="connsiteX727" fmla="*/ 510577 w 7467600"/>
              <a:gd name="connsiteY727" fmla="*/ 2501244 h 6858000"/>
              <a:gd name="connsiteX728" fmla="*/ 211967 w 7467600"/>
              <a:gd name="connsiteY728" fmla="*/ 2479171 h 6858000"/>
              <a:gd name="connsiteX729" fmla="*/ 0 w 7467600"/>
              <a:gd name="connsiteY729" fmla="*/ 2476398 h 6858000"/>
              <a:gd name="connsiteX730" fmla="*/ 0 w 7467600"/>
              <a:gd name="connsiteY730" fmla="*/ 2389189 h 6858000"/>
              <a:gd name="connsiteX731" fmla="*/ 103062 w 7467600"/>
              <a:gd name="connsiteY731" fmla="*/ 2389518 h 6858000"/>
              <a:gd name="connsiteX732" fmla="*/ 510734 w 7467600"/>
              <a:gd name="connsiteY732" fmla="*/ 2416201 h 6858000"/>
              <a:gd name="connsiteX733" fmla="*/ 279257 w 7467600"/>
              <a:gd name="connsiteY733" fmla="*/ 2092102 h 6858000"/>
              <a:gd name="connsiteX734" fmla="*/ 65265 w 7467600"/>
              <a:gd name="connsiteY734" fmla="*/ 2006049 h 6858000"/>
              <a:gd name="connsiteX735" fmla="*/ 0 w 7467600"/>
              <a:gd name="connsiteY735" fmla="*/ 1982532 h 6858000"/>
              <a:gd name="connsiteX736" fmla="*/ 0 w 7467600"/>
              <a:gd name="connsiteY736" fmla="*/ 1912789 h 6858000"/>
              <a:gd name="connsiteX737" fmla="*/ 97460 w 7467600"/>
              <a:gd name="connsiteY737" fmla="*/ 1953725 h 6858000"/>
              <a:gd name="connsiteX738" fmla="*/ 221272 w 7467600"/>
              <a:gd name="connsiteY738" fmla="*/ 1980766 h 6858000"/>
              <a:gd name="connsiteX739" fmla="*/ 116765 w 7467600"/>
              <a:gd name="connsiteY739" fmla="*/ 1911033 h 6858000"/>
              <a:gd name="connsiteX740" fmla="*/ 16405 w 7467600"/>
              <a:gd name="connsiteY740" fmla="*/ 1803412 h 6858000"/>
              <a:gd name="connsiteX741" fmla="*/ 0 w 7467600"/>
              <a:gd name="connsiteY741" fmla="*/ 1784777 h 6858000"/>
              <a:gd name="connsiteX742" fmla="*/ 0 w 7467600"/>
              <a:gd name="connsiteY742" fmla="*/ 1740082 h 6858000"/>
              <a:gd name="connsiteX743" fmla="*/ 39394 w 7467600"/>
              <a:gd name="connsiteY743" fmla="*/ 1784856 h 6858000"/>
              <a:gd name="connsiteX744" fmla="*/ 135813 w 7467600"/>
              <a:gd name="connsiteY744" fmla="*/ 1888838 h 6858000"/>
              <a:gd name="connsiteX745" fmla="*/ 242575 w 7467600"/>
              <a:gd name="connsiteY745" fmla="*/ 1958841 h 6858000"/>
              <a:gd name="connsiteX746" fmla="*/ 82197 w 7467600"/>
              <a:gd name="connsiteY746" fmla="*/ 1754826 h 6858000"/>
              <a:gd name="connsiteX747" fmla="*/ 0 w 7467600"/>
              <a:gd name="connsiteY747" fmla="*/ 1679650 h 6858000"/>
              <a:gd name="connsiteX748" fmla="*/ 0 w 7467600"/>
              <a:gd name="connsiteY748" fmla="*/ 1602463 h 6858000"/>
              <a:gd name="connsiteX749" fmla="*/ 84689 w 7467600"/>
              <a:gd name="connsiteY749" fmla="*/ 1677442 h 6858000"/>
              <a:gd name="connsiteX750" fmla="*/ 298437 w 7467600"/>
              <a:gd name="connsiteY750" fmla="*/ 1968019 h 6858000"/>
              <a:gd name="connsiteX751" fmla="*/ 227269 w 7467600"/>
              <a:gd name="connsiteY751" fmla="*/ 1114064 h 6858000"/>
              <a:gd name="connsiteX752" fmla="*/ 248003 w 7467600"/>
              <a:gd name="connsiteY752" fmla="*/ 1089613 h 6858000"/>
              <a:gd name="connsiteX753" fmla="*/ 427020 w 7467600"/>
              <a:gd name="connsiteY753" fmla="*/ 1619803 h 6858000"/>
              <a:gd name="connsiteX754" fmla="*/ 340345 w 7467600"/>
              <a:gd name="connsiteY754" fmla="*/ 2027739 h 6858000"/>
              <a:gd name="connsiteX755" fmla="*/ 360865 w 7467600"/>
              <a:gd name="connsiteY755" fmla="*/ 2044827 h 6858000"/>
              <a:gd name="connsiteX756" fmla="*/ 560414 w 7467600"/>
              <a:gd name="connsiteY756" fmla="*/ 2421457 h 6858000"/>
              <a:gd name="connsiteX757" fmla="*/ 1359703 w 7467600"/>
              <a:gd name="connsiteY757" fmla="*/ 2578554 h 6858000"/>
              <a:gd name="connsiteX758" fmla="*/ 1359422 w 7467600"/>
              <a:gd name="connsiteY758" fmla="*/ 2577994 h 6858000"/>
              <a:gd name="connsiteX759" fmla="*/ 828701 w 7467600"/>
              <a:gd name="connsiteY759" fmla="*/ 1839520 h 6858000"/>
              <a:gd name="connsiteX760" fmla="*/ 494427 w 7467600"/>
              <a:gd name="connsiteY760" fmla="*/ 1092333 h 6858000"/>
              <a:gd name="connsiteX761" fmla="*/ 506322 w 7467600"/>
              <a:gd name="connsiteY761" fmla="*/ 1020997 h 6858000"/>
              <a:gd name="connsiteX762" fmla="*/ 4570198 w 7467600"/>
              <a:gd name="connsiteY762" fmla="*/ 978081 h 6858000"/>
              <a:gd name="connsiteX763" fmla="*/ 4523691 w 7467600"/>
              <a:gd name="connsiteY763" fmla="*/ 1127776 h 6858000"/>
              <a:gd name="connsiteX764" fmla="*/ 4509875 w 7467600"/>
              <a:gd name="connsiteY764" fmla="*/ 1167552 h 6858000"/>
              <a:gd name="connsiteX765" fmla="*/ 4478168 w 7467600"/>
              <a:gd name="connsiteY765" fmla="*/ 1260735 h 6858000"/>
              <a:gd name="connsiteX766" fmla="*/ 4409309 w 7467600"/>
              <a:gd name="connsiteY766" fmla="*/ 1666996 h 6858000"/>
              <a:gd name="connsiteX767" fmla="*/ 4370031 w 7467600"/>
              <a:gd name="connsiteY767" fmla="*/ 1955666 h 6858000"/>
              <a:gd name="connsiteX768" fmla="*/ 4570198 w 7467600"/>
              <a:gd name="connsiteY768" fmla="*/ 978081 h 6858000"/>
              <a:gd name="connsiteX769" fmla="*/ 4557898 w 7467600"/>
              <a:gd name="connsiteY769" fmla="*/ 900011 h 6858000"/>
              <a:gd name="connsiteX770" fmla="*/ 4344840 w 7467600"/>
              <a:gd name="connsiteY770" fmla="*/ 1922038 h 6858000"/>
              <a:gd name="connsiteX771" fmla="*/ 4378710 w 7467600"/>
              <a:gd name="connsiteY771" fmla="*/ 1665516 h 6858000"/>
              <a:gd name="connsiteX772" fmla="*/ 4448798 w 7467600"/>
              <a:gd name="connsiteY772" fmla="*/ 1253024 h 6858000"/>
              <a:gd name="connsiteX773" fmla="*/ 4480315 w 7467600"/>
              <a:gd name="connsiteY773" fmla="*/ 1158454 h 6858000"/>
              <a:gd name="connsiteX774" fmla="*/ 4494133 w 7467600"/>
              <a:gd name="connsiteY774" fmla="*/ 1118676 h 6858000"/>
              <a:gd name="connsiteX775" fmla="*/ 4557898 w 7467600"/>
              <a:gd name="connsiteY775" fmla="*/ 900011 h 6858000"/>
              <a:gd name="connsiteX776" fmla="*/ 5870151 w 7467600"/>
              <a:gd name="connsiteY776" fmla="*/ 898890 h 6858000"/>
              <a:gd name="connsiteX777" fmla="*/ 5861335 w 7467600"/>
              <a:gd name="connsiteY777" fmla="*/ 899177 h 6858000"/>
              <a:gd name="connsiteX778" fmla="*/ 5843702 w 7467600"/>
              <a:gd name="connsiteY778" fmla="*/ 899748 h 6858000"/>
              <a:gd name="connsiteX779" fmla="*/ 5651107 w 7467600"/>
              <a:gd name="connsiteY779" fmla="*/ 920306 h 6858000"/>
              <a:gd name="connsiteX780" fmla="*/ 5459407 w 7467600"/>
              <a:gd name="connsiteY780" fmla="*/ 940975 h 6858000"/>
              <a:gd name="connsiteX781" fmla="*/ 5374846 w 7467600"/>
              <a:gd name="connsiteY781" fmla="*/ 941988 h 6858000"/>
              <a:gd name="connsiteX782" fmla="*/ 5256105 w 7467600"/>
              <a:gd name="connsiteY782" fmla="*/ 945632 h 6858000"/>
              <a:gd name="connsiteX783" fmla="*/ 5107071 w 7467600"/>
              <a:gd name="connsiteY783" fmla="*/ 969720 h 6858000"/>
              <a:gd name="connsiteX784" fmla="*/ 4998681 w 7467600"/>
              <a:gd name="connsiteY784" fmla="*/ 988771 h 6858000"/>
              <a:gd name="connsiteX785" fmla="*/ 5870151 w 7467600"/>
              <a:gd name="connsiteY785" fmla="*/ 898890 h 6858000"/>
              <a:gd name="connsiteX786" fmla="*/ 5504425 w 7467600"/>
              <a:gd name="connsiteY786" fmla="*/ 848067 h 6858000"/>
              <a:gd name="connsiteX787" fmla="*/ 4968849 w 7467600"/>
              <a:gd name="connsiteY787" fmla="*/ 962318 h 6858000"/>
              <a:gd name="connsiteX788" fmla="*/ 5104039 w 7467600"/>
              <a:gd name="connsiteY788" fmla="*/ 940634 h 6858000"/>
              <a:gd name="connsiteX789" fmla="*/ 5256311 w 7467600"/>
              <a:gd name="connsiteY789" fmla="*/ 916490 h 6858000"/>
              <a:gd name="connsiteX790" fmla="*/ 5377381 w 7467600"/>
              <a:gd name="connsiteY790" fmla="*/ 912671 h 6858000"/>
              <a:gd name="connsiteX791" fmla="*/ 5460148 w 7467600"/>
              <a:gd name="connsiteY791" fmla="*/ 911442 h 6858000"/>
              <a:gd name="connsiteX792" fmla="*/ 5648971 w 7467600"/>
              <a:gd name="connsiteY792" fmla="*/ 891331 h 6858000"/>
              <a:gd name="connsiteX793" fmla="*/ 5844807 w 7467600"/>
              <a:gd name="connsiteY793" fmla="*/ 870718 h 6858000"/>
              <a:gd name="connsiteX794" fmla="*/ 5862975 w 7467600"/>
              <a:gd name="connsiteY794" fmla="*/ 869756 h 6858000"/>
              <a:gd name="connsiteX795" fmla="*/ 5920887 w 7467600"/>
              <a:gd name="connsiteY795" fmla="*/ 865929 h 6858000"/>
              <a:gd name="connsiteX796" fmla="*/ 5504425 w 7467600"/>
              <a:gd name="connsiteY796" fmla="*/ 848067 h 6858000"/>
              <a:gd name="connsiteX797" fmla="*/ 3607114 w 7467600"/>
              <a:gd name="connsiteY797" fmla="*/ 467441 h 6858000"/>
              <a:gd name="connsiteX798" fmla="*/ 3296242 w 7467600"/>
              <a:gd name="connsiteY798" fmla="*/ 807991 h 6858000"/>
              <a:gd name="connsiteX799" fmla="*/ 3174674 w 7467600"/>
              <a:gd name="connsiteY799" fmla="*/ 919759 h 6858000"/>
              <a:gd name="connsiteX800" fmla="*/ 3042978 w 7467600"/>
              <a:gd name="connsiteY800" fmla="*/ 1054894 h 6858000"/>
              <a:gd name="connsiteX801" fmla="*/ 2968914 w 7467600"/>
              <a:gd name="connsiteY801" fmla="*/ 1133756 h 6858000"/>
              <a:gd name="connsiteX802" fmla="*/ 3103823 w 7467600"/>
              <a:gd name="connsiteY802" fmla="*/ 1026814 h 6858000"/>
              <a:gd name="connsiteX803" fmla="*/ 3607114 w 7467600"/>
              <a:gd name="connsiteY803" fmla="*/ 467441 h 6858000"/>
              <a:gd name="connsiteX804" fmla="*/ 3744487 w 7467600"/>
              <a:gd name="connsiteY804" fmla="*/ 383136 h 6858000"/>
              <a:gd name="connsiteX805" fmla="*/ 3970213 w 7467600"/>
              <a:gd name="connsiteY805" fmla="*/ 995559 h 6858000"/>
              <a:gd name="connsiteX806" fmla="*/ 3744487 w 7467600"/>
              <a:gd name="connsiteY806" fmla="*/ 383136 h 6858000"/>
              <a:gd name="connsiteX807" fmla="*/ 3624562 w 7467600"/>
              <a:gd name="connsiteY807" fmla="*/ 367041 h 6858000"/>
              <a:gd name="connsiteX808" fmla="*/ 3489712 w 7467600"/>
              <a:gd name="connsiteY808" fmla="*/ 485386 h 6858000"/>
              <a:gd name="connsiteX809" fmla="*/ 3182994 w 7467600"/>
              <a:gd name="connsiteY809" fmla="*/ 828265 h 6858000"/>
              <a:gd name="connsiteX810" fmla="*/ 2892114 w 7467600"/>
              <a:gd name="connsiteY810" fmla="*/ 1172635 h 6858000"/>
              <a:gd name="connsiteX811" fmla="*/ 3021459 w 7467600"/>
              <a:gd name="connsiteY811" fmla="*/ 1035385 h 6858000"/>
              <a:gd name="connsiteX812" fmla="*/ 3153873 w 7467600"/>
              <a:gd name="connsiteY812" fmla="*/ 898971 h 6858000"/>
              <a:gd name="connsiteX813" fmla="*/ 3276511 w 7467600"/>
              <a:gd name="connsiteY813" fmla="*/ 786423 h 6858000"/>
              <a:gd name="connsiteX814" fmla="*/ 3584154 w 7467600"/>
              <a:gd name="connsiteY814" fmla="*/ 448218 h 6858000"/>
              <a:gd name="connsiteX815" fmla="*/ 3624562 w 7467600"/>
              <a:gd name="connsiteY815" fmla="*/ 367041 h 6858000"/>
              <a:gd name="connsiteX816" fmla="*/ 3766672 w 7467600"/>
              <a:gd name="connsiteY816" fmla="*/ 359429 h 6858000"/>
              <a:gd name="connsiteX817" fmla="*/ 3996338 w 7467600"/>
              <a:gd name="connsiteY817" fmla="*/ 968237 h 6858000"/>
              <a:gd name="connsiteX818" fmla="*/ 3766672 w 7467600"/>
              <a:gd name="connsiteY818" fmla="*/ 359429 h 6858000"/>
              <a:gd name="connsiteX819" fmla="*/ 5805386 w 7467600"/>
              <a:gd name="connsiteY819" fmla="*/ 239240 h 6858000"/>
              <a:gd name="connsiteX820" fmla="*/ 5736947 w 7467600"/>
              <a:gd name="connsiteY820" fmla="*/ 261367 h 6858000"/>
              <a:gd name="connsiteX821" fmla="*/ 5427012 w 7467600"/>
              <a:gd name="connsiteY821" fmla="*/ 311272 h 6858000"/>
              <a:gd name="connsiteX822" fmla="*/ 5147818 w 7467600"/>
              <a:gd name="connsiteY822" fmla="*/ 322112 h 6858000"/>
              <a:gd name="connsiteX823" fmla="*/ 5060854 w 7467600"/>
              <a:gd name="connsiteY823" fmla="*/ 311882 h 6858000"/>
              <a:gd name="connsiteX824" fmla="*/ 4945989 w 7467600"/>
              <a:gd name="connsiteY824" fmla="*/ 300516 h 6858000"/>
              <a:gd name="connsiteX825" fmla="*/ 5410479 w 7467600"/>
              <a:gd name="connsiteY825" fmla="*/ 348434 h 6858000"/>
              <a:gd name="connsiteX826" fmla="*/ 5805386 w 7467600"/>
              <a:gd name="connsiteY826" fmla="*/ 239240 h 6858000"/>
              <a:gd name="connsiteX827" fmla="*/ 5905192 w 7467600"/>
              <a:gd name="connsiteY827" fmla="*/ 163079 h 6858000"/>
              <a:gd name="connsiteX828" fmla="*/ 5865655 w 7467600"/>
              <a:gd name="connsiteY828" fmla="*/ 171901 h 6858000"/>
              <a:gd name="connsiteX829" fmla="*/ 5259740 w 7467600"/>
              <a:gd name="connsiteY829" fmla="*/ 257013 h 6858000"/>
              <a:gd name="connsiteX830" fmla="*/ 5208466 w 7467600"/>
              <a:gd name="connsiteY830" fmla="*/ 257550 h 6858000"/>
              <a:gd name="connsiteX831" fmla="*/ 4980204 w 7467600"/>
              <a:gd name="connsiteY831" fmla="*/ 271903 h 6858000"/>
              <a:gd name="connsiteX832" fmla="*/ 5068068 w 7467600"/>
              <a:gd name="connsiteY832" fmla="*/ 282244 h 6858000"/>
              <a:gd name="connsiteX833" fmla="*/ 5153231 w 7467600"/>
              <a:gd name="connsiteY833" fmla="*/ 292240 h 6858000"/>
              <a:gd name="connsiteX834" fmla="*/ 5426491 w 7467600"/>
              <a:gd name="connsiteY834" fmla="*/ 281128 h 6858000"/>
              <a:gd name="connsiteX835" fmla="*/ 5731212 w 7467600"/>
              <a:gd name="connsiteY835" fmla="*/ 231951 h 6858000"/>
              <a:gd name="connsiteX836" fmla="*/ 5905192 w 7467600"/>
              <a:gd name="connsiteY836" fmla="*/ 163079 h 6858000"/>
              <a:gd name="connsiteX837" fmla="*/ 5944437 w 7467600"/>
              <a:gd name="connsiteY837" fmla="*/ 113829 h 6858000"/>
              <a:gd name="connsiteX838" fmla="*/ 5825032 w 7467600"/>
              <a:gd name="connsiteY838" fmla="*/ 146405 h 6858000"/>
              <a:gd name="connsiteX839" fmla="*/ 4955599 w 7467600"/>
              <a:gd name="connsiteY839" fmla="*/ 247008 h 6858000"/>
              <a:gd name="connsiteX840" fmla="*/ 5210104 w 7467600"/>
              <a:gd name="connsiteY840" fmla="*/ 228123 h 6858000"/>
              <a:gd name="connsiteX841" fmla="*/ 5261015 w 7467600"/>
              <a:gd name="connsiteY841" fmla="*/ 227087 h 6858000"/>
              <a:gd name="connsiteX842" fmla="*/ 5861181 w 7467600"/>
              <a:gd name="connsiteY842" fmla="*/ 143093 h 6858000"/>
              <a:gd name="connsiteX843" fmla="*/ 5961252 w 7467600"/>
              <a:gd name="connsiteY843" fmla="*/ 114820 h 6858000"/>
              <a:gd name="connsiteX844" fmla="*/ 5944437 w 7467600"/>
              <a:gd name="connsiteY844" fmla="*/ 113829 h 6858000"/>
              <a:gd name="connsiteX845" fmla="*/ 3882765 w 7467600"/>
              <a:gd name="connsiteY845" fmla="*/ 0 h 6858000"/>
              <a:gd name="connsiteX846" fmla="*/ 3995099 w 7467600"/>
              <a:gd name="connsiteY846" fmla="*/ 0 h 6858000"/>
              <a:gd name="connsiteX847" fmla="*/ 4163818 w 7467600"/>
              <a:gd name="connsiteY847" fmla="*/ 234104 h 6858000"/>
              <a:gd name="connsiteX848" fmla="*/ 4172099 w 7467600"/>
              <a:gd name="connsiteY848" fmla="*/ 234207 h 6858000"/>
              <a:gd name="connsiteX849" fmla="*/ 4784282 w 7467600"/>
              <a:gd name="connsiteY849" fmla="*/ 276561 h 6858000"/>
              <a:gd name="connsiteX850" fmla="*/ 4801687 w 7467600"/>
              <a:gd name="connsiteY850" fmla="*/ 267764 h 6858000"/>
              <a:gd name="connsiteX851" fmla="*/ 6082788 w 7467600"/>
              <a:gd name="connsiteY851" fmla="*/ 64119 h 6858000"/>
              <a:gd name="connsiteX852" fmla="*/ 6099442 w 7467600"/>
              <a:gd name="connsiteY852" fmla="*/ 82568 h 6858000"/>
              <a:gd name="connsiteX853" fmla="*/ 4804137 w 7467600"/>
              <a:gd name="connsiteY853" fmla="*/ 320931 h 6858000"/>
              <a:gd name="connsiteX854" fmla="*/ 4227047 w 7467600"/>
              <a:gd name="connsiteY854" fmla="*/ 313415 h 6858000"/>
              <a:gd name="connsiteX855" fmla="*/ 4346041 w 7467600"/>
              <a:gd name="connsiteY855" fmla="*/ 456086 h 6858000"/>
              <a:gd name="connsiteX856" fmla="*/ 4870967 w 7467600"/>
              <a:gd name="connsiteY856" fmla="*/ 963061 h 6858000"/>
              <a:gd name="connsiteX857" fmla="*/ 4889647 w 7467600"/>
              <a:gd name="connsiteY857" fmla="*/ 957147 h 6858000"/>
              <a:gd name="connsiteX858" fmla="*/ 5422504 w 7467600"/>
              <a:gd name="connsiteY858" fmla="*/ 805191 h 6858000"/>
              <a:gd name="connsiteX859" fmla="*/ 6087656 w 7467600"/>
              <a:gd name="connsiteY859" fmla="*/ 826703 h 6858000"/>
              <a:gd name="connsiteX860" fmla="*/ 6058717 w 7467600"/>
              <a:gd name="connsiteY860" fmla="*/ 865992 h 6858000"/>
              <a:gd name="connsiteX861" fmla="*/ 4974153 w 7467600"/>
              <a:gd name="connsiteY861" fmla="*/ 1045456 h 6858000"/>
              <a:gd name="connsiteX862" fmla="*/ 5627835 w 7467600"/>
              <a:gd name="connsiteY862" fmla="*/ 1472077 h 6858000"/>
              <a:gd name="connsiteX863" fmla="*/ 5629817 w 7467600"/>
              <a:gd name="connsiteY863" fmla="*/ 1471412 h 6858000"/>
              <a:gd name="connsiteX864" fmla="*/ 5634124 w 7467600"/>
              <a:gd name="connsiteY864" fmla="*/ 1470572 h 6858000"/>
              <a:gd name="connsiteX865" fmla="*/ 5755832 w 7467600"/>
              <a:gd name="connsiteY865" fmla="*/ 1383886 h 6858000"/>
              <a:gd name="connsiteX866" fmla="*/ 6014186 w 7467600"/>
              <a:gd name="connsiteY866" fmla="*/ 1279799 h 6858000"/>
              <a:gd name="connsiteX867" fmla="*/ 6901619 w 7467600"/>
              <a:gd name="connsiteY867" fmla="*/ 1047874 h 6858000"/>
              <a:gd name="connsiteX868" fmla="*/ 6931566 w 7467600"/>
              <a:gd name="connsiteY868" fmla="*/ 1062034 h 6858000"/>
              <a:gd name="connsiteX869" fmla="*/ 5790982 w 7467600"/>
              <a:gd name="connsiteY869" fmla="*/ 1561380 h 6858000"/>
              <a:gd name="connsiteX870" fmla="*/ 6188971 w 7467600"/>
              <a:gd name="connsiteY870" fmla="*/ 1755168 h 6858000"/>
              <a:gd name="connsiteX871" fmla="*/ 6202446 w 7467600"/>
              <a:gd name="connsiteY871" fmla="*/ 1752268 h 6858000"/>
              <a:gd name="connsiteX872" fmla="*/ 7179560 w 7467600"/>
              <a:gd name="connsiteY872" fmla="*/ 1467551 h 6858000"/>
              <a:gd name="connsiteX873" fmla="*/ 7158730 w 7467600"/>
              <a:gd name="connsiteY873" fmla="*/ 1507835 h 6858000"/>
              <a:gd name="connsiteX874" fmla="*/ 6326959 w 7467600"/>
              <a:gd name="connsiteY874" fmla="*/ 1817686 h 6858000"/>
              <a:gd name="connsiteX875" fmla="*/ 6537433 w 7467600"/>
              <a:gd name="connsiteY875" fmla="*/ 1907790 h 6858000"/>
              <a:gd name="connsiteX876" fmla="*/ 6550221 w 7467600"/>
              <a:gd name="connsiteY876" fmla="*/ 1910729 h 6858000"/>
              <a:gd name="connsiteX877" fmla="*/ 6964438 w 7467600"/>
              <a:gd name="connsiteY877" fmla="*/ 2209505 h 6858000"/>
              <a:gd name="connsiteX878" fmla="*/ 7367862 w 7467600"/>
              <a:gd name="connsiteY878" fmla="*/ 2806833 h 6858000"/>
              <a:gd name="connsiteX879" fmla="*/ 7364329 w 7467600"/>
              <a:gd name="connsiteY879" fmla="*/ 2826907 h 6858000"/>
              <a:gd name="connsiteX880" fmla="*/ 7290545 w 7467600"/>
              <a:gd name="connsiteY880" fmla="*/ 2850663 h 6858000"/>
              <a:gd name="connsiteX881" fmla="*/ 6472036 w 7467600"/>
              <a:gd name="connsiteY881" fmla="*/ 1959003 h 6858000"/>
              <a:gd name="connsiteX882" fmla="*/ 5792897 w 7467600"/>
              <a:gd name="connsiteY882" fmla="*/ 1647747 h 6858000"/>
              <a:gd name="connsiteX883" fmla="*/ 5842751 w 7467600"/>
              <a:gd name="connsiteY883" fmla="*/ 1816112 h 6858000"/>
              <a:gd name="connsiteX884" fmla="*/ 5847424 w 7467600"/>
              <a:gd name="connsiteY884" fmla="*/ 1815776 h 6858000"/>
              <a:gd name="connsiteX885" fmla="*/ 6399821 w 7467600"/>
              <a:gd name="connsiteY885" fmla="*/ 2344799 h 6858000"/>
              <a:gd name="connsiteX886" fmla="*/ 6323232 w 7467600"/>
              <a:gd name="connsiteY886" fmla="*/ 2389634 h 6858000"/>
              <a:gd name="connsiteX887" fmla="*/ 5942958 w 7467600"/>
              <a:gd name="connsiteY887" fmla="*/ 2077708 h 6858000"/>
              <a:gd name="connsiteX888" fmla="*/ 5921559 w 7467600"/>
              <a:gd name="connsiteY888" fmla="*/ 2378596 h 6858000"/>
              <a:gd name="connsiteX889" fmla="*/ 5817651 w 7467600"/>
              <a:gd name="connsiteY889" fmla="*/ 3023919 h 6858000"/>
              <a:gd name="connsiteX890" fmla="*/ 5729634 w 7467600"/>
              <a:gd name="connsiteY890" fmla="*/ 3051849 h 6858000"/>
              <a:gd name="connsiteX891" fmla="*/ 5611018 w 7467600"/>
              <a:gd name="connsiteY891" fmla="*/ 2316769 h 6858000"/>
              <a:gd name="connsiteX892" fmla="*/ 5687608 w 7467600"/>
              <a:gd name="connsiteY892" fmla="*/ 2039972 h 6858000"/>
              <a:gd name="connsiteX893" fmla="*/ 5657554 w 7467600"/>
              <a:gd name="connsiteY893" fmla="*/ 1576445 h 6858000"/>
              <a:gd name="connsiteX894" fmla="*/ 5150475 w 7467600"/>
              <a:gd name="connsiteY894" fmla="*/ 1274012 h 6858000"/>
              <a:gd name="connsiteX895" fmla="*/ 5349142 w 7467600"/>
              <a:gd name="connsiteY895" fmla="*/ 2204405 h 6858000"/>
              <a:gd name="connsiteX896" fmla="*/ 5262214 w 7467600"/>
              <a:gd name="connsiteY896" fmla="*/ 2233836 h 6858000"/>
              <a:gd name="connsiteX897" fmla="*/ 4981539 w 7467600"/>
              <a:gd name="connsiteY897" fmla="*/ 1542201 h 6858000"/>
              <a:gd name="connsiteX898" fmla="*/ 4958461 w 7467600"/>
              <a:gd name="connsiteY898" fmla="*/ 1136957 h 6858000"/>
              <a:gd name="connsiteX899" fmla="*/ 4655015 w 7467600"/>
              <a:gd name="connsiteY899" fmla="*/ 891426 h 6858000"/>
              <a:gd name="connsiteX900" fmla="*/ 4348002 w 7467600"/>
              <a:gd name="connsiteY900" fmla="*/ 2205895 h 6858000"/>
              <a:gd name="connsiteX901" fmla="*/ 4262250 w 7467600"/>
              <a:gd name="connsiteY901" fmla="*/ 2219972 h 6858000"/>
              <a:gd name="connsiteX902" fmla="*/ 4550611 w 7467600"/>
              <a:gd name="connsiteY902" fmla="*/ 817540 h 6858000"/>
              <a:gd name="connsiteX903" fmla="*/ 4564418 w 7467600"/>
              <a:gd name="connsiteY903" fmla="*/ 808293 h 6858000"/>
              <a:gd name="connsiteX904" fmla="*/ 4266388 w 7467600"/>
              <a:gd name="connsiteY904" fmla="*/ 500083 h 6858000"/>
              <a:gd name="connsiteX905" fmla="*/ 4032842 w 7467600"/>
              <a:gd name="connsiteY905" fmla="*/ 211809 h 6858000"/>
              <a:gd name="connsiteX906" fmla="*/ 3882765 w 7467600"/>
              <a:gd name="connsiteY906" fmla="*/ 0 h 6858000"/>
              <a:gd name="connsiteX907" fmla="*/ 3721337 w 7467600"/>
              <a:gd name="connsiteY907" fmla="*/ 0 h 6858000"/>
              <a:gd name="connsiteX908" fmla="*/ 3797544 w 7467600"/>
              <a:gd name="connsiteY908" fmla="*/ 0 h 6858000"/>
              <a:gd name="connsiteX909" fmla="*/ 3775734 w 7467600"/>
              <a:gd name="connsiteY909" fmla="*/ 95131 h 6858000"/>
              <a:gd name="connsiteX910" fmla="*/ 3724807 w 7467600"/>
              <a:gd name="connsiteY910" fmla="*/ 272257 h 6858000"/>
              <a:gd name="connsiteX911" fmla="*/ 3726844 w 7467600"/>
              <a:gd name="connsiteY911" fmla="*/ 282988 h 6858000"/>
              <a:gd name="connsiteX912" fmla="*/ 3742664 w 7467600"/>
              <a:gd name="connsiteY912" fmla="*/ 279918 h 6858000"/>
              <a:gd name="connsiteX913" fmla="*/ 4103910 w 7467600"/>
              <a:gd name="connsiteY913" fmla="*/ 1161917 h 6858000"/>
              <a:gd name="connsiteX914" fmla="*/ 4020269 w 7467600"/>
              <a:gd name="connsiteY914" fmla="*/ 1200406 h 6858000"/>
              <a:gd name="connsiteX915" fmla="*/ 3674882 w 7467600"/>
              <a:gd name="connsiteY915" fmla="*/ 488524 h 6858000"/>
              <a:gd name="connsiteX916" fmla="*/ 3132682 w 7467600"/>
              <a:gd name="connsiteY916" fmla="*/ 1072284 h 6858000"/>
              <a:gd name="connsiteX917" fmla="*/ 2716346 w 7467600"/>
              <a:gd name="connsiteY917" fmla="*/ 1276376 h 6858000"/>
              <a:gd name="connsiteX918" fmla="*/ 2716772 w 7467600"/>
              <a:gd name="connsiteY918" fmla="*/ 1255462 h 6858000"/>
              <a:gd name="connsiteX919" fmla="*/ 3471096 w 7467600"/>
              <a:gd name="connsiteY919" fmla="*/ 437072 h 6858000"/>
              <a:gd name="connsiteX920" fmla="*/ 3639057 w 7467600"/>
              <a:gd name="connsiteY920" fmla="*/ 286334 h 6858000"/>
              <a:gd name="connsiteX921" fmla="*/ 3640309 w 7467600"/>
              <a:gd name="connsiteY921" fmla="*/ 284664 h 6858000"/>
              <a:gd name="connsiteX922" fmla="*/ 3646022 w 7467600"/>
              <a:gd name="connsiteY922" fmla="*/ 276711 h 6858000"/>
              <a:gd name="connsiteX923" fmla="*/ 3707943 w 7467600"/>
              <a:gd name="connsiteY923" fmla="*/ 65958 h 6858000"/>
              <a:gd name="connsiteX924" fmla="*/ 3721337 w 7467600"/>
              <a:gd name="connsiteY924" fmla="*/ 0 h 6858000"/>
              <a:gd name="connsiteX925" fmla="*/ 2867960 w 7467600"/>
              <a:gd name="connsiteY925" fmla="*/ 0 h 6858000"/>
              <a:gd name="connsiteX926" fmla="*/ 2926351 w 7467600"/>
              <a:gd name="connsiteY926" fmla="*/ 0 h 6858000"/>
              <a:gd name="connsiteX927" fmla="*/ 2902823 w 7467600"/>
              <a:gd name="connsiteY927" fmla="*/ 262929 h 6858000"/>
              <a:gd name="connsiteX928" fmla="*/ 2940663 w 7467600"/>
              <a:gd name="connsiteY928" fmla="*/ 140884 h 6858000"/>
              <a:gd name="connsiteX929" fmla="*/ 2947039 w 7467600"/>
              <a:gd name="connsiteY929" fmla="*/ 122524 h 6858000"/>
              <a:gd name="connsiteX930" fmla="*/ 2984316 w 7467600"/>
              <a:gd name="connsiteY930" fmla="*/ 0 h 6858000"/>
              <a:gd name="connsiteX931" fmla="*/ 3016114 w 7467600"/>
              <a:gd name="connsiteY931" fmla="*/ 0 h 6858000"/>
              <a:gd name="connsiteX932" fmla="*/ 2979949 w 7467600"/>
              <a:gd name="connsiteY932" fmla="*/ 119274 h 6858000"/>
              <a:gd name="connsiteX933" fmla="*/ 3023879 w 7467600"/>
              <a:gd name="connsiteY933" fmla="*/ 0 h 6858000"/>
              <a:gd name="connsiteX934" fmla="*/ 3105400 w 7467600"/>
              <a:gd name="connsiteY934" fmla="*/ 0 h 6858000"/>
              <a:gd name="connsiteX935" fmla="*/ 3094669 w 7467600"/>
              <a:gd name="connsiteY935" fmla="*/ 30308 h 6858000"/>
              <a:gd name="connsiteX936" fmla="*/ 2901945 w 7467600"/>
              <a:gd name="connsiteY936" fmla="*/ 466538 h 6858000"/>
              <a:gd name="connsiteX937" fmla="*/ 2815209 w 7467600"/>
              <a:gd name="connsiteY937" fmla="*/ 497361 h 6858000"/>
              <a:gd name="connsiteX938" fmla="*/ 2844845 w 7467600"/>
              <a:gd name="connsiteY938" fmla="*/ 127638 h 6858000"/>
              <a:gd name="connsiteX939" fmla="*/ 2867960 w 7467600"/>
              <a:gd name="connsiteY939" fmla="*/ 0 h 6858000"/>
              <a:gd name="connsiteX940" fmla="*/ 1057230 w 7467600"/>
              <a:gd name="connsiteY940" fmla="*/ 0 h 6858000"/>
              <a:gd name="connsiteX941" fmla="*/ 1111003 w 7467600"/>
              <a:gd name="connsiteY941" fmla="*/ 0 h 6858000"/>
              <a:gd name="connsiteX942" fmla="*/ 1125553 w 7467600"/>
              <a:gd name="connsiteY942" fmla="*/ 52588 h 6858000"/>
              <a:gd name="connsiteX943" fmla="*/ 1304276 w 7467600"/>
              <a:gd name="connsiteY943" fmla="*/ 476275 h 6858000"/>
              <a:gd name="connsiteX944" fmla="*/ 1492066 w 7467600"/>
              <a:gd name="connsiteY944" fmla="*/ 886333 h 6858000"/>
              <a:gd name="connsiteX945" fmla="*/ 1423698 w 7467600"/>
              <a:gd name="connsiteY945" fmla="*/ 710817 h 6858000"/>
              <a:gd name="connsiteX946" fmla="*/ 1357609 w 7467600"/>
              <a:gd name="connsiteY946" fmla="*/ 532892 h 6858000"/>
              <a:gd name="connsiteX947" fmla="*/ 1309550 w 7467600"/>
              <a:gd name="connsiteY947" fmla="*/ 374031 h 6858000"/>
              <a:gd name="connsiteX948" fmla="*/ 1193673 w 7467600"/>
              <a:gd name="connsiteY948" fmla="*/ 49533 h 6858000"/>
              <a:gd name="connsiteX949" fmla="*/ 1164391 w 7467600"/>
              <a:gd name="connsiteY949" fmla="*/ 0 h 6858000"/>
              <a:gd name="connsiteX950" fmla="*/ 1200666 w 7467600"/>
              <a:gd name="connsiteY950" fmla="*/ 0 h 6858000"/>
              <a:gd name="connsiteX951" fmla="*/ 1223408 w 7467600"/>
              <a:gd name="connsiteY951" fmla="*/ 38996 h 6858000"/>
              <a:gd name="connsiteX952" fmla="*/ 1339635 w 7467600"/>
              <a:gd name="connsiteY952" fmla="*/ 365517 h 6858000"/>
              <a:gd name="connsiteX953" fmla="*/ 1387469 w 7467600"/>
              <a:gd name="connsiteY953" fmla="*/ 523079 h 6858000"/>
              <a:gd name="connsiteX954" fmla="*/ 1452685 w 7467600"/>
              <a:gd name="connsiteY954" fmla="*/ 699806 h 6858000"/>
              <a:gd name="connsiteX955" fmla="*/ 1492092 w 7467600"/>
              <a:gd name="connsiteY955" fmla="*/ 800424 h 6858000"/>
              <a:gd name="connsiteX956" fmla="*/ 1455302 w 7467600"/>
              <a:gd name="connsiteY956" fmla="*/ 632913 h 6858000"/>
              <a:gd name="connsiteX957" fmla="*/ 1222336 w 7467600"/>
              <a:gd name="connsiteY957" fmla="*/ 9480 h 6858000"/>
              <a:gd name="connsiteX958" fmla="*/ 1214634 w 7467600"/>
              <a:gd name="connsiteY958" fmla="*/ 0 h 6858000"/>
              <a:gd name="connsiteX959" fmla="*/ 1289827 w 7467600"/>
              <a:gd name="connsiteY959" fmla="*/ 0 h 6858000"/>
              <a:gd name="connsiteX960" fmla="*/ 1321076 w 7467600"/>
              <a:gd name="connsiteY960" fmla="*/ 59722 h 6858000"/>
              <a:gd name="connsiteX961" fmla="*/ 1512579 w 7467600"/>
              <a:gd name="connsiteY961" fmla="*/ 626441 h 6858000"/>
              <a:gd name="connsiteX962" fmla="*/ 1506076 w 7467600"/>
              <a:gd name="connsiteY962" fmla="*/ 1089289 h 6858000"/>
              <a:gd name="connsiteX963" fmla="*/ 1486346 w 7467600"/>
              <a:gd name="connsiteY963" fmla="*/ 1079919 h 6858000"/>
              <a:gd name="connsiteX964" fmla="*/ 1070511 w 7467600"/>
              <a:gd name="connsiteY964" fmla="*/ 48609 h 6858000"/>
              <a:gd name="connsiteX965" fmla="*/ 1057230 w 7467600"/>
              <a:gd name="connsiteY965" fmla="*/ 0 h 6858000"/>
              <a:gd name="connsiteX966" fmla="*/ 43151 w 7467600"/>
              <a:gd name="connsiteY966" fmla="*/ 0 h 6858000"/>
              <a:gd name="connsiteX967" fmla="*/ 95283 w 7467600"/>
              <a:gd name="connsiteY967" fmla="*/ 0 h 6858000"/>
              <a:gd name="connsiteX968" fmla="*/ 300708 w 7467600"/>
              <a:gd name="connsiteY968" fmla="*/ 154571 h 6858000"/>
              <a:gd name="connsiteX969" fmla="*/ 530414 w 7467600"/>
              <a:gd name="connsiteY969" fmla="*/ 354673 h 6858000"/>
              <a:gd name="connsiteX970" fmla="*/ 333785 w 7467600"/>
              <a:gd name="connsiteY970" fmla="*/ 161564 h 6858000"/>
              <a:gd name="connsiteX971" fmla="*/ 147005 w 7467600"/>
              <a:gd name="connsiteY971" fmla="*/ 0 h 6858000"/>
              <a:gd name="connsiteX972" fmla="*/ 272509 w 7467600"/>
              <a:gd name="connsiteY972" fmla="*/ 0 h 6858000"/>
              <a:gd name="connsiteX973" fmla="*/ 326276 w 7467600"/>
              <a:gd name="connsiteY973" fmla="*/ 45847 h 6858000"/>
              <a:gd name="connsiteX974" fmla="*/ 823759 w 7467600"/>
              <a:gd name="connsiteY974" fmla="*/ 574145 h 6858000"/>
              <a:gd name="connsiteX975" fmla="*/ 811254 w 7467600"/>
              <a:gd name="connsiteY975" fmla="*/ 665546 h 6858000"/>
              <a:gd name="connsiteX976" fmla="*/ 154042 w 7467600"/>
              <a:gd name="connsiteY976" fmla="*/ 261522 h 6858000"/>
              <a:gd name="connsiteX977" fmla="*/ 13550 w 7467600"/>
              <a:gd name="connsiteY977" fmla="*/ 158423 h 6858000"/>
              <a:gd name="connsiteX978" fmla="*/ 0 w 7467600"/>
              <a:gd name="connsiteY978" fmla="*/ 146618 h 6858000"/>
              <a:gd name="connsiteX979" fmla="*/ 0 w 7467600"/>
              <a:gd name="connsiteY979" fmla="*/ 59161 h 6858000"/>
              <a:gd name="connsiteX980" fmla="*/ 45427 w 7467600"/>
              <a:gd name="connsiteY980" fmla="*/ 101078 h 6858000"/>
              <a:gd name="connsiteX981" fmla="*/ 630103 w 7467600"/>
              <a:gd name="connsiteY981" fmla="*/ 485885 h 6858000"/>
              <a:gd name="connsiteX982" fmla="*/ 532040 w 7467600"/>
              <a:gd name="connsiteY982" fmla="*/ 399359 h 6858000"/>
              <a:gd name="connsiteX983" fmla="*/ 517618 w 7467600"/>
              <a:gd name="connsiteY983" fmla="*/ 385726 h 6858000"/>
              <a:gd name="connsiteX984" fmla="*/ 285074 w 7467600"/>
              <a:gd name="connsiteY984" fmla="*/ 182755 h 6858000"/>
              <a:gd name="connsiteX985" fmla="*/ 43151 w 7467600"/>
              <a:gd name="connsiteY98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1903353 w 7467600"/>
              <a:gd name="connsiteY127" fmla="*/ 5044827 h 6858000"/>
              <a:gd name="connsiteX128" fmla="*/ 1936931 w 7467600"/>
              <a:gd name="connsiteY128" fmla="*/ 5093954 h 6858000"/>
              <a:gd name="connsiteX129" fmla="*/ 2195868 w 7467600"/>
              <a:gd name="connsiteY129" fmla="*/ 5396574 h 6858000"/>
              <a:gd name="connsiteX130" fmla="*/ 2088852 w 7467600"/>
              <a:gd name="connsiteY130" fmla="*/ 5166123 h 6858000"/>
              <a:gd name="connsiteX131" fmla="*/ 1958241 w 7467600"/>
              <a:gd name="connsiteY131" fmla="*/ 5067955 h 6858000"/>
              <a:gd name="connsiteX132" fmla="*/ 1903353 w 7467600"/>
              <a:gd name="connsiteY132" fmla="*/ 5044827 h 6858000"/>
              <a:gd name="connsiteX133" fmla="*/ 1979378 w 7467600"/>
              <a:gd name="connsiteY133" fmla="*/ 4769504 h 6858000"/>
              <a:gd name="connsiteX134" fmla="*/ 2882120 w 7467600"/>
              <a:gd name="connsiteY134" fmla="*/ 5064547 h 6858000"/>
              <a:gd name="connsiteX135" fmla="*/ 2793103 w 7467600"/>
              <a:gd name="connsiteY135" fmla="*/ 5039699 h 6858000"/>
              <a:gd name="connsiteX136" fmla="*/ 2770041 w 7467600"/>
              <a:gd name="connsiteY136" fmla="*/ 5033634 h 6858000"/>
              <a:gd name="connsiteX137" fmla="*/ 1979378 w 7467600"/>
              <a:gd name="connsiteY137" fmla="*/ 4769504 h 6858000"/>
              <a:gd name="connsiteX138" fmla="*/ 1927410 w 7467600"/>
              <a:gd name="connsiteY138" fmla="*/ 4716164 h 6858000"/>
              <a:gd name="connsiteX139" fmla="*/ 1959587 w 7467600"/>
              <a:gd name="connsiteY139" fmla="*/ 4728849 h 6858000"/>
              <a:gd name="connsiteX140" fmla="*/ 2777707 w 7467600"/>
              <a:gd name="connsiteY140" fmla="*/ 5003991 h 6858000"/>
              <a:gd name="connsiteX141" fmla="*/ 2800768 w 7467600"/>
              <a:gd name="connsiteY141" fmla="*/ 5010056 h 6858000"/>
              <a:gd name="connsiteX142" fmla="*/ 2879408 w 7467600"/>
              <a:gd name="connsiteY142" fmla="*/ 5031590 h 6858000"/>
              <a:gd name="connsiteX143" fmla="*/ 2862295 w 7467600"/>
              <a:gd name="connsiteY143" fmla="*/ 5022958 h 6858000"/>
              <a:gd name="connsiteX144" fmla="*/ 2813343 w 7467600"/>
              <a:gd name="connsiteY144" fmla="*/ 4998369 h 6858000"/>
              <a:gd name="connsiteX145" fmla="*/ 2646245 w 7467600"/>
              <a:gd name="connsiteY145" fmla="*/ 4930999 h 6858000"/>
              <a:gd name="connsiteX146" fmla="*/ 1999243 w 7467600"/>
              <a:gd name="connsiteY146" fmla="*/ 4730524 h 6858000"/>
              <a:gd name="connsiteX147" fmla="*/ 1979527 w 7467600"/>
              <a:gd name="connsiteY147" fmla="*/ 4726651 h 6858000"/>
              <a:gd name="connsiteX148" fmla="*/ 1927410 w 7467600"/>
              <a:gd name="connsiteY148" fmla="*/ 4716164 h 6858000"/>
              <a:gd name="connsiteX149" fmla="*/ 1997014 w 7467600"/>
              <a:gd name="connsiteY149" fmla="*/ 4698007 h 6858000"/>
              <a:gd name="connsiteX150" fmla="*/ 2005458 w 7467600"/>
              <a:gd name="connsiteY150" fmla="*/ 4699540 h 6858000"/>
              <a:gd name="connsiteX151" fmla="*/ 2657186 w 7467600"/>
              <a:gd name="connsiteY151" fmla="*/ 4901687 h 6858000"/>
              <a:gd name="connsiteX152" fmla="*/ 2826662 w 7467600"/>
              <a:gd name="connsiteY152" fmla="*/ 4970362 h 6858000"/>
              <a:gd name="connsiteX153" fmla="*/ 2876100 w 7467600"/>
              <a:gd name="connsiteY153" fmla="*/ 4995397 h 6858000"/>
              <a:gd name="connsiteX154" fmla="*/ 3042600 w 7467600"/>
              <a:gd name="connsiteY154" fmla="*/ 5059532 h 6858000"/>
              <a:gd name="connsiteX155" fmla="*/ 1997014 w 7467600"/>
              <a:gd name="connsiteY155" fmla="*/ 4698007 h 6858000"/>
              <a:gd name="connsiteX156" fmla="*/ 2305292 w 7467600"/>
              <a:gd name="connsiteY156" fmla="*/ 4219492 h 6858000"/>
              <a:gd name="connsiteX157" fmla="*/ 3360922 w 7467600"/>
              <a:gd name="connsiteY157" fmla="*/ 4529373 h 6858000"/>
              <a:gd name="connsiteX158" fmla="*/ 3492420 w 7467600"/>
              <a:gd name="connsiteY158" fmla="*/ 4510145 h 6858000"/>
              <a:gd name="connsiteX159" fmla="*/ 3364086 w 7467600"/>
              <a:gd name="connsiteY159" fmla="*/ 4480340 h 6858000"/>
              <a:gd name="connsiteX160" fmla="*/ 3225818 w 7467600"/>
              <a:gd name="connsiteY160" fmla="*/ 4411822 h 6858000"/>
              <a:gd name="connsiteX161" fmla="*/ 3129696 w 7467600"/>
              <a:gd name="connsiteY161" fmla="*/ 4360704 h 6858000"/>
              <a:gd name="connsiteX162" fmla="*/ 2814545 w 7467600"/>
              <a:gd name="connsiteY162" fmla="*/ 4282955 h 6858000"/>
              <a:gd name="connsiteX163" fmla="*/ 2305292 w 7467600"/>
              <a:gd name="connsiteY163" fmla="*/ 4219492 h 6858000"/>
              <a:gd name="connsiteX164" fmla="*/ 2626982 w 7467600"/>
              <a:gd name="connsiteY164" fmla="*/ 4206450 h 6858000"/>
              <a:gd name="connsiteX165" fmla="*/ 2490617 w 7467600"/>
              <a:gd name="connsiteY165" fmla="*/ 4206951 h 6858000"/>
              <a:gd name="connsiteX166" fmla="*/ 2819869 w 7467600"/>
              <a:gd name="connsiteY166" fmla="*/ 4252936 h 6858000"/>
              <a:gd name="connsiteX167" fmla="*/ 3143018 w 7467600"/>
              <a:gd name="connsiteY167" fmla="*/ 4332698 h 6858000"/>
              <a:gd name="connsiteX168" fmla="*/ 3241520 w 7467600"/>
              <a:gd name="connsiteY168" fmla="*/ 4385112 h 6858000"/>
              <a:gd name="connsiteX169" fmla="*/ 3374575 w 7467600"/>
              <a:gd name="connsiteY169" fmla="*/ 4451517 h 6858000"/>
              <a:gd name="connsiteX170" fmla="*/ 3505221 w 7467600"/>
              <a:gd name="connsiteY170" fmla="*/ 4480757 h 6858000"/>
              <a:gd name="connsiteX171" fmla="*/ 2626982 w 7467600"/>
              <a:gd name="connsiteY171" fmla="*/ 4206450 h 6858000"/>
              <a:gd name="connsiteX172" fmla="*/ 1310106 w 7467600"/>
              <a:gd name="connsiteY172" fmla="*/ 3943217 h 6858000"/>
              <a:gd name="connsiteX173" fmla="*/ 854994 w 7467600"/>
              <a:gd name="connsiteY173" fmla="*/ 4399136 h 6858000"/>
              <a:gd name="connsiteX174" fmla="*/ 742462 w 7467600"/>
              <a:gd name="connsiteY174" fmla="*/ 4594648 h 6858000"/>
              <a:gd name="connsiteX175" fmla="*/ 820602 w 7467600"/>
              <a:gd name="connsiteY175" fmla="*/ 4485915 h 6858000"/>
              <a:gd name="connsiteX176" fmla="*/ 878295 w 7467600"/>
              <a:gd name="connsiteY176" fmla="*/ 4403594 h 6858000"/>
              <a:gd name="connsiteX177" fmla="*/ 1240607 w 7467600"/>
              <a:gd name="connsiteY177" fmla="*/ 4010401 h 6858000"/>
              <a:gd name="connsiteX178" fmla="*/ 1310106 w 7467600"/>
              <a:gd name="connsiteY178" fmla="*/ 3943217 h 6858000"/>
              <a:gd name="connsiteX179" fmla="*/ 1423113 w 7467600"/>
              <a:gd name="connsiteY179" fmla="*/ 3874565 h 6858000"/>
              <a:gd name="connsiteX180" fmla="*/ 1260565 w 7467600"/>
              <a:gd name="connsiteY180" fmla="*/ 4031982 h 6858000"/>
              <a:gd name="connsiteX181" fmla="*/ 901900 w 7467600"/>
              <a:gd name="connsiteY181" fmla="*/ 4421236 h 6858000"/>
              <a:gd name="connsiteX182" fmla="*/ 845044 w 7467600"/>
              <a:gd name="connsiteY182" fmla="*/ 4502436 h 6858000"/>
              <a:gd name="connsiteX183" fmla="*/ 685926 w 7467600"/>
              <a:gd name="connsiteY183" fmla="*/ 4703069 h 6858000"/>
              <a:gd name="connsiteX184" fmla="*/ 684248 w 7467600"/>
              <a:gd name="connsiteY184" fmla="*/ 4706721 h 6858000"/>
              <a:gd name="connsiteX185" fmla="*/ 1423113 w 7467600"/>
              <a:gd name="connsiteY185" fmla="*/ 3874565 h 6858000"/>
              <a:gd name="connsiteX186" fmla="*/ 3316479 w 7467600"/>
              <a:gd name="connsiteY186" fmla="*/ 3872136 h 6858000"/>
              <a:gd name="connsiteX187" fmla="*/ 3546806 w 7467600"/>
              <a:gd name="connsiteY187" fmla="*/ 4356139 h 6858000"/>
              <a:gd name="connsiteX188" fmla="*/ 3364433 w 7467600"/>
              <a:gd name="connsiteY188" fmla="*/ 3953121 h 6858000"/>
              <a:gd name="connsiteX189" fmla="*/ 3316479 w 7467600"/>
              <a:gd name="connsiteY189" fmla="*/ 3872136 h 6858000"/>
              <a:gd name="connsiteX190" fmla="*/ 3291335 w 7467600"/>
              <a:gd name="connsiteY190" fmla="*/ 3767420 h 6858000"/>
              <a:gd name="connsiteX191" fmla="*/ 3390805 w 7467600"/>
              <a:gd name="connsiteY191" fmla="*/ 3937163 h 6858000"/>
              <a:gd name="connsiteX192" fmla="*/ 3579062 w 7467600"/>
              <a:gd name="connsiteY192" fmla="*/ 4359040 h 6858000"/>
              <a:gd name="connsiteX193" fmla="*/ 3467355 w 7467600"/>
              <a:gd name="connsiteY193" fmla="*/ 3988130 h 6858000"/>
              <a:gd name="connsiteX194" fmla="*/ 3310753 w 7467600"/>
              <a:gd name="connsiteY194" fmla="*/ 3787140 h 6858000"/>
              <a:gd name="connsiteX195" fmla="*/ 3291335 w 7467600"/>
              <a:gd name="connsiteY195" fmla="*/ 3767420 h 6858000"/>
              <a:gd name="connsiteX196" fmla="*/ 1635889 w 7467600"/>
              <a:gd name="connsiteY196" fmla="*/ 3709494 h 6858000"/>
              <a:gd name="connsiteX197" fmla="*/ 1634800 w 7467600"/>
              <a:gd name="connsiteY197" fmla="*/ 3731111 h 6858000"/>
              <a:gd name="connsiteX198" fmla="*/ 1635889 w 7467600"/>
              <a:gd name="connsiteY198" fmla="*/ 3709494 h 6858000"/>
              <a:gd name="connsiteX199" fmla="*/ 1510397 w 7467600"/>
              <a:gd name="connsiteY199" fmla="*/ 3684705 h 6858000"/>
              <a:gd name="connsiteX200" fmla="*/ 1146550 w 7467600"/>
              <a:gd name="connsiteY200" fmla="*/ 3802012 h 6858000"/>
              <a:gd name="connsiteX201" fmla="*/ 698834 w 7467600"/>
              <a:gd name="connsiteY201" fmla="*/ 3952272 h 6858000"/>
              <a:gd name="connsiteX202" fmla="*/ 34256 w 7467600"/>
              <a:gd name="connsiteY202" fmla="*/ 4347603 h 6858000"/>
              <a:gd name="connsiteX203" fmla="*/ 527241 w 7467600"/>
              <a:gd name="connsiteY203" fmla="*/ 4065078 h 6858000"/>
              <a:gd name="connsiteX204" fmla="*/ 1510397 w 7467600"/>
              <a:gd name="connsiteY204" fmla="*/ 3684705 h 6858000"/>
              <a:gd name="connsiteX205" fmla="*/ 1313114 w 7467600"/>
              <a:gd name="connsiteY205" fmla="*/ 3655216 h 6858000"/>
              <a:gd name="connsiteX206" fmla="*/ 1109304 w 7467600"/>
              <a:gd name="connsiteY206" fmla="*/ 3669030 h 6858000"/>
              <a:gd name="connsiteX207" fmla="*/ 8129 w 7467600"/>
              <a:gd name="connsiteY207" fmla="*/ 4330519 h 6858000"/>
              <a:gd name="connsiteX208" fmla="*/ 687572 w 7467600"/>
              <a:gd name="connsiteY208" fmla="*/ 3925629 h 6858000"/>
              <a:gd name="connsiteX209" fmla="*/ 1138365 w 7467600"/>
              <a:gd name="connsiteY209" fmla="*/ 3774515 h 6858000"/>
              <a:gd name="connsiteX210" fmla="*/ 1505579 w 7467600"/>
              <a:gd name="connsiteY210" fmla="*/ 3655526 h 6858000"/>
              <a:gd name="connsiteX211" fmla="*/ 1313114 w 7467600"/>
              <a:gd name="connsiteY211" fmla="*/ 3655216 h 6858000"/>
              <a:gd name="connsiteX212" fmla="*/ 3655073 w 7467600"/>
              <a:gd name="connsiteY212" fmla="*/ 3650884 h 6858000"/>
              <a:gd name="connsiteX213" fmla="*/ 3989938 w 7467600"/>
              <a:gd name="connsiteY213" fmla="*/ 3991685 h 6858000"/>
              <a:gd name="connsiteX214" fmla="*/ 4393907 w 7467600"/>
              <a:gd name="connsiteY214" fmla="*/ 4261258 h 6858000"/>
              <a:gd name="connsiteX215" fmla="*/ 4648051 w 7467600"/>
              <a:gd name="connsiteY215" fmla="*/ 4374051 h 6858000"/>
              <a:gd name="connsiteX216" fmla="*/ 4383389 w 7467600"/>
              <a:gd name="connsiteY216" fmla="*/ 4184369 h 6858000"/>
              <a:gd name="connsiteX217" fmla="*/ 4165508 w 7467600"/>
              <a:gd name="connsiteY217" fmla="*/ 4035196 h 6858000"/>
              <a:gd name="connsiteX218" fmla="*/ 4068162 w 7467600"/>
              <a:gd name="connsiteY218" fmla="*/ 3953394 h 6858000"/>
              <a:gd name="connsiteX219" fmla="*/ 3981416 w 7467600"/>
              <a:gd name="connsiteY219" fmla="*/ 3880482 h 6858000"/>
              <a:gd name="connsiteX220" fmla="*/ 3800147 w 7467600"/>
              <a:gd name="connsiteY220" fmla="*/ 3749872 h 6858000"/>
              <a:gd name="connsiteX221" fmla="*/ 3655073 w 7467600"/>
              <a:gd name="connsiteY221" fmla="*/ 3650884 h 6858000"/>
              <a:gd name="connsiteX222" fmla="*/ 3670252 w 7467600"/>
              <a:gd name="connsiteY222" fmla="*/ 3622798 h 6858000"/>
              <a:gd name="connsiteX223" fmla="*/ 3817258 w 7467600"/>
              <a:gd name="connsiteY223" fmla="*/ 3723577 h 6858000"/>
              <a:gd name="connsiteX224" fmla="*/ 4000461 w 7467600"/>
              <a:gd name="connsiteY224" fmla="*/ 3855966 h 6858000"/>
              <a:gd name="connsiteX225" fmla="*/ 4088180 w 7467600"/>
              <a:gd name="connsiteY225" fmla="*/ 3929774 h 6858000"/>
              <a:gd name="connsiteX226" fmla="*/ 4184555 w 7467600"/>
              <a:gd name="connsiteY226" fmla="*/ 4010683 h 6858000"/>
              <a:gd name="connsiteX227" fmla="*/ 4399563 w 7467600"/>
              <a:gd name="connsiteY227" fmla="*/ 4158106 h 6858000"/>
              <a:gd name="connsiteX228" fmla="*/ 4684469 w 7467600"/>
              <a:gd name="connsiteY228" fmla="*/ 4364680 h 6858000"/>
              <a:gd name="connsiteX229" fmla="*/ 4690271 w 7467600"/>
              <a:gd name="connsiteY229" fmla="*/ 4370034 h 6858000"/>
              <a:gd name="connsiteX230" fmla="*/ 4136093 w 7467600"/>
              <a:gd name="connsiteY230" fmla="*/ 3858466 h 6858000"/>
              <a:gd name="connsiteX231" fmla="*/ 3670252 w 7467600"/>
              <a:gd name="connsiteY231" fmla="*/ 3622798 h 6858000"/>
              <a:gd name="connsiteX232" fmla="*/ 4440129 w 7467600"/>
              <a:gd name="connsiteY232" fmla="*/ 3448571 h 6858000"/>
              <a:gd name="connsiteX233" fmla="*/ 4856525 w 7467600"/>
              <a:gd name="connsiteY233" fmla="*/ 3915351 h 6858000"/>
              <a:gd name="connsiteX234" fmla="*/ 5059055 w 7467600"/>
              <a:gd name="connsiteY234" fmla="*/ 4108918 h 6858000"/>
              <a:gd name="connsiteX235" fmla="*/ 5290070 w 7467600"/>
              <a:gd name="connsiteY235" fmla="*/ 4263619 h 6858000"/>
              <a:gd name="connsiteX236" fmla="*/ 4834991 w 7467600"/>
              <a:gd name="connsiteY236" fmla="*/ 3830985 h 6858000"/>
              <a:gd name="connsiteX237" fmla="*/ 4440129 w 7467600"/>
              <a:gd name="connsiteY237" fmla="*/ 3448571 h 6858000"/>
              <a:gd name="connsiteX238" fmla="*/ 4441737 w 7467600"/>
              <a:gd name="connsiteY238" fmla="*/ 3399734 h 6858000"/>
              <a:gd name="connsiteX239" fmla="*/ 4431236 w 7467600"/>
              <a:gd name="connsiteY239" fmla="*/ 3400954 h 6858000"/>
              <a:gd name="connsiteX240" fmla="*/ 4557150 w 7467600"/>
              <a:gd name="connsiteY240" fmla="*/ 3510023 h 6858000"/>
              <a:gd name="connsiteX241" fmla="*/ 4856936 w 7467600"/>
              <a:gd name="connsiteY241" fmla="*/ 3809146 h 6858000"/>
              <a:gd name="connsiteX242" fmla="*/ 5111996 w 7467600"/>
              <a:gd name="connsiteY242" fmla="*/ 4065759 h 6858000"/>
              <a:gd name="connsiteX243" fmla="*/ 5388878 w 7467600"/>
              <a:gd name="connsiteY243" fmla="*/ 4300185 h 6858000"/>
              <a:gd name="connsiteX244" fmla="*/ 5425556 w 7467600"/>
              <a:gd name="connsiteY244" fmla="*/ 4308967 h 6858000"/>
              <a:gd name="connsiteX245" fmla="*/ 4943646 w 7467600"/>
              <a:gd name="connsiteY245" fmla="*/ 3822916 h 6858000"/>
              <a:gd name="connsiteX246" fmla="*/ 4594837 w 7467600"/>
              <a:gd name="connsiteY246" fmla="*/ 3532274 h 6858000"/>
              <a:gd name="connsiteX247" fmla="*/ 4441737 w 7467600"/>
              <a:gd name="connsiteY247" fmla="*/ 3399734 h 6858000"/>
              <a:gd name="connsiteX248" fmla="*/ 5425834 w 7467600"/>
              <a:gd name="connsiteY248" fmla="*/ 3162785 h 6858000"/>
              <a:gd name="connsiteX249" fmla="*/ 5401644 w 7467600"/>
              <a:gd name="connsiteY249" fmla="*/ 3617847 h 6858000"/>
              <a:gd name="connsiteX250" fmla="*/ 5467256 w 7467600"/>
              <a:gd name="connsiteY250" fmla="*/ 4175494 h 6858000"/>
              <a:gd name="connsiteX251" fmla="*/ 5448069 w 7467600"/>
              <a:gd name="connsiteY251" fmla="*/ 3567554 h 6858000"/>
              <a:gd name="connsiteX252" fmla="*/ 5425834 w 7467600"/>
              <a:gd name="connsiteY252" fmla="*/ 3162785 h 6858000"/>
              <a:gd name="connsiteX253" fmla="*/ 1318687 w 7467600"/>
              <a:gd name="connsiteY253" fmla="*/ 3113840 h 6858000"/>
              <a:gd name="connsiteX254" fmla="*/ 1066793 w 7467600"/>
              <a:gd name="connsiteY254" fmla="*/ 3212171 h 6858000"/>
              <a:gd name="connsiteX255" fmla="*/ 993319 w 7467600"/>
              <a:gd name="connsiteY255" fmla="*/ 3247648 h 6858000"/>
              <a:gd name="connsiteX256" fmla="*/ 853081 w 7467600"/>
              <a:gd name="connsiteY256" fmla="*/ 3312410 h 6858000"/>
              <a:gd name="connsiteX257" fmla="*/ 805957 w 7467600"/>
              <a:gd name="connsiteY257" fmla="*/ 3330443 h 6858000"/>
              <a:gd name="connsiteX258" fmla="*/ 1318687 w 7467600"/>
              <a:gd name="connsiteY258" fmla="*/ 3113840 h 6858000"/>
              <a:gd name="connsiteX259" fmla="*/ 5453702 w 7467600"/>
              <a:gd name="connsiteY259" fmla="*/ 3090882 h 6858000"/>
              <a:gd name="connsiteX260" fmla="*/ 5480135 w 7467600"/>
              <a:gd name="connsiteY260" fmla="*/ 3565802 h 6858000"/>
              <a:gd name="connsiteX261" fmla="*/ 5499023 w 7467600"/>
              <a:gd name="connsiteY261" fmla="*/ 4166310 h 6858000"/>
              <a:gd name="connsiteX262" fmla="*/ 5547022 w 7467600"/>
              <a:gd name="connsiteY262" fmla="*/ 3607838 h 6858000"/>
              <a:gd name="connsiteX263" fmla="*/ 5515964 w 7467600"/>
              <a:gd name="connsiteY263" fmla="*/ 3378541 h 6858000"/>
              <a:gd name="connsiteX264" fmla="*/ 5453702 w 7467600"/>
              <a:gd name="connsiteY264" fmla="*/ 3090882 h 6858000"/>
              <a:gd name="connsiteX265" fmla="*/ 1238695 w 7467600"/>
              <a:gd name="connsiteY265" fmla="*/ 3076820 h 6858000"/>
              <a:gd name="connsiteX266" fmla="*/ 716371 w 7467600"/>
              <a:gd name="connsiteY266" fmla="*/ 3293249 h 6858000"/>
              <a:gd name="connsiteX267" fmla="*/ 579522 w 7467600"/>
              <a:gd name="connsiteY267" fmla="*/ 3371759 h 6858000"/>
              <a:gd name="connsiteX268" fmla="*/ 600288 w 7467600"/>
              <a:gd name="connsiteY268" fmla="*/ 3365555 h 6858000"/>
              <a:gd name="connsiteX269" fmla="*/ 840692 w 7467600"/>
              <a:gd name="connsiteY269" fmla="*/ 3284921 h 6858000"/>
              <a:gd name="connsiteX270" fmla="*/ 979248 w 7467600"/>
              <a:gd name="connsiteY270" fmla="*/ 3221003 h 6858000"/>
              <a:gd name="connsiteX271" fmla="*/ 1053282 w 7467600"/>
              <a:gd name="connsiteY271" fmla="*/ 3185247 h 6858000"/>
              <a:gd name="connsiteX272" fmla="*/ 1320603 w 7467600"/>
              <a:gd name="connsiteY272" fmla="*/ 3081281 h 6858000"/>
              <a:gd name="connsiteX273" fmla="*/ 1238695 w 7467600"/>
              <a:gd name="connsiteY273" fmla="*/ 3076820 h 6858000"/>
              <a:gd name="connsiteX274" fmla="*/ 5425627 w 7467600"/>
              <a:gd name="connsiteY274" fmla="*/ 2954192 h 6858000"/>
              <a:gd name="connsiteX275" fmla="*/ 5470770 w 7467600"/>
              <a:gd name="connsiteY275" fmla="*/ 3005435 h 6858000"/>
              <a:gd name="connsiteX276" fmla="*/ 5519779 w 7467600"/>
              <a:gd name="connsiteY276" fmla="*/ 4359223 h 6858000"/>
              <a:gd name="connsiteX277" fmla="*/ 5520293 w 7467600"/>
              <a:gd name="connsiteY277" fmla="*/ 4360602 h 6858000"/>
              <a:gd name="connsiteX278" fmla="*/ 5767221 w 7467600"/>
              <a:gd name="connsiteY278" fmla="*/ 4665564 h 6858000"/>
              <a:gd name="connsiteX279" fmla="*/ 6937169 w 7467600"/>
              <a:gd name="connsiteY279" fmla="*/ 4815941 h 6858000"/>
              <a:gd name="connsiteX280" fmla="*/ 6953922 w 7467600"/>
              <a:gd name="connsiteY280" fmla="*/ 4890068 h 6858000"/>
              <a:gd name="connsiteX281" fmla="*/ 6071359 w 7467600"/>
              <a:gd name="connsiteY281" fmla="*/ 4770770 h 6858000"/>
              <a:gd name="connsiteX282" fmla="*/ 6038839 w 7467600"/>
              <a:gd name="connsiteY282" fmla="*/ 4764474 h 6858000"/>
              <a:gd name="connsiteX283" fmla="*/ 6038706 w 7467600"/>
              <a:gd name="connsiteY283" fmla="*/ 4763847 h 6858000"/>
              <a:gd name="connsiteX284" fmla="*/ 6037784 w 7467600"/>
              <a:gd name="connsiteY284" fmla="*/ 4764270 h 6858000"/>
              <a:gd name="connsiteX285" fmla="*/ 6038839 w 7467600"/>
              <a:gd name="connsiteY285" fmla="*/ 4764474 h 6858000"/>
              <a:gd name="connsiteX286" fmla="*/ 6040338 w 7467600"/>
              <a:gd name="connsiteY286" fmla="*/ 4771418 h 6858000"/>
              <a:gd name="connsiteX287" fmla="*/ 6024488 w 7467600"/>
              <a:gd name="connsiteY287" fmla="*/ 4809903 h 6858000"/>
              <a:gd name="connsiteX288" fmla="*/ 5599771 w 7467600"/>
              <a:gd name="connsiteY288" fmla="*/ 5509652 h 6858000"/>
              <a:gd name="connsiteX289" fmla="*/ 5548843 w 7467600"/>
              <a:gd name="connsiteY289" fmla="*/ 5563845 h 6858000"/>
              <a:gd name="connsiteX290" fmla="*/ 5940952 w 7467600"/>
              <a:gd name="connsiteY290" fmla="*/ 6250028 h 6858000"/>
              <a:gd name="connsiteX291" fmla="*/ 6043441 w 7467600"/>
              <a:gd name="connsiteY291" fmla="*/ 6665847 h 6858000"/>
              <a:gd name="connsiteX292" fmla="*/ 6093432 w 7467600"/>
              <a:gd name="connsiteY292" fmla="*/ 6858000 h 6858000"/>
              <a:gd name="connsiteX293" fmla="*/ 6034344 w 7467600"/>
              <a:gd name="connsiteY293" fmla="*/ 6858000 h 6858000"/>
              <a:gd name="connsiteX294" fmla="*/ 6026679 w 7467600"/>
              <a:gd name="connsiteY294" fmla="*/ 6836959 h 6858000"/>
              <a:gd name="connsiteX295" fmla="*/ 5800441 w 7467600"/>
              <a:gd name="connsiteY295" fmla="*/ 6335286 h 6858000"/>
              <a:gd name="connsiteX296" fmla="*/ 5526562 w 7467600"/>
              <a:gd name="connsiteY296" fmla="*/ 5705388 h 6858000"/>
              <a:gd name="connsiteX297" fmla="*/ 5519640 w 7467600"/>
              <a:gd name="connsiteY297" fmla="*/ 5683774 h 6858000"/>
              <a:gd name="connsiteX298" fmla="*/ 5844559 w 7467600"/>
              <a:gd name="connsiteY298" fmla="*/ 6553349 h 6858000"/>
              <a:gd name="connsiteX299" fmla="*/ 5975994 w 7467600"/>
              <a:gd name="connsiteY299" fmla="*/ 6858000 h 6858000"/>
              <a:gd name="connsiteX300" fmla="*/ 5898547 w 7467600"/>
              <a:gd name="connsiteY300" fmla="*/ 6858000 h 6858000"/>
              <a:gd name="connsiteX301" fmla="*/ 5682041 w 7467600"/>
              <a:gd name="connsiteY301" fmla="*/ 6355860 h 6858000"/>
              <a:gd name="connsiteX302" fmla="*/ 5461758 w 7467600"/>
              <a:gd name="connsiteY302" fmla="*/ 5820220 h 6858000"/>
              <a:gd name="connsiteX303" fmla="*/ 5237282 w 7467600"/>
              <a:gd name="connsiteY303" fmla="*/ 6579086 h 6858000"/>
              <a:gd name="connsiteX304" fmla="*/ 5115009 w 7467600"/>
              <a:gd name="connsiteY304" fmla="*/ 6858000 h 6858000"/>
              <a:gd name="connsiteX305" fmla="*/ 5028074 w 7467600"/>
              <a:gd name="connsiteY305" fmla="*/ 6858000 h 6858000"/>
              <a:gd name="connsiteX306" fmla="*/ 5079508 w 7467600"/>
              <a:gd name="connsiteY306" fmla="*/ 6749074 h 6858000"/>
              <a:gd name="connsiteX307" fmla="*/ 5371846 w 7467600"/>
              <a:gd name="connsiteY307" fmla="*/ 5924413 h 6858000"/>
              <a:gd name="connsiteX308" fmla="*/ 5270512 w 7467600"/>
              <a:gd name="connsiteY308" fmla="*/ 6138975 h 6858000"/>
              <a:gd name="connsiteX309" fmla="*/ 5062409 w 7467600"/>
              <a:gd name="connsiteY309" fmla="*/ 6653544 h 6858000"/>
              <a:gd name="connsiteX310" fmla="*/ 5036628 w 7467600"/>
              <a:gd name="connsiteY310" fmla="*/ 6754247 h 6858000"/>
              <a:gd name="connsiteX311" fmla="*/ 5009112 w 7467600"/>
              <a:gd name="connsiteY311" fmla="*/ 6858000 h 6858000"/>
              <a:gd name="connsiteX312" fmla="*/ 4976679 w 7467600"/>
              <a:gd name="connsiteY312" fmla="*/ 6858000 h 6858000"/>
              <a:gd name="connsiteX313" fmla="*/ 5006537 w 7467600"/>
              <a:gd name="connsiteY313" fmla="*/ 6747068 h 6858000"/>
              <a:gd name="connsiteX314" fmla="*/ 5032723 w 7467600"/>
              <a:gd name="connsiteY314" fmla="*/ 6644957 h 6858000"/>
              <a:gd name="connsiteX315" fmla="*/ 5242949 w 7467600"/>
              <a:gd name="connsiteY315" fmla="*/ 6125175 h 6858000"/>
              <a:gd name="connsiteX316" fmla="*/ 5286321 w 7467600"/>
              <a:gd name="connsiteY316" fmla="*/ 6033555 h 6858000"/>
              <a:gd name="connsiteX317" fmla="*/ 5008210 w 7467600"/>
              <a:gd name="connsiteY317" fmla="*/ 6649194 h 6858000"/>
              <a:gd name="connsiteX318" fmla="*/ 4986321 w 7467600"/>
              <a:gd name="connsiteY318" fmla="*/ 6765687 h 6858000"/>
              <a:gd name="connsiteX319" fmla="*/ 4973474 w 7467600"/>
              <a:gd name="connsiteY319" fmla="*/ 6858000 h 6858000"/>
              <a:gd name="connsiteX320" fmla="*/ 4907178 w 7467600"/>
              <a:gd name="connsiteY320" fmla="*/ 6858000 h 6858000"/>
              <a:gd name="connsiteX321" fmla="*/ 4910810 w 7467600"/>
              <a:gd name="connsiteY321" fmla="*/ 6829660 h 6858000"/>
              <a:gd name="connsiteX322" fmla="*/ 4987461 w 7467600"/>
              <a:gd name="connsiteY322" fmla="*/ 6432994 h 6858000"/>
              <a:gd name="connsiteX323" fmla="*/ 5179262 w 7467600"/>
              <a:gd name="connsiteY323" fmla="*/ 6035044 h 6858000"/>
              <a:gd name="connsiteX324" fmla="*/ 4689678 w 7467600"/>
              <a:gd name="connsiteY324" fmla="*/ 6440241 h 6858000"/>
              <a:gd name="connsiteX325" fmla="*/ 4477543 w 7467600"/>
              <a:gd name="connsiteY325" fmla="*/ 6674836 h 6858000"/>
              <a:gd name="connsiteX326" fmla="*/ 4329957 w 7467600"/>
              <a:gd name="connsiteY326" fmla="*/ 6858000 h 6858000"/>
              <a:gd name="connsiteX327" fmla="*/ 4218595 w 7467600"/>
              <a:gd name="connsiteY327" fmla="*/ 6858000 h 6858000"/>
              <a:gd name="connsiteX328" fmla="*/ 4368888 w 7467600"/>
              <a:gd name="connsiteY328" fmla="*/ 6668412 h 6858000"/>
              <a:gd name="connsiteX329" fmla="*/ 4563091 w 7467600"/>
              <a:gd name="connsiteY329" fmla="*/ 6442508 h 6858000"/>
              <a:gd name="connsiteX330" fmla="*/ 5387324 w 7467600"/>
              <a:gd name="connsiteY330" fmla="*/ 5705830 h 6858000"/>
              <a:gd name="connsiteX331" fmla="*/ 5073620 w 7467600"/>
              <a:gd name="connsiteY331" fmla="*/ 5955437 h 6858000"/>
              <a:gd name="connsiteX332" fmla="*/ 4689789 w 7467600"/>
              <a:gd name="connsiteY332" fmla="*/ 6268382 h 6858000"/>
              <a:gd name="connsiteX333" fmla="*/ 4418722 w 7467600"/>
              <a:gd name="connsiteY333" fmla="*/ 6570886 h 6858000"/>
              <a:gd name="connsiteX334" fmla="*/ 4214944 w 7467600"/>
              <a:gd name="connsiteY334" fmla="*/ 6858000 h 6858000"/>
              <a:gd name="connsiteX335" fmla="*/ 4177898 w 7467600"/>
              <a:gd name="connsiteY335" fmla="*/ 6858000 h 6858000"/>
              <a:gd name="connsiteX336" fmla="*/ 4391597 w 7467600"/>
              <a:gd name="connsiteY336" fmla="*/ 6556370 h 6858000"/>
              <a:gd name="connsiteX337" fmla="*/ 4668889 w 7467600"/>
              <a:gd name="connsiteY337" fmla="*/ 6246399 h 6858000"/>
              <a:gd name="connsiteX338" fmla="*/ 5055427 w 7467600"/>
              <a:gd name="connsiteY338" fmla="*/ 5931476 h 6858000"/>
              <a:gd name="connsiteX339" fmla="*/ 5371814 w 7467600"/>
              <a:gd name="connsiteY339" fmla="*/ 5678975 h 6858000"/>
              <a:gd name="connsiteX340" fmla="*/ 4987918 w 7467600"/>
              <a:gd name="connsiteY340" fmla="*/ 5838701 h 6858000"/>
              <a:gd name="connsiteX341" fmla="*/ 4317146 w 7467600"/>
              <a:gd name="connsiteY341" fmla="*/ 6587716 h 6858000"/>
              <a:gd name="connsiteX342" fmla="*/ 4171627 w 7467600"/>
              <a:gd name="connsiteY342" fmla="*/ 6858000 h 6858000"/>
              <a:gd name="connsiteX343" fmla="*/ 4081585 w 7467600"/>
              <a:gd name="connsiteY343" fmla="*/ 6858000 h 6858000"/>
              <a:gd name="connsiteX344" fmla="*/ 4238603 w 7467600"/>
              <a:gd name="connsiteY344" fmla="*/ 6559341 h 6858000"/>
              <a:gd name="connsiteX345" fmla="*/ 4778333 w 7467600"/>
              <a:gd name="connsiteY345" fmla="*/ 5873626 h 6858000"/>
              <a:gd name="connsiteX346" fmla="*/ 5414185 w 7467600"/>
              <a:gd name="connsiteY346" fmla="*/ 5573882 h 6858000"/>
              <a:gd name="connsiteX347" fmla="*/ 5959648 w 7467600"/>
              <a:gd name="connsiteY347" fmla="*/ 4760797 h 6858000"/>
              <a:gd name="connsiteX348" fmla="*/ 5355019 w 7467600"/>
              <a:gd name="connsiteY348" fmla="*/ 4734672 h 6858000"/>
              <a:gd name="connsiteX349" fmla="*/ 5083565 w 7467600"/>
              <a:gd name="connsiteY349" fmla="*/ 5179121 h 6858000"/>
              <a:gd name="connsiteX350" fmla="*/ 4713577 w 7467600"/>
              <a:gd name="connsiteY350" fmla="*/ 5616803 h 6858000"/>
              <a:gd name="connsiteX351" fmla="*/ 3989559 w 7467600"/>
              <a:gd name="connsiteY351" fmla="*/ 6145945 h 6858000"/>
              <a:gd name="connsiteX352" fmla="*/ 3939824 w 7467600"/>
              <a:gd name="connsiteY352" fmla="*/ 6066900 h 6858000"/>
              <a:gd name="connsiteX353" fmla="*/ 4584537 w 7467600"/>
              <a:gd name="connsiteY353" fmla="*/ 5324826 h 6858000"/>
              <a:gd name="connsiteX354" fmla="*/ 5037105 w 7467600"/>
              <a:gd name="connsiteY354" fmla="*/ 5088765 h 6858000"/>
              <a:gd name="connsiteX355" fmla="*/ 5039930 w 7467600"/>
              <a:gd name="connsiteY355" fmla="*/ 5089585 h 6858000"/>
              <a:gd name="connsiteX356" fmla="*/ 5263764 w 7467600"/>
              <a:gd name="connsiteY356" fmla="*/ 4735525 h 6858000"/>
              <a:gd name="connsiteX357" fmla="*/ 4086300 w 7467600"/>
              <a:gd name="connsiteY357" fmla="*/ 4884599 h 6858000"/>
              <a:gd name="connsiteX358" fmla="*/ 4085485 w 7467600"/>
              <a:gd name="connsiteY358" fmla="*/ 4899070 h 6858000"/>
              <a:gd name="connsiteX359" fmla="*/ 3871915 w 7467600"/>
              <a:gd name="connsiteY359" fmla="*/ 5253645 h 6858000"/>
              <a:gd name="connsiteX360" fmla="*/ 3799374 w 7467600"/>
              <a:gd name="connsiteY360" fmla="*/ 5466127 h 6858000"/>
              <a:gd name="connsiteX361" fmla="*/ 3498850 w 7467600"/>
              <a:gd name="connsiteY361" fmla="*/ 6661888 h 6858000"/>
              <a:gd name="connsiteX362" fmla="*/ 3399216 w 7467600"/>
              <a:gd name="connsiteY362" fmla="*/ 6858000 h 6858000"/>
              <a:gd name="connsiteX363" fmla="*/ 3303688 w 7467600"/>
              <a:gd name="connsiteY363" fmla="*/ 6858000 h 6858000"/>
              <a:gd name="connsiteX364" fmla="*/ 3391774 w 7467600"/>
              <a:gd name="connsiteY364" fmla="*/ 6697181 h 6858000"/>
              <a:gd name="connsiteX365" fmla="*/ 3735540 w 7467600"/>
              <a:gd name="connsiteY365" fmla="*/ 5546923 h 6858000"/>
              <a:gd name="connsiteX366" fmla="*/ 3729438 w 7467600"/>
              <a:gd name="connsiteY366" fmla="*/ 5569058 h 6858000"/>
              <a:gd name="connsiteX367" fmla="*/ 3707782 w 7467600"/>
              <a:gd name="connsiteY367" fmla="*/ 5644908 h 6858000"/>
              <a:gd name="connsiteX368" fmla="*/ 3583827 w 7467600"/>
              <a:gd name="connsiteY368" fmla="*/ 6039215 h 6858000"/>
              <a:gd name="connsiteX369" fmla="*/ 3547861 w 7467600"/>
              <a:gd name="connsiteY369" fmla="*/ 6129609 h 6858000"/>
              <a:gd name="connsiteX370" fmla="*/ 3490905 w 7467600"/>
              <a:gd name="connsiteY370" fmla="*/ 6277660 h 6858000"/>
              <a:gd name="connsiteX371" fmla="*/ 3455859 w 7467600"/>
              <a:gd name="connsiteY371" fmla="*/ 6391301 h 6858000"/>
              <a:gd name="connsiteX372" fmla="*/ 3429112 w 7467600"/>
              <a:gd name="connsiteY372" fmla="*/ 6479469 h 6858000"/>
              <a:gd name="connsiteX373" fmla="*/ 3304862 w 7467600"/>
              <a:gd name="connsiteY373" fmla="*/ 6796476 h 6858000"/>
              <a:gd name="connsiteX374" fmla="*/ 3276071 w 7467600"/>
              <a:gd name="connsiteY374" fmla="*/ 6858000 h 6858000"/>
              <a:gd name="connsiteX375" fmla="*/ 3240805 w 7467600"/>
              <a:gd name="connsiteY375" fmla="*/ 6858000 h 6858000"/>
              <a:gd name="connsiteX376" fmla="*/ 3275917 w 7467600"/>
              <a:gd name="connsiteY376" fmla="*/ 6783192 h 6858000"/>
              <a:gd name="connsiteX377" fmla="*/ 3399358 w 7467600"/>
              <a:gd name="connsiteY377" fmla="*/ 6469011 h 6858000"/>
              <a:gd name="connsiteX378" fmla="*/ 3425650 w 7467600"/>
              <a:gd name="connsiteY378" fmla="*/ 6381333 h 6858000"/>
              <a:gd name="connsiteX379" fmla="*/ 3460661 w 7467600"/>
              <a:gd name="connsiteY379" fmla="*/ 6266763 h 6858000"/>
              <a:gd name="connsiteX380" fmla="*/ 3518021 w 7467600"/>
              <a:gd name="connsiteY380" fmla="*/ 6117298 h 6858000"/>
              <a:gd name="connsiteX381" fmla="*/ 3554035 w 7467600"/>
              <a:gd name="connsiteY381" fmla="*/ 6027832 h 6858000"/>
              <a:gd name="connsiteX382" fmla="*/ 3677174 w 7467600"/>
              <a:gd name="connsiteY382" fmla="*/ 5636351 h 6858000"/>
              <a:gd name="connsiteX383" fmla="*/ 3698819 w 7467600"/>
              <a:gd name="connsiteY383" fmla="*/ 5560503 h 6858000"/>
              <a:gd name="connsiteX384" fmla="*/ 3702094 w 7467600"/>
              <a:gd name="connsiteY384" fmla="*/ 5549194 h 6858000"/>
              <a:gd name="connsiteX385" fmla="*/ 3398355 w 7467600"/>
              <a:gd name="connsiteY385" fmla="*/ 6094603 h 6858000"/>
              <a:gd name="connsiteX386" fmla="*/ 3193941 w 7467600"/>
              <a:gd name="connsiteY386" fmla="*/ 6798775 h 6858000"/>
              <a:gd name="connsiteX387" fmla="*/ 3184140 w 7467600"/>
              <a:gd name="connsiteY387" fmla="*/ 6858000 h 6858000"/>
              <a:gd name="connsiteX388" fmla="*/ 3099978 w 7467600"/>
              <a:gd name="connsiteY388" fmla="*/ 6858000 h 6858000"/>
              <a:gd name="connsiteX389" fmla="*/ 3101556 w 7467600"/>
              <a:gd name="connsiteY389" fmla="*/ 6843337 h 6858000"/>
              <a:gd name="connsiteX390" fmla="*/ 3370162 w 7467600"/>
              <a:gd name="connsiteY390" fmla="*/ 5785550 h 6858000"/>
              <a:gd name="connsiteX391" fmla="*/ 3746477 w 7467600"/>
              <a:gd name="connsiteY391" fmla="*/ 5377889 h 6858000"/>
              <a:gd name="connsiteX392" fmla="*/ 3863399 w 7467600"/>
              <a:gd name="connsiteY392" fmla="*/ 5087257 h 6858000"/>
              <a:gd name="connsiteX393" fmla="*/ 3968712 w 7467600"/>
              <a:gd name="connsiteY393" fmla="*/ 4913989 h 6858000"/>
              <a:gd name="connsiteX394" fmla="*/ 2792390 w 7467600"/>
              <a:gd name="connsiteY394" fmla="*/ 5382974 h 6858000"/>
              <a:gd name="connsiteX395" fmla="*/ 2714982 w 7467600"/>
              <a:gd name="connsiteY395" fmla="*/ 5427051 h 6858000"/>
              <a:gd name="connsiteX396" fmla="*/ 2813361 w 7467600"/>
              <a:gd name="connsiteY396" fmla="*/ 6023912 h 6858000"/>
              <a:gd name="connsiteX397" fmla="*/ 2688430 w 7467600"/>
              <a:gd name="connsiteY397" fmla="*/ 6801564 h 6858000"/>
              <a:gd name="connsiteX398" fmla="*/ 2629626 w 7467600"/>
              <a:gd name="connsiteY398" fmla="*/ 6763394 h 6858000"/>
              <a:gd name="connsiteX399" fmla="*/ 2565328 w 7467600"/>
              <a:gd name="connsiteY399" fmla="*/ 5516399 h 6858000"/>
              <a:gd name="connsiteX400" fmla="*/ 1922999 w 7467600"/>
              <a:gd name="connsiteY400" fmla="*/ 5980343 h 6858000"/>
              <a:gd name="connsiteX401" fmla="*/ 1950261 w 7467600"/>
              <a:gd name="connsiteY401" fmla="*/ 6405858 h 6858000"/>
              <a:gd name="connsiteX402" fmla="*/ 2365554 w 7467600"/>
              <a:gd name="connsiteY402" fmla="*/ 6759107 h 6858000"/>
              <a:gd name="connsiteX403" fmla="*/ 2424142 w 7467600"/>
              <a:gd name="connsiteY403" fmla="*/ 6858000 h 6858000"/>
              <a:gd name="connsiteX404" fmla="*/ 2395994 w 7467600"/>
              <a:gd name="connsiteY404" fmla="*/ 6858000 h 6858000"/>
              <a:gd name="connsiteX405" fmla="*/ 2392863 w 7467600"/>
              <a:gd name="connsiteY405" fmla="*/ 6852964 h 6858000"/>
              <a:gd name="connsiteX406" fmla="*/ 2017589 w 7467600"/>
              <a:gd name="connsiteY406" fmla="*/ 6493982 h 6858000"/>
              <a:gd name="connsiteX407" fmla="*/ 2147336 w 7467600"/>
              <a:gd name="connsiteY407" fmla="*/ 6594052 h 6858000"/>
              <a:gd name="connsiteX408" fmla="*/ 2207047 w 7467600"/>
              <a:gd name="connsiteY408" fmla="*/ 6654540 h 6858000"/>
              <a:gd name="connsiteX409" fmla="*/ 2299106 w 7467600"/>
              <a:gd name="connsiteY409" fmla="*/ 6778931 h 6858000"/>
              <a:gd name="connsiteX410" fmla="*/ 2314430 w 7467600"/>
              <a:gd name="connsiteY410" fmla="*/ 6801144 h 6858000"/>
              <a:gd name="connsiteX411" fmla="*/ 2352406 w 7467600"/>
              <a:gd name="connsiteY411" fmla="*/ 6858000 h 6858000"/>
              <a:gd name="connsiteX412" fmla="*/ 2314492 w 7467600"/>
              <a:gd name="connsiteY412" fmla="*/ 6858000 h 6858000"/>
              <a:gd name="connsiteX413" fmla="*/ 2288095 w 7467600"/>
              <a:gd name="connsiteY413" fmla="*/ 6818030 h 6858000"/>
              <a:gd name="connsiteX414" fmla="*/ 2272768 w 7467600"/>
              <a:gd name="connsiteY414" fmla="*/ 6795822 h 6858000"/>
              <a:gd name="connsiteX415" fmla="*/ 2182715 w 7467600"/>
              <a:gd name="connsiteY415" fmla="*/ 6675071 h 6858000"/>
              <a:gd name="connsiteX416" fmla="*/ 2032061 w 7467600"/>
              <a:gd name="connsiteY416" fmla="*/ 6541380 h 6858000"/>
              <a:gd name="connsiteX417" fmla="*/ 2257220 w 7467600"/>
              <a:gd name="connsiteY417" fmla="*/ 6826257 h 6858000"/>
              <a:gd name="connsiteX418" fmla="*/ 2281324 w 7467600"/>
              <a:gd name="connsiteY418" fmla="*/ 6858000 h 6858000"/>
              <a:gd name="connsiteX419" fmla="*/ 2242860 w 7467600"/>
              <a:gd name="connsiteY419" fmla="*/ 6858000 h 6858000"/>
              <a:gd name="connsiteX420" fmla="*/ 2232818 w 7467600"/>
              <a:gd name="connsiteY420" fmla="*/ 6844926 h 6858000"/>
              <a:gd name="connsiteX421" fmla="*/ 1990172 w 7467600"/>
              <a:gd name="connsiteY421" fmla="*/ 6542121 h 6858000"/>
              <a:gd name="connsiteX422" fmla="*/ 2124090 w 7467600"/>
              <a:gd name="connsiteY422" fmla="*/ 6761017 h 6858000"/>
              <a:gd name="connsiteX423" fmla="*/ 2200380 w 7467600"/>
              <a:gd name="connsiteY423" fmla="*/ 6858000 h 6858000"/>
              <a:gd name="connsiteX424" fmla="*/ 2147507 w 7467600"/>
              <a:gd name="connsiteY424" fmla="*/ 6858000 h 6858000"/>
              <a:gd name="connsiteX425" fmla="*/ 2070668 w 7467600"/>
              <a:gd name="connsiteY425" fmla="*/ 6761520 h 6858000"/>
              <a:gd name="connsiteX426" fmla="*/ 1975142 w 7467600"/>
              <a:gd name="connsiteY426" fmla="*/ 6585570 h 6858000"/>
              <a:gd name="connsiteX427" fmla="*/ 2050035 w 7467600"/>
              <a:gd name="connsiteY427" fmla="*/ 6813345 h 6858000"/>
              <a:gd name="connsiteX428" fmla="*/ 2063025 w 7467600"/>
              <a:gd name="connsiteY428" fmla="*/ 6858000 h 6858000"/>
              <a:gd name="connsiteX429" fmla="*/ 2021675 w 7467600"/>
              <a:gd name="connsiteY429" fmla="*/ 6858000 h 6858000"/>
              <a:gd name="connsiteX430" fmla="*/ 2019308 w 7467600"/>
              <a:gd name="connsiteY430" fmla="*/ 6847118 h 6858000"/>
              <a:gd name="connsiteX431" fmla="*/ 1938835 w 7467600"/>
              <a:gd name="connsiteY431" fmla="*/ 6551160 h 6858000"/>
              <a:gd name="connsiteX432" fmla="*/ 1953230 w 7467600"/>
              <a:gd name="connsiteY432" fmla="*/ 6759699 h 6858000"/>
              <a:gd name="connsiteX433" fmla="*/ 1956763 w 7467600"/>
              <a:gd name="connsiteY433" fmla="*/ 6778191 h 6858000"/>
              <a:gd name="connsiteX434" fmla="*/ 1967925 w 7467600"/>
              <a:gd name="connsiteY434" fmla="*/ 6858000 h 6858000"/>
              <a:gd name="connsiteX435" fmla="*/ 1936622 w 7467600"/>
              <a:gd name="connsiteY435" fmla="*/ 6858000 h 6858000"/>
              <a:gd name="connsiteX436" fmla="*/ 1926261 w 7467600"/>
              <a:gd name="connsiteY436" fmla="*/ 6784064 h 6858000"/>
              <a:gd name="connsiteX437" fmla="*/ 1922724 w 7467600"/>
              <a:gd name="connsiteY437" fmla="*/ 6765577 h 6858000"/>
              <a:gd name="connsiteX438" fmla="*/ 1904650 w 7467600"/>
              <a:gd name="connsiteY438" fmla="*/ 6639616 h 6858000"/>
              <a:gd name="connsiteX439" fmla="*/ 1885273 w 7467600"/>
              <a:gd name="connsiteY439" fmla="*/ 6858000 h 6858000"/>
              <a:gd name="connsiteX440" fmla="*/ 1854363 w 7467600"/>
              <a:gd name="connsiteY440" fmla="*/ 6858000 h 6858000"/>
              <a:gd name="connsiteX441" fmla="*/ 1880391 w 7467600"/>
              <a:gd name="connsiteY441" fmla="*/ 6603796 h 6858000"/>
              <a:gd name="connsiteX442" fmla="*/ 1818273 w 7467600"/>
              <a:gd name="connsiteY442" fmla="*/ 6715729 h 6858000"/>
              <a:gd name="connsiteX443" fmla="*/ 1794691 w 7467600"/>
              <a:gd name="connsiteY443" fmla="*/ 6843239 h 6858000"/>
              <a:gd name="connsiteX444" fmla="*/ 1794914 w 7467600"/>
              <a:gd name="connsiteY444" fmla="*/ 6858000 h 6858000"/>
              <a:gd name="connsiteX445" fmla="*/ 1746128 w 7467600"/>
              <a:gd name="connsiteY445" fmla="*/ 6858000 h 6858000"/>
              <a:gd name="connsiteX446" fmla="*/ 1753934 w 7467600"/>
              <a:gd name="connsiteY446" fmla="*/ 6724796 h 6858000"/>
              <a:gd name="connsiteX447" fmla="*/ 1792053 w 7467600"/>
              <a:gd name="connsiteY447" fmla="*/ 6572396 h 6858000"/>
              <a:gd name="connsiteX448" fmla="*/ 1862248 w 7467600"/>
              <a:gd name="connsiteY448" fmla="*/ 6266397 h 6858000"/>
              <a:gd name="connsiteX449" fmla="*/ 1862250 w 7467600"/>
              <a:gd name="connsiteY449" fmla="*/ 6033531 h 6858000"/>
              <a:gd name="connsiteX450" fmla="*/ 1211999 w 7467600"/>
              <a:gd name="connsiteY450" fmla="*/ 6683610 h 6858000"/>
              <a:gd name="connsiteX451" fmla="*/ 1213266 w 7467600"/>
              <a:gd name="connsiteY451" fmla="*/ 6691947 h 6858000"/>
              <a:gd name="connsiteX452" fmla="*/ 1203370 w 7467600"/>
              <a:gd name="connsiteY452" fmla="*/ 6850676 h 6858000"/>
              <a:gd name="connsiteX453" fmla="*/ 1203671 w 7467600"/>
              <a:gd name="connsiteY453" fmla="*/ 6858000 h 6858000"/>
              <a:gd name="connsiteX454" fmla="*/ 1143180 w 7467600"/>
              <a:gd name="connsiteY454" fmla="*/ 6858000 h 6858000"/>
              <a:gd name="connsiteX455" fmla="*/ 1142176 w 7467600"/>
              <a:gd name="connsiteY455" fmla="*/ 6766045 h 6858000"/>
              <a:gd name="connsiteX456" fmla="*/ 1067484 w 7467600"/>
              <a:gd name="connsiteY456" fmla="*/ 6858000 h 6858000"/>
              <a:gd name="connsiteX457" fmla="*/ 953928 w 7467600"/>
              <a:gd name="connsiteY457" fmla="*/ 6858000 h 6858000"/>
              <a:gd name="connsiteX458" fmla="*/ 959715 w 7467600"/>
              <a:gd name="connsiteY458" fmla="*/ 6850185 h 6858000"/>
              <a:gd name="connsiteX459" fmla="*/ 1483788 w 7467600"/>
              <a:gd name="connsiteY459" fmla="*/ 6259174 h 6858000"/>
              <a:gd name="connsiteX460" fmla="*/ 1100671 w 7467600"/>
              <a:gd name="connsiteY460" fmla="*/ 6252137 h 6858000"/>
              <a:gd name="connsiteX461" fmla="*/ 1090144 w 7467600"/>
              <a:gd name="connsiteY461" fmla="*/ 6256748 h 6858000"/>
              <a:gd name="connsiteX462" fmla="*/ 1095872 w 7467600"/>
              <a:gd name="connsiteY462" fmla="*/ 6271892 h 6858000"/>
              <a:gd name="connsiteX463" fmla="*/ 262785 w 7467600"/>
              <a:gd name="connsiteY463" fmla="*/ 6845450 h 6858000"/>
              <a:gd name="connsiteX464" fmla="*/ 209968 w 7467600"/>
              <a:gd name="connsiteY464" fmla="*/ 6770713 h 6858000"/>
              <a:gd name="connsiteX465" fmla="*/ 873460 w 7467600"/>
              <a:gd name="connsiteY465" fmla="*/ 6253768 h 6858000"/>
              <a:gd name="connsiteX466" fmla="*/ 192686 w 7467600"/>
              <a:gd name="connsiteY466" fmla="*/ 5849257 h 6858000"/>
              <a:gd name="connsiteX467" fmla="*/ 4696 w 7467600"/>
              <a:gd name="connsiteY467" fmla="*/ 5697668 h 6858000"/>
              <a:gd name="connsiteX468" fmla="*/ 0 w 7467600"/>
              <a:gd name="connsiteY468" fmla="*/ 5689984 h 6858000"/>
              <a:gd name="connsiteX469" fmla="*/ 0 w 7467600"/>
              <a:gd name="connsiteY469" fmla="*/ 5513472 h 6858000"/>
              <a:gd name="connsiteX470" fmla="*/ 174101 w 7467600"/>
              <a:gd name="connsiteY470" fmla="*/ 5620277 h 6858000"/>
              <a:gd name="connsiteX471" fmla="*/ 891800 w 7467600"/>
              <a:gd name="connsiteY471" fmla="*/ 6036935 h 6858000"/>
              <a:gd name="connsiteX472" fmla="*/ 1072219 w 7467600"/>
              <a:gd name="connsiteY472" fmla="*/ 6169443 h 6858000"/>
              <a:gd name="connsiteX473" fmla="*/ 1074117 w 7467600"/>
              <a:gd name="connsiteY473" fmla="*/ 6170301 h 6858000"/>
              <a:gd name="connsiteX474" fmla="*/ 1083114 w 7467600"/>
              <a:gd name="connsiteY474" fmla="*/ 6174131 h 6858000"/>
              <a:gd name="connsiteX475" fmla="*/ 1543010 w 7467600"/>
              <a:gd name="connsiteY475" fmla="*/ 6191140 h 6858000"/>
              <a:gd name="connsiteX476" fmla="*/ 1551080 w 7467600"/>
              <a:gd name="connsiteY476" fmla="*/ 6195006 h 6858000"/>
              <a:gd name="connsiteX477" fmla="*/ 2345443 w 7467600"/>
              <a:gd name="connsiteY477" fmla="*/ 5549882 h 6858000"/>
              <a:gd name="connsiteX478" fmla="*/ 1721499 w 7467600"/>
              <a:gd name="connsiteY478" fmla="*/ 5599969 h 6858000"/>
              <a:gd name="connsiteX479" fmla="*/ 767716 w 7467600"/>
              <a:gd name="connsiteY479" fmla="*/ 5472768 h 6858000"/>
              <a:gd name="connsiteX480" fmla="*/ 722147 w 7467600"/>
              <a:gd name="connsiteY480" fmla="*/ 5393091 h 6858000"/>
              <a:gd name="connsiteX481" fmla="*/ 1485552 w 7467600"/>
              <a:gd name="connsiteY481" fmla="*/ 5313202 h 6858000"/>
              <a:gd name="connsiteX482" fmla="*/ 2143004 w 7467600"/>
              <a:gd name="connsiteY482" fmla="*/ 5402420 h 6858000"/>
              <a:gd name="connsiteX483" fmla="*/ 1933391 w 7467600"/>
              <a:gd name="connsiteY483" fmla="*/ 5156971 h 6858000"/>
              <a:gd name="connsiteX484" fmla="*/ 1827118 w 7467600"/>
              <a:gd name="connsiteY484" fmla="*/ 4968410 h 6858000"/>
              <a:gd name="connsiteX485" fmla="*/ 1837349 w 7467600"/>
              <a:gd name="connsiteY485" fmla="*/ 4956357 h 6858000"/>
              <a:gd name="connsiteX486" fmla="*/ 2162835 w 7467600"/>
              <a:gd name="connsiteY486" fmla="*/ 5187853 h 6858000"/>
              <a:gd name="connsiteX487" fmla="*/ 2257167 w 7467600"/>
              <a:gd name="connsiteY487" fmla="*/ 5462123 h 6858000"/>
              <a:gd name="connsiteX488" fmla="*/ 2261598 w 7467600"/>
              <a:gd name="connsiteY488" fmla="*/ 5467998 h 6858000"/>
              <a:gd name="connsiteX489" fmla="*/ 2437177 w 7467600"/>
              <a:gd name="connsiteY489" fmla="*/ 5479608 h 6858000"/>
              <a:gd name="connsiteX490" fmla="*/ 2445247 w 7467600"/>
              <a:gd name="connsiteY490" fmla="*/ 5483476 h 6858000"/>
              <a:gd name="connsiteX491" fmla="*/ 2743626 w 7467600"/>
              <a:gd name="connsiteY491" fmla="*/ 5304819 h 6858000"/>
              <a:gd name="connsiteX492" fmla="*/ 3048102 w 7467600"/>
              <a:gd name="connsiteY492" fmla="*/ 5150595 h 6858000"/>
              <a:gd name="connsiteX493" fmla="*/ 1799414 w 7467600"/>
              <a:gd name="connsiteY493" fmla="*/ 4694732 h 6858000"/>
              <a:gd name="connsiteX494" fmla="*/ 1771735 w 7467600"/>
              <a:gd name="connsiteY494" fmla="*/ 4619929 h 6858000"/>
              <a:gd name="connsiteX495" fmla="*/ 3104273 w 7467600"/>
              <a:gd name="connsiteY495" fmla="*/ 5076159 h 6858000"/>
              <a:gd name="connsiteX496" fmla="*/ 3113245 w 7467600"/>
              <a:gd name="connsiteY496" fmla="*/ 5090705 h 6858000"/>
              <a:gd name="connsiteX497" fmla="*/ 3126294 w 7467600"/>
              <a:gd name="connsiteY497" fmla="*/ 5114400 h 6858000"/>
              <a:gd name="connsiteX498" fmla="*/ 3937433 w 7467600"/>
              <a:gd name="connsiteY498" fmla="*/ 4830473 h 6858000"/>
              <a:gd name="connsiteX499" fmla="*/ 3590475 w 7467600"/>
              <a:gd name="connsiteY499" fmla="*/ 4597974 h 6858000"/>
              <a:gd name="connsiteX500" fmla="*/ 3100264 w 7467600"/>
              <a:gd name="connsiteY500" fmla="*/ 4579845 h 6858000"/>
              <a:gd name="connsiteX501" fmla="*/ 2183576 w 7467600"/>
              <a:gd name="connsiteY501" fmla="*/ 4227150 h 6858000"/>
              <a:gd name="connsiteX502" fmla="*/ 2151029 w 7467600"/>
              <a:gd name="connsiteY502" fmla="*/ 4146947 h 6858000"/>
              <a:gd name="connsiteX503" fmla="*/ 3563434 w 7467600"/>
              <a:gd name="connsiteY503" fmla="*/ 4469115 h 6858000"/>
              <a:gd name="connsiteX504" fmla="*/ 3177952 w 7467600"/>
              <a:gd name="connsiteY504" fmla="*/ 3657386 h 6858000"/>
              <a:gd name="connsiteX505" fmla="*/ 3189263 w 7467600"/>
              <a:gd name="connsiteY505" fmla="*/ 3625726 h 6858000"/>
              <a:gd name="connsiteX506" fmla="*/ 3560912 w 7467600"/>
              <a:gd name="connsiteY506" fmla="*/ 4079863 h 6858000"/>
              <a:gd name="connsiteX507" fmla="*/ 3626636 w 7467600"/>
              <a:gd name="connsiteY507" fmla="*/ 4512230 h 6858000"/>
              <a:gd name="connsiteX508" fmla="*/ 3653088 w 7467600"/>
              <a:gd name="connsiteY508" fmla="*/ 4521417 h 6858000"/>
              <a:gd name="connsiteX509" fmla="*/ 3988128 w 7467600"/>
              <a:gd name="connsiteY509" fmla="*/ 4817267 h 6858000"/>
              <a:gd name="connsiteX510" fmla="*/ 4830582 w 7467600"/>
              <a:gd name="connsiteY510" fmla="*/ 4676000 h 6858000"/>
              <a:gd name="connsiteX511" fmla="*/ 4830100 w 7467600"/>
              <a:gd name="connsiteY511" fmla="*/ 4675554 h 6858000"/>
              <a:gd name="connsiteX512" fmla="*/ 4036318 w 7467600"/>
              <a:gd name="connsiteY512" fmla="*/ 4147013 h 6858000"/>
              <a:gd name="connsiteX513" fmla="*/ 3432098 w 7467600"/>
              <a:gd name="connsiteY513" fmla="*/ 3537312 h 6858000"/>
              <a:gd name="connsiteX514" fmla="*/ 3446761 w 7467600"/>
              <a:gd name="connsiteY514" fmla="*/ 3461278 h 6858000"/>
              <a:gd name="connsiteX515" fmla="*/ 4419733 w 7467600"/>
              <a:gd name="connsiteY515" fmla="*/ 3963555 h 6858000"/>
              <a:gd name="connsiteX516" fmla="*/ 4781371 w 7467600"/>
              <a:gd name="connsiteY516" fmla="*/ 4458604 h 6858000"/>
              <a:gd name="connsiteX517" fmla="*/ 4780440 w 7467600"/>
              <a:gd name="connsiteY517" fmla="*/ 4470290 h 6858000"/>
              <a:gd name="connsiteX518" fmla="*/ 4898954 w 7467600"/>
              <a:gd name="connsiteY518" fmla="*/ 4662092 h 6858000"/>
              <a:gd name="connsiteX519" fmla="*/ 4900699 w 7467600"/>
              <a:gd name="connsiteY519" fmla="*/ 4670867 h 6858000"/>
              <a:gd name="connsiteX520" fmla="*/ 5714511 w 7467600"/>
              <a:gd name="connsiteY520" fmla="*/ 4663483 h 6858000"/>
              <a:gd name="connsiteX521" fmla="*/ 5464793 w 7467600"/>
              <a:gd name="connsiteY521" fmla="*/ 4393556 h 6858000"/>
              <a:gd name="connsiteX522" fmla="*/ 5461897 w 7467600"/>
              <a:gd name="connsiteY522" fmla="*/ 4390879 h 6858000"/>
              <a:gd name="connsiteX523" fmla="*/ 4294126 w 7467600"/>
              <a:gd name="connsiteY523" fmla="*/ 3303048 h 6858000"/>
              <a:gd name="connsiteX524" fmla="*/ 4305321 w 7467600"/>
              <a:gd name="connsiteY524" fmla="*/ 3256953 h 6858000"/>
              <a:gd name="connsiteX525" fmla="*/ 4949299 w 7467600"/>
              <a:gd name="connsiteY525" fmla="*/ 3766336 h 6858000"/>
              <a:gd name="connsiteX526" fmla="*/ 5291452 w 7467600"/>
              <a:gd name="connsiteY526" fmla="*/ 4076801 h 6858000"/>
              <a:gd name="connsiteX527" fmla="*/ 5434998 w 7467600"/>
              <a:gd name="connsiteY527" fmla="*/ 4254100 h 6858000"/>
              <a:gd name="connsiteX528" fmla="*/ 5351015 w 7467600"/>
              <a:gd name="connsiteY528" fmla="*/ 3760989 h 6858000"/>
              <a:gd name="connsiteX529" fmla="*/ 5413780 w 7467600"/>
              <a:gd name="connsiteY529" fmla="*/ 2966265 h 6858000"/>
              <a:gd name="connsiteX530" fmla="*/ 5425627 w 7467600"/>
              <a:gd name="connsiteY530" fmla="*/ 2954192 h 6858000"/>
              <a:gd name="connsiteX531" fmla="*/ 6604735 w 7467600"/>
              <a:gd name="connsiteY531" fmla="*/ 2041381 h 6858000"/>
              <a:gd name="connsiteX532" fmla="*/ 7204487 w 7467600"/>
              <a:gd name="connsiteY532" fmla="*/ 2742112 h 6858000"/>
              <a:gd name="connsiteX533" fmla="*/ 7131592 w 7467600"/>
              <a:gd name="connsiteY533" fmla="*/ 2672096 h 6858000"/>
              <a:gd name="connsiteX534" fmla="*/ 6996344 w 7467600"/>
              <a:gd name="connsiteY534" fmla="*/ 2518310 h 6858000"/>
              <a:gd name="connsiteX535" fmla="*/ 6735495 w 7467600"/>
              <a:gd name="connsiteY535" fmla="*/ 2196890 h 6858000"/>
              <a:gd name="connsiteX536" fmla="*/ 6721901 w 7467600"/>
              <a:gd name="connsiteY536" fmla="*/ 2179274 h 6858000"/>
              <a:gd name="connsiteX537" fmla="*/ 6604735 w 7467600"/>
              <a:gd name="connsiteY537" fmla="*/ 2041381 h 6858000"/>
              <a:gd name="connsiteX538" fmla="*/ 6591670 w 7467600"/>
              <a:gd name="connsiteY538" fmla="*/ 1988277 h 6858000"/>
              <a:gd name="connsiteX539" fmla="*/ 6747349 w 7467600"/>
              <a:gd name="connsiteY539" fmla="*/ 2160069 h 6858000"/>
              <a:gd name="connsiteX540" fmla="*/ 6760943 w 7467600"/>
              <a:gd name="connsiteY540" fmla="*/ 2177686 h 6858000"/>
              <a:gd name="connsiteX541" fmla="*/ 7021065 w 7467600"/>
              <a:gd name="connsiteY541" fmla="*/ 2498102 h 6858000"/>
              <a:gd name="connsiteX542" fmla="*/ 7155223 w 7467600"/>
              <a:gd name="connsiteY542" fmla="*/ 2650386 h 6858000"/>
              <a:gd name="connsiteX543" fmla="*/ 7203167 w 7467600"/>
              <a:gd name="connsiteY543" fmla="*/ 2697288 h 6858000"/>
              <a:gd name="connsiteX544" fmla="*/ 6937703 w 7467600"/>
              <a:gd name="connsiteY544" fmla="*/ 2321981 h 6858000"/>
              <a:gd name="connsiteX545" fmla="*/ 6591670 w 7467600"/>
              <a:gd name="connsiteY545" fmla="*/ 1988277 h 6858000"/>
              <a:gd name="connsiteX546" fmla="*/ 5798671 w 7467600"/>
              <a:gd name="connsiteY546" fmla="*/ 1981601 h 6858000"/>
              <a:gd name="connsiteX547" fmla="*/ 5754709 w 7467600"/>
              <a:gd name="connsiteY547" fmla="*/ 2071454 h 6858000"/>
              <a:gd name="connsiteX548" fmla="*/ 5763044 w 7467600"/>
              <a:gd name="connsiteY548" fmla="*/ 2842206 h 6858000"/>
              <a:gd name="connsiteX549" fmla="*/ 5764974 w 7467600"/>
              <a:gd name="connsiteY549" fmla="*/ 2799609 h 6858000"/>
              <a:gd name="connsiteX550" fmla="*/ 5767665 w 7467600"/>
              <a:gd name="connsiteY550" fmla="*/ 2666409 h 6858000"/>
              <a:gd name="connsiteX551" fmla="*/ 5763055 w 7467600"/>
              <a:gd name="connsiteY551" fmla="*/ 2579705 h 6858000"/>
              <a:gd name="connsiteX552" fmla="*/ 5758079 w 7467600"/>
              <a:gd name="connsiteY552" fmla="*/ 2492508 h 6858000"/>
              <a:gd name="connsiteX553" fmla="*/ 5779325 w 7467600"/>
              <a:gd name="connsiteY553" fmla="*/ 2197069 h 6858000"/>
              <a:gd name="connsiteX554" fmla="*/ 5798671 w 7467600"/>
              <a:gd name="connsiteY554" fmla="*/ 1981601 h 6858000"/>
              <a:gd name="connsiteX555" fmla="*/ 5829202 w 7467600"/>
              <a:gd name="connsiteY555" fmla="*/ 1971679 h 6858000"/>
              <a:gd name="connsiteX556" fmla="*/ 5809558 w 7467600"/>
              <a:gd name="connsiteY556" fmla="*/ 2198043 h 6858000"/>
              <a:gd name="connsiteX557" fmla="*/ 5788653 w 7467600"/>
              <a:gd name="connsiteY557" fmla="*/ 2489430 h 6858000"/>
              <a:gd name="connsiteX558" fmla="*/ 5793439 w 7467600"/>
              <a:gd name="connsiteY558" fmla="*/ 2575235 h 6858000"/>
              <a:gd name="connsiteX559" fmla="*/ 5796837 w 7467600"/>
              <a:gd name="connsiteY559" fmla="*/ 2637633 h 6858000"/>
              <a:gd name="connsiteX560" fmla="*/ 5818614 w 7467600"/>
              <a:gd name="connsiteY560" fmla="*/ 2473055 h 6858000"/>
              <a:gd name="connsiteX561" fmla="*/ 5829202 w 7467600"/>
              <a:gd name="connsiteY561" fmla="*/ 1971679 h 6858000"/>
              <a:gd name="connsiteX562" fmla="*/ 5911389 w 7467600"/>
              <a:gd name="connsiteY562" fmla="*/ 1898371 h 6858000"/>
              <a:gd name="connsiteX563" fmla="*/ 6237627 w 7467600"/>
              <a:gd name="connsiteY563" fmla="*/ 2231921 h 6858000"/>
              <a:gd name="connsiteX564" fmla="*/ 5911389 w 7467600"/>
              <a:gd name="connsiteY564" fmla="*/ 1898371 h 6858000"/>
              <a:gd name="connsiteX565" fmla="*/ 6944437 w 7467600"/>
              <a:gd name="connsiteY565" fmla="*/ 1575402 h 6858000"/>
              <a:gd name="connsiteX566" fmla="*/ 6304730 w 7467600"/>
              <a:gd name="connsiteY566" fmla="*/ 1766654 h 6858000"/>
              <a:gd name="connsiteX567" fmla="*/ 6944437 w 7467600"/>
              <a:gd name="connsiteY567" fmla="*/ 1575402 h 6858000"/>
              <a:gd name="connsiteX568" fmla="*/ 7019523 w 7467600"/>
              <a:gd name="connsiteY568" fmla="*/ 1519450 h 6858000"/>
              <a:gd name="connsiteX569" fmla="*/ 6298091 w 7467600"/>
              <a:gd name="connsiteY569" fmla="*/ 1737122 h 6858000"/>
              <a:gd name="connsiteX570" fmla="*/ 7019523 w 7467600"/>
              <a:gd name="connsiteY570" fmla="*/ 1519450 h 6858000"/>
              <a:gd name="connsiteX571" fmla="*/ 2399523 w 7467600"/>
              <a:gd name="connsiteY571" fmla="*/ 1428234 h 6858000"/>
              <a:gd name="connsiteX572" fmla="*/ 2224982 w 7467600"/>
              <a:gd name="connsiteY572" fmla="*/ 1826201 h 6858000"/>
              <a:gd name="connsiteX573" fmla="*/ 2096099 w 7467600"/>
              <a:gd name="connsiteY573" fmla="*/ 2345900 h 6858000"/>
              <a:gd name="connsiteX574" fmla="*/ 2283317 w 7467600"/>
              <a:gd name="connsiteY574" fmla="*/ 1796925 h 6858000"/>
              <a:gd name="connsiteX575" fmla="*/ 2399523 w 7467600"/>
              <a:gd name="connsiteY575" fmla="*/ 1428234 h 6858000"/>
              <a:gd name="connsiteX576" fmla="*/ 2448558 w 7467600"/>
              <a:gd name="connsiteY576" fmla="*/ 1373435 h 6858000"/>
              <a:gd name="connsiteX577" fmla="*/ 2312521 w 7467600"/>
              <a:gd name="connsiteY577" fmla="*/ 1806140 h 6858000"/>
              <a:gd name="connsiteX578" fmla="*/ 2127533 w 7467600"/>
              <a:gd name="connsiteY578" fmla="*/ 2348380 h 6858000"/>
              <a:gd name="connsiteX579" fmla="*/ 2358080 w 7467600"/>
              <a:gd name="connsiteY579" fmla="*/ 1866134 h 6858000"/>
              <a:gd name="connsiteX580" fmla="*/ 2407436 w 7467600"/>
              <a:gd name="connsiteY580" fmla="*/ 1651070 h 6858000"/>
              <a:gd name="connsiteX581" fmla="*/ 2448558 w 7467600"/>
              <a:gd name="connsiteY581" fmla="*/ 1373435 h 6858000"/>
              <a:gd name="connsiteX582" fmla="*/ 278707 w 7467600"/>
              <a:gd name="connsiteY582" fmla="*/ 1352270 h 6858000"/>
              <a:gd name="connsiteX583" fmla="*/ 321570 w 7467600"/>
              <a:gd name="connsiteY583" fmla="*/ 1861610 h 6858000"/>
              <a:gd name="connsiteX584" fmla="*/ 294281 w 7467600"/>
              <a:gd name="connsiteY584" fmla="*/ 1440658 h 6858000"/>
              <a:gd name="connsiteX585" fmla="*/ 278707 w 7467600"/>
              <a:gd name="connsiteY585" fmla="*/ 1352270 h 6858000"/>
              <a:gd name="connsiteX586" fmla="*/ 1423821 w 7467600"/>
              <a:gd name="connsiteY586" fmla="*/ 1351958 h 6858000"/>
              <a:gd name="connsiteX587" fmla="*/ 1638521 w 7467600"/>
              <a:gd name="connsiteY587" fmla="*/ 1908470 h 6858000"/>
              <a:gd name="connsiteX588" fmla="*/ 1754199 w 7467600"/>
              <a:gd name="connsiteY588" fmla="*/ 2149284 h 6858000"/>
              <a:gd name="connsiteX589" fmla="*/ 1908359 w 7467600"/>
              <a:gd name="connsiteY589" fmla="*/ 2364988 h 6858000"/>
              <a:gd name="connsiteX590" fmla="*/ 1647661 w 7467600"/>
              <a:gd name="connsiteY590" fmla="*/ 1825945 h 6858000"/>
              <a:gd name="connsiteX591" fmla="*/ 1423821 w 7467600"/>
              <a:gd name="connsiteY591" fmla="*/ 1351958 h 6858000"/>
              <a:gd name="connsiteX592" fmla="*/ 1431890 w 7467600"/>
              <a:gd name="connsiteY592" fmla="*/ 1306475 h 6858000"/>
              <a:gd name="connsiteX593" fmla="*/ 1507597 w 7467600"/>
              <a:gd name="connsiteY593" fmla="*/ 1446132 h 6858000"/>
              <a:gd name="connsiteX594" fmla="*/ 1674586 w 7467600"/>
              <a:gd name="connsiteY594" fmla="*/ 1813832 h 6858000"/>
              <a:gd name="connsiteX595" fmla="*/ 1815950 w 7467600"/>
              <a:gd name="connsiteY595" fmla="*/ 2128564 h 6858000"/>
              <a:gd name="connsiteX596" fmla="*/ 1984242 w 7467600"/>
              <a:gd name="connsiteY596" fmla="*/ 2430829 h 6858000"/>
              <a:gd name="connsiteX597" fmla="*/ 2014023 w 7467600"/>
              <a:gd name="connsiteY597" fmla="*/ 2450995 h 6858000"/>
              <a:gd name="connsiteX598" fmla="*/ 1747337 w 7467600"/>
              <a:gd name="connsiteY598" fmla="*/ 1855264 h 6858000"/>
              <a:gd name="connsiteX599" fmla="*/ 1533749 w 7467600"/>
              <a:gd name="connsiteY599" fmla="*/ 1478656 h 6858000"/>
              <a:gd name="connsiteX600" fmla="*/ 1431890 w 7467600"/>
              <a:gd name="connsiteY600" fmla="*/ 1306475 h 6858000"/>
              <a:gd name="connsiteX601" fmla="*/ 5052692 w 7467600"/>
              <a:gd name="connsiteY601" fmla="*/ 1292994 h 6858000"/>
              <a:gd name="connsiteX602" fmla="*/ 5200661 w 7467600"/>
              <a:gd name="connsiteY602" fmla="*/ 1635186 h 6858000"/>
              <a:gd name="connsiteX603" fmla="*/ 5297138 w 7467600"/>
              <a:gd name="connsiteY603" fmla="*/ 1906351 h 6858000"/>
              <a:gd name="connsiteX604" fmla="*/ 5052692 w 7467600"/>
              <a:gd name="connsiteY604" fmla="*/ 1292994 h 6858000"/>
              <a:gd name="connsiteX605" fmla="*/ 5009948 w 7467600"/>
              <a:gd name="connsiteY605" fmla="*/ 1273619 h 6858000"/>
              <a:gd name="connsiteX606" fmla="*/ 5121777 w 7467600"/>
              <a:gd name="connsiteY606" fmla="*/ 1654213 h 6858000"/>
              <a:gd name="connsiteX607" fmla="*/ 5293545 w 7467600"/>
              <a:gd name="connsiteY607" fmla="*/ 2072247 h 6858000"/>
              <a:gd name="connsiteX608" fmla="*/ 5294042 w 7467600"/>
              <a:gd name="connsiteY608" fmla="*/ 2065019 h 6858000"/>
              <a:gd name="connsiteX609" fmla="*/ 5171936 w 7467600"/>
              <a:gd name="connsiteY609" fmla="*/ 1647613 h 6858000"/>
              <a:gd name="connsiteX610" fmla="*/ 5009948 w 7467600"/>
              <a:gd name="connsiteY610" fmla="*/ 1273619 h 6858000"/>
              <a:gd name="connsiteX611" fmla="*/ 655236 w 7467600"/>
              <a:gd name="connsiteY611" fmla="*/ 1268632 h 6858000"/>
              <a:gd name="connsiteX612" fmla="*/ 839521 w 7467600"/>
              <a:gd name="connsiteY612" fmla="*/ 1685315 h 6858000"/>
              <a:gd name="connsiteX613" fmla="*/ 1109416 w 7467600"/>
              <a:gd name="connsiteY613" fmla="*/ 2061663 h 6858000"/>
              <a:gd name="connsiteX614" fmla="*/ 1298300 w 7467600"/>
              <a:gd name="connsiteY614" fmla="*/ 2247742 h 6858000"/>
              <a:gd name="connsiteX615" fmla="*/ 1125871 w 7467600"/>
              <a:gd name="connsiteY615" fmla="*/ 1989513 h 6858000"/>
              <a:gd name="connsiteX616" fmla="*/ 981574 w 7467600"/>
              <a:gd name="connsiteY616" fmla="*/ 1783157 h 6858000"/>
              <a:gd name="connsiteX617" fmla="*/ 922198 w 7467600"/>
              <a:gd name="connsiteY617" fmla="*/ 1677437 h 6858000"/>
              <a:gd name="connsiteX618" fmla="*/ 869293 w 7467600"/>
              <a:gd name="connsiteY618" fmla="*/ 1583214 h 6858000"/>
              <a:gd name="connsiteX619" fmla="*/ 751431 w 7467600"/>
              <a:gd name="connsiteY619" fmla="*/ 1405731 h 6858000"/>
              <a:gd name="connsiteX620" fmla="*/ 655236 w 7467600"/>
              <a:gd name="connsiteY620" fmla="*/ 1268632 h 6858000"/>
              <a:gd name="connsiteX621" fmla="*/ 6516292 w 7467600"/>
              <a:gd name="connsiteY621" fmla="*/ 1263064 h 6858000"/>
              <a:gd name="connsiteX622" fmla="*/ 5736320 w 7467600"/>
              <a:gd name="connsiteY622" fmla="*/ 1501803 h 6858000"/>
              <a:gd name="connsiteX623" fmla="*/ 6516292 w 7467600"/>
              <a:gd name="connsiteY623" fmla="*/ 1263064 h 6858000"/>
              <a:gd name="connsiteX624" fmla="*/ 291466 w 7467600"/>
              <a:gd name="connsiteY624" fmla="*/ 1250369 h 6858000"/>
              <a:gd name="connsiteX625" fmla="*/ 323180 w 7467600"/>
              <a:gd name="connsiteY625" fmla="*/ 1435283 h 6858000"/>
              <a:gd name="connsiteX626" fmla="*/ 349381 w 7467600"/>
              <a:gd name="connsiteY626" fmla="*/ 1875041 h 6858000"/>
              <a:gd name="connsiteX627" fmla="*/ 374363 w 7467600"/>
              <a:gd name="connsiteY627" fmla="*/ 1506494 h 6858000"/>
              <a:gd name="connsiteX628" fmla="*/ 302168 w 7467600"/>
              <a:gd name="connsiteY628" fmla="*/ 1274495 h 6858000"/>
              <a:gd name="connsiteX629" fmla="*/ 291466 w 7467600"/>
              <a:gd name="connsiteY629" fmla="*/ 1250369 h 6858000"/>
              <a:gd name="connsiteX630" fmla="*/ 678222 w 7467600"/>
              <a:gd name="connsiteY630" fmla="*/ 1248670 h 6858000"/>
              <a:gd name="connsiteX631" fmla="*/ 775536 w 7467600"/>
              <a:gd name="connsiteY631" fmla="*/ 1388015 h 6858000"/>
              <a:gd name="connsiteX632" fmla="*/ 894529 w 7467600"/>
              <a:gd name="connsiteY632" fmla="*/ 1567739 h 6858000"/>
              <a:gd name="connsiteX633" fmla="*/ 948000 w 7467600"/>
              <a:gd name="connsiteY633" fmla="*/ 1663088 h 6858000"/>
              <a:gd name="connsiteX634" fmla="*/ 1006812 w 7467600"/>
              <a:gd name="connsiteY634" fmla="*/ 1767683 h 6858000"/>
              <a:gd name="connsiteX635" fmla="*/ 1149133 w 7467600"/>
              <a:gd name="connsiteY635" fmla="*/ 1971513 h 6858000"/>
              <a:gd name="connsiteX636" fmla="*/ 1333952 w 7467600"/>
              <a:gd name="connsiteY636" fmla="*/ 2251620 h 6858000"/>
              <a:gd name="connsiteX637" fmla="*/ 1337329 w 7467600"/>
              <a:gd name="connsiteY637" fmla="*/ 2258350 h 6858000"/>
              <a:gd name="connsiteX638" fmla="*/ 1014726 w 7467600"/>
              <a:gd name="connsiteY638" fmla="*/ 1615556 h 6858000"/>
              <a:gd name="connsiteX639" fmla="*/ 678222 w 7467600"/>
              <a:gd name="connsiteY639" fmla="*/ 1248670 h 6858000"/>
              <a:gd name="connsiteX640" fmla="*/ 6691602 w 7467600"/>
              <a:gd name="connsiteY640" fmla="*/ 1140573 h 6858000"/>
              <a:gd name="connsiteX641" fmla="*/ 6571100 w 7467600"/>
              <a:gd name="connsiteY641" fmla="*/ 1183662 h 6858000"/>
              <a:gd name="connsiteX642" fmla="*/ 6241687 w 7467600"/>
              <a:gd name="connsiteY642" fmla="*/ 1257600 h 6858000"/>
              <a:gd name="connsiteX643" fmla="*/ 5693009 w 7467600"/>
              <a:gd name="connsiteY643" fmla="*/ 1478256 h 6858000"/>
              <a:gd name="connsiteX644" fmla="*/ 6548420 w 7467600"/>
              <a:gd name="connsiteY644" fmla="*/ 1214599 h 6858000"/>
              <a:gd name="connsiteX645" fmla="*/ 6605473 w 7467600"/>
              <a:gd name="connsiteY645" fmla="*/ 1184686 h 6858000"/>
              <a:gd name="connsiteX646" fmla="*/ 6691602 w 7467600"/>
              <a:gd name="connsiteY646" fmla="*/ 1140573 h 6858000"/>
              <a:gd name="connsiteX647" fmla="*/ 4002475 w 7467600"/>
              <a:gd name="connsiteY647" fmla="*/ 1037802 h 6858000"/>
              <a:gd name="connsiteX648" fmla="*/ 4000324 w 7467600"/>
              <a:gd name="connsiteY648" fmla="*/ 1039362 h 6858000"/>
              <a:gd name="connsiteX649" fmla="*/ 4002862 w 7467600"/>
              <a:gd name="connsiteY649" fmla="*/ 1042866 h 6858000"/>
              <a:gd name="connsiteX650" fmla="*/ 4002475 w 7467600"/>
              <a:gd name="connsiteY650" fmla="*/ 1037802 h 6858000"/>
              <a:gd name="connsiteX651" fmla="*/ 506322 w 7467600"/>
              <a:gd name="connsiteY651" fmla="*/ 1020997 h 6858000"/>
              <a:gd name="connsiteX652" fmla="*/ 533068 w 7467600"/>
              <a:gd name="connsiteY652" fmla="*/ 1029409 h 6858000"/>
              <a:gd name="connsiteX653" fmla="*/ 1232525 w 7467600"/>
              <a:gd name="connsiteY653" fmla="*/ 1804675 h 6858000"/>
              <a:gd name="connsiteX654" fmla="*/ 1388858 w 7467600"/>
              <a:gd name="connsiteY654" fmla="*/ 2368011 h 6858000"/>
              <a:gd name="connsiteX655" fmla="*/ 1384098 w 7467600"/>
              <a:gd name="connsiteY655" fmla="*/ 2378125 h 6858000"/>
              <a:gd name="connsiteX656" fmla="*/ 1425393 w 7467600"/>
              <a:gd name="connsiteY656" fmla="*/ 2589124 h 6858000"/>
              <a:gd name="connsiteX657" fmla="*/ 1424001 w 7467600"/>
              <a:gd name="connsiteY657" fmla="*/ 2597541 h 6858000"/>
              <a:gd name="connsiteX658" fmla="*/ 2152729 w 7467600"/>
              <a:gd name="connsiteY658" fmla="*/ 2864487 h 6858000"/>
              <a:gd name="connsiteX659" fmla="*/ 2020609 w 7467600"/>
              <a:gd name="connsiteY659" fmla="*/ 2539671 h 6858000"/>
              <a:gd name="connsiteX660" fmla="*/ 2018920 w 7467600"/>
              <a:gd name="connsiteY660" fmla="*/ 2536309 h 6858000"/>
              <a:gd name="connsiteX661" fmla="*/ 1342441 w 7467600"/>
              <a:gd name="connsiteY661" fmla="*/ 1173017 h 6858000"/>
              <a:gd name="connsiteX662" fmla="*/ 1367925 w 7467600"/>
              <a:gd name="connsiteY662" fmla="*/ 1135648 h 6858000"/>
              <a:gd name="connsiteX663" fmla="*/ 1771401 w 7467600"/>
              <a:gd name="connsiteY663" fmla="*/ 1806673 h 6858000"/>
              <a:gd name="connsiteX664" fmla="*/ 1972385 w 7467600"/>
              <a:gd name="connsiteY664" fmla="*/ 2198735 h 6858000"/>
              <a:gd name="connsiteX665" fmla="*/ 2040892 w 7467600"/>
              <a:gd name="connsiteY665" fmla="*/ 2405205 h 6858000"/>
              <a:gd name="connsiteX666" fmla="*/ 2131689 w 7467600"/>
              <a:gd name="connsiteY666" fmla="*/ 1936926 h 6858000"/>
              <a:gd name="connsiteX667" fmla="*/ 2454820 w 7467600"/>
              <a:gd name="connsiteY667" fmla="*/ 1248808 h 6858000"/>
              <a:gd name="connsiteX668" fmla="*/ 2492512 w 7467600"/>
              <a:gd name="connsiteY668" fmla="*/ 1302920 h 6858000"/>
              <a:gd name="connsiteX669" fmla="*/ 2081216 w 7467600"/>
              <a:gd name="connsiteY669" fmla="*/ 2527513 h 6858000"/>
              <a:gd name="connsiteX670" fmla="*/ 2081211 w 7467600"/>
              <a:gd name="connsiteY670" fmla="*/ 2528916 h 6858000"/>
              <a:gd name="connsiteX671" fmla="*/ 2199067 w 7467600"/>
              <a:gd name="connsiteY671" fmla="*/ 2884061 h 6858000"/>
              <a:gd name="connsiteX672" fmla="*/ 3192586 w 7467600"/>
              <a:gd name="connsiteY672" fmla="*/ 3411496 h 6858000"/>
              <a:gd name="connsiteX673" fmla="*/ 3182620 w 7467600"/>
              <a:gd name="connsiteY673" fmla="*/ 3483279 h 6858000"/>
              <a:gd name="connsiteX674" fmla="*/ 2435119 w 7467600"/>
              <a:gd name="connsiteY674" fmla="*/ 3080173 h 6858000"/>
              <a:gd name="connsiteX675" fmla="*/ 2410152 w 7467600"/>
              <a:gd name="connsiteY675" fmla="*/ 3063751 h 6858000"/>
              <a:gd name="connsiteX676" fmla="*/ 2408099 w 7467600"/>
              <a:gd name="connsiteY676" fmla="*/ 3064403 h 6858000"/>
              <a:gd name="connsiteX677" fmla="*/ 2407218 w 7467600"/>
              <a:gd name="connsiteY677" fmla="*/ 3070324 h 6858000"/>
              <a:gd name="connsiteX678" fmla="*/ 2380138 w 7467600"/>
              <a:gd name="connsiteY678" fmla="*/ 3099341 h 6858000"/>
              <a:gd name="connsiteX679" fmla="*/ 1765923 w 7467600"/>
              <a:gd name="connsiteY679" fmla="*/ 3581043 h 6858000"/>
              <a:gd name="connsiteX680" fmla="*/ 1702258 w 7467600"/>
              <a:gd name="connsiteY680" fmla="*/ 3612286 h 6858000"/>
              <a:gd name="connsiteX681" fmla="*/ 1538370 w 7467600"/>
              <a:gd name="connsiteY681" fmla="*/ 3811804 h 6858000"/>
              <a:gd name="connsiteX682" fmla="*/ 542867 w 7467600"/>
              <a:gd name="connsiteY682" fmla="*/ 4944092 h 6858000"/>
              <a:gd name="connsiteX683" fmla="*/ 515800 w 7467600"/>
              <a:gd name="connsiteY683" fmla="*/ 4862180 h 6858000"/>
              <a:gd name="connsiteX684" fmla="*/ 909145 w 7467600"/>
              <a:gd name="connsiteY684" fmla="*/ 4199225 h 6858000"/>
              <a:gd name="connsiteX685" fmla="*/ 1214067 w 7467600"/>
              <a:gd name="connsiteY685" fmla="*/ 3908561 h 6858000"/>
              <a:gd name="connsiteX686" fmla="*/ 640967 w 7467600"/>
              <a:gd name="connsiteY686" fmla="*/ 4105601 h 6858000"/>
              <a:gd name="connsiteX687" fmla="*/ 112563 w 7467600"/>
              <a:gd name="connsiteY687" fmla="*/ 4396952 h 6858000"/>
              <a:gd name="connsiteX688" fmla="*/ 0 w 7467600"/>
              <a:gd name="connsiteY688" fmla="*/ 4466006 h 6858000"/>
              <a:gd name="connsiteX689" fmla="*/ 0 w 7467600"/>
              <a:gd name="connsiteY689" fmla="*/ 4233763 h 6858000"/>
              <a:gd name="connsiteX690" fmla="*/ 36881 w 7467600"/>
              <a:gd name="connsiteY690" fmla="*/ 4200118 h 6858000"/>
              <a:gd name="connsiteX691" fmla="*/ 910534 w 7467600"/>
              <a:gd name="connsiteY691" fmla="*/ 3629753 h 6858000"/>
              <a:gd name="connsiteX692" fmla="*/ 1578717 w 7467600"/>
              <a:gd name="connsiteY692" fmla="*/ 3575982 h 6858000"/>
              <a:gd name="connsiteX693" fmla="*/ 2338780 w 7467600"/>
              <a:gd name="connsiteY693" fmla="*/ 3033725 h 6858000"/>
              <a:gd name="connsiteX694" fmla="*/ 1807991 w 7467600"/>
              <a:gd name="connsiteY694" fmla="*/ 2807184 h 6858000"/>
              <a:gd name="connsiteX695" fmla="*/ 1416358 w 7467600"/>
              <a:gd name="connsiteY695" fmla="*/ 3112571 h 6858000"/>
              <a:gd name="connsiteX696" fmla="*/ 939066 w 7467600"/>
              <a:gd name="connsiteY696" fmla="*/ 3378798 h 6858000"/>
              <a:gd name="connsiteX697" fmla="*/ 115099 w 7467600"/>
              <a:gd name="connsiteY697" fmla="*/ 3607650 h 6858000"/>
              <a:gd name="connsiteX698" fmla="*/ 97284 w 7467600"/>
              <a:gd name="connsiteY698" fmla="*/ 3520393 h 6858000"/>
              <a:gd name="connsiteX699" fmla="*/ 922050 w 7467600"/>
              <a:gd name="connsiteY699" fmla="*/ 3074867 h 6858000"/>
              <a:gd name="connsiteX700" fmla="*/ 1405265 w 7467600"/>
              <a:gd name="connsiteY700" fmla="*/ 3016319 h 6858000"/>
              <a:gd name="connsiteX701" fmla="*/ 1407512 w 7467600"/>
              <a:gd name="connsiteY701" fmla="*/ 3018001 h 6858000"/>
              <a:gd name="connsiteX702" fmla="*/ 1726266 w 7467600"/>
              <a:gd name="connsiteY702" fmla="*/ 2777274 h 6858000"/>
              <a:gd name="connsiteX703" fmla="*/ 625390 w 7467600"/>
              <a:gd name="connsiteY703" fmla="*/ 2514541 h 6858000"/>
              <a:gd name="connsiteX704" fmla="*/ 619799 w 7467600"/>
              <a:gd name="connsiteY704" fmla="*/ 2527180 h 6858000"/>
              <a:gd name="connsiteX705" fmla="*/ 310030 w 7467600"/>
              <a:gd name="connsiteY705" fmla="*/ 2771818 h 6858000"/>
              <a:gd name="connsiteX706" fmla="*/ 173877 w 7467600"/>
              <a:gd name="connsiteY706" fmla="*/ 2937056 h 6858000"/>
              <a:gd name="connsiteX707" fmla="*/ 77889 w 7467600"/>
              <a:gd name="connsiteY707" fmla="*/ 3138440 h 6858000"/>
              <a:gd name="connsiteX708" fmla="*/ 0 w 7467600"/>
              <a:gd name="connsiteY708" fmla="*/ 3271395 h 6858000"/>
              <a:gd name="connsiteX709" fmla="*/ 0 w 7467600"/>
              <a:gd name="connsiteY709" fmla="*/ 3153002 h 6858000"/>
              <a:gd name="connsiteX710" fmla="*/ 2386 w 7467600"/>
              <a:gd name="connsiteY710" fmla="*/ 3149203 h 6858000"/>
              <a:gd name="connsiteX711" fmla="*/ 89753 w 7467600"/>
              <a:gd name="connsiteY711" fmla="*/ 2987702 h 6858000"/>
              <a:gd name="connsiteX712" fmla="*/ 76869 w 7467600"/>
              <a:gd name="connsiteY712" fmla="*/ 3005404 h 6858000"/>
              <a:gd name="connsiteX713" fmla="*/ 32049 w 7467600"/>
              <a:gd name="connsiteY713" fmla="*/ 3065814 h 6858000"/>
              <a:gd name="connsiteX714" fmla="*/ 0 w 7467600"/>
              <a:gd name="connsiteY714" fmla="*/ 3108744 h 6858000"/>
              <a:gd name="connsiteX715" fmla="*/ 0 w 7467600"/>
              <a:gd name="connsiteY715" fmla="*/ 3058059 h 6858000"/>
              <a:gd name="connsiteX716" fmla="*/ 7610 w 7467600"/>
              <a:gd name="connsiteY716" fmla="*/ 3047889 h 6858000"/>
              <a:gd name="connsiteX717" fmla="*/ 52419 w 7467600"/>
              <a:gd name="connsiteY717" fmla="*/ 2987479 h 6858000"/>
              <a:gd name="connsiteX718" fmla="*/ 59142 w 7467600"/>
              <a:gd name="connsiteY718" fmla="*/ 2978488 h 6858000"/>
              <a:gd name="connsiteX719" fmla="*/ 0 w 7467600"/>
              <a:gd name="connsiteY719" fmla="*/ 3015334 h 6858000"/>
              <a:gd name="connsiteX720" fmla="*/ 0 w 7467600"/>
              <a:gd name="connsiteY720" fmla="*/ 2914286 h 6858000"/>
              <a:gd name="connsiteX721" fmla="*/ 36383 w 7467600"/>
              <a:gd name="connsiteY721" fmla="*/ 2901128 h 6858000"/>
              <a:gd name="connsiteX722" fmla="*/ 156329 w 7467600"/>
              <a:gd name="connsiteY722" fmla="*/ 2840533 h 6858000"/>
              <a:gd name="connsiteX723" fmla="*/ 358355 w 7467600"/>
              <a:gd name="connsiteY723" fmla="*/ 2620471 h 6858000"/>
              <a:gd name="connsiteX724" fmla="*/ 510577 w 7467600"/>
              <a:gd name="connsiteY724" fmla="*/ 2501244 h 6858000"/>
              <a:gd name="connsiteX725" fmla="*/ 211967 w 7467600"/>
              <a:gd name="connsiteY725" fmla="*/ 2479171 h 6858000"/>
              <a:gd name="connsiteX726" fmla="*/ 0 w 7467600"/>
              <a:gd name="connsiteY726" fmla="*/ 2476398 h 6858000"/>
              <a:gd name="connsiteX727" fmla="*/ 0 w 7467600"/>
              <a:gd name="connsiteY727" fmla="*/ 2389189 h 6858000"/>
              <a:gd name="connsiteX728" fmla="*/ 103062 w 7467600"/>
              <a:gd name="connsiteY728" fmla="*/ 2389518 h 6858000"/>
              <a:gd name="connsiteX729" fmla="*/ 510734 w 7467600"/>
              <a:gd name="connsiteY729" fmla="*/ 2416201 h 6858000"/>
              <a:gd name="connsiteX730" fmla="*/ 279257 w 7467600"/>
              <a:gd name="connsiteY730" fmla="*/ 2092102 h 6858000"/>
              <a:gd name="connsiteX731" fmla="*/ 65265 w 7467600"/>
              <a:gd name="connsiteY731" fmla="*/ 2006049 h 6858000"/>
              <a:gd name="connsiteX732" fmla="*/ 0 w 7467600"/>
              <a:gd name="connsiteY732" fmla="*/ 1982532 h 6858000"/>
              <a:gd name="connsiteX733" fmla="*/ 0 w 7467600"/>
              <a:gd name="connsiteY733" fmla="*/ 1912789 h 6858000"/>
              <a:gd name="connsiteX734" fmla="*/ 97460 w 7467600"/>
              <a:gd name="connsiteY734" fmla="*/ 1953725 h 6858000"/>
              <a:gd name="connsiteX735" fmla="*/ 221272 w 7467600"/>
              <a:gd name="connsiteY735" fmla="*/ 1980766 h 6858000"/>
              <a:gd name="connsiteX736" fmla="*/ 116765 w 7467600"/>
              <a:gd name="connsiteY736" fmla="*/ 1911033 h 6858000"/>
              <a:gd name="connsiteX737" fmla="*/ 16405 w 7467600"/>
              <a:gd name="connsiteY737" fmla="*/ 1803412 h 6858000"/>
              <a:gd name="connsiteX738" fmla="*/ 0 w 7467600"/>
              <a:gd name="connsiteY738" fmla="*/ 1784777 h 6858000"/>
              <a:gd name="connsiteX739" fmla="*/ 0 w 7467600"/>
              <a:gd name="connsiteY739" fmla="*/ 1740082 h 6858000"/>
              <a:gd name="connsiteX740" fmla="*/ 39394 w 7467600"/>
              <a:gd name="connsiteY740" fmla="*/ 1784856 h 6858000"/>
              <a:gd name="connsiteX741" fmla="*/ 135813 w 7467600"/>
              <a:gd name="connsiteY741" fmla="*/ 1888838 h 6858000"/>
              <a:gd name="connsiteX742" fmla="*/ 242575 w 7467600"/>
              <a:gd name="connsiteY742" fmla="*/ 1958841 h 6858000"/>
              <a:gd name="connsiteX743" fmla="*/ 82197 w 7467600"/>
              <a:gd name="connsiteY743" fmla="*/ 1754826 h 6858000"/>
              <a:gd name="connsiteX744" fmla="*/ 0 w 7467600"/>
              <a:gd name="connsiteY744" fmla="*/ 1679650 h 6858000"/>
              <a:gd name="connsiteX745" fmla="*/ 0 w 7467600"/>
              <a:gd name="connsiteY745" fmla="*/ 1602463 h 6858000"/>
              <a:gd name="connsiteX746" fmla="*/ 84689 w 7467600"/>
              <a:gd name="connsiteY746" fmla="*/ 1677442 h 6858000"/>
              <a:gd name="connsiteX747" fmla="*/ 298437 w 7467600"/>
              <a:gd name="connsiteY747" fmla="*/ 1968019 h 6858000"/>
              <a:gd name="connsiteX748" fmla="*/ 227269 w 7467600"/>
              <a:gd name="connsiteY748" fmla="*/ 1114064 h 6858000"/>
              <a:gd name="connsiteX749" fmla="*/ 248003 w 7467600"/>
              <a:gd name="connsiteY749" fmla="*/ 1089613 h 6858000"/>
              <a:gd name="connsiteX750" fmla="*/ 427020 w 7467600"/>
              <a:gd name="connsiteY750" fmla="*/ 1619803 h 6858000"/>
              <a:gd name="connsiteX751" fmla="*/ 340345 w 7467600"/>
              <a:gd name="connsiteY751" fmla="*/ 2027739 h 6858000"/>
              <a:gd name="connsiteX752" fmla="*/ 360865 w 7467600"/>
              <a:gd name="connsiteY752" fmla="*/ 2044827 h 6858000"/>
              <a:gd name="connsiteX753" fmla="*/ 560414 w 7467600"/>
              <a:gd name="connsiteY753" fmla="*/ 2421457 h 6858000"/>
              <a:gd name="connsiteX754" fmla="*/ 1359703 w 7467600"/>
              <a:gd name="connsiteY754" fmla="*/ 2578554 h 6858000"/>
              <a:gd name="connsiteX755" fmla="*/ 1359422 w 7467600"/>
              <a:gd name="connsiteY755" fmla="*/ 2577994 h 6858000"/>
              <a:gd name="connsiteX756" fmla="*/ 828701 w 7467600"/>
              <a:gd name="connsiteY756" fmla="*/ 1839520 h 6858000"/>
              <a:gd name="connsiteX757" fmla="*/ 494427 w 7467600"/>
              <a:gd name="connsiteY757" fmla="*/ 1092333 h 6858000"/>
              <a:gd name="connsiteX758" fmla="*/ 506322 w 7467600"/>
              <a:gd name="connsiteY758" fmla="*/ 1020997 h 6858000"/>
              <a:gd name="connsiteX759" fmla="*/ 4570198 w 7467600"/>
              <a:gd name="connsiteY759" fmla="*/ 978081 h 6858000"/>
              <a:gd name="connsiteX760" fmla="*/ 4523691 w 7467600"/>
              <a:gd name="connsiteY760" fmla="*/ 1127776 h 6858000"/>
              <a:gd name="connsiteX761" fmla="*/ 4509875 w 7467600"/>
              <a:gd name="connsiteY761" fmla="*/ 1167552 h 6858000"/>
              <a:gd name="connsiteX762" fmla="*/ 4478168 w 7467600"/>
              <a:gd name="connsiteY762" fmla="*/ 1260735 h 6858000"/>
              <a:gd name="connsiteX763" fmla="*/ 4409309 w 7467600"/>
              <a:gd name="connsiteY763" fmla="*/ 1666996 h 6858000"/>
              <a:gd name="connsiteX764" fmla="*/ 4370031 w 7467600"/>
              <a:gd name="connsiteY764" fmla="*/ 1955666 h 6858000"/>
              <a:gd name="connsiteX765" fmla="*/ 4570198 w 7467600"/>
              <a:gd name="connsiteY765" fmla="*/ 978081 h 6858000"/>
              <a:gd name="connsiteX766" fmla="*/ 4557898 w 7467600"/>
              <a:gd name="connsiteY766" fmla="*/ 900011 h 6858000"/>
              <a:gd name="connsiteX767" fmla="*/ 4344840 w 7467600"/>
              <a:gd name="connsiteY767" fmla="*/ 1922038 h 6858000"/>
              <a:gd name="connsiteX768" fmla="*/ 4378710 w 7467600"/>
              <a:gd name="connsiteY768" fmla="*/ 1665516 h 6858000"/>
              <a:gd name="connsiteX769" fmla="*/ 4448798 w 7467600"/>
              <a:gd name="connsiteY769" fmla="*/ 1253024 h 6858000"/>
              <a:gd name="connsiteX770" fmla="*/ 4480315 w 7467600"/>
              <a:gd name="connsiteY770" fmla="*/ 1158454 h 6858000"/>
              <a:gd name="connsiteX771" fmla="*/ 4494133 w 7467600"/>
              <a:gd name="connsiteY771" fmla="*/ 1118676 h 6858000"/>
              <a:gd name="connsiteX772" fmla="*/ 4557898 w 7467600"/>
              <a:gd name="connsiteY772" fmla="*/ 900011 h 6858000"/>
              <a:gd name="connsiteX773" fmla="*/ 5870151 w 7467600"/>
              <a:gd name="connsiteY773" fmla="*/ 898890 h 6858000"/>
              <a:gd name="connsiteX774" fmla="*/ 5861335 w 7467600"/>
              <a:gd name="connsiteY774" fmla="*/ 899177 h 6858000"/>
              <a:gd name="connsiteX775" fmla="*/ 5843702 w 7467600"/>
              <a:gd name="connsiteY775" fmla="*/ 899748 h 6858000"/>
              <a:gd name="connsiteX776" fmla="*/ 5651107 w 7467600"/>
              <a:gd name="connsiteY776" fmla="*/ 920306 h 6858000"/>
              <a:gd name="connsiteX777" fmla="*/ 5459407 w 7467600"/>
              <a:gd name="connsiteY777" fmla="*/ 940975 h 6858000"/>
              <a:gd name="connsiteX778" fmla="*/ 5374846 w 7467600"/>
              <a:gd name="connsiteY778" fmla="*/ 941988 h 6858000"/>
              <a:gd name="connsiteX779" fmla="*/ 5256105 w 7467600"/>
              <a:gd name="connsiteY779" fmla="*/ 945632 h 6858000"/>
              <a:gd name="connsiteX780" fmla="*/ 5107071 w 7467600"/>
              <a:gd name="connsiteY780" fmla="*/ 969720 h 6858000"/>
              <a:gd name="connsiteX781" fmla="*/ 4998681 w 7467600"/>
              <a:gd name="connsiteY781" fmla="*/ 988771 h 6858000"/>
              <a:gd name="connsiteX782" fmla="*/ 5870151 w 7467600"/>
              <a:gd name="connsiteY782" fmla="*/ 898890 h 6858000"/>
              <a:gd name="connsiteX783" fmla="*/ 5504425 w 7467600"/>
              <a:gd name="connsiteY783" fmla="*/ 848067 h 6858000"/>
              <a:gd name="connsiteX784" fmla="*/ 4968849 w 7467600"/>
              <a:gd name="connsiteY784" fmla="*/ 962318 h 6858000"/>
              <a:gd name="connsiteX785" fmla="*/ 5104039 w 7467600"/>
              <a:gd name="connsiteY785" fmla="*/ 940634 h 6858000"/>
              <a:gd name="connsiteX786" fmla="*/ 5256311 w 7467600"/>
              <a:gd name="connsiteY786" fmla="*/ 916490 h 6858000"/>
              <a:gd name="connsiteX787" fmla="*/ 5377381 w 7467600"/>
              <a:gd name="connsiteY787" fmla="*/ 912671 h 6858000"/>
              <a:gd name="connsiteX788" fmla="*/ 5460148 w 7467600"/>
              <a:gd name="connsiteY788" fmla="*/ 911442 h 6858000"/>
              <a:gd name="connsiteX789" fmla="*/ 5648971 w 7467600"/>
              <a:gd name="connsiteY789" fmla="*/ 891331 h 6858000"/>
              <a:gd name="connsiteX790" fmla="*/ 5844807 w 7467600"/>
              <a:gd name="connsiteY790" fmla="*/ 870718 h 6858000"/>
              <a:gd name="connsiteX791" fmla="*/ 5862975 w 7467600"/>
              <a:gd name="connsiteY791" fmla="*/ 869756 h 6858000"/>
              <a:gd name="connsiteX792" fmla="*/ 5920887 w 7467600"/>
              <a:gd name="connsiteY792" fmla="*/ 865929 h 6858000"/>
              <a:gd name="connsiteX793" fmla="*/ 5504425 w 7467600"/>
              <a:gd name="connsiteY793" fmla="*/ 848067 h 6858000"/>
              <a:gd name="connsiteX794" fmla="*/ 3607114 w 7467600"/>
              <a:gd name="connsiteY794" fmla="*/ 467441 h 6858000"/>
              <a:gd name="connsiteX795" fmla="*/ 3296242 w 7467600"/>
              <a:gd name="connsiteY795" fmla="*/ 807991 h 6858000"/>
              <a:gd name="connsiteX796" fmla="*/ 3174674 w 7467600"/>
              <a:gd name="connsiteY796" fmla="*/ 919759 h 6858000"/>
              <a:gd name="connsiteX797" fmla="*/ 3042978 w 7467600"/>
              <a:gd name="connsiteY797" fmla="*/ 1054894 h 6858000"/>
              <a:gd name="connsiteX798" fmla="*/ 2968914 w 7467600"/>
              <a:gd name="connsiteY798" fmla="*/ 1133756 h 6858000"/>
              <a:gd name="connsiteX799" fmla="*/ 3103823 w 7467600"/>
              <a:gd name="connsiteY799" fmla="*/ 1026814 h 6858000"/>
              <a:gd name="connsiteX800" fmla="*/ 3607114 w 7467600"/>
              <a:gd name="connsiteY800" fmla="*/ 467441 h 6858000"/>
              <a:gd name="connsiteX801" fmla="*/ 3744487 w 7467600"/>
              <a:gd name="connsiteY801" fmla="*/ 383136 h 6858000"/>
              <a:gd name="connsiteX802" fmla="*/ 3970213 w 7467600"/>
              <a:gd name="connsiteY802" fmla="*/ 995559 h 6858000"/>
              <a:gd name="connsiteX803" fmla="*/ 3744487 w 7467600"/>
              <a:gd name="connsiteY803" fmla="*/ 383136 h 6858000"/>
              <a:gd name="connsiteX804" fmla="*/ 3624562 w 7467600"/>
              <a:gd name="connsiteY804" fmla="*/ 367041 h 6858000"/>
              <a:gd name="connsiteX805" fmla="*/ 3489712 w 7467600"/>
              <a:gd name="connsiteY805" fmla="*/ 485386 h 6858000"/>
              <a:gd name="connsiteX806" fmla="*/ 3182994 w 7467600"/>
              <a:gd name="connsiteY806" fmla="*/ 828265 h 6858000"/>
              <a:gd name="connsiteX807" fmla="*/ 2892114 w 7467600"/>
              <a:gd name="connsiteY807" fmla="*/ 1172635 h 6858000"/>
              <a:gd name="connsiteX808" fmla="*/ 3021459 w 7467600"/>
              <a:gd name="connsiteY808" fmla="*/ 1035385 h 6858000"/>
              <a:gd name="connsiteX809" fmla="*/ 3153873 w 7467600"/>
              <a:gd name="connsiteY809" fmla="*/ 898971 h 6858000"/>
              <a:gd name="connsiteX810" fmla="*/ 3276511 w 7467600"/>
              <a:gd name="connsiteY810" fmla="*/ 786423 h 6858000"/>
              <a:gd name="connsiteX811" fmla="*/ 3584154 w 7467600"/>
              <a:gd name="connsiteY811" fmla="*/ 448218 h 6858000"/>
              <a:gd name="connsiteX812" fmla="*/ 3624562 w 7467600"/>
              <a:gd name="connsiteY812" fmla="*/ 367041 h 6858000"/>
              <a:gd name="connsiteX813" fmla="*/ 3766672 w 7467600"/>
              <a:gd name="connsiteY813" fmla="*/ 359429 h 6858000"/>
              <a:gd name="connsiteX814" fmla="*/ 3996338 w 7467600"/>
              <a:gd name="connsiteY814" fmla="*/ 968237 h 6858000"/>
              <a:gd name="connsiteX815" fmla="*/ 3766672 w 7467600"/>
              <a:gd name="connsiteY815" fmla="*/ 359429 h 6858000"/>
              <a:gd name="connsiteX816" fmla="*/ 5805386 w 7467600"/>
              <a:gd name="connsiteY816" fmla="*/ 239240 h 6858000"/>
              <a:gd name="connsiteX817" fmla="*/ 5736947 w 7467600"/>
              <a:gd name="connsiteY817" fmla="*/ 261367 h 6858000"/>
              <a:gd name="connsiteX818" fmla="*/ 5427012 w 7467600"/>
              <a:gd name="connsiteY818" fmla="*/ 311272 h 6858000"/>
              <a:gd name="connsiteX819" fmla="*/ 5147818 w 7467600"/>
              <a:gd name="connsiteY819" fmla="*/ 322112 h 6858000"/>
              <a:gd name="connsiteX820" fmla="*/ 5060854 w 7467600"/>
              <a:gd name="connsiteY820" fmla="*/ 311882 h 6858000"/>
              <a:gd name="connsiteX821" fmla="*/ 4945989 w 7467600"/>
              <a:gd name="connsiteY821" fmla="*/ 300516 h 6858000"/>
              <a:gd name="connsiteX822" fmla="*/ 5410479 w 7467600"/>
              <a:gd name="connsiteY822" fmla="*/ 348434 h 6858000"/>
              <a:gd name="connsiteX823" fmla="*/ 5805386 w 7467600"/>
              <a:gd name="connsiteY823" fmla="*/ 239240 h 6858000"/>
              <a:gd name="connsiteX824" fmla="*/ 5905192 w 7467600"/>
              <a:gd name="connsiteY824" fmla="*/ 163079 h 6858000"/>
              <a:gd name="connsiteX825" fmla="*/ 5865655 w 7467600"/>
              <a:gd name="connsiteY825" fmla="*/ 171901 h 6858000"/>
              <a:gd name="connsiteX826" fmla="*/ 5259740 w 7467600"/>
              <a:gd name="connsiteY826" fmla="*/ 257013 h 6858000"/>
              <a:gd name="connsiteX827" fmla="*/ 5208466 w 7467600"/>
              <a:gd name="connsiteY827" fmla="*/ 257550 h 6858000"/>
              <a:gd name="connsiteX828" fmla="*/ 4980204 w 7467600"/>
              <a:gd name="connsiteY828" fmla="*/ 271903 h 6858000"/>
              <a:gd name="connsiteX829" fmla="*/ 5068068 w 7467600"/>
              <a:gd name="connsiteY829" fmla="*/ 282244 h 6858000"/>
              <a:gd name="connsiteX830" fmla="*/ 5153231 w 7467600"/>
              <a:gd name="connsiteY830" fmla="*/ 292240 h 6858000"/>
              <a:gd name="connsiteX831" fmla="*/ 5426491 w 7467600"/>
              <a:gd name="connsiteY831" fmla="*/ 281128 h 6858000"/>
              <a:gd name="connsiteX832" fmla="*/ 5731212 w 7467600"/>
              <a:gd name="connsiteY832" fmla="*/ 231951 h 6858000"/>
              <a:gd name="connsiteX833" fmla="*/ 5905192 w 7467600"/>
              <a:gd name="connsiteY833" fmla="*/ 163079 h 6858000"/>
              <a:gd name="connsiteX834" fmla="*/ 5944437 w 7467600"/>
              <a:gd name="connsiteY834" fmla="*/ 113829 h 6858000"/>
              <a:gd name="connsiteX835" fmla="*/ 5825032 w 7467600"/>
              <a:gd name="connsiteY835" fmla="*/ 146405 h 6858000"/>
              <a:gd name="connsiteX836" fmla="*/ 4955599 w 7467600"/>
              <a:gd name="connsiteY836" fmla="*/ 247008 h 6858000"/>
              <a:gd name="connsiteX837" fmla="*/ 5210104 w 7467600"/>
              <a:gd name="connsiteY837" fmla="*/ 228123 h 6858000"/>
              <a:gd name="connsiteX838" fmla="*/ 5261015 w 7467600"/>
              <a:gd name="connsiteY838" fmla="*/ 227087 h 6858000"/>
              <a:gd name="connsiteX839" fmla="*/ 5861181 w 7467600"/>
              <a:gd name="connsiteY839" fmla="*/ 143093 h 6858000"/>
              <a:gd name="connsiteX840" fmla="*/ 5961252 w 7467600"/>
              <a:gd name="connsiteY840" fmla="*/ 114820 h 6858000"/>
              <a:gd name="connsiteX841" fmla="*/ 5944437 w 7467600"/>
              <a:gd name="connsiteY841" fmla="*/ 113829 h 6858000"/>
              <a:gd name="connsiteX842" fmla="*/ 3882765 w 7467600"/>
              <a:gd name="connsiteY842" fmla="*/ 0 h 6858000"/>
              <a:gd name="connsiteX843" fmla="*/ 3995099 w 7467600"/>
              <a:gd name="connsiteY843" fmla="*/ 0 h 6858000"/>
              <a:gd name="connsiteX844" fmla="*/ 4163818 w 7467600"/>
              <a:gd name="connsiteY844" fmla="*/ 234104 h 6858000"/>
              <a:gd name="connsiteX845" fmla="*/ 4172099 w 7467600"/>
              <a:gd name="connsiteY845" fmla="*/ 234207 h 6858000"/>
              <a:gd name="connsiteX846" fmla="*/ 4784282 w 7467600"/>
              <a:gd name="connsiteY846" fmla="*/ 276561 h 6858000"/>
              <a:gd name="connsiteX847" fmla="*/ 4801687 w 7467600"/>
              <a:gd name="connsiteY847" fmla="*/ 267764 h 6858000"/>
              <a:gd name="connsiteX848" fmla="*/ 6082788 w 7467600"/>
              <a:gd name="connsiteY848" fmla="*/ 64119 h 6858000"/>
              <a:gd name="connsiteX849" fmla="*/ 6099442 w 7467600"/>
              <a:gd name="connsiteY849" fmla="*/ 82568 h 6858000"/>
              <a:gd name="connsiteX850" fmla="*/ 4804137 w 7467600"/>
              <a:gd name="connsiteY850" fmla="*/ 320931 h 6858000"/>
              <a:gd name="connsiteX851" fmla="*/ 4227047 w 7467600"/>
              <a:gd name="connsiteY851" fmla="*/ 313415 h 6858000"/>
              <a:gd name="connsiteX852" fmla="*/ 4346041 w 7467600"/>
              <a:gd name="connsiteY852" fmla="*/ 456086 h 6858000"/>
              <a:gd name="connsiteX853" fmla="*/ 4870967 w 7467600"/>
              <a:gd name="connsiteY853" fmla="*/ 963061 h 6858000"/>
              <a:gd name="connsiteX854" fmla="*/ 4889647 w 7467600"/>
              <a:gd name="connsiteY854" fmla="*/ 957147 h 6858000"/>
              <a:gd name="connsiteX855" fmla="*/ 5422504 w 7467600"/>
              <a:gd name="connsiteY855" fmla="*/ 805191 h 6858000"/>
              <a:gd name="connsiteX856" fmla="*/ 6087656 w 7467600"/>
              <a:gd name="connsiteY856" fmla="*/ 826703 h 6858000"/>
              <a:gd name="connsiteX857" fmla="*/ 6058717 w 7467600"/>
              <a:gd name="connsiteY857" fmla="*/ 865992 h 6858000"/>
              <a:gd name="connsiteX858" fmla="*/ 4974153 w 7467600"/>
              <a:gd name="connsiteY858" fmla="*/ 1045456 h 6858000"/>
              <a:gd name="connsiteX859" fmla="*/ 5627835 w 7467600"/>
              <a:gd name="connsiteY859" fmla="*/ 1472077 h 6858000"/>
              <a:gd name="connsiteX860" fmla="*/ 5629817 w 7467600"/>
              <a:gd name="connsiteY860" fmla="*/ 1471412 h 6858000"/>
              <a:gd name="connsiteX861" fmla="*/ 5634124 w 7467600"/>
              <a:gd name="connsiteY861" fmla="*/ 1470572 h 6858000"/>
              <a:gd name="connsiteX862" fmla="*/ 5755832 w 7467600"/>
              <a:gd name="connsiteY862" fmla="*/ 1383886 h 6858000"/>
              <a:gd name="connsiteX863" fmla="*/ 6014186 w 7467600"/>
              <a:gd name="connsiteY863" fmla="*/ 1279799 h 6858000"/>
              <a:gd name="connsiteX864" fmla="*/ 6901619 w 7467600"/>
              <a:gd name="connsiteY864" fmla="*/ 1047874 h 6858000"/>
              <a:gd name="connsiteX865" fmla="*/ 6931566 w 7467600"/>
              <a:gd name="connsiteY865" fmla="*/ 1062034 h 6858000"/>
              <a:gd name="connsiteX866" fmla="*/ 5790982 w 7467600"/>
              <a:gd name="connsiteY866" fmla="*/ 1561380 h 6858000"/>
              <a:gd name="connsiteX867" fmla="*/ 6188971 w 7467600"/>
              <a:gd name="connsiteY867" fmla="*/ 1755168 h 6858000"/>
              <a:gd name="connsiteX868" fmla="*/ 6202446 w 7467600"/>
              <a:gd name="connsiteY868" fmla="*/ 1752268 h 6858000"/>
              <a:gd name="connsiteX869" fmla="*/ 7179560 w 7467600"/>
              <a:gd name="connsiteY869" fmla="*/ 1467551 h 6858000"/>
              <a:gd name="connsiteX870" fmla="*/ 7158730 w 7467600"/>
              <a:gd name="connsiteY870" fmla="*/ 1507835 h 6858000"/>
              <a:gd name="connsiteX871" fmla="*/ 6326959 w 7467600"/>
              <a:gd name="connsiteY871" fmla="*/ 1817686 h 6858000"/>
              <a:gd name="connsiteX872" fmla="*/ 6537433 w 7467600"/>
              <a:gd name="connsiteY872" fmla="*/ 1907790 h 6858000"/>
              <a:gd name="connsiteX873" fmla="*/ 6550221 w 7467600"/>
              <a:gd name="connsiteY873" fmla="*/ 1910729 h 6858000"/>
              <a:gd name="connsiteX874" fmla="*/ 6964438 w 7467600"/>
              <a:gd name="connsiteY874" fmla="*/ 2209505 h 6858000"/>
              <a:gd name="connsiteX875" fmla="*/ 7367862 w 7467600"/>
              <a:gd name="connsiteY875" fmla="*/ 2806833 h 6858000"/>
              <a:gd name="connsiteX876" fmla="*/ 7364329 w 7467600"/>
              <a:gd name="connsiteY876" fmla="*/ 2826907 h 6858000"/>
              <a:gd name="connsiteX877" fmla="*/ 7290545 w 7467600"/>
              <a:gd name="connsiteY877" fmla="*/ 2850663 h 6858000"/>
              <a:gd name="connsiteX878" fmla="*/ 6472036 w 7467600"/>
              <a:gd name="connsiteY878" fmla="*/ 1959003 h 6858000"/>
              <a:gd name="connsiteX879" fmla="*/ 5792897 w 7467600"/>
              <a:gd name="connsiteY879" fmla="*/ 1647747 h 6858000"/>
              <a:gd name="connsiteX880" fmla="*/ 5842751 w 7467600"/>
              <a:gd name="connsiteY880" fmla="*/ 1816112 h 6858000"/>
              <a:gd name="connsiteX881" fmla="*/ 5847424 w 7467600"/>
              <a:gd name="connsiteY881" fmla="*/ 1815776 h 6858000"/>
              <a:gd name="connsiteX882" fmla="*/ 6399821 w 7467600"/>
              <a:gd name="connsiteY882" fmla="*/ 2344799 h 6858000"/>
              <a:gd name="connsiteX883" fmla="*/ 6323232 w 7467600"/>
              <a:gd name="connsiteY883" fmla="*/ 2389634 h 6858000"/>
              <a:gd name="connsiteX884" fmla="*/ 5942958 w 7467600"/>
              <a:gd name="connsiteY884" fmla="*/ 2077708 h 6858000"/>
              <a:gd name="connsiteX885" fmla="*/ 5921559 w 7467600"/>
              <a:gd name="connsiteY885" fmla="*/ 2378596 h 6858000"/>
              <a:gd name="connsiteX886" fmla="*/ 5817651 w 7467600"/>
              <a:gd name="connsiteY886" fmla="*/ 3023919 h 6858000"/>
              <a:gd name="connsiteX887" fmla="*/ 5729634 w 7467600"/>
              <a:gd name="connsiteY887" fmla="*/ 3051849 h 6858000"/>
              <a:gd name="connsiteX888" fmla="*/ 5611018 w 7467600"/>
              <a:gd name="connsiteY888" fmla="*/ 2316769 h 6858000"/>
              <a:gd name="connsiteX889" fmla="*/ 5687608 w 7467600"/>
              <a:gd name="connsiteY889" fmla="*/ 2039972 h 6858000"/>
              <a:gd name="connsiteX890" fmla="*/ 5657554 w 7467600"/>
              <a:gd name="connsiteY890" fmla="*/ 1576445 h 6858000"/>
              <a:gd name="connsiteX891" fmla="*/ 5150475 w 7467600"/>
              <a:gd name="connsiteY891" fmla="*/ 1274012 h 6858000"/>
              <a:gd name="connsiteX892" fmla="*/ 5349142 w 7467600"/>
              <a:gd name="connsiteY892" fmla="*/ 2204405 h 6858000"/>
              <a:gd name="connsiteX893" fmla="*/ 5262214 w 7467600"/>
              <a:gd name="connsiteY893" fmla="*/ 2233836 h 6858000"/>
              <a:gd name="connsiteX894" fmla="*/ 4981539 w 7467600"/>
              <a:gd name="connsiteY894" fmla="*/ 1542201 h 6858000"/>
              <a:gd name="connsiteX895" fmla="*/ 4958461 w 7467600"/>
              <a:gd name="connsiteY895" fmla="*/ 1136957 h 6858000"/>
              <a:gd name="connsiteX896" fmla="*/ 4655015 w 7467600"/>
              <a:gd name="connsiteY896" fmla="*/ 891426 h 6858000"/>
              <a:gd name="connsiteX897" fmla="*/ 4348002 w 7467600"/>
              <a:gd name="connsiteY897" fmla="*/ 2205895 h 6858000"/>
              <a:gd name="connsiteX898" fmla="*/ 4262250 w 7467600"/>
              <a:gd name="connsiteY898" fmla="*/ 2219972 h 6858000"/>
              <a:gd name="connsiteX899" fmla="*/ 4550611 w 7467600"/>
              <a:gd name="connsiteY899" fmla="*/ 817540 h 6858000"/>
              <a:gd name="connsiteX900" fmla="*/ 4564418 w 7467600"/>
              <a:gd name="connsiteY900" fmla="*/ 808293 h 6858000"/>
              <a:gd name="connsiteX901" fmla="*/ 4266388 w 7467600"/>
              <a:gd name="connsiteY901" fmla="*/ 500083 h 6858000"/>
              <a:gd name="connsiteX902" fmla="*/ 4032842 w 7467600"/>
              <a:gd name="connsiteY902" fmla="*/ 211809 h 6858000"/>
              <a:gd name="connsiteX903" fmla="*/ 3882765 w 7467600"/>
              <a:gd name="connsiteY903" fmla="*/ 0 h 6858000"/>
              <a:gd name="connsiteX904" fmla="*/ 3721337 w 7467600"/>
              <a:gd name="connsiteY904" fmla="*/ 0 h 6858000"/>
              <a:gd name="connsiteX905" fmla="*/ 3797544 w 7467600"/>
              <a:gd name="connsiteY905" fmla="*/ 0 h 6858000"/>
              <a:gd name="connsiteX906" fmla="*/ 3775734 w 7467600"/>
              <a:gd name="connsiteY906" fmla="*/ 95131 h 6858000"/>
              <a:gd name="connsiteX907" fmla="*/ 3724807 w 7467600"/>
              <a:gd name="connsiteY907" fmla="*/ 272257 h 6858000"/>
              <a:gd name="connsiteX908" fmla="*/ 3726844 w 7467600"/>
              <a:gd name="connsiteY908" fmla="*/ 282988 h 6858000"/>
              <a:gd name="connsiteX909" fmla="*/ 3742664 w 7467600"/>
              <a:gd name="connsiteY909" fmla="*/ 279918 h 6858000"/>
              <a:gd name="connsiteX910" fmla="*/ 4103910 w 7467600"/>
              <a:gd name="connsiteY910" fmla="*/ 1161917 h 6858000"/>
              <a:gd name="connsiteX911" fmla="*/ 4020269 w 7467600"/>
              <a:gd name="connsiteY911" fmla="*/ 1200406 h 6858000"/>
              <a:gd name="connsiteX912" fmla="*/ 3674882 w 7467600"/>
              <a:gd name="connsiteY912" fmla="*/ 488524 h 6858000"/>
              <a:gd name="connsiteX913" fmla="*/ 3132682 w 7467600"/>
              <a:gd name="connsiteY913" fmla="*/ 1072284 h 6858000"/>
              <a:gd name="connsiteX914" fmla="*/ 2716346 w 7467600"/>
              <a:gd name="connsiteY914" fmla="*/ 1276376 h 6858000"/>
              <a:gd name="connsiteX915" fmla="*/ 2716772 w 7467600"/>
              <a:gd name="connsiteY915" fmla="*/ 1255462 h 6858000"/>
              <a:gd name="connsiteX916" fmla="*/ 3471096 w 7467600"/>
              <a:gd name="connsiteY916" fmla="*/ 437072 h 6858000"/>
              <a:gd name="connsiteX917" fmla="*/ 3639057 w 7467600"/>
              <a:gd name="connsiteY917" fmla="*/ 286334 h 6858000"/>
              <a:gd name="connsiteX918" fmla="*/ 3640309 w 7467600"/>
              <a:gd name="connsiteY918" fmla="*/ 284664 h 6858000"/>
              <a:gd name="connsiteX919" fmla="*/ 3646022 w 7467600"/>
              <a:gd name="connsiteY919" fmla="*/ 276711 h 6858000"/>
              <a:gd name="connsiteX920" fmla="*/ 3707943 w 7467600"/>
              <a:gd name="connsiteY920" fmla="*/ 65958 h 6858000"/>
              <a:gd name="connsiteX921" fmla="*/ 3721337 w 7467600"/>
              <a:gd name="connsiteY921" fmla="*/ 0 h 6858000"/>
              <a:gd name="connsiteX922" fmla="*/ 2867960 w 7467600"/>
              <a:gd name="connsiteY922" fmla="*/ 0 h 6858000"/>
              <a:gd name="connsiteX923" fmla="*/ 2926351 w 7467600"/>
              <a:gd name="connsiteY923" fmla="*/ 0 h 6858000"/>
              <a:gd name="connsiteX924" fmla="*/ 2902823 w 7467600"/>
              <a:gd name="connsiteY924" fmla="*/ 262929 h 6858000"/>
              <a:gd name="connsiteX925" fmla="*/ 2940663 w 7467600"/>
              <a:gd name="connsiteY925" fmla="*/ 140884 h 6858000"/>
              <a:gd name="connsiteX926" fmla="*/ 2947039 w 7467600"/>
              <a:gd name="connsiteY926" fmla="*/ 122524 h 6858000"/>
              <a:gd name="connsiteX927" fmla="*/ 2984316 w 7467600"/>
              <a:gd name="connsiteY927" fmla="*/ 0 h 6858000"/>
              <a:gd name="connsiteX928" fmla="*/ 3016114 w 7467600"/>
              <a:gd name="connsiteY928" fmla="*/ 0 h 6858000"/>
              <a:gd name="connsiteX929" fmla="*/ 2979949 w 7467600"/>
              <a:gd name="connsiteY929" fmla="*/ 119274 h 6858000"/>
              <a:gd name="connsiteX930" fmla="*/ 3023879 w 7467600"/>
              <a:gd name="connsiteY930" fmla="*/ 0 h 6858000"/>
              <a:gd name="connsiteX931" fmla="*/ 3105400 w 7467600"/>
              <a:gd name="connsiteY931" fmla="*/ 0 h 6858000"/>
              <a:gd name="connsiteX932" fmla="*/ 3094669 w 7467600"/>
              <a:gd name="connsiteY932" fmla="*/ 30308 h 6858000"/>
              <a:gd name="connsiteX933" fmla="*/ 2901945 w 7467600"/>
              <a:gd name="connsiteY933" fmla="*/ 466538 h 6858000"/>
              <a:gd name="connsiteX934" fmla="*/ 2815209 w 7467600"/>
              <a:gd name="connsiteY934" fmla="*/ 497361 h 6858000"/>
              <a:gd name="connsiteX935" fmla="*/ 2844845 w 7467600"/>
              <a:gd name="connsiteY935" fmla="*/ 127638 h 6858000"/>
              <a:gd name="connsiteX936" fmla="*/ 2867960 w 7467600"/>
              <a:gd name="connsiteY936" fmla="*/ 0 h 6858000"/>
              <a:gd name="connsiteX937" fmla="*/ 1057230 w 7467600"/>
              <a:gd name="connsiteY937" fmla="*/ 0 h 6858000"/>
              <a:gd name="connsiteX938" fmla="*/ 1111003 w 7467600"/>
              <a:gd name="connsiteY938" fmla="*/ 0 h 6858000"/>
              <a:gd name="connsiteX939" fmla="*/ 1125553 w 7467600"/>
              <a:gd name="connsiteY939" fmla="*/ 52588 h 6858000"/>
              <a:gd name="connsiteX940" fmla="*/ 1304276 w 7467600"/>
              <a:gd name="connsiteY940" fmla="*/ 476275 h 6858000"/>
              <a:gd name="connsiteX941" fmla="*/ 1492066 w 7467600"/>
              <a:gd name="connsiteY941" fmla="*/ 886333 h 6858000"/>
              <a:gd name="connsiteX942" fmla="*/ 1423698 w 7467600"/>
              <a:gd name="connsiteY942" fmla="*/ 710817 h 6858000"/>
              <a:gd name="connsiteX943" fmla="*/ 1357609 w 7467600"/>
              <a:gd name="connsiteY943" fmla="*/ 532892 h 6858000"/>
              <a:gd name="connsiteX944" fmla="*/ 1309550 w 7467600"/>
              <a:gd name="connsiteY944" fmla="*/ 374031 h 6858000"/>
              <a:gd name="connsiteX945" fmla="*/ 1193673 w 7467600"/>
              <a:gd name="connsiteY945" fmla="*/ 49533 h 6858000"/>
              <a:gd name="connsiteX946" fmla="*/ 1164391 w 7467600"/>
              <a:gd name="connsiteY946" fmla="*/ 0 h 6858000"/>
              <a:gd name="connsiteX947" fmla="*/ 1200666 w 7467600"/>
              <a:gd name="connsiteY947" fmla="*/ 0 h 6858000"/>
              <a:gd name="connsiteX948" fmla="*/ 1223408 w 7467600"/>
              <a:gd name="connsiteY948" fmla="*/ 38996 h 6858000"/>
              <a:gd name="connsiteX949" fmla="*/ 1339635 w 7467600"/>
              <a:gd name="connsiteY949" fmla="*/ 365517 h 6858000"/>
              <a:gd name="connsiteX950" fmla="*/ 1387469 w 7467600"/>
              <a:gd name="connsiteY950" fmla="*/ 523079 h 6858000"/>
              <a:gd name="connsiteX951" fmla="*/ 1452685 w 7467600"/>
              <a:gd name="connsiteY951" fmla="*/ 699806 h 6858000"/>
              <a:gd name="connsiteX952" fmla="*/ 1492092 w 7467600"/>
              <a:gd name="connsiteY952" fmla="*/ 800424 h 6858000"/>
              <a:gd name="connsiteX953" fmla="*/ 1455302 w 7467600"/>
              <a:gd name="connsiteY953" fmla="*/ 632913 h 6858000"/>
              <a:gd name="connsiteX954" fmla="*/ 1222336 w 7467600"/>
              <a:gd name="connsiteY954" fmla="*/ 9480 h 6858000"/>
              <a:gd name="connsiteX955" fmla="*/ 1214634 w 7467600"/>
              <a:gd name="connsiteY955" fmla="*/ 0 h 6858000"/>
              <a:gd name="connsiteX956" fmla="*/ 1289827 w 7467600"/>
              <a:gd name="connsiteY956" fmla="*/ 0 h 6858000"/>
              <a:gd name="connsiteX957" fmla="*/ 1321076 w 7467600"/>
              <a:gd name="connsiteY957" fmla="*/ 59722 h 6858000"/>
              <a:gd name="connsiteX958" fmla="*/ 1512579 w 7467600"/>
              <a:gd name="connsiteY958" fmla="*/ 626441 h 6858000"/>
              <a:gd name="connsiteX959" fmla="*/ 1506076 w 7467600"/>
              <a:gd name="connsiteY959" fmla="*/ 1089289 h 6858000"/>
              <a:gd name="connsiteX960" fmla="*/ 1486346 w 7467600"/>
              <a:gd name="connsiteY960" fmla="*/ 1079919 h 6858000"/>
              <a:gd name="connsiteX961" fmla="*/ 1070511 w 7467600"/>
              <a:gd name="connsiteY961" fmla="*/ 48609 h 6858000"/>
              <a:gd name="connsiteX962" fmla="*/ 1057230 w 7467600"/>
              <a:gd name="connsiteY962" fmla="*/ 0 h 6858000"/>
              <a:gd name="connsiteX963" fmla="*/ 43151 w 7467600"/>
              <a:gd name="connsiteY963" fmla="*/ 0 h 6858000"/>
              <a:gd name="connsiteX964" fmla="*/ 95283 w 7467600"/>
              <a:gd name="connsiteY964" fmla="*/ 0 h 6858000"/>
              <a:gd name="connsiteX965" fmla="*/ 300708 w 7467600"/>
              <a:gd name="connsiteY965" fmla="*/ 154571 h 6858000"/>
              <a:gd name="connsiteX966" fmla="*/ 530414 w 7467600"/>
              <a:gd name="connsiteY966" fmla="*/ 354673 h 6858000"/>
              <a:gd name="connsiteX967" fmla="*/ 333785 w 7467600"/>
              <a:gd name="connsiteY967" fmla="*/ 161564 h 6858000"/>
              <a:gd name="connsiteX968" fmla="*/ 147005 w 7467600"/>
              <a:gd name="connsiteY968" fmla="*/ 0 h 6858000"/>
              <a:gd name="connsiteX969" fmla="*/ 272509 w 7467600"/>
              <a:gd name="connsiteY969" fmla="*/ 0 h 6858000"/>
              <a:gd name="connsiteX970" fmla="*/ 326276 w 7467600"/>
              <a:gd name="connsiteY970" fmla="*/ 45847 h 6858000"/>
              <a:gd name="connsiteX971" fmla="*/ 823759 w 7467600"/>
              <a:gd name="connsiteY971" fmla="*/ 574145 h 6858000"/>
              <a:gd name="connsiteX972" fmla="*/ 811254 w 7467600"/>
              <a:gd name="connsiteY972" fmla="*/ 665546 h 6858000"/>
              <a:gd name="connsiteX973" fmla="*/ 154042 w 7467600"/>
              <a:gd name="connsiteY973" fmla="*/ 261522 h 6858000"/>
              <a:gd name="connsiteX974" fmla="*/ 13550 w 7467600"/>
              <a:gd name="connsiteY974" fmla="*/ 158423 h 6858000"/>
              <a:gd name="connsiteX975" fmla="*/ 0 w 7467600"/>
              <a:gd name="connsiteY975" fmla="*/ 146618 h 6858000"/>
              <a:gd name="connsiteX976" fmla="*/ 0 w 7467600"/>
              <a:gd name="connsiteY976" fmla="*/ 59161 h 6858000"/>
              <a:gd name="connsiteX977" fmla="*/ 45427 w 7467600"/>
              <a:gd name="connsiteY977" fmla="*/ 101078 h 6858000"/>
              <a:gd name="connsiteX978" fmla="*/ 630103 w 7467600"/>
              <a:gd name="connsiteY978" fmla="*/ 485885 h 6858000"/>
              <a:gd name="connsiteX979" fmla="*/ 532040 w 7467600"/>
              <a:gd name="connsiteY979" fmla="*/ 399359 h 6858000"/>
              <a:gd name="connsiteX980" fmla="*/ 517618 w 7467600"/>
              <a:gd name="connsiteY980" fmla="*/ 385726 h 6858000"/>
              <a:gd name="connsiteX981" fmla="*/ 285074 w 7467600"/>
              <a:gd name="connsiteY981" fmla="*/ 182755 h 6858000"/>
              <a:gd name="connsiteX982" fmla="*/ 43151 w 7467600"/>
              <a:gd name="connsiteY98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1456157 w 7467600"/>
              <a:gd name="connsiteY103" fmla="*/ 5371404 h 6858000"/>
              <a:gd name="connsiteX104" fmla="*/ 1244432 w 7467600"/>
              <a:gd name="connsiteY104" fmla="*/ 5385601 h 6858000"/>
              <a:gd name="connsiteX105" fmla="*/ 973990 w 7467600"/>
              <a:gd name="connsiteY105" fmla="*/ 5424940 h 6858000"/>
              <a:gd name="connsiteX106" fmla="*/ 1103809 w 7467600"/>
              <a:gd name="connsiteY106" fmla="*/ 5433720 h 6858000"/>
              <a:gd name="connsiteX107" fmla="*/ 1123454 w 7467600"/>
              <a:gd name="connsiteY107" fmla="*/ 5435727 h 6858000"/>
              <a:gd name="connsiteX108" fmla="*/ 1737017 w 7467600"/>
              <a:gd name="connsiteY108" fmla="*/ 5452183 h 6858000"/>
              <a:gd name="connsiteX109" fmla="*/ 1824397 w 7467600"/>
              <a:gd name="connsiteY109" fmla="*/ 5447757 h 6858000"/>
              <a:gd name="connsiteX110" fmla="*/ 2070059 w 7467600"/>
              <a:gd name="connsiteY110" fmla="*/ 5441660 h 6858000"/>
              <a:gd name="connsiteX111" fmla="*/ 1456157 w 7467600"/>
              <a:gd name="connsiteY111" fmla="*/ 5371404 h 6858000"/>
              <a:gd name="connsiteX112" fmla="*/ 4988186 w 7467600"/>
              <a:gd name="connsiteY112" fmla="*/ 5216467 h 6858000"/>
              <a:gd name="connsiteX113" fmla="*/ 4777334 w 7467600"/>
              <a:gd name="connsiteY113" fmla="*/ 5406072 h 6858000"/>
              <a:gd name="connsiteX114" fmla="*/ 4718341 w 7467600"/>
              <a:gd name="connsiteY114" fmla="*/ 5468043 h 6858000"/>
              <a:gd name="connsiteX115" fmla="*/ 4604655 w 7467600"/>
              <a:gd name="connsiteY115" fmla="*/ 5583434 h 6858000"/>
              <a:gd name="connsiteX116" fmla="*/ 4565074 w 7467600"/>
              <a:gd name="connsiteY116" fmla="*/ 5618550 h 6858000"/>
              <a:gd name="connsiteX117" fmla="*/ 4988186 w 7467600"/>
              <a:gd name="connsiteY117" fmla="*/ 5216467 h 6858000"/>
              <a:gd name="connsiteX118" fmla="*/ 4978032 w 7467600"/>
              <a:gd name="connsiteY118" fmla="*/ 5183809 h 6858000"/>
              <a:gd name="connsiteX119" fmla="*/ 4463413 w 7467600"/>
              <a:gd name="connsiteY119" fmla="*/ 5615162 h 6858000"/>
              <a:gd name="connsiteX120" fmla="*/ 4358134 w 7467600"/>
              <a:gd name="connsiteY120" fmla="*/ 5742791 h 6858000"/>
              <a:gd name="connsiteX121" fmla="*/ 4376219 w 7467600"/>
              <a:gd name="connsiteY121" fmla="*/ 5729027 h 6858000"/>
              <a:gd name="connsiteX122" fmla="*/ 4582340 w 7467600"/>
              <a:gd name="connsiteY122" fmla="*/ 5561037 h 6858000"/>
              <a:gd name="connsiteX123" fmla="*/ 4694684 w 7467600"/>
              <a:gd name="connsiteY123" fmla="*/ 5447098 h 6858000"/>
              <a:gd name="connsiteX124" fmla="*/ 4754123 w 7467600"/>
              <a:gd name="connsiteY124" fmla="*/ 5384643 h 6858000"/>
              <a:gd name="connsiteX125" fmla="*/ 4978032 w 7467600"/>
              <a:gd name="connsiteY125" fmla="*/ 5183809 h 6858000"/>
              <a:gd name="connsiteX126" fmla="*/ 1903353 w 7467600"/>
              <a:gd name="connsiteY126" fmla="*/ 5044827 h 6858000"/>
              <a:gd name="connsiteX127" fmla="*/ 1936931 w 7467600"/>
              <a:gd name="connsiteY127" fmla="*/ 5093954 h 6858000"/>
              <a:gd name="connsiteX128" fmla="*/ 2195868 w 7467600"/>
              <a:gd name="connsiteY128" fmla="*/ 5396574 h 6858000"/>
              <a:gd name="connsiteX129" fmla="*/ 2088852 w 7467600"/>
              <a:gd name="connsiteY129" fmla="*/ 5166123 h 6858000"/>
              <a:gd name="connsiteX130" fmla="*/ 1958241 w 7467600"/>
              <a:gd name="connsiteY130" fmla="*/ 5067955 h 6858000"/>
              <a:gd name="connsiteX131" fmla="*/ 1903353 w 7467600"/>
              <a:gd name="connsiteY131" fmla="*/ 5044827 h 6858000"/>
              <a:gd name="connsiteX132" fmla="*/ 1979378 w 7467600"/>
              <a:gd name="connsiteY132" fmla="*/ 4769504 h 6858000"/>
              <a:gd name="connsiteX133" fmla="*/ 2882120 w 7467600"/>
              <a:gd name="connsiteY133" fmla="*/ 5064547 h 6858000"/>
              <a:gd name="connsiteX134" fmla="*/ 2793103 w 7467600"/>
              <a:gd name="connsiteY134" fmla="*/ 5039699 h 6858000"/>
              <a:gd name="connsiteX135" fmla="*/ 2770041 w 7467600"/>
              <a:gd name="connsiteY135" fmla="*/ 5033634 h 6858000"/>
              <a:gd name="connsiteX136" fmla="*/ 1979378 w 7467600"/>
              <a:gd name="connsiteY136" fmla="*/ 4769504 h 6858000"/>
              <a:gd name="connsiteX137" fmla="*/ 1927410 w 7467600"/>
              <a:gd name="connsiteY137" fmla="*/ 4716164 h 6858000"/>
              <a:gd name="connsiteX138" fmla="*/ 1959587 w 7467600"/>
              <a:gd name="connsiteY138" fmla="*/ 4728849 h 6858000"/>
              <a:gd name="connsiteX139" fmla="*/ 2777707 w 7467600"/>
              <a:gd name="connsiteY139" fmla="*/ 5003991 h 6858000"/>
              <a:gd name="connsiteX140" fmla="*/ 2800768 w 7467600"/>
              <a:gd name="connsiteY140" fmla="*/ 5010056 h 6858000"/>
              <a:gd name="connsiteX141" fmla="*/ 2879408 w 7467600"/>
              <a:gd name="connsiteY141" fmla="*/ 5031590 h 6858000"/>
              <a:gd name="connsiteX142" fmla="*/ 2862295 w 7467600"/>
              <a:gd name="connsiteY142" fmla="*/ 5022958 h 6858000"/>
              <a:gd name="connsiteX143" fmla="*/ 2813343 w 7467600"/>
              <a:gd name="connsiteY143" fmla="*/ 4998369 h 6858000"/>
              <a:gd name="connsiteX144" fmla="*/ 2646245 w 7467600"/>
              <a:gd name="connsiteY144" fmla="*/ 4930999 h 6858000"/>
              <a:gd name="connsiteX145" fmla="*/ 1999243 w 7467600"/>
              <a:gd name="connsiteY145" fmla="*/ 4730524 h 6858000"/>
              <a:gd name="connsiteX146" fmla="*/ 1979527 w 7467600"/>
              <a:gd name="connsiteY146" fmla="*/ 4726651 h 6858000"/>
              <a:gd name="connsiteX147" fmla="*/ 1927410 w 7467600"/>
              <a:gd name="connsiteY147" fmla="*/ 4716164 h 6858000"/>
              <a:gd name="connsiteX148" fmla="*/ 1997014 w 7467600"/>
              <a:gd name="connsiteY148" fmla="*/ 4698007 h 6858000"/>
              <a:gd name="connsiteX149" fmla="*/ 2005458 w 7467600"/>
              <a:gd name="connsiteY149" fmla="*/ 4699540 h 6858000"/>
              <a:gd name="connsiteX150" fmla="*/ 2657186 w 7467600"/>
              <a:gd name="connsiteY150" fmla="*/ 4901687 h 6858000"/>
              <a:gd name="connsiteX151" fmla="*/ 2826662 w 7467600"/>
              <a:gd name="connsiteY151" fmla="*/ 4970362 h 6858000"/>
              <a:gd name="connsiteX152" fmla="*/ 2876100 w 7467600"/>
              <a:gd name="connsiteY152" fmla="*/ 4995397 h 6858000"/>
              <a:gd name="connsiteX153" fmla="*/ 3042600 w 7467600"/>
              <a:gd name="connsiteY153" fmla="*/ 5059532 h 6858000"/>
              <a:gd name="connsiteX154" fmla="*/ 1997014 w 7467600"/>
              <a:gd name="connsiteY154" fmla="*/ 4698007 h 6858000"/>
              <a:gd name="connsiteX155" fmla="*/ 2305292 w 7467600"/>
              <a:gd name="connsiteY155" fmla="*/ 4219492 h 6858000"/>
              <a:gd name="connsiteX156" fmla="*/ 3360922 w 7467600"/>
              <a:gd name="connsiteY156" fmla="*/ 4529373 h 6858000"/>
              <a:gd name="connsiteX157" fmla="*/ 3492420 w 7467600"/>
              <a:gd name="connsiteY157" fmla="*/ 4510145 h 6858000"/>
              <a:gd name="connsiteX158" fmla="*/ 3364086 w 7467600"/>
              <a:gd name="connsiteY158" fmla="*/ 4480340 h 6858000"/>
              <a:gd name="connsiteX159" fmla="*/ 3225818 w 7467600"/>
              <a:gd name="connsiteY159" fmla="*/ 4411822 h 6858000"/>
              <a:gd name="connsiteX160" fmla="*/ 3129696 w 7467600"/>
              <a:gd name="connsiteY160" fmla="*/ 4360704 h 6858000"/>
              <a:gd name="connsiteX161" fmla="*/ 2814545 w 7467600"/>
              <a:gd name="connsiteY161" fmla="*/ 4282955 h 6858000"/>
              <a:gd name="connsiteX162" fmla="*/ 2305292 w 7467600"/>
              <a:gd name="connsiteY162" fmla="*/ 4219492 h 6858000"/>
              <a:gd name="connsiteX163" fmla="*/ 2626982 w 7467600"/>
              <a:gd name="connsiteY163" fmla="*/ 4206450 h 6858000"/>
              <a:gd name="connsiteX164" fmla="*/ 2490617 w 7467600"/>
              <a:gd name="connsiteY164" fmla="*/ 4206951 h 6858000"/>
              <a:gd name="connsiteX165" fmla="*/ 2819869 w 7467600"/>
              <a:gd name="connsiteY165" fmla="*/ 4252936 h 6858000"/>
              <a:gd name="connsiteX166" fmla="*/ 3143018 w 7467600"/>
              <a:gd name="connsiteY166" fmla="*/ 4332698 h 6858000"/>
              <a:gd name="connsiteX167" fmla="*/ 3241520 w 7467600"/>
              <a:gd name="connsiteY167" fmla="*/ 4385112 h 6858000"/>
              <a:gd name="connsiteX168" fmla="*/ 3374575 w 7467600"/>
              <a:gd name="connsiteY168" fmla="*/ 4451517 h 6858000"/>
              <a:gd name="connsiteX169" fmla="*/ 3505221 w 7467600"/>
              <a:gd name="connsiteY169" fmla="*/ 4480757 h 6858000"/>
              <a:gd name="connsiteX170" fmla="*/ 2626982 w 7467600"/>
              <a:gd name="connsiteY170" fmla="*/ 4206450 h 6858000"/>
              <a:gd name="connsiteX171" fmla="*/ 1310106 w 7467600"/>
              <a:gd name="connsiteY171" fmla="*/ 3943217 h 6858000"/>
              <a:gd name="connsiteX172" fmla="*/ 854994 w 7467600"/>
              <a:gd name="connsiteY172" fmla="*/ 4399136 h 6858000"/>
              <a:gd name="connsiteX173" fmla="*/ 742462 w 7467600"/>
              <a:gd name="connsiteY173" fmla="*/ 4594648 h 6858000"/>
              <a:gd name="connsiteX174" fmla="*/ 820602 w 7467600"/>
              <a:gd name="connsiteY174" fmla="*/ 4485915 h 6858000"/>
              <a:gd name="connsiteX175" fmla="*/ 878295 w 7467600"/>
              <a:gd name="connsiteY175" fmla="*/ 4403594 h 6858000"/>
              <a:gd name="connsiteX176" fmla="*/ 1240607 w 7467600"/>
              <a:gd name="connsiteY176" fmla="*/ 4010401 h 6858000"/>
              <a:gd name="connsiteX177" fmla="*/ 1310106 w 7467600"/>
              <a:gd name="connsiteY177" fmla="*/ 3943217 h 6858000"/>
              <a:gd name="connsiteX178" fmla="*/ 1423113 w 7467600"/>
              <a:gd name="connsiteY178" fmla="*/ 3874565 h 6858000"/>
              <a:gd name="connsiteX179" fmla="*/ 1260565 w 7467600"/>
              <a:gd name="connsiteY179" fmla="*/ 4031982 h 6858000"/>
              <a:gd name="connsiteX180" fmla="*/ 901900 w 7467600"/>
              <a:gd name="connsiteY180" fmla="*/ 4421236 h 6858000"/>
              <a:gd name="connsiteX181" fmla="*/ 845044 w 7467600"/>
              <a:gd name="connsiteY181" fmla="*/ 4502436 h 6858000"/>
              <a:gd name="connsiteX182" fmla="*/ 685926 w 7467600"/>
              <a:gd name="connsiteY182" fmla="*/ 4703069 h 6858000"/>
              <a:gd name="connsiteX183" fmla="*/ 684248 w 7467600"/>
              <a:gd name="connsiteY183" fmla="*/ 4706721 h 6858000"/>
              <a:gd name="connsiteX184" fmla="*/ 1423113 w 7467600"/>
              <a:gd name="connsiteY184" fmla="*/ 3874565 h 6858000"/>
              <a:gd name="connsiteX185" fmla="*/ 3316479 w 7467600"/>
              <a:gd name="connsiteY185" fmla="*/ 3872136 h 6858000"/>
              <a:gd name="connsiteX186" fmla="*/ 3546806 w 7467600"/>
              <a:gd name="connsiteY186" fmla="*/ 4356139 h 6858000"/>
              <a:gd name="connsiteX187" fmla="*/ 3364433 w 7467600"/>
              <a:gd name="connsiteY187" fmla="*/ 3953121 h 6858000"/>
              <a:gd name="connsiteX188" fmla="*/ 3316479 w 7467600"/>
              <a:gd name="connsiteY188" fmla="*/ 3872136 h 6858000"/>
              <a:gd name="connsiteX189" fmla="*/ 3291335 w 7467600"/>
              <a:gd name="connsiteY189" fmla="*/ 3767420 h 6858000"/>
              <a:gd name="connsiteX190" fmla="*/ 3390805 w 7467600"/>
              <a:gd name="connsiteY190" fmla="*/ 3937163 h 6858000"/>
              <a:gd name="connsiteX191" fmla="*/ 3579062 w 7467600"/>
              <a:gd name="connsiteY191" fmla="*/ 4359040 h 6858000"/>
              <a:gd name="connsiteX192" fmla="*/ 3467355 w 7467600"/>
              <a:gd name="connsiteY192" fmla="*/ 3988130 h 6858000"/>
              <a:gd name="connsiteX193" fmla="*/ 3310753 w 7467600"/>
              <a:gd name="connsiteY193" fmla="*/ 3787140 h 6858000"/>
              <a:gd name="connsiteX194" fmla="*/ 3291335 w 7467600"/>
              <a:gd name="connsiteY194" fmla="*/ 3767420 h 6858000"/>
              <a:gd name="connsiteX195" fmla="*/ 1635889 w 7467600"/>
              <a:gd name="connsiteY195" fmla="*/ 3709494 h 6858000"/>
              <a:gd name="connsiteX196" fmla="*/ 1634800 w 7467600"/>
              <a:gd name="connsiteY196" fmla="*/ 3731111 h 6858000"/>
              <a:gd name="connsiteX197" fmla="*/ 1635889 w 7467600"/>
              <a:gd name="connsiteY197" fmla="*/ 3709494 h 6858000"/>
              <a:gd name="connsiteX198" fmla="*/ 1510397 w 7467600"/>
              <a:gd name="connsiteY198" fmla="*/ 3684705 h 6858000"/>
              <a:gd name="connsiteX199" fmla="*/ 1146550 w 7467600"/>
              <a:gd name="connsiteY199" fmla="*/ 3802012 h 6858000"/>
              <a:gd name="connsiteX200" fmla="*/ 698834 w 7467600"/>
              <a:gd name="connsiteY200" fmla="*/ 3952272 h 6858000"/>
              <a:gd name="connsiteX201" fmla="*/ 34256 w 7467600"/>
              <a:gd name="connsiteY201" fmla="*/ 4347603 h 6858000"/>
              <a:gd name="connsiteX202" fmla="*/ 527241 w 7467600"/>
              <a:gd name="connsiteY202" fmla="*/ 4065078 h 6858000"/>
              <a:gd name="connsiteX203" fmla="*/ 1510397 w 7467600"/>
              <a:gd name="connsiteY203" fmla="*/ 3684705 h 6858000"/>
              <a:gd name="connsiteX204" fmla="*/ 1313114 w 7467600"/>
              <a:gd name="connsiteY204" fmla="*/ 3655216 h 6858000"/>
              <a:gd name="connsiteX205" fmla="*/ 1109304 w 7467600"/>
              <a:gd name="connsiteY205" fmla="*/ 3669030 h 6858000"/>
              <a:gd name="connsiteX206" fmla="*/ 8129 w 7467600"/>
              <a:gd name="connsiteY206" fmla="*/ 4330519 h 6858000"/>
              <a:gd name="connsiteX207" fmla="*/ 687572 w 7467600"/>
              <a:gd name="connsiteY207" fmla="*/ 3925629 h 6858000"/>
              <a:gd name="connsiteX208" fmla="*/ 1138365 w 7467600"/>
              <a:gd name="connsiteY208" fmla="*/ 3774515 h 6858000"/>
              <a:gd name="connsiteX209" fmla="*/ 1505579 w 7467600"/>
              <a:gd name="connsiteY209" fmla="*/ 3655526 h 6858000"/>
              <a:gd name="connsiteX210" fmla="*/ 1313114 w 7467600"/>
              <a:gd name="connsiteY210" fmla="*/ 3655216 h 6858000"/>
              <a:gd name="connsiteX211" fmla="*/ 3655073 w 7467600"/>
              <a:gd name="connsiteY211" fmla="*/ 3650884 h 6858000"/>
              <a:gd name="connsiteX212" fmla="*/ 3989938 w 7467600"/>
              <a:gd name="connsiteY212" fmla="*/ 3991685 h 6858000"/>
              <a:gd name="connsiteX213" fmla="*/ 4393907 w 7467600"/>
              <a:gd name="connsiteY213" fmla="*/ 4261258 h 6858000"/>
              <a:gd name="connsiteX214" fmla="*/ 4648051 w 7467600"/>
              <a:gd name="connsiteY214" fmla="*/ 4374051 h 6858000"/>
              <a:gd name="connsiteX215" fmla="*/ 4383389 w 7467600"/>
              <a:gd name="connsiteY215" fmla="*/ 4184369 h 6858000"/>
              <a:gd name="connsiteX216" fmla="*/ 4165508 w 7467600"/>
              <a:gd name="connsiteY216" fmla="*/ 4035196 h 6858000"/>
              <a:gd name="connsiteX217" fmla="*/ 4068162 w 7467600"/>
              <a:gd name="connsiteY217" fmla="*/ 3953394 h 6858000"/>
              <a:gd name="connsiteX218" fmla="*/ 3981416 w 7467600"/>
              <a:gd name="connsiteY218" fmla="*/ 3880482 h 6858000"/>
              <a:gd name="connsiteX219" fmla="*/ 3800147 w 7467600"/>
              <a:gd name="connsiteY219" fmla="*/ 3749872 h 6858000"/>
              <a:gd name="connsiteX220" fmla="*/ 3655073 w 7467600"/>
              <a:gd name="connsiteY220" fmla="*/ 3650884 h 6858000"/>
              <a:gd name="connsiteX221" fmla="*/ 3670252 w 7467600"/>
              <a:gd name="connsiteY221" fmla="*/ 3622798 h 6858000"/>
              <a:gd name="connsiteX222" fmla="*/ 3817258 w 7467600"/>
              <a:gd name="connsiteY222" fmla="*/ 3723577 h 6858000"/>
              <a:gd name="connsiteX223" fmla="*/ 4000461 w 7467600"/>
              <a:gd name="connsiteY223" fmla="*/ 3855966 h 6858000"/>
              <a:gd name="connsiteX224" fmla="*/ 4088180 w 7467600"/>
              <a:gd name="connsiteY224" fmla="*/ 3929774 h 6858000"/>
              <a:gd name="connsiteX225" fmla="*/ 4184555 w 7467600"/>
              <a:gd name="connsiteY225" fmla="*/ 4010683 h 6858000"/>
              <a:gd name="connsiteX226" fmla="*/ 4399563 w 7467600"/>
              <a:gd name="connsiteY226" fmla="*/ 4158106 h 6858000"/>
              <a:gd name="connsiteX227" fmla="*/ 4684469 w 7467600"/>
              <a:gd name="connsiteY227" fmla="*/ 4364680 h 6858000"/>
              <a:gd name="connsiteX228" fmla="*/ 4690271 w 7467600"/>
              <a:gd name="connsiteY228" fmla="*/ 4370034 h 6858000"/>
              <a:gd name="connsiteX229" fmla="*/ 4136093 w 7467600"/>
              <a:gd name="connsiteY229" fmla="*/ 3858466 h 6858000"/>
              <a:gd name="connsiteX230" fmla="*/ 3670252 w 7467600"/>
              <a:gd name="connsiteY230" fmla="*/ 3622798 h 6858000"/>
              <a:gd name="connsiteX231" fmla="*/ 4440129 w 7467600"/>
              <a:gd name="connsiteY231" fmla="*/ 3448571 h 6858000"/>
              <a:gd name="connsiteX232" fmla="*/ 4856525 w 7467600"/>
              <a:gd name="connsiteY232" fmla="*/ 3915351 h 6858000"/>
              <a:gd name="connsiteX233" fmla="*/ 5059055 w 7467600"/>
              <a:gd name="connsiteY233" fmla="*/ 4108918 h 6858000"/>
              <a:gd name="connsiteX234" fmla="*/ 5290070 w 7467600"/>
              <a:gd name="connsiteY234" fmla="*/ 4263619 h 6858000"/>
              <a:gd name="connsiteX235" fmla="*/ 4834991 w 7467600"/>
              <a:gd name="connsiteY235" fmla="*/ 3830985 h 6858000"/>
              <a:gd name="connsiteX236" fmla="*/ 4440129 w 7467600"/>
              <a:gd name="connsiteY236" fmla="*/ 3448571 h 6858000"/>
              <a:gd name="connsiteX237" fmla="*/ 4441737 w 7467600"/>
              <a:gd name="connsiteY237" fmla="*/ 3399734 h 6858000"/>
              <a:gd name="connsiteX238" fmla="*/ 4431236 w 7467600"/>
              <a:gd name="connsiteY238" fmla="*/ 3400954 h 6858000"/>
              <a:gd name="connsiteX239" fmla="*/ 4557150 w 7467600"/>
              <a:gd name="connsiteY239" fmla="*/ 3510023 h 6858000"/>
              <a:gd name="connsiteX240" fmla="*/ 4856936 w 7467600"/>
              <a:gd name="connsiteY240" fmla="*/ 3809146 h 6858000"/>
              <a:gd name="connsiteX241" fmla="*/ 5111996 w 7467600"/>
              <a:gd name="connsiteY241" fmla="*/ 4065759 h 6858000"/>
              <a:gd name="connsiteX242" fmla="*/ 5388878 w 7467600"/>
              <a:gd name="connsiteY242" fmla="*/ 4300185 h 6858000"/>
              <a:gd name="connsiteX243" fmla="*/ 5425556 w 7467600"/>
              <a:gd name="connsiteY243" fmla="*/ 4308967 h 6858000"/>
              <a:gd name="connsiteX244" fmla="*/ 4943646 w 7467600"/>
              <a:gd name="connsiteY244" fmla="*/ 3822916 h 6858000"/>
              <a:gd name="connsiteX245" fmla="*/ 4594837 w 7467600"/>
              <a:gd name="connsiteY245" fmla="*/ 3532274 h 6858000"/>
              <a:gd name="connsiteX246" fmla="*/ 4441737 w 7467600"/>
              <a:gd name="connsiteY246" fmla="*/ 3399734 h 6858000"/>
              <a:gd name="connsiteX247" fmla="*/ 5425834 w 7467600"/>
              <a:gd name="connsiteY247" fmla="*/ 3162785 h 6858000"/>
              <a:gd name="connsiteX248" fmla="*/ 5401644 w 7467600"/>
              <a:gd name="connsiteY248" fmla="*/ 3617847 h 6858000"/>
              <a:gd name="connsiteX249" fmla="*/ 5467256 w 7467600"/>
              <a:gd name="connsiteY249" fmla="*/ 4175494 h 6858000"/>
              <a:gd name="connsiteX250" fmla="*/ 5448069 w 7467600"/>
              <a:gd name="connsiteY250" fmla="*/ 3567554 h 6858000"/>
              <a:gd name="connsiteX251" fmla="*/ 5425834 w 7467600"/>
              <a:gd name="connsiteY251" fmla="*/ 3162785 h 6858000"/>
              <a:gd name="connsiteX252" fmla="*/ 1318687 w 7467600"/>
              <a:gd name="connsiteY252" fmla="*/ 3113840 h 6858000"/>
              <a:gd name="connsiteX253" fmla="*/ 1066793 w 7467600"/>
              <a:gd name="connsiteY253" fmla="*/ 3212171 h 6858000"/>
              <a:gd name="connsiteX254" fmla="*/ 993319 w 7467600"/>
              <a:gd name="connsiteY254" fmla="*/ 3247648 h 6858000"/>
              <a:gd name="connsiteX255" fmla="*/ 853081 w 7467600"/>
              <a:gd name="connsiteY255" fmla="*/ 3312410 h 6858000"/>
              <a:gd name="connsiteX256" fmla="*/ 805957 w 7467600"/>
              <a:gd name="connsiteY256" fmla="*/ 3330443 h 6858000"/>
              <a:gd name="connsiteX257" fmla="*/ 1318687 w 7467600"/>
              <a:gd name="connsiteY257" fmla="*/ 3113840 h 6858000"/>
              <a:gd name="connsiteX258" fmla="*/ 5453702 w 7467600"/>
              <a:gd name="connsiteY258" fmla="*/ 3090882 h 6858000"/>
              <a:gd name="connsiteX259" fmla="*/ 5480135 w 7467600"/>
              <a:gd name="connsiteY259" fmla="*/ 3565802 h 6858000"/>
              <a:gd name="connsiteX260" fmla="*/ 5499023 w 7467600"/>
              <a:gd name="connsiteY260" fmla="*/ 4166310 h 6858000"/>
              <a:gd name="connsiteX261" fmla="*/ 5547022 w 7467600"/>
              <a:gd name="connsiteY261" fmla="*/ 3607838 h 6858000"/>
              <a:gd name="connsiteX262" fmla="*/ 5515964 w 7467600"/>
              <a:gd name="connsiteY262" fmla="*/ 3378541 h 6858000"/>
              <a:gd name="connsiteX263" fmla="*/ 5453702 w 7467600"/>
              <a:gd name="connsiteY263" fmla="*/ 3090882 h 6858000"/>
              <a:gd name="connsiteX264" fmla="*/ 1238695 w 7467600"/>
              <a:gd name="connsiteY264" fmla="*/ 3076820 h 6858000"/>
              <a:gd name="connsiteX265" fmla="*/ 716371 w 7467600"/>
              <a:gd name="connsiteY265" fmla="*/ 3293249 h 6858000"/>
              <a:gd name="connsiteX266" fmla="*/ 579522 w 7467600"/>
              <a:gd name="connsiteY266" fmla="*/ 3371759 h 6858000"/>
              <a:gd name="connsiteX267" fmla="*/ 600288 w 7467600"/>
              <a:gd name="connsiteY267" fmla="*/ 3365555 h 6858000"/>
              <a:gd name="connsiteX268" fmla="*/ 840692 w 7467600"/>
              <a:gd name="connsiteY268" fmla="*/ 3284921 h 6858000"/>
              <a:gd name="connsiteX269" fmla="*/ 979248 w 7467600"/>
              <a:gd name="connsiteY269" fmla="*/ 3221003 h 6858000"/>
              <a:gd name="connsiteX270" fmla="*/ 1053282 w 7467600"/>
              <a:gd name="connsiteY270" fmla="*/ 3185247 h 6858000"/>
              <a:gd name="connsiteX271" fmla="*/ 1320603 w 7467600"/>
              <a:gd name="connsiteY271" fmla="*/ 3081281 h 6858000"/>
              <a:gd name="connsiteX272" fmla="*/ 1238695 w 7467600"/>
              <a:gd name="connsiteY272" fmla="*/ 3076820 h 6858000"/>
              <a:gd name="connsiteX273" fmla="*/ 5425627 w 7467600"/>
              <a:gd name="connsiteY273" fmla="*/ 2954192 h 6858000"/>
              <a:gd name="connsiteX274" fmla="*/ 5470770 w 7467600"/>
              <a:gd name="connsiteY274" fmla="*/ 3005435 h 6858000"/>
              <a:gd name="connsiteX275" fmla="*/ 5519779 w 7467600"/>
              <a:gd name="connsiteY275" fmla="*/ 4359223 h 6858000"/>
              <a:gd name="connsiteX276" fmla="*/ 5520293 w 7467600"/>
              <a:gd name="connsiteY276" fmla="*/ 4360602 h 6858000"/>
              <a:gd name="connsiteX277" fmla="*/ 5767221 w 7467600"/>
              <a:gd name="connsiteY277" fmla="*/ 4665564 h 6858000"/>
              <a:gd name="connsiteX278" fmla="*/ 6937169 w 7467600"/>
              <a:gd name="connsiteY278" fmla="*/ 4815941 h 6858000"/>
              <a:gd name="connsiteX279" fmla="*/ 6953922 w 7467600"/>
              <a:gd name="connsiteY279" fmla="*/ 4890068 h 6858000"/>
              <a:gd name="connsiteX280" fmla="*/ 6071359 w 7467600"/>
              <a:gd name="connsiteY280" fmla="*/ 4770770 h 6858000"/>
              <a:gd name="connsiteX281" fmla="*/ 6038839 w 7467600"/>
              <a:gd name="connsiteY281" fmla="*/ 4764474 h 6858000"/>
              <a:gd name="connsiteX282" fmla="*/ 6038706 w 7467600"/>
              <a:gd name="connsiteY282" fmla="*/ 4763847 h 6858000"/>
              <a:gd name="connsiteX283" fmla="*/ 6037784 w 7467600"/>
              <a:gd name="connsiteY283" fmla="*/ 4764270 h 6858000"/>
              <a:gd name="connsiteX284" fmla="*/ 6038839 w 7467600"/>
              <a:gd name="connsiteY284" fmla="*/ 4764474 h 6858000"/>
              <a:gd name="connsiteX285" fmla="*/ 6040338 w 7467600"/>
              <a:gd name="connsiteY285" fmla="*/ 4771418 h 6858000"/>
              <a:gd name="connsiteX286" fmla="*/ 6024488 w 7467600"/>
              <a:gd name="connsiteY286" fmla="*/ 4809903 h 6858000"/>
              <a:gd name="connsiteX287" fmla="*/ 5599771 w 7467600"/>
              <a:gd name="connsiteY287" fmla="*/ 5509652 h 6858000"/>
              <a:gd name="connsiteX288" fmla="*/ 5548843 w 7467600"/>
              <a:gd name="connsiteY288" fmla="*/ 5563845 h 6858000"/>
              <a:gd name="connsiteX289" fmla="*/ 5940952 w 7467600"/>
              <a:gd name="connsiteY289" fmla="*/ 6250028 h 6858000"/>
              <a:gd name="connsiteX290" fmla="*/ 6043441 w 7467600"/>
              <a:gd name="connsiteY290" fmla="*/ 6665847 h 6858000"/>
              <a:gd name="connsiteX291" fmla="*/ 6093432 w 7467600"/>
              <a:gd name="connsiteY291" fmla="*/ 6858000 h 6858000"/>
              <a:gd name="connsiteX292" fmla="*/ 6034344 w 7467600"/>
              <a:gd name="connsiteY292" fmla="*/ 6858000 h 6858000"/>
              <a:gd name="connsiteX293" fmla="*/ 6026679 w 7467600"/>
              <a:gd name="connsiteY293" fmla="*/ 6836959 h 6858000"/>
              <a:gd name="connsiteX294" fmla="*/ 5800441 w 7467600"/>
              <a:gd name="connsiteY294" fmla="*/ 6335286 h 6858000"/>
              <a:gd name="connsiteX295" fmla="*/ 5526562 w 7467600"/>
              <a:gd name="connsiteY295" fmla="*/ 5705388 h 6858000"/>
              <a:gd name="connsiteX296" fmla="*/ 5519640 w 7467600"/>
              <a:gd name="connsiteY296" fmla="*/ 5683774 h 6858000"/>
              <a:gd name="connsiteX297" fmla="*/ 5844559 w 7467600"/>
              <a:gd name="connsiteY297" fmla="*/ 6553349 h 6858000"/>
              <a:gd name="connsiteX298" fmla="*/ 5975994 w 7467600"/>
              <a:gd name="connsiteY298" fmla="*/ 6858000 h 6858000"/>
              <a:gd name="connsiteX299" fmla="*/ 5898547 w 7467600"/>
              <a:gd name="connsiteY299" fmla="*/ 6858000 h 6858000"/>
              <a:gd name="connsiteX300" fmla="*/ 5682041 w 7467600"/>
              <a:gd name="connsiteY300" fmla="*/ 6355860 h 6858000"/>
              <a:gd name="connsiteX301" fmla="*/ 5461758 w 7467600"/>
              <a:gd name="connsiteY301" fmla="*/ 5820220 h 6858000"/>
              <a:gd name="connsiteX302" fmla="*/ 5237282 w 7467600"/>
              <a:gd name="connsiteY302" fmla="*/ 6579086 h 6858000"/>
              <a:gd name="connsiteX303" fmla="*/ 5115009 w 7467600"/>
              <a:gd name="connsiteY303" fmla="*/ 6858000 h 6858000"/>
              <a:gd name="connsiteX304" fmla="*/ 5028074 w 7467600"/>
              <a:gd name="connsiteY304" fmla="*/ 6858000 h 6858000"/>
              <a:gd name="connsiteX305" fmla="*/ 5079508 w 7467600"/>
              <a:gd name="connsiteY305" fmla="*/ 6749074 h 6858000"/>
              <a:gd name="connsiteX306" fmla="*/ 5371846 w 7467600"/>
              <a:gd name="connsiteY306" fmla="*/ 5924413 h 6858000"/>
              <a:gd name="connsiteX307" fmla="*/ 5270512 w 7467600"/>
              <a:gd name="connsiteY307" fmla="*/ 6138975 h 6858000"/>
              <a:gd name="connsiteX308" fmla="*/ 5062409 w 7467600"/>
              <a:gd name="connsiteY308" fmla="*/ 6653544 h 6858000"/>
              <a:gd name="connsiteX309" fmla="*/ 5036628 w 7467600"/>
              <a:gd name="connsiteY309" fmla="*/ 6754247 h 6858000"/>
              <a:gd name="connsiteX310" fmla="*/ 5009112 w 7467600"/>
              <a:gd name="connsiteY310" fmla="*/ 6858000 h 6858000"/>
              <a:gd name="connsiteX311" fmla="*/ 4976679 w 7467600"/>
              <a:gd name="connsiteY311" fmla="*/ 6858000 h 6858000"/>
              <a:gd name="connsiteX312" fmla="*/ 5006537 w 7467600"/>
              <a:gd name="connsiteY312" fmla="*/ 6747068 h 6858000"/>
              <a:gd name="connsiteX313" fmla="*/ 5032723 w 7467600"/>
              <a:gd name="connsiteY313" fmla="*/ 6644957 h 6858000"/>
              <a:gd name="connsiteX314" fmla="*/ 5242949 w 7467600"/>
              <a:gd name="connsiteY314" fmla="*/ 6125175 h 6858000"/>
              <a:gd name="connsiteX315" fmla="*/ 5286321 w 7467600"/>
              <a:gd name="connsiteY315" fmla="*/ 6033555 h 6858000"/>
              <a:gd name="connsiteX316" fmla="*/ 5008210 w 7467600"/>
              <a:gd name="connsiteY316" fmla="*/ 6649194 h 6858000"/>
              <a:gd name="connsiteX317" fmla="*/ 4986321 w 7467600"/>
              <a:gd name="connsiteY317" fmla="*/ 6765687 h 6858000"/>
              <a:gd name="connsiteX318" fmla="*/ 4973474 w 7467600"/>
              <a:gd name="connsiteY318" fmla="*/ 6858000 h 6858000"/>
              <a:gd name="connsiteX319" fmla="*/ 4907178 w 7467600"/>
              <a:gd name="connsiteY319" fmla="*/ 6858000 h 6858000"/>
              <a:gd name="connsiteX320" fmla="*/ 4910810 w 7467600"/>
              <a:gd name="connsiteY320" fmla="*/ 6829660 h 6858000"/>
              <a:gd name="connsiteX321" fmla="*/ 4987461 w 7467600"/>
              <a:gd name="connsiteY321" fmla="*/ 6432994 h 6858000"/>
              <a:gd name="connsiteX322" fmla="*/ 5179262 w 7467600"/>
              <a:gd name="connsiteY322" fmla="*/ 6035044 h 6858000"/>
              <a:gd name="connsiteX323" fmla="*/ 4689678 w 7467600"/>
              <a:gd name="connsiteY323" fmla="*/ 6440241 h 6858000"/>
              <a:gd name="connsiteX324" fmla="*/ 4477543 w 7467600"/>
              <a:gd name="connsiteY324" fmla="*/ 6674836 h 6858000"/>
              <a:gd name="connsiteX325" fmla="*/ 4329957 w 7467600"/>
              <a:gd name="connsiteY325" fmla="*/ 6858000 h 6858000"/>
              <a:gd name="connsiteX326" fmla="*/ 4218595 w 7467600"/>
              <a:gd name="connsiteY326" fmla="*/ 6858000 h 6858000"/>
              <a:gd name="connsiteX327" fmla="*/ 4368888 w 7467600"/>
              <a:gd name="connsiteY327" fmla="*/ 6668412 h 6858000"/>
              <a:gd name="connsiteX328" fmla="*/ 4563091 w 7467600"/>
              <a:gd name="connsiteY328" fmla="*/ 6442508 h 6858000"/>
              <a:gd name="connsiteX329" fmla="*/ 5387324 w 7467600"/>
              <a:gd name="connsiteY329" fmla="*/ 5705830 h 6858000"/>
              <a:gd name="connsiteX330" fmla="*/ 5073620 w 7467600"/>
              <a:gd name="connsiteY330" fmla="*/ 5955437 h 6858000"/>
              <a:gd name="connsiteX331" fmla="*/ 4689789 w 7467600"/>
              <a:gd name="connsiteY331" fmla="*/ 6268382 h 6858000"/>
              <a:gd name="connsiteX332" fmla="*/ 4418722 w 7467600"/>
              <a:gd name="connsiteY332" fmla="*/ 6570886 h 6858000"/>
              <a:gd name="connsiteX333" fmla="*/ 4214944 w 7467600"/>
              <a:gd name="connsiteY333" fmla="*/ 6858000 h 6858000"/>
              <a:gd name="connsiteX334" fmla="*/ 4177898 w 7467600"/>
              <a:gd name="connsiteY334" fmla="*/ 6858000 h 6858000"/>
              <a:gd name="connsiteX335" fmla="*/ 4391597 w 7467600"/>
              <a:gd name="connsiteY335" fmla="*/ 6556370 h 6858000"/>
              <a:gd name="connsiteX336" fmla="*/ 4668889 w 7467600"/>
              <a:gd name="connsiteY336" fmla="*/ 6246399 h 6858000"/>
              <a:gd name="connsiteX337" fmla="*/ 5055427 w 7467600"/>
              <a:gd name="connsiteY337" fmla="*/ 5931476 h 6858000"/>
              <a:gd name="connsiteX338" fmla="*/ 5371814 w 7467600"/>
              <a:gd name="connsiteY338" fmla="*/ 5678975 h 6858000"/>
              <a:gd name="connsiteX339" fmla="*/ 4987918 w 7467600"/>
              <a:gd name="connsiteY339" fmla="*/ 5838701 h 6858000"/>
              <a:gd name="connsiteX340" fmla="*/ 4317146 w 7467600"/>
              <a:gd name="connsiteY340" fmla="*/ 6587716 h 6858000"/>
              <a:gd name="connsiteX341" fmla="*/ 4171627 w 7467600"/>
              <a:gd name="connsiteY341" fmla="*/ 6858000 h 6858000"/>
              <a:gd name="connsiteX342" fmla="*/ 4081585 w 7467600"/>
              <a:gd name="connsiteY342" fmla="*/ 6858000 h 6858000"/>
              <a:gd name="connsiteX343" fmla="*/ 4238603 w 7467600"/>
              <a:gd name="connsiteY343" fmla="*/ 6559341 h 6858000"/>
              <a:gd name="connsiteX344" fmla="*/ 4778333 w 7467600"/>
              <a:gd name="connsiteY344" fmla="*/ 5873626 h 6858000"/>
              <a:gd name="connsiteX345" fmla="*/ 5414185 w 7467600"/>
              <a:gd name="connsiteY345" fmla="*/ 5573882 h 6858000"/>
              <a:gd name="connsiteX346" fmla="*/ 5959648 w 7467600"/>
              <a:gd name="connsiteY346" fmla="*/ 4760797 h 6858000"/>
              <a:gd name="connsiteX347" fmla="*/ 5355019 w 7467600"/>
              <a:gd name="connsiteY347" fmla="*/ 4734672 h 6858000"/>
              <a:gd name="connsiteX348" fmla="*/ 5083565 w 7467600"/>
              <a:gd name="connsiteY348" fmla="*/ 5179121 h 6858000"/>
              <a:gd name="connsiteX349" fmla="*/ 4713577 w 7467600"/>
              <a:gd name="connsiteY349" fmla="*/ 5616803 h 6858000"/>
              <a:gd name="connsiteX350" fmla="*/ 3989559 w 7467600"/>
              <a:gd name="connsiteY350" fmla="*/ 6145945 h 6858000"/>
              <a:gd name="connsiteX351" fmla="*/ 3939824 w 7467600"/>
              <a:gd name="connsiteY351" fmla="*/ 6066900 h 6858000"/>
              <a:gd name="connsiteX352" fmla="*/ 4584537 w 7467600"/>
              <a:gd name="connsiteY352" fmla="*/ 5324826 h 6858000"/>
              <a:gd name="connsiteX353" fmla="*/ 5037105 w 7467600"/>
              <a:gd name="connsiteY353" fmla="*/ 5088765 h 6858000"/>
              <a:gd name="connsiteX354" fmla="*/ 5039930 w 7467600"/>
              <a:gd name="connsiteY354" fmla="*/ 5089585 h 6858000"/>
              <a:gd name="connsiteX355" fmla="*/ 5263764 w 7467600"/>
              <a:gd name="connsiteY355" fmla="*/ 4735525 h 6858000"/>
              <a:gd name="connsiteX356" fmla="*/ 4086300 w 7467600"/>
              <a:gd name="connsiteY356" fmla="*/ 4884599 h 6858000"/>
              <a:gd name="connsiteX357" fmla="*/ 4085485 w 7467600"/>
              <a:gd name="connsiteY357" fmla="*/ 4899070 h 6858000"/>
              <a:gd name="connsiteX358" fmla="*/ 3871915 w 7467600"/>
              <a:gd name="connsiteY358" fmla="*/ 5253645 h 6858000"/>
              <a:gd name="connsiteX359" fmla="*/ 3799374 w 7467600"/>
              <a:gd name="connsiteY359" fmla="*/ 5466127 h 6858000"/>
              <a:gd name="connsiteX360" fmla="*/ 3498850 w 7467600"/>
              <a:gd name="connsiteY360" fmla="*/ 6661888 h 6858000"/>
              <a:gd name="connsiteX361" fmla="*/ 3399216 w 7467600"/>
              <a:gd name="connsiteY361" fmla="*/ 6858000 h 6858000"/>
              <a:gd name="connsiteX362" fmla="*/ 3303688 w 7467600"/>
              <a:gd name="connsiteY362" fmla="*/ 6858000 h 6858000"/>
              <a:gd name="connsiteX363" fmla="*/ 3391774 w 7467600"/>
              <a:gd name="connsiteY363" fmla="*/ 6697181 h 6858000"/>
              <a:gd name="connsiteX364" fmla="*/ 3735540 w 7467600"/>
              <a:gd name="connsiteY364" fmla="*/ 5546923 h 6858000"/>
              <a:gd name="connsiteX365" fmla="*/ 3729438 w 7467600"/>
              <a:gd name="connsiteY365" fmla="*/ 5569058 h 6858000"/>
              <a:gd name="connsiteX366" fmla="*/ 3707782 w 7467600"/>
              <a:gd name="connsiteY366" fmla="*/ 5644908 h 6858000"/>
              <a:gd name="connsiteX367" fmla="*/ 3583827 w 7467600"/>
              <a:gd name="connsiteY367" fmla="*/ 6039215 h 6858000"/>
              <a:gd name="connsiteX368" fmla="*/ 3547861 w 7467600"/>
              <a:gd name="connsiteY368" fmla="*/ 6129609 h 6858000"/>
              <a:gd name="connsiteX369" fmla="*/ 3490905 w 7467600"/>
              <a:gd name="connsiteY369" fmla="*/ 6277660 h 6858000"/>
              <a:gd name="connsiteX370" fmla="*/ 3455859 w 7467600"/>
              <a:gd name="connsiteY370" fmla="*/ 6391301 h 6858000"/>
              <a:gd name="connsiteX371" fmla="*/ 3429112 w 7467600"/>
              <a:gd name="connsiteY371" fmla="*/ 6479469 h 6858000"/>
              <a:gd name="connsiteX372" fmla="*/ 3304862 w 7467600"/>
              <a:gd name="connsiteY372" fmla="*/ 6796476 h 6858000"/>
              <a:gd name="connsiteX373" fmla="*/ 3276071 w 7467600"/>
              <a:gd name="connsiteY373" fmla="*/ 6858000 h 6858000"/>
              <a:gd name="connsiteX374" fmla="*/ 3240805 w 7467600"/>
              <a:gd name="connsiteY374" fmla="*/ 6858000 h 6858000"/>
              <a:gd name="connsiteX375" fmla="*/ 3275917 w 7467600"/>
              <a:gd name="connsiteY375" fmla="*/ 6783192 h 6858000"/>
              <a:gd name="connsiteX376" fmla="*/ 3399358 w 7467600"/>
              <a:gd name="connsiteY376" fmla="*/ 6469011 h 6858000"/>
              <a:gd name="connsiteX377" fmla="*/ 3425650 w 7467600"/>
              <a:gd name="connsiteY377" fmla="*/ 6381333 h 6858000"/>
              <a:gd name="connsiteX378" fmla="*/ 3460661 w 7467600"/>
              <a:gd name="connsiteY378" fmla="*/ 6266763 h 6858000"/>
              <a:gd name="connsiteX379" fmla="*/ 3518021 w 7467600"/>
              <a:gd name="connsiteY379" fmla="*/ 6117298 h 6858000"/>
              <a:gd name="connsiteX380" fmla="*/ 3554035 w 7467600"/>
              <a:gd name="connsiteY380" fmla="*/ 6027832 h 6858000"/>
              <a:gd name="connsiteX381" fmla="*/ 3677174 w 7467600"/>
              <a:gd name="connsiteY381" fmla="*/ 5636351 h 6858000"/>
              <a:gd name="connsiteX382" fmla="*/ 3698819 w 7467600"/>
              <a:gd name="connsiteY382" fmla="*/ 5560503 h 6858000"/>
              <a:gd name="connsiteX383" fmla="*/ 3702094 w 7467600"/>
              <a:gd name="connsiteY383" fmla="*/ 5549194 h 6858000"/>
              <a:gd name="connsiteX384" fmla="*/ 3398355 w 7467600"/>
              <a:gd name="connsiteY384" fmla="*/ 6094603 h 6858000"/>
              <a:gd name="connsiteX385" fmla="*/ 3193941 w 7467600"/>
              <a:gd name="connsiteY385" fmla="*/ 6798775 h 6858000"/>
              <a:gd name="connsiteX386" fmla="*/ 3184140 w 7467600"/>
              <a:gd name="connsiteY386" fmla="*/ 6858000 h 6858000"/>
              <a:gd name="connsiteX387" fmla="*/ 3099978 w 7467600"/>
              <a:gd name="connsiteY387" fmla="*/ 6858000 h 6858000"/>
              <a:gd name="connsiteX388" fmla="*/ 3101556 w 7467600"/>
              <a:gd name="connsiteY388" fmla="*/ 6843337 h 6858000"/>
              <a:gd name="connsiteX389" fmla="*/ 3370162 w 7467600"/>
              <a:gd name="connsiteY389" fmla="*/ 5785550 h 6858000"/>
              <a:gd name="connsiteX390" fmla="*/ 3746477 w 7467600"/>
              <a:gd name="connsiteY390" fmla="*/ 5377889 h 6858000"/>
              <a:gd name="connsiteX391" fmla="*/ 3863399 w 7467600"/>
              <a:gd name="connsiteY391" fmla="*/ 5087257 h 6858000"/>
              <a:gd name="connsiteX392" fmla="*/ 3968712 w 7467600"/>
              <a:gd name="connsiteY392" fmla="*/ 4913989 h 6858000"/>
              <a:gd name="connsiteX393" fmla="*/ 2792390 w 7467600"/>
              <a:gd name="connsiteY393" fmla="*/ 5382974 h 6858000"/>
              <a:gd name="connsiteX394" fmla="*/ 2714982 w 7467600"/>
              <a:gd name="connsiteY394" fmla="*/ 5427051 h 6858000"/>
              <a:gd name="connsiteX395" fmla="*/ 2813361 w 7467600"/>
              <a:gd name="connsiteY395" fmla="*/ 6023912 h 6858000"/>
              <a:gd name="connsiteX396" fmla="*/ 2688430 w 7467600"/>
              <a:gd name="connsiteY396" fmla="*/ 6801564 h 6858000"/>
              <a:gd name="connsiteX397" fmla="*/ 2629626 w 7467600"/>
              <a:gd name="connsiteY397" fmla="*/ 6763394 h 6858000"/>
              <a:gd name="connsiteX398" fmla="*/ 2565328 w 7467600"/>
              <a:gd name="connsiteY398" fmla="*/ 5516399 h 6858000"/>
              <a:gd name="connsiteX399" fmla="*/ 1922999 w 7467600"/>
              <a:gd name="connsiteY399" fmla="*/ 5980343 h 6858000"/>
              <a:gd name="connsiteX400" fmla="*/ 1950261 w 7467600"/>
              <a:gd name="connsiteY400" fmla="*/ 6405858 h 6858000"/>
              <a:gd name="connsiteX401" fmla="*/ 2365554 w 7467600"/>
              <a:gd name="connsiteY401" fmla="*/ 6759107 h 6858000"/>
              <a:gd name="connsiteX402" fmla="*/ 2424142 w 7467600"/>
              <a:gd name="connsiteY402" fmla="*/ 6858000 h 6858000"/>
              <a:gd name="connsiteX403" fmla="*/ 2395994 w 7467600"/>
              <a:gd name="connsiteY403" fmla="*/ 6858000 h 6858000"/>
              <a:gd name="connsiteX404" fmla="*/ 2392863 w 7467600"/>
              <a:gd name="connsiteY404" fmla="*/ 6852964 h 6858000"/>
              <a:gd name="connsiteX405" fmla="*/ 2017589 w 7467600"/>
              <a:gd name="connsiteY405" fmla="*/ 6493982 h 6858000"/>
              <a:gd name="connsiteX406" fmla="*/ 2147336 w 7467600"/>
              <a:gd name="connsiteY406" fmla="*/ 6594052 h 6858000"/>
              <a:gd name="connsiteX407" fmla="*/ 2207047 w 7467600"/>
              <a:gd name="connsiteY407" fmla="*/ 6654540 h 6858000"/>
              <a:gd name="connsiteX408" fmla="*/ 2299106 w 7467600"/>
              <a:gd name="connsiteY408" fmla="*/ 6778931 h 6858000"/>
              <a:gd name="connsiteX409" fmla="*/ 2314430 w 7467600"/>
              <a:gd name="connsiteY409" fmla="*/ 6801144 h 6858000"/>
              <a:gd name="connsiteX410" fmla="*/ 2352406 w 7467600"/>
              <a:gd name="connsiteY410" fmla="*/ 6858000 h 6858000"/>
              <a:gd name="connsiteX411" fmla="*/ 2314492 w 7467600"/>
              <a:gd name="connsiteY411" fmla="*/ 6858000 h 6858000"/>
              <a:gd name="connsiteX412" fmla="*/ 2288095 w 7467600"/>
              <a:gd name="connsiteY412" fmla="*/ 6818030 h 6858000"/>
              <a:gd name="connsiteX413" fmla="*/ 2272768 w 7467600"/>
              <a:gd name="connsiteY413" fmla="*/ 6795822 h 6858000"/>
              <a:gd name="connsiteX414" fmla="*/ 2182715 w 7467600"/>
              <a:gd name="connsiteY414" fmla="*/ 6675071 h 6858000"/>
              <a:gd name="connsiteX415" fmla="*/ 2032061 w 7467600"/>
              <a:gd name="connsiteY415" fmla="*/ 6541380 h 6858000"/>
              <a:gd name="connsiteX416" fmla="*/ 2257220 w 7467600"/>
              <a:gd name="connsiteY416" fmla="*/ 6826257 h 6858000"/>
              <a:gd name="connsiteX417" fmla="*/ 2281324 w 7467600"/>
              <a:gd name="connsiteY417" fmla="*/ 6858000 h 6858000"/>
              <a:gd name="connsiteX418" fmla="*/ 2242860 w 7467600"/>
              <a:gd name="connsiteY418" fmla="*/ 6858000 h 6858000"/>
              <a:gd name="connsiteX419" fmla="*/ 2232818 w 7467600"/>
              <a:gd name="connsiteY419" fmla="*/ 6844926 h 6858000"/>
              <a:gd name="connsiteX420" fmla="*/ 1990172 w 7467600"/>
              <a:gd name="connsiteY420" fmla="*/ 6542121 h 6858000"/>
              <a:gd name="connsiteX421" fmla="*/ 2124090 w 7467600"/>
              <a:gd name="connsiteY421" fmla="*/ 6761017 h 6858000"/>
              <a:gd name="connsiteX422" fmla="*/ 2200380 w 7467600"/>
              <a:gd name="connsiteY422" fmla="*/ 6858000 h 6858000"/>
              <a:gd name="connsiteX423" fmla="*/ 2147507 w 7467600"/>
              <a:gd name="connsiteY423" fmla="*/ 6858000 h 6858000"/>
              <a:gd name="connsiteX424" fmla="*/ 2070668 w 7467600"/>
              <a:gd name="connsiteY424" fmla="*/ 6761520 h 6858000"/>
              <a:gd name="connsiteX425" fmla="*/ 1975142 w 7467600"/>
              <a:gd name="connsiteY425" fmla="*/ 6585570 h 6858000"/>
              <a:gd name="connsiteX426" fmla="*/ 2050035 w 7467600"/>
              <a:gd name="connsiteY426" fmla="*/ 6813345 h 6858000"/>
              <a:gd name="connsiteX427" fmla="*/ 2063025 w 7467600"/>
              <a:gd name="connsiteY427" fmla="*/ 6858000 h 6858000"/>
              <a:gd name="connsiteX428" fmla="*/ 2021675 w 7467600"/>
              <a:gd name="connsiteY428" fmla="*/ 6858000 h 6858000"/>
              <a:gd name="connsiteX429" fmla="*/ 2019308 w 7467600"/>
              <a:gd name="connsiteY429" fmla="*/ 6847118 h 6858000"/>
              <a:gd name="connsiteX430" fmla="*/ 1938835 w 7467600"/>
              <a:gd name="connsiteY430" fmla="*/ 6551160 h 6858000"/>
              <a:gd name="connsiteX431" fmla="*/ 1953230 w 7467600"/>
              <a:gd name="connsiteY431" fmla="*/ 6759699 h 6858000"/>
              <a:gd name="connsiteX432" fmla="*/ 1956763 w 7467600"/>
              <a:gd name="connsiteY432" fmla="*/ 6778191 h 6858000"/>
              <a:gd name="connsiteX433" fmla="*/ 1967925 w 7467600"/>
              <a:gd name="connsiteY433" fmla="*/ 6858000 h 6858000"/>
              <a:gd name="connsiteX434" fmla="*/ 1936622 w 7467600"/>
              <a:gd name="connsiteY434" fmla="*/ 6858000 h 6858000"/>
              <a:gd name="connsiteX435" fmla="*/ 1926261 w 7467600"/>
              <a:gd name="connsiteY435" fmla="*/ 6784064 h 6858000"/>
              <a:gd name="connsiteX436" fmla="*/ 1922724 w 7467600"/>
              <a:gd name="connsiteY436" fmla="*/ 6765577 h 6858000"/>
              <a:gd name="connsiteX437" fmla="*/ 1904650 w 7467600"/>
              <a:gd name="connsiteY437" fmla="*/ 6639616 h 6858000"/>
              <a:gd name="connsiteX438" fmla="*/ 1885273 w 7467600"/>
              <a:gd name="connsiteY438" fmla="*/ 6858000 h 6858000"/>
              <a:gd name="connsiteX439" fmla="*/ 1854363 w 7467600"/>
              <a:gd name="connsiteY439" fmla="*/ 6858000 h 6858000"/>
              <a:gd name="connsiteX440" fmla="*/ 1880391 w 7467600"/>
              <a:gd name="connsiteY440" fmla="*/ 6603796 h 6858000"/>
              <a:gd name="connsiteX441" fmla="*/ 1818273 w 7467600"/>
              <a:gd name="connsiteY441" fmla="*/ 6715729 h 6858000"/>
              <a:gd name="connsiteX442" fmla="*/ 1794691 w 7467600"/>
              <a:gd name="connsiteY442" fmla="*/ 6843239 h 6858000"/>
              <a:gd name="connsiteX443" fmla="*/ 1794914 w 7467600"/>
              <a:gd name="connsiteY443" fmla="*/ 6858000 h 6858000"/>
              <a:gd name="connsiteX444" fmla="*/ 1746128 w 7467600"/>
              <a:gd name="connsiteY444" fmla="*/ 6858000 h 6858000"/>
              <a:gd name="connsiteX445" fmla="*/ 1753934 w 7467600"/>
              <a:gd name="connsiteY445" fmla="*/ 6724796 h 6858000"/>
              <a:gd name="connsiteX446" fmla="*/ 1792053 w 7467600"/>
              <a:gd name="connsiteY446" fmla="*/ 6572396 h 6858000"/>
              <a:gd name="connsiteX447" fmla="*/ 1862248 w 7467600"/>
              <a:gd name="connsiteY447" fmla="*/ 6266397 h 6858000"/>
              <a:gd name="connsiteX448" fmla="*/ 1862250 w 7467600"/>
              <a:gd name="connsiteY448" fmla="*/ 6033531 h 6858000"/>
              <a:gd name="connsiteX449" fmla="*/ 1211999 w 7467600"/>
              <a:gd name="connsiteY449" fmla="*/ 6683610 h 6858000"/>
              <a:gd name="connsiteX450" fmla="*/ 1213266 w 7467600"/>
              <a:gd name="connsiteY450" fmla="*/ 6691947 h 6858000"/>
              <a:gd name="connsiteX451" fmla="*/ 1203370 w 7467600"/>
              <a:gd name="connsiteY451" fmla="*/ 6850676 h 6858000"/>
              <a:gd name="connsiteX452" fmla="*/ 1203671 w 7467600"/>
              <a:gd name="connsiteY452" fmla="*/ 6858000 h 6858000"/>
              <a:gd name="connsiteX453" fmla="*/ 1143180 w 7467600"/>
              <a:gd name="connsiteY453" fmla="*/ 6858000 h 6858000"/>
              <a:gd name="connsiteX454" fmla="*/ 1142176 w 7467600"/>
              <a:gd name="connsiteY454" fmla="*/ 6766045 h 6858000"/>
              <a:gd name="connsiteX455" fmla="*/ 1067484 w 7467600"/>
              <a:gd name="connsiteY455" fmla="*/ 6858000 h 6858000"/>
              <a:gd name="connsiteX456" fmla="*/ 953928 w 7467600"/>
              <a:gd name="connsiteY456" fmla="*/ 6858000 h 6858000"/>
              <a:gd name="connsiteX457" fmla="*/ 959715 w 7467600"/>
              <a:gd name="connsiteY457" fmla="*/ 6850185 h 6858000"/>
              <a:gd name="connsiteX458" fmla="*/ 1483788 w 7467600"/>
              <a:gd name="connsiteY458" fmla="*/ 6259174 h 6858000"/>
              <a:gd name="connsiteX459" fmla="*/ 1100671 w 7467600"/>
              <a:gd name="connsiteY459" fmla="*/ 6252137 h 6858000"/>
              <a:gd name="connsiteX460" fmla="*/ 1090144 w 7467600"/>
              <a:gd name="connsiteY460" fmla="*/ 6256748 h 6858000"/>
              <a:gd name="connsiteX461" fmla="*/ 1095872 w 7467600"/>
              <a:gd name="connsiteY461" fmla="*/ 6271892 h 6858000"/>
              <a:gd name="connsiteX462" fmla="*/ 262785 w 7467600"/>
              <a:gd name="connsiteY462" fmla="*/ 6845450 h 6858000"/>
              <a:gd name="connsiteX463" fmla="*/ 209968 w 7467600"/>
              <a:gd name="connsiteY463" fmla="*/ 6770713 h 6858000"/>
              <a:gd name="connsiteX464" fmla="*/ 873460 w 7467600"/>
              <a:gd name="connsiteY464" fmla="*/ 6253768 h 6858000"/>
              <a:gd name="connsiteX465" fmla="*/ 192686 w 7467600"/>
              <a:gd name="connsiteY465" fmla="*/ 5849257 h 6858000"/>
              <a:gd name="connsiteX466" fmla="*/ 4696 w 7467600"/>
              <a:gd name="connsiteY466" fmla="*/ 5697668 h 6858000"/>
              <a:gd name="connsiteX467" fmla="*/ 0 w 7467600"/>
              <a:gd name="connsiteY467" fmla="*/ 5689984 h 6858000"/>
              <a:gd name="connsiteX468" fmla="*/ 0 w 7467600"/>
              <a:gd name="connsiteY468" fmla="*/ 5513472 h 6858000"/>
              <a:gd name="connsiteX469" fmla="*/ 174101 w 7467600"/>
              <a:gd name="connsiteY469" fmla="*/ 5620277 h 6858000"/>
              <a:gd name="connsiteX470" fmla="*/ 891800 w 7467600"/>
              <a:gd name="connsiteY470" fmla="*/ 6036935 h 6858000"/>
              <a:gd name="connsiteX471" fmla="*/ 1072219 w 7467600"/>
              <a:gd name="connsiteY471" fmla="*/ 6169443 h 6858000"/>
              <a:gd name="connsiteX472" fmla="*/ 1074117 w 7467600"/>
              <a:gd name="connsiteY472" fmla="*/ 6170301 h 6858000"/>
              <a:gd name="connsiteX473" fmla="*/ 1083114 w 7467600"/>
              <a:gd name="connsiteY473" fmla="*/ 6174131 h 6858000"/>
              <a:gd name="connsiteX474" fmla="*/ 1543010 w 7467600"/>
              <a:gd name="connsiteY474" fmla="*/ 6191140 h 6858000"/>
              <a:gd name="connsiteX475" fmla="*/ 1551080 w 7467600"/>
              <a:gd name="connsiteY475" fmla="*/ 6195006 h 6858000"/>
              <a:gd name="connsiteX476" fmla="*/ 2345443 w 7467600"/>
              <a:gd name="connsiteY476" fmla="*/ 5549882 h 6858000"/>
              <a:gd name="connsiteX477" fmla="*/ 1721499 w 7467600"/>
              <a:gd name="connsiteY477" fmla="*/ 5599969 h 6858000"/>
              <a:gd name="connsiteX478" fmla="*/ 767716 w 7467600"/>
              <a:gd name="connsiteY478" fmla="*/ 5472768 h 6858000"/>
              <a:gd name="connsiteX479" fmla="*/ 722147 w 7467600"/>
              <a:gd name="connsiteY479" fmla="*/ 5393091 h 6858000"/>
              <a:gd name="connsiteX480" fmla="*/ 1485552 w 7467600"/>
              <a:gd name="connsiteY480" fmla="*/ 5313202 h 6858000"/>
              <a:gd name="connsiteX481" fmla="*/ 2143004 w 7467600"/>
              <a:gd name="connsiteY481" fmla="*/ 5402420 h 6858000"/>
              <a:gd name="connsiteX482" fmla="*/ 1933391 w 7467600"/>
              <a:gd name="connsiteY482" fmla="*/ 5156971 h 6858000"/>
              <a:gd name="connsiteX483" fmla="*/ 1827118 w 7467600"/>
              <a:gd name="connsiteY483" fmla="*/ 4968410 h 6858000"/>
              <a:gd name="connsiteX484" fmla="*/ 1837349 w 7467600"/>
              <a:gd name="connsiteY484" fmla="*/ 4956357 h 6858000"/>
              <a:gd name="connsiteX485" fmla="*/ 2162835 w 7467600"/>
              <a:gd name="connsiteY485" fmla="*/ 5187853 h 6858000"/>
              <a:gd name="connsiteX486" fmla="*/ 2257167 w 7467600"/>
              <a:gd name="connsiteY486" fmla="*/ 5462123 h 6858000"/>
              <a:gd name="connsiteX487" fmla="*/ 2261598 w 7467600"/>
              <a:gd name="connsiteY487" fmla="*/ 5467998 h 6858000"/>
              <a:gd name="connsiteX488" fmla="*/ 2437177 w 7467600"/>
              <a:gd name="connsiteY488" fmla="*/ 5479608 h 6858000"/>
              <a:gd name="connsiteX489" fmla="*/ 2445247 w 7467600"/>
              <a:gd name="connsiteY489" fmla="*/ 5483476 h 6858000"/>
              <a:gd name="connsiteX490" fmla="*/ 2743626 w 7467600"/>
              <a:gd name="connsiteY490" fmla="*/ 5304819 h 6858000"/>
              <a:gd name="connsiteX491" fmla="*/ 3048102 w 7467600"/>
              <a:gd name="connsiteY491" fmla="*/ 5150595 h 6858000"/>
              <a:gd name="connsiteX492" fmla="*/ 1799414 w 7467600"/>
              <a:gd name="connsiteY492" fmla="*/ 4694732 h 6858000"/>
              <a:gd name="connsiteX493" fmla="*/ 1771735 w 7467600"/>
              <a:gd name="connsiteY493" fmla="*/ 4619929 h 6858000"/>
              <a:gd name="connsiteX494" fmla="*/ 3104273 w 7467600"/>
              <a:gd name="connsiteY494" fmla="*/ 5076159 h 6858000"/>
              <a:gd name="connsiteX495" fmla="*/ 3113245 w 7467600"/>
              <a:gd name="connsiteY495" fmla="*/ 5090705 h 6858000"/>
              <a:gd name="connsiteX496" fmla="*/ 3126294 w 7467600"/>
              <a:gd name="connsiteY496" fmla="*/ 5114400 h 6858000"/>
              <a:gd name="connsiteX497" fmla="*/ 3937433 w 7467600"/>
              <a:gd name="connsiteY497" fmla="*/ 4830473 h 6858000"/>
              <a:gd name="connsiteX498" fmla="*/ 3590475 w 7467600"/>
              <a:gd name="connsiteY498" fmla="*/ 4597974 h 6858000"/>
              <a:gd name="connsiteX499" fmla="*/ 3100264 w 7467600"/>
              <a:gd name="connsiteY499" fmla="*/ 4579845 h 6858000"/>
              <a:gd name="connsiteX500" fmla="*/ 2183576 w 7467600"/>
              <a:gd name="connsiteY500" fmla="*/ 4227150 h 6858000"/>
              <a:gd name="connsiteX501" fmla="*/ 2151029 w 7467600"/>
              <a:gd name="connsiteY501" fmla="*/ 4146947 h 6858000"/>
              <a:gd name="connsiteX502" fmla="*/ 3563434 w 7467600"/>
              <a:gd name="connsiteY502" fmla="*/ 4469115 h 6858000"/>
              <a:gd name="connsiteX503" fmla="*/ 3177952 w 7467600"/>
              <a:gd name="connsiteY503" fmla="*/ 3657386 h 6858000"/>
              <a:gd name="connsiteX504" fmla="*/ 3189263 w 7467600"/>
              <a:gd name="connsiteY504" fmla="*/ 3625726 h 6858000"/>
              <a:gd name="connsiteX505" fmla="*/ 3560912 w 7467600"/>
              <a:gd name="connsiteY505" fmla="*/ 4079863 h 6858000"/>
              <a:gd name="connsiteX506" fmla="*/ 3626636 w 7467600"/>
              <a:gd name="connsiteY506" fmla="*/ 4512230 h 6858000"/>
              <a:gd name="connsiteX507" fmla="*/ 3653088 w 7467600"/>
              <a:gd name="connsiteY507" fmla="*/ 4521417 h 6858000"/>
              <a:gd name="connsiteX508" fmla="*/ 3988128 w 7467600"/>
              <a:gd name="connsiteY508" fmla="*/ 4817267 h 6858000"/>
              <a:gd name="connsiteX509" fmla="*/ 4830582 w 7467600"/>
              <a:gd name="connsiteY509" fmla="*/ 4676000 h 6858000"/>
              <a:gd name="connsiteX510" fmla="*/ 4830100 w 7467600"/>
              <a:gd name="connsiteY510" fmla="*/ 4675554 h 6858000"/>
              <a:gd name="connsiteX511" fmla="*/ 4036318 w 7467600"/>
              <a:gd name="connsiteY511" fmla="*/ 4147013 h 6858000"/>
              <a:gd name="connsiteX512" fmla="*/ 3432098 w 7467600"/>
              <a:gd name="connsiteY512" fmla="*/ 3537312 h 6858000"/>
              <a:gd name="connsiteX513" fmla="*/ 3446761 w 7467600"/>
              <a:gd name="connsiteY513" fmla="*/ 3461278 h 6858000"/>
              <a:gd name="connsiteX514" fmla="*/ 4419733 w 7467600"/>
              <a:gd name="connsiteY514" fmla="*/ 3963555 h 6858000"/>
              <a:gd name="connsiteX515" fmla="*/ 4781371 w 7467600"/>
              <a:gd name="connsiteY515" fmla="*/ 4458604 h 6858000"/>
              <a:gd name="connsiteX516" fmla="*/ 4780440 w 7467600"/>
              <a:gd name="connsiteY516" fmla="*/ 4470290 h 6858000"/>
              <a:gd name="connsiteX517" fmla="*/ 4898954 w 7467600"/>
              <a:gd name="connsiteY517" fmla="*/ 4662092 h 6858000"/>
              <a:gd name="connsiteX518" fmla="*/ 4900699 w 7467600"/>
              <a:gd name="connsiteY518" fmla="*/ 4670867 h 6858000"/>
              <a:gd name="connsiteX519" fmla="*/ 5714511 w 7467600"/>
              <a:gd name="connsiteY519" fmla="*/ 4663483 h 6858000"/>
              <a:gd name="connsiteX520" fmla="*/ 5464793 w 7467600"/>
              <a:gd name="connsiteY520" fmla="*/ 4393556 h 6858000"/>
              <a:gd name="connsiteX521" fmla="*/ 5461897 w 7467600"/>
              <a:gd name="connsiteY521" fmla="*/ 4390879 h 6858000"/>
              <a:gd name="connsiteX522" fmla="*/ 4294126 w 7467600"/>
              <a:gd name="connsiteY522" fmla="*/ 3303048 h 6858000"/>
              <a:gd name="connsiteX523" fmla="*/ 4305321 w 7467600"/>
              <a:gd name="connsiteY523" fmla="*/ 3256953 h 6858000"/>
              <a:gd name="connsiteX524" fmla="*/ 4949299 w 7467600"/>
              <a:gd name="connsiteY524" fmla="*/ 3766336 h 6858000"/>
              <a:gd name="connsiteX525" fmla="*/ 5291452 w 7467600"/>
              <a:gd name="connsiteY525" fmla="*/ 4076801 h 6858000"/>
              <a:gd name="connsiteX526" fmla="*/ 5434998 w 7467600"/>
              <a:gd name="connsiteY526" fmla="*/ 4254100 h 6858000"/>
              <a:gd name="connsiteX527" fmla="*/ 5351015 w 7467600"/>
              <a:gd name="connsiteY527" fmla="*/ 3760989 h 6858000"/>
              <a:gd name="connsiteX528" fmla="*/ 5413780 w 7467600"/>
              <a:gd name="connsiteY528" fmla="*/ 2966265 h 6858000"/>
              <a:gd name="connsiteX529" fmla="*/ 5425627 w 7467600"/>
              <a:gd name="connsiteY529" fmla="*/ 2954192 h 6858000"/>
              <a:gd name="connsiteX530" fmla="*/ 6604735 w 7467600"/>
              <a:gd name="connsiteY530" fmla="*/ 2041381 h 6858000"/>
              <a:gd name="connsiteX531" fmla="*/ 7204487 w 7467600"/>
              <a:gd name="connsiteY531" fmla="*/ 2742112 h 6858000"/>
              <a:gd name="connsiteX532" fmla="*/ 7131592 w 7467600"/>
              <a:gd name="connsiteY532" fmla="*/ 2672096 h 6858000"/>
              <a:gd name="connsiteX533" fmla="*/ 6996344 w 7467600"/>
              <a:gd name="connsiteY533" fmla="*/ 2518310 h 6858000"/>
              <a:gd name="connsiteX534" fmla="*/ 6735495 w 7467600"/>
              <a:gd name="connsiteY534" fmla="*/ 2196890 h 6858000"/>
              <a:gd name="connsiteX535" fmla="*/ 6721901 w 7467600"/>
              <a:gd name="connsiteY535" fmla="*/ 2179274 h 6858000"/>
              <a:gd name="connsiteX536" fmla="*/ 6604735 w 7467600"/>
              <a:gd name="connsiteY536" fmla="*/ 2041381 h 6858000"/>
              <a:gd name="connsiteX537" fmla="*/ 6591670 w 7467600"/>
              <a:gd name="connsiteY537" fmla="*/ 1988277 h 6858000"/>
              <a:gd name="connsiteX538" fmla="*/ 6747349 w 7467600"/>
              <a:gd name="connsiteY538" fmla="*/ 2160069 h 6858000"/>
              <a:gd name="connsiteX539" fmla="*/ 6760943 w 7467600"/>
              <a:gd name="connsiteY539" fmla="*/ 2177686 h 6858000"/>
              <a:gd name="connsiteX540" fmla="*/ 7021065 w 7467600"/>
              <a:gd name="connsiteY540" fmla="*/ 2498102 h 6858000"/>
              <a:gd name="connsiteX541" fmla="*/ 7155223 w 7467600"/>
              <a:gd name="connsiteY541" fmla="*/ 2650386 h 6858000"/>
              <a:gd name="connsiteX542" fmla="*/ 7203167 w 7467600"/>
              <a:gd name="connsiteY542" fmla="*/ 2697288 h 6858000"/>
              <a:gd name="connsiteX543" fmla="*/ 6937703 w 7467600"/>
              <a:gd name="connsiteY543" fmla="*/ 2321981 h 6858000"/>
              <a:gd name="connsiteX544" fmla="*/ 6591670 w 7467600"/>
              <a:gd name="connsiteY544" fmla="*/ 1988277 h 6858000"/>
              <a:gd name="connsiteX545" fmla="*/ 5798671 w 7467600"/>
              <a:gd name="connsiteY545" fmla="*/ 1981601 h 6858000"/>
              <a:gd name="connsiteX546" fmla="*/ 5754709 w 7467600"/>
              <a:gd name="connsiteY546" fmla="*/ 2071454 h 6858000"/>
              <a:gd name="connsiteX547" fmla="*/ 5763044 w 7467600"/>
              <a:gd name="connsiteY547" fmla="*/ 2842206 h 6858000"/>
              <a:gd name="connsiteX548" fmla="*/ 5764974 w 7467600"/>
              <a:gd name="connsiteY548" fmla="*/ 2799609 h 6858000"/>
              <a:gd name="connsiteX549" fmla="*/ 5767665 w 7467600"/>
              <a:gd name="connsiteY549" fmla="*/ 2666409 h 6858000"/>
              <a:gd name="connsiteX550" fmla="*/ 5763055 w 7467600"/>
              <a:gd name="connsiteY550" fmla="*/ 2579705 h 6858000"/>
              <a:gd name="connsiteX551" fmla="*/ 5758079 w 7467600"/>
              <a:gd name="connsiteY551" fmla="*/ 2492508 h 6858000"/>
              <a:gd name="connsiteX552" fmla="*/ 5779325 w 7467600"/>
              <a:gd name="connsiteY552" fmla="*/ 2197069 h 6858000"/>
              <a:gd name="connsiteX553" fmla="*/ 5798671 w 7467600"/>
              <a:gd name="connsiteY553" fmla="*/ 1981601 h 6858000"/>
              <a:gd name="connsiteX554" fmla="*/ 5829202 w 7467600"/>
              <a:gd name="connsiteY554" fmla="*/ 1971679 h 6858000"/>
              <a:gd name="connsiteX555" fmla="*/ 5809558 w 7467600"/>
              <a:gd name="connsiteY555" fmla="*/ 2198043 h 6858000"/>
              <a:gd name="connsiteX556" fmla="*/ 5788653 w 7467600"/>
              <a:gd name="connsiteY556" fmla="*/ 2489430 h 6858000"/>
              <a:gd name="connsiteX557" fmla="*/ 5793439 w 7467600"/>
              <a:gd name="connsiteY557" fmla="*/ 2575235 h 6858000"/>
              <a:gd name="connsiteX558" fmla="*/ 5796837 w 7467600"/>
              <a:gd name="connsiteY558" fmla="*/ 2637633 h 6858000"/>
              <a:gd name="connsiteX559" fmla="*/ 5818614 w 7467600"/>
              <a:gd name="connsiteY559" fmla="*/ 2473055 h 6858000"/>
              <a:gd name="connsiteX560" fmla="*/ 5829202 w 7467600"/>
              <a:gd name="connsiteY560" fmla="*/ 1971679 h 6858000"/>
              <a:gd name="connsiteX561" fmla="*/ 5911389 w 7467600"/>
              <a:gd name="connsiteY561" fmla="*/ 1898371 h 6858000"/>
              <a:gd name="connsiteX562" fmla="*/ 6237627 w 7467600"/>
              <a:gd name="connsiteY562" fmla="*/ 2231921 h 6858000"/>
              <a:gd name="connsiteX563" fmla="*/ 5911389 w 7467600"/>
              <a:gd name="connsiteY563" fmla="*/ 1898371 h 6858000"/>
              <a:gd name="connsiteX564" fmla="*/ 6944437 w 7467600"/>
              <a:gd name="connsiteY564" fmla="*/ 1575402 h 6858000"/>
              <a:gd name="connsiteX565" fmla="*/ 6304730 w 7467600"/>
              <a:gd name="connsiteY565" fmla="*/ 1766654 h 6858000"/>
              <a:gd name="connsiteX566" fmla="*/ 6944437 w 7467600"/>
              <a:gd name="connsiteY566" fmla="*/ 1575402 h 6858000"/>
              <a:gd name="connsiteX567" fmla="*/ 7019523 w 7467600"/>
              <a:gd name="connsiteY567" fmla="*/ 1519450 h 6858000"/>
              <a:gd name="connsiteX568" fmla="*/ 6298091 w 7467600"/>
              <a:gd name="connsiteY568" fmla="*/ 1737122 h 6858000"/>
              <a:gd name="connsiteX569" fmla="*/ 7019523 w 7467600"/>
              <a:gd name="connsiteY569" fmla="*/ 1519450 h 6858000"/>
              <a:gd name="connsiteX570" fmla="*/ 2399523 w 7467600"/>
              <a:gd name="connsiteY570" fmla="*/ 1428234 h 6858000"/>
              <a:gd name="connsiteX571" fmla="*/ 2224982 w 7467600"/>
              <a:gd name="connsiteY571" fmla="*/ 1826201 h 6858000"/>
              <a:gd name="connsiteX572" fmla="*/ 2096099 w 7467600"/>
              <a:gd name="connsiteY572" fmla="*/ 2345900 h 6858000"/>
              <a:gd name="connsiteX573" fmla="*/ 2283317 w 7467600"/>
              <a:gd name="connsiteY573" fmla="*/ 1796925 h 6858000"/>
              <a:gd name="connsiteX574" fmla="*/ 2399523 w 7467600"/>
              <a:gd name="connsiteY574" fmla="*/ 1428234 h 6858000"/>
              <a:gd name="connsiteX575" fmla="*/ 2448558 w 7467600"/>
              <a:gd name="connsiteY575" fmla="*/ 1373435 h 6858000"/>
              <a:gd name="connsiteX576" fmla="*/ 2312521 w 7467600"/>
              <a:gd name="connsiteY576" fmla="*/ 1806140 h 6858000"/>
              <a:gd name="connsiteX577" fmla="*/ 2127533 w 7467600"/>
              <a:gd name="connsiteY577" fmla="*/ 2348380 h 6858000"/>
              <a:gd name="connsiteX578" fmla="*/ 2358080 w 7467600"/>
              <a:gd name="connsiteY578" fmla="*/ 1866134 h 6858000"/>
              <a:gd name="connsiteX579" fmla="*/ 2407436 w 7467600"/>
              <a:gd name="connsiteY579" fmla="*/ 1651070 h 6858000"/>
              <a:gd name="connsiteX580" fmla="*/ 2448558 w 7467600"/>
              <a:gd name="connsiteY580" fmla="*/ 1373435 h 6858000"/>
              <a:gd name="connsiteX581" fmla="*/ 278707 w 7467600"/>
              <a:gd name="connsiteY581" fmla="*/ 1352270 h 6858000"/>
              <a:gd name="connsiteX582" fmla="*/ 321570 w 7467600"/>
              <a:gd name="connsiteY582" fmla="*/ 1861610 h 6858000"/>
              <a:gd name="connsiteX583" fmla="*/ 294281 w 7467600"/>
              <a:gd name="connsiteY583" fmla="*/ 1440658 h 6858000"/>
              <a:gd name="connsiteX584" fmla="*/ 278707 w 7467600"/>
              <a:gd name="connsiteY584" fmla="*/ 1352270 h 6858000"/>
              <a:gd name="connsiteX585" fmla="*/ 1423821 w 7467600"/>
              <a:gd name="connsiteY585" fmla="*/ 1351958 h 6858000"/>
              <a:gd name="connsiteX586" fmla="*/ 1638521 w 7467600"/>
              <a:gd name="connsiteY586" fmla="*/ 1908470 h 6858000"/>
              <a:gd name="connsiteX587" fmla="*/ 1754199 w 7467600"/>
              <a:gd name="connsiteY587" fmla="*/ 2149284 h 6858000"/>
              <a:gd name="connsiteX588" fmla="*/ 1908359 w 7467600"/>
              <a:gd name="connsiteY588" fmla="*/ 2364988 h 6858000"/>
              <a:gd name="connsiteX589" fmla="*/ 1647661 w 7467600"/>
              <a:gd name="connsiteY589" fmla="*/ 1825945 h 6858000"/>
              <a:gd name="connsiteX590" fmla="*/ 1423821 w 7467600"/>
              <a:gd name="connsiteY590" fmla="*/ 1351958 h 6858000"/>
              <a:gd name="connsiteX591" fmla="*/ 1431890 w 7467600"/>
              <a:gd name="connsiteY591" fmla="*/ 1306475 h 6858000"/>
              <a:gd name="connsiteX592" fmla="*/ 1507597 w 7467600"/>
              <a:gd name="connsiteY592" fmla="*/ 1446132 h 6858000"/>
              <a:gd name="connsiteX593" fmla="*/ 1674586 w 7467600"/>
              <a:gd name="connsiteY593" fmla="*/ 1813832 h 6858000"/>
              <a:gd name="connsiteX594" fmla="*/ 1815950 w 7467600"/>
              <a:gd name="connsiteY594" fmla="*/ 2128564 h 6858000"/>
              <a:gd name="connsiteX595" fmla="*/ 1984242 w 7467600"/>
              <a:gd name="connsiteY595" fmla="*/ 2430829 h 6858000"/>
              <a:gd name="connsiteX596" fmla="*/ 2014023 w 7467600"/>
              <a:gd name="connsiteY596" fmla="*/ 2450995 h 6858000"/>
              <a:gd name="connsiteX597" fmla="*/ 1747337 w 7467600"/>
              <a:gd name="connsiteY597" fmla="*/ 1855264 h 6858000"/>
              <a:gd name="connsiteX598" fmla="*/ 1533749 w 7467600"/>
              <a:gd name="connsiteY598" fmla="*/ 1478656 h 6858000"/>
              <a:gd name="connsiteX599" fmla="*/ 1431890 w 7467600"/>
              <a:gd name="connsiteY599" fmla="*/ 1306475 h 6858000"/>
              <a:gd name="connsiteX600" fmla="*/ 5052692 w 7467600"/>
              <a:gd name="connsiteY600" fmla="*/ 1292994 h 6858000"/>
              <a:gd name="connsiteX601" fmla="*/ 5200661 w 7467600"/>
              <a:gd name="connsiteY601" fmla="*/ 1635186 h 6858000"/>
              <a:gd name="connsiteX602" fmla="*/ 5297138 w 7467600"/>
              <a:gd name="connsiteY602" fmla="*/ 1906351 h 6858000"/>
              <a:gd name="connsiteX603" fmla="*/ 5052692 w 7467600"/>
              <a:gd name="connsiteY603" fmla="*/ 1292994 h 6858000"/>
              <a:gd name="connsiteX604" fmla="*/ 5009948 w 7467600"/>
              <a:gd name="connsiteY604" fmla="*/ 1273619 h 6858000"/>
              <a:gd name="connsiteX605" fmla="*/ 5121777 w 7467600"/>
              <a:gd name="connsiteY605" fmla="*/ 1654213 h 6858000"/>
              <a:gd name="connsiteX606" fmla="*/ 5293545 w 7467600"/>
              <a:gd name="connsiteY606" fmla="*/ 2072247 h 6858000"/>
              <a:gd name="connsiteX607" fmla="*/ 5294042 w 7467600"/>
              <a:gd name="connsiteY607" fmla="*/ 2065019 h 6858000"/>
              <a:gd name="connsiteX608" fmla="*/ 5171936 w 7467600"/>
              <a:gd name="connsiteY608" fmla="*/ 1647613 h 6858000"/>
              <a:gd name="connsiteX609" fmla="*/ 5009948 w 7467600"/>
              <a:gd name="connsiteY609" fmla="*/ 1273619 h 6858000"/>
              <a:gd name="connsiteX610" fmla="*/ 655236 w 7467600"/>
              <a:gd name="connsiteY610" fmla="*/ 1268632 h 6858000"/>
              <a:gd name="connsiteX611" fmla="*/ 839521 w 7467600"/>
              <a:gd name="connsiteY611" fmla="*/ 1685315 h 6858000"/>
              <a:gd name="connsiteX612" fmla="*/ 1109416 w 7467600"/>
              <a:gd name="connsiteY612" fmla="*/ 2061663 h 6858000"/>
              <a:gd name="connsiteX613" fmla="*/ 1298300 w 7467600"/>
              <a:gd name="connsiteY613" fmla="*/ 2247742 h 6858000"/>
              <a:gd name="connsiteX614" fmla="*/ 1125871 w 7467600"/>
              <a:gd name="connsiteY614" fmla="*/ 1989513 h 6858000"/>
              <a:gd name="connsiteX615" fmla="*/ 981574 w 7467600"/>
              <a:gd name="connsiteY615" fmla="*/ 1783157 h 6858000"/>
              <a:gd name="connsiteX616" fmla="*/ 922198 w 7467600"/>
              <a:gd name="connsiteY616" fmla="*/ 1677437 h 6858000"/>
              <a:gd name="connsiteX617" fmla="*/ 869293 w 7467600"/>
              <a:gd name="connsiteY617" fmla="*/ 1583214 h 6858000"/>
              <a:gd name="connsiteX618" fmla="*/ 751431 w 7467600"/>
              <a:gd name="connsiteY618" fmla="*/ 1405731 h 6858000"/>
              <a:gd name="connsiteX619" fmla="*/ 655236 w 7467600"/>
              <a:gd name="connsiteY619" fmla="*/ 1268632 h 6858000"/>
              <a:gd name="connsiteX620" fmla="*/ 6516292 w 7467600"/>
              <a:gd name="connsiteY620" fmla="*/ 1263064 h 6858000"/>
              <a:gd name="connsiteX621" fmla="*/ 5736320 w 7467600"/>
              <a:gd name="connsiteY621" fmla="*/ 1501803 h 6858000"/>
              <a:gd name="connsiteX622" fmla="*/ 6516292 w 7467600"/>
              <a:gd name="connsiteY622" fmla="*/ 1263064 h 6858000"/>
              <a:gd name="connsiteX623" fmla="*/ 291466 w 7467600"/>
              <a:gd name="connsiteY623" fmla="*/ 1250369 h 6858000"/>
              <a:gd name="connsiteX624" fmla="*/ 323180 w 7467600"/>
              <a:gd name="connsiteY624" fmla="*/ 1435283 h 6858000"/>
              <a:gd name="connsiteX625" fmla="*/ 349381 w 7467600"/>
              <a:gd name="connsiteY625" fmla="*/ 1875041 h 6858000"/>
              <a:gd name="connsiteX626" fmla="*/ 374363 w 7467600"/>
              <a:gd name="connsiteY626" fmla="*/ 1506494 h 6858000"/>
              <a:gd name="connsiteX627" fmla="*/ 302168 w 7467600"/>
              <a:gd name="connsiteY627" fmla="*/ 1274495 h 6858000"/>
              <a:gd name="connsiteX628" fmla="*/ 291466 w 7467600"/>
              <a:gd name="connsiteY628" fmla="*/ 1250369 h 6858000"/>
              <a:gd name="connsiteX629" fmla="*/ 678222 w 7467600"/>
              <a:gd name="connsiteY629" fmla="*/ 1248670 h 6858000"/>
              <a:gd name="connsiteX630" fmla="*/ 775536 w 7467600"/>
              <a:gd name="connsiteY630" fmla="*/ 1388015 h 6858000"/>
              <a:gd name="connsiteX631" fmla="*/ 894529 w 7467600"/>
              <a:gd name="connsiteY631" fmla="*/ 1567739 h 6858000"/>
              <a:gd name="connsiteX632" fmla="*/ 948000 w 7467600"/>
              <a:gd name="connsiteY632" fmla="*/ 1663088 h 6858000"/>
              <a:gd name="connsiteX633" fmla="*/ 1006812 w 7467600"/>
              <a:gd name="connsiteY633" fmla="*/ 1767683 h 6858000"/>
              <a:gd name="connsiteX634" fmla="*/ 1149133 w 7467600"/>
              <a:gd name="connsiteY634" fmla="*/ 1971513 h 6858000"/>
              <a:gd name="connsiteX635" fmla="*/ 1333952 w 7467600"/>
              <a:gd name="connsiteY635" fmla="*/ 2251620 h 6858000"/>
              <a:gd name="connsiteX636" fmla="*/ 1337329 w 7467600"/>
              <a:gd name="connsiteY636" fmla="*/ 2258350 h 6858000"/>
              <a:gd name="connsiteX637" fmla="*/ 1014726 w 7467600"/>
              <a:gd name="connsiteY637" fmla="*/ 1615556 h 6858000"/>
              <a:gd name="connsiteX638" fmla="*/ 678222 w 7467600"/>
              <a:gd name="connsiteY638" fmla="*/ 1248670 h 6858000"/>
              <a:gd name="connsiteX639" fmla="*/ 6691602 w 7467600"/>
              <a:gd name="connsiteY639" fmla="*/ 1140573 h 6858000"/>
              <a:gd name="connsiteX640" fmla="*/ 6571100 w 7467600"/>
              <a:gd name="connsiteY640" fmla="*/ 1183662 h 6858000"/>
              <a:gd name="connsiteX641" fmla="*/ 6241687 w 7467600"/>
              <a:gd name="connsiteY641" fmla="*/ 1257600 h 6858000"/>
              <a:gd name="connsiteX642" fmla="*/ 5693009 w 7467600"/>
              <a:gd name="connsiteY642" fmla="*/ 1478256 h 6858000"/>
              <a:gd name="connsiteX643" fmla="*/ 6548420 w 7467600"/>
              <a:gd name="connsiteY643" fmla="*/ 1214599 h 6858000"/>
              <a:gd name="connsiteX644" fmla="*/ 6605473 w 7467600"/>
              <a:gd name="connsiteY644" fmla="*/ 1184686 h 6858000"/>
              <a:gd name="connsiteX645" fmla="*/ 6691602 w 7467600"/>
              <a:gd name="connsiteY645" fmla="*/ 1140573 h 6858000"/>
              <a:gd name="connsiteX646" fmla="*/ 4002475 w 7467600"/>
              <a:gd name="connsiteY646" fmla="*/ 1037802 h 6858000"/>
              <a:gd name="connsiteX647" fmla="*/ 4000324 w 7467600"/>
              <a:gd name="connsiteY647" fmla="*/ 1039362 h 6858000"/>
              <a:gd name="connsiteX648" fmla="*/ 4002862 w 7467600"/>
              <a:gd name="connsiteY648" fmla="*/ 1042866 h 6858000"/>
              <a:gd name="connsiteX649" fmla="*/ 4002475 w 7467600"/>
              <a:gd name="connsiteY649" fmla="*/ 1037802 h 6858000"/>
              <a:gd name="connsiteX650" fmla="*/ 506322 w 7467600"/>
              <a:gd name="connsiteY650" fmla="*/ 1020997 h 6858000"/>
              <a:gd name="connsiteX651" fmla="*/ 533068 w 7467600"/>
              <a:gd name="connsiteY651" fmla="*/ 1029409 h 6858000"/>
              <a:gd name="connsiteX652" fmla="*/ 1232525 w 7467600"/>
              <a:gd name="connsiteY652" fmla="*/ 1804675 h 6858000"/>
              <a:gd name="connsiteX653" fmla="*/ 1388858 w 7467600"/>
              <a:gd name="connsiteY653" fmla="*/ 2368011 h 6858000"/>
              <a:gd name="connsiteX654" fmla="*/ 1384098 w 7467600"/>
              <a:gd name="connsiteY654" fmla="*/ 2378125 h 6858000"/>
              <a:gd name="connsiteX655" fmla="*/ 1425393 w 7467600"/>
              <a:gd name="connsiteY655" fmla="*/ 2589124 h 6858000"/>
              <a:gd name="connsiteX656" fmla="*/ 1424001 w 7467600"/>
              <a:gd name="connsiteY656" fmla="*/ 2597541 h 6858000"/>
              <a:gd name="connsiteX657" fmla="*/ 2152729 w 7467600"/>
              <a:gd name="connsiteY657" fmla="*/ 2864487 h 6858000"/>
              <a:gd name="connsiteX658" fmla="*/ 2020609 w 7467600"/>
              <a:gd name="connsiteY658" fmla="*/ 2539671 h 6858000"/>
              <a:gd name="connsiteX659" fmla="*/ 2018920 w 7467600"/>
              <a:gd name="connsiteY659" fmla="*/ 2536309 h 6858000"/>
              <a:gd name="connsiteX660" fmla="*/ 1342441 w 7467600"/>
              <a:gd name="connsiteY660" fmla="*/ 1173017 h 6858000"/>
              <a:gd name="connsiteX661" fmla="*/ 1367925 w 7467600"/>
              <a:gd name="connsiteY661" fmla="*/ 1135648 h 6858000"/>
              <a:gd name="connsiteX662" fmla="*/ 1771401 w 7467600"/>
              <a:gd name="connsiteY662" fmla="*/ 1806673 h 6858000"/>
              <a:gd name="connsiteX663" fmla="*/ 1972385 w 7467600"/>
              <a:gd name="connsiteY663" fmla="*/ 2198735 h 6858000"/>
              <a:gd name="connsiteX664" fmla="*/ 2040892 w 7467600"/>
              <a:gd name="connsiteY664" fmla="*/ 2405205 h 6858000"/>
              <a:gd name="connsiteX665" fmla="*/ 2131689 w 7467600"/>
              <a:gd name="connsiteY665" fmla="*/ 1936926 h 6858000"/>
              <a:gd name="connsiteX666" fmla="*/ 2454820 w 7467600"/>
              <a:gd name="connsiteY666" fmla="*/ 1248808 h 6858000"/>
              <a:gd name="connsiteX667" fmla="*/ 2492512 w 7467600"/>
              <a:gd name="connsiteY667" fmla="*/ 1302920 h 6858000"/>
              <a:gd name="connsiteX668" fmla="*/ 2081216 w 7467600"/>
              <a:gd name="connsiteY668" fmla="*/ 2527513 h 6858000"/>
              <a:gd name="connsiteX669" fmla="*/ 2081211 w 7467600"/>
              <a:gd name="connsiteY669" fmla="*/ 2528916 h 6858000"/>
              <a:gd name="connsiteX670" fmla="*/ 2199067 w 7467600"/>
              <a:gd name="connsiteY670" fmla="*/ 2884061 h 6858000"/>
              <a:gd name="connsiteX671" fmla="*/ 3192586 w 7467600"/>
              <a:gd name="connsiteY671" fmla="*/ 3411496 h 6858000"/>
              <a:gd name="connsiteX672" fmla="*/ 3182620 w 7467600"/>
              <a:gd name="connsiteY672" fmla="*/ 3483279 h 6858000"/>
              <a:gd name="connsiteX673" fmla="*/ 2435119 w 7467600"/>
              <a:gd name="connsiteY673" fmla="*/ 3080173 h 6858000"/>
              <a:gd name="connsiteX674" fmla="*/ 2410152 w 7467600"/>
              <a:gd name="connsiteY674" fmla="*/ 3063751 h 6858000"/>
              <a:gd name="connsiteX675" fmla="*/ 2408099 w 7467600"/>
              <a:gd name="connsiteY675" fmla="*/ 3064403 h 6858000"/>
              <a:gd name="connsiteX676" fmla="*/ 2407218 w 7467600"/>
              <a:gd name="connsiteY676" fmla="*/ 3070324 h 6858000"/>
              <a:gd name="connsiteX677" fmla="*/ 2380138 w 7467600"/>
              <a:gd name="connsiteY677" fmla="*/ 3099341 h 6858000"/>
              <a:gd name="connsiteX678" fmla="*/ 1765923 w 7467600"/>
              <a:gd name="connsiteY678" fmla="*/ 3581043 h 6858000"/>
              <a:gd name="connsiteX679" fmla="*/ 1702258 w 7467600"/>
              <a:gd name="connsiteY679" fmla="*/ 3612286 h 6858000"/>
              <a:gd name="connsiteX680" fmla="*/ 1538370 w 7467600"/>
              <a:gd name="connsiteY680" fmla="*/ 3811804 h 6858000"/>
              <a:gd name="connsiteX681" fmla="*/ 542867 w 7467600"/>
              <a:gd name="connsiteY681" fmla="*/ 4944092 h 6858000"/>
              <a:gd name="connsiteX682" fmla="*/ 515800 w 7467600"/>
              <a:gd name="connsiteY682" fmla="*/ 4862180 h 6858000"/>
              <a:gd name="connsiteX683" fmla="*/ 909145 w 7467600"/>
              <a:gd name="connsiteY683" fmla="*/ 4199225 h 6858000"/>
              <a:gd name="connsiteX684" fmla="*/ 1214067 w 7467600"/>
              <a:gd name="connsiteY684" fmla="*/ 3908561 h 6858000"/>
              <a:gd name="connsiteX685" fmla="*/ 640967 w 7467600"/>
              <a:gd name="connsiteY685" fmla="*/ 4105601 h 6858000"/>
              <a:gd name="connsiteX686" fmla="*/ 112563 w 7467600"/>
              <a:gd name="connsiteY686" fmla="*/ 4396952 h 6858000"/>
              <a:gd name="connsiteX687" fmla="*/ 0 w 7467600"/>
              <a:gd name="connsiteY687" fmla="*/ 4466006 h 6858000"/>
              <a:gd name="connsiteX688" fmla="*/ 0 w 7467600"/>
              <a:gd name="connsiteY688" fmla="*/ 4233763 h 6858000"/>
              <a:gd name="connsiteX689" fmla="*/ 36881 w 7467600"/>
              <a:gd name="connsiteY689" fmla="*/ 4200118 h 6858000"/>
              <a:gd name="connsiteX690" fmla="*/ 910534 w 7467600"/>
              <a:gd name="connsiteY690" fmla="*/ 3629753 h 6858000"/>
              <a:gd name="connsiteX691" fmla="*/ 1578717 w 7467600"/>
              <a:gd name="connsiteY691" fmla="*/ 3575982 h 6858000"/>
              <a:gd name="connsiteX692" fmla="*/ 2338780 w 7467600"/>
              <a:gd name="connsiteY692" fmla="*/ 3033725 h 6858000"/>
              <a:gd name="connsiteX693" fmla="*/ 1807991 w 7467600"/>
              <a:gd name="connsiteY693" fmla="*/ 2807184 h 6858000"/>
              <a:gd name="connsiteX694" fmla="*/ 1416358 w 7467600"/>
              <a:gd name="connsiteY694" fmla="*/ 3112571 h 6858000"/>
              <a:gd name="connsiteX695" fmla="*/ 939066 w 7467600"/>
              <a:gd name="connsiteY695" fmla="*/ 3378798 h 6858000"/>
              <a:gd name="connsiteX696" fmla="*/ 115099 w 7467600"/>
              <a:gd name="connsiteY696" fmla="*/ 3607650 h 6858000"/>
              <a:gd name="connsiteX697" fmla="*/ 97284 w 7467600"/>
              <a:gd name="connsiteY697" fmla="*/ 3520393 h 6858000"/>
              <a:gd name="connsiteX698" fmla="*/ 922050 w 7467600"/>
              <a:gd name="connsiteY698" fmla="*/ 3074867 h 6858000"/>
              <a:gd name="connsiteX699" fmla="*/ 1405265 w 7467600"/>
              <a:gd name="connsiteY699" fmla="*/ 3016319 h 6858000"/>
              <a:gd name="connsiteX700" fmla="*/ 1407512 w 7467600"/>
              <a:gd name="connsiteY700" fmla="*/ 3018001 h 6858000"/>
              <a:gd name="connsiteX701" fmla="*/ 1726266 w 7467600"/>
              <a:gd name="connsiteY701" fmla="*/ 2777274 h 6858000"/>
              <a:gd name="connsiteX702" fmla="*/ 625390 w 7467600"/>
              <a:gd name="connsiteY702" fmla="*/ 2514541 h 6858000"/>
              <a:gd name="connsiteX703" fmla="*/ 619799 w 7467600"/>
              <a:gd name="connsiteY703" fmla="*/ 2527180 h 6858000"/>
              <a:gd name="connsiteX704" fmla="*/ 310030 w 7467600"/>
              <a:gd name="connsiteY704" fmla="*/ 2771818 h 6858000"/>
              <a:gd name="connsiteX705" fmla="*/ 173877 w 7467600"/>
              <a:gd name="connsiteY705" fmla="*/ 2937056 h 6858000"/>
              <a:gd name="connsiteX706" fmla="*/ 77889 w 7467600"/>
              <a:gd name="connsiteY706" fmla="*/ 3138440 h 6858000"/>
              <a:gd name="connsiteX707" fmla="*/ 0 w 7467600"/>
              <a:gd name="connsiteY707" fmla="*/ 3271395 h 6858000"/>
              <a:gd name="connsiteX708" fmla="*/ 0 w 7467600"/>
              <a:gd name="connsiteY708" fmla="*/ 3153002 h 6858000"/>
              <a:gd name="connsiteX709" fmla="*/ 2386 w 7467600"/>
              <a:gd name="connsiteY709" fmla="*/ 3149203 h 6858000"/>
              <a:gd name="connsiteX710" fmla="*/ 89753 w 7467600"/>
              <a:gd name="connsiteY710" fmla="*/ 2987702 h 6858000"/>
              <a:gd name="connsiteX711" fmla="*/ 76869 w 7467600"/>
              <a:gd name="connsiteY711" fmla="*/ 3005404 h 6858000"/>
              <a:gd name="connsiteX712" fmla="*/ 32049 w 7467600"/>
              <a:gd name="connsiteY712" fmla="*/ 3065814 h 6858000"/>
              <a:gd name="connsiteX713" fmla="*/ 0 w 7467600"/>
              <a:gd name="connsiteY713" fmla="*/ 3108744 h 6858000"/>
              <a:gd name="connsiteX714" fmla="*/ 0 w 7467600"/>
              <a:gd name="connsiteY714" fmla="*/ 3058059 h 6858000"/>
              <a:gd name="connsiteX715" fmla="*/ 7610 w 7467600"/>
              <a:gd name="connsiteY715" fmla="*/ 3047889 h 6858000"/>
              <a:gd name="connsiteX716" fmla="*/ 52419 w 7467600"/>
              <a:gd name="connsiteY716" fmla="*/ 2987479 h 6858000"/>
              <a:gd name="connsiteX717" fmla="*/ 59142 w 7467600"/>
              <a:gd name="connsiteY717" fmla="*/ 2978488 h 6858000"/>
              <a:gd name="connsiteX718" fmla="*/ 0 w 7467600"/>
              <a:gd name="connsiteY718" fmla="*/ 3015334 h 6858000"/>
              <a:gd name="connsiteX719" fmla="*/ 0 w 7467600"/>
              <a:gd name="connsiteY719" fmla="*/ 2914286 h 6858000"/>
              <a:gd name="connsiteX720" fmla="*/ 36383 w 7467600"/>
              <a:gd name="connsiteY720" fmla="*/ 2901128 h 6858000"/>
              <a:gd name="connsiteX721" fmla="*/ 156329 w 7467600"/>
              <a:gd name="connsiteY721" fmla="*/ 2840533 h 6858000"/>
              <a:gd name="connsiteX722" fmla="*/ 358355 w 7467600"/>
              <a:gd name="connsiteY722" fmla="*/ 2620471 h 6858000"/>
              <a:gd name="connsiteX723" fmla="*/ 510577 w 7467600"/>
              <a:gd name="connsiteY723" fmla="*/ 2501244 h 6858000"/>
              <a:gd name="connsiteX724" fmla="*/ 211967 w 7467600"/>
              <a:gd name="connsiteY724" fmla="*/ 2479171 h 6858000"/>
              <a:gd name="connsiteX725" fmla="*/ 0 w 7467600"/>
              <a:gd name="connsiteY725" fmla="*/ 2476398 h 6858000"/>
              <a:gd name="connsiteX726" fmla="*/ 0 w 7467600"/>
              <a:gd name="connsiteY726" fmla="*/ 2389189 h 6858000"/>
              <a:gd name="connsiteX727" fmla="*/ 103062 w 7467600"/>
              <a:gd name="connsiteY727" fmla="*/ 2389518 h 6858000"/>
              <a:gd name="connsiteX728" fmla="*/ 510734 w 7467600"/>
              <a:gd name="connsiteY728" fmla="*/ 2416201 h 6858000"/>
              <a:gd name="connsiteX729" fmla="*/ 279257 w 7467600"/>
              <a:gd name="connsiteY729" fmla="*/ 2092102 h 6858000"/>
              <a:gd name="connsiteX730" fmla="*/ 65265 w 7467600"/>
              <a:gd name="connsiteY730" fmla="*/ 2006049 h 6858000"/>
              <a:gd name="connsiteX731" fmla="*/ 0 w 7467600"/>
              <a:gd name="connsiteY731" fmla="*/ 1982532 h 6858000"/>
              <a:gd name="connsiteX732" fmla="*/ 0 w 7467600"/>
              <a:gd name="connsiteY732" fmla="*/ 1912789 h 6858000"/>
              <a:gd name="connsiteX733" fmla="*/ 97460 w 7467600"/>
              <a:gd name="connsiteY733" fmla="*/ 1953725 h 6858000"/>
              <a:gd name="connsiteX734" fmla="*/ 221272 w 7467600"/>
              <a:gd name="connsiteY734" fmla="*/ 1980766 h 6858000"/>
              <a:gd name="connsiteX735" fmla="*/ 116765 w 7467600"/>
              <a:gd name="connsiteY735" fmla="*/ 1911033 h 6858000"/>
              <a:gd name="connsiteX736" fmla="*/ 16405 w 7467600"/>
              <a:gd name="connsiteY736" fmla="*/ 1803412 h 6858000"/>
              <a:gd name="connsiteX737" fmla="*/ 0 w 7467600"/>
              <a:gd name="connsiteY737" fmla="*/ 1784777 h 6858000"/>
              <a:gd name="connsiteX738" fmla="*/ 0 w 7467600"/>
              <a:gd name="connsiteY738" fmla="*/ 1740082 h 6858000"/>
              <a:gd name="connsiteX739" fmla="*/ 39394 w 7467600"/>
              <a:gd name="connsiteY739" fmla="*/ 1784856 h 6858000"/>
              <a:gd name="connsiteX740" fmla="*/ 135813 w 7467600"/>
              <a:gd name="connsiteY740" fmla="*/ 1888838 h 6858000"/>
              <a:gd name="connsiteX741" fmla="*/ 242575 w 7467600"/>
              <a:gd name="connsiteY741" fmla="*/ 1958841 h 6858000"/>
              <a:gd name="connsiteX742" fmla="*/ 82197 w 7467600"/>
              <a:gd name="connsiteY742" fmla="*/ 1754826 h 6858000"/>
              <a:gd name="connsiteX743" fmla="*/ 0 w 7467600"/>
              <a:gd name="connsiteY743" fmla="*/ 1679650 h 6858000"/>
              <a:gd name="connsiteX744" fmla="*/ 0 w 7467600"/>
              <a:gd name="connsiteY744" fmla="*/ 1602463 h 6858000"/>
              <a:gd name="connsiteX745" fmla="*/ 84689 w 7467600"/>
              <a:gd name="connsiteY745" fmla="*/ 1677442 h 6858000"/>
              <a:gd name="connsiteX746" fmla="*/ 298437 w 7467600"/>
              <a:gd name="connsiteY746" fmla="*/ 1968019 h 6858000"/>
              <a:gd name="connsiteX747" fmla="*/ 227269 w 7467600"/>
              <a:gd name="connsiteY747" fmla="*/ 1114064 h 6858000"/>
              <a:gd name="connsiteX748" fmla="*/ 248003 w 7467600"/>
              <a:gd name="connsiteY748" fmla="*/ 1089613 h 6858000"/>
              <a:gd name="connsiteX749" fmla="*/ 427020 w 7467600"/>
              <a:gd name="connsiteY749" fmla="*/ 1619803 h 6858000"/>
              <a:gd name="connsiteX750" fmla="*/ 340345 w 7467600"/>
              <a:gd name="connsiteY750" fmla="*/ 2027739 h 6858000"/>
              <a:gd name="connsiteX751" fmla="*/ 360865 w 7467600"/>
              <a:gd name="connsiteY751" fmla="*/ 2044827 h 6858000"/>
              <a:gd name="connsiteX752" fmla="*/ 560414 w 7467600"/>
              <a:gd name="connsiteY752" fmla="*/ 2421457 h 6858000"/>
              <a:gd name="connsiteX753" fmla="*/ 1359703 w 7467600"/>
              <a:gd name="connsiteY753" fmla="*/ 2578554 h 6858000"/>
              <a:gd name="connsiteX754" fmla="*/ 1359422 w 7467600"/>
              <a:gd name="connsiteY754" fmla="*/ 2577994 h 6858000"/>
              <a:gd name="connsiteX755" fmla="*/ 828701 w 7467600"/>
              <a:gd name="connsiteY755" fmla="*/ 1839520 h 6858000"/>
              <a:gd name="connsiteX756" fmla="*/ 494427 w 7467600"/>
              <a:gd name="connsiteY756" fmla="*/ 1092333 h 6858000"/>
              <a:gd name="connsiteX757" fmla="*/ 506322 w 7467600"/>
              <a:gd name="connsiteY757" fmla="*/ 1020997 h 6858000"/>
              <a:gd name="connsiteX758" fmla="*/ 4570198 w 7467600"/>
              <a:gd name="connsiteY758" fmla="*/ 978081 h 6858000"/>
              <a:gd name="connsiteX759" fmla="*/ 4523691 w 7467600"/>
              <a:gd name="connsiteY759" fmla="*/ 1127776 h 6858000"/>
              <a:gd name="connsiteX760" fmla="*/ 4509875 w 7467600"/>
              <a:gd name="connsiteY760" fmla="*/ 1167552 h 6858000"/>
              <a:gd name="connsiteX761" fmla="*/ 4478168 w 7467600"/>
              <a:gd name="connsiteY761" fmla="*/ 1260735 h 6858000"/>
              <a:gd name="connsiteX762" fmla="*/ 4409309 w 7467600"/>
              <a:gd name="connsiteY762" fmla="*/ 1666996 h 6858000"/>
              <a:gd name="connsiteX763" fmla="*/ 4370031 w 7467600"/>
              <a:gd name="connsiteY763" fmla="*/ 1955666 h 6858000"/>
              <a:gd name="connsiteX764" fmla="*/ 4570198 w 7467600"/>
              <a:gd name="connsiteY764" fmla="*/ 978081 h 6858000"/>
              <a:gd name="connsiteX765" fmla="*/ 4557898 w 7467600"/>
              <a:gd name="connsiteY765" fmla="*/ 900011 h 6858000"/>
              <a:gd name="connsiteX766" fmla="*/ 4344840 w 7467600"/>
              <a:gd name="connsiteY766" fmla="*/ 1922038 h 6858000"/>
              <a:gd name="connsiteX767" fmla="*/ 4378710 w 7467600"/>
              <a:gd name="connsiteY767" fmla="*/ 1665516 h 6858000"/>
              <a:gd name="connsiteX768" fmla="*/ 4448798 w 7467600"/>
              <a:gd name="connsiteY768" fmla="*/ 1253024 h 6858000"/>
              <a:gd name="connsiteX769" fmla="*/ 4480315 w 7467600"/>
              <a:gd name="connsiteY769" fmla="*/ 1158454 h 6858000"/>
              <a:gd name="connsiteX770" fmla="*/ 4494133 w 7467600"/>
              <a:gd name="connsiteY770" fmla="*/ 1118676 h 6858000"/>
              <a:gd name="connsiteX771" fmla="*/ 4557898 w 7467600"/>
              <a:gd name="connsiteY771" fmla="*/ 900011 h 6858000"/>
              <a:gd name="connsiteX772" fmla="*/ 5870151 w 7467600"/>
              <a:gd name="connsiteY772" fmla="*/ 898890 h 6858000"/>
              <a:gd name="connsiteX773" fmla="*/ 5861335 w 7467600"/>
              <a:gd name="connsiteY773" fmla="*/ 899177 h 6858000"/>
              <a:gd name="connsiteX774" fmla="*/ 5843702 w 7467600"/>
              <a:gd name="connsiteY774" fmla="*/ 899748 h 6858000"/>
              <a:gd name="connsiteX775" fmla="*/ 5651107 w 7467600"/>
              <a:gd name="connsiteY775" fmla="*/ 920306 h 6858000"/>
              <a:gd name="connsiteX776" fmla="*/ 5459407 w 7467600"/>
              <a:gd name="connsiteY776" fmla="*/ 940975 h 6858000"/>
              <a:gd name="connsiteX777" fmla="*/ 5374846 w 7467600"/>
              <a:gd name="connsiteY777" fmla="*/ 941988 h 6858000"/>
              <a:gd name="connsiteX778" fmla="*/ 5256105 w 7467600"/>
              <a:gd name="connsiteY778" fmla="*/ 945632 h 6858000"/>
              <a:gd name="connsiteX779" fmla="*/ 5107071 w 7467600"/>
              <a:gd name="connsiteY779" fmla="*/ 969720 h 6858000"/>
              <a:gd name="connsiteX780" fmla="*/ 4998681 w 7467600"/>
              <a:gd name="connsiteY780" fmla="*/ 988771 h 6858000"/>
              <a:gd name="connsiteX781" fmla="*/ 5870151 w 7467600"/>
              <a:gd name="connsiteY781" fmla="*/ 898890 h 6858000"/>
              <a:gd name="connsiteX782" fmla="*/ 5504425 w 7467600"/>
              <a:gd name="connsiteY782" fmla="*/ 848067 h 6858000"/>
              <a:gd name="connsiteX783" fmla="*/ 4968849 w 7467600"/>
              <a:gd name="connsiteY783" fmla="*/ 962318 h 6858000"/>
              <a:gd name="connsiteX784" fmla="*/ 5104039 w 7467600"/>
              <a:gd name="connsiteY784" fmla="*/ 940634 h 6858000"/>
              <a:gd name="connsiteX785" fmla="*/ 5256311 w 7467600"/>
              <a:gd name="connsiteY785" fmla="*/ 916490 h 6858000"/>
              <a:gd name="connsiteX786" fmla="*/ 5377381 w 7467600"/>
              <a:gd name="connsiteY786" fmla="*/ 912671 h 6858000"/>
              <a:gd name="connsiteX787" fmla="*/ 5460148 w 7467600"/>
              <a:gd name="connsiteY787" fmla="*/ 911442 h 6858000"/>
              <a:gd name="connsiteX788" fmla="*/ 5648971 w 7467600"/>
              <a:gd name="connsiteY788" fmla="*/ 891331 h 6858000"/>
              <a:gd name="connsiteX789" fmla="*/ 5844807 w 7467600"/>
              <a:gd name="connsiteY789" fmla="*/ 870718 h 6858000"/>
              <a:gd name="connsiteX790" fmla="*/ 5862975 w 7467600"/>
              <a:gd name="connsiteY790" fmla="*/ 869756 h 6858000"/>
              <a:gd name="connsiteX791" fmla="*/ 5920887 w 7467600"/>
              <a:gd name="connsiteY791" fmla="*/ 865929 h 6858000"/>
              <a:gd name="connsiteX792" fmla="*/ 5504425 w 7467600"/>
              <a:gd name="connsiteY792" fmla="*/ 848067 h 6858000"/>
              <a:gd name="connsiteX793" fmla="*/ 3607114 w 7467600"/>
              <a:gd name="connsiteY793" fmla="*/ 467441 h 6858000"/>
              <a:gd name="connsiteX794" fmla="*/ 3296242 w 7467600"/>
              <a:gd name="connsiteY794" fmla="*/ 807991 h 6858000"/>
              <a:gd name="connsiteX795" fmla="*/ 3174674 w 7467600"/>
              <a:gd name="connsiteY795" fmla="*/ 919759 h 6858000"/>
              <a:gd name="connsiteX796" fmla="*/ 3042978 w 7467600"/>
              <a:gd name="connsiteY796" fmla="*/ 1054894 h 6858000"/>
              <a:gd name="connsiteX797" fmla="*/ 2968914 w 7467600"/>
              <a:gd name="connsiteY797" fmla="*/ 1133756 h 6858000"/>
              <a:gd name="connsiteX798" fmla="*/ 3103823 w 7467600"/>
              <a:gd name="connsiteY798" fmla="*/ 1026814 h 6858000"/>
              <a:gd name="connsiteX799" fmla="*/ 3607114 w 7467600"/>
              <a:gd name="connsiteY799" fmla="*/ 467441 h 6858000"/>
              <a:gd name="connsiteX800" fmla="*/ 3744487 w 7467600"/>
              <a:gd name="connsiteY800" fmla="*/ 383136 h 6858000"/>
              <a:gd name="connsiteX801" fmla="*/ 3970213 w 7467600"/>
              <a:gd name="connsiteY801" fmla="*/ 995559 h 6858000"/>
              <a:gd name="connsiteX802" fmla="*/ 3744487 w 7467600"/>
              <a:gd name="connsiteY802" fmla="*/ 383136 h 6858000"/>
              <a:gd name="connsiteX803" fmla="*/ 3624562 w 7467600"/>
              <a:gd name="connsiteY803" fmla="*/ 367041 h 6858000"/>
              <a:gd name="connsiteX804" fmla="*/ 3489712 w 7467600"/>
              <a:gd name="connsiteY804" fmla="*/ 485386 h 6858000"/>
              <a:gd name="connsiteX805" fmla="*/ 3182994 w 7467600"/>
              <a:gd name="connsiteY805" fmla="*/ 828265 h 6858000"/>
              <a:gd name="connsiteX806" fmla="*/ 2892114 w 7467600"/>
              <a:gd name="connsiteY806" fmla="*/ 1172635 h 6858000"/>
              <a:gd name="connsiteX807" fmla="*/ 3021459 w 7467600"/>
              <a:gd name="connsiteY807" fmla="*/ 1035385 h 6858000"/>
              <a:gd name="connsiteX808" fmla="*/ 3153873 w 7467600"/>
              <a:gd name="connsiteY808" fmla="*/ 898971 h 6858000"/>
              <a:gd name="connsiteX809" fmla="*/ 3276511 w 7467600"/>
              <a:gd name="connsiteY809" fmla="*/ 786423 h 6858000"/>
              <a:gd name="connsiteX810" fmla="*/ 3584154 w 7467600"/>
              <a:gd name="connsiteY810" fmla="*/ 448218 h 6858000"/>
              <a:gd name="connsiteX811" fmla="*/ 3624562 w 7467600"/>
              <a:gd name="connsiteY811" fmla="*/ 367041 h 6858000"/>
              <a:gd name="connsiteX812" fmla="*/ 3766672 w 7467600"/>
              <a:gd name="connsiteY812" fmla="*/ 359429 h 6858000"/>
              <a:gd name="connsiteX813" fmla="*/ 3996338 w 7467600"/>
              <a:gd name="connsiteY813" fmla="*/ 968237 h 6858000"/>
              <a:gd name="connsiteX814" fmla="*/ 3766672 w 7467600"/>
              <a:gd name="connsiteY814" fmla="*/ 359429 h 6858000"/>
              <a:gd name="connsiteX815" fmla="*/ 5805386 w 7467600"/>
              <a:gd name="connsiteY815" fmla="*/ 239240 h 6858000"/>
              <a:gd name="connsiteX816" fmla="*/ 5736947 w 7467600"/>
              <a:gd name="connsiteY816" fmla="*/ 261367 h 6858000"/>
              <a:gd name="connsiteX817" fmla="*/ 5427012 w 7467600"/>
              <a:gd name="connsiteY817" fmla="*/ 311272 h 6858000"/>
              <a:gd name="connsiteX818" fmla="*/ 5147818 w 7467600"/>
              <a:gd name="connsiteY818" fmla="*/ 322112 h 6858000"/>
              <a:gd name="connsiteX819" fmla="*/ 5060854 w 7467600"/>
              <a:gd name="connsiteY819" fmla="*/ 311882 h 6858000"/>
              <a:gd name="connsiteX820" fmla="*/ 4945989 w 7467600"/>
              <a:gd name="connsiteY820" fmla="*/ 300516 h 6858000"/>
              <a:gd name="connsiteX821" fmla="*/ 5410479 w 7467600"/>
              <a:gd name="connsiteY821" fmla="*/ 348434 h 6858000"/>
              <a:gd name="connsiteX822" fmla="*/ 5805386 w 7467600"/>
              <a:gd name="connsiteY822" fmla="*/ 239240 h 6858000"/>
              <a:gd name="connsiteX823" fmla="*/ 5905192 w 7467600"/>
              <a:gd name="connsiteY823" fmla="*/ 163079 h 6858000"/>
              <a:gd name="connsiteX824" fmla="*/ 5865655 w 7467600"/>
              <a:gd name="connsiteY824" fmla="*/ 171901 h 6858000"/>
              <a:gd name="connsiteX825" fmla="*/ 5259740 w 7467600"/>
              <a:gd name="connsiteY825" fmla="*/ 257013 h 6858000"/>
              <a:gd name="connsiteX826" fmla="*/ 5208466 w 7467600"/>
              <a:gd name="connsiteY826" fmla="*/ 257550 h 6858000"/>
              <a:gd name="connsiteX827" fmla="*/ 4980204 w 7467600"/>
              <a:gd name="connsiteY827" fmla="*/ 271903 h 6858000"/>
              <a:gd name="connsiteX828" fmla="*/ 5068068 w 7467600"/>
              <a:gd name="connsiteY828" fmla="*/ 282244 h 6858000"/>
              <a:gd name="connsiteX829" fmla="*/ 5153231 w 7467600"/>
              <a:gd name="connsiteY829" fmla="*/ 292240 h 6858000"/>
              <a:gd name="connsiteX830" fmla="*/ 5426491 w 7467600"/>
              <a:gd name="connsiteY830" fmla="*/ 281128 h 6858000"/>
              <a:gd name="connsiteX831" fmla="*/ 5731212 w 7467600"/>
              <a:gd name="connsiteY831" fmla="*/ 231951 h 6858000"/>
              <a:gd name="connsiteX832" fmla="*/ 5905192 w 7467600"/>
              <a:gd name="connsiteY832" fmla="*/ 163079 h 6858000"/>
              <a:gd name="connsiteX833" fmla="*/ 5944437 w 7467600"/>
              <a:gd name="connsiteY833" fmla="*/ 113829 h 6858000"/>
              <a:gd name="connsiteX834" fmla="*/ 5825032 w 7467600"/>
              <a:gd name="connsiteY834" fmla="*/ 146405 h 6858000"/>
              <a:gd name="connsiteX835" fmla="*/ 4955599 w 7467600"/>
              <a:gd name="connsiteY835" fmla="*/ 247008 h 6858000"/>
              <a:gd name="connsiteX836" fmla="*/ 5210104 w 7467600"/>
              <a:gd name="connsiteY836" fmla="*/ 228123 h 6858000"/>
              <a:gd name="connsiteX837" fmla="*/ 5261015 w 7467600"/>
              <a:gd name="connsiteY837" fmla="*/ 227087 h 6858000"/>
              <a:gd name="connsiteX838" fmla="*/ 5861181 w 7467600"/>
              <a:gd name="connsiteY838" fmla="*/ 143093 h 6858000"/>
              <a:gd name="connsiteX839" fmla="*/ 5961252 w 7467600"/>
              <a:gd name="connsiteY839" fmla="*/ 114820 h 6858000"/>
              <a:gd name="connsiteX840" fmla="*/ 5944437 w 7467600"/>
              <a:gd name="connsiteY840" fmla="*/ 113829 h 6858000"/>
              <a:gd name="connsiteX841" fmla="*/ 3882765 w 7467600"/>
              <a:gd name="connsiteY841" fmla="*/ 0 h 6858000"/>
              <a:gd name="connsiteX842" fmla="*/ 3995099 w 7467600"/>
              <a:gd name="connsiteY842" fmla="*/ 0 h 6858000"/>
              <a:gd name="connsiteX843" fmla="*/ 4163818 w 7467600"/>
              <a:gd name="connsiteY843" fmla="*/ 234104 h 6858000"/>
              <a:gd name="connsiteX844" fmla="*/ 4172099 w 7467600"/>
              <a:gd name="connsiteY844" fmla="*/ 234207 h 6858000"/>
              <a:gd name="connsiteX845" fmla="*/ 4784282 w 7467600"/>
              <a:gd name="connsiteY845" fmla="*/ 276561 h 6858000"/>
              <a:gd name="connsiteX846" fmla="*/ 4801687 w 7467600"/>
              <a:gd name="connsiteY846" fmla="*/ 267764 h 6858000"/>
              <a:gd name="connsiteX847" fmla="*/ 6082788 w 7467600"/>
              <a:gd name="connsiteY847" fmla="*/ 64119 h 6858000"/>
              <a:gd name="connsiteX848" fmla="*/ 6099442 w 7467600"/>
              <a:gd name="connsiteY848" fmla="*/ 82568 h 6858000"/>
              <a:gd name="connsiteX849" fmla="*/ 4804137 w 7467600"/>
              <a:gd name="connsiteY849" fmla="*/ 320931 h 6858000"/>
              <a:gd name="connsiteX850" fmla="*/ 4227047 w 7467600"/>
              <a:gd name="connsiteY850" fmla="*/ 313415 h 6858000"/>
              <a:gd name="connsiteX851" fmla="*/ 4346041 w 7467600"/>
              <a:gd name="connsiteY851" fmla="*/ 456086 h 6858000"/>
              <a:gd name="connsiteX852" fmla="*/ 4870967 w 7467600"/>
              <a:gd name="connsiteY852" fmla="*/ 963061 h 6858000"/>
              <a:gd name="connsiteX853" fmla="*/ 4889647 w 7467600"/>
              <a:gd name="connsiteY853" fmla="*/ 957147 h 6858000"/>
              <a:gd name="connsiteX854" fmla="*/ 5422504 w 7467600"/>
              <a:gd name="connsiteY854" fmla="*/ 805191 h 6858000"/>
              <a:gd name="connsiteX855" fmla="*/ 6087656 w 7467600"/>
              <a:gd name="connsiteY855" fmla="*/ 826703 h 6858000"/>
              <a:gd name="connsiteX856" fmla="*/ 6058717 w 7467600"/>
              <a:gd name="connsiteY856" fmla="*/ 865992 h 6858000"/>
              <a:gd name="connsiteX857" fmla="*/ 4974153 w 7467600"/>
              <a:gd name="connsiteY857" fmla="*/ 1045456 h 6858000"/>
              <a:gd name="connsiteX858" fmla="*/ 5627835 w 7467600"/>
              <a:gd name="connsiteY858" fmla="*/ 1472077 h 6858000"/>
              <a:gd name="connsiteX859" fmla="*/ 5629817 w 7467600"/>
              <a:gd name="connsiteY859" fmla="*/ 1471412 h 6858000"/>
              <a:gd name="connsiteX860" fmla="*/ 5634124 w 7467600"/>
              <a:gd name="connsiteY860" fmla="*/ 1470572 h 6858000"/>
              <a:gd name="connsiteX861" fmla="*/ 5755832 w 7467600"/>
              <a:gd name="connsiteY861" fmla="*/ 1383886 h 6858000"/>
              <a:gd name="connsiteX862" fmla="*/ 6014186 w 7467600"/>
              <a:gd name="connsiteY862" fmla="*/ 1279799 h 6858000"/>
              <a:gd name="connsiteX863" fmla="*/ 6901619 w 7467600"/>
              <a:gd name="connsiteY863" fmla="*/ 1047874 h 6858000"/>
              <a:gd name="connsiteX864" fmla="*/ 6931566 w 7467600"/>
              <a:gd name="connsiteY864" fmla="*/ 1062034 h 6858000"/>
              <a:gd name="connsiteX865" fmla="*/ 5790982 w 7467600"/>
              <a:gd name="connsiteY865" fmla="*/ 1561380 h 6858000"/>
              <a:gd name="connsiteX866" fmla="*/ 6188971 w 7467600"/>
              <a:gd name="connsiteY866" fmla="*/ 1755168 h 6858000"/>
              <a:gd name="connsiteX867" fmla="*/ 6202446 w 7467600"/>
              <a:gd name="connsiteY867" fmla="*/ 1752268 h 6858000"/>
              <a:gd name="connsiteX868" fmla="*/ 7179560 w 7467600"/>
              <a:gd name="connsiteY868" fmla="*/ 1467551 h 6858000"/>
              <a:gd name="connsiteX869" fmla="*/ 7158730 w 7467600"/>
              <a:gd name="connsiteY869" fmla="*/ 1507835 h 6858000"/>
              <a:gd name="connsiteX870" fmla="*/ 6326959 w 7467600"/>
              <a:gd name="connsiteY870" fmla="*/ 1817686 h 6858000"/>
              <a:gd name="connsiteX871" fmla="*/ 6537433 w 7467600"/>
              <a:gd name="connsiteY871" fmla="*/ 1907790 h 6858000"/>
              <a:gd name="connsiteX872" fmla="*/ 6550221 w 7467600"/>
              <a:gd name="connsiteY872" fmla="*/ 1910729 h 6858000"/>
              <a:gd name="connsiteX873" fmla="*/ 6964438 w 7467600"/>
              <a:gd name="connsiteY873" fmla="*/ 2209505 h 6858000"/>
              <a:gd name="connsiteX874" fmla="*/ 7367862 w 7467600"/>
              <a:gd name="connsiteY874" fmla="*/ 2806833 h 6858000"/>
              <a:gd name="connsiteX875" fmla="*/ 7364329 w 7467600"/>
              <a:gd name="connsiteY875" fmla="*/ 2826907 h 6858000"/>
              <a:gd name="connsiteX876" fmla="*/ 7290545 w 7467600"/>
              <a:gd name="connsiteY876" fmla="*/ 2850663 h 6858000"/>
              <a:gd name="connsiteX877" fmla="*/ 6472036 w 7467600"/>
              <a:gd name="connsiteY877" fmla="*/ 1959003 h 6858000"/>
              <a:gd name="connsiteX878" fmla="*/ 5792897 w 7467600"/>
              <a:gd name="connsiteY878" fmla="*/ 1647747 h 6858000"/>
              <a:gd name="connsiteX879" fmla="*/ 5842751 w 7467600"/>
              <a:gd name="connsiteY879" fmla="*/ 1816112 h 6858000"/>
              <a:gd name="connsiteX880" fmla="*/ 5847424 w 7467600"/>
              <a:gd name="connsiteY880" fmla="*/ 1815776 h 6858000"/>
              <a:gd name="connsiteX881" fmla="*/ 6399821 w 7467600"/>
              <a:gd name="connsiteY881" fmla="*/ 2344799 h 6858000"/>
              <a:gd name="connsiteX882" fmla="*/ 6323232 w 7467600"/>
              <a:gd name="connsiteY882" fmla="*/ 2389634 h 6858000"/>
              <a:gd name="connsiteX883" fmla="*/ 5942958 w 7467600"/>
              <a:gd name="connsiteY883" fmla="*/ 2077708 h 6858000"/>
              <a:gd name="connsiteX884" fmla="*/ 5921559 w 7467600"/>
              <a:gd name="connsiteY884" fmla="*/ 2378596 h 6858000"/>
              <a:gd name="connsiteX885" fmla="*/ 5817651 w 7467600"/>
              <a:gd name="connsiteY885" fmla="*/ 3023919 h 6858000"/>
              <a:gd name="connsiteX886" fmla="*/ 5729634 w 7467600"/>
              <a:gd name="connsiteY886" fmla="*/ 3051849 h 6858000"/>
              <a:gd name="connsiteX887" fmla="*/ 5611018 w 7467600"/>
              <a:gd name="connsiteY887" fmla="*/ 2316769 h 6858000"/>
              <a:gd name="connsiteX888" fmla="*/ 5687608 w 7467600"/>
              <a:gd name="connsiteY888" fmla="*/ 2039972 h 6858000"/>
              <a:gd name="connsiteX889" fmla="*/ 5657554 w 7467600"/>
              <a:gd name="connsiteY889" fmla="*/ 1576445 h 6858000"/>
              <a:gd name="connsiteX890" fmla="*/ 5150475 w 7467600"/>
              <a:gd name="connsiteY890" fmla="*/ 1274012 h 6858000"/>
              <a:gd name="connsiteX891" fmla="*/ 5349142 w 7467600"/>
              <a:gd name="connsiteY891" fmla="*/ 2204405 h 6858000"/>
              <a:gd name="connsiteX892" fmla="*/ 5262214 w 7467600"/>
              <a:gd name="connsiteY892" fmla="*/ 2233836 h 6858000"/>
              <a:gd name="connsiteX893" fmla="*/ 4981539 w 7467600"/>
              <a:gd name="connsiteY893" fmla="*/ 1542201 h 6858000"/>
              <a:gd name="connsiteX894" fmla="*/ 4958461 w 7467600"/>
              <a:gd name="connsiteY894" fmla="*/ 1136957 h 6858000"/>
              <a:gd name="connsiteX895" fmla="*/ 4655015 w 7467600"/>
              <a:gd name="connsiteY895" fmla="*/ 891426 h 6858000"/>
              <a:gd name="connsiteX896" fmla="*/ 4348002 w 7467600"/>
              <a:gd name="connsiteY896" fmla="*/ 2205895 h 6858000"/>
              <a:gd name="connsiteX897" fmla="*/ 4262250 w 7467600"/>
              <a:gd name="connsiteY897" fmla="*/ 2219972 h 6858000"/>
              <a:gd name="connsiteX898" fmla="*/ 4550611 w 7467600"/>
              <a:gd name="connsiteY898" fmla="*/ 817540 h 6858000"/>
              <a:gd name="connsiteX899" fmla="*/ 4564418 w 7467600"/>
              <a:gd name="connsiteY899" fmla="*/ 808293 h 6858000"/>
              <a:gd name="connsiteX900" fmla="*/ 4266388 w 7467600"/>
              <a:gd name="connsiteY900" fmla="*/ 500083 h 6858000"/>
              <a:gd name="connsiteX901" fmla="*/ 4032842 w 7467600"/>
              <a:gd name="connsiteY901" fmla="*/ 211809 h 6858000"/>
              <a:gd name="connsiteX902" fmla="*/ 3882765 w 7467600"/>
              <a:gd name="connsiteY902" fmla="*/ 0 h 6858000"/>
              <a:gd name="connsiteX903" fmla="*/ 3721337 w 7467600"/>
              <a:gd name="connsiteY903" fmla="*/ 0 h 6858000"/>
              <a:gd name="connsiteX904" fmla="*/ 3797544 w 7467600"/>
              <a:gd name="connsiteY904" fmla="*/ 0 h 6858000"/>
              <a:gd name="connsiteX905" fmla="*/ 3775734 w 7467600"/>
              <a:gd name="connsiteY905" fmla="*/ 95131 h 6858000"/>
              <a:gd name="connsiteX906" fmla="*/ 3724807 w 7467600"/>
              <a:gd name="connsiteY906" fmla="*/ 272257 h 6858000"/>
              <a:gd name="connsiteX907" fmla="*/ 3726844 w 7467600"/>
              <a:gd name="connsiteY907" fmla="*/ 282988 h 6858000"/>
              <a:gd name="connsiteX908" fmla="*/ 3742664 w 7467600"/>
              <a:gd name="connsiteY908" fmla="*/ 279918 h 6858000"/>
              <a:gd name="connsiteX909" fmla="*/ 4103910 w 7467600"/>
              <a:gd name="connsiteY909" fmla="*/ 1161917 h 6858000"/>
              <a:gd name="connsiteX910" fmla="*/ 4020269 w 7467600"/>
              <a:gd name="connsiteY910" fmla="*/ 1200406 h 6858000"/>
              <a:gd name="connsiteX911" fmla="*/ 3674882 w 7467600"/>
              <a:gd name="connsiteY911" fmla="*/ 488524 h 6858000"/>
              <a:gd name="connsiteX912" fmla="*/ 3132682 w 7467600"/>
              <a:gd name="connsiteY912" fmla="*/ 1072284 h 6858000"/>
              <a:gd name="connsiteX913" fmla="*/ 2716346 w 7467600"/>
              <a:gd name="connsiteY913" fmla="*/ 1276376 h 6858000"/>
              <a:gd name="connsiteX914" fmla="*/ 2716772 w 7467600"/>
              <a:gd name="connsiteY914" fmla="*/ 1255462 h 6858000"/>
              <a:gd name="connsiteX915" fmla="*/ 3471096 w 7467600"/>
              <a:gd name="connsiteY915" fmla="*/ 437072 h 6858000"/>
              <a:gd name="connsiteX916" fmla="*/ 3639057 w 7467600"/>
              <a:gd name="connsiteY916" fmla="*/ 286334 h 6858000"/>
              <a:gd name="connsiteX917" fmla="*/ 3640309 w 7467600"/>
              <a:gd name="connsiteY917" fmla="*/ 284664 h 6858000"/>
              <a:gd name="connsiteX918" fmla="*/ 3646022 w 7467600"/>
              <a:gd name="connsiteY918" fmla="*/ 276711 h 6858000"/>
              <a:gd name="connsiteX919" fmla="*/ 3707943 w 7467600"/>
              <a:gd name="connsiteY919" fmla="*/ 65958 h 6858000"/>
              <a:gd name="connsiteX920" fmla="*/ 3721337 w 7467600"/>
              <a:gd name="connsiteY920" fmla="*/ 0 h 6858000"/>
              <a:gd name="connsiteX921" fmla="*/ 2867960 w 7467600"/>
              <a:gd name="connsiteY921" fmla="*/ 0 h 6858000"/>
              <a:gd name="connsiteX922" fmla="*/ 2926351 w 7467600"/>
              <a:gd name="connsiteY922" fmla="*/ 0 h 6858000"/>
              <a:gd name="connsiteX923" fmla="*/ 2902823 w 7467600"/>
              <a:gd name="connsiteY923" fmla="*/ 262929 h 6858000"/>
              <a:gd name="connsiteX924" fmla="*/ 2940663 w 7467600"/>
              <a:gd name="connsiteY924" fmla="*/ 140884 h 6858000"/>
              <a:gd name="connsiteX925" fmla="*/ 2947039 w 7467600"/>
              <a:gd name="connsiteY925" fmla="*/ 122524 h 6858000"/>
              <a:gd name="connsiteX926" fmla="*/ 2984316 w 7467600"/>
              <a:gd name="connsiteY926" fmla="*/ 0 h 6858000"/>
              <a:gd name="connsiteX927" fmla="*/ 3016114 w 7467600"/>
              <a:gd name="connsiteY927" fmla="*/ 0 h 6858000"/>
              <a:gd name="connsiteX928" fmla="*/ 2979949 w 7467600"/>
              <a:gd name="connsiteY928" fmla="*/ 119274 h 6858000"/>
              <a:gd name="connsiteX929" fmla="*/ 3023879 w 7467600"/>
              <a:gd name="connsiteY929" fmla="*/ 0 h 6858000"/>
              <a:gd name="connsiteX930" fmla="*/ 3105400 w 7467600"/>
              <a:gd name="connsiteY930" fmla="*/ 0 h 6858000"/>
              <a:gd name="connsiteX931" fmla="*/ 3094669 w 7467600"/>
              <a:gd name="connsiteY931" fmla="*/ 30308 h 6858000"/>
              <a:gd name="connsiteX932" fmla="*/ 2901945 w 7467600"/>
              <a:gd name="connsiteY932" fmla="*/ 466538 h 6858000"/>
              <a:gd name="connsiteX933" fmla="*/ 2815209 w 7467600"/>
              <a:gd name="connsiteY933" fmla="*/ 497361 h 6858000"/>
              <a:gd name="connsiteX934" fmla="*/ 2844845 w 7467600"/>
              <a:gd name="connsiteY934" fmla="*/ 127638 h 6858000"/>
              <a:gd name="connsiteX935" fmla="*/ 2867960 w 7467600"/>
              <a:gd name="connsiteY935" fmla="*/ 0 h 6858000"/>
              <a:gd name="connsiteX936" fmla="*/ 1057230 w 7467600"/>
              <a:gd name="connsiteY936" fmla="*/ 0 h 6858000"/>
              <a:gd name="connsiteX937" fmla="*/ 1111003 w 7467600"/>
              <a:gd name="connsiteY937" fmla="*/ 0 h 6858000"/>
              <a:gd name="connsiteX938" fmla="*/ 1125553 w 7467600"/>
              <a:gd name="connsiteY938" fmla="*/ 52588 h 6858000"/>
              <a:gd name="connsiteX939" fmla="*/ 1304276 w 7467600"/>
              <a:gd name="connsiteY939" fmla="*/ 476275 h 6858000"/>
              <a:gd name="connsiteX940" fmla="*/ 1492066 w 7467600"/>
              <a:gd name="connsiteY940" fmla="*/ 886333 h 6858000"/>
              <a:gd name="connsiteX941" fmla="*/ 1423698 w 7467600"/>
              <a:gd name="connsiteY941" fmla="*/ 710817 h 6858000"/>
              <a:gd name="connsiteX942" fmla="*/ 1357609 w 7467600"/>
              <a:gd name="connsiteY942" fmla="*/ 532892 h 6858000"/>
              <a:gd name="connsiteX943" fmla="*/ 1309550 w 7467600"/>
              <a:gd name="connsiteY943" fmla="*/ 374031 h 6858000"/>
              <a:gd name="connsiteX944" fmla="*/ 1193673 w 7467600"/>
              <a:gd name="connsiteY944" fmla="*/ 49533 h 6858000"/>
              <a:gd name="connsiteX945" fmla="*/ 1164391 w 7467600"/>
              <a:gd name="connsiteY945" fmla="*/ 0 h 6858000"/>
              <a:gd name="connsiteX946" fmla="*/ 1200666 w 7467600"/>
              <a:gd name="connsiteY946" fmla="*/ 0 h 6858000"/>
              <a:gd name="connsiteX947" fmla="*/ 1223408 w 7467600"/>
              <a:gd name="connsiteY947" fmla="*/ 38996 h 6858000"/>
              <a:gd name="connsiteX948" fmla="*/ 1339635 w 7467600"/>
              <a:gd name="connsiteY948" fmla="*/ 365517 h 6858000"/>
              <a:gd name="connsiteX949" fmla="*/ 1387469 w 7467600"/>
              <a:gd name="connsiteY949" fmla="*/ 523079 h 6858000"/>
              <a:gd name="connsiteX950" fmla="*/ 1452685 w 7467600"/>
              <a:gd name="connsiteY950" fmla="*/ 699806 h 6858000"/>
              <a:gd name="connsiteX951" fmla="*/ 1492092 w 7467600"/>
              <a:gd name="connsiteY951" fmla="*/ 800424 h 6858000"/>
              <a:gd name="connsiteX952" fmla="*/ 1455302 w 7467600"/>
              <a:gd name="connsiteY952" fmla="*/ 632913 h 6858000"/>
              <a:gd name="connsiteX953" fmla="*/ 1222336 w 7467600"/>
              <a:gd name="connsiteY953" fmla="*/ 9480 h 6858000"/>
              <a:gd name="connsiteX954" fmla="*/ 1214634 w 7467600"/>
              <a:gd name="connsiteY954" fmla="*/ 0 h 6858000"/>
              <a:gd name="connsiteX955" fmla="*/ 1289827 w 7467600"/>
              <a:gd name="connsiteY955" fmla="*/ 0 h 6858000"/>
              <a:gd name="connsiteX956" fmla="*/ 1321076 w 7467600"/>
              <a:gd name="connsiteY956" fmla="*/ 59722 h 6858000"/>
              <a:gd name="connsiteX957" fmla="*/ 1512579 w 7467600"/>
              <a:gd name="connsiteY957" fmla="*/ 626441 h 6858000"/>
              <a:gd name="connsiteX958" fmla="*/ 1506076 w 7467600"/>
              <a:gd name="connsiteY958" fmla="*/ 1089289 h 6858000"/>
              <a:gd name="connsiteX959" fmla="*/ 1486346 w 7467600"/>
              <a:gd name="connsiteY959" fmla="*/ 1079919 h 6858000"/>
              <a:gd name="connsiteX960" fmla="*/ 1070511 w 7467600"/>
              <a:gd name="connsiteY960" fmla="*/ 48609 h 6858000"/>
              <a:gd name="connsiteX961" fmla="*/ 1057230 w 7467600"/>
              <a:gd name="connsiteY961" fmla="*/ 0 h 6858000"/>
              <a:gd name="connsiteX962" fmla="*/ 43151 w 7467600"/>
              <a:gd name="connsiteY962" fmla="*/ 0 h 6858000"/>
              <a:gd name="connsiteX963" fmla="*/ 95283 w 7467600"/>
              <a:gd name="connsiteY963" fmla="*/ 0 h 6858000"/>
              <a:gd name="connsiteX964" fmla="*/ 300708 w 7467600"/>
              <a:gd name="connsiteY964" fmla="*/ 154571 h 6858000"/>
              <a:gd name="connsiteX965" fmla="*/ 530414 w 7467600"/>
              <a:gd name="connsiteY965" fmla="*/ 354673 h 6858000"/>
              <a:gd name="connsiteX966" fmla="*/ 333785 w 7467600"/>
              <a:gd name="connsiteY966" fmla="*/ 161564 h 6858000"/>
              <a:gd name="connsiteX967" fmla="*/ 147005 w 7467600"/>
              <a:gd name="connsiteY967" fmla="*/ 0 h 6858000"/>
              <a:gd name="connsiteX968" fmla="*/ 272509 w 7467600"/>
              <a:gd name="connsiteY968" fmla="*/ 0 h 6858000"/>
              <a:gd name="connsiteX969" fmla="*/ 326276 w 7467600"/>
              <a:gd name="connsiteY969" fmla="*/ 45847 h 6858000"/>
              <a:gd name="connsiteX970" fmla="*/ 823759 w 7467600"/>
              <a:gd name="connsiteY970" fmla="*/ 574145 h 6858000"/>
              <a:gd name="connsiteX971" fmla="*/ 811254 w 7467600"/>
              <a:gd name="connsiteY971" fmla="*/ 665546 h 6858000"/>
              <a:gd name="connsiteX972" fmla="*/ 154042 w 7467600"/>
              <a:gd name="connsiteY972" fmla="*/ 261522 h 6858000"/>
              <a:gd name="connsiteX973" fmla="*/ 13550 w 7467600"/>
              <a:gd name="connsiteY973" fmla="*/ 158423 h 6858000"/>
              <a:gd name="connsiteX974" fmla="*/ 0 w 7467600"/>
              <a:gd name="connsiteY974" fmla="*/ 146618 h 6858000"/>
              <a:gd name="connsiteX975" fmla="*/ 0 w 7467600"/>
              <a:gd name="connsiteY975" fmla="*/ 59161 h 6858000"/>
              <a:gd name="connsiteX976" fmla="*/ 45427 w 7467600"/>
              <a:gd name="connsiteY976" fmla="*/ 101078 h 6858000"/>
              <a:gd name="connsiteX977" fmla="*/ 630103 w 7467600"/>
              <a:gd name="connsiteY977" fmla="*/ 485885 h 6858000"/>
              <a:gd name="connsiteX978" fmla="*/ 532040 w 7467600"/>
              <a:gd name="connsiteY978" fmla="*/ 399359 h 6858000"/>
              <a:gd name="connsiteX979" fmla="*/ 517618 w 7467600"/>
              <a:gd name="connsiteY979" fmla="*/ 385726 h 6858000"/>
              <a:gd name="connsiteX980" fmla="*/ 285074 w 7467600"/>
              <a:gd name="connsiteY980" fmla="*/ 182755 h 6858000"/>
              <a:gd name="connsiteX981" fmla="*/ 43151 w 7467600"/>
              <a:gd name="connsiteY98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356878 w 7467600"/>
              <a:gd name="connsiteY90" fmla="*/ 5981332 h 6858000"/>
              <a:gd name="connsiteX91" fmla="*/ 7467600 w 7467600"/>
              <a:gd name="connsiteY91" fmla="*/ 6117703 h 6858000"/>
              <a:gd name="connsiteX92" fmla="*/ 7467600 w 7467600"/>
              <a:gd name="connsiteY92" fmla="*/ 6163634 h 6858000"/>
              <a:gd name="connsiteX93" fmla="*/ 7403637 w 7467600"/>
              <a:gd name="connsiteY93" fmla="*/ 6083957 h 6858000"/>
              <a:gd name="connsiteX94" fmla="*/ 7254615 w 7467600"/>
              <a:gd name="connsiteY94" fmla="*/ 5911918 h 6858000"/>
              <a:gd name="connsiteX95" fmla="*/ 7312589 w 7467600"/>
              <a:gd name="connsiteY95" fmla="*/ 5982309 h 6858000"/>
              <a:gd name="connsiteX96" fmla="*/ 7448321 w 7467600"/>
              <a:gd name="connsiteY96" fmla="*/ 6190991 h 6858000"/>
              <a:gd name="connsiteX97" fmla="*/ 7467600 w 7467600"/>
              <a:gd name="connsiteY97" fmla="*/ 6221686 h 6858000"/>
              <a:gd name="connsiteX98" fmla="*/ 7467600 w 7467600"/>
              <a:gd name="connsiteY98" fmla="*/ 6334256 h 6858000"/>
              <a:gd name="connsiteX99" fmla="*/ 7454976 w 7467600"/>
              <a:gd name="connsiteY99" fmla="*/ 6318297 h 6858000"/>
              <a:gd name="connsiteX100" fmla="*/ 7042773 w 7467600"/>
              <a:gd name="connsiteY100" fmla="*/ 5734011 h 6858000"/>
              <a:gd name="connsiteX101" fmla="*/ 6844835 w 7467600"/>
              <a:gd name="connsiteY101" fmla="*/ 5424988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1903353 w 7467600"/>
              <a:gd name="connsiteY125" fmla="*/ 5044827 h 6858000"/>
              <a:gd name="connsiteX126" fmla="*/ 1936931 w 7467600"/>
              <a:gd name="connsiteY126" fmla="*/ 5093954 h 6858000"/>
              <a:gd name="connsiteX127" fmla="*/ 2195868 w 7467600"/>
              <a:gd name="connsiteY127" fmla="*/ 5396574 h 6858000"/>
              <a:gd name="connsiteX128" fmla="*/ 2088852 w 7467600"/>
              <a:gd name="connsiteY128" fmla="*/ 5166123 h 6858000"/>
              <a:gd name="connsiteX129" fmla="*/ 1958241 w 7467600"/>
              <a:gd name="connsiteY129" fmla="*/ 5067955 h 6858000"/>
              <a:gd name="connsiteX130" fmla="*/ 1903353 w 7467600"/>
              <a:gd name="connsiteY130" fmla="*/ 5044827 h 6858000"/>
              <a:gd name="connsiteX131" fmla="*/ 1979378 w 7467600"/>
              <a:gd name="connsiteY131" fmla="*/ 4769504 h 6858000"/>
              <a:gd name="connsiteX132" fmla="*/ 2882120 w 7467600"/>
              <a:gd name="connsiteY132" fmla="*/ 5064547 h 6858000"/>
              <a:gd name="connsiteX133" fmla="*/ 2793103 w 7467600"/>
              <a:gd name="connsiteY133" fmla="*/ 5039699 h 6858000"/>
              <a:gd name="connsiteX134" fmla="*/ 2770041 w 7467600"/>
              <a:gd name="connsiteY134" fmla="*/ 5033634 h 6858000"/>
              <a:gd name="connsiteX135" fmla="*/ 1979378 w 7467600"/>
              <a:gd name="connsiteY135" fmla="*/ 4769504 h 6858000"/>
              <a:gd name="connsiteX136" fmla="*/ 1927410 w 7467600"/>
              <a:gd name="connsiteY136" fmla="*/ 4716164 h 6858000"/>
              <a:gd name="connsiteX137" fmla="*/ 1959587 w 7467600"/>
              <a:gd name="connsiteY137" fmla="*/ 4728849 h 6858000"/>
              <a:gd name="connsiteX138" fmla="*/ 2777707 w 7467600"/>
              <a:gd name="connsiteY138" fmla="*/ 5003991 h 6858000"/>
              <a:gd name="connsiteX139" fmla="*/ 2800768 w 7467600"/>
              <a:gd name="connsiteY139" fmla="*/ 5010056 h 6858000"/>
              <a:gd name="connsiteX140" fmla="*/ 2879408 w 7467600"/>
              <a:gd name="connsiteY140" fmla="*/ 5031590 h 6858000"/>
              <a:gd name="connsiteX141" fmla="*/ 2862295 w 7467600"/>
              <a:gd name="connsiteY141" fmla="*/ 5022958 h 6858000"/>
              <a:gd name="connsiteX142" fmla="*/ 2813343 w 7467600"/>
              <a:gd name="connsiteY142" fmla="*/ 4998369 h 6858000"/>
              <a:gd name="connsiteX143" fmla="*/ 2646245 w 7467600"/>
              <a:gd name="connsiteY143" fmla="*/ 4930999 h 6858000"/>
              <a:gd name="connsiteX144" fmla="*/ 1999243 w 7467600"/>
              <a:gd name="connsiteY144" fmla="*/ 4730524 h 6858000"/>
              <a:gd name="connsiteX145" fmla="*/ 1979527 w 7467600"/>
              <a:gd name="connsiteY145" fmla="*/ 4726651 h 6858000"/>
              <a:gd name="connsiteX146" fmla="*/ 1927410 w 7467600"/>
              <a:gd name="connsiteY146" fmla="*/ 4716164 h 6858000"/>
              <a:gd name="connsiteX147" fmla="*/ 1997014 w 7467600"/>
              <a:gd name="connsiteY147" fmla="*/ 4698007 h 6858000"/>
              <a:gd name="connsiteX148" fmla="*/ 2005458 w 7467600"/>
              <a:gd name="connsiteY148" fmla="*/ 4699540 h 6858000"/>
              <a:gd name="connsiteX149" fmla="*/ 2657186 w 7467600"/>
              <a:gd name="connsiteY149" fmla="*/ 4901687 h 6858000"/>
              <a:gd name="connsiteX150" fmla="*/ 2826662 w 7467600"/>
              <a:gd name="connsiteY150" fmla="*/ 4970362 h 6858000"/>
              <a:gd name="connsiteX151" fmla="*/ 2876100 w 7467600"/>
              <a:gd name="connsiteY151" fmla="*/ 4995397 h 6858000"/>
              <a:gd name="connsiteX152" fmla="*/ 3042600 w 7467600"/>
              <a:gd name="connsiteY152" fmla="*/ 5059532 h 6858000"/>
              <a:gd name="connsiteX153" fmla="*/ 1997014 w 7467600"/>
              <a:gd name="connsiteY153" fmla="*/ 4698007 h 6858000"/>
              <a:gd name="connsiteX154" fmla="*/ 2305292 w 7467600"/>
              <a:gd name="connsiteY154" fmla="*/ 4219492 h 6858000"/>
              <a:gd name="connsiteX155" fmla="*/ 3360922 w 7467600"/>
              <a:gd name="connsiteY155" fmla="*/ 4529373 h 6858000"/>
              <a:gd name="connsiteX156" fmla="*/ 3492420 w 7467600"/>
              <a:gd name="connsiteY156" fmla="*/ 4510145 h 6858000"/>
              <a:gd name="connsiteX157" fmla="*/ 3364086 w 7467600"/>
              <a:gd name="connsiteY157" fmla="*/ 4480340 h 6858000"/>
              <a:gd name="connsiteX158" fmla="*/ 3225818 w 7467600"/>
              <a:gd name="connsiteY158" fmla="*/ 4411822 h 6858000"/>
              <a:gd name="connsiteX159" fmla="*/ 3129696 w 7467600"/>
              <a:gd name="connsiteY159" fmla="*/ 4360704 h 6858000"/>
              <a:gd name="connsiteX160" fmla="*/ 2814545 w 7467600"/>
              <a:gd name="connsiteY160" fmla="*/ 4282955 h 6858000"/>
              <a:gd name="connsiteX161" fmla="*/ 2305292 w 7467600"/>
              <a:gd name="connsiteY161" fmla="*/ 4219492 h 6858000"/>
              <a:gd name="connsiteX162" fmla="*/ 2626982 w 7467600"/>
              <a:gd name="connsiteY162" fmla="*/ 4206450 h 6858000"/>
              <a:gd name="connsiteX163" fmla="*/ 2490617 w 7467600"/>
              <a:gd name="connsiteY163" fmla="*/ 4206951 h 6858000"/>
              <a:gd name="connsiteX164" fmla="*/ 2819869 w 7467600"/>
              <a:gd name="connsiteY164" fmla="*/ 4252936 h 6858000"/>
              <a:gd name="connsiteX165" fmla="*/ 3143018 w 7467600"/>
              <a:gd name="connsiteY165" fmla="*/ 4332698 h 6858000"/>
              <a:gd name="connsiteX166" fmla="*/ 3241520 w 7467600"/>
              <a:gd name="connsiteY166" fmla="*/ 4385112 h 6858000"/>
              <a:gd name="connsiteX167" fmla="*/ 3374575 w 7467600"/>
              <a:gd name="connsiteY167" fmla="*/ 4451517 h 6858000"/>
              <a:gd name="connsiteX168" fmla="*/ 3505221 w 7467600"/>
              <a:gd name="connsiteY168" fmla="*/ 4480757 h 6858000"/>
              <a:gd name="connsiteX169" fmla="*/ 2626982 w 7467600"/>
              <a:gd name="connsiteY169" fmla="*/ 4206450 h 6858000"/>
              <a:gd name="connsiteX170" fmla="*/ 1310106 w 7467600"/>
              <a:gd name="connsiteY170" fmla="*/ 3943217 h 6858000"/>
              <a:gd name="connsiteX171" fmla="*/ 854994 w 7467600"/>
              <a:gd name="connsiteY171" fmla="*/ 4399136 h 6858000"/>
              <a:gd name="connsiteX172" fmla="*/ 742462 w 7467600"/>
              <a:gd name="connsiteY172" fmla="*/ 4594648 h 6858000"/>
              <a:gd name="connsiteX173" fmla="*/ 820602 w 7467600"/>
              <a:gd name="connsiteY173" fmla="*/ 4485915 h 6858000"/>
              <a:gd name="connsiteX174" fmla="*/ 878295 w 7467600"/>
              <a:gd name="connsiteY174" fmla="*/ 4403594 h 6858000"/>
              <a:gd name="connsiteX175" fmla="*/ 1240607 w 7467600"/>
              <a:gd name="connsiteY175" fmla="*/ 4010401 h 6858000"/>
              <a:gd name="connsiteX176" fmla="*/ 1310106 w 7467600"/>
              <a:gd name="connsiteY176" fmla="*/ 3943217 h 6858000"/>
              <a:gd name="connsiteX177" fmla="*/ 1423113 w 7467600"/>
              <a:gd name="connsiteY177" fmla="*/ 3874565 h 6858000"/>
              <a:gd name="connsiteX178" fmla="*/ 1260565 w 7467600"/>
              <a:gd name="connsiteY178" fmla="*/ 4031982 h 6858000"/>
              <a:gd name="connsiteX179" fmla="*/ 901900 w 7467600"/>
              <a:gd name="connsiteY179" fmla="*/ 4421236 h 6858000"/>
              <a:gd name="connsiteX180" fmla="*/ 845044 w 7467600"/>
              <a:gd name="connsiteY180" fmla="*/ 4502436 h 6858000"/>
              <a:gd name="connsiteX181" fmla="*/ 685926 w 7467600"/>
              <a:gd name="connsiteY181" fmla="*/ 4703069 h 6858000"/>
              <a:gd name="connsiteX182" fmla="*/ 684248 w 7467600"/>
              <a:gd name="connsiteY182" fmla="*/ 4706721 h 6858000"/>
              <a:gd name="connsiteX183" fmla="*/ 1423113 w 7467600"/>
              <a:gd name="connsiteY183" fmla="*/ 3874565 h 6858000"/>
              <a:gd name="connsiteX184" fmla="*/ 3316479 w 7467600"/>
              <a:gd name="connsiteY184" fmla="*/ 3872136 h 6858000"/>
              <a:gd name="connsiteX185" fmla="*/ 3546806 w 7467600"/>
              <a:gd name="connsiteY185" fmla="*/ 4356139 h 6858000"/>
              <a:gd name="connsiteX186" fmla="*/ 3364433 w 7467600"/>
              <a:gd name="connsiteY186" fmla="*/ 3953121 h 6858000"/>
              <a:gd name="connsiteX187" fmla="*/ 3316479 w 7467600"/>
              <a:gd name="connsiteY187" fmla="*/ 3872136 h 6858000"/>
              <a:gd name="connsiteX188" fmla="*/ 3291335 w 7467600"/>
              <a:gd name="connsiteY188" fmla="*/ 3767420 h 6858000"/>
              <a:gd name="connsiteX189" fmla="*/ 3390805 w 7467600"/>
              <a:gd name="connsiteY189" fmla="*/ 3937163 h 6858000"/>
              <a:gd name="connsiteX190" fmla="*/ 3579062 w 7467600"/>
              <a:gd name="connsiteY190" fmla="*/ 4359040 h 6858000"/>
              <a:gd name="connsiteX191" fmla="*/ 3467355 w 7467600"/>
              <a:gd name="connsiteY191" fmla="*/ 3988130 h 6858000"/>
              <a:gd name="connsiteX192" fmla="*/ 3310753 w 7467600"/>
              <a:gd name="connsiteY192" fmla="*/ 3787140 h 6858000"/>
              <a:gd name="connsiteX193" fmla="*/ 3291335 w 7467600"/>
              <a:gd name="connsiteY193" fmla="*/ 3767420 h 6858000"/>
              <a:gd name="connsiteX194" fmla="*/ 1635889 w 7467600"/>
              <a:gd name="connsiteY194" fmla="*/ 3709494 h 6858000"/>
              <a:gd name="connsiteX195" fmla="*/ 1634800 w 7467600"/>
              <a:gd name="connsiteY195" fmla="*/ 3731111 h 6858000"/>
              <a:gd name="connsiteX196" fmla="*/ 1635889 w 7467600"/>
              <a:gd name="connsiteY196" fmla="*/ 3709494 h 6858000"/>
              <a:gd name="connsiteX197" fmla="*/ 1510397 w 7467600"/>
              <a:gd name="connsiteY197" fmla="*/ 3684705 h 6858000"/>
              <a:gd name="connsiteX198" fmla="*/ 1146550 w 7467600"/>
              <a:gd name="connsiteY198" fmla="*/ 3802012 h 6858000"/>
              <a:gd name="connsiteX199" fmla="*/ 698834 w 7467600"/>
              <a:gd name="connsiteY199" fmla="*/ 3952272 h 6858000"/>
              <a:gd name="connsiteX200" fmla="*/ 34256 w 7467600"/>
              <a:gd name="connsiteY200" fmla="*/ 4347603 h 6858000"/>
              <a:gd name="connsiteX201" fmla="*/ 527241 w 7467600"/>
              <a:gd name="connsiteY201" fmla="*/ 4065078 h 6858000"/>
              <a:gd name="connsiteX202" fmla="*/ 1510397 w 7467600"/>
              <a:gd name="connsiteY202" fmla="*/ 3684705 h 6858000"/>
              <a:gd name="connsiteX203" fmla="*/ 1313114 w 7467600"/>
              <a:gd name="connsiteY203" fmla="*/ 3655216 h 6858000"/>
              <a:gd name="connsiteX204" fmla="*/ 1109304 w 7467600"/>
              <a:gd name="connsiteY204" fmla="*/ 3669030 h 6858000"/>
              <a:gd name="connsiteX205" fmla="*/ 8129 w 7467600"/>
              <a:gd name="connsiteY205" fmla="*/ 4330519 h 6858000"/>
              <a:gd name="connsiteX206" fmla="*/ 687572 w 7467600"/>
              <a:gd name="connsiteY206" fmla="*/ 3925629 h 6858000"/>
              <a:gd name="connsiteX207" fmla="*/ 1138365 w 7467600"/>
              <a:gd name="connsiteY207" fmla="*/ 3774515 h 6858000"/>
              <a:gd name="connsiteX208" fmla="*/ 1505579 w 7467600"/>
              <a:gd name="connsiteY208" fmla="*/ 3655526 h 6858000"/>
              <a:gd name="connsiteX209" fmla="*/ 1313114 w 7467600"/>
              <a:gd name="connsiteY209" fmla="*/ 3655216 h 6858000"/>
              <a:gd name="connsiteX210" fmla="*/ 3655073 w 7467600"/>
              <a:gd name="connsiteY210" fmla="*/ 3650884 h 6858000"/>
              <a:gd name="connsiteX211" fmla="*/ 3989938 w 7467600"/>
              <a:gd name="connsiteY211" fmla="*/ 3991685 h 6858000"/>
              <a:gd name="connsiteX212" fmla="*/ 4393907 w 7467600"/>
              <a:gd name="connsiteY212" fmla="*/ 4261258 h 6858000"/>
              <a:gd name="connsiteX213" fmla="*/ 4648051 w 7467600"/>
              <a:gd name="connsiteY213" fmla="*/ 4374051 h 6858000"/>
              <a:gd name="connsiteX214" fmla="*/ 4383389 w 7467600"/>
              <a:gd name="connsiteY214" fmla="*/ 4184369 h 6858000"/>
              <a:gd name="connsiteX215" fmla="*/ 4165508 w 7467600"/>
              <a:gd name="connsiteY215" fmla="*/ 4035196 h 6858000"/>
              <a:gd name="connsiteX216" fmla="*/ 4068162 w 7467600"/>
              <a:gd name="connsiteY216" fmla="*/ 3953394 h 6858000"/>
              <a:gd name="connsiteX217" fmla="*/ 3981416 w 7467600"/>
              <a:gd name="connsiteY217" fmla="*/ 3880482 h 6858000"/>
              <a:gd name="connsiteX218" fmla="*/ 3800147 w 7467600"/>
              <a:gd name="connsiteY218" fmla="*/ 3749872 h 6858000"/>
              <a:gd name="connsiteX219" fmla="*/ 3655073 w 7467600"/>
              <a:gd name="connsiteY219" fmla="*/ 3650884 h 6858000"/>
              <a:gd name="connsiteX220" fmla="*/ 3670252 w 7467600"/>
              <a:gd name="connsiteY220" fmla="*/ 3622798 h 6858000"/>
              <a:gd name="connsiteX221" fmla="*/ 3817258 w 7467600"/>
              <a:gd name="connsiteY221" fmla="*/ 3723577 h 6858000"/>
              <a:gd name="connsiteX222" fmla="*/ 4000461 w 7467600"/>
              <a:gd name="connsiteY222" fmla="*/ 3855966 h 6858000"/>
              <a:gd name="connsiteX223" fmla="*/ 4088180 w 7467600"/>
              <a:gd name="connsiteY223" fmla="*/ 3929774 h 6858000"/>
              <a:gd name="connsiteX224" fmla="*/ 4184555 w 7467600"/>
              <a:gd name="connsiteY224" fmla="*/ 4010683 h 6858000"/>
              <a:gd name="connsiteX225" fmla="*/ 4399563 w 7467600"/>
              <a:gd name="connsiteY225" fmla="*/ 4158106 h 6858000"/>
              <a:gd name="connsiteX226" fmla="*/ 4684469 w 7467600"/>
              <a:gd name="connsiteY226" fmla="*/ 4364680 h 6858000"/>
              <a:gd name="connsiteX227" fmla="*/ 4690271 w 7467600"/>
              <a:gd name="connsiteY227" fmla="*/ 4370034 h 6858000"/>
              <a:gd name="connsiteX228" fmla="*/ 4136093 w 7467600"/>
              <a:gd name="connsiteY228" fmla="*/ 3858466 h 6858000"/>
              <a:gd name="connsiteX229" fmla="*/ 3670252 w 7467600"/>
              <a:gd name="connsiteY229" fmla="*/ 3622798 h 6858000"/>
              <a:gd name="connsiteX230" fmla="*/ 4440129 w 7467600"/>
              <a:gd name="connsiteY230" fmla="*/ 3448571 h 6858000"/>
              <a:gd name="connsiteX231" fmla="*/ 4856525 w 7467600"/>
              <a:gd name="connsiteY231" fmla="*/ 3915351 h 6858000"/>
              <a:gd name="connsiteX232" fmla="*/ 5059055 w 7467600"/>
              <a:gd name="connsiteY232" fmla="*/ 4108918 h 6858000"/>
              <a:gd name="connsiteX233" fmla="*/ 5290070 w 7467600"/>
              <a:gd name="connsiteY233" fmla="*/ 4263619 h 6858000"/>
              <a:gd name="connsiteX234" fmla="*/ 4834991 w 7467600"/>
              <a:gd name="connsiteY234" fmla="*/ 3830985 h 6858000"/>
              <a:gd name="connsiteX235" fmla="*/ 4440129 w 7467600"/>
              <a:gd name="connsiteY235" fmla="*/ 3448571 h 6858000"/>
              <a:gd name="connsiteX236" fmla="*/ 4441737 w 7467600"/>
              <a:gd name="connsiteY236" fmla="*/ 3399734 h 6858000"/>
              <a:gd name="connsiteX237" fmla="*/ 4431236 w 7467600"/>
              <a:gd name="connsiteY237" fmla="*/ 3400954 h 6858000"/>
              <a:gd name="connsiteX238" fmla="*/ 4557150 w 7467600"/>
              <a:gd name="connsiteY238" fmla="*/ 3510023 h 6858000"/>
              <a:gd name="connsiteX239" fmla="*/ 4856936 w 7467600"/>
              <a:gd name="connsiteY239" fmla="*/ 3809146 h 6858000"/>
              <a:gd name="connsiteX240" fmla="*/ 5111996 w 7467600"/>
              <a:gd name="connsiteY240" fmla="*/ 4065759 h 6858000"/>
              <a:gd name="connsiteX241" fmla="*/ 5388878 w 7467600"/>
              <a:gd name="connsiteY241" fmla="*/ 4300185 h 6858000"/>
              <a:gd name="connsiteX242" fmla="*/ 5425556 w 7467600"/>
              <a:gd name="connsiteY242" fmla="*/ 4308967 h 6858000"/>
              <a:gd name="connsiteX243" fmla="*/ 4943646 w 7467600"/>
              <a:gd name="connsiteY243" fmla="*/ 3822916 h 6858000"/>
              <a:gd name="connsiteX244" fmla="*/ 4594837 w 7467600"/>
              <a:gd name="connsiteY244" fmla="*/ 3532274 h 6858000"/>
              <a:gd name="connsiteX245" fmla="*/ 4441737 w 7467600"/>
              <a:gd name="connsiteY245" fmla="*/ 3399734 h 6858000"/>
              <a:gd name="connsiteX246" fmla="*/ 5425834 w 7467600"/>
              <a:gd name="connsiteY246" fmla="*/ 3162785 h 6858000"/>
              <a:gd name="connsiteX247" fmla="*/ 5401644 w 7467600"/>
              <a:gd name="connsiteY247" fmla="*/ 3617847 h 6858000"/>
              <a:gd name="connsiteX248" fmla="*/ 5467256 w 7467600"/>
              <a:gd name="connsiteY248" fmla="*/ 4175494 h 6858000"/>
              <a:gd name="connsiteX249" fmla="*/ 5448069 w 7467600"/>
              <a:gd name="connsiteY249" fmla="*/ 3567554 h 6858000"/>
              <a:gd name="connsiteX250" fmla="*/ 5425834 w 7467600"/>
              <a:gd name="connsiteY250" fmla="*/ 3162785 h 6858000"/>
              <a:gd name="connsiteX251" fmla="*/ 1318687 w 7467600"/>
              <a:gd name="connsiteY251" fmla="*/ 3113840 h 6858000"/>
              <a:gd name="connsiteX252" fmla="*/ 1066793 w 7467600"/>
              <a:gd name="connsiteY252" fmla="*/ 3212171 h 6858000"/>
              <a:gd name="connsiteX253" fmla="*/ 993319 w 7467600"/>
              <a:gd name="connsiteY253" fmla="*/ 3247648 h 6858000"/>
              <a:gd name="connsiteX254" fmla="*/ 853081 w 7467600"/>
              <a:gd name="connsiteY254" fmla="*/ 3312410 h 6858000"/>
              <a:gd name="connsiteX255" fmla="*/ 805957 w 7467600"/>
              <a:gd name="connsiteY255" fmla="*/ 3330443 h 6858000"/>
              <a:gd name="connsiteX256" fmla="*/ 1318687 w 7467600"/>
              <a:gd name="connsiteY256" fmla="*/ 3113840 h 6858000"/>
              <a:gd name="connsiteX257" fmla="*/ 5453702 w 7467600"/>
              <a:gd name="connsiteY257" fmla="*/ 3090882 h 6858000"/>
              <a:gd name="connsiteX258" fmla="*/ 5480135 w 7467600"/>
              <a:gd name="connsiteY258" fmla="*/ 3565802 h 6858000"/>
              <a:gd name="connsiteX259" fmla="*/ 5499023 w 7467600"/>
              <a:gd name="connsiteY259" fmla="*/ 4166310 h 6858000"/>
              <a:gd name="connsiteX260" fmla="*/ 5547022 w 7467600"/>
              <a:gd name="connsiteY260" fmla="*/ 3607838 h 6858000"/>
              <a:gd name="connsiteX261" fmla="*/ 5515964 w 7467600"/>
              <a:gd name="connsiteY261" fmla="*/ 3378541 h 6858000"/>
              <a:gd name="connsiteX262" fmla="*/ 5453702 w 7467600"/>
              <a:gd name="connsiteY262" fmla="*/ 3090882 h 6858000"/>
              <a:gd name="connsiteX263" fmla="*/ 1238695 w 7467600"/>
              <a:gd name="connsiteY263" fmla="*/ 3076820 h 6858000"/>
              <a:gd name="connsiteX264" fmla="*/ 716371 w 7467600"/>
              <a:gd name="connsiteY264" fmla="*/ 3293249 h 6858000"/>
              <a:gd name="connsiteX265" fmla="*/ 579522 w 7467600"/>
              <a:gd name="connsiteY265" fmla="*/ 3371759 h 6858000"/>
              <a:gd name="connsiteX266" fmla="*/ 600288 w 7467600"/>
              <a:gd name="connsiteY266" fmla="*/ 3365555 h 6858000"/>
              <a:gd name="connsiteX267" fmla="*/ 840692 w 7467600"/>
              <a:gd name="connsiteY267" fmla="*/ 3284921 h 6858000"/>
              <a:gd name="connsiteX268" fmla="*/ 979248 w 7467600"/>
              <a:gd name="connsiteY268" fmla="*/ 3221003 h 6858000"/>
              <a:gd name="connsiteX269" fmla="*/ 1053282 w 7467600"/>
              <a:gd name="connsiteY269" fmla="*/ 3185247 h 6858000"/>
              <a:gd name="connsiteX270" fmla="*/ 1320603 w 7467600"/>
              <a:gd name="connsiteY270" fmla="*/ 3081281 h 6858000"/>
              <a:gd name="connsiteX271" fmla="*/ 1238695 w 7467600"/>
              <a:gd name="connsiteY271" fmla="*/ 3076820 h 6858000"/>
              <a:gd name="connsiteX272" fmla="*/ 5425627 w 7467600"/>
              <a:gd name="connsiteY272" fmla="*/ 2954192 h 6858000"/>
              <a:gd name="connsiteX273" fmla="*/ 5470770 w 7467600"/>
              <a:gd name="connsiteY273" fmla="*/ 3005435 h 6858000"/>
              <a:gd name="connsiteX274" fmla="*/ 5519779 w 7467600"/>
              <a:gd name="connsiteY274" fmla="*/ 4359223 h 6858000"/>
              <a:gd name="connsiteX275" fmla="*/ 5520293 w 7467600"/>
              <a:gd name="connsiteY275" fmla="*/ 4360602 h 6858000"/>
              <a:gd name="connsiteX276" fmla="*/ 5767221 w 7467600"/>
              <a:gd name="connsiteY276" fmla="*/ 4665564 h 6858000"/>
              <a:gd name="connsiteX277" fmla="*/ 6937169 w 7467600"/>
              <a:gd name="connsiteY277" fmla="*/ 4815941 h 6858000"/>
              <a:gd name="connsiteX278" fmla="*/ 6953922 w 7467600"/>
              <a:gd name="connsiteY278" fmla="*/ 4890068 h 6858000"/>
              <a:gd name="connsiteX279" fmla="*/ 6071359 w 7467600"/>
              <a:gd name="connsiteY279" fmla="*/ 4770770 h 6858000"/>
              <a:gd name="connsiteX280" fmla="*/ 6038839 w 7467600"/>
              <a:gd name="connsiteY280" fmla="*/ 4764474 h 6858000"/>
              <a:gd name="connsiteX281" fmla="*/ 6038706 w 7467600"/>
              <a:gd name="connsiteY281" fmla="*/ 4763847 h 6858000"/>
              <a:gd name="connsiteX282" fmla="*/ 6037784 w 7467600"/>
              <a:gd name="connsiteY282" fmla="*/ 4764270 h 6858000"/>
              <a:gd name="connsiteX283" fmla="*/ 6038839 w 7467600"/>
              <a:gd name="connsiteY283" fmla="*/ 4764474 h 6858000"/>
              <a:gd name="connsiteX284" fmla="*/ 6040338 w 7467600"/>
              <a:gd name="connsiteY284" fmla="*/ 4771418 h 6858000"/>
              <a:gd name="connsiteX285" fmla="*/ 6024488 w 7467600"/>
              <a:gd name="connsiteY285" fmla="*/ 4809903 h 6858000"/>
              <a:gd name="connsiteX286" fmla="*/ 5599771 w 7467600"/>
              <a:gd name="connsiteY286" fmla="*/ 5509652 h 6858000"/>
              <a:gd name="connsiteX287" fmla="*/ 5548843 w 7467600"/>
              <a:gd name="connsiteY287" fmla="*/ 5563845 h 6858000"/>
              <a:gd name="connsiteX288" fmla="*/ 5940952 w 7467600"/>
              <a:gd name="connsiteY288" fmla="*/ 6250028 h 6858000"/>
              <a:gd name="connsiteX289" fmla="*/ 6043441 w 7467600"/>
              <a:gd name="connsiteY289" fmla="*/ 6665847 h 6858000"/>
              <a:gd name="connsiteX290" fmla="*/ 6093432 w 7467600"/>
              <a:gd name="connsiteY290" fmla="*/ 6858000 h 6858000"/>
              <a:gd name="connsiteX291" fmla="*/ 6034344 w 7467600"/>
              <a:gd name="connsiteY291" fmla="*/ 6858000 h 6858000"/>
              <a:gd name="connsiteX292" fmla="*/ 6026679 w 7467600"/>
              <a:gd name="connsiteY292" fmla="*/ 6836959 h 6858000"/>
              <a:gd name="connsiteX293" fmla="*/ 5800441 w 7467600"/>
              <a:gd name="connsiteY293" fmla="*/ 6335286 h 6858000"/>
              <a:gd name="connsiteX294" fmla="*/ 5526562 w 7467600"/>
              <a:gd name="connsiteY294" fmla="*/ 5705388 h 6858000"/>
              <a:gd name="connsiteX295" fmla="*/ 5519640 w 7467600"/>
              <a:gd name="connsiteY295" fmla="*/ 5683774 h 6858000"/>
              <a:gd name="connsiteX296" fmla="*/ 5844559 w 7467600"/>
              <a:gd name="connsiteY296" fmla="*/ 6553349 h 6858000"/>
              <a:gd name="connsiteX297" fmla="*/ 5975994 w 7467600"/>
              <a:gd name="connsiteY297" fmla="*/ 6858000 h 6858000"/>
              <a:gd name="connsiteX298" fmla="*/ 5898547 w 7467600"/>
              <a:gd name="connsiteY298" fmla="*/ 6858000 h 6858000"/>
              <a:gd name="connsiteX299" fmla="*/ 5682041 w 7467600"/>
              <a:gd name="connsiteY299" fmla="*/ 6355860 h 6858000"/>
              <a:gd name="connsiteX300" fmla="*/ 5461758 w 7467600"/>
              <a:gd name="connsiteY300" fmla="*/ 5820220 h 6858000"/>
              <a:gd name="connsiteX301" fmla="*/ 5237282 w 7467600"/>
              <a:gd name="connsiteY301" fmla="*/ 6579086 h 6858000"/>
              <a:gd name="connsiteX302" fmla="*/ 5115009 w 7467600"/>
              <a:gd name="connsiteY302" fmla="*/ 6858000 h 6858000"/>
              <a:gd name="connsiteX303" fmla="*/ 5028074 w 7467600"/>
              <a:gd name="connsiteY303" fmla="*/ 6858000 h 6858000"/>
              <a:gd name="connsiteX304" fmla="*/ 5079508 w 7467600"/>
              <a:gd name="connsiteY304" fmla="*/ 6749074 h 6858000"/>
              <a:gd name="connsiteX305" fmla="*/ 5371846 w 7467600"/>
              <a:gd name="connsiteY305" fmla="*/ 5924413 h 6858000"/>
              <a:gd name="connsiteX306" fmla="*/ 5270512 w 7467600"/>
              <a:gd name="connsiteY306" fmla="*/ 6138975 h 6858000"/>
              <a:gd name="connsiteX307" fmla="*/ 5062409 w 7467600"/>
              <a:gd name="connsiteY307" fmla="*/ 6653544 h 6858000"/>
              <a:gd name="connsiteX308" fmla="*/ 5036628 w 7467600"/>
              <a:gd name="connsiteY308" fmla="*/ 6754247 h 6858000"/>
              <a:gd name="connsiteX309" fmla="*/ 5009112 w 7467600"/>
              <a:gd name="connsiteY309" fmla="*/ 6858000 h 6858000"/>
              <a:gd name="connsiteX310" fmla="*/ 4976679 w 7467600"/>
              <a:gd name="connsiteY310" fmla="*/ 6858000 h 6858000"/>
              <a:gd name="connsiteX311" fmla="*/ 5006537 w 7467600"/>
              <a:gd name="connsiteY311" fmla="*/ 6747068 h 6858000"/>
              <a:gd name="connsiteX312" fmla="*/ 5032723 w 7467600"/>
              <a:gd name="connsiteY312" fmla="*/ 6644957 h 6858000"/>
              <a:gd name="connsiteX313" fmla="*/ 5242949 w 7467600"/>
              <a:gd name="connsiteY313" fmla="*/ 6125175 h 6858000"/>
              <a:gd name="connsiteX314" fmla="*/ 5286321 w 7467600"/>
              <a:gd name="connsiteY314" fmla="*/ 6033555 h 6858000"/>
              <a:gd name="connsiteX315" fmla="*/ 5008210 w 7467600"/>
              <a:gd name="connsiteY315" fmla="*/ 6649194 h 6858000"/>
              <a:gd name="connsiteX316" fmla="*/ 4986321 w 7467600"/>
              <a:gd name="connsiteY316" fmla="*/ 6765687 h 6858000"/>
              <a:gd name="connsiteX317" fmla="*/ 4973474 w 7467600"/>
              <a:gd name="connsiteY317" fmla="*/ 6858000 h 6858000"/>
              <a:gd name="connsiteX318" fmla="*/ 4907178 w 7467600"/>
              <a:gd name="connsiteY318" fmla="*/ 6858000 h 6858000"/>
              <a:gd name="connsiteX319" fmla="*/ 4910810 w 7467600"/>
              <a:gd name="connsiteY319" fmla="*/ 6829660 h 6858000"/>
              <a:gd name="connsiteX320" fmla="*/ 4987461 w 7467600"/>
              <a:gd name="connsiteY320" fmla="*/ 6432994 h 6858000"/>
              <a:gd name="connsiteX321" fmla="*/ 5179262 w 7467600"/>
              <a:gd name="connsiteY321" fmla="*/ 6035044 h 6858000"/>
              <a:gd name="connsiteX322" fmla="*/ 4689678 w 7467600"/>
              <a:gd name="connsiteY322" fmla="*/ 6440241 h 6858000"/>
              <a:gd name="connsiteX323" fmla="*/ 4477543 w 7467600"/>
              <a:gd name="connsiteY323" fmla="*/ 6674836 h 6858000"/>
              <a:gd name="connsiteX324" fmla="*/ 4329957 w 7467600"/>
              <a:gd name="connsiteY324" fmla="*/ 6858000 h 6858000"/>
              <a:gd name="connsiteX325" fmla="*/ 4218595 w 7467600"/>
              <a:gd name="connsiteY325" fmla="*/ 6858000 h 6858000"/>
              <a:gd name="connsiteX326" fmla="*/ 4368888 w 7467600"/>
              <a:gd name="connsiteY326" fmla="*/ 6668412 h 6858000"/>
              <a:gd name="connsiteX327" fmla="*/ 4563091 w 7467600"/>
              <a:gd name="connsiteY327" fmla="*/ 6442508 h 6858000"/>
              <a:gd name="connsiteX328" fmla="*/ 5387324 w 7467600"/>
              <a:gd name="connsiteY328" fmla="*/ 5705830 h 6858000"/>
              <a:gd name="connsiteX329" fmla="*/ 5073620 w 7467600"/>
              <a:gd name="connsiteY329" fmla="*/ 5955437 h 6858000"/>
              <a:gd name="connsiteX330" fmla="*/ 4689789 w 7467600"/>
              <a:gd name="connsiteY330" fmla="*/ 6268382 h 6858000"/>
              <a:gd name="connsiteX331" fmla="*/ 4418722 w 7467600"/>
              <a:gd name="connsiteY331" fmla="*/ 6570886 h 6858000"/>
              <a:gd name="connsiteX332" fmla="*/ 4214944 w 7467600"/>
              <a:gd name="connsiteY332" fmla="*/ 6858000 h 6858000"/>
              <a:gd name="connsiteX333" fmla="*/ 4177898 w 7467600"/>
              <a:gd name="connsiteY333" fmla="*/ 6858000 h 6858000"/>
              <a:gd name="connsiteX334" fmla="*/ 4391597 w 7467600"/>
              <a:gd name="connsiteY334" fmla="*/ 6556370 h 6858000"/>
              <a:gd name="connsiteX335" fmla="*/ 4668889 w 7467600"/>
              <a:gd name="connsiteY335" fmla="*/ 6246399 h 6858000"/>
              <a:gd name="connsiteX336" fmla="*/ 5055427 w 7467600"/>
              <a:gd name="connsiteY336" fmla="*/ 5931476 h 6858000"/>
              <a:gd name="connsiteX337" fmla="*/ 5371814 w 7467600"/>
              <a:gd name="connsiteY337" fmla="*/ 5678975 h 6858000"/>
              <a:gd name="connsiteX338" fmla="*/ 4987918 w 7467600"/>
              <a:gd name="connsiteY338" fmla="*/ 5838701 h 6858000"/>
              <a:gd name="connsiteX339" fmla="*/ 4317146 w 7467600"/>
              <a:gd name="connsiteY339" fmla="*/ 6587716 h 6858000"/>
              <a:gd name="connsiteX340" fmla="*/ 4171627 w 7467600"/>
              <a:gd name="connsiteY340" fmla="*/ 6858000 h 6858000"/>
              <a:gd name="connsiteX341" fmla="*/ 4081585 w 7467600"/>
              <a:gd name="connsiteY341" fmla="*/ 6858000 h 6858000"/>
              <a:gd name="connsiteX342" fmla="*/ 4238603 w 7467600"/>
              <a:gd name="connsiteY342" fmla="*/ 6559341 h 6858000"/>
              <a:gd name="connsiteX343" fmla="*/ 4778333 w 7467600"/>
              <a:gd name="connsiteY343" fmla="*/ 5873626 h 6858000"/>
              <a:gd name="connsiteX344" fmla="*/ 5414185 w 7467600"/>
              <a:gd name="connsiteY344" fmla="*/ 5573882 h 6858000"/>
              <a:gd name="connsiteX345" fmla="*/ 5959648 w 7467600"/>
              <a:gd name="connsiteY345" fmla="*/ 4760797 h 6858000"/>
              <a:gd name="connsiteX346" fmla="*/ 5355019 w 7467600"/>
              <a:gd name="connsiteY346" fmla="*/ 4734672 h 6858000"/>
              <a:gd name="connsiteX347" fmla="*/ 5083565 w 7467600"/>
              <a:gd name="connsiteY347" fmla="*/ 5179121 h 6858000"/>
              <a:gd name="connsiteX348" fmla="*/ 4713577 w 7467600"/>
              <a:gd name="connsiteY348" fmla="*/ 5616803 h 6858000"/>
              <a:gd name="connsiteX349" fmla="*/ 3989559 w 7467600"/>
              <a:gd name="connsiteY349" fmla="*/ 6145945 h 6858000"/>
              <a:gd name="connsiteX350" fmla="*/ 3939824 w 7467600"/>
              <a:gd name="connsiteY350" fmla="*/ 6066900 h 6858000"/>
              <a:gd name="connsiteX351" fmla="*/ 4584537 w 7467600"/>
              <a:gd name="connsiteY351" fmla="*/ 5324826 h 6858000"/>
              <a:gd name="connsiteX352" fmla="*/ 5037105 w 7467600"/>
              <a:gd name="connsiteY352" fmla="*/ 5088765 h 6858000"/>
              <a:gd name="connsiteX353" fmla="*/ 5039930 w 7467600"/>
              <a:gd name="connsiteY353" fmla="*/ 5089585 h 6858000"/>
              <a:gd name="connsiteX354" fmla="*/ 5263764 w 7467600"/>
              <a:gd name="connsiteY354" fmla="*/ 4735525 h 6858000"/>
              <a:gd name="connsiteX355" fmla="*/ 4086300 w 7467600"/>
              <a:gd name="connsiteY355" fmla="*/ 4884599 h 6858000"/>
              <a:gd name="connsiteX356" fmla="*/ 4085485 w 7467600"/>
              <a:gd name="connsiteY356" fmla="*/ 4899070 h 6858000"/>
              <a:gd name="connsiteX357" fmla="*/ 3871915 w 7467600"/>
              <a:gd name="connsiteY357" fmla="*/ 5253645 h 6858000"/>
              <a:gd name="connsiteX358" fmla="*/ 3799374 w 7467600"/>
              <a:gd name="connsiteY358" fmla="*/ 5466127 h 6858000"/>
              <a:gd name="connsiteX359" fmla="*/ 3498850 w 7467600"/>
              <a:gd name="connsiteY359" fmla="*/ 6661888 h 6858000"/>
              <a:gd name="connsiteX360" fmla="*/ 3399216 w 7467600"/>
              <a:gd name="connsiteY360" fmla="*/ 6858000 h 6858000"/>
              <a:gd name="connsiteX361" fmla="*/ 3303688 w 7467600"/>
              <a:gd name="connsiteY361" fmla="*/ 6858000 h 6858000"/>
              <a:gd name="connsiteX362" fmla="*/ 3391774 w 7467600"/>
              <a:gd name="connsiteY362" fmla="*/ 6697181 h 6858000"/>
              <a:gd name="connsiteX363" fmla="*/ 3735540 w 7467600"/>
              <a:gd name="connsiteY363" fmla="*/ 5546923 h 6858000"/>
              <a:gd name="connsiteX364" fmla="*/ 3729438 w 7467600"/>
              <a:gd name="connsiteY364" fmla="*/ 5569058 h 6858000"/>
              <a:gd name="connsiteX365" fmla="*/ 3707782 w 7467600"/>
              <a:gd name="connsiteY365" fmla="*/ 5644908 h 6858000"/>
              <a:gd name="connsiteX366" fmla="*/ 3583827 w 7467600"/>
              <a:gd name="connsiteY366" fmla="*/ 6039215 h 6858000"/>
              <a:gd name="connsiteX367" fmla="*/ 3547861 w 7467600"/>
              <a:gd name="connsiteY367" fmla="*/ 6129609 h 6858000"/>
              <a:gd name="connsiteX368" fmla="*/ 3490905 w 7467600"/>
              <a:gd name="connsiteY368" fmla="*/ 6277660 h 6858000"/>
              <a:gd name="connsiteX369" fmla="*/ 3455859 w 7467600"/>
              <a:gd name="connsiteY369" fmla="*/ 6391301 h 6858000"/>
              <a:gd name="connsiteX370" fmla="*/ 3429112 w 7467600"/>
              <a:gd name="connsiteY370" fmla="*/ 6479469 h 6858000"/>
              <a:gd name="connsiteX371" fmla="*/ 3304862 w 7467600"/>
              <a:gd name="connsiteY371" fmla="*/ 6796476 h 6858000"/>
              <a:gd name="connsiteX372" fmla="*/ 3276071 w 7467600"/>
              <a:gd name="connsiteY372" fmla="*/ 6858000 h 6858000"/>
              <a:gd name="connsiteX373" fmla="*/ 3240805 w 7467600"/>
              <a:gd name="connsiteY373" fmla="*/ 6858000 h 6858000"/>
              <a:gd name="connsiteX374" fmla="*/ 3275917 w 7467600"/>
              <a:gd name="connsiteY374" fmla="*/ 6783192 h 6858000"/>
              <a:gd name="connsiteX375" fmla="*/ 3399358 w 7467600"/>
              <a:gd name="connsiteY375" fmla="*/ 6469011 h 6858000"/>
              <a:gd name="connsiteX376" fmla="*/ 3425650 w 7467600"/>
              <a:gd name="connsiteY376" fmla="*/ 6381333 h 6858000"/>
              <a:gd name="connsiteX377" fmla="*/ 3460661 w 7467600"/>
              <a:gd name="connsiteY377" fmla="*/ 6266763 h 6858000"/>
              <a:gd name="connsiteX378" fmla="*/ 3518021 w 7467600"/>
              <a:gd name="connsiteY378" fmla="*/ 6117298 h 6858000"/>
              <a:gd name="connsiteX379" fmla="*/ 3554035 w 7467600"/>
              <a:gd name="connsiteY379" fmla="*/ 6027832 h 6858000"/>
              <a:gd name="connsiteX380" fmla="*/ 3677174 w 7467600"/>
              <a:gd name="connsiteY380" fmla="*/ 5636351 h 6858000"/>
              <a:gd name="connsiteX381" fmla="*/ 3698819 w 7467600"/>
              <a:gd name="connsiteY381" fmla="*/ 5560503 h 6858000"/>
              <a:gd name="connsiteX382" fmla="*/ 3702094 w 7467600"/>
              <a:gd name="connsiteY382" fmla="*/ 5549194 h 6858000"/>
              <a:gd name="connsiteX383" fmla="*/ 3398355 w 7467600"/>
              <a:gd name="connsiteY383" fmla="*/ 6094603 h 6858000"/>
              <a:gd name="connsiteX384" fmla="*/ 3193941 w 7467600"/>
              <a:gd name="connsiteY384" fmla="*/ 6798775 h 6858000"/>
              <a:gd name="connsiteX385" fmla="*/ 3184140 w 7467600"/>
              <a:gd name="connsiteY385" fmla="*/ 6858000 h 6858000"/>
              <a:gd name="connsiteX386" fmla="*/ 3099978 w 7467600"/>
              <a:gd name="connsiteY386" fmla="*/ 6858000 h 6858000"/>
              <a:gd name="connsiteX387" fmla="*/ 3101556 w 7467600"/>
              <a:gd name="connsiteY387" fmla="*/ 6843337 h 6858000"/>
              <a:gd name="connsiteX388" fmla="*/ 3370162 w 7467600"/>
              <a:gd name="connsiteY388" fmla="*/ 5785550 h 6858000"/>
              <a:gd name="connsiteX389" fmla="*/ 3746477 w 7467600"/>
              <a:gd name="connsiteY389" fmla="*/ 5377889 h 6858000"/>
              <a:gd name="connsiteX390" fmla="*/ 3863399 w 7467600"/>
              <a:gd name="connsiteY390" fmla="*/ 5087257 h 6858000"/>
              <a:gd name="connsiteX391" fmla="*/ 3968712 w 7467600"/>
              <a:gd name="connsiteY391" fmla="*/ 4913989 h 6858000"/>
              <a:gd name="connsiteX392" fmla="*/ 2792390 w 7467600"/>
              <a:gd name="connsiteY392" fmla="*/ 5382974 h 6858000"/>
              <a:gd name="connsiteX393" fmla="*/ 2714982 w 7467600"/>
              <a:gd name="connsiteY393" fmla="*/ 5427051 h 6858000"/>
              <a:gd name="connsiteX394" fmla="*/ 2813361 w 7467600"/>
              <a:gd name="connsiteY394" fmla="*/ 6023912 h 6858000"/>
              <a:gd name="connsiteX395" fmla="*/ 2688430 w 7467600"/>
              <a:gd name="connsiteY395" fmla="*/ 6801564 h 6858000"/>
              <a:gd name="connsiteX396" fmla="*/ 2629626 w 7467600"/>
              <a:gd name="connsiteY396" fmla="*/ 6763394 h 6858000"/>
              <a:gd name="connsiteX397" fmla="*/ 2565328 w 7467600"/>
              <a:gd name="connsiteY397" fmla="*/ 5516399 h 6858000"/>
              <a:gd name="connsiteX398" fmla="*/ 1922999 w 7467600"/>
              <a:gd name="connsiteY398" fmla="*/ 5980343 h 6858000"/>
              <a:gd name="connsiteX399" fmla="*/ 1950261 w 7467600"/>
              <a:gd name="connsiteY399" fmla="*/ 6405858 h 6858000"/>
              <a:gd name="connsiteX400" fmla="*/ 2365554 w 7467600"/>
              <a:gd name="connsiteY400" fmla="*/ 6759107 h 6858000"/>
              <a:gd name="connsiteX401" fmla="*/ 2424142 w 7467600"/>
              <a:gd name="connsiteY401" fmla="*/ 6858000 h 6858000"/>
              <a:gd name="connsiteX402" fmla="*/ 2395994 w 7467600"/>
              <a:gd name="connsiteY402" fmla="*/ 6858000 h 6858000"/>
              <a:gd name="connsiteX403" fmla="*/ 2392863 w 7467600"/>
              <a:gd name="connsiteY403" fmla="*/ 6852964 h 6858000"/>
              <a:gd name="connsiteX404" fmla="*/ 2017589 w 7467600"/>
              <a:gd name="connsiteY404" fmla="*/ 6493982 h 6858000"/>
              <a:gd name="connsiteX405" fmla="*/ 2147336 w 7467600"/>
              <a:gd name="connsiteY405" fmla="*/ 6594052 h 6858000"/>
              <a:gd name="connsiteX406" fmla="*/ 2207047 w 7467600"/>
              <a:gd name="connsiteY406" fmla="*/ 6654540 h 6858000"/>
              <a:gd name="connsiteX407" fmla="*/ 2299106 w 7467600"/>
              <a:gd name="connsiteY407" fmla="*/ 6778931 h 6858000"/>
              <a:gd name="connsiteX408" fmla="*/ 2314430 w 7467600"/>
              <a:gd name="connsiteY408" fmla="*/ 6801144 h 6858000"/>
              <a:gd name="connsiteX409" fmla="*/ 2352406 w 7467600"/>
              <a:gd name="connsiteY409" fmla="*/ 6858000 h 6858000"/>
              <a:gd name="connsiteX410" fmla="*/ 2314492 w 7467600"/>
              <a:gd name="connsiteY410" fmla="*/ 6858000 h 6858000"/>
              <a:gd name="connsiteX411" fmla="*/ 2288095 w 7467600"/>
              <a:gd name="connsiteY411" fmla="*/ 6818030 h 6858000"/>
              <a:gd name="connsiteX412" fmla="*/ 2272768 w 7467600"/>
              <a:gd name="connsiteY412" fmla="*/ 6795822 h 6858000"/>
              <a:gd name="connsiteX413" fmla="*/ 2182715 w 7467600"/>
              <a:gd name="connsiteY413" fmla="*/ 6675071 h 6858000"/>
              <a:gd name="connsiteX414" fmla="*/ 2032061 w 7467600"/>
              <a:gd name="connsiteY414" fmla="*/ 6541380 h 6858000"/>
              <a:gd name="connsiteX415" fmla="*/ 2257220 w 7467600"/>
              <a:gd name="connsiteY415" fmla="*/ 6826257 h 6858000"/>
              <a:gd name="connsiteX416" fmla="*/ 2281324 w 7467600"/>
              <a:gd name="connsiteY416" fmla="*/ 6858000 h 6858000"/>
              <a:gd name="connsiteX417" fmla="*/ 2242860 w 7467600"/>
              <a:gd name="connsiteY417" fmla="*/ 6858000 h 6858000"/>
              <a:gd name="connsiteX418" fmla="*/ 2232818 w 7467600"/>
              <a:gd name="connsiteY418" fmla="*/ 6844926 h 6858000"/>
              <a:gd name="connsiteX419" fmla="*/ 1990172 w 7467600"/>
              <a:gd name="connsiteY419" fmla="*/ 6542121 h 6858000"/>
              <a:gd name="connsiteX420" fmla="*/ 2124090 w 7467600"/>
              <a:gd name="connsiteY420" fmla="*/ 6761017 h 6858000"/>
              <a:gd name="connsiteX421" fmla="*/ 2200380 w 7467600"/>
              <a:gd name="connsiteY421" fmla="*/ 6858000 h 6858000"/>
              <a:gd name="connsiteX422" fmla="*/ 2147507 w 7467600"/>
              <a:gd name="connsiteY422" fmla="*/ 6858000 h 6858000"/>
              <a:gd name="connsiteX423" fmla="*/ 2070668 w 7467600"/>
              <a:gd name="connsiteY423" fmla="*/ 6761520 h 6858000"/>
              <a:gd name="connsiteX424" fmla="*/ 1975142 w 7467600"/>
              <a:gd name="connsiteY424" fmla="*/ 6585570 h 6858000"/>
              <a:gd name="connsiteX425" fmla="*/ 2050035 w 7467600"/>
              <a:gd name="connsiteY425" fmla="*/ 6813345 h 6858000"/>
              <a:gd name="connsiteX426" fmla="*/ 2063025 w 7467600"/>
              <a:gd name="connsiteY426" fmla="*/ 6858000 h 6858000"/>
              <a:gd name="connsiteX427" fmla="*/ 2021675 w 7467600"/>
              <a:gd name="connsiteY427" fmla="*/ 6858000 h 6858000"/>
              <a:gd name="connsiteX428" fmla="*/ 2019308 w 7467600"/>
              <a:gd name="connsiteY428" fmla="*/ 6847118 h 6858000"/>
              <a:gd name="connsiteX429" fmla="*/ 1938835 w 7467600"/>
              <a:gd name="connsiteY429" fmla="*/ 6551160 h 6858000"/>
              <a:gd name="connsiteX430" fmla="*/ 1953230 w 7467600"/>
              <a:gd name="connsiteY430" fmla="*/ 6759699 h 6858000"/>
              <a:gd name="connsiteX431" fmla="*/ 1956763 w 7467600"/>
              <a:gd name="connsiteY431" fmla="*/ 6778191 h 6858000"/>
              <a:gd name="connsiteX432" fmla="*/ 1967925 w 7467600"/>
              <a:gd name="connsiteY432" fmla="*/ 6858000 h 6858000"/>
              <a:gd name="connsiteX433" fmla="*/ 1936622 w 7467600"/>
              <a:gd name="connsiteY433" fmla="*/ 6858000 h 6858000"/>
              <a:gd name="connsiteX434" fmla="*/ 1926261 w 7467600"/>
              <a:gd name="connsiteY434" fmla="*/ 6784064 h 6858000"/>
              <a:gd name="connsiteX435" fmla="*/ 1922724 w 7467600"/>
              <a:gd name="connsiteY435" fmla="*/ 6765577 h 6858000"/>
              <a:gd name="connsiteX436" fmla="*/ 1904650 w 7467600"/>
              <a:gd name="connsiteY436" fmla="*/ 6639616 h 6858000"/>
              <a:gd name="connsiteX437" fmla="*/ 1885273 w 7467600"/>
              <a:gd name="connsiteY437" fmla="*/ 6858000 h 6858000"/>
              <a:gd name="connsiteX438" fmla="*/ 1854363 w 7467600"/>
              <a:gd name="connsiteY438" fmla="*/ 6858000 h 6858000"/>
              <a:gd name="connsiteX439" fmla="*/ 1880391 w 7467600"/>
              <a:gd name="connsiteY439" fmla="*/ 6603796 h 6858000"/>
              <a:gd name="connsiteX440" fmla="*/ 1818273 w 7467600"/>
              <a:gd name="connsiteY440" fmla="*/ 6715729 h 6858000"/>
              <a:gd name="connsiteX441" fmla="*/ 1794691 w 7467600"/>
              <a:gd name="connsiteY441" fmla="*/ 6843239 h 6858000"/>
              <a:gd name="connsiteX442" fmla="*/ 1794914 w 7467600"/>
              <a:gd name="connsiteY442" fmla="*/ 6858000 h 6858000"/>
              <a:gd name="connsiteX443" fmla="*/ 1746128 w 7467600"/>
              <a:gd name="connsiteY443" fmla="*/ 6858000 h 6858000"/>
              <a:gd name="connsiteX444" fmla="*/ 1753934 w 7467600"/>
              <a:gd name="connsiteY444" fmla="*/ 6724796 h 6858000"/>
              <a:gd name="connsiteX445" fmla="*/ 1792053 w 7467600"/>
              <a:gd name="connsiteY445" fmla="*/ 6572396 h 6858000"/>
              <a:gd name="connsiteX446" fmla="*/ 1862248 w 7467600"/>
              <a:gd name="connsiteY446" fmla="*/ 6266397 h 6858000"/>
              <a:gd name="connsiteX447" fmla="*/ 1862250 w 7467600"/>
              <a:gd name="connsiteY447" fmla="*/ 6033531 h 6858000"/>
              <a:gd name="connsiteX448" fmla="*/ 1211999 w 7467600"/>
              <a:gd name="connsiteY448" fmla="*/ 6683610 h 6858000"/>
              <a:gd name="connsiteX449" fmla="*/ 1213266 w 7467600"/>
              <a:gd name="connsiteY449" fmla="*/ 6691947 h 6858000"/>
              <a:gd name="connsiteX450" fmla="*/ 1203370 w 7467600"/>
              <a:gd name="connsiteY450" fmla="*/ 6850676 h 6858000"/>
              <a:gd name="connsiteX451" fmla="*/ 1203671 w 7467600"/>
              <a:gd name="connsiteY451" fmla="*/ 6858000 h 6858000"/>
              <a:gd name="connsiteX452" fmla="*/ 1143180 w 7467600"/>
              <a:gd name="connsiteY452" fmla="*/ 6858000 h 6858000"/>
              <a:gd name="connsiteX453" fmla="*/ 1142176 w 7467600"/>
              <a:gd name="connsiteY453" fmla="*/ 6766045 h 6858000"/>
              <a:gd name="connsiteX454" fmla="*/ 1067484 w 7467600"/>
              <a:gd name="connsiteY454" fmla="*/ 6858000 h 6858000"/>
              <a:gd name="connsiteX455" fmla="*/ 953928 w 7467600"/>
              <a:gd name="connsiteY455" fmla="*/ 6858000 h 6858000"/>
              <a:gd name="connsiteX456" fmla="*/ 959715 w 7467600"/>
              <a:gd name="connsiteY456" fmla="*/ 6850185 h 6858000"/>
              <a:gd name="connsiteX457" fmla="*/ 1483788 w 7467600"/>
              <a:gd name="connsiteY457" fmla="*/ 6259174 h 6858000"/>
              <a:gd name="connsiteX458" fmla="*/ 1100671 w 7467600"/>
              <a:gd name="connsiteY458" fmla="*/ 6252137 h 6858000"/>
              <a:gd name="connsiteX459" fmla="*/ 1090144 w 7467600"/>
              <a:gd name="connsiteY459" fmla="*/ 6256748 h 6858000"/>
              <a:gd name="connsiteX460" fmla="*/ 1095872 w 7467600"/>
              <a:gd name="connsiteY460" fmla="*/ 6271892 h 6858000"/>
              <a:gd name="connsiteX461" fmla="*/ 262785 w 7467600"/>
              <a:gd name="connsiteY461" fmla="*/ 6845450 h 6858000"/>
              <a:gd name="connsiteX462" fmla="*/ 209968 w 7467600"/>
              <a:gd name="connsiteY462" fmla="*/ 6770713 h 6858000"/>
              <a:gd name="connsiteX463" fmla="*/ 873460 w 7467600"/>
              <a:gd name="connsiteY463" fmla="*/ 6253768 h 6858000"/>
              <a:gd name="connsiteX464" fmla="*/ 192686 w 7467600"/>
              <a:gd name="connsiteY464" fmla="*/ 5849257 h 6858000"/>
              <a:gd name="connsiteX465" fmla="*/ 4696 w 7467600"/>
              <a:gd name="connsiteY465" fmla="*/ 5697668 h 6858000"/>
              <a:gd name="connsiteX466" fmla="*/ 0 w 7467600"/>
              <a:gd name="connsiteY466" fmla="*/ 5689984 h 6858000"/>
              <a:gd name="connsiteX467" fmla="*/ 0 w 7467600"/>
              <a:gd name="connsiteY467" fmla="*/ 5513472 h 6858000"/>
              <a:gd name="connsiteX468" fmla="*/ 174101 w 7467600"/>
              <a:gd name="connsiteY468" fmla="*/ 5620277 h 6858000"/>
              <a:gd name="connsiteX469" fmla="*/ 891800 w 7467600"/>
              <a:gd name="connsiteY469" fmla="*/ 6036935 h 6858000"/>
              <a:gd name="connsiteX470" fmla="*/ 1072219 w 7467600"/>
              <a:gd name="connsiteY470" fmla="*/ 6169443 h 6858000"/>
              <a:gd name="connsiteX471" fmla="*/ 1074117 w 7467600"/>
              <a:gd name="connsiteY471" fmla="*/ 6170301 h 6858000"/>
              <a:gd name="connsiteX472" fmla="*/ 1083114 w 7467600"/>
              <a:gd name="connsiteY472" fmla="*/ 6174131 h 6858000"/>
              <a:gd name="connsiteX473" fmla="*/ 1543010 w 7467600"/>
              <a:gd name="connsiteY473" fmla="*/ 6191140 h 6858000"/>
              <a:gd name="connsiteX474" fmla="*/ 1551080 w 7467600"/>
              <a:gd name="connsiteY474" fmla="*/ 6195006 h 6858000"/>
              <a:gd name="connsiteX475" fmla="*/ 2345443 w 7467600"/>
              <a:gd name="connsiteY475" fmla="*/ 5549882 h 6858000"/>
              <a:gd name="connsiteX476" fmla="*/ 1721499 w 7467600"/>
              <a:gd name="connsiteY476" fmla="*/ 5599969 h 6858000"/>
              <a:gd name="connsiteX477" fmla="*/ 767716 w 7467600"/>
              <a:gd name="connsiteY477" fmla="*/ 5472768 h 6858000"/>
              <a:gd name="connsiteX478" fmla="*/ 722147 w 7467600"/>
              <a:gd name="connsiteY478" fmla="*/ 5393091 h 6858000"/>
              <a:gd name="connsiteX479" fmla="*/ 1485552 w 7467600"/>
              <a:gd name="connsiteY479" fmla="*/ 5313202 h 6858000"/>
              <a:gd name="connsiteX480" fmla="*/ 2143004 w 7467600"/>
              <a:gd name="connsiteY480" fmla="*/ 5402420 h 6858000"/>
              <a:gd name="connsiteX481" fmla="*/ 1933391 w 7467600"/>
              <a:gd name="connsiteY481" fmla="*/ 5156971 h 6858000"/>
              <a:gd name="connsiteX482" fmla="*/ 1827118 w 7467600"/>
              <a:gd name="connsiteY482" fmla="*/ 4968410 h 6858000"/>
              <a:gd name="connsiteX483" fmla="*/ 1837349 w 7467600"/>
              <a:gd name="connsiteY483" fmla="*/ 4956357 h 6858000"/>
              <a:gd name="connsiteX484" fmla="*/ 2162835 w 7467600"/>
              <a:gd name="connsiteY484" fmla="*/ 5187853 h 6858000"/>
              <a:gd name="connsiteX485" fmla="*/ 2257167 w 7467600"/>
              <a:gd name="connsiteY485" fmla="*/ 5462123 h 6858000"/>
              <a:gd name="connsiteX486" fmla="*/ 2261598 w 7467600"/>
              <a:gd name="connsiteY486" fmla="*/ 5467998 h 6858000"/>
              <a:gd name="connsiteX487" fmla="*/ 2437177 w 7467600"/>
              <a:gd name="connsiteY487" fmla="*/ 5479608 h 6858000"/>
              <a:gd name="connsiteX488" fmla="*/ 2445247 w 7467600"/>
              <a:gd name="connsiteY488" fmla="*/ 5483476 h 6858000"/>
              <a:gd name="connsiteX489" fmla="*/ 2743626 w 7467600"/>
              <a:gd name="connsiteY489" fmla="*/ 5304819 h 6858000"/>
              <a:gd name="connsiteX490" fmla="*/ 3048102 w 7467600"/>
              <a:gd name="connsiteY490" fmla="*/ 5150595 h 6858000"/>
              <a:gd name="connsiteX491" fmla="*/ 1799414 w 7467600"/>
              <a:gd name="connsiteY491" fmla="*/ 4694732 h 6858000"/>
              <a:gd name="connsiteX492" fmla="*/ 1771735 w 7467600"/>
              <a:gd name="connsiteY492" fmla="*/ 4619929 h 6858000"/>
              <a:gd name="connsiteX493" fmla="*/ 3104273 w 7467600"/>
              <a:gd name="connsiteY493" fmla="*/ 5076159 h 6858000"/>
              <a:gd name="connsiteX494" fmla="*/ 3113245 w 7467600"/>
              <a:gd name="connsiteY494" fmla="*/ 5090705 h 6858000"/>
              <a:gd name="connsiteX495" fmla="*/ 3126294 w 7467600"/>
              <a:gd name="connsiteY495" fmla="*/ 5114400 h 6858000"/>
              <a:gd name="connsiteX496" fmla="*/ 3937433 w 7467600"/>
              <a:gd name="connsiteY496" fmla="*/ 4830473 h 6858000"/>
              <a:gd name="connsiteX497" fmla="*/ 3590475 w 7467600"/>
              <a:gd name="connsiteY497" fmla="*/ 4597974 h 6858000"/>
              <a:gd name="connsiteX498" fmla="*/ 3100264 w 7467600"/>
              <a:gd name="connsiteY498" fmla="*/ 4579845 h 6858000"/>
              <a:gd name="connsiteX499" fmla="*/ 2183576 w 7467600"/>
              <a:gd name="connsiteY499" fmla="*/ 4227150 h 6858000"/>
              <a:gd name="connsiteX500" fmla="*/ 2151029 w 7467600"/>
              <a:gd name="connsiteY500" fmla="*/ 4146947 h 6858000"/>
              <a:gd name="connsiteX501" fmla="*/ 3563434 w 7467600"/>
              <a:gd name="connsiteY501" fmla="*/ 4469115 h 6858000"/>
              <a:gd name="connsiteX502" fmla="*/ 3177952 w 7467600"/>
              <a:gd name="connsiteY502" fmla="*/ 3657386 h 6858000"/>
              <a:gd name="connsiteX503" fmla="*/ 3189263 w 7467600"/>
              <a:gd name="connsiteY503" fmla="*/ 3625726 h 6858000"/>
              <a:gd name="connsiteX504" fmla="*/ 3560912 w 7467600"/>
              <a:gd name="connsiteY504" fmla="*/ 4079863 h 6858000"/>
              <a:gd name="connsiteX505" fmla="*/ 3626636 w 7467600"/>
              <a:gd name="connsiteY505" fmla="*/ 4512230 h 6858000"/>
              <a:gd name="connsiteX506" fmla="*/ 3653088 w 7467600"/>
              <a:gd name="connsiteY506" fmla="*/ 4521417 h 6858000"/>
              <a:gd name="connsiteX507" fmla="*/ 3988128 w 7467600"/>
              <a:gd name="connsiteY507" fmla="*/ 4817267 h 6858000"/>
              <a:gd name="connsiteX508" fmla="*/ 4830582 w 7467600"/>
              <a:gd name="connsiteY508" fmla="*/ 4676000 h 6858000"/>
              <a:gd name="connsiteX509" fmla="*/ 4830100 w 7467600"/>
              <a:gd name="connsiteY509" fmla="*/ 4675554 h 6858000"/>
              <a:gd name="connsiteX510" fmla="*/ 4036318 w 7467600"/>
              <a:gd name="connsiteY510" fmla="*/ 4147013 h 6858000"/>
              <a:gd name="connsiteX511" fmla="*/ 3432098 w 7467600"/>
              <a:gd name="connsiteY511" fmla="*/ 3537312 h 6858000"/>
              <a:gd name="connsiteX512" fmla="*/ 3446761 w 7467600"/>
              <a:gd name="connsiteY512" fmla="*/ 3461278 h 6858000"/>
              <a:gd name="connsiteX513" fmla="*/ 4419733 w 7467600"/>
              <a:gd name="connsiteY513" fmla="*/ 3963555 h 6858000"/>
              <a:gd name="connsiteX514" fmla="*/ 4781371 w 7467600"/>
              <a:gd name="connsiteY514" fmla="*/ 4458604 h 6858000"/>
              <a:gd name="connsiteX515" fmla="*/ 4780440 w 7467600"/>
              <a:gd name="connsiteY515" fmla="*/ 4470290 h 6858000"/>
              <a:gd name="connsiteX516" fmla="*/ 4898954 w 7467600"/>
              <a:gd name="connsiteY516" fmla="*/ 4662092 h 6858000"/>
              <a:gd name="connsiteX517" fmla="*/ 4900699 w 7467600"/>
              <a:gd name="connsiteY517" fmla="*/ 4670867 h 6858000"/>
              <a:gd name="connsiteX518" fmla="*/ 5714511 w 7467600"/>
              <a:gd name="connsiteY518" fmla="*/ 4663483 h 6858000"/>
              <a:gd name="connsiteX519" fmla="*/ 5464793 w 7467600"/>
              <a:gd name="connsiteY519" fmla="*/ 4393556 h 6858000"/>
              <a:gd name="connsiteX520" fmla="*/ 5461897 w 7467600"/>
              <a:gd name="connsiteY520" fmla="*/ 4390879 h 6858000"/>
              <a:gd name="connsiteX521" fmla="*/ 4294126 w 7467600"/>
              <a:gd name="connsiteY521" fmla="*/ 3303048 h 6858000"/>
              <a:gd name="connsiteX522" fmla="*/ 4305321 w 7467600"/>
              <a:gd name="connsiteY522" fmla="*/ 3256953 h 6858000"/>
              <a:gd name="connsiteX523" fmla="*/ 4949299 w 7467600"/>
              <a:gd name="connsiteY523" fmla="*/ 3766336 h 6858000"/>
              <a:gd name="connsiteX524" fmla="*/ 5291452 w 7467600"/>
              <a:gd name="connsiteY524" fmla="*/ 4076801 h 6858000"/>
              <a:gd name="connsiteX525" fmla="*/ 5434998 w 7467600"/>
              <a:gd name="connsiteY525" fmla="*/ 4254100 h 6858000"/>
              <a:gd name="connsiteX526" fmla="*/ 5351015 w 7467600"/>
              <a:gd name="connsiteY526" fmla="*/ 3760989 h 6858000"/>
              <a:gd name="connsiteX527" fmla="*/ 5413780 w 7467600"/>
              <a:gd name="connsiteY527" fmla="*/ 2966265 h 6858000"/>
              <a:gd name="connsiteX528" fmla="*/ 5425627 w 7467600"/>
              <a:gd name="connsiteY528" fmla="*/ 2954192 h 6858000"/>
              <a:gd name="connsiteX529" fmla="*/ 6604735 w 7467600"/>
              <a:gd name="connsiteY529" fmla="*/ 2041381 h 6858000"/>
              <a:gd name="connsiteX530" fmla="*/ 7204487 w 7467600"/>
              <a:gd name="connsiteY530" fmla="*/ 2742112 h 6858000"/>
              <a:gd name="connsiteX531" fmla="*/ 7131592 w 7467600"/>
              <a:gd name="connsiteY531" fmla="*/ 2672096 h 6858000"/>
              <a:gd name="connsiteX532" fmla="*/ 6996344 w 7467600"/>
              <a:gd name="connsiteY532" fmla="*/ 2518310 h 6858000"/>
              <a:gd name="connsiteX533" fmla="*/ 6735495 w 7467600"/>
              <a:gd name="connsiteY533" fmla="*/ 2196890 h 6858000"/>
              <a:gd name="connsiteX534" fmla="*/ 6721901 w 7467600"/>
              <a:gd name="connsiteY534" fmla="*/ 2179274 h 6858000"/>
              <a:gd name="connsiteX535" fmla="*/ 6604735 w 7467600"/>
              <a:gd name="connsiteY535" fmla="*/ 2041381 h 6858000"/>
              <a:gd name="connsiteX536" fmla="*/ 6591670 w 7467600"/>
              <a:gd name="connsiteY536" fmla="*/ 1988277 h 6858000"/>
              <a:gd name="connsiteX537" fmla="*/ 6747349 w 7467600"/>
              <a:gd name="connsiteY537" fmla="*/ 2160069 h 6858000"/>
              <a:gd name="connsiteX538" fmla="*/ 6760943 w 7467600"/>
              <a:gd name="connsiteY538" fmla="*/ 2177686 h 6858000"/>
              <a:gd name="connsiteX539" fmla="*/ 7021065 w 7467600"/>
              <a:gd name="connsiteY539" fmla="*/ 2498102 h 6858000"/>
              <a:gd name="connsiteX540" fmla="*/ 7155223 w 7467600"/>
              <a:gd name="connsiteY540" fmla="*/ 2650386 h 6858000"/>
              <a:gd name="connsiteX541" fmla="*/ 7203167 w 7467600"/>
              <a:gd name="connsiteY541" fmla="*/ 2697288 h 6858000"/>
              <a:gd name="connsiteX542" fmla="*/ 6937703 w 7467600"/>
              <a:gd name="connsiteY542" fmla="*/ 2321981 h 6858000"/>
              <a:gd name="connsiteX543" fmla="*/ 6591670 w 7467600"/>
              <a:gd name="connsiteY543" fmla="*/ 1988277 h 6858000"/>
              <a:gd name="connsiteX544" fmla="*/ 5798671 w 7467600"/>
              <a:gd name="connsiteY544" fmla="*/ 1981601 h 6858000"/>
              <a:gd name="connsiteX545" fmla="*/ 5754709 w 7467600"/>
              <a:gd name="connsiteY545" fmla="*/ 2071454 h 6858000"/>
              <a:gd name="connsiteX546" fmla="*/ 5763044 w 7467600"/>
              <a:gd name="connsiteY546" fmla="*/ 2842206 h 6858000"/>
              <a:gd name="connsiteX547" fmla="*/ 5764974 w 7467600"/>
              <a:gd name="connsiteY547" fmla="*/ 2799609 h 6858000"/>
              <a:gd name="connsiteX548" fmla="*/ 5767665 w 7467600"/>
              <a:gd name="connsiteY548" fmla="*/ 2666409 h 6858000"/>
              <a:gd name="connsiteX549" fmla="*/ 5763055 w 7467600"/>
              <a:gd name="connsiteY549" fmla="*/ 2579705 h 6858000"/>
              <a:gd name="connsiteX550" fmla="*/ 5758079 w 7467600"/>
              <a:gd name="connsiteY550" fmla="*/ 2492508 h 6858000"/>
              <a:gd name="connsiteX551" fmla="*/ 5779325 w 7467600"/>
              <a:gd name="connsiteY551" fmla="*/ 2197069 h 6858000"/>
              <a:gd name="connsiteX552" fmla="*/ 5798671 w 7467600"/>
              <a:gd name="connsiteY552" fmla="*/ 1981601 h 6858000"/>
              <a:gd name="connsiteX553" fmla="*/ 5829202 w 7467600"/>
              <a:gd name="connsiteY553" fmla="*/ 1971679 h 6858000"/>
              <a:gd name="connsiteX554" fmla="*/ 5809558 w 7467600"/>
              <a:gd name="connsiteY554" fmla="*/ 2198043 h 6858000"/>
              <a:gd name="connsiteX555" fmla="*/ 5788653 w 7467600"/>
              <a:gd name="connsiteY555" fmla="*/ 2489430 h 6858000"/>
              <a:gd name="connsiteX556" fmla="*/ 5793439 w 7467600"/>
              <a:gd name="connsiteY556" fmla="*/ 2575235 h 6858000"/>
              <a:gd name="connsiteX557" fmla="*/ 5796837 w 7467600"/>
              <a:gd name="connsiteY557" fmla="*/ 2637633 h 6858000"/>
              <a:gd name="connsiteX558" fmla="*/ 5818614 w 7467600"/>
              <a:gd name="connsiteY558" fmla="*/ 2473055 h 6858000"/>
              <a:gd name="connsiteX559" fmla="*/ 5829202 w 7467600"/>
              <a:gd name="connsiteY559" fmla="*/ 1971679 h 6858000"/>
              <a:gd name="connsiteX560" fmla="*/ 5911389 w 7467600"/>
              <a:gd name="connsiteY560" fmla="*/ 1898371 h 6858000"/>
              <a:gd name="connsiteX561" fmla="*/ 6237627 w 7467600"/>
              <a:gd name="connsiteY561" fmla="*/ 2231921 h 6858000"/>
              <a:gd name="connsiteX562" fmla="*/ 5911389 w 7467600"/>
              <a:gd name="connsiteY562" fmla="*/ 1898371 h 6858000"/>
              <a:gd name="connsiteX563" fmla="*/ 6944437 w 7467600"/>
              <a:gd name="connsiteY563" fmla="*/ 1575402 h 6858000"/>
              <a:gd name="connsiteX564" fmla="*/ 6304730 w 7467600"/>
              <a:gd name="connsiteY564" fmla="*/ 1766654 h 6858000"/>
              <a:gd name="connsiteX565" fmla="*/ 6944437 w 7467600"/>
              <a:gd name="connsiteY565" fmla="*/ 1575402 h 6858000"/>
              <a:gd name="connsiteX566" fmla="*/ 7019523 w 7467600"/>
              <a:gd name="connsiteY566" fmla="*/ 1519450 h 6858000"/>
              <a:gd name="connsiteX567" fmla="*/ 6298091 w 7467600"/>
              <a:gd name="connsiteY567" fmla="*/ 1737122 h 6858000"/>
              <a:gd name="connsiteX568" fmla="*/ 7019523 w 7467600"/>
              <a:gd name="connsiteY568" fmla="*/ 1519450 h 6858000"/>
              <a:gd name="connsiteX569" fmla="*/ 2399523 w 7467600"/>
              <a:gd name="connsiteY569" fmla="*/ 1428234 h 6858000"/>
              <a:gd name="connsiteX570" fmla="*/ 2224982 w 7467600"/>
              <a:gd name="connsiteY570" fmla="*/ 1826201 h 6858000"/>
              <a:gd name="connsiteX571" fmla="*/ 2096099 w 7467600"/>
              <a:gd name="connsiteY571" fmla="*/ 2345900 h 6858000"/>
              <a:gd name="connsiteX572" fmla="*/ 2283317 w 7467600"/>
              <a:gd name="connsiteY572" fmla="*/ 1796925 h 6858000"/>
              <a:gd name="connsiteX573" fmla="*/ 2399523 w 7467600"/>
              <a:gd name="connsiteY573" fmla="*/ 1428234 h 6858000"/>
              <a:gd name="connsiteX574" fmla="*/ 2448558 w 7467600"/>
              <a:gd name="connsiteY574" fmla="*/ 1373435 h 6858000"/>
              <a:gd name="connsiteX575" fmla="*/ 2312521 w 7467600"/>
              <a:gd name="connsiteY575" fmla="*/ 1806140 h 6858000"/>
              <a:gd name="connsiteX576" fmla="*/ 2127533 w 7467600"/>
              <a:gd name="connsiteY576" fmla="*/ 2348380 h 6858000"/>
              <a:gd name="connsiteX577" fmla="*/ 2358080 w 7467600"/>
              <a:gd name="connsiteY577" fmla="*/ 1866134 h 6858000"/>
              <a:gd name="connsiteX578" fmla="*/ 2407436 w 7467600"/>
              <a:gd name="connsiteY578" fmla="*/ 1651070 h 6858000"/>
              <a:gd name="connsiteX579" fmla="*/ 2448558 w 7467600"/>
              <a:gd name="connsiteY579" fmla="*/ 1373435 h 6858000"/>
              <a:gd name="connsiteX580" fmla="*/ 278707 w 7467600"/>
              <a:gd name="connsiteY580" fmla="*/ 1352270 h 6858000"/>
              <a:gd name="connsiteX581" fmla="*/ 321570 w 7467600"/>
              <a:gd name="connsiteY581" fmla="*/ 1861610 h 6858000"/>
              <a:gd name="connsiteX582" fmla="*/ 294281 w 7467600"/>
              <a:gd name="connsiteY582" fmla="*/ 1440658 h 6858000"/>
              <a:gd name="connsiteX583" fmla="*/ 278707 w 7467600"/>
              <a:gd name="connsiteY583" fmla="*/ 1352270 h 6858000"/>
              <a:gd name="connsiteX584" fmla="*/ 1423821 w 7467600"/>
              <a:gd name="connsiteY584" fmla="*/ 1351958 h 6858000"/>
              <a:gd name="connsiteX585" fmla="*/ 1638521 w 7467600"/>
              <a:gd name="connsiteY585" fmla="*/ 1908470 h 6858000"/>
              <a:gd name="connsiteX586" fmla="*/ 1754199 w 7467600"/>
              <a:gd name="connsiteY586" fmla="*/ 2149284 h 6858000"/>
              <a:gd name="connsiteX587" fmla="*/ 1908359 w 7467600"/>
              <a:gd name="connsiteY587" fmla="*/ 2364988 h 6858000"/>
              <a:gd name="connsiteX588" fmla="*/ 1647661 w 7467600"/>
              <a:gd name="connsiteY588" fmla="*/ 1825945 h 6858000"/>
              <a:gd name="connsiteX589" fmla="*/ 1423821 w 7467600"/>
              <a:gd name="connsiteY589" fmla="*/ 1351958 h 6858000"/>
              <a:gd name="connsiteX590" fmla="*/ 1431890 w 7467600"/>
              <a:gd name="connsiteY590" fmla="*/ 1306475 h 6858000"/>
              <a:gd name="connsiteX591" fmla="*/ 1507597 w 7467600"/>
              <a:gd name="connsiteY591" fmla="*/ 1446132 h 6858000"/>
              <a:gd name="connsiteX592" fmla="*/ 1674586 w 7467600"/>
              <a:gd name="connsiteY592" fmla="*/ 1813832 h 6858000"/>
              <a:gd name="connsiteX593" fmla="*/ 1815950 w 7467600"/>
              <a:gd name="connsiteY593" fmla="*/ 2128564 h 6858000"/>
              <a:gd name="connsiteX594" fmla="*/ 1984242 w 7467600"/>
              <a:gd name="connsiteY594" fmla="*/ 2430829 h 6858000"/>
              <a:gd name="connsiteX595" fmla="*/ 2014023 w 7467600"/>
              <a:gd name="connsiteY595" fmla="*/ 2450995 h 6858000"/>
              <a:gd name="connsiteX596" fmla="*/ 1747337 w 7467600"/>
              <a:gd name="connsiteY596" fmla="*/ 1855264 h 6858000"/>
              <a:gd name="connsiteX597" fmla="*/ 1533749 w 7467600"/>
              <a:gd name="connsiteY597" fmla="*/ 1478656 h 6858000"/>
              <a:gd name="connsiteX598" fmla="*/ 1431890 w 7467600"/>
              <a:gd name="connsiteY598" fmla="*/ 1306475 h 6858000"/>
              <a:gd name="connsiteX599" fmla="*/ 5052692 w 7467600"/>
              <a:gd name="connsiteY599" fmla="*/ 1292994 h 6858000"/>
              <a:gd name="connsiteX600" fmla="*/ 5200661 w 7467600"/>
              <a:gd name="connsiteY600" fmla="*/ 1635186 h 6858000"/>
              <a:gd name="connsiteX601" fmla="*/ 5297138 w 7467600"/>
              <a:gd name="connsiteY601" fmla="*/ 1906351 h 6858000"/>
              <a:gd name="connsiteX602" fmla="*/ 5052692 w 7467600"/>
              <a:gd name="connsiteY602" fmla="*/ 1292994 h 6858000"/>
              <a:gd name="connsiteX603" fmla="*/ 5009948 w 7467600"/>
              <a:gd name="connsiteY603" fmla="*/ 1273619 h 6858000"/>
              <a:gd name="connsiteX604" fmla="*/ 5121777 w 7467600"/>
              <a:gd name="connsiteY604" fmla="*/ 1654213 h 6858000"/>
              <a:gd name="connsiteX605" fmla="*/ 5293545 w 7467600"/>
              <a:gd name="connsiteY605" fmla="*/ 2072247 h 6858000"/>
              <a:gd name="connsiteX606" fmla="*/ 5294042 w 7467600"/>
              <a:gd name="connsiteY606" fmla="*/ 2065019 h 6858000"/>
              <a:gd name="connsiteX607" fmla="*/ 5171936 w 7467600"/>
              <a:gd name="connsiteY607" fmla="*/ 1647613 h 6858000"/>
              <a:gd name="connsiteX608" fmla="*/ 5009948 w 7467600"/>
              <a:gd name="connsiteY608" fmla="*/ 1273619 h 6858000"/>
              <a:gd name="connsiteX609" fmla="*/ 655236 w 7467600"/>
              <a:gd name="connsiteY609" fmla="*/ 1268632 h 6858000"/>
              <a:gd name="connsiteX610" fmla="*/ 839521 w 7467600"/>
              <a:gd name="connsiteY610" fmla="*/ 1685315 h 6858000"/>
              <a:gd name="connsiteX611" fmla="*/ 1109416 w 7467600"/>
              <a:gd name="connsiteY611" fmla="*/ 2061663 h 6858000"/>
              <a:gd name="connsiteX612" fmla="*/ 1298300 w 7467600"/>
              <a:gd name="connsiteY612" fmla="*/ 2247742 h 6858000"/>
              <a:gd name="connsiteX613" fmla="*/ 1125871 w 7467600"/>
              <a:gd name="connsiteY613" fmla="*/ 1989513 h 6858000"/>
              <a:gd name="connsiteX614" fmla="*/ 981574 w 7467600"/>
              <a:gd name="connsiteY614" fmla="*/ 1783157 h 6858000"/>
              <a:gd name="connsiteX615" fmla="*/ 922198 w 7467600"/>
              <a:gd name="connsiteY615" fmla="*/ 1677437 h 6858000"/>
              <a:gd name="connsiteX616" fmla="*/ 869293 w 7467600"/>
              <a:gd name="connsiteY616" fmla="*/ 1583214 h 6858000"/>
              <a:gd name="connsiteX617" fmla="*/ 751431 w 7467600"/>
              <a:gd name="connsiteY617" fmla="*/ 1405731 h 6858000"/>
              <a:gd name="connsiteX618" fmla="*/ 655236 w 7467600"/>
              <a:gd name="connsiteY618" fmla="*/ 1268632 h 6858000"/>
              <a:gd name="connsiteX619" fmla="*/ 6516292 w 7467600"/>
              <a:gd name="connsiteY619" fmla="*/ 1263064 h 6858000"/>
              <a:gd name="connsiteX620" fmla="*/ 5736320 w 7467600"/>
              <a:gd name="connsiteY620" fmla="*/ 1501803 h 6858000"/>
              <a:gd name="connsiteX621" fmla="*/ 6516292 w 7467600"/>
              <a:gd name="connsiteY621" fmla="*/ 1263064 h 6858000"/>
              <a:gd name="connsiteX622" fmla="*/ 291466 w 7467600"/>
              <a:gd name="connsiteY622" fmla="*/ 1250369 h 6858000"/>
              <a:gd name="connsiteX623" fmla="*/ 323180 w 7467600"/>
              <a:gd name="connsiteY623" fmla="*/ 1435283 h 6858000"/>
              <a:gd name="connsiteX624" fmla="*/ 349381 w 7467600"/>
              <a:gd name="connsiteY624" fmla="*/ 1875041 h 6858000"/>
              <a:gd name="connsiteX625" fmla="*/ 374363 w 7467600"/>
              <a:gd name="connsiteY625" fmla="*/ 1506494 h 6858000"/>
              <a:gd name="connsiteX626" fmla="*/ 302168 w 7467600"/>
              <a:gd name="connsiteY626" fmla="*/ 1274495 h 6858000"/>
              <a:gd name="connsiteX627" fmla="*/ 291466 w 7467600"/>
              <a:gd name="connsiteY627" fmla="*/ 1250369 h 6858000"/>
              <a:gd name="connsiteX628" fmla="*/ 678222 w 7467600"/>
              <a:gd name="connsiteY628" fmla="*/ 1248670 h 6858000"/>
              <a:gd name="connsiteX629" fmla="*/ 775536 w 7467600"/>
              <a:gd name="connsiteY629" fmla="*/ 1388015 h 6858000"/>
              <a:gd name="connsiteX630" fmla="*/ 894529 w 7467600"/>
              <a:gd name="connsiteY630" fmla="*/ 1567739 h 6858000"/>
              <a:gd name="connsiteX631" fmla="*/ 948000 w 7467600"/>
              <a:gd name="connsiteY631" fmla="*/ 1663088 h 6858000"/>
              <a:gd name="connsiteX632" fmla="*/ 1006812 w 7467600"/>
              <a:gd name="connsiteY632" fmla="*/ 1767683 h 6858000"/>
              <a:gd name="connsiteX633" fmla="*/ 1149133 w 7467600"/>
              <a:gd name="connsiteY633" fmla="*/ 1971513 h 6858000"/>
              <a:gd name="connsiteX634" fmla="*/ 1333952 w 7467600"/>
              <a:gd name="connsiteY634" fmla="*/ 2251620 h 6858000"/>
              <a:gd name="connsiteX635" fmla="*/ 1337329 w 7467600"/>
              <a:gd name="connsiteY635" fmla="*/ 2258350 h 6858000"/>
              <a:gd name="connsiteX636" fmla="*/ 1014726 w 7467600"/>
              <a:gd name="connsiteY636" fmla="*/ 1615556 h 6858000"/>
              <a:gd name="connsiteX637" fmla="*/ 678222 w 7467600"/>
              <a:gd name="connsiteY637" fmla="*/ 1248670 h 6858000"/>
              <a:gd name="connsiteX638" fmla="*/ 6691602 w 7467600"/>
              <a:gd name="connsiteY638" fmla="*/ 1140573 h 6858000"/>
              <a:gd name="connsiteX639" fmla="*/ 6571100 w 7467600"/>
              <a:gd name="connsiteY639" fmla="*/ 1183662 h 6858000"/>
              <a:gd name="connsiteX640" fmla="*/ 6241687 w 7467600"/>
              <a:gd name="connsiteY640" fmla="*/ 1257600 h 6858000"/>
              <a:gd name="connsiteX641" fmla="*/ 5693009 w 7467600"/>
              <a:gd name="connsiteY641" fmla="*/ 1478256 h 6858000"/>
              <a:gd name="connsiteX642" fmla="*/ 6548420 w 7467600"/>
              <a:gd name="connsiteY642" fmla="*/ 1214599 h 6858000"/>
              <a:gd name="connsiteX643" fmla="*/ 6605473 w 7467600"/>
              <a:gd name="connsiteY643" fmla="*/ 1184686 h 6858000"/>
              <a:gd name="connsiteX644" fmla="*/ 6691602 w 7467600"/>
              <a:gd name="connsiteY644" fmla="*/ 1140573 h 6858000"/>
              <a:gd name="connsiteX645" fmla="*/ 4002475 w 7467600"/>
              <a:gd name="connsiteY645" fmla="*/ 1037802 h 6858000"/>
              <a:gd name="connsiteX646" fmla="*/ 4000324 w 7467600"/>
              <a:gd name="connsiteY646" fmla="*/ 1039362 h 6858000"/>
              <a:gd name="connsiteX647" fmla="*/ 4002862 w 7467600"/>
              <a:gd name="connsiteY647" fmla="*/ 1042866 h 6858000"/>
              <a:gd name="connsiteX648" fmla="*/ 4002475 w 7467600"/>
              <a:gd name="connsiteY648" fmla="*/ 1037802 h 6858000"/>
              <a:gd name="connsiteX649" fmla="*/ 506322 w 7467600"/>
              <a:gd name="connsiteY649" fmla="*/ 1020997 h 6858000"/>
              <a:gd name="connsiteX650" fmla="*/ 533068 w 7467600"/>
              <a:gd name="connsiteY650" fmla="*/ 1029409 h 6858000"/>
              <a:gd name="connsiteX651" fmla="*/ 1232525 w 7467600"/>
              <a:gd name="connsiteY651" fmla="*/ 1804675 h 6858000"/>
              <a:gd name="connsiteX652" fmla="*/ 1388858 w 7467600"/>
              <a:gd name="connsiteY652" fmla="*/ 2368011 h 6858000"/>
              <a:gd name="connsiteX653" fmla="*/ 1384098 w 7467600"/>
              <a:gd name="connsiteY653" fmla="*/ 2378125 h 6858000"/>
              <a:gd name="connsiteX654" fmla="*/ 1425393 w 7467600"/>
              <a:gd name="connsiteY654" fmla="*/ 2589124 h 6858000"/>
              <a:gd name="connsiteX655" fmla="*/ 1424001 w 7467600"/>
              <a:gd name="connsiteY655" fmla="*/ 2597541 h 6858000"/>
              <a:gd name="connsiteX656" fmla="*/ 2152729 w 7467600"/>
              <a:gd name="connsiteY656" fmla="*/ 2864487 h 6858000"/>
              <a:gd name="connsiteX657" fmla="*/ 2020609 w 7467600"/>
              <a:gd name="connsiteY657" fmla="*/ 2539671 h 6858000"/>
              <a:gd name="connsiteX658" fmla="*/ 2018920 w 7467600"/>
              <a:gd name="connsiteY658" fmla="*/ 2536309 h 6858000"/>
              <a:gd name="connsiteX659" fmla="*/ 1342441 w 7467600"/>
              <a:gd name="connsiteY659" fmla="*/ 1173017 h 6858000"/>
              <a:gd name="connsiteX660" fmla="*/ 1367925 w 7467600"/>
              <a:gd name="connsiteY660" fmla="*/ 1135648 h 6858000"/>
              <a:gd name="connsiteX661" fmla="*/ 1771401 w 7467600"/>
              <a:gd name="connsiteY661" fmla="*/ 1806673 h 6858000"/>
              <a:gd name="connsiteX662" fmla="*/ 1972385 w 7467600"/>
              <a:gd name="connsiteY662" fmla="*/ 2198735 h 6858000"/>
              <a:gd name="connsiteX663" fmla="*/ 2040892 w 7467600"/>
              <a:gd name="connsiteY663" fmla="*/ 2405205 h 6858000"/>
              <a:gd name="connsiteX664" fmla="*/ 2131689 w 7467600"/>
              <a:gd name="connsiteY664" fmla="*/ 1936926 h 6858000"/>
              <a:gd name="connsiteX665" fmla="*/ 2454820 w 7467600"/>
              <a:gd name="connsiteY665" fmla="*/ 1248808 h 6858000"/>
              <a:gd name="connsiteX666" fmla="*/ 2492512 w 7467600"/>
              <a:gd name="connsiteY666" fmla="*/ 1302920 h 6858000"/>
              <a:gd name="connsiteX667" fmla="*/ 2081216 w 7467600"/>
              <a:gd name="connsiteY667" fmla="*/ 2527513 h 6858000"/>
              <a:gd name="connsiteX668" fmla="*/ 2081211 w 7467600"/>
              <a:gd name="connsiteY668" fmla="*/ 2528916 h 6858000"/>
              <a:gd name="connsiteX669" fmla="*/ 2199067 w 7467600"/>
              <a:gd name="connsiteY669" fmla="*/ 2884061 h 6858000"/>
              <a:gd name="connsiteX670" fmla="*/ 3192586 w 7467600"/>
              <a:gd name="connsiteY670" fmla="*/ 3411496 h 6858000"/>
              <a:gd name="connsiteX671" fmla="*/ 3182620 w 7467600"/>
              <a:gd name="connsiteY671" fmla="*/ 3483279 h 6858000"/>
              <a:gd name="connsiteX672" fmla="*/ 2435119 w 7467600"/>
              <a:gd name="connsiteY672" fmla="*/ 3080173 h 6858000"/>
              <a:gd name="connsiteX673" fmla="*/ 2410152 w 7467600"/>
              <a:gd name="connsiteY673" fmla="*/ 3063751 h 6858000"/>
              <a:gd name="connsiteX674" fmla="*/ 2408099 w 7467600"/>
              <a:gd name="connsiteY674" fmla="*/ 3064403 h 6858000"/>
              <a:gd name="connsiteX675" fmla="*/ 2407218 w 7467600"/>
              <a:gd name="connsiteY675" fmla="*/ 3070324 h 6858000"/>
              <a:gd name="connsiteX676" fmla="*/ 2380138 w 7467600"/>
              <a:gd name="connsiteY676" fmla="*/ 3099341 h 6858000"/>
              <a:gd name="connsiteX677" fmla="*/ 1765923 w 7467600"/>
              <a:gd name="connsiteY677" fmla="*/ 3581043 h 6858000"/>
              <a:gd name="connsiteX678" fmla="*/ 1702258 w 7467600"/>
              <a:gd name="connsiteY678" fmla="*/ 3612286 h 6858000"/>
              <a:gd name="connsiteX679" fmla="*/ 1538370 w 7467600"/>
              <a:gd name="connsiteY679" fmla="*/ 3811804 h 6858000"/>
              <a:gd name="connsiteX680" fmla="*/ 542867 w 7467600"/>
              <a:gd name="connsiteY680" fmla="*/ 4944092 h 6858000"/>
              <a:gd name="connsiteX681" fmla="*/ 515800 w 7467600"/>
              <a:gd name="connsiteY681" fmla="*/ 4862180 h 6858000"/>
              <a:gd name="connsiteX682" fmla="*/ 909145 w 7467600"/>
              <a:gd name="connsiteY682" fmla="*/ 4199225 h 6858000"/>
              <a:gd name="connsiteX683" fmla="*/ 1214067 w 7467600"/>
              <a:gd name="connsiteY683" fmla="*/ 3908561 h 6858000"/>
              <a:gd name="connsiteX684" fmla="*/ 640967 w 7467600"/>
              <a:gd name="connsiteY684" fmla="*/ 4105601 h 6858000"/>
              <a:gd name="connsiteX685" fmla="*/ 112563 w 7467600"/>
              <a:gd name="connsiteY685" fmla="*/ 4396952 h 6858000"/>
              <a:gd name="connsiteX686" fmla="*/ 0 w 7467600"/>
              <a:gd name="connsiteY686" fmla="*/ 4466006 h 6858000"/>
              <a:gd name="connsiteX687" fmla="*/ 0 w 7467600"/>
              <a:gd name="connsiteY687" fmla="*/ 4233763 h 6858000"/>
              <a:gd name="connsiteX688" fmla="*/ 36881 w 7467600"/>
              <a:gd name="connsiteY688" fmla="*/ 4200118 h 6858000"/>
              <a:gd name="connsiteX689" fmla="*/ 910534 w 7467600"/>
              <a:gd name="connsiteY689" fmla="*/ 3629753 h 6858000"/>
              <a:gd name="connsiteX690" fmla="*/ 1578717 w 7467600"/>
              <a:gd name="connsiteY690" fmla="*/ 3575982 h 6858000"/>
              <a:gd name="connsiteX691" fmla="*/ 2338780 w 7467600"/>
              <a:gd name="connsiteY691" fmla="*/ 3033725 h 6858000"/>
              <a:gd name="connsiteX692" fmla="*/ 1807991 w 7467600"/>
              <a:gd name="connsiteY692" fmla="*/ 2807184 h 6858000"/>
              <a:gd name="connsiteX693" fmla="*/ 1416358 w 7467600"/>
              <a:gd name="connsiteY693" fmla="*/ 3112571 h 6858000"/>
              <a:gd name="connsiteX694" fmla="*/ 939066 w 7467600"/>
              <a:gd name="connsiteY694" fmla="*/ 3378798 h 6858000"/>
              <a:gd name="connsiteX695" fmla="*/ 115099 w 7467600"/>
              <a:gd name="connsiteY695" fmla="*/ 3607650 h 6858000"/>
              <a:gd name="connsiteX696" fmla="*/ 97284 w 7467600"/>
              <a:gd name="connsiteY696" fmla="*/ 3520393 h 6858000"/>
              <a:gd name="connsiteX697" fmla="*/ 922050 w 7467600"/>
              <a:gd name="connsiteY697" fmla="*/ 3074867 h 6858000"/>
              <a:gd name="connsiteX698" fmla="*/ 1405265 w 7467600"/>
              <a:gd name="connsiteY698" fmla="*/ 3016319 h 6858000"/>
              <a:gd name="connsiteX699" fmla="*/ 1407512 w 7467600"/>
              <a:gd name="connsiteY699" fmla="*/ 3018001 h 6858000"/>
              <a:gd name="connsiteX700" fmla="*/ 1726266 w 7467600"/>
              <a:gd name="connsiteY700" fmla="*/ 2777274 h 6858000"/>
              <a:gd name="connsiteX701" fmla="*/ 625390 w 7467600"/>
              <a:gd name="connsiteY701" fmla="*/ 2514541 h 6858000"/>
              <a:gd name="connsiteX702" fmla="*/ 619799 w 7467600"/>
              <a:gd name="connsiteY702" fmla="*/ 2527180 h 6858000"/>
              <a:gd name="connsiteX703" fmla="*/ 310030 w 7467600"/>
              <a:gd name="connsiteY703" fmla="*/ 2771818 h 6858000"/>
              <a:gd name="connsiteX704" fmla="*/ 173877 w 7467600"/>
              <a:gd name="connsiteY704" fmla="*/ 2937056 h 6858000"/>
              <a:gd name="connsiteX705" fmla="*/ 77889 w 7467600"/>
              <a:gd name="connsiteY705" fmla="*/ 3138440 h 6858000"/>
              <a:gd name="connsiteX706" fmla="*/ 0 w 7467600"/>
              <a:gd name="connsiteY706" fmla="*/ 3271395 h 6858000"/>
              <a:gd name="connsiteX707" fmla="*/ 0 w 7467600"/>
              <a:gd name="connsiteY707" fmla="*/ 3153002 h 6858000"/>
              <a:gd name="connsiteX708" fmla="*/ 2386 w 7467600"/>
              <a:gd name="connsiteY708" fmla="*/ 3149203 h 6858000"/>
              <a:gd name="connsiteX709" fmla="*/ 89753 w 7467600"/>
              <a:gd name="connsiteY709" fmla="*/ 2987702 h 6858000"/>
              <a:gd name="connsiteX710" fmla="*/ 76869 w 7467600"/>
              <a:gd name="connsiteY710" fmla="*/ 3005404 h 6858000"/>
              <a:gd name="connsiteX711" fmla="*/ 32049 w 7467600"/>
              <a:gd name="connsiteY711" fmla="*/ 3065814 h 6858000"/>
              <a:gd name="connsiteX712" fmla="*/ 0 w 7467600"/>
              <a:gd name="connsiteY712" fmla="*/ 3108744 h 6858000"/>
              <a:gd name="connsiteX713" fmla="*/ 0 w 7467600"/>
              <a:gd name="connsiteY713" fmla="*/ 3058059 h 6858000"/>
              <a:gd name="connsiteX714" fmla="*/ 7610 w 7467600"/>
              <a:gd name="connsiteY714" fmla="*/ 3047889 h 6858000"/>
              <a:gd name="connsiteX715" fmla="*/ 52419 w 7467600"/>
              <a:gd name="connsiteY715" fmla="*/ 2987479 h 6858000"/>
              <a:gd name="connsiteX716" fmla="*/ 59142 w 7467600"/>
              <a:gd name="connsiteY716" fmla="*/ 2978488 h 6858000"/>
              <a:gd name="connsiteX717" fmla="*/ 0 w 7467600"/>
              <a:gd name="connsiteY717" fmla="*/ 3015334 h 6858000"/>
              <a:gd name="connsiteX718" fmla="*/ 0 w 7467600"/>
              <a:gd name="connsiteY718" fmla="*/ 2914286 h 6858000"/>
              <a:gd name="connsiteX719" fmla="*/ 36383 w 7467600"/>
              <a:gd name="connsiteY719" fmla="*/ 2901128 h 6858000"/>
              <a:gd name="connsiteX720" fmla="*/ 156329 w 7467600"/>
              <a:gd name="connsiteY720" fmla="*/ 2840533 h 6858000"/>
              <a:gd name="connsiteX721" fmla="*/ 358355 w 7467600"/>
              <a:gd name="connsiteY721" fmla="*/ 2620471 h 6858000"/>
              <a:gd name="connsiteX722" fmla="*/ 510577 w 7467600"/>
              <a:gd name="connsiteY722" fmla="*/ 2501244 h 6858000"/>
              <a:gd name="connsiteX723" fmla="*/ 211967 w 7467600"/>
              <a:gd name="connsiteY723" fmla="*/ 2479171 h 6858000"/>
              <a:gd name="connsiteX724" fmla="*/ 0 w 7467600"/>
              <a:gd name="connsiteY724" fmla="*/ 2476398 h 6858000"/>
              <a:gd name="connsiteX725" fmla="*/ 0 w 7467600"/>
              <a:gd name="connsiteY725" fmla="*/ 2389189 h 6858000"/>
              <a:gd name="connsiteX726" fmla="*/ 103062 w 7467600"/>
              <a:gd name="connsiteY726" fmla="*/ 2389518 h 6858000"/>
              <a:gd name="connsiteX727" fmla="*/ 510734 w 7467600"/>
              <a:gd name="connsiteY727" fmla="*/ 2416201 h 6858000"/>
              <a:gd name="connsiteX728" fmla="*/ 279257 w 7467600"/>
              <a:gd name="connsiteY728" fmla="*/ 2092102 h 6858000"/>
              <a:gd name="connsiteX729" fmla="*/ 65265 w 7467600"/>
              <a:gd name="connsiteY729" fmla="*/ 2006049 h 6858000"/>
              <a:gd name="connsiteX730" fmla="*/ 0 w 7467600"/>
              <a:gd name="connsiteY730" fmla="*/ 1982532 h 6858000"/>
              <a:gd name="connsiteX731" fmla="*/ 0 w 7467600"/>
              <a:gd name="connsiteY731" fmla="*/ 1912789 h 6858000"/>
              <a:gd name="connsiteX732" fmla="*/ 97460 w 7467600"/>
              <a:gd name="connsiteY732" fmla="*/ 1953725 h 6858000"/>
              <a:gd name="connsiteX733" fmla="*/ 221272 w 7467600"/>
              <a:gd name="connsiteY733" fmla="*/ 1980766 h 6858000"/>
              <a:gd name="connsiteX734" fmla="*/ 116765 w 7467600"/>
              <a:gd name="connsiteY734" fmla="*/ 1911033 h 6858000"/>
              <a:gd name="connsiteX735" fmla="*/ 16405 w 7467600"/>
              <a:gd name="connsiteY735" fmla="*/ 1803412 h 6858000"/>
              <a:gd name="connsiteX736" fmla="*/ 0 w 7467600"/>
              <a:gd name="connsiteY736" fmla="*/ 1784777 h 6858000"/>
              <a:gd name="connsiteX737" fmla="*/ 0 w 7467600"/>
              <a:gd name="connsiteY737" fmla="*/ 1740082 h 6858000"/>
              <a:gd name="connsiteX738" fmla="*/ 39394 w 7467600"/>
              <a:gd name="connsiteY738" fmla="*/ 1784856 h 6858000"/>
              <a:gd name="connsiteX739" fmla="*/ 135813 w 7467600"/>
              <a:gd name="connsiteY739" fmla="*/ 1888838 h 6858000"/>
              <a:gd name="connsiteX740" fmla="*/ 242575 w 7467600"/>
              <a:gd name="connsiteY740" fmla="*/ 1958841 h 6858000"/>
              <a:gd name="connsiteX741" fmla="*/ 82197 w 7467600"/>
              <a:gd name="connsiteY741" fmla="*/ 1754826 h 6858000"/>
              <a:gd name="connsiteX742" fmla="*/ 0 w 7467600"/>
              <a:gd name="connsiteY742" fmla="*/ 1679650 h 6858000"/>
              <a:gd name="connsiteX743" fmla="*/ 0 w 7467600"/>
              <a:gd name="connsiteY743" fmla="*/ 1602463 h 6858000"/>
              <a:gd name="connsiteX744" fmla="*/ 84689 w 7467600"/>
              <a:gd name="connsiteY744" fmla="*/ 1677442 h 6858000"/>
              <a:gd name="connsiteX745" fmla="*/ 298437 w 7467600"/>
              <a:gd name="connsiteY745" fmla="*/ 1968019 h 6858000"/>
              <a:gd name="connsiteX746" fmla="*/ 227269 w 7467600"/>
              <a:gd name="connsiteY746" fmla="*/ 1114064 h 6858000"/>
              <a:gd name="connsiteX747" fmla="*/ 248003 w 7467600"/>
              <a:gd name="connsiteY747" fmla="*/ 1089613 h 6858000"/>
              <a:gd name="connsiteX748" fmla="*/ 427020 w 7467600"/>
              <a:gd name="connsiteY748" fmla="*/ 1619803 h 6858000"/>
              <a:gd name="connsiteX749" fmla="*/ 340345 w 7467600"/>
              <a:gd name="connsiteY749" fmla="*/ 2027739 h 6858000"/>
              <a:gd name="connsiteX750" fmla="*/ 360865 w 7467600"/>
              <a:gd name="connsiteY750" fmla="*/ 2044827 h 6858000"/>
              <a:gd name="connsiteX751" fmla="*/ 560414 w 7467600"/>
              <a:gd name="connsiteY751" fmla="*/ 2421457 h 6858000"/>
              <a:gd name="connsiteX752" fmla="*/ 1359703 w 7467600"/>
              <a:gd name="connsiteY752" fmla="*/ 2578554 h 6858000"/>
              <a:gd name="connsiteX753" fmla="*/ 1359422 w 7467600"/>
              <a:gd name="connsiteY753" fmla="*/ 2577994 h 6858000"/>
              <a:gd name="connsiteX754" fmla="*/ 828701 w 7467600"/>
              <a:gd name="connsiteY754" fmla="*/ 1839520 h 6858000"/>
              <a:gd name="connsiteX755" fmla="*/ 494427 w 7467600"/>
              <a:gd name="connsiteY755" fmla="*/ 1092333 h 6858000"/>
              <a:gd name="connsiteX756" fmla="*/ 506322 w 7467600"/>
              <a:gd name="connsiteY756" fmla="*/ 1020997 h 6858000"/>
              <a:gd name="connsiteX757" fmla="*/ 4570198 w 7467600"/>
              <a:gd name="connsiteY757" fmla="*/ 978081 h 6858000"/>
              <a:gd name="connsiteX758" fmla="*/ 4523691 w 7467600"/>
              <a:gd name="connsiteY758" fmla="*/ 1127776 h 6858000"/>
              <a:gd name="connsiteX759" fmla="*/ 4509875 w 7467600"/>
              <a:gd name="connsiteY759" fmla="*/ 1167552 h 6858000"/>
              <a:gd name="connsiteX760" fmla="*/ 4478168 w 7467600"/>
              <a:gd name="connsiteY760" fmla="*/ 1260735 h 6858000"/>
              <a:gd name="connsiteX761" fmla="*/ 4409309 w 7467600"/>
              <a:gd name="connsiteY761" fmla="*/ 1666996 h 6858000"/>
              <a:gd name="connsiteX762" fmla="*/ 4370031 w 7467600"/>
              <a:gd name="connsiteY762" fmla="*/ 1955666 h 6858000"/>
              <a:gd name="connsiteX763" fmla="*/ 4570198 w 7467600"/>
              <a:gd name="connsiteY763" fmla="*/ 978081 h 6858000"/>
              <a:gd name="connsiteX764" fmla="*/ 4557898 w 7467600"/>
              <a:gd name="connsiteY764" fmla="*/ 900011 h 6858000"/>
              <a:gd name="connsiteX765" fmla="*/ 4344840 w 7467600"/>
              <a:gd name="connsiteY765" fmla="*/ 1922038 h 6858000"/>
              <a:gd name="connsiteX766" fmla="*/ 4378710 w 7467600"/>
              <a:gd name="connsiteY766" fmla="*/ 1665516 h 6858000"/>
              <a:gd name="connsiteX767" fmla="*/ 4448798 w 7467600"/>
              <a:gd name="connsiteY767" fmla="*/ 1253024 h 6858000"/>
              <a:gd name="connsiteX768" fmla="*/ 4480315 w 7467600"/>
              <a:gd name="connsiteY768" fmla="*/ 1158454 h 6858000"/>
              <a:gd name="connsiteX769" fmla="*/ 4494133 w 7467600"/>
              <a:gd name="connsiteY769" fmla="*/ 1118676 h 6858000"/>
              <a:gd name="connsiteX770" fmla="*/ 4557898 w 7467600"/>
              <a:gd name="connsiteY770" fmla="*/ 900011 h 6858000"/>
              <a:gd name="connsiteX771" fmla="*/ 5870151 w 7467600"/>
              <a:gd name="connsiteY771" fmla="*/ 898890 h 6858000"/>
              <a:gd name="connsiteX772" fmla="*/ 5861335 w 7467600"/>
              <a:gd name="connsiteY772" fmla="*/ 899177 h 6858000"/>
              <a:gd name="connsiteX773" fmla="*/ 5843702 w 7467600"/>
              <a:gd name="connsiteY773" fmla="*/ 899748 h 6858000"/>
              <a:gd name="connsiteX774" fmla="*/ 5651107 w 7467600"/>
              <a:gd name="connsiteY774" fmla="*/ 920306 h 6858000"/>
              <a:gd name="connsiteX775" fmla="*/ 5459407 w 7467600"/>
              <a:gd name="connsiteY775" fmla="*/ 940975 h 6858000"/>
              <a:gd name="connsiteX776" fmla="*/ 5374846 w 7467600"/>
              <a:gd name="connsiteY776" fmla="*/ 941988 h 6858000"/>
              <a:gd name="connsiteX777" fmla="*/ 5256105 w 7467600"/>
              <a:gd name="connsiteY777" fmla="*/ 945632 h 6858000"/>
              <a:gd name="connsiteX778" fmla="*/ 5107071 w 7467600"/>
              <a:gd name="connsiteY778" fmla="*/ 969720 h 6858000"/>
              <a:gd name="connsiteX779" fmla="*/ 4998681 w 7467600"/>
              <a:gd name="connsiteY779" fmla="*/ 988771 h 6858000"/>
              <a:gd name="connsiteX780" fmla="*/ 5870151 w 7467600"/>
              <a:gd name="connsiteY780" fmla="*/ 898890 h 6858000"/>
              <a:gd name="connsiteX781" fmla="*/ 5504425 w 7467600"/>
              <a:gd name="connsiteY781" fmla="*/ 848067 h 6858000"/>
              <a:gd name="connsiteX782" fmla="*/ 4968849 w 7467600"/>
              <a:gd name="connsiteY782" fmla="*/ 962318 h 6858000"/>
              <a:gd name="connsiteX783" fmla="*/ 5104039 w 7467600"/>
              <a:gd name="connsiteY783" fmla="*/ 940634 h 6858000"/>
              <a:gd name="connsiteX784" fmla="*/ 5256311 w 7467600"/>
              <a:gd name="connsiteY784" fmla="*/ 916490 h 6858000"/>
              <a:gd name="connsiteX785" fmla="*/ 5377381 w 7467600"/>
              <a:gd name="connsiteY785" fmla="*/ 912671 h 6858000"/>
              <a:gd name="connsiteX786" fmla="*/ 5460148 w 7467600"/>
              <a:gd name="connsiteY786" fmla="*/ 911442 h 6858000"/>
              <a:gd name="connsiteX787" fmla="*/ 5648971 w 7467600"/>
              <a:gd name="connsiteY787" fmla="*/ 891331 h 6858000"/>
              <a:gd name="connsiteX788" fmla="*/ 5844807 w 7467600"/>
              <a:gd name="connsiteY788" fmla="*/ 870718 h 6858000"/>
              <a:gd name="connsiteX789" fmla="*/ 5862975 w 7467600"/>
              <a:gd name="connsiteY789" fmla="*/ 869756 h 6858000"/>
              <a:gd name="connsiteX790" fmla="*/ 5920887 w 7467600"/>
              <a:gd name="connsiteY790" fmla="*/ 865929 h 6858000"/>
              <a:gd name="connsiteX791" fmla="*/ 5504425 w 7467600"/>
              <a:gd name="connsiteY791" fmla="*/ 848067 h 6858000"/>
              <a:gd name="connsiteX792" fmla="*/ 3607114 w 7467600"/>
              <a:gd name="connsiteY792" fmla="*/ 467441 h 6858000"/>
              <a:gd name="connsiteX793" fmla="*/ 3296242 w 7467600"/>
              <a:gd name="connsiteY793" fmla="*/ 807991 h 6858000"/>
              <a:gd name="connsiteX794" fmla="*/ 3174674 w 7467600"/>
              <a:gd name="connsiteY794" fmla="*/ 919759 h 6858000"/>
              <a:gd name="connsiteX795" fmla="*/ 3042978 w 7467600"/>
              <a:gd name="connsiteY795" fmla="*/ 1054894 h 6858000"/>
              <a:gd name="connsiteX796" fmla="*/ 2968914 w 7467600"/>
              <a:gd name="connsiteY796" fmla="*/ 1133756 h 6858000"/>
              <a:gd name="connsiteX797" fmla="*/ 3103823 w 7467600"/>
              <a:gd name="connsiteY797" fmla="*/ 1026814 h 6858000"/>
              <a:gd name="connsiteX798" fmla="*/ 3607114 w 7467600"/>
              <a:gd name="connsiteY798" fmla="*/ 467441 h 6858000"/>
              <a:gd name="connsiteX799" fmla="*/ 3744487 w 7467600"/>
              <a:gd name="connsiteY799" fmla="*/ 383136 h 6858000"/>
              <a:gd name="connsiteX800" fmla="*/ 3970213 w 7467600"/>
              <a:gd name="connsiteY800" fmla="*/ 995559 h 6858000"/>
              <a:gd name="connsiteX801" fmla="*/ 3744487 w 7467600"/>
              <a:gd name="connsiteY801" fmla="*/ 383136 h 6858000"/>
              <a:gd name="connsiteX802" fmla="*/ 3624562 w 7467600"/>
              <a:gd name="connsiteY802" fmla="*/ 367041 h 6858000"/>
              <a:gd name="connsiteX803" fmla="*/ 3489712 w 7467600"/>
              <a:gd name="connsiteY803" fmla="*/ 485386 h 6858000"/>
              <a:gd name="connsiteX804" fmla="*/ 3182994 w 7467600"/>
              <a:gd name="connsiteY804" fmla="*/ 828265 h 6858000"/>
              <a:gd name="connsiteX805" fmla="*/ 2892114 w 7467600"/>
              <a:gd name="connsiteY805" fmla="*/ 1172635 h 6858000"/>
              <a:gd name="connsiteX806" fmla="*/ 3021459 w 7467600"/>
              <a:gd name="connsiteY806" fmla="*/ 1035385 h 6858000"/>
              <a:gd name="connsiteX807" fmla="*/ 3153873 w 7467600"/>
              <a:gd name="connsiteY807" fmla="*/ 898971 h 6858000"/>
              <a:gd name="connsiteX808" fmla="*/ 3276511 w 7467600"/>
              <a:gd name="connsiteY808" fmla="*/ 786423 h 6858000"/>
              <a:gd name="connsiteX809" fmla="*/ 3584154 w 7467600"/>
              <a:gd name="connsiteY809" fmla="*/ 448218 h 6858000"/>
              <a:gd name="connsiteX810" fmla="*/ 3624562 w 7467600"/>
              <a:gd name="connsiteY810" fmla="*/ 367041 h 6858000"/>
              <a:gd name="connsiteX811" fmla="*/ 3766672 w 7467600"/>
              <a:gd name="connsiteY811" fmla="*/ 359429 h 6858000"/>
              <a:gd name="connsiteX812" fmla="*/ 3996338 w 7467600"/>
              <a:gd name="connsiteY812" fmla="*/ 968237 h 6858000"/>
              <a:gd name="connsiteX813" fmla="*/ 3766672 w 7467600"/>
              <a:gd name="connsiteY813" fmla="*/ 359429 h 6858000"/>
              <a:gd name="connsiteX814" fmla="*/ 5805386 w 7467600"/>
              <a:gd name="connsiteY814" fmla="*/ 239240 h 6858000"/>
              <a:gd name="connsiteX815" fmla="*/ 5736947 w 7467600"/>
              <a:gd name="connsiteY815" fmla="*/ 261367 h 6858000"/>
              <a:gd name="connsiteX816" fmla="*/ 5427012 w 7467600"/>
              <a:gd name="connsiteY816" fmla="*/ 311272 h 6858000"/>
              <a:gd name="connsiteX817" fmla="*/ 5147818 w 7467600"/>
              <a:gd name="connsiteY817" fmla="*/ 322112 h 6858000"/>
              <a:gd name="connsiteX818" fmla="*/ 5060854 w 7467600"/>
              <a:gd name="connsiteY818" fmla="*/ 311882 h 6858000"/>
              <a:gd name="connsiteX819" fmla="*/ 4945989 w 7467600"/>
              <a:gd name="connsiteY819" fmla="*/ 300516 h 6858000"/>
              <a:gd name="connsiteX820" fmla="*/ 5410479 w 7467600"/>
              <a:gd name="connsiteY820" fmla="*/ 348434 h 6858000"/>
              <a:gd name="connsiteX821" fmla="*/ 5805386 w 7467600"/>
              <a:gd name="connsiteY821" fmla="*/ 239240 h 6858000"/>
              <a:gd name="connsiteX822" fmla="*/ 5905192 w 7467600"/>
              <a:gd name="connsiteY822" fmla="*/ 163079 h 6858000"/>
              <a:gd name="connsiteX823" fmla="*/ 5865655 w 7467600"/>
              <a:gd name="connsiteY823" fmla="*/ 171901 h 6858000"/>
              <a:gd name="connsiteX824" fmla="*/ 5259740 w 7467600"/>
              <a:gd name="connsiteY824" fmla="*/ 257013 h 6858000"/>
              <a:gd name="connsiteX825" fmla="*/ 5208466 w 7467600"/>
              <a:gd name="connsiteY825" fmla="*/ 257550 h 6858000"/>
              <a:gd name="connsiteX826" fmla="*/ 4980204 w 7467600"/>
              <a:gd name="connsiteY826" fmla="*/ 271903 h 6858000"/>
              <a:gd name="connsiteX827" fmla="*/ 5068068 w 7467600"/>
              <a:gd name="connsiteY827" fmla="*/ 282244 h 6858000"/>
              <a:gd name="connsiteX828" fmla="*/ 5153231 w 7467600"/>
              <a:gd name="connsiteY828" fmla="*/ 292240 h 6858000"/>
              <a:gd name="connsiteX829" fmla="*/ 5426491 w 7467600"/>
              <a:gd name="connsiteY829" fmla="*/ 281128 h 6858000"/>
              <a:gd name="connsiteX830" fmla="*/ 5731212 w 7467600"/>
              <a:gd name="connsiteY830" fmla="*/ 231951 h 6858000"/>
              <a:gd name="connsiteX831" fmla="*/ 5905192 w 7467600"/>
              <a:gd name="connsiteY831" fmla="*/ 163079 h 6858000"/>
              <a:gd name="connsiteX832" fmla="*/ 5944437 w 7467600"/>
              <a:gd name="connsiteY832" fmla="*/ 113829 h 6858000"/>
              <a:gd name="connsiteX833" fmla="*/ 5825032 w 7467600"/>
              <a:gd name="connsiteY833" fmla="*/ 146405 h 6858000"/>
              <a:gd name="connsiteX834" fmla="*/ 4955599 w 7467600"/>
              <a:gd name="connsiteY834" fmla="*/ 247008 h 6858000"/>
              <a:gd name="connsiteX835" fmla="*/ 5210104 w 7467600"/>
              <a:gd name="connsiteY835" fmla="*/ 228123 h 6858000"/>
              <a:gd name="connsiteX836" fmla="*/ 5261015 w 7467600"/>
              <a:gd name="connsiteY836" fmla="*/ 227087 h 6858000"/>
              <a:gd name="connsiteX837" fmla="*/ 5861181 w 7467600"/>
              <a:gd name="connsiteY837" fmla="*/ 143093 h 6858000"/>
              <a:gd name="connsiteX838" fmla="*/ 5961252 w 7467600"/>
              <a:gd name="connsiteY838" fmla="*/ 114820 h 6858000"/>
              <a:gd name="connsiteX839" fmla="*/ 5944437 w 7467600"/>
              <a:gd name="connsiteY839" fmla="*/ 113829 h 6858000"/>
              <a:gd name="connsiteX840" fmla="*/ 3882765 w 7467600"/>
              <a:gd name="connsiteY840" fmla="*/ 0 h 6858000"/>
              <a:gd name="connsiteX841" fmla="*/ 3995099 w 7467600"/>
              <a:gd name="connsiteY841" fmla="*/ 0 h 6858000"/>
              <a:gd name="connsiteX842" fmla="*/ 4163818 w 7467600"/>
              <a:gd name="connsiteY842" fmla="*/ 234104 h 6858000"/>
              <a:gd name="connsiteX843" fmla="*/ 4172099 w 7467600"/>
              <a:gd name="connsiteY843" fmla="*/ 234207 h 6858000"/>
              <a:gd name="connsiteX844" fmla="*/ 4784282 w 7467600"/>
              <a:gd name="connsiteY844" fmla="*/ 276561 h 6858000"/>
              <a:gd name="connsiteX845" fmla="*/ 4801687 w 7467600"/>
              <a:gd name="connsiteY845" fmla="*/ 267764 h 6858000"/>
              <a:gd name="connsiteX846" fmla="*/ 6082788 w 7467600"/>
              <a:gd name="connsiteY846" fmla="*/ 64119 h 6858000"/>
              <a:gd name="connsiteX847" fmla="*/ 6099442 w 7467600"/>
              <a:gd name="connsiteY847" fmla="*/ 82568 h 6858000"/>
              <a:gd name="connsiteX848" fmla="*/ 4804137 w 7467600"/>
              <a:gd name="connsiteY848" fmla="*/ 320931 h 6858000"/>
              <a:gd name="connsiteX849" fmla="*/ 4227047 w 7467600"/>
              <a:gd name="connsiteY849" fmla="*/ 313415 h 6858000"/>
              <a:gd name="connsiteX850" fmla="*/ 4346041 w 7467600"/>
              <a:gd name="connsiteY850" fmla="*/ 456086 h 6858000"/>
              <a:gd name="connsiteX851" fmla="*/ 4870967 w 7467600"/>
              <a:gd name="connsiteY851" fmla="*/ 963061 h 6858000"/>
              <a:gd name="connsiteX852" fmla="*/ 4889647 w 7467600"/>
              <a:gd name="connsiteY852" fmla="*/ 957147 h 6858000"/>
              <a:gd name="connsiteX853" fmla="*/ 5422504 w 7467600"/>
              <a:gd name="connsiteY853" fmla="*/ 805191 h 6858000"/>
              <a:gd name="connsiteX854" fmla="*/ 6087656 w 7467600"/>
              <a:gd name="connsiteY854" fmla="*/ 826703 h 6858000"/>
              <a:gd name="connsiteX855" fmla="*/ 6058717 w 7467600"/>
              <a:gd name="connsiteY855" fmla="*/ 865992 h 6858000"/>
              <a:gd name="connsiteX856" fmla="*/ 4974153 w 7467600"/>
              <a:gd name="connsiteY856" fmla="*/ 1045456 h 6858000"/>
              <a:gd name="connsiteX857" fmla="*/ 5627835 w 7467600"/>
              <a:gd name="connsiteY857" fmla="*/ 1472077 h 6858000"/>
              <a:gd name="connsiteX858" fmla="*/ 5629817 w 7467600"/>
              <a:gd name="connsiteY858" fmla="*/ 1471412 h 6858000"/>
              <a:gd name="connsiteX859" fmla="*/ 5634124 w 7467600"/>
              <a:gd name="connsiteY859" fmla="*/ 1470572 h 6858000"/>
              <a:gd name="connsiteX860" fmla="*/ 5755832 w 7467600"/>
              <a:gd name="connsiteY860" fmla="*/ 1383886 h 6858000"/>
              <a:gd name="connsiteX861" fmla="*/ 6014186 w 7467600"/>
              <a:gd name="connsiteY861" fmla="*/ 1279799 h 6858000"/>
              <a:gd name="connsiteX862" fmla="*/ 6901619 w 7467600"/>
              <a:gd name="connsiteY862" fmla="*/ 1047874 h 6858000"/>
              <a:gd name="connsiteX863" fmla="*/ 6931566 w 7467600"/>
              <a:gd name="connsiteY863" fmla="*/ 1062034 h 6858000"/>
              <a:gd name="connsiteX864" fmla="*/ 5790982 w 7467600"/>
              <a:gd name="connsiteY864" fmla="*/ 1561380 h 6858000"/>
              <a:gd name="connsiteX865" fmla="*/ 6188971 w 7467600"/>
              <a:gd name="connsiteY865" fmla="*/ 1755168 h 6858000"/>
              <a:gd name="connsiteX866" fmla="*/ 6202446 w 7467600"/>
              <a:gd name="connsiteY866" fmla="*/ 1752268 h 6858000"/>
              <a:gd name="connsiteX867" fmla="*/ 7179560 w 7467600"/>
              <a:gd name="connsiteY867" fmla="*/ 1467551 h 6858000"/>
              <a:gd name="connsiteX868" fmla="*/ 7158730 w 7467600"/>
              <a:gd name="connsiteY868" fmla="*/ 1507835 h 6858000"/>
              <a:gd name="connsiteX869" fmla="*/ 6326959 w 7467600"/>
              <a:gd name="connsiteY869" fmla="*/ 1817686 h 6858000"/>
              <a:gd name="connsiteX870" fmla="*/ 6537433 w 7467600"/>
              <a:gd name="connsiteY870" fmla="*/ 1907790 h 6858000"/>
              <a:gd name="connsiteX871" fmla="*/ 6550221 w 7467600"/>
              <a:gd name="connsiteY871" fmla="*/ 1910729 h 6858000"/>
              <a:gd name="connsiteX872" fmla="*/ 6964438 w 7467600"/>
              <a:gd name="connsiteY872" fmla="*/ 2209505 h 6858000"/>
              <a:gd name="connsiteX873" fmla="*/ 7367862 w 7467600"/>
              <a:gd name="connsiteY873" fmla="*/ 2806833 h 6858000"/>
              <a:gd name="connsiteX874" fmla="*/ 7364329 w 7467600"/>
              <a:gd name="connsiteY874" fmla="*/ 2826907 h 6858000"/>
              <a:gd name="connsiteX875" fmla="*/ 7290545 w 7467600"/>
              <a:gd name="connsiteY875" fmla="*/ 2850663 h 6858000"/>
              <a:gd name="connsiteX876" fmla="*/ 6472036 w 7467600"/>
              <a:gd name="connsiteY876" fmla="*/ 1959003 h 6858000"/>
              <a:gd name="connsiteX877" fmla="*/ 5792897 w 7467600"/>
              <a:gd name="connsiteY877" fmla="*/ 1647747 h 6858000"/>
              <a:gd name="connsiteX878" fmla="*/ 5842751 w 7467600"/>
              <a:gd name="connsiteY878" fmla="*/ 1816112 h 6858000"/>
              <a:gd name="connsiteX879" fmla="*/ 5847424 w 7467600"/>
              <a:gd name="connsiteY879" fmla="*/ 1815776 h 6858000"/>
              <a:gd name="connsiteX880" fmla="*/ 6399821 w 7467600"/>
              <a:gd name="connsiteY880" fmla="*/ 2344799 h 6858000"/>
              <a:gd name="connsiteX881" fmla="*/ 6323232 w 7467600"/>
              <a:gd name="connsiteY881" fmla="*/ 2389634 h 6858000"/>
              <a:gd name="connsiteX882" fmla="*/ 5942958 w 7467600"/>
              <a:gd name="connsiteY882" fmla="*/ 2077708 h 6858000"/>
              <a:gd name="connsiteX883" fmla="*/ 5921559 w 7467600"/>
              <a:gd name="connsiteY883" fmla="*/ 2378596 h 6858000"/>
              <a:gd name="connsiteX884" fmla="*/ 5817651 w 7467600"/>
              <a:gd name="connsiteY884" fmla="*/ 3023919 h 6858000"/>
              <a:gd name="connsiteX885" fmla="*/ 5729634 w 7467600"/>
              <a:gd name="connsiteY885" fmla="*/ 3051849 h 6858000"/>
              <a:gd name="connsiteX886" fmla="*/ 5611018 w 7467600"/>
              <a:gd name="connsiteY886" fmla="*/ 2316769 h 6858000"/>
              <a:gd name="connsiteX887" fmla="*/ 5687608 w 7467600"/>
              <a:gd name="connsiteY887" fmla="*/ 2039972 h 6858000"/>
              <a:gd name="connsiteX888" fmla="*/ 5657554 w 7467600"/>
              <a:gd name="connsiteY888" fmla="*/ 1576445 h 6858000"/>
              <a:gd name="connsiteX889" fmla="*/ 5150475 w 7467600"/>
              <a:gd name="connsiteY889" fmla="*/ 1274012 h 6858000"/>
              <a:gd name="connsiteX890" fmla="*/ 5349142 w 7467600"/>
              <a:gd name="connsiteY890" fmla="*/ 2204405 h 6858000"/>
              <a:gd name="connsiteX891" fmla="*/ 5262214 w 7467600"/>
              <a:gd name="connsiteY891" fmla="*/ 2233836 h 6858000"/>
              <a:gd name="connsiteX892" fmla="*/ 4981539 w 7467600"/>
              <a:gd name="connsiteY892" fmla="*/ 1542201 h 6858000"/>
              <a:gd name="connsiteX893" fmla="*/ 4958461 w 7467600"/>
              <a:gd name="connsiteY893" fmla="*/ 1136957 h 6858000"/>
              <a:gd name="connsiteX894" fmla="*/ 4655015 w 7467600"/>
              <a:gd name="connsiteY894" fmla="*/ 891426 h 6858000"/>
              <a:gd name="connsiteX895" fmla="*/ 4348002 w 7467600"/>
              <a:gd name="connsiteY895" fmla="*/ 2205895 h 6858000"/>
              <a:gd name="connsiteX896" fmla="*/ 4262250 w 7467600"/>
              <a:gd name="connsiteY896" fmla="*/ 2219972 h 6858000"/>
              <a:gd name="connsiteX897" fmla="*/ 4550611 w 7467600"/>
              <a:gd name="connsiteY897" fmla="*/ 817540 h 6858000"/>
              <a:gd name="connsiteX898" fmla="*/ 4564418 w 7467600"/>
              <a:gd name="connsiteY898" fmla="*/ 808293 h 6858000"/>
              <a:gd name="connsiteX899" fmla="*/ 4266388 w 7467600"/>
              <a:gd name="connsiteY899" fmla="*/ 500083 h 6858000"/>
              <a:gd name="connsiteX900" fmla="*/ 4032842 w 7467600"/>
              <a:gd name="connsiteY900" fmla="*/ 211809 h 6858000"/>
              <a:gd name="connsiteX901" fmla="*/ 3882765 w 7467600"/>
              <a:gd name="connsiteY901" fmla="*/ 0 h 6858000"/>
              <a:gd name="connsiteX902" fmla="*/ 3721337 w 7467600"/>
              <a:gd name="connsiteY902" fmla="*/ 0 h 6858000"/>
              <a:gd name="connsiteX903" fmla="*/ 3797544 w 7467600"/>
              <a:gd name="connsiteY903" fmla="*/ 0 h 6858000"/>
              <a:gd name="connsiteX904" fmla="*/ 3775734 w 7467600"/>
              <a:gd name="connsiteY904" fmla="*/ 95131 h 6858000"/>
              <a:gd name="connsiteX905" fmla="*/ 3724807 w 7467600"/>
              <a:gd name="connsiteY905" fmla="*/ 272257 h 6858000"/>
              <a:gd name="connsiteX906" fmla="*/ 3726844 w 7467600"/>
              <a:gd name="connsiteY906" fmla="*/ 282988 h 6858000"/>
              <a:gd name="connsiteX907" fmla="*/ 3742664 w 7467600"/>
              <a:gd name="connsiteY907" fmla="*/ 279918 h 6858000"/>
              <a:gd name="connsiteX908" fmla="*/ 4103910 w 7467600"/>
              <a:gd name="connsiteY908" fmla="*/ 1161917 h 6858000"/>
              <a:gd name="connsiteX909" fmla="*/ 4020269 w 7467600"/>
              <a:gd name="connsiteY909" fmla="*/ 1200406 h 6858000"/>
              <a:gd name="connsiteX910" fmla="*/ 3674882 w 7467600"/>
              <a:gd name="connsiteY910" fmla="*/ 488524 h 6858000"/>
              <a:gd name="connsiteX911" fmla="*/ 3132682 w 7467600"/>
              <a:gd name="connsiteY911" fmla="*/ 1072284 h 6858000"/>
              <a:gd name="connsiteX912" fmla="*/ 2716346 w 7467600"/>
              <a:gd name="connsiteY912" fmla="*/ 1276376 h 6858000"/>
              <a:gd name="connsiteX913" fmla="*/ 2716772 w 7467600"/>
              <a:gd name="connsiteY913" fmla="*/ 1255462 h 6858000"/>
              <a:gd name="connsiteX914" fmla="*/ 3471096 w 7467600"/>
              <a:gd name="connsiteY914" fmla="*/ 437072 h 6858000"/>
              <a:gd name="connsiteX915" fmla="*/ 3639057 w 7467600"/>
              <a:gd name="connsiteY915" fmla="*/ 286334 h 6858000"/>
              <a:gd name="connsiteX916" fmla="*/ 3640309 w 7467600"/>
              <a:gd name="connsiteY916" fmla="*/ 284664 h 6858000"/>
              <a:gd name="connsiteX917" fmla="*/ 3646022 w 7467600"/>
              <a:gd name="connsiteY917" fmla="*/ 276711 h 6858000"/>
              <a:gd name="connsiteX918" fmla="*/ 3707943 w 7467600"/>
              <a:gd name="connsiteY918" fmla="*/ 65958 h 6858000"/>
              <a:gd name="connsiteX919" fmla="*/ 3721337 w 7467600"/>
              <a:gd name="connsiteY919" fmla="*/ 0 h 6858000"/>
              <a:gd name="connsiteX920" fmla="*/ 2867960 w 7467600"/>
              <a:gd name="connsiteY920" fmla="*/ 0 h 6858000"/>
              <a:gd name="connsiteX921" fmla="*/ 2926351 w 7467600"/>
              <a:gd name="connsiteY921" fmla="*/ 0 h 6858000"/>
              <a:gd name="connsiteX922" fmla="*/ 2902823 w 7467600"/>
              <a:gd name="connsiteY922" fmla="*/ 262929 h 6858000"/>
              <a:gd name="connsiteX923" fmla="*/ 2940663 w 7467600"/>
              <a:gd name="connsiteY923" fmla="*/ 140884 h 6858000"/>
              <a:gd name="connsiteX924" fmla="*/ 2947039 w 7467600"/>
              <a:gd name="connsiteY924" fmla="*/ 122524 h 6858000"/>
              <a:gd name="connsiteX925" fmla="*/ 2984316 w 7467600"/>
              <a:gd name="connsiteY925" fmla="*/ 0 h 6858000"/>
              <a:gd name="connsiteX926" fmla="*/ 3016114 w 7467600"/>
              <a:gd name="connsiteY926" fmla="*/ 0 h 6858000"/>
              <a:gd name="connsiteX927" fmla="*/ 2979949 w 7467600"/>
              <a:gd name="connsiteY927" fmla="*/ 119274 h 6858000"/>
              <a:gd name="connsiteX928" fmla="*/ 3023879 w 7467600"/>
              <a:gd name="connsiteY928" fmla="*/ 0 h 6858000"/>
              <a:gd name="connsiteX929" fmla="*/ 3105400 w 7467600"/>
              <a:gd name="connsiteY929" fmla="*/ 0 h 6858000"/>
              <a:gd name="connsiteX930" fmla="*/ 3094669 w 7467600"/>
              <a:gd name="connsiteY930" fmla="*/ 30308 h 6858000"/>
              <a:gd name="connsiteX931" fmla="*/ 2901945 w 7467600"/>
              <a:gd name="connsiteY931" fmla="*/ 466538 h 6858000"/>
              <a:gd name="connsiteX932" fmla="*/ 2815209 w 7467600"/>
              <a:gd name="connsiteY932" fmla="*/ 497361 h 6858000"/>
              <a:gd name="connsiteX933" fmla="*/ 2844845 w 7467600"/>
              <a:gd name="connsiteY933" fmla="*/ 127638 h 6858000"/>
              <a:gd name="connsiteX934" fmla="*/ 2867960 w 7467600"/>
              <a:gd name="connsiteY934" fmla="*/ 0 h 6858000"/>
              <a:gd name="connsiteX935" fmla="*/ 1057230 w 7467600"/>
              <a:gd name="connsiteY935" fmla="*/ 0 h 6858000"/>
              <a:gd name="connsiteX936" fmla="*/ 1111003 w 7467600"/>
              <a:gd name="connsiteY936" fmla="*/ 0 h 6858000"/>
              <a:gd name="connsiteX937" fmla="*/ 1125553 w 7467600"/>
              <a:gd name="connsiteY937" fmla="*/ 52588 h 6858000"/>
              <a:gd name="connsiteX938" fmla="*/ 1304276 w 7467600"/>
              <a:gd name="connsiteY938" fmla="*/ 476275 h 6858000"/>
              <a:gd name="connsiteX939" fmla="*/ 1492066 w 7467600"/>
              <a:gd name="connsiteY939" fmla="*/ 886333 h 6858000"/>
              <a:gd name="connsiteX940" fmla="*/ 1423698 w 7467600"/>
              <a:gd name="connsiteY940" fmla="*/ 710817 h 6858000"/>
              <a:gd name="connsiteX941" fmla="*/ 1357609 w 7467600"/>
              <a:gd name="connsiteY941" fmla="*/ 532892 h 6858000"/>
              <a:gd name="connsiteX942" fmla="*/ 1309550 w 7467600"/>
              <a:gd name="connsiteY942" fmla="*/ 374031 h 6858000"/>
              <a:gd name="connsiteX943" fmla="*/ 1193673 w 7467600"/>
              <a:gd name="connsiteY943" fmla="*/ 49533 h 6858000"/>
              <a:gd name="connsiteX944" fmla="*/ 1164391 w 7467600"/>
              <a:gd name="connsiteY944" fmla="*/ 0 h 6858000"/>
              <a:gd name="connsiteX945" fmla="*/ 1200666 w 7467600"/>
              <a:gd name="connsiteY945" fmla="*/ 0 h 6858000"/>
              <a:gd name="connsiteX946" fmla="*/ 1223408 w 7467600"/>
              <a:gd name="connsiteY946" fmla="*/ 38996 h 6858000"/>
              <a:gd name="connsiteX947" fmla="*/ 1339635 w 7467600"/>
              <a:gd name="connsiteY947" fmla="*/ 365517 h 6858000"/>
              <a:gd name="connsiteX948" fmla="*/ 1387469 w 7467600"/>
              <a:gd name="connsiteY948" fmla="*/ 523079 h 6858000"/>
              <a:gd name="connsiteX949" fmla="*/ 1452685 w 7467600"/>
              <a:gd name="connsiteY949" fmla="*/ 699806 h 6858000"/>
              <a:gd name="connsiteX950" fmla="*/ 1492092 w 7467600"/>
              <a:gd name="connsiteY950" fmla="*/ 800424 h 6858000"/>
              <a:gd name="connsiteX951" fmla="*/ 1455302 w 7467600"/>
              <a:gd name="connsiteY951" fmla="*/ 632913 h 6858000"/>
              <a:gd name="connsiteX952" fmla="*/ 1222336 w 7467600"/>
              <a:gd name="connsiteY952" fmla="*/ 9480 h 6858000"/>
              <a:gd name="connsiteX953" fmla="*/ 1214634 w 7467600"/>
              <a:gd name="connsiteY953" fmla="*/ 0 h 6858000"/>
              <a:gd name="connsiteX954" fmla="*/ 1289827 w 7467600"/>
              <a:gd name="connsiteY954" fmla="*/ 0 h 6858000"/>
              <a:gd name="connsiteX955" fmla="*/ 1321076 w 7467600"/>
              <a:gd name="connsiteY955" fmla="*/ 59722 h 6858000"/>
              <a:gd name="connsiteX956" fmla="*/ 1512579 w 7467600"/>
              <a:gd name="connsiteY956" fmla="*/ 626441 h 6858000"/>
              <a:gd name="connsiteX957" fmla="*/ 1506076 w 7467600"/>
              <a:gd name="connsiteY957" fmla="*/ 1089289 h 6858000"/>
              <a:gd name="connsiteX958" fmla="*/ 1486346 w 7467600"/>
              <a:gd name="connsiteY958" fmla="*/ 1079919 h 6858000"/>
              <a:gd name="connsiteX959" fmla="*/ 1070511 w 7467600"/>
              <a:gd name="connsiteY959" fmla="*/ 48609 h 6858000"/>
              <a:gd name="connsiteX960" fmla="*/ 1057230 w 7467600"/>
              <a:gd name="connsiteY960" fmla="*/ 0 h 6858000"/>
              <a:gd name="connsiteX961" fmla="*/ 43151 w 7467600"/>
              <a:gd name="connsiteY961" fmla="*/ 0 h 6858000"/>
              <a:gd name="connsiteX962" fmla="*/ 95283 w 7467600"/>
              <a:gd name="connsiteY962" fmla="*/ 0 h 6858000"/>
              <a:gd name="connsiteX963" fmla="*/ 300708 w 7467600"/>
              <a:gd name="connsiteY963" fmla="*/ 154571 h 6858000"/>
              <a:gd name="connsiteX964" fmla="*/ 530414 w 7467600"/>
              <a:gd name="connsiteY964" fmla="*/ 354673 h 6858000"/>
              <a:gd name="connsiteX965" fmla="*/ 333785 w 7467600"/>
              <a:gd name="connsiteY965" fmla="*/ 161564 h 6858000"/>
              <a:gd name="connsiteX966" fmla="*/ 147005 w 7467600"/>
              <a:gd name="connsiteY966" fmla="*/ 0 h 6858000"/>
              <a:gd name="connsiteX967" fmla="*/ 272509 w 7467600"/>
              <a:gd name="connsiteY967" fmla="*/ 0 h 6858000"/>
              <a:gd name="connsiteX968" fmla="*/ 326276 w 7467600"/>
              <a:gd name="connsiteY968" fmla="*/ 45847 h 6858000"/>
              <a:gd name="connsiteX969" fmla="*/ 823759 w 7467600"/>
              <a:gd name="connsiteY969" fmla="*/ 574145 h 6858000"/>
              <a:gd name="connsiteX970" fmla="*/ 811254 w 7467600"/>
              <a:gd name="connsiteY970" fmla="*/ 665546 h 6858000"/>
              <a:gd name="connsiteX971" fmla="*/ 154042 w 7467600"/>
              <a:gd name="connsiteY971" fmla="*/ 261522 h 6858000"/>
              <a:gd name="connsiteX972" fmla="*/ 13550 w 7467600"/>
              <a:gd name="connsiteY972" fmla="*/ 158423 h 6858000"/>
              <a:gd name="connsiteX973" fmla="*/ 0 w 7467600"/>
              <a:gd name="connsiteY973" fmla="*/ 146618 h 6858000"/>
              <a:gd name="connsiteX974" fmla="*/ 0 w 7467600"/>
              <a:gd name="connsiteY974" fmla="*/ 59161 h 6858000"/>
              <a:gd name="connsiteX975" fmla="*/ 45427 w 7467600"/>
              <a:gd name="connsiteY975" fmla="*/ 101078 h 6858000"/>
              <a:gd name="connsiteX976" fmla="*/ 630103 w 7467600"/>
              <a:gd name="connsiteY976" fmla="*/ 485885 h 6858000"/>
              <a:gd name="connsiteX977" fmla="*/ 532040 w 7467600"/>
              <a:gd name="connsiteY977" fmla="*/ 399359 h 6858000"/>
              <a:gd name="connsiteX978" fmla="*/ 517618 w 7467600"/>
              <a:gd name="connsiteY978" fmla="*/ 385726 h 6858000"/>
              <a:gd name="connsiteX979" fmla="*/ 285074 w 7467600"/>
              <a:gd name="connsiteY979" fmla="*/ 182755 h 6858000"/>
              <a:gd name="connsiteX980" fmla="*/ 43151 w 7467600"/>
              <a:gd name="connsiteY98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103333 w 7467600"/>
              <a:gd name="connsiteY34" fmla="*/ 5699602 h 6858000"/>
              <a:gd name="connsiteX35" fmla="*/ 5539432 w 7467600"/>
              <a:gd name="connsiteY35" fmla="*/ 5642928 h 6858000"/>
              <a:gd name="connsiteX36" fmla="*/ 5555462 w 7467600"/>
              <a:gd name="connsiteY36" fmla="*/ 5694454 h 6858000"/>
              <a:gd name="connsiteX37" fmla="*/ 5828270 w 7467600"/>
              <a:gd name="connsiteY37" fmla="*/ 6320663 h 6858000"/>
              <a:gd name="connsiteX38" fmla="*/ 5947416 w 7467600"/>
              <a:gd name="connsiteY38" fmla="*/ 6574846 h 6858000"/>
              <a:gd name="connsiteX39" fmla="*/ 5539432 w 7467600"/>
              <a:gd name="connsiteY39" fmla="*/ 5642928 h 6858000"/>
              <a:gd name="connsiteX40" fmla="*/ 51253 w 7467600"/>
              <a:gd name="connsiteY40" fmla="*/ 5631825 h 6858000"/>
              <a:gd name="connsiteX41" fmla="*/ 211622 w 7467600"/>
              <a:gd name="connsiteY41" fmla="*/ 5728803 h 6858000"/>
              <a:gd name="connsiteX42" fmla="*/ 371652 w 7467600"/>
              <a:gd name="connsiteY42" fmla="*/ 5829062 h 6858000"/>
              <a:gd name="connsiteX43" fmla="*/ 505903 w 7467600"/>
              <a:gd name="connsiteY43" fmla="*/ 5925221 h 6858000"/>
              <a:gd name="connsiteX44" fmla="*/ 899240 w 7467600"/>
              <a:gd name="connsiteY44" fmla="*/ 6153068 h 6858000"/>
              <a:gd name="connsiteX45" fmla="*/ 988114 w 7467600"/>
              <a:gd name="connsiteY45" fmla="*/ 6174204 h 6858000"/>
              <a:gd name="connsiteX46" fmla="*/ 845971 w 7467600"/>
              <a:gd name="connsiteY46" fmla="*/ 6067177 h 6858000"/>
              <a:gd name="connsiteX47" fmla="*/ 448057 w 7467600"/>
              <a:gd name="connsiteY47" fmla="*/ 5841376 h 6858000"/>
              <a:gd name="connsiteX48" fmla="*/ 51253 w 7467600"/>
              <a:gd name="connsiteY48" fmla="*/ 5631825 h 6858000"/>
              <a:gd name="connsiteX49" fmla="*/ 2606687 w 7467600"/>
              <a:gd name="connsiteY49" fmla="*/ 5630718 h 6858000"/>
              <a:gd name="connsiteX50" fmla="*/ 2645658 w 7467600"/>
              <a:gd name="connsiteY50" fmla="*/ 6640259 h 6858000"/>
              <a:gd name="connsiteX51" fmla="*/ 2606687 w 7467600"/>
              <a:gd name="connsiteY51" fmla="*/ 5630718 h 6858000"/>
              <a:gd name="connsiteX52" fmla="*/ 3642057 w 7467600"/>
              <a:gd name="connsiteY52" fmla="*/ 5573487 h 6858000"/>
              <a:gd name="connsiteX53" fmla="*/ 3632981 w 7467600"/>
              <a:gd name="connsiteY53" fmla="*/ 5579437 h 6858000"/>
              <a:gd name="connsiteX54" fmla="*/ 3382436 w 7467600"/>
              <a:gd name="connsiteY54" fmla="*/ 5952726 h 6858000"/>
              <a:gd name="connsiteX55" fmla="*/ 3191929 w 7467600"/>
              <a:gd name="connsiteY55" fmla="*/ 6662669 h 6858000"/>
              <a:gd name="connsiteX56" fmla="*/ 3369898 w 7467600"/>
              <a:gd name="connsiteY56" fmla="*/ 6081771 h 6858000"/>
              <a:gd name="connsiteX57" fmla="*/ 3642057 w 7467600"/>
              <a:gd name="connsiteY57" fmla="*/ 5573487 h 6858000"/>
              <a:gd name="connsiteX58" fmla="*/ 2650666 w 7467600"/>
              <a:gd name="connsiteY58" fmla="*/ 5530686 h 6858000"/>
              <a:gd name="connsiteX59" fmla="*/ 2650249 w 7467600"/>
              <a:gd name="connsiteY59" fmla="*/ 5532101 h 6858000"/>
              <a:gd name="connsiteX60" fmla="*/ 2663808 w 7467600"/>
              <a:gd name="connsiteY60" fmla="*/ 6535215 h 6858000"/>
              <a:gd name="connsiteX61" fmla="*/ 2665418 w 7467600"/>
              <a:gd name="connsiteY61" fmla="*/ 6132756 h 6858000"/>
              <a:gd name="connsiteX62" fmla="*/ 2650666 w 7467600"/>
              <a:gd name="connsiteY62" fmla="*/ 5530686 h 6858000"/>
              <a:gd name="connsiteX63" fmla="*/ 2680277 w 7467600"/>
              <a:gd name="connsiteY63" fmla="*/ 5479204 h 6858000"/>
              <a:gd name="connsiteX64" fmla="*/ 2678972 w 7467600"/>
              <a:gd name="connsiteY64" fmla="*/ 5481582 h 6858000"/>
              <a:gd name="connsiteX65" fmla="*/ 2696666 w 7467600"/>
              <a:gd name="connsiteY65" fmla="*/ 6133836 h 6858000"/>
              <a:gd name="connsiteX66" fmla="*/ 2695769 w 7467600"/>
              <a:gd name="connsiteY66" fmla="*/ 6390955 h 6858000"/>
              <a:gd name="connsiteX67" fmla="*/ 2739893 w 7467600"/>
              <a:gd name="connsiteY67" fmla="*/ 6108357 h 6858000"/>
              <a:gd name="connsiteX68" fmla="*/ 2680277 w 7467600"/>
              <a:gd name="connsiteY68" fmla="*/ 5479204 h 6858000"/>
              <a:gd name="connsiteX69" fmla="*/ 1132195 w 7467600"/>
              <a:gd name="connsiteY69" fmla="*/ 5467980 h 6858000"/>
              <a:gd name="connsiteX70" fmla="*/ 1679056 w 7467600"/>
              <a:gd name="connsiteY70" fmla="*/ 5516907 h 6858000"/>
              <a:gd name="connsiteX71" fmla="*/ 2128648 w 7467600"/>
              <a:gd name="connsiteY71" fmla="*/ 5474249 h 6858000"/>
              <a:gd name="connsiteX72" fmla="*/ 1825619 w 7467600"/>
              <a:gd name="connsiteY72" fmla="*/ 5478447 h 6858000"/>
              <a:gd name="connsiteX73" fmla="*/ 1737798 w 7467600"/>
              <a:gd name="connsiteY73" fmla="*/ 5483353 h 6858000"/>
              <a:gd name="connsiteX74" fmla="*/ 1132195 w 7467600"/>
              <a:gd name="connsiteY74" fmla="*/ 5467980 h 6858000"/>
              <a:gd name="connsiteX75" fmla="*/ 6844835 w 7467600"/>
              <a:gd name="connsiteY75" fmla="*/ 5424988 h 6858000"/>
              <a:gd name="connsiteX76" fmla="*/ 6879594 w 7467600"/>
              <a:gd name="connsiteY76" fmla="*/ 5424547 h 6858000"/>
              <a:gd name="connsiteX77" fmla="*/ 7379510 w 7467600"/>
              <a:gd name="connsiteY77" fmla="*/ 5755454 h 6858000"/>
              <a:gd name="connsiteX78" fmla="*/ 7467600 w 7467600"/>
              <a:gd name="connsiteY78" fmla="*/ 5845526 h 6858000"/>
              <a:gd name="connsiteX79" fmla="*/ 7467600 w 7467600"/>
              <a:gd name="connsiteY79" fmla="*/ 5925131 h 6858000"/>
              <a:gd name="connsiteX80" fmla="*/ 7271900 w 7467600"/>
              <a:gd name="connsiteY80" fmla="*/ 5734551 h 6858000"/>
              <a:gd name="connsiteX81" fmla="*/ 7015907 w 7467600"/>
              <a:gd name="connsiteY81" fmla="*/ 5541548 h 6858000"/>
              <a:gd name="connsiteX82" fmla="*/ 7259646 w 7467600"/>
              <a:gd name="connsiteY82" fmla="*/ 5765985 h 6858000"/>
              <a:gd name="connsiteX83" fmla="*/ 7467600 w 7467600"/>
              <a:gd name="connsiteY83" fmla="*/ 5971257 h 6858000"/>
              <a:gd name="connsiteX84" fmla="*/ 7467600 w 7467600"/>
              <a:gd name="connsiteY84" fmla="*/ 6012219 h 6858000"/>
              <a:gd name="connsiteX85" fmla="*/ 7240170 w 7467600"/>
              <a:gd name="connsiteY85" fmla="*/ 5787985 h 6858000"/>
              <a:gd name="connsiteX86" fmla="*/ 6946849 w 7467600"/>
              <a:gd name="connsiteY86" fmla="*/ 5523271 h 6858000"/>
              <a:gd name="connsiteX87" fmla="*/ 6946972 w 7467600"/>
              <a:gd name="connsiteY87" fmla="*/ 5526491 h 6858000"/>
              <a:gd name="connsiteX88" fmla="*/ 7105827 w 7467600"/>
              <a:gd name="connsiteY88" fmla="*/ 5718700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1456157 w 7467600"/>
              <a:gd name="connsiteY101" fmla="*/ 5371404 h 6858000"/>
              <a:gd name="connsiteX102" fmla="*/ 1244432 w 7467600"/>
              <a:gd name="connsiteY102" fmla="*/ 5385601 h 6858000"/>
              <a:gd name="connsiteX103" fmla="*/ 973990 w 7467600"/>
              <a:gd name="connsiteY103" fmla="*/ 5424940 h 6858000"/>
              <a:gd name="connsiteX104" fmla="*/ 1103809 w 7467600"/>
              <a:gd name="connsiteY104" fmla="*/ 5433720 h 6858000"/>
              <a:gd name="connsiteX105" fmla="*/ 1123454 w 7467600"/>
              <a:gd name="connsiteY105" fmla="*/ 5435727 h 6858000"/>
              <a:gd name="connsiteX106" fmla="*/ 1737017 w 7467600"/>
              <a:gd name="connsiteY106" fmla="*/ 5452183 h 6858000"/>
              <a:gd name="connsiteX107" fmla="*/ 1824397 w 7467600"/>
              <a:gd name="connsiteY107" fmla="*/ 5447757 h 6858000"/>
              <a:gd name="connsiteX108" fmla="*/ 2070059 w 7467600"/>
              <a:gd name="connsiteY108" fmla="*/ 5441660 h 6858000"/>
              <a:gd name="connsiteX109" fmla="*/ 1456157 w 7467600"/>
              <a:gd name="connsiteY109" fmla="*/ 5371404 h 6858000"/>
              <a:gd name="connsiteX110" fmla="*/ 4988186 w 7467600"/>
              <a:gd name="connsiteY110" fmla="*/ 5216467 h 6858000"/>
              <a:gd name="connsiteX111" fmla="*/ 4777334 w 7467600"/>
              <a:gd name="connsiteY111" fmla="*/ 5406072 h 6858000"/>
              <a:gd name="connsiteX112" fmla="*/ 4718341 w 7467600"/>
              <a:gd name="connsiteY112" fmla="*/ 5468043 h 6858000"/>
              <a:gd name="connsiteX113" fmla="*/ 4604655 w 7467600"/>
              <a:gd name="connsiteY113" fmla="*/ 5583434 h 6858000"/>
              <a:gd name="connsiteX114" fmla="*/ 4565074 w 7467600"/>
              <a:gd name="connsiteY114" fmla="*/ 5618550 h 6858000"/>
              <a:gd name="connsiteX115" fmla="*/ 4988186 w 7467600"/>
              <a:gd name="connsiteY115" fmla="*/ 5216467 h 6858000"/>
              <a:gd name="connsiteX116" fmla="*/ 4978032 w 7467600"/>
              <a:gd name="connsiteY116" fmla="*/ 5183809 h 6858000"/>
              <a:gd name="connsiteX117" fmla="*/ 4463413 w 7467600"/>
              <a:gd name="connsiteY117" fmla="*/ 5615162 h 6858000"/>
              <a:gd name="connsiteX118" fmla="*/ 4358134 w 7467600"/>
              <a:gd name="connsiteY118" fmla="*/ 5742791 h 6858000"/>
              <a:gd name="connsiteX119" fmla="*/ 4376219 w 7467600"/>
              <a:gd name="connsiteY119" fmla="*/ 5729027 h 6858000"/>
              <a:gd name="connsiteX120" fmla="*/ 4582340 w 7467600"/>
              <a:gd name="connsiteY120" fmla="*/ 5561037 h 6858000"/>
              <a:gd name="connsiteX121" fmla="*/ 4694684 w 7467600"/>
              <a:gd name="connsiteY121" fmla="*/ 5447098 h 6858000"/>
              <a:gd name="connsiteX122" fmla="*/ 4754123 w 7467600"/>
              <a:gd name="connsiteY122" fmla="*/ 5384643 h 6858000"/>
              <a:gd name="connsiteX123" fmla="*/ 4978032 w 7467600"/>
              <a:gd name="connsiteY123" fmla="*/ 5183809 h 6858000"/>
              <a:gd name="connsiteX124" fmla="*/ 1903353 w 7467600"/>
              <a:gd name="connsiteY124" fmla="*/ 5044827 h 6858000"/>
              <a:gd name="connsiteX125" fmla="*/ 1936931 w 7467600"/>
              <a:gd name="connsiteY125" fmla="*/ 5093954 h 6858000"/>
              <a:gd name="connsiteX126" fmla="*/ 2195868 w 7467600"/>
              <a:gd name="connsiteY126" fmla="*/ 5396574 h 6858000"/>
              <a:gd name="connsiteX127" fmla="*/ 2088852 w 7467600"/>
              <a:gd name="connsiteY127" fmla="*/ 5166123 h 6858000"/>
              <a:gd name="connsiteX128" fmla="*/ 1958241 w 7467600"/>
              <a:gd name="connsiteY128" fmla="*/ 5067955 h 6858000"/>
              <a:gd name="connsiteX129" fmla="*/ 1903353 w 7467600"/>
              <a:gd name="connsiteY129" fmla="*/ 5044827 h 6858000"/>
              <a:gd name="connsiteX130" fmla="*/ 1979378 w 7467600"/>
              <a:gd name="connsiteY130" fmla="*/ 4769504 h 6858000"/>
              <a:gd name="connsiteX131" fmla="*/ 2882120 w 7467600"/>
              <a:gd name="connsiteY131" fmla="*/ 5064547 h 6858000"/>
              <a:gd name="connsiteX132" fmla="*/ 2793103 w 7467600"/>
              <a:gd name="connsiteY132" fmla="*/ 5039699 h 6858000"/>
              <a:gd name="connsiteX133" fmla="*/ 2770041 w 7467600"/>
              <a:gd name="connsiteY133" fmla="*/ 5033634 h 6858000"/>
              <a:gd name="connsiteX134" fmla="*/ 1979378 w 7467600"/>
              <a:gd name="connsiteY134" fmla="*/ 4769504 h 6858000"/>
              <a:gd name="connsiteX135" fmla="*/ 1927410 w 7467600"/>
              <a:gd name="connsiteY135" fmla="*/ 4716164 h 6858000"/>
              <a:gd name="connsiteX136" fmla="*/ 1959587 w 7467600"/>
              <a:gd name="connsiteY136" fmla="*/ 4728849 h 6858000"/>
              <a:gd name="connsiteX137" fmla="*/ 2777707 w 7467600"/>
              <a:gd name="connsiteY137" fmla="*/ 5003991 h 6858000"/>
              <a:gd name="connsiteX138" fmla="*/ 2800768 w 7467600"/>
              <a:gd name="connsiteY138" fmla="*/ 5010056 h 6858000"/>
              <a:gd name="connsiteX139" fmla="*/ 2879408 w 7467600"/>
              <a:gd name="connsiteY139" fmla="*/ 5031590 h 6858000"/>
              <a:gd name="connsiteX140" fmla="*/ 2862295 w 7467600"/>
              <a:gd name="connsiteY140" fmla="*/ 5022958 h 6858000"/>
              <a:gd name="connsiteX141" fmla="*/ 2813343 w 7467600"/>
              <a:gd name="connsiteY141" fmla="*/ 4998369 h 6858000"/>
              <a:gd name="connsiteX142" fmla="*/ 2646245 w 7467600"/>
              <a:gd name="connsiteY142" fmla="*/ 4930999 h 6858000"/>
              <a:gd name="connsiteX143" fmla="*/ 1999243 w 7467600"/>
              <a:gd name="connsiteY143" fmla="*/ 4730524 h 6858000"/>
              <a:gd name="connsiteX144" fmla="*/ 1979527 w 7467600"/>
              <a:gd name="connsiteY144" fmla="*/ 4726651 h 6858000"/>
              <a:gd name="connsiteX145" fmla="*/ 1927410 w 7467600"/>
              <a:gd name="connsiteY145" fmla="*/ 4716164 h 6858000"/>
              <a:gd name="connsiteX146" fmla="*/ 1997014 w 7467600"/>
              <a:gd name="connsiteY146" fmla="*/ 4698007 h 6858000"/>
              <a:gd name="connsiteX147" fmla="*/ 2005458 w 7467600"/>
              <a:gd name="connsiteY147" fmla="*/ 4699540 h 6858000"/>
              <a:gd name="connsiteX148" fmla="*/ 2657186 w 7467600"/>
              <a:gd name="connsiteY148" fmla="*/ 4901687 h 6858000"/>
              <a:gd name="connsiteX149" fmla="*/ 2826662 w 7467600"/>
              <a:gd name="connsiteY149" fmla="*/ 4970362 h 6858000"/>
              <a:gd name="connsiteX150" fmla="*/ 2876100 w 7467600"/>
              <a:gd name="connsiteY150" fmla="*/ 4995397 h 6858000"/>
              <a:gd name="connsiteX151" fmla="*/ 3042600 w 7467600"/>
              <a:gd name="connsiteY151" fmla="*/ 5059532 h 6858000"/>
              <a:gd name="connsiteX152" fmla="*/ 1997014 w 7467600"/>
              <a:gd name="connsiteY152" fmla="*/ 4698007 h 6858000"/>
              <a:gd name="connsiteX153" fmla="*/ 2305292 w 7467600"/>
              <a:gd name="connsiteY153" fmla="*/ 4219492 h 6858000"/>
              <a:gd name="connsiteX154" fmla="*/ 3360922 w 7467600"/>
              <a:gd name="connsiteY154" fmla="*/ 4529373 h 6858000"/>
              <a:gd name="connsiteX155" fmla="*/ 3492420 w 7467600"/>
              <a:gd name="connsiteY155" fmla="*/ 4510145 h 6858000"/>
              <a:gd name="connsiteX156" fmla="*/ 3364086 w 7467600"/>
              <a:gd name="connsiteY156" fmla="*/ 4480340 h 6858000"/>
              <a:gd name="connsiteX157" fmla="*/ 3225818 w 7467600"/>
              <a:gd name="connsiteY157" fmla="*/ 4411822 h 6858000"/>
              <a:gd name="connsiteX158" fmla="*/ 3129696 w 7467600"/>
              <a:gd name="connsiteY158" fmla="*/ 4360704 h 6858000"/>
              <a:gd name="connsiteX159" fmla="*/ 2814545 w 7467600"/>
              <a:gd name="connsiteY159" fmla="*/ 4282955 h 6858000"/>
              <a:gd name="connsiteX160" fmla="*/ 2305292 w 7467600"/>
              <a:gd name="connsiteY160" fmla="*/ 4219492 h 6858000"/>
              <a:gd name="connsiteX161" fmla="*/ 2626982 w 7467600"/>
              <a:gd name="connsiteY161" fmla="*/ 4206450 h 6858000"/>
              <a:gd name="connsiteX162" fmla="*/ 2490617 w 7467600"/>
              <a:gd name="connsiteY162" fmla="*/ 4206951 h 6858000"/>
              <a:gd name="connsiteX163" fmla="*/ 2819869 w 7467600"/>
              <a:gd name="connsiteY163" fmla="*/ 4252936 h 6858000"/>
              <a:gd name="connsiteX164" fmla="*/ 3143018 w 7467600"/>
              <a:gd name="connsiteY164" fmla="*/ 4332698 h 6858000"/>
              <a:gd name="connsiteX165" fmla="*/ 3241520 w 7467600"/>
              <a:gd name="connsiteY165" fmla="*/ 4385112 h 6858000"/>
              <a:gd name="connsiteX166" fmla="*/ 3374575 w 7467600"/>
              <a:gd name="connsiteY166" fmla="*/ 4451517 h 6858000"/>
              <a:gd name="connsiteX167" fmla="*/ 3505221 w 7467600"/>
              <a:gd name="connsiteY167" fmla="*/ 4480757 h 6858000"/>
              <a:gd name="connsiteX168" fmla="*/ 2626982 w 7467600"/>
              <a:gd name="connsiteY168" fmla="*/ 4206450 h 6858000"/>
              <a:gd name="connsiteX169" fmla="*/ 1310106 w 7467600"/>
              <a:gd name="connsiteY169" fmla="*/ 3943217 h 6858000"/>
              <a:gd name="connsiteX170" fmla="*/ 854994 w 7467600"/>
              <a:gd name="connsiteY170" fmla="*/ 4399136 h 6858000"/>
              <a:gd name="connsiteX171" fmla="*/ 742462 w 7467600"/>
              <a:gd name="connsiteY171" fmla="*/ 4594648 h 6858000"/>
              <a:gd name="connsiteX172" fmla="*/ 820602 w 7467600"/>
              <a:gd name="connsiteY172" fmla="*/ 4485915 h 6858000"/>
              <a:gd name="connsiteX173" fmla="*/ 878295 w 7467600"/>
              <a:gd name="connsiteY173" fmla="*/ 4403594 h 6858000"/>
              <a:gd name="connsiteX174" fmla="*/ 1240607 w 7467600"/>
              <a:gd name="connsiteY174" fmla="*/ 4010401 h 6858000"/>
              <a:gd name="connsiteX175" fmla="*/ 1310106 w 7467600"/>
              <a:gd name="connsiteY175" fmla="*/ 3943217 h 6858000"/>
              <a:gd name="connsiteX176" fmla="*/ 1423113 w 7467600"/>
              <a:gd name="connsiteY176" fmla="*/ 3874565 h 6858000"/>
              <a:gd name="connsiteX177" fmla="*/ 1260565 w 7467600"/>
              <a:gd name="connsiteY177" fmla="*/ 4031982 h 6858000"/>
              <a:gd name="connsiteX178" fmla="*/ 901900 w 7467600"/>
              <a:gd name="connsiteY178" fmla="*/ 4421236 h 6858000"/>
              <a:gd name="connsiteX179" fmla="*/ 845044 w 7467600"/>
              <a:gd name="connsiteY179" fmla="*/ 4502436 h 6858000"/>
              <a:gd name="connsiteX180" fmla="*/ 685926 w 7467600"/>
              <a:gd name="connsiteY180" fmla="*/ 4703069 h 6858000"/>
              <a:gd name="connsiteX181" fmla="*/ 684248 w 7467600"/>
              <a:gd name="connsiteY181" fmla="*/ 4706721 h 6858000"/>
              <a:gd name="connsiteX182" fmla="*/ 1423113 w 7467600"/>
              <a:gd name="connsiteY182" fmla="*/ 3874565 h 6858000"/>
              <a:gd name="connsiteX183" fmla="*/ 3316479 w 7467600"/>
              <a:gd name="connsiteY183" fmla="*/ 3872136 h 6858000"/>
              <a:gd name="connsiteX184" fmla="*/ 3546806 w 7467600"/>
              <a:gd name="connsiteY184" fmla="*/ 4356139 h 6858000"/>
              <a:gd name="connsiteX185" fmla="*/ 3364433 w 7467600"/>
              <a:gd name="connsiteY185" fmla="*/ 3953121 h 6858000"/>
              <a:gd name="connsiteX186" fmla="*/ 3316479 w 7467600"/>
              <a:gd name="connsiteY186" fmla="*/ 3872136 h 6858000"/>
              <a:gd name="connsiteX187" fmla="*/ 3291335 w 7467600"/>
              <a:gd name="connsiteY187" fmla="*/ 3767420 h 6858000"/>
              <a:gd name="connsiteX188" fmla="*/ 3390805 w 7467600"/>
              <a:gd name="connsiteY188" fmla="*/ 3937163 h 6858000"/>
              <a:gd name="connsiteX189" fmla="*/ 3579062 w 7467600"/>
              <a:gd name="connsiteY189" fmla="*/ 4359040 h 6858000"/>
              <a:gd name="connsiteX190" fmla="*/ 3467355 w 7467600"/>
              <a:gd name="connsiteY190" fmla="*/ 3988130 h 6858000"/>
              <a:gd name="connsiteX191" fmla="*/ 3310753 w 7467600"/>
              <a:gd name="connsiteY191" fmla="*/ 3787140 h 6858000"/>
              <a:gd name="connsiteX192" fmla="*/ 3291335 w 7467600"/>
              <a:gd name="connsiteY192" fmla="*/ 3767420 h 6858000"/>
              <a:gd name="connsiteX193" fmla="*/ 1635889 w 7467600"/>
              <a:gd name="connsiteY193" fmla="*/ 3709494 h 6858000"/>
              <a:gd name="connsiteX194" fmla="*/ 1634800 w 7467600"/>
              <a:gd name="connsiteY194" fmla="*/ 3731111 h 6858000"/>
              <a:gd name="connsiteX195" fmla="*/ 1635889 w 7467600"/>
              <a:gd name="connsiteY195" fmla="*/ 3709494 h 6858000"/>
              <a:gd name="connsiteX196" fmla="*/ 1510397 w 7467600"/>
              <a:gd name="connsiteY196" fmla="*/ 3684705 h 6858000"/>
              <a:gd name="connsiteX197" fmla="*/ 1146550 w 7467600"/>
              <a:gd name="connsiteY197" fmla="*/ 3802012 h 6858000"/>
              <a:gd name="connsiteX198" fmla="*/ 698834 w 7467600"/>
              <a:gd name="connsiteY198" fmla="*/ 3952272 h 6858000"/>
              <a:gd name="connsiteX199" fmla="*/ 34256 w 7467600"/>
              <a:gd name="connsiteY199" fmla="*/ 4347603 h 6858000"/>
              <a:gd name="connsiteX200" fmla="*/ 527241 w 7467600"/>
              <a:gd name="connsiteY200" fmla="*/ 4065078 h 6858000"/>
              <a:gd name="connsiteX201" fmla="*/ 1510397 w 7467600"/>
              <a:gd name="connsiteY201" fmla="*/ 3684705 h 6858000"/>
              <a:gd name="connsiteX202" fmla="*/ 1313114 w 7467600"/>
              <a:gd name="connsiteY202" fmla="*/ 3655216 h 6858000"/>
              <a:gd name="connsiteX203" fmla="*/ 1109304 w 7467600"/>
              <a:gd name="connsiteY203" fmla="*/ 3669030 h 6858000"/>
              <a:gd name="connsiteX204" fmla="*/ 8129 w 7467600"/>
              <a:gd name="connsiteY204" fmla="*/ 4330519 h 6858000"/>
              <a:gd name="connsiteX205" fmla="*/ 687572 w 7467600"/>
              <a:gd name="connsiteY205" fmla="*/ 3925629 h 6858000"/>
              <a:gd name="connsiteX206" fmla="*/ 1138365 w 7467600"/>
              <a:gd name="connsiteY206" fmla="*/ 3774515 h 6858000"/>
              <a:gd name="connsiteX207" fmla="*/ 1505579 w 7467600"/>
              <a:gd name="connsiteY207" fmla="*/ 3655526 h 6858000"/>
              <a:gd name="connsiteX208" fmla="*/ 1313114 w 7467600"/>
              <a:gd name="connsiteY208" fmla="*/ 3655216 h 6858000"/>
              <a:gd name="connsiteX209" fmla="*/ 3655073 w 7467600"/>
              <a:gd name="connsiteY209" fmla="*/ 3650884 h 6858000"/>
              <a:gd name="connsiteX210" fmla="*/ 3989938 w 7467600"/>
              <a:gd name="connsiteY210" fmla="*/ 3991685 h 6858000"/>
              <a:gd name="connsiteX211" fmla="*/ 4393907 w 7467600"/>
              <a:gd name="connsiteY211" fmla="*/ 4261258 h 6858000"/>
              <a:gd name="connsiteX212" fmla="*/ 4648051 w 7467600"/>
              <a:gd name="connsiteY212" fmla="*/ 4374051 h 6858000"/>
              <a:gd name="connsiteX213" fmla="*/ 4383389 w 7467600"/>
              <a:gd name="connsiteY213" fmla="*/ 4184369 h 6858000"/>
              <a:gd name="connsiteX214" fmla="*/ 4165508 w 7467600"/>
              <a:gd name="connsiteY214" fmla="*/ 4035196 h 6858000"/>
              <a:gd name="connsiteX215" fmla="*/ 4068162 w 7467600"/>
              <a:gd name="connsiteY215" fmla="*/ 3953394 h 6858000"/>
              <a:gd name="connsiteX216" fmla="*/ 3981416 w 7467600"/>
              <a:gd name="connsiteY216" fmla="*/ 3880482 h 6858000"/>
              <a:gd name="connsiteX217" fmla="*/ 3800147 w 7467600"/>
              <a:gd name="connsiteY217" fmla="*/ 3749872 h 6858000"/>
              <a:gd name="connsiteX218" fmla="*/ 3655073 w 7467600"/>
              <a:gd name="connsiteY218" fmla="*/ 3650884 h 6858000"/>
              <a:gd name="connsiteX219" fmla="*/ 3670252 w 7467600"/>
              <a:gd name="connsiteY219" fmla="*/ 3622798 h 6858000"/>
              <a:gd name="connsiteX220" fmla="*/ 3817258 w 7467600"/>
              <a:gd name="connsiteY220" fmla="*/ 3723577 h 6858000"/>
              <a:gd name="connsiteX221" fmla="*/ 4000461 w 7467600"/>
              <a:gd name="connsiteY221" fmla="*/ 3855966 h 6858000"/>
              <a:gd name="connsiteX222" fmla="*/ 4088180 w 7467600"/>
              <a:gd name="connsiteY222" fmla="*/ 3929774 h 6858000"/>
              <a:gd name="connsiteX223" fmla="*/ 4184555 w 7467600"/>
              <a:gd name="connsiteY223" fmla="*/ 4010683 h 6858000"/>
              <a:gd name="connsiteX224" fmla="*/ 4399563 w 7467600"/>
              <a:gd name="connsiteY224" fmla="*/ 4158106 h 6858000"/>
              <a:gd name="connsiteX225" fmla="*/ 4684469 w 7467600"/>
              <a:gd name="connsiteY225" fmla="*/ 4364680 h 6858000"/>
              <a:gd name="connsiteX226" fmla="*/ 4690271 w 7467600"/>
              <a:gd name="connsiteY226" fmla="*/ 4370034 h 6858000"/>
              <a:gd name="connsiteX227" fmla="*/ 4136093 w 7467600"/>
              <a:gd name="connsiteY227" fmla="*/ 3858466 h 6858000"/>
              <a:gd name="connsiteX228" fmla="*/ 3670252 w 7467600"/>
              <a:gd name="connsiteY228" fmla="*/ 3622798 h 6858000"/>
              <a:gd name="connsiteX229" fmla="*/ 4440129 w 7467600"/>
              <a:gd name="connsiteY229" fmla="*/ 3448571 h 6858000"/>
              <a:gd name="connsiteX230" fmla="*/ 4856525 w 7467600"/>
              <a:gd name="connsiteY230" fmla="*/ 3915351 h 6858000"/>
              <a:gd name="connsiteX231" fmla="*/ 5059055 w 7467600"/>
              <a:gd name="connsiteY231" fmla="*/ 4108918 h 6858000"/>
              <a:gd name="connsiteX232" fmla="*/ 5290070 w 7467600"/>
              <a:gd name="connsiteY232" fmla="*/ 4263619 h 6858000"/>
              <a:gd name="connsiteX233" fmla="*/ 4834991 w 7467600"/>
              <a:gd name="connsiteY233" fmla="*/ 3830985 h 6858000"/>
              <a:gd name="connsiteX234" fmla="*/ 4440129 w 7467600"/>
              <a:gd name="connsiteY234" fmla="*/ 3448571 h 6858000"/>
              <a:gd name="connsiteX235" fmla="*/ 4441737 w 7467600"/>
              <a:gd name="connsiteY235" fmla="*/ 3399734 h 6858000"/>
              <a:gd name="connsiteX236" fmla="*/ 4431236 w 7467600"/>
              <a:gd name="connsiteY236" fmla="*/ 3400954 h 6858000"/>
              <a:gd name="connsiteX237" fmla="*/ 4557150 w 7467600"/>
              <a:gd name="connsiteY237" fmla="*/ 3510023 h 6858000"/>
              <a:gd name="connsiteX238" fmla="*/ 4856936 w 7467600"/>
              <a:gd name="connsiteY238" fmla="*/ 3809146 h 6858000"/>
              <a:gd name="connsiteX239" fmla="*/ 5111996 w 7467600"/>
              <a:gd name="connsiteY239" fmla="*/ 4065759 h 6858000"/>
              <a:gd name="connsiteX240" fmla="*/ 5388878 w 7467600"/>
              <a:gd name="connsiteY240" fmla="*/ 4300185 h 6858000"/>
              <a:gd name="connsiteX241" fmla="*/ 5425556 w 7467600"/>
              <a:gd name="connsiteY241" fmla="*/ 4308967 h 6858000"/>
              <a:gd name="connsiteX242" fmla="*/ 4943646 w 7467600"/>
              <a:gd name="connsiteY242" fmla="*/ 3822916 h 6858000"/>
              <a:gd name="connsiteX243" fmla="*/ 4594837 w 7467600"/>
              <a:gd name="connsiteY243" fmla="*/ 3532274 h 6858000"/>
              <a:gd name="connsiteX244" fmla="*/ 4441737 w 7467600"/>
              <a:gd name="connsiteY244" fmla="*/ 3399734 h 6858000"/>
              <a:gd name="connsiteX245" fmla="*/ 5425834 w 7467600"/>
              <a:gd name="connsiteY245" fmla="*/ 3162785 h 6858000"/>
              <a:gd name="connsiteX246" fmla="*/ 5401644 w 7467600"/>
              <a:gd name="connsiteY246" fmla="*/ 3617847 h 6858000"/>
              <a:gd name="connsiteX247" fmla="*/ 5467256 w 7467600"/>
              <a:gd name="connsiteY247" fmla="*/ 4175494 h 6858000"/>
              <a:gd name="connsiteX248" fmla="*/ 5448069 w 7467600"/>
              <a:gd name="connsiteY248" fmla="*/ 3567554 h 6858000"/>
              <a:gd name="connsiteX249" fmla="*/ 5425834 w 7467600"/>
              <a:gd name="connsiteY249" fmla="*/ 3162785 h 6858000"/>
              <a:gd name="connsiteX250" fmla="*/ 1318687 w 7467600"/>
              <a:gd name="connsiteY250" fmla="*/ 3113840 h 6858000"/>
              <a:gd name="connsiteX251" fmla="*/ 1066793 w 7467600"/>
              <a:gd name="connsiteY251" fmla="*/ 3212171 h 6858000"/>
              <a:gd name="connsiteX252" fmla="*/ 993319 w 7467600"/>
              <a:gd name="connsiteY252" fmla="*/ 3247648 h 6858000"/>
              <a:gd name="connsiteX253" fmla="*/ 853081 w 7467600"/>
              <a:gd name="connsiteY253" fmla="*/ 3312410 h 6858000"/>
              <a:gd name="connsiteX254" fmla="*/ 805957 w 7467600"/>
              <a:gd name="connsiteY254" fmla="*/ 3330443 h 6858000"/>
              <a:gd name="connsiteX255" fmla="*/ 1318687 w 7467600"/>
              <a:gd name="connsiteY255" fmla="*/ 3113840 h 6858000"/>
              <a:gd name="connsiteX256" fmla="*/ 5453702 w 7467600"/>
              <a:gd name="connsiteY256" fmla="*/ 3090882 h 6858000"/>
              <a:gd name="connsiteX257" fmla="*/ 5480135 w 7467600"/>
              <a:gd name="connsiteY257" fmla="*/ 3565802 h 6858000"/>
              <a:gd name="connsiteX258" fmla="*/ 5499023 w 7467600"/>
              <a:gd name="connsiteY258" fmla="*/ 4166310 h 6858000"/>
              <a:gd name="connsiteX259" fmla="*/ 5547022 w 7467600"/>
              <a:gd name="connsiteY259" fmla="*/ 3607838 h 6858000"/>
              <a:gd name="connsiteX260" fmla="*/ 5515964 w 7467600"/>
              <a:gd name="connsiteY260" fmla="*/ 3378541 h 6858000"/>
              <a:gd name="connsiteX261" fmla="*/ 5453702 w 7467600"/>
              <a:gd name="connsiteY261" fmla="*/ 3090882 h 6858000"/>
              <a:gd name="connsiteX262" fmla="*/ 1238695 w 7467600"/>
              <a:gd name="connsiteY262" fmla="*/ 3076820 h 6858000"/>
              <a:gd name="connsiteX263" fmla="*/ 716371 w 7467600"/>
              <a:gd name="connsiteY263" fmla="*/ 3293249 h 6858000"/>
              <a:gd name="connsiteX264" fmla="*/ 579522 w 7467600"/>
              <a:gd name="connsiteY264" fmla="*/ 3371759 h 6858000"/>
              <a:gd name="connsiteX265" fmla="*/ 600288 w 7467600"/>
              <a:gd name="connsiteY265" fmla="*/ 3365555 h 6858000"/>
              <a:gd name="connsiteX266" fmla="*/ 840692 w 7467600"/>
              <a:gd name="connsiteY266" fmla="*/ 3284921 h 6858000"/>
              <a:gd name="connsiteX267" fmla="*/ 979248 w 7467600"/>
              <a:gd name="connsiteY267" fmla="*/ 3221003 h 6858000"/>
              <a:gd name="connsiteX268" fmla="*/ 1053282 w 7467600"/>
              <a:gd name="connsiteY268" fmla="*/ 3185247 h 6858000"/>
              <a:gd name="connsiteX269" fmla="*/ 1320603 w 7467600"/>
              <a:gd name="connsiteY269" fmla="*/ 3081281 h 6858000"/>
              <a:gd name="connsiteX270" fmla="*/ 1238695 w 7467600"/>
              <a:gd name="connsiteY270" fmla="*/ 3076820 h 6858000"/>
              <a:gd name="connsiteX271" fmla="*/ 5425627 w 7467600"/>
              <a:gd name="connsiteY271" fmla="*/ 2954192 h 6858000"/>
              <a:gd name="connsiteX272" fmla="*/ 5470770 w 7467600"/>
              <a:gd name="connsiteY272" fmla="*/ 3005435 h 6858000"/>
              <a:gd name="connsiteX273" fmla="*/ 5519779 w 7467600"/>
              <a:gd name="connsiteY273" fmla="*/ 4359223 h 6858000"/>
              <a:gd name="connsiteX274" fmla="*/ 5520293 w 7467600"/>
              <a:gd name="connsiteY274" fmla="*/ 4360602 h 6858000"/>
              <a:gd name="connsiteX275" fmla="*/ 5767221 w 7467600"/>
              <a:gd name="connsiteY275" fmla="*/ 4665564 h 6858000"/>
              <a:gd name="connsiteX276" fmla="*/ 6937169 w 7467600"/>
              <a:gd name="connsiteY276" fmla="*/ 4815941 h 6858000"/>
              <a:gd name="connsiteX277" fmla="*/ 6953922 w 7467600"/>
              <a:gd name="connsiteY277" fmla="*/ 4890068 h 6858000"/>
              <a:gd name="connsiteX278" fmla="*/ 6071359 w 7467600"/>
              <a:gd name="connsiteY278" fmla="*/ 4770770 h 6858000"/>
              <a:gd name="connsiteX279" fmla="*/ 6038839 w 7467600"/>
              <a:gd name="connsiteY279" fmla="*/ 4764474 h 6858000"/>
              <a:gd name="connsiteX280" fmla="*/ 6038706 w 7467600"/>
              <a:gd name="connsiteY280" fmla="*/ 4763847 h 6858000"/>
              <a:gd name="connsiteX281" fmla="*/ 6037784 w 7467600"/>
              <a:gd name="connsiteY281" fmla="*/ 4764270 h 6858000"/>
              <a:gd name="connsiteX282" fmla="*/ 6038839 w 7467600"/>
              <a:gd name="connsiteY282" fmla="*/ 4764474 h 6858000"/>
              <a:gd name="connsiteX283" fmla="*/ 6040338 w 7467600"/>
              <a:gd name="connsiteY283" fmla="*/ 4771418 h 6858000"/>
              <a:gd name="connsiteX284" fmla="*/ 6024488 w 7467600"/>
              <a:gd name="connsiteY284" fmla="*/ 4809903 h 6858000"/>
              <a:gd name="connsiteX285" fmla="*/ 5599771 w 7467600"/>
              <a:gd name="connsiteY285" fmla="*/ 5509652 h 6858000"/>
              <a:gd name="connsiteX286" fmla="*/ 5548843 w 7467600"/>
              <a:gd name="connsiteY286" fmla="*/ 5563845 h 6858000"/>
              <a:gd name="connsiteX287" fmla="*/ 5940952 w 7467600"/>
              <a:gd name="connsiteY287" fmla="*/ 6250028 h 6858000"/>
              <a:gd name="connsiteX288" fmla="*/ 6043441 w 7467600"/>
              <a:gd name="connsiteY288" fmla="*/ 6665847 h 6858000"/>
              <a:gd name="connsiteX289" fmla="*/ 6093432 w 7467600"/>
              <a:gd name="connsiteY289" fmla="*/ 6858000 h 6858000"/>
              <a:gd name="connsiteX290" fmla="*/ 6034344 w 7467600"/>
              <a:gd name="connsiteY290" fmla="*/ 6858000 h 6858000"/>
              <a:gd name="connsiteX291" fmla="*/ 6026679 w 7467600"/>
              <a:gd name="connsiteY291" fmla="*/ 6836959 h 6858000"/>
              <a:gd name="connsiteX292" fmla="*/ 5800441 w 7467600"/>
              <a:gd name="connsiteY292" fmla="*/ 6335286 h 6858000"/>
              <a:gd name="connsiteX293" fmla="*/ 5526562 w 7467600"/>
              <a:gd name="connsiteY293" fmla="*/ 5705388 h 6858000"/>
              <a:gd name="connsiteX294" fmla="*/ 5519640 w 7467600"/>
              <a:gd name="connsiteY294" fmla="*/ 5683774 h 6858000"/>
              <a:gd name="connsiteX295" fmla="*/ 5844559 w 7467600"/>
              <a:gd name="connsiteY295" fmla="*/ 6553349 h 6858000"/>
              <a:gd name="connsiteX296" fmla="*/ 5975994 w 7467600"/>
              <a:gd name="connsiteY296" fmla="*/ 6858000 h 6858000"/>
              <a:gd name="connsiteX297" fmla="*/ 5898547 w 7467600"/>
              <a:gd name="connsiteY297" fmla="*/ 6858000 h 6858000"/>
              <a:gd name="connsiteX298" fmla="*/ 5682041 w 7467600"/>
              <a:gd name="connsiteY298" fmla="*/ 6355860 h 6858000"/>
              <a:gd name="connsiteX299" fmla="*/ 5461758 w 7467600"/>
              <a:gd name="connsiteY299" fmla="*/ 5820220 h 6858000"/>
              <a:gd name="connsiteX300" fmla="*/ 5237282 w 7467600"/>
              <a:gd name="connsiteY300" fmla="*/ 6579086 h 6858000"/>
              <a:gd name="connsiteX301" fmla="*/ 5115009 w 7467600"/>
              <a:gd name="connsiteY301" fmla="*/ 6858000 h 6858000"/>
              <a:gd name="connsiteX302" fmla="*/ 5028074 w 7467600"/>
              <a:gd name="connsiteY302" fmla="*/ 6858000 h 6858000"/>
              <a:gd name="connsiteX303" fmla="*/ 5079508 w 7467600"/>
              <a:gd name="connsiteY303" fmla="*/ 6749074 h 6858000"/>
              <a:gd name="connsiteX304" fmla="*/ 5371846 w 7467600"/>
              <a:gd name="connsiteY304" fmla="*/ 5924413 h 6858000"/>
              <a:gd name="connsiteX305" fmla="*/ 5270512 w 7467600"/>
              <a:gd name="connsiteY305" fmla="*/ 6138975 h 6858000"/>
              <a:gd name="connsiteX306" fmla="*/ 5062409 w 7467600"/>
              <a:gd name="connsiteY306" fmla="*/ 6653544 h 6858000"/>
              <a:gd name="connsiteX307" fmla="*/ 5036628 w 7467600"/>
              <a:gd name="connsiteY307" fmla="*/ 6754247 h 6858000"/>
              <a:gd name="connsiteX308" fmla="*/ 5009112 w 7467600"/>
              <a:gd name="connsiteY308" fmla="*/ 6858000 h 6858000"/>
              <a:gd name="connsiteX309" fmla="*/ 4976679 w 7467600"/>
              <a:gd name="connsiteY309" fmla="*/ 6858000 h 6858000"/>
              <a:gd name="connsiteX310" fmla="*/ 5006537 w 7467600"/>
              <a:gd name="connsiteY310" fmla="*/ 6747068 h 6858000"/>
              <a:gd name="connsiteX311" fmla="*/ 5032723 w 7467600"/>
              <a:gd name="connsiteY311" fmla="*/ 6644957 h 6858000"/>
              <a:gd name="connsiteX312" fmla="*/ 5242949 w 7467600"/>
              <a:gd name="connsiteY312" fmla="*/ 6125175 h 6858000"/>
              <a:gd name="connsiteX313" fmla="*/ 5286321 w 7467600"/>
              <a:gd name="connsiteY313" fmla="*/ 6033555 h 6858000"/>
              <a:gd name="connsiteX314" fmla="*/ 5008210 w 7467600"/>
              <a:gd name="connsiteY314" fmla="*/ 6649194 h 6858000"/>
              <a:gd name="connsiteX315" fmla="*/ 4986321 w 7467600"/>
              <a:gd name="connsiteY315" fmla="*/ 6765687 h 6858000"/>
              <a:gd name="connsiteX316" fmla="*/ 4973474 w 7467600"/>
              <a:gd name="connsiteY316" fmla="*/ 6858000 h 6858000"/>
              <a:gd name="connsiteX317" fmla="*/ 4907178 w 7467600"/>
              <a:gd name="connsiteY317" fmla="*/ 6858000 h 6858000"/>
              <a:gd name="connsiteX318" fmla="*/ 4910810 w 7467600"/>
              <a:gd name="connsiteY318" fmla="*/ 6829660 h 6858000"/>
              <a:gd name="connsiteX319" fmla="*/ 4987461 w 7467600"/>
              <a:gd name="connsiteY319" fmla="*/ 6432994 h 6858000"/>
              <a:gd name="connsiteX320" fmla="*/ 5179262 w 7467600"/>
              <a:gd name="connsiteY320" fmla="*/ 6035044 h 6858000"/>
              <a:gd name="connsiteX321" fmla="*/ 4689678 w 7467600"/>
              <a:gd name="connsiteY321" fmla="*/ 6440241 h 6858000"/>
              <a:gd name="connsiteX322" fmla="*/ 4477543 w 7467600"/>
              <a:gd name="connsiteY322" fmla="*/ 6674836 h 6858000"/>
              <a:gd name="connsiteX323" fmla="*/ 4329957 w 7467600"/>
              <a:gd name="connsiteY323" fmla="*/ 6858000 h 6858000"/>
              <a:gd name="connsiteX324" fmla="*/ 4218595 w 7467600"/>
              <a:gd name="connsiteY324" fmla="*/ 6858000 h 6858000"/>
              <a:gd name="connsiteX325" fmla="*/ 4368888 w 7467600"/>
              <a:gd name="connsiteY325" fmla="*/ 6668412 h 6858000"/>
              <a:gd name="connsiteX326" fmla="*/ 4563091 w 7467600"/>
              <a:gd name="connsiteY326" fmla="*/ 6442508 h 6858000"/>
              <a:gd name="connsiteX327" fmla="*/ 5387324 w 7467600"/>
              <a:gd name="connsiteY327" fmla="*/ 5705830 h 6858000"/>
              <a:gd name="connsiteX328" fmla="*/ 5073620 w 7467600"/>
              <a:gd name="connsiteY328" fmla="*/ 5955437 h 6858000"/>
              <a:gd name="connsiteX329" fmla="*/ 4689789 w 7467600"/>
              <a:gd name="connsiteY329" fmla="*/ 6268382 h 6858000"/>
              <a:gd name="connsiteX330" fmla="*/ 4418722 w 7467600"/>
              <a:gd name="connsiteY330" fmla="*/ 6570886 h 6858000"/>
              <a:gd name="connsiteX331" fmla="*/ 4214944 w 7467600"/>
              <a:gd name="connsiteY331" fmla="*/ 6858000 h 6858000"/>
              <a:gd name="connsiteX332" fmla="*/ 4177898 w 7467600"/>
              <a:gd name="connsiteY332" fmla="*/ 6858000 h 6858000"/>
              <a:gd name="connsiteX333" fmla="*/ 4391597 w 7467600"/>
              <a:gd name="connsiteY333" fmla="*/ 6556370 h 6858000"/>
              <a:gd name="connsiteX334" fmla="*/ 4668889 w 7467600"/>
              <a:gd name="connsiteY334" fmla="*/ 6246399 h 6858000"/>
              <a:gd name="connsiteX335" fmla="*/ 5055427 w 7467600"/>
              <a:gd name="connsiteY335" fmla="*/ 5931476 h 6858000"/>
              <a:gd name="connsiteX336" fmla="*/ 5371814 w 7467600"/>
              <a:gd name="connsiteY336" fmla="*/ 5678975 h 6858000"/>
              <a:gd name="connsiteX337" fmla="*/ 4987918 w 7467600"/>
              <a:gd name="connsiteY337" fmla="*/ 5838701 h 6858000"/>
              <a:gd name="connsiteX338" fmla="*/ 4317146 w 7467600"/>
              <a:gd name="connsiteY338" fmla="*/ 6587716 h 6858000"/>
              <a:gd name="connsiteX339" fmla="*/ 4171627 w 7467600"/>
              <a:gd name="connsiteY339" fmla="*/ 6858000 h 6858000"/>
              <a:gd name="connsiteX340" fmla="*/ 4081585 w 7467600"/>
              <a:gd name="connsiteY340" fmla="*/ 6858000 h 6858000"/>
              <a:gd name="connsiteX341" fmla="*/ 4238603 w 7467600"/>
              <a:gd name="connsiteY341" fmla="*/ 6559341 h 6858000"/>
              <a:gd name="connsiteX342" fmla="*/ 4778333 w 7467600"/>
              <a:gd name="connsiteY342" fmla="*/ 5873626 h 6858000"/>
              <a:gd name="connsiteX343" fmla="*/ 5414185 w 7467600"/>
              <a:gd name="connsiteY343" fmla="*/ 5573882 h 6858000"/>
              <a:gd name="connsiteX344" fmla="*/ 5959648 w 7467600"/>
              <a:gd name="connsiteY344" fmla="*/ 4760797 h 6858000"/>
              <a:gd name="connsiteX345" fmla="*/ 5355019 w 7467600"/>
              <a:gd name="connsiteY345" fmla="*/ 4734672 h 6858000"/>
              <a:gd name="connsiteX346" fmla="*/ 5083565 w 7467600"/>
              <a:gd name="connsiteY346" fmla="*/ 5179121 h 6858000"/>
              <a:gd name="connsiteX347" fmla="*/ 4713577 w 7467600"/>
              <a:gd name="connsiteY347" fmla="*/ 5616803 h 6858000"/>
              <a:gd name="connsiteX348" fmla="*/ 3989559 w 7467600"/>
              <a:gd name="connsiteY348" fmla="*/ 6145945 h 6858000"/>
              <a:gd name="connsiteX349" fmla="*/ 3939824 w 7467600"/>
              <a:gd name="connsiteY349" fmla="*/ 6066900 h 6858000"/>
              <a:gd name="connsiteX350" fmla="*/ 4584537 w 7467600"/>
              <a:gd name="connsiteY350" fmla="*/ 5324826 h 6858000"/>
              <a:gd name="connsiteX351" fmla="*/ 5037105 w 7467600"/>
              <a:gd name="connsiteY351" fmla="*/ 5088765 h 6858000"/>
              <a:gd name="connsiteX352" fmla="*/ 5039930 w 7467600"/>
              <a:gd name="connsiteY352" fmla="*/ 5089585 h 6858000"/>
              <a:gd name="connsiteX353" fmla="*/ 5263764 w 7467600"/>
              <a:gd name="connsiteY353" fmla="*/ 4735525 h 6858000"/>
              <a:gd name="connsiteX354" fmla="*/ 4086300 w 7467600"/>
              <a:gd name="connsiteY354" fmla="*/ 4884599 h 6858000"/>
              <a:gd name="connsiteX355" fmla="*/ 4085485 w 7467600"/>
              <a:gd name="connsiteY355" fmla="*/ 4899070 h 6858000"/>
              <a:gd name="connsiteX356" fmla="*/ 3871915 w 7467600"/>
              <a:gd name="connsiteY356" fmla="*/ 5253645 h 6858000"/>
              <a:gd name="connsiteX357" fmla="*/ 3799374 w 7467600"/>
              <a:gd name="connsiteY357" fmla="*/ 5466127 h 6858000"/>
              <a:gd name="connsiteX358" fmla="*/ 3498850 w 7467600"/>
              <a:gd name="connsiteY358" fmla="*/ 6661888 h 6858000"/>
              <a:gd name="connsiteX359" fmla="*/ 3399216 w 7467600"/>
              <a:gd name="connsiteY359" fmla="*/ 6858000 h 6858000"/>
              <a:gd name="connsiteX360" fmla="*/ 3303688 w 7467600"/>
              <a:gd name="connsiteY360" fmla="*/ 6858000 h 6858000"/>
              <a:gd name="connsiteX361" fmla="*/ 3391774 w 7467600"/>
              <a:gd name="connsiteY361" fmla="*/ 6697181 h 6858000"/>
              <a:gd name="connsiteX362" fmla="*/ 3735540 w 7467600"/>
              <a:gd name="connsiteY362" fmla="*/ 5546923 h 6858000"/>
              <a:gd name="connsiteX363" fmla="*/ 3729438 w 7467600"/>
              <a:gd name="connsiteY363" fmla="*/ 5569058 h 6858000"/>
              <a:gd name="connsiteX364" fmla="*/ 3707782 w 7467600"/>
              <a:gd name="connsiteY364" fmla="*/ 5644908 h 6858000"/>
              <a:gd name="connsiteX365" fmla="*/ 3583827 w 7467600"/>
              <a:gd name="connsiteY365" fmla="*/ 6039215 h 6858000"/>
              <a:gd name="connsiteX366" fmla="*/ 3547861 w 7467600"/>
              <a:gd name="connsiteY366" fmla="*/ 6129609 h 6858000"/>
              <a:gd name="connsiteX367" fmla="*/ 3490905 w 7467600"/>
              <a:gd name="connsiteY367" fmla="*/ 6277660 h 6858000"/>
              <a:gd name="connsiteX368" fmla="*/ 3455859 w 7467600"/>
              <a:gd name="connsiteY368" fmla="*/ 6391301 h 6858000"/>
              <a:gd name="connsiteX369" fmla="*/ 3429112 w 7467600"/>
              <a:gd name="connsiteY369" fmla="*/ 6479469 h 6858000"/>
              <a:gd name="connsiteX370" fmla="*/ 3304862 w 7467600"/>
              <a:gd name="connsiteY370" fmla="*/ 6796476 h 6858000"/>
              <a:gd name="connsiteX371" fmla="*/ 3276071 w 7467600"/>
              <a:gd name="connsiteY371" fmla="*/ 6858000 h 6858000"/>
              <a:gd name="connsiteX372" fmla="*/ 3240805 w 7467600"/>
              <a:gd name="connsiteY372" fmla="*/ 6858000 h 6858000"/>
              <a:gd name="connsiteX373" fmla="*/ 3275917 w 7467600"/>
              <a:gd name="connsiteY373" fmla="*/ 6783192 h 6858000"/>
              <a:gd name="connsiteX374" fmla="*/ 3399358 w 7467600"/>
              <a:gd name="connsiteY374" fmla="*/ 6469011 h 6858000"/>
              <a:gd name="connsiteX375" fmla="*/ 3425650 w 7467600"/>
              <a:gd name="connsiteY375" fmla="*/ 6381333 h 6858000"/>
              <a:gd name="connsiteX376" fmla="*/ 3460661 w 7467600"/>
              <a:gd name="connsiteY376" fmla="*/ 6266763 h 6858000"/>
              <a:gd name="connsiteX377" fmla="*/ 3518021 w 7467600"/>
              <a:gd name="connsiteY377" fmla="*/ 6117298 h 6858000"/>
              <a:gd name="connsiteX378" fmla="*/ 3554035 w 7467600"/>
              <a:gd name="connsiteY378" fmla="*/ 6027832 h 6858000"/>
              <a:gd name="connsiteX379" fmla="*/ 3677174 w 7467600"/>
              <a:gd name="connsiteY379" fmla="*/ 5636351 h 6858000"/>
              <a:gd name="connsiteX380" fmla="*/ 3698819 w 7467600"/>
              <a:gd name="connsiteY380" fmla="*/ 5560503 h 6858000"/>
              <a:gd name="connsiteX381" fmla="*/ 3702094 w 7467600"/>
              <a:gd name="connsiteY381" fmla="*/ 5549194 h 6858000"/>
              <a:gd name="connsiteX382" fmla="*/ 3398355 w 7467600"/>
              <a:gd name="connsiteY382" fmla="*/ 6094603 h 6858000"/>
              <a:gd name="connsiteX383" fmla="*/ 3193941 w 7467600"/>
              <a:gd name="connsiteY383" fmla="*/ 6798775 h 6858000"/>
              <a:gd name="connsiteX384" fmla="*/ 3184140 w 7467600"/>
              <a:gd name="connsiteY384" fmla="*/ 6858000 h 6858000"/>
              <a:gd name="connsiteX385" fmla="*/ 3099978 w 7467600"/>
              <a:gd name="connsiteY385" fmla="*/ 6858000 h 6858000"/>
              <a:gd name="connsiteX386" fmla="*/ 3101556 w 7467600"/>
              <a:gd name="connsiteY386" fmla="*/ 6843337 h 6858000"/>
              <a:gd name="connsiteX387" fmla="*/ 3370162 w 7467600"/>
              <a:gd name="connsiteY387" fmla="*/ 5785550 h 6858000"/>
              <a:gd name="connsiteX388" fmla="*/ 3746477 w 7467600"/>
              <a:gd name="connsiteY388" fmla="*/ 5377889 h 6858000"/>
              <a:gd name="connsiteX389" fmla="*/ 3863399 w 7467600"/>
              <a:gd name="connsiteY389" fmla="*/ 5087257 h 6858000"/>
              <a:gd name="connsiteX390" fmla="*/ 3968712 w 7467600"/>
              <a:gd name="connsiteY390" fmla="*/ 4913989 h 6858000"/>
              <a:gd name="connsiteX391" fmla="*/ 2792390 w 7467600"/>
              <a:gd name="connsiteY391" fmla="*/ 5382974 h 6858000"/>
              <a:gd name="connsiteX392" fmla="*/ 2714982 w 7467600"/>
              <a:gd name="connsiteY392" fmla="*/ 5427051 h 6858000"/>
              <a:gd name="connsiteX393" fmla="*/ 2813361 w 7467600"/>
              <a:gd name="connsiteY393" fmla="*/ 6023912 h 6858000"/>
              <a:gd name="connsiteX394" fmla="*/ 2688430 w 7467600"/>
              <a:gd name="connsiteY394" fmla="*/ 6801564 h 6858000"/>
              <a:gd name="connsiteX395" fmla="*/ 2629626 w 7467600"/>
              <a:gd name="connsiteY395" fmla="*/ 6763394 h 6858000"/>
              <a:gd name="connsiteX396" fmla="*/ 2565328 w 7467600"/>
              <a:gd name="connsiteY396" fmla="*/ 5516399 h 6858000"/>
              <a:gd name="connsiteX397" fmla="*/ 1922999 w 7467600"/>
              <a:gd name="connsiteY397" fmla="*/ 5980343 h 6858000"/>
              <a:gd name="connsiteX398" fmla="*/ 1950261 w 7467600"/>
              <a:gd name="connsiteY398" fmla="*/ 6405858 h 6858000"/>
              <a:gd name="connsiteX399" fmla="*/ 2365554 w 7467600"/>
              <a:gd name="connsiteY399" fmla="*/ 6759107 h 6858000"/>
              <a:gd name="connsiteX400" fmla="*/ 2424142 w 7467600"/>
              <a:gd name="connsiteY400" fmla="*/ 6858000 h 6858000"/>
              <a:gd name="connsiteX401" fmla="*/ 2395994 w 7467600"/>
              <a:gd name="connsiteY401" fmla="*/ 6858000 h 6858000"/>
              <a:gd name="connsiteX402" fmla="*/ 2392863 w 7467600"/>
              <a:gd name="connsiteY402" fmla="*/ 6852964 h 6858000"/>
              <a:gd name="connsiteX403" fmla="*/ 2017589 w 7467600"/>
              <a:gd name="connsiteY403" fmla="*/ 6493982 h 6858000"/>
              <a:gd name="connsiteX404" fmla="*/ 2147336 w 7467600"/>
              <a:gd name="connsiteY404" fmla="*/ 6594052 h 6858000"/>
              <a:gd name="connsiteX405" fmla="*/ 2207047 w 7467600"/>
              <a:gd name="connsiteY405" fmla="*/ 6654540 h 6858000"/>
              <a:gd name="connsiteX406" fmla="*/ 2299106 w 7467600"/>
              <a:gd name="connsiteY406" fmla="*/ 6778931 h 6858000"/>
              <a:gd name="connsiteX407" fmla="*/ 2314430 w 7467600"/>
              <a:gd name="connsiteY407" fmla="*/ 6801144 h 6858000"/>
              <a:gd name="connsiteX408" fmla="*/ 2352406 w 7467600"/>
              <a:gd name="connsiteY408" fmla="*/ 6858000 h 6858000"/>
              <a:gd name="connsiteX409" fmla="*/ 2314492 w 7467600"/>
              <a:gd name="connsiteY409" fmla="*/ 6858000 h 6858000"/>
              <a:gd name="connsiteX410" fmla="*/ 2288095 w 7467600"/>
              <a:gd name="connsiteY410" fmla="*/ 6818030 h 6858000"/>
              <a:gd name="connsiteX411" fmla="*/ 2272768 w 7467600"/>
              <a:gd name="connsiteY411" fmla="*/ 6795822 h 6858000"/>
              <a:gd name="connsiteX412" fmla="*/ 2182715 w 7467600"/>
              <a:gd name="connsiteY412" fmla="*/ 6675071 h 6858000"/>
              <a:gd name="connsiteX413" fmla="*/ 2032061 w 7467600"/>
              <a:gd name="connsiteY413" fmla="*/ 6541380 h 6858000"/>
              <a:gd name="connsiteX414" fmla="*/ 2257220 w 7467600"/>
              <a:gd name="connsiteY414" fmla="*/ 6826257 h 6858000"/>
              <a:gd name="connsiteX415" fmla="*/ 2281324 w 7467600"/>
              <a:gd name="connsiteY415" fmla="*/ 6858000 h 6858000"/>
              <a:gd name="connsiteX416" fmla="*/ 2242860 w 7467600"/>
              <a:gd name="connsiteY416" fmla="*/ 6858000 h 6858000"/>
              <a:gd name="connsiteX417" fmla="*/ 2232818 w 7467600"/>
              <a:gd name="connsiteY417" fmla="*/ 6844926 h 6858000"/>
              <a:gd name="connsiteX418" fmla="*/ 1990172 w 7467600"/>
              <a:gd name="connsiteY418" fmla="*/ 6542121 h 6858000"/>
              <a:gd name="connsiteX419" fmla="*/ 2124090 w 7467600"/>
              <a:gd name="connsiteY419" fmla="*/ 6761017 h 6858000"/>
              <a:gd name="connsiteX420" fmla="*/ 2200380 w 7467600"/>
              <a:gd name="connsiteY420" fmla="*/ 6858000 h 6858000"/>
              <a:gd name="connsiteX421" fmla="*/ 2147507 w 7467600"/>
              <a:gd name="connsiteY421" fmla="*/ 6858000 h 6858000"/>
              <a:gd name="connsiteX422" fmla="*/ 2070668 w 7467600"/>
              <a:gd name="connsiteY422" fmla="*/ 6761520 h 6858000"/>
              <a:gd name="connsiteX423" fmla="*/ 1975142 w 7467600"/>
              <a:gd name="connsiteY423" fmla="*/ 6585570 h 6858000"/>
              <a:gd name="connsiteX424" fmla="*/ 2050035 w 7467600"/>
              <a:gd name="connsiteY424" fmla="*/ 6813345 h 6858000"/>
              <a:gd name="connsiteX425" fmla="*/ 2063025 w 7467600"/>
              <a:gd name="connsiteY425" fmla="*/ 6858000 h 6858000"/>
              <a:gd name="connsiteX426" fmla="*/ 2021675 w 7467600"/>
              <a:gd name="connsiteY426" fmla="*/ 6858000 h 6858000"/>
              <a:gd name="connsiteX427" fmla="*/ 2019308 w 7467600"/>
              <a:gd name="connsiteY427" fmla="*/ 6847118 h 6858000"/>
              <a:gd name="connsiteX428" fmla="*/ 1938835 w 7467600"/>
              <a:gd name="connsiteY428" fmla="*/ 6551160 h 6858000"/>
              <a:gd name="connsiteX429" fmla="*/ 1953230 w 7467600"/>
              <a:gd name="connsiteY429" fmla="*/ 6759699 h 6858000"/>
              <a:gd name="connsiteX430" fmla="*/ 1956763 w 7467600"/>
              <a:gd name="connsiteY430" fmla="*/ 6778191 h 6858000"/>
              <a:gd name="connsiteX431" fmla="*/ 1967925 w 7467600"/>
              <a:gd name="connsiteY431" fmla="*/ 6858000 h 6858000"/>
              <a:gd name="connsiteX432" fmla="*/ 1936622 w 7467600"/>
              <a:gd name="connsiteY432" fmla="*/ 6858000 h 6858000"/>
              <a:gd name="connsiteX433" fmla="*/ 1926261 w 7467600"/>
              <a:gd name="connsiteY433" fmla="*/ 6784064 h 6858000"/>
              <a:gd name="connsiteX434" fmla="*/ 1922724 w 7467600"/>
              <a:gd name="connsiteY434" fmla="*/ 6765577 h 6858000"/>
              <a:gd name="connsiteX435" fmla="*/ 1904650 w 7467600"/>
              <a:gd name="connsiteY435" fmla="*/ 6639616 h 6858000"/>
              <a:gd name="connsiteX436" fmla="*/ 1885273 w 7467600"/>
              <a:gd name="connsiteY436" fmla="*/ 6858000 h 6858000"/>
              <a:gd name="connsiteX437" fmla="*/ 1854363 w 7467600"/>
              <a:gd name="connsiteY437" fmla="*/ 6858000 h 6858000"/>
              <a:gd name="connsiteX438" fmla="*/ 1880391 w 7467600"/>
              <a:gd name="connsiteY438" fmla="*/ 6603796 h 6858000"/>
              <a:gd name="connsiteX439" fmla="*/ 1818273 w 7467600"/>
              <a:gd name="connsiteY439" fmla="*/ 6715729 h 6858000"/>
              <a:gd name="connsiteX440" fmla="*/ 1794691 w 7467600"/>
              <a:gd name="connsiteY440" fmla="*/ 6843239 h 6858000"/>
              <a:gd name="connsiteX441" fmla="*/ 1794914 w 7467600"/>
              <a:gd name="connsiteY441" fmla="*/ 6858000 h 6858000"/>
              <a:gd name="connsiteX442" fmla="*/ 1746128 w 7467600"/>
              <a:gd name="connsiteY442" fmla="*/ 6858000 h 6858000"/>
              <a:gd name="connsiteX443" fmla="*/ 1753934 w 7467600"/>
              <a:gd name="connsiteY443" fmla="*/ 6724796 h 6858000"/>
              <a:gd name="connsiteX444" fmla="*/ 1792053 w 7467600"/>
              <a:gd name="connsiteY444" fmla="*/ 6572396 h 6858000"/>
              <a:gd name="connsiteX445" fmla="*/ 1862248 w 7467600"/>
              <a:gd name="connsiteY445" fmla="*/ 6266397 h 6858000"/>
              <a:gd name="connsiteX446" fmla="*/ 1862250 w 7467600"/>
              <a:gd name="connsiteY446" fmla="*/ 6033531 h 6858000"/>
              <a:gd name="connsiteX447" fmla="*/ 1211999 w 7467600"/>
              <a:gd name="connsiteY447" fmla="*/ 6683610 h 6858000"/>
              <a:gd name="connsiteX448" fmla="*/ 1213266 w 7467600"/>
              <a:gd name="connsiteY448" fmla="*/ 6691947 h 6858000"/>
              <a:gd name="connsiteX449" fmla="*/ 1203370 w 7467600"/>
              <a:gd name="connsiteY449" fmla="*/ 6850676 h 6858000"/>
              <a:gd name="connsiteX450" fmla="*/ 1203671 w 7467600"/>
              <a:gd name="connsiteY450" fmla="*/ 6858000 h 6858000"/>
              <a:gd name="connsiteX451" fmla="*/ 1143180 w 7467600"/>
              <a:gd name="connsiteY451" fmla="*/ 6858000 h 6858000"/>
              <a:gd name="connsiteX452" fmla="*/ 1142176 w 7467600"/>
              <a:gd name="connsiteY452" fmla="*/ 6766045 h 6858000"/>
              <a:gd name="connsiteX453" fmla="*/ 1067484 w 7467600"/>
              <a:gd name="connsiteY453" fmla="*/ 6858000 h 6858000"/>
              <a:gd name="connsiteX454" fmla="*/ 953928 w 7467600"/>
              <a:gd name="connsiteY454" fmla="*/ 6858000 h 6858000"/>
              <a:gd name="connsiteX455" fmla="*/ 959715 w 7467600"/>
              <a:gd name="connsiteY455" fmla="*/ 6850185 h 6858000"/>
              <a:gd name="connsiteX456" fmla="*/ 1483788 w 7467600"/>
              <a:gd name="connsiteY456" fmla="*/ 6259174 h 6858000"/>
              <a:gd name="connsiteX457" fmla="*/ 1100671 w 7467600"/>
              <a:gd name="connsiteY457" fmla="*/ 6252137 h 6858000"/>
              <a:gd name="connsiteX458" fmla="*/ 1090144 w 7467600"/>
              <a:gd name="connsiteY458" fmla="*/ 6256748 h 6858000"/>
              <a:gd name="connsiteX459" fmla="*/ 1095872 w 7467600"/>
              <a:gd name="connsiteY459" fmla="*/ 6271892 h 6858000"/>
              <a:gd name="connsiteX460" fmla="*/ 262785 w 7467600"/>
              <a:gd name="connsiteY460" fmla="*/ 6845450 h 6858000"/>
              <a:gd name="connsiteX461" fmla="*/ 209968 w 7467600"/>
              <a:gd name="connsiteY461" fmla="*/ 6770713 h 6858000"/>
              <a:gd name="connsiteX462" fmla="*/ 873460 w 7467600"/>
              <a:gd name="connsiteY462" fmla="*/ 6253768 h 6858000"/>
              <a:gd name="connsiteX463" fmla="*/ 192686 w 7467600"/>
              <a:gd name="connsiteY463" fmla="*/ 5849257 h 6858000"/>
              <a:gd name="connsiteX464" fmla="*/ 4696 w 7467600"/>
              <a:gd name="connsiteY464" fmla="*/ 5697668 h 6858000"/>
              <a:gd name="connsiteX465" fmla="*/ 0 w 7467600"/>
              <a:gd name="connsiteY465" fmla="*/ 5689984 h 6858000"/>
              <a:gd name="connsiteX466" fmla="*/ 0 w 7467600"/>
              <a:gd name="connsiteY466" fmla="*/ 5513472 h 6858000"/>
              <a:gd name="connsiteX467" fmla="*/ 174101 w 7467600"/>
              <a:gd name="connsiteY467" fmla="*/ 5620277 h 6858000"/>
              <a:gd name="connsiteX468" fmla="*/ 891800 w 7467600"/>
              <a:gd name="connsiteY468" fmla="*/ 6036935 h 6858000"/>
              <a:gd name="connsiteX469" fmla="*/ 1072219 w 7467600"/>
              <a:gd name="connsiteY469" fmla="*/ 6169443 h 6858000"/>
              <a:gd name="connsiteX470" fmla="*/ 1074117 w 7467600"/>
              <a:gd name="connsiteY470" fmla="*/ 6170301 h 6858000"/>
              <a:gd name="connsiteX471" fmla="*/ 1083114 w 7467600"/>
              <a:gd name="connsiteY471" fmla="*/ 6174131 h 6858000"/>
              <a:gd name="connsiteX472" fmla="*/ 1543010 w 7467600"/>
              <a:gd name="connsiteY472" fmla="*/ 6191140 h 6858000"/>
              <a:gd name="connsiteX473" fmla="*/ 1551080 w 7467600"/>
              <a:gd name="connsiteY473" fmla="*/ 6195006 h 6858000"/>
              <a:gd name="connsiteX474" fmla="*/ 2345443 w 7467600"/>
              <a:gd name="connsiteY474" fmla="*/ 5549882 h 6858000"/>
              <a:gd name="connsiteX475" fmla="*/ 1721499 w 7467600"/>
              <a:gd name="connsiteY475" fmla="*/ 5599969 h 6858000"/>
              <a:gd name="connsiteX476" fmla="*/ 767716 w 7467600"/>
              <a:gd name="connsiteY476" fmla="*/ 5472768 h 6858000"/>
              <a:gd name="connsiteX477" fmla="*/ 722147 w 7467600"/>
              <a:gd name="connsiteY477" fmla="*/ 5393091 h 6858000"/>
              <a:gd name="connsiteX478" fmla="*/ 1485552 w 7467600"/>
              <a:gd name="connsiteY478" fmla="*/ 5313202 h 6858000"/>
              <a:gd name="connsiteX479" fmla="*/ 2143004 w 7467600"/>
              <a:gd name="connsiteY479" fmla="*/ 5402420 h 6858000"/>
              <a:gd name="connsiteX480" fmla="*/ 1933391 w 7467600"/>
              <a:gd name="connsiteY480" fmla="*/ 5156971 h 6858000"/>
              <a:gd name="connsiteX481" fmla="*/ 1827118 w 7467600"/>
              <a:gd name="connsiteY481" fmla="*/ 4968410 h 6858000"/>
              <a:gd name="connsiteX482" fmla="*/ 1837349 w 7467600"/>
              <a:gd name="connsiteY482" fmla="*/ 4956357 h 6858000"/>
              <a:gd name="connsiteX483" fmla="*/ 2162835 w 7467600"/>
              <a:gd name="connsiteY483" fmla="*/ 5187853 h 6858000"/>
              <a:gd name="connsiteX484" fmla="*/ 2257167 w 7467600"/>
              <a:gd name="connsiteY484" fmla="*/ 5462123 h 6858000"/>
              <a:gd name="connsiteX485" fmla="*/ 2261598 w 7467600"/>
              <a:gd name="connsiteY485" fmla="*/ 5467998 h 6858000"/>
              <a:gd name="connsiteX486" fmla="*/ 2437177 w 7467600"/>
              <a:gd name="connsiteY486" fmla="*/ 5479608 h 6858000"/>
              <a:gd name="connsiteX487" fmla="*/ 2445247 w 7467600"/>
              <a:gd name="connsiteY487" fmla="*/ 5483476 h 6858000"/>
              <a:gd name="connsiteX488" fmla="*/ 2743626 w 7467600"/>
              <a:gd name="connsiteY488" fmla="*/ 5304819 h 6858000"/>
              <a:gd name="connsiteX489" fmla="*/ 3048102 w 7467600"/>
              <a:gd name="connsiteY489" fmla="*/ 5150595 h 6858000"/>
              <a:gd name="connsiteX490" fmla="*/ 1799414 w 7467600"/>
              <a:gd name="connsiteY490" fmla="*/ 4694732 h 6858000"/>
              <a:gd name="connsiteX491" fmla="*/ 1771735 w 7467600"/>
              <a:gd name="connsiteY491" fmla="*/ 4619929 h 6858000"/>
              <a:gd name="connsiteX492" fmla="*/ 3104273 w 7467600"/>
              <a:gd name="connsiteY492" fmla="*/ 5076159 h 6858000"/>
              <a:gd name="connsiteX493" fmla="*/ 3113245 w 7467600"/>
              <a:gd name="connsiteY493" fmla="*/ 5090705 h 6858000"/>
              <a:gd name="connsiteX494" fmla="*/ 3126294 w 7467600"/>
              <a:gd name="connsiteY494" fmla="*/ 5114400 h 6858000"/>
              <a:gd name="connsiteX495" fmla="*/ 3937433 w 7467600"/>
              <a:gd name="connsiteY495" fmla="*/ 4830473 h 6858000"/>
              <a:gd name="connsiteX496" fmla="*/ 3590475 w 7467600"/>
              <a:gd name="connsiteY496" fmla="*/ 4597974 h 6858000"/>
              <a:gd name="connsiteX497" fmla="*/ 3100264 w 7467600"/>
              <a:gd name="connsiteY497" fmla="*/ 4579845 h 6858000"/>
              <a:gd name="connsiteX498" fmla="*/ 2183576 w 7467600"/>
              <a:gd name="connsiteY498" fmla="*/ 4227150 h 6858000"/>
              <a:gd name="connsiteX499" fmla="*/ 2151029 w 7467600"/>
              <a:gd name="connsiteY499" fmla="*/ 4146947 h 6858000"/>
              <a:gd name="connsiteX500" fmla="*/ 3563434 w 7467600"/>
              <a:gd name="connsiteY500" fmla="*/ 4469115 h 6858000"/>
              <a:gd name="connsiteX501" fmla="*/ 3177952 w 7467600"/>
              <a:gd name="connsiteY501" fmla="*/ 3657386 h 6858000"/>
              <a:gd name="connsiteX502" fmla="*/ 3189263 w 7467600"/>
              <a:gd name="connsiteY502" fmla="*/ 3625726 h 6858000"/>
              <a:gd name="connsiteX503" fmla="*/ 3560912 w 7467600"/>
              <a:gd name="connsiteY503" fmla="*/ 4079863 h 6858000"/>
              <a:gd name="connsiteX504" fmla="*/ 3626636 w 7467600"/>
              <a:gd name="connsiteY504" fmla="*/ 4512230 h 6858000"/>
              <a:gd name="connsiteX505" fmla="*/ 3653088 w 7467600"/>
              <a:gd name="connsiteY505" fmla="*/ 4521417 h 6858000"/>
              <a:gd name="connsiteX506" fmla="*/ 3988128 w 7467600"/>
              <a:gd name="connsiteY506" fmla="*/ 4817267 h 6858000"/>
              <a:gd name="connsiteX507" fmla="*/ 4830582 w 7467600"/>
              <a:gd name="connsiteY507" fmla="*/ 4676000 h 6858000"/>
              <a:gd name="connsiteX508" fmla="*/ 4830100 w 7467600"/>
              <a:gd name="connsiteY508" fmla="*/ 4675554 h 6858000"/>
              <a:gd name="connsiteX509" fmla="*/ 4036318 w 7467600"/>
              <a:gd name="connsiteY509" fmla="*/ 4147013 h 6858000"/>
              <a:gd name="connsiteX510" fmla="*/ 3432098 w 7467600"/>
              <a:gd name="connsiteY510" fmla="*/ 3537312 h 6858000"/>
              <a:gd name="connsiteX511" fmla="*/ 3446761 w 7467600"/>
              <a:gd name="connsiteY511" fmla="*/ 3461278 h 6858000"/>
              <a:gd name="connsiteX512" fmla="*/ 4419733 w 7467600"/>
              <a:gd name="connsiteY512" fmla="*/ 3963555 h 6858000"/>
              <a:gd name="connsiteX513" fmla="*/ 4781371 w 7467600"/>
              <a:gd name="connsiteY513" fmla="*/ 4458604 h 6858000"/>
              <a:gd name="connsiteX514" fmla="*/ 4780440 w 7467600"/>
              <a:gd name="connsiteY514" fmla="*/ 4470290 h 6858000"/>
              <a:gd name="connsiteX515" fmla="*/ 4898954 w 7467600"/>
              <a:gd name="connsiteY515" fmla="*/ 4662092 h 6858000"/>
              <a:gd name="connsiteX516" fmla="*/ 4900699 w 7467600"/>
              <a:gd name="connsiteY516" fmla="*/ 4670867 h 6858000"/>
              <a:gd name="connsiteX517" fmla="*/ 5714511 w 7467600"/>
              <a:gd name="connsiteY517" fmla="*/ 4663483 h 6858000"/>
              <a:gd name="connsiteX518" fmla="*/ 5464793 w 7467600"/>
              <a:gd name="connsiteY518" fmla="*/ 4393556 h 6858000"/>
              <a:gd name="connsiteX519" fmla="*/ 5461897 w 7467600"/>
              <a:gd name="connsiteY519" fmla="*/ 4390879 h 6858000"/>
              <a:gd name="connsiteX520" fmla="*/ 4294126 w 7467600"/>
              <a:gd name="connsiteY520" fmla="*/ 3303048 h 6858000"/>
              <a:gd name="connsiteX521" fmla="*/ 4305321 w 7467600"/>
              <a:gd name="connsiteY521" fmla="*/ 3256953 h 6858000"/>
              <a:gd name="connsiteX522" fmla="*/ 4949299 w 7467600"/>
              <a:gd name="connsiteY522" fmla="*/ 3766336 h 6858000"/>
              <a:gd name="connsiteX523" fmla="*/ 5291452 w 7467600"/>
              <a:gd name="connsiteY523" fmla="*/ 4076801 h 6858000"/>
              <a:gd name="connsiteX524" fmla="*/ 5434998 w 7467600"/>
              <a:gd name="connsiteY524" fmla="*/ 4254100 h 6858000"/>
              <a:gd name="connsiteX525" fmla="*/ 5351015 w 7467600"/>
              <a:gd name="connsiteY525" fmla="*/ 3760989 h 6858000"/>
              <a:gd name="connsiteX526" fmla="*/ 5413780 w 7467600"/>
              <a:gd name="connsiteY526" fmla="*/ 2966265 h 6858000"/>
              <a:gd name="connsiteX527" fmla="*/ 5425627 w 7467600"/>
              <a:gd name="connsiteY527" fmla="*/ 2954192 h 6858000"/>
              <a:gd name="connsiteX528" fmla="*/ 6604735 w 7467600"/>
              <a:gd name="connsiteY528" fmla="*/ 2041381 h 6858000"/>
              <a:gd name="connsiteX529" fmla="*/ 7204487 w 7467600"/>
              <a:gd name="connsiteY529" fmla="*/ 2742112 h 6858000"/>
              <a:gd name="connsiteX530" fmla="*/ 7131592 w 7467600"/>
              <a:gd name="connsiteY530" fmla="*/ 2672096 h 6858000"/>
              <a:gd name="connsiteX531" fmla="*/ 6996344 w 7467600"/>
              <a:gd name="connsiteY531" fmla="*/ 2518310 h 6858000"/>
              <a:gd name="connsiteX532" fmla="*/ 6735495 w 7467600"/>
              <a:gd name="connsiteY532" fmla="*/ 2196890 h 6858000"/>
              <a:gd name="connsiteX533" fmla="*/ 6721901 w 7467600"/>
              <a:gd name="connsiteY533" fmla="*/ 2179274 h 6858000"/>
              <a:gd name="connsiteX534" fmla="*/ 6604735 w 7467600"/>
              <a:gd name="connsiteY534" fmla="*/ 2041381 h 6858000"/>
              <a:gd name="connsiteX535" fmla="*/ 6591670 w 7467600"/>
              <a:gd name="connsiteY535" fmla="*/ 1988277 h 6858000"/>
              <a:gd name="connsiteX536" fmla="*/ 6747349 w 7467600"/>
              <a:gd name="connsiteY536" fmla="*/ 2160069 h 6858000"/>
              <a:gd name="connsiteX537" fmla="*/ 6760943 w 7467600"/>
              <a:gd name="connsiteY537" fmla="*/ 2177686 h 6858000"/>
              <a:gd name="connsiteX538" fmla="*/ 7021065 w 7467600"/>
              <a:gd name="connsiteY538" fmla="*/ 2498102 h 6858000"/>
              <a:gd name="connsiteX539" fmla="*/ 7155223 w 7467600"/>
              <a:gd name="connsiteY539" fmla="*/ 2650386 h 6858000"/>
              <a:gd name="connsiteX540" fmla="*/ 7203167 w 7467600"/>
              <a:gd name="connsiteY540" fmla="*/ 2697288 h 6858000"/>
              <a:gd name="connsiteX541" fmla="*/ 6937703 w 7467600"/>
              <a:gd name="connsiteY541" fmla="*/ 2321981 h 6858000"/>
              <a:gd name="connsiteX542" fmla="*/ 6591670 w 7467600"/>
              <a:gd name="connsiteY542" fmla="*/ 1988277 h 6858000"/>
              <a:gd name="connsiteX543" fmla="*/ 5798671 w 7467600"/>
              <a:gd name="connsiteY543" fmla="*/ 1981601 h 6858000"/>
              <a:gd name="connsiteX544" fmla="*/ 5754709 w 7467600"/>
              <a:gd name="connsiteY544" fmla="*/ 2071454 h 6858000"/>
              <a:gd name="connsiteX545" fmla="*/ 5763044 w 7467600"/>
              <a:gd name="connsiteY545" fmla="*/ 2842206 h 6858000"/>
              <a:gd name="connsiteX546" fmla="*/ 5764974 w 7467600"/>
              <a:gd name="connsiteY546" fmla="*/ 2799609 h 6858000"/>
              <a:gd name="connsiteX547" fmla="*/ 5767665 w 7467600"/>
              <a:gd name="connsiteY547" fmla="*/ 2666409 h 6858000"/>
              <a:gd name="connsiteX548" fmla="*/ 5763055 w 7467600"/>
              <a:gd name="connsiteY548" fmla="*/ 2579705 h 6858000"/>
              <a:gd name="connsiteX549" fmla="*/ 5758079 w 7467600"/>
              <a:gd name="connsiteY549" fmla="*/ 2492508 h 6858000"/>
              <a:gd name="connsiteX550" fmla="*/ 5779325 w 7467600"/>
              <a:gd name="connsiteY550" fmla="*/ 2197069 h 6858000"/>
              <a:gd name="connsiteX551" fmla="*/ 5798671 w 7467600"/>
              <a:gd name="connsiteY551" fmla="*/ 1981601 h 6858000"/>
              <a:gd name="connsiteX552" fmla="*/ 5829202 w 7467600"/>
              <a:gd name="connsiteY552" fmla="*/ 1971679 h 6858000"/>
              <a:gd name="connsiteX553" fmla="*/ 5809558 w 7467600"/>
              <a:gd name="connsiteY553" fmla="*/ 2198043 h 6858000"/>
              <a:gd name="connsiteX554" fmla="*/ 5788653 w 7467600"/>
              <a:gd name="connsiteY554" fmla="*/ 2489430 h 6858000"/>
              <a:gd name="connsiteX555" fmla="*/ 5793439 w 7467600"/>
              <a:gd name="connsiteY555" fmla="*/ 2575235 h 6858000"/>
              <a:gd name="connsiteX556" fmla="*/ 5796837 w 7467600"/>
              <a:gd name="connsiteY556" fmla="*/ 2637633 h 6858000"/>
              <a:gd name="connsiteX557" fmla="*/ 5818614 w 7467600"/>
              <a:gd name="connsiteY557" fmla="*/ 2473055 h 6858000"/>
              <a:gd name="connsiteX558" fmla="*/ 5829202 w 7467600"/>
              <a:gd name="connsiteY558" fmla="*/ 1971679 h 6858000"/>
              <a:gd name="connsiteX559" fmla="*/ 5911389 w 7467600"/>
              <a:gd name="connsiteY559" fmla="*/ 1898371 h 6858000"/>
              <a:gd name="connsiteX560" fmla="*/ 6237627 w 7467600"/>
              <a:gd name="connsiteY560" fmla="*/ 2231921 h 6858000"/>
              <a:gd name="connsiteX561" fmla="*/ 5911389 w 7467600"/>
              <a:gd name="connsiteY561" fmla="*/ 1898371 h 6858000"/>
              <a:gd name="connsiteX562" fmla="*/ 6944437 w 7467600"/>
              <a:gd name="connsiteY562" fmla="*/ 1575402 h 6858000"/>
              <a:gd name="connsiteX563" fmla="*/ 6304730 w 7467600"/>
              <a:gd name="connsiteY563" fmla="*/ 1766654 h 6858000"/>
              <a:gd name="connsiteX564" fmla="*/ 6944437 w 7467600"/>
              <a:gd name="connsiteY564" fmla="*/ 1575402 h 6858000"/>
              <a:gd name="connsiteX565" fmla="*/ 7019523 w 7467600"/>
              <a:gd name="connsiteY565" fmla="*/ 1519450 h 6858000"/>
              <a:gd name="connsiteX566" fmla="*/ 6298091 w 7467600"/>
              <a:gd name="connsiteY566" fmla="*/ 1737122 h 6858000"/>
              <a:gd name="connsiteX567" fmla="*/ 7019523 w 7467600"/>
              <a:gd name="connsiteY567" fmla="*/ 1519450 h 6858000"/>
              <a:gd name="connsiteX568" fmla="*/ 2399523 w 7467600"/>
              <a:gd name="connsiteY568" fmla="*/ 1428234 h 6858000"/>
              <a:gd name="connsiteX569" fmla="*/ 2224982 w 7467600"/>
              <a:gd name="connsiteY569" fmla="*/ 1826201 h 6858000"/>
              <a:gd name="connsiteX570" fmla="*/ 2096099 w 7467600"/>
              <a:gd name="connsiteY570" fmla="*/ 2345900 h 6858000"/>
              <a:gd name="connsiteX571" fmla="*/ 2283317 w 7467600"/>
              <a:gd name="connsiteY571" fmla="*/ 1796925 h 6858000"/>
              <a:gd name="connsiteX572" fmla="*/ 2399523 w 7467600"/>
              <a:gd name="connsiteY572" fmla="*/ 1428234 h 6858000"/>
              <a:gd name="connsiteX573" fmla="*/ 2448558 w 7467600"/>
              <a:gd name="connsiteY573" fmla="*/ 1373435 h 6858000"/>
              <a:gd name="connsiteX574" fmla="*/ 2312521 w 7467600"/>
              <a:gd name="connsiteY574" fmla="*/ 1806140 h 6858000"/>
              <a:gd name="connsiteX575" fmla="*/ 2127533 w 7467600"/>
              <a:gd name="connsiteY575" fmla="*/ 2348380 h 6858000"/>
              <a:gd name="connsiteX576" fmla="*/ 2358080 w 7467600"/>
              <a:gd name="connsiteY576" fmla="*/ 1866134 h 6858000"/>
              <a:gd name="connsiteX577" fmla="*/ 2407436 w 7467600"/>
              <a:gd name="connsiteY577" fmla="*/ 1651070 h 6858000"/>
              <a:gd name="connsiteX578" fmla="*/ 2448558 w 7467600"/>
              <a:gd name="connsiteY578" fmla="*/ 1373435 h 6858000"/>
              <a:gd name="connsiteX579" fmla="*/ 278707 w 7467600"/>
              <a:gd name="connsiteY579" fmla="*/ 1352270 h 6858000"/>
              <a:gd name="connsiteX580" fmla="*/ 321570 w 7467600"/>
              <a:gd name="connsiteY580" fmla="*/ 1861610 h 6858000"/>
              <a:gd name="connsiteX581" fmla="*/ 294281 w 7467600"/>
              <a:gd name="connsiteY581" fmla="*/ 1440658 h 6858000"/>
              <a:gd name="connsiteX582" fmla="*/ 278707 w 7467600"/>
              <a:gd name="connsiteY582" fmla="*/ 1352270 h 6858000"/>
              <a:gd name="connsiteX583" fmla="*/ 1423821 w 7467600"/>
              <a:gd name="connsiteY583" fmla="*/ 1351958 h 6858000"/>
              <a:gd name="connsiteX584" fmla="*/ 1638521 w 7467600"/>
              <a:gd name="connsiteY584" fmla="*/ 1908470 h 6858000"/>
              <a:gd name="connsiteX585" fmla="*/ 1754199 w 7467600"/>
              <a:gd name="connsiteY585" fmla="*/ 2149284 h 6858000"/>
              <a:gd name="connsiteX586" fmla="*/ 1908359 w 7467600"/>
              <a:gd name="connsiteY586" fmla="*/ 2364988 h 6858000"/>
              <a:gd name="connsiteX587" fmla="*/ 1647661 w 7467600"/>
              <a:gd name="connsiteY587" fmla="*/ 1825945 h 6858000"/>
              <a:gd name="connsiteX588" fmla="*/ 1423821 w 7467600"/>
              <a:gd name="connsiteY588" fmla="*/ 1351958 h 6858000"/>
              <a:gd name="connsiteX589" fmla="*/ 1431890 w 7467600"/>
              <a:gd name="connsiteY589" fmla="*/ 1306475 h 6858000"/>
              <a:gd name="connsiteX590" fmla="*/ 1507597 w 7467600"/>
              <a:gd name="connsiteY590" fmla="*/ 1446132 h 6858000"/>
              <a:gd name="connsiteX591" fmla="*/ 1674586 w 7467600"/>
              <a:gd name="connsiteY591" fmla="*/ 1813832 h 6858000"/>
              <a:gd name="connsiteX592" fmla="*/ 1815950 w 7467600"/>
              <a:gd name="connsiteY592" fmla="*/ 2128564 h 6858000"/>
              <a:gd name="connsiteX593" fmla="*/ 1984242 w 7467600"/>
              <a:gd name="connsiteY593" fmla="*/ 2430829 h 6858000"/>
              <a:gd name="connsiteX594" fmla="*/ 2014023 w 7467600"/>
              <a:gd name="connsiteY594" fmla="*/ 2450995 h 6858000"/>
              <a:gd name="connsiteX595" fmla="*/ 1747337 w 7467600"/>
              <a:gd name="connsiteY595" fmla="*/ 1855264 h 6858000"/>
              <a:gd name="connsiteX596" fmla="*/ 1533749 w 7467600"/>
              <a:gd name="connsiteY596" fmla="*/ 1478656 h 6858000"/>
              <a:gd name="connsiteX597" fmla="*/ 1431890 w 7467600"/>
              <a:gd name="connsiteY597" fmla="*/ 1306475 h 6858000"/>
              <a:gd name="connsiteX598" fmla="*/ 5052692 w 7467600"/>
              <a:gd name="connsiteY598" fmla="*/ 1292994 h 6858000"/>
              <a:gd name="connsiteX599" fmla="*/ 5200661 w 7467600"/>
              <a:gd name="connsiteY599" fmla="*/ 1635186 h 6858000"/>
              <a:gd name="connsiteX600" fmla="*/ 5297138 w 7467600"/>
              <a:gd name="connsiteY600" fmla="*/ 1906351 h 6858000"/>
              <a:gd name="connsiteX601" fmla="*/ 5052692 w 7467600"/>
              <a:gd name="connsiteY601" fmla="*/ 1292994 h 6858000"/>
              <a:gd name="connsiteX602" fmla="*/ 5009948 w 7467600"/>
              <a:gd name="connsiteY602" fmla="*/ 1273619 h 6858000"/>
              <a:gd name="connsiteX603" fmla="*/ 5121777 w 7467600"/>
              <a:gd name="connsiteY603" fmla="*/ 1654213 h 6858000"/>
              <a:gd name="connsiteX604" fmla="*/ 5293545 w 7467600"/>
              <a:gd name="connsiteY604" fmla="*/ 2072247 h 6858000"/>
              <a:gd name="connsiteX605" fmla="*/ 5294042 w 7467600"/>
              <a:gd name="connsiteY605" fmla="*/ 2065019 h 6858000"/>
              <a:gd name="connsiteX606" fmla="*/ 5171936 w 7467600"/>
              <a:gd name="connsiteY606" fmla="*/ 1647613 h 6858000"/>
              <a:gd name="connsiteX607" fmla="*/ 5009948 w 7467600"/>
              <a:gd name="connsiteY607" fmla="*/ 1273619 h 6858000"/>
              <a:gd name="connsiteX608" fmla="*/ 655236 w 7467600"/>
              <a:gd name="connsiteY608" fmla="*/ 1268632 h 6858000"/>
              <a:gd name="connsiteX609" fmla="*/ 839521 w 7467600"/>
              <a:gd name="connsiteY609" fmla="*/ 1685315 h 6858000"/>
              <a:gd name="connsiteX610" fmla="*/ 1109416 w 7467600"/>
              <a:gd name="connsiteY610" fmla="*/ 2061663 h 6858000"/>
              <a:gd name="connsiteX611" fmla="*/ 1298300 w 7467600"/>
              <a:gd name="connsiteY611" fmla="*/ 2247742 h 6858000"/>
              <a:gd name="connsiteX612" fmla="*/ 1125871 w 7467600"/>
              <a:gd name="connsiteY612" fmla="*/ 1989513 h 6858000"/>
              <a:gd name="connsiteX613" fmla="*/ 981574 w 7467600"/>
              <a:gd name="connsiteY613" fmla="*/ 1783157 h 6858000"/>
              <a:gd name="connsiteX614" fmla="*/ 922198 w 7467600"/>
              <a:gd name="connsiteY614" fmla="*/ 1677437 h 6858000"/>
              <a:gd name="connsiteX615" fmla="*/ 869293 w 7467600"/>
              <a:gd name="connsiteY615" fmla="*/ 1583214 h 6858000"/>
              <a:gd name="connsiteX616" fmla="*/ 751431 w 7467600"/>
              <a:gd name="connsiteY616" fmla="*/ 1405731 h 6858000"/>
              <a:gd name="connsiteX617" fmla="*/ 655236 w 7467600"/>
              <a:gd name="connsiteY617" fmla="*/ 1268632 h 6858000"/>
              <a:gd name="connsiteX618" fmla="*/ 6516292 w 7467600"/>
              <a:gd name="connsiteY618" fmla="*/ 1263064 h 6858000"/>
              <a:gd name="connsiteX619" fmla="*/ 5736320 w 7467600"/>
              <a:gd name="connsiteY619" fmla="*/ 1501803 h 6858000"/>
              <a:gd name="connsiteX620" fmla="*/ 6516292 w 7467600"/>
              <a:gd name="connsiteY620" fmla="*/ 1263064 h 6858000"/>
              <a:gd name="connsiteX621" fmla="*/ 291466 w 7467600"/>
              <a:gd name="connsiteY621" fmla="*/ 1250369 h 6858000"/>
              <a:gd name="connsiteX622" fmla="*/ 323180 w 7467600"/>
              <a:gd name="connsiteY622" fmla="*/ 1435283 h 6858000"/>
              <a:gd name="connsiteX623" fmla="*/ 349381 w 7467600"/>
              <a:gd name="connsiteY623" fmla="*/ 1875041 h 6858000"/>
              <a:gd name="connsiteX624" fmla="*/ 374363 w 7467600"/>
              <a:gd name="connsiteY624" fmla="*/ 1506494 h 6858000"/>
              <a:gd name="connsiteX625" fmla="*/ 302168 w 7467600"/>
              <a:gd name="connsiteY625" fmla="*/ 1274495 h 6858000"/>
              <a:gd name="connsiteX626" fmla="*/ 291466 w 7467600"/>
              <a:gd name="connsiteY626" fmla="*/ 1250369 h 6858000"/>
              <a:gd name="connsiteX627" fmla="*/ 678222 w 7467600"/>
              <a:gd name="connsiteY627" fmla="*/ 1248670 h 6858000"/>
              <a:gd name="connsiteX628" fmla="*/ 775536 w 7467600"/>
              <a:gd name="connsiteY628" fmla="*/ 1388015 h 6858000"/>
              <a:gd name="connsiteX629" fmla="*/ 894529 w 7467600"/>
              <a:gd name="connsiteY629" fmla="*/ 1567739 h 6858000"/>
              <a:gd name="connsiteX630" fmla="*/ 948000 w 7467600"/>
              <a:gd name="connsiteY630" fmla="*/ 1663088 h 6858000"/>
              <a:gd name="connsiteX631" fmla="*/ 1006812 w 7467600"/>
              <a:gd name="connsiteY631" fmla="*/ 1767683 h 6858000"/>
              <a:gd name="connsiteX632" fmla="*/ 1149133 w 7467600"/>
              <a:gd name="connsiteY632" fmla="*/ 1971513 h 6858000"/>
              <a:gd name="connsiteX633" fmla="*/ 1333952 w 7467600"/>
              <a:gd name="connsiteY633" fmla="*/ 2251620 h 6858000"/>
              <a:gd name="connsiteX634" fmla="*/ 1337329 w 7467600"/>
              <a:gd name="connsiteY634" fmla="*/ 2258350 h 6858000"/>
              <a:gd name="connsiteX635" fmla="*/ 1014726 w 7467600"/>
              <a:gd name="connsiteY635" fmla="*/ 1615556 h 6858000"/>
              <a:gd name="connsiteX636" fmla="*/ 678222 w 7467600"/>
              <a:gd name="connsiteY636" fmla="*/ 1248670 h 6858000"/>
              <a:gd name="connsiteX637" fmla="*/ 6691602 w 7467600"/>
              <a:gd name="connsiteY637" fmla="*/ 1140573 h 6858000"/>
              <a:gd name="connsiteX638" fmla="*/ 6571100 w 7467600"/>
              <a:gd name="connsiteY638" fmla="*/ 1183662 h 6858000"/>
              <a:gd name="connsiteX639" fmla="*/ 6241687 w 7467600"/>
              <a:gd name="connsiteY639" fmla="*/ 1257600 h 6858000"/>
              <a:gd name="connsiteX640" fmla="*/ 5693009 w 7467600"/>
              <a:gd name="connsiteY640" fmla="*/ 1478256 h 6858000"/>
              <a:gd name="connsiteX641" fmla="*/ 6548420 w 7467600"/>
              <a:gd name="connsiteY641" fmla="*/ 1214599 h 6858000"/>
              <a:gd name="connsiteX642" fmla="*/ 6605473 w 7467600"/>
              <a:gd name="connsiteY642" fmla="*/ 1184686 h 6858000"/>
              <a:gd name="connsiteX643" fmla="*/ 6691602 w 7467600"/>
              <a:gd name="connsiteY643" fmla="*/ 1140573 h 6858000"/>
              <a:gd name="connsiteX644" fmla="*/ 4002475 w 7467600"/>
              <a:gd name="connsiteY644" fmla="*/ 1037802 h 6858000"/>
              <a:gd name="connsiteX645" fmla="*/ 4000324 w 7467600"/>
              <a:gd name="connsiteY645" fmla="*/ 1039362 h 6858000"/>
              <a:gd name="connsiteX646" fmla="*/ 4002862 w 7467600"/>
              <a:gd name="connsiteY646" fmla="*/ 1042866 h 6858000"/>
              <a:gd name="connsiteX647" fmla="*/ 4002475 w 7467600"/>
              <a:gd name="connsiteY647" fmla="*/ 1037802 h 6858000"/>
              <a:gd name="connsiteX648" fmla="*/ 506322 w 7467600"/>
              <a:gd name="connsiteY648" fmla="*/ 1020997 h 6858000"/>
              <a:gd name="connsiteX649" fmla="*/ 533068 w 7467600"/>
              <a:gd name="connsiteY649" fmla="*/ 1029409 h 6858000"/>
              <a:gd name="connsiteX650" fmla="*/ 1232525 w 7467600"/>
              <a:gd name="connsiteY650" fmla="*/ 1804675 h 6858000"/>
              <a:gd name="connsiteX651" fmla="*/ 1388858 w 7467600"/>
              <a:gd name="connsiteY651" fmla="*/ 2368011 h 6858000"/>
              <a:gd name="connsiteX652" fmla="*/ 1384098 w 7467600"/>
              <a:gd name="connsiteY652" fmla="*/ 2378125 h 6858000"/>
              <a:gd name="connsiteX653" fmla="*/ 1425393 w 7467600"/>
              <a:gd name="connsiteY653" fmla="*/ 2589124 h 6858000"/>
              <a:gd name="connsiteX654" fmla="*/ 1424001 w 7467600"/>
              <a:gd name="connsiteY654" fmla="*/ 2597541 h 6858000"/>
              <a:gd name="connsiteX655" fmla="*/ 2152729 w 7467600"/>
              <a:gd name="connsiteY655" fmla="*/ 2864487 h 6858000"/>
              <a:gd name="connsiteX656" fmla="*/ 2020609 w 7467600"/>
              <a:gd name="connsiteY656" fmla="*/ 2539671 h 6858000"/>
              <a:gd name="connsiteX657" fmla="*/ 2018920 w 7467600"/>
              <a:gd name="connsiteY657" fmla="*/ 2536309 h 6858000"/>
              <a:gd name="connsiteX658" fmla="*/ 1342441 w 7467600"/>
              <a:gd name="connsiteY658" fmla="*/ 1173017 h 6858000"/>
              <a:gd name="connsiteX659" fmla="*/ 1367925 w 7467600"/>
              <a:gd name="connsiteY659" fmla="*/ 1135648 h 6858000"/>
              <a:gd name="connsiteX660" fmla="*/ 1771401 w 7467600"/>
              <a:gd name="connsiteY660" fmla="*/ 1806673 h 6858000"/>
              <a:gd name="connsiteX661" fmla="*/ 1972385 w 7467600"/>
              <a:gd name="connsiteY661" fmla="*/ 2198735 h 6858000"/>
              <a:gd name="connsiteX662" fmla="*/ 2040892 w 7467600"/>
              <a:gd name="connsiteY662" fmla="*/ 2405205 h 6858000"/>
              <a:gd name="connsiteX663" fmla="*/ 2131689 w 7467600"/>
              <a:gd name="connsiteY663" fmla="*/ 1936926 h 6858000"/>
              <a:gd name="connsiteX664" fmla="*/ 2454820 w 7467600"/>
              <a:gd name="connsiteY664" fmla="*/ 1248808 h 6858000"/>
              <a:gd name="connsiteX665" fmla="*/ 2492512 w 7467600"/>
              <a:gd name="connsiteY665" fmla="*/ 1302920 h 6858000"/>
              <a:gd name="connsiteX666" fmla="*/ 2081216 w 7467600"/>
              <a:gd name="connsiteY666" fmla="*/ 2527513 h 6858000"/>
              <a:gd name="connsiteX667" fmla="*/ 2081211 w 7467600"/>
              <a:gd name="connsiteY667" fmla="*/ 2528916 h 6858000"/>
              <a:gd name="connsiteX668" fmla="*/ 2199067 w 7467600"/>
              <a:gd name="connsiteY668" fmla="*/ 2884061 h 6858000"/>
              <a:gd name="connsiteX669" fmla="*/ 3192586 w 7467600"/>
              <a:gd name="connsiteY669" fmla="*/ 3411496 h 6858000"/>
              <a:gd name="connsiteX670" fmla="*/ 3182620 w 7467600"/>
              <a:gd name="connsiteY670" fmla="*/ 3483279 h 6858000"/>
              <a:gd name="connsiteX671" fmla="*/ 2435119 w 7467600"/>
              <a:gd name="connsiteY671" fmla="*/ 3080173 h 6858000"/>
              <a:gd name="connsiteX672" fmla="*/ 2410152 w 7467600"/>
              <a:gd name="connsiteY672" fmla="*/ 3063751 h 6858000"/>
              <a:gd name="connsiteX673" fmla="*/ 2408099 w 7467600"/>
              <a:gd name="connsiteY673" fmla="*/ 3064403 h 6858000"/>
              <a:gd name="connsiteX674" fmla="*/ 2407218 w 7467600"/>
              <a:gd name="connsiteY674" fmla="*/ 3070324 h 6858000"/>
              <a:gd name="connsiteX675" fmla="*/ 2380138 w 7467600"/>
              <a:gd name="connsiteY675" fmla="*/ 3099341 h 6858000"/>
              <a:gd name="connsiteX676" fmla="*/ 1765923 w 7467600"/>
              <a:gd name="connsiteY676" fmla="*/ 3581043 h 6858000"/>
              <a:gd name="connsiteX677" fmla="*/ 1702258 w 7467600"/>
              <a:gd name="connsiteY677" fmla="*/ 3612286 h 6858000"/>
              <a:gd name="connsiteX678" fmla="*/ 1538370 w 7467600"/>
              <a:gd name="connsiteY678" fmla="*/ 3811804 h 6858000"/>
              <a:gd name="connsiteX679" fmla="*/ 542867 w 7467600"/>
              <a:gd name="connsiteY679" fmla="*/ 4944092 h 6858000"/>
              <a:gd name="connsiteX680" fmla="*/ 515800 w 7467600"/>
              <a:gd name="connsiteY680" fmla="*/ 4862180 h 6858000"/>
              <a:gd name="connsiteX681" fmla="*/ 909145 w 7467600"/>
              <a:gd name="connsiteY681" fmla="*/ 4199225 h 6858000"/>
              <a:gd name="connsiteX682" fmla="*/ 1214067 w 7467600"/>
              <a:gd name="connsiteY682" fmla="*/ 3908561 h 6858000"/>
              <a:gd name="connsiteX683" fmla="*/ 640967 w 7467600"/>
              <a:gd name="connsiteY683" fmla="*/ 4105601 h 6858000"/>
              <a:gd name="connsiteX684" fmla="*/ 112563 w 7467600"/>
              <a:gd name="connsiteY684" fmla="*/ 4396952 h 6858000"/>
              <a:gd name="connsiteX685" fmla="*/ 0 w 7467600"/>
              <a:gd name="connsiteY685" fmla="*/ 4466006 h 6858000"/>
              <a:gd name="connsiteX686" fmla="*/ 0 w 7467600"/>
              <a:gd name="connsiteY686" fmla="*/ 4233763 h 6858000"/>
              <a:gd name="connsiteX687" fmla="*/ 36881 w 7467600"/>
              <a:gd name="connsiteY687" fmla="*/ 4200118 h 6858000"/>
              <a:gd name="connsiteX688" fmla="*/ 910534 w 7467600"/>
              <a:gd name="connsiteY688" fmla="*/ 3629753 h 6858000"/>
              <a:gd name="connsiteX689" fmla="*/ 1578717 w 7467600"/>
              <a:gd name="connsiteY689" fmla="*/ 3575982 h 6858000"/>
              <a:gd name="connsiteX690" fmla="*/ 2338780 w 7467600"/>
              <a:gd name="connsiteY690" fmla="*/ 3033725 h 6858000"/>
              <a:gd name="connsiteX691" fmla="*/ 1807991 w 7467600"/>
              <a:gd name="connsiteY691" fmla="*/ 2807184 h 6858000"/>
              <a:gd name="connsiteX692" fmla="*/ 1416358 w 7467600"/>
              <a:gd name="connsiteY692" fmla="*/ 3112571 h 6858000"/>
              <a:gd name="connsiteX693" fmla="*/ 939066 w 7467600"/>
              <a:gd name="connsiteY693" fmla="*/ 3378798 h 6858000"/>
              <a:gd name="connsiteX694" fmla="*/ 115099 w 7467600"/>
              <a:gd name="connsiteY694" fmla="*/ 3607650 h 6858000"/>
              <a:gd name="connsiteX695" fmla="*/ 97284 w 7467600"/>
              <a:gd name="connsiteY695" fmla="*/ 3520393 h 6858000"/>
              <a:gd name="connsiteX696" fmla="*/ 922050 w 7467600"/>
              <a:gd name="connsiteY696" fmla="*/ 3074867 h 6858000"/>
              <a:gd name="connsiteX697" fmla="*/ 1405265 w 7467600"/>
              <a:gd name="connsiteY697" fmla="*/ 3016319 h 6858000"/>
              <a:gd name="connsiteX698" fmla="*/ 1407512 w 7467600"/>
              <a:gd name="connsiteY698" fmla="*/ 3018001 h 6858000"/>
              <a:gd name="connsiteX699" fmla="*/ 1726266 w 7467600"/>
              <a:gd name="connsiteY699" fmla="*/ 2777274 h 6858000"/>
              <a:gd name="connsiteX700" fmla="*/ 625390 w 7467600"/>
              <a:gd name="connsiteY700" fmla="*/ 2514541 h 6858000"/>
              <a:gd name="connsiteX701" fmla="*/ 619799 w 7467600"/>
              <a:gd name="connsiteY701" fmla="*/ 2527180 h 6858000"/>
              <a:gd name="connsiteX702" fmla="*/ 310030 w 7467600"/>
              <a:gd name="connsiteY702" fmla="*/ 2771818 h 6858000"/>
              <a:gd name="connsiteX703" fmla="*/ 173877 w 7467600"/>
              <a:gd name="connsiteY703" fmla="*/ 2937056 h 6858000"/>
              <a:gd name="connsiteX704" fmla="*/ 77889 w 7467600"/>
              <a:gd name="connsiteY704" fmla="*/ 3138440 h 6858000"/>
              <a:gd name="connsiteX705" fmla="*/ 0 w 7467600"/>
              <a:gd name="connsiteY705" fmla="*/ 3271395 h 6858000"/>
              <a:gd name="connsiteX706" fmla="*/ 0 w 7467600"/>
              <a:gd name="connsiteY706" fmla="*/ 3153002 h 6858000"/>
              <a:gd name="connsiteX707" fmla="*/ 2386 w 7467600"/>
              <a:gd name="connsiteY707" fmla="*/ 3149203 h 6858000"/>
              <a:gd name="connsiteX708" fmla="*/ 89753 w 7467600"/>
              <a:gd name="connsiteY708" fmla="*/ 2987702 h 6858000"/>
              <a:gd name="connsiteX709" fmla="*/ 76869 w 7467600"/>
              <a:gd name="connsiteY709" fmla="*/ 3005404 h 6858000"/>
              <a:gd name="connsiteX710" fmla="*/ 32049 w 7467600"/>
              <a:gd name="connsiteY710" fmla="*/ 3065814 h 6858000"/>
              <a:gd name="connsiteX711" fmla="*/ 0 w 7467600"/>
              <a:gd name="connsiteY711" fmla="*/ 3108744 h 6858000"/>
              <a:gd name="connsiteX712" fmla="*/ 0 w 7467600"/>
              <a:gd name="connsiteY712" fmla="*/ 3058059 h 6858000"/>
              <a:gd name="connsiteX713" fmla="*/ 7610 w 7467600"/>
              <a:gd name="connsiteY713" fmla="*/ 3047889 h 6858000"/>
              <a:gd name="connsiteX714" fmla="*/ 52419 w 7467600"/>
              <a:gd name="connsiteY714" fmla="*/ 2987479 h 6858000"/>
              <a:gd name="connsiteX715" fmla="*/ 59142 w 7467600"/>
              <a:gd name="connsiteY715" fmla="*/ 2978488 h 6858000"/>
              <a:gd name="connsiteX716" fmla="*/ 0 w 7467600"/>
              <a:gd name="connsiteY716" fmla="*/ 3015334 h 6858000"/>
              <a:gd name="connsiteX717" fmla="*/ 0 w 7467600"/>
              <a:gd name="connsiteY717" fmla="*/ 2914286 h 6858000"/>
              <a:gd name="connsiteX718" fmla="*/ 36383 w 7467600"/>
              <a:gd name="connsiteY718" fmla="*/ 2901128 h 6858000"/>
              <a:gd name="connsiteX719" fmla="*/ 156329 w 7467600"/>
              <a:gd name="connsiteY719" fmla="*/ 2840533 h 6858000"/>
              <a:gd name="connsiteX720" fmla="*/ 358355 w 7467600"/>
              <a:gd name="connsiteY720" fmla="*/ 2620471 h 6858000"/>
              <a:gd name="connsiteX721" fmla="*/ 510577 w 7467600"/>
              <a:gd name="connsiteY721" fmla="*/ 2501244 h 6858000"/>
              <a:gd name="connsiteX722" fmla="*/ 211967 w 7467600"/>
              <a:gd name="connsiteY722" fmla="*/ 2479171 h 6858000"/>
              <a:gd name="connsiteX723" fmla="*/ 0 w 7467600"/>
              <a:gd name="connsiteY723" fmla="*/ 2476398 h 6858000"/>
              <a:gd name="connsiteX724" fmla="*/ 0 w 7467600"/>
              <a:gd name="connsiteY724" fmla="*/ 2389189 h 6858000"/>
              <a:gd name="connsiteX725" fmla="*/ 103062 w 7467600"/>
              <a:gd name="connsiteY725" fmla="*/ 2389518 h 6858000"/>
              <a:gd name="connsiteX726" fmla="*/ 510734 w 7467600"/>
              <a:gd name="connsiteY726" fmla="*/ 2416201 h 6858000"/>
              <a:gd name="connsiteX727" fmla="*/ 279257 w 7467600"/>
              <a:gd name="connsiteY727" fmla="*/ 2092102 h 6858000"/>
              <a:gd name="connsiteX728" fmla="*/ 65265 w 7467600"/>
              <a:gd name="connsiteY728" fmla="*/ 2006049 h 6858000"/>
              <a:gd name="connsiteX729" fmla="*/ 0 w 7467600"/>
              <a:gd name="connsiteY729" fmla="*/ 1982532 h 6858000"/>
              <a:gd name="connsiteX730" fmla="*/ 0 w 7467600"/>
              <a:gd name="connsiteY730" fmla="*/ 1912789 h 6858000"/>
              <a:gd name="connsiteX731" fmla="*/ 97460 w 7467600"/>
              <a:gd name="connsiteY731" fmla="*/ 1953725 h 6858000"/>
              <a:gd name="connsiteX732" fmla="*/ 221272 w 7467600"/>
              <a:gd name="connsiteY732" fmla="*/ 1980766 h 6858000"/>
              <a:gd name="connsiteX733" fmla="*/ 116765 w 7467600"/>
              <a:gd name="connsiteY733" fmla="*/ 1911033 h 6858000"/>
              <a:gd name="connsiteX734" fmla="*/ 16405 w 7467600"/>
              <a:gd name="connsiteY734" fmla="*/ 1803412 h 6858000"/>
              <a:gd name="connsiteX735" fmla="*/ 0 w 7467600"/>
              <a:gd name="connsiteY735" fmla="*/ 1784777 h 6858000"/>
              <a:gd name="connsiteX736" fmla="*/ 0 w 7467600"/>
              <a:gd name="connsiteY736" fmla="*/ 1740082 h 6858000"/>
              <a:gd name="connsiteX737" fmla="*/ 39394 w 7467600"/>
              <a:gd name="connsiteY737" fmla="*/ 1784856 h 6858000"/>
              <a:gd name="connsiteX738" fmla="*/ 135813 w 7467600"/>
              <a:gd name="connsiteY738" fmla="*/ 1888838 h 6858000"/>
              <a:gd name="connsiteX739" fmla="*/ 242575 w 7467600"/>
              <a:gd name="connsiteY739" fmla="*/ 1958841 h 6858000"/>
              <a:gd name="connsiteX740" fmla="*/ 82197 w 7467600"/>
              <a:gd name="connsiteY740" fmla="*/ 1754826 h 6858000"/>
              <a:gd name="connsiteX741" fmla="*/ 0 w 7467600"/>
              <a:gd name="connsiteY741" fmla="*/ 1679650 h 6858000"/>
              <a:gd name="connsiteX742" fmla="*/ 0 w 7467600"/>
              <a:gd name="connsiteY742" fmla="*/ 1602463 h 6858000"/>
              <a:gd name="connsiteX743" fmla="*/ 84689 w 7467600"/>
              <a:gd name="connsiteY743" fmla="*/ 1677442 h 6858000"/>
              <a:gd name="connsiteX744" fmla="*/ 298437 w 7467600"/>
              <a:gd name="connsiteY744" fmla="*/ 1968019 h 6858000"/>
              <a:gd name="connsiteX745" fmla="*/ 227269 w 7467600"/>
              <a:gd name="connsiteY745" fmla="*/ 1114064 h 6858000"/>
              <a:gd name="connsiteX746" fmla="*/ 248003 w 7467600"/>
              <a:gd name="connsiteY746" fmla="*/ 1089613 h 6858000"/>
              <a:gd name="connsiteX747" fmla="*/ 427020 w 7467600"/>
              <a:gd name="connsiteY747" fmla="*/ 1619803 h 6858000"/>
              <a:gd name="connsiteX748" fmla="*/ 340345 w 7467600"/>
              <a:gd name="connsiteY748" fmla="*/ 2027739 h 6858000"/>
              <a:gd name="connsiteX749" fmla="*/ 360865 w 7467600"/>
              <a:gd name="connsiteY749" fmla="*/ 2044827 h 6858000"/>
              <a:gd name="connsiteX750" fmla="*/ 560414 w 7467600"/>
              <a:gd name="connsiteY750" fmla="*/ 2421457 h 6858000"/>
              <a:gd name="connsiteX751" fmla="*/ 1359703 w 7467600"/>
              <a:gd name="connsiteY751" fmla="*/ 2578554 h 6858000"/>
              <a:gd name="connsiteX752" fmla="*/ 1359422 w 7467600"/>
              <a:gd name="connsiteY752" fmla="*/ 2577994 h 6858000"/>
              <a:gd name="connsiteX753" fmla="*/ 828701 w 7467600"/>
              <a:gd name="connsiteY753" fmla="*/ 1839520 h 6858000"/>
              <a:gd name="connsiteX754" fmla="*/ 494427 w 7467600"/>
              <a:gd name="connsiteY754" fmla="*/ 1092333 h 6858000"/>
              <a:gd name="connsiteX755" fmla="*/ 506322 w 7467600"/>
              <a:gd name="connsiteY755" fmla="*/ 1020997 h 6858000"/>
              <a:gd name="connsiteX756" fmla="*/ 4570198 w 7467600"/>
              <a:gd name="connsiteY756" fmla="*/ 978081 h 6858000"/>
              <a:gd name="connsiteX757" fmla="*/ 4523691 w 7467600"/>
              <a:gd name="connsiteY757" fmla="*/ 1127776 h 6858000"/>
              <a:gd name="connsiteX758" fmla="*/ 4509875 w 7467600"/>
              <a:gd name="connsiteY758" fmla="*/ 1167552 h 6858000"/>
              <a:gd name="connsiteX759" fmla="*/ 4478168 w 7467600"/>
              <a:gd name="connsiteY759" fmla="*/ 1260735 h 6858000"/>
              <a:gd name="connsiteX760" fmla="*/ 4409309 w 7467600"/>
              <a:gd name="connsiteY760" fmla="*/ 1666996 h 6858000"/>
              <a:gd name="connsiteX761" fmla="*/ 4370031 w 7467600"/>
              <a:gd name="connsiteY761" fmla="*/ 1955666 h 6858000"/>
              <a:gd name="connsiteX762" fmla="*/ 4570198 w 7467600"/>
              <a:gd name="connsiteY762" fmla="*/ 978081 h 6858000"/>
              <a:gd name="connsiteX763" fmla="*/ 4557898 w 7467600"/>
              <a:gd name="connsiteY763" fmla="*/ 900011 h 6858000"/>
              <a:gd name="connsiteX764" fmla="*/ 4344840 w 7467600"/>
              <a:gd name="connsiteY764" fmla="*/ 1922038 h 6858000"/>
              <a:gd name="connsiteX765" fmla="*/ 4378710 w 7467600"/>
              <a:gd name="connsiteY765" fmla="*/ 1665516 h 6858000"/>
              <a:gd name="connsiteX766" fmla="*/ 4448798 w 7467600"/>
              <a:gd name="connsiteY766" fmla="*/ 1253024 h 6858000"/>
              <a:gd name="connsiteX767" fmla="*/ 4480315 w 7467600"/>
              <a:gd name="connsiteY767" fmla="*/ 1158454 h 6858000"/>
              <a:gd name="connsiteX768" fmla="*/ 4494133 w 7467600"/>
              <a:gd name="connsiteY768" fmla="*/ 1118676 h 6858000"/>
              <a:gd name="connsiteX769" fmla="*/ 4557898 w 7467600"/>
              <a:gd name="connsiteY769" fmla="*/ 900011 h 6858000"/>
              <a:gd name="connsiteX770" fmla="*/ 5870151 w 7467600"/>
              <a:gd name="connsiteY770" fmla="*/ 898890 h 6858000"/>
              <a:gd name="connsiteX771" fmla="*/ 5861335 w 7467600"/>
              <a:gd name="connsiteY771" fmla="*/ 899177 h 6858000"/>
              <a:gd name="connsiteX772" fmla="*/ 5843702 w 7467600"/>
              <a:gd name="connsiteY772" fmla="*/ 899748 h 6858000"/>
              <a:gd name="connsiteX773" fmla="*/ 5651107 w 7467600"/>
              <a:gd name="connsiteY773" fmla="*/ 920306 h 6858000"/>
              <a:gd name="connsiteX774" fmla="*/ 5459407 w 7467600"/>
              <a:gd name="connsiteY774" fmla="*/ 940975 h 6858000"/>
              <a:gd name="connsiteX775" fmla="*/ 5374846 w 7467600"/>
              <a:gd name="connsiteY775" fmla="*/ 941988 h 6858000"/>
              <a:gd name="connsiteX776" fmla="*/ 5256105 w 7467600"/>
              <a:gd name="connsiteY776" fmla="*/ 945632 h 6858000"/>
              <a:gd name="connsiteX777" fmla="*/ 5107071 w 7467600"/>
              <a:gd name="connsiteY777" fmla="*/ 969720 h 6858000"/>
              <a:gd name="connsiteX778" fmla="*/ 4998681 w 7467600"/>
              <a:gd name="connsiteY778" fmla="*/ 988771 h 6858000"/>
              <a:gd name="connsiteX779" fmla="*/ 5870151 w 7467600"/>
              <a:gd name="connsiteY779" fmla="*/ 898890 h 6858000"/>
              <a:gd name="connsiteX780" fmla="*/ 5504425 w 7467600"/>
              <a:gd name="connsiteY780" fmla="*/ 848067 h 6858000"/>
              <a:gd name="connsiteX781" fmla="*/ 4968849 w 7467600"/>
              <a:gd name="connsiteY781" fmla="*/ 962318 h 6858000"/>
              <a:gd name="connsiteX782" fmla="*/ 5104039 w 7467600"/>
              <a:gd name="connsiteY782" fmla="*/ 940634 h 6858000"/>
              <a:gd name="connsiteX783" fmla="*/ 5256311 w 7467600"/>
              <a:gd name="connsiteY783" fmla="*/ 916490 h 6858000"/>
              <a:gd name="connsiteX784" fmla="*/ 5377381 w 7467600"/>
              <a:gd name="connsiteY784" fmla="*/ 912671 h 6858000"/>
              <a:gd name="connsiteX785" fmla="*/ 5460148 w 7467600"/>
              <a:gd name="connsiteY785" fmla="*/ 911442 h 6858000"/>
              <a:gd name="connsiteX786" fmla="*/ 5648971 w 7467600"/>
              <a:gd name="connsiteY786" fmla="*/ 891331 h 6858000"/>
              <a:gd name="connsiteX787" fmla="*/ 5844807 w 7467600"/>
              <a:gd name="connsiteY787" fmla="*/ 870718 h 6858000"/>
              <a:gd name="connsiteX788" fmla="*/ 5862975 w 7467600"/>
              <a:gd name="connsiteY788" fmla="*/ 869756 h 6858000"/>
              <a:gd name="connsiteX789" fmla="*/ 5920887 w 7467600"/>
              <a:gd name="connsiteY789" fmla="*/ 865929 h 6858000"/>
              <a:gd name="connsiteX790" fmla="*/ 5504425 w 7467600"/>
              <a:gd name="connsiteY790" fmla="*/ 848067 h 6858000"/>
              <a:gd name="connsiteX791" fmla="*/ 3607114 w 7467600"/>
              <a:gd name="connsiteY791" fmla="*/ 467441 h 6858000"/>
              <a:gd name="connsiteX792" fmla="*/ 3296242 w 7467600"/>
              <a:gd name="connsiteY792" fmla="*/ 807991 h 6858000"/>
              <a:gd name="connsiteX793" fmla="*/ 3174674 w 7467600"/>
              <a:gd name="connsiteY793" fmla="*/ 919759 h 6858000"/>
              <a:gd name="connsiteX794" fmla="*/ 3042978 w 7467600"/>
              <a:gd name="connsiteY794" fmla="*/ 1054894 h 6858000"/>
              <a:gd name="connsiteX795" fmla="*/ 2968914 w 7467600"/>
              <a:gd name="connsiteY795" fmla="*/ 1133756 h 6858000"/>
              <a:gd name="connsiteX796" fmla="*/ 3103823 w 7467600"/>
              <a:gd name="connsiteY796" fmla="*/ 1026814 h 6858000"/>
              <a:gd name="connsiteX797" fmla="*/ 3607114 w 7467600"/>
              <a:gd name="connsiteY797" fmla="*/ 467441 h 6858000"/>
              <a:gd name="connsiteX798" fmla="*/ 3744487 w 7467600"/>
              <a:gd name="connsiteY798" fmla="*/ 383136 h 6858000"/>
              <a:gd name="connsiteX799" fmla="*/ 3970213 w 7467600"/>
              <a:gd name="connsiteY799" fmla="*/ 995559 h 6858000"/>
              <a:gd name="connsiteX800" fmla="*/ 3744487 w 7467600"/>
              <a:gd name="connsiteY800" fmla="*/ 383136 h 6858000"/>
              <a:gd name="connsiteX801" fmla="*/ 3624562 w 7467600"/>
              <a:gd name="connsiteY801" fmla="*/ 367041 h 6858000"/>
              <a:gd name="connsiteX802" fmla="*/ 3489712 w 7467600"/>
              <a:gd name="connsiteY802" fmla="*/ 485386 h 6858000"/>
              <a:gd name="connsiteX803" fmla="*/ 3182994 w 7467600"/>
              <a:gd name="connsiteY803" fmla="*/ 828265 h 6858000"/>
              <a:gd name="connsiteX804" fmla="*/ 2892114 w 7467600"/>
              <a:gd name="connsiteY804" fmla="*/ 1172635 h 6858000"/>
              <a:gd name="connsiteX805" fmla="*/ 3021459 w 7467600"/>
              <a:gd name="connsiteY805" fmla="*/ 1035385 h 6858000"/>
              <a:gd name="connsiteX806" fmla="*/ 3153873 w 7467600"/>
              <a:gd name="connsiteY806" fmla="*/ 898971 h 6858000"/>
              <a:gd name="connsiteX807" fmla="*/ 3276511 w 7467600"/>
              <a:gd name="connsiteY807" fmla="*/ 786423 h 6858000"/>
              <a:gd name="connsiteX808" fmla="*/ 3584154 w 7467600"/>
              <a:gd name="connsiteY808" fmla="*/ 448218 h 6858000"/>
              <a:gd name="connsiteX809" fmla="*/ 3624562 w 7467600"/>
              <a:gd name="connsiteY809" fmla="*/ 367041 h 6858000"/>
              <a:gd name="connsiteX810" fmla="*/ 3766672 w 7467600"/>
              <a:gd name="connsiteY810" fmla="*/ 359429 h 6858000"/>
              <a:gd name="connsiteX811" fmla="*/ 3996338 w 7467600"/>
              <a:gd name="connsiteY811" fmla="*/ 968237 h 6858000"/>
              <a:gd name="connsiteX812" fmla="*/ 3766672 w 7467600"/>
              <a:gd name="connsiteY812" fmla="*/ 359429 h 6858000"/>
              <a:gd name="connsiteX813" fmla="*/ 5805386 w 7467600"/>
              <a:gd name="connsiteY813" fmla="*/ 239240 h 6858000"/>
              <a:gd name="connsiteX814" fmla="*/ 5736947 w 7467600"/>
              <a:gd name="connsiteY814" fmla="*/ 261367 h 6858000"/>
              <a:gd name="connsiteX815" fmla="*/ 5427012 w 7467600"/>
              <a:gd name="connsiteY815" fmla="*/ 311272 h 6858000"/>
              <a:gd name="connsiteX816" fmla="*/ 5147818 w 7467600"/>
              <a:gd name="connsiteY816" fmla="*/ 322112 h 6858000"/>
              <a:gd name="connsiteX817" fmla="*/ 5060854 w 7467600"/>
              <a:gd name="connsiteY817" fmla="*/ 311882 h 6858000"/>
              <a:gd name="connsiteX818" fmla="*/ 4945989 w 7467600"/>
              <a:gd name="connsiteY818" fmla="*/ 300516 h 6858000"/>
              <a:gd name="connsiteX819" fmla="*/ 5410479 w 7467600"/>
              <a:gd name="connsiteY819" fmla="*/ 348434 h 6858000"/>
              <a:gd name="connsiteX820" fmla="*/ 5805386 w 7467600"/>
              <a:gd name="connsiteY820" fmla="*/ 239240 h 6858000"/>
              <a:gd name="connsiteX821" fmla="*/ 5905192 w 7467600"/>
              <a:gd name="connsiteY821" fmla="*/ 163079 h 6858000"/>
              <a:gd name="connsiteX822" fmla="*/ 5865655 w 7467600"/>
              <a:gd name="connsiteY822" fmla="*/ 171901 h 6858000"/>
              <a:gd name="connsiteX823" fmla="*/ 5259740 w 7467600"/>
              <a:gd name="connsiteY823" fmla="*/ 257013 h 6858000"/>
              <a:gd name="connsiteX824" fmla="*/ 5208466 w 7467600"/>
              <a:gd name="connsiteY824" fmla="*/ 257550 h 6858000"/>
              <a:gd name="connsiteX825" fmla="*/ 4980204 w 7467600"/>
              <a:gd name="connsiteY825" fmla="*/ 271903 h 6858000"/>
              <a:gd name="connsiteX826" fmla="*/ 5068068 w 7467600"/>
              <a:gd name="connsiteY826" fmla="*/ 282244 h 6858000"/>
              <a:gd name="connsiteX827" fmla="*/ 5153231 w 7467600"/>
              <a:gd name="connsiteY827" fmla="*/ 292240 h 6858000"/>
              <a:gd name="connsiteX828" fmla="*/ 5426491 w 7467600"/>
              <a:gd name="connsiteY828" fmla="*/ 281128 h 6858000"/>
              <a:gd name="connsiteX829" fmla="*/ 5731212 w 7467600"/>
              <a:gd name="connsiteY829" fmla="*/ 231951 h 6858000"/>
              <a:gd name="connsiteX830" fmla="*/ 5905192 w 7467600"/>
              <a:gd name="connsiteY830" fmla="*/ 163079 h 6858000"/>
              <a:gd name="connsiteX831" fmla="*/ 5944437 w 7467600"/>
              <a:gd name="connsiteY831" fmla="*/ 113829 h 6858000"/>
              <a:gd name="connsiteX832" fmla="*/ 5825032 w 7467600"/>
              <a:gd name="connsiteY832" fmla="*/ 146405 h 6858000"/>
              <a:gd name="connsiteX833" fmla="*/ 4955599 w 7467600"/>
              <a:gd name="connsiteY833" fmla="*/ 247008 h 6858000"/>
              <a:gd name="connsiteX834" fmla="*/ 5210104 w 7467600"/>
              <a:gd name="connsiteY834" fmla="*/ 228123 h 6858000"/>
              <a:gd name="connsiteX835" fmla="*/ 5261015 w 7467600"/>
              <a:gd name="connsiteY835" fmla="*/ 227087 h 6858000"/>
              <a:gd name="connsiteX836" fmla="*/ 5861181 w 7467600"/>
              <a:gd name="connsiteY836" fmla="*/ 143093 h 6858000"/>
              <a:gd name="connsiteX837" fmla="*/ 5961252 w 7467600"/>
              <a:gd name="connsiteY837" fmla="*/ 114820 h 6858000"/>
              <a:gd name="connsiteX838" fmla="*/ 5944437 w 7467600"/>
              <a:gd name="connsiteY838" fmla="*/ 113829 h 6858000"/>
              <a:gd name="connsiteX839" fmla="*/ 3882765 w 7467600"/>
              <a:gd name="connsiteY839" fmla="*/ 0 h 6858000"/>
              <a:gd name="connsiteX840" fmla="*/ 3995099 w 7467600"/>
              <a:gd name="connsiteY840" fmla="*/ 0 h 6858000"/>
              <a:gd name="connsiteX841" fmla="*/ 4163818 w 7467600"/>
              <a:gd name="connsiteY841" fmla="*/ 234104 h 6858000"/>
              <a:gd name="connsiteX842" fmla="*/ 4172099 w 7467600"/>
              <a:gd name="connsiteY842" fmla="*/ 234207 h 6858000"/>
              <a:gd name="connsiteX843" fmla="*/ 4784282 w 7467600"/>
              <a:gd name="connsiteY843" fmla="*/ 276561 h 6858000"/>
              <a:gd name="connsiteX844" fmla="*/ 4801687 w 7467600"/>
              <a:gd name="connsiteY844" fmla="*/ 267764 h 6858000"/>
              <a:gd name="connsiteX845" fmla="*/ 6082788 w 7467600"/>
              <a:gd name="connsiteY845" fmla="*/ 64119 h 6858000"/>
              <a:gd name="connsiteX846" fmla="*/ 6099442 w 7467600"/>
              <a:gd name="connsiteY846" fmla="*/ 82568 h 6858000"/>
              <a:gd name="connsiteX847" fmla="*/ 4804137 w 7467600"/>
              <a:gd name="connsiteY847" fmla="*/ 320931 h 6858000"/>
              <a:gd name="connsiteX848" fmla="*/ 4227047 w 7467600"/>
              <a:gd name="connsiteY848" fmla="*/ 313415 h 6858000"/>
              <a:gd name="connsiteX849" fmla="*/ 4346041 w 7467600"/>
              <a:gd name="connsiteY849" fmla="*/ 456086 h 6858000"/>
              <a:gd name="connsiteX850" fmla="*/ 4870967 w 7467600"/>
              <a:gd name="connsiteY850" fmla="*/ 963061 h 6858000"/>
              <a:gd name="connsiteX851" fmla="*/ 4889647 w 7467600"/>
              <a:gd name="connsiteY851" fmla="*/ 957147 h 6858000"/>
              <a:gd name="connsiteX852" fmla="*/ 5422504 w 7467600"/>
              <a:gd name="connsiteY852" fmla="*/ 805191 h 6858000"/>
              <a:gd name="connsiteX853" fmla="*/ 6087656 w 7467600"/>
              <a:gd name="connsiteY853" fmla="*/ 826703 h 6858000"/>
              <a:gd name="connsiteX854" fmla="*/ 6058717 w 7467600"/>
              <a:gd name="connsiteY854" fmla="*/ 865992 h 6858000"/>
              <a:gd name="connsiteX855" fmla="*/ 4974153 w 7467600"/>
              <a:gd name="connsiteY855" fmla="*/ 1045456 h 6858000"/>
              <a:gd name="connsiteX856" fmla="*/ 5627835 w 7467600"/>
              <a:gd name="connsiteY856" fmla="*/ 1472077 h 6858000"/>
              <a:gd name="connsiteX857" fmla="*/ 5629817 w 7467600"/>
              <a:gd name="connsiteY857" fmla="*/ 1471412 h 6858000"/>
              <a:gd name="connsiteX858" fmla="*/ 5634124 w 7467600"/>
              <a:gd name="connsiteY858" fmla="*/ 1470572 h 6858000"/>
              <a:gd name="connsiteX859" fmla="*/ 5755832 w 7467600"/>
              <a:gd name="connsiteY859" fmla="*/ 1383886 h 6858000"/>
              <a:gd name="connsiteX860" fmla="*/ 6014186 w 7467600"/>
              <a:gd name="connsiteY860" fmla="*/ 1279799 h 6858000"/>
              <a:gd name="connsiteX861" fmla="*/ 6901619 w 7467600"/>
              <a:gd name="connsiteY861" fmla="*/ 1047874 h 6858000"/>
              <a:gd name="connsiteX862" fmla="*/ 6931566 w 7467600"/>
              <a:gd name="connsiteY862" fmla="*/ 1062034 h 6858000"/>
              <a:gd name="connsiteX863" fmla="*/ 5790982 w 7467600"/>
              <a:gd name="connsiteY863" fmla="*/ 1561380 h 6858000"/>
              <a:gd name="connsiteX864" fmla="*/ 6188971 w 7467600"/>
              <a:gd name="connsiteY864" fmla="*/ 1755168 h 6858000"/>
              <a:gd name="connsiteX865" fmla="*/ 6202446 w 7467600"/>
              <a:gd name="connsiteY865" fmla="*/ 1752268 h 6858000"/>
              <a:gd name="connsiteX866" fmla="*/ 7179560 w 7467600"/>
              <a:gd name="connsiteY866" fmla="*/ 1467551 h 6858000"/>
              <a:gd name="connsiteX867" fmla="*/ 7158730 w 7467600"/>
              <a:gd name="connsiteY867" fmla="*/ 1507835 h 6858000"/>
              <a:gd name="connsiteX868" fmla="*/ 6326959 w 7467600"/>
              <a:gd name="connsiteY868" fmla="*/ 1817686 h 6858000"/>
              <a:gd name="connsiteX869" fmla="*/ 6537433 w 7467600"/>
              <a:gd name="connsiteY869" fmla="*/ 1907790 h 6858000"/>
              <a:gd name="connsiteX870" fmla="*/ 6550221 w 7467600"/>
              <a:gd name="connsiteY870" fmla="*/ 1910729 h 6858000"/>
              <a:gd name="connsiteX871" fmla="*/ 6964438 w 7467600"/>
              <a:gd name="connsiteY871" fmla="*/ 2209505 h 6858000"/>
              <a:gd name="connsiteX872" fmla="*/ 7367862 w 7467600"/>
              <a:gd name="connsiteY872" fmla="*/ 2806833 h 6858000"/>
              <a:gd name="connsiteX873" fmla="*/ 7364329 w 7467600"/>
              <a:gd name="connsiteY873" fmla="*/ 2826907 h 6858000"/>
              <a:gd name="connsiteX874" fmla="*/ 7290545 w 7467600"/>
              <a:gd name="connsiteY874" fmla="*/ 2850663 h 6858000"/>
              <a:gd name="connsiteX875" fmla="*/ 6472036 w 7467600"/>
              <a:gd name="connsiteY875" fmla="*/ 1959003 h 6858000"/>
              <a:gd name="connsiteX876" fmla="*/ 5792897 w 7467600"/>
              <a:gd name="connsiteY876" fmla="*/ 1647747 h 6858000"/>
              <a:gd name="connsiteX877" fmla="*/ 5842751 w 7467600"/>
              <a:gd name="connsiteY877" fmla="*/ 1816112 h 6858000"/>
              <a:gd name="connsiteX878" fmla="*/ 5847424 w 7467600"/>
              <a:gd name="connsiteY878" fmla="*/ 1815776 h 6858000"/>
              <a:gd name="connsiteX879" fmla="*/ 6399821 w 7467600"/>
              <a:gd name="connsiteY879" fmla="*/ 2344799 h 6858000"/>
              <a:gd name="connsiteX880" fmla="*/ 6323232 w 7467600"/>
              <a:gd name="connsiteY880" fmla="*/ 2389634 h 6858000"/>
              <a:gd name="connsiteX881" fmla="*/ 5942958 w 7467600"/>
              <a:gd name="connsiteY881" fmla="*/ 2077708 h 6858000"/>
              <a:gd name="connsiteX882" fmla="*/ 5921559 w 7467600"/>
              <a:gd name="connsiteY882" fmla="*/ 2378596 h 6858000"/>
              <a:gd name="connsiteX883" fmla="*/ 5817651 w 7467600"/>
              <a:gd name="connsiteY883" fmla="*/ 3023919 h 6858000"/>
              <a:gd name="connsiteX884" fmla="*/ 5729634 w 7467600"/>
              <a:gd name="connsiteY884" fmla="*/ 3051849 h 6858000"/>
              <a:gd name="connsiteX885" fmla="*/ 5611018 w 7467600"/>
              <a:gd name="connsiteY885" fmla="*/ 2316769 h 6858000"/>
              <a:gd name="connsiteX886" fmla="*/ 5687608 w 7467600"/>
              <a:gd name="connsiteY886" fmla="*/ 2039972 h 6858000"/>
              <a:gd name="connsiteX887" fmla="*/ 5657554 w 7467600"/>
              <a:gd name="connsiteY887" fmla="*/ 1576445 h 6858000"/>
              <a:gd name="connsiteX888" fmla="*/ 5150475 w 7467600"/>
              <a:gd name="connsiteY888" fmla="*/ 1274012 h 6858000"/>
              <a:gd name="connsiteX889" fmla="*/ 5349142 w 7467600"/>
              <a:gd name="connsiteY889" fmla="*/ 2204405 h 6858000"/>
              <a:gd name="connsiteX890" fmla="*/ 5262214 w 7467600"/>
              <a:gd name="connsiteY890" fmla="*/ 2233836 h 6858000"/>
              <a:gd name="connsiteX891" fmla="*/ 4981539 w 7467600"/>
              <a:gd name="connsiteY891" fmla="*/ 1542201 h 6858000"/>
              <a:gd name="connsiteX892" fmla="*/ 4958461 w 7467600"/>
              <a:gd name="connsiteY892" fmla="*/ 1136957 h 6858000"/>
              <a:gd name="connsiteX893" fmla="*/ 4655015 w 7467600"/>
              <a:gd name="connsiteY893" fmla="*/ 891426 h 6858000"/>
              <a:gd name="connsiteX894" fmla="*/ 4348002 w 7467600"/>
              <a:gd name="connsiteY894" fmla="*/ 2205895 h 6858000"/>
              <a:gd name="connsiteX895" fmla="*/ 4262250 w 7467600"/>
              <a:gd name="connsiteY895" fmla="*/ 2219972 h 6858000"/>
              <a:gd name="connsiteX896" fmla="*/ 4550611 w 7467600"/>
              <a:gd name="connsiteY896" fmla="*/ 817540 h 6858000"/>
              <a:gd name="connsiteX897" fmla="*/ 4564418 w 7467600"/>
              <a:gd name="connsiteY897" fmla="*/ 808293 h 6858000"/>
              <a:gd name="connsiteX898" fmla="*/ 4266388 w 7467600"/>
              <a:gd name="connsiteY898" fmla="*/ 500083 h 6858000"/>
              <a:gd name="connsiteX899" fmla="*/ 4032842 w 7467600"/>
              <a:gd name="connsiteY899" fmla="*/ 211809 h 6858000"/>
              <a:gd name="connsiteX900" fmla="*/ 3882765 w 7467600"/>
              <a:gd name="connsiteY900" fmla="*/ 0 h 6858000"/>
              <a:gd name="connsiteX901" fmla="*/ 3721337 w 7467600"/>
              <a:gd name="connsiteY901" fmla="*/ 0 h 6858000"/>
              <a:gd name="connsiteX902" fmla="*/ 3797544 w 7467600"/>
              <a:gd name="connsiteY902" fmla="*/ 0 h 6858000"/>
              <a:gd name="connsiteX903" fmla="*/ 3775734 w 7467600"/>
              <a:gd name="connsiteY903" fmla="*/ 95131 h 6858000"/>
              <a:gd name="connsiteX904" fmla="*/ 3724807 w 7467600"/>
              <a:gd name="connsiteY904" fmla="*/ 272257 h 6858000"/>
              <a:gd name="connsiteX905" fmla="*/ 3726844 w 7467600"/>
              <a:gd name="connsiteY905" fmla="*/ 282988 h 6858000"/>
              <a:gd name="connsiteX906" fmla="*/ 3742664 w 7467600"/>
              <a:gd name="connsiteY906" fmla="*/ 279918 h 6858000"/>
              <a:gd name="connsiteX907" fmla="*/ 4103910 w 7467600"/>
              <a:gd name="connsiteY907" fmla="*/ 1161917 h 6858000"/>
              <a:gd name="connsiteX908" fmla="*/ 4020269 w 7467600"/>
              <a:gd name="connsiteY908" fmla="*/ 1200406 h 6858000"/>
              <a:gd name="connsiteX909" fmla="*/ 3674882 w 7467600"/>
              <a:gd name="connsiteY909" fmla="*/ 488524 h 6858000"/>
              <a:gd name="connsiteX910" fmla="*/ 3132682 w 7467600"/>
              <a:gd name="connsiteY910" fmla="*/ 1072284 h 6858000"/>
              <a:gd name="connsiteX911" fmla="*/ 2716346 w 7467600"/>
              <a:gd name="connsiteY911" fmla="*/ 1276376 h 6858000"/>
              <a:gd name="connsiteX912" fmla="*/ 2716772 w 7467600"/>
              <a:gd name="connsiteY912" fmla="*/ 1255462 h 6858000"/>
              <a:gd name="connsiteX913" fmla="*/ 3471096 w 7467600"/>
              <a:gd name="connsiteY913" fmla="*/ 437072 h 6858000"/>
              <a:gd name="connsiteX914" fmla="*/ 3639057 w 7467600"/>
              <a:gd name="connsiteY914" fmla="*/ 286334 h 6858000"/>
              <a:gd name="connsiteX915" fmla="*/ 3640309 w 7467600"/>
              <a:gd name="connsiteY915" fmla="*/ 284664 h 6858000"/>
              <a:gd name="connsiteX916" fmla="*/ 3646022 w 7467600"/>
              <a:gd name="connsiteY916" fmla="*/ 276711 h 6858000"/>
              <a:gd name="connsiteX917" fmla="*/ 3707943 w 7467600"/>
              <a:gd name="connsiteY917" fmla="*/ 65958 h 6858000"/>
              <a:gd name="connsiteX918" fmla="*/ 3721337 w 7467600"/>
              <a:gd name="connsiteY918" fmla="*/ 0 h 6858000"/>
              <a:gd name="connsiteX919" fmla="*/ 2867960 w 7467600"/>
              <a:gd name="connsiteY919" fmla="*/ 0 h 6858000"/>
              <a:gd name="connsiteX920" fmla="*/ 2926351 w 7467600"/>
              <a:gd name="connsiteY920" fmla="*/ 0 h 6858000"/>
              <a:gd name="connsiteX921" fmla="*/ 2902823 w 7467600"/>
              <a:gd name="connsiteY921" fmla="*/ 262929 h 6858000"/>
              <a:gd name="connsiteX922" fmla="*/ 2940663 w 7467600"/>
              <a:gd name="connsiteY922" fmla="*/ 140884 h 6858000"/>
              <a:gd name="connsiteX923" fmla="*/ 2947039 w 7467600"/>
              <a:gd name="connsiteY923" fmla="*/ 122524 h 6858000"/>
              <a:gd name="connsiteX924" fmla="*/ 2984316 w 7467600"/>
              <a:gd name="connsiteY924" fmla="*/ 0 h 6858000"/>
              <a:gd name="connsiteX925" fmla="*/ 3016114 w 7467600"/>
              <a:gd name="connsiteY925" fmla="*/ 0 h 6858000"/>
              <a:gd name="connsiteX926" fmla="*/ 2979949 w 7467600"/>
              <a:gd name="connsiteY926" fmla="*/ 119274 h 6858000"/>
              <a:gd name="connsiteX927" fmla="*/ 3023879 w 7467600"/>
              <a:gd name="connsiteY927" fmla="*/ 0 h 6858000"/>
              <a:gd name="connsiteX928" fmla="*/ 3105400 w 7467600"/>
              <a:gd name="connsiteY928" fmla="*/ 0 h 6858000"/>
              <a:gd name="connsiteX929" fmla="*/ 3094669 w 7467600"/>
              <a:gd name="connsiteY929" fmla="*/ 30308 h 6858000"/>
              <a:gd name="connsiteX930" fmla="*/ 2901945 w 7467600"/>
              <a:gd name="connsiteY930" fmla="*/ 466538 h 6858000"/>
              <a:gd name="connsiteX931" fmla="*/ 2815209 w 7467600"/>
              <a:gd name="connsiteY931" fmla="*/ 497361 h 6858000"/>
              <a:gd name="connsiteX932" fmla="*/ 2844845 w 7467600"/>
              <a:gd name="connsiteY932" fmla="*/ 127638 h 6858000"/>
              <a:gd name="connsiteX933" fmla="*/ 2867960 w 7467600"/>
              <a:gd name="connsiteY933" fmla="*/ 0 h 6858000"/>
              <a:gd name="connsiteX934" fmla="*/ 1057230 w 7467600"/>
              <a:gd name="connsiteY934" fmla="*/ 0 h 6858000"/>
              <a:gd name="connsiteX935" fmla="*/ 1111003 w 7467600"/>
              <a:gd name="connsiteY935" fmla="*/ 0 h 6858000"/>
              <a:gd name="connsiteX936" fmla="*/ 1125553 w 7467600"/>
              <a:gd name="connsiteY936" fmla="*/ 52588 h 6858000"/>
              <a:gd name="connsiteX937" fmla="*/ 1304276 w 7467600"/>
              <a:gd name="connsiteY937" fmla="*/ 476275 h 6858000"/>
              <a:gd name="connsiteX938" fmla="*/ 1492066 w 7467600"/>
              <a:gd name="connsiteY938" fmla="*/ 886333 h 6858000"/>
              <a:gd name="connsiteX939" fmla="*/ 1423698 w 7467600"/>
              <a:gd name="connsiteY939" fmla="*/ 710817 h 6858000"/>
              <a:gd name="connsiteX940" fmla="*/ 1357609 w 7467600"/>
              <a:gd name="connsiteY940" fmla="*/ 532892 h 6858000"/>
              <a:gd name="connsiteX941" fmla="*/ 1309550 w 7467600"/>
              <a:gd name="connsiteY941" fmla="*/ 374031 h 6858000"/>
              <a:gd name="connsiteX942" fmla="*/ 1193673 w 7467600"/>
              <a:gd name="connsiteY942" fmla="*/ 49533 h 6858000"/>
              <a:gd name="connsiteX943" fmla="*/ 1164391 w 7467600"/>
              <a:gd name="connsiteY943" fmla="*/ 0 h 6858000"/>
              <a:gd name="connsiteX944" fmla="*/ 1200666 w 7467600"/>
              <a:gd name="connsiteY944" fmla="*/ 0 h 6858000"/>
              <a:gd name="connsiteX945" fmla="*/ 1223408 w 7467600"/>
              <a:gd name="connsiteY945" fmla="*/ 38996 h 6858000"/>
              <a:gd name="connsiteX946" fmla="*/ 1339635 w 7467600"/>
              <a:gd name="connsiteY946" fmla="*/ 365517 h 6858000"/>
              <a:gd name="connsiteX947" fmla="*/ 1387469 w 7467600"/>
              <a:gd name="connsiteY947" fmla="*/ 523079 h 6858000"/>
              <a:gd name="connsiteX948" fmla="*/ 1452685 w 7467600"/>
              <a:gd name="connsiteY948" fmla="*/ 699806 h 6858000"/>
              <a:gd name="connsiteX949" fmla="*/ 1492092 w 7467600"/>
              <a:gd name="connsiteY949" fmla="*/ 800424 h 6858000"/>
              <a:gd name="connsiteX950" fmla="*/ 1455302 w 7467600"/>
              <a:gd name="connsiteY950" fmla="*/ 632913 h 6858000"/>
              <a:gd name="connsiteX951" fmla="*/ 1222336 w 7467600"/>
              <a:gd name="connsiteY951" fmla="*/ 9480 h 6858000"/>
              <a:gd name="connsiteX952" fmla="*/ 1214634 w 7467600"/>
              <a:gd name="connsiteY952" fmla="*/ 0 h 6858000"/>
              <a:gd name="connsiteX953" fmla="*/ 1289827 w 7467600"/>
              <a:gd name="connsiteY953" fmla="*/ 0 h 6858000"/>
              <a:gd name="connsiteX954" fmla="*/ 1321076 w 7467600"/>
              <a:gd name="connsiteY954" fmla="*/ 59722 h 6858000"/>
              <a:gd name="connsiteX955" fmla="*/ 1512579 w 7467600"/>
              <a:gd name="connsiteY955" fmla="*/ 626441 h 6858000"/>
              <a:gd name="connsiteX956" fmla="*/ 1506076 w 7467600"/>
              <a:gd name="connsiteY956" fmla="*/ 1089289 h 6858000"/>
              <a:gd name="connsiteX957" fmla="*/ 1486346 w 7467600"/>
              <a:gd name="connsiteY957" fmla="*/ 1079919 h 6858000"/>
              <a:gd name="connsiteX958" fmla="*/ 1070511 w 7467600"/>
              <a:gd name="connsiteY958" fmla="*/ 48609 h 6858000"/>
              <a:gd name="connsiteX959" fmla="*/ 1057230 w 7467600"/>
              <a:gd name="connsiteY959" fmla="*/ 0 h 6858000"/>
              <a:gd name="connsiteX960" fmla="*/ 43151 w 7467600"/>
              <a:gd name="connsiteY960" fmla="*/ 0 h 6858000"/>
              <a:gd name="connsiteX961" fmla="*/ 95283 w 7467600"/>
              <a:gd name="connsiteY961" fmla="*/ 0 h 6858000"/>
              <a:gd name="connsiteX962" fmla="*/ 300708 w 7467600"/>
              <a:gd name="connsiteY962" fmla="*/ 154571 h 6858000"/>
              <a:gd name="connsiteX963" fmla="*/ 530414 w 7467600"/>
              <a:gd name="connsiteY963" fmla="*/ 354673 h 6858000"/>
              <a:gd name="connsiteX964" fmla="*/ 333785 w 7467600"/>
              <a:gd name="connsiteY964" fmla="*/ 161564 h 6858000"/>
              <a:gd name="connsiteX965" fmla="*/ 147005 w 7467600"/>
              <a:gd name="connsiteY965" fmla="*/ 0 h 6858000"/>
              <a:gd name="connsiteX966" fmla="*/ 272509 w 7467600"/>
              <a:gd name="connsiteY966" fmla="*/ 0 h 6858000"/>
              <a:gd name="connsiteX967" fmla="*/ 326276 w 7467600"/>
              <a:gd name="connsiteY967" fmla="*/ 45847 h 6858000"/>
              <a:gd name="connsiteX968" fmla="*/ 823759 w 7467600"/>
              <a:gd name="connsiteY968" fmla="*/ 574145 h 6858000"/>
              <a:gd name="connsiteX969" fmla="*/ 811254 w 7467600"/>
              <a:gd name="connsiteY969" fmla="*/ 665546 h 6858000"/>
              <a:gd name="connsiteX970" fmla="*/ 154042 w 7467600"/>
              <a:gd name="connsiteY970" fmla="*/ 261522 h 6858000"/>
              <a:gd name="connsiteX971" fmla="*/ 13550 w 7467600"/>
              <a:gd name="connsiteY971" fmla="*/ 158423 h 6858000"/>
              <a:gd name="connsiteX972" fmla="*/ 0 w 7467600"/>
              <a:gd name="connsiteY972" fmla="*/ 146618 h 6858000"/>
              <a:gd name="connsiteX973" fmla="*/ 0 w 7467600"/>
              <a:gd name="connsiteY973" fmla="*/ 59161 h 6858000"/>
              <a:gd name="connsiteX974" fmla="*/ 45427 w 7467600"/>
              <a:gd name="connsiteY974" fmla="*/ 101078 h 6858000"/>
              <a:gd name="connsiteX975" fmla="*/ 630103 w 7467600"/>
              <a:gd name="connsiteY975" fmla="*/ 485885 h 6858000"/>
              <a:gd name="connsiteX976" fmla="*/ 532040 w 7467600"/>
              <a:gd name="connsiteY976" fmla="*/ 399359 h 6858000"/>
              <a:gd name="connsiteX977" fmla="*/ 517618 w 7467600"/>
              <a:gd name="connsiteY977" fmla="*/ 385726 h 6858000"/>
              <a:gd name="connsiteX978" fmla="*/ 285074 w 7467600"/>
              <a:gd name="connsiteY978" fmla="*/ 182755 h 6858000"/>
              <a:gd name="connsiteX979" fmla="*/ 43151 w 7467600"/>
              <a:gd name="connsiteY97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356878 w 7467600"/>
              <a:gd name="connsiteY88" fmla="*/ 5981332 h 6858000"/>
              <a:gd name="connsiteX89" fmla="*/ 7467600 w 7467600"/>
              <a:gd name="connsiteY89" fmla="*/ 6117703 h 6858000"/>
              <a:gd name="connsiteX90" fmla="*/ 7467600 w 7467600"/>
              <a:gd name="connsiteY90" fmla="*/ 6163634 h 6858000"/>
              <a:gd name="connsiteX91" fmla="*/ 7403637 w 7467600"/>
              <a:gd name="connsiteY91" fmla="*/ 6083957 h 6858000"/>
              <a:gd name="connsiteX92" fmla="*/ 7254615 w 7467600"/>
              <a:gd name="connsiteY92" fmla="*/ 5911918 h 6858000"/>
              <a:gd name="connsiteX93" fmla="*/ 7312589 w 7467600"/>
              <a:gd name="connsiteY93" fmla="*/ 5982309 h 6858000"/>
              <a:gd name="connsiteX94" fmla="*/ 7448321 w 7467600"/>
              <a:gd name="connsiteY94" fmla="*/ 6190991 h 6858000"/>
              <a:gd name="connsiteX95" fmla="*/ 7467600 w 7467600"/>
              <a:gd name="connsiteY95" fmla="*/ 6221686 h 6858000"/>
              <a:gd name="connsiteX96" fmla="*/ 7467600 w 7467600"/>
              <a:gd name="connsiteY96" fmla="*/ 6334256 h 6858000"/>
              <a:gd name="connsiteX97" fmla="*/ 7454976 w 7467600"/>
              <a:gd name="connsiteY97" fmla="*/ 6318297 h 6858000"/>
              <a:gd name="connsiteX98" fmla="*/ 7042773 w 7467600"/>
              <a:gd name="connsiteY98" fmla="*/ 5734011 h 6858000"/>
              <a:gd name="connsiteX99" fmla="*/ 6844835 w 7467600"/>
              <a:gd name="connsiteY99" fmla="*/ 5424988 h 6858000"/>
              <a:gd name="connsiteX100" fmla="*/ 1456157 w 7467600"/>
              <a:gd name="connsiteY100" fmla="*/ 5371404 h 6858000"/>
              <a:gd name="connsiteX101" fmla="*/ 1244432 w 7467600"/>
              <a:gd name="connsiteY101" fmla="*/ 5385601 h 6858000"/>
              <a:gd name="connsiteX102" fmla="*/ 973990 w 7467600"/>
              <a:gd name="connsiteY102" fmla="*/ 5424940 h 6858000"/>
              <a:gd name="connsiteX103" fmla="*/ 1103809 w 7467600"/>
              <a:gd name="connsiteY103" fmla="*/ 5433720 h 6858000"/>
              <a:gd name="connsiteX104" fmla="*/ 1123454 w 7467600"/>
              <a:gd name="connsiteY104" fmla="*/ 5435727 h 6858000"/>
              <a:gd name="connsiteX105" fmla="*/ 1737017 w 7467600"/>
              <a:gd name="connsiteY105" fmla="*/ 5452183 h 6858000"/>
              <a:gd name="connsiteX106" fmla="*/ 1824397 w 7467600"/>
              <a:gd name="connsiteY106" fmla="*/ 5447757 h 6858000"/>
              <a:gd name="connsiteX107" fmla="*/ 2070059 w 7467600"/>
              <a:gd name="connsiteY107" fmla="*/ 5441660 h 6858000"/>
              <a:gd name="connsiteX108" fmla="*/ 1456157 w 7467600"/>
              <a:gd name="connsiteY108" fmla="*/ 5371404 h 6858000"/>
              <a:gd name="connsiteX109" fmla="*/ 4988186 w 7467600"/>
              <a:gd name="connsiteY109" fmla="*/ 5216467 h 6858000"/>
              <a:gd name="connsiteX110" fmla="*/ 4777334 w 7467600"/>
              <a:gd name="connsiteY110" fmla="*/ 5406072 h 6858000"/>
              <a:gd name="connsiteX111" fmla="*/ 4718341 w 7467600"/>
              <a:gd name="connsiteY111" fmla="*/ 5468043 h 6858000"/>
              <a:gd name="connsiteX112" fmla="*/ 4604655 w 7467600"/>
              <a:gd name="connsiteY112" fmla="*/ 5583434 h 6858000"/>
              <a:gd name="connsiteX113" fmla="*/ 4565074 w 7467600"/>
              <a:gd name="connsiteY113" fmla="*/ 5618550 h 6858000"/>
              <a:gd name="connsiteX114" fmla="*/ 4988186 w 7467600"/>
              <a:gd name="connsiteY114" fmla="*/ 5216467 h 6858000"/>
              <a:gd name="connsiteX115" fmla="*/ 4978032 w 7467600"/>
              <a:gd name="connsiteY115" fmla="*/ 5183809 h 6858000"/>
              <a:gd name="connsiteX116" fmla="*/ 4463413 w 7467600"/>
              <a:gd name="connsiteY116" fmla="*/ 5615162 h 6858000"/>
              <a:gd name="connsiteX117" fmla="*/ 4358134 w 7467600"/>
              <a:gd name="connsiteY117" fmla="*/ 5742791 h 6858000"/>
              <a:gd name="connsiteX118" fmla="*/ 4376219 w 7467600"/>
              <a:gd name="connsiteY118" fmla="*/ 5729027 h 6858000"/>
              <a:gd name="connsiteX119" fmla="*/ 4582340 w 7467600"/>
              <a:gd name="connsiteY119" fmla="*/ 5561037 h 6858000"/>
              <a:gd name="connsiteX120" fmla="*/ 4694684 w 7467600"/>
              <a:gd name="connsiteY120" fmla="*/ 5447098 h 6858000"/>
              <a:gd name="connsiteX121" fmla="*/ 4754123 w 7467600"/>
              <a:gd name="connsiteY121" fmla="*/ 5384643 h 6858000"/>
              <a:gd name="connsiteX122" fmla="*/ 4978032 w 7467600"/>
              <a:gd name="connsiteY122" fmla="*/ 5183809 h 6858000"/>
              <a:gd name="connsiteX123" fmla="*/ 1903353 w 7467600"/>
              <a:gd name="connsiteY123" fmla="*/ 5044827 h 6858000"/>
              <a:gd name="connsiteX124" fmla="*/ 1936931 w 7467600"/>
              <a:gd name="connsiteY124" fmla="*/ 5093954 h 6858000"/>
              <a:gd name="connsiteX125" fmla="*/ 2195868 w 7467600"/>
              <a:gd name="connsiteY125" fmla="*/ 5396574 h 6858000"/>
              <a:gd name="connsiteX126" fmla="*/ 2088852 w 7467600"/>
              <a:gd name="connsiteY126" fmla="*/ 5166123 h 6858000"/>
              <a:gd name="connsiteX127" fmla="*/ 1958241 w 7467600"/>
              <a:gd name="connsiteY127" fmla="*/ 5067955 h 6858000"/>
              <a:gd name="connsiteX128" fmla="*/ 1903353 w 7467600"/>
              <a:gd name="connsiteY128" fmla="*/ 5044827 h 6858000"/>
              <a:gd name="connsiteX129" fmla="*/ 1979378 w 7467600"/>
              <a:gd name="connsiteY129" fmla="*/ 4769504 h 6858000"/>
              <a:gd name="connsiteX130" fmla="*/ 2882120 w 7467600"/>
              <a:gd name="connsiteY130" fmla="*/ 5064547 h 6858000"/>
              <a:gd name="connsiteX131" fmla="*/ 2793103 w 7467600"/>
              <a:gd name="connsiteY131" fmla="*/ 5039699 h 6858000"/>
              <a:gd name="connsiteX132" fmla="*/ 2770041 w 7467600"/>
              <a:gd name="connsiteY132" fmla="*/ 5033634 h 6858000"/>
              <a:gd name="connsiteX133" fmla="*/ 1979378 w 7467600"/>
              <a:gd name="connsiteY133" fmla="*/ 4769504 h 6858000"/>
              <a:gd name="connsiteX134" fmla="*/ 1927410 w 7467600"/>
              <a:gd name="connsiteY134" fmla="*/ 4716164 h 6858000"/>
              <a:gd name="connsiteX135" fmla="*/ 1959587 w 7467600"/>
              <a:gd name="connsiteY135" fmla="*/ 4728849 h 6858000"/>
              <a:gd name="connsiteX136" fmla="*/ 2777707 w 7467600"/>
              <a:gd name="connsiteY136" fmla="*/ 5003991 h 6858000"/>
              <a:gd name="connsiteX137" fmla="*/ 2800768 w 7467600"/>
              <a:gd name="connsiteY137" fmla="*/ 5010056 h 6858000"/>
              <a:gd name="connsiteX138" fmla="*/ 2879408 w 7467600"/>
              <a:gd name="connsiteY138" fmla="*/ 5031590 h 6858000"/>
              <a:gd name="connsiteX139" fmla="*/ 2862295 w 7467600"/>
              <a:gd name="connsiteY139" fmla="*/ 5022958 h 6858000"/>
              <a:gd name="connsiteX140" fmla="*/ 2813343 w 7467600"/>
              <a:gd name="connsiteY140" fmla="*/ 4998369 h 6858000"/>
              <a:gd name="connsiteX141" fmla="*/ 2646245 w 7467600"/>
              <a:gd name="connsiteY141" fmla="*/ 4930999 h 6858000"/>
              <a:gd name="connsiteX142" fmla="*/ 1999243 w 7467600"/>
              <a:gd name="connsiteY142" fmla="*/ 4730524 h 6858000"/>
              <a:gd name="connsiteX143" fmla="*/ 1979527 w 7467600"/>
              <a:gd name="connsiteY143" fmla="*/ 4726651 h 6858000"/>
              <a:gd name="connsiteX144" fmla="*/ 1927410 w 7467600"/>
              <a:gd name="connsiteY144" fmla="*/ 4716164 h 6858000"/>
              <a:gd name="connsiteX145" fmla="*/ 1997014 w 7467600"/>
              <a:gd name="connsiteY145" fmla="*/ 4698007 h 6858000"/>
              <a:gd name="connsiteX146" fmla="*/ 2005458 w 7467600"/>
              <a:gd name="connsiteY146" fmla="*/ 4699540 h 6858000"/>
              <a:gd name="connsiteX147" fmla="*/ 2657186 w 7467600"/>
              <a:gd name="connsiteY147" fmla="*/ 4901687 h 6858000"/>
              <a:gd name="connsiteX148" fmla="*/ 2826662 w 7467600"/>
              <a:gd name="connsiteY148" fmla="*/ 4970362 h 6858000"/>
              <a:gd name="connsiteX149" fmla="*/ 2876100 w 7467600"/>
              <a:gd name="connsiteY149" fmla="*/ 4995397 h 6858000"/>
              <a:gd name="connsiteX150" fmla="*/ 3042600 w 7467600"/>
              <a:gd name="connsiteY150" fmla="*/ 5059532 h 6858000"/>
              <a:gd name="connsiteX151" fmla="*/ 1997014 w 7467600"/>
              <a:gd name="connsiteY151" fmla="*/ 4698007 h 6858000"/>
              <a:gd name="connsiteX152" fmla="*/ 2305292 w 7467600"/>
              <a:gd name="connsiteY152" fmla="*/ 4219492 h 6858000"/>
              <a:gd name="connsiteX153" fmla="*/ 3360922 w 7467600"/>
              <a:gd name="connsiteY153" fmla="*/ 4529373 h 6858000"/>
              <a:gd name="connsiteX154" fmla="*/ 3492420 w 7467600"/>
              <a:gd name="connsiteY154" fmla="*/ 4510145 h 6858000"/>
              <a:gd name="connsiteX155" fmla="*/ 3364086 w 7467600"/>
              <a:gd name="connsiteY155" fmla="*/ 4480340 h 6858000"/>
              <a:gd name="connsiteX156" fmla="*/ 3225818 w 7467600"/>
              <a:gd name="connsiteY156" fmla="*/ 4411822 h 6858000"/>
              <a:gd name="connsiteX157" fmla="*/ 3129696 w 7467600"/>
              <a:gd name="connsiteY157" fmla="*/ 4360704 h 6858000"/>
              <a:gd name="connsiteX158" fmla="*/ 2814545 w 7467600"/>
              <a:gd name="connsiteY158" fmla="*/ 4282955 h 6858000"/>
              <a:gd name="connsiteX159" fmla="*/ 2305292 w 7467600"/>
              <a:gd name="connsiteY159" fmla="*/ 4219492 h 6858000"/>
              <a:gd name="connsiteX160" fmla="*/ 2626982 w 7467600"/>
              <a:gd name="connsiteY160" fmla="*/ 4206450 h 6858000"/>
              <a:gd name="connsiteX161" fmla="*/ 2490617 w 7467600"/>
              <a:gd name="connsiteY161" fmla="*/ 4206951 h 6858000"/>
              <a:gd name="connsiteX162" fmla="*/ 2819869 w 7467600"/>
              <a:gd name="connsiteY162" fmla="*/ 4252936 h 6858000"/>
              <a:gd name="connsiteX163" fmla="*/ 3143018 w 7467600"/>
              <a:gd name="connsiteY163" fmla="*/ 4332698 h 6858000"/>
              <a:gd name="connsiteX164" fmla="*/ 3241520 w 7467600"/>
              <a:gd name="connsiteY164" fmla="*/ 4385112 h 6858000"/>
              <a:gd name="connsiteX165" fmla="*/ 3374575 w 7467600"/>
              <a:gd name="connsiteY165" fmla="*/ 4451517 h 6858000"/>
              <a:gd name="connsiteX166" fmla="*/ 3505221 w 7467600"/>
              <a:gd name="connsiteY166" fmla="*/ 4480757 h 6858000"/>
              <a:gd name="connsiteX167" fmla="*/ 2626982 w 7467600"/>
              <a:gd name="connsiteY167" fmla="*/ 4206450 h 6858000"/>
              <a:gd name="connsiteX168" fmla="*/ 1310106 w 7467600"/>
              <a:gd name="connsiteY168" fmla="*/ 3943217 h 6858000"/>
              <a:gd name="connsiteX169" fmla="*/ 854994 w 7467600"/>
              <a:gd name="connsiteY169" fmla="*/ 4399136 h 6858000"/>
              <a:gd name="connsiteX170" fmla="*/ 742462 w 7467600"/>
              <a:gd name="connsiteY170" fmla="*/ 4594648 h 6858000"/>
              <a:gd name="connsiteX171" fmla="*/ 820602 w 7467600"/>
              <a:gd name="connsiteY171" fmla="*/ 4485915 h 6858000"/>
              <a:gd name="connsiteX172" fmla="*/ 878295 w 7467600"/>
              <a:gd name="connsiteY172" fmla="*/ 4403594 h 6858000"/>
              <a:gd name="connsiteX173" fmla="*/ 1240607 w 7467600"/>
              <a:gd name="connsiteY173" fmla="*/ 4010401 h 6858000"/>
              <a:gd name="connsiteX174" fmla="*/ 1310106 w 7467600"/>
              <a:gd name="connsiteY174" fmla="*/ 3943217 h 6858000"/>
              <a:gd name="connsiteX175" fmla="*/ 1423113 w 7467600"/>
              <a:gd name="connsiteY175" fmla="*/ 3874565 h 6858000"/>
              <a:gd name="connsiteX176" fmla="*/ 1260565 w 7467600"/>
              <a:gd name="connsiteY176" fmla="*/ 4031982 h 6858000"/>
              <a:gd name="connsiteX177" fmla="*/ 901900 w 7467600"/>
              <a:gd name="connsiteY177" fmla="*/ 4421236 h 6858000"/>
              <a:gd name="connsiteX178" fmla="*/ 845044 w 7467600"/>
              <a:gd name="connsiteY178" fmla="*/ 4502436 h 6858000"/>
              <a:gd name="connsiteX179" fmla="*/ 685926 w 7467600"/>
              <a:gd name="connsiteY179" fmla="*/ 4703069 h 6858000"/>
              <a:gd name="connsiteX180" fmla="*/ 684248 w 7467600"/>
              <a:gd name="connsiteY180" fmla="*/ 4706721 h 6858000"/>
              <a:gd name="connsiteX181" fmla="*/ 1423113 w 7467600"/>
              <a:gd name="connsiteY181" fmla="*/ 3874565 h 6858000"/>
              <a:gd name="connsiteX182" fmla="*/ 3316479 w 7467600"/>
              <a:gd name="connsiteY182" fmla="*/ 3872136 h 6858000"/>
              <a:gd name="connsiteX183" fmla="*/ 3546806 w 7467600"/>
              <a:gd name="connsiteY183" fmla="*/ 4356139 h 6858000"/>
              <a:gd name="connsiteX184" fmla="*/ 3364433 w 7467600"/>
              <a:gd name="connsiteY184" fmla="*/ 3953121 h 6858000"/>
              <a:gd name="connsiteX185" fmla="*/ 3316479 w 7467600"/>
              <a:gd name="connsiteY185" fmla="*/ 3872136 h 6858000"/>
              <a:gd name="connsiteX186" fmla="*/ 3291335 w 7467600"/>
              <a:gd name="connsiteY186" fmla="*/ 3767420 h 6858000"/>
              <a:gd name="connsiteX187" fmla="*/ 3390805 w 7467600"/>
              <a:gd name="connsiteY187" fmla="*/ 3937163 h 6858000"/>
              <a:gd name="connsiteX188" fmla="*/ 3579062 w 7467600"/>
              <a:gd name="connsiteY188" fmla="*/ 4359040 h 6858000"/>
              <a:gd name="connsiteX189" fmla="*/ 3467355 w 7467600"/>
              <a:gd name="connsiteY189" fmla="*/ 3988130 h 6858000"/>
              <a:gd name="connsiteX190" fmla="*/ 3310753 w 7467600"/>
              <a:gd name="connsiteY190" fmla="*/ 3787140 h 6858000"/>
              <a:gd name="connsiteX191" fmla="*/ 3291335 w 7467600"/>
              <a:gd name="connsiteY191" fmla="*/ 3767420 h 6858000"/>
              <a:gd name="connsiteX192" fmla="*/ 1635889 w 7467600"/>
              <a:gd name="connsiteY192" fmla="*/ 3709494 h 6858000"/>
              <a:gd name="connsiteX193" fmla="*/ 1634800 w 7467600"/>
              <a:gd name="connsiteY193" fmla="*/ 3731111 h 6858000"/>
              <a:gd name="connsiteX194" fmla="*/ 1635889 w 7467600"/>
              <a:gd name="connsiteY194" fmla="*/ 3709494 h 6858000"/>
              <a:gd name="connsiteX195" fmla="*/ 1510397 w 7467600"/>
              <a:gd name="connsiteY195" fmla="*/ 3684705 h 6858000"/>
              <a:gd name="connsiteX196" fmla="*/ 1146550 w 7467600"/>
              <a:gd name="connsiteY196" fmla="*/ 3802012 h 6858000"/>
              <a:gd name="connsiteX197" fmla="*/ 698834 w 7467600"/>
              <a:gd name="connsiteY197" fmla="*/ 3952272 h 6858000"/>
              <a:gd name="connsiteX198" fmla="*/ 34256 w 7467600"/>
              <a:gd name="connsiteY198" fmla="*/ 4347603 h 6858000"/>
              <a:gd name="connsiteX199" fmla="*/ 527241 w 7467600"/>
              <a:gd name="connsiteY199" fmla="*/ 4065078 h 6858000"/>
              <a:gd name="connsiteX200" fmla="*/ 1510397 w 7467600"/>
              <a:gd name="connsiteY200" fmla="*/ 3684705 h 6858000"/>
              <a:gd name="connsiteX201" fmla="*/ 1313114 w 7467600"/>
              <a:gd name="connsiteY201" fmla="*/ 3655216 h 6858000"/>
              <a:gd name="connsiteX202" fmla="*/ 1109304 w 7467600"/>
              <a:gd name="connsiteY202" fmla="*/ 3669030 h 6858000"/>
              <a:gd name="connsiteX203" fmla="*/ 8129 w 7467600"/>
              <a:gd name="connsiteY203" fmla="*/ 4330519 h 6858000"/>
              <a:gd name="connsiteX204" fmla="*/ 687572 w 7467600"/>
              <a:gd name="connsiteY204" fmla="*/ 3925629 h 6858000"/>
              <a:gd name="connsiteX205" fmla="*/ 1138365 w 7467600"/>
              <a:gd name="connsiteY205" fmla="*/ 3774515 h 6858000"/>
              <a:gd name="connsiteX206" fmla="*/ 1505579 w 7467600"/>
              <a:gd name="connsiteY206" fmla="*/ 3655526 h 6858000"/>
              <a:gd name="connsiteX207" fmla="*/ 1313114 w 7467600"/>
              <a:gd name="connsiteY207" fmla="*/ 3655216 h 6858000"/>
              <a:gd name="connsiteX208" fmla="*/ 3655073 w 7467600"/>
              <a:gd name="connsiteY208" fmla="*/ 3650884 h 6858000"/>
              <a:gd name="connsiteX209" fmla="*/ 3989938 w 7467600"/>
              <a:gd name="connsiteY209" fmla="*/ 3991685 h 6858000"/>
              <a:gd name="connsiteX210" fmla="*/ 4393907 w 7467600"/>
              <a:gd name="connsiteY210" fmla="*/ 4261258 h 6858000"/>
              <a:gd name="connsiteX211" fmla="*/ 4648051 w 7467600"/>
              <a:gd name="connsiteY211" fmla="*/ 4374051 h 6858000"/>
              <a:gd name="connsiteX212" fmla="*/ 4383389 w 7467600"/>
              <a:gd name="connsiteY212" fmla="*/ 4184369 h 6858000"/>
              <a:gd name="connsiteX213" fmla="*/ 4165508 w 7467600"/>
              <a:gd name="connsiteY213" fmla="*/ 4035196 h 6858000"/>
              <a:gd name="connsiteX214" fmla="*/ 4068162 w 7467600"/>
              <a:gd name="connsiteY214" fmla="*/ 3953394 h 6858000"/>
              <a:gd name="connsiteX215" fmla="*/ 3981416 w 7467600"/>
              <a:gd name="connsiteY215" fmla="*/ 3880482 h 6858000"/>
              <a:gd name="connsiteX216" fmla="*/ 3800147 w 7467600"/>
              <a:gd name="connsiteY216" fmla="*/ 3749872 h 6858000"/>
              <a:gd name="connsiteX217" fmla="*/ 3655073 w 7467600"/>
              <a:gd name="connsiteY217" fmla="*/ 3650884 h 6858000"/>
              <a:gd name="connsiteX218" fmla="*/ 3670252 w 7467600"/>
              <a:gd name="connsiteY218" fmla="*/ 3622798 h 6858000"/>
              <a:gd name="connsiteX219" fmla="*/ 3817258 w 7467600"/>
              <a:gd name="connsiteY219" fmla="*/ 3723577 h 6858000"/>
              <a:gd name="connsiteX220" fmla="*/ 4000461 w 7467600"/>
              <a:gd name="connsiteY220" fmla="*/ 3855966 h 6858000"/>
              <a:gd name="connsiteX221" fmla="*/ 4088180 w 7467600"/>
              <a:gd name="connsiteY221" fmla="*/ 3929774 h 6858000"/>
              <a:gd name="connsiteX222" fmla="*/ 4184555 w 7467600"/>
              <a:gd name="connsiteY222" fmla="*/ 4010683 h 6858000"/>
              <a:gd name="connsiteX223" fmla="*/ 4399563 w 7467600"/>
              <a:gd name="connsiteY223" fmla="*/ 4158106 h 6858000"/>
              <a:gd name="connsiteX224" fmla="*/ 4684469 w 7467600"/>
              <a:gd name="connsiteY224" fmla="*/ 4364680 h 6858000"/>
              <a:gd name="connsiteX225" fmla="*/ 4690271 w 7467600"/>
              <a:gd name="connsiteY225" fmla="*/ 4370034 h 6858000"/>
              <a:gd name="connsiteX226" fmla="*/ 4136093 w 7467600"/>
              <a:gd name="connsiteY226" fmla="*/ 3858466 h 6858000"/>
              <a:gd name="connsiteX227" fmla="*/ 3670252 w 7467600"/>
              <a:gd name="connsiteY227" fmla="*/ 3622798 h 6858000"/>
              <a:gd name="connsiteX228" fmla="*/ 4440129 w 7467600"/>
              <a:gd name="connsiteY228" fmla="*/ 3448571 h 6858000"/>
              <a:gd name="connsiteX229" fmla="*/ 4856525 w 7467600"/>
              <a:gd name="connsiteY229" fmla="*/ 3915351 h 6858000"/>
              <a:gd name="connsiteX230" fmla="*/ 5059055 w 7467600"/>
              <a:gd name="connsiteY230" fmla="*/ 4108918 h 6858000"/>
              <a:gd name="connsiteX231" fmla="*/ 5290070 w 7467600"/>
              <a:gd name="connsiteY231" fmla="*/ 4263619 h 6858000"/>
              <a:gd name="connsiteX232" fmla="*/ 4834991 w 7467600"/>
              <a:gd name="connsiteY232" fmla="*/ 3830985 h 6858000"/>
              <a:gd name="connsiteX233" fmla="*/ 4440129 w 7467600"/>
              <a:gd name="connsiteY233" fmla="*/ 3448571 h 6858000"/>
              <a:gd name="connsiteX234" fmla="*/ 4441737 w 7467600"/>
              <a:gd name="connsiteY234" fmla="*/ 3399734 h 6858000"/>
              <a:gd name="connsiteX235" fmla="*/ 4431236 w 7467600"/>
              <a:gd name="connsiteY235" fmla="*/ 3400954 h 6858000"/>
              <a:gd name="connsiteX236" fmla="*/ 4557150 w 7467600"/>
              <a:gd name="connsiteY236" fmla="*/ 3510023 h 6858000"/>
              <a:gd name="connsiteX237" fmla="*/ 4856936 w 7467600"/>
              <a:gd name="connsiteY237" fmla="*/ 3809146 h 6858000"/>
              <a:gd name="connsiteX238" fmla="*/ 5111996 w 7467600"/>
              <a:gd name="connsiteY238" fmla="*/ 4065759 h 6858000"/>
              <a:gd name="connsiteX239" fmla="*/ 5388878 w 7467600"/>
              <a:gd name="connsiteY239" fmla="*/ 4300185 h 6858000"/>
              <a:gd name="connsiteX240" fmla="*/ 5425556 w 7467600"/>
              <a:gd name="connsiteY240" fmla="*/ 4308967 h 6858000"/>
              <a:gd name="connsiteX241" fmla="*/ 4943646 w 7467600"/>
              <a:gd name="connsiteY241" fmla="*/ 3822916 h 6858000"/>
              <a:gd name="connsiteX242" fmla="*/ 4594837 w 7467600"/>
              <a:gd name="connsiteY242" fmla="*/ 3532274 h 6858000"/>
              <a:gd name="connsiteX243" fmla="*/ 4441737 w 7467600"/>
              <a:gd name="connsiteY243" fmla="*/ 3399734 h 6858000"/>
              <a:gd name="connsiteX244" fmla="*/ 5425834 w 7467600"/>
              <a:gd name="connsiteY244" fmla="*/ 3162785 h 6858000"/>
              <a:gd name="connsiteX245" fmla="*/ 5401644 w 7467600"/>
              <a:gd name="connsiteY245" fmla="*/ 3617847 h 6858000"/>
              <a:gd name="connsiteX246" fmla="*/ 5467256 w 7467600"/>
              <a:gd name="connsiteY246" fmla="*/ 4175494 h 6858000"/>
              <a:gd name="connsiteX247" fmla="*/ 5448069 w 7467600"/>
              <a:gd name="connsiteY247" fmla="*/ 3567554 h 6858000"/>
              <a:gd name="connsiteX248" fmla="*/ 5425834 w 7467600"/>
              <a:gd name="connsiteY248" fmla="*/ 3162785 h 6858000"/>
              <a:gd name="connsiteX249" fmla="*/ 1318687 w 7467600"/>
              <a:gd name="connsiteY249" fmla="*/ 3113840 h 6858000"/>
              <a:gd name="connsiteX250" fmla="*/ 1066793 w 7467600"/>
              <a:gd name="connsiteY250" fmla="*/ 3212171 h 6858000"/>
              <a:gd name="connsiteX251" fmla="*/ 993319 w 7467600"/>
              <a:gd name="connsiteY251" fmla="*/ 3247648 h 6858000"/>
              <a:gd name="connsiteX252" fmla="*/ 853081 w 7467600"/>
              <a:gd name="connsiteY252" fmla="*/ 3312410 h 6858000"/>
              <a:gd name="connsiteX253" fmla="*/ 805957 w 7467600"/>
              <a:gd name="connsiteY253" fmla="*/ 3330443 h 6858000"/>
              <a:gd name="connsiteX254" fmla="*/ 1318687 w 7467600"/>
              <a:gd name="connsiteY254" fmla="*/ 3113840 h 6858000"/>
              <a:gd name="connsiteX255" fmla="*/ 5453702 w 7467600"/>
              <a:gd name="connsiteY255" fmla="*/ 3090882 h 6858000"/>
              <a:gd name="connsiteX256" fmla="*/ 5480135 w 7467600"/>
              <a:gd name="connsiteY256" fmla="*/ 3565802 h 6858000"/>
              <a:gd name="connsiteX257" fmla="*/ 5499023 w 7467600"/>
              <a:gd name="connsiteY257" fmla="*/ 4166310 h 6858000"/>
              <a:gd name="connsiteX258" fmla="*/ 5547022 w 7467600"/>
              <a:gd name="connsiteY258" fmla="*/ 3607838 h 6858000"/>
              <a:gd name="connsiteX259" fmla="*/ 5515964 w 7467600"/>
              <a:gd name="connsiteY259" fmla="*/ 3378541 h 6858000"/>
              <a:gd name="connsiteX260" fmla="*/ 5453702 w 7467600"/>
              <a:gd name="connsiteY260" fmla="*/ 3090882 h 6858000"/>
              <a:gd name="connsiteX261" fmla="*/ 1238695 w 7467600"/>
              <a:gd name="connsiteY261" fmla="*/ 3076820 h 6858000"/>
              <a:gd name="connsiteX262" fmla="*/ 716371 w 7467600"/>
              <a:gd name="connsiteY262" fmla="*/ 3293249 h 6858000"/>
              <a:gd name="connsiteX263" fmla="*/ 579522 w 7467600"/>
              <a:gd name="connsiteY263" fmla="*/ 3371759 h 6858000"/>
              <a:gd name="connsiteX264" fmla="*/ 600288 w 7467600"/>
              <a:gd name="connsiteY264" fmla="*/ 3365555 h 6858000"/>
              <a:gd name="connsiteX265" fmla="*/ 840692 w 7467600"/>
              <a:gd name="connsiteY265" fmla="*/ 3284921 h 6858000"/>
              <a:gd name="connsiteX266" fmla="*/ 979248 w 7467600"/>
              <a:gd name="connsiteY266" fmla="*/ 3221003 h 6858000"/>
              <a:gd name="connsiteX267" fmla="*/ 1053282 w 7467600"/>
              <a:gd name="connsiteY267" fmla="*/ 3185247 h 6858000"/>
              <a:gd name="connsiteX268" fmla="*/ 1320603 w 7467600"/>
              <a:gd name="connsiteY268" fmla="*/ 3081281 h 6858000"/>
              <a:gd name="connsiteX269" fmla="*/ 1238695 w 7467600"/>
              <a:gd name="connsiteY269" fmla="*/ 3076820 h 6858000"/>
              <a:gd name="connsiteX270" fmla="*/ 5425627 w 7467600"/>
              <a:gd name="connsiteY270" fmla="*/ 2954192 h 6858000"/>
              <a:gd name="connsiteX271" fmla="*/ 5470770 w 7467600"/>
              <a:gd name="connsiteY271" fmla="*/ 3005435 h 6858000"/>
              <a:gd name="connsiteX272" fmla="*/ 5519779 w 7467600"/>
              <a:gd name="connsiteY272" fmla="*/ 4359223 h 6858000"/>
              <a:gd name="connsiteX273" fmla="*/ 5520293 w 7467600"/>
              <a:gd name="connsiteY273" fmla="*/ 4360602 h 6858000"/>
              <a:gd name="connsiteX274" fmla="*/ 5767221 w 7467600"/>
              <a:gd name="connsiteY274" fmla="*/ 4665564 h 6858000"/>
              <a:gd name="connsiteX275" fmla="*/ 6937169 w 7467600"/>
              <a:gd name="connsiteY275" fmla="*/ 4815941 h 6858000"/>
              <a:gd name="connsiteX276" fmla="*/ 6953922 w 7467600"/>
              <a:gd name="connsiteY276" fmla="*/ 4890068 h 6858000"/>
              <a:gd name="connsiteX277" fmla="*/ 6071359 w 7467600"/>
              <a:gd name="connsiteY277" fmla="*/ 4770770 h 6858000"/>
              <a:gd name="connsiteX278" fmla="*/ 6038839 w 7467600"/>
              <a:gd name="connsiteY278" fmla="*/ 4764474 h 6858000"/>
              <a:gd name="connsiteX279" fmla="*/ 6038706 w 7467600"/>
              <a:gd name="connsiteY279" fmla="*/ 4763847 h 6858000"/>
              <a:gd name="connsiteX280" fmla="*/ 6037784 w 7467600"/>
              <a:gd name="connsiteY280" fmla="*/ 4764270 h 6858000"/>
              <a:gd name="connsiteX281" fmla="*/ 6038839 w 7467600"/>
              <a:gd name="connsiteY281" fmla="*/ 4764474 h 6858000"/>
              <a:gd name="connsiteX282" fmla="*/ 6040338 w 7467600"/>
              <a:gd name="connsiteY282" fmla="*/ 4771418 h 6858000"/>
              <a:gd name="connsiteX283" fmla="*/ 6024488 w 7467600"/>
              <a:gd name="connsiteY283" fmla="*/ 4809903 h 6858000"/>
              <a:gd name="connsiteX284" fmla="*/ 5599771 w 7467600"/>
              <a:gd name="connsiteY284" fmla="*/ 5509652 h 6858000"/>
              <a:gd name="connsiteX285" fmla="*/ 5548843 w 7467600"/>
              <a:gd name="connsiteY285" fmla="*/ 5563845 h 6858000"/>
              <a:gd name="connsiteX286" fmla="*/ 5940952 w 7467600"/>
              <a:gd name="connsiteY286" fmla="*/ 6250028 h 6858000"/>
              <a:gd name="connsiteX287" fmla="*/ 6043441 w 7467600"/>
              <a:gd name="connsiteY287" fmla="*/ 6665847 h 6858000"/>
              <a:gd name="connsiteX288" fmla="*/ 6093432 w 7467600"/>
              <a:gd name="connsiteY288" fmla="*/ 6858000 h 6858000"/>
              <a:gd name="connsiteX289" fmla="*/ 6034344 w 7467600"/>
              <a:gd name="connsiteY289" fmla="*/ 6858000 h 6858000"/>
              <a:gd name="connsiteX290" fmla="*/ 6026679 w 7467600"/>
              <a:gd name="connsiteY290" fmla="*/ 6836959 h 6858000"/>
              <a:gd name="connsiteX291" fmla="*/ 5800441 w 7467600"/>
              <a:gd name="connsiteY291" fmla="*/ 6335286 h 6858000"/>
              <a:gd name="connsiteX292" fmla="*/ 5526562 w 7467600"/>
              <a:gd name="connsiteY292" fmla="*/ 5705388 h 6858000"/>
              <a:gd name="connsiteX293" fmla="*/ 5519640 w 7467600"/>
              <a:gd name="connsiteY293" fmla="*/ 5683774 h 6858000"/>
              <a:gd name="connsiteX294" fmla="*/ 5844559 w 7467600"/>
              <a:gd name="connsiteY294" fmla="*/ 6553349 h 6858000"/>
              <a:gd name="connsiteX295" fmla="*/ 5975994 w 7467600"/>
              <a:gd name="connsiteY295" fmla="*/ 6858000 h 6858000"/>
              <a:gd name="connsiteX296" fmla="*/ 5898547 w 7467600"/>
              <a:gd name="connsiteY296" fmla="*/ 6858000 h 6858000"/>
              <a:gd name="connsiteX297" fmla="*/ 5682041 w 7467600"/>
              <a:gd name="connsiteY297" fmla="*/ 6355860 h 6858000"/>
              <a:gd name="connsiteX298" fmla="*/ 5461758 w 7467600"/>
              <a:gd name="connsiteY298" fmla="*/ 5820220 h 6858000"/>
              <a:gd name="connsiteX299" fmla="*/ 5237282 w 7467600"/>
              <a:gd name="connsiteY299" fmla="*/ 6579086 h 6858000"/>
              <a:gd name="connsiteX300" fmla="*/ 5115009 w 7467600"/>
              <a:gd name="connsiteY300" fmla="*/ 6858000 h 6858000"/>
              <a:gd name="connsiteX301" fmla="*/ 5028074 w 7467600"/>
              <a:gd name="connsiteY301" fmla="*/ 6858000 h 6858000"/>
              <a:gd name="connsiteX302" fmla="*/ 5079508 w 7467600"/>
              <a:gd name="connsiteY302" fmla="*/ 6749074 h 6858000"/>
              <a:gd name="connsiteX303" fmla="*/ 5371846 w 7467600"/>
              <a:gd name="connsiteY303" fmla="*/ 5924413 h 6858000"/>
              <a:gd name="connsiteX304" fmla="*/ 5270512 w 7467600"/>
              <a:gd name="connsiteY304" fmla="*/ 6138975 h 6858000"/>
              <a:gd name="connsiteX305" fmla="*/ 5062409 w 7467600"/>
              <a:gd name="connsiteY305" fmla="*/ 6653544 h 6858000"/>
              <a:gd name="connsiteX306" fmla="*/ 5036628 w 7467600"/>
              <a:gd name="connsiteY306" fmla="*/ 6754247 h 6858000"/>
              <a:gd name="connsiteX307" fmla="*/ 5009112 w 7467600"/>
              <a:gd name="connsiteY307" fmla="*/ 6858000 h 6858000"/>
              <a:gd name="connsiteX308" fmla="*/ 4976679 w 7467600"/>
              <a:gd name="connsiteY308" fmla="*/ 6858000 h 6858000"/>
              <a:gd name="connsiteX309" fmla="*/ 5006537 w 7467600"/>
              <a:gd name="connsiteY309" fmla="*/ 6747068 h 6858000"/>
              <a:gd name="connsiteX310" fmla="*/ 5032723 w 7467600"/>
              <a:gd name="connsiteY310" fmla="*/ 6644957 h 6858000"/>
              <a:gd name="connsiteX311" fmla="*/ 5242949 w 7467600"/>
              <a:gd name="connsiteY311" fmla="*/ 6125175 h 6858000"/>
              <a:gd name="connsiteX312" fmla="*/ 5286321 w 7467600"/>
              <a:gd name="connsiteY312" fmla="*/ 6033555 h 6858000"/>
              <a:gd name="connsiteX313" fmla="*/ 5008210 w 7467600"/>
              <a:gd name="connsiteY313" fmla="*/ 6649194 h 6858000"/>
              <a:gd name="connsiteX314" fmla="*/ 4986321 w 7467600"/>
              <a:gd name="connsiteY314" fmla="*/ 6765687 h 6858000"/>
              <a:gd name="connsiteX315" fmla="*/ 4973474 w 7467600"/>
              <a:gd name="connsiteY315" fmla="*/ 6858000 h 6858000"/>
              <a:gd name="connsiteX316" fmla="*/ 4907178 w 7467600"/>
              <a:gd name="connsiteY316" fmla="*/ 6858000 h 6858000"/>
              <a:gd name="connsiteX317" fmla="*/ 4910810 w 7467600"/>
              <a:gd name="connsiteY317" fmla="*/ 6829660 h 6858000"/>
              <a:gd name="connsiteX318" fmla="*/ 4987461 w 7467600"/>
              <a:gd name="connsiteY318" fmla="*/ 6432994 h 6858000"/>
              <a:gd name="connsiteX319" fmla="*/ 5179262 w 7467600"/>
              <a:gd name="connsiteY319" fmla="*/ 6035044 h 6858000"/>
              <a:gd name="connsiteX320" fmla="*/ 4689678 w 7467600"/>
              <a:gd name="connsiteY320" fmla="*/ 6440241 h 6858000"/>
              <a:gd name="connsiteX321" fmla="*/ 4477543 w 7467600"/>
              <a:gd name="connsiteY321" fmla="*/ 6674836 h 6858000"/>
              <a:gd name="connsiteX322" fmla="*/ 4329957 w 7467600"/>
              <a:gd name="connsiteY322" fmla="*/ 6858000 h 6858000"/>
              <a:gd name="connsiteX323" fmla="*/ 4218595 w 7467600"/>
              <a:gd name="connsiteY323" fmla="*/ 6858000 h 6858000"/>
              <a:gd name="connsiteX324" fmla="*/ 4368888 w 7467600"/>
              <a:gd name="connsiteY324" fmla="*/ 6668412 h 6858000"/>
              <a:gd name="connsiteX325" fmla="*/ 4563091 w 7467600"/>
              <a:gd name="connsiteY325" fmla="*/ 6442508 h 6858000"/>
              <a:gd name="connsiteX326" fmla="*/ 5387324 w 7467600"/>
              <a:gd name="connsiteY326" fmla="*/ 5705830 h 6858000"/>
              <a:gd name="connsiteX327" fmla="*/ 5073620 w 7467600"/>
              <a:gd name="connsiteY327" fmla="*/ 5955437 h 6858000"/>
              <a:gd name="connsiteX328" fmla="*/ 4689789 w 7467600"/>
              <a:gd name="connsiteY328" fmla="*/ 6268382 h 6858000"/>
              <a:gd name="connsiteX329" fmla="*/ 4418722 w 7467600"/>
              <a:gd name="connsiteY329" fmla="*/ 6570886 h 6858000"/>
              <a:gd name="connsiteX330" fmla="*/ 4214944 w 7467600"/>
              <a:gd name="connsiteY330" fmla="*/ 6858000 h 6858000"/>
              <a:gd name="connsiteX331" fmla="*/ 4177898 w 7467600"/>
              <a:gd name="connsiteY331" fmla="*/ 6858000 h 6858000"/>
              <a:gd name="connsiteX332" fmla="*/ 4391597 w 7467600"/>
              <a:gd name="connsiteY332" fmla="*/ 6556370 h 6858000"/>
              <a:gd name="connsiteX333" fmla="*/ 4668889 w 7467600"/>
              <a:gd name="connsiteY333" fmla="*/ 6246399 h 6858000"/>
              <a:gd name="connsiteX334" fmla="*/ 5055427 w 7467600"/>
              <a:gd name="connsiteY334" fmla="*/ 5931476 h 6858000"/>
              <a:gd name="connsiteX335" fmla="*/ 5371814 w 7467600"/>
              <a:gd name="connsiteY335" fmla="*/ 5678975 h 6858000"/>
              <a:gd name="connsiteX336" fmla="*/ 4987918 w 7467600"/>
              <a:gd name="connsiteY336" fmla="*/ 5838701 h 6858000"/>
              <a:gd name="connsiteX337" fmla="*/ 4317146 w 7467600"/>
              <a:gd name="connsiteY337" fmla="*/ 6587716 h 6858000"/>
              <a:gd name="connsiteX338" fmla="*/ 4171627 w 7467600"/>
              <a:gd name="connsiteY338" fmla="*/ 6858000 h 6858000"/>
              <a:gd name="connsiteX339" fmla="*/ 4081585 w 7467600"/>
              <a:gd name="connsiteY339" fmla="*/ 6858000 h 6858000"/>
              <a:gd name="connsiteX340" fmla="*/ 4238603 w 7467600"/>
              <a:gd name="connsiteY340" fmla="*/ 6559341 h 6858000"/>
              <a:gd name="connsiteX341" fmla="*/ 4778333 w 7467600"/>
              <a:gd name="connsiteY341" fmla="*/ 5873626 h 6858000"/>
              <a:gd name="connsiteX342" fmla="*/ 5414185 w 7467600"/>
              <a:gd name="connsiteY342" fmla="*/ 5573882 h 6858000"/>
              <a:gd name="connsiteX343" fmla="*/ 5959648 w 7467600"/>
              <a:gd name="connsiteY343" fmla="*/ 4760797 h 6858000"/>
              <a:gd name="connsiteX344" fmla="*/ 5355019 w 7467600"/>
              <a:gd name="connsiteY344" fmla="*/ 4734672 h 6858000"/>
              <a:gd name="connsiteX345" fmla="*/ 5083565 w 7467600"/>
              <a:gd name="connsiteY345" fmla="*/ 5179121 h 6858000"/>
              <a:gd name="connsiteX346" fmla="*/ 4713577 w 7467600"/>
              <a:gd name="connsiteY346" fmla="*/ 5616803 h 6858000"/>
              <a:gd name="connsiteX347" fmla="*/ 3989559 w 7467600"/>
              <a:gd name="connsiteY347" fmla="*/ 6145945 h 6858000"/>
              <a:gd name="connsiteX348" fmla="*/ 3939824 w 7467600"/>
              <a:gd name="connsiteY348" fmla="*/ 6066900 h 6858000"/>
              <a:gd name="connsiteX349" fmla="*/ 4584537 w 7467600"/>
              <a:gd name="connsiteY349" fmla="*/ 5324826 h 6858000"/>
              <a:gd name="connsiteX350" fmla="*/ 5037105 w 7467600"/>
              <a:gd name="connsiteY350" fmla="*/ 5088765 h 6858000"/>
              <a:gd name="connsiteX351" fmla="*/ 5039930 w 7467600"/>
              <a:gd name="connsiteY351" fmla="*/ 5089585 h 6858000"/>
              <a:gd name="connsiteX352" fmla="*/ 5263764 w 7467600"/>
              <a:gd name="connsiteY352" fmla="*/ 4735525 h 6858000"/>
              <a:gd name="connsiteX353" fmla="*/ 4086300 w 7467600"/>
              <a:gd name="connsiteY353" fmla="*/ 4884599 h 6858000"/>
              <a:gd name="connsiteX354" fmla="*/ 4085485 w 7467600"/>
              <a:gd name="connsiteY354" fmla="*/ 4899070 h 6858000"/>
              <a:gd name="connsiteX355" fmla="*/ 3871915 w 7467600"/>
              <a:gd name="connsiteY355" fmla="*/ 5253645 h 6858000"/>
              <a:gd name="connsiteX356" fmla="*/ 3799374 w 7467600"/>
              <a:gd name="connsiteY356" fmla="*/ 5466127 h 6858000"/>
              <a:gd name="connsiteX357" fmla="*/ 3498850 w 7467600"/>
              <a:gd name="connsiteY357" fmla="*/ 6661888 h 6858000"/>
              <a:gd name="connsiteX358" fmla="*/ 3399216 w 7467600"/>
              <a:gd name="connsiteY358" fmla="*/ 6858000 h 6858000"/>
              <a:gd name="connsiteX359" fmla="*/ 3303688 w 7467600"/>
              <a:gd name="connsiteY359" fmla="*/ 6858000 h 6858000"/>
              <a:gd name="connsiteX360" fmla="*/ 3391774 w 7467600"/>
              <a:gd name="connsiteY360" fmla="*/ 6697181 h 6858000"/>
              <a:gd name="connsiteX361" fmla="*/ 3735540 w 7467600"/>
              <a:gd name="connsiteY361" fmla="*/ 5546923 h 6858000"/>
              <a:gd name="connsiteX362" fmla="*/ 3729438 w 7467600"/>
              <a:gd name="connsiteY362" fmla="*/ 5569058 h 6858000"/>
              <a:gd name="connsiteX363" fmla="*/ 3707782 w 7467600"/>
              <a:gd name="connsiteY363" fmla="*/ 5644908 h 6858000"/>
              <a:gd name="connsiteX364" fmla="*/ 3583827 w 7467600"/>
              <a:gd name="connsiteY364" fmla="*/ 6039215 h 6858000"/>
              <a:gd name="connsiteX365" fmla="*/ 3547861 w 7467600"/>
              <a:gd name="connsiteY365" fmla="*/ 6129609 h 6858000"/>
              <a:gd name="connsiteX366" fmla="*/ 3490905 w 7467600"/>
              <a:gd name="connsiteY366" fmla="*/ 6277660 h 6858000"/>
              <a:gd name="connsiteX367" fmla="*/ 3455859 w 7467600"/>
              <a:gd name="connsiteY367" fmla="*/ 6391301 h 6858000"/>
              <a:gd name="connsiteX368" fmla="*/ 3429112 w 7467600"/>
              <a:gd name="connsiteY368" fmla="*/ 6479469 h 6858000"/>
              <a:gd name="connsiteX369" fmla="*/ 3304862 w 7467600"/>
              <a:gd name="connsiteY369" fmla="*/ 6796476 h 6858000"/>
              <a:gd name="connsiteX370" fmla="*/ 3276071 w 7467600"/>
              <a:gd name="connsiteY370" fmla="*/ 6858000 h 6858000"/>
              <a:gd name="connsiteX371" fmla="*/ 3240805 w 7467600"/>
              <a:gd name="connsiteY371" fmla="*/ 6858000 h 6858000"/>
              <a:gd name="connsiteX372" fmla="*/ 3275917 w 7467600"/>
              <a:gd name="connsiteY372" fmla="*/ 6783192 h 6858000"/>
              <a:gd name="connsiteX373" fmla="*/ 3399358 w 7467600"/>
              <a:gd name="connsiteY373" fmla="*/ 6469011 h 6858000"/>
              <a:gd name="connsiteX374" fmla="*/ 3425650 w 7467600"/>
              <a:gd name="connsiteY374" fmla="*/ 6381333 h 6858000"/>
              <a:gd name="connsiteX375" fmla="*/ 3460661 w 7467600"/>
              <a:gd name="connsiteY375" fmla="*/ 6266763 h 6858000"/>
              <a:gd name="connsiteX376" fmla="*/ 3518021 w 7467600"/>
              <a:gd name="connsiteY376" fmla="*/ 6117298 h 6858000"/>
              <a:gd name="connsiteX377" fmla="*/ 3554035 w 7467600"/>
              <a:gd name="connsiteY377" fmla="*/ 6027832 h 6858000"/>
              <a:gd name="connsiteX378" fmla="*/ 3677174 w 7467600"/>
              <a:gd name="connsiteY378" fmla="*/ 5636351 h 6858000"/>
              <a:gd name="connsiteX379" fmla="*/ 3698819 w 7467600"/>
              <a:gd name="connsiteY379" fmla="*/ 5560503 h 6858000"/>
              <a:gd name="connsiteX380" fmla="*/ 3702094 w 7467600"/>
              <a:gd name="connsiteY380" fmla="*/ 5549194 h 6858000"/>
              <a:gd name="connsiteX381" fmla="*/ 3398355 w 7467600"/>
              <a:gd name="connsiteY381" fmla="*/ 6094603 h 6858000"/>
              <a:gd name="connsiteX382" fmla="*/ 3193941 w 7467600"/>
              <a:gd name="connsiteY382" fmla="*/ 6798775 h 6858000"/>
              <a:gd name="connsiteX383" fmla="*/ 3184140 w 7467600"/>
              <a:gd name="connsiteY383" fmla="*/ 6858000 h 6858000"/>
              <a:gd name="connsiteX384" fmla="*/ 3099978 w 7467600"/>
              <a:gd name="connsiteY384" fmla="*/ 6858000 h 6858000"/>
              <a:gd name="connsiteX385" fmla="*/ 3101556 w 7467600"/>
              <a:gd name="connsiteY385" fmla="*/ 6843337 h 6858000"/>
              <a:gd name="connsiteX386" fmla="*/ 3370162 w 7467600"/>
              <a:gd name="connsiteY386" fmla="*/ 5785550 h 6858000"/>
              <a:gd name="connsiteX387" fmla="*/ 3746477 w 7467600"/>
              <a:gd name="connsiteY387" fmla="*/ 5377889 h 6858000"/>
              <a:gd name="connsiteX388" fmla="*/ 3863399 w 7467600"/>
              <a:gd name="connsiteY388" fmla="*/ 5087257 h 6858000"/>
              <a:gd name="connsiteX389" fmla="*/ 3968712 w 7467600"/>
              <a:gd name="connsiteY389" fmla="*/ 4913989 h 6858000"/>
              <a:gd name="connsiteX390" fmla="*/ 2792390 w 7467600"/>
              <a:gd name="connsiteY390" fmla="*/ 5382974 h 6858000"/>
              <a:gd name="connsiteX391" fmla="*/ 2714982 w 7467600"/>
              <a:gd name="connsiteY391" fmla="*/ 5427051 h 6858000"/>
              <a:gd name="connsiteX392" fmla="*/ 2813361 w 7467600"/>
              <a:gd name="connsiteY392" fmla="*/ 6023912 h 6858000"/>
              <a:gd name="connsiteX393" fmla="*/ 2688430 w 7467600"/>
              <a:gd name="connsiteY393" fmla="*/ 6801564 h 6858000"/>
              <a:gd name="connsiteX394" fmla="*/ 2629626 w 7467600"/>
              <a:gd name="connsiteY394" fmla="*/ 6763394 h 6858000"/>
              <a:gd name="connsiteX395" fmla="*/ 2565328 w 7467600"/>
              <a:gd name="connsiteY395" fmla="*/ 5516399 h 6858000"/>
              <a:gd name="connsiteX396" fmla="*/ 1922999 w 7467600"/>
              <a:gd name="connsiteY396" fmla="*/ 5980343 h 6858000"/>
              <a:gd name="connsiteX397" fmla="*/ 1950261 w 7467600"/>
              <a:gd name="connsiteY397" fmla="*/ 6405858 h 6858000"/>
              <a:gd name="connsiteX398" fmla="*/ 2365554 w 7467600"/>
              <a:gd name="connsiteY398" fmla="*/ 6759107 h 6858000"/>
              <a:gd name="connsiteX399" fmla="*/ 2424142 w 7467600"/>
              <a:gd name="connsiteY399" fmla="*/ 6858000 h 6858000"/>
              <a:gd name="connsiteX400" fmla="*/ 2395994 w 7467600"/>
              <a:gd name="connsiteY400" fmla="*/ 6858000 h 6858000"/>
              <a:gd name="connsiteX401" fmla="*/ 2392863 w 7467600"/>
              <a:gd name="connsiteY401" fmla="*/ 6852964 h 6858000"/>
              <a:gd name="connsiteX402" fmla="*/ 2017589 w 7467600"/>
              <a:gd name="connsiteY402" fmla="*/ 6493982 h 6858000"/>
              <a:gd name="connsiteX403" fmla="*/ 2147336 w 7467600"/>
              <a:gd name="connsiteY403" fmla="*/ 6594052 h 6858000"/>
              <a:gd name="connsiteX404" fmla="*/ 2207047 w 7467600"/>
              <a:gd name="connsiteY404" fmla="*/ 6654540 h 6858000"/>
              <a:gd name="connsiteX405" fmla="*/ 2299106 w 7467600"/>
              <a:gd name="connsiteY405" fmla="*/ 6778931 h 6858000"/>
              <a:gd name="connsiteX406" fmla="*/ 2314430 w 7467600"/>
              <a:gd name="connsiteY406" fmla="*/ 6801144 h 6858000"/>
              <a:gd name="connsiteX407" fmla="*/ 2352406 w 7467600"/>
              <a:gd name="connsiteY407" fmla="*/ 6858000 h 6858000"/>
              <a:gd name="connsiteX408" fmla="*/ 2314492 w 7467600"/>
              <a:gd name="connsiteY408" fmla="*/ 6858000 h 6858000"/>
              <a:gd name="connsiteX409" fmla="*/ 2288095 w 7467600"/>
              <a:gd name="connsiteY409" fmla="*/ 6818030 h 6858000"/>
              <a:gd name="connsiteX410" fmla="*/ 2272768 w 7467600"/>
              <a:gd name="connsiteY410" fmla="*/ 6795822 h 6858000"/>
              <a:gd name="connsiteX411" fmla="*/ 2182715 w 7467600"/>
              <a:gd name="connsiteY411" fmla="*/ 6675071 h 6858000"/>
              <a:gd name="connsiteX412" fmla="*/ 2032061 w 7467600"/>
              <a:gd name="connsiteY412" fmla="*/ 6541380 h 6858000"/>
              <a:gd name="connsiteX413" fmla="*/ 2257220 w 7467600"/>
              <a:gd name="connsiteY413" fmla="*/ 6826257 h 6858000"/>
              <a:gd name="connsiteX414" fmla="*/ 2281324 w 7467600"/>
              <a:gd name="connsiteY414" fmla="*/ 6858000 h 6858000"/>
              <a:gd name="connsiteX415" fmla="*/ 2242860 w 7467600"/>
              <a:gd name="connsiteY415" fmla="*/ 6858000 h 6858000"/>
              <a:gd name="connsiteX416" fmla="*/ 2232818 w 7467600"/>
              <a:gd name="connsiteY416" fmla="*/ 6844926 h 6858000"/>
              <a:gd name="connsiteX417" fmla="*/ 1990172 w 7467600"/>
              <a:gd name="connsiteY417" fmla="*/ 6542121 h 6858000"/>
              <a:gd name="connsiteX418" fmla="*/ 2124090 w 7467600"/>
              <a:gd name="connsiteY418" fmla="*/ 6761017 h 6858000"/>
              <a:gd name="connsiteX419" fmla="*/ 2200380 w 7467600"/>
              <a:gd name="connsiteY419" fmla="*/ 6858000 h 6858000"/>
              <a:gd name="connsiteX420" fmla="*/ 2147507 w 7467600"/>
              <a:gd name="connsiteY420" fmla="*/ 6858000 h 6858000"/>
              <a:gd name="connsiteX421" fmla="*/ 2070668 w 7467600"/>
              <a:gd name="connsiteY421" fmla="*/ 6761520 h 6858000"/>
              <a:gd name="connsiteX422" fmla="*/ 1975142 w 7467600"/>
              <a:gd name="connsiteY422" fmla="*/ 6585570 h 6858000"/>
              <a:gd name="connsiteX423" fmla="*/ 2050035 w 7467600"/>
              <a:gd name="connsiteY423" fmla="*/ 6813345 h 6858000"/>
              <a:gd name="connsiteX424" fmla="*/ 2063025 w 7467600"/>
              <a:gd name="connsiteY424" fmla="*/ 6858000 h 6858000"/>
              <a:gd name="connsiteX425" fmla="*/ 2021675 w 7467600"/>
              <a:gd name="connsiteY425" fmla="*/ 6858000 h 6858000"/>
              <a:gd name="connsiteX426" fmla="*/ 2019308 w 7467600"/>
              <a:gd name="connsiteY426" fmla="*/ 6847118 h 6858000"/>
              <a:gd name="connsiteX427" fmla="*/ 1938835 w 7467600"/>
              <a:gd name="connsiteY427" fmla="*/ 6551160 h 6858000"/>
              <a:gd name="connsiteX428" fmla="*/ 1953230 w 7467600"/>
              <a:gd name="connsiteY428" fmla="*/ 6759699 h 6858000"/>
              <a:gd name="connsiteX429" fmla="*/ 1956763 w 7467600"/>
              <a:gd name="connsiteY429" fmla="*/ 6778191 h 6858000"/>
              <a:gd name="connsiteX430" fmla="*/ 1967925 w 7467600"/>
              <a:gd name="connsiteY430" fmla="*/ 6858000 h 6858000"/>
              <a:gd name="connsiteX431" fmla="*/ 1936622 w 7467600"/>
              <a:gd name="connsiteY431" fmla="*/ 6858000 h 6858000"/>
              <a:gd name="connsiteX432" fmla="*/ 1926261 w 7467600"/>
              <a:gd name="connsiteY432" fmla="*/ 6784064 h 6858000"/>
              <a:gd name="connsiteX433" fmla="*/ 1922724 w 7467600"/>
              <a:gd name="connsiteY433" fmla="*/ 6765577 h 6858000"/>
              <a:gd name="connsiteX434" fmla="*/ 1904650 w 7467600"/>
              <a:gd name="connsiteY434" fmla="*/ 6639616 h 6858000"/>
              <a:gd name="connsiteX435" fmla="*/ 1885273 w 7467600"/>
              <a:gd name="connsiteY435" fmla="*/ 6858000 h 6858000"/>
              <a:gd name="connsiteX436" fmla="*/ 1854363 w 7467600"/>
              <a:gd name="connsiteY436" fmla="*/ 6858000 h 6858000"/>
              <a:gd name="connsiteX437" fmla="*/ 1880391 w 7467600"/>
              <a:gd name="connsiteY437" fmla="*/ 6603796 h 6858000"/>
              <a:gd name="connsiteX438" fmla="*/ 1818273 w 7467600"/>
              <a:gd name="connsiteY438" fmla="*/ 6715729 h 6858000"/>
              <a:gd name="connsiteX439" fmla="*/ 1794691 w 7467600"/>
              <a:gd name="connsiteY439" fmla="*/ 6843239 h 6858000"/>
              <a:gd name="connsiteX440" fmla="*/ 1794914 w 7467600"/>
              <a:gd name="connsiteY440" fmla="*/ 6858000 h 6858000"/>
              <a:gd name="connsiteX441" fmla="*/ 1746128 w 7467600"/>
              <a:gd name="connsiteY441" fmla="*/ 6858000 h 6858000"/>
              <a:gd name="connsiteX442" fmla="*/ 1753934 w 7467600"/>
              <a:gd name="connsiteY442" fmla="*/ 6724796 h 6858000"/>
              <a:gd name="connsiteX443" fmla="*/ 1792053 w 7467600"/>
              <a:gd name="connsiteY443" fmla="*/ 6572396 h 6858000"/>
              <a:gd name="connsiteX444" fmla="*/ 1862248 w 7467600"/>
              <a:gd name="connsiteY444" fmla="*/ 6266397 h 6858000"/>
              <a:gd name="connsiteX445" fmla="*/ 1862250 w 7467600"/>
              <a:gd name="connsiteY445" fmla="*/ 6033531 h 6858000"/>
              <a:gd name="connsiteX446" fmla="*/ 1211999 w 7467600"/>
              <a:gd name="connsiteY446" fmla="*/ 6683610 h 6858000"/>
              <a:gd name="connsiteX447" fmla="*/ 1213266 w 7467600"/>
              <a:gd name="connsiteY447" fmla="*/ 6691947 h 6858000"/>
              <a:gd name="connsiteX448" fmla="*/ 1203370 w 7467600"/>
              <a:gd name="connsiteY448" fmla="*/ 6850676 h 6858000"/>
              <a:gd name="connsiteX449" fmla="*/ 1203671 w 7467600"/>
              <a:gd name="connsiteY449" fmla="*/ 6858000 h 6858000"/>
              <a:gd name="connsiteX450" fmla="*/ 1143180 w 7467600"/>
              <a:gd name="connsiteY450" fmla="*/ 6858000 h 6858000"/>
              <a:gd name="connsiteX451" fmla="*/ 1142176 w 7467600"/>
              <a:gd name="connsiteY451" fmla="*/ 6766045 h 6858000"/>
              <a:gd name="connsiteX452" fmla="*/ 1067484 w 7467600"/>
              <a:gd name="connsiteY452" fmla="*/ 6858000 h 6858000"/>
              <a:gd name="connsiteX453" fmla="*/ 953928 w 7467600"/>
              <a:gd name="connsiteY453" fmla="*/ 6858000 h 6858000"/>
              <a:gd name="connsiteX454" fmla="*/ 959715 w 7467600"/>
              <a:gd name="connsiteY454" fmla="*/ 6850185 h 6858000"/>
              <a:gd name="connsiteX455" fmla="*/ 1483788 w 7467600"/>
              <a:gd name="connsiteY455" fmla="*/ 6259174 h 6858000"/>
              <a:gd name="connsiteX456" fmla="*/ 1100671 w 7467600"/>
              <a:gd name="connsiteY456" fmla="*/ 6252137 h 6858000"/>
              <a:gd name="connsiteX457" fmla="*/ 1090144 w 7467600"/>
              <a:gd name="connsiteY457" fmla="*/ 6256748 h 6858000"/>
              <a:gd name="connsiteX458" fmla="*/ 1095872 w 7467600"/>
              <a:gd name="connsiteY458" fmla="*/ 6271892 h 6858000"/>
              <a:gd name="connsiteX459" fmla="*/ 262785 w 7467600"/>
              <a:gd name="connsiteY459" fmla="*/ 6845450 h 6858000"/>
              <a:gd name="connsiteX460" fmla="*/ 209968 w 7467600"/>
              <a:gd name="connsiteY460" fmla="*/ 6770713 h 6858000"/>
              <a:gd name="connsiteX461" fmla="*/ 873460 w 7467600"/>
              <a:gd name="connsiteY461" fmla="*/ 6253768 h 6858000"/>
              <a:gd name="connsiteX462" fmla="*/ 192686 w 7467600"/>
              <a:gd name="connsiteY462" fmla="*/ 5849257 h 6858000"/>
              <a:gd name="connsiteX463" fmla="*/ 4696 w 7467600"/>
              <a:gd name="connsiteY463" fmla="*/ 5697668 h 6858000"/>
              <a:gd name="connsiteX464" fmla="*/ 0 w 7467600"/>
              <a:gd name="connsiteY464" fmla="*/ 5689984 h 6858000"/>
              <a:gd name="connsiteX465" fmla="*/ 0 w 7467600"/>
              <a:gd name="connsiteY465" fmla="*/ 5513472 h 6858000"/>
              <a:gd name="connsiteX466" fmla="*/ 174101 w 7467600"/>
              <a:gd name="connsiteY466" fmla="*/ 5620277 h 6858000"/>
              <a:gd name="connsiteX467" fmla="*/ 891800 w 7467600"/>
              <a:gd name="connsiteY467" fmla="*/ 6036935 h 6858000"/>
              <a:gd name="connsiteX468" fmla="*/ 1072219 w 7467600"/>
              <a:gd name="connsiteY468" fmla="*/ 6169443 h 6858000"/>
              <a:gd name="connsiteX469" fmla="*/ 1074117 w 7467600"/>
              <a:gd name="connsiteY469" fmla="*/ 6170301 h 6858000"/>
              <a:gd name="connsiteX470" fmla="*/ 1083114 w 7467600"/>
              <a:gd name="connsiteY470" fmla="*/ 6174131 h 6858000"/>
              <a:gd name="connsiteX471" fmla="*/ 1543010 w 7467600"/>
              <a:gd name="connsiteY471" fmla="*/ 6191140 h 6858000"/>
              <a:gd name="connsiteX472" fmla="*/ 1551080 w 7467600"/>
              <a:gd name="connsiteY472" fmla="*/ 6195006 h 6858000"/>
              <a:gd name="connsiteX473" fmla="*/ 2345443 w 7467600"/>
              <a:gd name="connsiteY473" fmla="*/ 5549882 h 6858000"/>
              <a:gd name="connsiteX474" fmla="*/ 1721499 w 7467600"/>
              <a:gd name="connsiteY474" fmla="*/ 5599969 h 6858000"/>
              <a:gd name="connsiteX475" fmla="*/ 767716 w 7467600"/>
              <a:gd name="connsiteY475" fmla="*/ 5472768 h 6858000"/>
              <a:gd name="connsiteX476" fmla="*/ 722147 w 7467600"/>
              <a:gd name="connsiteY476" fmla="*/ 5393091 h 6858000"/>
              <a:gd name="connsiteX477" fmla="*/ 1485552 w 7467600"/>
              <a:gd name="connsiteY477" fmla="*/ 5313202 h 6858000"/>
              <a:gd name="connsiteX478" fmla="*/ 2143004 w 7467600"/>
              <a:gd name="connsiteY478" fmla="*/ 5402420 h 6858000"/>
              <a:gd name="connsiteX479" fmla="*/ 1933391 w 7467600"/>
              <a:gd name="connsiteY479" fmla="*/ 5156971 h 6858000"/>
              <a:gd name="connsiteX480" fmla="*/ 1827118 w 7467600"/>
              <a:gd name="connsiteY480" fmla="*/ 4968410 h 6858000"/>
              <a:gd name="connsiteX481" fmla="*/ 1837349 w 7467600"/>
              <a:gd name="connsiteY481" fmla="*/ 4956357 h 6858000"/>
              <a:gd name="connsiteX482" fmla="*/ 2162835 w 7467600"/>
              <a:gd name="connsiteY482" fmla="*/ 5187853 h 6858000"/>
              <a:gd name="connsiteX483" fmla="*/ 2257167 w 7467600"/>
              <a:gd name="connsiteY483" fmla="*/ 5462123 h 6858000"/>
              <a:gd name="connsiteX484" fmla="*/ 2261598 w 7467600"/>
              <a:gd name="connsiteY484" fmla="*/ 5467998 h 6858000"/>
              <a:gd name="connsiteX485" fmla="*/ 2437177 w 7467600"/>
              <a:gd name="connsiteY485" fmla="*/ 5479608 h 6858000"/>
              <a:gd name="connsiteX486" fmla="*/ 2445247 w 7467600"/>
              <a:gd name="connsiteY486" fmla="*/ 5483476 h 6858000"/>
              <a:gd name="connsiteX487" fmla="*/ 2743626 w 7467600"/>
              <a:gd name="connsiteY487" fmla="*/ 5304819 h 6858000"/>
              <a:gd name="connsiteX488" fmla="*/ 3048102 w 7467600"/>
              <a:gd name="connsiteY488" fmla="*/ 5150595 h 6858000"/>
              <a:gd name="connsiteX489" fmla="*/ 1799414 w 7467600"/>
              <a:gd name="connsiteY489" fmla="*/ 4694732 h 6858000"/>
              <a:gd name="connsiteX490" fmla="*/ 1771735 w 7467600"/>
              <a:gd name="connsiteY490" fmla="*/ 4619929 h 6858000"/>
              <a:gd name="connsiteX491" fmla="*/ 3104273 w 7467600"/>
              <a:gd name="connsiteY491" fmla="*/ 5076159 h 6858000"/>
              <a:gd name="connsiteX492" fmla="*/ 3113245 w 7467600"/>
              <a:gd name="connsiteY492" fmla="*/ 5090705 h 6858000"/>
              <a:gd name="connsiteX493" fmla="*/ 3126294 w 7467600"/>
              <a:gd name="connsiteY493" fmla="*/ 5114400 h 6858000"/>
              <a:gd name="connsiteX494" fmla="*/ 3937433 w 7467600"/>
              <a:gd name="connsiteY494" fmla="*/ 4830473 h 6858000"/>
              <a:gd name="connsiteX495" fmla="*/ 3590475 w 7467600"/>
              <a:gd name="connsiteY495" fmla="*/ 4597974 h 6858000"/>
              <a:gd name="connsiteX496" fmla="*/ 3100264 w 7467600"/>
              <a:gd name="connsiteY496" fmla="*/ 4579845 h 6858000"/>
              <a:gd name="connsiteX497" fmla="*/ 2183576 w 7467600"/>
              <a:gd name="connsiteY497" fmla="*/ 4227150 h 6858000"/>
              <a:gd name="connsiteX498" fmla="*/ 2151029 w 7467600"/>
              <a:gd name="connsiteY498" fmla="*/ 4146947 h 6858000"/>
              <a:gd name="connsiteX499" fmla="*/ 3563434 w 7467600"/>
              <a:gd name="connsiteY499" fmla="*/ 4469115 h 6858000"/>
              <a:gd name="connsiteX500" fmla="*/ 3177952 w 7467600"/>
              <a:gd name="connsiteY500" fmla="*/ 3657386 h 6858000"/>
              <a:gd name="connsiteX501" fmla="*/ 3189263 w 7467600"/>
              <a:gd name="connsiteY501" fmla="*/ 3625726 h 6858000"/>
              <a:gd name="connsiteX502" fmla="*/ 3560912 w 7467600"/>
              <a:gd name="connsiteY502" fmla="*/ 4079863 h 6858000"/>
              <a:gd name="connsiteX503" fmla="*/ 3626636 w 7467600"/>
              <a:gd name="connsiteY503" fmla="*/ 4512230 h 6858000"/>
              <a:gd name="connsiteX504" fmla="*/ 3653088 w 7467600"/>
              <a:gd name="connsiteY504" fmla="*/ 4521417 h 6858000"/>
              <a:gd name="connsiteX505" fmla="*/ 3988128 w 7467600"/>
              <a:gd name="connsiteY505" fmla="*/ 4817267 h 6858000"/>
              <a:gd name="connsiteX506" fmla="*/ 4830582 w 7467600"/>
              <a:gd name="connsiteY506" fmla="*/ 4676000 h 6858000"/>
              <a:gd name="connsiteX507" fmla="*/ 4830100 w 7467600"/>
              <a:gd name="connsiteY507" fmla="*/ 4675554 h 6858000"/>
              <a:gd name="connsiteX508" fmla="*/ 4036318 w 7467600"/>
              <a:gd name="connsiteY508" fmla="*/ 4147013 h 6858000"/>
              <a:gd name="connsiteX509" fmla="*/ 3432098 w 7467600"/>
              <a:gd name="connsiteY509" fmla="*/ 3537312 h 6858000"/>
              <a:gd name="connsiteX510" fmla="*/ 3446761 w 7467600"/>
              <a:gd name="connsiteY510" fmla="*/ 3461278 h 6858000"/>
              <a:gd name="connsiteX511" fmla="*/ 4419733 w 7467600"/>
              <a:gd name="connsiteY511" fmla="*/ 3963555 h 6858000"/>
              <a:gd name="connsiteX512" fmla="*/ 4781371 w 7467600"/>
              <a:gd name="connsiteY512" fmla="*/ 4458604 h 6858000"/>
              <a:gd name="connsiteX513" fmla="*/ 4780440 w 7467600"/>
              <a:gd name="connsiteY513" fmla="*/ 4470290 h 6858000"/>
              <a:gd name="connsiteX514" fmla="*/ 4898954 w 7467600"/>
              <a:gd name="connsiteY514" fmla="*/ 4662092 h 6858000"/>
              <a:gd name="connsiteX515" fmla="*/ 4900699 w 7467600"/>
              <a:gd name="connsiteY515" fmla="*/ 4670867 h 6858000"/>
              <a:gd name="connsiteX516" fmla="*/ 5714511 w 7467600"/>
              <a:gd name="connsiteY516" fmla="*/ 4663483 h 6858000"/>
              <a:gd name="connsiteX517" fmla="*/ 5464793 w 7467600"/>
              <a:gd name="connsiteY517" fmla="*/ 4393556 h 6858000"/>
              <a:gd name="connsiteX518" fmla="*/ 5461897 w 7467600"/>
              <a:gd name="connsiteY518" fmla="*/ 4390879 h 6858000"/>
              <a:gd name="connsiteX519" fmla="*/ 4294126 w 7467600"/>
              <a:gd name="connsiteY519" fmla="*/ 3303048 h 6858000"/>
              <a:gd name="connsiteX520" fmla="*/ 4305321 w 7467600"/>
              <a:gd name="connsiteY520" fmla="*/ 3256953 h 6858000"/>
              <a:gd name="connsiteX521" fmla="*/ 4949299 w 7467600"/>
              <a:gd name="connsiteY521" fmla="*/ 3766336 h 6858000"/>
              <a:gd name="connsiteX522" fmla="*/ 5291452 w 7467600"/>
              <a:gd name="connsiteY522" fmla="*/ 4076801 h 6858000"/>
              <a:gd name="connsiteX523" fmla="*/ 5434998 w 7467600"/>
              <a:gd name="connsiteY523" fmla="*/ 4254100 h 6858000"/>
              <a:gd name="connsiteX524" fmla="*/ 5351015 w 7467600"/>
              <a:gd name="connsiteY524" fmla="*/ 3760989 h 6858000"/>
              <a:gd name="connsiteX525" fmla="*/ 5413780 w 7467600"/>
              <a:gd name="connsiteY525" fmla="*/ 2966265 h 6858000"/>
              <a:gd name="connsiteX526" fmla="*/ 5425627 w 7467600"/>
              <a:gd name="connsiteY526" fmla="*/ 2954192 h 6858000"/>
              <a:gd name="connsiteX527" fmla="*/ 6604735 w 7467600"/>
              <a:gd name="connsiteY527" fmla="*/ 2041381 h 6858000"/>
              <a:gd name="connsiteX528" fmla="*/ 7204487 w 7467600"/>
              <a:gd name="connsiteY528" fmla="*/ 2742112 h 6858000"/>
              <a:gd name="connsiteX529" fmla="*/ 7131592 w 7467600"/>
              <a:gd name="connsiteY529" fmla="*/ 2672096 h 6858000"/>
              <a:gd name="connsiteX530" fmla="*/ 6996344 w 7467600"/>
              <a:gd name="connsiteY530" fmla="*/ 2518310 h 6858000"/>
              <a:gd name="connsiteX531" fmla="*/ 6735495 w 7467600"/>
              <a:gd name="connsiteY531" fmla="*/ 2196890 h 6858000"/>
              <a:gd name="connsiteX532" fmla="*/ 6721901 w 7467600"/>
              <a:gd name="connsiteY532" fmla="*/ 2179274 h 6858000"/>
              <a:gd name="connsiteX533" fmla="*/ 6604735 w 7467600"/>
              <a:gd name="connsiteY533" fmla="*/ 2041381 h 6858000"/>
              <a:gd name="connsiteX534" fmla="*/ 6591670 w 7467600"/>
              <a:gd name="connsiteY534" fmla="*/ 1988277 h 6858000"/>
              <a:gd name="connsiteX535" fmla="*/ 6747349 w 7467600"/>
              <a:gd name="connsiteY535" fmla="*/ 2160069 h 6858000"/>
              <a:gd name="connsiteX536" fmla="*/ 6760943 w 7467600"/>
              <a:gd name="connsiteY536" fmla="*/ 2177686 h 6858000"/>
              <a:gd name="connsiteX537" fmla="*/ 7021065 w 7467600"/>
              <a:gd name="connsiteY537" fmla="*/ 2498102 h 6858000"/>
              <a:gd name="connsiteX538" fmla="*/ 7155223 w 7467600"/>
              <a:gd name="connsiteY538" fmla="*/ 2650386 h 6858000"/>
              <a:gd name="connsiteX539" fmla="*/ 7203167 w 7467600"/>
              <a:gd name="connsiteY539" fmla="*/ 2697288 h 6858000"/>
              <a:gd name="connsiteX540" fmla="*/ 6937703 w 7467600"/>
              <a:gd name="connsiteY540" fmla="*/ 2321981 h 6858000"/>
              <a:gd name="connsiteX541" fmla="*/ 6591670 w 7467600"/>
              <a:gd name="connsiteY541" fmla="*/ 1988277 h 6858000"/>
              <a:gd name="connsiteX542" fmla="*/ 5798671 w 7467600"/>
              <a:gd name="connsiteY542" fmla="*/ 1981601 h 6858000"/>
              <a:gd name="connsiteX543" fmla="*/ 5754709 w 7467600"/>
              <a:gd name="connsiteY543" fmla="*/ 2071454 h 6858000"/>
              <a:gd name="connsiteX544" fmla="*/ 5763044 w 7467600"/>
              <a:gd name="connsiteY544" fmla="*/ 2842206 h 6858000"/>
              <a:gd name="connsiteX545" fmla="*/ 5764974 w 7467600"/>
              <a:gd name="connsiteY545" fmla="*/ 2799609 h 6858000"/>
              <a:gd name="connsiteX546" fmla="*/ 5767665 w 7467600"/>
              <a:gd name="connsiteY546" fmla="*/ 2666409 h 6858000"/>
              <a:gd name="connsiteX547" fmla="*/ 5763055 w 7467600"/>
              <a:gd name="connsiteY547" fmla="*/ 2579705 h 6858000"/>
              <a:gd name="connsiteX548" fmla="*/ 5758079 w 7467600"/>
              <a:gd name="connsiteY548" fmla="*/ 2492508 h 6858000"/>
              <a:gd name="connsiteX549" fmla="*/ 5779325 w 7467600"/>
              <a:gd name="connsiteY549" fmla="*/ 2197069 h 6858000"/>
              <a:gd name="connsiteX550" fmla="*/ 5798671 w 7467600"/>
              <a:gd name="connsiteY550" fmla="*/ 1981601 h 6858000"/>
              <a:gd name="connsiteX551" fmla="*/ 5829202 w 7467600"/>
              <a:gd name="connsiteY551" fmla="*/ 1971679 h 6858000"/>
              <a:gd name="connsiteX552" fmla="*/ 5809558 w 7467600"/>
              <a:gd name="connsiteY552" fmla="*/ 2198043 h 6858000"/>
              <a:gd name="connsiteX553" fmla="*/ 5788653 w 7467600"/>
              <a:gd name="connsiteY553" fmla="*/ 2489430 h 6858000"/>
              <a:gd name="connsiteX554" fmla="*/ 5793439 w 7467600"/>
              <a:gd name="connsiteY554" fmla="*/ 2575235 h 6858000"/>
              <a:gd name="connsiteX555" fmla="*/ 5796837 w 7467600"/>
              <a:gd name="connsiteY555" fmla="*/ 2637633 h 6858000"/>
              <a:gd name="connsiteX556" fmla="*/ 5818614 w 7467600"/>
              <a:gd name="connsiteY556" fmla="*/ 2473055 h 6858000"/>
              <a:gd name="connsiteX557" fmla="*/ 5829202 w 7467600"/>
              <a:gd name="connsiteY557" fmla="*/ 1971679 h 6858000"/>
              <a:gd name="connsiteX558" fmla="*/ 5911389 w 7467600"/>
              <a:gd name="connsiteY558" fmla="*/ 1898371 h 6858000"/>
              <a:gd name="connsiteX559" fmla="*/ 6237627 w 7467600"/>
              <a:gd name="connsiteY559" fmla="*/ 2231921 h 6858000"/>
              <a:gd name="connsiteX560" fmla="*/ 5911389 w 7467600"/>
              <a:gd name="connsiteY560" fmla="*/ 1898371 h 6858000"/>
              <a:gd name="connsiteX561" fmla="*/ 6944437 w 7467600"/>
              <a:gd name="connsiteY561" fmla="*/ 1575402 h 6858000"/>
              <a:gd name="connsiteX562" fmla="*/ 6304730 w 7467600"/>
              <a:gd name="connsiteY562" fmla="*/ 1766654 h 6858000"/>
              <a:gd name="connsiteX563" fmla="*/ 6944437 w 7467600"/>
              <a:gd name="connsiteY563" fmla="*/ 1575402 h 6858000"/>
              <a:gd name="connsiteX564" fmla="*/ 7019523 w 7467600"/>
              <a:gd name="connsiteY564" fmla="*/ 1519450 h 6858000"/>
              <a:gd name="connsiteX565" fmla="*/ 6298091 w 7467600"/>
              <a:gd name="connsiteY565" fmla="*/ 1737122 h 6858000"/>
              <a:gd name="connsiteX566" fmla="*/ 7019523 w 7467600"/>
              <a:gd name="connsiteY566" fmla="*/ 1519450 h 6858000"/>
              <a:gd name="connsiteX567" fmla="*/ 2399523 w 7467600"/>
              <a:gd name="connsiteY567" fmla="*/ 1428234 h 6858000"/>
              <a:gd name="connsiteX568" fmla="*/ 2224982 w 7467600"/>
              <a:gd name="connsiteY568" fmla="*/ 1826201 h 6858000"/>
              <a:gd name="connsiteX569" fmla="*/ 2096099 w 7467600"/>
              <a:gd name="connsiteY569" fmla="*/ 2345900 h 6858000"/>
              <a:gd name="connsiteX570" fmla="*/ 2283317 w 7467600"/>
              <a:gd name="connsiteY570" fmla="*/ 1796925 h 6858000"/>
              <a:gd name="connsiteX571" fmla="*/ 2399523 w 7467600"/>
              <a:gd name="connsiteY571" fmla="*/ 1428234 h 6858000"/>
              <a:gd name="connsiteX572" fmla="*/ 2448558 w 7467600"/>
              <a:gd name="connsiteY572" fmla="*/ 1373435 h 6858000"/>
              <a:gd name="connsiteX573" fmla="*/ 2312521 w 7467600"/>
              <a:gd name="connsiteY573" fmla="*/ 1806140 h 6858000"/>
              <a:gd name="connsiteX574" fmla="*/ 2127533 w 7467600"/>
              <a:gd name="connsiteY574" fmla="*/ 2348380 h 6858000"/>
              <a:gd name="connsiteX575" fmla="*/ 2358080 w 7467600"/>
              <a:gd name="connsiteY575" fmla="*/ 1866134 h 6858000"/>
              <a:gd name="connsiteX576" fmla="*/ 2407436 w 7467600"/>
              <a:gd name="connsiteY576" fmla="*/ 1651070 h 6858000"/>
              <a:gd name="connsiteX577" fmla="*/ 2448558 w 7467600"/>
              <a:gd name="connsiteY577" fmla="*/ 1373435 h 6858000"/>
              <a:gd name="connsiteX578" fmla="*/ 278707 w 7467600"/>
              <a:gd name="connsiteY578" fmla="*/ 1352270 h 6858000"/>
              <a:gd name="connsiteX579" fmla="*/ 321570 w 7467600"/>
              <a:gd name="connsiteY579" fmla="*/ 1861610 h 6858000"/>
              <a:gd name="connsiteX580" fmla="*/ 294281 w 7467600"/>
              <a:gd name="connsiteY580" fmla="*/ 1440658 h 6858000"/>
              <a:gd name="connsiteX581" fmla="*/ 278707 w 7467600"/>
              <a:gd name="connsiteY581" fmla="*/ 1352270 h 6858000"/>
              <a:gd name="connsiteX582" fmla="*/ 1423821 w 7467600"/>
              <a:gd name="connsiteY582" fmla="*/ 1351958 h 6858000"/>
              <a:gd name="connsiteX583" fmla="*/ 1638521 w 7467600"/>
              <a:gd name="connsiteY583" fmla="*/ 1908470 h 6858000"/>
              <a:gd name="connsiteX584" fmla="*/ 1754199 w 7467600"/>
              <a:gd name="connsiteY584" fmla="*/ 2149284 h 6858000"/>
              <a:gd name="connsiteX585" fmla="*/ 1908359 w 7467600"/>
              <a:gd name="connsiteY585" fmla="*/ 2364988 h 6858000"/>
              <a:gd name="connsiteX586" fmla="*/ 1647661 w 7467600"/>
              <a:gd name="connsiteY586" fmla="*/ 1825945 h 6858000"/>
              <a:gd name="connsiteX587" fmla="*/ 1423821 w 7467600"/>
              <a:gd name="connsiteY587" fmla="*/ 1351958 h 6858000"/>
              <a:gd name="connsiteX588" fmla="*/ 1431890 w 7467600"/>
              <a:gd name="connsiteY588" fmla="*/ 1306475 h 6858000"/>
              <a:gd name="connsiteX589" fmla="*/ 1507597 w 7467600"/>
              <a:gd name="connsiteY589" fmla="*/ 1446132 h 6858000"/>
              <a:gd name="connsiteX590" fmla="*/ 1674586 w 7467600"/>
              <a:gd name="connsiteY590" fmla="*/ 1813832 h 6858000"/>
              <a:gd name="connsiteX591" fmla="*/ 1815950 w 7467600"/>
              <a:gd name="connsiteY591" fmla="*/ 2128564 h 6858000"/>
              <a:gd name="connsiteX592" fmla="*/ 1984242 w 7467600"/>
              <a:gd name="connsiteY592" fmla="*/ 2430829 h 6858000"/>
              <a:gd name="connsiteX593" fmla="*/ 2014023 w 7467600"/>
              <a:gd name="connsiteY593" fmla="*/ 2450995 h 6858000"/>
              <a:gd name="connsiteX594" fmla="*/ 1747337 w 7467600"/>
              <a:gd name="connsiteY594" fmla="*/ 1855264 h 6858000"/>
              <a:gd name="connsiteX595" fmla="*/ 1533749 w 7467600"/>
              <a:gd name="connsiteY595" fmla="*/ 1478656 h 6858000"/>
              <a:gd name="connsiteX596" fmla="*/ 1431890 w 7467600"/>
              <a:gd name="connsiteY596" fmla="*/ 1306475 h 6858000"/>
              <a:gd name="connsiteX597" fmla="*/ 5052692 w 7467600"/>
              <a:gd name="connsiteY597" fmla="*/ 1292994 h 6858000"/>
              <a:gd name="connsiteX598" fmla="*/ 5200661 w 7467600"/>
              <a:gd name="connsiteY598" fmla="*/ 1635186 h 6858000"/>
              <a:gd name="connsiteX599" fmla="*/ 5297138 w 7467600"/>
              <a:gd name="connsiteY599" fmla="*/ 1906351 h 6858000"/>
              <a:gd name="connsiteX600" fmla="*/ 5052692 w 7467600"/>
              <a:gd name="connsiteY600" fmla="*/ 1292994 h 6858000"/>
              <a:gd name="connsiteX601" fmla="*/ 5009948 w 7467600"/>
              <a:gd name="connsiteY601" fmla="*/ 1273619 h 6858000"/>
              <a:gd name="connsiteX602" fmla="*/ 5121777 w 7467600"/>
              <a:gd name="connsiteY602" fmla="*/ 1654213 h 6858000"/>
              <a:gd name="connsiteX603" fmla="*/ 5293545 w 7467600"/>
              <a:gd name="connsiteY603" fmla="*/ 2072247 h 6858000"/>
              <a:gd name="connsiteX604" fmla="*/ 5294042 w 7467600"/>
              <a:gd name="connsiteY604" fmla="*/ 2065019 h 6858000"/>
              <a:gd name="connsiteX605" fmla="*/ 5171936 w 7467600"/>
              <a:gd name="connsiteY605" fmla="*/ 1647613 h 6858000"/>
              <a:gd name="connsiteX606" fmla="*/ 5009948 w 7467600"/>
              <a:gd name="connsiteY606" fmla="*/ 1273619 h 6858000"/>
              <a:gd name="connsiteX607" fmla="*/ 655236 w 7467600"/>
              <a:gd name="connsiteY607" fmla="*/ 1268632 h 6858000"/>
              <a:gd name="connsiteX608" fmla="*/ 839521 w 7467600"/>
              <a:gd name="connsiteY608" fmla="*/ 1685315 h 6858000"/>
              <a:gd name="connsiteX609" fmla="*/ 1109416 w 7467600"/>
              <a:gd name="connsiteY609" fmla="*/ 2061663 h 6858000"/>
              <a:gd name="connsiteX610" fmla="*/ 1298300 w 7467600"/>
              <a:gd name="connsiteY610" fmla="*/ 2247742 h 6858000"/>
              <a:gd name="connsiteX611" fmla="*/ 1125871 w 7467600"/>
              <a:gd name="connsiteY611" fmla="*/ 1989513 h 6858000"/>
              <a:gd name="connsiteX612" fmla="*/ 981574 w 7467600"/>
              <a:gd name="connsiteY612" fmla="*/ 1783157 h 6858000"/>
              <a:gd name="connsiteX613" fmla="*/ 922198 w 7467600"/>
              <a:gd name="connsiteY613" fmla="*/ 1677437 h 6858000"/>
              <a:gd name="connsiteX614" fmla="*/ 869293 w 7467600"/>
              <a:gd name="connsiteY614" fmla="*/ 1583214 h 6858000"/>
              <a:gd name="connsiteX615" fmla="*/ 751431 w 7467600"/>
              <a:gd name="connsiteY615" fmla="*/ 1405731 h 6858000"/>
              <a:gd name="connsiteX616" fmla="*/ 655236 w 7467600"/>
              <a:gd name="connsiteY616" fmla="*/ 1268632 h 6858000"/>
              <a:gd name="connsiteX617" fmla="*/ 6516292 w 7467600"/>
              <a:gd name="connsiteY617" fmla="*/ 1263064 h 6858000"/>
              <a:gd name="connsiteX618" fmla="*/ 5736320 w 7467600"/>
              <a:gd name="connsiteY618" fmla="*/ 1501803 h 6858000"/>
              <a:gd name="connsiteX619" fmla="*/ 6516292 w 7467600"/>
              <a:gd name="connsiteY619" fmla="*/ 1263064 h 6858000"/>
              <a:gd name="connsiteX620" fmla="*/ 291466 w 7467600"/>
              <a:gd name="connsiteY620" fmla="*/ 1250369 h 6858000"/>
              <a:gd name="connsiteX621" fmla="*/ 323180 w 7467600"/>
              <a:gd name="connsiteY621" fmla="*/ 1435283 h 6858000"/>
              <a:gd name="connsiteX622" fmla="*/ 349381 w 7467600"/>
              <a:gd name="connsiteY622" fmla="*/ 1875041 h 6858000"/>
              <a:gd name="connsiteX623" fmla="*/ 374363 w 7467600"/>
              <a:gd name="connsiteY623" fmla="*/ 1506494 h 6858000"/>
              <a:gd name="connsiteX624" fmla="*/ 302168 w 7467600"/>
              <a:gd name="connsiteY624" fmla="*/ 1274495 h 6858000"/>
              <a:gd name="connsiteX625" fmla="*/ 291466 w 7467600"/>
              <a:gd name="connsiteY625" fmla="*/ 1250369 h 6858000"/>
              <a:gd name="connsiteX626" fmla="*/ 678222 w 7467600"/>
              <a:gd name="connsiteY626" fmla="*/ 1248670 h 6858000"/>
              <a:gd name="connsiteX627" fmla="*/ 775536 w 7467600"/>
              <a:gd name="connsiteY627" fmla="*/ 1388015 h 6858000"/>
              <a:gd name="connsiteX628" fmla="*/ 894529 w 7467600"/>
              <a:gd name="connsiteY628" fmla="*/ 1567739 h 6858000"/>
              <a:gd name="connsiteX629" fmla="*/ 948000 w 7467600"/>
              <a:gd name="connsiteY629" fmla="*/ 1663088 h 6858000"/>
              <a:gd name="connsiteX630" fmla="*/ 1006812 w 7467600"/>
              <a:gd name="connsiteY630" fmla="*/ 1767683 h 6858000"/>
              <a:gd name="connsiteX631" fmla="*/ 1149133 w 7467600"/>
              <a:gd name="connsiteY631" fmla="*/ 1971513 h 6858000"/>
              <a:gd name="connsiteX632" fmla="*/ 1333952 w 7467600"/>
              <a:gd name="connsiteY632" fmla="*/ 2251620 h 6858000"/>
              <a:gd name="connsiteX633" fmla="*/ 1337329 w 7467600"/>
              <a:gd name="connsiteY633" fmla="*/ 2258350 h 6858000"/>
              <a:gd name="connsiteX634" fmla="*/ 1014726 w 7467600"/>
              <a:gd name="connsiteY634" fmla="*/ 1615556 h 6858000"/>
              <a:gd name="connsiteX635" fmla="*/ 678222 w 7467600"/>
              <a:gd name="connsiteY635" fmla="*/ 1248670 h 6858000"/>
              <a:gd name="connsiteX636" fmla="*/ 6691602 w 7467600"/>
              <a:gd name="connsiteY636" fmla="*/ 1140573 h 6858000"/>
              <a:gd name="connsiteX637" fmla="*/ 6571100 w 7467600"/>
              <a:gd name="connsiteY637" fmla="*/ 1183662 h 6858000"/>
              <a:gd name="connsiteX638" fmla="*/ 6241687 w 7467600"/>
              <a:gd name="connsiteY638" fmla="*/ 1257600 h 6858000"/>
              <a:gd name="connsiteX639" fmla="*/ 5693009 w 7467600"/>
              <a:gd name="connsiteY639" fmla="*/ 1478256 h 6858000"/>
              <a:gd name="connsiteX640" fmla="*/ 6548420 w 7467600"/>
              <a:gd name="connsiteY640" fmla="*/ 1214599 h 6858000"/>
              <a:gd name="connsiteX641" fmla="*/ 6605473 w 7467600"/>
              <a:gd name="connsiteY641" fmla="*/ 1184686 h 6858000"/>
              <a:gd name="connsiteX642" fmla="*/ 6691602 w 7467600"/>
              <a:gd name="connsiteY642" fmla="*/ 1140573 h 6858000"/>
              <a:gd name="connsiteX643" fmla="*/ 4002475 w 7467600"/>
              <a:gd name="connsiteY643" fmla="*/ 1037802 h 6858000"/>
              <a:gd name="connsiteX644" fmla="*/ 4000324 w 7467600"/>
              <a:gd name="connsiteY644" fmla="*/ 1039362 h 6858000"/>
              <a:gd name="connsiteX645" fmla="*/ 4002862 w 7467600"/>
              <a:gd name="connsiteY645" fmla="*/ 1042866 h 6858000"/>
              <a:gd name="connsiteX646" fmla="*/ 4002475 w 7467600"/>
              <a:gd name="connsiteY646" fmla="*/ 1037802 h 6858000"/>
              <a:gd name="connsiteX647" fmla="*/ 506322 w 7467600"/>
              <a:gd name="connsiteY647" fmla="*/ 1020997 h 6858000"/>
              <a:gd name="connsiteX648" fmla="*/ 533068 w 7467600"/>
              <a:gd name="connsiteY648" fmla="*/ 1029409 h 6858000"/>
              <a:gd name="connsiteX649" fmla="*/ 1232525 w 7467600"/>
              <a:gd name="connsiteY649" fmla="*/ 1804675 h 6858000"/>
              <a:gd name="connsiteX650" fmla="*/ 1388858 w 7467600"/>
              <a:gd name="connsiteY650" fmla="*/ 2368011 h 6858000"/>
              <a:gd name="connsiteX651" fmla="*/ 1384098 w 7467600"/>
              <a:gd name="connsiteY651" fmla="*/ 2378125 h 6858000"/>
              <a:gd name="connsiteX652" fmla="*/ 1425393 w 7467600"/>
              <a:gd name="connsiteY652" fmla="*/ 2589124 h 6858000"/>
              <a:gd name="connsiteX653" fmla="*/ 1424001 w 7467600"/>
              <a:gd name="connsiteY653" fmla="*/ 2597541 h 6858000"/>
              <a:gd name="connsiteX654" fmla="*/ 2152729 w 7467600"/>
              <a:gd name="connsiteY654" fmla="*/ 2864487 h 6858000"/>
              <a:gd name="connsiteX655" fmla="*/ 2020609 w 7467600"/>
              <a:gd name="connsiteY655" fmla="*/ 2539671 h 6858000"/>
              <a:gd name="connsiteX656" fmla="*/ 2018920 w 7467600"/>
              <a:gd name="connsiteY656" fmla="*/ 2536309 h 6858000"/>
              <a:gd name="connsiteX657" fmla="*/ 1342441 w 7467600"/>
              <a:gd name="connsiteY657" fmla="*/ 1173017 h 6858000"/>
              <a:gd name="connsiteX658" fmla="*/ 1367925 w 7467600"/>
              <a:gd name="connsiteY658" fmla="*/ 1135648 h 6858000"/>
              <a:gd name="connsiteX659" fmla="*/ 1771401 w 7467600"/>
              <a:gd name="connsiteY659" fmla="*/ 1806673 h 6858000"/>
              <a:gd name="connsiteX660" fmla="*/ 1972385 w 7467600"/>
              <a:gd name="connsiteY660" fmla="*/ 2198735 h 6858000"/>
              <a:gd name="connsiteX661" fmla="*/ 2040892 w 7467600"/>
              <a:gd name="connsiteY661" fmla="*/ 2405205 h 6858000"/>
              <a:gd name="connsiteX662" fmla="*/ 2131689 w 7467600"/>
              <a:gd name="connsiteY662" fmla="*/ 1936926 h 6858000"/>
              <a:gd name="connsiteX663" fmla="*/ 2454820 w 7467600"/>
              <a:gd name="connsiteY663" fmla="*/ 1248808 h 6858000"/>
              <a:gd name="connsiteX664" fmla="*/ 2492512 w 7467600"/>
              <a:gd name="connsiteY664" fmla="*/ 1302920 h 6858000"/>
              <a:gd name="connsiteX665" fmla="*/ 2081216 w 7467600"/>
              <a:gd name="connsiteY665" fmla="*/ 2527513 h 6858000"/>
              <a:gd name="connsiteX666" fmla="*/ 2081211 w 7467600"/>
              <a:gd name="connsiteY666" fmla="*/ 2528916 h 6858000"/>
              <a:gd name="connsiteX667" fmla="*/ 2199067 w 7467600"/>
              <a:gd name="connsiteY667" fmla="*/ 2884061 h 6858000"/>
              <a:gd name="connsiteX668" fmla="*/ 3192586 w 7467600"/>
              <a:gd name="connsiteY668" fmla="*/ 3411496 h 6858000"/>
              <a:gd name="connsiteX669" fmla="*/ 3182620 w 7467600"/>
              <a:gd name="connsiteY669" fmla="*/ 3483279 h 6858000"/>
              <a:gd name="connsiteX670" fmla="*/ 2435119 w 7467600"/>
              <a:gd name="connsiteY670" fmla="*/ 3080173 h 6858000"/>
              <a:gd name="connsiteX671" fmla="*/ 2410152 w 7467600"/>
              <a:gd name="connsiteY671" fmla="*/ 3063751 h 6858000"/>
              <a:gd name="connsiteX672" fmla="*/ 2408099 w 7467600"/>
              <a:gd name="connsiteY672" fmla="*/ 3064403 h 6858000"/>
              <a:gd name="connsiteX673" fmla="*/ 2407218 w 7467600"/>
              <a:gd name="connsiteY673" fmla="*/ 3070324 h 6858000"/>
              <a:gd name="connsiteX674" fmla="*/ 2380138 w 7467600"/>
              <a:gd name="connsiteY674" fmla="*/ 3099341 h 6858000"/>
              <a:gd name="connsiteX675" fmla="*/ 1765923 w 7467600"/>
              <a:gd name="connsiteY675" fmla="*/ 3581043 h 6858000"/>
              <a:gd name="connsiteX676" fmla="*/ 1702258 w 7467600"/>
              <a:gd name="connsiteY676" fmla="*/ 3612286 h 6858000"/>
              <a:gd name="connsiteX677" fmla="*/ 1538370 w 7467600"/>
              <a:gd name="connsiteY677" fmla="*/ 3811804 h 6858000"/>
              <a:gd name="connsiteX678" fmla="*/ 542867 w 7467600"/>
              <a:gd name="connsiteY678" fmla="*/ 4944092 h 6858000"/>
              <a:gd name="connsiteX679" fmla="*/ 515800 w 7467600"/>
              <a:gd name="connsiteY679" fmla="*/ 4862180 h 6858000"/>
              <a:gd name="connsiteX680" fmla="*/ 909145 w 7467600"/>
              <a:gd name="connsiteY680" fmla="*/ 4199225 h 6858000"/>
              <a:gd name="connsiteX681" fmla="*/ 1214067 w 7467600"/>
              <a:gd name="connsiteY681" fmla="*/ 3908561 h 6858000"/>
              <a:gd name="connsiteX682" fmla="*/ 640967 w 7467600"/>
              <a:gd name="connsiteY682" fmla="*/ 4105601 h 6858000"/>
              <a:gd name="connsiteX683" fmla="*/ 112563 w 7467600"/>
              <a:gd name="connsiteY683" fmla="*/ 4396952 h 6858000"/>
              <a:gd name="connsiteX684" fmla="*/ 0 w 7467600"/>
              <a:gd name="connsiteY684" fmla="*/ 4466006 h 6858000"/>
              <a:gd name="connsiteX685" fmla="*/ 0 w 7467600"/>
              <a:gd name="connsiteY685" fmla="*/ 4233763 h 6858000"/>
              <a:gd name="connsiteX686" fmla="*/ 36881 w 7467600"/>
              <a:gd name="connsiteY686" fmla="*/ 4200118 h 6858000"/>
              <a:gd name="connsiteX687" fmla="*/ 910534 w 7467600"/>
              <a:gd name="connsiteY687" fmla="*/ 3629753 h 6858000"/>
              <a:gd name="connsiteX688" fmla="*/ 1578717 w 7467600"/>
              <a:gd name="connsiteY688" fmla="*/ 3575982 h 6858000"/>
              <a:gd name="connsiteX689" fmla="*/ 2338780 w 7467600"/>
              <a:gd name="connsiteY689" fmla="*/ 3033725 h 6858000"/>
              <a:gd name="connsiteX690" fmla="*/ 1807991 w 7467600"/>
              <a:gd name="connsiteY690" fmla="*/ 2807184 h 6858000"/>
              <a:gd name="connsiteX691" fmla="*/ 1416358 w 7467600"/>
              <a:gd name="connsiteY691" fmla="*/ 3112571 h 6858000"/>
              <a:gd name="connsiteX692" fmla="*/ 939066 w 7467600"/>
              <a:gd name="connsiteY692" fmla="*/ 3378798 h 6858000"/>
              <a:gd name="connsiteX693" fmla="*/ 115099 w 7467600"/>
              <a:gd name="connsiteY693" fmla="*/ 3607650 h 6858000"/>
              <a:gd name="connsiteX694" fmla="*/ 97284 w 7467600"/>
              <a:gd name="connsiteY694" fmla="*/ 3520393 h 6858000"/>
              <a:gd name="connsiteX695" fmla="*/ 922050 w 7467600"/>
              <a:gd name="connsiteY695" fmla="*/ 3074867 h 6858000"/>
              <a:gd name="connsiteX696" fmla="*/ 1405265 w 7467600"/>
              <a:gd name="connsiteY696" fmla="*/ 3016319 h 6858000"/>
              <a:gd name="connsiteX697" fmla="*/ 1407512 w 7467600"/>
              <a:gd name="connsiteY697" fmla="*/ 3018001 h 6858000"/>
              <a:gd name="connsiteX698" fmla="*/ 1726266 w 7467600"/>
              <a:gd name="connsiteY698" fmla="*/ 2777274 h 6858000"/>
              <a:gd name="connsiteX699" fmla="*/ 625390 w 7467600"/>
              <a:gd name="connsiteY699" fmla="*/ 2514541 h 6858000"/>
              <a:gd name="connsiteX700" fmla="*/ 619799 w 7467600"/>
              <a:gd name="connsiteY700" fmla="*/ 2527180 h 6858000"/>
              <a:gd name="connsiteX701" fmla="*/ 310030 w 7467600"/>
              <a:gd name="connsiteY701" fmla="*/ 2771818 h 6858000"/>
              <a:gd name="connsiteX702" fmla="*/ 173877 w 7467600"/>
              <a:gd name="connsiteY702" fmla="*/ 2937056 h 6858000"/>
              <a:gd name="connsiteX703" fmla="*/ 77889 w 7467600"/>
              <a:gd name="connsiteY703" fmla="*/ 3138440 h 6858000"/>
              <a:gd name="connsiteX704" fmla="*/ 0 w 7467600"/>
              <a:gd name="connsiteY704" fmla="*/ 3271395 h 6858000"/>
              <a:gd name="connsiteX705" fmla="*/ 0 w 7467600"/>
              <a:gd name="connsiteY705" fmla="*/ 3153002 h 6858000"/>
              <a:gd name="connsiteX706" fmla="*/ 2386 w 7467600"/>
              <a:gd name="connsiteY706" fmla="*/ 3149203 h 6858000"/>
              <a:gd name="connsiteX707" fmla="*/ 89753 w 7467600"/>
              <a:gd name="connsiteY707" fmla="*/ 2987702 h 6858000"/>
              <a:gd name="connsiteX708" fmla="*/ 76869 w 7467600"/>
              <a:gd name="connsiteY708" fmla="*/ 3005404 h 6858000"/>
              <a:gd name="connsiteX709" fmla="*/ 32049 w 7467600"/>
              <a:gd name="connsiteY709" fmla="*/ 3065814 h 6858000"/>
              <a:gd name="connsiteX710" fmla="*/ 0 w 7467600"/>
              <a:gd name="connsiteY710" fmla="*/ 3108744 h 6858000"/>
              <a:gd name="connsiteX711" fmla="*/ 0 w 7467600"/>
              <a:gd name="connsiteY711" fmla="*/ 3058059 h 6858000"/>
              <a:gd name="connsiteX712" fmla="*/ 7610 w 7467600"/>
              <a:gd name="connsiteY712" fmla="*/ 3047889 h 6858000"/>
              <a:gd name="connsiteX713" fmla="*/ 52419 w 7467600"/>
              <a:gd name="connsiteY713" fmla="*/ 2987479 h 6858000"/>
              <a:gd name="connsiteX714" fmla="*/ 59142 w 7467600"/>
              <a:gd name="connsiteY714" fmla="*/ 2978488 h 6858000"/>
              <a:gd name="connsiteX715" fmla="*/ 0 w 7467600"/>
              <a:gd name="connsiteY715" fmla="*/ 3015334 h 6858000"/>
              <a:gd name="connsiteX716" fmla="*/ 0 w 7467600"/>
              <a:gd name="connsiteY716" fmla="*/ 2914286 h 6858000"/>
              <a:gd name="connsiteX717" fmla="*/ 36383 w 7467600"/>
              <a:gd name="connsiteY717" fmla="*/ 2901128 h 6858000"/>
              <a:gd name="connsiteX718" fmla="*/ 156329 w 7467600"/>
              <a:gd name="connsiteY718" fmla="*/ 2840533 h 6858000"/>
              <a:gd name="connsiteX719" fmla="*/ 358355 w 7467600"/>
              <a:gd name="connsiteY719" fmla="*/ 2620471 h 6858000"/>
              <a:gd name="connsiteX720" fmla="*/ 510577 w 7467600"/>
              <a:gd name="connsiteY720" fmla="*/ 2501244 h 6858000"/>
              <a:gd name="connsiteX721" fmla="*/ 211967 w 7467600"/>
              <a:gd name="connsiteY721" fmla="*/ 2479171 h 6858000"/>
              <a:gd name="connsiteX722" fmla="*/ 0 w 7467600"/>
              <a:gd name="connsiteY722" fmla="*/ 2476398 h 6858000"/>
              <a:gd name="connsiteX723" fmla="*/ 0 w 7467600"/>
              <a:gd name="connsiteY723" fmla="*/ 2389189 h 6858000"/>
              <a:gd name="connsiteX724" fmla="*/ 103062 w 7467600"/>
              <a:gd name="connsiteY724" fmla="*/ 2389518 h 6858000"/>
              <a:gd name="connsiteX725" fmla="*/ 510734 w 7467600"/>
              <a:gd name="connsiteY725" fmla="*/ 2416201 h 6858000"/>
              <a:gd name="connsiteX726" fmla="*/ 279257 w 7467600"/>
              <a:gd name="connsiteY726" fmla="*/ 2092102 h 6858000"/>
              <a:gd name="connsiteX727" fmla="*/ 65265 w 7467600"/>
              <a:gd name="connsiteY727" fmla="*/ 2006049 h 6858000"/>
              <a:gd name="connsiteX728" fmla="*/ 0 w 7467600"/>
              <a:gd name="connsiteY728" fmla="*/ 1982532 h 6858000"/>
              <a:gd name="connsiteX729" fmla="*/ 0 w 7467600"/>
              <a:gd name="connsiteY729" fmla="*/ 1912789 h 6858000"/>
              <a:gd name="connsiteX730" fmla="*/ 97460 w 7467600"/>
              <a:gd name="connsiteY730" fmla="*/ 1953725 h 6858000"/>
              <a:gd name="connsiteX731" fmla="*/ 221272 w 7467600"/>
              <a:gd name="connsiteY731" fmla="*/ 1980766 h 6858000"/>
              <a:gd name="connsiteX732" fmla="*/ 116765 w 7467600"/>
              <a:gd name="connsiteY732" fmla="*/ 1911033 h 6858000"/>
              <a:gd name="connsiteX733" fmla="*/ 16405 w 7467600"/>
              <a:gd name="connsiteY733" fmla="*/ 1803412 h 6858000"/>
              <a:gd name="connsiteX734" fmla="*/ 0 w 7467600"/>
              <a:gd name="connsiteY734" fmla="*/ 1784777 h 6858000"/>
              <a:gd name="connsiteX735" fmla="*/ 0 w 7467600"/>
              <a:gd name="connsiteY735" fmla="*/ 1740082 h 6858000"/>
              <a:gd name="connsiteX736" fmla="*/ 39394 w 7467600"/>
              <a:gd name="connsiteY736" fmla="*/ 1784856 h 6858000"/>
              <a:gd name="connsiteX737" fmla="*/ 135813 w 7467600"/>
              <a:gd name="connsiteY737" fmla="*/ 1888838 h 6858000"/>
              <a:gd name="connsiteX738" fmla="*/ 242575 w 7467600"/>
              <a:gd name="connsiteY738" fmla="*/ 1958841 h 6858000"/>
              <a:gd name="connsiteX739" fmla="*/ 82197 w 7467600"/>
              <a:gd name="connsiteY739" fmla="*/ 1754826 h 6858000"/>
              <a:gd name="connsiteX740" fmla="*/ 0 w 7467600"/>
              <a:gd name="connsiteY740" fmla="*/ 1679650 h 6858000"/>
              <a:gd name="connsiteX741" fmla="*/ 0 w 7467600"/>
              <a:gd name="connsiteY741" fmla="*/ 1602463 h 6858000"/>
              <a:gd name="connsiteX742" fmla="*/ 84689 w 7467600"/>
              <a:gd name="connsiteY742" fmla="*/ 1677442 h 6858000"/>
              <a:gd name="connsiteX743" fmla="*/ 298437 w 7467600"/>
              <a:gd name="connsiteY743" fmla="*/ 1968019 h 6858000"/>
              <a:gd name="connsiteX744" fmla="*/ 227269 w 7467600"/>
              <a:gd name="connsiteY744" fmla="*/ 1114064 h 6858000"/>
              <a:gd name="connsiteX745" fmla="*/ 248003 w 7467600"/>
              <a:gd name="connsiteY745" fmla="*/ 1089613 h 6858000"/>
              <a:gd name="connsiteX746" fmla="*/ 427020 w 7467600"/>
              <a:gd name="connsiteY746" fmla="*/ 1619803 h 6858000"/>
              <a:gd name="connsiteX747" fmla="*/ 340345 w 7467600"/>
              <a:gd name="connsiteY747" fmla="*/ 2027739 h 6858000"/>
              <a:gd name="connsiteX748" fmla="*/ 360865 w 7467600"/>
              <a:gd name="connsiteY748" fmla="*/ 2044827 h 6858000"/>
              <a:gd name="connsiteX749" fmla="*/ 560414 w 7467600"/>
              <a:gd name="connsiteY749" fmla="*/ 2421457 h 6858000"/>
              <a:gd name="connsiteX750" fmla="*/ 1359703 w 7467600"/>
              <a:gd name="connsiteY750" fmla="*/ 2578554 h 6858000"/>
              <a:gd name="connsiteX751" fmla="*/ 1359422 w 7467600"/>
              <a:gd name="connsiteY751" fmla="*/ 2577994 h 6858000"/>
              <a:gd name="connsiteX752" fmla="*/ 828701 w 7467600"/>
              <a:gd name="connsiteY752" fmla="*/ 1839520 h 6858000"/>
              <a:gd name="connsiteX753" fmla="*/ 494427 w 7467600"/>
              <a:gd name="connsiteY753" fmla="*/ 1092333 h 6858000"/>
              <a:gd name="connsiteX754" fmla="*/ 506322 w 7467600"/>
              <a:gd name="connsiteY754" fmla="*/ 1020997 h 6858000"/>
              <a:gd name="connsiteX755" fmla="*/ 4570198 w 7467600"/>
              <a:gd name="connsiteY755" fmla="*/ 978081 h 6858000"/>
              <a:gd name="connsiteX756" fmla="*/ 4523691 w 7467600"/>
              <a:gd name="connsiteY756" fmla="*/ 1127776 h 6858000"/>
              <a:gd name="connsiteX757" fmla="*/ 4509875 w 7467600"/>
              <a:gd name="connsiteY757" fmla="*/ 1167552 h 6858000"/>
              <a:gd name="connsiteX758" fmla="*/ 4478168 w 7467600"/>
              <a:gd name="connsiteY758" fmla="*/ 1260735 h 6858000"/>
              <a:gd name="connsiteX759" fmla="*/ 4409309 w 7467600"/>
              <a:gd name="connsiteY759" fmla="*/ 1666996 h 6858000"/>
              <a:gd name="connsiteX760" fmla="*/ 4370031 w 7467600"/>
              <a:gd name="connsiteY760" fmla="*/ 1955666 h 6858000"/>
              <a:gd name="connsiteX761" fmla="*/ 4570198 w 7467600"/>
              <a:gd name="connsiteY761" fmla="*/ 978081 h 6858000"/>
              <a:gd name="connsiteX762" fmla="*/ 4557898 w 7467600"/>
              <a:gd name="connsiteY762" fmla="*/ 900011 h 6858000"/>
              <a:gd name="connsiteX763" fmla="*/ 4344840 w 7467600"/>
              <a:gd name="connsiteY763" fmla="*/ 1922038 h 6858000"/>
              <a:gd name="connsiteX764" fmla="*/ 4378710 w 7467600"/>
              <a:gd name="connsiteY764" fmla="*/ 1665516 h 6858000"/>
              <a:gd name="connsiteX765" fmla="*/ 4448798 w 7467600"/>
              <a:gd name="connsiteY765" fmla="*/ 1253024 h 6858000"/>
              <a:gd name="connsiteX766" fmla="*/ 4480315 w 7467600"/>
              <a:gd name="connsiteY766" fmla="*/ 1158454 h 6858000"/>
              <a:gd name="connsiteX767" fmla="*/ 4494133 w 7467600"/>
              <a:gd name="connsiteY767" fmla="*/ 1118676 h 6858000"/>
              <a:gd name="connsiteX768" fmla="*/ 4557898 w 7467600"/>
              <a:gd name="connsiteY768" fmla="*/ 900011 h 6858000"/>
              <a:gd name="connsiteX769" fmla="*/ 5870151 w 7467600"/>
              <a:gd name="connsiteY769" fmla="*/ 898890 h 6858000"/>
              <a:gd name="connsiteX770" fmla="*/ 5861335 w 7467600"/>
              <a:gd name="connsiteY770" fmla="*/ 899177 h 6858000"/>
              <a:gd name="connsiteX771" fmla="*/ 5843702 w 7467600"/>
              <a:gd name="connsiteY771" fmla="*/ 899748 h 6858000"/>
              <a:gd name="connsiteX772" fmla="*/ 5651107 w 7467600"/>
              <a:gd name="connsiteY772" fmla="*/ 920306 h 6858000"/>
              <a:gd name="connsiteX773" fmla="*/ 5459407 w 7467600"/>
              <a:gd name="connsiteY773" fmla="*/ 940975 h 6858000"/>
              <a:gd name="connsiteX774" fmla="*/ 5374846 w 7467600"/>
              <a:gd name="connsiteY774" fmla="*/ 941988 h 6858000"/>
              <a:gd name="connsiteX775" fmla="*/ 5256105 w 7467600"/>
              <a:gd name="connsiteY775" fmla="*/ 945632 h 6858000"/>
              <a:gd name="connsiteX776" fmla="*/ 5107071 w 7467600"/>
              <a:gd name="connsiteY776" fmla="*/ 969720 h 6858000"/>
              <a:gd name="connsiteX777" fmla="*/ 4998681 w 7467600"/>
              <a:gd name="connsiteY777" fmla="*/ 988771 h 6858000"/>
              <a:gd name="connsiteX778" fmla="*/ 5870151 w 7467600"/>
              <a:gd name="connsiteY778" fmla="*/ 898890 h 6858000"/>
              <a:gd name="connsiteX779" fmla="*/ 5504425 w 7467600"/>
              <a:gd name="connsiteY779" fmla="*/ 848067 h 6858000"/>
              <a:gd name="connsiteX780" fmla="*/ 4968849 w 7467600"/>
              <a:gd name="connsiteY780" fmla="*/ 962318 h 6858000"/>
              <a:gd name="connsiteX781" fmla="*/ 5104039 w 7467600"/>
              <a:gd name="connsiteY781" fmla="*/ 940634 h 6858000"/>
              <a:gd name="connsiteX782" fmla="*/ 5256311 w 7467600"/>
              <a:gd name="connsiteY782" fmla="*/ 916490 h 6858000"/>
              <a:gd name="connsiteX783" fmla="*/ 5377381 w 7467600"/>
              <a:gd name="connsiteY783" fmla="*/ 912671 h 6858000"/>
              <a:gd name="connsiteX784" fmla="*/ 5460148 w 7467600"/>
              <a:gd name="connsiteY784" fmla="*/ 911442 h 6858000"/>
              <a:gd name="connsiteX785" fmla="*/ 5648971 w 7467600"/>
              <a:gd name="connsiteY785" fmla="*/ 891331 h 6858000"/>
              <a:gd name="connsiteX786" fmla="*/ 5844807 w 7467600"/>
              <a:gd name="connsiteY786" fmla="*/ 870718 h 6858000"/>
              <a:gd name="connsiteX787" fmla="*/ 5862975 w 7467600"/>
              <a:gd name="connsiteY787" fmla="*/ 869756 h 6858000"/>
              <a:gd name="connsiteX788" fmla="*/ 5920887 w 7467600"/>
              <a:gd name="connsiteY788" fmla="*/ 865929 h 6858000"/>
              <a:gd name="connsiteX789" fmla="*/ 5504425 w 7467600"/>
              <a:gd name="connsiteY789" fmla="*/ 848067 h 6858000"/>
              <a:gd name="connsiteX790" fmla="*/ 3607114 w 7467600"/>
              <a:gd name="connsiteY790" fmla="*/ 467441 h 6858000"/>
              <a:gd name="connsiteX791" fmla="*/ 3296242 w 7467600"/>
              <a:gd name="connsiteY791" fmla="*/ 807991 h 6858000"/>
              <a:gd name="connsiteX792" fmla="*/ 3174674 w 7467600"/>
              <a:gd name="connsiteY792" fmla="*/ 919759 h 6858000"/>
              <a:gd name="connsiteX793" fmla="*/ 3042978 w 7467600"/>
              <a:gd name="connsiteY793" fmla="*/ 1054894 h 6858000"/>
              <a:gd name="connsiteX794" fmla="*/ 2968914 w 7467600"/>
              <a:gd name="connsiteY794" fmla="*/ 1133756 h 6858000"/>
              <a:gd name="connsiteX795" fmla="*/ 3103823 w 7467600"/>
              <a:gd name="connsiteY795" fmla="*/ 1026814 h 6858000"/>
              <a:gd name="connsiteX796" fmla="*/ 3607114 w 7467600"/>
              <a:gd name="connsiteY796" fmla="*/ 467441 h 6858000"/>
              <a:gd name="connsiteX797" fmla="*/ 3744487 w 7467600"/>
              <a:gd name="connsiteY797" fmla="*/ 383136 h 6858000"/>
              <a:gd name="connsiteX798" fmla="*/ 3970213 w 7467600"/>
              <a:gd name="connsiteY798" fmla="*/ 995559 h 6858000"/>
              <a:gd name="connsiteX799" fmla="*/ 3744487 w 7467600"/>
              <a:gd name="connsiteY799" fmla="*/ 383136 h 6858000"/>
              <a:gd name="connsiteX800" fmla="*/ 3624562 w 7467600"/>
              <a:gd name="connsiteY800" fmla="*/ 367041 h 6858000"/>
              <a:gd name="connsiteX801" fmla="*/ 3489712 w 7467600"/>
              <a:gd name="connsiteY801" fmla="*/ 485386 h 6858000"/>
              <a:gd name="connsiteX802" fmla="*/ 3182994 w 7467600"/>
              <a:gd name="connsiteY802" fmla="*/ 828265 h 6858000"/>
              <a:gd name="connsiteX803" fmla="*/ 2892114 w 7467600"/>
              <a:gd name="connsiteY803" fmla="*/ 1172635 h 6858000"/>
              <a:gd name="connsiteX804" fmla="*/ 3021459 w 7467600"/>
              <a:gd name="connsiteY804" fmla="*/ 1035385 h 6858000"/>
              <a:gd name="connsiteX805" fmla="*/ 3153873 w 7467600"/>
              <a:gd name="connsiteY805" fmla="*/ 898971 h 6858000"/>
              <a:gd name="connsiteX806" fmla="*/ 3276511 w 7467600"/>
              <a:gd name="connsiteY806" fmla="*/ 786423 h 6858000"/>
              <a:gd name="connsiteX807" fmla="*/ 3584154 w 7467600"/>
              <a:gd name="connsiteY807" fmla="*/ 448218 h 6858000"/>
              <a:gd name="connsiteX808" fmla="*/ 3624562 w 7467600"/>
              <a:gd name="connsiteY808" fmla="*/ 367041 h 6858000"/>
              <a:gd name="connsiteX809" fmla="*/ 3766672 w 7467600"/>
              <a:gd name="connsiteY809" fmla="*/ 359429 h 6858000"/>
              <a:gd name="connsiteX810" fmla="*/ 3996338 w 7467600"/>
              <a:gd name="connsiteY810" fmla="*/ 968237 h 6858000"/>
              <a:gd name="connsiteX811" fmla="*/ 3766672 w 7467600"/>
              <a:gd name="connsiteY811" fmla="*/ 359429 h 6858000"/>
              <a:gd name="connsiteX812" fmla="*/ 5805386 w 7467600"/>
              <a:gd name="connsiteY812" fmla="*/ 239240 h 6858000"/>
              <a:gd name="connsiteX813" fmla="*/ 5736947 w 7467600"/>
              <a:gd name="connsiteY813" fmla="*/ 261367 h 6858000"/>
              <a:gd name="connsiteX814" fmla="*/ 5427012 w 7467600"/>
              <a:gd name="connsiteY814" fmla="*/ 311272 h 6858000"/>
              <a:gd name="connsiteX815" fmla="*/ 5147818 w 7467600"/>
              <a:gd name="connsiteY815" fmla="*/ 322112 h 6858000"/>
              <a:gd name="connsiteX816" fmla="*/ 5060854 w 7467600"/>
              <a:gd name="connsiteY816" fmla="*/ 311882 h 6858000"/>
              <a:gd name="connsiteX817" fmla="*/ 4945989 w 7467600"/>
              <a:gd name="connsiteY817" fmla="*/ 300516 h 6858000"/>
              <a:gd name="connsiteX818" fmla="*/ 5410479 w 7467600"/>
              <a:gd name="connsiteY818" fmla="*/ 348434 h 6858000"/>
              <a:gd name="connsiteX819" fmla="*/ 5805386 w 7467600"/>
              <a:gd name="connsiteY819" fmla="*/ 239240 h 6858000"/>
              <a:gd name="connsiteX820" fmla="*/ 5905192 w 7467600"/>
              <a:gd name="connsiteY820" fmla="*/ 163079 h 6858000"/>
              <a:gd name="connsiteX821" fmla="*/ 5865655 w 7467600"/>
              <a:gd name="connsiteY821" fmla="*/ 171901 h 6858000"/>
              <a:gd name="connsiteX822" fmla="*/ 5259740 w 7467600"/>
              <a:gd name="connsiteY822" fmla="*/ 257013 h 6858000"/>
              <a:gd name="connsiteX823" fmla="*/ 5208466 w 7467600"/>
              <a:gd name="connsiteY823" fmla="*/ 257550 h 6858000"/>
              <a:gd name="connsiteX824" fmla="*/ 4980204 w 7467600"/>
              <a:gd name="connsiteY824" fmla="*/ 271903 h 6858000"/>
              <a:gd name="connsiteX825" fmla="*/ 5068068 w 7467600"/>
              <a:gd name="connsiteY825" fmla="*/ 282244 h 6858000"/>
              <a:gd name="connsiteX826" fmla="*/ 5153231 w 7467600"/>
              <a:gd name="connsiteY826" fmla="*/ 292240 h 6858000"/>
              <a:gd name="connsiteX827" fmla="*/ 5426491 w 7467600"/>
              <a:gd name="connsiteY827" fmla="*/ 281128 h 6858000"/>
              <a:gd name="connsiteX828" fmla="*/ 5731212 w 7467600"/>
              <a:gd name="connsiteY828" fmla="*/ 231951 h 6858000"/>
              <a:gd name="connsiteX829" fmla="*/ 5905192 w 7467600"/>
              <a:gd name="connsiteY829" fmla="*/ 163079 h 6858000"/>
              <a:gd name="connsiteX830" fmla="*/ 5944437 w 7467600"/>
              <a:gd name="connsiteY830" fmla="*/ 113829 h 6858000"/>
              <a:gd name="connsiteX831" fmla="*/ 5825032 w 7467600"/>
              <a:gd name="connsiteY831" fmla="*/ 146405 h 6858000"/>
              <a:gd name="connsiteX832" fmla="*/ 4955599 w 7467600"/>
              <a:gd name="connsiteY832" fmla="*/ 247008 h 6858000"/>
              <a:gd name="connsiteX833" fmla="*/ 5210104 w 7467600"/>
              <a:gd name="connsiteY833" fmla="*/ 228123 h 6858000"/>
              <a:gd name="connsiteX834" fmla="*/ 5261015 w 7467600"/>
              <a:gd name="connsiteY834" fmla="*/ 227087 h 6858000"/>
              <a:gd name="connsiteX835" fmla="*/ 5861181 w 7467600"/>
              <a:gd name="connsiteY835" fmla="*/ 143093 h 6858000"/>
              <a:gd name="connsiteX836" fmla="*/ 5961252 w 7467600"/>
              <a:gd name="connsiteY836" fmla="*/ 114820 h 6858000"/>
              <a:gd name="connsiteX837" fmla="*/ 5944437 w 7467600"/>
              <a:gd name="connsiteY837" fmla="*/ 113829 h 6858000"/>
              <a:gd name="connsiteX838" fmla="*/ 3882765 w 7467600"/>
              <a:gd name="connsiteY838" fmla="*/ 0 h 6858000"/>
              <a:gd name="connsiteX839" fmla="*/ 3995099 w 7467600"/>
              <a:gd name="connsiteY839" fmla="*/ 0 h 6858000"/>
              <a:gd name="connsiteX840" fmla="*/ 4163818 w 7467600"/>
              <a:gd name="connsiteY840" fmla="*/ 234104 h 6858000"/>
              <a:gd name="connsiteX841" fmla="*/ 4172099 w 7467600"/>
              <a:gd name="connsiteY841" fmla="*/ 234207 h 6858000"/>
              <a:gd name="connsiteX842" fmla="*/ 4784282 w 7467600"/>
              <a:gd name="connsiteY842" fmla="*/ 276561 h 6858000"/>
              <a:gd name="connsiteX843" fmla="*/ 4801687 w 7467600"/>
              <a:gd name="connsiteY843" fmla="*/ 267764 h 6858000"/>
              <a:gd name="connsiteX844" fmla="*/ 6082788 w 7467600"/>
              <a:gd name="connsiteY844" fmla="*/ 64119 h 6858000"/>
              <a:gd name="connsiteX845" fmla="*/ 6099442 w 7467600"/>
              <a:gd name="connsiteY845" fmla="*/ 82568 h 6858000"/>
              <a:gd name="connsiteX846" fmla="*/ 4804137 w 7467600"/>
              <a:gd name="connsiteY846" fmla="*/ 320931 h 6858000"/>
              <a:gd name="connsiteX847" fmla="*/ 4227047 w 7467600"/>
              <a:gd name="connsiteY847" fmla="*/ 313415 h 6858000"/>
              <a:gd name="connsiteX848" fmla="*/ 4346041 w 7467600"/>
              <a:gd name="connsiteY848" fmla="*/ 456086 h 6858000"/>
              <a:gd name="connsiteX849" fmla="*/ 4870967 w 7467600"/>
              <a:gd name="connsiteY849" fmla="*/ 963061 h 6858000"/>
              <a:gd name="connsiteX850" fmla="*/ 4889647 w 7467600"/>
              <a:gd name="connsiteY850" fmla="*/ 957147 h 6858000"/>
              <a:gd name="connsiteX851" fmla="*/ 5422504 w 7467600"/>
              <a:gd name="connsiteY851" fmla="*/ 805191 h 6858000"/>
              <a:gd name="connsiteX852" fmla="*/ 6087656 w 7467600"/>
              <a:gd name="connsiteY852" fmla="*/ 826703 h 6858000"/>
              <a:gd name="connsiteX853" fmla="*/ 6058717 w 7467600"/>
              <a:gd name="connsiteY853" fmla="*/ 865992 h 6858000"/>
              <a:gd name="connsiteX854" fmla="*/ 4974153 w 7467600"/>
              <a:gd name="connsiteY854" fmla="*/ 1045456 h 6858000"/>
              <a:gd name="connsiteX855" fmla="*/ 5627835 w 7467600"/>
              <a:gd name="connsiteY855" fmla="*/ 1472077 h 6858000"/>
              <a:gd name="connsiteX856" fmla="*/ 5629817 w 7467600"/>
              <a:gd name="connsiteY856" fmla="*/ 1471412 h 6858000"/>
              <a:gd name="connsiteX857" fmla="*/ 5634124 w 7467600"/>
              <a:gd name="connsiteY857" fmla="*/ 1470572 h 6858000"/>
              <a:gd name="connsiteX858" fmla="*/ 5755832 w 7467600"/>
              <a:gd name="connsiteY858" fmla="*/ 1383886 h 6858000"/>
              <a:gd name="connsiteX859" fmla="*/ 6014186 w 7467600"/>
              <a:gd name="connsiteY859" fmla="*/ 1279799 h 6858000"/>
              <a:gd name="connsiteX860" fmla="*/ 6901619 w 7467600"/>
              <a:gd name="connsiteY860" fmla="*/ 1047874 h 6858000"/>
              <a:gd name="connsiteX861" fmla="*/ 6931566 w 7467600"/>
              <a:gd name="connsiteY861" fmla="*/ 1062034 h 6858000"/>
              <a:gd name="connsiteX862" fmla="*/ 5790982 w 7467600"/>
              <a:gd name="connsiteY862" fmla="*/ 1561380 h 6858000"/>
              <a:gd name="connsiteX863" fmla="*/ 6188971 w 7467600"/>
              <a:gd name="connsiteY863" fmla="*/ 1755168 h 6858000"/>
              <a:gd name="connsiteX864" fmla="*/ 6202446 w 7467600"/>
              <a:gd name="connsiteY864" fmla="*/ 1752268 h 6858000"/>
              <a:gd name="connsiteX865" fmla="*/ 7179560 w 7467600"/>
              <a:gd name="connsiteY865" fmla="*/ 1467551 h 6858000"/>
              <a:gd name="connsiteX866" fmla="*/ 7158730 w 7467600"/>
              <a:gd name="connsiteY866" fmla="*/ 1507835 h 6858000"/>
              <a:gd name="connsiteX867" fmla="*/ 6326959 w 7467600"/>
              <a:gd name="connsiteY867" fmla="*/ 1817686 h 6858000"/>
              <a:gd name="connsiteX868" fmla="*/ 6537433 w 7467600"/>
              <a:gd name="connsiteY868" fmla="*/ 1907790 h 6858000"/>
              <a:gd name="connsiteX869" fmla="*/ 6550221 w 7467600"/>
              <a:gd name="connsiteY869" fmla="*/ 1910729 h 6858000"/>
              <a:gd name="connsiteX870" fmla="*/ 6964438 w 7467600"/>
              <a:gd name="connsiteY870" fmla="*/ 2209505 h 6858000"/>
              <a:gd name="connsiteX871" fmla="*/ 7367862 w 7467600"/>
              <a:gd name="connsiteY871" fmla="*/ 2806833 h 6858000"/>
              <a:gd name="connsiteX872" fmla="*/ 7364329 w 7467600"/>
              <a:gd name="connsiteY872" fmla="*/ 2826907 h 6858000"/>
              <a:gd name="connsiteX873" fmla="*/ 7290545 w 7467600"/>
              <a:gd name="connsiteY873" fmla="*/ 2850663 h 6858000"/>
              <a:gd name="connsiteX874" fmla="*/ 6472036 w 7467600"/>
              <a:gd name="connsiteY874" fmla="*/ 1959003 h 6858000"/>
              <a:gd name="connsiteX875" fmla="*/ 5792897 w 7467600"/>
              <a:gd name="connsiteY875" fmla="*/ 1647747 h 6858000"/>
              <a:gd name="connsiteX876" fmla="*/ 5842751 w 7467600"/>
              <a:gd name="connsiteY876" fmla="*/ 1816112 h 6858000"/>
              <a:gd name="connsiteX877" fmla="*/ 5847424 w 7467600"/>
              <a:gd name="connsiteY877" fmla="*/ 1815776 h 6858000"/>
              <a:gd name="connsiteX878" fmla="*/ 6399821 w 7467600"/>
              <a:gd name="connsiteY878" fmla="*/ 2344799 h 6858000"/>
              <a:gd name="connsiteX879" fmla="*/ 6323232 w 7467600"/>
              <a:gd name="connsiteY879" fmla="*/ 2389634 h 6858000"/>
              <a:gd name="connsiteX880" fmla="*/ 5942958 w 7467600"/>
              <a:gd name="connsiteY880" fmla="*/ 2077708 h 6858000"/>
              <a:gd name="connsiteX881" fmla="*/ 5921559 w 7467600"/>
              <a:gd name="connsiteY881" fmla="*/ 2378596 h 6858000"/>
              <a:gd name="connsiteX882" fmla="*/ 5817651 w 7467600"/>
              <a:gd name="connsiteY882" fmla="*/ 3023919 h 6858000"/>
              <a:gd name="connsiteX883" fmla="*/ 5729634 w 7467600"/>
              <a:gd name="connsiteY883" fmla="*/ 3051849 h 6858000"/>
              <a:gd name="connsiteX884" fmla="*/ 5611018 w 7467600"/>
              <a:gd name="connsiteY884" fmla="*/ 2316769 h 6858000"/>
              <a:gd name="connsiteX885" fmla="*/ 5687608 w 7467600"/>
              <a:gd name="connsiteY885" fmla="*/ 2039972 h 6858000"/>
              <a:gd name="connsiteX886" fmla="*/ 5657554 w 7467600"/>
              <a:gd name="connsiteY886" fmla="*/ 1576445 h 6858000"/>
              <a:gd name="connsiteX887" fmla="*/ 5150475 w 7467600"/>
              <a:gd name="connsiteY887" fmla="*/ 1274012 h 6858000"/>
              <a:gd name="connsiteX888" fmla="*/ 5349142 w 7467600"/>
              <a:gd name="connsiteY888" fmla="*/ 2204405 h 6858000"/>
              <a:gd name="connsiteX889" fmla="*/ 5262214 w 7467600"/>
              <a:gd name="connsiteY889" fmla="*/ 2233836 h 6858000"/>
              <a:gd name="connsiteX890" fmla="*/ 4981539 w 7467600"/>
              <a:gd name="connsiteY890" fmla="*/ 1542201 h 6858000"/>
              <a:gd name="connsiteX891" fmla="*/ 4958461 w 7467600"/>
              <a:gd name="connsiteY891" fmla="*/ 1136957 h 6858000"/>
              <a:gd name="connsiteX892" fmla="*/ 4655015 w 7467600"/>
              <a:gd name="connsiteY892" fmla="*/ 891426 h 6858000"/>
              <a:gd name="connsiteX893" fmla="*/ 4348002 w 7467600"/>
              <a:gd name="connsiteY893" fmla="*/ 2205895 h 6858000"/>
              <a:gd name="connsiteX894" fmla="*/ 4262250 w 7467600"/>
              <a:gd name="connsiteY894" fmla="*/ 2219972 h 6858000"/>
              <a:gd name="connsiteX895" fmla="*/ 4550611 w 7467600"/>
              <a:gd name="connsiteY895" fmla="*/ 817540 h 6858000"/>
              <a:gd name="connsiteX896" fmla="*/ 4564418 w 7467600"/>
              <a:gd name="connsiteY896" fmla="*/ 808293 h 6858000"/>
              <a:gd name="connsiteX897" fmla="*/ 4266388 w 7467600"/>
              <a:gd name="connsiteY897" fmla="*/ 500083 h 6858000"/>
              <a:gd name="connsiteX898" fmla="*/ 4032842 w 7467600"/>
              <a:gd name="connsiteY898" fmla="*/ 211809 h 6858000"/>
              <a:gd name="connsiteX899" fmla="*/ 3882765 w 7467600"/>
              <a:gd name="connsiteY899" fmla="*/ 0 h 6858000"/>
              <a:gd name="connsiteX900" fmla="*/ 3721337 w 7467600"/>
              <a:gd name="connsiteY900" fmla="*/ 0 h 6858000"/>
              <a:gd name="connsiteX901" fmla="*/ 3797544 w 7467600"/>
              <a:gd name="connsiteY901" fmla="*/ 0 h 6858000"/>
              <a:gd name="connsiteX902" fmla="*/ 3775734 w 7467600"/>
              <a:gd name="connsiteY902" fmla="*/ 95131 h 6858000"/>
              <a:gd name="connsiteX903" fmla="*/ 3724807 w 7467600"/>
              <a:gd name="connsiteY903" fmla="*/ 272257 h 6858000"/>
              <a:gd name="connsiteX904" fmla="*/ 3726844 w 7467600"/>
              <a:gd name="connsiteY904" fmla="*/ 282988 h 6858000"/>
              <a:gd name="connsiteX905" fmla="*/ 3742664 w 7467600"/>
              <a:gd name="connsiteY905" fmla="*/ 279918 h 6858000"/>
              <a:gd name="connsiteX906" fmla="*/ 4103910 w 7467600"/>
              <a:gd name="connsiteY906" fmla="*/ 1161917 h 6858000"/>
              <a:gd name="connsiteX907" fmla="*/ 4020269 w 7467600"/>
              <a:gd name="connsiteY907" fmla="*/ 1200406 h 6858000"/>
              <a:gd name="connsiteX908" fmla="*/ 3674882 w 7467600"/>
              <a:gd name="connsiteY908" fmla="*/ 488524 h 6858000"/>
              <a:gd name="connsiteX909" fmla="*/ 3132682 w 7467600"/>
              <a:gd name="connsiteY909" fmla="*/ 1072284 h 6858000"/>
              <a:gd name="connsiteX910" fmla="*/ 2716346 w 7467600"/>
              <a:gd name="connsiteY910" fmla="*/ 1276376 h 6858000"/>
              <a:gd name="connsiteX911" fmla="*/ 2716772 w 7467600"/>
              <a:gd name="connsiteY911" fmla="*/ 1255462 h 6858000"/>
              <a:gd name="connsiteX912" fmla="*/ 3471096 w 7467600"/>
              <a:gd name="connsiteY912" fmla="*/ 437072 h 6858000"/>
              <a:gd name="connsiteX913" fmla="*/ 3639057 w 7467600"/>
              <a:gd name="connsiteY913" fmla="*/ 286334 h 6858000"/>
              <a:gd name="connsiteX914" fmla="*/ 3640309 w 7467600"/>
              <a:gd name="connsiteY914" fmla="*/ 284664 h 6858000"/>
              <a:gd name="connsiteX915" fmla="*/ 3646022 w 7467600"/>
              <a:gd name="connsiteY915" fmla="*/ 276711 h 6858000"/>
              <a:gd name="connsiteX916" fmla="*/ 3707943 w 7467600"/>
              <a:gd name="connsiteY916" fmla="*/ 65958 h 6858000"/>
              <a:gd name="connsiteX917" fmla="*/ 3721337 w 7467600"/>
              <a:gd name="connsiteY917" fmla="*/ 0 h 6858000"/>
              <a:gd name="connsiteX918" fmla="*/ 2867960 w 7467600"/>
              <a:gd name="connsiteY918" fmla="*/ 0 h 6858000"/>
              <a:gd name="connsiteX919" fmla="*/ 2926351 w 7467600"/>
              <a:gd name="connsiteY919" fmla="*/ 0 h 6858000"/>
              <a:gd name="connsiteX920" fmla="*/ 2902823 w 7467600"/>
              <a:gd name="connsiteY920" fmla="*/ 262929 h 6858000"/>
              <a:gd name="connsiteX921" fmla="*/ 2940663 w 7467600"/>
              <a:gd name="connsiteY921" fmla="*/ 140884 h 6858000"/>
              <a:gd name="connsiteX922" fmla="*/ 2947039 w 7467600"/>
              <a:gd name="connsiteY922" fmla="*/ 122524 h 6858000"/>
              <a:gd name="connsiteX923" fmla="*/ 2984316 w 7467600"/>
              <a:gd name="connsiteY923" fmla="*/ 0 h 6858000"/>
              <a:gd name="connsiteX924" fmla="*/ 3016114 w 7467600"/>
              <a:gd name="connsiteY924" fmla="*/ 0 h 6858000"/>
              <a:gd name="connsiteX925" fmla="*/ 2979949 w 7467600"/>
              <a:gd name="connsiteY925" fmla="*/ 119274 h 6858000"/>
              <a:gd name="connsiteX926" fmla="*/ 3023879 w 7467600"/>
              <a:gd name="connsiteY926" fmla="*/ 0 h 6858000"/>
              <a:gd name="connsiteX927" fmla="*/ 3105400 w 7467600"/>
              <a:gd name="connsiteY927" fmla="*/ 0 h 6858000"/>
              <a:gd name="connsiteX928" fmla="*/ 3094669 w 7467600"/>
              <a:gd name="connsiteY928" fmla="*/ 30308 h 6858000"/>
              <a:gd name="connsiteX929" fmla="*/ 2901945 w 7467600"/>
              <a:gd name="connsiteY929" fmla="*/ 466538 h 6858000"/>
              <a:gd name="connsiteX930" fmla="*/ 2815209 w 7467600"/>
              <a:gd name="connsiteY930" fmla="*/ 497361 h 6858000"/>
              <a:gd name="connsiteX931" fmla="*/ 2844845 w 7467600"/>
              <a:gd name="connsiteY931" fmla="*/ 127638 h 6858000"/>
              <a:gd name="connsiteX932" fmla="*/ 2867960 w 7467600"/>
              <a:gd name="connsiteY932" fmla="*/ 0 h 6858000"/>
              <a:gd name="connsiteX933" fmla="*/ 1057230 w 7467600"/>
              <a:gd name="connsiteY933" fmla="*/ 0 h 6858000"/>
              <a:gd name="connsiteX934" fmla="*/ 1111003 w 7467600"/>
              <a:gd name="connsiteY934" fmla="*/ 0 h 6858000"/>
              <a:gd name="connsiteX935" fmla="*/ 1125553 w 7467600"/>
              <a:gd name="connsiteY935" fmla="*/ 52588 h 6858000"/>
              <a:gd name="connsiteX936" fmla="*/ 1304276 w 7467600"/>
              <a:gd name="connsiteY936" fmla="*/ 476275 h 6858000"/>
              <a:gd name="connsiteX937" fmla="*/ 1492066 w 7467600"/>
              <a:gd name="connsiteY937" fmla="*/ 886333 h 6858000"/>
              <a:gd name="connsiteX938" fmla="*/ 1423698 w 7467600"/>
              <a:gd name="connsiteY938" fmla="*/ 710817 h 6858000"/>
              <a:gd name="connsiteX939" fmla="*/ 1357609 w 7467600"/>
              <a:gd name="connsiteY939" fmla="*/ 532892 h 6858000"/>
              <a:gd name="connsiteX940" fmla="*/ 1309550 w 7467600"/>
              <a:gd name="connsiteY940" fmla="*/ 374031 h 6858000"/>
              <a:gd name="connsiteX941" fmla="*/ 1193673 w 7467600"/>
              <a:gd name="connsiteY941" fmla="*/ 49533 h 6858000"/>
              <a:gd name="connsiteX942" fmla="*/ 1164391 w 7467600"/>
              <a:gd name="connsiteY942" fmla="*/ 0 h 6858000"/>
              <a:gd name="connsiteX943" fmla="*/ 1200666 w 7467600"/>
              <a:gd name="connsiteY943" fmla="*/ 0 h 6858000"/>
              <a:gd name="connsiteX944" fmla="*/ 1223408 w 7467600"/>
              <a:gd name="connsiteY944" fmla="*/ 38996 h 6858000"/>
              <a:gd name="connsiteX945" fmla="*/ 1339635 w 7467600"/>
              <a:gd name="connsiteY945" fmla="*/ 365517 h 6858000"/>
              <a:gd name="connsiteX946" fmla="*/ 1387469 w 7467600"/>
              <a:gd name="connsiteY946" fmla="*/ 523079 h 6858000"/>
              <a:gd name="connsiteX947" fmla="*/ 1452685 w 7467600"/>
              <a:gd name="connsiteY947" fmla="*/ 699806 h 6858000"/>
              <a:gd name="connsiteX948" fmla="*/ 1492092 w 7467600"/>
              <a:gd name="connsiteY948" fmla="*/ 800424 h 6858000"/>
              <a:gd name="connsiteX949" fmla="*/ 1455302 w 7467600"/>
              <a:gd name="connsiteY949" fmla="*/ 632913 h 6858000"/>
              <a:gd name="connsiteX950" fmla="*/ 1222336 w 7467600"/>
              <a:gd name="connsiteY950" fmla="*/ 9480 h 6858000"/>
              <a:gd name="connsiteX951" fmla="*/ 1214634 w 7467600"/>
              <a:gd name="connsiteY951" fmla="*/ 0 h 6858000"/>
              <a:gd name="connsiteX952" fmla="*/ 1289827 w 7467600"/>
              <a:gd name="connsiteY952" fmla="*/ 0 h 6858000"/>
              <a:gd name="connsiteX953" fmla="*/ 1321076 w 7467600"/>
              <a:gd name="connsiteY953" fmla="*/ 59722 h 6858000"/>
              <a:gd name="connsiteX954" fmla="*/ 1512579 w 7467600"/>
              <a:gd name="connsiteY954" fmla="*/ 626441 h 6858000"/>
              <a:gd name="connsiteX955" fmla="*/ 1506076 w 7467600"/>
              <a:gd name="connsiteY955" fmla="*/ 1089289 h 6858000"/>
              <a:gd name="connsiteX956" fmla="*/ 1486346 w 7467600"/>
              <a:gd name="connsiteY956" fmla="*/ 1079919 h 6858000"/>
              <a:gd name="connsiteX957" fmla="*/ 1070511 w 7467600"/>
              <a:gd name="connsiteY957" fmla="*/ 48609 h 6858000"/>
              <a:gd name="connsiteX958" fmla="*/ 1057230 w 7467600"/>
              <a:gd name="connsiteY958" fmla="*/ 0 h 6858000"/>
              <a:gd name="connsiteX959" fmla="*/ 43151 w 7467600"/>
              <a:gd name="connsiteY959" fmla="*/ 0 h 6858000"/>
              <a:gd name="connsiteX960" fmla="*/ 95283 w 7467600"/>
              <a:gd name="connsiteY960" fmla="*/ 0 h 6858000"/>
              <a:gd name="connsiteX961" fmla="*/ 300708 w 7467600"/>
              <a:gd name="connsiteY961" fmla="*/ 154571 h 6858000"/>
              <a:gd name="connsiteX962" fmla="*/ 530414 w 7467600"/>
              <a:gd name="connsiteY962" fmla="*/ 354673 h 6858000"/>
              <a:gd name="connsiteX963" fmla="*/ 333785 w 7467600"/>
              <a:gd name="connsiteY963" fmla="*/ 161564 h 6858000"/>
              <a:gd name="connsiteX964" fmla="*/ 147005 w 7467600"/>
              <a:gd name="connsiteY964" fmla="*/ 0 h 6858000"/>
              <a:gd name="connsiteX965" fmla="*/ 272509 w 7467600"/>
              <a:gd name="connsiteY965" fmla="*/ 0 h 6858000"/>
              <a:gd name="connsiteX966" fmla="*/ 326276 w 7467600"/>
              <a:gd name="connsiteY966" fmla="*/ 45847 h 6858000"/>
              <a:gd name="connsiteX967" fmla="*/ 823759 w 7467600"/>
              <a:gd name="connsiteY967" fmla="*/ 574145 h 6858000"/>
              <a:gd name="connsiteX968" fmla="*/ 811254 w 7467600"/>
              <a:gd name="connsiteY968" fmla="*/ 665546 h 6858000"/>
              <a:gd name="connsiteX969" fmla="*/ 154042 w 7467600"/>
              <a:gd name="connsiteY969" fmla="*/ 261522 h 6858000"/>
              <a:gd name="connsiteX970" fmla="*/ 13550 w 7467600"/>
              <a:gd name="connsiteY970" fmla="*/ 158423 h 6858000"/>
              <a:gd name="connsiteX971" fmla="*/ 0 w 7467600"/>
              <a:gd name="connsiteY971" fmla="*/ 146618 h 6858000"/>
              <a:gd name="connsiteX972" fmla="*/ 0 w 7467600"/>
              <a:gd name="connsiteY972" fmla="*/ 59161 h 6858000"/>
              <a:gd name="connsiteX973" fmla="*/ 45427 w 7467600"/>
              <a:gd name="connsiteY973" fmla="*/ 101078 h 6858000"/>
              <a:gd name="connsiteX974" fmla="*/ 630103 w 7467600"/>
              <a:gd name="connsiteY974" fmla="*/ 485885 h 6858000"/>
              <a:gd name="connsiteX975" fmla="*/ 532040 w 7467600"/>
              <a:gd name="connsiteY975" fmla="*/ 399359 h 6858000"/>
              <a:gd name="connsiteX976" fmla="*/ 517618 w 7467600"/>
              <a:gd name="connsiteY976" fmla="*/ 385726 h 6858000"/>
              <a:gd name="connsiteX977" fmla="*/ 285074 w 7467600"/>
              <a:gd name="connsiteY977" fmla="*/ 182755 h 6858000"/>
              <a:gd name="connsiteX978" fmla="*/ 43151 w 7467600"/>
              <a:gd name="connsiteY97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6946849 w 7467600"/>
              <a:gd name="connsiteY84" fmla="*/ 5523271 h 6858000"/>
              <a:gd name="connsiteX85" fmla="*/ 6946972 w 7467600"/>
              <a:gd name="connsiteY85" fmla="*/ 5526491 h 6858000"/>
              <a:gd name="connsiteX86" fmla="*/ 7105827 w 7467600"/>
              <a:gd name="connsiteY86" fmla="*/ 5718700 h 6858000"/>
              <a:gd name="connsiteX87" fmla="*/ 7356878 w 7467600"/>
              <a:gd name="connsiteY87" fmla="*/ 5981332 h 6858000"/>
              <a:gd name="connsiteX88" fmla="*/ 7467600 w 7467600"/>
              <a:gd name="connsiteY88" fmla="*/ 6117703 h 6858000"/>
              <a:gd name="connsiteX89" fmla="*/ 7467600 w 7467600"/>
              <a:gd name="connsiteY89" fmla="*/ 6163634 h 6858000"/>
              <a:gd name="connsiteX90" fmla="*/ 7403637 w 7467600"/>
              <a:gd name="connsiteY90" fmla="*/ 6083957 h 6858000"/>
              <a:gd name="connsiteX91" fmla="*/ 7254615 w 7467600"/>
              <a:gd name="connsiteY91" fmla="*/ 5911918 h 6858000"/>
              <a:gd name="connsiteX92" fmla="*/ 7312589 w 7467600"/>
              <a:gd name="connsiteY92" fmla="*/ 5982309 h 6858000"/>
              <a:gd name="connsiteX93" fmla="*/ 7448321 w 7467600"/>
              <a:gd name="connsiteY93" fmla="*/ 6190991 h 6858000"/>
              <a:gd name="connsiteX94" fmla="*/ 7467600 w 7467600"/>
              <a:gd name="connsiteY94" fmla="*/ 6221686 h 6858000"/>
              <a:gd name="connsiteX95" fmla="*/ 7467600 w 7467600"/>
              <a:gd name="connsiteY95" fmla="*/ 6334256 h 6858000"/>
              <a:gd name="connsiteX96" fmla="*/ 7454976 w 7467600"/>
              <a:gd name="connsiteY96" fmla="*/ 6318297 h 6858000"/>
              <a:gd name="connsiteX97" fmla="*/ 7042773 w 7467600"/>
              <a:gd name="connsiteY97" fmla="*/ 5734011 h 6858000"/>
              <a:gd name="connsiteX98" fmla="*/ 6844835 w 7467600"/>
              <a:gd name="connsiteY98" fmla="*/ 5424988 h 6858000"/>
              <a:gd name="connsiteX99" fmla="*/ 1456157 w 7467600"/>
              <a:gd name="connsiteY99" fmla="*/ 5371404 h 6858000"/>
              <a:gd name="connsiteX100" fmla="*/ 1244432 w 7467600"/>
              <a:gd name="connsiteY100" fmla="*/ 5385601 h 6858000"/>
              <a:gd name="connsiteX101" fmla="*/ 973990 w 7467600"/>
              <a:gd name="connsiteY101" fmla="*/ 5424940 h 6858000"/>
              <a:gd name="connsiteX102" fmla="*/ 1103809 w 7467600"/>
              <a:gd name="connsiteY102" fmla="*/ 5433720 h 6858000"/>
              <a:gd name="connsiteX103" fmla="*/ 1123454 w 7467600"/>
              <a:gd name="connsiteY103" fmla="*/ 5435727 h 6858000"/>
              <a:gd name="connsiteX104" fmla="*/ 1737017 w 7467600"/>
              <a:gd name="connsiteY104" fmla="*/ 5452183 h 6858000"/>
              <a:gd name="connsiteX105" fmla="*/ 1824397 w 7467600"/>
              <a:gd name="connsiteY105" fmla="*/ 5447757 h 6858000"/>
              <a:gd name="connsiteX106" fmla="*/ 2070059 w 7467600"/>
              <a:gd name="connsiteY106" fmla="*/ 5441660 h 6858000"/>
              <a:gd name="connsiteX107" fmla="*/ 1456157 w 7467600"/>
              <a:gd name="connsiteY107" fmla="*/ 5371404 h 6858000"/>
              <a:gd name="connsiteX108" fmla="*/ 4988186 w 7467600"/>
              <a:gd name="connsiteY108" fmla="*/ 5216467 h 6858000"/>
              <a:gd name="connsiteX109" fmla="*/ 4777334 w 7467600"/>
              <a:gd name="connsiteY109" fmla="*/ 5406072 h 6858000"/>
              <a:gd name="connsiteX110" fmla="*/ 4718341 w 7467600"/>
              <a:gd name="connsiteY110" fmla="*/ 5468043 h 6858000"/>
              <a:gd name="connsiteX111" fmla="*/ 4604655 w 7467600"/>
              <a:gd name="connsiteY111" fmla="*/ 5583434 h 6858000"/>
              <a:gd name="connsiteX112" fmla="*/ 4565074 w 7467600"/>
              <a:gd name="connsiteY112" fmla="*/ 5618550 h 6858000"/>
              <a:gd name="connsiteX113" fmla="*/ 4988186 w 7467600"/>
              <a:gd name="connsiteY113" fmla="*/ 5216467 h 6858000"/>
              <a:gd name="connsiteX114" fmla="*/ 4978032 w 7467600"/>
              <a:gd name="connsiteY114" fmla="*/ 5183809 h 6858000"/>
              <a:gd name="connsiteX115" fmla="*/ 4463413 w 7467600"/>
              <a:gd name="connsiteY115" fmla="*/ 5615162 h 6858000"/>
              <a:gd name="connsiteX116" fmla="*/ 4358134 w 7467600"/>
              <a:gd name="connsiteY116" fmla="*/ 5742791 h 6858000"/>
              <a:gd name="connsiteX117" fmla="*/ 4376219 w 7467600"/>
              <a:gd name="connsiteY117" fmla="*/ 5729027 h 6858000"/>
              <a:gd name="connsiteX118" fmla="*/ 4582340 w 7467600"/>
              <a:gd name="connsiteY118" fmla="*/ 5561037 h 6858000"/>
              <a:gd name="connsiteX119" fmla="*/ 4694684 w 7467600"/>
              <a:gd name="connsiteY119" fmla="*/ 5447098 h 6858000"/>
              <a:gd name="connsiteX120" fmla="*/ 4754123 w 7467600"/>
              <a:gd name="connsiteY120" fmla="*/ 5384643 h 6858000"/>
              <a:gd name="connsiteX121" fmla="*/ 4978032 w 7467600"/>
              <a:gd name="connsiteY121" fmla="*/ 5183809 h 6858000"/>
              <a:gd name="connsiteX122" fmla="*/ 1903353 w 7467600"/>
              <a:gd name="connsiteY122" fmla="*/ 5044827 h 6858000"/>
              <a:gd name="connsiteX123" fmla="*/ 1936931 w 7467600"/>
              <a:gd name="connsiteY123" fmla="*/ 5093954 h 6858000"/>
              <a:gd name="connsiteX124" fmla="*/ 2195868 w 7467600"/>
              <a:gd name="connsiteY124" fmla="*/ 5396574 h 6858000"/>
              <a:gd name="connsiteX125" fmla="*/ 2088852 w 7467600"/>
              <a:gd name="connsiteY125" fmla="*/ 5166123 h 6858000"/>
              <a:gd name="connsiteX126" fmla="*/ 1958241 w 7467600"/>
              <a:gd name="connsiteY126" fmla="*/ 5067955 h 6858000"/>
              <a:gd name="connsiteX127" fmla="*/ 1903353 w 7467600"/>
              <a:gd name="connsiteY127" fmla="*/ 5044827 h 6858000"/>
              <a:gd name="connsiteX128" fmla="*/ 1979378 w 7467600"/>
              <a:gd name="connsiteY128" fmla="*/ 4769504 h 6858000"/>
              <a:gd name="connsiteX129" fmla="*/ 2882120 w 7467600"/>
              <a:gd name="connsiteY129" fmla="*/ 5064547 h 6858000"/>
              <a:gd name="connsiteX130" fmla="*/ 2793103 w 7467600"/>
              <a:gd name="connsiteY130" fmla="*/ 5039699 h 6858000"/>
              <a:gd name="connsiteX131" fmla="*/ 2770041 w 7467600"/>
              <a:gd name="connsiteY131" fmla="*/ 5033634 h 6858000"/>
              <a:gd name="connsiteX132" fmla="*/ 1979378 w 7467600"/>
              <a:gd name="connsiteY132" fmla="*/ 4769504 h 6858000"/>
              <a:gd name="connsiteX133" fmla="*/ 1927410 w 7467600"/>
              <a:gd name="connsiteY133" fmla="*/ 4716164 h 6858000"/>
              <a:gd name="connsiteX134" fmla="*/ 1959587 w 7467600"/>
              <a:gd name="connsiteY134" fmla="*/ 4728849 h 6858000"/>
              <a:gd name="connsiteX135" fmla="*/ 2777707 w 7467600"/>
              <a:gd name="connsiteY135" fmla="*/ 5003991 h 6858000"/>
              <a:gd name="connsiteX136" fmla="*/ 2800768 w 7467600"/>
              <a:gd name="connsiteY136" fmla="*/ 5010056 h 6858000"/>
              <a:gd name="connsiteX137" fmla="*/ 2879408 w 7467600"/>
              <a:gd name="connsiteY137" fmla="*/ 5031590 h 6858000"/>
              <a:gd name="connsiteX138" fmla="*/ 2862295 w 7467600"/>
              <a:gd name="connsiteY138" fmla="*/ 5022958 h 6858000"/>
              <a:gd name="connsiteX139" fmla="*/ 2813343 w 7467600"/>
              <a:gd name="connsiteY139" fmla="*/ 4998369 h 6858000"/>
              <a:gd name="connsiteX140" fmla="*/ 2646245 w 7467600"/>
              <a:gd name="connsiteY140" fmla="*/ 4930999 h 6858000"/>
              <a:gd name="connsiteX141" fmla="*/ 1999243 w 7467600"/>
              <a:gd name="connsiteY141" fmla="*/ 4730524 h 6858000"/>
              <a:gd name="connsiteX142" fmla="*/ 1979527 w 7467600"/>
              <a:gd name="connsiteY142" fmla="*/ 4726651 h 6858000"/>
              <a:gd name="connsiteX143" fmla="*/ 1927410 w 7467600"/>
              <a:gd name="connsiteY143" fmla="*/ 4716164 h 6858000"/>
              <a:gd name="connsiteX144" fmla="*/ 1997014 w 7467600"/>
              <a:gd name="connsiteY144" fmla="*/ 4698007 h 6858000"/>
              <a:gd name="connsiteX145" fmla="*/ 2005458 w 7467600"/>
              <a:gd name="connsiteY145" fmla="*/ 4699540 h 6858000"/>
              <a:gd name="connsiteX146" fmla="*/ 2657186 w 7467600"/>
              <a:gd name="connsiteY146" fmla="*/ 4901687 h 6858000"/>
              <a:gd name="connsiteX147" fmla="*/ 2826662 w 7467600"/>
              <a:gd name="connsiteY147" fmla="*/ 4970362 h 6858000"/>
              <a:gd name="connsiteX148" fmla="*/ 2876100 w 7467600"/>
              <a:gd name="connsiteY148" fmla="*/ 4995397 h 6858000"/>
              <a:gd name="connsiteX149" fmla="*/ 3042600 w 7467600"/>
              <a:gd name="connsiteY149" fmla="*/ 5059532 h 6858000"/>
              <a:gd name="connsiteX150" fmla="*/ 1997014 w 7467600"/>
              <a:gd name="connsiteY150" fmla="*/ 4698007 h 6858000"/>
              <a:gd name="connsiteX151" fmla="*/ 2305292 w 7467600"/>
              <a:gd name="connsiteY151" fmla="*/ 4219492 h 6858000"/>
              <a:gd name="connsiteX152" fmla="*/ 3360922 w 7467600"/>
              <a:gd name="connsiteY152" fmla="*/ 4529373 h 6858000"/>
              <a:gd name="connsiteX153" fmla="*/ 3492420 w 7467600"/>
              <a:gd name="connsiteY153" fmla="*/ 4510145 h 6858000"/>
              <a:gd name="connsiteX154" fmla="*/ 3364086 w 7467600"/>
              <a:gd name="connsiteY154" fmla="*/ 4480340 h 6858000"/>
              <a:gd name="connsiteX155" fmla="*/ 3225818 w 7467600"/>
              <a:gd name="connsiteY155" fmla="*/ 4411822 h 6858000"/>
              <a:gd name="connsiteX156" fmla="*/ 3129696 w 7467600"/>
              <a:gd name="connsiteY156" fmla="*/ 4360704 h 6858000"/>
              <a:gd name="connsiteX157" fmla="*/ 2814545 w 7467600"/>
              <a:gd name="connsiteY157" fmla="*/ 4282955 h 6858000"/>
              <a:gd name="connsiteX158" fmla="*/ 2305292 w 7467600"/>
              <a:gd name="connsiteY158" fmla="*/ 4219492 h 6858000"/>
              <a:gd name="connsiteX159" fmla="*/ 2626982 w 7467600"/>
              <a:gd name="connsiteY159" fmla="*/ 4206450 h 6858000"/>
              <a:gd name="connsiteX160" fmla="*/ 2490617 w 7467600"/>
              <a:gd name="connsiteY160" fmla="*/ 4206951 h 6858000"/>
              <a:gd name="connsiteX161" fmla="*/ 2819869 w 7467600"/>
              <a:gd name="connsiteY161" fmla="*/ 4252936 h 6858000"/>
              <a:gd name="connsiteX162" fmla="*/ 3143018 w 7467600"/>
              <a:gd name="connsiteY162" fmla="*/ 4332698 h 6858000"/>
              <a:gd name="connsiteX163" fmla="*/ 3241520 w 7467600"/>
              <a:gd name="connsiteY163" fmla="*/ 4385112 h 6858000"/>
              <a:gd name="connsiteX164" fmla="*/ 3374575 w 7467600"/>
              <a:gd name="connsiteY164" fmla="*/ 4451517 h 6858000"/>
              <a:gd name="connsiteX165" fmla="*/ 3505221 w 7467600"/>
              <a:gd name="connsiteY165" fmla="*/ 4480757 h 6858000"/>
              <a:gd name="connsiteX166" fmla="*/ 2626982 w 7467600"/>
              <a:gd name="connsiteY166" fmla="*/ 4206450 h 6858000"/>
              <a:gd name="connsiteX167" fmla="*/ 1310106 w 7467600"/>
              <a:gd name="connsiteY167" fmla="*/ 3943217 h 6858000"/>
              <a:gd name="connsiteX168" fmla="*/ 854994 w 7467600"/>
              <a:gd name="connsiteY168" fmla="*/ 4399136 h 6858000"/>
              <a:gd name="connsiteX169" fmla="*/ 742462 w 7467600"/>
              <a:gd name="connsiteY169" fmla="*/ 4594648 h 6858000"/>
              <a:gd name="connsiteX170" fmla="*/ 820602 w 7467600"/>
              <a:gd name="connsiteY170" fmla="*/ 4485915 h 6858000"/>
              <a:gd name="connsiteX171" fmla="*/ 878295 w 7467600"/>
              <a:gd name="connsiteY171" fmla="*/ 4403594 h 6858000"/>
              <a:gd name="connsiteX172" fmla="*/ 1240607 w 7467600"/>
              <a:gd name="connsiteY172" fmla="*/ 4010401 h 6858000"/>
              <a:gd name="connsiteX173" fmla="*/ 1310106 w 7467600"/>
              <a:gd name="connsiteY173" fmla="*/ 3943217 h 6858000"/>
              <a:gd name="connsiteX174" fmla="*/ 1423113 w 7467600"/>
              <a:gd name="connsiteY174" fmla="*/ 3874565 h 6858000"/>
              <a:gd name="connsiteX175" fmla="*/ 1260565 w 7467600"/>
              <a:gd name="connsiteY175" fmla="*/ 4031982 h 6858000"/>
              <a:gd name="connsiteX176" fmla="*/ 901900 w 7467600"/>
              <a:gd name="connsiteY176" fmla="*/ 4421236 h 6858000"/>
              <a:gd name="connsiteX177" fmla="*/ 845044 w 7467600"/>
              <a:gd name="connsiteY177" fmla="*/ 4502436 h 6858000"/>
              <a:gd name="connsiteX178" fmla="*/ 685926 w 7467600"/>
              <a:gd name="connsiteY178" fmla="*/ 4703069 h 6858000"/>
              <a:gd name="connsiteX179" fmla="*/ 684248 w 7467600"/>
              <a:gd name="connsiteY179" fmla="*/ 4706721 h 6858000"/>
              <a:gd name="connsiteX180" fmla="*/ 1423113 w 7467600"/>
              <a:gd name="connsiteY180" fmla="*/ 3874565 h 6858000"/>
              <a:gd name="connsiteX181" fmla="*/ 3316479 w 7467600"/>
              <a:gd name="connsiteY181" fmla="*/ 3872136 h 6858000"/>
              <a:gd name="connsiteX182" fmla="*/ 3546806 w 7467600"/>
              <a:gd name="connsiteY182" fmla="*/ 4356139 h 6858000"/>
              <a:gd name="connsiteX183" fmla="*/ 3364433 w 7467600"/>
              <a:gd name="connsiteY183" fmla="*/ 3953121 h 6858000"/>
              <a:gd name="connsiteX184" fmla="*/ 3316479 w 7467600"/>
              <a:gd name="connsiteY184" fmla="*/ 3872136 h 6858000"/>
              <a:gd name="connsiteX185" fmla="*/ 3291335 w 7467600"/>
              <a:gd name="connsiteY185" fmla="*/ 3767420 h 6858000"/>
              <a:gd name="connsiteX186" fmla="*/ 3390805 w 7467600"/>
              <a:gd name="connsiteY186" fmla="*/ 3937163 h 6858000"/>
              <a:gd name="connsiteX187" fmla="*/ 3579062 w 7467600"/>
              <a:gd name="connsiteY187" fmla="*/ 4359040 h 6858000"/>
              <a:gd name="connsiteX188" fmla="*/ 3467355 w 7467600"/>
              <a:gd name="connsiteY188" fmla="*/ 3988130 h 6858000"/>
              <a:gd name="connsiteX189" fmla="*/ 3310753 w 7467600"/>
              <a:gd name="connsiteY189" fmla="*/ 3787140 h 6858000"/>
              <a:gd name="connsiteX190" fmla="*/ 3291335 w 7467600"/>
              <a:gd name="connsiteY190" fmla="*/ 3767420 h 6858000"/>
              <a:gd name="connsiteX191" fmla="*/ 1635889 w 7467600"/>
              <a:gd name="connsiteY191" fmla="*/ 3709494 h 6858000"/>
              <a:gd name="connsiteX192" fmla="*/ 1634800 w 7467600"/>
              <a:gd name="connsiteY192" fmla="*/ 3731111 h 6858000"/>
              <a:gd name="connsiteX193" fmla="*/ 1635889 w 7467600"/>
              <a:gd name="connsiteY193" fmla="*/ 3709494 h 6858000"/>
              <a:gd name="connsiteX194" fmla="*/ 1510397 w 7467600"/>
              <a:gd name="connsiteY194" fmla="*/ 3684705 h 6858000"/>
              <a:gd name="connsiteX195" fmla="*/ 1146550 w 7467600"/>
              <a:gd name="connsiteY195" fmla="*/ 3802012 h 6858000"/>
              <a:gd name="connsiteX196" fmla="*/ 698834 w 7467600"/>
              <a:gd name="connsiteY196" fmla="*/ 3952272 h 6858000"/>
              <a:gd name="connsiteX197" fmla="*/ 34256 w 7467600"/>
              <a:gd name="connsiteY197" fmla="*/ 4347603 h 6858000"/>
              <a:gd name="connsiteX198" fmla="*/ 527241 w 7467600"/>
              <a:gd name="connsiteY198" fmla="*/ 4065078 h 6858000"/>
              <a:gd name="connsiteX199" fmla="*/ 1510397 w 7467600"/>
              <a:gd name="connsiteY199" fmla="*/ 3684705 h 6858000"/>
              <a:gd name="connsiteX200" fmla="*/ 1313114 w 7467600"/>
              <a:gd name="connsiteY200" fmla="*/ 3655216 h 6858000"/>
              <a:gd name="connsiteX201" fmla="*/ 1109304 w 7467600"/>
              <a:gd name="connsiteY201" fmla="*/ 3669030 h 6858000"/>
              <a:gd name="connsiteX202" fmla="*/ 8129 w 7467600"/>
              <a:gd name="connsiteY202" fmla="*/ 4330519 h 6858000"/>
              <a:gd name="connsiteX203" fmla="*/ 687572 w 7467600"/>
              <a:gd name="connsiteY203" fmla="*/ 3925629 h 6858000"/>
              <a:gd name="connsiteX204" fmla="*/ 1138365 w 7467600"/>
              <a:gd name="connsiteY204" fmla="*/ 3774515 h 6858000"/>
              <a:gd name="connsiteX205" fmla="*/ 1505579 w 7467600"/>
              <a:gd name="connsiteY205" fmla="*/ 3655526 h 6858000"/>
              <a:gd name="connsiteX206" fmla="*/ 1313114 w 7467600"/>
              <a:gd name="connsiteY206" fmla="*/ 3655216 h 6858000"/>
              <a:gd name="connsiteX207" fmla="*/ 3655073 w 7467600"/>
              <a:gd name="connsiteY207" fmla="*/ 3650884 h 6858000"/>
              <a:gd name="connsiteX208" fmla="*/ 3989938 w 7467600"/>
              <a:gd name="connsiteY208" fmla="*/ 3991685 h 6858000"/>
              <a:gd name="connsiteX209" fmla="*/ 4393907 w 7467600"/>
              <a:gd name="connsiteY209" fmla="*/ 4261258 h 6858000"/>
              <a:gd name="connsiteX210" fmla="*/ 4648051 w 7467600"/>
              <a:gd name="connsiteY210" fmla="*/ 4374051 h 6858000"/>
              <a:gd name="connsiteX211" fmla="*/ 4383389 w 7467600"/>
              <a:gd name="connsiteY211" fmla="*/ 4184369 h 6858000"/>
              <a:gd name="connsiteX212" fmla="*/ 4165508 w 7467600"/>
              <a:gd name="connsiteY212" fmla="*/ 4035196 h 6858000"/>
              <a:gd name="connsiteX213" fmla="*/ 4068162 w 7467600"/>
              <a:gd name="connsiteY213" fmla="*/ 3953394 h 6858000"/>
              <a:gd name="connsiteX214" fmla="*/ 3981416 w 7467600"/>
              <a:gd name="connsiteY214" fmla="*/ 3880482 h 6858000"/>
              <a:gd name="connsiteX215" fmla="*/ 3800147 w 7467600"/>
              <a:gd name="connsiteY215" fmla="*/ 3749872 h 6858000"/>
              <a:gd name="connsiteX216" fmla="*/ 3655073 w 7467600"/>
              <a:gd name="connsiteY216" fmla="*/ 3650884 h 6858000"/>
              <a:gd name="connsiteX217" fmla="*/ 3670252 w 7467600"/>
              <a:gd name="connsiteY217" fmla="*/ 3622798 h 6858000"/>
              <a:gd name="connsiteX218" fmla="*/ 3817258 w 7467600"/>
              <a:gd name="connsiteY218" fmla="*/ 3723577 h 6858000"/>
              <a:gd name="connsiteX219" fmla="*/ 4000461 w 7467600"/>
              <a:gd name="connsiteY219" fmla="*/ 3855966 h 6858000"/>
              <a:gd name="connsiteX220" fmla="*/ 4088180 w 7467600"/>
              <a:gd name="connsiteY220" fmla="*/ 3929774 h 6858000"/>
              <a:gd name="connsiteX221" fmla="*/ 4184555 w 7467600"/>
              <a:gd name="connsiteY221" fmla="*/ 4010683 h 6858000"/>
              <a:gd name="connsiteX222" fmla="*/ 4399563 w 7467600"/>
              <a:gd name="connsiteY222" fmla="*/ 4158106 h 6858000"/>
              <a:gd name="connsiteX223" fmla="*/ 4684469 w 7467600"/>
              <a:gd name="connsiteY223" fmla="*/ 4364680 h 6858000"/>
              <a:gd name="connsiteX224" fmla="*/ 4690271 w 7467600"/>
              <a:gd name="connsiteY224" fmla="*/ 4370034 h 6858000"/>
              <a:gd name="connsiteX225" fmla="*/ 4136093 w 7467600"/>
              <a:gd name="connsiteY225" fmla="*/ 3858466 h 6858000"/>
              <a:gd name="connsiteX226" fmla="*/ 3670252 w 7467600"/>
              <a:gd name="connsiteY226" fmla="*/ 3622798 h 6858000"/>
              <a:gd name="connsiteX227" fmla="*/ 4440129 w 7467600"/>
              <a:gd name="connsiteY227" fmla="*/ 3448571 h 6858000"/>
              <a:gd name="connsiteX228" fmla="*/ 4856525 w 7467600"/>
              <a:gd name="connsiteY228" fmla="*/ 3915351 h 6858000"/>
              <a:gd name="connsiteX229" fmla="*/ 5059055 w 7467600"/>
              <a:gd name="connsiteY229" fmla="*/ 4108918 h 6858000"/>
              <a:gd name="connsiteX230" fmla="*/ 5290070 w 7467600"/>
              <a:gd name="connsiteY230" fmla="*/ 4263619 h 6858000"/>
              <a:gd name="connsiteX231" fmla="*/ 4834991 w 7467600"/>
              <a:gd name="connsiteY231" fmla="*/ 3830985 h 6858000"/>
              <a:gd name="connsiteX232" fmla="*/ 4440129 w 7467600"/>
              <a:gd name="connsiteY232" fmla="*/ 3448571 h 6858000"/>
              <a:gd name="connsiteX233" fmla="*/ 4441737 w 7467600"/>
              <a:gd name="connsiteY233" fmla="*/ 3399734 h 6858000"/>
              <a:gd name="connsiteX234" fmla="*/ 4431236 w 7467600"/>
              <a:gd name="connsiteY234" fmla="*/ 3400954 h 6858000"/>
              <a:gd name="connsiteX235" fmla="*/ 4557150 w 7467600"/>
              <a:gd name="connsiteY235" fmla="*/ 3510023 h 6858000"/>
              <a:gd name="connsiteX236" fmla="*/ 4856936 w 7467600"/>
              <a:gd name="connsiteY236" fmla="*/ 3809146 h 6858000"/>
              <a:gd name="connsiteX237" fmla="*/ 5111996 w 7467600"/>
              <a:gd name="connsiteY237" fmla="*/ 4065759 h 6858000"/>
              <a:gd name="connsiteX238" fmla="*/ 5388878 w 7467600"/>
              <a:gd name="connsiteY238" fmla="*/ 4300185 h 6858000"/>
              <a:gd name="connsiteX239" fmla="*/ 5425556 w 7467600"/>
              <a:gd name="connsiteY239" fmla="*/ 4308967 h 6858000"/>
              <a:gd name="connsiteX240" fmla="*/ 4943646 w 7467600"/>
              <a:gd name="connsiteY240" fmla="*/ 3822916 h 6858000"/>
              <a:gd name="connsiteX241" fmla="*/ 4594837 w 7467600"/>
              <a:gd name="connsiteY241" fmla="*/ 3532274 h 6858000"/>
              <a:gd name="connsiteX242" fmla="*/ 4441737 w 7467600"/>
              <a:gd name="connsiteY242" fmla="*/ 3399734 h 6858000"/>
              <a:gd name="connsiteX243" fmla="*/ 5425834 w 7467600"/>
              <a:gd name="connsiteY243" fmla="*/ 3162785 h 6858000"/>
              <a:gd name="connsiteX244" fmla="*/ 5401644 w 7467600"/>
              <a:gd name="connsiteY244" fmla="*/ 3617847 h 6858000"/>
              <a:gd name="connsiteX245" fmla="*/ 5467256 w 7467600"/>
              <a:gd name="connsiteY245" fmla="*/ 4175494 h 6858000"/>
              <a:gd name="connsiteX246" fmla="*/ 5448069 w 7467600"/>
              <a:gd name="connsiteY246" fmla="*/ 3567554 h 6858000"/>
              <a:gd name="connsiteX247" fmla="*/ 5425834 w 7467600"/>
              <a:gd name="connsiteY247" fmla="*/ 3162785 h 6858000"/>
              <a:gd name="connsiteX248" fmla="*/ 1318687 w 7467600"/>
              <a:gd name="connsiteY248" fmla="*/ 3113840 h 6858000"/>
              <a:gd name="connsiteX249" fmla="*/ 1066793 w 7467600"/>
              <a:gd name="connsiteY249" fmla="*/ 3212171 h 6858000"/>
              <a:gd name="connsiteX250" fmla="*/ 993319 w 7467600"/>
              <a:gd name="connsiteY250" fmla="*/ 3247648 h 6858000"/>
              <a:gd name="connsiteX251" fmla="*/ 853081 w 7467600"/>
              <a:gd name="connsiteY251" fmla="*/ 3312410 h 6858000"/>
              <a:gd name="connsiteX252" fmla="*/ 805957 w 7467600"/>
              <a:gd name="connsiteY252" fmla="*/ 3330443 h 6858000"/>
              <a:gd name="connsiteX253" fmla="*/ 1318687 w 7467600"/>
              <a:gd name="connsiteY253" fmla="*/ 3113840 h 6858000"/>
              <a:gd name="connsiteX254" fmla="*/ 5453702 w 7467600"/>
              <a:gd name="connsiteY254" fmla="*/ 3090882 h 6858000"/>
              <a:gd name="connsiteX255" fmla="*/ 5480135 w 7467600"/>
              <a:gd name="connsiteY255" fmla="*/ 3565802 h 6858000"/>
              <a:gd name="connsiteX256" fmla="*/ 5499023 w 7467600"/>
              <a:gd name="connsiteY256" fmla="*/ 4166310 h 6858000"/>
              <a:gd name="connsiteX257" fmla="*/ 5547022 w 7467600"/>
              <a:gd name="connsiteY257" fmla="*/ 3607838 h 6858000"/>
              <a:gd name="connsiteX258" fmla="*/ 5515964 w 7467600"/>
              <a:gd name="connsiteY258" fmla="*/ 3378541 h 6858000"/>
              <a:gd name="connsiteX259" fmla="*/ 5453702 w 7467600"/>
              <a:gd name="connsiteY259" fmla="*/ 3090882 h 6858000"/>
              <a:gd name="connsiteX260" fmla="*/ 1238695 w 7467600"/>
              <a:gd name="connsiteY260" fmla="*/ 3076820 h 6858000"/>
              <a:gd name="connsiteX261" fmla="*/ 716371 w 7467600"/>
              <a:gd name="connsiteY261" fmla="*/ 3293249 h 6858000"/>
              <a:gd name="connsiteX262" fmla="*/ 579522 w 7467600"/>
              <a:gd name="connsiteY262" fmla="*/ 3371759 h 6858000"/>
              <a:gd name="connsiteX263" fmla="*/ 600288 w 7467600"/>
              <a:gd name="connsiteY263" fmla="*/ 3365555 h 6858000"/>
              <a:gd name="connsiteX264" fmla="*/ 840692 w 7467600"/>
              <a:gd name="connsiteY264" fmla="*/ 3284921 h 6858000"/>
              <a:gd name="connsiteX265" fmla="*/ 979248 w 7467600"/>
              <a:gd name="connsiteY265" fmla="*/ 3221003 h 6858000"/>
              <a:gd name="connsiteX266" fmla="*/ 1053282 w 7467600"/>
              <a:gd name="connsiteY266" fmla="*/ 3185247 h 6858000"/>
              <a:gd name="connsiteX267" fmla="*/ 1320603 w 7467600"/>
              <a:gd name="connsiteY267" fmla="*/ 3081281 h 6858000"/>
              <a:gd name="connsiteX268" fmla="*/ 1238695 w 7467600"/>
              <a:gd name="connsiteY268" fmla="*/ 3076820 h 6858000"/>
              <a:gd name="connsiteX269" fmla="*/ 5425627 w 7467600"/>
              <a:gd name="connsiteY269" fmla="*/ 2954192 h 6858000"/>
              <a:gd name="connsiteX270" fmla="*/ 5470770 w 7467600"/>
              <a:gd name="connsiteY270" fmla="*/ 3005435 h 6858000"/>
              <a:gd name="connsiteX271" fmla="*/ 5519779 w 7467600"/>
              <a:gd name="connsiteY271" fmla="*/ 4359223 h 6858000"/>
              <a:gd name="connsiteX272" fmla="*/ 5520293 w 7467600"/>
              <a:gd name="connsiteY272" fmla="*/ 4360602 h 6858000"/>
              <a:gd name="connsiteX273" fmla="*/ 5767221 w 7467600"/>
              <a:gd name="connsiteY273" fmla="*/ 4665564 h 6858000"/>
              <a:gd name="connsiteX274" fmla="*/ 6937169 w 7467600"/>
              <a:gd name="connsiteY274" fmla="*/ 4815941 h 6858000"/>
              <a:gd name="connsiteX275" fmla="*/ 6953922 w 7467600"/>
              <a:gd name="connsiteY275" fmla="*/ 4890068 h 6858000"/>
              <a:gd name="connsiteX276" fmla="*/ 6071359 w 7467600"/>
              <a:gd name="connsiteY276" fmla="*/ 4770770 h 6858000"/>
              <a:gd name="connsiteX277" fmla="*/ 6038839 w 7467600"/>
              <a:gd name="connsiteY277" fmla="*/ 4764474 h 6858000"/>
              <a:gd name="connsiteX278" fmla="*/ 6038706 w 7467600"/>
              <a:gd name="connsiteY278" fmla="*/ 4763847 h 6858000"/>
              <a:gd name="connsiteX279" fmla="*/ 6037784 w 7467600"/>
              <a:gd name="connsiteY279" fmla="*/ 4764270 h 6858000"/>
              <a:gd name="connsiteX280" fmla="*/ 6038839 w 7467600"/>
              <a:gd name="connsiteY280" fmla="*/ 4764474 h 6858000"/>
              <a:gd name="connsiteX281" fmla="*/ 6040338 w 7467600"/>
              <a:gd name="connsiteY281" fmla="*/ 4771418 h 6858000"/>
              <a:gd name="connsiteX282" fmla="*/ 6024488 w 7467600"/>
              <a:gd name="connsiteY282" fmla="*/ 4809903 h 6858000"/>
              <a:gd name="connsiteX283" fmla="*/ 5599771 w 7467600"/>
              <a:gd name="connsiteY283" fmla="*/ 5509652 h 6858000"/>
              <a:gd name="connsiteX284" fmla="*/ 5548843 w 7467600"/>
              <a:gd name="connsiteY284" fmla="*/ 5563845 h 6858000"/>
              <a:gd name="connsiteX285" fmla="*/ 5940952 w 7467600"/>
              <a:gd name="connsiteY285" fmla="*/ 6250028 h 6858000"/>
              <a:gd name="connsiteX286" fmla="*/ 6043441 w 7467600"/>
              <a:gd name="connsiteY286" fmla="*/ 6665847 h 6858000"/>
              <a:gd name="connsiteX287" fmla="*/ 6093432 w 7467600"/>
              <a:gd name="connsiteY287" fmla="*/ 6858000 h 6858000"/>
              <a:gd name="connsiteX288" fmla="*/ 6034344 w 7467600"/>
              <a:gd name="connsiteY288" fmla="*/ 6858000 h 6858000"/>
              <a:gd name="connsiteX289" fmla="*/ 6026679 w 7467600"/>
              <a:gd name="connsiteY289" fmla="*/ 6836959 h 6858000"/>
              <a:gd name="connsiteX290" fmla="*/ 5800441 w 7467600"/>
              <a:gd name="connsiteY290" fmla="*/ 6335286 h 6858000"/>
              <a:gd name="connsiteX291" fmla="*/ 5526562 w 7467600"/>
              <a:gd name="connsiteY291" fmla="*/ 5705388 h 6858000"/>
              <a:gd name="connsiteX292" fmla="*/ 5519640 w 7467600"/>
              <a:gd name="connsiteY292" fmla="*/ 5683774 h 6858000"/>
              <a:gd name="connsiteX293" fmla="*/ 5844559 w 7467600"/>
              <a:gd name="connsiteY293" fmla="*/ 6553349 h 6858000"/>
              <a:gd name="connsiteX294" fmla="*/ 5975994 w 7467600"/>
              <a:gd name="connsiteY294" fmla="*/ 6858000 h 6858000"/>
              <a:gd name="connsiteX295" fmla="*/ 5898547 w 7467600"/>
              <a:gd name="connsiteY295" fmla="*/ 6858000 h 6858000"/>
              <a:gd name="connsiteX296" fmla="*/ 5682041 w 7467600"/>
              <a:gd name="connsiteY296" fmla="*/ 6355860 h 6858000"/>
              <a:gd name="connsiteX297" fmla="*/ 5461758 w 7467600"/>
              <a:gd name="connsiteY297" fmla="*/ 5820220 h 6858000"/>
              <a:gd name="connsiteX298" fmla="*/ 5237282 w 7467600"/>
              <a:gd name="connsiteY298" fmla="*/ 6579086 h 6858000"/>
              <a:gd name="connsiteX299" fmla="*/ 5115009 w 7467600"/>
              <a:gd name="connsiteY299" fmla="*/ 6858000 h 6858000"/>
              <a:gd name="connsiteX300" fmla="*/ 5028074 w 7467600"/>
              <a:gd name="connsiteY300" fmla="*/ 6858000 h 6858000"/>
              <a:gd name="connsiteX301" fmla="*/ 5079508 w 7467600"/>
              <a:gd name="connsiteY301" fmla="*/ 6749074 h 6858000"/>
              <a:gd name="connsiteX302" fmla="*/ 5371846 w 7467600"/>
              <a:gd name="connsiteY302" fmla="*/ 5924413 h 6858000"/>
              <a:gd name="connsiteX303" fmla="*/ 5270512 w 7467600"/>
              <a:gd name="connsiteY303" fmla="*/ 6138975 h 6858000"/>
              <a:gd name="connsiteX304" fmla="*/ 5062409 w 7467600"/>
              <a:gd name="connsiteY304" fmla="*/ 6653544 h 6858000"/>
              <a:gd name="connsiteX305" fmla="*/ 5036628 w 7467600"/>
              <a:gd name="connsiteY305" fmla="*/ 6754247 h 6858000"/>
              <a:gd name="connsiteX306" fmla="*/ 5009112 w 7467600"/>
              <a:gd name="connsiteY306" fmla="*/ 6858000 h 6858000"/>
              <a:gd name="connsiteX307" fmla="*/ 4976679 w 7467600"/>
              <a:gd name="connsiteY307" fmla="*/ 6858000 h 6858000"/>
              <a:gd name="connsiteX308" fmla="*/ 5006537 w 7467600"/>
              <a:gd name="connsiteY308" fmla="*/ 6747068 h 6858000"/>
              <a:gd name="connsiteX309" fmla="*/ 5032723 w 7467600"/>
              <a:gd name="connsiteY309" fmla="*/ 6644957 h 6858000"/>
              <a:gd name="connsiteX310" fmla="*/ 5242949 w 7467600"/>
              <a:gd name="connsiteY310" fmla="*/ 6125175 h 6858000"/>
              <a:gd name="connsiteX311" fmla="*/ 5286321 w 7467600"/>
              <a:gd name="connsiteY311" fmla="*/ 6033555 h 6858000"/>
              <a:gd name="connsiteX312" fmla="*/ 5008210 w 7467600"/>
              <a:gd name="connsiteY312" fmla="*/ 6649194 h 6858000"/>
              <a:gd name="connsiteX313" fmla="*/ 4986321 w 7467600"/>
              <a:gd name="connsiteY313" fmla="*/ 6765687 h 6858000"/>
              <a:gd name="connsiteX314" fmla="*/ 4973474 w 7467600"/>
              <a:gd name="connsiteY314" fmla="*/ 6858000 h 6858000"/>
              <a:gd name="connsiteX315" fmla="*/ 4907178 w 7467600"/>
              <a:gd name="connsiteY315" fmla="*/ 6858000 h 6858000"/>
              <a:gd name="connsiteX316" fmla="*/ 4910810 w 7467600"/>
              <a:gd name="connsiteY316" fmla="*/ 6829660 h 6858000"/>
              <a:gd name="connsiteX317" fmla="*/ 4987461 w 7467600"/>
              <a:gd name="connsiteY317" fmla="*/ 6432994 h 6858000"/>
              <a:gd name="connsiteX318" fmla="*/ 5179262 w 7467600"/>
              <a:gd name="connsiteY318" fmla="*/ 6035044 h 6858000"/>
              <a:gd name="connsiteX319" fmla="*/ 4689678 w 7467600"/>
              <a:gd name="connsiteY319" fmla="*/ 6440241 h 6858000"/>
              <a:gd name="connsiteX320" fmla="*/ 4477543 w 7467600"/>
              <a:gd name="connsiteY320" fmla="*/ 6674836 h 6858000"/>
              <a:gd name="connsiteX321" fmla="*/ 4329957 w 7467600"/>
              <a:gd name="connsiteY321" fmla="*/ 6858000 h 6858000"/>
              <a:gd name="connsiteX322" fmla="*/ 4218595 w 7467600"/>
              <a:gd name="connsiteY322" fmla="*/ 6858000 h 6858000"/>
              <a:gd name="connsiteX323" fmla="*/ 4368888 w 7467600"/>
              <a:gd name="connsiteY323" fmla="*/ 6668412 h 6858000"/>
              <a:gd name="connsiteX324" fmla="*/ 4563091 w 7467600"/>
              <a:gd name="connsiteY324" fmla="*/ 6442508 h 6858000"/>
              <a:gd name="connsiteX325" fmla="*/ 5387324 w 7467600"/>
              <a:gd name="connsiteY325" fmla="*/ 5705830 h 6858000"/>
              <a:gd name="connsiteX326" fmla="*/ 5073620 w 7467600"/>
              <a:gd name="connsiteY326" fmla="*/ 5955437 h 6858000"/>
              <a:gd name="connsiteX327" fmla="*/ 4689789 w 7467600"/>
              <a:gd name="connsiteY327" fmla="*/ 6268382 h 6858000"/>
              <a:gd name="connsiteX328" fmla="*/ 4418722 w 7467600"/>
              <a:gd name="connsiteY328" fmla="*/ 6570886 h 6858000"/>
              <a:gd name="connsiteX329" fmla="*/ 4214944 w 7467600"/>
              <a:gd name="connsiteY329" fmla="*/ 6858000 h 6858000"/>
              <a:gd name="connsiteX330" fmla="*/ 4177898 w 7467600"/>
              <a:gd name="connsiteY330" fmla="*/ 6858000 h 6858000"/>
              <a:gd name="connsiteX331" fmla="*/ 4391597 w 7467600"/>
              <a:gd name="connsiteY331" fmla="*/ 6556370 h 6858000"/>
              <a:gd name="connsiteX332" fmla="*/ 4668889 w 7467600"/>
              <a:gd name="connsiteY332" fmla="*/ 6246399 h 6858000"/>
              <a:gd name="connsiteX333" fmla="*/ 5055427 w 7467600"/>
              <a:gd name="connsiteY333" fmla="*/ 5931476 h 6858000"/>
              <a:gd name="connsiteX334" fmla="*/ 5371814 w 7467600"/>
              <a:gd name="connsiteY334" fmla="*/ 5678975 h 6858000"/>
              <a:gd name="connsiteX335" fmla="*/ 4987918 w 7467600"/>
              <a:gd name="connsiteY335" fmla="*/ 5838701 h 6858000"/>
              <a:gd name="connsiteX336" fmla="*/ 4317146 w 7467600"/>
              <a:gd name="connsiteY336" fmla="*/ 6587716 h 6858000"/>
              <a:gd name="connsiteX337" fmla="*/ 4171627 w 7467600"/>
              <a:gd name="connsiteY337" fmla="*/ 6858000 h 6858000"/>
              <a:gd name="connsiteX338" fmla="*/ 4081585 w 7467600"/>
              <a:gd name="connsiteY338" fmla="*/ 6858000 h 6858000"/>
              <a:gd name="connsiteX339" fmla="*/ 4238603 w 7467600"/>
              <a:gd name="connsiteY339" fmla="*/ 6559341 h 6858000"/>
              <a:gd name="connsiteX340" fmla="*/ 4778333 w 7467600"/>
              <a:gd name="connsiteY340" fmla="*/ 5873626 h 6858000"/>
              <a:gd name="connsiteX341" fmla="*/ 5414185 w 7467600"/>
              <a:gd name="connsiteY341" fmla="*/ 5573882 h 6858000"/>
              <a:gd name="connsiteX342" fmla="*/ 5959648 w 7467600"/>
              <a:gd name="connsiteY342" fmla="*/ 4760797 h 6858000"/>
              <a:gd name="connsiteX343" fmla="*/ 5355019 w 7467600"/>
              <a:gd name="connsiteY343" fmla="*/ 4734672 h 6858000"/>
              <a:gd name="connsiteX344" fmla="*/ 5083565 w 7467600"/>
              <a:gd name="connsiteY344" fmla="*/ 5179121 h 6858000"/>
              <a:gd name="connsiteX345" fmla="*/ 4713577 w 7467600"/>
              <a:gd name="connsiteY345" fmla="*/ 5616803 h 6858000"/>
              <a:gd name="connsiteX346" fmla="*/ 3989559 w 7467600"/>
              <a:gd name="connsiteY346" fmla="*/ 6145945 h 6858000"/>
              <a:gd name="connsiteX347" fmla="*/ 3939824 w 7467600"/>
              <a:gd name="connsiteY347" fmla="*/ 6066900 h 6858000"/>
              <a:gd name="connsiteX348" fmla="*/ 4584537 w 7467600"/>
              <a:gd name="connsiteY348" fmla="*/ 5324826 h 6858000"/>
              <a:gd name="connsiteX349" fmla="*/ 5037105 w 7467600"/>
              <a:gd name="connsiteY349" fmla="*/ 5088765 h 6858000"/>
              <a:gd name="connsiteX350" fmla="*/ 5039930 w 7467600"/>
              <a:gd name="connsiteY350" fmla="*/ 5089585 h 6858000"/>
              <a:gd name="connsiteX351" fmla="*/ 5263764 w 7467600"/>
              <a:gd name="connsiteY351" fmla="*/ 4735525 h 6858000"/>
              <a:gd name="connsiteX352" fmla="*/ 4086300 w 7467600"/>
              <a:gd name="connsiteY352" fmla="*/ 4884599 h 6858000"/>
              <a:gd name="connsiteX353" fmla="*/ 4085485 w 7467600"/>
              <a:gd name="connsiteY353" fmla="*/ 4899070 h 6858000"/>
              <a:gd name="connsiteX354" fmla="*/ 3871915 w 7467600"/>
              <a:gd name="connsiteY354" fmla="*/ 5253645 h 6858000"/>
              <a:gd name="connsiteX355" fmla="*/ 3799374 w 7467600"/>
              <a:gd name="connsiteY355" fmla="*/ 5466127 h 6858000"/>
              <a:gd name="connsiteX356" fmla="*/ 3498850 w 7467600"/>
              <a:gd name="connsiteY356" fmla="*/ 6661888 h 6858000"/>
              <a:gd name="connsiteX357" fmla="*/ 3399216 w 7467600"/>
              <a:gd name="connsiteY357" fmla="*/ 6858000 h 6858000"/>
              <a:gd name="connsiteX358" fmla="*/ 3303688 w 7467600"/>
              <a:gd name="connsiteY358" fmla="*/ 6858000 h 6858000"/>
              <a:gd name="connsiteX359" fmla="*/ 3391774 w 7467600"/>
              <a:gd name="connsiteY359" fmla="*/ 6697181 h 6858000"/>
              <a:gd name="connsiteX360" fmla="*/ 3735540 w 7467600"/>
              <a:gd name="connsiteY360" fmla="*/ 5546923 h 6858000"/>
              <a:gd name="connsiteX361" fmla="*/ 3729438 w 7467600"/>
              <a:gd name="connsiteY361" fmla="*/ 5569058 h 6858000"/>
              <a:gd name="connsiteX362" fmla="*/ 3707782 w 7467600"/>
              <a:gd name="connsiteY362" fmla="*/ 5644908 h 6858000"/>
              <a:gd name="connsiteX363" fmla="*/ 3583827 w 7467600"/>
              <a:gd name="connsiteY363" fmla="*/ 6039215 h 6858000"/>
              <a:gd name="connsiteX364" fmla="*/ 3547861 w 7467600"/>
              <a:gd name="connsiteY364" fmla="*/ 6129609 h 6858000"/>
              <a:gd name="connsiteX365" fmla="*/ 3490905 w 7467600"/>
              <a:gd name="connsiteY365" fmla="*/ 6277660 h 6858000"/>
              <a:gd name="connsiteX366" fmla="*/ 3455859 w 7467600"/>
              <a:gd name="connsiteY366" fmla="*/ 6391301 h 6858000"/>
              <a:gd name="connsiteX367" fmla="*/ 3429112 w 7467600"/>
              <a:gd name="connsiteY367" fmla="*/ 6479469 h 6858000"/>
              <a:gd name="connsiteX368" fmla="*/ 3304862 w 7467600"/>
              <a:gd name="connsiteY368" fmla="*/ 6796476 h 6858000"/>
              <a:gd name="connsiteX369" fmla="*/ 3276071 w 7467600"/>
              <a:gd name="connsiteY369" fmla="*/ 6858000 h 6858000"/>
              <a:gd name="connsiteX370" fmla="*/ 3240805 w 7467600"/>
              <a:gd name="connsiteY370" fmla="*/ 6858000 h 6858000"/>
              <a:gd name="connsiteX371" fmla="*/ 3275917 w 7467600"/>
              <a:gd name="connsiteY371" fmla="*/ 6783192 h 6858000"/>
              <a:gd name="connsiteX372" fmla="*/ 3399358 w 7467600"/>
              <a:gd name="connsiteY372" fmla="*/ 6469011 h 6858000"/>
              <a:gd name="connsiteX373" fmla="*/ 3425650 w 7467600"/>
              <a:gd name="connsiteY373" fmla="*/ 6381333 h 6858000"/>
              <a:gd name="connsiteX374" fmla="*/ 3460661 w 7467600"/>
              <a:gd name="connsiteY374" fmla="*/ 6266763 h 6858000"/>
              <a:gd name="connsiteX375" fmla="*/ 3518021 w 7467600"/>
              <a:gd name="connsiteY375" fmla="*/ 6117298 h 6858000"/>
              <a:gd name="connsiteX376" fmla="*/ 3554035 w 7467600"/>
              <a:gd name="connsiteY376" fmla="*/ 6027832 h 6858000"/>
              <a:gd name="connsiteX377" fmla="*/ 3677174 w 7467600"/>
              <a:gd name="connsiteY377" fmla="*/ 5636351 h 6858000"/>
              <a:gd name="connsiteX378" fmla="*/ 3698819 w 7467600"/>
              <a:gd name="connsiteY378" fmla="*/ 5560503 h 6858000"/>
              <a:gd name="connsiteX379" fmla="*/ 3702094 w 7467600"/>
              <a:gd name="connsiteY379" fmla="*/ 5549194 h 6858000"/>
              <a:gd name="connsiteX380" fmla="*/ 3398355 w 7467600"/>
              <a:gd name="connsiteY380" fmla="*/ 6094603 h 6858000"/>
              <a:gd name="connsiteX381" fmla="*/ 3193941 w 7467600"/>
              <a:gd name="connsiteY381" fmla="*/ 6798775 h 6858000"/>
              <a:gd name="connsiteX382" fmla="*/ 3184140 w 7467600"/>
              <a:gd name="connsiteY382" fmla="*/ 6858000 h 6858000"/>
              <a:gd name="connsiteX383" fmla="*/ 3099978 w 7467600"/>
              <a:gd name="connsiteY383" fmla="*/ 6858000 h 6858000"/>
              <a:gd name="connsiteX384" fmla="*/ 3101556 w 7467600"/>
              <a:gd name="connsiteY384" fmla="*/ 6843337 h 6858000"/>
              <a:gd name="connsiteX385" fmla="*/ 3370162 w 7467600"/>
              <a:gd name="connsiteY385" fmla="*/ 5785550 h 6858000"/>
              <a:gd name="connsiteX386" fmla="*/ 3746477 w 7467600"/>
              <a:gd name="connsiteY386" fmla="*/ 5377889 h 6858000"/>
              <a:gd name="connsiteX387" fmla="*/ 3863399 w 7467600"/>
              <a:gd name="connsiteY387" fmla="*/ 5087257 h 6858000"/>
              <a:gd name="connsiteX388" fmla="*/ 3968712 w 7467600"/>
              <a:gd name="connsiteY388" fmla="*/ 4913989 h 6858000"/>
              <a:gd name="connsiteX389" fmla="*/ 2792390 w 7467600"/>
              <a:gd name="connsiteY389" fmla="*/ 5382974 h 6858000"/>
              <a:gd name="connsiteX390" fmla="*/ 2714982 w 7467600"/>
              <a:gd name="connsiteY390" fmla="*/ 5427051 h 6858000"/>
              <a:gd name="connsiteX391" fmla="*/ 2813361 w 7467600"/>
              <a:gd name="connsiteY391" fmla="*/ 6023912 h 6858000"/>
              <a:gd name="connsiteX392" fmla="*/ 2688430 w 7467600"/>
              <a:gd name="connsiteY392" fmla="*/ 6801564 h 6858000"/>
              <a:gd name="connsiteX393" fmla="*/ 2629626 w 7467600"/>
              <a:gd name="connsiteY393" fmla="*/ 6763394 h 6858000"/>
              <a:gd name="connsiteX394" fmla="*/ 2565328 w 7467600"/>
              <a:gd name="connsiteY394" fmla="*/ 5516399 h 6858000"/>
              <a:gd name="connsiteX395" fmla="*/ 1922999 w 7467600"/>
              <a:gd name="connsiteY395" fmla="*/ 5980343 h 6858000"/>
              <a:gd name="connsiteX396" fmla="*/ 1950261 w 7467600"/>
              <a:gd name="connsiteY396" fmla="*/ 6405858 h 6858000"/>
              <a:gd name="connsiteX397" fmla="*/ 2365554 w 7467600"/>
              <a:gd name="connsiteY397" fmla="*/ 6759107 h 6858000"/>
              <a:gd name="connsiteX398" fmla="*/ 2424142 w 7467600"/>
              <a:gd name="connsiteY398" fmla="*/ 6858000 h 6858000"/>
              <a:gd name="connsiteX399" fmla="*/ 2395994 w 7467600"/>
              <a:gd name="connsiteY399" fmla="*/ 6858000 h 6858000"/>
              <a:gd name="connsiteX400" fmla="*/ 2392863 w 7467600"/>
              <a:gd name="connsiteY400" fmla="*/ 6852964 h 6858000"/>
              <a:gd name="connsiteX401" fmla="*/ 2017589 w 7467600"/>
              <a:gd name="connsiteY401" fmla="*/ 6493982 h 6858000"/>
              <a:gd name="connsiteX402" fmla="*/ 2147336 w 7467600"/>
              <a:gd name="connsiteY402" fmla="*/ 6594052 h 6858000"/>
              <a:gd name="connsiteX403" fmla="*/ 2207047 w 7467600"/>
              <a:gd name="connsiteY403" fmla="*/ 6654540 h 6858000"/>
              <a:gd name="connsiteX404" fmla="*/ 2299106 w 7467600"/>
              <a:gd name="connsiteY404" fmla="*/ 6778931 h 6858000"/>
              <a:gd name="connsiteX405" fmla="*/ 2314430 w 7467600"/>
              <a:gd name="connsiteY405" fmla="*/ 6801144 h 6858000"/>
              <a:gd name="connsiteX406" fmla="*/ 2352406 w 7467600"/>
              <a:gd name="connsiteY406" fmla="*/ 6858000 h 6858000"/>
              <a:gd name="connsiteX407" fmla="*/ 2314492 w 7467600"/>
              <a:gd name="connsiteY407" fmla="*/ 6858000 h 6858000"/>
              <a:gd name="connsiteX408" fmla="*/ 2288095 w 7467600"/>
              <a:gd name="connsiteY408" fmla="*/ 6818030 h 6858000"/>
              <a:gd name="connsiteX409" fmla="*/ 2272768 w 7467600"/>
              <a:gd name="connsiteY409" fmla="*/ 6795822 h 6858000"/>
              <a:gd name="connsiteX410" fmla="*/ 2182715 w 7467600"/>
              <a:gd name="connsiteY410" fmla="*/ 6675071 h 6858000"/>
              <a:gd name="connsiteX411" fmla="*/ 2032061 w 7467600"/>
              <a:gd name="connsiteY411" fmla="*/ 6541380 h 6858000"/>
              <a:gd name="connsiteX412" fmla="*/ 2257220 w 7467600"/>
              <a:gd name="connsiteY412" fmla="*/ 6826257 h 6858000"/>
              <a:gd name="connsiteX413" fmla="*/ 2281324 w 7467600"/>
              <a:gd name="connsiteY413" fmla="*/ 6858000 h 6858000"/>
              <a:gd name="connsiteX414" fmla="*/ 2242860 w 7467600"/>
              <a:gd name="connsiteY414" fmla="*/ 6858000 h 6858000"/>
              <a:gd name="connsiteX415" fmla="*/ 2232818 w 7467600"/>
              <a:gd name="connsiteY415" fmla="*/ 6844926 h 6858000"/>
              <a:gd name="connsiteX416" fmla="*/ 1990172 w 7467600"/>
              <a:gd name="connsiteY416" fmla="*/ 6542121 h 6858000"/>
              <a:gd name="connsiteX417" fmla="*/ 2124090 w 7467600"/>
              <a:gd name="connsiteY417" fmla="*/ 6761017 h 6858000"/>
              <a:gd name="connsiteX418" fmla="*/ 2200380 w 7467600"/>
              <a:gd name="connsiteY418" fmla="*/ 6858000 h 6858000"/>
              <a:gd name="connsiteX419" fmla="*/ 2147507 w 7467600"/>
              <a:gd name="connsiteY419" fmla="*/ 6858000 h 6858000"/>
              <a:gd name="connsiteX420" fmla="*/ 2070668 w 7467600"/>
              <a:gd name="connsiteY420" fmla="*/ 6761520 h 6858000"/>
              <a:gd name="connsiteX421" fmla="*/ 1975142 w 7467600"/>
              <a:gd name="connsiteY421" fmla="*/ 6585570 h 6858000"/>
              <a:gd name="connsiteX422" fmla="*/ 2050035 w 7467600"/>
              <a:gd name="connsiteY422" fmla="*/ 6813345 h 6858000"/>
              <a:gd name="connsiteX423" fmla="*/ 2063025 w 7467600"/>
              <a:gd name="connsiteY423" fmla="*/ 6858000 h 6858000"/>
              <a:gd name="connsiteX424" fmla="*/ 2021675 w 7467600"/>
              <a:gd name="connsiteY424" fmla="*/ 6858000 h 6858000"/>
              <a:gd name="connsiteX425" fmla="*/ 2019308 w 7467600"/>
              <a:gd name="connsiteY425" fmla="*/ 6847118 h 6858000"/>
              <a:gd name="connsiteX426" fmla="*/ 1938835 w 7467600"/>
              <a:gd name="connsiteY426" fmla="*/ 6551160 h 6858000"/>
              <a:gd name="connsiteX427" fmla="*/ 1953230 w 7467600"/>
              <a:gd name="connsiteY427" fmla="*/ 6759699 h 6858000"/>
              <a:gd name="connsiteX428" fmla="*/ 1956763 w 7467600"/>
              <a:gd name="connsiteY428" fmla="*/ 6778191 h 6858000"/>
              <a:gd name="connsiteX429" fmla="*/ 1967925 w 7467600"/>
              <a:gd name="connsiteY429" fmla="*/ 6858000 h 6858000"/>
              <a:gd name="connsiteX430" fmla="*/ 1936622 w 7467600"/>
              <a:gd name="connsiteY430" fmla="*/ 6858000 h 6858000"/>
              <a:gd name="connsiteX431" fmla="*/ 1926261 w 7467600"/>
              <a:gd name="connsiteY431" fmla="*/ 6784064 h 6858000"/>
              <a:gd name="connsiteX432" fmla="*/ 1922724 w 7467600"/>
              <a:gd name="connsiteY432" fmla="*/ 6765577 h 6858000"/>
              <a:gd name="connsiteX433" fmla="*/ 1904650 w 7467600"/>
              <a:gd name="connsiteY433" fmla="*/ 6639616 h 6858000"/>
              <a:gd name="connsiteX434" fmla="*/ 1885273 w 7467600"/>
              <a:gd name="connsiteY434" fmla="*/ 6858000 h 6858000"/>
              <a:gd name="connsiteX435" fmla="*/ 1854363 w 7467600"/>
              <a:gd name="connsiteY435" fmla="*/ 6858000 h 6858000"/>
              <a:gd name="connsiteX436" fmla="*/ 1880391 w 7467600"/>
              <a:gd name="connsiteY436" fmla="*/ 6603796 h 6858000"/>
              <a:gd name="connsiteX437" fmla="*/ 1818273 w 7467600"/>
              <a:gd name="connsiteY437" fmla="*/ 6715729 h 6858000"/>
              <a:gd name="connsiteX438" fmla="*/ 1794691 w 7467600"/>
              <a:gd name="connsiteY438" fmla="*/ 6843239 h 6858000"/>
              <a:gd name="connsiteX439" fmla="*/ 1794914 w 7467600"/>
              <a:gd name="connsiteY439" fmla="*/ 6858000 h 6858000"/>
              <a:gd name="connsiteX440" fmla="*/ 1746128 w 7467600"/>
              <a:gd name="connsiteY440" fmla="*/ 6858000 h 6858000"/>
              <a:gd name="connsiteX441" fmla="*/ 1753934 w 7467600"/>
              <a:gd name="connsiteY441" fmla="*/ 6724796 h 6858000"/>
              <a:gd name="connsiteX442" fmla="*/ 1792053 w 7467600"/>
              <a:gd name="connsiteY442" fmla="*/ 6572396 h 6858000"/>
              <a:gd name="connsiteX443" fmla="*/ 1862248 w 7467600"/>
              <a:gd name="connsiteY443" fmla="*/ 6266397 h 6858000"/>
              <a:gd name="connsiteX444" fmla="*/ 1862250 w 7467600"/>
              <a:gd name="connsiteY444" fmla="*/ 6033531 h 6858000"/>
              <a:gd name="connsiteX445" fmla="*/ 1211999 w 7467600"/>
              <a:gd name="connsiteY445" fmla="*/ 6683610 h 6858000"/>
              <a:gd name="connsiteX446" fmla="*/ 1213266 w 7467600"/>
              <a:gd name="connsiteY446" fmla="*/ 6691947 h 6858000"/>
              <a:gd name="connsiteX447" fmla="*/ 1203370 w 7467600"/>
              <a:gd name="connsiteY447" fmla="*/ 6850676 h 6858000"/>
              <a:gd name="connsiteX448" fmla="*/ 1203671 w 7467600"/>
              <a:gd name="connsiteY448" fmla="*/ 6858000 h 6858000"/>
              <a:gd name="connsiteX449" fmla="*/ 1143180 w 7467600"/>
              <a:gd name="connsiteY449" fmla="*/ 6858000 h 6858000"/>
              <a:gd name="connsiteX450" fmla="*/ 1142176 w 7467600"/>
              <a:gd name="connsiteY450" fmla="*/ 6766045 h 6858000"/>
              <a:gd name="connsiteX451" fmla="*/ 1067484 w 7467600"/>
              <a:gd name="connsiteY451" fmla="*/ 6858000 h 6858000"/>
              <a:gd name="connsiteX452" fmla="*/ 953928 w 7467600"/>
              <a:gd name="connsiteY452" fmla="*/ 6858000 h 6858000"/>
              <a:gd name="connsiteX453" fmla="*/ 959715 w 7467600"/>
              <a:gd name="connsiteY453" fmla="*/ 6850185 h 6858000"/>
              <a:gd name="connsiteX454" fmla="*/ 1483788 w 7467600"/>
              <a:gd name="connsiteY454" fmla="*/ 6259174 h 6858000"/>
              <a:gd name="connsiteX455" fmla="*/ 1100671 w 7467600"/>
              <a:gd name="connsiteY455" fmla="*/ 6252137 h 6858000"/>
              <a:gd name="connsiteX456" fmla="*/ 1090144 w 7467600"/>
              <a:gd name="connsiteY456" fmla="*/ 6256748 h 6858000"/>
              <a:gd name="connsiteX457" fmla="*/ 1095872 w 7467600"/>
              <a:gd name="connsiteY457" fmla="*/ 6271892 h 6858000"/>
              <a:gd name="connsiteX458" fmla="*/ 262785 w 7467600"/>
              <a:gd name="connsiteY458" fmla="*/ 6845450 h 6858000"/>
              <a:gd name="connsiteX459" fmla="*/ 209968 w 7467600"/>
              <a:gd name="connsiteY459" fmla="*/ 6770713 h 6858000"/>
              <a:gd name="connsiteX460" fmla="*/ 873460 w 7467600"/>
              <a:gd name="connsiteY460" fmla="*/ 6253768 h 6858000"/>
              <a:gd name="connsiteX461" fmla="*/ 192686 w 7467600"/>
              <a:gd name="connsiteY461" fmla="*/ 5849257 h 6858000"/>
              <a:gd name="connsiteX462" fmla="*/ 4696 w 7467600"/>
              <a:gd name="connsiteY462" fmla="*/ 5697668 h 6858000"/>
              <a:gd name="connsiteX463" fmla="*/ 0 w 7467600"/>
              <a:gd name="connsiteY463" fmla="*/ 5689984 h 6858000"/>
              <a:gd name="connsiteX464" fmla="*/ 0 w 7467600"/>
              <a:gd name="connsiteY464" fmla="*/ 5513472 h 6858000"/>
              <a:gd name="connsiteX465" fmla="*/ 174101 w 7467600"/>
              <a:gd name="connsiteY465" fmla="*/ 5620277 h 6858000"/>
              <a:gd name="connsiteX466" fmla="*/ 891800 w 7467600"/>
              <a:gd name="connsiteY466" fmla="*/ 6036935 h 6858000"/>
              <a:gd name="connsiteX467" fmla="*/ 1072219 w 7467600"/>
              <a:gd name="connsiteY467" fmla="*/ 6169443 h 6858000"/>
              <a:gd name="connsiteX468" fmla="*/ 1074117 w 7467600"/>
              <a:gd name="connsiteY468" fmla="*/ 6170301 h 6858000"/>
              <a:gd name="connsiteX469" fmla="*/ 1083114 w 7467600"/>
              <a:gd name="connsiteY469" fmla="*/ 6174131 h 6858000"/>
              <a:gd name="connsiteX470" fmla="*/ 1543010 w 7467600"/>
              <a:gd name="connsiteY470" fmla="*/ 6191140 h 6858000"/>
              <a:gd name="connsiteX471" fmla="*/ 1551080 w 7467600"/>
              <a:gd name="connsiteY471" fmla="*/ 6195006 h 6858000"/>
              <a:gd name="connsiteX472" fmla="*/ 2345443 w 7467600"/>
              <a:gd name="connsiteY472" fmla="*/ 5549882 h 6858000"/>
              <a:gd name="connsiteX473" fmla="*/ 1721499 w 7467600"/>
              <a:gd name="connsiteY473" fmla="*/ 5599969 h 6858000"/>
              <a:gd name="connsiteX474" fmla="*/ 767716 w 7467600"/>
              <a:gd name="connsiteY474" fmla="*/ 5472768 h 6858000"/>
              <a:gd name="connsiteX475" fmla="*/ 722147 w 7467600"/>
              <a:gd name="connsiteY475" fmla="*/ 5393091 h 6858000"/>
              <a:gd name="connsiteX476" fmla="*/ 1485552 w 7467600"/>
              <a:gd name="connsiteY476" fmla="*/ 5313202 h 6858000"/>
              <a:gd name="connsiteX477" fmla="*/ 2143004 w 7467600"/>
              <a:gd name="connsiteY477" fmla="*/ 5402420 h 6858000"/>
              <a:gd name="connsiteX478" fmla="*/ 1933391 w 7467600"/>
              <a:gd name="connsiteY478" fmla="*/ 5156971 h 6858000"/>
              <a:gd name="connsiteX479" fmla="*/ 1827118 w 7467600"/>
              <a:gd name="connsiteY479" fmla="*/ 4968410 h 6858000"/>
              <a:gd name="connsiteX480" fmla="*/ 1837349 w 7467600"/>
              <a:gd name="connsiteY480" fmla="*/ 4956357 h 6858000"/>
              <a:gd name="connsiteX481" fmla="*/ 2162835 w 7467600"/>
              <a:gd name="connsiteY481" fmla="*/ 5187853 h 6858000"/>
              <a:gd name="connsiteX482" fmla="*/ 2257167 w 7467600"/>
              <a:gd name="connsiteY482" fmla="*/ 5462123 h 6858000"/>
              <a:gd name="connsiteX483" fmla="*/ 2261598 w 7467600"/>
              <a:gd name="connsiteY483" fmla="*/ 5467998 h 6858000"/>
              <a:gd name="connsiteX484" fmla="*/ 2437177 w 7467600"/>
              <a:gd name="connsiteY484" fmla="*/ 5479608 h 6858000"/>
              <a:gd name="connsiteX485" fmla="*/ 2445247 w 7467600"/>
              <a:gd name="connsiteY485" fmla="*/ 5483476 h 6858000"/>
              <a:gd name="connsiteX486" fmla="*/ 2743626 w 7467600"/>
              <a:gd name="connsiteY486" fmla="*/ 5304819 h 6858000"/>
              <a:gd name="connsiteX487" fmla="*/ 3048102 w 7467600"/>
              <a:gd name="connsiteY487" fmla="*/ 5150595 h 6858000"/>
              <a:gd name="connsiteX488" fmla="*/ 1799414 w 7467600"/>
              <a:gd name="connsiteY488" fmla="*/ 4694732 h 6858000"/>
              <a:gd name="connsiteX489" fmla="*/ 1771735 w 7467600"/>
              <a:gd name="connsiteY489" fmla="*/ 4619929 h 6858000"/>
              <a:gd name="connsiteX490" fmla="*/ 3104273 w 7467600"/>
              <a:gd name="connsiteY490" fmla="*/ 5076159 h 6858000"/>
              <a:gd name="connsiteX491" fmla="*/ 3113245 w 7467600"/>
              <a:gd name="connsiteY491" fmla="*/ 5090705 h 6858000"/>
              <a:gd name="connsiteX492" fmla="*/ 3126294 w 7467600"/>
              <a:gd name="connsiteY492" fmla="*/ 5114400 h 6858000"/>
              <a:gd name="connsiteX493" fmla="*/ 3937433 w 7467600"/>
              <a:gd name="connsiteY493" fmla="*/ 4830473 h 6858000"/>
              <a:gd name="connsiteX494" fmla="*/ 3590475 w 7467600"/>
              <a:gd name="connsiteY494" fmla="*/ 4597974 h 6858000"/>
              <a:gd name="connsiteX495" fmla="*/ 3100264 w 7467600"/>
              <a:gd name="connsiteY495" fmla="*/ 4579845 h 6858000"/>
              <a:gd name="connsiteX496" fmla="*/ 2183576 w 7467600"/>
              <a:gd name="connsiteY496" fmla="*/ 4227150 h 6858000"/>
              <a:gd name="connsiteX497" fmla="*/ 2151029 w 7467600"/>
              <a:gd name="connsiteY497" fmla="*/ 4146947 h 6858000"/>
              <a:gd name="connsiteX498" fmla="*/ 3563434 w 7467600"/>
              <a:gd name="connsiteY498" fmla="*/ 4469115 h 6858000"/>
              <a:gd name="connsiteX499" fmla="*/ 3177952 w 7467600"/>
              <a:gd name="connsiteY499" fmla="*/ 3657386 h 6858000"/>
              <a:gd name="connsiteX500" fmla="*/ 3189263 w 7467600"/>
              <a:gd name="connsiteY500" fmla="*/ 3625726 h 6858000"/>
              <a:gd name="connsiteX501" fmla="*/ 3560912 w 7467600"/>
              <a:gd name="connsiteY501" fmla="*/ 4079863 h 6858000"/>
              <a:gd name="connsiteX502" fmla="*/ 3626636 w 7467600"/>
              <a:gd name="connsiteY502" fmla="*/ 4512230 h 6858000"/>
              <a:gd name="connsiteX503" fmla="*/ 3653088 w 7467600"/>
              <a:gd name="connsiteY503" fmla="*/ 4521417 h 6858000"/>
              <a:gd name="connsiteX504" fmla="*/ 3988128 w 7467600"/>
              <a:gd name="connsiteY504" fmla="*/ 4817267 h 6858000"/>
              <a:gd name="connsiteX505" fmla="*/ 4830582 w 7467600"/>
              <a:gd name="connsiteY505" fmla="*/ 4676000 h 6858000"/>
              <a:gd name="connsiteX506" fmla="*/ 4830100 w 7467600"/>
              <a:gd name="connsiteY506" fmla="*/ 4675554 h 6858000"/>
              <a:gd name="connsiteX507" fmla="*/ 4036318 w 7467600"/>
              <a:gd name="connsiteY507" fmla="*/ 4147013 h 6858000"/>
              <a:gd name="connsiteX508" fmla="*/ 3432098 w 7467600"/>
              <a:gd name="connsiteY508" fmla="*/ 3537312 h 6858000"/>
              <a:gd name="connsiteX509" fmla="*/ 3446761 w 7467600"/>
              <a:gd name="connsiteY509" fmla="*/ 3461278 h 6858000"/>
              <a:gd name="connsiteX510" fmla="*/ 4419733 w 7467600"/>
              <a:gd name="connsiteY510" fmla="*/ 3963555 h 6858000"/>
              <a:gd name="connsiteX511" fmla="*/ 4781371 w 7467600"/>
              <a:gd name="connsiteY511" fmla="*/ 4458604 h 6858000"/>
              <a:gd name="connsiteX512" fmla="*/ 4780440 w 7467600"/>
              <a:gd name="connsiteY512" fmla="*/ 4470290 h 6858000"/>
              <a:gd name="connsiteX513" fmla="*/ 4898954 w 7467600"/>
              <a:gd name="connsiteY513" fmla="*/ 4662092 h 6858000"/>
              <a:gd name="connsiteX514" fmla="*/ 4900699 w 7467600"/>
              <a:gd name="connsiteY514" fmla="*/ 4670867 h 6858000"/>
              <a:gd name="connsiteX515" fmla="*/ 5714511 w 7467600"/>
              <a:gd name="connsiteY515" fmla="*/ 4663483 h 6858000"/>
              <a:gd name="connsiteX516" fmla="*/ 5464793 w 7467600"/>
              <a:gd name="connsiteY516" fmla="*/ 4393556 h 6858000"/>
              <a:gd name="connsiteX517" fmla="*/ 5461897 w 7467600"/>
              <a:gd name="connsiteY517" fmla="*/ 4390879 h 6858000"/>
              <a:gd name="connsiteX518" fmla="*/ 4294126 w 7467600"/>
              <a:gd name="connsiteY518" fmla="*/ 3303048 h 6858000"/>
              <a:gd name="connsiteX519" fmla="*/ 4305321 w 7467600"/>
              <a:gd name="connsiteY519" fmla="*/ 3256953 h 6858000"/>
              <a:gd name="connsiteX520" fmla="*/ 4949299 w 7467600"/>
              <a:gd name="connsiteY520" fmla="*/ 3766336 h 6858000"/>
              <a:gd name="connsiteX521" fmla="*/ 5291452 w 7467600"/>
              <a:gd name="connsiteY521" fmla="*/ 4076801 h 6858000"/>
              <a:gd name="connsiteX522" fmla="*/ 5434998 w 7467600"/>
              <a:gd name="connsiteY522" fmla="*/ 4254100 h 6858000"/>
              <a:gd name="connsiteX523" fmla="*/ 5351015 w 7467600"/>
              <a:gd name="connsiteY523" fmla="*/ 3760989 h 6858000"/>
              <a:gd name="connsiteX524" fmla="*/ 5413780 w 7467600"/>
              <a:gd name="connsiteY524" fmla="*/ 2966265 h 6858000"/>
              <a:gd name="connsiteX525" fmla="*/ 5425627 w 7467600"/>
              <a:gd name="connsiteY525" fmla="*/ 2954192 h 6858000"/>
              <a:gd name="connsiteX526" fmla="*/ 6604735 w 7467600"/>
              <a:gd name="connsiteY526" fmla="*/ 2041381 h 6858000"/>
              <a:gd name="connsiteX527" fmla="*/ 7204487 w 7467600"/>
              <a:gd name="connsiteY527" fmla="*/ 2742112 h 6858000"/>
              <a:gd name="connsiteX528" fmla="*/ 7131592 w 7467600"/>
              <a:gd name="connsiteY528" fmla="*/ 2672096 h 6858000"/>
              <a:gd name="connsiteX529" fmla="*/ 6996344 w 7467600"/>
              <a:gd name="connsiteY529" fmla="*/ 2518310 h 6858000"/>
              <a:gd name="connsiteX530" fmla="*/ 6735495 w 7467600"/>
              <a:gd name="connsiteY530" fmla="*/ 2196890 h 6858000"/>
              <a:gd name="connsiteX531" fmla="*/ 6721901 w 7467600"/>
              <a:gd name="connsiteY531" fmla="*/ 2179274 h 6858000"/>
              <a:gd name="connsiteX532" fmla="*/ 6604735 w 7467600"/>
              <a:gd name="connsiteY532" fmla="*/ 2041381 h 6858000"/>
              <a:gd name="connsiteX533" fmla="*/ 6591670 w 7467600"/>
              <a:gd name="connsiteY533" fmla="*/ 1988277 h 6858000"/>
              <a:gd name="connsiteX534" fmla="*/ 6747349 w 7467600"/>
              <a:gd name="connsiteY534" fmla="*/ 2160069 h 6858000"/>
              <a:gd name="connsiteX535" fmla="*/ 6760943 w 7467600"/>
              <a:gd name="connsiteY535" fmla="*/ 2177686 h 6858000"/>
              <a:gd name="connsiteX536" fmla="*/ 7021065 w 7467600"/>
              <a:gd name="connsiteY536" fmla="*/ 2498102 h 6858000"/>
              <a:gd name="connsiteX537" fmla="*/ 7155223 w 7467600"/>
              <a:gd name="connsiteY537" fmla="*/ 2650386 h 6858000"/>
              <a:gd name="connsiteX538" fmla="*/ 7203167 w 7467600"/>
              <a:gd name="connsiteY538" fmla="*/ 2697288 h 6858000"/>
              <a:gd name="connsiteX539" fmla="*/ 6937703 w 7467600"/>
              <a:gd name="connsiteY539" fmla="*/ 2321981 h 6858000"/>
              <a:gd name="connsiteX540" fmla="*/ 6591670 w 7467600"/>
              <a:gd name="connsiteY540" fmla="*/ 1988277 h 6858000"/>
              <a:gd name="connsiteX541" fmla="*/ 5798671 w 7467600"/>
              <a:gd name="connsiteY541" fmla="*/ 1981601 h 6858000"/>
              <a:gd name="connsiteX542" fmla="*/ 5754709 w 7467600"/>
              <a:gd name="connsiteY542" fmla="*/ 2071454 h 6858000"/>
              <a:gd name="connsiteX543" fmla="*/ 5763044 w 7467600"/>
              <a:gd name="connsiteY543" fmla="*/ 2842206 h 6858000"/>
              <a:gd name="connsiteX544" fmla="*/ 5764974 w 7467600"/>
              <a:gd name="connsiteY544" fmla="*/ 2799609 h 6858000"/>
              <a:gd name="connsiteX545" fmla="*/ 5767665 w 7467600"/>
              <a:gd name="connsiteY545" fmla="*/ 2666409 h 6858000"/>
              <a:gd name="connsiteX546" fmla="*/ 5763055 w 7467600"/>
              <a:gd name="connsiteY546" fmla="*/ 2579705 h 6858000"/>
              <a:gd name="connsiteX547" fmla="*/ 5758079 w 7467600"/>
              <a:gd name="connsiteY547" fmla="*/ 2492508 h 6858000"/>
              <a:gd name="connsiteX548" fmla="*/ 5779325 w 7467600"/>
              <a:gd name="connsiteY548" fmla="*/ 2197069 h 6858000"/>
              <a:gd name="connsiteX549" fmla="*/ 5798671 w 7467600"/>
              <a:gd name="connsiteY549" fmla="*/ 1981601 h 6858000"/>
              <a:gd name="connsiteX550" fmla="*/ 5829202 w 7467600"/>
              <a:gd name="connsiteY550" fmla="*/ 1971679 h 6858000"/>
              <a:gd name="connsiteX551" fmla="*/ 5809558 w 7467600"/>
              <a:gd name="connsiteY551" fmla="*/ 2198043 h 6858000"/>
              <a:gd name="connsiteX552" fmla="*/ 5788653 w 7467600"/>
              <a:gd name="connsiteY552" fmla="*/ 2489430 h 6858000"/>
              <a:gd name="connsiteX553" fmla="*/ 5793439 w 7467600"/>
              <a:gd name="connsiteY553" fmla="*/ 2575235 h 6858000"/>
              <a:gd name="connsiteX554" fmla="*/ 5796837 w 7467600"/>
              <a:gd name="connsiteY554" fmla="*/ 2637633 h 6858000"/>
              <a:gd name="connsiteX555" fmla="*/ 5818614 w 7467600"/>
              <a:gd name="connsiteY555" fmla="*/ 2473055 h 6858000"/>
              <a:gd name="connsiteX556" fmla="*/ 5829202 w 7467600"/>
              <a:gd name="connsiteY556" fmla="*/ 1971679 h 6858000"/>
              <a:gd name="connsiteX557" fmla="*/ 5911389 w 7467600"/>
              <a:gd name="connsiteY557" fmla="*/ 1898371 h 6858000"/>
              <a:gd name="connsiteX558" fmla="*/ 6237627 w 7467600"/>
              <a:gd name="connsiteY558" fmla="*/ 2231921 h 6858000"/>
              <a:gd name="connsiteX559" fmla="*/ 5911389 w 7467600"/>
              <a:gd name="connsiteY559" fmla="*/ 1898371 h 6858000"/>
              <a:gd name="connsiteX560" fmla="*/ 6944437 w 7467600"/>
              <a:gd name="connsiteY560" fmla="*/ 1575402 h 6858000"/>
              <a:gd name="connsiteX561" fmla="*/ 6304730 w 7467600"/>
              <a:gd name="connsiteY561" fmla="*/ 1766654 h 6858000"/>
              <a:gd name="connsiteX562" fmla="*/ 6944437 w 7467600"/>
              <a:gd name="connsiteY562" fmla="*/ 1575402 h 6858000"/>
              <a:gd name="connsiteX563" fmla="*/ 7019523 w 7467600"/>
              <a:gd name="connsiteY563" fmla="*/ 1519450 h 6858000"/>
              <a:gd name="connsiteX564" fmla="*/ 6298091 w 7467600"/>
              <a:gd name="connsiteY564" fmla="*/ 1737122 h 6858000"/>
              <a:gd name="connsiteX565" fmla="*/ 7019523 w 7467600"/>
              <a:gd name="connsiteY565" fmla="*/ 1519450 h 6858000"/>
              <a:gd name="connsiteX566" fmla="*/ 2399523 w 7467600"/>
              <a:gd name="connsiteY566" fmla="*/ 1428234 h 6858000"/>
              <a:gd name="connsiteX567" fmla="*/ 2224982 w 7467600"/>
              <a:gd name="connsiteY567" fmla="*/ 1826201 h 6858000"/>
              <a:gd name="connsiteX568" fmla="*/ 2096099 w 7467600"/>
              <a:gd name="connsiteY568" fmla="*/ 2345900 h 6858000"/>
              <a:gd name="connsiteX569" fmla="*/ 2283317 w 7467600"/>
              <a:gd name="connsiteY569" fmla="*/ 1796925 h 6858000"/>
              <a:gd name="connsiteX570" fmla="*/ 2399523 w 7467600"/>
              <a:gd name="connsiteY570" fmla="*/ 1428234 h 6858000"/>
              <a:gd name="connsiteX571" fmla="*/ 2448558 w 7467600"/>
              <a:gd name="connsiteY571" fmla="*/ 1373435 h 6858000"/>
              <a:gd name="connsiteX572" fmla="*/ 2312521 w 7467600"/>
              <a:gd name="connsiteY572" fmla="*/ 1806140 h 6858000"/>
              <a:gd name="connsiteX573" fmla="*/ 2127533 w 7467600"/>
              <a:gd name="connsiteY573" fmla="*/ 2348380 h 6858000"/>
              <a:gd name="connsiteX574" fmla="*/ 2358080 w 7467600"/>
              <a:gd name="connsiteY574" fmla="*/ 1866134 h 6858000"/>
              <a:gd name="connsiteX575" fmla="*/ 2407436 w 7467600"/>
              <a:gd name="connsiteY575" fmla="*/ 1651070 h 6858000"/>
              <a:gd name="connsiteX576" fmla="*/ 2448558 w 7467600"/>
              <a:gd name="connsiteY576" fmla="*/ 1373435 h 6858000"/>
              <a:gd name="connsiteX577" fmla="*/ 278707 w 7467600"/>
              <a:gd name="connsiteY577" fmla="*/ 1352270 h 6858000"/>
              <a:gd name="connsiteX578" fmla="*/ 321570 w 7467600"/>
              <a:gd name="connsiteY578" fmla="*/ 1861610 h 6858000"/>
              <a:gd name="connsiteX579" fmla="*/ 294281 w 7467600"/>
              <a:gd name="connsiteY579" fmla="*/ 1440658 h 6858000"/>
              <a:gd name="connsiteX580" fmla="*/ 278707 w 7467600"/>
              <a:gd name="connsiteY580" fmla="*/ 1352270 h 6858000"/>
              <a:gd name="connsiteX581" fmla="*/ 1423821 w 7467600"/>
              <a:gd name="connsiteY581" fmla="*/ 1351958 h 6858000"/>
              <a:gd name="connsiteX582" fmla="*/ 1638521 w 7467600"/>
              <a:gd name="connsiteY582" fmla="*/ 1908470 h 6858000"/>
              <a:gd name="connsiteX583" fmla="*/ 1754199 w 7467600"/>
              <a:gd name="connsiteY583" fmla="*/ 2149284 h 6858000"/>
              <a:gd name="connsiteX584" fmla="*/ 1908359 w 7467600"/>
              <a:gd name="connsiteY584" fmla="*/ 2364988 h 6858000"/>
              <a:gd name="connsiteX585" fmla="*/ 1647661 w 7467600"/>
              <a:gd name="connsiteY585" fmla="*/ 1825945 h 6858000"/>
              <a:gd name="connsiteX586" fmla="*/ 1423821 w 7467600"/>
              <a:gd name="connsiteY586" fmla="*/ 1351958 h 6858000"/>
              <a:gd name="connsiteX587" fmla="*/ 1431890 w 7467600"/>
              <a:gd name="connsiteY587" fmla="*/ 1306475 h 6858000"/>
              <a:gd name="connsiteX588" fmla="*/ 1507597 w 7467600"/>
              <a:gd name="connsiteY588" fmla="*/ 1446132 h 6858000"/>
              <a:gd name="connsiteX589" fmla="*/ 1674586 w 7467600"/>
              <a:gd name="connsiteY589" fmla="*/ 1813832 h 6858000"/>
              <a:gd name="connsiteX590" fmla="*/ 1815950 w 7467600"/>
              <a:gd name="connsiteY590" fmla="*/ 2128564 h 6858000"/>
              <a:gd name="connsiteX591" fmla="*/ 1984242 w 7467600"/>
              <a:gd name="connsiteY591" fmla="*/ 2430829 h 6858000"/>
              <a:gd name="connsiteX592" fmla="*/ 2014023 w 7467600"/>
              <a:gd name="connsiteY592" fmla="*/ 2450995 h 6858000"/>
              <a:gd name="connsiteX593" fmla="*/ 1747337 w 7467600"/>
              <a:gd name="connsiteY593" fmla="*/ 1855264 h 6858000"/>
              <a:gd name="connsiteX594" fmla="*/ 1533749 w 7467600"/>
              <a:gd name="connsiteY594" fmla="*/ 1478656 h 6858000"/>
              <a:gd name="connsiteX595" fmla="*/ 1431890 w 7467600"/>
              <a:gd name="connsiteY595" fmla="*/ 1306475 h 6858000"/>
              <a:gd name="connsiteX596" fmla="*/ 5052692 w 7467600"/>
              <a:gd name="connsiteY596" fmla="*/ 1292994 h 6858000"/>
              <a:gd name="connsiteX597" fmla="*/ 5200661 w 7467600"/>
              <a:gd name="connsiteY597" fmla="*/ 1635186 h 6858000"/>
              <a:gd name="connsiteX598" fmla="*/ 5297138 w 7467600"/>
              <a:gd name="connsiteY598" fmla="*/ 1906351 h 6858000"/>
              <a:gd name="connsiteX599" fmla="*/ 5052692 w 7467600"/>
              <a:gd name="connsiteY599" fmla="*/ 1292994 h 6858000"/>
              <a:gd name="connsiteX600" fmla="*/ 5009948 w 7467600"/>
              <a:gd name="connsiteY600" fmla="*/ 1273619 h 6858000"/>
              <a:gd name="connsiteX601" fmla="*/ 5121777 w 7467600"/>
              <a:gd name="connsiteY601" fmla="*/ 1654213 h 6858000"/>
              <a:gd name="connsiteX602" fmla="*/ 5293545 w 7467600"/>
              <a:gd name="connsiteY602" fmla="*/ 2072247 h 6858000"/>
              <a:gd name="connsiteX603" fmla="*/ 5294042 w 7467600"/>
              <a:gd name="connsiteY603" fmla="*/ 2065019 h 6858000"/>
              <a:gd name="connsiteX604" fmla="*/ 5171936 w 7467600"/>
              <a:gd name="connsiteY604" fmla="*/ 1647613 h 6858000"/>
              <a:gd name="connsiteX605" fmla="*/ 5009948 w 7467600"/>
              <a:gd name="connsiteY605" fmla="*/ 1273619 h 6858000"/>
              <a:gd name="connsiteX606" fmla="*/ 655236 w 7467600"/>
              <a:gd name="connsiteY606" fmla="*/ 1268632 h 6858000"/>
              <a:gd name="connsiteX607" fmla="*/ 839521 w 7467600"/>
              <a:gd name="connsiteY607" fmla="*/ 1685315 h 6858000"/>
              <a:gd name="connsiteX608" fmla="*/ 1109416 w 7467600"/>
              <a:gd name="connsiteY608" fmla="*/ 2061663 h 6858000"/>
              <a:gd name="connsiteX609" fmla="*/ 1298300 w 7467600"/>
              <a:gd name="connsiteY609" fmla="*/ 2247742 h 6858000"/>
              <a:gd name="connsiteX610" fmla="*/ 1125871 w 7467600"/>
              <a:gd name="connsiteY610" fmla="*/ 1989513 h 6858000"/>
              <a:gd name="connsiteX611" fmla="*/ 981574 w 7467600"/>
              <a:gd name="connsiteY611" fmla="*/ 1783157 h 6858000"/>
              <a:gd name="connsiteX612" fmla="*/ 922198 w 7467600"/>
              <a:gd name="connsiteY612" fmla="*/ 1677437 h 6858000"/>
              <a:gd name="connsiteX613" fmla="*/ 869293 w 7467600"/>
              <a:gd name="connsiteY613" fmla="*/ 1583214 h 6858000"/>
              <a:gd name="connsiteX614" fmla="*/ 751431 w 7467600"/>
              <a:gd name="connsiteY614" fmla="*/ 1405731 h 6858000"/>
              <a:gd name="connsiteX615" fmla="*/ 655236 w 7467600"/>
              <a:gd name="connsiteY615" fmla="*/ 1268632 h 6858000"/>
              <a:gd name="connsiteX616" fmla="*/ 6516292 w 7467600"/>
              <a:gd name="connsiteY616" fmla="*/ 1263064 h 6858000"/>
              <a:gd name="connsiteX617" fmla="*/ 5736320 w 7467600"/>
              <a:gd name="connsiteY617" fmla="*/ 1501803 h 6858000"/>
              <a:gd name="connsiteX618" fmla="*/ 6516292 w 7467600"/>
              <a:gd name="connsiteY618" fmla="*/ 1263064 h 6858000"/>
              <a:gd name="connsiteX619" fmla="*/ 291466 w 7467600"/>
              <a:gd name="connsiteY619" fmla="*/ 1250369 h 6858000"/>
              <a:gd name="connsiteX620" fmla="*/ 323180 w 7467600"/>
              <a:gd name="connsiteY620" fmla="*/ 1435283 h 6858000"/>
              <a:gd name="connsiteX621" fmla="*/ 349381 w 7467600"/>
              <a:gd name="connsiteY621" fmla="*/ 1875041 h 6858000"/>
              <a:gd name="connsiteX622" fmla="*/ 374363 w 7467600"/>
              <a:gd name="connsiteY622" fmla="*/ 1506494 h 6858000"/>
              <a:gd name="connsiteX623" fmla="*/ 302168 w 7467600"/>
              <a:gd name="connsiteY623" fmla="*/ 1274495 h 6858000"/>
              <a:gd name="connsiteX624" fmla="*/ 291466 w 7467600"/>
              <a:gd name="connsiteY624" fmla="*/ 1250369 h 6858000"/>
              <a:gd name="connsiteX625" fmla="*/ 678222 w 7467600"/>
              <a:gd name="connsiteY625" fmla="*/ 1248670 h 6858000"/>
              <a:gd name="connsiteX626" fmla="*/ 775536 w 7467600"/>
              <a:gd name="connsiteY626" fmla="*/ 1388015 h 6858000"/>
              <a:gd name="connsiteX627" fmla="*/ 894529 w 7467600"/>
              <a:gd name="connsiteY627" fmla="*/ 1567739 h 6858000"/>
              <a:gd name="connsiteX628" fmla="*/ 948000 w 7467600"/>
              <a:gd name="connsiteY628" fmla="*/ 1663088 h 6858000"/>
              <a:gd name="connsiteX629" fmla="*/ 1006812 w 7467600"/>
              <a:gd name="connsiteY629" fmla="*/ 1767683 h 6858000"/>
              <a:gd name="connsiteX630" fmla="*/ 1149133 w 7467600"/>
              <a:gd name="connsiteY630" fmla="*/ 1971513 h 6858000"/>
              <a:gd name="connsiteX631" fmla="*/ 1333952 w 7467600"/>
              <a:gd name="connsiteY631" fmla="*/ 2251620 h 6858000"/>
              <a:gd name="connsiteX632" fmla="*/ 1337329 w 7467600"/>
              <a:gd name="connsiteY632" fmla="*/ 2258350 h 6858000"/>
              <a:gd name="connsiteX633" fmla="*/ 1014726 w 7467600"/>
              <a:gd name="connsiteY633" fmla="*/ 1615556 h 6858000"/>
              <a:gd name="connsiteX634" fmla="*/ 678222 w 7467600"/>
              <a:gd name="connsiteY634" fmla="*/ 1248670 h 6858000"/>
              <a:gd name="connsiteX635" fmla="*/ 6691602 w 7467600"/>
              <a:gd name="connsiteY635" fmla="*/ 1140573 h 6858000"/>
              <a:gd name="connsiteX636" fmla="*/ 6571100 w 7467600"/>
              <a:gd name="connsiteY636" fmla="*/ 1183662 h 6858000"/>
              <a:gd name="connsiteX637" fmla="*/ 6241687 w 7467600"/>
              <a:gd name="connsiteY637" fmla="*/ 1257600 h 6858000"/>
              <a:gd name="connsiteX638" fmla="*/ 5693009 w 7467600"/>
              <a:gd name="connsiteY638" fmla="*/ 1478256 h 6858000"/>
              <a:gd name="connsiteX639" fmla="*/ 6548420 w 7467600"/>
              <a:gd name="connsiteY639" fmla="*/ 1214599 h 6858000"/>
              <a:gd name="connsiteX640" fmla="*/ 6605473 w 7467600"/>
              <a:gd name="connsiteY640" fmla="*/ 1184686 h 6858000"/>
              <a:gd name="connsiteX641" fmla="*/ 6691602 w 7467600"/>
              <a:gd name="connsiteY641" fmla="*/ 1140573 h 6858000"/>
              <a:gd name="connsiteX642" fmla="*/ 4002475 w 7467600"/>
              <a:gd name="connsiteY642" fmla="*/ 1037802 h 6858000"/>
              <a:gd name="connsiteX643" fmla="*/ 4000324 w 7467600"/>
              <a:gd name="connsiteY643" fmla="*/ 1039362 h 6858000"/>
              <a:gd name="connsiteX644" fmla="*/ 4002862 w 7467600"/>
              <a:gd name="connsiteY644" fmla="*/ 1042866 h 6858000"/>
              <a:gd name="connsiteX645" fmla="*/ 4002475 w 7467600"/>
              <a:gd name="connsiteY645" fmla="*/ 1037802 h 6858000"/>
              <a:gd name="connsiteX646" fmla="*/ 506322 w 7467600"/>
              <a:gd name="connsiteY646" fmla="*/ 1020997 h 6858000"/>
              <a:gd name="connsiteX647" fmla="*/ 533068 w 7467600"/>
              <a:gd name="connsiteY647" fmla="*/ 1029409 h 6858000"/>
              <a:gd name="connsiteX648" fmla="*/ 1232525 w 7467600"/>
              <a:gd name="connsiteY648" fmla="*/ 1804675 h 6858000"/>
              <a:gd name="connsiteX649" fmla="*/ 1388858 w 7467600"/>
              <a:gd name="connsiteY649" fmla="*/ 2368011 h 6858000"/>
              <a:gd name="connsiteX650" fmla="*/ 1384098 w 7467600"/>
              <a:gd name="connsiteY650" fmla="*/ 2378125 h 6858000"/>
              <a:gd name="connsiteX651" fmla="*/ 1425393 w 7467600"/>
              <a:gd name="connsiteY651" fmla="*/ 2589124 h 6858000"/>
              <a:gd name="connsiteX652" fmla="*/ 1424001 w 7467600"/>
              <a:gd name="connsiteY652" fmla="*/ 2597541 h 6858000"/>
              <a:gd name="connsiteX653" fmla="*/ 2152729 w 7467600"/>
              <a:gd name="connsiteY653" fmla="*/ 2864487 h 6858000"/>
              <a:gd name="connsiteX654" fmla="*/ 2020609 w 7467600"/>
              <a:gd name="connsiteY654" fmla="*/ 2539671 h 6858000"/>
              <a:gd name="connsiteX655" fmla="*/ 2018920 w 7467600"/>
              <a:gd name="connsiteY655" fmla="*/ 2536309 h 6858000"/>
              <a:gd name="connsiteX656" fmla="*/ 1342441 w 7467600"/>
              <a:gd name="connsiteY656" fmla="*/ 1173017 h 6858000"/>
              <a:gd name="connsiteX657" fmla="*/ 1367925 w 7467600"/>
              <a:gd name="connsiteY657" fmla="*/ 1135648 h 6858000"/>
              <a:gd name="connsiteX658" fmla="*/ 1771401 w 7467600"/>
              <a:gd name="connsiteY658" fmla="*/ 1806673 h 6858000"/>
              <a:gd name="connsiteX659" fmla="*/ 1972385 w 7467600"/>
              <a:gd name="connsiteY659" fmla="*/ 2198735 h 6858000"/>
              <a:gd name="connsiteX660" fmla="*/ 2040892 w 7467600"/>
              <a:gd name="connsiteY660" fmla="*/ 2405205 h 6858000"/>
              <a:gd name="connsiteX661" fmla="*/ 2131689 w 7467600"/>
              <a:gd name="connsiteY661" fmla="*/ 1936926 h 6858000"/>
              <a:gd name="connsiteX662" fmla="*/ 2454820 w 7467600"/>
              <a:gd name="connsiteY662" fmla="*/ 1248808 h 6858000"/>
              <a:gd name="connsiteX663" fmla="*/ 2492512 w 7467600"/>
              <a:gd name="connsiteY663" fmla="*/ 1302920 h 6858000"/>
              <a:gd name="connsiteX664" fmla="*/ 2081216 w 7467600"/>
              <a:gd name="connsiteY664" fmla="*/ 2527513 h 6858000"/>
              <a:gd name="connsiteX665" fmla="*/ 2081211 w 7467600"/>
              <a:gd name="connsiteY665" fmla="*/ 2528916 h 6858000"/>
              <a:gd name="connsiteX666" fmla="*/ 2199067 w 7467600"/>
              <a:gd name="connsiteY666" fmla="*/ 2884061 h 6858000"/>
              <a:gd name="connsiteX667" fmla="*/ 3192586 w 7467600"/>
              <a:gd name="connsiteY667" fmla="*/ 3411496 h 6858000"/>
              <a:gd name="connsiteX668" fmla="*/ 3182620 w 7467600"/>
              <a:gd name="connsiteY668" fmla="*/ 3483279 h 6858000"/>
              <a:gd name="connsiteX669" fmla="*/ 2435119 w 7467600"/>
              <a:gd name="connsiteY669" fmla="*/ 3080173 h 6858000"/>
              <a:gd name="connsiteX670" fmla="*/ 2410152 w 7467600"/>
              <a:gd name="connsiteY670" fmla="*/ 3063751 h 6858000"/>
              <a:gd name="connsiteX671" fmla="*/ 2408099 w 7467600"/>
              <a:gd name="connsiteY671" fmla="*/ 3064403 h 6858000"/>
              <a:gd name="connsiteX672" fmla="*/ 2407218 w 7467600"/>
              <a:gd name="connsiteY672" fmla="*/ 3070324 h 6858000"/>
              <a:gd name="connsiteX673" fmla="*/ 2380138 w 7467600"/>
              <a:gd name="connsiteY673" fmla="*/ 3099341 h 6858000"/>
              <a:gd name="connsiteX674" fmla="*/ 1765923 w 7467600"/>
              <a:gd name="connsiteY674" fmla="*/ 3581043 h 6858000"/>
              <a:gd name="connsiteX675" fmla="*/ 1702258 w 7467600"/>
              <a:gd name="connsiteY675" fmla="*/ 3612286 h 6858000"/>
              <a:gd name="connsiteX676" fmla="*/ 1538370 w 7467600"/>
              <a:gd name="connsiteY676" fmla="*/ 3811804 h 6858000"/>
              <a:gd name="connsiteX677" fmla="*/ 542867 w 7467600"/>
              <a:gd name="connsiteY677" fmla="*/ 4944092 h 6858000"/>
              <a:gd name="connsiteX678" fmla="*/ 515800 w 7467600"/>
              <a:gd name="connsiteY678" fmla="*/ 4862180 h 6858000"/>
              <a:gd name="connsiteX679" fmla="*/ 909145 w 7467600"/>
              <a:gd name="connsiteY679" fmla="*/ 4199225 h 6858000"/>
              <a:gd name="connsiteX680" fmla="*/ 1214067 w 7467600"/>
              <a:gd name="connsiteY680" fmla="*/ 3908561 h 6858000"/>
              <a:gd name="connsiteX681" fmla="*/ 640967 w 7467600"/>
              <a:gd name="connsiteY681" fmla="*/ 4105601 h 6858000"/>
              <a:gd name="connsiteX682" fmla="*/ 112563 w 7467600"/>
              <a:gd name="connsiteY682" fmla="*/ 4396952 h 6858000"/>
              <a:gd name="connsiteX683" fmla="*/ 0 w 7467600"/>
              <a:gd name="connsiteY683" fmla="*/ 4466006 h 6858000"/>
              <a:gd name="connsiteX684" fmla="*/ 0 w 7467600"/>
              <a:gd name="connsiteY684" fmla="*/ 4233763 h 6858000"/>
              <a:gd name="connsiteX685" fmla="*/ 36881 w 7467600"/>
              <a:gd name="connsiteY685" fmla="*/ 4200118 h 6858000"/>
              <a:gd name="connsiteX686" fmla="*/ 910534 w 7467600"/>
              <a:gd name="connsiteY686" fmla="*/ 3629753 h 6858000"/>
              <a:gd name="connsiteX687" fmla="*/ 1578717 w 7467600"/>
              <a:gd name="connsiteY687" fmla="*/ 3575982 h 6858000"/>
              <a:gd name="connsiteX688" fmla="*/ 2338780 w 7467600"/>
              <a:gd name="connsiteY688" fmla="*/ 3033725 h 6858000"/>
              <a:gd name="connsiteX689" fmla="*/ 1807991 w 7467600"/>
              <a:gd name="connsiteY689" fmla="*/ 2807184 h 6858000"/>
              <a:gd name="connsiteX690" fmla="*/ 1416358 w 7467600"/>
              <a:gd name="connsiteY690" fmla="*/ 3112571 h 6858000"/>
              <a:gd name="connsiteX691" fmla="*/ 939066 w 7467600"/>
              <a:gd name="connsiteY691" fmla="*/ 3378798 h 6858000"/>
              <a:gd name="connsiteX692" fmla="*/ 115099 w 7467600"/>
              <a:gd name="connsiteY692" fmla="*/ 3607650 h 6858000"/>
              <a:gd name="connsiteX693" fmla="*/ 97284 w 7467600"/>
              <a:gd name="connsiteY693" fmla="*/ 3520393 h 6858000"/>
              <a:gd name="connsiteX694" fmla="*/ 922050 w 7467600"/>
              <a:gd name="connsiteY694" fmla="*/ 3074867 h 6858000"/>
              <a:gd name="connsiteX695" fmla="*/ 1405265 w 7467600"/>
              <a:gd name="connsiteY695" fmla="*/ 3016319 h 6858000"/>
              <a:gd name="connsiteX696" fmla="*/ 1407512 w 7467600"/>
              <a:gd name="connsiteY696" fmla="*/ 3018001 h 6858000"/>
              <a:gd name="connsiteX697" fmla="*/ 1726266 w 7467600"/>
              <a:gd name="connsiteY697" fmla="*/ 2777274 h 6858000"/>
              <a:gd name="connsiteX698" fmla="*/ 625390 w 7467600"/>
              <a:gd name="connsiteY698" fmla="*/ 2514541 h 6858000"/>
              <a:gd name="connsiteX699" fmla="*/ 619799 w 7467600"/>
              <a:gd name="connsiteY699" fmla="*/ 2527180 h 6858000"/>
              <a:gd name="connsiteX700" fmla="*/ 310030 w 7467600"/>
              <a:gd name="connsiteY700" fmla="*/ 2771818 h 6858000"/>
              <a:gd name="connsiteX701" fmla="*/ 173877 w 7467600"/>
              <a:gd name="connsiteY701" fmla="*/ 2937056 h 6858000"/>
              <a:gd name="connsiteX702" fmla="*/ 77889 w 7467600"/>
              <a:gd name="connsiteY702" fmla="*/ 3138440 h 6858000"/>
              <a:gd name="connsiteX703" fmla="*/ 0 w 7467600"/>
              <a:gd name="connsiteY703" fmla="*/ 3271395 h 6858000"/>
              <a:gd name="connsiteX704" fmla="*/ 0 w 7467600"/>
              <a:gd name="connsiteY704" fmla="*/ 3153002 h 6858000"/>
              <a:gd name="connsiteX705" fmla="*/ 2386 w 7467600"/>
              <a:gd name="connsiteY705" fmla="*/ 3149203 h 6858000"/>
              <a:gd name="connsiteX706" fmla="*/ 89753 w 7467600"/>
              <a:gd name="connsiteY706" fmla="*/ 2987702 h 6858000"/>
              <a:gd name="connsiteX707" fmla="*/ 76869 w 7467600"/>
              <a:gd name="connsiteY707" fmla="*/ 3005404 h 6858000"/>
              <a:gd name="connsiteX708" fmla="*/ 32049 w 7467600"/>
              <a:gd name="connsiteY708" fmla="*/ 3065814 h 6858000"/>
              <a:gd name="connsiteX709" fmla="*/ 0 w 7467600"/>
              <a:gd name="connsiteY709" fmla="*/ 3108744 h 6858000"/>
              <a:gd name="connsiteX710" fmla="*/ 0 w 7467600"/>
              <a:gd name="connsiteY710" fmla="*/ 3058059 h 6858000"/>
              <a:gd name="connsiteX711" fmla="*/ 7610 w 7467600"/>
              <a:gd name="connsiteY711" fmla="*/ 3047889 h 6858000"/>
              <a:gd name="connsiteX712" fmla="*/ 52419 w 7467600"/>
              <a:gd name="connsiteY712" fmla="*/ 2987479 h 6858000"/>
              <a:gd name="connsiteX713" fmla="*/ 59142 w 7467600"/>
              <a:gd name="connsiteY713" fmla="*/ 2978488 h 6858000"/>
              <a:gd name="connsiteX714" fmla="*/ 0 w 7467600"/>
              <a:gd name="connsiteY714" fmla="*/ 3015334 h 6858000"/>
              <a:gd name="connsiteX715" fmla="*/ 0 w 7467600"/>
              <a:gd name="connsiteY715" fmla="*/ 2914286 h 6858000"/>
              <a:gd name="connsiteX716" fmla="*/ 36383 w 7467600"/>
              <a:gd name="connsiteY716" fmla="*/ 2901128 h 6858000"/>
              <a:gd name="connsiteX717" fmla="*/ 156329 w 7467600"/>
              <a:gd name="connsiteY717" fmla="*/ 2840533 h 6858000"/>
              <a:gd name="connsiteX718" fmla="*/ 358355 w 7467600"/>
              <a:gd name="connsiteY718" fmla="*/ 2620471 h 6858000"/>
              <a:gd name="connsiteX719" fmla="*/ 510577 w 7467600"/>
              <a:gd name="connsiteY719" fmla="*/ 2501244 h 6858000"/>
              <a:gd name="connsiteX720" fmla="*/ 211967 w 7467600"/>
              <a:gd name="connsiteY720" fmla="*/ 2479171 h 6858000"/>
              <a:gd name="connsiteX721" fmla="*/ 0 w 7467600"/>
              <a:gd name="connsiteY721" fmla="*/ 2476398 h 6858000"/>
              <a:gd name="connsiteX722" fmla="*/ 0 w 7467600"/>
              <a:gd name="connsiteY722" fmla="*/ 2389189 h 6858000"/>
              <a:gd name="connsiteX723" fmla="*/ 103062 w 7467600"/>
              <a:gd name="connsiteY723" fmla="*/ 2389518 h 6858000"/>
              <a:gd name="connsiteX724" fmla="*/ 510734 w 7467600"/>
              <a:gd name="connsiteY724" fmla="*/ 2416201 h 6858000"/>
              <a:gd name="connsiteX725" fmla="*/ 279257 w 7467600"/>
              <a:gd name="connsiteY725" fmla="*/ 2092102 h 6858000"/>
              <a:gd name="connsiteX726" fmla="*/ 65265 w 7467600"/>
              <a:gd name="connsiteY726" fmla="*/ 2006049 h 6858000"/>
              <a:gd name="connsiteX727" fmla="*/ 0 w 7467600"/>
              <a:gd name="connsiteY727" fmla="*/ 1982532 h 6858000"/>
              <a:gd name="connsiteX728" fmla="*/ 0 w 7467600"/>
              <a:gd name="connsiteY728" fmla="*/ 1912789 h 6858000"/>
              <a:gd name="connsiteX729" fmla="*/ 97460 w 7467600"/>
              <a:gd name="connsiteY729" fmla="*/ 1953725 h 6858000"/>
              <a:gd name="connsiteX730" fmla="*/ 221272 w 7467600"/>
              <a:gd name="connsiteY730" fmla="*/ 1980766 h 6858000"/>
              <a:gd name="connsiteX731" fmla="*/ 116765 w 7467600"/>
              <a:gd name="connsiteY731" fmla="*/ 1911033 h 6858000"/>
              <a:gd name="connsiteX732" fmla="*/ 16405 w 7467600"/>
              <a:gd name="connsiteY732" fmla="*/ 1803412 h 6858000"/>
              <a:gd name="connsiteX733" fmla="*/ 0 w 7467600"/>
              <a:gd name="connsiteY733" fmla="*/ 1784777 h 6858000"/>
              <a:gd name="connsiteX734" fmla="*/ 0 w 7467600"/>
              <a:gd name="connsiteY734" fmla="*/ 1740082 h 6858000"/>
              <a:gd name="connsiteX735" fmla="*/ 39394 w 7467600"/>
              <a:gd name="connsiteY735" fmla="*/ 1784856 h 6858000"/>
              <a:gd name="connsiteX736" fmla="*/ 135813 w 7467600"/>
              <a:gd name="connsiteY736" fmla="*/ 1888838 h 6858000"/>
              <a:gd name="connsiteX737" fmla="*/ 242575 w 7467600"/>
              <a:gd name="connsiteY737" fmla="*/ 1958841 h 6858000"/>
              <a:gd name="connsiteX738" fmla="*/ 82197 w 7467600"/>
              <a:gd name="connsiteY738" fmla="*/ 1754826 h 6858000"/>
              <a:gd name="connsiteX739" fmla="*/ 0 w 7467600"/>
              <a:gd name="connsiteY739" fmla="*/ 1679650 h 6858000"/>
              <a:gd name="connsiteX740" fmla="*/ 0 w 7467600"/>
              <a:gd name="connsiteY740" fmla="*/ 1602463 h 6858000"/>
              <a:gd name="connsiteX741" fmla="*/ 84689 w 7467600"/>
              <a:gd name="connsiteY741" fmla="*/ 1677442 h 6858000"/>
              <a:gd name="connsiteX742" fmla="*/ 298437 w 7467600"/>
              <a:gd name="connsiteY742" fmla="*/ 1968019 h 6858000"/>
              <a:gd name="connsiteX743" fmla="*/ 227269 w 7467600"/>
              <a:gd name="connsiteY743" fmla="*/ 1114064 h 6858000"/>
              <a:gd name="connsiteX744" fmla="*/ 248003 w 7467600"/>
              <a:gd name="connsiteY744" fmla="*/ 1089613 h 6858000"/>
              <a:gd name="connsiteX745" fmla="*/ 427020 w 7467600"/>
              <a:gd name="connsiteY745" fmla="*/ 1619803 h 6858000"/>
              <a:gd name="connsiteX746" fmla="*/ 340345 w 7467600"/>
              <a:gd name="connsiteY746" fmla="*/ 2027739 h 6858000"/>
              <a:gd name="connsiteX747" fmla="*/ 360865 w 7467600"/>
              <a:gd name="connsiteY747" fmla="*/ 2044827 h 6858000"/>
              <a:gd name="connsiteX748" fmla="*/ 560414 w 7467600"/>
              <a:gd name="connsiteY748" fmla="*/ 2421457 h 6858000"/>
              <a:gd name="connsiteX749" fmla="*/ 1359703 w 7467600"/>
              <a:gd name="connsiteY749" fmla="*/ 2578554 h 6858000"/>
              <a:gd name="connsiteX750" fmla="*/ 1359422 w 7467600"/>
              <a:gd name="connsiteY750" fmla="*/ 2577994 h 6858000"/>
              <a:gd name="connsiteX751" fmla="*/ 828701 w 7467600"/>
              <a:gd name="connsiteY751" fmla="*/ 1839520 h 6858000"/>
              <a:gd name="connsiteX752" fmla="*/ 494427 w 7467600"/>
              <a:gd name="connsiteY752" fmla="*/ 1092333 h 6858000"/>
              <a:gd name="connsiteX753" fmla="*/ 506322 w 7467600"/>
              <a:gd name="connsiteY753" fmla="*/ 1020997 h 6858000"/>
              <a:gd name="connsiteX754" fmla="*/ 4570198 w 7467600"/>
              <a:gd name="connsiteY754" fmla="*/ 978081 h 6858000"/>
              <a:gd name="connsiteX755" fmla="*/ 4523691 w 7467600"/>
              <a:gd name="connsiteY755" fmla="*/ 1127776 h 6858000"/>
              <a:gd name="connsiteX756" fmla="*/ 4509875 w 7467600"/>
              <a:gd name="connsiteY756" fmla="*/ 1167552 h 6858000"/>
              <a:gd name="connsiteX757" fmla="*/ 4478168 w 7467600"/>
              <a:gd name="connsiteY757" fmla="*/ 1260735 h 6858000"/>
              <a:gd name="connsiteX758" fmla="*/ 4409309 w 7467600"/>
              <a:gd name="connsiteY758" fmla="*/ 1666996 h 6858000"/>
              <a:gd name="connsiteX759" fmla="*/ 4370031 w 7467600"/>
              <a:gd name="connsiteY759" fmla="*/ 1955666 h 6858000"/>
              <a:gd name="connsiteX760" fmla="*/ 4570198 w 7467600"/>
              <a:gd name="connsiteY760" fmla="*/ 978081 h 6858000"/>
              <a:gd name="connsiteX761" fmla="*/ 4557898 w 7467600"/>
              <a:gd name="connsiteY761" fmla="*/ 900011 h 6858000"/>
              <a:gd name="connsiteX762" fmla="*/ 4344840 w 7467600"/>
              <a:gd name="connsiteY762" fmla="*/ 1922038 h 6858000"/>
              <a:gd name="connsiteX763" fmla="*/ 4378710 w 7467600"/>
              <a:gd name="connsiteY763" fmla="*/ 1665516 h 6858000"/>
              <a:gd name="connsiteX764" fmla="*/ 4448798 w 7467600"/>
              <a:gd name="connsiteY764" fmla="*/ 1253024 h 6858000"/>
              <a:gd name="connsiteX765" fmla="*/ 4480315 w 7467600"/>
              <a:gd name="connsiteY765" fmla="*/ 1158454 h 6858000"/>
              <a:gd name="connsiteX766" fmla="*/ 4494133 w 7467600"/>
              <a:gd name="connsiteY766" fmla="*/ 1118676 h 6858000"/>
              <a:gd name="connsiteX767" fmla="*/ 4557898 w 7467600"/>
              <a:gd name="connsiteY767" fmla="*/ 900011 h 6858000"/>
              <a:gd name="connsiteX768" fmla="*/ 5870151 w 7467600"/>
              <a:gd name="connsiteY768" fmla="*/ 898890 h 6858000"/>
              <a:gd name="connsiteX769" fmla="*/ 5861335 w 7467600"/>
              <a:gd name="connsiteY769" fmla="*/ 899177 h 6858000"/>
              <a:gd name="connsiteX770" fmla="*/ 5843702 w 7467600"/>
              <a:gd name="connsiteY770" fmla="*/ 899748 h 6858000"/>
              <a:gd name="connsiteX771" fmla="*/ 5651107 w 7467600"/>
              <a:gd name="connsiteY771" fmla="*/ 920306 h 6858000"/>
              <a:gd name="connsiteX772" fmla="*/ 5459407 w 7467600"/>
              <a:gd name="connsiteY772" fmla="*/ 940975 h 6858000"/>
              <a:gd name="connsiteX773" fmla="*/ 5374846 w 7467600"/>
              <a:gd name="connsiteY773" fmla="*/ 941988 h 6858000"/>
              <a:gd name="connsiteX774" fmla="*/ 5256105 w 7467600"/>
              <a:gd name="connsiteY774" fmla="*/ 945632 h 6858000"/>
              <a:gd name="connsiteX775" fmla="*/ 5107071 w 7467600"/>
              <a:gd name="connsiteY775" fmla="*/ 969720 h 6858000"/>
              <a:gd name="connsiteX776" fmla="*/ 4998681 w 7467600"/>
              <a:gd name="connsiteY776" fmla="*/ 988771 h 6858000"/>
              <a:gd name="connsiteX777" fmla="*/ 5870151 w 7467600"/>
              <a:gd name="connsiteY777" fmla="*/ 898890 h 6858000"/>
              <a:gd name="connsiteX778" fmla="*/ 5504425 w 7467600"/>
              <a:gd name="connsiteY778" fmla="*/ 848067 h 6858000"/>
              <a:gd name="connsiteX779" fmla="*/ 4968849 w 7467600"/>
              <a:gd name="connsiteY779" fmla="*/ 962318 h 6858000"/>
              <a:gd name="connsiteX780" fmla="*/ 5104039 w 7467600"/>
              <a:gd name="connsiteY780" fmla="*/ 940634 h 6858000"/>
              <a:gd name="connsiteX781" fmla="*/ 5256311 w 7467600"/>
              <a:gd name="connsiteY781" fmla="*/ 916490 h 6858000"/>
              <a:gd name="connsiteX782" fmla="*/ 5377381 w 7467600"/>
              <a:gd name="connsiteY782" fmla="*/ 912671 h 6858000"/>
              <a:gd name="connsiteX783" fmla="*/ 5460148 w 7467600"/>
              <a:gd name="connsiteY783" fmla="*/ 911442 h 6858000"/>
              <a:gd name="connsiteX784" fmla="*/ 5648971 w 7467600"/>
              <a:gd name="connsiteY784" fmla="*/ 891331 h 6858000"/>
              <a:gd name="connsiteX785" fmla="*/ 5844807 w 7467600"/>
              <a:gd name="connsiteY785" fmla="*/ 870718 h 6858000"/>
              <a:gd name="connsiteX786" fmla="*/ 5862975 w 7467600"/>
              <a:gd name="connsiteY786" fmla="*/ 869756 h 6858000"/>
              <a:gd name="connsiteX787" fmla="*/ 5920887 w 7467600"/>
              <a:gd name="connsiteY787" fmla="*/ 865929 h 6858000"/>
              <a:gd name="connsiteX788" fmla="*/ 5504425 w 7467600"/>
              <a:gd name="connsiteY788" fmla="*/ 848067 h 6858000"/>
              <a:gd name="connsiteX789" fmla="*/ 3607114 w 7467600"/>
              <a:gd name="connsiteY789" fmla="*/ 467441 h 6858000"/>
              <a:gd name="connsiteX790" fmla="*/ 3296242 w 7467600"/>
              <a:gd name="connsiteY790" fmla="*/ 807991 h 6858000"/>
              <a:gd name="connsiteX791" fmla="*/ 3174674 w 7467600"/>
              <a:gd name="connsiteY791" fmla="*/ 919759 h 6858000"/>
              <a:gd name="connsiteX792" fmla="*/ 3042978 w 7467600"/>
              <a:gd name="connsiteY792" fmla="*/ 1054894 h 6858000"/>
              <a:gd name="connsiteX793" fmla="*/ 2968914 w 7467600"/>
              <a:gd name="connsiteY793" fmla="*/ 1133756 h 6858000"/>
              <a:gd name="connsiteX794" fmla="*/ 3103823 w 7467600"/>
              <a:gd name="connsiteY794" fmla="*/ 1026814 h 6858000"/>
              <a:gd name="connsiteX795" fmla="*/ 3607114 w 7467600"/>
              <a:gd name="connsiteY795" fmla="*/ 467441 h 6858000"/>
              <a:gd name="connsiteX796" fmla="*/ 3744487 w 7467600"/>
              <a:gd name="connsiteY796" fmla="*/ 383136 h 6858000"/>
              <a:gd name="connsiteX797" fmla="*/ 3970213 w 7467600"/>
              <a:gd name="connsiteY797" fmla="*/ 995559 h 6858000"/>
              <a:gd name="connsiteX798" fmla="*/ 3744487 w 7467600"/>
              <a:gd name="connsiteY798" fmla="*/ 383136 h 6858000"/>
              <a:gd name="connsiteX799" fmla="*/ 3624562 w 7467600"/>
              <a:gd name="connsiteY799" fmla="*/ 367041 h 6858000"/>
              <a:gd name="connsiteX800" fmla="*/ 3489712 w 7467600"/>
              <a:gd name="connsiteY800" fmla="*/ 485386 h 6858000"/>
              <a:gd name="connsiteX801" fmla="*/ 3182994 w 7467600"/>
              <a:gd name="connsiteY801" fmla="*/ 828265 h 6858000"/>
              <a:gd name="connsiteX802" fmla="*/ 2892114 w 7467600"/>
              <a:gd name="connsiteY802" fmla="*/ 1172635 h 6858000"/>
              <a:gd name="connsiteX803" fmla="*/ 3021459 w 7467600"/>
              <a:gd name="connsiteY803" fmla="*/ 1035385 h 6858000"/>
              <a:gd name="connsiteX804" fmla="*/ 3153873 w 7467600"/>
              <a:gd name="connsiteY804" fmla="*/ 898971 h 6858000"/>
              <a:gd name="connsiteX805" fmla="*/ 3276511 w 7467600"/>
              <a:gd name="connsiteY805" fmla="*/ 786423 h 6858000"/>
              <a:gd name="connsiteX806" fmla="*/ 3584154 w 7467600"/>
              <a:gd name="connsiteY806" fmla="*/ 448218 h 6858000"/>
              <a:gd name="connsiteX807" fmla="*/ 3624562 w 7467600"/>
              <a:gd name="connsiteY807" fmla="*/ 367041 h 6858000"/>
              <a:gd name="connsiteX808" fmla="*/ 3766672 w 7467600"/>
              <a:gd name="connsiteY808" fmla="*/ 359429 h 6858000"/>
              <a:gd name="connsiteX809" fmla="*/ 3996338 w 7467600"/>
              <a:gd name="connsiteY809" fmla="*/ 968237 h 6858000"/>
              <a:gd name="connsiteX810" fmla="*/ 3766672 w 7467600"/>
              <a:gd name="connsiteY810" fmla="*/ 359429 h 6858000"/>
              <a:gd name="connsiteX811" fmla="*/ 5805386 w 7467600"/>
              <a:gd name="connsiteY811" fmla="*/ 239240 h 6858000"/>
              <a:gd name="connsiteX812" fmla="*/ 5736947 w 7467600"/>
              <a:gd name="connsiteY812" fmla="*/ 261367 h 6858000"/>
              <a:gd name="connsiteX813" fmla="*/ 5427012 w 7467600"/>
              <a:gd name="connsiteY813" fmla="*/ 311272 h 6858000"/>
              <a:gd name="connsiteX814" fmla="*/ 5147818 w 7467600"/>
              <a:gd name="connsiteY814" fmla="*/ 322112 h 6858000"/>
              <a:gd name="connsiteX815" fmla="*/ 5060854 w 7467600"/>
              <a:gd name="connsiteY815" fmla="*/ 311882 h 6858000"/>
              <a:gd name="connsiteX816" fmla="*/ 4945989 w 7467600"/>
              <a:gd name="connsiteY816" fmla="*/ 300516 h 6858000"/>
              <a:gd name="connsiteX817" fmla="*/ 5410479 w 7467600"/>
              <a:gd name="connsiteY817" fmla="*/ 348434 h 6858000"/>
              <a:gd name="connsiteX818" fmla="*/ 5805386 w 7467600"/>
              <a:gd name="connsiteY818" fmla="*/ 239240 h 6858000"/>
              <a:gd name="connsiteX819" fmla="*/ 5905192 w 7467600"/>
              <a:gd name="connsiteY819" fmla="*/ 163079 h 6858000"/>
              <a:gd name="connsiteX820" fmla="*/ 5865655 w 7467600"/>
              <a:gd name="connsiteY820" fmla="*/ 171901 h 6858000"/>
              <a:gd name="connsiteX821" fmla="*/ 5259740 w 7467600"/>
              <a:gd name="connsiteY821" fmla="*/ 257013 h 6858000"/>
              <a:gd name="connsiteX822" fmla="*/ 5208466 w 7467600"/>
              <a:gd name="connsiteY822" fmla="*/ 257550 h 6858000"/>
              <a:gd name="connsiteX823" fmla="*/ 4980204 w 7467600"/>
              <a:gd name="connsiteY823" fmla="*/ 271903 h 6858000"/>
              <a:gd name="connsiteX824" fmla="*/ 5068068 w 7467600"/>
              <a:gd name="connsiteY824" fmla="*/ 282244 h 6858000"/>
              <a:gd name="connsiteX825" fmla="*/ 5153231 w 7467600"/>
              <a:gd name="connsiteY825" fmla="*/ 292240 h 6858000"/>
              <a:gd name="connsiteX826" fmla="*/ 5426491 w 7467600"/>
              <a:gd name="connsiteY826" fmla="*/ 281128 h 6858000"/>
              <a:gd name="connsiteX827" fmla="*/ 5731212 w 7467600"/>
              <a:gd name="connsiteY827" fmla="*/ 231951 h 6858000"/>
              <a:gd name="connsiteX828" fmla="*/ 5905192 w 7467600"/>
              <a:gd name="connsiteY828" fmla="*/ 163079 h 6858000"/>
              <a:gd name="connsiteX829" fmla="*/ 5944437 w 7467600"/>
              <a:gd name="connsiteY829" fmla="*/ 113829 h 6858000"/>
              <a:gd name="connsiteX830" fmla="*/ 5825032 w 7467600"/>
              <a:gd name="connsiteY830" fmla="*/ 146405 h 6858000"/>
              <a:gd name="connsiteX831" fmla="*/ 4955599 w 7467600"/>
              <a:gd name="connsiteY831" fmla="*/ 247008 h 6858000"/>
              <a:gd name="connsiteX832" fmla="*/ 5210104 w 7467600"/>
              <a:gd name="connsiteY832" fmla="*/ 228123 h 6858000"/>
              <a:gd name="connsiteX833" fmla="*/ 5261015 w 7467600"/>
              <a:gd name="connsiteY833" fmla="*/ 227087 h 6858000"/>
              <a:gd name="connsiteX834" fmla="*/ 5861181 w 7467600"/>
              <a:gd name="connsiteY834" fmla="*/ 143093 h 6858000"/>
              <a:gd name="connsiteX835" fmla="*/ 5961252 w 7467600"/>
              <a:gd name="connsiteY835" fmla="*/ 114820 h 6858000"/>
              <a:gd name="connsiteX836" fmla="*/ 5944437 w 7467600"/>
              <a:gd name="connsiteY836" fmla="*/ 113829 h 6858000"/>
              <a:gd name="connsiteX837" fmla="*/ 3882765 w 7467600"/>
              <a:gd name="connsiteY837" fmla="*/ 0 h 6858000"/>
              <a:gd name="connsiteX838" fmla="*/ 3995099 w 7467600"/>
              <a:gd name="connsiteY838" fmla="*/ 0 h 6858000"/>
              <a:gd name="connsiteX839" fmla="*/ 4163818 w 7467600"/>
              <a:gd name="connsiteY839" fmla="*/ 234104 h 6858000"/>
              <a:gd name="connsiteX840" fmla="*/ 4172099 w 7467600"/>
              <a:gd name="connsiteY840" fmla="*/ 234207 h 6858000"/>
              <a:gd name="connsiteX841" fmla="*/ 4784282 w 7467600"/>
              <a:gd name="connsiteY841" fmla="*/ 276561 h 6858000"/>
              <a:gd name="connsiteX842" fmla="*/ 4801687 w 7467600"/>
              <a:gd name="connsiteY842" fmla="*/ 267764 h 6858000"/>
              <a:gd name="connsiteX843" fmla="*/ 6082788 w 7467600"/>
              <a:gd name="connsiteY843" fmla="*/ 64119 h 6858000"/>
              <a:gd name="connsiteX844" fmla="*/ 6099442 w 7467600"/>
              <a:gd name="connsiteY844" fmla="*/ 82568 h 6858000"/>
              <a:gd name="connsiteX845" fmla="*/ 4804137 w 7467600"/>
              <a:gd name="connsiteY845" fmla="*/ 320931 h 6858000"/>
              <a:gd name="connsiteX846" fmla="*/ 4227047 w 7467600"/>
              <a:gd name="connsiteY846" fmla="*/ 313415 h 6858000"/>
              <a:gd name="connsiteX847" fmla="*/ 4346041 w 7467600"/>
              <a:gd name="connsiteY847" fmla="*/ 456086 h 6858000"/>
              <a:gd name="connsiteX848" fmla="*/ 4870967 w 7467600"/>
              <a:gd name="connsiteY848" fmla="*/ 963061 h 6858000"/>
              <a:gd name="connsiteX849" fmla="*/ 4889647 w 7467600"/>
              <a:gd name="connsiteY849" fmla="*/ 957147 h 6858000"/>
              <a:gd name="connsiteX850" fmla="*/ 5422504 w 7467600"/>
              <a:gd name="connsiteY850" fmla="*/ 805191 h 6858000"/>
              <a:gd name="connsiteX851" fmla="*/ 6087656 w 7467600"/>
              <a:gd name="connsiteY851" fmla="*/ 826703 h 6858000"/>
              <a:gd name="connsiteX852" fmla="*/ 6058717 w 7467600"/>
              <a:gd name="connsiteY852" fmla="*/ 865992 h 6858000"/>
              <a:gd name="connsiteX853" fmla="*/ 4974153 w 7467600"/>
              <a:gd name="connsiteY853" fmla="*/ 1045456 h 6858000"/>
              <a:gd name="connsiteX854" fmla="*/ 5627835 w 7467600"/>
              <a:gd name="connsiteY854" fmla="*/ 1472077 h 6858000"/>
              <a:gd name="connsiteX855" fmla="*/ 5629817 w 7467600"/>
              <a:gd name="connsiteY855" fmla="*/ 1471412 h 6858000"/>
              <a:gd name="connsiteX856" fmla="*/ 5634124 w 7467600"/>
              <a:gd name="connsiteY856" fmla="*/ 1470572 h 6858000"/>
              <a:gd name="connsiteX857" fmla="*/ 5755832 w 7467600"/>
              <a:gd name="connsiteY857" fmla="*/ 1383886 h 6858000"/>
              <a:gd name="connsiteX858" fmla="*/ 6014186 w 7467600"/>
              <a:gd name="connsiteY858" fmla="*/ 1279799 h 6858000"/>
              <a:gd name="connsiteX859" fmla="*/ 6901619 w 7467600"/>
              <a:gd name="connsiteY859" fmla="*/ 1047874 h 6858000"/>
              <a:gd name="connsiteX860" fmla="*/ 6931566 w 7467600"/>
              <a:gd name="connsiteY860" fmla="*/ 1062034 h 6858000"/>
              <a:gd name="connsiteX861" fmla="*/ 5790982 w 7467600"/>
              <a:gd name="connsiteY861" fmla="*/ 1561380 h 6858000"/>
              <a:gd name="connsiteX862" fmla="*/ 6188971 w 7467600"/>
              <a:gd name="connsiteY862" fmla="*/ 1755168 h 6858000"/>
              <a:gd name="connsiteX863" fmla="*/ 6202446 w 7467600"/>
              <a:gd name="connsiteY863" fmla="*/ 1752268 h 6858000"/>
              <a:gd name="connsiteX864" fmla="*/ 7179560 w 7467600"/>
              <a:gd name="connsiteY864" fmla="*/ 1467551 h 6858000"/>
              <a:gd name="connsiteX865" fmla="*/ 7158730 w 7467600"/>
              <a:gd name="connsiteY865" fmla="*/ 1507835 h 6858000"/>
              <a:gd name="connsiteX866" fmla="*/ 6326959 w 7467600"/>
              <a:gd name="connsiteY866" fmla="*/ 1817686 h 6858000"/>
              <a:gd name="connsiteX867" fmla="*/ 6537433 w 7467600"/>
              <a:gd name="connsiteY867" fmla="*/ 1907790 h 6858000"/>
              <a:gd name="connsiteX868" fmla="*/ 6550221 w 7467600"/>
              <a:gd name="connsiteY868" fmla="*/ 1910729 h 6858000"/>
              <a:gd name="connsiteX869" fmla="*/ 6964438 w 7467600"/>
              <a:gd name="connsiteY869" fmla="*/ 2209505 h 6858000"/>
              <a:gd name="connsiteX870" fmla="*/ 7367862 w 7467600"/>
              <a:gd name="connsiteY870" fmla="*/ 2806833 h 6858000"/>
              <a:gd name="connsiteX871" fmla="*/ 7364329 w 7467600"/>
              <a:gd name="connsiteY871" fmla="*/ 2826907 h 6858000"/>
              <a:gd name="connsiteX872" fmla="*/ 7290545 w 7467600"/>
              <a:gd name="connsiteY872" fmla="*/ 2850663 h 6858000"/>
              <a:gd name="connsiteX873" fmla="*/ 6472036 w 7467600"/>
              <a:gd name="connsiteY873" fmla="*/ 1959003 h 6858000"/>
              <a:gd name="connsiteX874" fmla="*/ 5792897 w 7467600"/>
              <a:gd name="connsiteY874" fmla="*/ 1647747 h 6858000"/>
              <a:gd name="connsiteX875" fmla="*/ 5842751 w 7467600"/>
              <a:gd name="connsiteY875" fmla="*/ 1816112 h 6858000"/>
              <a:gd name="connsiteX876" fmla="*/ 5847424 w 7467600"/>
              <a:gd name="connsiteY876" fmla="*/ 1815776 h 6858000"/>
              <a:gd name="connsiteX877" fmla="*/ 6399821 w 7467600"/>
              <a:gd name="connsiteY877" fmla="*/ 2344799 h 6858000"/>
              <a:gd name="connsiteX878" fmla="*/ 6323232 w 7467600"/>
              <a:gd name="connsiteY878" fmla="*/ 2389634 h 6858000"/>
              <a:gd name="connsiteX879" fmla="*/ 5942958 w 7467600"/>
              <a:gd name="connsiteY879" fmla="*/ 2077708 h 6858000"/>
              <a:gd name="connsiteX880" fmla="*/ 5921559 w 7467600"/>
              <a:gd name="connsiteY880" fmla="*/ 2378596 h 6858000"/>
              <a:gd name="connsiteX881" fmla="*/ 5817651 w 7467600"/>
              <a:gd name="connsiteY881" fmla="*/ 3023919 h 6858000"/>
              <a:gd name="connsiteX882" fmla="*/ 5729634 w 7467600"/>
              <a:gd name="connsiteY882" fmla="*/ 3051849 h 6858000"/>
              <a:gd name="connsiteX883" fmla="*/ 5611018 w 7467600"/>
              <a:gd name="connsiteY883" fmla="*/ 2316769 h 6858000"/>
              <a:gd name="connsiteX884" fmla="*/ 5687608 w 7467600"/>
              <a:gd name="connsiteY884" fmla="*/ 2039972 h 6858000"/>
              <a:gd name="connsiteX885" fmla="*/ 5657554 w 7467600"/>
              <a:gd name="connsiteY885" fmla="*/ 1576445 h 6858000"/>
              <a:gd name="connsiteX886" fmla="*/ 5150475 w 7467600"/>
              <a:gd name="connsiteY886" fmla="*/ 1274012 h 6858000"/>
              <a:gd name="connsiteX887" fmla="*/ 5349142 w 7467600"/>
              <a:gd name="connsiteY887" fmla="*/ 2204405 h 6858000"/>
              <a:gd name="connsiteX888" fmla="*/ 5262214 w 7467600"/>
              <a:gd name="connsiteY888" fmla="*/ 2233836 h 6858000"/>
              <a:gd name="connsiteX889" fmla="*/ 4981539 w 7467600"/>
              <a:gd name="connsiteY889" fmla="*/ 1542201 h 6858000"/>
              <a:gd name="connsiteX890" fmla="*/ 4958461 w 7467600"/>
              <a:gd name="connsiteY890" fmla="*/ 1136957 h 6858000"/>
              <a:gd name="connsiteX891" fmla="*/ 4655015 w 7467600"/>
              <a:gd name="connsiteY891" fmla="*/ 891426 h 6858000"/>
              <a:gd name="connsiteX892" fmla="*/ 4348002 w 7467600"/>
              <a:gd name="connsiteY892" fmla="*/ 2205895 h 6858000"/>
              <a:gd name="connsiteX893" fmla="*/ 4262250 w 7467600"/>
              <a:gd name="connsiteY893" fmla="*/ 2219972 h 6858000"/>
              <a:gd name="connsiteX894" fmla="*/ 4550611 w 7467600"/>
              <a:gd name="connsiteY894" fmla="*/ 817540 h 6858000"/>
              <a:gd name="connsiteX895" fmla="*/ 4564418 w 7467600"/>
              <a:gd name="connsiteY895" fmla="*/ 808293 h 6858000"/>
              <a:gd name="connsiteX896" fmla="*/ 4266388 w 7467600"/>
              <a:gd name="connsiteY896" fmla="*/ 500083 h 6858000"/>
              <a:gd name="connsiteX897" fmla="*/ 4032842 w 7467600"/>
              <a:gd name="connsiteY897" fmla="*/ 211809 h 6858000"/>
              <a:gd name="connsiteX898" fmla="*/ 3882765 w 7467600"/>
              <a:gd name="connsiteY898" fmla="*/ 0 h 6858000"/>
              <a:gd name="connsiteX899" fmla="*/ 3721337 w 7467600"/>
              <a:gd name="connsiteY899" fmla="*/ 0 h 6858000"/>
              <a:gd name="connsiteX900" fmla="*/ 3797544 w 7467600"/>
              <a:gd name="connsiteY900" fmla="*/ 0 h 6858000"/>
              <a:gd name="connsiteX901" fmla="*/ 3775734 w 7467600"/>
              <a:gd name="connsiteY901" fmla="*/ 95131 h 6858000"/>
              <a:gd name="connsiteX902" fmla="*/ 3724807 w 7467600"/>
              <a:gd name="connsiteY902" fmla="*/ 272257 h 6858000"/>
              <a:gd name="connsiteX903" fmla="*/ 3726844 w 7467600"/>
              <a:gd name="connsiteY903" fmla="*/ 282988 h 6858000"/>
              <a:gd name="connsiteX904" fmla="*/ 3742664 w 7467600"/>
              <a:gd name="connsiteY904" fmla="*/ 279918 h 6858000"/>
              <a:gd name="connsiteX905" fmla="*/ 4103910 w 7467600"/>
              <a:gd name="connsiteY905" fmla="*/ 1161917 h 6858000"/>
              <a:gd name="connsiteX906" fmla="*/ 4020269 w 7467600"/>
              <a:gd name="connsiteY906" fmla="*/ 1200406 h 6858000"/>
              <a:gd name="connsiteX907" fmla="*/ 3674882 w 7467600"/>
              <a:gd name="connsiteY907" fmla="*/ 488524 h 6858000"/>
              <a:gd name="connsiteX908" fmla="*/ 3132682 w 7467600"/>
              <a:gd name="connsiteY908" fmla="*/ 1072284 h 6858000"/>
              <a:gd name="connsiteX909" fmla="*/ 2716346 w 7467600"/>
              <a:gd name="connsiteY909" fmla="*/ 1276376 h 6858000"/>
              <a:gd name="connsiteX910" fmla="*/ 2716772 w 7467600"/>
              <a:gd name="connsiteY910" fmla="*/ 1255462 h 6858000"/>
              <a:gd name="connsiteX911" fmla="*/ 3471096 w 7467600"/>
              <a:gd name="connsiteY911" fmla="*/ 437072 h 6858000"/>
              <a:gd name="connsiteX912" fmla="*/ 3639057 w 7467600"/>
              <a:gd name="connsiteY912" fmla="*/ 286334 h 6858000"/>
              <a:gd name="connsiteX913" fmla="*/ 3640309 w 7467600"/>
              <a:gd name="connsiteY913" fmla="*/ 284664 h 6858000"/>
              <a:gd name="connsiteX914" fmla="*/ 3646022 w 7467600"/>
              <a:gd name="connsiteY914" fmla="*/ 276711 h 6858000"/>
              <a:gd name="connsiteX915" fmla="*/ 3707943 w 7467600"/>
              <a:gd name="connsiteY915" fmla="*/ 65958 h 6858000"/>
              <a:gd name="connsiteX916" fmla="*/ 3721337 w 7467600"/>
              <a:gd name="connsiteY916" fmla="*/ 0 h 6858000"/>
              <a:gd name="connsiteX917" fmla="*/ 2867960 w 7467600"/>
              <a:gd name="connsiteY917" fmla="*/ 0 h 6858000"/>
              <a:gd name="connsiteX918" fmla="*/ 2926351 w 7467600"/>
              <a:gd name="connsiteY918" fmla="*/ 0 h 6858000"/>
              <a:gd name="connsiteX919" fmla="*/ 2902823 w 7467600"/>
              <a:gd name="connsiteY919" fmla="*/ 262929 h 6858000"/>
              <a:gd name="connsiteX920" fmla="*/ 2940663 w 7467600"/>
              <a:gd name="connsiteY920" fmla="*/ 140884 h 6858000"/>
              <a:gd name="connsiteX921" fmla="*/ 2947039 w 7467600"/>
              <a:gd name="connsiteY921" fmla="*/ 122524 h 6858000"/>
              <a:gd name="connsiteX922" fmla="*/ 2984316 w 7467600"/>
              <a:gd name="connsiteY922" fmla="*/ 0 h 6858000"/>
              <a:gd name="connsiteX923" fmla="*/ 3016114 w 7467600"/>
              <a:gd name="connsiteY923" fmla="*/ 0 h 6858000"/>
              <a:gd name="connsiteX924" fmla="*/ 2979949 w 7467600"/>
              <a:gd name="connsiteY924" fmla="*/ 119274 h 6858000"/>
              <a:gd name="connsiteX925" fmla="*/ 3023879 w 7467600"/>
              <a:gd name="connsiteY925" fmla="*/ 0 h 6858000"/>
              <a:gd name="connsiteX926" fmla="*/ 3105400 w 7467600"/>
              <a:gd name="connsiteY926" fmla="*/ 0 h 6858000"/>
              <a:gd name="connsiteX927" fmla="*/ 3094669 w 7467600"/>
              <a:gd name="connsiteY927" fmla="*/ 30308 h 6858000"/>
              <a:gd name="connsiteX928" fmla="*/ 2901945 w 7467600"/>
              <a:gd name="connsiteY928" fmla="*/ 466538 h 6858000"/>
              <a:gd name="connsiteX929" fmla="*/ 2815209 w 7467600"/>
              <a:gd name="connsiteY929" fmla="*/ 497361 h 6858000"/>
              <a:gd name="connsiteX930" fmla="*/ 2844845 w 7467600"/>
              <a:gd name="connsiteY930" fmla="*/ 127638 h 6858000"/>
              <a:gd name="connsiteX931" fmla="*/ 2867960 w 7467600"/>
              <a:gd name="connsiteY931" fmla="*/ 0 h 6858000"/>
              <a:gd name="connsiteX932" fmla="*/ 1057230 w 7467600"/>
              <a:gd name="connsiteY932" fmla="*/ 0 h 6858000"/>
              <a:gd name="connsiteX933" fmla="*/ 1111003 w 7467600"/>
              <a:gd name="connsiteY933" fmla="*/ 0 h 6858000"/>
              <a:gd name="connsiteX934" fmla="*/ 1125553 w 7467600"/>
              <a:gd name="connsiteY934" fmla="*/ 52588 h 6858000"/>
              <a:gd name="connsiteX935" fmla="*/ 1304276 w 7467600"/>
              <a:gd name="connsiteY935" fmla="*/ 476275 h 6858000"/>
              <a:gd name="connsiteX936" fmla="*/ 1492066 w 7467600"/>
              <a:gd name="connsiteY936" fmla="*/ 886333 h 6858000"/>
              <a:gd name="connsiteX937" fmla="*/ 1423698 w 7467600"/>
              <a:gd name="connsiteY937" fmla="*/ 710817 h 6858000"/>
              <a:gd name="connsiteX938" fmla="*/ 1357609 w 7467600"/>
              <a:gd name="connsiteY938" fmla="*/ 532892 h 6858000"/>
              <a:gd name="connsiteX939" fmla="*/ 1309550 w 7467600"/>
              <a:gd name="connsiteY939" fmla="*/ 374031 h 6858000"/>
              <a:gd name="connsiteX940" fmla="*/ 1193673 w 7467600"/>
              <a:gd name="connsiteY940" fmla="*/ 49533 h 6858000"/>
              <a:gd name="connsiteX941" fmla="*/ 1164391 w 7467600"/>
              <a:gd name="connsiteY941" fmla="*/ 0 h 6858000"/>
              <a:gd name="connsiteX942" fmla="*/ 1200666 w 7467600"/>
              <a:gd name="connsiteY942" fmla="*/ 0 h 6858000"/>
              <a:gd name="connsiteX943" fmla="*/ 1223408 w 7467600"/>
              <a:gd name="connsiteY943" fmla="*/ 38996 h 6858000"/>
              <a:gd name="connsiteX944" fmla="*/ 1339635 w 7467600"/>
              <a:gd name="connsiteY944" fmla="*/ 365517 h 6858000"/>
              <a:gd name="connsiteX945" fmla="*/ 1387469 w 7467600"/>
              <a:gd name="connsiteY945" fmla="*/ 523079 h 6858000"/>
              <a:gd name="connsiteX946" fmla="*/ 1452685 w 7467600"/>
              <a:gd name="connsiteY946" fmla="*/ 699806 h 6858000"/>
              <a:gd name="connsiteX947" fmla="*/ 1492092 w 7467600"/>
              <a:gd name="connsiteY947" fmla="*/ 800424 h 6858000"/>
              <a:gd name="connsiteX948" fmla="*/ 1455302 w 7467600"/>
              <a:gd name="connsiteY948" fmla="*/ 632913 h 6858000"/>
              <a:gd name="connsiteX949" fmla="*/ 1222336 w 7467600"/>
              <a:gd name="connsiteY949" fmla="*/ 9480 h 6858000"/>
              <a:gd name="connsiteX950" fmla="*/ 1214634 w 7467600"/>
              <a:gd name="connsiteY950" fmla="*/ 0 h 6858000"/>
              <a:gd name="connsiteX951" fmla="*/ 1289827 w 7467600"/>
              <a:gd name="connsiteY951" fmla="*/ 0 h 6858000"/>
              <a:gd name="connsiteX952" fmla="*/ 1321076 w 7467600"/>
              <a:gd name="connsiteY952" fmla="*/ 59722 h 6858000"/>
              <a:gd name="connsiteX953" fmla="*/ 1512579 w 7467600"/>
              <a:gd name="connsiteY953" fmla="*/ 626441 h 6858000"/>
              <a:gd name="connsiteX954" fmla="*/ 1506076 w 7467600"/>
              <a:gd name="connsiteY954" fmla="*/ 1089289 h 6858000"/>
              <a:gd name="connsiteX955" fmla="*/ 1486346 w 7467600"/>
              <a:gd name="connsiteY955" fmla="*/ 1079919 h 6858000"/>
              <a:gd name="connsiteX956" fmla="*/ 1070511 w 7467600"/>
              <a:gd name="connsiteY956" fmla="*/ 48609 h 6858000"/>
              <a:gd name="connsiteX957" fmla="*/ 1057230 w 7467600"/>
              <a:gd name="connsiteY957" fmla="*/ 0 h 6858000"/>
              <a:gd name="connsiteX958" fmla="*/ 43151 w 7467600"/>
              <a:gd name="connsiteY958" fmla="*/ 0 h 6858000"/>
              <a:gd name="connsiteX959" fmla="*/ 95283 w 7467600"/>
              <a:gd name="connsiteY959" fmla="*/ 0 h 6858000"/>
              <a:gd name="connsiteX960" fmla="*/ 300708 w 7467600"/>
              <a:gd name="connsiteY960" fmla="*/ 154571 h 6858000"/>
              <a:gd name="connsiteX961" fmla="*/ 530414 w 7467600"/>
              <a:gd name="connsiteY961" fmla="*/ 354673 h 6858000"/>
              <a:gd name="connsiteX962" fmla="*/ 333785 w 7467600"/>
              <a:gd name="connsiteY962" fmla="*/ 161564 h 6858000"/>
              <a:gd name="connsiteX963" fmla="*/ 147005 w 7467600"/>
              <a:gd name="connsiteY963" fmla="*/ 0 h 6858000"/>
              <a:gd name="connsiteX964" fmla="*/ 272509 w 7467600"/>
              <a:gd name="connsiteY964" fmla="*/ 0 h 6858000"/>
              <a:gd name="connsiteX965" fmla="*/ 326276 w 7467600"/>
              <a:gd name="connsiteY965" fmla="*/ 45847 h 6858000"/>
              <a:gd name="connsiteX966" fmla="*/ 823759 w 7467600"/>
              <a:gd name="connsiteY966" fmla="*/ 574145 h 6858000"/>
              <a:gd name="connsiteX967" fmla="*/ 811254 w 7467600"/>
              <a:gd name="connsiteY967" fmla="*/ 665546 h 6858000"/>
              <a:gd name="connsiteX968" fmla="*/ 154042 w 7467600"/>
              <a:gd name="connsiteY968" fmla="*/ 261522 h 6858000"/>
              <a:gd name="connsiteX969" fmla="*/ 13550 w 7467600"/>
              <a:gd name="connsiteY969" fmla="*/ 158423 h 6858000"/>
              <a:gd name="connsiteX970" fmla="*/ 0 w 7467600"/>
              <a:gd name="connsiteY970" fmla="*/ 146618 h 6858000"/>
              <a:gd name="connsiteX971" fmla="*/ 0 w 7467600"/>
              <a:gd name="connsiteY971" fmla="*/ 59161 h 6858000"/>
              <a:gd name="connsiteX972" fmla="*/ 45427 w 7467600"/>
              <a:gd name="connsiteY972" fmla="*/ 101078 h 6858000"/>
              <a:gd name="connsiteX973" fmla="*/ 630103 w 7467600"/>
              <a:gd name="connsiteY973" fmla="*/ 485885 h 6858000"/>
              <a:gd name="connsiteX974" fmla="*/ 532040 w 7467600"/>
              <a:gd name="connsiteY974" fmla="*/ 399359 h 6858000"/>
              <a:gd name="connsiteX975" fmla="*/ 517618 w 7467600"/>
              <a:gd name="connsiteY975" fmla="*/ 385726 h 6858000"/>
              <a:gd name="connsiteX976" fmla="*/ 285074 w 7467600"/>
              <a:gd name="connsiteY976" fmla="*/ 182755 h 6858000"/>
              <a:gd name="connsiteX977" fmla="*/ 43151 w 7467600"/>
              <a:gd name="connsiteY97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6012219 h 6858000"/>
              <a:gd name="connsiteX83" fmla="*/ 6946849 w 7467600"/>
              <a:gd name="connsiteY83" fmla="*/ 5523271 h 6858000"/>
              <a:gd name="connsiteX84" fmla="*/ 6946972 w 7467600"/>
              <a:gd name="connsiteY84" fmla="*/ 5526491 h 6858000"/>
              <a:gd name="connsiteX85" fmla="*/ 7105827 w 7467600"/>
              <a:gd name="connsiteY85" fmla="*/ 5718700 h 6858000"/>
              <a:gd name="connsiteX86" fmla="*/ 7356878 w 7467600"/>
              <a:gd name="connsiteY86" fmla="*/ 5981332 h 6858000"/>
              <a:gd name="connsiteX87" fmla="*/ 7467600 w 7467600"/>
              <a:gd name="connsiteY87" fmla="*/ 6117703 h 6858000"/>
              <a:gd name="connsiteX88" fmla="*/ 7467600 w 7467600"/>
              <a:gd name="connsiteY88" fmla="*/ 6163634 h 6858000"/>
              <a:gd name="connsiteX89" fmla="*/ 7403637 w 7467600"/>
              <a:gd name="connsiteY89" fmla="*/ 6083957 h 6858000"/>
              <a:gd name="connsiteX90" fmla="*/ 7254615 w 7467600"/>
              <a:gd name="connsiteY90" fmla="*/ 5911918 h 6858000"/>
              <a:gd name="connsiteX91" fmla="*/ 7312589 w 7467600"/>
              <a:gd name="connsiteY91" fmla="*/ 5982309 h 6858000"/>
              <a:gd name="connsiteX92" fmla="*/ 7448321 w 7467600"/>
              <a:gd name="connsiteY92" fmla="*/ 6190991 h 6858000"/>
              <a:gd name="connsiteX93" fmla="*/ 7467600 w 7467600"/>
              <a:gd name="connsiteY93" fmla="*/ 6221686 h 6858000"/>
              <a:gd name="connsiteX94" fmla="*/ 7467600 w 7467600"/>
              <a:gd name="connsiteY94" fmla="*/ 6334256 h 6858000"/>
              <a:gd name="connsiteX95" fmla="*/ 7454976 w 7467600"/>
              <a:gd name="connsiteY95" fmla="*/ 6318297 h 6858000"/>
              <a:gd name="connsiteX96" fmla="*/ 7042773 w 7467600"/>
              <a:gd name="connsiteY96" fmla="*/ 5734011 h 6858000"/>
              <a:gd name="connsiteX97" fmla="*/ 6844835 w 7467600"/>
              <a:gd name="connsiteY97" fmla="*/ 5424988 h 6858000"/>
              <a:gd name="connsiteX98" fmla="*/ 1456157 w 7467600"/>
              <a:gd name="connsiteY98" fmla="*/ 5371404 h 6858000"/>
              <a:gd name="connsiteX99" fmla="*/ 1244432 w 7467600"/>
              <a:gd name="connsiteY99" fmla="*/ 5385601 h 6858000"/>
              <a:gd name="connsiteX100" fmla="*/ 973990 w 7467600"/>
              <a:gd name="connsiteY100" fmla="*/ 5424940 h 6858000"/>
              <a:gd name="connsiteX101" fmla="*/ 1103809 w 7467600"/>
              <a:gd name="connsiteY101" fmla="*/ 5433720 h 6858000"/>
              <a:gd name="connsiteX102" fmla="*/ 1123454 w 7467600"/>
              <a:gd name="connsiteY102" fmla="*/ 5435727 h 6858000"/>
              <a:gd name="connsiteX103" fmla="*/ 1737017 w 7467600"/>
              <a:gd name="connsiteY103" fmla="*/ 5452183 h 6858000"/>
              <a:gd name="connsiteX104" fmla="*/ 1824397 w 7467600"/>
              <a:gd name="connsiteY104" fmla="*/ 5447757 h 6858000"/>
              <a:gd name="connsiteX105" fmla="*/ 2070059 w 7467600"/>
              <a:gd name="connsiteY105" fmla="*/ 5441660 h 6858000"/>
              <a:gd name="connsiteX106" fmla="*/ 1456157 w 7467600"/>
              <a:gd name="connsiteY106" fmla="*/ 5371404 h 6858000"/>
              <a:gd name="connsiteX107" fmla="*/ 4988186 w 7467600"/>
              <a:gd name="connsiteY107" fmla="*/ 5216467 h 6858000"/>
              <a:gd name="connsiteX108" fmla="*/ 4777334 w 7467600"/>
              <a:gd name="connsiteY108" fmla="*/ 5406072 h 6858000"/>
              <a:gd name="connsiteX109" fmla="*/ 4718341 w 7467600"/>
              <a:gd name="connsiteY109" fmla="*/ 5468043 h 6858000"/>
              <a:gd name="connsiteX110" fmla="*/ 4604655 w 7467600"/>
              <a:gd name="connsiteY110" fmla="*/ 5583434 h 6858000"/>
              <a:gd name="connsiteX111" fmla="*/ 4565074 w 7467600"/>
              <a:gd name="connsiteY111" fmla="*/ 5618550 h 6858000"/>
              <a:gd name="connsiteX112" fmla="*/ 4988186 w 7467600"/>
              <a:gd name="connsiteY112" fmla="*/ 5216467 h 6858000"/>
              <a:gd name="connsiteX113" fmla="*/ 4978032 w 7467600"/>
              <a:gd name="connsiteY113" fmla="*/ 5183809 h 6858000"/>
              <a:gd name="connsiteX114" fmla="*/ 4463413 w 7467600"/>
              <a:gd name="connsiteY114" fmla="*/ 5615162 h 6858000"/>
              <a:gd name="connsiteX115" fmla="*/ 4358134 w 7467600"/>
              <a:gd name="connsiteY115" fmla="*/ 5742791 h 6858000"/>
              <a:gd name="connsiteX116" fmla="*/ 4376219 w 7467600"/>
              <a:gd name="connsiteY116" fmla="*/ 5729027 h 6858000"/>
              <a:gd name="connsiteX117" fmla="*/ 4582340 w 7467600"/>
              <a:gd name="connsiteY117" fmla="*/ 5561037 h 6858000"/>
              <a:gd name="connsiteX118" fmla="*/ 4694684 w 7467600"/>
              <a:gd name="connsiteY118" fmla="*/ 5447098 h 6858000"/>
              <a:gd name="connsiteX119" fmla="*/ 4754123 w 7467600"/>
              <a:gd name="connsiteY119" fmla="*/ 5384643 h 6858000"/>
              <a:gd name="connsiteX120" fmla="*/ 4978032 w 7467600"/>
              <a:gd name="connsiteY120" fmla="*/ 5183809 h 6858000"/>
              <a:gd name="connsiteX121" fmla="*/ 1903353 w 7467600"/>
              <a:gd name="connsiteY121" fmla="*/ 5044827 h 6858000"/>
              <a:gd name="connsiteX122" fmla="*/ 1936931 w 7467600"/>
              <a:gd name="connsiteY122" fmla="*/ 5093954 h 6858000"/>
              <a:gd name="connsiteX123" fmla="*/ 2195868 w 7467600"/>
              <a:gd name="connsiteY123" fmla="*/ 5396574 h 6858000"/>
              <a:gd name="connsiteX124" fmla="*/ 2088852 w 7467600"/>
              <a:gd name="connsiteY124" fmla="*/ 5166123 h 6858000"/>
              <a:gd name="connsiteX125" fmla="*/ 1958241 w 7467600"/>
              <a:gd name="connsiteY125" fmla="*/ 5067955 h 6858000"/>
              <a:gd name="connsiteX126" fmla="*/ 1903353 w 7467600"/>
              <a:gd name="connsiteY126" fmla="*/ 5044827 h 6858000"/>
              <a:gd name="connsiteX127" fmla="*/ 1979378 w 7467600"/>
              <a:gd name="connsiteY127" fmla="*/ 4769504 h 6858000"/>
              <a:gd name="connsiteX128" fmla="*/ 2882120 w 7467600"/>
              <a:gd name="connsiteY128" fmla="*/ 5064547 h 6858000"/>
              <a:gd name="connsiteX129" fmla="*/ 2793103 w 7467600"/>
              <a:gd name="connsiteY129" fmla="*/ 5039699 h 6858000"/>
              <a:gd name="connsiteX130" fmla="*/ 2770041 w 7467600"/>
              <a:gd name="connsiteY130" fmla="*/ 5033634 h 6858000"/>
              <a:gd name="connsiteX131" fmla="*/ 1979378 w 7467600"/>
              <a:gd name="connsiteY131" fmla="*/ 4769504 h 6858000"/>
              <a:gd name="connsiteX132" fmla="*/ 1927410 w 7467600"/>
              <a:gd name="connsiteY132" fmla="*/ 4716164 h 6858000"/>
              <a:gd name="connsiteX133" fmla="*/ 1959587 w 7467600"/>
              <a:gd name="connsiteY133" fmla="*/ 4728849 h 6858000"/>
              <a:gd name="connsiteX134" fmla="*/ 2777707 w 7467600"/>
              <a:gd name="connsiteY134" fmla="*/ 5003991 h 6858000"/>
              <a:gd name="connsiteX135" fmla="*/ 2800768 w 7467600"/>
              <a:gd name="connsiteY135" fmla="*/ 5010056 h 6858000"/>
              <a:gd name="connsiteX136" fmla="*/ 2879408 w 7467600"/>
              <a:gd name="connsiteY136" fmla="*/ 5031590 h 6858000"/>
              <a:gd name="connsiteX137" fmla="*/ 2862295 w 7467600"/>
              <a:gd name="connsiteY137" fmla="*/ 5022958 h 6858000"/>
              <a:gd name="connsiteX138" fmla="*/ 2813343 w 7467600"/>
              <a:gd name="connsiteY138" fmla="*/ 4998369 h 6858000"/>
              <a:gd name="connsiteX139" fmla="*/ 2646245 w 7467600"/>
              <a:gd name="connsiteY139" fmla="*/ 4930999 h 6858000"/>
              <a:gd name="connsiteX140" fmla="*/ 1999243 w 7467600"/>
              <a:gd name="connsiteY140" fmla="*/ 4730524 h 6858000"/>
              <a:gd name="connsiteX141" fmla="*/ 1979527 w 7467600"/>
              <a:gd name="connsiteY141" fmla="*/ 4726651 h 6858000"/>
              <a:gd name="connsiteX142" fmla="*/ 1927410 w 7467600"/>
              <a:gd name="connsiteY142" fmla="*/ 4716164 h 6858000"/>
              <a:gd name="connsiteX143" fmla="*/ 1997014 w 7467600"/>
              <a:gd name="connsiteY143" fmla="*/ 4698007 h 6858000"/>
              <a:gd name="connsiteX144" fmla="*/ 2005458 w 7467600"/>
              <a:gd name="connsiteY144" fmla="*/ 4699540 h 6858000"/>
              <a:gd name="connsiteX145" fmla="*/ 2657186 w 7467600"/>
              <a:gd name="connsiteY145" fmla="*/ 4901687 h 6858000"/>
              <a:gd name="connsiteX146" fmla="*/ 2826662 w 7467600"/>
              <a:gd name="connsiteY146" fmla="*/ 4970362 h 6858000"/>
              <a:gd name="connsiteX147" fmla="*/ 2876100 w 7467600"/>
              <a:gd name="connsiteY147" fmla="*/ 4995397 h 6858000"/>
              <a:gd name="connsiteX148" fmla="*/ 3042600 w 7467600"/>
              <a:gd name="connsiteY148" fmla="*/ 5059532 h 6858000"/>
              <a:gd name="connsiteX149" fmla="*/ 1997014 w 7467600"/>
              <a:gd name="connsiteY149" fmla="*/ 4698007 h 6858000"/>
              <a:gd name="connsiteX150" fmla="*/ 2305292 w 7467600"/>
              <a:gd name="connsiteY150" fmla="*/ 4219492 h 6858000"/>
              <a:gd name="connsiteX151" fmla="*/ 3360922 w 7467600"/>
              <a:gd name="connsiteY151" fmla="*/ 4529373 h 6858000"/>
              <a:gd name="connsiteX152" fmla="*/ 3492420 w 7467600"/>
              <a:gd name="connsiteY152" fmla="*/ 4510145 h 6858000"/>
              <a:gd name="connsiteX153" fmla="*/ 3364086 w 7467600"/>
              <a:gd name="connsiteY153" fmla="*/ 4480340 h 6858000"/>
              <a:gd name="connsiteX154" fmla="*/ 3225818 w 7467600"/>
              <a:gd name="connsiteY154" fmla="*/ 4411822 h 6858000"/>
              <a:gd name="connsiteX155" fmla="*/ 3129696 w 7467600"/>
              <a:gd name="connsiteY155" fmla="*/ 4360704 h 6858000"/>
              <a:gd name="connsiteX156" fmla="*/ 2814545 w 7467600"/>
              <a:gd name="connsiteY156" fmla="*/ 4282955 h 6858000"/>
              <a:gd name="connsiteX157" fmla="*/ 2305292 w 7467600"/>
              <a:gd name="connsiteY157" fmla="*/ 4219492 h 6858000"/>
              <a:gd name="connsiteX158" fmla="*/ 2626982 w 7467600"/>
              <a:gd name="connsiteY158" fmla="*/ 4206450 h 6858000"/>
              <a:gd name="connsiteX159" fmla="*/ 2490617 w 7467600"/>
              <a:gd name="connsiteY159" fmla="*/ 4206951 h 6858000"/>
              <a:gd name="connsiteX160" fmla="*/ 2819869 w 7467600"/>
              <a:gd name="connsiteY160" fmla="*/ 4252936 h 6858000"/>
              <a:gd name="connsiteX161" fmla="*/ 3143018 w 7467600"/>
              <a:gd name="connsiteY161" fmla="*/ 4332698 h 6858000"/>
              <a:gd name="connsiteX162" fmla="*/ 3241520 w 7467600"/>
              <a:gd name="connsiteY162" fmla="*/ 4385112 h 6858000"/>
              <a:gd name="connsiteX163" fmla="*/ 3374575 w 7467600"/>
              <a:gd name="connsiteY163" fmla="*/ 4451517 h 6858000"/>
              <a:gd name="connsiteX164" fmla="*/ 3505221 w 7467600"/>
              <a:gd name="connsiteY164" fmla="*/ 4480757 h 6858000"/>
              <a:gd name="connsiteX165" fmla="*/ 2626982 w 7467600"/>
              <a:gd name="connsiteY165" fmla="*/ 4206450 h 6858000"/>
              <a:gd name="connsiteX166" fmla="*/ 1310106 w 7467600"/>
              <a:gd name="connsiteY166" fmla="*/ 3943217 h 6858000"/>
              <a:gd name="connsiteX167" fmla="*/ 854994 w 7467600"/>
              <a:gd name="connsiteY167" fmla="*/ 4399136 h 6858000"/>
              <a:gd name="connsiteX168" fmla="*/ 742462 w 7467600"/>
              <a:gd name="connsiteY168" fmla="*/ 4594648 h 6858000"/>
              <a:gd name="connsiteX169" fmla="*/ 820602 w 7467600"/>
              <a:gd name="connsiteY169" fmla="*/ 4485915 h 6858000"/>
              <a:gd name="connsiteX170" fmla="*/ 878295 w 7467600"/>
              <a:gd name="connsiteY170" fmla="*/ 4403594 h 6858000"/>
              <a:gd name="connsiteX171" fmla="*/ 1240607 w 7467600"/>
              <a:gd name="connsiteY171" fmla="*/ 4010401 h 6858000"/>
              <a:gd name="connsiteX172" fmla="*/ 1310106 w 7467600"/>
              <a:gd name="connsiteY172" fmla="*/ 3943217 h 6858000"/>
              <a:gd name="connsiteX173" fmla="*/ 1423113 w 7467600"/>
              <a:gd name="connsiteY173" fmla="*/ 3874565 h 6858000"/>
              <a:gd name="connsiteX174" fmla="*/ 1260565 w 7467600"/>
              <a:gd name="connsiteY174" fmla="*/ 4031982 h 6858000"/>
              <a:gd name="connsiteX175" fmla="*/ 901900 w 7467600"/>
              <a:gd name="connsiteY175" fmla="*/ 4421236 h 6858000"/>
              <a:gd name="connsiteX176" fmla="*/ 845044 w 7467600"/>
              <a:gd name="connsiteY176" fmla="*/ 4502436 h 6858000"/>
              <a:gd name="connsiteX177" fmla="*/ 685926 w 7467600"/>
              <a:gd name="connsiteY177" fmla="*/ 4703069 h 6858000"/>
              <a:gd name="connsiteX178" fmla="*/ 684248 w 7467600"/>
              <a:gd name="connsiteY178" fmla="*/ 4706721 h 6858000"/>
              <a:gd name="connsiteX179" fmla="*/ 1423113 w 7467600"/>
              <a:gd name="connsiteY179" fmla="*/ 3874565 h 6858000"/>
              <a:gd name="connsiteX180" fmla="*/ 3316479 w 7467600"/>
              <a:gd name="connsiteY180" fmla="*/ 3872136 h 6858000"/>
              <a:gd name="connsiteX181" fmla="*/ 3546806 w 7467600"/>
              <a:gd name="connsiteY181" fmla="*/ 4356139 h 6858000"/>
              <a:gd name="connsiteX182" fmla="*/ 3364433 w 7467600"/>
              <a:gd name="connsiteY182" fmla="*/ 3953121 h 6858000"/>
              <a:gd name="connsiteX183" fmla="*/ 3316479 w 7467600"/>
              <a:gd name="connsiteY183" fmla="*/ 3872136 h 6858000"/>
              <a:gd name="connsiteX184" fmla="*/ 3291335 w 7467600"/>
              <a:gd name="connsiteY184" fmla="*/ 3767420 h 6858000"/>
              <a:gd name="connsiteX185" fmla="*/ 3390805 w 7467600"/>
              <a:gd name="connsiteY185" fmla="*/ 3937163 h 6858000"/>
              <a:gd name="connsiteX186" fmla="*/ 3579062 w 7467600"/>
              <a:gd name="connsiteY186" fmla="*/ 4359040 h 6858000"/>
              <a:gd name="connsiteX187" fmla="*/ 3467355 w 7467600"/>
              <a:gd name="connsiteY187" fmla="*/ 3988130 h 6858000"/>
              <a:gd name="connsiteX188" fmla="*/ 3310753 w 7467600"/>
              <a:gd name="connsiteY188" fmla="*/ 3787140 h 6858000"/>
              <a:gd name="connsiteX189" fmla="*/ 3291335 w 7467600"/>
              <a:gd name="connsiteY189" fmla="*/ 3767420 h 6858000"/>
              <a:gd name="connsiteX190" fmla="*/ 1635889 w 7467600"/>
              <a:gd name="connsiteY190" fmla="*/ 3709494 h 6858000"/>
              <a:gd name="connsiteX191" fmla="*/ 1634800 w 7467600"/>
              <a:gd name="connsiteY191" fmla="*/ 3731111 h 6858000"/>
              <a:gd name="connsiteX192" fmla="*/ 1635889 w 7467600"/>
              <a:gd name="connsiteY192" fmla="*/ 3709494 h 6858000"/>
              <a:gd name="connsiteX193" fmla="*/ 1510397 w 7467600"/>
              <a:gd name="connsiteY193" fmla="*/ 3684705 h 6858000"/>
              <a:gd name="connsiteX194" fmla="*/ 1146550 w 7467600"/>
              <a:gd name="connsiteY194" fmla="*/ 3802012 h 6858000"/>
              <a:gd name="connsiteX195" fmla="*/ 698834 w 7467600"/>
              <a:gd name="connsiteY195" fmla="*/ 3952272 h 6858000"/>
              <a:gd name="connsiteX196" fmla="*/ 34256 w 7467600"/>
              <a:gd name="connsiteY196" fmla="*/ 4347603 h 6858000"/>
              <a:gd name="connsiteX197" fmla="*/ 527241 w 7467600"/>
              <a:gd name="connsiteY197" fmla="*/ 4065078 h 6858000"/>
              <a:gd name="connsiteX198" fmla="*/ 1510397 w 7467600"/>
              <a:gd name="connsiteY198" fmla="*/ 3684705 h 6858000"/>
              <a:gd name="connsiteX199" fmla="*/ 1313114 w 7467600"/>
              <a:gd name="connsiteY199" fmla="*/ 3655216 h 6858000"/>
              <a:gd name="connsiteX200" fmla="*/ 1109304 w 7467600"/>
              <a:gd name="connsiteY200" fmla="*/ 3669030 h 6858000"/>
              <a:gd name="connsiteX201" fmla="*/ 8129 w 7467600"/>
              <a:gd name="connsiteY201" fmla="*/ 4330519 h 6858000"/>
              <a:gd name="connsiteX202" fmla="*/ 687572 w 7467600"/>
              <a:gd name="connsiteY202" fmla="*/ 3925629 h 6858000"/>
              <a:gd name="connsiteX203" fmla="*/ 1138365 w 7467600"/>
              <a:gd name="connsiteY203" fmla="*/ 3774515 h 6858000"/>
              <a:gd name="connsiteX204" fmla="*/ 1505579 w 7467600"/>
              <a:gd name="connsiteY204" fmla="*/ 3655526 h 6858000"/>
              <a:gd name="connsiteX205" fmla="*/ 1313114 w 7467600"/>
              <a:gd name="connsiteY205" fmla="*/ 3655216 h 6858000"/>
              <a:gd name="connsiteX206" fmla="*/ 3655073 w 7467600"/>
              <a:gd name="connsiteY206" fmla="*/ 3650884 h 6858000"/>
              <a:gd name="connsiteX207" fmla="*/ 3989938 w 7467600"/>
              <a:gd name="connsiteY207" fmla="*/ 3991685 h 6858000"/>
              <a:gd name="connsiteX208" fmla="*/ 4393907 w 7467600"/>
              <a:gd name="connsiteY208" fmla="*/ 4261258 h 6858000"/>
              <a:gd name="connsiteX209" fmla="*/ 4648051 w 7467600"/>
              <a:gd name="connsiteY209" fmla="*/ 4374051 h 6858000"/>
              <a:gd name="connsiteX210" fmla="*/ 4383389 w 7467600"/>
              <a:gd name="connsiteY210" fmla="*/ 4184369 h 6858000"/>
              <a:gd name="connsiteX211" fmla="*/ 4165508 w 7467600"/>
              <a:gd name="connsiteY211" fmla="*/ 4035196 h 6858000"/>
              <a:gd name="connsiteX212" fmla="*/ 4068162 w 7467600"/>
              <a:gd name="connsiteY212" fmla="*/ 3953394 h 6858000"/>
              <a:gd name="connsiteX213" fmla="*/ 3981416 w 7467600"/>
              <a:gd name="connsiteY213" fmla="*/ 3880482 h 6858000"/>
              <a:gd name="connsiteX214" fmla="*/ 3800147 w 7467600"/>
              <a:gd name="connsiteY214" fmla="*/ 3749872 h 6858000"/>
              <a:gd name="connsiteX215" fmla="*/ 3655073 w 7467600"/>
              <a:gd name="connsiteY215" fmla="*/ 3650884 h 6858000"/>
              <a:gd name="connsiteX216" fmla="*/ 3670252 w 7467600"/>
              <a:gd name="connsiteY216" fmla="*/ 3622798 h 6858000"/>
              <a:gd name="connsiteX217" fmla="*/ 3817258 w 7467600"/>
              <a:gd name="connsiteY217" fmla="*/ 3723577 h 6858000"/>
              <a:gd name="connsiteX218" fmla="*/ 4000461 w 7467600"/>
              <a:gd name="connsiteY218" fmla="*/ 3855966 h 6858000"/>
              <a:gd name="connsiteX219" fmla="*/ 4088180 w 7467600"/>
              <a:gd name="connsiteY219" fmla="*/ 3929774 h 6858000"/>
              <a:gd name="connsiteX220" fmla="*/ 4184555 w 7467600"/>
              <a:gd name="connsiteY220" fmla="*/ 4010683 h 6858000"/>
              <a:gd name="connsiteX221" fmla="*/ 4399563 w 7467600"/>
              <a:gd name="connsiteY221" fmla="*/ 4158106 h 6858000"/>
              <a:gd name="connsiteX222" fmla="*/ 4684469 w 7467600"/>
              <a:gd name="connsiteY222" fmla="*/ 4364680 h 6858000"/>
              <a:gd name="connsiteX223" fmla="*/ 4690271 w 7467600"/>
              <a:gd name="connsiteY223" fmla="*/ 4370034 h 6858000"/>
              <a:gd name="connsiteX224" fmla="*/ 4136093 w 7467600"/>
              <a:gd name="connsiteY224" fmla="*/ 3858466 h 6858000"/>
              <a:gd name="connsiteX225" fmla="*/ 3670252 w 7467600"/>
              <a:gd name="connsiteY225" fmla="*/ 3622798 h 6858000"/>
              <a:gd name="connsiteX226" fmla="*/ 4440129 w 7467600"/>
              <a:gd name="connsiteY226" fmla="*/ 3448571 h 6858000"/>
              <a:gd name="connsiteX227" fmla="*/ 4856525 w 7467600"/>
              <a:gd name="connsiteY227" fmla="*/ 3915351 h 6858000"/>
              <a:gd name="connsiteX228" fmla="*/ 5059055 w 7467600"/>
              <a:gd name="connsiteY228" fmla="*/ 4108918 h 6858000"/>
              <a:gd name="connsiteX229" fmla="*/ 5290070 w 7467600"/>
              <a:gd name="connsiteY229" fmla="*/ 4263619 h 6858000"/>
              <a:gd name="connsiteX230" fmla="*/ 4834991 w 7467600"/>
              <a:gd name="connsiteY230" fmla="*/ 3830985 h 6858000"/>
              <a:gd name="connsiteX231" fmla="*/ 4440129 w 7467600"/>
              <a:gd name="connsiteY231" fmla="*/ 3448571 h 6858000"/>
              <a:gd name="connsiteX232" fmla="*/ 4441737 w 7467600"/>
              <a:gd name="connsiteY232" fmla="*/ 3399734 h 6858000"/>
              <a:gd name="connsiteX233" fmla="*/ 4431236 w 7467600"/>
              <a:gd name="connsiteY233" fmla="*/ 3400954 h 6858000"/>
              <a:gd name="connsiteX234" fmla="*/ 4557150 w 7467600"/>
              <a:gd name="connsiteY234" fmla="*/ 3510023 h 6858000"/>
              <a:gd name="connsiteX235" fmla="*/ 4856936 w 7467600"/>
              <a:gd name="connsiteY235" fmla="*/ 3809146 h 6858000"/>
              <a:gd name="connsiteX236" fmla="*/ 5111996 w 7467600"/>
              <a:gd name="connsiteY236" fmla="*/ 4065759 h 6858000"/>
              <a:gd name="connsiteX237" fmla="*/ 5388878 w 7467600"/>
              <a:gd name="connsiteY237" fmla="*/ 4300185 h 6858000"/>
              <a:gd name="connsiteX238" fmla="*/ 5425556 w 7467600"/>
              <a:gd name="connsiteY238" fmla="*/ 4308967 h 6858000"/>
              <a:gd name="connsiteX239" fmla="*/ 4943646 w 7467600"/>
              <a:gd name="connsiteY239" fmla="*/ 3822916 h 6858000"/>
              <a:gd name="connsiteX240" fmla="*/ 4594837 w 7467600"/>
              <a:gd name="connsiteY240" fmla="*/ 3532274 h 6858000"/>
              <a:gd name="connsiteX241" fmla="*/ 4441737 w 7467600"/>
              <a:gd name="connsiteY241" fmla="*/ 3399734 h 6858000"/>
              <a:gd name="connsiteX242" fmla="*/ 5425834 w 7467600"/>
              <a:gd name="connsiteY242" fmla="*/ 3162785 h 6858000"/>
              <a:gd name="connsiteX243" fmla="*/ 5401644 w 7467600"/>
              <a:gd name="connsiteY243" fmla="*/ 3617847 h 6858000"/>
              <a:gd name="connsiteX244" fmla="*/ 5467256 w 7467600"/>
              <a:gd name="connsiteY244" fmla="*/ 4175494 h 6858000"/>
              <a:gd name="connsiteX245" fmla="*/ 5448069 w 7467600"/>
              <a:gd name="connsiteY245" fmla="*/ 3567554 h 6858000"/>
              <a:gd name="connsiteX246" fmla="*/ 5425834 w 7467600"/>
              <a:gd name="connsiteY246" fmla="*/ 3162785 h 6858000"/>
              <a:gd name="connsiteX247" fmla="*/ 1318687 w 7467600"/>
              <a:gd name="connsiteY247" fmla="*/ 3113840 h 6858000"/>
              <a:gd name="connsiteX248" fmla="*/ 1066793 w 7467600"/>
              <a:gd name="connsiteY248" fmla="*/ 3212171 h 6858000"/>
              <a:gd name="connsiteX249" fmla="*/ 993319 w 7467600"/>
              <a:gd name="connsiteY249" fmla="*/ 3247648 h 6858000"/>
              <a:gd name="connsiteX250" fmla="*/ 853081 w 7467600"/>
              <a:gd name="connsiteY250" fmla="*/ 3312410 h 6858000"/>
              <a:gd name="connsiteX251" fmla="*/ 805957 w 7467600"/>
              <a:gd name="connsiteY251" fmla="*/ 3330443 h 6858000"/>
              <a:gd name="connsiteX252" fmla="*/ 1318687 w 7467600"/>
              <a:gd name="connsiteY252" fmla="*/ 3113840 h 6858000"/>
              <a:gd name="connsiteX253" fmla="*/ 5453702 w 7467600"/>
              <a:gd name="connsiteY253" fmla="*/ 3090882 h 6858000"/>
              <a:gd name="connsiteX254" fmla="*/ 5480135 w 7467600"/>
              <a:gd name="connsiteY254" fmla="*/ 3565802 h 6858000"/>
              <a:gd name="connsiteX255" fmla="*/ 5499023 w 7467600"/>
              <a:gd name="connsiteY255" fmla="*/ 4166310 h 6858000"/>
              <a:gd name="connsiteX256" fmla="*/ 5547022 w 7467600"/>
              <a:gd name="connsiteY256" fmla="*/ 3607838 h 6858000"/>
              <a:gd name="connsiteX257" fmla="*/ 5515964 w 7467600"/>
              <a:gd name="connsiteY257" fmla="*/ 3378541 h 6858000"/>
              <a:gd name="connsiteX258" fmla="*/ 5453702 w 7467600"/>
              <a:gd name="connsiteY258" fmla="*/ 3090882 h 6858000"/>
              <a:gd name="connsiteX259" fmla="*/ 1238695 w 7467600"/>
              <a:gd name="connsiteY259" fmla="*/ 3076820 h 6858000"/>
              <a:gd name="connsiteX260" fmla="*/ 716371 w 7467600"/>
              <a:gd name="connsiteY260" fmla="*/ 3293249 h 6858000"/>
              <a:gd name="connsiteX261" fmla="*/ 579522 w 7467600"/>
              <a:gd name="connsiteY261" fmla="*/ 3371759 h 6858000"/>
              <a:gd name="connsiteX262" fmla="*/ 600288 w 7467600"/>
              <a:gd name="connsiteY262" fmla="*/ 3365555 h 6858000"/>
              <a:gd name="connsiteX263" fmla="*/ 840692 w 7467600"/>
              <a:gd name="connsiteY263" fmla="*/ 3284921 h 6858000"/>
              <a:gd name="connsiteX264" fmla="*/ 979248 w 7467600"/>
              <a:gd name="connsiteY264" fmla="*/ 3221003 h 6858000"/>
              <a:gd name="connsiteX265" fmla="*/ 1053282 w 7467600"/>
              <a:gd name="connsiteY265" fmla="*/ 3185247 h 6858000"/>
              <a:gd name="connsiteX266" fmla="*/ 1320603 w 7467600"/>
              <a:gd name="connsiteY266" fmla="*/ 3081281 h 6858000"/>
              <a:gd name="connsiteX267" fmla="*/ 1238695 w 7467600"/>
              <a:gd name="connsiteY267" fmla="*/ 3076820 h 6858000"/>
              <a:gd name="connsiteX268" fmla="*/ 5425627 w 7467600"/>
              <a:gd name="connsiteY268" fmla="*/ 2954192 h 6858000"/>
              <a:gd name="connsiteX269" fmla="*/ 5470770 w 7467600"/>
              <a:gd name="connsiteY269" fmla="*/ 3005435 h 6858000"/>
              <a:gd name="connsiteX270" fmla="*/ 5519779 w 7467600"/>
              <a:gd name="connsiteY270" fmla="*/ 4359223 h 6858000"/>
              <a:gd name="connsiteX271" fmla="*/ 5520293 w 7467600"/>
              <a:gd name="connsiteY271" fmla="*/ 4360602 h 6858000"/>
              <a:gd name="connsiteX272" fmla="*/ 5767221 w 7467600"/>
              <a:gd name="connsiteY272" fmla="*/ 4665564 h 6858000"/>
              <a:gd name="connsiteX273" fmla="*/ 6937169 w 7467600"/>
              <a:gd name="connsiteY273" fmla="*/ 4815941 h 6858000"/>
              <a:gd name="connsiteX274" fmla="*/ 6953922 w 7467600"/>
              <a:gd name="connsiteY274" fmla="*/ 4890068 h 6858000"/>
              <a:gd name="connsiteX275" fmla="*/ 6071359 w 7467600"/>
              <a:gd name="connsiteY275" fmla="*/ 4770770 h 6858000"/>
              <a:gd name="connsiteX276" fmla="*/ 6038839 w 7467600"/>
              <a:gd name="connsiteY276" fmla="*/ 4764474 h 6858000"/>
              <a:gd name="connsiteX277" fmla="*/ 6038706 w 7467600"/>
              <a:gd name="connsiteY277" fmla="*/ 4763847 h 6858000"/>
              <a:gd name="connsiteX278" fmla="*/ 6037784 w 7467600"/>
              <a:gd name="connsiteY278" fmla="*/ 4764270 h 6858000"/>
              <a:gd name="connsiteX279" fmla="*/ 6038839 w 7467600"/>
              <a:gd name="connsiteY279" fmla="*/ 4764474 h 6858000"/>
              <a:gd name="connsiteX280" fmla="*/ 6040338 w 7467600"/>
              <a:gd name="connsiteY280" fmla="*/ 4771418 h 6858000"/>
              <a:gd name="connsiteX281" fmla="*/ 6024488 w 7467600"/>
              <a:gd name="connsiteY281" fmla="*/ 4809903 h 6858000"/>
              <a:gd name="connsiteX282" fmla="*/ 5599771 w 7467600"/>
              <a:gd name="connsiteY282" fmla="*/ 5509652 h 6858000"/>
              <a:gd name="connsiteX283" fmla="*/ 5548843 w 7467600"/>
              <a:gd name="connsiteY283" fmla="*/ 5563845 h 6858000"/>
              <a:gd name="connsiteX284" fmla="*/ 5940952 w 7467600"/>
              <a:gd name="connsiteY284" fmla="*/ 6250028 h 6858000"/>
              <a:gd name="connsiteX285" fmla="*/ 6043441 w 7467600"/>
              <a:gd name="connsiteY285" fmla="*/ 6665847 h 6858000"/>
              <a:gd name="connsiteX286" fmla="*/ 6093432 w 7467600"/>
              <a:gd name="connsiteY286" fmla="*/ 6858000 h 6858000"/>
              <a:gd name="connsiteX287" fmla="*/ 6034344 w 7467600"/>
              <a:gd name="connsiteY287" fmla="*/ 6858000 h 6858000"/>
              <a:gd name="connsiteX288" fmla="*/ 6026679 w 7467600"/>
              <a:gd name="connsiteY288" fmla="*/ 6836959 h 6858000"/>
              <a:gd name="connsiteX289" fmla="*/ 5800441 w 7467600"/>
              <a:gd name="connsiteY289" fmla="*/ 6335286 h 6858000"/>
              <a:gd name="connsiteX290" fmla="*/ 5526562 w 7467600"/>
              <a:gd name="connsiteY290" fmla="*/ 5705388 h 6858000"/>
              <a:gd name="connsiteX291" fmla="*/ 5519640 w 7467600"/>
              <a:gd name="connsiteY291" fmla="*/ 5683774 h 6858000"/>
              <a:gd name="connsiteX292" fmla="*/ 5844559 w 7467600"/>
              <a:gd name="connsiteY292" fmla="*/ 6553349 h 6858000"/>
              <a:gd name="connsiteX293" fmla="*/ 5975994 w 7467600"/>
              <a:gd name="connsiteY293" fmla="*/ 6858000 h 6858000"/>
              <a:gd name="connsiteX294" fmla="*/ 5898547 w 7467600"/>
              <a:gd name="connsiteY294" fmla="*/ 6858000 h 6858000"/>
              <a:gd name="connsiteX295" fmla="*/ 5682041 w 7467600"/>
              <a:gd name="connsiteY295" fmla="*/ 6355860 h 6858000"/>
              <a:gd name="connsiteX296" fmla="*/ 5461758 w 7467600"/>
              <a:gd name="connsiteY296" fmla="*/ 5820220 h 6858000"/>
              <a:gd name="connsiteX297" fmla="*/ 5237282 w 7467600"/>
              <a:gd name="connsiteY297" fmla="*/ 6579086 h 6858000"/>
              <a:gd name="connsiteX298" fmla="*/ 5115009 w 7467600"/>
              <a:gd name="connsiteY298" fmla="*/ 6858000 h 6858000"/>
              <a:gd name="connsiteX299" fmla="*/ 5028074 w 7467600"/>
              <a:gd name="connsiteY299" fmla="*/ 6858000 h 6858000"/>
              <a:gd name="connsiteX300" fmla="*/ 5079508 w 7467600"/>
              <a:gd name="connsiteY300" fmla="*/ 6749074 h 6858000"/>
              <a:gd name="connsiteX301" fmla="*/ 5371846 w 7467600"/>
              <a:gd name="connsiteY301" fmla="*/ 5924413 h 6858000"/>
              <a:gd name="connsiteX302" fmla="*/ 5270512 w 7467600"/>
              <a:gd name="connsiteY302" fmla="*/ 6138975 h 6858000"/>
              <a:gd name="connsiteX303" fmla="*/ 5062409 w 7467600"/>
              <a:gd name="connsiteY303" fmla="*/ 6653544 h 6858000"/>
              <a:gd name="connsiteX304" fmla="*/ 5036628 w 7467600"/>
              <a:gd name="connsiteY304" fmla="*/ 6754247 h 6858000"/>
              <a:gd name="connsiteX305" fmla="*/ 5009112 w 7467600"/>
              <a:gd name="connsiteY305" fmla="*/ 6858000 h 6858000"/>
              <a:gd name="connsiteX306" fmla="*/ 4976679 w 7467600"/>
              <a:gd name="connsiteY306" fmla="*/ 6858000 h 6858000"/>
              <a:gd name="connsiteX307" fmla="*/ 5006537 w 7467600"/>
              <a:gd name="connsiteY307" fmla="*/ 6747068 h 6858000"/>
              <a:gd name="connsiteX308" fmla="*/ 5032723 w 7467600"/>
              <a:gd name="connsiteY308" fmla="*/ 6644957 h 6858000"/>
              <a:gd name="connsiteX309" fmla="*/ 5242949 w 7467600"/>
              <a:gd name="connsiteY309" fmla="*/ 6125175 h 6858000"/>
              <a:gd name="connsiteX310" fmla="*/ 5286321 w 7467600"/>
              <a:gd name="connsiteY310" fmla="*/ 6033555 h 6858000"/>
              <a:gd name="connsiteX311" fmla="*/ 5008210 w 7467600"/>
              <a:gd name="connsiteY311" fmla="*/ 6649194 h 6858000"/>
              <a:gd name="connsiteX312" fmla="*/ 4986321 w 7467600"/>
              <a:gd name="connsiteY312" fmla="*/ 6765687 h 6858000"/>
              <a:gd name="connsiteX313" fmla="*/ 4973474 w 7467600"/>
              <a:gd name="connsiteY313" fmla="*/ 6858000 h 6858000"/>
              <a:gd name="connsiteX314" fmla="*/ 4907178 w 7467600"/>
              <a:gd name="connsiteY314" fmla="*/ 6858000 h 6858000"/>
              <a:gd name="connsiteX315" fmla="*/ 4910810 w 7467600"/>
              <a:gd name="connsiteY315" fmla="*/ 6829660 h 6858000"/>
              <a:gd name="connsiteX316" fmla="*/ 4987461 w 7467600"/>
              <a:gd name="connsiteY316" fmla="*/ 6432994 h 6858000"/>
              <a:gd name="connsiteX317" fmla="*/ 5179262 w 7467600"/>
              <a:gd name="connsiteY317" fmla="*/ 6035044 h 6858000"/>
              <a:gd name="connsiteX318" fmla="*/ 4689678 w 7467600"/>
              <a:gd name="connsiteY318" fmla="*/ 6440241 h 6858000"/>
              <a:gd name="connsiteX319" fmla="*/ 4477543 w 7467600"/>
              <a:gd name="connsiteY319" fmla="*/ 6674836 h 6858000"/>
              <a:gd name="connsiteX320" fmla="*/ 4329957 w 7467600"/>
              <a:gd name="connsiteY320" fmla="*/ 6858000 h 6858000"/>
              <a:gd name="connsiteX321" fmla="*/ 4218595 w 7467600"/>
              <a:gd name="connsiteY321" fmla="*/ 6858000 h 6858000"/>
              <a:gd name="connsiteX322" fmla="*/ 4368888 w 7467600"/>
              <a:gd name="connsiteY322" fmla="*/ 6668412 h 6858000"/>
              <a:gd name="connsiteX323" fmla="*/ 4563091 w 7467600"/>
              <a:gd name="connsiteY323" fmla="*/ 6442508 h 6858000"/>
              <a:gd name="connsiteX324" fmla="*/ 5387324 w 7467600"/>
              <a:gd name="connsiteY324" fmla="*/ 5705830 h 6858000"/>
              <a:gd name="connsiteX325" fmla="*/ 5073620 w 7467600"/>
              <a:gd name="connsiteY325" fmla="*/ 5955437 h 6858000"/>
              <a:gd name="connsiteX326" fmla="*/ 4689789 w 7467600"/>
              <a:gd name="connsiteY326" fmla="*/ 6268382 h 6858000"/>
              <a:gd name="connsiteX327" fmla="*/ 4418722 w 7467600"/>
              <a:gd name="connsiteY327" fmla="*/ 6570886 h 6858000"/>
              <a:gd name="connsiteX328" fmla="*/ 4214944 w 7467600"/>
              <a:gd name="connsiteY328" fmla="*/ 6858000 h 6858000"/>
              <a:gd name="connsiteX329" fmla="*/ 4177898 w 7467600"/>
              <a:gd name="connsiteY329" fmla="*/ 6858000 h 6858000"/>
              <a:gd name="connsiteX330" fmla="*/ 4391597 w 7467600"/>
              <a:gd name="connsiteY330" fmla="*/ 6556370 h 6858000"/>
              <a:gd name="connsiteX331" fmla="*/ 4668889 w 7467600"/>
              <a:gd name="connsiteY331" fmla="*/ 6246399 h 6858000"/>
              <a:gd name="connsiteX332" fmla="*/ 5055427 w 7467600"/>
              <a:gd name="connsiteY332" fmla="*/ 5931476 h 6858000"/>
              <a:gd name="connsiteX333" fmla="*/ 5371814 w 7467600"/>
              <a:gd name="connsiteY333" fmla="*/ 5678975 h 6858000"/>
              <a:gd name="connsiteX334" fmla="*/ 4987918 w 7467600"/>
              <a:gd name="connsiteY334" fmla="*/ 5838701 h 6858000"/>
              <a:gd name="connsiteX335" fmla="*/ 4317146 w 7467600"/>
              <a:gd name="connsiteY335" fmla="*/ 6587716 h 6858000"/>
              <a:gd name="connsiteX336" fmla="*/ 4171627 w 7467600"/>
              <a:gd name="connsiteY336" fmla="*/ 6858000 h 6858000"/>
              <a:gd name="connsiteX337" fmla="*/ 4081585 w 7467600"/>
              <a:gd name="connsiteY337" fmla="*/ 6858000 h 6858000"/>
              <a:gd name="connsiteX338" fmla="*/ 4238603 w 7467600"/>
              <a:gd name="connsiteY338" fmla="*/ 6559341 h 6858000"/>
              <a:gd name="connsiteX339" fmla="*/ 4778333 w 7467600"/>
              <a:gd name="connsiteY339" fmla="*/ 5873626 h 6858000"/>
              <a:gd name="connsiteX340" fmla="*/ 5414185 w 7467600"/>
              <a:gd name="connsiteY340" fmla="*/ 5573882 h 6858000"/>
              <a:gd name="connsiteX341" fmla="*/ 5959648 w 7467600"/>
              <a:gd name="connsiteY341" fmla="*/ 4760797 h 6858000"/>
              <a:gd name="connsiteX342" fmla="*/ 5355019 w 7467600"/>
              <a:gd name="connsiteY342" fmla="*/ 4734672 h 6858000"/>
              <a:gd name="connsiteX343" fmla="*/ 5083565 w 7467600"/>
              <a:gd name="connsiteY343" fmla="*/ 5179121 h 6858000"/>
              <a:gd name="connsiteX344" fmla="*/ 4713577 w 7467600"/>
              <a:gd name="connsiteY344" fmla="*/ 5616803 h 6858000"/>
              <a:gd name="connsiteX345" fmla="*/ 3989559 w 7467600"/>
              <a:gd name="connsiteY345" fmla="*/ 6145945 h 6858000"/>
              <a:gd name="connsiteX346" fmla="*/ 3939824 w 7467600"/>
              <a:gd name="connsiteY346" fmla="*/ 6066900 h 6858000"/>
              <a:gd name="connsiteX347" fmla="*/ 4584537 w 7467600"/>
              <a:gd name="connsiteY347" fmla="*/ 5324826 h 6858000"/>
              <a:gd name="connsiteX348" fmla="*/ 5037105 w 7467600"/>
              <a:gd name="connsiteY348" fmla="*/ 5088765 h 6858000"/>
              <a:gd name="connsiteX349" fmla="*/ 5039930 w 7467600"/>
              <a:gd name="connsiteY349" fmla="*/ 5089585 h 6858000"/>
              <a:gd name="connsiteX350" fmla="*/ 5263764 w 7467600"/>
              <a:gd name="connsiteY350" fmla="*/ 4735525 h 6858000"/>
              <a:gd name="connsiteX351" fmla="*/ 4086300 w 7467600"/>
              <a:gd name="connsiteY351" fmla="*/ 4884599 h 6858000"/>
              <a:gd name="connsiteX352" fmla="*/ 4085485 w 7467600"/>
              <a:gd name="connsiteY352" fmla="*/ 4899070 h 6858000"/>
              <a:gd name="connsiteX353" fmla="*/ 3871915 w 7467600"/>
              <a:gd name="connsiteY353" fmla="*/ 5253645 h 6858000"/>
              <a:gd name="connsiteX354" fmla="*/ 3799374 w 7467600"/>
              <a:gd name="connsiteY354" fmla="*/ 5466127 h 6858000"/>
              <a:gd name="connsiteX355" fmla="*/ 3498850 w 7467600"/>
              <a:gd name="connsiteY355" fmla="*/ 6661888 h 6858000"/>
              <a:gd name="connsiteX356" fmla="*/ 3399216 w 7467600"/>
              <a:gd name="connsiteY356" fmla="*/ 6858000 h 6858000"/>
              <a:gd name="connsiteX357" fmla="*/ 3303688 w 7467600"/>
              <a:gd name="connsiteY357" fmla="*/ 6858000 h 6858000"/>
              <a:gd name="connsiteX358" fmla="*/ 3391774 w 7467600"/>
              <a:gd name="connsiteY358" fmla="*/ 6697181 h 6858000"/>
              <a:gd name="connsiteX359" fmla="*/ 3735540 w 7467600"/>
              <a:gd name="connsiteY359" fmla="*/ 5546923 h 6858000"/>
              <a:gd name="connsiteX360" fmla="*/ 3729438 w 7467600"/>
              <a:gd name="connsiteY360" fmla="*/ 5569058 h 6858000"/>
              <a:gd name="connsiteX361" fmla="*/ 3707782 w 7467600"/>
              <a:gd name="connsiteY361" fmla="*/ 5644908 h 6858000"/>
              <a:gd name="connsiteX362" fmla="*/ 3583827 w 7467600"/>
              <a:gd name="connsiteY362" fmla="*/ 6039215 h 6858000"/>
              <a:gd name="connsiteX363" fmla="*/ 3547861 w 7467600"/>
              <a:gd name="connsiteY363" fmla="*/ 6129609 h 6858000"/>
              <a:gd name="connsiteX364" fmla="*/ 3490905 w 7467600"/>
              <a:gd name="connsiteY364" fmla="*/ 6277660 h 6858000"/>
              <a:gd name="connsiteX365" fmla="*/ 3455859 w 7467600"/>
              <a:gd name="connsiteY365" fmla="*/ 6391301 h 6858000"/>
              <a:gd name="connsiteX366" fmla="*/ 3429112 w 7467600"/>
              <a:gd name="connsiteY366" fmla="*/ 6479469 h 6858000"/>
              <a:gd name="connsiteX367" fmla="*/ 3304862 w 7467600"/>
              <a:gd name="connsiteY367" fmla="*/ 6796476 h 6858000"/>
              <a:gd name="connsiteX368" fmla="*/ 3276071 w 7467600"/>
              <a:gd name="connsiteY368" fmla="*/ 6858000 h 6858000"/>
              <a:gd name="connsiteX369" fmla="*/ 3240805 w 7467600"/>
              <a:gd name="connsiteY369" fmla="*/ 6858000 h 6858000"/>
              <a:gd name="connsiteX370" fmla="*/ 3275917 w 7467600"/>
              <a:gd name="connsiteY370" fmla="*/ 6783192 h 6858000"/>
              <a:gd name="connsiteX371" fmla="*/ 3399358 w 7467600"/>
              <a:gd name="connsiteY371" fmla="*/ 6469011 h 6858000"/>
              <a:gd name="connsiteX372" fmla="*/ 3425650 w 7467600"/>
              <a:gd name="connsiteY372" fmla="*/ 6381333 h 6858000"/>
              <a:gd name="connsiteX373" fmla="*/ 3460661 w 7467600"/>
              <a:gd name="connsiteY373" fmla="*/ 6266763 h 6858000"/>
              <a:gd name="connsiteX374" fmla="*/ 3518021 w 7467600"/>
              <a:gd name="connsiteY374" fmla="*/ 6117298 h 6858000"/>
              <a:gd name="connsiteX375" fmla="*/ 3554035 w 7467600"/>
              <a:gd name="connsiteY375" fmla="*/ 6027832 h 6858000"/>
              <a:gd name="connsiteX376" fmla="*/ 3677174 w 7467600"/>
              <a:gd name="connsiteY376" fmla="*/ 5636351 h 6858000"/>
              <a:gd name="connsiteX377" fmla="*/ 3698819 w 7467600"/>
              <a:gd name="connsiteY377" fmla="*/ 5560503 h 6858000"/>
              <a:gd name="connsiteX378" fmla="*/ 3702094 w 7467600"/>
              <a:gd name="connsiteY378" fmla="*/ 5549194 h 6858000"/>
              <a:gd name="connsiteX379" fmla="*/ 3398355 w 7467600"/>
              <a:gd name="connsiteY379" fmla="*/ 6094603 h 6858000"/>
              <a:gd name="connsiteX380" fmla="*/ 3193941 w 7467600"/>
              <a:gd name="connsiteY380" fmla="*/ 6798775 h 6858000"/>
              <a:gd name="connsiteX381" fmla="*/ 3184140 w 7467600"/>
              <a:gd name="connsiteY381" fmla="*/ 6858000 h 6858000"/>
              <a:gd name="connsiteX382" fmla="*/ 3099978 w 7467600"/>
              <a:gd name="connsiteY382" fmla="*/ 6858000 h 6858000"/>
              <a:gd name="connsiteX383" fmla="*/ 3101556 w 7467600"/>
              <a:gd name="connsiteY383" fmla="*/ 6843337 h 6858000"/>
              <a:gd name="connsiteX384" fmla="*/ 3370162 w 7467600"/>
              <a:gd name="connsiteY384" fmla="*/ 5785550 h 6858000"/>
              <a:gd name="connsiteX385" fmla="*/ 3746477 w 7467600"/>
              <a:gd name="connsiteY385" fmla="*/ 5377889 h 6858000"/>
              <a:gd name="connsiteX386" fmla="*/ 3863399 w 7467600"/>
              <a:gd name="connsiteY386" fmla="*/ 5087257 h 6858000"/>
              <a:gd name="connsiteX387" fmla="*/ 3968712 w 7467600"/>
              <a:gd name="connsiteY387" fmla="*/ 4913989 h 6858000"/>
              <a:gd name="connsiteX388" fmla="*/ 2792390 w 7467600"/>
              <a:gd name="connsiteY388" fmla="*/ 5382974 h 6858000"/>
              <a:gd name="connsiteX389" fmla="*/ 2714982 w 7467600"/>
              <a:gd name="connsiteY389" fmla="*/ 5427051 h 6858000"/>
              <a:gd name="connsiteX390" fmla="*/ 2813361 w 7467600"/>
              <a:gd name="connsiteY390" fmla="*/ 6023912 h 6858000"/>
              <a:gd name="connsiteX391" fmla="*/ 2688430 w 7467600"/>
              <a:gd name="connsiteY391" fmla="*/ 6801564 h 6858000"/>
              <a:gd name="connsiteX392" fmla="*/ 2629626 w 7467600"/>
              <a:gd name="connsiteY392" fmla="*/ 6763394 h 6858000"/>
              <a:gd name="connsiteX393" fmla="*/ 2565328 w 7467600"/>
              <a:gd name="connsiteY393" fmla="*/ 5516399 h 6858000"/>
              <a:gd name="connsiteX394" fmla="*/ 1922999 w 7467600"/>
              <a:gd name="connsiteY394" fmla="*/ 5980343 h 6858000"/>
              <a:gd name="connsiteX395" fmla="*/ 1950261 w 7467600"/>
              <a:gd name="connsiteY395" fmla="*/ 6405858 h 6858000"/>
              <a:gd name="connsiteX396" fmla="*/ 2365554 w 7467600"/>
              <a:gd name="connsiteY396" fmla="*/ 6759107 h 6858000"/>
              <a:gd name="connsiteX397" fmla="*/ 2424142 w 7467600"/>
              <a:gd name="connsiteY397" fmla="*/ 6858000 h 6858000"/>
              <a:gd name="connsiteX398" fmla="*/ 2395994 w 7467600"/>
              <a:gd name="connsiteY398" fmla="*/ 6858000 h 6858000"/>
              <a:gd name="connsiteX399" fmla="*/ 2392863 w 7467600"/>
              <a:gd name="connsiteY399" fmla="*/ 6852964 h 6858000"/>
              <a:gd name="connsiteX400" fmla="*/ 2017589 w 7467600"/>
              <a:gd name="connsiteY400" fmla="*/ 6493982 h 6858000"/>
              <a:gd name="connsiteX401" fmla="*/ 2147336 w 7467600"/>
              <a:gd name="connsiteY401" fmla="*/ 6594052 h 6858000"/>
              <a:gd name="connsiteX402" fmla="*/ 2207047 w 7467600"/>
              <a:gd name="connsiteY402" fmla="*/ 6654540 h 6858000"/>
              <a:gd name="connsiteX403" fmla="*/ 2299106 w 7467600"/>
              <a:gd name="connsiteY403" fmla="*/ 6778931 h 6858000"/>
              <a:gd name="connsiteX404" fmla="*/ 2314430 w 7467600"/>
              <a:gd name="connsiteY404" fmla="*/ 6801144 h 6858000"/>
              <a:gd name="connsiteX405" fmla="*/ 2352406 w 7467600"/>
              <a:gd name="connsiteY405" fmla="*/ 6858000 h 6858000"/>
              <a:gd name="connsiteX406" fmla="*/ 2314492 w 7467600"/>
              <a:gd name="connsiteY406" fmla="*/ 6858000 h 6858000"/>
              <a:gd name="connsiteX407" fmla="*/ 2288095 w 7467600"/>
              <a:gd name="connsiteY407" fmla="*/ 6818030 h 6858000"/>
              <a:gd name="connsiteX408" fmla="*/ 2272768 w 7467600"/>
              <a:gd name="connsiteY408" fmla="*/ 6795822 h 6858000"/>
              <a:gd name="connsiteX409" fmla="*/ 2182715 w 7467600"/>
              <a:gd name="connsiteY409" fmla="*/ 6675071 h 6858000"/>
              <a:gd name="connsiteX410" fmla="*/ 2032061 w 7467600"/>
              <a:gd name="connsiteY410" fmla="*/ 6541380 h 6858000"/>
              <a:gd name="connsiteX411" fmla="*/ 2257220 w 7467600"/>
              <a:gd name="connsiteY411" fmla="*/ 6826257 h 6858000"/>
              <a:gd name="connsiteX412" fmla="*/ 2281324 w 7467600"/>
              <a:gd name="connsiteY412" fmla="*/ 6858000 h 6858000"/>
              <a:gd name="connsiteX413" fmla="*/ 2242860 w 7467600"/>
              <a:gd name="connsiteY413" fmla="*/ 6858000 h 6858000"/>
              <a:gd name="connsiteX414" fmla="*/ 2232818 w 7467600"/>
              <a:gd name="connsiteY414" fmla="*/ 6844926 h 6858000"/>
              <a:gd name="connsiteX415" fmla="*/ 1990172 w 7467600"/>
              <a:gd name="connsiteY415" fmla="*/ 6542121 h 6858000"/>
              <a:gd name="connsiteX416" fmla="*/ 2124090 w 7467600"/>
              <a:gd name="connsiteY416" fmla="*/ 6761017 h 6858000"/>
              <a:gd name="connsiteX417" fmla="*/ 2200380 w 7467600"/>
              <a:gd name="connsiteY417" fmla="*/ 6858000 h 6858000"/>
              <a:gd name="connsiteX418" fmla="*/ 2147507 w 7467600"/>
              <a:gd name="connsiteY418" fmla="*/ 6858000 h 6858000"/>
              <a:gd name="connsiteX419" fmla="*/ 2070668 w 7467600"/>
              <a:gd name="connsiteY419" fmla="*/ 6761520 h 6858000"/>
              <a:gd name="connsiteX420" fmla="*/ 1975142 w 7467600"/>
              <a:gd name="connsiteY420" fmla="*/ 6585570 h 6858000"/>
              <a:gd name="connsiteX421" fmla="*/ 2050035 w 7467600"/>
              <a:gd name="connsiteY421" fmla="*/ 6813345 h 6858000"/>
              <a:gd name="connsiteX422" fmla="*/ 2063025 w 7467600"/>
              <a:gd name="connsiteY422" fmla="*/ 6858000 h 6858000"/>
              <a:gd name="connsiteX423" fmla="*/ 2021675 w 7467600"/>
              <a:gd name="connsiteY423" fmla="*/ 6858000 h 6858000"/>
              <a:gd name="connsiteX424" fmla="*/ 2019308 w 7467600"/>
              <a:gd name="connsiteY424" fmla="*/ 6847118 h 6858000"/>
              <a:gd name="connsiteX425" fmla="*/ 1938835 w 7467600"/>
              <a:gd name="connsiteY425" fmla="*/ 6551160 h 6858000"/>
              <a:gd name="connsiteX426" fmla="*/ 1953230 w 7467600"/>
              <a:gd name="connsiteY426" fmla="*/ 6759699 h 6858000"/>
              <a:gd name="connsiteX427" fmla="*/ 1956763 w 7467600"/>
              <a:gd name="connsiteY427" fmla="*/ 6778191 h 6858000"/>
              <a:gd name="connsiteX428" fmla="*/ 1967925 w 7467600"/>
              <a:gd name="connsiteY428" fmla="*/ 6858000 h 6858000"/>
              <a:gd name="connsiteX429" fmla="*/ 1936622 w 7467600"/>
              <a:gd name="connsiteY429" fmla="*/ 6858000 h 6858000"/>
              <a:gd name="connsiteX430" fmla="*/ 1926261 w 7467600"/>
              <a:gd name="connsiteY430" fmla="*/ 6784064 h 6858000"/>
              <a:gd name="connsiteX431" fmla="*/ 1922724 w 7467600"/>
              <a:gd name="connsiteY431" fmla="*/ 6765577 h 6858000"/>
              <a:gd name="connsiteX432" fmla="*/ 1904650 w 7467600"/>
              <a:gd name="connsiteY432" fmla="*/ 6639616 h 6858000"/>
              <a:gd name="connsiteX433" fmla="*/ 1885273 w 7467600"/>
              <a:gd name="connsiteY433" fmla="*/ 6858000 h 6858000"/>
              <a:gd name="connsiteX434" fmla="*/ 1854363 w 7467600"/>
              <a:gd name="connsiteY434" fmla="*/ 6858000 h 6858000"/>
              <a:gd name="connsiteX435" fmla="*/ 1880391 w 7467600"/>
              <a:gd name="connsiteY435" fmla="*/ 6603796 h 6858000"/>
              <a:gd name="connsiteX436" fmla="*/ 1818273 w 7467600"/>
              <a:gd name="connsiteY436" fmla="*/ 6715729 h 6858000"/>
              <a:gd name="connsiteX437" fmla="*/ 1794691 w 7467600"/>
              <a:gd name="connsiteY437" fmla="*/ 6843239 h 6858000"/>
              <a:gd name="connsiteX438" fmla="*/ 1794914 w 7467600"/>
              <a:gd name="connsiteY438" fmla="*/ 6858000 h 6858000"/>
              <a:gd name="connsiteX439" fmla="*/ 1746128 w 7467600"/>
              <a:gd name="connsiteY439" fmla="*/ 6858000 h 6858000"/>
              <a:gd name="connsiteX440" fmla="*/ 1753934 w 7467600"/>
              <a:gd name="connsiteY440" fmla="*/ 6724796 h 6858000"/>
              <a:gd name="connsiteX441" fmla="*/ 1792053 w 7467600"/>
              <a:gd name="connsiteY441" fmla="*/ 6572396 h 6858000"/>
              <a:gd name="connsiteX442" fmla="*/ 1862248 w 7467600"/>
              <a:gd name="connsiteY442" fmla="*/ 6266397 h 6858000"/>
              <a:gd name="connsiteX443" fmla="*/ 1862250 w 7467600"/>
              <a:gd name="connsiteY443" fmla="*/ 6033531 h 6858000"/>
              <a:gd name="connsiteX444" fmla="*/ 1211999 w 7467600"/>
              <a:gd name="connsiteY444" fmla="*/ 6683610 h 6858000"/>
              <a:gd name="connsiteX445" fmla="*/ 1213266 w 7467600"/>
              <a:gd name="connsiteY445" fmla="*/ 6691947 h 6858000"/>
              <a:gd name="connsiteX446" fmla="*/ 1203370 w 7467600"/>
              <a:gd name="connsiteY446" fmla="*/ 6850676 h 6858000"/>
              <a:gd name="connsiteX447" fmla="*/ 1203671 w 7467600"/>
              <a:gd name="connsiteY447" fmla="*/ 6858000 h 6858000"/>
              <a:gd name="connsiteX448" fmla="*/ 1143180 w 7467600"/>
              <a:gd name="connsiteY448" fmla="*/ 6858000 h 6858000"/>
              <a:gd name="connsiteX449" fmla="*/ 1142176 w 7467600"/>
              <a:gd name="connsiteY449" fmla="*/ 6766045 h 6858000"/>
              <a:gd name="connsiteX450" fmla="*/ 1067484 w 7467600"/>
              <a:gd name="connsiteY450" fmla="*/ 6858000 h 6858000"/>
              <a:gd name="connsiteX451" fmla="*/ 953928 w 7467600"/>
              <a:gd name="connsiteY451" fmla="*/ 6858000 h 6858000"/>
              <a:gd name="connsiteX452" fmla="*/ 959715 w 7467600"/>
              <a:gd name="connsiteY452" fmla="*/ 6850185 h 6858000"/>
              <a:gd name="connsiteX453" fmla="*/ 1483788 w 7467600"/>
              <a:gd name="connsiteY453" fmla="*/ 6259174 h 6858000"/>
              <a:gd name="connsiteX454" fmla="*/ 1100671 w 7467600"/>
              <a:gd name="connsiteY454" fmla="*/ 6252137 h 6858000"/>
              <a:gd name="connsiteX455" fmla="*/ 1090144 w 7467600"/>
              <a:gd name="connsiteY455" fmla="*/ 6256748 h 6858000"/>
              <a:gd name="connsiteX456" fmla="*/ 1095872 w 7467600"/>
              <a:gd name="connsiteY456" fmla="*/ 6271892 h 6858000"/>
              <a:gd name="connsiteX457" fmla="*/ 262785 w 7467600"/>
              <a:gd name="connsiteY457" fmla="*/ 6845450 h 6858000"/>
              <a:gd name="connsiteX458" fmla="*/ 209968 w 7467600"/>
              <a:gd name="connsiteY458" fmla="*/ 6770713 h 6858000"/>
              <a:gd name="connsiteX459" fmla="*/ 873460 w 7467600"/>
              <a:gd name="connsiteY459" fmla="*/ 6253768 h 6858000"/>
              <a:gd name="connsiteX460" fmla="*/ 192686 w 7467600"/>
              <a:gd name="connsiteY460" fmla="*/ 5849257 h 6858000"/>
              <a:gd name="connsiteX461" fmla="*/ 4696 w 7467600"/>
              <a:gd name="connsiteY461" fmla="*/ 5697668 h 6858000"/>
              <a:gd name="connsiteX462" fmla="*/ 0 w 7467600"/>
              <a:gd name="connsiteY462" fmla="*/ 5689984 h 6858000"/>
              <a:gd name="connsiteX463" fmla="*/ 0 w 7467600"/>
              <a:gd name="connsiteY463" fmla="*/ 5513472 h 6858000"/>
              <a:gd name="connsiteX464" fmla="*/ 174101 w 7467600"/>
              <a:gd name="connsiteY464" fmla="*/ 5620277 h 6858000"/>
              <a:gd name="connsiteX465" fmla="*/ 891800 w 7467600"/>
              <a:gd name="connsiteY465" fmla="*/ 6036935 h 6858000"/>
              <a:gd name="connsiteX466" fmla="*/ 1072219 w 7467600"/>
              <a:gd name="connsiteY466" fmla="*/ 6169443 h 6858000"/>
              <a:gd name="connsiteX467" fmla="*/ 1074117 w 7467600"/>
              <a:gd name="connsiteY467" fmla="*/ 6170301 h 6858000"/>
              <a:gd name="connsiteX468" fmla="*/ 1083114 w 7467600"/>
              <a:gd name="connsiteY468" fmla="*/ 6174131 h 6858000"/>
              <a:gd name="connsiteX469" fmla="*/ 1543010 w 7467600"/>
              <a:gd name="connsiteY469" fmla="*/ 6191140 h 6858000"/>
              <a:gd name="connsiteX470" fmla="*/ 1551080 w 7467600"/>
              <a:gd name="connsiteY470" fmla="*/ 6195006 h 6858000"/>
              <a:gd name="connsiteX471" fmla="*/ 2345443 w 7467600"/>
              <a:gd name="connsiteY471" fmla="*/ 5549882 h 6858000"/>
              <a:gd name="connsiteX472" fmla="*/ 1721499 w 7467600"/>
              <a:gd name="connsiteY472" fmla="*/ 5599969 h 6858000"/>
              <a:gd name="connsiteX473" fmla="*/ 767716 w 7467600"/>
              <a:gd name="connsiteY473" fmla="*/ 5472768 h 6858000"/>
              <a:gd name="connsiteX474" fmla="*/ 722147 w 7467600"/>
              <a:gd name="connsiteY474" fmla="*/ 5393091 h 6858000"/>
              <a:gd name="connsiteX475" fmla="*/ 1485552 w 7467600"/>
              <a:gd name="connsiteY475" fmla="*/ 5313202 h 6858000"/>
              <a:gd name="connsiteX476" fmla="*/ 2143004 w 7467600"/>
              <a:gd name="connsiteY476" fmla="*/ 5402420 h 6858000"/>
              <a:gd name="connsiteX477" fmla="*/ 1933391 w 7467600"/>
              <a:gd name="connsiteY477" fmla="*/ 5156971 h 6858000"/>
              <a:gd name="connsiteX478" fmla="*/ 1827118 w 7467600"/>
              <a:gd name="connsiteY478" fmla="*/ 4968410 h 6858000"/>
              <a:gd name="connsiteX479" fmla="*/ 1837349 w 7467600"/>
              <a:gd name="connsiteY479" fmla="*/ 4956357 h 6858000"/>
              <a:gd name="connsiteX480" fmla="*/ 2162835 w 7467600"/>
              <a:gd name="connsiteY480" fmla="*/ 5187853 h 6858000"/>
              <a:gd name="connsiteX481" fmla="*/ 2257167 w 7467600"/>
              <a:gd name="connsiteY481" fmla="*/ 5462123 h 6858000"/>
              <a:gd name="connsiteX482" fmla="*/ 2261598 w 7467600"/>
              <a:gd name="connsiteY482" fmla="*/ 5467998 h 6858000"/>
              <a:gd name="connsiteX483" fmla="*/ 2437177 w 7467600"/>
              <a:gd name="connsiteY483" fmla="*/ 5479608 h 6858000"/>
              <a:gd name="connsiteX484" fmla="*/ 2445247 w 7467600"/>
              <a:gd name="connsiteY484" fmla="*/ 5483476 h 6858000"/>
              <a:gd name="connsiteX485" fmla="*/ 2743626 w 7467600"/>
              <a:gd name="connsiteY485" fmla="*/ 5304819 h 6858000"/>
              <a:gd name="connsiteX486" fmla="*/ 3048102 w 7467600"/>
              <a:gd name="connsiteY486" fmla="*/ 5150595 h 6858000"/>
              <a:gd name="connsiteX487" fmla="*/ 1799414 w 7467600"/>
              <a:gd name="connsiteY487" fmla="*/ 4694732 h 6858000"/>
              <a:gd name="connsiteX488" fmla="*/ 1771735 w 7467600"/>
              <a:gd name="connsiteY488" fmla="*/ 4619929 h 6858000"/>
              <a:gd name="connsiteX489" fmla="*/ 3104273 w 7467600"/>
              <a:gd name="connsiteY489" fmla="*/ 5076159 h 6858000"/>
              <a:gd name="connsiteX490" fmla="*/ 3113245 w 7467600"/>
              <a:gd name="connsiteY490" fmla="*/ 5090705 h 6858000"/>
              <a:gd name="connsiteX491" fmla="*/ 3126294 w 7467600"/>
              <a:gd name="connsiteY491" fmla="*/ 5114400 h 6858000"/>
              <a:gd name="connsiteX492" fmla="*/ 3937433 w 7467600"/>
              <a:gd name="connsiteY492" fmla="*/ 4830473 h 6858000"/>
              <a:gd name="connsiteX493" fmla="*/ 3590475 w 7467600"/>
              <a:gd name="connsiteY493" fmla="*/ 4597974 h 6858000"/>
              <a:gd name="connsiteX494" fmla="*/ 3100264 w 7467600"/>
              <a:gd name="connsiteY494" fmla="*/ 4579845 h 6858000"/>
              <a:gd name="connsiteX495" fmla="*/ 2183576 w 7467600"/>
              <a:gd name="connsiteY495" fmla="*/ 4227150 h 6858000"/>
              <a:gd name="connsiteX496" fmla="*/ 2151029 w 7467600"/>
              <a:gd name="connsiteY496" fmla="*/ 4146947 h 6858000"/>
              <a:gd name="connsiteX497" fmla="*/ 3563434 w 7467600"/>
              <a:gd name="connsiteY497" fmla="*/ 4469115 h 6858000"/>
              <a:gd name="connsiteX498" fmla="*/ 3177952 w 7467600"/>
              <a:gd name="connsiteY498" fmla="*/ 3657386 h 6858000"/>
              <a:gd name="connsiteX499" fmla="*/ 3189263 w 7467600"/>
              <a:gd name="connsiteY499" fmla="*/ 3625726 h 6858000"/>
              <a:gd name="connsiteX500" fmla="*/ 3560912 w 7467600"/>
              <a:gd name="connsiteY500" fmla="*/ 4079863 h 6858000"/>
              <a:gd name="connsiteX501" fmla="*/ 3626636 w 7467600"/>
              <a:gd name="connsiteY501" fmla="*/ 4512230 h 6858000"/>
              <a:gd name="connsiteX502" fmla="*/ 3653088 w 7467600"/>
              <a:gd name="connsiteY502" fmla="*/ 4521417 h 6858000"/>
              <a:gd name="connsiteX503" fmla="*/ 3988128 w 7467600"/>
              <a:gd name="connsiteY503" fmla="*/ 4817267 h 6858000"/>
              <a:gd name="connsiteX504" fmla="*/ 4830582 w 7467600"/>
              <a:gd name="connsiteY504" fmla="*/ 4676000 h 6858000"/>
              <a:gd name="connsiteX505" fmla="*/ 4830100 w 7467600"/>
              <a:gd name="connsiteY505" fmla="*/ 4675554 h 6858000"/>
              <a:gd name="connsiteX506" fmla="*/ 4036318 w 7467600"/>
              <a:gd name="connsiteY506" fmla="*/ 4147013 h 6858000"/>
              <a:gd name="connsiteX507" fmla="*/ 3432098 w 7467600"/>
              <a:gd name="connsiteY507" fmla="*/ 3537312 h 6858000"/>
              <a:gd name="connsiteX508" fmla="*/ 3446761 w 7467600"/>
              <a:gd name="connsiteY508" fmla="*/ 3461278 h 6858000"/>
              <a:gd name="connsiteX509" fmla="*/ 4419733 w 7467600"/>
              <a:gd name="connsiteY509" fmla="*/ 3963555 h 6858000"/>
              <a:gd name="connsiteX510" fmla="*/ 4781371 w 7467600"/>
              <a:gd name="connsiteY510" fmla="*/ 4458604 h 6858000"/>
              <a:gd name="connsiteX511" fmla="*/ 4780440 w 7467600"/>
              <a:gd name="connsiteY511" fmla="*/ 4470290 h 6858000"/>
              <a:gd name="connsiteX512" fmla="*/ 4898954 w 7467600"/>
              <a:gd name="connsiteY512" fmla="*/ 4662092 h 6858000"/>
              <a:gd name="connsiteX513" fmla="*/ 4900699 w 7467600"/>
              <a:gd name="connsiteY513" fmla="*/ 4670867 h 6858000"/>
              <a:gd name="connsiteX514" fmla="*/ 5714511 w 7467600"/>
              <a:gd name="connsiteY514" fmla="*/ 4663483 h 6858000"/>
              <a:gd name="connsiteX515" fmla="*/ 5464793 w 7467600"/>
              <a:gd name="connsiteY515" fmla="*/ 4393556 h 6858000"/>
              <a:gd name="connsiteX516" fmla="*/ 5461897 w 7467600"/>
              <a:gd name="connsiteY516" fmla="*/ 4390879 h 6858000"/>
              <a:gd name="connsiteX517" fmla="*/ 4294126 w 7467600"/>
              <a:gd name="connsiteY517" fmla="*/ 3303048 h 6858000"/>
              <a:gd name="connsiteX518" fmla="*/ 4305321 w 7467600"/>
              <a:gd name="connsiteY518" fmla="*/ 3256953 h 6858000"/>
              <a:gd name="connsiteX519" fmla="*/ 4949299 w 7467600"/>
              <a:gd name="connsiteY519" fmla="*/ 3766336 h 6858000"/>
              <a:gd name="connsiteX520" fmla="*/ 5291452 w 7467600"/>
              <a:gd name="connsiteY520" fmla="*/ 4076801 h 6858000"/>
              <a:gd name="connsiteX521" fmla="*/ 5434998 w 7467600"/>
              <a:gd name="connsiteY521" fmla="*/ 4254100 h 6858000"/>
              <a:gd name="connsiteX522" fmla="*/ 5351015 w 7467600"/>
              <a:gd name="connsiteY522" fmla="*/ 3760989 h 6858000"/>
              <a:gd name="connsiteX523" fmla="*/ 5413780 w 7467600"/>
              <a:gd name="connsiteY523" fmla="*/ 2966265 h 6858000"/>
              <a:gd name="connsiteX524" fmla="*/ 5425627 w 7467600"/>
              <a:gd name="connsiteY524" fmla="*/ 2954192 h 6858000"/>
              <a:gd name="connsiteX525" fmla="*/ 6604735 w 7467600"/>
              <a:gd name="connsiteY525" fmla="*/ 2041381 h 6858000"/>
              <a:gd name="connsiteX526" fmla="*/ 7204487 w 7467600"/>
              <a:gd name="connsiteY526" fmla="*/ 2742112 h 6858000"/>
              <a:gd name="connsiteX527" fmla="*/ 7131592 w 7467600"/>
              <a:gd name="connsiteY527" fmla="*/ 2672096 h 6858000"/>
              <a:gd name="connsiteX528" fmla="*/ 6996344 w 7467600"/>
              <a:gd name="connsiteY528" fmla="*/ 2518310 h 6858000"/>
              <a:gd name="connsiteX529" fmla="*/ 6735495 w 7467600"/>
              <a:gd name="connsiteY529" fmla="*/ 2196890 h 6858000"/>
              <a:gd name="connsiteX530" fmla="*/ 6721901 w 7467600"/>
              <a:gd name="connsiteY530" fmla="*/ 2179274 h 6858000"/>
              <a:gd name="connsiteX531" fmla="*/ 6604735 w 7467600"/>
              <a:gd name="connsiteY531" fmla="*/ 2041381 h 6858000"/>
              <a:gd name="connsiteX532" fmla="*/ 6591670 w 7467600"/>
              <a:gd name="connsiteY532" fmla="*/ 1988277 h 6858000"/>
              <a:gd name="connsiteX533" fmla="*/ 6747349 w 7467600"/>
              <a:gd name="connsiteY533" fmla="*/ 2160069 h 6858000"/>
              <a:gd name="connsiteX534" fmla="*/ 6760943 w 7467600"/>
              <a:gd name="connsiteY534" fmla="*/ 2177686 h 6858000"/>
              <a:gd name="connsiteX535" fmla="*/ 7021065 w 7467600"/>
              <a:gd name="connsiteY535" fmla="*/ 2498102 h 6858000"/>
              <a:gd name="connsiteX536" fmla="*/ 7155223 w 7467600"/>
              <a:gd name="connsiteY536" fmla="*/ 2650386 h 6858000"/>
              <a:gd name="connsiteX537" fmla="*/ 7203167 w 7467600"/>
              <a:gd name="connsiteY537" fmla="*/ 2697288 h 6858000"/>
              <a:gd name="connsiteX538" fmla="*/ 6937703 w 7467600"/>
              <a:gd name="connsiteY538" fmla="*/ 2321981 h 6858000"/>
              <a:gd name="connsiteX539" fmla="*/ 6591670 w 7467600"/>
              <a:gd name="connsiteY539" fmla="*/ 1988277 h 6858000"/>
              <a:gd name="connsiteX540" fmla="*/ 5798671 w 7467600"/>
              <a:gd name="connsiteY540" fmla="*/ 1981601 h 6858000"/>
              <a:gd name="connsiteX541" fmla="*/ 5754709 w 7467600"/>
              <a:gd name="connsiteY541" fmla="*/ 2071454 h 6858000"/>
              <a:gd name="connsiteX542" fmla="*/ 5763044 w 7467600"/>
              <a:gd name="connsiteY542" fmla="*/ 2842206 h 6858000"/>
              <a:gd name="connsiteX543" fmla="*/ 5764974 w 7467600"/>
              <a:gd name="connsiteY543" fmla="*/ 2799609 h 6858000"/>
              <a:gd name="connsiteX544" fmla="*/ 5767665 w 7467600"/>
              <a:gd name="connsiteY544" fmla="*/ 2666409 h 6858000"/>
              <a:gd name="connsiteX545" fmla="*/ 5763055 w 7467600"/>
              <a:gd name="connsiteY545" fmla="*/ 2579705 h 6858000"/>
              <a:gd name="connsiteX546" fmla="*/ 5758079 w 7467600"/>
              <a:gd name="connsiteY546" fmla="*/ 2492508 h 6858000"/>
              <a:gd name="connsiteX547" fmla="*/ 5779325 w 7467600"/>
              <a:gd name="connsiteY547" fmla="*/ 2197069 h 6858000"/>
              <a:gd name="connsiteX548" fmla="*/ 5798671 w 7467600"/>
              <a:gd name="connsiteY548" fmla="*/ 1981601 h 6858000"/>
              <a:gd name="connsiteX549" fmla="*/ 5829202 w 7467600"/>
              <a:gd name="connsiteY549" fmla="*/ 1971679 h 6858000"/>
              <a:gd name="connsiteX550" fmla="*/ 5809558 w 7467600"/>
              <a:gd name="connsiteY550" fmla="*/ 2198043 h 6858000"/>
              <a:gd name="connsiteX551" fmla="*/ 5788653 w 7467600"/>
              <a:gd name="connsiteY551" fmla="*/ 2489430 h 6858000"/>
              <a:gd name="connsiteX552" fmla="*/ 5793439 w 7467600"/>
              <a:gd name="connsiteY552" fmla="*/ 2575235 h 6858000"/>
              <a:gd name="connsiteX553" fmla="*/ 5796837 w 7467600"/>
              <a:gd name="connsiteY553" fmla="*/ 2637633 h 6858000"/>
              <a:gd name="connsiteX554" fmla="*/ 5818614 w 7467600"/>
              <a:gd name="connsiteY554" fmla="*/ 2473055 h 6858000"/>
              <a:gd name="connsiteX555" fmla="*/ 5829202 w 7467600"/>
              <a:gd name="connsiteY555" fmla="*/ 1971679 h 6858000"/>
              <a:gd name="connsiteX556" fmla="*/ 5911389 w 7467600"/>
              <a:gd name="connsiteY556" fmla="*/ 1898371 h 6858000"/>
              <a:gd name="connsiteX557" fmla="*/ 6237627 w 7467600"/>
              <a:gd name="connsiteY557" fmla="*/ 2231921 h 6858000"/>
              <a:gd name="connsiteX558" fmla="*/ 5911389 w 7467600"/>
              <a:gd name="connsiteY558" fmla="*/ 1898371 h 6858000"/>
              <a:gd name="connsiteX559" fmla="*/ 6944437 w 7467600"/>
              <a:gd name="connsiteY559" fmla="*/ 1575402 h 6858000"/>
              <a:gd name="connsiteX560" fmla="*/ 6304730 w 7467600"/>
              <a:gd name="connsiteY560" fmla="*/ 1766654 h 6858000"/>
              <a:gd name="connsiteX561" fmla="*/ 6944437 w 7467600"/>
              <a:gd name="connsiteY561" fmla="*/ 1575402 h 6858000"/>
              <a:gd name="connsiteX562" fmla="*/ 7019523 w 7467600"/>
              <a:gd name="connsiteY562" fmla="*/ 1519450 h 6858000"/>
              <a:gd name="connsiteX563" fmla="*/ 6298091 w 7467600"/>
              <a:gd name="connsiteY563" fmla="*/ 1737122 h 6858000"/>
              <a:gd name="connsiteX564" fmla="*/ 7019523 w 7467600"/>
              <a:gd name="connsiteY564" fmla="*/ 1519450 h 6858000"/>
              <a:gd name="connsiteX565" fmla="*/ 2399523 w 7467600"/>
              <a:gd name="connsiteY565" fmla="*/ 1428234 h 6858000"/>
              <a:gd name="connsiteX566" fmla="*/ 2224982 w 7467600"/>
              <a:gd name="connsiteY566" fmla="*/ 1826201 h 6858000"/>
              <a:gd name="connsiteX567" fmla="*/ 2096099 w 7467600"/>
              <a:gd name="connsiteY567" fmla="*/ 2345900 h 6858000"/>
              <a:gd name="connsiteX568" fmla="*/ 2283317 w 7467600"/>
              <a:gd name="connsiteY568" fmla="*/ 1796925 h 6858000"/>
              <a:gd name="connsiteX569" fmla="*/ 2399523 w 7467600"/>
              <a:gd name="connsiteY569" fmla="*/ 1428234 h 6858000"/>
              <a:gd name="connsiteX570" fmla="*/ 2448558 w 7467600"/>
              <a:gd name="connsiteY570" fmla="*/ 1373435 h 6858000"/>
              <a:gd name="connsiteX571" fmla="*/ 2312521 w 7467600"/>
              <a:gd name="connsiteY571" fmla="*/ 1806140 h 6858000"/>
              <a:gd name="connsiteX572" fmla="*/ 2127533 w 7467600"/>
              <a:gd name="connsiteY572" fmla="*/ 2348380 h 6858000"/>
              <a:gd name="connsiteX573" fmla="*/ 2358080 w 7467600"/>
              <a:gd name="connsiteY573" fmla="*/ 1866134 h 6858000"/>
              <a:gd name="connsiteX574" fmla="*/ 2407436 w 7467600"/>
              <a:gd name="connsiteY574" fmla="*/ 1651070 h 6858000"/>
              <a:gd name="connsiteX575" fmla="*/ 2448558 w 7467600"/>
              <a:gd name="connsiteY575" fmla="*/ 1373435 h 6858000"/>
              <a:gd name="connsiteX576" fmla="*/ 278707 w 7467600"/>
              <a:gd name="connsiteY576" fmla="*/ 1352270 h 6858000"/>
              <a:gd name="connsiteX577" fmla="*/ 321570 w 7467600"/>
              <a:gd name="connsiteY577" fmla="*/ 1861610 h 6858000"/>
              <a:gd name="connsiteX578" fmla="*/ 294281 w 7467600"/>
              <a:gd name="connsiteY578" fmla="*/ 1440658 h 6858000"/>
              <a:gd name="connsiteX579" fmla="*/ 278707 w 7467600"/>
              <a:gd name="connsiteY579" fmla="*/ 1352270 h 6858000"/>
              <a:gd name="connsiteX580" fmla="*/ 1423821 w 7467600"/>
              <a:gd name="connsiteY580" fmla="*/ 1351958 h 6858000"/>
              <a:gd name="connsiteX581" fmla="*/ 1638521 w 7467600"/>
              <a:gd name="connsiteY581" fmla="*/ 1908470 h 6858000"/>
              <a:gd name="connsiteX582" fmla="*/ 1754199 w 7467600"/>
              <a:gd name="connsiteY582" fmla="*/ 2149284 h 6858000"/>
              <a:gd name="connsiteX583" fmla="*/ 1908359 w 7467600"/>
              <a:gd name="connsiteY583" fmla="*/ 2364988 h 6858000"/>
              <a:gd name="connsiteX584" fmla="*/ 1647661 w 7467600"/>
              <a:gd name="connsiteY584" fmla="*/ 1825945 h 6858000"/>
              <a:gd name="connsiteX585" fmla="*/ 1423821 w 7467600"/>
              <a:gd name="connsiteY585" fmla="*/ 1351958 h 6858000"/>
              <a:gd name="connsiteX586" fmla="*/ 1431890 w 7467600"/>
              <a:gd name="connsiteY586" fmla="*/ 1306475 h 6858000"/>
              <a:gd name="connsiteX587" fmla="*/ 1507597 w 7467600"/>
              <a:gd name="connsiteY587" fmla="*/ 1446132 h 6858000"/>
              <a:gd name="connsiteX588" fmla="*/ 1674586 w 7467600"/>
              <a:gd name="connsiteY588" fmla="*/ 1813832 h 6858000"/>
              <a:gd name="connsiteX589" fmla="*/ 1815950 w 7467600"/>
              <a:gd name="connsiteY589" fmla="*/ 2128564 h 6858000"/>
              <a:gd name="connsiteX590" fmla="*/ 1984242 w 7467600"/>
              <a:gd name="connsiteY590" fmla="*/ 2430829 h 6858000"/>
              <a:gd name="connsiteX591" fmla="*/ 2014023 w 7467600"/>
              <a:gd name="connsiteY591" fmla="*/ 2450995 h 6858000"/>
              <a:gd name="connsiteX592" fmla="*/ 1747337 w 7467600"/>
              <a:gd name="connsiteY592" fmla="*/ 1855264 h 6858000"/>
              <a:gd name="connsiteX593" fmla="*/ 1533749 w 7467600"/>
              <a:gd name="connsiteY593" fmla="*/ 1478656 h 6858000"/>
              <a:gd name="connsiteX594" fmla="*/ 1431890 w 7467600"/>
              <a:gd name="connsiteY594" fmla="*/ 1306475 h 6858000"/>
              <a:gd name="connsiteX595" fmla="*/ 5052692 w 7467600"/>
              <a:gd name="connsiteY595" fmla="*/ 1292994 h 6858000"/>
              <a:gd name="connsiteX596" fmla="*/ 5200661 w 7467600"/>
              <a:gd name="connsiteY596" fmla="*/ 1635186 h 6858000"/>
              <a:gd name="connsiteX597" fmla="*/ 5297138 w 7467600"/>
              <a:gd name="connsiteY597" fmla="*/ 1906351 h 6858000"/>
              <a:gd name="connsiteX598" fmla="*/ 5052692 w 7467600"/>
              <a:gd name="connsiteY598" fmla="*/ 1292994 h 6858000"/>
              <a:gd name="connsiteX599" fmla="*/ 5009948 w 7467600"/>
              <a:gd name="connsiteY599" fmla="*/ 1273619 h 6858000"/>
              <a:gd name="connsiteX600" fmla="*/ 5121777 w 7467600"/>
              <a:gd name="connsiteY600" fmla="*/ 1654213 h 6858000"/>
              <a:gd name="connsiteX601" fmla="*/ 5293545 w 7467600"/>
              <a:gd name="connsiteY601" fmla="*/ 2072247 h 6858000"/>
              <a:gd name="connsiteX602" fmla="*/ 5294042 w 7467600"/>
              <a:gd name="connsiteY602" fmla="*/ 2065019 h 6858000"/>
              <a:gd name="connsiteX603" fmla="*/ 5171936 w 7467600"/>
              <a:gd name="connsiteY603" fmla="*/ 1647613 h 6858000"/>
              <a:gd name="connsiteX604" fmla="*/ 5009948 w 7467600"/>
              <a:gd name="connsiteY604" fmla="*/ 1273619 h 6858000"/>
              <a:gd name="connsiteX605" fmla="*/ 655236 w 7467600"/>
              <a:gd name="connsiteY605" fmla="*/ 1268632 h 6858000"/>
              <a:gd name="connsiteX606" fmla="*/ 839521 w 7467600"/>
              <a:gd name="connsiteY606" fmla="*/ 1685315 h 6858000"/>
              <a:gd name="connsiteX607" fmla="*/ 1109416 w 7467600"/>
              <a:gd name="connsiteY607" fmla="*/ 2061663 h 6858000"/>
              <a:gd name="connsiteX608" fmla="*/ 1298300 w 7467600"/>
              <a:gd name="connsiteY608" fmla="*/ 2247742 h 6858000"/>
              <a:gd name="connsiteX609" fmla="*/ 1125871 w 7467600"/>
              <a:gd name="connsiteY609" fmla="*/ 1989513 h 6858000"/>
              <a:gd name="connsiteX610" fmla="*/ 981574 w 7467600"/>
              <a:gd name="connsiteY610" fmla="*/ 1783157 h 6858000"/>
              <a:gd name="connsiteX611" fmla="*/ 922198 w 7467600"/>
              <a:gd name="connsiteY611" fmla="*/ 1677437 h 6858000"/>
              <a:gd name="connsiteX612" fmla="*/ 869293 w 7467600"/>
              <a:gd name="connsiteY612" fmla="*/ 1583214 h 6858000"/>
              <a:gd name="connsiteX613" fmla="*/ 751431 w 7467600"/>
              <a:gd name="connsiteY613" fmla="*/ 1405731 h 6858000"/>
              <a:gd name="connsiteX614" fmla="*/ 655236 w 7467600"/>
              <a:gd name="connsiteY614" fmla="*/ 1268632 h 6858000"/>
              <a:gd name="connsiteX615" fmla="*/ 6516292 w 7467600"/>
              <a:gd name="connsiteY615" fmla="*/ 1263064 h 6858000"/>
              <a:gd name="connsiteX616" fmla="*/ 5736320 w 7467600"/>
              <a:gd name="connsiteY616" fmla="*/ 1501803 h 6858000"/>
              <a:gd name="connsiteX617" fmla="*/ 6516292 w 7467600"/>
              <a:gd name="connsiteY617" fmla="*/ 1263064 h 6858000"/>
              <a:gd name="connsiteX618" fmla="*/ 291466 w 7467600"/>
              <a:gd name="connsiteY618" fmla="*/ 1250369 h 6858000"/>
              <a:gd name="connsiteX619" fmla="*/ 323180 w 7467600"/>
              <a:gd name="connsiteY619" fmla="*/ 1435283 h 6858000"/>
              <a:gd name="connsiteX620" fmla="*/ 349381 w 7467600"/>
              <a:gd name="connsiteY620" fmla="*/ 1875041 h 6858000"/>
              <a:gd name="connsiteX621" fmla="*/ 374363 w 7467600"/>
              <a:gd name="connsiteY621" fmla="*/ 1506494 h 6858000"/>
              <a:gd name="connsiteX622" fmla="*/ 302168 w 7467600"/>
              <a:gd name="connsiteY622" fmla="*/ 1274495 h 6858000"/>
              <a:gd name="connsiteX623" fmla="*/ 291466 w 7467600"/>
              <a:gd name="connsiteY623" fmla="*/ 1250369 h 6858000"/>
              <a:gd name="connsiteX624" fmla="*/ 678222 w 7467600"/>
              <a:gd name="connsiteY624" fmla="*/ 1248670 h 6858000"/>
              <a:gd name="connsiteX625" fmla="*/ 775536 w 7467600"/>
              <a:gd name="connsiteY625" fmla="*/ 1388015 h 6858000"/>
              <a:gd name="connsiteX626" fmla="*/ 894529 w 7467600"/>
              <a:gd name="connsiteY626" fmla="*/ 1567739 h 6858000"/>
              <a:gd name="connsiteX627" fmla="*/ 948000 w 7467600"/>
              <a:gd name="connsiteY627" fmla="*/ 1663088 h 6858000"/>
              <a:gd name="connsiteX628" fmla="*/ 1006812 w 7467600"/>
              <a:gd name="connsiteY628" fmla="*/ 1767683 h 6858000"/>
              <a:gd name="connsiteX629" fmla="*/ 1149133 w 7467600"/>
              <a:gd name="connsiteY629" fmla="*/ 1971513 h 6858000"/>
              <a:gd name="connsiteX630" fmla="*/ 1333952 w 7467600"/>
              <a:gd name="connsiteY630" fmla="*/ 2251620 h 6858000"/>
              <a:gd name="connsiteX631" fmla="*/ 1337329 w 7467600"/>
              <a:gd name="connsiteY631" fmla="*/ 2258350 h 6858000"/>
              <a:gd name="connsiteX632" fmla="*/ 1014726 w 7467600"/>
              <a:gd name="connsiteY632" fmla="*/ 1615556 h 6858000"/>
              <a:gd name="connsiteX633" fmla="*/ 678222 w 7467600"/>
              <a:gd name="connsiteY633" fmla="*/ 1248670 h 6858000"/>
              <a:gd name="connsiteX634" fmla="*/ 6691602 w 7467600"/>
              <a:gd name="connsiteY634" fmla="*/ 1140573 h 6858000"/>
              <a:gd name="connsiteX635" fmla="*/ 6571100 w 7467600"/>
              <a:gd name="connsiteY635" fmla="*/ 1183662 h 6858000"/>
              <a:gd name="connsiteX636" fmla="*/ 6241687 w 7467600"/>
              <a:gd name="connsiteY636" fmla="*/ 1257600 h 6858000"/>
              <a:gd name="connsiteX637" fmla="*/ 5693009 w 7467600"/>
              <a:gd name="connsiteY637" fmla="*/ 1478256 h 6858000"/>
              <a:gd name="connsiteX638" fmla="*/ 6548420 w 7467600"/>
              <a:gd name="connsiteY638" fmla="*/ 1214599 h 6858000"/>
              <a:gd name="connsiteX639" fmla="*/ 6605473 w 7467600"/>
              <a:gd name="connsiteY639" fmla="*/ 1184686 h 6858000"/>
              <a:gd name="connsiteX640" fmla="*/ 6691602 w 7467600"/>
              <a:gd name="connsiteY640" fmla="*/ 1140573 h 6858000"/>
              <a:gd name="connsiteX641" fmla="*/ 4002475 w 7467600"/>
              <a:gd name="connsiteY641" fmla="*/ 1037802 h 6858000"/>
              <a:gd name="connsiteX642" fmla="*/ 4000324 w 7467600"/>
              <a:gd name="connsiteY642" fmla="*/ 1039362 h 6858000"/>
              <a:gd name="connsiteX643" fmla="*/ 4002862 w 7467600"/>
              <a:gd name="connsiteY643" fmla="*/ 1042866 h 6858000"/>
              <a:gd name="connsiteX644" fmla="*/ 4002475 w 7467600"/>
              <a:gd name="connsiteY644" fmla="*/ 1037802 h 6858000"/>
              <a:gd name="connsiteX645" fmla="*/ 506322 w 7467600"/>
              <a:gd name="connsiteY645" fmla="*/ 1020997 h 6858000"/>
              <a:gd name="connsiteX646" fmla="*/ 533068 w 7467600"/>
              <a:gd name="connsiteY646" fmla="*/ 1029409 h 6858000"/>
              <a:gd name="connsiteX647" fmla="*/ 1232525 w 7467600"/>
              <a:gd name="connsiteY647" fmla="*/ 1804675 h 6858000"/>
              <a:gd name="connsiteX648" fmla="*/ 1388858 w 7467600"/>
              <a:gd name="connsiteY648" fmla="*/ 2368011 h 6858000"/>
              <a:gd name="connsiteX649" fmla="*/ 1384098 w 7467600"/>
              <a:gd name="connsiteY649" fmla="*/ 2378125 h 6858000"/>
              <a:gd name="connsiteX650" fmla="*/ 1425393 w 7467600"/>
              <a:gd name="connsiteY650" fmla="*/ 2589124 h 6858000"/>
              <a:gd name="connsiteX651" fmla="*/ 1424001 w 7467600"/>
              <a:gd name="connsiteY651" fmla="*/ 2597541 h 6858000"/>
              <a:gd name="connsiteX652" fmla="*/ 2152729 w 7467600"/>
              <a:gd name="connsiteY652" fmla="*/ 2864487 h 6858000"/>
              <a:gd name="connsiteX653" fmla="*/ 2020609 w 7467600"/>
              <a:gd name="connsiteY653" fmla="*/ 2539671 h 6858000"/>
              <a:gd name="connsiteX654" fmla="*/ 2018920 w 7467600"/>
              <a:gd name="connsiteY654" fmla="*/ 2536309 h 6858000"/>
              <a:gd name="connsiteX655" fmla="*/ 1342441 w 7467600"/>
              <a:gd name="connsiteY655" fmla="*/ 1173017 h 6858000"/>
              <a:gd name="connsiteX656" fmla="*/ 1367925 w 7467600"/>
              <a:gd name="connsiteY656" fmla="*/ 1135648 h 6858000"/>
              <a:gd name="connsiteX657" fmla="*/ 1771401 w 7467600"/>
              <a:gd name="connsiteY657" fmla="*/ 1806673 h 6858000"/>
              <a:gd name="connsiteX658" fmla="*/ 1972385 w 7467600"/>
              <a:gd name="connsiteY658" fmla="*/ 2198735 h 6858000"/>
              <a:gd name="connsiteX659" fmla="*/ 2040892 w 7467600"/>
              <a:gd name="connsiteY659" fmla="*/ 2405205 h 6858000"/>
              <a:gd name="connsiteX660" fmla="*/ 2131689 w 7467600"/>
              <a:gd name="connsiteY660" fmla="*/ 1936926 h 6858000"/>
              <a:gd name="connsiteX661" fmla="*/ 2454820 w 7467600"/>
              <a:gd name="connsiteY661" fmla="*/ 1248808 h 6858000"/>
              <a:gd name="connsiteX662" fmla="*/ 2492512 w 7467600"/>
              <a:gd name="connsiteY662" fmla="*/ 1302920 h 6858000"/>
              <a:gd name="connsiteX663" fmla="*/ 2081216 w 7467600"/>
              <a:gd name="connsiteY663" fmla="*/ 2527513 h 6858000"/>
              <a:gd name="connsiteX664" fmla="*/ 2081211 w 7467600"/>
              <a:gd name="connsiteY664" fmla="*/ 2528916 h 6858000"/>
              <a:gd name="connsiteX665" fmla="*/ 2199067 w 7467600"/>
              <a:gd name="connsiteY665" fmla="*/ 2884061 h 6858000"/>
              <a:gd name="connsiteX666" fmla="*/ 3192586 w 7467600"/>
              <a:gd name="connsiteY666" fmla="*/ 3411496 h 6858000"/>
              <a:gd name="connsiteX667" fmla="*/ 3182620 w 7467600"/>
              <a:gd name="connsiteY667" fmla="*/ 3483279 h 6858000"/>
              <a:gd name="connsiteX668" fmla="*/ 2435119 w 7467600"/>
              <a:gd name="connsiteY668" fmla="*/ 3080173 h 6858000"/>
              <a:gd name="connsiteX669" fmla="*/ 2410152 w 7467600"/>
              <a:gd name="connsiteY669" fmla="*/ 3063751 h 6858000"/>
              <a:gd name="connsiteX670" fmla="*/ 2408099 w 7467600"/>
              <a:gd name="connsiteY670" fmla="*/ 3064403 h 6858000"/>
              <a:gd name="connsiteX671" fmla="*/ 2407218 w 7467600"/>
              <a:gd name="connsiteY671" fmla="*/ 3070324 h 6858000"/>
              <a:gd name="connsiteX672" fmla="*/ 2380138 w 7467600"/>
              <a:gd name="connsiteY672" fmla="*/ 3099341 h 6858000"/>
              <a:gd name="connsiteX673" fmla="*/ 1765923 w 7467600"/>
              <a:gd name="connsiteY673" fmla="*/ 3581043 h 6858000"/>
              <a:gd name="connsiteX674" fmla="*/ 1702258 w 7467600"/>
              <a:gd name="connsiteY674" fmla="*/ 3612286 h 6858000"/>
              <a:gd name="connsiteX675" fmla="*/ 1538370 w 7467600"/>
              <a:gd name="connsiteY675" fmla="*/ 3811804 h 6858000"/>
              <a:gd name="connsiteX676" fmla="*/ 542867 w 7467600"/>
              <a:gd name="connsiteY676" fmla="*/ 4944092 h 6858000"/>
              <a:gd name="connsiteX677" fmla="*/ 515800 w 7467600"/>
              <a:gd name="connsiteY677" fmla="*/ 4862180 h 6858000"/>
              <a:gd name="connsiteX678" fmla="*/ 909145 w 7467600"/>
              <a:gd name="connsiteY678" fmla="*/ 4199225 h 6858000"/>
              <a:gd name="connsiteX679" fmla="*/ 1214067 w 7467600"/>
              <a:gd name="connsiteY679" fmla="*/ 3908561 h 6858000"/>
              <a:gd name="connsiteX680" fmla="*/ 640967 w 7467600"/>
              <a:gd name="connsiteY680" fmla="*/ 4105601 h 6858000"/>
              <a:gd name="connsiteX681" fmla="*/ 112563 w 7467600"/>
              <a:gd name="connsiteY681" fmla="*/ 4396952 h 6858000"/>
              <a:gd name="connsiteX682" fmla="*/ 0 w 7467600"/>
              <a:gd name="connsiteY682" fmla="*/ 4466006 h 6858000"/>
              <a:gd name="connsiteX683" fmla="*/ 0 w 7467600"/>
              <a:gd name="connsiteY683" fmla="*/ 4233763 h 6858000"/>
              <a:gd name="connsiteX684" fmla="*/ 36881 w 7467600"/>
              <a:gd name="connsiteY684" fmla="*/ 4200118 h 6858000"/>
              <a:gd name="connsiteX685" fmla="*/ 910534 w 7467600"/>
              <a:gd name="connsiteY685" fmla="*/ 3629753 h 6858000"/>
              <a:gd name="connsiteX686" fmla="*/ 1578717 w 7467600"/>
              <a:gd name="connsiteY686" fmla="*/ 3575982 h 6858000"/>
              <a:gd name="connsiteX687" fmla="*/ 2338780 w 7467600"/>
              <a:gd name="connsiteY687" fmla="*/ 3033725 h 6858000"/>
              <a:gd name="connsiteX688" fmla="*/ 1807991 w 7467600"/>
              <a:gd name="connsiteY688" fmla="*/ 2807184 h 6858000"/>
              <a:gd name="connsiteX689" fmla="*/ 1416358 w 7467600"/>
              <a:gd name="connsiteY689" fmla="*/ 3112571 h 6858000"/>
              <a:gd name="connsiteX690" fmla="*/ 939066 w 7467600"/>
              <a:gd name="connsiteY690" fmla="*/ 3378798 h 6858000"/>
              <a:gd name="connsiteX691" fmla="*/ 115099 w 7467600"/>
              <a:gd name="connsiteY691" fmla="*/ 3607650 h 6858000"/>
              <a:gd name="connsiteX692" fmla="*/ 97284 w 7467600"/>
              <a:gd name="connsiteY692" fmla="*/ 3520393 h 6858000"/>
              <a:gd name="connsiteX693" fmla="*/ 922050 w 7467600"/>
              <a:gd name="connsiteY693" fmla="*/ 3074867 h 6858000"/>
              <a:gd name="connsiteX694" fmla="*/ 1405265 w 7467600"/>
              <a:gd name="connsiteY694" fmla="*/ 3016319 h 6858000"/>
              <a:gd name="connsiteX695" fmla="*/ 1407512 w 7467600"/>
              <a:gd name="connsiteY695" fmla="*/ 3018001 h 6858000"/>
              <a:gd name="connsiteX696" fmla="*/ 1726266 w 7467600"/>
              <a:gd name="connsiteY696" fmla="*/ 2777274 h 6858000"/>
              <a:gd name="connsiteX697" fmla="*/ 625390 w 7467600"/>
              <a:gd name="connsiteY697" fmla="*/ 2514541 h 6858000"/>
              <a:gd name="connsiteX698" fmla="*/ 619799 w 7467600"/>
              <a:gd name="connsiteY698" fmla="*/ 2527180 h 6858000"/>
              <a:gd name="connsiteX699" fmla="*/ 310030 w 7467600"/>
              <a:gd name="connsiteY699" fmla="*/ 2771818 h 6858000"/>
              <a:gd name="connsiteX700" fmla="*/ 173877 w 7467600"/>
              <a:gd name="connsiteY700" fmla="*/ 2937056 h 6858000"/>
              <a:gd name="connsiteX701" fmla="*/ 77889 w 7467600"/>
              <a:gd name="connsiteY701" fmla="*/ 3138440 h 6858000"/>
              <a:gd name="connsiteX702" fmla="*/ 0 w 7467600"/>
              <a:gd name="connsiteY702" fmla="*/ 3271395 h 6858000"/>
              <a:gd name="connsiteX703" fmla="*/ 0 w 7467600"/>
              <a:gd name="connsiteY703" fmla="*/ 3153002 h 6858000"/>
              <a:gd name="connsiteX704" fmla="*/ 2386 w 7467600"/>
              <a:gd name="connsiteY704" fmla="*/ 3149203 h 6858000"/>
              <a:gd name="connsiteX705" fmla="*/ 89753 w 7467600"/>
              <a:gd name="connsiteY705" fmla="*/ 2987702 h 6858000"/>
              <a:gd name="connsiteX706" fmla="*/ 76869 w 7467600"/>
              <a:gd name="connsiteY706" fmla="*/ 3005404 h 6858000"/>
              <a:gd name="connsiteX707" fmla="*/ 32049 w 7467600"/>
              <a:gd name="connsiteY707" fmla="*/ 3065814 h 6858000"/>
              <a:gd name="connsiteX708" fmla="*/ 0 w 7467600"/>
              <a:gd name="connsiteY708" fmla="*/ 3108744 h 6858000"/>
              <a:gd name="connsiteX709" fmla="*/ 0 w 7467600"/>
              <a:gd name="connsiteY709" fmla="*/ 3058059 h 6858000"/>
              <a:gd name="connsiteX710" fmla="*/ 7610 w 7467600"/>
              <a:gd name="connsiteY710" fmla="*/ 3047889 h 6858000"/>
              <a:gd name="connsiteX711" fmla="*/ 52419 w 7467600"/>
              <a:gd name="connsiteY711" fmla="*/ 2987479 h 6858000"/>
              <a:gd name="connsiteX712" fmla="*/ 59142 w 7467600"/>
              <a:gd name="connsiteY712" fmla="*/ 2978488 h 6858000"/>
              <a:gd name="connsiteX713" fmla="*/ 0 w 7467600"/>
              <a:gd name="connsiteY713" fmla="*/ 3015334 h 6858000"/>
              <a:gd name="connsiteX714" fmla="*/ 0 w 7467600"/>
              <a:gd name="connsiteY714" fmla="*/ 2914286 h 6858000"/>
              <a:gd name="connsiteX715" fmla="*/ 36383 w 7467600"/>
              <a:gd name="connsiteY715" fmla="*/ 2901128 h 6858000"/>
              <a:gd name="connsiteX716" fmla="*/ 156329 w 7467600"/>
              <a:gd name="connsiteY716" fmla="*/ 2840533 h 6858000"/>
              <a:gd name="connsiteX717" fmla="*/ 358355 w 7467600"/>
              <a:gd name="connsiteY717" fmla="*/ 2620471 h 6858000"/>
              <a:gd name="connsiteX718" fmla="*/ 510577 w 7467600"/>
              <a:gd name="connsiteY718" fmla="*/ 2501244 h 6858000"/>
              <a:gd name="connsiteX719" fmla="*/ 211967 w 7467600"/>
              <a:gd name="connsiteY719" fmla="*/ 2479171 h 6858000"/>
              <a:gd name="connsiteX720" fmla="*/ 0 w 7467600"/>
              <a:gd name="connsiteY720" fmla="*/ 2476398 h 6858000"/>
              <a:gd name="connsiteX721" fmla="*/ 0 w 7467600"/>
              <a:gd name="connsiteY721" fmla="*/ 2389189 h 6858000"/>
              <a:gd name="connsiteX722" fmla="*/ 103062 w 7467600"/>
              <a:gd name="connsiteY722" fmla="*/ 2389518 h 6858000"/>
              <a:gd name="connsiteX723" fmla="*/ 510734 w 7467600"/>
              <a:gd name="connsiteY723" fmla="*/ 2416201 h 6858000"/>
              <a:gd name="connsiteX724" fmla="*/ 279257 w 7467600"/>
              <a:gd name="connsiteY724" fmla="*/ 2092102 h 6858000"/>
              <a:gd name="connsiteX725" fmla="*/ 65265 w 7467600"/>
              <a:gd name="connsiteY725" fmla="*/ 2006049 h 6858000"/>
              <a:gd name="connsiteX726" fmla="*/ 0 w 7467600"/>
              <a:gd name="connsiteY726" fmla="*/ 1982532 h 6858000"/>
              <a:gd name="connsiteX727" fmla="*/ 0 w 7467600"/>
              <a:gd name="connsiteY727" fmla="*/ 1912789 h 6858000"/>
              <a:gd name="connsiteX728" fmla="*/ 97460 w 7467600"/>
              <a:gd name="connsiteY728" fmla="*/ 1953725 h 6858000"/>
              <a:gd name="connsiteX729" fmla="*/ 221272 w 7467600"/>
              <a:gd name="connsiteY729" fmla="*/ 1980766 h 6858000"/>
              <a:gd name="connsiteX730" fmla="*/ 116765 w 7467600"/>
              <a:gd name="connsiteY730" fmla="*/ 1911033 h 6858000"/>
              <a:gd name="connsiteX731" fmla="*/ 16405 w 7467600"/>
              <a:gd name="connsiteY731" fmla="*/ 1803412 h 6858000"/>
              <a:gd name="connsiteX732" fmla="*/ 0 w 7467600"/>
              <a:gd name="connsiteY732" fmla="*/ 1784777 h 6858000"/>
              <a:gd name="connsiteX733" fmla="*/ 0 w 7467600"/>
              <a:gd name="connsiteY733" fmla="*/ 1740082 h 6858000"/>
              <a:gd name="connsiteX734" fmla="*/ 39394 w 7467600"/>
              <a:gd name="connsiteY734" fmla="*/ 1784856 h 6858000"/>
              <a:gd name="connsiteX735" fmla="*/ 135813 w 7467600"/>
              <a:gd name="connsiteY735" fmla="*/ 1888838 h 6858000"/>
              <a:gd name="connsiteX736" fmla="*/ 242575 w 7467600"/>
              <a:gd name="connsiteY736" fmla="*/ 1958841 h 6858000"/>
              <a:gd name="connsiteX737" fmla="*/ 82197 w 7467600"/>
              <a:gd name="connsiteY737" fmla="*/ 1754826 h 6858000"/>
              <a:gd name="connsiteX738" fmla="*/ 0 w 7467600"/>
              <a:gd name="connsiteY738" fmla="*/ 1679650 h 6858000"/>
              <a:gd name="connsiteX739" fmla="*/ 0 w 7467600"/>
              <a:gd name="connsiteY739" fmla="*/ 1602463 h 6858000"/>
              <a:gd name="connsiteX740" fmla="*/ 84689 w 7467600"/>
              <a:gd name="connsiteY740" fmla="*/ 1677442 h 6858000"/>
              <a:gd name="connsiteX741" fmla="*/ 298437 w 7467600"/>
              <a:gd name="connsiteY741" fmla="*/ 1968019 h 6858000"/>
              <a:gd name="connsiteX742" fmla="*/ 227269 w 7467600"/>
              <a:gd name="connsiteY742" fmla="*/ 1114064 h 6858000"/>
              <a:gd name="connsiteX743" fmla="*/ 248003 w 7467600"/>
              <a:gd name="connsiteY743" fmla="*/ 1089613 h 6858000"/>
              <a:gd name="connsiteX744" fmla="*/ 427020 w 7467600"/>
              <a:gd name="connsiteY744" fmla="*/ 1619803 h 6858000"/>
              <a:gd name="connsiteX745" fmla="*/ 340345 w 7467600"/>
              <a:gd name="connsiteY745" fmla="*/ 2027739 h 6858000"/>
              <a:gd name="connsiteX746" fmla="*/ 360865 w 7467600"/>
              <a:gd name="connsiteY746" fmla="*/ 2044827 h 6858000"/>
              <a:gd name="connsiteX747" fmla="*/ 560414 w 7467600"/>
              <a:gd name="connsiteY747" fmla="*/ 2421457 h 6858000"/>
              <a:gd name="connsiteX748" fmla="*/ 1359703 w 7467600"/>
              <a:gd name="connsiteY748" fmla="*/ 2578554 h 6858000"/>
              <a:gd name="connsiteX749" fmla="*/ 1359422 w 7467600"/>
              <a:gd name="connsiteY749" fmla="*/ 2577994 h 6858000"/>
              <a:gd name="connsiteX750" fmla="*/ 828701 w 7467600"/>
              <a:gd name="connsiteY750" fmla="*/ 1839520 h 6858000"/>
              <a:gd name="connsiteX751" fmla="*/ 494427 w 7467600"/>
              <a:gd name="connsiteY751" fmla="*/ 1092333 h 6858000"/>
              <a:gd name="connsiteX752" fmla="*/ 506322 w 7467600"/>
              <a:gd name="connsiteY752" fmla="*/ 1020997 h 6858000"/>
              <a:gd name="connsiteX753" fmla="*/ 4570198 w 7467600"/>
              <a:gd name="connsiteY753" fmla="*/ 978081 h 6858000"/>
              <a:gd name="connsiteX754" fmla="*/ 4523691 w 7467600"/>
              <a:gd name="connsiteY754" fmla="*/ 1127776 h 6858000"/>
              <a:gd name="connsiteX755" fmla="*/ 4509875 w 7467600"/>
              <a:gd name="connsiteY755" fmla="*/ 1167552 h 6858000"/>
              <a:gd name="connsiteX756" fmla="*/ 4478168 w 7467600"/>
              <a:gd name="connsiteY756" fmla="*/ 1260735 h 6858000"/>
              <a:gd name="connsiteX757" fmla="*/ 4409309 w 7467600"/>
              <a:gd name="connsiteY757" fmla="*/ 1666996 h 6858000"/>
              <a:gd name="connsiteX758" fmla="*/ 4370031 w 7467600"/>
              <a:gd name="connsiteY758" fmla="*/ 1955666 h 6858000"/>
              <a:gd name="connsiteX759" fmla="*/ 4570198 w 7467600"/>
              <a:gd name="connsiteY759" fmla="*/ 978081 h 6858000"/>
              <a:gd name="connsiteX760" fmla="*/ 4557898 w 7467600"/>
              <a:gd name="connsiteY760" fmla="*/ 900011 h 6858000"/>
              <a:gd name="connsiteX761" fmla="*/ 4344840 w 7467600"/>
              <a:gd name="connsiteY761" fmla="*/ 1922038 h 6858000"/>
              <a:gd name="connsiteX762" fmla="*/ 4378710 w 7467600"/>
              <a:gd name="connsiteY762" fmla="*/ 1665516 h 6858000"/>
              <a:gd name="connsiteX763" fmla="*/ 4448798 w 7467600"/>
              <a:gd name="connsiteY763" fmla="*/ 1253024 h 6858000"/>
              <a:gd name="connsiteX764" fmla="*/ 4480315 w 7467600"/>
              <a:gd name="connsiteY764" fmla="*/ 1158454 h 6858000"/>
              <a:gd name="connsiteX765" fmla="*/ 4494133 w 7467600"/>
              <a:gd name="connsiteY765" fmla="*/ 1118676 h 6858000"/>
              <a:gd name="connsiteX766" fmla="*/ 4557898 w 7467600"/>
              <a:gd name="connsiteY766" fmla="*/ 900011 h 6858000"/>
              <a:gd name="connsiteX767" fmla="*/ 5870151 w 7467600"/>
              <a:gd name="connsiteY767" fmla="*/ 898890 h 6858000"/>
              <a:gd name="connsiteX768" fmla="*/ 5861335 w 7467600"/>
              <a:gd name="connsiteY768" fmla="*/ 899177 h 6858000"/>
              <a:gd name="connsiteX769" fmla="*/ 5843702 w 7467600"/>
              <a:gd name="connsiteY769" fmla="*/ 899748 h 6858000"/>
              <a:gd name="connsiteX770" fmla="*/ 5651107 w 7467600"/>
              <a:gd name="connsiteY770" fmla="*/ 920306 h 6858000"/>
              <a:gd name="connsiteX771" fmla="*/ 5459407 w 7467600"/>
              <a:gd name="connsiteY771" fmla="*/ 940975 h 6858000"/>
              <a:gd name="connsiteX772" fmla="*/ 5374846 w 7467600"/>
              <a:gd name="connsiteY772" fmla="*/ 941988 h 6858000"/>
              <a:gd name="connsiteX773" fmla="*/ 5256105 w 7467600"/>
              <a:gd name="connsiteY773" fmla="*/ 945632 h 6858000"/>
              <a:gd name="connsiteX774" fmla="*/ 5107071 w 7467600"/>
              <a:gd name="connsiteY774" fmla="*/ 969720 h 6858000"/>
              <a:gd name="connsiteX775" fmla="*/ 4998681 w 7467600"/>
              <a:gd name="connsiteY775" fmla="*/ 988771 h 6858000"/>
              <a:gd name="connsiteX776" fmla="*/ 5870151 w 7467600"/>
              <a:gd name="connsiteY776" fmla="*/ 898890 h 6858000"/>
              <a:gd name="connsiteX777" fmla="*/ 5504425 w 7467600"/>
              <a:gd name="connsiteY777" fmla="*/ 848067 h 6858000"/>
              <a:gd name="connsiteX778" fmla="*/ 4968849 w 7467600"/>
              <a:gd name="connsiteY778" fmla="*/ 962318 h 6858000"/>
              <a:gd name="connsiteX779" fmla="*/ 5104039 w 7467600"/>
              <a:gd name="connsiteY779" fmla="*/ 940634 h 6858000"/>
              <a:gd name="connsiteX780" fmla="*/ 5256311 w 7467600"/>
              <a:gd name="connsiteY780" fmla="*/ 916490 h 6858000"/>
              <a:gd name="connsiteX781" fmla="*/ 5377381 w 7467600"/>
              <a:gd name="connsiteY781" fmla="*/ 912671 h 6858000"/>
              <a:gd name="connsiteX782" fmla="*/ 5460148 w 7467600"/>
              <a:gd name="connsiteY782" fmla="*/ 911442 h 6858000"/>
              <a:gd name="connsiteX783" fmla="*/ 5648971 w 7467600"/>
              <a:gd name="connsiteY783" fmla="*/ 891331 h 6858000"/>
              <a:gd name="connsiteX784" fmla="*/ 5844807 w 7467600"/>
              <a:gd name="connsiteY784" fmla="*/ 870718 h 6858000"/>
              <a:gd name="connsiteX785" fmla="*/ 5862975 w 7467600"/>
              <a:gd name="connsiteY785" fmla="*/ 869756 h 6858000"/>
              <a:gd name="connsiteX786" fmla="*/ 5920887 w 7467600"/>
              <a:gd name="connsiteY786" fmla="*/ 865929 h 6858000"/>
              <a:gd name="connsiteX787" fmla="*/ 5504425 w 7467600"/>
              <a:gd name="connsiteY787" fmla="*/ 848067 h 6858000"/>
              <a:gd name="connsiteX788" fmla="*/ 3607114 w 7467600"/>
              <a:gd name="connsiteY788" fmla="*/ 467441 h 6858000"/>
              <a:gd name="connsiteX789" fmla="*/ 3296242 w 7467600"/>
              <a:gd name="connsiteY789" fmla="*/ 807991 h 6858000"/>
              <a:gd name="connsiteX790" fmla="*/ 3174674 w 7467600"/>
              <a:gd name="connsiteY790" fmla="*/ 919759 h 6858000"/>
              <a:gd name="connsiteX791" fmla="*/ 3042978 w 7467600"/>
              <a:gd name="connsiteY791" fmla="*/ 1054894 h 6858000"/>
              <a:gd name="connsiteX792" fmla="*/ 2968914 w 7467600"/>
              <a:gd name="connsiteY792" fmla="*/ 1133756 h 6858000"/>
              <a:gd name="connsiteX793" fmla="*/ 3103823 w 7467600"/>
              <a:gd name="connsiteY793" fmla="*/ 1026814 h 6858000"/>
              <a:gd name="connsiteX794" fmla="*/ 3607114 w 7467600"/>
              <a:gd name="connsiteY794" fmla="*/ 467441 h 6858000"/>
              <a:gd name="connsiteX795" fmla="*/ 3744487 w 7467600"/>
              <a:gd name="connsiteY795" fmla="*/ 383136 h 6858000"/>
              <a:gd name="connsiteX796" fmla="*/ 3970213 w 7467600"/>
              <a:gd name="connsiteY796" fmla="*/ 995559 h 6858000"/>
              <a:gd name="connsiteX797" fmla="*/ 3744487 w 7467600"/>
              <a:gd name="connsiteY797" fmla="*/ 383136 h 6858000"/>
              <a:gd name="connsiteX798" fmla="*/ 3624562 w 7467600"/>
              <a:gd name="connsiteY798" fmla="*/ 367041 h 6858000"/>
              <a:gd name="connsiteX799" fmla="*/ 3489712 w 7467600"/>
              <a:gd name="connsiteY799" fmla="*/ 485386 h 6858000"/>
              <a:gd name="connsiteX800" fmla="*/ 3182994 w 7467600"/>
              <a:gd name="connsiteY800" fmla="*/ 828265 h 6858000"/>
              <a:gd name="connsiteX801" fmla="*/ 2892114 w 7467600"/>
              <a:gd name="connsiteY801" fmla="*/ 1172635 h 6858000"/>
              <a:gd name="connsiteX802" fmla="*/ 3021459 w 7467600"/>
              <a:gd name="connsiteY802" fmla="*/ 1035385 h 6858000"/>
              <a:gd name="connsiteX803" fmla="*/ 3153873 w 7467600"/>
              <a:gd name="connsiteY803" fmla="*/ 898971 h 6858000"/>
              <a:gd name="connsiteX804" fmla="*/ 3276511 w 7467600"/>
              <a:gd name="connsiteY804" fmla="*/ 786423 h 6858000"/>
              <a:gd name="connsiteX805" fmla="*/ 3584154 w 7467600"/>
              <a:gd name="connsiteY805" fmla="*/ 448218 h 6858000"/>
              <a:gd name="connsiteX806" fmla="*/ 3624562 w 7467600"/>
              <a:gd name="connsiteY806" fmla="*/ 367041 h 6858000"/>
              <a:gd name="connsiteX807" fmla="*/ 3766672 w 7467600"/>
              <a:gd name="connsiteY807" fmla="*/ 359429 h 6858000"/>
              <a:gd name="connsiteX808" fmla="*/ 3996338 w 7467600"/>
              <a:gd name="connsiteY808" fmla="*/ 968237 h 6858000"/>
              <a:gd name="connsiteX809" fmla="*/ 3766672 w 7467600"/>
              <a:gd name="connsiteY809" fmla="*/ 359429 h 6858000"/>
              <a:gd name="connsiteX810" fmla="*/ 5805386 w 7467600"/>
              <a:gd name="connsiteY810" fmla="*/ 239240 h 6858000"/>
              <a:gd name="connsiteX811" fmla="*/ 5736947 w 7467600"/>
              <a:gd name="connsiteY811" fmla="*/ 261367 h 6858000"/>
              <a:gd name="connsiteX812" fmla="*/ 5427012 w 7467600"/>
              <a:gd name="connsiteY812" fmla="*/ 311272 h 6858000"/>
              <a:gd name="connsiteX813" fmla="*/ 5147818 w 7467600"/>
              <a:gd name="connsiteY813" fmla="*/ 322112 h 6858000"/>
              <a:gd name="connsiteX814" fmla="*/ 5060854 w 7467600"/>
              <a:gd name="connsiteY814" fmla="*/ 311882 h 6858000"/>
              <a:gd name="connsiteX815" fmla="*/ 4945989 w 7467600"/>
              <a:gd name="connsiteY815" fmla="*/ 300516 h 6858000"/>
              <a:gd name="connsiteX816" fmla="*/ 5410479 w 7467600"/>
              <a:gd name="connsiteY816" fmla="*/ 348434 h 6858000"/>
              <a:gd name="connsiteX817" fmla="*/ 5805386 w 7467600"/>
              <a:gd name="connsiteY817" fmla="*/ 239240 h 6858000"/>
              <a:gd name="connsiteX818" fmla="*/ 5905192 w 7467600"/>
              <a:gd name="connsiteY818" fmla="*/ 163079 h 6858000"/>
              <a:gd name="connsiteX819" fmla="*/ 5865655 w 7467600"/>
              <a:gd name="connsiteY819" fmla="*/ 171901 h 6858000"/>
              <a:gd name="connsiteX820" fmla="*/ 5259740 w 7467600"/>
              <a:gd name="connsiteY820" fmla="*/ 257013 h 6858000"/>
              <a:gd name="connsiteX821" fmla="*/ 5208466 w 7467600"/>
              <a:gd name="connsiteY821" fmla="*/ 257550 h 6858000"/>
              <a:gd name="connsiteX822" fmla="*/ 4980204 w 7467600"/>
              <a:gd name="connsiteY822" fmla="*/ 271903 h 6858000"/>
              <a:gd name="connsiteX823" fmla="*/ 5068068 w 7467600"/>
              <a:gd name="connsiteY823" fmla="*/ 282244 h 6858000"/>
              <a:gd name="connsiteX824" fmla="*/ 5153231 w 7467600"/>
              <a:gd name="connsiteY824" fmla="*/ 292240 h 6858000"/>
              <a:gd name="connsiteX825" fmla="*/ 5426491 w 7467600"/>
              <a:gd name="connsiteY825" fmla="*/ 281128 h 6858000"/>
              <a:gd name="connsiteX826" fmla="*/ 5731212 w 7467600"/>
              <a:gd name="connsiteY826" fmla="*/ 231951 h 6858000"/>
              <a:gd name="connsiteX827" fmla="*/ 5905192 w 7467600"/>
              <a:gd name="connsiteY827" fmla="*/ 163079 h 6858000"/>
              <a:gd name="connsiteX828" fmla="*/ 5944437 w 7467600"/>
              <a:gd name="connsiteY828" fmla="*/ 113829 h 6858000"/>
              <a:gd name="connsiteX829" fmla="*/ 5825032 w 7467600"/>
              <a:gd name="connsiteY829" fmla="*/ 146405 h 6858000"/>
              <a:gd name="connsiteX830" fmla="*/ 4955599 w 7467600"/>
              <a:gd name="connsiteY830" fmla="*/ 247008 h 6858000"/>
              <a:gd name="connsiteX831" fmla="*/ 5210104 w 7467600"/>
              <a:gd name="connsiteY831" fmla="*/ 228123 h 6858000"/>
              <a:gd name="connsiteX832" fmla="*/ 5261015 w 7467600"/>
              <a:gd name="connsiteY832" fmla="*/ 227087 h 6858000"/>
              <a:gd name="connsiteX833" fmla="*/ 5861181 w 7467600"/>
              <a:gd name="connsiteY833" fmla="*/ 143093 h 6858000"/>
              <a:gd name="connsiteX834" fmla="*/ 5961252 w 7467600"/>
              <a:gd name="connsiteY834" fmla="*/ 114820 h 6858000"/>
              <a:gd name="connsiteX835" fmla="*/ 5944437 w 7467600"/>
              <a:gd name="connsiteY835" fmla="*/ 113829 h 6858000"/>
              <a:gd name="connsiteX836" fmla="*/ 3882765 w 7467600"/>
              <a:gd name="connsiteY836" fmla="*/ 0 h 6858000"/>
              <a:gd name="connsiteX837" fmla="*/ 3995099 w 7467600"/>
              <a:gd name="connsiteY837" fmla="*/ 0 h 6858000"/>
              <a:gd name="connsiteX838" fmla="*/ 4163818 w 7467600"/>
              <a:gd name="connsiteY838" fmla="*/ 234104 h 6858000"/>
              <a:gd name="connsiteX839" fmla="*/ 4172099 w 7467600"/>
              <a:gd name="connsiteY839" fmla="*/ 234207 h 6858000"/>
              <a:gd name="connsiteX840" fmla="*/ 4784282 w 7467600"/>
              <a:gd name="connsiteY840" fmla="*/ 276561 h 6858000"/>
              <a:gd name="connsiteX841" fmla="*/ 4801687 w 7467600"/>
              <a:gd name="connsiteY841" fmla="*/ 267764 h 6858000"/>
              <a:gd name="connsiteX842" fmla="*/ 6082788 w 7467600"/>
              <a:gd name="connsiteY842" fmla="*/ 64119 h 6858000"/>
              <a:gd name="connsiteX843" fmla="*/ 6099442 w 7467600"/>
              <a:gd name="connsiteY843" fmla="*/ 82568 h 6858000"/>
              <a:gd name="connsiteX844" fmla="*/ 4804137 w 7467600"/>
              <a:gd name="connsiteY844" fmla="*/ 320931 h 6858000"/>
              <a:gd name="connsiteX845" fmla="*/ 4227047 w 7467600"/>
              <a:gd name="connsiteY845" fmla="*/ 313415 h 6858000"/>
              <a:gd name="connsiteX846" fmla="*/ 4346041 w 7467600"/>
              <a:gd name="connsiteY846" fmla="*/ 456086 h 6858000"/>
              <a:gd name="connsiteX847" fmla="*/ 4870967 w 7467600"/>
              <a:gd name="connsiteY847" fmla="*/ 963061 h 6858000"/>
              <a:gd name="connsiteX848" fmla="*/ 4889647 w 7467600"/>
              <a:gd name="connsiteY848" fmla="*/ 957147 h 6858000"/>
              <a:gd name="connsiteX849" fmla="*/ 5422504 w 7467600"/>
              <a:gd name="connsiteY849" fmla="*/ 805191 h 6858000"/>
              <a:gd name="connsiteX850" fmla="*/ 6087656 w 7467600"/>
              <a:gd name="connsiteY850" fmla="*/ 826703 h 6858000"/>
              <a:gd name="connsiteX851" fmla="*/ 6058717 w 7467600"/>
              <a:gd name="connsiteY851" fmla="*/ 865992 h 6858000"/>
              <a:gd name="connsiteX852" fmla="*/ 4974153 w 7467600"/>
              <a:gd name="connsiteY852" fmla="*/ 1045456 h 6858000"/>
              <a:gd name="connsiteX853" fmla="*/ 5627835 w 7467600"/>
              <a:gd name="connsiteY853" fmla="*/ 1472077 h 6858000"/>
              <a:gd name="connsiteX854" fmla="*/ 5629817 w 7467600"/>
              <a:gd name="connsiteY854" fmla="*/ 1471412 h 6858000"/>
              <a:gd name="connsiteX855" fmla="*/ 5634124 w 7467600"/>
              <a:gd name="connsiteY855" fmla="*/ 1470572 h 6858000"/>
              <a:gd name="connsiteX856" fmla="*/ 5755832 w 7467600"/>
              <a:gd name="connsiteY856" fmla="*/ 1383886 h 6858000"/>
              <a:gd name="connsiteX857" fmla="*/ 6014186 w 7467600"/>
              <a:gd name="connsiteY857" fmla="*/ 1279799 h 6858000"/>
              <a:gd name="connsiteX858" fmla="*/ 6901619 w 7467600"/>
              <a:gd name="connsiteY858" fmla="*/ 1047874 h 6858000"/>
              <a:gd name="connsiteX859" fmla="*/ 6931566 w 7467600"/>
              <a:gd name="connsiteY859" fmla="*/ 1062034 h 6858000"/>
              <a:gd name="connsiteX860" fmla="*/ 5790982 w 7467600"/>
              <a:gd name="connsiteY860" fmla="*/ 1561380 h 6858000"/>
              <a:gd name="connsiteX861" fmla="*/ 6188971 w 7467600"/>
              <a:gd name="connsiteY861" fmla="*/ 1755168 h 6858000"/>
              <a:gd name="connsiteX862" fmla="*/ 6202446 w 7467600"/>
              <a:gd name="connsiteY862" fmla="*/ 1752268 h 6858000"/>
              <a:gd name="connsiteX863" fmla="*/ 7179560 w 7467600"/>
              <a:gd name="connsiteY863" fmla="*/ 1467551 h 6858000"/>
              <a:gd name="connsiteX864" fmla="*/ 7158730 w 7467600"/>
              <a:gd name="connsiteY864" fmla="*/ 1507835 h 6858000"/>
              <a:gd name="connsiteX865" fmla="*/ 6326959 w 7467600"/>
              <a:gd name="connsiteY865" fmla="*/ 1817686 h 6858000"/>
              <a:gd name="connsiteX866" fmla="*/ 6537433 w 7467600"/>
              <a:gd name="connsiteY866" fmla="*/ 1907790 h 6858000"/>
              <a:gd name="connsiteX867" fmla="*/ 6550221 w 7467600"/>
              <a:gd name="connsiteY867" fmla="*/ 1910729 h 6858000"/>
              <a:gd name="connsiteX868" fmla="*/ 6964438 w 7467600"/>
              <a:gd name="connsiteY868" fmla="*/ 2209505 h 6858000"/>
              <a:gd name="connsiteX869" fmla="*/ 7367862 w 7467600"/>
              <a:gd name="connsiteY869" fmla="*/ 2806833 h 6858000"/>
              <a:gd name="connsiteX870" fmla="*/ 7364329 w 7467600"/>
              <a:gd name="connsiteY870" fmla="*/ 2826907 h 6858000"/>
              <a:gd name="connsiteX871" fmla="*/ 7290545 w 7467600"/>
              <a:gd name="connsiteY871" fmla="*/ 2850663 h 6858000"/>
              <a:gd name="connsiteX872" fmla="*/ 6472036 w 7467600"/>
              <a:gd name="connsiteY872" fmla="*/ 1959003 h 6858000"/>
              <a:gd name="connsiteX873" fmla="*/ 5792897 w 7467600"/>
              <a:gd name="connsiteY873" fmla="*/ 1647747 h 6858000"/>
              <a:gd name="connsiteX874" fmla="*/ 5842751 w 7467600"/>
              <a:gd name="connsiteY874" fmla="*/ 1816112 h 6858000"/>
              <a:gd name="connsiteX875" fmla="*/ 5847424 w 7467600"/>
              <a:gd name="connsiteY875" fmla="*/ 1815776 h 6858000"/>
              <a:gd name="connsiteX876" fmla="*/ 6399821 w 7467600"/>
              <a:gd name="connsiteY876" fmla="*/ 2344799 h 6858000"/>
              <a:gd name="connsiteX877" fmla="*/ 6323232 w 7467600"/>
              <a:gd name="connsiteY877" fmla="*/ 2389634 h 6858000"/>
              <a:gd name="connsiteX878" fmla="*/ 5942958 w 7467600"/>
              <a:gd name="connsiteY878" fmla="*/ 2077708 h 6858000"/>
              <a:gd name="connsiteX879" fmla="*/ 5921559 w 7467600"/>
              <a:gd name="connsiteY879" fmla="*/ 2378596 h 6858000"/>
              <a:gd name="connsiteX880" fmla="*/ 5817651 w 7467600"/>
              <a:gd name="connsiteY880" fmla="*/ 3023919 h 6858000"/>
              <a:gd name="connsiteX881" fmla="*/ 5729634 w 7467600"/>
              <a:gd name="connsiteY881" fmla="*/ 3051849 h 6858000"/>
              <a:gd name="connsiteX882" fmla="*/ 5611018 w 7467600"/>
              <a:gd name="connsiteY882" fmla="*/ 2316769 h 6858000"/>
              <a:gd name="connsiteX883" fmla="*/ 5687608 w 7467600"/>
              <a:gd name="connsiteY883" fmla="*/ 2039972 h 6858000"/>
              <a:gd name="connsiteX884" fmla="*/ 5657554 w 7467600"/>
              <a:gd name="connsiteY884" fmla="*/ 1576445 h 6858000"/>
              <a:gd name="connsiteX885" fmla="*/ 5150475 w 7467600"/>
              <a:gd name="connsiteY885" fmla="*/ 1274012 h 6858000"/>
              <a:gd name="connsiteX886" fmla="*/ 5349142 w 7467600"/>
              <a:gd name="connsiteY886" fmla="*/ 2204405 h 6858000"/>
              <a:gd name="connsiteX887" fmla="*/ 5262214 w 7467600"/>
              <a:gd name="connsiteY887" fmla="*/ 2233836 h 6858000"/>
              <a:gd name="connsiteX888" fmla="*/ 4981539 w 7467600"/>
              <a:gd name="connsiteY888" fmla="*/ 1542201 h 6858000"/>
              <a:gd name="connsiteX889" fmla="*/ 4958461 w 7467600"/>
              <a:gd name="connsiteY889" fmla="*/ 1136957 h 6858000"/>
              <a:gd name="connsiteX890" fmla="*/ 4655015 w 7467600"/>
              <a:gd name="connsiteY890" fmla="*/ 891426 h 6858000"/>
              <a:gd name="connsiteX891" fmla="*/ 4348002 w 7467600"/>
              <a:gd name="connsiteY891" fmla="*/ 2205895 h 6858000"/>
              <a:gd name="connsiteX892" fmla="*/ 4262250 w 7467600"/>
              <a:gd name="connsiteY892" fmla="*/ 2219972 h 6858000"/>
              <a:gd name="connsiteX893" fmla="*/ 4550611 w 7467600"/>
              <a:gd name="connsiteY893" fmla="*/ 817540 h 6858000"/>
              <a:gd name="connsiteX894" fmla="*/ 4564418 w 7467600"/>
              <a:gd name="connsiteY894" fmla="*/ 808293 h 6858000"/>
              <a:gd name="connsiteX895" fmla="*/ 4266388 w 7467600"/>
              <a:gd name="connsiteY895" fmla="*/ 500083 h 6858000"/>
              <a:gd name="connsiteX896" fmla="*/ 4032842 w 7467600"/>
              <a:gd name="connsiteY896" fmla="*/ 211809 h 6858000"/>
              <a:gd name="connsiteX897" fmla="*/ 3882765 w 7467600"/>
              <a:gd name="connsiteY897" fmla="*/ 0 h 6858000"/>
              <a:gd name="connsiteX898" fmla="*/ 3721337 w 7467600"/>
              <a:gd name="connsiteY898" fmla="*/ 0 h 6858000"/>
              <a:gd name="connsiteX899" fmla="*/ 3797544 w 7467600"/>
              <a:gd name="connsiteY899" fmla="*/ 0 h 6858000"/>
              <a:gd name="connsiteX900" fmla="*/ 3775734 w 7467600"/>
              <a:gd name="connsiteY900" fmla="*/ 95131 h 6858000"/>
              <a:gd name="connsiteX901" fmla="*/ 3724807 w 7467600"/>
              <a:gd name="connsiteY901" fmla="*/ 272257 h 6858000"/>
              <a:gd name="connsiteX902" fmla="*/ 3726844 w 7467600"/>
              <a:gd name="connsiteY902" fmla="*/ 282988 h 6858000"/>
              <a:gd name="connsiteX903" fmla="*/ 3742664 w 7467600"/>
              <a:gd name="connsiteY903" fmla="*/ 279918 h 6858000"/>
              <a:gd name="connsiteX904" fmla="*/ 4103910 w 7467600"/>
              <a:gd name="connsiteY904" fmla="*/ 1161917 h 6858000"/>
              <a:gd name="connsiteX905" fmla="*/ 4020269 w 7467600"/>
              <a:gd name="connsiteY905" fmla="*/ 1200406 h 6858000"/>
              <a:gd name="connsiteX906" fmla="*/ 3674882 w 7467600"/>
              <a:gd name="connsiteY906" fmla="*/ 488524 h 6858000"/>
              <a:gd name="connsiteX907" fmla="*/ 3132682 w 7467600"/>
              <a:gd name="connsiteY907" fmla="*/ 1072284 h 6858000"/>
              <a:gd name="connsiteX908" fmla="*/ 2716346 w 7467600"/>
              <a:gd name="connsiteY908" fmla="*/ 1276376 h 6858000"/>
              <a:gd name="connsiteX909" fmla="*/ 2716772 w 7467600"/>
              <a:gd name="connsiteY909" fmla="*/ 1255462 h 6858000"/>
              <a:gd name="connsiteX910" fmla="*/ 3471096 w 7467600"/>
              <a:gd name="connsiteY910" fmla="*/ 437072 h 6858000"/>
              <a:gd name="connsiteX911" fmla="*/ 3639057 w 7467600"/>
              <a:gd name="connsiteY911" fmla="*/ 286334 h 6858000"/>
              <a:gd name="connsiteX912" fmla="*/ 3640309 w 7467600"/>
              <a:gd name="connsiteY912" fmla="*/ 284664 h 6858000"/>
              <a:gd name="connsiteX913" fmla="*/ 3646022 w 7467600"/>
              <a:gd name="connsiteY913" fmla="*/ 276711 h 6858000"/>
              <a:gd name="connsiteX914" fmla="*/ 3707943 w 7467600"/>
              <a:gd name="connsiteY914" fmla="*/ 65958 h 6858000"/>
              <a:gd name="connsiteX915" fmla="*/ 3721337 w 7467600"/>
              <a:gd name="connsiteY915" fmla="*/ 0 h 6858000"/>
              <a:gd name="connsiteX916" fmla="*/ 2867960 w 7467600"/>
              <a:gd name="connsiteY916" fmla="*/ 0 h 6858000"/>
              <a:gd name="connsiteX917" fmla="*/ 2926351 w 7467600"/>
              <a:gd name="connsiteY917" fmla="*/ 0 h 6858000"/>
              <a:gd name="connsiteX918" fmla="*/ 2902823 w 7467600"/>
              <a:gd name="connsiteY918" fmla="*/ 262929 h 6858000"/>
              <a:gd name="connsiteX919" fmla="*/ 2940663 w 7467600"/>
              <a:gd name="connsiteY919" fmla="*/ 140884 h 6858000"/>
              <a:gd name="connsiteX920" fmla="*/ 2947039 w 7467600"/>
              <a:gd name="connsiteY920" fmla="*/ 122524 h 6858000"/>
              <a:gd name="connsiteX921" fmla="*/ 2984316 w 7467600"/>
              <a:gd name="connsiteY921" fmla="*/ 0 h 6858000"/>
              <a:gd name="connsiteX922" fmla="*/ 3016114 w 7467600"/>
              <a:gd name="connsiteY922" fmla="*/ 0 h 6858000"/>
              <a:gd name="connsiteX923" fmla="*/ 2979949 w 7467600"/>
              <a:gd name="connsiteY923" fmla="*/ 119274 h 6858000"/>
              <a:gd name="connsiteX924" fmla="*/ 3023879 w 7467600"/>
              <a:gd name="connsiteY924" fmla="*/ 0 h 6858000"/>
              <a:gd name="connsiteX925" fmla="*/ 3105400 w 7467600"/>
              <a:gd name="connsiteY925" fmla="*/ 0 h 6858000"/>
              <a:gd name="connsiteX926" fmla="*/ 3094669 w 7467600"/>
              <a:gd name="connsiteY926" fmla="*/ 30308 h 6858000"/>
              <a:gd name="connsiteX927" fmla="*/ 2901945 w 7467600"/>
              <a:gd name="connsiteY927" fmla="*/ 466538 h 6858000"/>
              <a:gd name="connsiteX928" fmla="*/ 2815209 w 7467600"/>
              <a:gd name="connsiteY928" fmla="*/ 497361 h 6858000"/>
              <a:gd name="connsiteX929" fmla="*/ 2844845 w 7467600"/>
              <a:gd name="connsiteY929" fmla="*/ 127638 h 6858000"/>
              <a:gd name="connsiteX930" fmla="*/ 2867960 w 7467600"/>
              <a:gd name="connsiteY930" fmla="*/ 0 h 6858000"/>
              <a:gd name="connsiteX931" fmla="*/ 1057230 w 7467600"/>
              <a:gd name="connsiteY931" fmla="*/ 0 h 6858000"/>
              <a:gd name="connsiteX932" fmla="*/ 1111003 w 7467600"/>
              <a:gd name="connsiteY932" fmla="*/ 0 h 6858000"/>
              <a:gd name="connsiteX933" fmla="*/ 1125553 w 7467600"/>
              <a:gd name="connsiteY933" fmla="*/ 52588 h 6858000"/>
              <a:gd name="connsiteX934" fmla="*/ 1304276 w 7467600"/>
              <a:gd name="connsiteY934" fmla="*/ 476275 h 6858000"/>
              <a:gd name="connsiteX935" fmla="*/ 1492066 w 7467600"/>
              <a:gd name="connsiteY935" fmla="*/ 886333 h 6858000"/>
              <a:gd name="connsiteX936" fmla="*/ 1423698 w 7467600"/>
              <a:gd name="connsiteY936" fmla="*/ 710817 h 6858000"/>
              <a:gd name="connsiteX937" fmla="*/ 1357609 w 7467600"/>
              <a:gd name="connsiteY937" fmla="*/ 532892 h 6858000"/>
              <a:gd name="connsiteX938" fmla="*/ 1309550 w 7467600"/>
              <a:gd name="connsiteY938" fmla="*/ 374031 h 6858000"/>
              <a:gd name="connsiteX939" fmla="*/ 1193673 w 7467600"/>
              <a:gd name="connsiteY939" fmla="*/ 49533 h 6858000"/>
              <a:gd name="connsiteX940" fmla="*/ 1164391 w 7467600"/>
              <a:gd name="connsiteY940" fmla="*/ 0 h 6858000"/>
              <a:gd name="connsiteX941" fmla="*/ 1200666 w 7467600"/>
              <a:gd name="connsiteY941" fmla="*/ 0 h 6858000"/>
              <a:gd name="connsiteX942" fmla="*/ 1223408 w 7467600"/>
              <a:gd name="connsiteY942" fmla="*/ 38996 h 6858000"/>
              <a:gd name="connsiteX943" fmla="*/ 1339635 w 7467600"/>
              <a:gd name="connsiteY943" fmla="*/ 365517 h 6858000"/>
              <a:gd name="connsiteX944" fmla="*/ 1387469 w 7467600"/>
              <a:gd name="connsiteY944" fmla="*/ 523079 h 6858000"/>
              <a:gd name="connsiteX945" fmla="*/ 1452685 w 7467600"/>
              <a:gd name="connsiteY945" fmla="*/ 699806 h 6858000"/>
              <a:gd name="connsiteX946" fmla="*/ 1492092 w 7467600"/>
              <a:gd name="connsiteY946" fmla="*/ 800424 h 6858000"/>
              <a:gd name="connsiteX947" fmla="*/ 1455302 w 7467600"/>
              <a:gd name="connsiteY947" fmla="*/ 632913 h 6858000"/>
              <a:gd name="connsiteX948" fmla="*/ 1222336 w 7467600"/>
              <a:gd name="connsiteY948" fmla="*/ 9480 h 6858000"/>
              <a:gd name="connsiteX949" fmla="*/ 1214634 w 7467600"/>
              <a:gd name="connsiteY949" fmla="*/ 0 h 6858000"/>
              <a:gd name="connsiteX950" fmla="*/ 1289827 w 7467600"/>
              <a:gd name="connsiteY950" fmla="*/ 0 h 6858000"/>
              <a:gd name="connsiteX951" fmla="*/ 1321076 w 7467600"/>
              <a:gd name="connsiteY951" fmla="*/ 59722 h 6858000"/>
              <a:gd name="connsiteX952" fmla="*/ 1512579 w 7467600"/>
              <a:gd name="connsiteY952" fmla="*/ 626441 h 6858000"/>
              <a:gd name="connsiteX953" fmla="*/ 1506076 w 7467600"/>
              <a:gd name="connsiteY953" fmla="*/ 1089289 h 6858000"/>
              <a:gd name="connsiteX954" fmla="*/ 1486346 w 7467600"/>
              <a:gd name="connsiteY954" fmla="*/ 1079919 h 6858000"/>
              <a:gd name="connsiteX955" fmla="*/ 1070511 w 7467600"/>
              <a:gd name="connsiteY955" fmla="*/ 48609 h 6858000"/>
              <a:gd name="connsiteX956" fmla="*/ 1057230 w 7467600"/>
              <a:gd name="connsiteY956" fmla="*/ 0 h 6858000"/>
              <a:gd name="connsiteX957" fmla="*/ 43151 w 7467600"/>
              <a:gd name="connsiteY957" fmla="*/ 0 h 6858000"/>
              <a:gd name="connsiteX958" fmla="*/ 95283 w 7467600"/>
              <a:gd name="connsiteY958" fmla="*/ 0 h 6858000"/>
              <a:gd name="connsiteX959" fmla="*/ 300708 w 7467600"/>
              <a:gd name="connsiteY959" fmla="*/ 154571 h 6858000"/>
              <a:gd name="connsiteX960" fmla="*/ 530414 w 7467600"/>
              <a:gd name="connsiteY960" fmla="*/ 354673 h 6858000"/>
              <a:gd name="connsiteX961" fmla="*/ 333785 w 7467600"/>
              <a:gd name="connsiteY961" fmla="*/ 161564 h 6858000"/>
              <a:gd name="connsiteX962" fmla="*/ 147005 w 7467600"/>
              <a:gd name="connsiteY962" fmla="*/ 0 h 6858000"/>
              <a:gd name="connsiteX963" fmla="*/ 272509 w 7467600"/>
              <a:gd name="connsiteY963" fmla="*/ 0 h 6858000"/>
              <a:gd name="connsiteX964" fmla="*/ 326276 w 7467600"/>
              <a:gd name="connsiteY964" fmla="*/ 45847 h 6858000"/>
              <a:gd name="connsiteX965" fmla="*/ 823759 w 7467600"/>
              <a:gd name="connsiteY965" fmla="*/ 574145 h 6858000"/>
              <a:gd name="connsiteX966" fmla="*/ 811254 w 7467600"/>
              <a:gd name="connsiteY966" fmla="*/ 665546 h 6858000"/>
              <a:gd name="connsiteX967" fmla="*/ 154042 w 7467600"/>
              <a:gd name="connsiteY967" fmla="*/ 261522 h 6858000"/>
              <a:gd name="connsiteX968" fmla="*/ 13550 w 7467600"/>
              <a:gd name="connsiteY968" fmla="*/ 158423 h 6858000"/>
              <a:gd name="connsiteX969" fmla="*/ 0 w 7467600"/>
              <a:gd name="connsiteY969" fmla="*/ 146618 h 6858000"/>
              <a:gd name="connsiteX970" fmla="*/ 0 w 7467600"/>
              <a:gd name="connsiteY970" fmla="*/ 59161 h 6858000"/>
              <a:gd name="connsiteX971" fmla="*/ 45427 w 7467600"/>
              <a:gd name="connsiteY971" fmla="*/ 101078 h 6858000"/>
              <a:gd name="connsiteX972" fmla="*/ 630103 w 7467600"/>
              <a:gd name="connsiteY972" fmla="*/ 485885 h 6858000"/>
              <a:gd name="connsiteX973" fmla="*/ 532040 w 7467600"/>
              <a:gd name="connsiteY973" fmla="*/ 399359 h 6858000"/>
              <a:gd name="connsiteX974" fmla="*/ 517618 w 7467600"/>
              <a:gd name="connsiteY974" fmla="*/ 385726 h 6858000"/>
              <a:gd name="connsiteX975" fmla="*/ 285074 w 7467600"/>
              <a:gd name="connsiteY975" fmla="*/ 182755 h 6858000"/>
              <a:gd name="connsiteX976" fmla="*/ 43151 w 7467600"/>
              <a:gd name="connsiteY97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6844835 w 7467600"/>
              <a:gd name="connsiteY96" fmla="*/ 5424988 h 6858000"/>
              <a:gd name="connsiteX97" fmla="*/ 1456157 w 7467600"/>
              <a:gd name="connsiteY97" fmla="*/ 5371404 h 6858000"/>
              <a:gd name="connsiteX98" fmla="*/ 1244432 w 7467600"/>
              <a:gd name="connsiteY98" fmla="*/ 5385601 h 6858000"/>
              <a:gd name="connsiteX99" fmla="*/ 973990 w 7467600"/>
              <a:gd name="connsiteY99" fmla="*/ 5424940 h 6858000"/>
              <a:gd name="connsiteX100" fmla="*/ 1103809 w 7467600"/>
              <a:gd name="connsiteY100" fmla="*/ 5433720 h 6858000"/>
              <a:gd name="connsiteX101" fmla="*/ 1123454 w 7467600"/>
              <a:gd name="connsiteY101" fmla="*/ 5435727 h 6858000"/>
              <a:gd name="connsiteX102" fmla="*/ 1737017 w 7467600"/>
              <a:gd name="connsiteY102" fmla="*/ 5452183 h 6858000"/>
              <a:gd name="connsiteX103" fmla="*/ 1824397 w 7467600"/>
              <a:gd name="connsiteY103" fmla="*/ 5447757 h 6858000"/>
              <a:gd name="connsiteX104" fmla="*/ 2070059 w 7467600"/>
              <a:gd name="connsiteY104" fmla="*/ 5441660 h 6858000"/>
              <a:gd name="connsiteX105" fmla="*/ 1456157 w 7467600"/>
              <a:gd name="connsiteY105" fmla="*/ 5371404 h 6858000"/>
              <a:gd name="connsiteX106" fmla="*/ 4988186 w 7467600"/>
              <a:gd name="connsiteY106" fmla="*/ 5216467 h 6858000"/>
              <a:gd name="connsiteX107" fmla="*/ 4777334 w 7467600"/>
              <a:gd name="connsiteY107" fmla="*/ 5406072 h 6858000"/>
              <a:gd name="connsiteX108" fmla="*/ 4718341 w 7467600"/>
              <a:gd name="connsiteY108" fmla="*/ 5468043 h 6858000"/>
              <a:gd name="connsiteX109" fmla="*/ 4604655 w 7467600"/>
              <a:gd name="connsiteY109" fmla="*/ 5583434 h 6858000"/>
              <a:gd name="connsiteX110" fmla="*/ 4565074 w 7467600"/>
              <a:gd name="connsiteY110" fmla="*/ 5618550 h 6858000"/>
              <a:gd name="connsiteX111" fmla="*/ 4988186 w 7467600"/>
              <a:gd name="connsiteY111" fmla="*/ 5216467 h 6858000"/>
              <a:gd name="connsiteX112" fmla="*/ 4978032 w 7467600"/>
              <a:gd name="connsiteY112" fmla="*/ 5183809 h 6858000"/>
              <a:gd name="connsiteX113" fmla="*/ 4463413 w 7467600"/>
              <a:gd name="connsiteY113" fmla="*/ 5615162 h 6858000"/>
              <a:gd name="connsiteX114" fmla="*/ 4358134 w 7467600"/>
              <a:gd name="connsiteY114" fmla="*/ 5742791 h 6858000"/>
              <a:gd name="connsiteX115" fmla="*/ 4376219 w 7467600"/>
              <a:gd name="connsiteY115" fmla="*/ 5729027 h 6858000"/>
              <a:gd name="connsiteX116" fmla="*/ 4582340 w 7467600"/>
              <a:gd name="connsiteY116" fmla="*/ 5561037 h 6858000"/>
              <a:gd name="connsiteX117" fmla="*/ 4694684 w 7467600"/>
              <a:gd name="connsiteY117" fmla="*/ 5447098 h 6858000"/>
              <a:gd name="connsiteX118" fmla="*/ 4754123 w 7467600"/>
              <a:gd name="connsiteY118" fmla="*/ 5384643 h 6858000"/>
              <a:gd name="connsiteX119" fmla="*/ 4978032 w 7467600"/>
              <a:gd name="connsiteY119" fmla="*/ 5183809 h 6858000"/>
              <a:gd name="connsiteX120" fmla="*/ 1903353 w 7467600"/>
              <a:gd name="connsiteY120" fmla="*/ 5044827 h 6858000"/>
              <a:gd name="connsiteX121" fmla="*/ 1936931 w 7467600"/>
              <a:gd name="connsiteY121" fmla="*/ 5093954 h 6858000"/>
              <a:gd name="connsiteX122" fmla="*/ 2195868 w 7467600"/>
              <a:gd name="connsiteY122" fmla="*/ 5396574 h 6858000"/>
              <a:gd name="connsiteX123" fmla="*/ 2088852 w 7467600"/>
              <a:gd name="connsiteY123" fmla="*/ 5166123 h 6858000"/>
              <a:gd name="connsiteX124" fmla="*/ 1958241 w 7467600"/>
              <a:gd name="connsiteY124" fmla="*/ 5067955 h 6858000"/>
              <a:gd name="connsiteX125" fmla="*/ 1903353 w 7467600"/>
              <a:gd name="connsiteY125" fmla="*/ 5044827 h 6858000"/>
              <a:gd name="connsiteX126" fmla="*/ 1979378 w 7467600"/>
              <a:gd name="connsiteY126" fmla="*/ 4769504 h 6858000"/>
              <a:gd name="connsiteX127" fmla="*/ 2882120 w 7467600"/>
              <a:gd name="connsiteY127" fmla="*/ 5064547 h 6858000"/>
              <a:gd name="connsiteX128" fmla="*/ 2793103 w 7467600"/>
              <a:gd name="connsiteY128" fmla="*/ 5039699 h 6858000"/>
              <a:gd name="connsiteX129" fmla="*/ 2770041 w 7467600"/>
              <a:gd name="connsiteY129" fmla="*/ 5033634 h 6858000"/>
              <a:gd name="connsiteX130" fmla="*/ 1979378 w 7467600"/>
              <a:gd name="connsiteY130" fmla="*/ 4769504 h 6858000"/>
              <a:gd name="connsiteX131" fmla="*/ 1927410 w 7467600"/>
              <a:gd name="connsiteY131" fmla="*/ 4716164 h 6858000"/>
              <a:gd name="connsiteX132" fmla="*/ 1959587 w 7467600"/>
              <a:gd name="connsiteY132" fmla="*/ 4728849 h 6858000"/>
              <a:gd name="connsiteX133" fmla="*/ 2777707 w 7467600"/>
              <a:gd name="connsiteY133" fmla="*/ 5003991 h 6858000"/>
              <a:gd name="connsiteX134" fmla="*/ 2800768 w 7467600"/>
              <a:gd name="connsiteY134" fmla="*/ 5010056 h 6858000"/>
              <a:gd name="connsiteX135" fmla="*/ 2879408 w 7467600"/>
              <a:gd name="connsiteY135" fmla="*/ 5031590 h 6858000"/>
              <a:gd name="connsiteX136" fmla="*/ 2862295 w 7467600"/>
              <a:gd name="connsiteY136" fmla="*/ 5022958 h 6858000"/>
              <a:gd name="connsiteX137" fmla="*/ 2813343 w 7467600"/>
              <a:gd name="connsiteY137" fmla="*/ 4998369 h 6858000"/>
              <a:gd name="connsiteX138" fmla="*/ 2646245 w 7467600"/>
              <a:gd name="connsiteY138" fmla="*/ 4930999 h 6858000"/>
              <a:gd name="connsiteX139" fmla="*/ 1999243 w 7467600"/>
              <a:gd name="connsiteY139" fmla="*/ 4730524 h 6858000"/>
              <a:gd name="connsiteX140" fmla="*/ 1979527 w 7467600"/>
              <a:gd name="connsiteY140" fmla="*/ 4726651 h 6858000"/>
              <a:gd name="connsiteX141" fmla="*/ 1927410 w 7467600"/>
              <a:gd name="connsiteY141" fmla="*/ 4716164 h 6858000"/>
              <a:gd name="connsiteX142" fmla="*/ 1997014 w 7467600"/>
              <a:gd name="connsiteY142" fmla="*/ 4698007 h 6858000"/>
              <a:gd name="connsiteX143" fmla="*/ 2005458 w 7467600"/>
              <a:gd name="connsiteY143" fmla="*/ 4699540 h 6858000"/>
              <a:gd name="connsiteX144" fmla="*/ 2657186 w 7467600"/>
              <a:gd name="connsiteY144" fmla="*/ 4901687 h 6858000"/>
              <a:gd name="connsiteX145" fmla="*/ 2826662 w 7467600"/>
              <a:gd name="connsiteY145" fmla="*/ 4970362 h 6858000"/>
              <a:gd name="connsiteX146" fmla="*/ 2876100 w 7467600"/>
              <a:gd name="connsiteY146" fmla="*/ 4995397 h 6858000"/>
              <a:gd name="connsiteX147" fmla="*/ 3042600 w 7467600"/>
              <a:gd name="connsiteY147" fmla="*/ 5059532 h 6858000"/>
              <a:gd name="connsiteX148" fmla="*/ 1997014 w 7467600"/>
              <a:gd name="connsiteY148" fmla="*/ 4698007 h 6858000"/>
              <a:gd name="connsiteX149" fmla="*/ 2305292 w 7467600"/>
              <a:gd name="connsiteY149" fmla="*/ 4219492 h 6858000"/>
              <a:gd name="connsiteX150" fmla="*/ 3360922 w 7467600"/>
              <a:gd name="connsiteY150" fmla="*/ 4529373 h 6858000"/>
              <a:gd name="connsiteX151" fmla="*/ 3492420 w 7467600"/>
              <a:gd name="connsiteY151" fmla="*/ 4510145 h 6858000"/>
              <a:gd name="connsiteX152" fmla="*/ 3364086 w 7467600"/>
              <a:gd name="connsiteY152" fmla="*/ 4480340 h 6858000"/>
              <a:gd name="connsiteX153" fmla="*/ 3225818 w 7467600"/>
              <a:gd name="connsiteY153" fmla="*/ 4411822 h 6858000"/>
              <a:gd name="connsiteX154" fmla="*/ 3129696 w 7467600"/>
              <a:gd name="connsiteY154" fmla="*/ 4360704 h 6858000"/>
              <a:gd name="connsiteX155" fmla="*/ 2814545 w 7467600"/>
              <a:gd name="connsiteY155" fmla="*/ 4282955 h 6858000"/>
              <a:gd name="connsiteX156" fmla="*/ 2305292 w 7467600"/>
              <a:gd name="connsiteY156" fmla="*/ 4219492 h 6858000"/>
              <a:gd name="connsiteX157" fmla="*/ 2626982 w 7467600"/>
              <a:gd name="connsiteY157" fmla="*/ 4206450 h 6858000"/>
              <a:gd name="connsiteX158" fmla="*/ 2490617 w 7467600"/>
              <a:gd name="connsiteY158" fmla="*/ 4206951 h 6858000"/>
              <a:gd name="connsiteX159" fmla="*/ 2819869 w 7467600"/>
              <a:gd name="connsiteY159" fmla="*/ 4252936 h 6858000"/>
              <a:gd name="connsiteX160" fmla="*/ 3143018 w 7467600"/>
              <a:gd name="connsiteY160" fmla="*/ 4332698 h 6858000"/>
              <a:gd name="connsiteX161" fmla="*/ 3241520 w 7467600"/>
              <a:gd name="connsiteY161" fmla="*/ 4385112 h 6858000"/>
              <a:gd name="connsiteX162" fmla="*/ 3374575 w 7467600"/>
              <a:gd name="connsiteY162" fmla="*/ 4451517 h 6858000"/>
              <a:gd name="connsiteX163" fmla="*/ 3505221 w 7467600"/>
              <a:gd name="connsiteY163" fmla="*/ 4480757 h 6858000"/>
              <a:gd name="connsiteX164" fmla="*/ 2626982 w 7467600"/>
              <a:gd name="connsiteY164" fmla="*/ 4206450 h 6858000"/>
              <a:gd name="connsiteX165" fmla="*/ 1310106 w 7467600"/>
              <a:gd name="connsiteY165" fmla="*/ 3943217 h 6858000"/>
              <a:gd name="connsiteX166" fmla="*/ 854994 w 7467600"/>
              <a:gd name="connsiteY166" fmla="*/ 4399136 h 6858000"/>
              <a:gd name="connsiteX167" fmla="*/ 742462 w 7467600"/>
              <a:gd name="connsiteY167" fmla="*/ 4594648 h 6858000"/>
              <a:gd name="connsiteX168" fmla="*/ 820602 w 7467600"/>
              <a:gd name="connsiteY168" fmla="*/ 4485915 h 6858000"/>
              <a:gd name="connsiteX169" fmla="*/ 878295 w 7467600"/>
              <a:gd name="connsiteY169" fmla="*/ 4403594 h 6858000"/>
              <a:gd name="connsiteX170" fmla="*/ 1240607 w 7467600"/>
              <a:gd name="connsiteY170" fmla="*/ 4010401 h 6858000"/>
              <a:gd name="connsiteX171" fmla="*/ 1310106 w 7467600"/>
              <a:gd name="connsiteY171" fmla="*/ 3943217 h 6858000"/>
              <a:gd name="connsiteX172" fmla="*/ 1423113 w 7467600"/>
              <a:gd name="connsiteY172" fmla="*/ 3874565 h 6858000"/>
              <a:gd name="connsiteX173" fmla="*/ 1260565 w 7467600"/>
              <a:gd name="connsiteY173" fmla="*/ 4031982 h 6858000"/>
              <a:gd name="connsiteX174" fmla="*/ 901900 w 7467600"/>
              <a:gd name="connsiteY174" fmla="*/ 4421236 h 6858000"/>
              <a:gd name="connsiteX175" fmla="*/ 845044 w 7467600"/>
              <a:gd name="connsiteY175" fmla="*/ 4502436 h 6858000"/>
              <a:gd name="connsiteX176" fmla="*/ 685926 w 7467600"/>
              <a:gd name="connsiteY176" fmla="*/ 4703069 h 6858000"/>
              <a:gd name="connsiteX177" fmla="*/ 684248 w 7467600"/>
              <a:gd name="connsiteY177" fmla="*/ 4706721 h 6858000"/>
              <a:gd name="connsiteX178" fmla="*/ 1423113 w 7467600"/>
              <a:gd name="connsiteY178" fmla="*/ 3874565 h 6858000"/>
              <a:gd name="connsiteX179" fmla="*/ 3316479 w 7467600"/>
              <a:gd name="connsiteY179" fmla="*/ 3872136 h 6858000"/>
              <a:gd name="connsiteX180" fmla="*/ 3546806 w 7467600"/>
              <a:gd name="connsiteY180" fmla="*/ 4356139 h 6858000"/>
              <a:gd name="connsiteX181" fmla="*/ 3364433 w 7467600"/>
              <a:gd name="connsiteY181" fmla="*/ 3953121 h 6858000"/>
              <a:gd name="connsiteX182" fmla="*/ 3316479 w 7467600"/>
              <a:gd name="connsiteY182" fmla="*/ 3872136 h 6858000"/>
              <a:gd name="connsiteX183" fmla="*/ 3291335 w 7467600"/>
              <a:gd name="connsiteY183" fmla="*/ 3767420 h 6858000"/>
              <a:gd name="connsiteX184" fmla="*/ 3390805 w 7467600"/>
              <a:gd name="connsiteY184" fmla="*/ 3937163 h 6858000"/>
              <a:gd name="connsiteX185" fmla="*/ 3579062 w 7467600"/>
              <a:gd name="connsiteY185" fmla="*/ 4359040 h 6858000"/>
              <a:gd name="connsiteX186" fmla="*/ 3467355 w 7467600"/>
              <a:gd name="connsiteY186" fmla="*/ 3988130 h 6858000"/>
              <a:gd name="connsiteX187" fmla="*/ 3310753 w 7467600"/>
              <a:gd name="connsiteY187" fmla="*/ 3787140 h 6858000"/>
              <a:gd name="connsiteX188" fmla="*/ 3291335 w 7467600"/>
              <a:gd name="connsiteY188" fmla="*/ 3767420 h 6858000"/>
              <a:gd name="connsiteX189" fmla="*/ 1635889 w 7467600"/>
              <a:gd name="connsiteY189" fmla="*/ 3709494 h 6858000"/>
              <a:gd name="connsiteX190" fmla="*/ 1634800 w 7467600"/>
              <a:gd name="connsiteY190" fmla="*/ 3731111 h 6858000"/>
              <a:gd name="connsiteX191" fmla="*/ 1635889 w 7467600"/>
              <a:gd name="connsiteY191" fmla="*/ 3709494 h 6858000"/>
              <a:gd name="connsiteX192" fmla="*/ 1510397 w 7467600"/>
              <a:gd name="connsiteY192" fmla="*/ 3684705 h 6858000"/>
              <a:gd name="connsiteX193" fmla="*/ 1146550 w 7467600"/>
              <a:gd name="connsiteY193" fmla="*/ 3802012 h 6858000"/>
              <a:gd name="connsiteX194" fmla="*/ 698834 w 7467600"/>
              <a:gd name="connsiteY194" fmla="*/ 3952272 h 6858000"/>
              <a:gd name="connsiteX195" fmla="*/ 34256 w 7467600"/>
              <a:gd name="connsiteY195" fmla="*/ 4347603 h 6858000"/>
              <a:gd name="connsiteX196" fmla="*/ 527241 w 7467600"/>
              <a:gd name="connsiteY196" fmla="*/ 4065078 h 6858000"/>
              <a:gd name="connsiteX197" fmla="*/ 1510397 w 7467600"/>
              <a:gd name="connsiteY197" fmla="*/ 3684705 h 6858000"/>
              <a:gd name="connsiteX198" fmla="*/ 1313114 w 7467600"/>
              <a:gd name="connsiteY198" fmla="*/ 3655216 h 6858000"/>
              <a:gd name="connsiteX199" fmla="*/ 1109304 w 7467600"/>
              <a:gd name="connsiteY199" fmla="*/ 3669030 h 6858000"/>
              <a:gd name="connsiteX200" fmla="*/ 8129 w 7467600"/>
              <a:gd name="connsiteY200" fmla="*/ 4330519 h 6858000"/>
              <a:gd name="connsiteX201" fmla="*/ 687572 w 7467600"/>
              <a:gd name="connsiteY201" fmla="*/ 3925629 h 6858000"/>
              <a:gd name="connsiteX202" fmla="*/ 1138365 w 7467600"/>
              <a:gd name="connsiteY202" fmla="*/ 3774515 h 6858000"/>
              <a:gd name="connsiteX203" fmla="*/ 1505579 w 7467600"/>
              <a:gd name="connsiteY203" fmla="*/ 3655526 h 6858000"/>
              <a:gd name="connsiteX204" fmla="*/ 1313114 w 7467600"/>
              <a:gd name="connsiteY204" fmla="*/ 3655216 h 6858000"/>
              <a:gd name="connsiteX205" fmla="*/ 3655073 w 7467600"/>
              <a:gd name="connsiteY205" fmla="*/ 3650884 h 6858000"/>
              <a:gd name="connsiteX206" fmla="*/ 3989938 w 7467600"/>
              <a:gd name="connsiteY206" fmla="*/ 3991685 h 6858000"/>
              <a:gd name="connsiteX207" fmla="*/ 4393907 w 7467600"/>
              <a:gd name="connsiteY207" fmla="*/ 4261258 h 6858000"/>
              <a:gd name="connsiteX208" fmla="*/ 4648051 w 7467600"/>
              <a:gd name="connsiteY208" fmla="*/ 4374051 h 6858000"/>
              <a:gd name="connsiteX209" fmla="*/ 4383389 w 7467600"/>
              <a:gd name="connsiteY209" fmla="*/ 4184369 h 6858000"/>
              <a:gd name="connsiteX210" fmla="*/ 4165508 w 7467600"/>
              <a:gd name="connsiteY210" fmla="*/ 4035196 h 6858000"/>
              <a:gd name="connsiteX211" fmla="*/ 4068162 w 7467600"/>
              <a:gd name="connsiteY211" fmla="*/ 3953394 h 6858000"/>
              <a:gd name="connsiteX212" fmla="*/ 3981416 w 7467600"/>
              <a:gd name="connsiteY212" fmla="*/ 3880482 h 6858000"/>
              <a:gd name="connsiteX213" fmla="*/ 3800147 w 7467600"/>
              <a:gd name="connsiteY213" fmla="*/ 3749872 h 6858000"/>
              <a:gd name="connsiteX214" fmla="*/ 3655073 w 7467600"/>
              <a:gd name="connsiteY214" fmla="*/ 3650884 h 6858000"/>
              <a:gd name="connsiteX215" fmla="*/ 3670252 w 7467600"/>
              <a:gd name="connsiteY215" fmla="*/ 3622798 h 6858000"/>
              <a:gd name="connsiteX216" fmla="*/ 3817258 w 7467600"/>
              <a:gd name="connsiteY216" fmla="*/ 3723577 h 6858000"/>
              <a:gd name="connsiteX217" fmla="*/ 4000461 w 7467600"/>
              <a:gd name="connsiteY217" fmla="*/ 3855966 h 6858000"/>
              <a:gd name="connsiteX218" fmla="*/ 4088180 w 7467600"/>
              <a:gd name="connsiteY218" fmla="*/ 3929774 h 6858000"/>
              <a:gd name="connsiteX219" fmla="*/ 4184555 w 7467600"/>
              <a:gd name="connsiteY219" fmla="*/ 4010683 h 6858000"/>
              <a:gd name="connsiteX220" fmla="*/ 4399563 w 7467600"/>
              <a:gd name="connsiteY220" fmla="*/ 4158106 h 6858000"/>
              <a:gd name="connsiteX221" fmla="*/ 4684469 w 7467600"/>
              <a:gd name="connsiteY221" fmla="*/ 4364680 h 6858000"/>
              <a:gd name="connsiteX222" fmla="*/ 4690271 w 7467600"/>
              <a:gd name="connsiteY222" fmla="*/ 4370034 h 6858000"/>
              <a:gd name="connsiteX223" fmla="*/ 4136093 w 7467600"/>
              <a:gd name="connsiteY223" fmla="*/ 3858466 h 6858000"/>
              <a:gd name="connsiteX224" fmla="*/ 3670252 w 7467600"/>
              <a:gd name="connsiteY224" fmla="*/ 3622798 h 6858000"/>
              <a:gd name="connsiteX225" fmla="*/ 4440129 w 7467600"/>
              <a:gd name="connsiteY225" fmla="*/ 3448571 h 6858000"/>
              <a:gd name="connsiteX226" fmla="*/ 4856525 w 7467600"/>
              <a:gd name="connsiteY226" fmla="*/ 3915351 h 6858000"/>
              <a:gd name="connsiteX227" fmla="*/ 5059055 w 7467600"/>
              <a:gd name="connsiteY227" fmla="*/ 4108918 h 6858000"/>
              <a:gd name="connsiteX228" fmla="*/ 5290070 w 7467600"/>
              <a:gd name="connsiteY228" fmla="*/ 4263619 h 6858000"/>
              <a:gd name="connsiteX229" fmla="*/ 4834991 w 7467600"/>
              <a:gd name="connsiteY229" fmla="*/ 3830985 h 6858000"/>
              <a:gd name="connsiteX230" fmla="*/ 4440129 w 7467600"/>
              <a:gd name="connsiteY230" fmla="*/ 3448571 h 6858000"/>
              <a:gd name="connsiteX231" fmla="*/ 4441737 w 7467600"/>
              <a:gd name="connsiteY231" fmla="*/ 3399734 h 6858000"/>
              <a:gd name="connsiteX232" fmla="*/ 4431236 w 7467600"/>
              <a:gd name="connsiteY232" fmla="*/ 3400954 h 6858000"/>
              <a:gd name="connsiteX233" fmla="*/ 4557150 w 7467600"/>
              <a:gd name="connsiteY233" fmla="*/ 3510023 h 6858000"/>
              <a:gd name="connsiteX234" fmla="*/ 4856936 w 7467600"/>
              <a:gd name="connsiteY234" fmla="*/ 3809146 h 6858000"/>
              <a:gd name="connsiteX235" fmla="*/ 5111996 w 7467600"/>
              <a:gd name="connsiteY235" fmla="*/ 4065759 h 6858000"/>
              <a:gd name="connsiteX236" fmla="*/ 5388878 w 7467600"/>
              <a:gd name="connsiteY236" fmla="*/ 4300185 h 6858000"/>
              <a:gd name="connsiteX237" fmla="*/ 5425556 w 7467600"/>
              <a:gd name="connsiteY237" fmla="*/ 4308967 h 6858000"/>
              <a:gd name="connsiteX238" fmla="*/ 4943646 w 7467600"/>
              <a:gd name="connsiteY238" fmla="*/ 3822916 h 6858000"/>
              <a:gd name="connsiteX239" fmla="*/ 4594837 w 7467600"/>
              <a:gd name="connsiteY239" fmla="*/ 3532274 h 6858000"/>
              <a:gd name="connsiteX240" fmla="*/ 4441737 w 7467600"/>
              <a:gd name="connsiteY240" fmla="*/ 3399734 h 6858000"/>
              <a:gd name="connsiteX241" fmla="*/ 5425834 w 7467600"/>
              <a:gd name="connsiteY241" fmla="*/ 3162785 h 6858000"/>
              <a:gd name="connsiteX242" fmla="*/ 5401644 w 7467600"/>
              <a:gd name="connsiteY242" fmla="*/ 3617847 h 6858000"/>
              <a:gd name="connsiteX243" fmla="*/ 5467256 w 7467600"/>
              <a:gd name="connsiteY243" fmla="*/ 4175494 h 6858000"/>
              <a:gd name="connsiteX244" fmla="*/ 5448069 w 7467600"/>
              <a:gd name="connsiteY244" fmla="*/ 3567554 h 6858000"/>
              <a:gd name="connsiteX245" fmla="*/ 5425834 w 7467600"/>
              <a:gd name="connsiteY245" fmla="*/ 3162785 h 6858000"/>
              <a:gd name="connsiteX246" fmla="*/ 1318687 w 7467600"/>
              <a:gd name="connsiteY246" fmla="*/ 3113840 h 6858000"/>
              <a:gd name="connsiteX247" fmla="*/ 1066793 w 7467600"/>
              <a:gd name="connsiteY247" fmla="*/ 3212171 h 6858000"/>
              <a:gd name="connsiteX248" fmla="*/ 993319 w 7467600"/>
              <a:gd name="connsiteY248" fmla="*/ 3247648 h 6858000"/>
              <a:gd name="connsiteX249" fmla="*/ 853081 w 7467600"/>
              <a:gd name="connsiteY249" fmla="*/ 3312410 h 6858000"/>
              <a:gd name="connsiteX250" fmla="*/ 805957 w 7467600"/>
              <a:gd name="connsiteY250" fmla="*/ 3330443 h 6858000"/>
              <a:gd name="connsiteX251" fmla="*/ 1318687 w 7467600"/>
              <a:gd name="connsiteY251" fmla="*/ 3113840 h 6858000"/>
              <a:gd name="connsiteX252" fmla="*/ 5453702 w 7467600"/>
              <a:gd name="connsiteY252" fmla="*/ 3090882 h 6858000"/>
              <a:gd name="connsiteX253" fmla="*/ 5480135 w 7467600"/>
              <a:gd name="connsiteY253" fmla="*/ 3565802 h 6858000"/>
              <a:gd name="connsiteX254" fmla="*/ 5499023 w 7467600"/>
              <a:gd name="connsiteY254" fmla="*/ 4166310 h 6858000"/>
              <a:gd name="connsiteX255" fmla="*/ 5547022 w 7467600"/>
              <a:gd name="connsiteY255" fmla="*/ 3607838 h 6858000"/>
              <a:gd name="connsiteX256" fmla="*/ 5515964 w 7467600"/>
              <a:gd name="connsiteY256" fmla="*/ 3378541 h 6858000"/>
              <a:gd name="connsiteX257" fmla="*/ 5453702 w 7467600"/>
              <a:gd name="connsiteY257" fmla="*/ 3090882 h 6858000"/>
              <a:gd name="connsiteX258" fmla="*/ 1238695 w 7467600"/>
              <a:gd name="connsiteY258" fmla="*/ 3076820 h 6858000"/>
              <a:gd name="connsiteX259" fmla="*/ 716371 w 7467600"/>
              <a:gd name="connsiteY259" fmla="*/ 3293249 h 6858000"/>
              <a:gd name="connsiteX260" fmla="*/ 579522 w 7467600"/>
              <a:gd name="connsiteY260" fmla="*/ 3371759 h 6858000"/>
              <a:gd name="connsiteX261" fmla="*/ 600288 w 7467600"/>
              <a:gd name="connsiteY261" fmla="*/ 3365555 h 6858000"/>
              <a:gd name="connsiteX262" fmla="*/ 840692 w 7467600"/>
              <a:gd name="connsiteY262" fmla="*/ 3284921 h 6858000"/>
              <a:gd name="connsiteX263" fmla="*/ 979248 w 7467600"/>
              <a:gd name="connsiteY263" fmla="*/ 3221003 h 6858000"/>
              <a:gd name="connsiteX264" fmla="*/ 1053282 w 7467600"/>
              <a:gd name="connsiteY264" fmla="*/ 3185247 h 6858000"/>
              <a:gd name="connsiteX265" fmla="*/ 1320603 w 7467600"/>
              <a:gd name="connsiteY265" fmla="*/ 3081281 h 6858000"/>
              <a:gd name="connsiteX266" fmla="*/ 1238695 w 7467600"/>
              <a:gd name="connsiteY266" fmla="*/ 3076820 h 6858000"/>
              <a:gd name="connsiteX267" fmla="*/ 5425627 w 7467600"/>
              <a:gd name="connsiteY267" fmla="*/ 2954192 h 6858000"/>
              <a:gd name="connsiteX268" fmla="*/ 5470770 w 7467600"/>
              <a:gd name="connsiteY268" fmla="*/ 3005435 h 6858000"/>
              <a:gd name="connsiteX269" fmla="*/ 5519779 w 7467600"/>
              <a:gd name="connsiteY269" fmla="*/ 4359223 h 6858000"/>
              <a:gd name="connsiteX270" fmla="*/ 5520293 w 7467600"/>
              <a:gd name="connsiteY270" fmla="*/ 4360602 h 6858000"/>
              <a:gd name="connsiteX271" fmla="*/ 5767221 w 7467600"/>
              <a:gd name="connsiteY271" fmla="*/ 4665564 h 6858000"/>
              <a:gd name="connsiteX272" fmla="*/ 6937169 w 7467600"/>
              <a:gd name="connsiteY272" fmla="*/ 4815941 h 6858000"/>
              <a:gd name="connsiteX273" fmla="*/ 6953922 w 7467600"/>
              <a:gd name="connsiteY273" fmla="*/ 4890068 h 6858000"/>
              <a:gd name="connsiteX274" fmla="*/ 6071359 w 7467600"/>
              <a:gd name="connsiteY274" fmla="*/ 4770770 h 6858000"/>
              <a:gd name="connsiteX275" fmla="*/ 6038839 w 7467600"/>
              <a:gd name="connsiteY275" fmla="*/ 4764474 h 6858000"/>
              <a:gd name="connsiteX276" fmla="*/ 6038706 w 7467600"/>
              <a:gd name="connsiteY276" fmla="*/ 4763847 h 6858000"/>
              <a:gd name="connsiteX277" fmla="*/ 6037784 w 7467600"/>
              <a:gd name="connsiteY277" fmla="*/ 4764270 h 6858000"/>
              <a:gd name="connsiteX278" fmla="*/ 6038839 w 7467600"/>
              <a:gd name="connsiteY278" fmla="*/ 4764474 h 6858000"/>
              <a:gd name="connsiteX279" fmla="*/ 6040338 w 7467600"/>
              <a:gd name="connsiteY279" fmla="*/ 4771418 h 6858000"/>
              <a:gd name="connsiteX280" fmla="*/ 6024488 w 7467600"/>
              <a:gd name="connsiteY280" fmla="*/ 4809903 h 6858000"/>
              <a:gd name="connsiteX281" fmla="*/ 5599771 w 7467600"/>
              <a:gd name="connsiteY281" fmla="*/ 5509652 h 6858000"/>
              <a:gd name="connsiteX282" fmla="*/ 5548843 w 7467600"/>
              <a:gd name="connsiteY282" fmla="*/ 5563845 h 6858000"/>
              <a:gd name="connsiteX283" fmla="*/ 5940952 w 7467600"/>
              <a:gd name="connsiteY283" fmla="*/ 6250028 h 6858000"/>
              <a:gd name="connsiteX284" fmla="*/ 6043441 w 7467600"/>
              <a:gd name="connsiteY284" fmla="*/ 6665847 h 6858000"/>
              <a:gd name="connsiteX285" fmla="*/ 6093432 w 7467600"/>
              <a:gd name="connsiteY285" fmla="*/ 6858000 h 6858000"/>
              <a:gd name="connsiteX286" fmla="*/ 6034344 w 7467600"/>
              <a:gd name="connsiteY286" fmla="*/ 6858000 h 6858000"/>
              <a:gd name="connsiteX287" fmla="*/ 6026679 w 7467600"/>
              <a:gd name="connsiteY287" fmla="*/ 6836959 h 6858000"/>
              <a:gd name="connsiteX288" fmla="*/ 5800441 w 7467600"/>
              <a:gd name="connsiteY288" fmla="*/ 6335286 h 6858000"/>
              <a:gd name="connsiteX289" fmla="*/ 5526562 w 7467600"/>
              <a:gd name="connsiteY289" fmla="*/ 5705388 h 6858000"/>
              <a:gd name="connsiteX290" fmla="*/ 5519640 w 7467600"/>
              <a:gd name="connsiteY290" fmla="*/ 5683774 h 6858000"/>
              <a:gd name="connsiteX291" fmla="*/ 5844559 w 7467600"/>
              <a:gd name="connsiteY291" fmla="*/ 6553349 h 6858000"/>
              <a:gd name="connsiteX292" fmla="*/ 5975994 w 7467600"/>
              <a:gd name="connsiteY292" fmla="*/ 6858000 h 6858000"/>
              <a:gd name="connsiteX293" fmla="*/ 5898547 w 7467600"/>
              <a:gd name="connsiteY293" fmla="*/ 6858000 h 6858000"/>
              <a:gd name="connsiteX294" fmla="*/ 5682041 w 7467600"/>
              <a:gd name="connsiteY294" fmla="*/ 6355860 h 6858000"/>
              <a:gd name="connsiteX295" fmla="*/ 5461758 w 7467600"/>
              <a:gd name="connsiteY295" fmla="*/ 5820220 h 6858000"/>
              <a:gd name="connsiteX296" fmla="*/ 5237282 w 7467600"/>
              <a:gd name="connsiteY296" fmla="*/ 6579086 h 6858000"/>
              <a:gd name="connsiteX297" fmla="*/ 5115009 w 7467600"/>
              <a:gd name="connsiteY297" fmla="*/ 6858000 h 6858000"/>
              <a:gd name="connsiteX298" fmla="*/ 5028074 w 7467600"/>
              <a:gd name="connsiteY298" fmla="*/ 6858000 h 6858000"/>
              <a:gd name="connsiteX299" fmla="*/ 5079508 w 7467600"/>
              <a:gd name="connsiteY299" fmla="*/ 6749074 h 6858000"/>
              <a:gd name="connsiteX300" fmla="*/ 5371846 w 7467600"/>
              <a:gd name="connsiteY300" fmla="*/ 5924413 h 6858000"/>
              <a:gd name="connsiteX301" fmla="*/ 5270512 w 7467600"/>
              <a:gd name="connsiteY301" fmla="*/ 6138975 h 6858000"/>
              <a:gd name="connsiteX302" fmla="*/ 5062409 w 7467600"/>
              <a:gd name="connsiteY302" fmla="*/ 6653544 h 6858000"/>
              <a:gd name="connsiteX303" fmla="*/ 5036628 w 7467600"/>
              <a:gd name="connsiteY303" fmla="*/ 6754247 h 6858000"/>
              <a:gd name="connsiteX304" fmla="*/ 5009112 w 7467600"/>
              <a:gd name="connsiteY304" fmla="*/ 6858000 h 6858000"/>
              <a:gd name="connsiteX305" fmla="*/ 4976679 w 7467600"/>
              <a:gd name="connsiteY305" fmla="*/ 6858000 h 6858000"/>
              <a:gd name="connsiteX306" fmla="*/ 5006537 w 7467600"/>
              <a:gd name="connsiteY306" fmla="*/ 6747068 h 6858000"/>
              <a:gd name="connsiteX307" fmla="*/ 5032723 w 7467600"/>
              <a:gd name="connsiteY307" fmla="*/ 6644957 h 6858000"/>
              <a:gd name="connsiteX308" fmla="*/ 5242949 w 7467600"/>
              <a:gd name="connsiteY308" fmla="*/ 6125175 h 6858000"/>
              <a:gd name="connsiteX309" fmla="*/ 5286321 w 7467600"/>
              <a:gd name="connsiteY309" fmla="*/ 6033555 h 6858000"/>
              <a:gd name="connsiteX310" fmla="*/ 5008210 w 7467600"/>
              <a:gd name="connsiteY310" fmla="*/ 6649194 h 6858000"/>
              <a:gd name="connsiteX311" fmla="*/ 4986321 w 7467600"/>
              <a:gd name="connsiteY311" fmla="*/ 6765687 h 6858000"/>
              <a:gd name="connsiteX312" fmla="*/ 4973474 w 7467600"/>
              <a:gd name="connsiteY312" fmla="*/ 6858000 h 6858000"/>
              <a:gd name="connsiteX313" fmla="*/ 4907178 w 7467600"/>
              <a:gd name="connsiteY313" fmla="*/ 6858000 h 6858000"/>
              <a:gd name="connsiteX314" fmla="*/ 4910810 w 7467600"/>
              <a:gd name="connsiteY314" fmla="*/ 6829660 h 6858000"/>
              <a:gd name="connsiteX315" fmla="*/ 4987461 w 7467600"/>
              <a:gd name="connsiteY315" fmla="*/ 6432994 h 6858000"/>
              <a:gd name="connsiteX316" fmla="*/ 5179262 w 7467600"/>
              <a:gd name="connsiteY316" fmla="*/ 6035044 h 6858000"/>
              <a:gd name="connsiteX317" fmla="*/ 4689678 w 7467600"/>
              <a:gd name="connsiteY317" fmla="*/ 6440241 h 6858000"/>
              <a:gd name="connsiteX318" fmla="*/ 4477543 w 7467600"/>
              <a:gd name="connsiteY318" fmla="*/ 6674836 h 6858000"/>
              <a:gd name="connsiteX319" fmla="*/ 4329957 w 7467600"/>
              <a:gd name="connsiteY319" fmla="*/ 6858000 h 6858000"/>
              <a:gd name="connsiteX320" fmla="*/ 4218595 w 7467600"/>
              <a:gd name="connsiteY320" fmla="*/ 6858000 h 6858000"/>
              <a:gd name="connsiteX321" fmla="*/ 4368888 w 7467600"/>
              <a:gd name="connsiteY321" fmla="*/ 6668412 h 6858000"/>
              <a:gd name="connsiteX322" fmla="*/ 4563091 w 7467600"/>
              <a:gd name="connsiteY322" fmla="*/ 6442508 h 6858000"/>
              <a:gd name="connsiteX323" fmla="*/ 5387324 w 7467600"/>
              <a:gd name="connsiteY323" fmla="*/ 5705830 h 6858000"/>
              <a:gd name="connsiteX324" fmla="*/ 5073620 w 7467600"/>
              <a:gd name="connsiteY324" fmla="*/ 5955437 h 6858000"/>
              <a:gd name="connsiteX325" fmla="*/ 4689789 w 7467600"/>
              <a:gd name="connsiteY325" fmla="*/ 6268382 h 6858000"/>
              <a:gd name="connsiteX326" fmla="*/ 4418722 w 7467600"/>
              <a:gd name="connsiteY326" fmla="*/ 6570886 h 6858000"/>
              <a:gd name="connsiteX327" fmla="*/ 4214944 w 7467600"/>
              <a:gd name="connsiteY327" fmla="*/ 6858000 h 6858000"/>
              <a:gd name="connsiteX328" fmla="*/ 4177898 w 7467600"/>
              <a:gd name="connsiteY328" fmla="*/ 6858000 h 6858000"/>
              <a:gd name="connsiteX329" fmla="*/ 4391597 w 7467600"/>
              <a:gd name="connsiteY329" fmla="*/ 6556370 h 6858000"/>
              <a:gd name="connsiteX330" fmla="*/ 4668889 w 7467600"/>
              <a:gd name="connsiteY330" fmla="*/ 6246399 h 6858000"/>
              <a:gd name="connsiteX331" fmla="*/ 5055427 w 7467600"/>
              <a:gd name="connsiteY331" fmla="*/ 5931476 h 6858000"/>
              <a:gd name="connsiteX332" fmla="*/ 5371814 w 7467600"/>
              <a:gd name="connsiteY332" fmla="*/ 5678975 h 6858000"/>
              <a:gd name="connsiteX333" fmla="*/ 4987918 w 7467600"/>
              <a:gd name="connsiteY333" fmla="*/ 5838701 h 6858000"/>
              <a:gd name="connsiteX334" fmla="*/ 4317146 w 7467600"/>
              <a:gd name="connsiteY334" fmla="*/ 6587716 h 6858000"/>
              <a:gd name="connsiteX335" fmla="*/ 4171627 w 7467600"/>
              <a:gd name="connsiteY335" fmla="*/ 6858000 h 6858000"/>
              <a:gd name="connsiteX336" fmla="*/ 4081585 w 7467600"/>
              <a:gd name="connsiteY336" fmla="*/ 6858000 h 6858000"/>
              <a:gd name="connsiteX337" fmla="*/ 4238603 w 7467600"/>
              <a:gd name="connsiteY337" fmla="*/ 6559341 h 6858000"/>
              <a:gd name="connsiteX338" fmla="*/ 4778333 w 7467600"/>
              <a:gd name="connsiteY338" fmla="*/ 5873626 h 6858000"/>
              <a:gd name="connsiteX339" fmla="*/ 5414185 w 7467600"/>
              <a:gd name="connsiteY339" fmla="*/ 5573882 h 6858000"/>
              <a:gd name="connsiteX340" fmla="*/ 5959648 w 7467600"/>
              <a:gd name="connsiteY340" fmla="*/ 4760797 h 6858000"/>
              <a:gd name="connsiteX341" fmla="*/ 5355019 w 7467600"/>
              <a:gd name="connsiteY341" fmla="*/ 4734672 h 6858000"/>
              <a:gd name="connsiteX342" fmla="*/ 5083565 w 7467600"/>
              <a:gd name="connsiteY342" fmla="*/ 5179121 h 6858000"/>
              <a:gd name="connsiteX343" fmla="*/ 4713577 w 7467600"/>
              <a:gd name="connsiteY343" fmla="*/ 5616803 h 6858000"/>
              <a:gd name="connsiteX344" fmla="*/ 3989559 w 7467600"/>
              <a:gd name="connsiteY344" fmla="*/ 6145945 h 6858000"/>
              <a:gd name="connsiteX345" fmla="*/ 3939824 w 7467600"/>
              <a:gd name="connsiteY345" fmla="*/ 6066900 h 6858000"/>
              <a:gd name="connsiteX346" fmla="*/ 4584537 w 7467600"/>
              <a:gd name="connsiteY346" fmla="*/ 5324826 h 6858000"/>
              <a:gd name="connsiteX347" fmla="*/ 5037105 w 7467600"/>
              <a:gd name="connsiteY347" fmla="*/ 5088765 h 6858000"/>
              <a:gd name="connsiteX348" fmla="*/ 5039930 w 7467600"/>
              <a:gd name="connsiteY348" fmla="*/ 5089585 h 6858000"/>
              <a:gd name="connsiteX349" fmla="*/ 5263764 w 7467600"/>
              <a:gd name="connsiteY349" fmla="*/ 4735525 h 6858000"/>
              <a:gd name="connsiteX350" fmla="*/ 4086300 w 7467600"/>
              <a:gd name="connsiteY350" fmla="*/ 4884599 h 6858000"/>
              <a:gd name="connsiteX351" fmla="*/ 4085485 w 7467600"/>
              <a:gd name="connsiteY351" fmla="*/ 4899070 h 6858000"/>
              <a:gd name="connsiteX352" fmla="*/ 3871915 w 7467600"/>
              <a:gd name="connsiteY352" fmla="*/ 5253645 h 6858000"/>
              <a:gd name="connsiteX353" fmla="*/ 3799374 w 7467600"/>
              <a:gd name="connsiteY353" fmla="*/ 5466127 h 6858000"/>
              <a:gd name="connsiteX354" fmla="*/ 3498850 w 7467600"/>
              <a:gd name="connsiteY354" fmla="*/ 6661888 h 6858000"/>
              <a:gd name="connsiteX355" fmla="*/ 3399216 w 7467600"/>
              <a:gd name="connsiteY355" fmla="*/ 6858000 h 6858000"/>
              <a:gd name="connsiteX356" fmla="*/ 3303688 w 7467600"/>
              <a:gd name="connsiteY356" fmla="*/ 6858000 h 6858000"/>
              <a:gd name="connsiteX357" fmla="*/ 3391774 w 7467600"/>
              <a:gd name="connsiteY357" fmla="*/ 6697181 h 6858000"/>
              <a:gd name="connsiteX358" fmla="*/ 3735540 w 7467600"/>
              <a:gd name="connsiteY358" fmla="*/ 5546923 h 6858000"/>
              <a:gd name="connsiteX359" fmla="*/ 3729438 w 7467600"/>
              <a:gd name="connsiteY359" fmla="*/ 5569058 h 6858000"/>
              <a:gd name="connsiteX360" fmla="*/ 3707782 w 7467600"/>
              <a:gd name="connsiteY360" fmla="*/ 5644908 h 6858000"/>
              <a:gd name="connsiteX361" fmla="*/ 3583827 w 7467600"/>
              <a:gd name="connsiteY361" fmla="*/ 6039215 h 6858000"/>
              <a:gd name="connsiteX362" fmla="*/ 3547861 w 7467600"/>
              <a:gd name="connsiteY362" fmla="*/ 6129609 h 6858000"/>
              <a:gd name="connsiteX363" fmla="*/ 3490905 w 7467600"/>
              <a:gd name="connsiteY363" fmla="*/ 6277660 h 6858000"/>
              <a:gd name="connsiteX364" fmla="*/ 3455859 w 7467600"/>
              <a:gd name="connsiteY364" fmla="*/ 6391301 h 6858000"/>
              <a:gd name="connsiteX365" fmla="*/ 3429112 w 7467600"/>
              <a:gd name="connsiteY365" fmla="*/ 6479469 h 6858000"/>
              <a:gd name="connsiteX366" fmla="*/ 3304862 w 7467600"/>
              <a:gd name="connsiteY366" fmla="*/ 6796476 h 6858000"/>
              <a:gd name="connsiteX367" fmla="*/ 3276071 w 7467600"/>
              <a:gd name="connsiteY367" fmla="*/ 6858000 h 6858000"/>
              <a:gd name="connsiteX368" fmla="*/ 3240805 w 7467600"/>
              <a:gd name="connsiteY368" fmla="*/ 6858000 h 6858000"/>
              <a:gd name="connsiteX369" fmla="*/ 3275917 w 7467600"/>
              <a:gd name="connsiteY369" fmla="*/ 6783192 h 6858000"/>
              <a:gd name="connsiteX370" fmla="*/ 3399358 w 7467600"/>
              <a:gd name="connsiteY370" fmla="*/ 6469011 h 6858000"/>
              <a:gd name="connsiteX371" fmla="*/ 3425650 w 7467600"/>
              <a:gd name="connsiteY371" fmla="*/ 6381333 h 6858000"/>
              <a:gd name="connsiteX372" fmla="*/ 3460661 w 7467600"/>
              <a:gd name="connsiteY372" fmla="*/ 6266763 h 6858000"/>
              <a:gd name="connsiteX373" fmla="*/ 3518021 w 7467600"/>
              <a:gd name="connsiteY373" fmla="*/ 6117298 h 6858000"/>
              <a:gd name="connsiteX374" fmla="*/ 3554035 w 7467600"/>
              <a:gd name="connsiteY374" fmla="*/ 6027832 h 6858000"/>
              <a:gd name="connsiteX375" fmla="*/ 3677174 w 7467600"/>
              <a:gd name="connsiteY375" fmla="*/ 5636351 h 6858000"/>
              <a:gd name="connsiteX376" fmla="*/ 3698819 w 7467600"/>
              <a:gd name="connsiteY376" fmla="*/ 5560503 h 6858000"/>
              <a:gd name="connsiteX377" fmla="*/ 3702094 w 7467600"/>
              <a:gd name="connsiteY377" fmla="*/ 5549194 h 6858000"/>
              <a:gd name="connsiteX378" fmla="*/ 3398355 w 7467600"/>
              <a:gd name="connsiteY378" fmla="*/ 6094603 h 6858000"/>
              <a:gd name="connsiteX379" fmla="*/ 3193941 w 7467600"/>
              <a:gd name="connsiteY379" fmla="*/ 6798775 h 6858000"/>
              <a:gd name="connsiteX380" fmla="*/ 3184140 w 7467600"/>
              <a:gd name="connsiteY380" fmla="*/ 6858000 h 6858000"/>
              <a:gd name="connsiteX381" fmla="*/ 3099978 w 7467600"/>
              <a:gd name="connsiteY381" fmla="*/ 6858000 h 6858000"/>
              <a:gd name="connsiteX382" fmla="*/ 3101556 w 7467600"/>
              <a:gd name="connsiteY382" fmla="*/ 6843337 h 6858000"/>
              <a:gd name="connsiteX383" fmla="*/ 3370162 w 7467600"/>
              <a:gd name="connsiteY383" fmla="*/ 5785550 h 6858000"/>
              <a:gd name="connsiteX384" fmla="*/ 3746477 w 7467600"/>
              <a:gd name="connsiteY384" fmla="*/ 5377889 h 6858000"/>
              <a:gd name="connsiteX385" fmla="*/ 3863399 w 7467600"/>
              <a:gd name="connsiteY385" fmla="*/ 5087257 h 6858000"/>
              <a:gd name="connsiteX386" fmla="*/ 3968712 w 7467600"/>
              <a:gd name="connsiteY386" fmla="*/ 4913989 h 6858000"/>
              <a:gd name="connsiteX387" fmla="*/ 2792390 w 7467600"/>
              <a:gd name="connsiteY387" fmla="*/ 5382974 h 6858000"/>
              <a:gd name="connsiteX388" fmla="*/ 2714982 w 7467600"/>
              <a:gd name="connsiteY388" fmla="*/ 5427051 h 6858000"/>
              <a:gd name="connsiteX389" fmla="*/ 2813361 w 7467600"/>
              <a:gd name="connsiteY389" fmla="*/ 6023912 h 6858000"/>
              <a:gd name="connsiteX390" fmla="*/ 2688430 w 7467600"/>
              <a:gd name="connsiteY390" fmla="*/ 6801564 h 6858000"/>
              <a:gd name="connsiteX391" fmla="*/ 2629626 w 7467600"/>
              <a:gd name="connsiteY391" fmla="*/ 6763394 h 6858000"/>
              <a:gd name="connsiteX392" fmla="*/ 2565328 w 7467600"/>
              <a:gd name="connsiteY392" fmla="*/ 5516399 h 6858000"/>
              <a:gd name="connsiteX393" fmla="*/ 1922999 w 7467600"/>
              <a:gd name="connsiteY393" fmla="*/ 5980343 h 6858000"/>
              <a:gd name="connsiteX394" fmla="*/ 1950261 w 7467600"/>
              <a:gd name="connsiteY394" fmla="*/ 6405858 h 6858000"/>
              <a:gd name="connsiteX395" fmla="*/ 2365554 w 7467600"/>
              <a:gd name="connsiteY395" fmla="*/ 6759107 h 6858000"/>
              <a:gd name="connsiteX396" fmla="*/ 2424142 w 7467600"/>
              <a:gd name="connsiteY396" fmla="*/ 6858000 h 6858000"/>
              <a:gd name="connsiteX397" fmla="*/ 2395994 w 7467600"/>
              <a:gd name="connsiteY397" fmla="*/ 6858000 h 6858000"/>
              <a:gd name="connsiteX398" fmla="*/ 2392863 w 7467600"/>
              <a:gd name="connsiteY398" fmla="*/ 6852964 h 6858000"/>
              <a:gd name="connsiteX399" fmla="*/ 2017589 w 7467600"/>
              <a:gd name="connsiteY399" fmla="*/ 6493982 h 6858000"/>
              <a:gd name="connsiteX400" fmla="*/ 2147336 w 7467600"/>
              <a:gd name="connsiteY400" fmla="*/ 6594052 h 6858000"/>
              <a:gd name="connsiteX401" fmla="*/ 2207047 w 7467600"/>
              <a:gd name="connsiteY401" fmla="*/ 6654540 h 6858000"/>
              <a:gd name="connsiteX402" fmla="*/ 2299106 w 7467600"/>
              <a:gd name="connsiteY402" fmla="*/ 6778931 h 6858000"/>
              <a:gd name="connsiteX403" fmla="*/ 2314430 w 7467600"/>
              <a:gd name="connsiteY403" fmla="*/ 6801144 h 6858000"/>
              <a:gd name="connsiteX404" fmla="*/ 2352406 w 7467600"/>
              <a:gd name="connsiteY404" fmla="*/ 6858000 h 6858000"/>
              <a:gd name="connsiteX405" fmla="*/ 2314492 w 7467600"/>
              <a:gd name="connsiteY405" fmla="*/ 6858000 h 6858000"/>
              <a:gd name="connsiteX406" fmla="*/ 2288095 w 7467600"/>
              <a:gd name="connsiteY406" fmla="*/ 6818030 h 6858000"/>
              <a:gd name="connsiteX407" fmla="*/ 2272768 w 7467600"/>
              <a:gd name="connsiteY407" fmla="*/ 6795822 h 6858000"/>
              <a:gd name="connsiteX408" fmla="*/ 2182715 w 7467600"/>
              <a:gd name="connsiteY408" fmla="*/ 6675071 h 6858000"/>
              <a:gd name="connsiteX409" fmla="*/ 2032061 w 7467600"/>
              <a:gd name="connsiteY409" fmla="*/ 6541380 h 6858000"/>
              <a:gd name="connsiteX410" fmla="*/ 2257220 w 7467600"/>
              <a:gd name="connsiteY410" fmla="*/ 6826257 h 6858000"/>
              <a:gd name="connsiteX411" fmla="*/ 2281324 w 7467600"/>
              <a:gd name="connsiteY411" fmla="*/ 6858000 h 6858000"/>
              <a:gd name="connsiteX412" fmla="*/ 2242860 w 7467600"/>
              <a:gd name="connsiteY412" fmla="*/ 6858000 h 6858000"/>
              <a:gd name="connsiteX413" fmla="*/ 2232818 w 7467600"/>
              <a:gd name="connsiteY413" fmla="*/ 6844926 h 6858000"/>
              <a:gd name="connsiteX414" fmla="*/ 1990172 w 7467600"/>
              <a:gd name="connsiteY414" fmla="*/ 6542121 h 6858000"/>
              <a:gd name="connsiteX415" fmla="*/ 2124090 w 7467600"/>
              <a:gd name="connsiteY415" fmla="*/ 6761017 h 6858000"/>
              <a:gd name="connsiteX416" fmla="*/ 2200380 w 7467600"/>
              <a:gd name="connsiteY416" fmla="*/ 6858000 h 6858000"/>
              <a:gd name="connsiteX417" fmla="*/ 2147507 w 7467600"/>
              <a:gd name="connsiteY417" fmla="*/ 6858000 h 6858000"/>
              <a:gd name="connsiteX418" fmla="*/ 2070668 w 7467600"/>
              <a:gd name="connsiteY418" fmla="*/ 6761520 h 6858000"/>
              <a:gd name="connsiteX419" fmla="*/ 1975142 w 7467600"/>
              <a:gd name="connsiteY419" fmla="*/ 6585570 h 6858000"/>
              <a:gd name="connsiteX420" fmla="*/ 2050035 w 7467600"/>
              <a:gd name="connsiteY420" fmla="*/ 6813345 h 6858000"/>
              <a:gd name="connsiteX421" fmla="*/ 2063025 w 7467600"/>
              <a:gd name="connsiteY421" fmla="*/ 6858000 h 6858000"/>
              <a:gd name="connsiteX422" fmla="*/ 2021675 w 7467600"/>
              <a:gd name="connsiteY422" fmla="*/ 6858000 h 6858000"/>
              <a:gd name="connsiteX423" fmla="*/ 2019308 w 7467600"/>
              <a:gd name="connsiteY423" fmla="*/ 6847118 h 6858000"/>
              <a:gd name="connsiteX424" fmla="*/ 1938835 w 7467600"/>
              <a:gd name="connsiteY424" fmla="*/ 6551160 h 6858000"/>
              <a:gd name="connsiteX425" fmla="*/ 1953230 w 7467600"/>
              <a:gd name="connsiteY425" fmla="*/ 6759699 h 6858000"/>
              <a:gd name="connsiteX426" fmla="*/ 1956763 w 7467600"/>
              <a:gd name="connsiteY426" fmla="*/ 6778191 h 6858000"/>
              <a:gd name="connsiteX427" fmla="*/ 1967925 w 7467600"/>
              <a:gd name="connsiteY427" fmla="*/ 6858000 h 6858000"/>
              <a:gd name="connsiteX428" fmla="*/ 1936622 w 7467600"/>
              <a:gd name="connsiteY428" fmla="*/ 6858000 h 6858000"/>
              <a:gd name="connsiteX429" fmla="*/ 1926261 w 7467600"/>
              <a:gd name="connsiteY429" fmla="*/ 6784064 h 6858000"/>
              <a:gd name="connsiteX430" fmla="*/ 1922724 w 7467600"/>
              <a:gd name="connsiteY430" fmla="*/ 6765577 h 6858000"/>
              <a:gd name="connsiteX431" fmla="*/ 1904650 w 7467600"/>
              <a:gd name="connsiteY431" fmla="*/ 6639616 h 6858000"/>
              <a:gd name="connsiteX432" fmla="*/ 1885273 w 7467600"/>
              <a:gd name="connsiteY432" fmla="*/ 6858000 h 6858000"/>
              <a:gd name="connsiteX433" fmla="*/ 1854363 w 7467600"/>
              <a:gd name="connsiteY433" fmla="*/ 6858000 h 6858000"/>
              <a:gd name="connsiteX434" fmla="*/ 1880391 w 7467600"/>
              <a:gd name="connsiteY434" fmla="*/ 6603796 h 6858000"/>
              <a:gd name="connsiteX435" fmla="*/ 1818273 w 7467600"/>
              <a:gd name="connsiteY435" fmla="*/ 6715729 h 6858000"/>
              <a:gd name="connsiteX436" fmla="*/ 1794691 w 7467600"/>
              <a:gd name="connsiteY436" fmla="*/ 6843239 h 6858000"/>
              <a:gd name="connsiteX437" fmla="*/ 1794914 w 7467600"/>
              <a:gd name="connsiteY437" fmla="*/ 6858000 h 6858000"/>
              <a:gd name="connsiteX438" fmla="*/ 1746128 w 7467600"/>
              <a:gd name="connsiteY438" fmla="*/ 6858000 h 6858000"/>
              <a:gd name="connsiteX439" fmla="*/ 1753934 w 7467600"/>
              <a:gd name="connsiteY439" fmla="*/ 6724796 h 6858000"/>
              <a:gd name="connsiteX440" fmla="*/ 1792053 w 7467600"/>
              <a:gd name="connsiteY440" fmla="*/ 6572396 h 6858000"/>
              <a:gd name="connsiteX441" fmla="*/ 1862248 w 7467600"/>
              <a:gd name="connsiteY441" fmla="*/ 6266397 h 6858000"/>
              <a:gd name="connsiteX442" fmla="*/ 1862250 w 7467600"/>
              <a:gd name="connsiteY442" fmla="*/ 6033531 h 6858000"/>
              <a:gd name="connsiteX443" fmla="*/ 1211999 w 7467600"/>
              <a:gd name="connsiteY443" fmla="*/ 6683610 h 6858000"/>
              <a:gd name="connsiteX444" fmla="*/ 1213266 w 7467600"/>
              <a:gd name="connsiteY444" fmla="*/ 6691947 h 6858000"/>
              <a:gd name="connsiteX445" fmla="*/ 1203370 w 7467600"/>
              <a:gd name="connsiteY445" fmla="*/ 6850676 h 6858000"/>
              <a:gd name="connsiteX446" fmla="*/ 1203671 w 7467600"/>
              <a:gd name="connsiteY446" fmla="*/ 6858000 h 6858000"/>
              <a:gd name="connsiteX447" fmla="*/ 1143180 w 7467600"/>
              <a:gd name="connsiteY447" fmla="*/ 6858000 h 6858000"/>
              <a:gd name="connsiteX448" fmla="*/ 1142176 w 7467600"/>
              <a:gd name="connsiteY448" fmla="*/ 6766045 h 6858000"/>
              <a:gd name="connsiteX449" fmla="*/ 1067484 w 7467600"/>
              <a:gd name="connsiteY449" fmla="*/ 6858000 h 6858000"/>
              <a:gd name="connsiteX450" fmla="*/ 953928 w 7467600"/>
              <a:gd name="connsiteY450" fmla="*/ 6858000 h 6858000"/>
              <a:gd name="connsiteX451" fmla="*/ 959715 w 7467600"/>
              <a:gd name="connsiteY451" fmla="*/ 6850185 h 6858000"/>
              <a:gd name="connsiteX452" fmla="*/ 1483788 w 7467600"/>
              <a:gd name="connsiteY452" fmla="*/ 6259174 h 6858000"/>
              <a:gd name="connsiteX453" fmla="*/ 1100671 w 7467600"/>
              <a:gd name="connsiteY453" fmla="*/ 6252137 h 6858000"/>
              <a:gd name="connsiteX454" fmla="*/ 1090144 w 7467600"/>
              <a:gd name="connsiteY454" fmla="*/ 6256748 h 6858000"/>
              <a:gd name="connsiteX455" fmla="*/ 1095872 w 7467600"/>
              <a:gd name="connsiteY455" fmla="*/ 6271892 h 6858000"/>
              <a:gd name="connsiteX456" fmla="*/ 262785 w 7467600"/>
              <a:gd name="connsiteY456" fmla="*/ 6845450 h 6858000"/>
              <a:gd name="connsiteX457" fmla="*/ 209968 w 7467600"/>
              <a:gd name="connsiteY457" fmla="*/ 6770713 h 6858000"/>
              <a:gd name="connsiteX458" fmla="*/ 873460 w 7467600"/>
              <a:gd name="connsiteY458" fmla="*/ 6253768 h 6858000"/>
              <a:gd name="connsiteX459" fmla="*/ 192686 w 7467600"/>
              <a:gd name="connsiteY459" fmla="*/ 5849257 h 6858000"/>
              <a:gd name="connsiteX460" fmla="*/ 4696 w 7467600"/>
              <a:gd name="connsiteY460" fmla="*/ 5697668 h 6858000"/>
              <a:gd name="connsiteX461" fmla="*/ 0 w 7467600"/>
              <a:gd name="connsiteY461" fmla="*/ 5689984 h 6858000"/>
              <a:gd name="connsiteX462" fmla="*/ 0 w 7467600"/>
              <a:gd name="connsiteY462" fmla="*/ 5513472 h 6858000"/>
              <a:gd name="connsiteX463" fmla="*/ 174101 w 7467600"/>
              <a:gd name="connsiteY463" fmla="*/ 5620277 h 6858000"/>
              <a:gd name="connsiteX464" fmla="*/ 891800 w 7467600"/>
              <a:gd name="connsiteY464" fmla="*/ 6036935 h 6858000"/>
              <a:gd name="connsiteX465" fmla="*/ 1072219 w 7467600"/>
              <a:gd name="connsiteY465" fmla="*/ 6169443 h 6858000"/>
              <a:gd name="connsiteX466" fmla="*/ 1074117 w 7467600"/>
              <a:gd name="connsiteY466" fmla="*/ 6170301 h 6858000"/>
              <a:gd name="connsiteX467" fmla="*/ 1083114 w 7467600"/>
              <a:gd name="connsiteY467" fmla="*/ 6174131 h 6858000"/>
              <a:gd name="connsiteX468" fmla="*/ 1543010 w 7467600"/>
              <a:gd name="connsiteY468" fmla="*/ 6191140 h 6858000"/>
              <a:gd name="connsiteX469" fmla="*/ 1551080 w 7467600"/>
              <a:gd name="connsiteY469" fmla="*/ 6195006 h 6858000"/>
              <a:gd name="connsiteX470" fmla="*/ 2345443 w 7467600"/>
              <a:gd name="connsiteY470" fmla="*/ 5549882 h 6858000"/>
              <a:gd name="connsiteX471" fmla="*/ 1721499 w 7467600"/>
              <a:gd name="connsiteY471" fmla="*/ 5599969 h 6858000"/>
              <a:gd name="connsiteX472" fmla="*/ 767716 w 7467600"/>
              <a:gd name="connsiteY472" fmla="*/ 5472768 h 6858000"/>
              <a:gd name="connsiteX473" fmla="*/ 722147 w 7467600"/>
              <a:gd name="connsiteY473" fmla="*/ 5393091 h 6858000"/>
              <a:gd name="connsiteX474" fmla="*/ 1485552 w 7467600"/>
              <a:gd name="connsiteY474" fmla="*/ 5313202 h 6858000"/>
              <a:gd name="connsiteX475" fmla="*/ 2143004 w 7467600"/>
              <a:gd name="connsiteY475" fmla="*/ 5402420 h 6858000"/>
              <a:gd name="connsiteX476" fmla="*/ 1933391 w 7467600"/>
              <a:gd name="connsiteY476" fmla="*/ 5156971 h 6858000"/>
              <a:gd name="connsiteX477" fmla="*/ 1827118 w 7467600"/>
              <a:gd name="connsiteY477" fmla="*/ 4968410 h 6858000"/>
              <a:gd name="connsiteX478" fmla="*/ 1837349 w 7467600"/>
              <a:gd name="connsiteY478" fmla="*/ 4956357 h 6858000"/>
              <a:gd name="connsiteX479" fmla="*/ 2162835 w 7467600"/>
              <a:gd name="connsiteY479" fmla="*/ 5187853 h 6858000"/>
              <a:gd name="connsiteX480" fmla="*/ 2257167 w 7467600"/>
              <a:gd name="connsiteY480" fmla="*/ 5462123 h 6858000"/>
              <a:gd name="connsiteX481" fmla="*/ 2261598 w 7467600"/>
              <a:gd name="connsiteY481" fmla="*/ 5467998 h 6858000"/>
              <a:gd name="connsiteX482" fmla="*/ 2437177 w 7467600"/>
              <a:gd name="connsiteY482" fmla="*/ 5479608 h 6858000"/>
              <a:gd name="connsiteX483" fmla="*/ 2445247 w 7467600"/>
              <a:gd name="connsiteY483" fmla="*/ 5483476 h 6858000"/>
              <a:gd name="connsiteX484" fmla="*/ 2743626 w 7467600"/>
              <a:gd name="connsiteY484" fmla="*/ 5304819 h 6858000"/>
              <a:gd name="connsiteX485" fmla="*/ 3048102 w 7467600"/>
              <a:gd name="connsiteY485" fmla="*/ 5150595 h 6858000"/>
              <a:gd name="connsiteX486" fmla="*/ 1799414 w 7467600"/>
              <a:gd name="connsiteY486" fmla="*/ 4694732 h 6858000"/>
              <a:gd name="connsiteX487" fmla="*/ 1771735 w 7467600"/>
              <a:gd name="connsiteY487" fmla="*/ 4619929 h 6858000"/>
              <a:gd name="connsiteX488" fmla="*/ 3104273 w 7467600"/>
              <a:gd name="connsiteY488" fmla="*/ 5076159 h 6858000"/>
              <a:gd name="connsiteX489" fmla="*/ 3113245 w 7467600"/>
              <a:gd name="connsiteY489" fmla="*/ 5090705 h 6858000"/>
              <a:gd name="connsiteX490" fmla="*/ 3126294 w 7467600"/>
              <a:gd name="connsiteY490" fmla="*/ 5114400 h 6858000"/>
              <a:gd name="connsiteX491" fmla="*/ 3937433 w 7467600"/>
              <a:gd name="connsiteY491" fmla="*/ 4830473 h 6858000"/>
              <a:gd name="connsiteX492" fmla="*/ 3590475 w 7467600"/>
              <a:gd name="connsiteY492" fmla="*/ 4597974 h 6858000"/>
              <a:gd name="connsiteX493" fmla="*/ 3100264 w 7467600"/>
              <a:gd name="connsiteY493" fmla="*/ 4579845 h 6858000"/>
              <a:gd name="connsiteX494" fmla="*/ 2183576 w 7467600"/>
              <a:gd name="connsiteY494" fmla="*/ 4227150 h 6858000"/>
              <a:gd name="connsiteX495" fmla="*/ 2151029 w 7467600"/>
              <a:gd name="connsiteY495" fmla="*/ 4146947 h 6858000"/>
              <a:gd name="connsiteX496" fmla="*/ 3563434 w 7467600"/>
              <a:gd name="connsiteY496" fmla="*/ 4469115 h 6858000"/>
              <a:gd name="connsiteX497" fmla="*/ 3177952 w 7467600"/>
              <a:gd name="connsiteY497" fmla="*/ 3657386 h 6858000"/>
              <a:gd name="connsiteX498" fmla="*/ 3189263 w 7467600"/>
              <a:gd name="connsiteY498" fmla="*/ 3625726 h 6858000"/>
              <a:gd name="connsiteX499" fmla="*/ 3560912 w 7467600"/>
              <a:gd name="connsiteY499" fmla="*/ 4079863 h 6858000"/>
              <a:gd name="connsiteX500" fmla="*/ 3626636 w 7467600"/>
              <a:gd name="connsiteY500" fmla="*/ 4512230 h 6858000"/>
              <a:gd name="connsiteX501" fmla="*/ 3653088 w 7467600"/>
              <a:gd name="connsiteY501" fmla="*/ 4521417 h 6858000"/>
              <a:gd name="connsiteX502" fmla="*/ 3988128 w 7467600"/>
              <a:gd name="connsiteY502" fmla="*/ 4817267 h 6858000"/>
              <a:gd name="connsiteX503" fmla="*/ 4830582 w 7467600"/>
              <a:gd name="connsiteY503" fmla="*/ 4676000 h 6858000"/>
              <a:gd name="connsiteX504" fmla="*/ 4830100 w 7467600"/>
              <a:gd name="connsiteY504" fmla="*/ 4675554 h 6858000"/>
              <a:gd name="connsiteX505" fmla="*/ 4036318 w 7467600"/>
              <a:gd name="connsiteY505" fmla="*/ 4147013 h 6858000"/>
              <a:gd name="connsiteX506" fmla="*/ 3432098 w 7467600"/>
              <a:gd name="connsiteY506" fmla="*/ 3537312 h 6858000"/>
              <a:gd name="connsiteX507" fmla="*/ 3446761 w 7467600"/>
              <a:gd name="connsiteY507" fmla="*/ 3461278 h 6858000"/>
              <a:gd name="connsiteX508" fmla="*/ 4419733 w 7467600"/>
              <a:gd name="connsiteY508" fmla="*/ 3963555 h 6858000"/>
              <a:gd name="connsiteX509" fmla="*/ 4781371 w 7467600"/>
              <a:gd name="connsiteY509" fmla="*/ 4458604 h 6858000"/>
              <a:gd name="connsiteX510" fmla="*/ 4780440 w 7467600"/>
              <a:gd name="connsiteY510" fmla="*/ 4470290 h 6858000"/>
              <a:gd name="connsiteX511" fmla="*/ 4898954 w 7467600"/>
              <a:gd name="connsiteY511" fmla="*/ 4662092 h 6858000"/>
              <a:gd name="connsiteX512" fmla="*/ 4900699 w 7467600"/>
              <a:gd name="connsiteY512" fmla="*/ 4670867 h 6858000"/>
              <a:gd name="connsiteX513" fmla="*/ 5714511 w 7467600"/>
              <a:gd name="connsiteY513" fmla="*/ 4663483 h 6858000"/>
              <a:gd name="connsiteX514" fmla="*/ 5464793 w 7467600"/>
              <a:gd name="connsiteY514" fmla="*/ 4393556 h 6858000"/>
              <a:gd name="connsiteX515" fmla="*/ 5461897 w 7467600"/>
              <a:gd name="connsiteY515" fmla="*/ 4390879 h 6858000"/>
              <a:gd name="connsiteX516" fmla="*/ 4294126 w 7467600"/>
              <a:gd name="connsiteY516" fmla="*/ 3303048 h 6858000"/>
              <a:gd name="connsiteX517" fmla="*/ 4305321 w 7467600"/>
              <a:gd name="connsiteY517" fmla="*/ 3256953 h 6858000"/>
              <a:gd name="connsiteX518" fmla="*/ 4949299 w 7467600"/>
              <a:gd name="connsiteY518" fmla="*/ 3766336 h 6858000"/>
              <a:gd name="connsiteX519" fmla="*/ 5291452 w 7467600"/>
              <a:gd name="connsiteY519" fmla="*/ 4076801 h 6858000"/>
              <a:gd name="connsiteX520" fmla="*/ 5434998 w 7467600"/>
              <a:gd name="connsiteY520" fmla="*/ 4254100 h 6858000"/>
              <a:gd name="connsiteX521" fmla="*/ 5351015 w 7467600"/>
              <a:gd name="connsiteY521" fmla="*/ 3760989 h 6858000"/>
              <a:gd name="connsiteX522" fmla="*/ 5413780 w 7467600"/>
              <a:gd name="connsiteY522" fmla="*/ 2966265 h 6858000"/>
              <a:gd name="connsiteX523" fmla="*/ 5425627 w 7467600"/>
              <a:gd name="connsiteY523" fmla="*/ 2954192 h 6858000"/>
              <a:gd name="connsiteX524" fmla="*/ 6604735 w 7467600"/>
              <a:gd name="connsiteY524" fmla="*/ 2041381 h 6858000"/>
              <a:gd name="connsiteX525" fmla="*/ 7204487 w 7467600"/>
              <a:gd name="connsiteY525" fmla="*/ 2742112 h 6858000"/>
              <a:gd name="connsiteX526" fmla="*/ 7131592 w 7467600"/>
              <a:gd name="connsiteY526" fmla="*/ 2672096 h 6858000"/>
              <a:gd name="connsiteX527" fmla="*/ 6996344 w 7467600"/>
              <a:gd name="connsiteY527" fmla="*/ 2518310 h 6858000"/>
              <a:gd name="connsiteX528" fmla="*/ 6735495 w 7467600"/>
              <a:gd name="connsiteY528" fmla="*/ 2196890 h 6858000"/>
              <a:gd name="connsiteX529" fmla="*/ 6721901 w 7467600"/>
              <a:gd name="connsiteY529" fmla="*/ 2179274 h 6858000"/>
              <a:gd name="connsiteX530" fmla="*/ 6604735 w 7467600"/>
              <a:gd name="connsiteY530" fmla="*/ 2041381 h 6858000"/>
              <a:gd name="connsiteX531" fmla="*/ 6591670 w 7467600"/>
              <a:gd name="connsiteY531" fmla="*/ 1988277 h 6858000"/>
              <a:gd name="connsiteX532" fmla="*/ 6747349 w 7467600"/>
              <a:gd name="connsiteY532" fmla="*/ 2160069 h 6858000"/>
              <a:gd name="connsiteX533" fmla="*/ 6760943 w 7467600"/>
              <a:gd name="connsiteY533" fmla="*/ 2177686 h 6858000"/>
              <a:gd name="connsiteX534" fmla="*/ 7021065 w 7467600"/>
              <a:gd name="connsiteY534" fmla="*/ 2498102 h 6858000"/>
              <a:gd name="connsiteX535" fmla="*/ 7155223 w 7467600"/>
              <a:gd name="connsiteY535" fmla="*/ 2650386 h 6858000"/>
              <a:gd name="connsiteX536" fmla="*/ 7203167 w 7467600"/>
              <a:gd name="connsiteY536" fmla="*/ 2697288 h 6858000"/>
              <a:gd name="connsiteX537" fmla="*/ 6937703 w 7467600"/>
              <a:gd name="connsiteY537" fmla="*/ 2321981 h 6858000"/>
              <a:gd name="connsiteX538" fmla="*/ 6591670 w 7467600"/>
              <a:gd name="connsiteY538" fmla="*/ 1988277 h 6858000"/>
              <a:gd name="connsiteX539" fmla="*/ 5798671 w 7467600"/>
              <a:gd name="connsiteY539" fmla="*/ 1981601 h 6858000"/>
              <a:gd name="connsiteX540" fmla="*/ 5754709 w 7467600"/>
              <a:gd name="connsiteY540" fmla="*/ 2071454 h 6858000"/>
              <a:gd name="connsiteX541" fmla="*/ 5763044 w 7467600"/>
              <a:gd name="connsiteY541" fmla="*/ 2842206 h 6858000"/>
              <a:gd name="connsiteX542" fmla="*/ 5764974 w 7467600"/>
              <a:gd name="connsiteY542" fmla="*/ 2799609 h 6858000"/>
              <a:gd name="connsiteX543" fmla="*/ 5767665 w 7467600"/>
              <a:gd name="connsiteY543" fmla="*/ 2666409 h 6858000"/>
              <a:gd name="connsiteX544" fmla="*/ 5763055 w 7467600"/>
              <a:gd name="connsiteY544" fmla="*/ 2579705 h 6858000"/>
              <a:gd name="connsiteX545" fmla="*/ 5758079 w 7467600"/>
              <a:gd name="connsiteY545" fmla="*/ 2492508 h 6858000"/>
              <a:gd name="connsiteX546" fmla="*/ 5779325 w 7467600"/>
              <a:gd name="connsiteY546" fmla="*/ 2197069 h 6858000"/>
              <a:gd name="connsiteX547" fmla="*/ 5798671 w 7467600"/>
              <a:gd name="connsiteY547" fmla="*/ 1981601 h 6858000"/>
              <a:gd name="connsiteX548" fmla="*/ 5829202 w 7467600"/>
              <a:gd name="connsiteY548" fmla="*/ 1971679 h 6858000"/>
              <a:gd name="connsiteX549" fmla="*/ 5809558 w 7467600"/>
              <a:gd name="connsiteY549" fmla="*/ 2198043 h 6858000"/>
              <a:gd name="connsiteX550" fmla="*/ 5788653 w 7467600"/>
              <a:gd name="connsiteY550" fmla="*/ 2489430 h 6858000"/>
              <a:gd name="connsiteX551" fmla="*/ 5793439 w 7467600"/>
              <a:gd name="connsiteY551" fmla="*/ 2575235 h 6858000"/>
              <a:gd name="connsiteX552" fmla="*/ 5796837 w 7467600"/>
              <a:gd name="connsiteY552" fmla="*/ 2637633 h 6858000"/>
              <a:gd name="connsiteX553" fmla="*/ 5818614 w 7467600"/>
              <a:gd name="connsiteY553" fmla="*/ 2473055 h 6858000"/>
              <a:gd name="connsiteX554" fmla="*/ 5829202 w 7467600"/>
              <a:gd name="connsiteY554" fmla="*/ 1971679 h 6858000"/>
              <a:gd name="connsiteX555" fmla="*/ 5911389 w 7467600"/>
              <a:gd name="connsiteY555" fmla="*/ 1898371 h 6858000"/>
              <a:gd name="connsiteX556" fmla="*/ 6237627 w 7467600"/>
              <a:gd name="connsiteY556" fmla="*/ 2231921 h 6858000"/>
              <a:gd name="connsiteX557" fmla="*/ 5911389 w 7467600"/>
              <a:gd name="connsiteY557" fmla="*/ 1898371 h 6858000"/>
              <a:gd name="connsiteX558" fmla="*/ 6944437 w 7467600"/>
              <a:gd name="connsiteY558" fmla="*/ 1575402 h 6858000"/>
              <a:gd name="connsiteX559" fmla="*/ 6304730 w 7467600"/>
              <a:gd name="connsiteY559" fmla="*/ 1766654 h 6858000"/>
              <a:gd name="connsiteX560" fmla="*/ 6944437 w 7467600"/>
              <a:gd name="connsiteY560" fmla="*/ 1575402 h 6858000"/>
              <a:gd name="connsiteX561" fmla="*/ 7019523 w 7467600"/>
              <a:gd name="connsiteY561" fmla="*/ 1519450 h 6858000"/>
              <a:gd name="connsiteX562" fmla="*/ 6298091 w 7467600"/>
              <a:gd name="connsiteY562" fmla="*/ 1737122 h 6858000"/>
              <a:gd name="connsiteX563" fmla="*/ 7019523 w 7467600"/>
              <a:gd name="connsiteY563" fmla="*/ 1519450 h 6858000"/>
              <a:gd name="connsiteX564" fmla="*/ 2399523 w 7467600"/>
              <a:gd name="connsiteY564" fmla="*/ 1428234 h 6858000"/>
              <a:gd name="connsiteX565" fmla="*/ 2224982 w 7467600"/>
              <a:gd name="connsiteY565" fmla="*/ 1826201 h 6858000"/>
              <a:gd name="connsiteX566" fmla="*/ 2096099 w 7467600"/>
              <a:gd name="connsiteY566" fmla="*/ 2345900 h 6858000"/>
              <a:gd name="connsiteX567" fmla="*/ 2283317 w 7467600"/>
              <a:gd name="connsiteY567" fmla="*/ 1796925 h 6858000"/>
              <a:gd name="connsiteX568" fmla="*/ 2399523 w 7467600"/>
              <a:gd name="connsiteY568" fmla="*/ 1428234 h 6858000"/>
              <a:gd name="connsiteX569" fmla="*/ 2448558 w 7467600"/>
              <a:gd name="connsiteY569" fmla="*/ 1373435 h 6858000"/>
              <a:gd name="connsiteX570" fmla="*/ 2312521 w 7467600"/>
              <a:gd name="connsiteY570" fmla="*/ 1806140 h 6858000"/>
              <a:gd name="connsiteX571" fmla="*/ 2127533 w 7467600"/>
              <a:gd name="connsiteY571" fmla="*/ 2348380 h 6858000"/>
              <a:gd name="connsiteX572" fmla="*/ 2358080 w 7467600"/>
              <a:gd name="connsiteY572" fmla="*/ 1866134 h 6858000"/>
              <a:gd name="connsiteX573" fmla="*/ 2407436 w 7467600"/>
              <a:gd name="connsiteY573" fmla="*/ 1651070 h 6858000"/>
              <a:gd name="connsiteX574" fmla="*/ 2448558 w 7467600"/>
              <a:gd name="connsiteY574" fmla="*/ 1373435 h 6858000"/>
              <a:gd name="connsiteX575" fmla="*/ 278707 w 7467600"/>
              <a:gd name="connsiteY575" fmla="*/ 1352270 h 6858000"/>
              <a:gd name="connsiteX576" fmla="*/ 321570 w 7467600"/>
              <a:gd name="connsiteY576" fmla="*/ 1861610 h 6858000"/>
              <a:gd name="connsiteX577" fmla="*/ 294281 w 7467600"/>
              <a:gd name="connsiteY577" fmla="*/ 1440658 h 6858000"/>
              <a:gd name="connsiteX578" fmla="*/ 278707 w 7467600"/>
              <a:gd name="connsiteY578" fmla="*/ 1352270 h 6858000"/>
              <a:gd name="connsiteX579" fmla="*/ 1423821 w 7467600"/>
              <a:gd name="connsiteY579" fmla="*/ 1351958 h 6858000"/>
              <a:gd name="connsiteX580" fmla="*/ 1638521 w 7467600"/>
              <a:gd name="connsiteY580" fmla="*/ 1908470 h 6858000"/>
              <a:gd name="connsiteX581" fmla="*/ 1754199 w 7467600"/>
              <a:gd name="connsiteY581" fmla="*/ 2149284 h 6858000"/>
              <a:gd name="connsiteX582" fmla="*/ 1908359 w 7467600"/>
              <a:gd name="connsiteY582" fmla="*/ 2364988 h 6858000"/>
              <a:gd name="connsiteX583" fmla="*/ 1647661 w 7467600"/>
              <a:gd name="connsiteY583" fmla="*/ 1825945 h 6858000"/>
              <a:gd name="connsiteX584" fmla="*/ 1423821 w 7467600"/>
              <a:gd name="connsiteY584" fmla="*/ 1351958 h 6858000"/>
              <a:gd name="connsiteX585" fmla="*/ 1431890 w 7467600"/>
              <a:gd name="connsiteY585" fmla="*/ 1306475 h 6858000"/>
              <a:gd name="connsiteX586" fmla="*/ 1507597 w 7467600"/>
              <a:gd name="connsiteY586" fmla="*/ 1446132 h 6858000"/>
              <a:gd name="connsiteX587" fmla="*/ 1674586 w 7467600"/>
              <a:gd name="connsiteY587" fmla="*/ 1813832 h 6858000"/>
              <a:gd name="connsiteX588" fmla="*/ 1815950 w 7467600"/>
              <a:gd name="connsiteY588" fmla="*/ 2128564 h 6858000"/>
              <a:gd name="connsiteX589" fmla="*/ 1984242 w 7467600"/>
              <a:gd name="connsiteY589" fmla="*/ 2430829 h 6858000"/>
              <a:gd name="connsiteX590" fmla="*/ 2014023 w 7467600"/>
              <a:gd name="connsiteY590" fmla="*/ 2450995 h 6858000"/>
              <a:gd name="connsiteX591" fmla="*/ 1747337 w 7467600"/>
              <a:gd name="connsiteY591" fmla="*/ 1855264 h 6858000"/>
              <a:gd name="connsiteX592" fmla="*/ 1533749 w 7467600"/>
              <a:gd name="connsiteY592" fmla="*/ 1478656 h 6858000"/>
              <a:gd name="connsiteX593" fmla="*/ 1431890 w 7467600"/>
              <a:gd name="connsiteY593" fmla="*/ 1306475 h 6858000"/>
              <a:gd name="connsiteX594" fmla="*/ 5052692 w 7467600"/>
              <a:gd name="connsiteY594" fmla="*/ 1292994 h 6858000"/>
              <a:gd name="connsiteX595" fmla="*/ 5200661 w 7467600"/>
              <a:gd name="connsiteY595" fmla="*/ 1635186 h 6858000"/>
              <a:gd name="connsiteX596" fmla="*/ 5297138 w 7467600"/>
              <a:gd name="connsiteY596" fmla="*/ 1906351 h 6858000"/>
              <a:gd name="connsiteX597" fmla="*/ 5052692 w 7467600"/>
              <a:gd name="connsiteY597" fmla="*/ 1292994 h 6858000"/>
              <a:gd name="connsiteX598" fmla="*/ 5009948 w 7467600"/>
              <a:gd name="connsiteY598" fmla="*/ 1273619 h 6858000"/>
              <a:gd name="connsiteX599" fmla="*/ 5121777 w 7467600"/>
              <a:gd name="connsiteY599" fmla="*/ 1654213 h 6858000"/>
              <a:gd name="connsiteX600" fmla="*/ 5293545 w 7467600"/>
              <a:gd name="connsiteY600" fmla="*/ 2072247 h 6858000"/>
              <a:gd name="connsiteX601" fmla="*/ 5294042 w 7467600"/>
              <a:gd name="connsiteY601" fmla="*/ 2065019 h 6858000"/>
              <a:gd name="connsiteX602" fmla="*/ 5171936 w 7467600"/>
              <a:gd name="connsiteY602" fmla="*/ 1647613 h 6858000"/>
              <a:gd name="connsiteX603" fmla="*/ 5009948 w 7467600"/>
              <a:gd name="connsiteY603" fmla="*/ 1273619 h 6858000"/>
              <a:gd name="connsiteX604" fmla="*/ 655236 w 7467600"/>
              <a:gd name="connsiteY604" fmla="*/ 1268632 h 6858000"/>
              <a:gd name="connsiteX605" fmla="*/ 839521 w 7467600"/>
              <a:gd name="connsiteY605" fmla="*/ 1685315 h 6858000"/>
              <a:gd name="connsiteX606" fmla="*/ 1109416 w 7467600"/>
              <a:gd name="connsiteY606" fmla="*/ 2061663 h 6858000"/>
              <a:gd name="connsiteX607" fmla="*/ 1298300 w 7467600"/>
              <a:gd name="connsiteY607" fmla="*/ 2247742 h 6858000"/>
              <a:gd name="connsiteX608" fmla="*/ 1125871 w 7467600"/>
              <a:gd name="connsiteY608" fmla="*/ 1989513 h 6858000"/>
              <a:gd name="connsiteX609" fmla="*/ 981574 w 7467600"/>
              <a:gd name="connsiteY609" fmla="*/ 1783157 h 6858000"/>
              <a:gd name="connsiteX610" fmla="*/ 922198 w 7467600"/>
              <a:gd name="connsiteY610" fmla="*/ 1677437 h 6858000"/>
              <a:gd name="connsiteX611" fmla="*/ 869293 w 7467600"/>
              <a:gd name="connsiteY611" fmla="*/ 1583214 h 6858000"/>
              <a:gd name="connsiteX612" fmla="*/ 751431 w 7467600"/>
              <a:gd name="connsiteY612" fmla="*/ 1405731 h 6858000"/>
              <a:gd name="connsiteX613" fmla="*/ 655236 w 7467600"/>
              <a:gd name="connsiteY613" fmla="*/ 1268632 h 6858000"/>
              <a:gd name="connsiteX614" fmla="*/ 6516292 w 7467600"/>
              <a:gd name="connsiteY614" fmla="*/ 1263064 h 6858000"/>
              <a:gd name="connsiteX615" fmla="*/ 5736320 w 7467600"/>
              <a:gd name="connsiteY615" fmla="*/ 1501803 h 6858000"/>
              <a:gd name="connsiteX616" fmla="*/ 6516292 w 7467600"/>
              <a:gd name="connsiteY616" fmla="*/ 1263064 h 6858000"/>
              <a:gd name="connsiteX617" fmla="*/ 291466 w 7467600"/>
              <a:gd name="connsiteY617" fmla="*/ 1250369 h 6858000"/>
              <a:gd name="connsiteX618" fmla="*/ 323180 w 7467600"/>
              <a:gd name="connsiteY618" fmla="*/ 1435283 h 6858000"/>
              <a:gd name="connsiteX619" fmla="*/ 349381 w 7467600"/>
              <a:gd name="connsiteY619" fmla="*/ 1875041 h 6858000"/>
              <a:gd name="connsiteX620" fmla="*/ 374363 w 7467600"/>
              <a:gd name="connsiteY620" fmla="*/ 1506494 h 6858000"/>
              <a:gd name="connsiteX621" fmla="*/ 302168 w 7467600"/>
              <a:gd name="connsiteY621" fmla="*/ 1274495 h 6858000"/>
              <a:gd name="connsiteX622" fmla="*/ 291466 w 7467600"/>
              <a:gd name="connsiteY622" fmla="*/ 1250369 h 6858000"/>
              <a:gd name="connsiteX623" fmla="*/ 678222 w 7467600"/>
              <a:gd name="connsiteY623" fmla="*/ 1248670 h 6858000"/>
              <a:gd name="connsiteX624" fmla="*/ 775536 w 7467600"/>
              <a:gd name="connsiteY624" fmla="*/ 1388015 h 6858000"/>
              <a:gd name="connsiteX625" fmla="*/ 894529 w 7467600"/>
              <a:gd name="connsiteY625" fmla="*/ 1567739 h 6858000"/>
              <a:gd name="connsiteX626" fmla="*/ 948000 w 7467600"/>
              <a:gd name="connsiteY626" fmla="*/ 1663088 h 6858000"/>
              <a:gd name="connsiteX627" fmla="*/ 1006812 w 7467600"/>
              <a:gd name="connsiteY627" fmla="*/ 1767683 h 6858000"/>
              <a:gd name="connsiteX628" fmla="*/ 1149133 w 7467600"/>
              <a:gd name="connsiteY628" fmla="*/ 1971513 h 6858000"/>
              <a:gd name="connsiteX629" fmla="*/ 1333952 w 7467600"/>
              <a:gd name="connsiteY629" fmla="*/ 2251620 h 6858000"/>
              <a:gd name="connsiteX630" fmla="*/ 1337329 w 7467600"/>
              <a:gd name="connsiteY630" fmla="*/ 2258350 h 6858000"/>
              <a:gd name="connsiteX631" fmla="*/ 1014726 w 7467600"/>
              <a:gd name="connsiteY631" fmla="*/ 1615556 h 6858000"/>
              <a:gd name="connsiteX632" fmla="*/ 678222 w 7467600"/>
              <a:gd name="connsiteY632" fmla="*/ 1248670 h 6858000"/>
              <a:gd name="connsiteX633" fmla="*/ 6691602 w 7467600"/>
              <a:gd name="connsiteY633" fmla="*/ 1140573 h 6858000"/>
              <a:gd name="connsiteX634" fmla="*/ 6571100 w 7467600"/>
              <a:gd name="connsiteY634" fmla="*/ 1183662 h 6858000"/>
              <a:gd name="connsiteX635" fmla="*/ 6241687 w 7467600"/>
              <a:gd name="connsiteY635" fmla="*/ 1257600 h 6858000"/>
              <a:gd name="connsiteX636" fmla="*/ 5693009 w 7467600"/>
              <a:gd name="connsiteY636" fmla="*/ 1478256 h 6858000"/>
              <a:gd name="connsiteX637" fmla="*/ 6548420 w 7467600"/>
              <a:gd name="connsiteY637" fmla="*/ 1214599 h 6858000"/>
              <a:gd name="connsiteX638" fmla="*/ 6605473 w 7467600"/>
              <a:gd name="connsiteY638" fmla="*/ 1184686 h 6858000"/>
              <a:gd name="connsiteX639" fmla="*/ 6691602 w 7467600"/>
              <a:gd name="connsiteY639" fmla="*/ 1140573 h 6858000"/>
              <a:gd name="connsiteX640" fmla="*/ 4002475 w 7467600"/>
              <a:gd name="connsiteY640" fmla="*/ 1037802 h 6858000"/>
              <a:gd name="connsiteX641" fmla="*/ 4000324 w 7467600"/>
              <a:gd name="connsiteY641" fmla="*/ 1039362 h 6858000"/>
              <a:gd name="connsiteX642" fmla="*/ 4002862 w 7467600"/>
              <a:gd name="connsiteY642" fmla="*/ 1042866 h 6858000"/>
              <a:gd name="connsiteX643" fmla="*/ 4002475 w 7467600"/>
              <a:gd name="connsiteY643" fmla="*/ 1037802 h 6858000"/>
              <a:gd name="connsiteX644" fmla="*/ 506322 w 7467600"/>
              <a:gd name="connsiteY644" fmla="*/ 1020997 h 6858000"/>
              <a:gd name="connsiteX645" fmla="*/ 533068 w 7467600"/>
              <a:gd name="connsiteY645" fmla="*/ 1029409 h 6858000"/>
              <a:gd name="connsiteX646" fmla="*/ 1232525 w 7467600"/>
              <a:gd name="connsiteY646" fmla="*/ 1804675 h 6858000"/>
              <a:gd name="connsiteX647" fmla="*/ 1388858 w 7467600"/>
              <a:gd name="connsiteY647" fmla="*/ 2368011 h 6858000"/>
              <a:gd name="connsiteX648" fmla="*/ 1384098 w 7467600"/>
              <a:gd name="connsiteY648" fmla="*/ 2378125 h 6858000"/>
              <a:gd name="connsiteX649" fmla="*/ 1425393 w 7467600"/>
              <a:gd name="connsiteY649" fmla="*/ 2589124 h 6858000"/>
              <a:gd name="connsiteX650" fmla="*/ 1424001 w 7467600"/>
              <a:gd name="connsiteY650" fmla="*/ 2597541 h 6858000"/>
              <a:gd name="connsiteX651" fmla="*/ 2152729 w 7467600"/>
              <a:gd name="connsiteY651" fmla="*/ 2864487 h 6858000"/>
              <a:gd name="connsiteX652" fmla="*/ 2020609 w 7467600"/>
              <a:gd name="connsiteY652" fmla="*/ 2539671 h 6858000"/>
              <a:gd name="connsiteX653" fmla="*/ 2018920 w 7467600"/>
              <a:gd name="connsiteY653" fmla="*/ 2536309 h 6858000"/>
              <a:gd name="connsiteX654" fmla="*/ 1342441 w 7467600"/>
              <a:gd name="connsiteY654" fmla="*/ 1173017 h 6858000"/>
              <a:gd name="connsiteX655" fmla="*/ 1367925 w 7467600"/>
              <a:gd name="connsiteY655" fmla="*/ 1135648 h 6858000"/>
              <a:gd name="connsiteX656" fmla="*/ 1771401 w 7467600"/>
              <a:gd name="connsiteY656" fmla="*/ 1806673 h 6858000"/>
              <a:gd name="connsiteX657" fmla="*/ 1972385 w 7467600"/>
              <a:gd name="connsiteY657" fmla="*/ 2198735 h 6858000"/>
              <a:gd name="connsiteX658" fmla="*/ 2040892 w 7467600"/>
              <a:gd name="connsiteY658" fmla="*/ 2405205 h 6858000"/>
              <a:gd name="connsiteX659" fmla="*/ 2131689 w 7467600"/>
              <a:gd name="connsiteY659" fmla="*/ 1936926 h 6858000"/>
              <a:gd name="connsiteX660" fmla="*/ 2454820 w 7467600"/>
              <a:gd name="connsiteY660" fmla="*/ 1248808 h 6858000"/>
              <a:gd name="connsiteX661" fmla="*/ 2492512 w 7467600"/>
              <a:gd name="connsiteY661" fmla="*/ 1302920 h 6858000"/>
              <a:gd name="connsiteX662" fmla="*/ 2081216 w 7467600"/>
              <a:gd name="connsiteY662" fmla="*/ 2527513 h 6858000"/>
              <a:gd name="connsiteX663" fmla="*/ 2081211 w 7467600"/>
              <a:gd name="connsiteY663" fmla="*/ 2528916 h 6858000"/>
              <a:gd name="connsiteX664" fmla="*/ 2199067 w 7467600"/>
              <a:gd name="connsiteY664" fmla="*/ 2884061 h 6858000"/>
              <a:gd name="connsiteX665" fmla="*/ 3192586 w 7467600"/>
              <a:gd name="connsiteY665" fmla="*/ 3411496 h 6858000"/>
              <a:gd name="connsiteX666" fmla="*/ 3182620 w 7467600"/>
              <a:gd name="connsiteY666" fmla="*/ 3483279 h 6858000"/>
              <a:gd name="connsiteX667" fmla="*/ 2435119 w 7467600"/>
              <a:gd name="connsiteY667" fmla="*/ 3080173 h 6858000"/>
              <a:gd name="connsiteX668" fmla="*/ 2410152 w 7467600"/>
              <a:gd name="connsiteY668" fmla="*/ 3063751 h 6858000"/>
              <a:gd name="connsiteX669" fmla="*/ 2408099 w 7467600"/>
              <a:gd name="connsiteY669" fmla="*/ 3064403 h 6858000"/>
              <a:gd name="connsiteX670" fmla="*/ 2407218 w 7467600"/>
              <a:gd name="connsiteY670" fmla="*/ 3070324 h 6858000"/>
              <a:gd name="connsiteX671" fmla="*/ 2380138 w 7467600"/>
              <a:gd name="connsiteY671" fmla="*/ 3099341 h 6858000"/>
              <a:gd name="connsiteX672" fmla="*/ 1765923 w 7467600"/>
              <a:gd name="connsiteY672" fmla="*/ 3581043 h 6858000"/>
              <a:gd name="connsiteX673" fmla="*/ 1702258 w 7467600"/>
              <a:gd name="connsiteY673" fmla="*/ 3612286 h 6858000"/>
              <a:gd name="connsiteX674" fmla="*/ 1538370 w 7467600"/>
              <a:gd name="connsiteY674" fmla="*/ 3811804 h 6858000"/>
              <a:gd name="connsiteX675" fmla="*/ 542867 w 7467600"/>
              <a:gd name="connsiteY675" fmla="*/ 4944092 h 6858000"/>
              <a:gd name="connsiteX676" fmla="*/ 515800 w 7467600"/>
              <a:gd name="connsiteY676" fmla="*/ 4862180 h 6858000"/>
              <a:gd name="connsiteX677" fmla="*/ 909145 w 7467600"/>
              <a:gd name="connsiteY677" fmla="*/ 4199225 h 6858000"/>
              <a:gd name="connsiteX678" fmla="*/ 1214067 w 7467600"/>
              <a:gd name="connsiteY678" fmla="*/ 3908561 h 6858000"/>
              <a:gd name="connsiteX679" fmla="*/ 640967 w 7467600"/>
              <a:gd name="connsiteY679" fmla="*/ 4105601 h 6858000"/>
              <a:gd name="connsiteX680" fmla="*/ 112563 w 7467600"/>
              <a:gd name="connsiteY680" fmla="*/ 4396952 h 6858000"/>
              <a:gd name="connsiteX681" fmla="*/ 0 w 7467600"/>
              <a:gd name="connsiteY681" fmla="*/ 4466006 h 6858000"/>
              <a:gd name="connsiteX682" fmla="*/ 0 w 7467600"/>
              <a:gd name="connsiteY682" fmla="*/ 4233763 h 6858000"/>
              <a:gd name="connsiteX683" fmla="*/ 36881 w 7467600"/>
              <a:gd name="connsiteY683" fmla="*/ 4200118 h 6858000"/>
              <a:gd name="connsiteX684" fmla="*/ 910534 w 7467600"/>
              <a:gd name="connsiteY684" fmla="*/ 3629753 h 6858000"/>
              <a:gd name="connsiteX685" fmla="*/ 1578717 w 7467600"/>
              <a:gd name="connsiteY685" fmla="*/ 3575982 h 6858000"/>
              <a:gd name="connsiteX686" fmla="*/ 2338780 w 7467600"/>
              <a:gd name="connsiteY686" fmla="*/ 3033725 h 6858000"/>
              <a:gd name="connsiteX687" fmla="*/ 1807991 w 7467600"/>
              <a:gd name="connsiteY687" fmla="*/ 2807184 h 6858000"/>
              <a:gd name="connsiteX688" fmla="*/ 1416358 w 7467600"/>
              <a:gd name="connsiteY688" fmla="*/ 3112571 h 6858000"/>
              <a:gd name="connsiteX689" fmla="*/ 939066 w 7467600"/>
              <a:gd name="connsiteY689" fmla="*/ 3378798 h 6858000"/>
              <a:gd name="connsiteX690" fmla="*/ 115099 w 7467600"/>
              <a:gd name="connsiteY690" fmla="*/ 3607650 h 6858000"/>
              <a:gd name="connsiteX691" fmla="*/ 97284 w 7467600"/>
              <a:gd name="connsiteY691" fmla="*/ 3520393 h 6858000"/>
              <a:gd name="connsiteX692" fmla="*/ 922050 w 7467600"/>
              <a:gd name="connsiteY692" fmla="*/ 3074867 h 6858000"/>
              <a:gd name="connsiteX693" fmla="*/ 1405265 w 7467600"/>
              <a:gd name="connsiteY693" fmla="*/ 3016319 h 6858000"/>
              <a:gd name="connsiteX694" fmla="*/ 1407512 w 7467600"/>
              <a:gd name="connsiteY694" fmla="*/ 3018001 h 6858000"/>
              <a:gd name="connsiteX695" fmla="*/ 1726266 w 7467600"/>
              <a:gd name="connsiteY695" fmla="*/ 2777274 h 6858000"/>
              <a:gd name="connsiteX696" fmla="*/ 625390 w 7467600"/>
              <a:gd name="connsiteY696" fmla="*/ 2514541 h 6858000"/>
              <a:gd name="connsiteX697" fmla="*/ 619799 w 7467600"/>
              <a:gd name="connsiteY697" fmla="*/ 2527180 h 6858000"/>
              <a:gd name="connsiteX698" fmla="*/ 310030 w 7467600"/>
              <a:gd name="connsiteY698" fmla="*/ 2771818 h 6858000"/>
              <a:gd name="connsiteX699" fmla="*/ 173877 w 7467600"/>
              <a:gd name="connsiteY699" fmla="*/ 2937056 h 6858000"/>
              <a:gd name="connsiteX700" fmla="*/ 77889 w 7467600"/>
              <a:gd name="connsiteY700" fmla="*/ 3138440 h 6858000"/>
              <a:gd name="connsiteX701" fmla="*/ 0 w 7467600"/>
              <a:gd name="connsiteY701" fmla="*/ 3271395 h 6858000"/>
              <a:gd name="connsiteX702" fmla="*/ 0 w 7467600"/>
              <a:gd name="connsiteY702" fmla="*/ 3153002 h 6858000"/>
              <a:gd name="connsiteX703" fmla="*/ 2386 w 7467600"/>
              <a:gd name="connsiteY703" fmla="*/ 3149203 h 6858000"/>
              <a:gd name="connsiteX704" fmla="*/ 89753 w 7467600"/>
              <a:gd name="connsiteY704" fmla="*/ 2987702 h 6858000"/>
              <a:gd name="connsiteX705" fmla="*/ 76869 w 7467600"/>
              <a:gd name="connsiteY705" fmla="*/ 3005404 h 6858000"/>
              <a:gd name="connsiteX706" fmla="*/ 32049 w 7467600"/>
              <a:gd name="connsiteY706" fmla="*/ 3065814 h 6858000"/>
              <a:gd name="connsiteX707" fmla="*/ 0 w 7467600"/>
              <a:gd name="connsiteY707" fmla="*/ 3108744 h 6858000"/>
              <a:gd name="connsiteX708" fmla="*/ 0 w 7467600"/>
              <a:gd name="connsiteY708" fmla="*/ 3058059 h 6858000"/>
              <a:gd name="connsiteX709" fmla="*/ 7610 w 7467600"/>
              <a:gd name="connsiteY709" fmla="*/ 3047889 h 6858000"/>
              <a:gd name="connsiteX710" fmla="*/ 52419 w 7467600"/>
              <a:gd name="connsiteY710" fmla="*/ 2987479 h 6858000"/>
              <a:gd name="connsiteX711" fmla="*/ 59142 w 7467600"/>
              <a:gd name="connsiteY711" fmla="*/ 2978488 h 6858000"/>
              <a:gd name="connsiteX712" fmla="*/ 0 w 7467600"/>
              <a:gd name="connsiteY712" fmla="*/ 3015334 h 6858000"/>
              <a:gd name="connsiteX713" fmla="*/ 0 w 7467600"/>
              <a:gd name="connsiteY713" fmla="*/ 2914286 h 6858000"/>
              <a:gd name="connsiteX714" fmla="*/ 36383 w 7467600"/>
              <a:gd name="connsiteY714" fmla="*/ 2901128 h 6858000"/>
              <a:gd name="connsiteX715" fmla="*/ 156329 w 7467600"/>
              <a:gd name="connsiteY715" fmla="*/ 2840533 h 6858000"/>
              <a:gd name="connsiteX716" fmla="*/ 358355 w 7467600"/>
              <a:gd name="connsiteY716" fmla="*/ 2620471 h 6858000"/>
              <a:gd name="connsiteX717" fmla="*/ 510577 w 7467600"/>
              <a:gd name="connsiteY717" fmla="*/ 2501244 h 6858000"/>
              <a:gd name="connsiteX718" fmla="*/ 211967 w 7467600"/>
              <a:gd name="connsiteY718" fmla="*/ 2479171 h 6858000"/>
              <a:gd name="connsiteX719" fmla="*/ 0 w 7467600"/>
              <a:gd name="connsiteY719" fmla="*/ 2476398 h 6858000"/>
              <a:gd name="connsiteX720" fmla="*/ 0 w 7467600"/>
              <a:gd name="connsiteY720" fmla="*/ 2389189 h 6858000"/>
              <a:gd name="connsiteX721" fmla="*/ 103062 w 7467600"/>
              <a:gd name="connsiteY721" fmla="*/ 2389518 h 6858000"/>
              <a:gd name="connsiteX722" fmla="*/ 510734 w 7467600"/>
              <a:gd name="connsiteY722" fmla="*/ 2416201 h 6858000"/>
              <a:gd name="connsiteX723" fmla="*/ 279257 w 7467600"/>
              <a:gd name="connsiteY723" fmla="*/ 2092102 h 6858000"/>
              <a:gd name="connsiteX724" fmla="*/ 65265 w 7467600"/>
              <a:gd name="connsiteY724" fmla="*/ 2006049 h 6858000"/>
              <a:gd name="connsiteX725" fmla="*/ 0 w 7467600"/>
              <a:gd name="connsiteY725" fmla="*/ 1982532 h 6858000"/>
              <a:gd name="connsiteX726" fmla="*/ 0 w 7467600"/>
              <a:gd name="connsiteY726" fmla="*/ 1912789 h 6858000"/>
              <a:gd name="connsiteX727" fmla="*/ 97460 w 7467600"/>
              <a:gd name="connsiteY727" fmla="*/ 1953725 h 6858000"/>
              <a:gd name="connsiteX728" fmla="*/ 221272 w 7467600"/>
              <a:gd name="connsiteY728" fmla="*/ 1980766 h 6858000"/>
              <a:gd name="connsiteX729" fmla="*/ 116765 w 7467600"/>
              <a:gd name="connsiteY729" fmla="*/ 1911033 h 6858000"/>
              <a:gd name="connsiteX730" fmla="*/ 16405 w 7467600"/>
              <a:gd name="connsiteY730" fmla="*/ 1803412 h 6858000"/>
              <a:gd name="connsiteX731" fmla="*/ 0 w 7467600"/>
              <a:gd name="connsiteY731" fmla="*/ 1784777 h 6858000"/>
              <a:gd name="connsiteX732" fmla="*/ 0 w 7467600"/>
              <a:gd name="connsiteY732" fmla="*/ 1740082 h 6858000"/>
              <a:gd name="connsiteX733" fmla="*/ 39394 w 7467600"/>
              <a:gd name="connsiteY733" fmla="*/ 1784856 h 6858000"/>
              <a:gd name="connsiteX734" fmla="*/ 135813 w 7467600"/>
              <a:gd name="connsiteY734" fmla="*/ 1888838 h 6858000"/>
              <a:gd name="connsiteX735" fmla="*/ 242575 w 7467600"/>
              <a:gd name="connsiteY735" fmla="*/ 1958841 h 6858000"/>
              <a:gd name="connsiteX736" fmla="*/ 82197 w 7467600"/>
              <a:gd name="connsiteY736" fmla="*/ 1754826 h 6858000"/>
              <a:gd name="connsiteX737" fmla="*/ 0 w 7467600"/>
              <a:gd name="connsiteY737" fmla="*/ 1679650 h 6858000"/>
              <a:gd name="connsiteX738" fmla="*/ 0 w 7467600"/>
              <a:gd name="connsiteY738" fmla="*/ 1602463 h 6858000"/>
              <a:gd name="connsiteX739" fmla="*/ 84689 w 7467600"/>
              <a:gd name="connsiteY739" fmla="*/ 1677442 h 6858000"/>
              <a:gd name="connsiteX740" fmla="*/ 298437 w 7467600"/>
              <a:gd name="connsiteY740" fmla="*/ 1968019 h 6858000"/>
              <a:gd name="connsiteX741" fmla="*/ 227269 w 7467600"/>
              <a:gd name="connsiteY741" fmla="*/ 1114064 h 6858000"/>
              <a:gd name="connsiteX742" fmla="*/ 248003 w 7467600"/>
              <a:gd name="connsiteY742" fmla="*/ 1089613 h 6858000"/>
              <a:gd name="connsiteX743" fmla="*/ 427020 w 7467600"/>
              <a:gd name="connsiteY743" fmla="*/ 1619803 h 6858000"/>
              <a:gd name="connsiteX744" fmla="*/ 340345 w 7467600"/>
              <a:gd name="connsiteY744" fmla="*/ 2027739 h 6858000"/>
              <a:gd name="connsiteX745" fmla="*/ 360865 w 7467600"/>
              <a:gd name="connsiteY745" fmla="*/ 2044827 h 6858000"/>
              <a:gd name="connsiteX746" fmla="*/ 560414 w 7467600"/>
              <a:gd name="connsiteY746" fmla="*/ 2421457 h 6858000"/>
              <a:gd name="connsiteX747" fmla="*/ 1359703 w 7467600"/>
              <a:gd name="connsiteY747" fmla="*/ 2578554 h 6858000"/>
              <a:gd name="connsiteX748" fmla="*/ 1359422 w 7467600"/>
              <a:gd name="connsiteY748" fmla="*/ 2577994 h 6858000"/>
              <a:gd name="connsiteX749" fmla="*/ 828701 w 7467600"/>
              <a:gd name="connsiteY749" fmla="*/ 1839520 h 6858000"/>
              <a:gd name="connsiteX750" fmla="*/ 494427 w 7467600"/>
              <a:gd name="connsiteY750" fmla="*/ 1092333 h 6858000"/>
              <a:gd name="connsiteX751" fmla="*/ 506322 w 7467600"/>
              <a:gd name="connsiteY751" fmla="*/ 1020997 h 6858000"/>
              <a:gd name="connsiteX752" fmla="*/ 4570198 w 7467600"/>
              <a:gd name="connsiteY752" fmla="*/ 978081 h 6858000"/>
              <a:gd name="connsiteX753" fmla="*/ 4523691 w 7467600"/>
              <a:gd name="connsiteY753" fmla="*/ 1127776 h 6858000"/>
              <a:gd name="connsiteX754" fmla="*/ 4509875 w 7467600"/>
              <a:gd name="connsiteY754" fmla="*/ 1167552 h 6858000"/>
              <a:gd name="connsiteX755" fmla="*/ 4478168 w 7467600"/>
              <a:gd name="connsiteY755" fmla="*/ 1260735 h 6858000"/>
              <a:gd name="connsiteX756" fmla="*/ 4409309 w 7467600"/>
              <a:gd name="connsiteY756" fmla="*/ 1666996 h 6858000"/>
              <a:gd name="connsiteX757" fmla="*/ 4370031 w 7467600"/>
              <a:gd name="connsiteY757" fmla="*/ 1955666 h 6858000"/>
              <a:gd name="connsiteX758" fmla="*/ 4570198 w 7467600"/>
              <a:gd name="connsiteY758" fmla="*/ 978081 h 6858000"/>
              <a:gd name="connsiteX759" fmla="*/ 4557898 w 7467600"/>
              <a:gd name="connsiteY759" fmla="*/ 900011 h 6858000"/>
              <a:gd name="connsiteX760" fmla="*/ 4344840 w 7467600"/>
              <a:gd name="connsiteY760" fmla="*/ 1922038 h 6858000"/>
              <a:gd name="connsiteX761" fmla="*/ 4378710 w 7467600"/>
              <a:gd name="connsiteY761" fmla="*/ 1665516 h 6858000"/>
              <a:gd name="connsiteX762" fmla="*/ 4448798 w 7467600"/>
              <a:gd name="connsiteY762" fmla="*/ 1253024 h 6858000"/>
              <a:gd name="connsiteX763" fmla="*/ 4480315 w 7467600"/>
              <a:gd name="connsiteY763" fmla="*/ 1158454 h 6858000"/>
              <a:gd name="connsiteX764" fmla="*/ 4494133 w 7467600"/>
              <a:gd name="connsiteY764" fmla="*/ 1118676 h 6858000"/>
              <a:gd name="connsiteX765" fmla="*/ 4557898 w 7467600"/>
              <a:gd name="connsiteY765" fmla="*/ 900011 h 6858000"/>
              <a:gd name="connsiteX766" fmla="*/ 5870151 w 7467600"/>
              <a:gd name="connsiteY766" fmla="*/ 898890 h 6858000"/>
              <a:gd name="connsiteX767" fmla="*/ 5861335 w 7467600"/>
              <a:gd name="connsiteY767" fmla="*/ 899177 h 6858000"/>
              <a:gd name="connsiteX768" fmla="*/ 5843702 w 7467600"/>
              <a:gd name="connsiteY768" fmla="*/ 899748 h 6858000"/>
              <a:gd name="connsiteX769" fmla="*/ 5651107 w 7467600"/>
              <a:gd name="connsiteY769" fmla="*/ 920306 h 6858000"/>
              <a:gd name="connsiteX770" fmla="*/ 5459407 w 7467600"/>
              <a:gd name="connsiteY770" fmla="*/ 940975 h 6858000"/>
              <a:gd name="connsiteX771" fmla="*/ 5374846 w 7467600"/>
              <a:gd name="connsiteY771" fmla="*/ 941988 h 6858000"/>
              <a:gd name="connsiteX772" fmla="*/ 5256105 w 7467600"/>
              <a:gd name="connsiteY772" fmla="*/ 945632 h 6858000"/>
              <a:gd name="connsiteX773" fmla="*/ 5107071 w 7467600"/>
              <a:gd name="connsiteY773" fmla="*/ 969720 h 6858000"/>
              <a:gd name="connsiteX774" fmla="*/ 4998681 w 7467600"/>
              <a:gd name="connsiteY774" fmla="*/ 988771 h 6858000"/>
              <a:gd name="connsiteX775" fmla="*/ 5870151 w 7467600"/>
              <a:gd name="connsiteY775" fmla="*/ 898890 h 6858000"/>
              <a:gd name="connsiteX776" fmla="*/ 5504425 w 7467600"/>
              <a:gd name="connsiteY776" fmla="*/ 848067 h 6858000"/>
              <a:gd name="connsiteX777" fmla="*/ 4968849 w 7467600"/>
              <a:gd name="connsiteY777" fmla="*/ 962318 h 6858000"/>
              <a:gd name="connsiteX778" fmla="*/ 5104039 w 7467600"/>
              <a:gd name="connsiteY778" fmla="*/ 940634 h 6858000"/>
              <a:gd name="connsiteX779" fmla="*/ 5256311 w 7467600"/>
              <a:gd name="connsiteY779" fmla="*/ 916490 h 6858000"/>
              <a:gd name="connsiteX780" fmla="*/ 5377381 w 7467600"/>
              <a:gd name="connsiteY780" fmla="*/ 912671 h 6858000"/>
              <a:gd name="connsiteX781" fmla="*/ 5460148 w 7467600"/>
              <a:gd name="connsiteY781" fmla="*/ 911442 h 6858000"/>
              <a:gd name="connsiteX782" fmla="*/ 5648971 w 7467600"/>
              <a:gd name="connsiteY782" fmla="*/ 891331 h 6858000"/>
              <a:gd name="connsiteX783" fmla="*/ 5844807 w 7467600"/>
              <a:gd name="connsiteY783" fmla="*/ 870718 h 6858000"/>
              <a:gd name="connsiteX784" fmla="*/ 5862975 w 7467600"/>
              <a:gd name="connsiteY784" fmla="*/ 869756 h 6858000"/>
              <a:gd name="connsiteX785" fmla="*/ 5920887 w 7467600"/>
              <a:gd name="connsiteY785" fmla="*/ 865929 h 6858000"/>
              <a:gd name="connsiteX786" fmla="*/ 5504425 w 7467600"/>
              <a:gd name="connsiteY786" fmla="*/ 848067 h 6858000"/>
              <a:gd name="connsiteX787" fmla="*/ 3607114 w 7467600"/>
              <a:gd name="connsiteY787" fmla="*/ 467441 h 6858000"/>
              <a:gd name="connsiteX788" fmla="*/ 3296242 w 7467600"/>
              <a:gd name="connsiteY788" fmla="*/ 807991 h 6858000"/>
              <a:gd name="connsiteX789" fmla="*/ 3174674 w 7467600"/>
              <a:gd name="connsiteY789" fmla="*/ 919759 h 6858000"/>
              <a:gd name="connsiteX790" fmla="*/ 3042978 w 7467600"/>
              <a:gd name="connsiteY790" fmla="*/ 1054894 h 6858000"/>
              <a:gd name="connsiteX791" fmla="*/ 2968914 w 7467600"/>
              <a:gd name="connsiteY791" fmla="*/ 1133756 h 6858000"/>
              <a:gd name="connsiteX792" fmla="*/ 3103823 w 7467600"/>
              <a:gd name="connsiteY792" fmla="*/ 1026814 h 6858000"/>
              <a:gd name="connsiteX793" fmla="*/ 3607114 w 7467600"/>
              <a:gd name="connsiteY793" fmla="*/ 467441 h 6858000"/>
              <a:gd name="connsiteX794" fmla="*/ 3744487 w 7467600"/>
              <a:gd name="connsiteY794" fmla="*/ 383136 h 6858000"/>
              <a:gd name="connsiteX795" fmla="*/ 3970213 w 7467600"/>
              <a:gd name="connsiteY795" fmla="*/ 995559 h 6858000"/>
              <a:gd name="connsiteX796" fmla="*/ 3744487 w 7467600"/>
              <a:gd name="connsiteY796" fmla="*/ 383136 h 6858000"/>
              <a:gd name="connsiteX797" fmla="*/ 3624562 w 7467600"/>
              <a:gd name="connsiteY797" fmla="*/ 367041 h 6858000"/>
              <a:gd name="connsiteX798" fmla="*/ 3489712 w 7467600"/>
              <a:gd name="connsiteY798" fmla="*/ 485386 h 6858000"/>
              <a:gd name="connsiteX799" fmla="*/ 3182994 w 7467600"/>
              <a:gd name="connsiteY799" fmla="*/ 828265 h 6858000"/>
              <a:gd name="connsiteX800" fmla="*/ 2892114 w 7467600"/>
              <a:gd name="connsiteY800" fmla="*/ 1172635 h 6858000"/>
              <a:gd name="connsiteX801" fmla="*/ 3021459 w 7467600"/>
              <a:gd name="connsiteY801" fmla="*/ 1035385 h 6858000"/>
              <a:gd name="connsiteX802" fmla="*/ 3153873 w 7467600"/>
              <a:gd name="connsiteY802" fmla="*/ 898971 h 6858000"/>
              <a:gd name="connsiteX803" fmla="*/ 3276511 w 7467600"/>
              <a:gd name="connsiteY803" fmla="*/ 786423 h 6858000"/>
              <a:gd name="connsiteX804" fmla="*/ 3584154 w 7467600"/>
              <a:gd name="connsiteY804" fmla="*/ 448218 h 6858000"/>
              <a:gd name="connsiteX805" fmla="*/ 3624562 w 7467600"/>
              <a:gd name="connsiteY805" fmla="*/ 367041 h 6858000"/>
              <a:gd name="connsiteX806" fmla="*/ 3766672 w 7467600"/>
              <a:gd name="connsiteY806" fmla="*/ 359429 h 6858000"/>
              <a:gd name="connsiteX807" fmla="*/ 3996338 w 7467600"/>
              <a:gd name="connsiteY807" fmla="*/ 968237 h 6858000"/>
              <a:gd name="connsiteX808" fmla="*/ 3766672 w 7467600"/>
              <a:gd name="connsiteY808" fmla="*/ 359429 h 6858000"/>
              <a:gd name="connsiteX809" fmla="*/ 5805386 w 7467600"/>
              <a:gd name="connsiteY809" fmla="*/ 239240 h 6858000"/>
              <a:gd name="connsiteX810" fmla="*/ 5736947 w 7467600"/>
              <a:gd name="connsiteY810" fmla="*/ 261367 h 6858000"/>
              <a:gd name="connsiteX811" fmla="*/ 5427012 w 7467600"/>
              <a:gd name="connsiteY811" fmla="*/ 311272 h 6858000"/>
              <a:gd name="connsiteX812" fmla="*/ 5147818 w 7467600"/>
              <a:gd name="connsiteY812" fmla="*/ 322112 h 6858000"/>
              <a:gd name="connsiteX813" fmla="*/ 5060854 w 7467600"/>
              <a:gd name="connsiteY813" fmla="*/ 311882 h 6858000"/>
              <a:gd name="connsiteX814" fmla="*/ 4945989 w 7467600"/>
              <a:gd name="connsiteY814" fmla="*/ 300516 h 6858000"/>
              <a:gd name="connsiteX815" fmla="*/ 5410479 w 7467600"/>
              <a:gd name="connsiteY815" fmla="*/ 348434 h 6858000"/>
              <a:gd name="connsiteX816" fmla="*/ 5805386 w 7467600"/>
              <a:gd name="connsiteY816" fmla="*/ 239240 h 6858000"/>
              <a:gd name="connsiteX817" fmla="*/ 5905192 w 7467600"/>
              <a:gd name="connsiteY817" fmla="*/ 163079 h 6858000"/>
              <a:gd name="connsiteX818" fmla="*/ 5865655 w 7467600"/>
              <a:gd name="connsiteY818" fmla="*/ 171901 h 6858000"/>
              <a:gd name="connsiteX819" fmla="*/ 5259740 w 7467600"/>
              <a:gd name="connsiteY819" fmla="*/ 257013 h 6858000"/>
              <a:gd name="connsiteX820" fmla="*/ 5208466 w 7467600"/>
              <a:gd name="connsiteY820" fmla="*/ 257550 h 6858000"/>
              <a:gd name="connsiteX821" fmla="*/ 4980204 w 7467600"/>
              <a:gd name="connsiteY821" fmla="*/ 271903 h 6858000"/>
              <a:gd name="connsiteX822" fmla="*/ 5068068 w 7467600"/>
              <a:gd name="connsiteY822" fmla="*/ 282244 h 6858000"/>
              <a:gd name="connsiteX823" fmla="*/ 5153231 w 7467600"/>
              <a:gd name="connsiteY823" fmla="*/ 292240 h 6858000"/>
              <a:gd name="connsiteX824" fmla="*/ 5426491 w 7467600"/>
              <a:gd name="connsiteY824" fmla="*/ 281128 h 6858000"/>
              <a:gd name="connsiteX825" fmla="*/ 5731212 w 7467600"/>
              <a:gd name="connsiteY825" fmla="*/ 231951 h 6858000"/>
              <a:gd name="connsiteX826" fmla="*/ 5905192 w 7467600"/>
              <a:gd name="connsiteY826" fmla="*/ 163079 h 6858000"/>
              <a:gd name="connsiteX827" fmla="*/ 5944437 w 7467600"/>
              <a:gd name="connsiteY827" fmla="*/ 113829 h 6858000"/>
              <a:gd name="connsiteX828" fmla="*/ 5825032 w 7467600"/>
              <a:gd name="connsiteY828" fmla="*/ 146405 h 6858000"/>
              <a:gd name="connsiteX829" fmla="*/ 4955599 w 7467600"/>
              <a:gd name="connsiteY829" fmla="*/ 247008 h 6858000"/>
              <a:gd name="connsiteX830" fmla="*/ 5210104 w 7467600"/>
              <a:gd name="connsiteY830" fmla="*/ 228123 h 6858000"/>
              <a:gd name="connsiteX831" fmla="*/ 5261015 w 7467600"/>
              <a:gd name="connsiteY831" fmla="*/ 227087 h 6858000"/>
              <a:gd name="connsiteX832" fmla="*/ 5861181 w 7467600"/>
              <a:gd name="connsiteY832" fmla="*/ 143093 h 6858000"/>
              <a:gd name="connsiteX833" fmla="*/ 5961252 w 7467600"/>
              <a:gd name="connsiteY833" fmla="*/ 114820 h 6858000"/>
              <a:gd name="connsiteX834" fmla="*/ 5944437 w 7467600"/>
              <a:gd name="connsiteY834" fmla="*/ 113829 h 6858000"/>
              <a:gd name="connsiteX835" fmla="*/ 3882765 w 7467600"/>
              <a:gd name="connsiteY835" fmla="*/ 0 h 6858000"/>
              <a:gd name="connsiteX836" fmla="*/ 3995099 w 7467600"/>
              <a:gd name="connsiteY836" fmla="*/ 0 h 6858000"/>
              <a:gd name="connsiteX837" fmla="*/ 4163818 w 7467600"/>
              <a:gd name="connsiteY837" fmla="*/ 234104 h 6858000"/>
              <a:gd name="connsiteX838" fmla="*/ 4172099 w 7467600"/>
              <a:gd name="connsiteY838" fmla="*/ 234207 h 6858000"/>
              <a:gd name="connsiteX839" fmla="*/ 4784282 w 7467600"/>
              <a:gd name="connsiteY839" fmla="*/ 276561 h 6858000"/>
              <a:gd name="connsiteX840" fmla="*/ 4801687 w 7467600"/>
              <a:gd name="connsiteY840" fmla="*/ 267764 h 6858000"/>
              <a:gd name="connsiteX841" fmla="*/ 6082788 w 7467600"/>
              <a:gd name="connsiteY841" fmla="*/ 64119 h 6858000"/>
              <a:gd name="connsiteX842" fmla="*/ 6099442 w 7467600"/>
              <a:gd name="connsiteY842" fmla="*/ 82568 h 6858000"/>
              <a:gd name="connsiteX843" fmla="*/ 4804137 w 7467600"/>
              <a:gd name="connsiteY843" fmla="*/ 320931 h 6858000"/>
              <a:gd name="connsiteX844" fmla="*/ 4227047 w 7467600"/>
              <a:gd name="connsiteY844" fmla="*/ 313415 h 6858000"/>
              <a:gd name="connsiteX845" fmla="*/ 4346041 w 7467600"/>
              <a:gd name="connsiteY845" fmla="*/ 456086 h 6858000"/>
              <a:gd name="connsiteX846" fmla="*/ 4870967 w 7467600"/>
              <a:gd name="connsiteY846" fmla="*/ 963061 h 6858000"/>
              <a:gd name="connsiteX847" fmla="*/ 4889647 w 7467600"/>
              <a:gd name="connsiteY847" fmla="*/ 957147 h 6858000"/>
              <a:gd name="connsiteX848" fmla="*/ 5422504 w 7467600"/>
              <a:gd name="connsiteY848" fmla="*/ 805191 h 6858000"/>
              <a:gd name="connsiteX849" fmla="*/ 6087656 w 7467600"/>
              <a:gd name="connsiteY849" fmla="*/ 826703 h 6858000"/>
              <a:gd name="connsiteX850" fmla="*/ 6058717 w 7467600"/>
              <a:gd name="connsiteY850" fmla="*/ 865992 h 6858000"/>
              <a:gd name="connsiteX851" fmla="*/ 4974153 w 7467600"/>
              <a:gd name="connsiteY851" fmla="*/ 1045456 h 6858000"/>
              <a:gd name="connsiteX852" fmla="*/ 5627835 w 7467600"/>
              <a:gd name="connsiteY852" fmla="*/ 1472077 h 6858000"/>
              <a:gd name="connsiteX853" fmla="*/ 5629817 w 7467600"/>
              <a:gd name="connsiteY853" fmla="*/ 1471412 h 6858000"/>
              <a:gd name="connsiteX854" fmla="*/ 5634124 w 7467600"/>
              <a:gd name="connsiteY854" fmla="*/ 1470572 h 6858000"/>
              <a:gd name="connsiteX855" fmla="*/ 5755832 w 7467600"/>
              <a:gd name="connsiteY855" fmla="*/ 1383886 h 6858000"/>
              <a:gd name="connsiteX856" fmla="*/ 6014186 w 7467600"/>
              <a:gd name="connsiteY856" fmla="*/ 1279799 h 6858000"/>
              <a:gd name="connsiteX857" fmla="*/ 6901619 w 7467600"/>
              <a:gd name="connsiteY857" fmla="*/ 1047874 h 6858000"/>
              <a:gd name="connsiteX858" fmla="*/ 6931566 w 7467600"/>
              <a:gd name="connsiteY858" fmla="*/ 1062034 h 6858000"/>
              <a:gd name="connsiteX859" fmla="*/ 5790982 w 7467600"/>
              <a:gd name="connsiteY859" fmla="*/ 1561380 h 6858000"/>
              <a:gd name="connsiteX860" fmla="*/ 6188971 w 7467600"/>
              <a:gd name="connsiteY860" fmla="*/ 1755168 h 6858000"/>
              <a:gd name="connsiteX861" fmla="*/ 6202446 w 7467600"/>
              <a:gd name="connsiteY861" fmla="*/ 1752268 h 6858000"/>
              <a:gd name="connsiteX862" fmla="*/ 7179560 w 7467600"/>
              <a:gd name="connsiteY862" fmla="*/ 1467551 h 6858000"/>
              <a:gd name="connsiteX863" fmla="*/ 7158730 w 7467600"/>
              <a:gd name="connsiteY863" fmla="*/ 1507835 h 6858000"/>
              <a:gd name="connsiteX864" fmla="*/ 6326959 w 7467600"/>
              <a:gd name="connsiteY864" fmla="*/ 1817686 h 6858000"/>
              <a:gd name="connsiteX865" fmla="*/ 6537433 w 7467600"/>
              <a:gd name="connsiteY865" fmla="*/ 1907790 h 6858000"/>
              <a:gd name="connsiteX866" fmla="*/ 6550221 w 7467600"/>
              <a:gd name="connsiteY866" fmla="*/ 1910729 h 6858000"/>
              <a:gd name="connsiteX867" fmla="*/ 6964438 w 7467600"/>
              <a:gd name="connsiteY867" fmla="*/ 2209505 h 6858000"/>
              <a:gd name="connsiteX868" fmla="*/ 7367862 w 7467600"/>
              <a:gd name="connsiteY868" fmla="*/ 2806833 h 6858000"/>
              <a:gd name="connsiteX869" fmla="*/ 7364329 w 7467600"/>
              <a:gd name="connsiteY869" fmla="*/ 2826907 h 6858000"/>
              <a:gd name="connsiteX870" fmla="*/ 7290545 w 7467600"/>
              <a:gd name="connsiteY870" fmla="*/ 2850663 h 6858000"/>
              <a:gd name="connsiteX871" fmla="*/ 6472036 w 7467600"/>
              <a:gd name="connsiteY871" fmla="*/ 1959003 h 6858000"/>
              <a:gd name="connsiteX872" fmla="*/ 5792897 w 7467600"/>
              <a:gd name="connsiteY872" fmla="*/ 1647747 h 6858000"/>
              <a:gd name="connsiteX873" fmla="*/ 5842751 w 7467600"/>
              <a:gd name="connsiteY873" fmla="*/ 1816112 h 6858000"/>
              <a:gd name="connsiteX874" fmla="*/ 5847424 w 7467600"/>
              <a:gd name="connsiteY874" fmla="*/ 1815776 h 6858000"/>
              <a:gd name="connsiteX875" fmla="*/ 6399821 w 7467600"/>
              <a:gd name="connsiteY875" fmla="*/ 2344799 h 6858000"/>
              <a:gd name="connsiteX876" fmla="*/ 6323232 w 7467600"/>
              <a:gd name="connsiteY876" fmla="*/ 2389634 h 6858000"/>
              <a:gd name="connsiteX877" fmla="*/ 5942958 w 7467600"/>
              <a:gd name="connsiteY877" fmla="*/ 2077708 h 6858000"/>
              <a:gd name="connsiteX878" fmla="*/ 5921559 w 7467600"/>
              <a:gd name="connsiteY878" fmla="*/ 2378596 h 6858000"/>
              <a:gd name="connsiteX879" fmla="*/ 5817651 w 7467600"/>
              <a:gd name="connsiteY879" fmla="*/ 3023919 h 6858000"/>
              <a:gd name="connsiteX880" fmla="*/ 5729634 w 7467600"/>
              <a:gd name="connsiteY880" fmla="*/ 3051849 h 6858000"/>
              <a:gd name="connsiteX881" fmla="*/ 5611018 w 7467600"/>
              <a:gd name="connsiteY881" fmla="*/ 2316769 h 6858000"/>
              <a:gd name="connsiteX882" fmla="*/ 5687608 w 7467600"/>
              <a:gd name="connsiteY882" fmla="*/ 2039972 h 6858000"/>
              <a:gd name="connsiteX883" fmla="*/ 5657554 w 7467600"/>
              <a:gd name="connsiteY883" fmla="*/ 1576445 h 6858000"/>
              <a:gd name="connsiteX884" fmla="*/ 5150475 w 7467600"/>
              <a:gd name="connsiteY884" fmla="*/ 1274012 h 6858000"/>
              <a:gd name="connsiteX885" fmla="*/ 5349142 w 7467600"/>
              <a:gd name="connsiteY885" fmla="*/ 2204405 h 6858000"/>
              <a:gd name="connsiteX886" fmla="*/ 5262214 w 7467600"/>
              <a:gd name="connsiteY886" fmla="*/ 2233836 h 6858000"/>
              <a:gd name="connsiteX887" fmla="*/ 4981539 w 7467600"/>
              <a:gd name="connsiteY887" fmla="*/ 1542201 h 6858000"/>
              <a:gd name="connsiteX888" fmla="*/ 4958461 w 7467600"/>
              <a:gd name="connsiteY888" fmla="*/ 1136957 h 6858000"/>
              <a:gd name="connsiteX889" fmla="*/ 4655015 w 7467600"/>
              <a:gd name="connsiteY889" fmla="*/ 891426 h 6858000"/>
              <a:gd name="connsiteX890" fmla="*/ 4348002 w 7467600"/>
              <a:gd name="connsiteY890" fmla="*/ 2205895 h 6858000"/>
              <a:gd name="connsiteX891" fmla="*/ 4262250 w 7467600"/>
              <a:gd name="connsiteY891" fmla="*/ 2219972 h 6858000"/>
              <a:gd name="connsiteX892" fmla="*/ 4550611 w 7467600"/>
              <a:gd name="connsiteY892" fmla="*/ 817540 h 6858000"/>
              <a:gd name="connsiteX893" fmla="*/ 4564418 w 7467600"/>
              <a:gd name="connsiteY893" fmla="*/ 808293 h 6858000"/>
              <a:gd name="connsiteX894" fmla="*/ 4266388 w 7467600"/>
              <a:gd name="connsiteY894" fmla="*/ 500083 h 6858000"/>
              <a:gd name="connsiteX895" fmla="*/ 4032842 w 7467600"/>
              <a:gd name="connsiteY895" fmla="*/ 211809 h 6858000"/>
              <a:gd name="connsiteX896" fmla="*/ 3882765 w 7467600"/>
              <a:gd name="connsiteY896" fmla="*/ 0 h 6858000"/>
              <a:gd name="connsiteX897" fmla="*/ 3721337 w 7467600"/>
              <a:gd name="connsiteY897" fmla="*/ 0 h 6858000"/>
              <a:gd name="connsiteX898" fmla="*/ 3797544 w 7467600"/>
              <a:gd name="connsiteY898" fmla="*/ 0 h 6858000"/>
              <a:gd name="connsiteX899" fmla="*/ 3775734 w 7467600"/>
              <a:gd name="connsiteY899" fmla="*/ 95131 h 6858000"/>
              <a:gd name="connsiteX900" fmla="*/ 3724807 w 7467600"/>
              <a:gd name="connsiteY900" fmla="*/ 272257 h 6858000"/>
              <a:gd name="connsiteX901" fmla="*/ 3726844 w 7467600"/>
              <a:gd name="connsiteY901" fmla="*/ 282988 h 6858000"/>
              <a:gd name="connsiteX902" fmla="*/ 3742664 w 7467600"/>
              <a:gd name="connsiteY902" fmla="*/ 279918 h 6858000"/>
              <a:gd name="connsiteX903" fmla="*/ 4103910 w 7467600"/>
              <a:gd name="connsiteY903" fmla="*/ 1161917 h 6858000"/>
              <a:gd name="connsiteX904" fmla="*/ 4020269 w 7467600"/>
              <a:gd name="connsiteY904" fmla="*/ 1200406 h 6858000"/>
              <a:gd name="connsiteX905" fmla="*/ 3674882 w 7467600"/>
              <a:gd name="connsiteY905" fmla="*/ 488524 h 6858000"/>
              <a:gd name="connsiteX906" fmla="*/ 3132682 w 7467600"/>
              <a:gd name="connsiteY906" fmla="*/ 1072284 h 6858000"/>
              <a:gd name="connsiteX907" fmla="*/ 2716346 w 7467600"/>
              <a:gd name="connsiteY907" fmla="*/ 1276376 h 6858000"/>
              <a:gd name="connsiteX908" fmla="*/ 2716772 w 7467600"/>
              <a:gd name="connsiteY908" fmla="*/ 1255462 h 6858000"/>
              <a:gd name="connsiteX909" fmla="*/ 3471096 w 7467600"/>
              <a:gd name="connsiteY909" fmla="*/ 437072 h 6858000"/>
              <a:gd name="connsiteX910" fmla="*/ 3639057 w 7467600"/>
              <a:gd name="connsiteY910" fmla="*/ 286334 h 6858000"/>
              <a:gd name="connsiteX911" fmla="*/ 3640309 w 7467600"/>
              <a:gd name="connsiteY911" fmla="*/ 284664 h 6858000"/>
              <a:gd name="connsiteX912" fmla="*/ 3646022 w 7467600"/>
              <a:gd name="connsiteY912" fmla="*/ 276711 h 6858000"/>
              <a:gd name="connsiteX913" fmla="*/ 3707943 w 7467600"/>
              <a:gd name="connsiteY913" fmla="*/ 65958 h 6858000"/>
              <a:gd name="connsiteX914" fmla="*/ 3721337 w 7467600"/>
              <a:gd name="connsiteY914" fmla="*/ 0 h 6858000"/>
              <a:gd name="connsiteX915" fmla="*/ 2867960 w 7467600"/>
              <a:gd name="connsiteY915" fmla="*/ 0 h 6858000"/>
              <a:gd name="connsiteX916" fmla="*/ 2926351 w 7467600"/>
              <a:gd name="connsiteY916" fmla="*/ 0 h 6858000"/>
              <a:gd name="connsiteX917" fmla="*/ 2902823 w 7467600"/>
              <a:gd name="connsiteY917" fmla="*/ 262929 h 6858000"/>
              <a:gd name="connsiteX918" fmla="*/ 2940663 w 7467600"/>
              <a:gd name="connsiteY918" fmla="*/ 140884 h 6858000"/>
              <a:gd name="connsiteX919" fmla="*/ 2947039 w 7467600"/>
              <a:gd name="connsiteY919" fmla="*/ 122524 h 6858000"/>
              <a:gd name="connsiteX920" fmla="*/ 2984316 w 7467600"/>
              <a:gd name="connsiteY920" fmla="*/ 0 h 6858000"/>
              <a:gd name="connsiteX921" fmla="*/ 3016114 w 7467600"/>
              <a:gd name="connsiteY921" fmla="*/ 0 h 6858000"/>
              <a:gd name="connsiteX922" fmla="*/ 2979949 w 7467600"/>
              <a:gd name="connsiteY922" fmla="*/ 119274 h 6858000"/>
              <a:gd name="connsiteX923" fmla="*/ 3023879 w 7467600"/>
              <a:gd name="connsiteY923" fmla="*/ 0 h 6858000"/>
              <a:gd name="connsiteX924" fmla="*/ 3105400 w 7467600"/>
              <a:gd name="connsiteY924" fmla="*/ 0 h 6858000"/>
              <a:gd name="connsiteX925" fmla="*/ 3094669 w 7467600"/>
              <a:gd name="connsiteY925" fmla="*/ 30308 h 6858000"/>
              <a:gd name="connsiteX926" fmla="*/ 2901945 w 7467600"/>
              <a:gd name="connsiteY926" fmla="*/ 466538 h 6858000"/>
              <a:gd name="connsiteX927" fmla="*/ 2815209 w 7467600"/>
              <a:gd name="connsiteY927" fmla="*/ 497361 h 6858000"/>
              <a:gd name="connsiteX928" fmla="*/ 2844845 w 7467600"/>
              <a:gd name="connsiteY928" fmla="*/ 127638 h 6858000"/>
              <a:gd name="connsiteX929" fmla="*/ 2867960 w 7467600"/>
              <a:gd name="connsiteY929" fmla="*/ 0 h 6858000"/>
              <a:gd name="connsiteX930" fmla="*/ 1057230 w 7467600"/>
              <a:gd name="connsiteY930" fmla="*/ 0 h 6858000"/>
              <a:gd name="connsiteX931" fmla="*/ 1111003 w 7467600"/>
              <a:gd name="connsiteY931" fmla="*/ 0 h 6858000"/>
              <a:gd name="connsiteX932" fmla="*/ 1125553 w 7467600"/>
              <a:gd name="connsiteY932" fmla="*/ 52588 h 6858000"/>
              <a:gd name="connsiteX933" fmla="*/ 1304276 w 7467600"/>
              <a:gd name="connsiteY933" fmla="*/ 476275 h 6858000"/>
              <a:gd name="connsiteX934" fmla="*/ 1492066 w 7467600"/>
              <a:gd name="connsiteY934" fmla="*/ 886333 h 6858000"/>
              <a:gd name="connsiteX935" fmla="*/ 1423698 w 7467600"/>
              <a:gd name="connsiteY935" fmla="*/ 710817 h 6858000"/>
              <a:gd name="connsiteX936" fmla="*/ 1357609 w 7467600"/>
              <a:gd name="connsiteY936" fmla="*/ 532892 h 6858000"/>
              <a:gd name="connsiteX937" fmla="*/ 1309550 w 7467600"/>
              <a:gd name="connsiteY937" fmla="*/ 374031 h 6858000"/>
              <a:gd name="connsiteX938" fmla="*/ 1193673 w 7467600"/>
              <a:gd name="connsiteY938" fmla="*/ 49533 h 6858000"/>
              <a:gd name="connsiteX939" fmla="*/ 1164391 w 7467600"/>
              <a:gd name="connsiteY939" fmla="*/ 0 h 6858000"/>
              <a:gd name="connsiteX940" fmla="*/ 1200666 w 7467600"/>
              <a:gd name="connsiteY940" fmla="*/ 0 h 6858000"/>
              <a:gd name="connsiteX941" fmla="*/ 1223408 w 7467600"/>
              <a:gd name="connsiteY941" fmla="*/ 38996 h 6858000"/>
              <a:gd name="connsiteX942" fmla="*/ 1339635 w 7467600"/>
              <a:gd name="connsiteY942" fmla="*/ 365517 h 6858000"/>
              <a:gd name="connsiteX943" fmla="*/ 1387469 w 7467600"/>
              <a:gd name="connsiteY943" fmla="*/ 523079 h 6858000"/>
              <a:gd name="connsiteX944" fmla="*/ 1452685 w 7467600"/>
              <a:gd name="connsiteY944" fmla="*/ 699806 h 6858000"/>
              <a:gd name="connsiteX945" fmla="*/ 1492092 w 7467600"/>
              <a:gd name="connsiteY945" fmla="*/ 800424 h 6858000"/>
              <a:gd name="connsiteX946" fmla="*/ 1455302 w 7467600"/>
              <a:gd name="connsiteY946" fmla="*/ 632913 h 6858000"/>
              <a:gd name="connsiteX947" fmla="*/ 1222336 w 7467600"/>
              <a:gd name="connsiteY947" fmla="*/ 9480 h 6858000"/>
              <a:gd name="connsiteX948" fmla="*/ 1214634 w 7467600"/>
              <a:gd name="connsiteY948" fmla="*/ 0 h 6858000"/>
              <a:gd name="connsiteX949" fmla="*/ 1289827 w 7467600"/>
              <a:gd name="connsiteY949" fmla="*/ 0 h 6858000"/>
              <a:gd name="connsiteX950" fmla="*/ 1321076 w 7467600"/>
              <a:gd name="connsiteY950" fmla="*/ 59722 h 6858000"/>
              <a:gd name="connsiteX951" fmla="*/ 1512579 w 7467600"/>
              <a:gd name="connsiteY951" fmla="*/ 626441 h 6858000"/>
              <a:gd name="connsiteX952" fmla="*/ 1506076 w 7467600"/>
              <a:gd name="connsiteY952" fmla="*/ 1089289 h 6858000"/>
              <a:gd name="connsiteX953" fmla="*/ 1486346 w 7467600"/>
              <a:gd name="connsiteY953" fmla="*/ 1079919 h 6858000"/>
              <a:gd name="connsiteX954" fmla="*/ 1070511 w 7467600"/>
              <a:gd name="connsiteY954" fmla="*/ 48609 h 6858000"/>
              <a:gd name="connsiteX955" fmla="*/ 1057230 w 7467600"/>
              <a:gd name="connsiteY955" fmla="*/ 0 h 6858000"/>
              <a:gd name="connsiteX956" fmla="*/ 43151 w 7467600"/>
              <a:gd name="connsiteY956" fmla="*/ 0 h 6858000"/>
              <a:gd name="connsiteX957" fmla="*/ 95283 w 7467600"/>
              <a:gd name="connsiteY957" fmla="*/ 0 h 6858000"/>
              <a:gd name="connsiteX958" fmla="*/ 300708 w 7467600"/>
              <a:gd name="connsiteY958" fmla="*/ 154571 h 6858000"/>
              <a:gd name="connsiteX959" fmla="*/ 530414 w 7467600"/>
              <a:gd name="connsiteY959" fmla="*/ 354673 h 6858000"/>
              <a:gd name="connsiteX960" fmla="*/ 333785 w 7467600"/>
              <a:gd name="connsiteY960" fmla="*/ 161564 h 6858000"/>
              <a:gd name="connsiteX961" fmla="*/ 147005 w 7467600"/>
              <a:gd name="connsiteY961" fmla="*/ 0 h 6858000"/>
              <a:gd name="connsiteX962" fmla="*/ 272509 w 7467600"/>
              <a:gd name="connsiteY962" fmla="*/ 0 h 6858000"/>
              <a:gd name="connsiteX963" fmla="*/ 326276 w 7467600"/>
              <a:gd name="connsiteY963" fmla="*/ 45847 h 6858000"/>
              <a:gd name="connsiteX964" fmla="*/ 823759 w 7467600"/>
              <a:gd name="connsiteY964" fmla="*/ 574145 h 6858000"/>
              <a:gd name="connsiteX965" fmla="*/ 811254 w 7467600"/>
              <a:gd name="connsiteY965" fmla="*/ 665546 h 6858000"/>
              <a:gd name="connsiteX966" fmla="*/ 154042 w 7467600"/>
              <a:gd name="connsiteY966" fmla="*/ 261522 h 6858000"/>
              <a:gd name="connsiteX967" fmla="*/ 13550 w 7467600"/>
              <a:gd name="connsiteY967" fmla="*/ 158423 h 6858000"/>
              <a:gd name="connsiteX968" fmla="*/ 0 w 7467600"/>
              <a:gd name="connsiteY968" fmla="*/ 146618 h 6858000"/>
              <a:gd name="connsiteX969" fmla="*/ 0 w 7467600"/>
              <a:gd name="connsiteY969" fmla="*/ 59161 h 6858000"/>
              <a:gd name="connsiteX970" fmla="*/ 45427 w 7467600"/>
              <a:gd name="connsiteY970" fmla="*/ 101078 h 6858000"/>
              <a:gd name="connsiteX971" fmla="*/ 630103 w 7467600"/>
              <a:gd name="connsiteY971" fmla="*/ 485885 h 6858000"/>
              <a:gd name="connsiteX972" fmla="*/ 532040 w 7467600"/>
              <a:gd name="connsiteY972" fmla="*/ 399359 h 6858000"/>
              <a:gd name="connsiteX973" fmla="*/ 517618 w 7467600"/>
              <a:gd name="connsiteY973" fmla="*/ 385726 h 6858000"/>
              <a:gd name="connsiteX974" fmla="*/ 285074 w 7467600"/>
              <a:gd name="connsiteY974" fmla="*/ 182755 h 6858000"/>
              <a:gd name="connsiteX975" fmla="*/ 43151 w 7467600"/>
              <a:gd name="connsiteY97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1456157 w 7467600"/>
              <a:gd name="connsiteY96" fmla="*/ 5371404 h 6858000"/>
              <a:gd name="connsiteX97" fmla="*/ 1244432 w 7467600"/>
              <a:gd name="connsiteY97" fmla="*/ 5385601 h 6858000"/>
              <a:gd name="connsiteX98" fmla="*/ 973990 w 7467600"/>
              <a:gd name="connsiteY98" fmla="*/ 5424940 h 6858000"/>
              <a:gd name="connsiteX99" fmla="*/ 1103809 w 7467600"/>
              <a:gd name="connsiteY99" fmla="*/ 5433720 h 6858000"/>
              <a:gd name="connsiteX100" fmla="*/ 1123454 w 7467600"/>
              <a:gd name="connsiteY100" fmla="*/ 5435727 h 6858000"/>
              <a:gd name="connsiteX101" fmla="*/ 1737017 w 7467600"/>
              <a:gd name="connsiteY101" fmla="*/ 5452183 h 6858000"/>
              <a:gd name="connsiteX102" fmla="*/ 1824397 w 7467600"/>
              <a:gd name="connsiteY102" fmla="*/ 5447757 h 6858000"/>
              <a:gd name="connsiteX103" fmla="*/ 2070059 w 7467600"/>
              <a:gd name="connsiteY103" fmla="*/ 5441660 h 6858000"/>
              <a:gd name="connsiteX104" fmla="*/ 1456157 w 7467600"/>
              <a:gd name="connsiteY104" fmla="*/ 5371404 h 6858000"/>
              <a:gd name="connsiteX105" fmla="*/ 4988186 w 7467600"/>
              <a:gd name="connsiteY105" fmla="*/ 5216467 h 6858000"/>
              <a:gd name="connsiteX106" fmla="*/ 4777334 w 7467600"/>
              <a:gd name="connsiteY106" fmla="*/ 5406072 h 6858000"/>
              <a:gd name="connsiteX107" fmla="*/ 4718341 w 7467600"/>
              <a:gd name="connsiteY107" fmla="*/ 5468043 h 6858000"/>
              <a:gd name="connsiteX108" fmla="*/ 4604655 w 7467600"/>
              <a:gd name="connsiteY108" fmla="*/ 5583434 h 6858000"/>
              <a:gd name="connsiteX109" fmla="*/ 4565074 w 7467600"/>
              <a:gd name="connsiteY109" fmla="*/ 5618550 h 6858000"/>
              <a:gd name="connsiteX110" fmla="*/ 4988186 w 7467600"/>
              <a:gd name="connsiteY110" fmla="*/ 5216467 h 6858000"/>
              <a:gd name="connsiteX111" fmla="*/ 4978032 w 7467600"/>
              <a:gd name="connsiteY111" fmla="*/ 5183809 h 6858000"/>
              <a:gd name="connsiteX112" fmla="*/ 4463413 w 7467600"/>
              <a:gd name="connsiteY112" fmla="*/ 5615162 h 6858000"/>
              <a:gd name="connsiteX113" fmla="*/ 4358134 w 7467600"/>
              <a:gd name="connsiteY113" fmla="*/ 5742791 h 6858000"/>
              <a:gd name="connsiteX114" fmla="*/ 4376219 w 7467600"/>
              <a:gd name="connsiteY114" fmla="*/ 5729027 h 6858000"/>
              <a:gd name="connsiteX115" fmla="*/ 4582340 w 7467600"/>
              <a:gd name="connsiteY115" fmla="*/ 5561037 h 6858000"/>
              <a:gd name="connsiteX116" fmla="*/ 4694684 w 7467600"/>
              <a:gd name="connsiteY116" fmla="*/ 5447098 h 6858000"/>
              <a:gd name="connsiteX117" fmla="*/ 4754123 w 7467600"/>
              <a:gd name="connsiteY117" fmla="*/ 5384643 h 6858000"/>
              <a:gd name="connsiteX118" fmla="*/ 4978032 w 7467600"/>
              <a:gd name="connsiteY118" fmla="*/ 5183809 h 6858000"/>
              <a:gd name="connsiteX119" fmla="*/ 1903353 w 7467600"/>
              <a:gd name="connsiteY119" fmla="*/ 5044827 h 6858000"/>
              <a:gd name="connsiteX120" fmla="*/ 1936931 w 7467600"/>
              <a:gd name="connsiteY120" fmla="*/ 5093954 h 6858000"/>
              <a:gd name="connsiteX121" fmla="*/ 2195868 w 7467600"/>
              <a:gd name="connsiteY121" fmla="*/ 5396574 h 6858000"/>
              <a:gd name="connsiteX122" fmla="*/ 2088852 w 7467600"/>
              <a:gd name="connsiteY122" fmla="*/ 5166123 h 6858000"/>
              <a:gd name="connsiteX123" fmla="*/ 1958241 w 7467600"/>
              <a:gd name="connsiteY123" fmla="*/ 5067955 h 6858000"/>
              <a:gd name="connsiteX124" fmla="*/ 1903353 w 7467600"/>
              <a:gd name="connsiteY124" fmla="*/ 5044827 h 6858000"/>
              <a:gd name="connsiteX125" fmla="*/ 1979378 w 7467600"/>
              <a:gd name="connsiteY125" fmla="*/ 4769504 h 6858000"/>
              <a:gd name="connsiteX126" fmla="*/ 2882120 w 7467600"/>
              <a:gd name="connsiteY126" fmla="*/ 5064547 h 6858000"/>
              <a:gd name="connsiteX127" fmla="*/ 2793103 w 7467600"/>
              <a:gd name="connsiteY127" fmla="*/ 5039699 h 6858000"/>
              <a:gd name="connsiteX128" fmla="*/ 2770041 w 7467600"/>
              <a:gd name="connsiteY128" fmla="*/ 5033634 h 6858000"/>
              <a:gd name="connsiteX129" fmla="*/ 1979378 w 7467600"/>
              <a:gd name="connsiteY129" fmla="*/ 4769504 h 6858000"/>
              <a:gd name="connsiteX130" fmla="*/ 1927410 w 7467600"/>
              <a:gd name="connsiteY130" fmla="*/ 4716164 h 6858000"/>
              <a:gd name="connsiteX131" fmla="*/ 1959587 w 7467600"/>
              <a:gd name="connsiteY131" fmla="*/ 4728849 h 6858000"/>
              <a:gd name="connsiteX132" fmla="*/ 2777707 w 7467600"/>
              <a:gd name="connsiteY132" fmla="*/ 5003991 h 6858000"/>
              <a:gd name="connsiteX133" fmla="*/ 2800768 w 7467600"/>
              <a:gd name="connsiteY133" fmla="*/ 5010056 h 6858000"/>
              <a:gd name="connsiteX134" fmla="*/ 2879408 w 7467600"/>
              <a:gd name="connsiteY134" fmla="*/ 5031590 h 6858000"/>
              <a:gd name="connsiteX135" fmla="*/ 2862295 w 7467600"/>
              <a:gd name="connsiteY135" fmla="*/ 5022958 h 6858000"/>
              <a:gd name="connsiteX136" fmla="*/ 2813343 w 7467600"/>
              <a:gd name="connsiteY136" fmla="*/ 4998369 h 6858000"/>
              <a:gd name="connsiteX137" fmla="*/ 2646245 w 7467600"/>
              <a:gd name="connsiteY137" fmla="*/ 4930999 h 6858000"/>
              <a:gd name="connsiteX138" fmla="*/ 1999243 w 7467600"/>
              <a:gd name="connsiteY138" fmla="*/ 4730524 h 6858000"/>
              <a:gd name="connsiteX139" fmla="*/ 1979527 w 7467600"/>
              <a:gd name="connsiteY139" fmla="*/ 4726651 h 6858000"/>
              <a:gd name="connsiteX140" fmla="*/ 1927410 w 7467600"/>
              <a:gd name="connsiteY140" fmla="*/ 4716164 h 6858000"/>
              <a:gd name="connsiteX141" fmla="*/ 1997014 w 7467600"/>
              <a:gd name="connsiteY141" fmla="*/ 4698007 h 6858000"/>
              <a:gd name="connsiteX142" fmla="*/ 2005458 w 7467600"/>
              <a:gd name="connsiteY142" fmla="*/ 4699540 h 6858000"/>
              <a:gd name="connsiteX143" fmla="*/ 2657186 w 7467600"/>
              <a:gd name="connsiteY143" fmla="*/ 4901687 h 6858000"/>
              <a:gd name="connsiteX144" fmla="*/ 2826662 w 7467600"/>
              <a:gd name="connsiteY144" fmla="*/ 4970362 h 6858000"/>
              <a:gd name="connsiteX145" fmla="*/ 2876100 w 7467600"/>
              <a:gd name="connsiteY145" fmla="*/ 4995397 h 6858000"/>
              <a:gd name="connsiteX146" fmla="*/ 3042600 w 7467600"/>
              <a:gd name="connsiteY146" fmla="*/ 5059532 h 6858000"/>
              <a:gd name="connsiteX147" fmla="*/ 1997014 w 7467600"/>
              <a:gd name="connsiteY147" fmla="*/ 4698007 h 6858000"/>
              <a:gd name="connsiteX148" fmla="*/ 2305292 w 7467600"/>
              <a:gd name="connsiteY148" fmla="*/ 4219492 h 6858000"/>
              <a:gd name="connsiteX149" fmla="*/ 3360922 w 7467600"/>
              <a:gd name="connsiteY149" fmla="*/ 4529373 h 6858000"/>
              <a:gd name="connsiteX150" fmla="*/ 3492420 w 7467600"/>
              <a:gd name="connsiteY150" fmla="*/ 4510145 h 6858000"/>
              <a:gd name="connsiteX151" fmla="*/ 3364086 w 7467600"/>
              <a:gd name="connsiteY151" fmla="*/ 4480340 h 6858000"/>
              <a:gd name="connsiteX152" fmla="*/ 3225818 w 7467600"/>
              <a:gd name="connsiteY152" fmla="*/ 4411822 h 6858000"/>
              <a:gd name="connsiteX153" fmla="*/ 3129696 w 7467600"/>
              <a:gd name="connsiteY153" fmla="*/ 4360704 h 6858000"/>
              <a:gd name="connsiteX154" fmla="*/ 2814545 w 7467600"/>
              <a:gd name="connsiteY154" fmla="*/ 4282955 h 6858000"/>
              <a:gd name="connsiteX155" fmla="*/ 2305292 w 7467600"/>
              <a:gd name="connsiteY155" fmla="*/ 4219492 h 6858000"/>
              <a:gd name="connsiteX156" fmla="*/ 2626982 w 7467600"/>
              <a:gd name="connsiteY156" fmla="*/ 4206450 h 6858000"/>
              <a:gd name="connsiteX157" fmla="*/ 2490617 w 7467600"/>
              <a:gd name="connsiteY157" fmla="*/ 4206951 h 6858000"/>
              <a:gd name="connsiteX158" fmla="*/ 2819869 w 7467600"/>
              <a:gd name="connsiteY158" fmla="*/ 4252936 h 6858000"/>
              <a:gd name="connsiteX159" fmla="*/ 3143018 w 7467600"/>
              <a:gd name="connsiteY159" fmla="*/ 4332698 h 6858000"/>
              <a:gd name="connsiteX160" fmla="*/ 3241520 w 7467600"/>
              <a:gd name="connsiteY160" fmla="*/ 4385112 h 6858000"/>
              <a:gd name="connsiteX161" fmla="*/ 3374575 w 7467600"/>
              <a:gd name="connsiteY161" fmla="*/ 4451517 h 6858000"/>
              <a:gd name="connsiteX162" fmla="*/ 3505221 w 7467600"/>
              <a:gd name="connsiteY162" fmla="*/ 4480757 h 6858000"/>
              <a:gd name="connsiteX163" fmla="*/ 2626982 w 7467600"/>
              <a:gd name="connsiteY163" fmla="*/ 4206450 h 6858000"/>
              <a:gd name="connsiteX164" fmla="*/ 1310106 w 7467600"/>
              <a:gd name="connsiteY164" fmla="*/ 3943217 h 6858000"/>
              <a:gd name="connsiteX165" fmla="*/ 854994 w 7467600"/>
              <a:gd name="connsiteY165" fmla="*/ 4399136 h 6858000"/>
              <a:gd name="connsiteX166" fmla="*/ 742462 w 7467600"/>
              <a:gd name="connsiteY166" fmla="*/ 4594648 h 6858000"/>
              <a:gd name="connsiteX167" fmla="*/ 820602 w 7467600"/>
              <a:gd name="connsiteY167" fmla="*/ 4485915 h 6858000"/>
              <a:gd name="connsiteX168" fmla="*/ 878295 w 7467600"/>
              <a:gd name="connsiteY168" fmla="*/ 4403594 h 6858000"/>
              <a:gd name="connsiteX169" fmla="*/ 1240607 w 7467600"/>
              <a:gd name="connsiteY169" fmla="*/ 4010401 h 6858000"/>
              <a:gd name="connsiteX170" fmla="*/ 1310106 w 7467600"/>
              <a:gd name="connsiteY170" fmla="*/ 3943217 h 6858000"/>
              <a:gd name="connsiteX171" fmla="*/ 1423113 w 7467600"/>
              <a:gd name="connsiteY171" fmla="*/ 3874565 h 6858000"/>
              <a:gd name="connsiteX172" fmla="*/ 1260565 w 7467600"/>
              <a:gd name="connsiteY172" fmla="*/ 4031982 h 6858000"/>
              <a:gd name="connsiteX173" fmla="*/ 901900 w 7467600"/>
              <a:gd name="connsiteY173" fmla="*/ 4421236 h 6858000"/>
              <a:gd name="connsiteX174" fmla="*/ 845044 w 7467600"/>
              <a:gd name="connsiteY174" fmla="*/ 4502436 h 6858000"/>
              <a:gd name="connsiteX175" fmla="*/ 685926 w 7467600"/>
              <a:gd name="connsiteY175" fmla="*/ 4703069 h 6858000"/>
              <a:gd name="connsiteX176" fmla="*/ 684248 w 7467600"/>
              <a:gd name="connsiteY176" fmla="*/ 4706721 h 6858000"/>
              <a:gd name="connsiteX177" fmla="*/ 1423113 w 7467600"/>
              <a:gd name="connsiteY177" fmla="*/ 3874565 h 6858000"/>
              <a:gd name="connsiteX178" fmla="*/ 3316479 w 7467600"/>
              <a:gd name="connsiteY178" fmla="*/ 3872136 h 6858000"/>
              <a:gd name="connsiteX179" fmla="*/ 3546806 w 7467600"/>
              <a:gd name="connsiteY179" fmla="*/ 4356139 h 6858000"/>
              <a:gd name="connsiteX180" fmla="*/ 3364433 w 7467600"/>
              <a:gd name="connsiteY180" fmla="*/ 3953121 h 6858000"/>
              <a:gd name="connsiteX181" fmla="*/ 3316479 w 7467600"/>
              <a:gd name="connsiteY181" fmla="*/ 3872136 h 6858000"/>
              <a:gd name="connsiteX182" fmla="*/ 3291335 w 7467600"/>
              <a:gd name="connsiteY182" fmla="*/ 3767420 h 6858000"/>
              <a:gd name="connsiteX183" fmla="*/ 3390805 w 7467600"/>
              <a:gd name="connsiteY183" fmla="*/ 3937163 h 6858000"/>
              <a:gd name="connsiteX184" fmla="*/ 3579062 w 7467600"/>
              <a:gd name="connsiteY184" fmla="*/ 4359040 h 6858000"/>
              <a:gd name="connsiteX185" fmla="*/ 3467355 w 7467600"/>
              <a:gd name="connsiteY185" fmla="*/ 3988130 h 6858000"/>
              <a:gd name="connsiteX186" fmla="*/ 3310753 w 7467600"/>
              <a:gd name="connsiteY186" fmla="*/ 3787140 h 6858000"/>
              <a:gd name="connsiteX187" fmla="*/ 3291335 w 7467600"/>
              <a:gd name="connsiteY187" fmla="*/ 3767420 h 6858000"/>
              <a:gd name="connsiteX188" fmla="*/ 1635889 w 7467600"/>
              <a:gd name="connsiteY188" fmla="*/ 3709494 h 6858000"/>
              <a:gd name="connsiteX189" fmla="*/ 1634800 w 7467600"/>
              <a:gd name="connsiteY189" fmla="*/ 3731111 h 6858000"/>
              <a:gd name="connsiteX190" fmla="*/ 1635889 w 7467600"/>
              <a:gd name="connsiteY190" fmla="*/ 3709494 h 6858000"/>
              <a:gd name="connsiteX191" fmla="*/ 1510397 w 7467600"/>
              <a:gd name="connsiteY191" fmla="*/ 3684705 h 6858000"/>
              <a:gd name="connsiteX192" fmla="*/ 1146550 w 7467600"/>
              <a:gd name="connsiteY192" fmla="*/ 3802012 h 6858000"/>
              <a:gd name="connsiteX193" fmla="*/ 698834 w 7467600"/>
              <a:gd name="connsiteY193" fmla="*/ 3952272 h 6858000"/>
              <a:gd name="connsiteX194" fmla="*/ 34256 w 7467600"/>
              <a:gd name="connsiteY194" fmla="*/ 4347603 h 6858000"/>
              <a:gd name="connsiteX195" fmla="*/ 527241 w 7467600"/>
              <a:gd name="connsiteY195" fmla="*/ 4065078 h 6858000"/>
              <a:gd name="connsiteX196" fmla="*/ 1510397 w 7467600"/>
              <a:gd name="connsiteY196" fmla="*/ 3684705 h 6858000"/>
              <a:gd name="connsiteX197" fmla="*/ 1313114 w 7467600"/>
              <a:gd name="connsiteY197" fmla="*/ 3655216 h 6858000"/>
              <a:gd name="connsiteX198" fmla="*/ 1109304 w 7467600"/>
              <a:gd name="connsiteY198" fmla="*/ 3669030 h 6858000"/>
              <a:gd name="connsiteX199" fmla="*/ 8129 w 7467600"/>
              <a:gd name="connsiteY199" fmla="*/ 4330519 h 6858000"/>
              <a:gd name="connsiteX200" fmla="*/ 687572 w 7467600"/>
              <a:gd name="connsiteY200" fmla="*/ 3925629 h 6858000"/>
              <a:gd name="connsiteX201" fmla="*/ 1138365 w 7467600"/>
              <a:gd name="connsiteY201" fmla="*/ 3774515 h 6858000"/>
              <a:gd name="connsiteX202" fmla="*/ 1505579 w 7467600"/>
              <a:gd name="connsiteY202" fmla="*/ 3655526 h 6858000"/>
              <a:gd name="connsiteX203" fmla="*/ 1313114 w 7467600"/>
              <a:gd name="connsiteY203" fmla="*/ 3655216 h 6858000"/>
              <a:gd name="connsiteX204" fmla="*/ 3655073 w 7467600"/>
              <a:gd name="connsiteY204" fmla="*/ 3650884 h 6858000"/>
              <a:gd name="connsiteX205" fmla="*/ 3989938 w 7467600"/>
              <a:gd name="connsiteY205" fmla="*/ 3991685 h 6858000"/>
              <a:gd name="connsiteX206" fmla="*/ 4393907 w 7467600"/>
              <a:gd name="connsiteY206" fmla="*/ 4261258 h 6858000"/>
              <a:gd name="connsiteX207" fmla="*/ 4648051 w 7467600"/>
              <a:gd name="connsiteY207" fmla="*/ 4374051 h 6858000"/>
              <a:gd name="connsiteX208" fmla="*/ 4383389 w 7467600"/>
              <a:gd name="connsiteY208" fmla="*/ 4184369 h 6858000"/>
              <a:gd name="connsiteX209" fmla="*/ 4165508 w 7467600"/>
              <a:gd name="connsiteY209" fmla="*/ 4035196 h 6858000"/>
              <a:gd name="connsiteX210" fmla="*/ 4068162 w 7467600"/>
              <a:gd name="connsiteY210" fmla="*/ 3953394 h 6858000"/>
              <a:gd name="connsiteX211" fmla="*/ 3981416 w 7467600"/>
              <a:gd name="connsiteY211" fmla="*/ 3880482 h 6858000"/>
              <a:gd name="connsiteX212" fmla="*/ 3800147 w 7467600"/>
              <a:gd name="connsiteY212" fmla="*/ 3749872 h 6858000"/>
              <a:gd name="connsiteX213" fmla="*/ 3655073 w 7467600"/>
              <a:gd name="connsiteY213" fmla="*/ 3650884 h 6858000"/>
              <a:gd name="connsiteX214" fmla="*/ 3670252 w 7467600"/>
              <a:gd name="connsiteY214" fmla="*/ 3622798 h 6858000"/>
              <a:gd name="connsiteX215" fmla="*/ 3817258 w 7467600"/>
              <a:gd name="connsiteY215" fmla="*/ 3723577 h 6858000"/>
              <a:gd name="connsiteX216" fmla="*/ 4000461 w 7467600"/>
              <a:gd name="connsiteY216" fmla="*/ 3855966 h 6858000"/>
              <a:gd name="connsiteX217" fmla="*/ 4088180 w 7467600"/>
              <a:gd name="connsiteY217" fmla="*/ 3929774 h 6858000"/>
              <a:gd name="connsiteX218" fmla="*/ 4184555 w 7467600"/>
              <a:gd name="connsiteY218" fmla="*/ 4010683 h 6858000"/>
              <a:gd name="connsiteX219" fmla="*/ 4399563 w 7467600"/>
              <a:gd name="connsiteY219" fmla="*/ 4158106 h 6858000"/>
              <a:gd name="connsiteX220" fmla="*/ 4684469 w 7467600"/>
              <a:gd name="connsiteY220" fmla="*/ 4364680 h 6858000"/>
              <a:gd name="connsiteX221" fmla="*/ 4690271 w 7467600"/>
              <a:gd name="connsiteY221" fmla="*/ 4370034 h 6858000"/>
              <a:gd name="connsiteX222" fmla="*/ 4136093 w 7467600"/>
              <a:gd name="connsiteY222" fmla="*/ 3858466 h 6858000"/>
              <a:gd name="connsiteX223" fmla="*/ 3670252 w 7467600"/>
              <a:gd name="connsiteY223" fmla="*/ 3622798 h 6858000"/>
              <a:gd name="connsiteX224" fmla="*/ 4440129 w 7467600"/>
              <a:gd name="connsiteY224" fmla="*/ 3448571 h 6858000"/>
              <a:gd name="connsiteX225" fmla="*/ 4856525 w 7467600"/>
              <a:gd name="connsiteY225" fmla="*/ 3915351 h 6858000"/>
              <a:gd name="connsiteX226" fmla="*/ 5059055 w 7467600"/>
              <a:gd name="connsiteY226" fmla="*/ 4108918 h 6858000"/>
              <a:gd name="connsiteX227" fmla="*/ 5290070 w 7467600"/>
              <a:gd name="connsiteY227" fmla="*/ 4263619 h 6858000"/>
              <a:gd name="connsiteX228" fmla="*/ 4834991 w 7467600"/>
              <a:gd name="connsiteY228" fmla="*/ 3830985 h 6858000"/>
              <a:gd name="connsiteX229" fmla="*/ 4440129 w 7467600"/>
              <a:gd name="connsiteY229" fmla="*/ 3448571 h 6858000"/>
              <a:gd name="connsiteX230" fmla="*/ 4441737 w 7467600"/>
              <a:gd name="connsiteY230" fmla="*/ 3399734 h 6858000"/>
              <a:gd name="connsiteX231" fmla="*/ 4431236 w 7467600"/>
              <a:gd name="connsiteY231" fmla="*/ 3400954 h 6858000"/>
              <a:gd name="connsiteX232" fmla="*/ 4557150 w 7467600"/>
              <a:gd name="connsiteY232" fmla="*/ 3510023 h 6858000"/>
              <a:gd name="connsiteX233" fmla="*/ 4856936 w 7467600"/>
              <a:gd name="connsiteY233" fmla="*/ 3809146 h 6858000"/>
              <a:gd name="connsiteX234" fmla="*/ 5111996 w 7467600"/>
              <a:gd name="connsiteY234" fmla="*/ 4065759 h 6858000"/>
              <a:gd name="connsiteX235" fmla="*/ 5388878 w 7467600"/>
              <a:gd name="connsiteY235" fmla="*/ 4300185 h 6858000"/>
              <a:gd name="connsiteX236" fmla="*/ 5425556 w 7467600"/>
              <a:gd name="connsiteY236" fmla="*/ 4308967 h 6858000"/>
              <a:gd name="connsiteX237" fmla="*/ 4943646 w 7467600"/>
              <a:gd name="connsiteY237" fmla="*/ 3822916 h 6858000"/>
              <a:gd name="connsiteX238" fmla="*/ 4594837 w 7467600"/>
              <a:gd name="connsiteY238" fmla="*/ 3532274 h 6858000"/>
              <a:gd name="connsiteX239" fmla="*/ 4441737 w 7467600"/>
              <a:gd name="connsiteY239" fmla="*/ 3399734 h 6858000"/>
              <a:gd name="connsiteX240" fmla="*/ 5425834 w 7467600"/>
              <a:gd name="connsiteY240" fmla="*/ 3162785 h 6858000"/>
              <a:gd name="connsiteX241" fmla="*/ 5401644 w 7467600"/>
              <a:gd name="connsiteY241" fmla="*/ 3617847 h 6858000"/>
              <a:gd name="connsiteX242" fmla="*/ 5467256 w 7467600"/>
              <a:gd name="connsiteY242" fmla="*/ 4175494 h 6858000"/>
              <a:gd name="connsiteX243" fmla="*/ 5448069 w 7467600"/>
              <a:gd name="connsiteY243" fmla="*/ 3567554 h 6858000"/>
              <a:gd name="connsiteX244" fmla="*/ 5425834 w 7467600"/>
              <a:gd name="connsiteY244" fmla="*/ 3162785 h 6858000"/>
              <a:gd name="connsiteX245" fmla="*/ 1318687 w 7467600"/>
              <a:gd name="connsiteY245" fmla="*/ 3113840 h 6858000"/>
              <a:gd name="connsiteX246" fmla="*/ 1066793 w 7467600"/>
              <a:gd name="connsiteY246" fmla="*/ 3212171 h 6858000"/>
              <a:gd name="connsiteX247" fmla="*/ 993319 w 7467600"/>
              <a:gd name="connsiteY247" fmla="*/ 3247648 h 6858000"/>
              <a:gd name="connsiteX248" fmla="*/ 853081 w 7467600"/>
              <a:gd name="connsiteY248" fmla="*/ 3312410 h 6858000"/>
              <a:gd name="connsiteX249" fmla="*/ 805957 w 7467600"/>
              <a:gd name="connsiteY249" fmla="*/ 3330443 h 6858000"/>
              <a:gd name="connsiteX250" fmla="*/ 1318687 w 7467600"/>
              <a:gd name="connsiteY250" fmla="*/ 3113840 h 6858000"/>
              <a:gd name="connsiteX251" fmla="*/ 5453702 w 7467600"/>
              <a:gd name="connsiteY251" fmla="*/ 3090882 h 6858000"/>
              <a:gd name="connsiteX252" fmla="*/ 5480135 w 7467600"/>
              <a:gd name="connsiteY252" fmla="*/ 3565802 h 6858000"/>
              <a:gd name="connsiteX253" fmla="*/ 5499023 w 7467600"/>
              <a:gd name="connsiteY253" fmla="*/ 4166310 h 6858000"/>
              <a:gd name="connsiteX254" fmla="*/ 5547022 w 7467600"/>
              <a:gd name="connsiteY254" fmla="*/ 3607838 h 6858000"/>
              <a:gd name="connsiteX255" fmla="*/ 5515964 w 7467600"/>
              <a:gd name="connsiteY255" fmla="*/ 3378541 h 6858000"/>
              <a:gd name="connsiteX256" fmla="*/ 5453702 w 7467600"/>
              <a:gd name="connsiteY256" fmla="*/ 3090882 h 6858000"/>
              <a:gd name="connsiteX257" fmla="*/ 1238695 w 7467600"/>
              <a:gd name="connsiteY257" fmla="*/ 3076820 h 6858000"/>
              <a:gd name="connsiteX258" fmla="*/ 716371 w 7467600"/>
              <a:gd name="connsiteY258" fmla="*/ 3293249 h 6858000"/>
              <a:gd name="connsiteX259" fmla="*/ 579522 w 7467600"/>
              <a:gd name="connsiteY259" fmla="*/ 3371759 h 6858000"/>
              <a:gd name="connsiteX260" fmla="*/ 600288 w 7467600"/>
              <a:gd name="connsiteY260" fmla="*/ 3365555 h 6858000"/>
              <a:gd name="connsiteX261" fmla="*/ 840692 w 7467600"/>
              <a:gd name="connsiteY261" fmla="*/ 3284921 h 6858000"/>
              <a:gd name="connsiteX262" fmla="*/ 979248 w 7467600"/>
              <a:gd name="connsiteY262" fmla="*/ 3221003 h 6858000"/>
              <a:gd name="connsiteX263" fmla="*/ 1053282 w 7467600"/>
              <a:gd name="connsiteY263" fmla="*/ 3185247 h 6858000"/>
              <a:gd name="connsiteX264" fmla="*/ 1320603 w 7467600"/>
              <a:gd name="connsiteY264" fmla="*/ 3081281 h 6858000"/>
              <a:gd name="connsiteX265" fmla="*/ 1238695 w 7467600"/>
              <a:gd name="connsiteY265" fmla="*/ 3076820 h 6858000"/>
              <a:gd name="connsiteX266" fmla="*/ 5425627 w 7467600"/>
              <a:gd name="connsiteY266" fmla="*/ 2954192 h 6858000"/>
              <a:gd name="connsiteX267" fmla="*/ 5470770 w 7467600"/>
              <a:gd name="connsiteY267" fmla="*/ 3005435 h 6858000"/>
              <a:gd name="connsiteX268" fmla="*/ 5519779 w 7467600"/>
              <a:gd name="connsiteY268" fmla="*/ 4359223 h 6858000"/>
              <a:gd name="connsiteX269" fmla="*/ 5520293 w 7467600"/>
              <a:gd name="connsiteY269" fmla="*/ 4360602 h 6858000"/>
              <a:gd name="connsiteX270" fmla="*/ 5767221 w 7467600"/>
              <a:gd name="connsiteY270" fmla="*/ 4665564 h 6858000"/>
              <a:gd name="connsiteX271" fmla="*/ 6937169 w 7467600"/>
              <a:gd name="connsiteY271" fmla="*/ 4815941 h 6858000"/>
              <a:gd name="connsiteX272" fmla="*/ 6953922 w 7467600"/>
              <a:gd name="connsiteY272" fmla="*/ 4890068 h 6858000"/>
              <a:gd name="connsiteX273" fmla="*/ 6071359 w 7467600"/>
              <a:gd name="connsiteY273" fmla="*/ 4770770 h 6858000"/>
              <a:gd name="connsiteX274" fmla="*/ 6038839 w 7467600"/>
              <a:gd name="connsiteY274" fmla="*/ 4764474 h 6858000"/>
              <a:gd name="connsiteX275" fmla="*/ 6038706 w 7467600"/>
              <a:gd name="connsiteY275" fmla="*/ 4763847 h 6858000"/>
              <a:gd name="connsiteX276" fmla="*/ 6037784 w 7467600"/>
              <a:gd name="connsiteY276" fmla="*/ 4764270 h 6858000"/>
              <a:gd name="connsiteX277" fmla="*/ 6038839 w 7467600"/>
              <a:gd name="connsiteY277" fmla="*/ 4764474 h 6858000"/>
              <a:gd name="connsiteX278" fmla="*/ 6040338 w 7467600"/>
              <a:gd name="connsiteY278" fmla="*/ 4771418 h 6858000"/>
              <a:gd name="connsiteX279" fmla="*/ 6024488 w 7467600"/>
              <a:gd name="connsiteY279" fmla="*/ 4809903 h 6858000"/>
              <a:gd name="connsiteX280" fmla="*/ 5599771 w 7467600"/>
              <a:gd name="connsiteY280" fmla="*/ 5509652 h 6858000"/>
              <a:gd name="connsiteX281" fmla="*/ 5548843 w 7467600"/>
              <a:gd name="connsiteY281" fmla="*/ 5563845 h 6858000"/>
              <a:gd name="connsiteX282" fmla="*/ 5940952 w 7467600"/>
              <a:gd name="connsiteY282" fmla="*/ 6250028 h 6858000"/>
              <a:gd name="connsiteX283" fmla="*/ 6043441 w 7467600"/>
              <a:gd name="connsiteY283" fmla="*/ 6665847 h 6858000"/>
              <a:gd name="connsiteX284" fmla="*/ 6093432 w 7467600"/>
              <a:gd name="connsiteY284" fmla="*/ 6858000 h 6858000"/>
              <a:gd name="connsiteX285" fmla="*/ 6034344 w 7467600"/>
              <a:gd name="connsiteY285" fmla="*/ 6858000 h 6858000"/>
              <a:gd name="connsiteX286" fmla="*/ 6026679 w 7467600"/>
              <a:gd name="connsiteY286" fmla="*/ 6836959 h 6858000"/>
              <a:gd name="connsiteX287" fmla="*/ 5800441 w 7467600"/>
              <a:gd name="connsiteY287" fmla="*/ 6335286 h 6858000"/>
              <a:gd name="connsiteX288" fmla="*/ 5526562 w 7467600"/>
              <a:gd name="connsiteY288" fmla="*/ 5705388 h 6858000"/>
              <a:gd name="connsiteX289" fmla="*/ 5519640 w 7467600"/>
              <a:gd name="connsiteY289" fmla="*/ 5683774 h 6858000"/>
              <a:gd name="connsiteX290" fmla="*/ 5844559 w 7467600"/>
              <a:gd name="connsiteY290" fmla="*/ 6553349 h 6858000"/>
              <a:gd name="connsiteX291" fmla="*/ 5975994 w 7467600"/>
              <a:gd name="connsiteY291" fmla="*/ 6858000 h 6858000"/>
              <a:gd name="connsiteX292" fmla="*/ 5898547 w 7467600"/>
              <a:gd name="connsiteY292" fmla="*/ 6858000 h 6858000"/>
              <a:gd name="connsiteX293" fmla="*/ 5682041 w 7467600"/>
              <a:gd name="connsiteY293" fmla="*/ 6355860 h 6858000"/>
              <a:gd name="connsiteX294" fmla="*/ 5461758 w 7467600"/>
              <a:gd name="connsiteY294" fmla="*/ 5820220 h 6858000"/>
              <a:gd name="connsiteX295" fmla="*/ 5237282 w 7467600"/>
              <a:gd name="connsiteY295" fmla="*/ 6579086 h 6858000"/>
              <a:gd name="connsiteX296" fmla="*/ 5115009 w 7467600"/>
              <a:gd name="connsiteY296" fmla="*/ 6858000 h 6858000"/>
              <a:gd name="connsiteX297" fmla="*/ 5028074 w 7467600"/>
              <a:gd name="connsiteY297" fmla="*/ 6858000 h 6858000"/>
              <a:gd name="connsiteX298" fmla="*/ 5079508 w 7467600"/>
              <a:gd name="connsiteY298" fmla="*/ 6749074 h 6858000"/>
              <a:gd name="connsiteX299" fmla="*/ 5371846 w 7467600"/>
              <a:gd name="connsiteY299" fmla="*/ 5924413 h 6858000"/>
              <a:gd name="connsiteX300" fmla="*/ 5270512 w 7467600"/>
              <a:gd name="connsiteY300" fmla="*/ 6138975 h 6858000"/>
              <a:gd name="connsiteX301" fmla="*/ 5062409 w 7467600"/>
              <a:gd name="connsiteY301" fmla="*/ 6653544 h 6858000"/>
              <a:gd name="connsiteX302" fmla="*/ 5036628 w 7467600"/>
              <a:gd name="connsiteY302" fmla="*/ 6754247 h 6858000"/>
              <a:gd name="connsiteX303" fmla="*/ 5009112 w 7467600"/>
              <a:gd name="connsiteY303" fmla="*/ 6858000 h 6858000"/>
              <a:gd name="connsiteX304" fmla="*/ 4976679 w 7467600"/>
              <a:gd name="connsiteY304" fmla="*/ 6858000 h 6858000"/>
              <a:gd name="connsiteX305" fmla="*/ 5006537 w 7467600"/>
              <a:gd name="connsiteY305" fmla="*/ 6747068 h 6858000"/>
              <a:gd name="connsiteX306" fmla="*/ 5032723 w 7467600"/>
              <a:gd name="connsiteY306" fmla="*/ 6644957 h 6858000"/>
              <a:gd name="connsiteX307" fmla="*/ 5242949 w 7467600"/>
              <a:gd name="connsiteY307" fmla="*/ 6125175 h 6858000"/>
              <a:gd name="connsiteX308" fmla="*/ 5286321 w 7467600"/>
              <a:gd name="connsiteY308" fmla="*/ 6033555 h 6858000"/>
              <a:gd name="connsiteX309" fmla="*/ 5008210 w 7467600"/>
              <a:gd name="connsiteY309" fmla="*/ 6649194 h 6858000"/>
              <a:gd name="connsiteX310" fmla="*/ 4986321 w 7467600"/>
              <a:gd name="connsiteY310" fmla="*/ 6765687 h 6858000"/>
              <a:gd name="connsiteX311" fmla="*/ 4973474 w 7467600"/>
              <a:gd name="connsiteY311" fmla="*/ 6858000 h 6858000"/>
              <a:gd name="connsiteX312" fmla="*/ 4907178 w 7467600"/>
              <a:gd name="connsiteY312" fmla="*/ 6858000 h 6858000"/>
              <a:gd name="connsiteX313" fmla="*/ 4910810 w 7467600"/>
              <a:gd name="connsiteY313" fmla="*/ 6829660 h 6858000"/>
              <a:gd name="connsiteX314" fmla="*/ 4987461 w 7467600"/>
              <a:gd name="connsiteY314" fmla="*/ 6432994 h 6858000"/>
              <a:gd name="connsiteX315" fmla="*/ 5179262 w 7467600"/>
              <a:gd name="connsiteY315" fmla="*/ 6035044 h 6858000"/>
              <a:gd name="connsiteX316" fmla="*/ 4689678 w 7467600"/>
              <a:gd name="connsiteY316" fmla="*/ 6440241 h 6858000"/>
              <a:gd name="connsiteX317" fmla="*/ 4477543 w 7467600"/>
              <a:gd name="connsiteY317" fmla="*/ 6674836 h 6858000"/>
              <a:gd name="connsiteX318" fmla="*/ 4329957 w 7467600"/>
              <a:gd name="connsiteY318" fmla="*/ 6858000 h 6858000"/>
              <a:gd name="connsiteX319" fmla="*/ 4218595 w 7467600"/>
              <a:gd name="connsiteY319" fmla="*/ 6858000 h 6858000"/>
              <a:gd name="connsiteX320" fmla="*/ 4368888 w 7467600"/>
              <a:gd name="connsiteY320" fmla="*/ 6668412 h 6858000"/>
              <a:gd name="connsiteX321" fmla="*/ 4563091 w 7467600"/>
              <a:gd name="connsiteY321" fmla="*/ 6442508 h 6858000"/>
              <a:gd name="connsiteX322" fmla="*/ 5387324 w 7467600"/>
              <a:gd name="connsiteY322" fmla="*/ 5705830 h 6858000"/>
              <a:gd name="connsiteX323" fmla="*/ 5073620 w 7467600"/>
              <a:gd name="connsiteY323" fmla="*/ 5955437 h 6858000"/>
              <a:gd name="connsiteX324" fmla="*/ 4689789 w 7467600"/>
              <a:gd name="connsiteY324" fmla="*/ 6268382 h 6858000"/>
              <a:gd name="connsiteX325" fmla="*/ 4418722 w 7467600"/>
              <a:gd name="connsiteY325" fmla="*/ 6570886 h 6858000"/>
              <a:gd name="connsiteX326" fmla="*/ 4214944 w 7467600"/>
              <a:gd name="connsiteY326" fmla="*/ 6858000 h 6858000"/>
              <a:gd name="connsiteX327" fmla="*/ 4177898 w 7467600"/>
              <a:gd name="connsiteY327" fmla="*/ 6858000 h 6858000"/>
              <a:gd name="connsiteX328" fmla="*/ 4391597 w 7467600"/>
              <a:gd name="connsiteY328" fmla="*/ 6556370 h 6858000"/>
              <a:gd name="connsiteX329" fmla="*/ 4668889 w 7467600"/>
              <a:gd name="connsiteY329" fmla="*/ 6246399 h 6858000"/>
              <a:gd name="connsiteX330" fmla="*/ 5055427 w 7467600"/>
              <a:gd name="connsiteY330" fmla="*/ 5931476 h 6858000"/>
              <a:gd name="connsiteX331" fmla="*/ 5371814 w 7467600"/>
              <a:gd name="connsiteY331" fmla="*/ 5678975 h 6858000"/>
              <a:gd name="connsiteX332" fmla="*/ 4987918 w 7467600"/>
              <a:gd name="connsiteY332" fmla="*/ 5838701 h 6858000"/>
              <a:gd name="connsiteX333" fmla="*/ 4317146 w 7467600"/>
              <a:gd name="connsiteY333" fmla="*/ 6587716 h 6858000"/>
              <a:gd name="connsiteX334" fmla="*/ 4171627 w 7467600"/>
              <a:gd name="connsiteY334" fmla="*/ 6858000 h 6858000"/>
              <a:gd name="connsiteX335" fmla="*/ 4081585 w 7467600"/>
              <a:gd name="connsiteY335" fmla="*/ 6858000 h 6858000"/>
              <a:gd name="connsiteX336" fmla="*/ 4238603 w 7467600"/>
              <a:gd name="connsiteY336" fmla="*/ 6559341 h 6858000"/>
              <a:gd name="connsiteX337" fmla="*/ 4778333 w 7467600"/>
              <a:gd name="connsiteY337" fmla="*/ 5873626 h 6858000"/>
              <a:gd name="connsiteX338" fmla="*/ 5414185 w 7467600"/>
              <a:gd name="connsiteY338" fmla="*/ 5573882 h 6858000"/>
              <a:gd name="connsiteX339" fmla="*/ 5959648 w 7467600"/>
              <a:gd name="connsiteY339" fmla="*/ 4760797 h 6858000"/>
              <a:gd name="connsiteX340" fmla="*/ 5355019 w 7467600"/>
              <a:gd name="connsiteY340" fmla="*/ 4734672 h 6858000"/>
              <a:gd name="connsiteX341" fmla="*/ 5083565 w 7467600"/>
              <a:gd name="connsiteY341" fmla="*/ 5179121 h 6858000"/>
              <a:gd name="connsiteX342" fmla="*/ 4713577 w 7467600"/>
              <a:gd name="connsiteY342" fmla="*/ 5616803 h 6858000"/>
              <a:gd name="connsiteX343" fmla="*/ 3989559 w 7467600"/>
              <a:gd name="connsiteY343" fmla="*/ 6145945 h 6858000"/>
              <a:gd name="connsiteX344" fmla="*/ 3939824 w 7467600"/>
              <a:gd name="connsiteY344" fmla="*/ 6066900 h 6858000"/>
              <a:gd name="connsiteX345" fmla="*/ 4584537 w 7467600"/>
              <a:gd name="connsiteY345" fmla="*/ 5324826 h 6858000"/>
              <a:gd name="connsiteX346" fmla="*/ 5037105 w 7467600"/>
              <a:gd name="connsiteY346" fmla="*/ 5088765 h 6858000"/>
              <a:gd name="connsiteX347" fmla="*/ 5039930 w 7467600"/>
              <a:gd name="connsiteY347" fmla="*/ 5089585 h 6858000"/>
              <a:gd name="connsiteX348" fmla="*/ 5263764 w 7467600"/>
              <a:gd name="connsiteY348" fmla="*/ 4735525 h 6858000"/>
              <a:gd name="connsiteX349" fmla="*/ 4086300 w 7467600"/>
              <a:gd name="connsiteY349" fmla="*/ 4884599 h 6858000"/>
              <a:gd name="connsiteX350" fmla="*/ 4085485 w 7467600"/>
              <a:gd name="connsiteY350" fmla="*/ 4899070 h 6858000"/>
              <a:gd name="connsiteX351" fmla="*/ 3871915 w 7467600"/>
              <a:gd name="connsiteY351" fmla="*/ 5253645 h 6858000"/>
              <a:gd name="connsiteX352" fmla="*/ 3799374 w 7467600"/>
              <a:gd name="connsiteY352" fmla="*/ 5466127 h 6858000"/>
              <a:gd name="connsiteX353" fmla="*/ 3498850 w 7467600"/>
              <a:gd name="connsiteY353" fmla="*/ 6661888 h 6858000"/>
              <a:gd name="connsiteX354" fmla="*/ 3399216 w 7467600"/>
              <a:gd name="connsiteY354" fmla="*/ 6858000 h 6858000"/>
              <a:gd name="connsiteX355" fmla="*/ 3303688 w 7467600"/>
              <a:gd name="connsiteY355" fmla="*/ 6858000 h 6858000"/>
              <a:gd name="connsiteX356" fmla="*/ 3391774 w 7467600"/>
              <a:gd name="connsiteY356" fmla="*/ 6697181 h 6858000"/>
              <a:gd name="connsiteX357" fmla="*/ 3735540 w 7467600"/>
              <a:gd name="connsiteY357" fmla="*/ 5546923 h 6858000"/>
              <a:gd name="connsiteX358" fmla="*/ 3729438 w 7467600"/>
              <a:gd name="connsiteY358" fmla="*/ 5569058 h 6858000"/>
              <a:gd name="connsiteX359" fmla="*/ 3707782 w 7467600"/>
              <a:gd name="connsiteY359" fmla="*/ 5644908 h 6858000"/>
              <a:gd name="connsiteX360" fmla="*/ 3583827 w 7467600"/>
              <a:gd name="connsiteY360" fmla="*/ 6039215 h 6858000"/>
              <a:gd name="connsiteX361" fmla="*/ 3547861 w 7467600"/>
              <a:gd name="connsiteY361" fmla="*/ 6129609 h 6858000"/>
              <a:gd name="connsiteX362" fmla="*/ 3490905 w 7467600"/>
              <a:gd name="connsiteY362" fmla="*/ 6277660 h 6858000"/>
              <a:gd name="connsiteX363" fmla="*/ 3455859 w 7467600"/>
              <a:gd name="connsiteY363" fmla="*/ 6391301 h 6858000"/>
              <a:gd name="connsiteX364" fmla="*/ 3429112 w 7467600"/>
              <a:gd name="connsiteY364" fmla="*/ 6479469 h 6858000"/>
              <a:gd name="connsiteX365" fmla="*/ 3304862 w 7467600"/>
              <a:gd name="connsiteY365" fmla="*/ 6796476 h 6858000"/>
              <a:gd name="connsiteX366" fmla="*/ 3276071 w 7467600"/>
              <a:gd name="connsiteY366" fmla="*/ 6858000 h 6858000"/>
              <a:gd name="connsiteX367" fmla="*/ 3240805 w 7467600"/>
              <a:gd name="connsiteY367" fmla="*/ 6858000 h 6858000"/>
              <a:gd name="connsiteX368" fmla="*/ 3275917 w 7467600"/>
              <a:gd name="connsiteY368" fmla="*/ 6783192 h 6858000"/>
              <a:gd name="connsiteX369" fmla="*/ 3399358 w 7467600"/>
              <a:gd name="connsiteY369" fmla="*/ 6469011 h 6858000"/>
              <a:gd name="connsiteX370" fmla="*/ 3425650 w 7467600"/>
              <a:gd name="connsiteY370" fmla="*/ 6381333 h 6858000"/>
              <a:gd name="connsiteX371" fmla="*/ 3460661 w 7467600"/>
              <a:gd name="connsiteY371" fmla="*/ 6266763 h 6858000"/>
              <a:gd name="connsiteX372" fmla="*/ 3518021 w 7467600"/>
              <a:gd name="connsiteY372" fmla="*/ 6117298 h 6858000"/>
              <a:gd name="connsiteX373" fmla="*/ 3554035 w 7467600"/>
              <a:gd name="connsiteY373" fmla="*/ 6027832 h 6858000"/>
              <a:gd name="connsiteX374" fmla="*/ 3677174 w 7467600"/>
              <a:gd name="connsiteY374" fmla="*/ 5636351 h 6858000"/>
              <a:gd name="connsiteX375" fmla="*/ 3698819 w 7467600"/>
              <a:gd name="connsiteY375" fmla="*/ 5560503 h 6858000"/>
              <a:gd name="connsiteX376" fmla="*/ 3702094 w 7467600"/>
              <a:gd name="connsiteY376" fmla="*/ 5549194 h 6858000"/>
              <a:gd name="connsiteX377" fmla="*/ 3398355 w 7467600"/>
              <a:gd name="connsiteY377" fmla="*/ 6094603 h 6858000"/>
              <a:gd name="connsiteX378" fmla="*/ 3193941 w 7467600"/>
              <a:gd name="connsiteY378" fmla="*/ 6798775 h 6858000"/>
              <a:gd name="connsiteX379" fmla="*/ 3184140 w 7467600"/>
              <a:gd name="connsiteY379" fmla="*/ 6858000 h 6858000"/>
              <a:gd name="connsiteX380" fmla="*/ 3099978 w 7467600"/>
              <a:gd name="connsiteY380" fmla="*/ 6858000 h 6858000"/>
              <a:gd name="connsiteX381" fmla="*/ 3101556 w 7467600"/>
              <a:gd name="connsiteY381" fmla="*/ 6843337 h 6858000"/>
              <a:gd name="connsiteX382" fmla="*/ 3370162 w 7467600"/>
              <a:gd name="connsiteY382" fmla="*/ 5785550 h 6858000"/>
              <a:gd name="connsiteX383" fmla="*/ 3746477 w 7467600"/>
              <a:gd name="connsiteY383" fmla="*/ 5377889 h 6858000"/>
              <a:gd name="connsiteX384" fmla="*/ 3863399 w 7467600"/>
              <a:gd name="connsiteY384" fmla="*/ 5087257 h 6858000"/>
              <a:gd name="connsiteX385" fmla="*/ 3968712 w 7467600"/>
              <a:gd name="connsiteY385" fmla="*/ 4913989 h 6858000"/>
              <a:gd name="connsiteX386" fmla="*/ 2792390 w 7467600"/>
              <a:gd name="connsiteY386" fmla="*/ 5382974 h 6858000"/>
              <a:gd name="connsiteX387" fmla="*/ 2714982 w 7467600"/>
              <a:gd name="connsiteY387" fmla="*/ 5427051 h 6858000"/>
              <a:gd name="connsiteX388" fmla="*/ 2813361 w 7467600"/>
              <a:gd name="connsiteY388" fmla="*/ 6023912 h 6858000"/>
              <a:gd name="connsiteX389" fmla="*/ 2688430 w 7467600"/>
              <a:gd name="connsiteY389" fmla="*/ 6801564 h 6858000"/>
              <a:gd name="connsiteX390" fmla="*/ 2629626 w 7467600"/>
              <a:gd name="connsiteY390" fmla="*/ 6763394 h 6858000"/>
              <a:gd name="connsiteX391" fmla="*/ 2565328 w 7467600"/>
              <a:gd name="connsiteY391" fmla="*/ 5516399 h 6858000"/>
              <a:gd name="connsiteX392" fmla="*/ 1922999 w 7467600"/>
              <a:gd name="connsiteY392" fmla="*/ 5980343 h 6858000"/>
              <a:gd name="connsiteX393" fmla="*/ 1950261 w 7467600"/>
              <a:gd name="connsiteY393" fmla="*/ 6405858 h 6858000"/>
              <a:gd name="connsiteX394" fmla="*/ 2365554 w 7467600"/>
              <a:gd name="connsiteY394" fmla="*/ 6759107 h 6858000"/>
              <a:gd name="connsiteX395" fmla="*/ 2424142 w 7467600"/>
              <a:gd name="connsiteY395" fmla="*/ 6858000 h 6858000"/>
              <a:gd name="connsiteX396" fmla="*/ 2395994 w 7467600"/>
              <a:gd name="connsiteY396" fmla="*/ 6858000 h 6858000"/>
              <a:gd name="connsiteX397" fmla="*/ 2392863 w 7467600"/>
              <a:gd name="connsiteY397" fmla="*/ 6852964 h 6858000"/>
              <a:gd name="connsiteX398" fmla="*/ 2017589 w 7467600"/>
              <a:gd name="connsiteY398" fmla="*/ 6493982 h 6858000"/>
              <a:gd name="connsiteX399" fmla="*/ 2147336 w 7467600"/>
              <a:gd name="connsiteY399" fmla="*/ 6594052 h 6858000"/>
              <a:gd name="connsiteX400" fmla="*/ 2207047 w 7467600"/>
              <a:gd name="connsiteY400" fmla="*/ 6654540 h 6858000"/>
              <a:gd name="connsiteX401" fmla="*/ 2299106 w 7467600"/>
              <a:gd name="connsiteY401" fmla="*/ 6778931 h 6858000"/>
              <a:gd name="connsiteX402" fmla="*/ 2314430 w 7467600"/>
              <a:gd name="connsiteY402" fmla="*/ 6801144 h 6858000"/>
              <a:gd name="connsiteX403" fmla="*/ 2352406 w 7467600"/>
              <a:gd name="connsiteY403" fmla="*/ 6858000 h 6858000"/>
              <a:gd name="connsiteX404" fmla="*/ 2314492 w 7467600"/>
              <a:gd name="connsiteY404" fmla="*/ 6858000 h 6858000"/>
              <a:gd name="connsiteX405" fmla="*/ 2288095 w 7467600"/>
              <a:gd name="connsiteY405" fmla="*/ 6818030 h 6858000"/>
              <a:gd name="connsiteX406" fmla="*/ 2272768 w 7467600"/>
              <a:gd name="connsiteY406" fmla="*/ 6795822 h 6858000"/>
              <a:gd name="connsiteX407" fmla="*/ 2182715 w 7467600"/>
              <a:gd name="connsiteY407" fmla="*/ 6675071 h 6858000"/>
              <a:gd name="connsiteX408" fmla="*/ 2032061 w 7467600"/>
              <a:gd name="connsiteY408" fmla="*/ 6541380 h 6858000"/>
              <a:gd name="connsiteX409" fmla="*/ 2257220 w 7467600"/>
              <a:gd name="connsiteY409" fmla="*/ 6826257 h 6858000"/>
              <a:gd name="connsiteX410" fmla="*/ 2281324 w 7467600"/>
              <a:gd name="connsiteY410" fmla="*/ 6858000 h 6858000"/>
              <a:gd name="connsiteX411" fmla="*/ 2242860 w 7467600"/>
              <a:gd name="connsiteY411" fmla="*/ 6858000 h 6858000"/>
              <a:gd name="connsiteX412" fmla="*/ 2232818 w 7467600"/>
              <a:gd name="connsiteY412" fmla="*/ 6844926 h 6858000"/>
              <a:gd name="connsiteX413" fmla="*/ 1990172 w 7467600"/>
              <a:gd name="connsiteY413" fmla="*/ 6542121 h 6858000"/>
              <a:gd name="connsiteX414" fmla="*/ 2124090 w 7467600"/>
              <a:gd name="connsiteY414" fmla="*/ 6761017 h 6858000"/>
              <a:gd name="connsiteX415" fmla="*/ 2200380 w 7467600"/>
              <a:gd name="connsiteY415" fmla="*/ 6858000 h 6858000"/>
              <a:gd name="connsiteX416" fmla="*/ 2147507 w 7467600"/>
              <a:gd name="connsiteY416" fmla="*/ 6858000 h 6858000"/>
              <a:gd name="connsiteX417" fmla="*/ 2070668 w 7467600"/>
              <a:gd name="connsiteY417" fmla="*/ 6761520 h 6858000"/>
              <a:gd name="connsiteX418" fmla="*/ 1975142 w 7467600"/>
              <a:gd name="connsiteY418" fmla="*/ 6585570 h 6858000"/>
              <a:gd name="connsiteX419" fmla="*/ 2050035 w 7467600"/>
              <a:gd name="connsiteY419" fmla="*/ 6813345 h 6858000"/>
              <a:gd name="connsiteX420" fmla="*/ 2063025 w 7467600"/>
              <a:gd name="connsiteY420" fmla="*/ 6858000 h 6858000"/>
              <a:gd name="connsiteX421" fmla="*/ 2021675 w 7467600"/>
              <a:gd name="connsiteY421" fmla="*/ 6858000 h 6858000"/>
              <a:gd name="connsiteX422" fmla="*/ 2019308 w 7467600"/>
              <a:gd name="connsiteY422" fmla="*/ 6847118 h 6858000"/>
              <a:gd name="connsiteX423" fmla="*/ 1938835 w 7467600"/>
              <a:gd name="connsiteY423" fmla="*/ 6551160 h 6858000"/>
              <a:gd name="connsiteX424" fmla="*/ 1953230 w 7467600"/>
              <a:gd name="connsiteY424" fmla="*/ 6759699 h 6858000"/>
              <a:gd name="connsiteX425" fmla="*/ 1956763 w 7467600"/>
              <a:gd name="connsiteY425" fmla="*/ 6778191 h 6858000"/>
              <a:gd name="connsiteX426" fmla="*/ 1967925 w 7467600"/>
              <a:gd name="connsiteY426" fmla="*/ 6858000 h 6858000"/>
              <a:gd name="connsiteX427" fmla="*/ 1936622 w 7467600"/>
              <a:gd name="connsiteY427" fmla="*/ 6858000 h 6858000"/>
              <a:gd name="connsiteX428" fmla="*/ 1926261 w 7467600"/>
              <a:gd name="connsiteY428" fmla="*/ 6784064 h 6858000"/>
              <a:gd name="connsiteX429" fmla="*/ 1922724 w 7467600"/>
              <a:gd name="connsiteY429" fmla="*/ 6765577 h 6858000"/>
              <a:gd name="connsiteX430" fmla="*/ 1904650 w 7467600"/>
              <a:gd name="connsiteY430" fmla="*/ 6639616 h 6858000"/>
              <a:gd name="connsiteX431" fmla="*/ 1885273 w 7467600"/>
              <a:gd name="connsiteY431" fmla="*/ 6858000 h 6858000"/>
              <a:gd name="connsiteX432" fmla="*/ 1854363 w 7467600"/>
              <a:gd name="connsiteY432" fmla="*/ 6858000 h 6858000"/>
              <a:gd name="connsiteX433" fmla="*/ 1880391 w 7467600"/>
              <a:gd name="connsiteY433" fmla="*/ 6603796 h 6858000"/>
              <a:gd name="connsiteX434" fmla="*/ 1818273 w 7467600"/>
              <a:gd name="connsiteY434" fmla="*/ 6715729 h 6858000"/>
              <a:gd name="connsiteX435" fmla="*/ 1794691 w 7467600"/>
              <a:gd name="connsiteY435" fmla="*/ 6843239 h 6858000"/>
              <a:gd name="connsiteX436" fmla="*/ 1794914 w 7467600"/>
              <a:gd name="connsiteY436" fmla="*/ 6858000 h 6858000"/>
              <a:gd name="connsiteX437" fmla="*/ 1746128 w 7467600"/>
              <a:gd name="connsiteY437" fmla="*/ 6858000 h 6858000"/>
              <a:gd name="connsiteX438" fmla="*/ 1753934 w 7467600"/>
              <a:gd name="connsiteY438" fmla="*/ 6724796 h 6858000"/>
              <a:gd name="connsiteX439" fmla="*/ 1792053 w 7467600"/>
              <a:gd name="connsiteY439" fmla="*/ 6572396 h 6858000"/>
              <a:gd name="connsiteX440" fmla="*/ 1862248 w 7467600"/>
              <a:gd name="connsiteY440" fmla="*/ 6266397 h 6858000"/>
              <a:gd name="connsiteX441" fmla="*/ 1862250 w 7467600"/>
              <a:gd name="connsiteY441" fmla="*/ 6033531 h 6858000"/>
              <a:gd name="connsiteX442" fmla="*/ 1211999 w 7467600"/>
              <a:gd name="connsiteY442" fmla="*/ 6683610 h 6858000"/>
              <a:gd name="connsiteX443" fmla="*/ 1213266 w 7467600"/>
              <a:gd name="connsiteY443" fmla="*/ 6691947 h 6858000"/>
              <a:gd name="connsiteX444" fmla="*/ 1203370 w 7467600"/>
              <a:gd name="connsiteY444" fmla="*/ 6850676 h 6858000"/>
              <a:gd name="connsiteX445" fmla="*/ 1203671 w 7467600"/>
              <a:gd name="connsiteY445" fmla="*/ 6858000 h 6858000"/>
              <a:gd name="connsiteX446" fmla="*/ 1143180 w 7467600"/>
              <a:gd name="connsiteY446" fmla="*/ 6858000 h 6858000"/>
              <a:gd name="connsiteX447" fmla="*/ 1142176 w 7467600"/>
              <a:gd name="connsiteY447" fmla="*/ 6766045 h 6858000"/>
              <a:gd name="connsiteX448" fmla="*/ 1067484 w 7467600"/>
              <a:gd name="connsiteY448" fmla="*/ 6858000 h 6858000"/>
              <a:gd name="connsiteX449" fmla="*/ 953928 w 7467600"/>
              <a:gd name="connsiteY449" fmla="*/ 6858000 h 6858000"/>
              <a:gd name="connsiteX450" fmla="*/ 959715 w 7467600"/>
              <a:gd name="connsiteY450" fmla="*/ 6850185 h 6858000"/>
              <a:gd name="connsiteX451" fmla="*/ 1483788 w 7467600"/>
              <a:gd name="connsiteY451" fmla="*/ 6259174 h 6858000"/>
              <a:gd name="connsiteX452" fmla="*/ 1100671 w 7467600"/>
              <a:gd name="connsiteY452" fmla="*/ 6252137 h 6858000"/>
              <a:gd name="connsiteX453" fmla="*/ 1090144 w 7467600"/>
              <a:gd name="connsiteY453" fmla="*/ 6256748 h 6858000"/>
              <a:gd name="connsiteX454" fmla="*/ 1095872 w 7467600"/>
              <a:gd name="connsiteY454" fmla="*/ 6271892 h 6858000"/>
              <a:gd name="connsiteX455" fmla="*/ 262785 w 7467600"/>
              <a:gd name="connsiteY455" fmla="*/ 6845450 h 6858000"/>
              <a:gd name="connsiteX456" fmla="*/ 209968 w 7467600"/>
              <a:gd name="connsiteY456" fmla="*/ 6770713 h 6858000"/>
              <a:gd name="connsiteX457" fmla="*/ 873460 w 7467600"/>
              <a:gd name="connsiteY457" fmla="*/ 6253768 h 6858000"/>
              <a:gd name="connsiteX458" fmla="*/ 192686 w 7467600"/>
              <a:gd name="connsiteY458" fmla="*/ 5849257 h 6858000"/>
              <a:gd name="connsiteX459" fmla="*/ 4696 w 7467600"/>
              <a:gd name="connsiteY459" fmla="*/ 5697668 h 6858000"/>
              <a:gd name="connsiteX460" fmla="*/ 0 w 7467600"/>
              <a:gd name="connsiteY460" fmla="*/ 5689984 h 6858000"/>
              <a:gd name="connsiteX461" fmla="*/ 0 w 7467600"/>
              <a:gd name="connsiteY461" fmla="*/ 5513472 h 6858000"/>
              <a:gd name="connsiteX462" fmla="*/ 174101 w 7467600"/>
              <a:gd name="connsiteY462" fmla="*/ 5620277 h 6858000"/>
              <a:gd name="connsiteX463" fmla="*/ 891800 w 7467600"/>
              <a:gd name="connsiteY463" fmla="*/ 6036935 h 6858000"/>
              <a:gd name="connsiteX464" fmla="*/ 1072219 w 7467600"/>
              <a:gd name="connsiteY464" fmla="*/ 6169443 h 6858000"/>
              <a:gd name="connsiteX465" fmla="*/ 1074117 w 7467600"/>
              <a:gd name="connsiteY465" fmla="*/ 6170301 h 6858000"/>
              <a:gd name="connsiteX466" fmla="*/ 1083114 w 7467600"/>
              <a:gd name="connsiteY466" fmla="*/ 6174131 h 6858000"/>
              <a:gd name="connsiteX467" fmla="*/ 1543010 w 7467600"/>
              <a:gd name="connsiteY467" fmla="*/ 6191140 h 6858000"/>
              <a:gd name="connsiteX468" fmla="*/ 1551080 w 7467600"/>
              <a:gd name="connsiteY468" fmla="*/ 6195006 h 6858000"/>
              <a:gd name="connsiteX469" fmla="*/ 2345443 w 7467600"/>
              <a:gd name="connsiteY469" fmla="*/ 5549882 h 6858000"/>
              <a:gd name="connsiteX470" fmla="*/ 1721499 w 7467600"/>
              <a:gd name="connsiteY470" fmla="*/ 5599969 h 6858000"/>
              <a:gd name="connsiteX471" fmla="*/ 767716 w 7467600"/>
              <a:gd name="connsiteY471" fmla="*/ 5472768 h 6858000"/>
              <a:gd name="connsiteX472" fmla="*/ 722147 w 7467600"/>
              <a:gd name="connsiteY472" fmla="*/ 5393091 h 6858000"/>
              <a:gd name="connsiteX473" fmla="*/ 1485552 w 7467600"/>
              <a:gd name="connsiteY473" fmla="*/ 5313202 h 6858000"/>
              <a:gd name="connsiteX474" fmla="*/ 2143004 w 7467600"/>
              <a:gd name="connsiteY474" fmla="*/ 5402420 h 6858000"/>
              <a:gd name="connsiteX475" fmla="*/ 1933391 w 7467600"/>
              <a:gd name="connsiteY475" fmla="*/ 5156971 h 6858000"/>
              <a:gd name="connsiteX476" fmla="*/ 1827118 w 7467600"/>
              <a:gd name="connsiteY476" fmla="*/ 4968410 h 6858000"/>
              <a:gd name="connsiteX477" fmla="*/ 1837349 w 7467600"/>
              <a:gd name="connsiteY477" fmla="*/ 4956357 h 6858000"/>
              <a:gd name="connsiteX478" fmla="*/ 2162835 w 7467600"/>
              <a:gd name="connsiteY478" fmla="*/ 5187853 h 6858000"/>
              <a:gd name="connsiteX479" fmla="*/ 2257167 w 7467600"/>
              <a:gd name="connsiteY479" fmla="*/ 5462123 h 6858000"/>
              <a:gd name="connsiteX480" fmla="*/ 2261598 w 7467600"/>
              <a:gd name="connsiteY480" fmla="*/ 5467998 h 6858000"/>
              <a:gd name="connsiteX481" fmla="*/ 2437177 w 7467600"/>
              <a:gd name="connsiteY481" fmla="*/ 5479608 h 6858000"/>
              <a:gd name="connsiteX482" fmla="*/ 2445247 w 7467600"/>
              <a:gd name="connsiteY482" fmla="*/ 5483476 h 6858000"/>
              <a:gd name="connsiteX483" fmla="*/ 2743626 w 7467600"/>
              <a:gd name="connsiteY483" fmla="*/ 5304819 h 6858000"/>
              <a:gd name="connsiteX484" fmla="*/ 3048102 w 7467600"/>
              <a:gd name="connsiteY484" fmla="*/ 5150595 h 6858000"/>
              <a:gd name="connsiteX485" fmla="*/ 1799414 w 7467600"/>
              <a:gd name="connsiteY485" fmla="*/ 4694732 h 6858000"/>
              <a:gd name="connsiteX486" fmla="*/ 1771735 w 7467600"/>
              <a:gd name="connsiteY486" fmla="*/ 4619929 h 6858000"/>
              <a:gd name="connsiteX487" fmla="*/ 3104273 w 7467600"/>
              <a:gd name="connsiteY487" fmla="*/ 5076159 h 6858000"/>
              <a:gd name="connsiteX488" fmla="*/ 3113245 w 7467600"/>
              <a:gd name="connsiteY488" fmla="*/ 5090705 h 6858000"/>
              <a:gd name="connsiteX489" fmla="*/ 3126294 w 7467600"/>
              <a:gd name="connsiteY489" fmla="*/ 5114400 h 6858000"/>
              <a:gd name="connsiteX490" fmla="*/ 3937433 w 7467600"/>
              <a:gd name="connsiteY490" fmla="*/ 4830473 h 6858000"/>
              <a:gd name="connsiteX491" fmla="*/ 3590475 w 7467600"/>
              <a:gd name="connsiteY491" fmla="*/ 4597974 h 6858000"/>
              <a:gd name="connsiteX492" fmla="*/ 3100264 w 7467600"/>
              <a:gd name="connsiteY492" fmla="*/ 4579845 h 6858000"/>
              <a:gd name="connsiteX493" fmla="*/ 2183576 w 7467600"/>
              <a:gd name="connsiteY493" fmla="*/ 4227150 h 6858000"/>
              <a:gd name="connsiteX494" fmla="*/ 2151029 w 7467600"/>
              <a:gd name="connsiteY494" fmla="*/ 4146947 h 6858000"/>
              <a:gd name="connsiteX495" fmla="*/ 3563434 w 7467600"/>
              <a:gd name="connsiteY495" fmla="*/ 4469115 h 6858000"/>
              <a:gd name="connsiteX496" fmla="*/ 3177952 w 7467600"/>
              <a:gd name="connsiteY496" fmla="*/ 3657386 h 6858000"/>
              <a:gd name="connsiteX497" fmla="*/ 3189263 w 7467600"/>
              <a:gd name="connsiteY497" fmla="*/ 3625726 h 6858000"/>
              <a:gd name="connsiteX498" fmla="*/ 3560912 w 7467600"/>
              <a:gd name="connsiteY498" fmla="*/ 4079863 h 6858000"/>
              <a:gd name="connsiteX499" fmla="*/ 3626636 w 7467600"/>
              <a:gd name="connsiteY499" fmla="*/ 4512230 h 6858000"/>
              <a:gd name="connsiteX500" fmla="*/ 3653088 w 7467600"/>
              <a:gd name="connsiteY500" fmla="*/ 4521417 h 6858000"/>
              <a:gd name="connsiteX501" fmla="*/ 3988128 w 7467600"/>
              <a:gd name="connsiteY501" fmla="*/ 4817267 h 6858000"/>
              <a:gd name="connsiteX502" fmla="*/ 4830582 w 7467600"/>
              <a:gd name="connsiteY502" fmla="*/ 4676000 h 6858000"/>
              <a:gd name="connsiteX503" fmla="*/ 4830100 w 7467600"/>
              <a:gd name="connsiteY503" fmla="*/ 4675554 h 6858000"/>
              <a:gd name="connsiteX504" fmla="*/ 4036318 w 7467600"/>
              <a:gd name="connsiteY504" fmla="*/ 4147013 h 6858000"/>
              <a:gd name="connsiteX505" fmla="*/ 3432098 w 7467600"/>
              <a:gd name="connsiteY505" fmla="*/ 3537312 h 6858000"/>
              <a:gd name="connsiteX506" fmla="*/ 3446761 w 7467600"/>
              <a:gd name="connsiteY506" fmla="*/ 3461278 h 6858000"/>
              <a:gd name="connsiteX507" fmla="*/ 4419733 w 7467600"/>
              <a:gd name="connsiteY507" fmla="*/ 3963555 h 6858000"/>
              <a:gd name="connsiteX508" fmla="*/ 4781371 w 7467600"/>
              <a:gd name="connsiteY508" fmla="*/ 4458604 h 6858000"/>
              <a:gd name="connsiteX509" fmla="*/ 4780440 w 7467600"/>
              <a:gd name="connsiteY509" fmla="*/ 4470290 h 6858000"/>
              <a:gd name="connsiteX510" fmla="*/ 4898954 w 7467600"/>
              <a:gd name="connsiteY510" fmla="*/ 4662092 h 6858000"/>
              <a:gd name="connsiteX511" fmla="*/ 4900699 w 7467600"/>
              <a:gd name="connsiteY511" fmla="*/ 4670867 h 6858000"/>
              <a:gd name="connsiteX512" fmla="*/ 5714511 w 7467600"/>
              <a:gd name="connsiteY512" fmla="*/ 4663483 h 6858000"/>
              <a:gd name="connsiteX513" fmla="*/ 5464793 w 7467600"/>
              <a:gd name="connsiteY513" fmla="*/ 4393556 h 6858000"/>
              <a:gd name="connsiteX514" fmla="*/ 5461897 w 7467600"/>
              <a:gd name="connsiteY514" fmla="*/ 4390879 h 6858000"/>
              <a:gd name="connsiteX515" fmla="*/ 4294126 w 7467600"/>
              <a:gd name="connsiteY515" fmla="*/ 3303048 h 6858000"/>
              <a:gd name="connsiteX516" fmla="*/ 4305321 w 7467600"/>
              <a:gd name="connsiteY516" fmla="*/ 3256953 h 6858000"/>
              <a:gd name="connsiteX517" fmla="*/ 4949299 w 7467600"/>
              <a:gd name="connsiteY517" fmla="*/ 3766336 h 6858000"/>
              <a:gd name="connsiteX518" fmla="*/ 5291452 w 7467600"/>
              <a:gd name="connsiteY518" fmla="*/ 4076801 h 6858000"/>
              <a:gd name="connsiteX519" fmla="*/ 5434998 w 7467600"/>
              <a:gd name="connsiteY519" fmla="*/ 4254100 h 6858000"/>
              <a:gd name="connsiteX520" fmla="*/ 5351015 w 7467600"/>
              <a:gd name="connsiteY520" fmla="*/ 3760989 h 6858000"/>
              <a:gd name="connsiteX521" fmla="*/ 5413780 w 7467600"/>
              <a:gd name="connsiteY521" fmla="*/ 2966265 h 6858000"/>
              <a:gd name="connsiteX522" fmla="*/ 5425627 w 7467600"/>
              <a:gd name="connsiteY522" fmla="*/ 2954192 h 6858000"/>
              <a:gd name="connsiteX523" fmla="*/ 6604735 w 7467600"/>
              <a:gd name="connsiteY523" fmla="*/ 2041381 h 6858000"/>
              <a:gd name="connsiteX524" fmla="*/ 7204487 w 7467600"/>
              <a:gd name="connsiteY524" fmla="*/ 2742112 h 6858000"/>
              <a:gd name="connsiteX525" fmla="*/ 7131592 w 7467600"/>
              <a:gd name="connsiteY525" fmla="*/ 2672096 h 6858000"/>
              <a:gd name="connsiteX526" fmla="*/ 6996344 w 7467600"/>
              <a:gd name="connsiteY526" fmla="*/ 2518310 h 6858000"/>
              <a:gd name="connsiteX527" fmla="*/ 6735495 w 7467600"/>
              <a:gd name="connsiteY527" fmla="*/ 2196890 h 6858000"/>
              <a:gd name="connsiteX528" fmla="*/ 6721901 w 7467600"/>
              <a:gd name="connsiteY528" fmla="*/ 2179274 h 6858000"/>
              <a:gd name="connsiteX529" fmla="*/ 6604735 w 7467600"/>
              <a:gd name="connsiteY529" fmla="*/ 2041381 h 6858000"/>
              <a:gd name="connsiteX530" fmla="*/ 6591670 w 7467600"/>
              <a:gd name="connsiteY530" fmla="*/ 1988277 h 6858000"/>
              <a:gd name="connsiteX531" fmla="*/ 6747349 w 7467600"/>
              <a:gd name="connsiteY531" fmla="*/ 2160069 h 6858000"/>
              <a:gd name="connsiteX532" fmla="*/ 6760943 w 7467600"/>
              <a:gd name="connsiteY532" fmla="*/ 2177686 h 6858000"/>
              <a:gd name="connsiteX533" fmla="*/ 7021065 w 7467600"/>
              <a:gd name="connsiteY533" fmla="*/ 2498102 h 6858000"/>
              <a:gd name="connsiteX534" fmla="*/ 7155223 w 7467600"/>
              <a:gd name="connsiteY534" fmla="*/ 2650386 h 6858000"/>
              <a:gd name="connsiteX535" fmla="*/ 7203167 w 7467600"/>
              <a:gd name="connsiteY535" fmla="*/ 2697288 h 6858000"/>
              <a:gd name="connsiteX536" fmla="*/ 6937703 w 7467600"/>
              <a:gd name="connsiteY536" fmla="*/ 2321981 h 6858000"/>
              <a:gd name="connsiteX537" fmla="*/ 6591670 w 7467600"/>
              <a:gd name="connsiteY537" fmla="*/ 1988277 h 6858000"/>
              <a:gd name="connsiteX538" fmla="*/ 5798671 w 7467600"/>
              <a:gd name="connsiteY538" fmla="*/ 1981601 h 6858000"/>
              <a:gd name="connsiteX539" fmla="*/ 5754709 w 7467600"/>
              <a:gd name="connsiteY539" fmla="*/ 2071454 h 6858000"/>
              <a:gd name="connsiteX540" fmla="*/ 5763044 w 7467600"/>
              <a:gd name="connsiteY540" fmla="*/ 2842206 h 6858000"/>
              <a:gd name="connsiteX541" fmla="*/ 5764974 w 7467600"/>
              <a:gd name="connsiteY541" fmla="*/ 2799609 h 6858000"/>
              <a:gd name="connsiteX542" fmla="*/ 5767665 w 7467600"/>
              <a:gd name="connsiteY542" fmla="*/ 2666409 h 6858000"/>
              <a:gd name="connsiteX543" fmla="*/ 5763055 w 7467600"/>
              <a:gd name="connsiteY543" fmla="*/ 2579705 h 6858000"/>
              <a:gd name="connsiteX544" fmla="*/ 5758079 w 7467600"/>
              <a:gd name="connsiteY544" fmla="*/ 2492508 h 6858000"/>
              <a:gd name="connsiteX545" fmla="*/ 5779325 w 7467600"/>
              <a:gd name="connsiteY545" fmla="*/ 2197069 h 6858000"/>
              <a:gd name="connsiteX546" fmla="*/ 5798671 w 7467600"/>
              <a:gd name="connsiteY546" fmla="*/ 1981601 h 6858000"/>
              <a:gd name="connsiteX547" fmla="*/ 5829202 w 7467600"/>
              <a:gd name="connsiteY547" fmla="*/ 1971679 h 6858000"/>
              <a:gd name="connsiteX548" fmla="*/ 5809558 w 7467600"/>
              <a:gd name="connsiteY548" fmla="*/ 2198043 h 6858000"/>
              <a:gd name="connsiteX549" fmla="*/ 5788653 w 7467600"/>
              <a:gd name="connsiteY549" fmla="*/ 2489430 h 6858000"/>
              <a:gd name="connsiteX550" fmla="*/ 5793439 w 7467600"/>
              <a:gd name="connsiteY550" fmla="*/ 2575235 h 6858000"/>
              <a:gd name="connsiteX551" fmla="*/ 5796837 w 7467600"/>
              <a:gd name="connsiteY551" fmla="*/ 2637633 h 6858000"/>
              <a:gd name="connsiteX552" fmla="*/ 5818614 w 7467600"/>
              <a:gd name="connsiteY552" fmla="*/ 2473055 h 6858000"/>
              <a:gd name="connsiteX553" fmla="*/ 5829202 w 7467600"/>
              <a:gd name="connsiteY553" fmla="*/ 1971679 h 6858000"/>
              <a:gd name="connsiteX554" fmla="*/ 5911389 w 7467600"/>
              <a:gd name="connsiteY554" fmla="*/ 1898371 h 6858000"/>
              <a:gd name="connsiteX555" fmla="*/ 6237627 w 7467600"/>
              <a:gd name="connsiteY555" fmla="*/ 2231921 h 6858000"/>
              <a:gd name="connsiteX556" fmla="*/ 5911389 w 7467600"/>
              <a:gd name="connsiteY556" fmla="*/ 1898371 h 6858000"/>
              <a:gd name="connsiteX557" fmla="*/ 6944437 w 7467600"/>
              <a:gd name="connsiteY557" fmla="*/ 1575402 h 6858000"/>
              <a:gd name="connsiteX558" fmla="*/ 6304730 w 7467600"/>
              <a:gd name="connsiteY558" fmla="*/ 1766654 h 6858000"/>
              <a:gd name="connsiteX559" fmla="*/ 6944437 w 7467600"/>
              <a:gd name="connsiteY559" fmla="*/ 1575402 h 6858000"/>
              <a:gd name="connsiteX560" fmla="*/ 7019523 w 7467600"/>
              <a:gd name="connsiteY560" fmla="*/ 1519450 h 6858000"/>
              <a:gd name="connsiteX561" fmla="*/ 6298091 w 7467600"/>
              <a:gd name="connsiteY561" fmla="*/ 1737122 h 6858000"/>
              <a:gd name="connsiteX562" fmla="*/ 7019523 w 7467600"/>
              <a:gd name="connsiteY562" fmla="*/ 1519450 h 6858000"/>
              <a:gd name="connsiteX563" fmla="*/ 2399523 w 7467600"/>
              <a:gd name="connsiteY563" fmla="*/ 1428234 h 6858000"/>
              <a:gd name="connsiteX564" fmla="*/ 2224982 w 7467600"/>
              <a:gd name="connsiteY564" fmla="*/ 1826201 h 6858000"/>
              <a:gd name="connsiteX565" fmla="*/ 2096099 w 7467600"/>
              <a:gd name="connsiteY565" fmla="*/ 2345900 h 6858000"/>
              <a:gd name="connsiteX566" fmla="*/ 2283317 w 7467600"/>
              <a:gd name="connsiteY566" fmla="*/ 1796925 h 6858000"/>
              <a:gd name="connsiteX567" fmla="*/ 2399523 w 7467600"/>
              <a:gd name="connsiteY567" fmla="*/ 1428234 h 6858000"/>
              <a:gd name="connsiteX568" fmla="*/ 2448558 w 7467600"/>
              <a:gd name="connsiteY568" fmla="*/ 1373435 h 6858000"/>
              <a:gd name="connsiteX569" fmla="*/ 2312521 w 7467600"/>
              <a:gd name="connsiteY569" fmla="*/ 1806140 h 6858000"/>
              <a:gd name="connsiteX570" fmla="*/ 2127533 w 7467600"/>
              <a:gd name="connsiteY570" fmla="*/ 2348380 h 6858000"/>
              <a:gd name="connsiteX571" fmla="*/ 2358080 w 7467600"/>
              <a:gd name="connsiteY571" fmla="*/ 1866134 h 6858000"/>
              <a:gd name="connsiteX572" fmla="*/ 2407436 w 7467600"/>
              <a:gd name="connsiteY572" fmla="*/ 1651070 h 6858000"/>
              <a:gd name="connsiteX573" fmla="*/ 2448558 w 7467600"/>
              <a:gd name="connsiteY573" fmla="*/ 1373435 h 6858000"/>
              <a:gd name="connsiteX574" fmla="*/ 278707 w 7467600"/>
              <a:gd name="connsiteY574" fmla="*/ 1352270 h 6858000"/>
              <a:gd name="connsiteX575" fmla="*/ 321570 w 7467600"/>
              <a:gd name="connsiteY575" fmla="*/ 1861610 h 6858000"/>
              <a:gd name="connsiteX576" fmla="*/ 294281 w 7467600"/>
              <a:gd name="connsiteY576" fmla="*/ 1440658 h 6858000"/>
              <a:gd name="connsiteX577" fmla="*/ 278707 w 7467600"/>
              <a:gd name="connsiteY577" fmla="*/ 1352270 h 6858000"/>
              <a:gd name="connsiteX578" fmla="*/ 1423821 w 7467600"/>
              <a:gd name="connsiteY578" fmla="*/ 1351958 h 6858000"/>
              <a:gd name="connsiteX579" fmla="*/ 1638521 w 7467600"/>
              <a:gd name="connsiteY579" fmla="*/ 1908470 h 6858000"/>
              <a:gd name="connsiteX580" fmla="*/ 1754199 w 7467600"/>
              <a:gd name="connsiteY580" fmla="*/ 2149284 h 6858000"/>
              <a:gd name="connsiteX581" fmla="*/ 1908359 w 7467600"/>
              <a:gd name="connsiteY581" fmla="*/ 2364988 h 6858000"/>
              <a:gd name="connsiteX582" fmla="*/ 1647661 w 7467600"/>
              <a:gd name="connsiteY582" fmla="*/ 1825945 h 6858000"/>
              <a:gd name="connsiteX583" fmla="*/ 1423821 w 7467600"/>
              <a:gd name="connsiteY583" fmla="*/ 1351958 h 6858000"/>
              <a:gd name="connsiteX584" fmla="*/ 1431890 w 7467600"/>
              <a:gd name="connsiteY584" fmla="*/ 1306475 h 6858000"/>
              <a:gd name="connsiteX585" fmla="*/ 1507597 w 7467600"/>
              <a:gd name="connsiteY585" fmla="*/ 1446132 h 6858000"/>
              <a:gd name="connsiteX586" fmla="*/ 1674586 w 7467600"/>
              <a:gd name="connsiteY586" fmla="*/ 1813832 h 6858000"/>
              <a:gd name="connsiteX587" fmla="*/ 1815950 w 7467600"/>
              <a:gd name="connsiteY587" fmla="*/ 2128564 h 6858000"/>
              <a:gd name="connsiteX588" fmla="*/ 1984242 w 7467600"/>
              <a:gd name="connsiteY588" fmla="*/ 2430829 h 6858000"/>
              <a:gd name="connsiteX589" fmla="*/ 2014023 w 7467600"/>
              <a:gd name="connsiteY589" fmla="*/ 2450995 h 6858000"/>
              <a:gd name="connsiteX590" fmla="*/ 1747337 w 7467600"/>
              <a:gd name="connsiteY590" fmla="*/ 1855264 h 6858000"/>
              <a:gd name="connsiteX591" fmla="*/ 1533749 w 7467600"/>
              <a:gd name="connsiteY591" fmla="*/ 1478656 h 6858000"/>
              <a:gd name="connsiteX592" fmla="*/ 1431890 w 7467600"/>
              <a:gd name="connsiteY592" fmla="*/ 1306475 h 6858000"/>
              <a:gd name="connsiteX593" fmla="*/ 5052692 w 7467600"/>
              <a:gd name="connsiteY593" fmla="*/ 1292994 h 6858000"/>
              <a:gd name="connsiteX594" fmla="*/ 5200661 w 7467600"/>
              <a:gd name="connsiteY594" fmla="*/ 1635186 h 6858000"/>
              <a:gd name="connsiteX595" fmla="*/ 5297138 w 7467600"/>
              <a:gd name="connsiteY595" fmla="*/ 1906351 h 6858000"/>
              <a:gd name="connsiteX596" fmla="*/ 5052692 w 7467600"/>
              <a:gd name="connsiteY596" fmla="*/ 1292994 h 6858000"/>
              <a:gd name="connsiteX597" fmla="*/ 5009948 w 7467600"/>
              <a:gd name="connsiteY597" fmla="*/ 1273619 h 6858000"/>
              <a:gd name="connsiteX598" fmla="*/ 5121777 w 7467600"/>
              <a:gd name="connsiteY598" fmla="*/ 1654213 h 6858000"/>
              <a:gd name="connsiteX599" fmla="*/ 5293545 w 7467600"/>
              <a:gd name="connsiteY599" fmla="*/ 2072247 h 6858000"/>
              <a:gd name="connsiteX600" fmla="*/ 5294042 w 7467600"/>
              <a:gd name="connsiteY600" fmla="*/ 2065019 h 6858000"/>
              <a:gd name="connsiteX601" fmla="*/ 5171936 w 7467600"/>
              <a:gd name="connsiteY601" fmla="*/ 1647613 h 6858000"/>
              <a:gd name="connsiteX602" fmla="*/ 5009948 w 7467600"/>
              <a:gd name="connsiteY602" fmla="*/ 1273619 h 6858000"/>
              <a:gd name="connsiteX603" fmla="*/ 655236 w 7467600"/>
              <a:gd name="connsiteY603" fmla="*/ 1268632 h 6858000"/>
              <a:gd name="connsiteX604" fmla="*/ 839521 w 7467600"/>
              <a:gd name="connsiteY604" fmla="*/ 1685315 h 6858000"/>
              <a:gd name="connsiteX605" fmla="*/ 1109416 w 7467600"/>
              <a:gd name="connsiteY605" fmla="*/ 2061663 h 6858000"/>
              <a:gd name="connsiteX606" fmla="*/ 1298300 w 7467600"/>
              <a:gd name="connsiteY606" fmla="*/ 2247742 h 6858000"/>
              <a:gd name="connsiteX607" fmla="*/ 1125871 w 7467600"/>
              <a:gd name="connsiteY607" fmla="*/ 1989513 h 6858000"/>
              <a:gd name="connsiteX608" fmla="*/ 981574 w 7467600"/>
              <a:gd name="connsiteY608" fmla="*/ 1783157 h 6858000"/>
              <a:gd name="connsiteX609" fmla="*/ 922198 w 7467600"/>
              <a:gd name="connsiteY609" fmla="*/ 1677437 h 6858000"/>
              <a:gd name="connsiteX610" fmla="*/ 869293 w 7467600"/>
              <a:gd name="connsiteY610" fmla="*/ 1583214 h 6858000"/>
              <a:gd name="connsiteX611" fmla="*/ 751431 w 7467600"/>
              <a:gd name="connsiteY611" fmla="*/ 1405731 h 6858000"/>
              <a:gd name="connsiteX612" fmla="*/ 655236 w 7467600"/>
              <a:gd name="connsiteY612" fmla="*/ 1268632 h 6858000"/>
              <a:gd name="connsiteX613" fmla="*/ 6516292 w 7467600"/>
              <a:gd name="connsiteY613" fmla="*/ 1263064 h 6858000"/>
              <a:gd name="connsiteX614" fmla="*/ 5736320 w 7467600"/>
              <a:gd name="connsiteY614" fmla="*/ 1501803 h 6858000"/>
              <a:gd name="connsiteX615" fmla="*/ 6516292 w 7467600"/>
              <a:gd name="connsiteY615" fmla="*/ 1263064 h 6858000"/>
              <a:gd name="connsiteX616" fmla="*/ 291466 w 7467600"/>
              <a:gd name="connsiteY616" fmla="*/ 1250369 h 6858000"/>
              <a:gd name="connsiteX617" fmla="*/ 323180 w 7467600"/>
              <a:gd name="connsiteY617" fmla="*/ 1435283 h 6858000"/>
              <a:gd name="connsiteX618" fmla="*/ 349381 w 7467600"/>
              <a:gd name="connsiteY618" fmla="*/ 1875041 h 6858000"/>
              <a:gd name="connsiteX619" fmla="*/ 374363 w 7467600"/>
              <a:gd name="connsiteY619" fmla="*/ 1506494 h 6858000"/>
              <a:gd name="connsiteX620" fmla="*/ 302168 w 7467600"/>
              <a:gd name="connsiteY620" fmla="*/ 1274495 h 6858000"/>
              <a:gd name="connsiteX621" fmla="*/ 291466 w 7467600"/>
              <a:gd name="connsiteY621" fmla="*/ 1250369 h 6858000"/>
              <a:gd name="connsiteX622" fmla="*/ 678222 w 7467600"/>
              <a:gd name="connsiteY622" fmla="*/ 1248670 h 6858000"/>
              <a:gd name="connsiteX623" fmla="*/ 775536 w 7467600"/>
              <a:gd name="connsiteY623" fmla="*/ 1388015 h 6858000"/>
              <a:gd name="connsiteX624" fmla="*/ 894529 w 7467600"/>
              <a:gd name="connsiteY624" fmla="*/ 1567739 h 6858000"/>
              <a:gd name="connsiteX625" fmla="*/ 948000 w 7467600"/>
              <a:gd name="connsiteY625" fmla="*/ 1663088 h 6858000"/>
              <a:gd name="connsiteX626" fmla="*/ 1006812 w 7467600"/>
              <a:gd name="connsiteY626" fmla="*/ 1767683 h 6858000"/>
              <a:gd name="connsiteX627" fmla="*/ 1149133 w 7467600"/>
              <a:gd name="connsiteY627" fmla="*/ 1971513 h 6858000"/>
              <a:gd name="connsiteX628" fmla="*/ 1333952 w 7467600"/>
              <a:gd name="connsiteY628" fmla="*/ 2251620 h 6858000"/>
              <a:gd name="connsiteX629" fmla="*/ 1337329 w 7467600"/>
              <a:gd name="connsiteY629" fmla="*/ 2258350 h 6858000"/>
              <a:gd name="connsiteX630" fmla="*/ 1014726 w 7467600"/>
              <a:gd name="connsiteY630" fmla="*/ 1615556 h 6858000"/>
              <a:gd name="connsiteX631" fmla="*/ 678222 w 7467600"/>
              <a:gd name="connsiteY631" fmla="*/ 1248670 h 6858000"/>
              <a:gd name="connsiteX632" fmla="*/ 6691602 w 7467600"/>
              <a:gd name="connsiteY632" fmla="*/ 1140573 h 6858000"/>
              <a:gd name="connsiteX633" fmla="*/ 6571100 w 7467600"/>
              <a:gd name="connsiteY633" fmla="*/ 1183662 h 6858000"/>
              <a:gd name="connsiteX634" fmla="*/ 6241687 w 7467600"/>
              <a:gd name="connsiteY634" fmla="*/ 1257600 h 6858000"/>
              <a:gd name="connsiteX635" fmla="*/ 5693009 w 7467600"/>
              <a:gd name="connsiteY635" fmla="*/ 1478256 h 6858000"/>
              <a:gd name="connsiteX636" fmla="*/ 6548420 w 7467600"/>
              <a:gd name="connsiteY636" fmla="*/ 1214599 h 6858000"/>
              <a:gd name="connsiteX637" fmla="*/ 6605473 w 7467600"/>
              <a:gd name="connsiteY637" fmla="*/ 1184686 h 6858000"/>
              <a:gd name="connsiteX638" fmla="*/ 6691602 w 7467600"/>
              <a:gd name="connsiteY638" fmla="*/ 1140573 h 6858000"/>
              <a:gd name="connsiteX639" fmla="*/ 4002475 w 7467600"/>
              <a:gd name="connsiteY639" fmla="*/ 1037802 h 6858000"/>
              <a:gd name="connsiteX640" fmla="*/ 4000324 w 7467600"/>
              <a:gd name="connsiteY640" fmla="*/ 1039362 h 6858000"/>
              <a:gd name="connsiteX641" fmla="*/ 4002862 w 7467600"/>
              <a:gd name="connsiteY641" fmla="*/ 1042866 h 6858000"/>
              <a:gd name="connsiteX642" fmla="*/ 4002475 w 7467600"/>
              <a:gd name="connsiteY642" fmla="*/ 1037802 h 6858000"/>
              <a:gd name="connsiteX643" fmla="*/ 506322 w 7467600"/>
              <a:gd name="connsiteY643" fmla="*/ 1020997 h 6858000"/>
              <a:gd name="connsiteX644" fmla="*/ 533068 w 7467600"/>
              <a:gd name="connsiteY644" fmla="*/ 1029409 h 6858000"/>
              <a:gd name="connsiteX645" fmla="*/ 1232525 w 7467600"/>
              <a:gd name="connsiteY645" fmla="*/ 1804675 h 6858000"/>
              <a:gd name="connsiteX646" fmla="*/ 1388858 w 7467600"/>
              <a:gd name="connsiteY646" fmla="*/ 2368011 h 6858000"/>
              <a:gd name="connsiteX647" fmla="*/ 1384098 w 7467600"/>
              <a:gd name="connsiteY647" fmla="*/ 2378125 h 6858000"/>
              <a:gd name="connsiteX648" fmla="*/ 1425393 w 7467600"/>
              <a:gd name="connsiteY648" fmla="*/ 2589124 h 6858000"/>
              <a:gd name="connsiteX649" fmla="*/ 1424001 w 7467600"/>
              <a:gd name="connsiteY649" fmla="*/ 2597541 h 6858000"/>
              <a:gd name="connsiteX650" fmla="*/ 2152729 w 7467600"/>
              <a:gd name="connsiteY650" fmla="*/ 2864487 h 6858000"/>
              <a:gd name="connsiteX651" fmla="*/ 2020609 w 7467600"/>
              <a:gd name="connsiteY651" fmla="*/ 2539671 h 6858000"/>
              <a:gd name="connsiteX652" fmla="*/ 2018920 w 7467600"/>
              <a:gd name="connsiteY652" fmla="*/ 2536309 h 6858000"/>
              <a:gd name="connsiteX653" fmla="*/ 1342441 w 7467600"/>
              <a:gd name="connsiteY653" fmla="*/ 1173017 h 6858000"/>
              <a:gd name="connsiteX654" fmla="*/ 1367925 w 7467600"/>
              <a:gd name="connsiteY654" fmla="*/ 1135648 h 6858000"/>
              <a:gd name="connsiteX655" fmla="*/ 1771401 w 7467600"/>
              <a:gd name="connsiteY655" fmla="*/ 1806673 h 6858000"/>
              <a:gd name="connsiteX656" fmla="*/ 1972385 w 7467600"/>
              <a:gd name="connsiteY656" fmla="*/ 2198735 h 6858000"/>
              <a:gd name="connsiteX657" fmla="*/ 2040892 w 7467600"/>
              <a:gd name="connsiteY657" fmla="*/ 2405205 h 6858000"/>
              <a:gd name="connsiteX658" fmla="*/ 2131689 w 7467600"/>
              <a:gd name="connsiteY658" fmla="*/ 1936926 h 6858000"/>
              <a:gd name="connsiteX659" fmla="*/ 2454820 w 7467600"/>
              <a:gd name="connsiteY659" fmla="*/ 1248808 h 6858000"/>
              <a:gd name="connsiteX660" fmla="*/ 2492512 w 7467600"/>
              <a:gd name="connsiteY660" fmla="*/ 1302920 h 6858000"/>
              <a:gd name="connsiteX661" fmla="*/ 2081216 w 7467600"/>
              <a:gd name="connsiteY661" fmla="*/ 2527513 h 6858000"/>
              <a:gd name="connsiteX662" fmla="*/ 2081211 w 7467600"/>
              <a:gd name="connsiteY662" fmla="*/ 2528916 h 6858000"/>
              <a:gd name="connsiteX663" fmla="*/ 2199067 w 7467600"/>
              <a:gd name="connsiteY663" fmla="*/ 2884061 h 6858000"/>
              <a:gd name="connsiteX664" fmla="*/ 3192586 w 7467600"/>
              <a:gd name="connsiteY664" fmla="*/ 3411496 h 6858000"/>
              <a:gd name="connsiteX665" fmla="*/ 3182620 w 7467600"/>
              <a:gd name="connsiteY665" fmla="*/ 3483279 h 6858000"/>
              <a:gd name="connsiteX666" fmla="*/ 2435119 w 7467600"/>
              <a:gd name="connsiteY666" fmla="*/ 3080173 h 6858000"/>
              <a:gd name="connsiteX667" fmla="*/ 2410152 w 7467600"/>
              <a:gd name="connsiteY667" fmla="*/ 3063751 h 6858000"/>
              <a:gd name="connsiteX668" fmla="*/ 2408099 w 7467600"/>
              <a:gd name="connsiteY668" fmla="*/ 3064403 h 6858000"/>
              <a:gd name="connsiteX669" fmla="*/ 2407218 w 7467600"/>
              <a:gd name="connsiteY669" fmla="*/ 3070324 h 6858000"/>
              <a:gd name="connsiteX670" fmla="*/ 2380138 w 7467600"/>
              <a:gd name="connsiteY670" fmla="*/ 3099341 h 6858000"/>
              <a:gd name="connsiteX671" fmla="*/ 1765923 w 7467600"/>
              <a:gd name="connsiteY671" fmla="*/ 3581043 h 6858000"/>
              <a:gd name="connsiteX672" fmla="*/ 1702258 w 7467600"/>
              <a:gd name="connsiteY672" fmla="*/ 3612286 h 6858000"/>
              <a:gd name="connsiteX673" fmla="*/ 1538370 w 7467600"/>
              <a:gd name="connsiteY673" fmla="*/ 3811804 h 6858000"/>
              <a:gd name="connsiteX674" fmla="*/ 542867 w 7467600"/>
              <a:gd name="connsiteY674" fmla="*/ 4944092 h 6858000"/>
              <a:gd name="connsiteX675" fmla="*/ 515800 w 7467600"/>
              <a:gd name="connsiteY675" fmla="*/ 4862180 h 6858000"/>
              <a:gd name="connsiteX676" fmla="*/ 909145 w 7467600"/>
              <a:gd name="connsiteY676" fmla="*/ 4199225 h 6858000"/>
              <a:gd name="connsiteX677" fmla="*/ 1214067 w 7467600"/>
              <a:gd name="connsiteY677" fmla="*/ 3908561 h 6858000"/>
              <a:gd name="connsiteX678" fmla="*/ 640967 w 7467600"/>
              <a:gd name="connsiteY678" fmla="*/ 4105601 h 6858000"/>
              <a:gd name="connsiteX679" fmla="*/ 112563 w 7467600"/>
              <a:gd name="connsiteY679" fmla="*/ 4396952 h 6858000"/>
              <a:gd name="connsiteX680" fmla="*/ 0 w 7467600"/>
              <a:gd name="connsiteY680" fmla="*/ 4466006 h 6858000"/>
              <a:gd name="connsiteX681" fmla="*/ 0 w 7467600"/>
              <a:gd name="connsiteY681" fmla="*/ 4233763 h 6858000"/>
              <a:gd name="connsiteX682" fmla="*/ 36881 w 7467600"/>
              <a:gd name="connsiteY682" fmla="*/ 4200118 h 6858000"/>
              <a:gd name="connsiteX683" fmla="*/ 910534 w 7467600"/>
              <a:gd name="connsiteY683" fmla="*/ 3629753 h 6858000"/>
              <a:gd name="connsiteX684" fmla="*/ 1578717 w 7467600"/>
              <a:gd name="connsiteY684" fmla="*/ 3575982 h 6858000"/>
              <a:gd name="connsiteX685" fmla="*/ 2338780 w 7467600"/>
              <a:gd name="connsiteY685" fmla="*/ 3033725 h 6858000"/>
              <a:gd name="connsiteX686" fmla="*/ 1807991 w 7467600"/>
              <a:gd name="connsiteY686" fmla="*/ 2807184 h 6858000"/>
              <a:gd name="connsiteX687" fmla="*/ 1416358 w 7467600"/>
              <a:gd name="connsiteY687" fmla="*/ 3112571 h 6858000"/>
              <a:gd name="connsiteX688" fmla="*/ 939066 w 7467600"/>
              <a:gd name="connsiteY688" fmla="*/ 3378798 h 6858000"/>
              <a:gd name="connsiteX689" fmla="*/ 115099 w 7467600"/>
              <a:gd name="connsiteY689" fmla="*/ 3607650 h 6858000"/>
              <a:gd name="connsiteX690" fmla="*/ 97284 w 7467600"/>
              <a:gd name="connsiteY690" fmla="*/ 3520393 h 6858000"/>
              <a:gd name="connsiteX691" fmla="*/ 922050 w 7467600"/>
              <a:gd name="connsiteY691" fmla="*/ 3074867 h 6858000"/>
              <a:gd name="connsiteX692" fmla="*/ 1405265 w 7467600"/>
              <a:gd name="connsiteY692" fmla="*/ 3016319 h 6858000"/>
              <a:gd name="connsiteX693" fmla="*/ 1407512 w 7467600"/>
              <a:gd name="connsiteY693" fmla="*/ 3018001 h 6858000"/>
              <a:gd name="connsiteX694" fmla="*/ 1726266 w 7467600"/>
              <a:gd name="connsiteY694" fmla="*/ 2777274 h 6858000"/>
              <a:gd name="connsiteX695" fmla="*/ 625390 w 7467600"/>
              <a:gd name="connsiteY695" fmla="*/ 2514541 h 6858000"/>
              <a:gd name="connsiteX696" fmla="*/ 619799 w 7467600"/>
              <a:gd name="connsiteY696" fmla="*/ 2527180 h 6858000"/>
              <a:gd name="connsiteX697" fmla="*/ 310030 w 7467600"/>
              <a:gd name="connsiteY697" fmla="*/ 2771818 h 6858000"/>
              <a:gd name="connsiteX698" fmla="*/ 173877 w 7467600"/>
              <a:gd name="connsiteY698" fmla="*/ 2937056 h 6858000"/>
              <a:gd name="connsiteX699" fmla="*/ 77889 w 7467600"/>
              <a:gd name="connsiteY699" fmla="*/ 3138440 h 6858000"/>
              <a:gd name="connsiteX700" fmla="*/ 0 w 7467600"/>
              <a:gd name="connsiteY700" fmla="*/ 3271395 h 6858000"/>
              <a:gd name="connsiteX701" fmla="*/ 0 w 7467600"/>
              <a:gd name="connsiteY701" fmla="*/ 3153002 h 6858000"/>
              <a:gd name="connsiteX702" fmla="*/ 2386 w 7467600"/>
              <a:gd name="connsiteY702" fmla="*/ 3149203 h 6858000"/>
              <a:gd name="connsiteX703" fmla="*/ 89753 w 7467600"/>
              <a:gd name="connsiteY703" fmla="*/ 2987702 h 6858000"/>
              <a:gd name="connsiteX704" fmla="*/ 76869 w 7467600"/>
              <a:gd name="connsiteY704" fmla="*/ 3005404 h 6858000"/>
              <a:gd name="connsiteX705" fmla="*/ 32049 w 7467600"/>
              <a:gd name="connsiteY705" fmla="*/ 3065814 h 6858000"/>
              <a:gd name="connsiteX706" fmla="*/ 0 w 7467600"/>
              <a:gd name="connsiteY706" fmla="*/ 3108744 h 6858000"/>
              <a:gd name="connsiteX707" fmla="*/ 0 w 7467600"/>
              <a:gd name="connsiteY707" fmla="*/ 3058059 h 6858000"/>
              <a:gd name="connsiteX708" fmla="*/ 7610 w 7467600"/>
              <a:gd name="connsiteY708" fmla="*/ 3047889 h 6858000"/>
              <a:gd name="connsiteX709" fmla="*/ 52419 w 7467600"/>
              <a:gd name="connsiteY709" fmla="*/ 2987479 h 6858000"/>
              <a:gd name="connsiteX710" fmla="*/ 59142 w 7467600"/>
              <a:gd name="connsiteY710" fmla="*/ 2978488 h 6858000"/>
              <a:gd name="connsiteX711" fmla="*/ 0 w 7467600"/>
              <a:gd name="connsiteY711" fmla="*/ 3015334 h 6858000"/>
              <a:gd name="connsiteX712" fmla="*/ 0 w 7467600"/>
              <a:gd name="connsiteY712" fmla="*/ 2914286 h 6858000"/>
              <a:gd name="connsiteX713" fmla="*/ 36383 w 7467600"/>
              <a:gd name="connsiteY713" fmla="*/ 2901128 h 6858000"/>
              <a:gd name="connsiteX714" fmla="*/ 156329 w 7467600"/>
              <a:gd name="connsiteY714" fmla="*/ 2840533 h 6858000"/>
              <a:gd name="connsiteX715" fmla="*/ 358355 w 7467600"/>
              <a:gd name="connsiteY715" fmla="*/ 2620471 h 6858000"/>
              <a:gd name="connsiteX716" fmla="*/ 510577 w 7467600"/>
              <a:gd name="connsiteY716" fmla="*/ 2501244 h 6858000"/>
              <a:gd name="connsiteX717" fmla="*/ 211967 w 7467600"/>
              <a:gd name="connsiteY717" fmla="*/ 2479171 h 6858000"/>
              <a:gd name="connsiteX718" fmla="*/ 0 w 7467600"/>
              <a:gd name="connsiteY718" fmla="*/ 2476398 h 6858000"/>
              <a:gd name="connsiteX719" fmla="*/ 0 w 7467600"/>
              <a:gd name="connsiteY719" fmla="*/ 2389189 h 6858000"/>
              <a:gd name="connsiteX720" fmla="*/ 103062 w 7467600"/>
              <a:gd name="connsiteY720" fmla="*/ 2389518 h 6858000"/>
              <a:gd name="connsiteX721" fmla="*/ 510734 w 7467600"/>
              <a:gd name="connsiteY721" fmla="*/ 2416201 h 6858000"/>
              <a:gd name="connsiteX722" fmla="*/ 279257 w 7467600"/>
              <a:gd name="connsiteY722" fmla="*/ 2092102 h 6858000"/>
              <a:gd name="connsiteX723" fmla="*/ 65265 w 7467600"/>
              <a:gd name="connsiteY723" fmla="*/ 2006049 h 6858000"/>
              <a:gd name="connsiteX724" fmla="*/ 0 w 7467600"/>
              <a:gd name="connsiteY724" fmla="*/ 1982532 h 6858000"/>
              <a:gd name="connsiteX725" fmla="*/ 0 w 7467600"/>
              <a:gd name="connsiteY725" fmla="*/ 1912789 h 6858000"/>
              <a:gd name="connsiteX726" fmla="*/ 97460 w 7467600"/>
              <a:gd name="connsiteY726" fmla="*/ 1953725 h 6858000"/>
              <a:gd name="connsiteX727" fmla="*/ 221272 w 7467600"/>
              <a:gd name="connsiteY727" fmla="*/ 1980766 h 6858000"/>
              <a:gd name="connsiteX728" fmla="*/ 116765 w 7467600"/>
              <a:gd name="connsiteY728" fmla="*/ 1911033 h 6858000"/>
              <a:gd name="connsiteX729" fmla="*/ 16405 w 7467600"/>
              <a:gd name="connsiteY729" fmla="*/ 1803412 h 6858000"/>
              <a:gd name="connsiteX730" fmla="*/ 0 w 7467600"/>
              <a:gd name="connsiteY730" fmla="*/ 1784777 h 6858000"/>
              <a:gd name="connsiteX731" fmla="*/ 0 w 7467600"/>
              <a:gd name="connsiteY731" fmla="*/ 1740082 h 6858000"/>
              <a:gd name="connsiteX732" fmla="*/ 39394 w 7467600"/>
              <a:gd name="connsiteY732" fmla="*/ 1784856 h 6858000"/>
              <a:gd name="connsiteX733" fmla="*/ 135813 w 7467600"/>
              <a:gd name="connsiteY733" fmla="*/ 1888838 h 6858000"/>
              <a:gd name="connsiteX734" fmla="*/ 242575 w 7467600"/>
              <a:gd name="connsiteY734" fmla="*/ 1958841 h 6858000"/>
              <a:gd name="connsiteX735" fmla="*/ 82197 w 7467600"/>
              <a:gd name="connsiteY735" fmla="*/ 1754826 h 6858000"/>
              <a:gd name="connsiteX736" fmla="*/ 0 w 7467600"/>
              <a:gd name="connsiteY736" fmla="*/ 1679650 h 6858000"/>
              <a:gd name="connsiteX737" fmla="*/ 0 w 7467600"/>
              <a:gd name="connsiteY737" fmla="*/ 1602463 h 6858000"/>
              <a:gd name="connsiteX738" fmla="*/ 84689 w 7467600"/>
              <a:gd name="connsiteY738" fmla="*/ 1677442 h 6858000"/>
              <a:gd name="connsiteX739" fmla="*/ 298437 w 7467600"/>
              <a:gd name="connsiteY739" fmla="*/ 1968019 h 6858000"/>
              <a:gd name="connsiteX740" fmla="*/ 227269 w 7467600"/>
              <a:gd name="connsiteY740" fmla="*/ 1114064 h 6858000"/>
              <a:gd name="connsiteX741" fmla="*/ 248003 w 7467600"/>
              <a:gd name="connsiteY741" fmla="*/ 1089613 h 6858000"/>
              <a:gd name="connsiteX742" fmla="*/ 427020 w 7467600"/>
              <a:gd name="connsiteY742" fmla="*/ 1619803 h 6858000"/>
              <a:gd name="connsiteX743" fmla="*/ 340345 w 7467600"/>
              <a:gd name="connsiteY743" fmla="*/ 2027739 h 6858000"/>
              <a:gd name="connsiteX744" fmla="*/ 360865 w 7467600"/>
              <a:gd name="connsiteY744" fmla="*/ 2044827 h 6858000"/>
              <a:gd name="connsiteX745" fmla="*/ 560414 w 7467600"/>
              <a:gd name="connsiteY745" fmla="*/ 2421457 h 6858000"/>
              <a:gd name="connsiteX746" fmla="*/ 1359703 w 7467600"/>
              <a:gd name="connsiteY746" fmla="*/ 2578554 h 6858000"/>
              <a:gd name="connsiteX747" fmla="*/ 1359422 w 7467600"/>
              <a:gd name="connsiteY747" fmla="*/ 2577994 h 6858000"/>
              <a:gd name="connsiteX748" fmla="*/ 828701 w 7467600"/>
              <a:gd name="connsiteY748" fmla="*/ 1839520 h 6858000"/>
              <a:gd name="connsiteX749" fmla="*/ 494427 w 7467600"/>
              <a:gd name="connsiteY749" fmla="*/ 1092333 h 6858000"/>
              <a:gd name="connsiteX750" fmla="*/ 506322 w 7467600"/>
              <a:gd name="connsiteY750" fmla="*/ 1020997 h 6858000"/>
              <a:gd name="connsiteX751" fmla="*/ 4570198 w 7467600"/>
              <a:gd name="connsiteY751" fmla="*/ 978081 h 6858000"/>
              <a:gd name="connsiteX752" fmla="*/ 4523691 w 7467600"/>
              <a:gd name="connsiteY752" fmla="*/ 1127776 h 6858000"/>
              <a:gd name="connsiteX753" fmla="*/ 4509875 w 7467600"/>
              <a:gd name="connsiteY753" fmla="*/ 1167552 h 6858000"/>
              <a:gd name="connsiteX754" fmla="*/ 4478168 w 7467600"/>
              <a:gd name="connsiteY754" fmla="*/ 1260735 h 6858000"/>
              <a:gd name="connsiteX755" fmla="*/ 4409309 w 7467600"/>
              <a:gd name="connsiteY755" fmla="*/ 1666996 h 6858000"/>
              <a:gd name="connsiteX756" fmla="*/ 4370031 w 7467600"/>
              <a:gd name="connsiteY756" fmla="*/ 1955666 h 6858000"/>
              <a:gd name="connsiteX757" fmla="*/ 4570198 w 7467600"/>
              <a:gd name="connsiteY757" fmla="*/ 978081 h 6858000"/>
              <a:gd name="connsiteX758" fmla="*/ 4557898 w 7467600"/>
              <a:gd name="connsiteY758" fmla="*/ 900011 h 6858000"/>
              <a:gd name="connsiteX759" fmla="*/ 4344840 w 7467600"/>
              <a:gd name="connsiteY759" fmla="*/ 1922038 h 6858000"/>
              <a:gd name="connsiteX760" fmla="*/ 4378710 w 7467600"/>
              <a:gd name="connsiteY760" fmla="*/ 1665516 h 6858000"/>
              <a:gd name="connsiteX761" fmla="*/ 4448798 w 7467600"/>
              <a:gd name="connsiteY761" fmla="*/ 1253024 h 6858000"/>
              <a:gd name="connsiteX762" fmla="*/ 4480315 w 7467600"/>
              <a:gd name="connsiteY762" fmla="*/ 1158454 h 6858000"/>
              <a:gd name="connsiteX763" fmla="*/ 4494133 w 7467600"/>
              <a:gd name="connsiteY763" fmla="*/ 1118676 h 6858000"/>
              <a:gd name="connsiteX764" fmla="*/ 4557898 w 7467600"/>
              <a:gd name="connsiteY764" fmla="*/ 900011 h 6858000"/>
              <a:gd name="connsiteX765" fmla="*/ 5870151 w 7467600"/>
              <a:gd name="connsiteY765" fmla="*/ 898890 h 6858000"/>
              <a:gd name="connsiteX766" fmla="*/ 5861335 w 7467600"/>
              <a:gd name="connsiteY766" fmla="*/ 899177 h 6858000"/>
              <a:gd name="connsiteX767" fmla="*/ 5843702 w 7467600"/>
              <a:gd name="connsiteY767" fmla="*/ 899748 h 6858000"/>
              <a:gd name="connsiteX768" fmla="*/ 5651107 w 7467600"/>
              <a:gd name="connsiteY768" fmla="*/ 920306 h 6858000"/>
              <a:gd name="connsiteX769" fmla="*/ 5459407 w 7467600"/>
              <a:gd name="connsiteY769" fmla="*/ 940975 h 6858000"/>
              <a:gd name="connsiteX770" fmla="*/ 5374846 w 7467600"/>
              <a:gd name="connsiteY770" fmla="*/ 941988 h 6858000"/>
              <a:gd name="connsiteX771" fmla="*/ 5256105 w 7467600"/>
              <a:gd name="connsiteY771" fmla="*/ 945632 h 6858000"/>
              <a:gd name="connsiteX772" fmla="*/ 5107071 w 7467600"/>
              <a:gd name="connsiteY772" fmla="*/ 969720 h 6858000"/>
              <a:gd name="connsiteX773" fmla="*/ 4998681 w 7467600"/>
              <a:gd name="connsiteY773" fmla="*/ 988771 h 6858000"/>
              <a:gd name="connsiteX774" fmla="*/ 5870151 w 7467600"/>
              <a:gd name="connsiteY774" fmla="*/ 898890 h 6858000"/>
              <a:gd name="connsiteX775" fmla="*/ 5504425 w 7467600"/>
              <a:gd name="connsiteY775" fmla="*/ 848067 h 6858000"/>
              <a:gd name="connsiteX776" fmla="*/ 4968849 w 7467600"/>
              <a:gd name="connsiteY776" fmla="*/ 962318 h 6858000"/>
              <a:gd name="connsiteX777" fmla="*/ 5104039 w 7467600"/>
              <a:gd name="connsiteY777" fmla="*/ 940634 h 6858000"/>
              <a:gd name="connsiteX778" fmla="*/ 5256311 w 7467600"/>
              <a:gd name="connsiteY778" fmla="*/ 916490 h 6858000"/>
              <a:gd name="connsiteX779" fmla="*/ 5377381 w 7467600"/>
              <a:gd name="connsiteY779" fmla="*/ 912671 h 6858000"/>
              <a:gd name="connsiteX780" fmla="*/ 5460148 w 7467600"/>
              <a:gd name="connsiteY780" fmla="*/ 911442 h 6858000"/>
              <a:gd name="connsiteX781" fmla="*/ 5648971 w 7467600"/>
              <a:gd name="connsiteY781" fmla="*/ 891331 h 6858000"/>
              <a:gd name="connsiteX782" fmla="*/ 5844807 w 7467600"/>
              <a:gd name="connsiteY782" fmla="*/ 870718 h 6858000"/>
              <a:gd name="connsiteX783" fmla="*/ 5862975 w 7467600"/>
              <a:gd name="connsiteY783" fmla="*/ 869756 h 6858000"/>
              <a:gd name="connsiteX784" fmla="*/ 5920887 w 7467600"/>
              <a:gd name="connsiteY784" fmla="*/ 865929 h 6858000"/>
              <a:gd name="connsiteX785" fmla="*/ 5504425 w 7467600"/>
              <a:gd name="connsiteY785" fmla="*/ 848067 h 6858000"/>
              <a:gd name="connsiteX786" fmla="*/ 3607114 w 7467600"/>
              <a:gd name="connsiteY786" fmla="*/ 467441 h 6858000"/>
              <a:gd name="connsiteX787" fmla="*/ 3296242 w 7467600"/>
              <a:gd name="connsiteY787" fmla="*/ 807991 h 6858000"/>
              <a:gd name="connsiteX788" fmla="*/ 3174674 w 7467600"/>
              <a:gd name="connsiteY788" fmla="*/ 919759 h 6858000"/>
              <a:gd name="connsiteX789" fmla="*/ 3042978 w 7467600"/>
              <a:gd name="connsiteY789" fmla="*/ 1054894 h 6858000"/>
              <a:gd name="connsiteX790" fmla="*/ 2968914 w 7467600"/>
              <a:gd name="connsiteY790" fmla="*/ 1133756 h 6858000"/>
              <a:gd name="connsiteX791" fmla="*/ 3103823 w 7467600"/>
              <a:gd name="connsiteY791" fmla="*/ 1026814 h 6858000"/>
              <a:gd name="connsiteX792" fmla="*/ 3607114 w 7467600"/>
              <a:gd name="connsiteY792" fmla="*/ 467441 h 6858000"/>
              <a:gd name="connsiteX793" fmla="*/ 3744487 w 7467600"/>
              <a:gd name="connsiteY793" fmla="*/ 383136 h 6858000"/>
              <a:gd name="connsiteX794" fmla="*/ 3970213 w 7467600"/>
              <a:gd name="connsiteY794" fmla="*/ 995559 h 6858000"/>
              <a:gd name="connsiteX795" fmla="*/ 3744487 w 7467600"/>
              <a:gd name="connsiteY795" fmla="*/ 383136 h 6858000"/>
              <a:gd name="connsiteX796" fmla="*/ 3624562 w 7467600"/>
              <a:gd name="connsiteY796" fmla="*/ 367041 h 6858000"/>
              <a:gd name="connsiteX797" fmla="*/ 3489712 w 7467600"/>
              <a:gd name="connsiteY797" fmla="*/ 485386 h 6858000"/>
              <a:gd name="connsiteX798" fmla="*/ 3182994 w 7467600"/>
              <a:gd name="connsiteY798" fmla="*/ 828265 h 6858000"/>
              <a:gd name="connsiteX799" fmla="*/ 2892114 w 7467600"/>
              <a:gd name="connsiteY799" fmla="*/ 1172635 h 6858000"/>
              <a:gd name="connsiteX800" fmla="*/ 3021459 w 7467600"/>
              <a:gd name="connsiteY800" fmla="*/ 1035385 h 6858000"/>
              <a:gd name="connsiteX801" fmla="*/ 3153873 w 7467600"/>
              <a:gd name="connsiteY801" fmla="*/ 898971 h 6858000"/>
              <a:gd name="connsiteX802" fmla="*/ 3276511 w 7467600"/>
              <a:gd name="connsiteY802" fmla="*/ 786423 h 6858000"/>
              <a:gd name="connsiteX803" fmla="*/ 3584154 w 7467600"/>
              <a:gd name="connsiteY803" fmla="*/ 448218 h 6858000"/>
              <a:gd name="connsiteX804" fmla="*/ 3624562 w 7467600"/>
              <a:gd name="connsiteY804" fmla="*/ 367041 h 6858000"/>
              <a:gd name="connsiteX805" fmla="*/ 3766672 w 7467600"/>
              <a:gd name="connsiteY805" fmla="*/ 359429 h 6858000"/>
              <a:gd name="connsiteX806" fmla="*/ 3996338 w 7467600"/>
              <a:gd name="connsiteY806" fmla="*/ 968237 h 6858000"/>
              <a:gd name="connsiteX807" fmla="*/ 3766672 w 7467600"/>
              <a:gd name="connsiteY807" fmla="*/ 359429 h 6858000"/>
              <a:gd name="connsiteX808" fmla="*/ 5805386 w 7467600"/>
              <a:gd name="connsiteY808" fmla="*/ 239240 h 6858000"/>
              <a:gd name="connsiteX809" fmla="*/ 5736947 w 7467600"/>
              <a:gd name="connsiteY809" fmla="*/ 261367 h 6858000"/>
              <a:gd name="connsiteX810" fmla="*/ 5427012 w 7467600"/>
              <a:gd name="connsiteY810" fmla="*/ 311272 h 6858000"/>
              <a:gd name="connsiteX811" fmla="*/ 5147818 w 7467600"/>
              <a:gd name="connsiteY811" fmla="*/ 322112 h 6858000"/>
              <a:gd name="connsiteX812" fmla="*/ 5060854 w 7467600"/>
              <a:gd name="connsiteY812" fmla="*/ 311882 h 6858000"/>
              <a:gd name="connsiteX813" fmla="*/ 4945989 w 7467600"/>
              <a:gd name="connsiteY813" fmla="*/ 300516 h 6858000"/>
              <a:gd name="connsiteX814" fmla="*/ 5410479 w 7467600"/>
              <a:gd name="connsiteY814" fmla="*/ 348434 h 6858000"/>
              <a:gd name="connsiteX815" fmla="*/ 5805386 w 7467600"/>
              <a:gd name="connsiteY815" fmla="*/ 239240 h 6858000"/>
              <a:gd name="connsiteX816" fmla="*/ 5905192 w 7467600"/>
              <a:gd name="connsiteY816" fmla="*/ 163079 h 6858000"/>
              <a:gd name="connsiteX817" fmla="*/ 5865655 w 7467600"/>
              <a:gd name="connsiteY817" fmla="*/ 171901 h 6858000"/>
              <a:gd name="connsiteX818" fmla="*/ 5259740 w 7467600"/>
              <a:gd name="connsiteY818" fmla="*/ 257013 h 6858000"/>
              <a:gd name="connsiteX819" fmla="*/ 5208466 w 7467600"/>
              <a:gd name="connsiteY819" fmla="*/ 257550 h 6858000"/>
              <a:gd name="connsiteX820" fmla="*/ 4980204 w 7467600"/>
              <a:gd name="connsiteY820" fmla="*/ 271903 h 6858000"/>
              <a:gd name="connsiteX821" fmla="*/ 5068068 w 7467600"/>
              <a:gd name="connsiteY821" fmla="*/ 282244 h 6858000"/>
              <a:gd name="connsiteX822" fmla="*/ 5153231 w 7467600"/>
              <a:gd name="connsiteY822" fmla="*/ 292240 h 6858000"/>
              <a:gd name="connsiteX823" fmla="*/ 5426491 w 7467600"/>
              <a:gd name="connsiteY823" fmla="*/ 281128 h 6858000"/>
              <a:gd name="connsiteX824" fmla="*/ 5731212 w 7467600"/>
              <a:gd name="connsiteY824" fmla="*/ 231951 h 6858000"/>
              <a:gd name="connsiteX825" fmla="*/ 5905192 w 7467600"/>
              <a:gd name="connsiteY825" fmla="*/ 163079 h 6858000"/>
              <a:gd name="connsiteX826" fmla="*/ 5944437 w 7467600"/>
              <a:gd name="connsiteY826" fmla="*/ 113829 h 6858000"/>
              <a:gd name="connsiteX827" fmla="*/ 5825032 w 7467600"/>
              <a:gd name="connsiteY827" fmla="*/ 146405 h 6858000"/>
              <a:gd name="connsiteX828" fmla="*/ 4955599 w 7467600"/>
              <a:gd name="connsiteY828" fmla="*/ 247008 h 6858000"/>
              <a:gd name="connsiteX829" fmla="*/ 5210104 w 7467600"/>
              <a:gd name="connsiteY829" fmla="*/ 228123 h 6858000"/>
              <a:gd name="connsiteX830" fmla="*/ 5261015 w 7467600"/>
              <a:gd name="connsiteY830" fmla="*/ 227087 h 6858000"/>
              <a:gd name="connsiteX831" fmla="*/ 5861181 w 7467600"/>
              <a:gd name="connsiteY831" fmla="*/ 143093 h 6858000"/>
              <a:gd name="connsiteX832" fmla="*/ 5961252 w 7467600"/>
              <a:gd name="connsiteY832" fmla="*/ 114820 h 6858000"/>
              <a:gd name="connsiteX833" fmla="*/ 5944437 w 7467600"/>
              <a:gd name="connsiteY833" fmla="*/ 113829 h 6858000"/>
              <a:gd name="connsiteX834" fmla="*/ 3882765 w 7467600"/>
              <a:gd name="connsiteY834" fmla="*/ 0 h 6858000"/>
              <a:gd name="connsiteX835" fmla="*/ 3995099 w 7467600"/>
              <a:gd name="connsiteY835" fmla="*/ 0 h 6858000"/>
              <a:gd name="connsiteX836" fmla="*/ 4163818 w 7467600"/>
              <a:gd name="connsiteY836" fmla="*/ 234104 h 6858000"/>
              <a:gd name="connsiteX837" fmla="*/ 4172099 w 7467600"/>
              <a:gd name="connsiteY837" fmla="*/ 234207 h 6858000"/>
              <a:gd name="connsiteX838" fmla="*/ 4784282 w 7467600"/>
              <a:gd name="connsiteY838" fmla="*/ 276561 h 6858000"/>
              <a:gd name="connsiteX839" fmla="*/ 4801687 w 7467600"/>
              <a:gd name="connsiteY839" fmla="*/ 267764 h 6858000"/>
              <a:gd name="connsiteX840" fmla="*/ 6082788 w 7467600"/>
              <a:gd name="connsiteY840" fmla="*/ 64119 h 6858000"/>
              <a:gd name="connsiteX841" fmla="*/ 6099442 w 7467600"/>
              <a:gd name="connsiteY841" fmla="*/ 82568 h 6858000"/>
              <a:gd name="connsiteX842" fmla="*/ 4804137 w 7467600"/>
              <a:gd name="connsiteY842" fmla="*/ 320931 h 6858000"/>
              <a:gd name="connsiteX843" fmla="*/ 4227047 w 7467600"/>
              <a:gd name="connsiteY843" fmla="*/ 313415 h 6858000"/>
              <a:gd name="connsiteX844" fmla="*/ 4346041 w 7467600"/>
              <a:gd name="connsiteY844" fmla="*/ 456086 h 6858000"/>
              <a:gd name="connsiteX845" fmla="*/ 4870967 w 7467600"/>
              <a:gd name="connsiteY845" fmla="*/ 963061 h 6858000"/>
              <a:gd name="connsiteX846" fmla="*/ 4889647 w 7467600"/>
              <a:gd name="connsiteY846" fmla="*/ 957147 h 6858000"/>
              <a:gd name="connsiteX847" fmla="*/ 5422504 w 7467600"/>
              <a:gd name="connsiteY847" fmla="*/ 805191 h 6858000"/>
              <a:gd name="connsiteX848" fmla="*/ 6087656 w 7467600"/>
              <a:gd name="connsiteY848" fmla="*/ 826703 h 6858000"/>
              <a:gd name="connsiteX849" fmla="*/ 6058717 w 7467600"/>
              <a:gd name="connsiteY849" fmla="*/ 865992 h 6858000"/>
              <a:gd name="connsiteX850" fmla="*/ 4974153 w 7467600"/>
              <a:gd name="connsiteY850" fmla="*/ 1045456 h 6858000"/>
              <a:gd name="connsiteX851" fmla="*/ 5627835 w 7467600"/>
              <a:gd name="connsiteY851" fmla="*/ 1472077 h 6858000"/>
              <a:gd name="connsiteX852" fmla="*/ 5629817 w 7467600"/>
              <a:gd name="connsiteY852" fmla="*/ 1471412 h 6858000"/>
              <a:gd name="connsiteX853" fmla="*/ 5634124 w 7467600"/>
              <a:gd name="connsiteY853" fmla="*/ 1470572 h 6858000"/>
              <a:gd name="connsiteX854" fmla="*/ 5755832 w 7467600"/>
              <a:gd name="connsiteY854" fmla="*/ 1383886 h 6858000"/>
              <a:gd name="connsiteX855" fmla="*/ 6014186 w 7467600"/>
              <a:gd name="connsiteY855" fmla="*/ 1279799 h 6858000"/>
              <a:gd name="connsiteX856" fmla="*/ 6901619 w 7467600"/>
              <a:gd name="connsiteY856" fmla="*/ 1047874 h 6858000"/>
              <a:gd name="connsiteX857" fmla="*/ 6931566 w 7467600"/>
              <a:gd name="connsiteY857" fmla="*/ 1062034 h 6858000"/>
              <a:gd name="connsiteX858" fmla="*/ 5790982 w 7467600"/>
              <a:gd name="connsiteY858" fmla="*/ 1561380 h 6858000"/>
              <a:gd name="connsiteX859" fmla="*/ 6188971 w 7467600"/>
              <a:gd name="connsiteY859" fmla="*/ 1755168 h 6858000"/>
              <a:gd name="connsiteX860" fmla="*/ 6202446 w 7467600"/>
              <a:gd name="connsiteY860" fmla="*/ 1752268 h 6858000"/>
              <a:gd name="connsiteX861" fmla="*/ 7179560 w 7467600"/>
              <a:gd name="connsiteY861" fmla="*/ 1467551 h 6858000"/>
              <a:gd name="connsiteX862" fmla="*/ 7158730 w 7467600"/>
              <a:gd name="connsiteY862" fmla="*/ 1507835 h 6858000"/>
              <a:gd name="connsiteX863" fmla="*/ 6326959 w 7467600"/>
              <a:gd name="connsiteY863" fmla="*/ 1817686 h 6858000"/>
              <a:gd name="connsiteX864" fmla="*/ 6537433 w 7467600"/>
              <a:gd name="connsiteY864" fmla="*/ 1907790 h 6858000"/>
              <a:gd name="connsiteX865" fmla="*/ 6550221 w 7467600"/>
              <a:gd name="connsiteY865" fmla="*/ 1910729 h 6858000"/>
              <a:gd name="connsiteX866" fmla="*/ 6964438 w 7467600"/>
              <a:gd name="connsiteY866" fmla="*/ 2209505 h 6858000"/>
              <a:gd name="connsiteX867" fmla="*/ 7367862 w 7467600"/>
              <a:gd name="connsiteY867" fmla="*/ 2806833 h 6858000"/>
              <a:gd name="connsiteX868" fmla="*/ 7364329 w 7467600"/>
              <a:gd name="connsiteY868" fmla="*/ 2826907 h 6858000"/>
              <a:gd name="connsiteX869" fmla="*/ 7290545 w 7467600"/>
              <a:gd name="connsiteY869" fmla="*/ 2850663 h 6858000"/>
              <a:gd name="connsiteX870" fmla="*/ 6472036 w 7467600"/>
              <a:gd name="connsiteY870" fmla="*/ 1959003 h 6858000"/>
              <a:gd name="connsiteX871" fmla="*/ 5792897 w 7467600"/>
              <a:gd name="connsiteY871" fmla="*/ 1647747 h 6858000"/>
              <a:gd name="connsiteX872" fmla="*/ 5842751 w 7467600"/>
              <a:gd name="connsiteY872" fmla="*/ 1816112 h 6858000"/>
              <a:gd name="connsiteX873" fmla="*/ 5847424 w 7467600"/>
              <a:gd name="connsiteY873" fmla="*/ 1815776 h 6858000"/>
              <a:gd name="connsiteX874" fmla="*/ 6399821 w 7467600"/>
              <a:gd name="connsiteY874" fmla="*/ 2344799 h 6858000"/>
              <a:gd name="connsiteX875" fmla="*/ 6323232 w 7467600"/>
              <a:gd name="connsiteY875" fmla="*/ 2389634 h 6858000"/>
              <a:gd name="connsiteX876" fmla="*/ 5942958 w 7467600"/>
              <a:gd name="connsiteY876" fmla="*/ 2077708 h 6858000"/>
              <a:gd name="connsiteX877" fmla="*/ 5921559 w 7467600"/>
              <a:gd name="connsiteY877" fmla="*/ 2378596 h 6858000"/>
              <a:gd name="connsiteX878" fmla="*/ 5817651 w 7467600"/>
              <a:gd name="connsiteY878" fmla="*/ 3023919 h 6858000"/>
              <a:gd name="connsiteX879" fmla="*/ 5729634 w 7467600"/>
              <a:gd name="connsiteY879" fmla="*/ 3051849 h 6858000"/>
              <a:gd name="connsiteX880" fmla="*/ 5611018 w 7467600"/>
              <a:gd name="connsiteY880" fmla="*/ 2316769 h 6858000"/>
              <a:gd name="connsiteX881" fmla="*/ 5687608 w 7467600"/>
              <a:gd name="connsiteY881" fmla="*/ 2039972 h 6858000"/>
              <a:gd name="connsiteX882" fmla="*/ 5657554 w 7467600"/>
              <a:gd name="connsiteY882" fmla="*/ 1576445 h 6858000"/>
              <a:gd name="connsiteX883" fmla="*/ 5150475 w 7467600"/>
              <a:gd name="connsiteY883" fmla="*/ 1274012 h 6858000"/>
              <a:gd name="connsiteX884" fmla="*/ 5349142 w 7467600"/>
              <a:gd name="connsiteY884" fmla="*/ 2204405 h 6858000"/>
              <a:gd name="connsiteX885" fmla="*/ 5262214 w 7467600"/>
              <a:gd name="connsiteY885" fmla="*/ 2233836 h 6858000"/>
              <a:gd name="connsiteX886" fmla="*/ 4981539 w 7467600"/>
              <a:gd name="connsiteY886" fmla="*/ 1542201 h 6858000"/>
              <a:gd name="connsiteX887" fmla="*/ 4958461 w 7467600"/>
              <a:gd name="connsiteY887" fmla="*/ 1136957 h 6858000"/>
              <a:gd name="connsiteX888" fmla="*/ 4655015 w 7467600"/>
              <a:gd name="connsiteY888" fmla="*/ 891426 h 6858000"/>
              <a:gd name="connsiteX889" fmla="*/ 4348002 w 7467600"/>
              <a:gd name="connsiteY889" fmla="*/ 2205895 h 6858000"/>
              <a:gd name="connsiteX890" fmla="*/ 4262250 w 7467600"/>
              <a:gd name="connsiteY890" fmla="*/ 2219972 h 6858000"/>
              <a:gd name="connsiteX891" fmla="*/ 4550611 w 7467600"/>
              <a:gd name="connsiteY891" fmla="*/ 817540 h 6858000"/>
              <a:gd name="connsiteX892" fmla="*/ 4564418 w 7467600"/>
              <a:gd name="connsiteY892" fmla="*/ 808293 h 6858000"/>
              <a:gd name="connsiteX893" fmla="*/ 4266388 w 7467600"/>
              <a:gd name="connsiteY893" fmla="*/ 500083 h 6858000"/>
              <a:gd name="connsiteX894" fmla="*/ 4032842 w 7467600"/>
              <a:gd name="connsiteY894" fmla="*/ 211809 h 6858000"/>
              <a:gd name="connsiteX895" fmla="*/ 3882765 w 7467600"/>
              <a:gd name="connsiteY895" fmla="*/ 0 h 6858000"/>
              <a:gd name="connsiteX896" fmla="*/ 3721337 w 7467600"/>
              <a:gd name="connsiteY896" fmla="*/ 0 h 6858000"/>
              <a:gd name="connsiteX897" fmla="*/ 3797544 w 7467600"/>
              <a:gd name="connsiteY897" fmla="*/ 0 h 6858000"/>
              <a:gd name="connsiteX898" fmla="*/ 3775734 w 7467600"/>
              <a:gd name="connsiteY898" fmla="*/ 95131 h 6858000"/>
              <a:gd name="connsiteX899" fmla="*/ 3724807 w 7467600"/>
              <a:gd name="connsiteY899" fmla="*/ 272257 h 6858000"/>
              <a:gd name="connsiteX900" fmla="*/ 3726844 w 7467600"/>
              <a:gd name="connsiteY900" fmla="*/ 282988 h 6858000"/>
              <a:gd name="connsiteX901" fmla="*/ 3742664 w 7467600"/>
              <a:gd name="connsiteY901" fmla="*/ 279918 h 6858000"/>
              <a:gd name="connsiteX902" fmla="*/ 4103910 w 7467600"/>
              <a:gd name="connsiteY902" fmla="*/ 1161917 h 6858000"/>
              <a:gd name="connsiteX903" fmla="*/ 4020269 w 7467600"/>
              <a:gd name="connsiteY903" fmla="*/ 1200406 h 6858000"/>
              <a:gd name="connsiteX904" fmla="*/ 3674882 w 7467600"/>
              <a:gd name="connsiteY904" fmla="*/ 488524 h 6858000"/>
              <a:gd name="connsiteX905" fmla="*/ 3132682 w 7467600"/>
              <a:gd name="connsiteY905" fmla="*/ 1072284 h 6858000"/>
              <a:gd name="connsiteX906" fmla="*/ 2716346 w 7467600"/>
              <a:gd name="connsiteY906" fmla="*/ 1276376 h 6858000"/>
              <a:gd name="connsiteX907" fmla="*/ 2716772 w 7467600"/>
              <a:gd name="connsiteY907" fmla="*/ 1255462 h 6858000"/>
              <a:gd name="connsiteX908" fmla="*/ 3471096 w 7467600"/>
              <a:gd name="connsiteY908" fmla="*/ 437072 h 6858000"/>
              <a:gd name="connsiteX909" fmla="*/ 3639057 w 7467600"/>
              <a:gd name="connsiteY909" fmla="*/ 286334 h 6858000"/>
              <a:gd name="connsiteX910" fmla="*/ 3640309 w 7467600"/>
              <a:gd name="connsiteY910" fmla="*/ 284664 h 6858000"/>
              <a:gd name="connsiteX911" fmla="*/ 3646022 w 7467600"/>
              <a:gd name="connsiteY911" fmla="*/ 276711 h 6858000"/>
              <a:gd name="connsiteX912" fmla="*/ 3707943 w 7467600"/>
              <a:gd name="connsiteY912" fmla="*/ 65958 h 6858000"/>
              <a:gd name="connsiteX913" fmla="*/ 3721337 w 7467600"/>
              <a:gd name="connsiteY913" fmla="*/ 0 h 6858000"/>
              <a:gd name="connsiteX914" fmla="*/ 2867960 w 7467600"/>
              <a:gd name="connsiteY914" fmla="*/ 0 h 6858000"/>
              <a:gd name="connsiteX915" fmla="*/ 2926351 w 7467600"/>
              <a:gd name="connsiteY915" fmla="*/ 0 h 6858000"/>
              <a:gd name="connsiteX916" fmla="*/ 2902823 w 7467600"/>
              <a:gd name="connsiteY916" fmla="*/ 262929 h 6858000"/>
              <a:gd name="connsiteX917" fmla="*/ 2940663 w 7467600"/>
              <a:gd name="connsiteY917" fmla="*/ 140884 h 6858000"/>
              <a:gd name="connsiteX918" fmla="*/ 2947039 w 7467600"/>
              <a:gd name="connsiteY918" fmla="*/ 122524 h 6858000"/>
              <a:gd name="connsiteX919" fmla="*/ 2984316 w 7467600"/>
              <a:gd name="connsiteY919" fmla="*/ 0 h 6858000"/>
              <a:gd name="connsiteX920" fmla="*/ 3016114 w 7467600"/>
              <a:gd name="connsiteY920" fmla="*/ 0 h 6858000"/>
              <a:gd name="connsiteX921" fmla="*/ 2979949 w 7467600"/>
              <a:gd name="connsiteY921" fmla="*/ 119274 h 6858000"/>
              <a:gd name="connsiteX922" fmla="*/ 3023879 w 7467600"/>
              <a:gd name="connsiteY922" fmla="*/ 0 h 6858000"/>
              <a:gd name="connsiteX923" fmla="*/ 3105400 w 7467600"/>
              <a:gd name="connsiteY923" fmla="*/ 0 h 6858000"/>
              <a:gd name="connsiteX924" fmla="*/ 3094669 w 7467600"/>
              <a:gd name="connsiteY924" fmla="*/ 30308 h 6858000"/>
              <a:gd name="connsiteX925" fmla="*/ 2901945 w 7467600"/>
              <a:gd name="connsiteY925" fmla="*/ 466538 h 6858000"/>
              <a:gd name="connsiteX926" fmla="*/ 2815209 w 7467600"/>
              <a:gd name="connsiteY926" fmla="*/ 497361 h 6858000"/>
              <a:gd name="connsiteX927" fmla="*/ 2844845 w 7467600"/>
              <a:gd name="connsiteY927" fmla="*/ 127638 h 6858000"/>
              <a:gd name="connsiteX928" fmla="*/ 2867960 w 7467600"/>
              <a:gd name="connsiteY928" fmla="*/ 0 h 6858000"/>
              <a:gd name="connsiteX929" fmla="*/ 1057230 w 7467600"/>
              <a:gd name="connsiteY929" fmla="*/ 0 h 6858000"/>
              <a:gd name="connsiteX930" fmla="*/ 1111003 w 7467600"/>
              <a:gd name="connsiteY930" fmla="*/ 0 h 6858000"/>
              <a:gd name="connsiteX931" fmla="*/ 1125553 w 7467600"/>
              <a:gd name="connsiteY931" fmla="*/ 52588 h 6858000"/>
              <a:gd name="connsiteX932" fmla="*/ 1304276 w 7467600"/>
              <a:gd name="connsiteY932" fmla="*/ 476275 h 6858000"/>
              <a:gd name="connsiteX933" fmla="*/ 1492066 w 7467600"/>
              <a:gd name="connsiteY933" fmla="*/ 886333 h 6858000"/>
              <a:gd name="connsiteX934" fmla="*/ 1423698 w 7467600"/>
              <a:gd name="connsiteY934" fmla="*/ 710817 h 6858000"/>
              <a:gd name="connsiteX935" fmla="*/ 1357609 w 7467600"/>
              <a:gd name="connsiteY935" fmla="*/ 532892 h 6858000"/>
              <a:gd name="connsiteX936" fmla="*/ 1309550 w 7467600"/>
              <a:gd name="connsiteY936" fmla="*/ 374031 h 6858000"/>
              <a:gd name="connsiteX937" fmla="*/ 1193673 w 7467600"/>
              <a:gd name="connsiteY937" fmla="*/ 49533 h 6858000"/>
              <a:gd name="connsiteX938" fmla="*/ 1164391 w 7467600"/>
              <a:gd name="connsiteY938" fmla="*/ 0 h 6858000"/>
              <a:gd name="connsiteX939" fmla="*/ 1200666 w 7467600"/>
              <a:gd name="connsiteY939" fmla="*/ 0 h 6858000"/>
              <a:gd name="connsiteX940" fmla="*/ 1223408 w 7467600"/>
              <a:gd name="connsiteY940" fmla="*/ 38996 h 6858000"/>
              <a:gd name="connsiteX941" fmla="*/ 1339635 w 7467600"/>
              <a:gd name="connsiteY941" fmla="*/ 365517 h 6858000"/>
              <a:gd name="connsiteX942" fmla="*/ 1387469 w 7467600"/>
              <a:gd name="connsiteY942" fmla="*/ 523079 h 6858000"/>
              <a:gd name="connsiteX943" fmla="*/ 1452685 w 7467600"/>
              <a:gd name="connsiteY943" fmla="*/ 699806 h 6858000"/>
              <a:gd name="connsiteX944" fmla="*/ 1492092 w 7467600"/>
              <a:gd name="connsiteY944" fmla="*/ 800424 h 6858000"/>
              <a:gd name="connsiteX945" fmla="*/ 1455302 w 7467600"/>
              <a:gd name="connsiteY945" fmla="*/ 632913 h 6858000"/>
              <a:gd name="connsiteX946" fmla="*/ 1222336 w 7467600"/>
              <a:gd name="connsiteY946" fmla="*/ 9480 h 6858000"/>
              <a:gd name="connsiteX947" fmla="*/ 1214634 w 7467600"/>
              <a:gd name="connsiteY947" fmla="*/ 0 h 6858000"/>
              <a:gd name="connsiteX948" fmla="*/ 1289827 w 7467600"/>
              <a:gd name="connsiteY948" fmla="*/ 0 h 6858000"/>
              <a:gd name="connsiteX949" fmla="*/ 1321076 w 7467600"/>
              <a:gd name="connsiteY949" fmla="*/ 59722 h 6858000"/>
              <a:gd name="connsiteX950" fmla="*/ 1512579 w 7467600"/>
              <a:gd name="connsiteY950" fmla="*/ 626441 h 6858000"/>
              <a:gd name="connsiteX951" fmla="*/ 1506076 w 7467600"/>
              <a:gd name="connsiteY951" fmla="*/ 1089289 h 6858000"/>
              <a:gd name="connsiteX952" fmla="*/ 1486346 w 7467600"/>
              <a:gd name="connsiteY952" fmla="*/ 1079919 h 6858000"/>
              <a:gd name="connsiteX953" fmla="*/ 1070511 w 7467600"/>
              <a:gd name="connsiteY953" fmla="*/ 48609 h 6858000"/>
              <a:gd name="connsiteX954" fmla="*/ 1057230 w 7467600"/>
              <a:gd name="connsiteY954" fmla="*/ 0 h 6858000"/>
              <a:gd name="connsiteX955" fmla="*/ 43151 w 7467600"/>
              <a:gd name="connsiteY955" fmla="*/ 0 h 6858000"/>
              <a:gd name="connsiteX956" fmla="*/ 95283 w 7467600"/>
              <a:gd name="connsiteY956" fmla="*/ 0 h 6858000"/>
              <a:gd name="connsiteX957" fmla="*/ 300708 w 7467600"/>
              <a:gd name="connsiteY957" fmla="*/ 154571 h 6858000"/>
              <a:gd name="connsiteX958" fmla="*/ 530414 w 7467600"/>
              <a:gd name="connsiteY958" fmla="*/ 354673 h 6858000"/>
              <a:gd name="connsiteX959" fmla="*/ 333785 w 7467600"/>
              <a:gd name="connsiteY959" fmla="*/ 161564 h 6858000"/>
              <a:gd name="connsiteX960" fmla="*/ 147005 w 7467600"/>
              <a:gd name="connsiteY960" fmla="*/ 0 h 6858000"/>
              <a:gd name="connsiteX961" fmla="*/ 272509 w 7467600"/>
              <a:gd name="connsiteY961" fmla="*/ 0 h 6858000"/>
              <a:gd name="connsiteX962" fmla="*/ 326276 w 7467600"/>
              <a:gd name="connsiteY962" fmla="*/ 45847 h 6858000"/>
              <a:gd name="connsiteX963" fmla="*/ 823759 w 7467600"/>
              <a:gd name="connsiteY963" fmla="*/ 574145 h 6858000"/>
              <a:gd name="connsiteX964" fmla="*/ 811254 w 7467600"/>
              <a:gd name="connsiteY964" fmla="*/ 665546 h 6858000"/>
              <a:gd name="connsiteX965" fmla="*/ 154042 w 7467600"/>
              <a:gd name="connsiteY965" fmla="*/ 261522 h 6858000"/>
              <a:gd name="connsiteX966" fmla="*/ 13550 w 7467600"/>
              <a:gd name="connsiteY966" fmla="*/ 158423 h 6858000"/>
              <a:gd name="connsiteX967" fmla="*/ 0 w 7467600"/>
              <a:gd name="connsiteY967" fmla="*/ 146618 h 6858000"/>
              <a:gd name="connsiteX968" fmla="*/ 0 w 7467600"/>
              <a:gd name="connsiteY968" fmla="*/ 59161 h 6858000"/>
              <a:gd name="connsiteX969" fmla="*/ 45427 w 7467600"/>
              <a:gd name="connsiteY969" fmla="*/ 101078 h 6858000"/>
              <a:gd name="connsiteX970" fmla="*/ 630103 w 7467600"/>
              <a:gd name="connsiteY970" fmla="*/ 485885 h 6858000"/>
              <a:gd name="connsiteX971" fmla="*/ 532040 w 7467600"/>
              <a:gd name="connsiteY971" fmla="*/ 399359 h 6858000"/>
              <a:gd name="connsiteX972" fmla="*/ 517618 w 7467600"/>
              <a:gd name="connsiteY972" fmla="*/ 385726 h 6858000"/>
              <a:gd name="connsiteX973" fmla="*/ 285074 w 7467600"/>
              <a:gd name="connsiteY973" fmla="*/ 182755 h 6858000"/>
              <a:gd name="connsiteX974" fmla="*/ 43151 w 7467600"/>
              <a:gd name="connsiteY97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7105827 w 7467600"/>
              <a:gd name="connsiteY83" fmla="*/ 5718700 h 6858000"/>
              <a:gd name="connsiteX84" fmla="*/ 7356878 w 7467600"/>
              <a:gd name="connsiteY84" fmla="*/ 5981332 h 6858000"/>
              <a:gd name="connsiteX85" fmla="*/ 7467600 w 7467600"/>
              <a:gd name="connsiteY85" fmla="*/ 6117703 h 6858000"/>
              <a:gd name="connsiteX86" fmla="*/ 7467600 w 7467600"/>
              <a:gd name="connsiteY86" fmla="*/ 6163634 h 6858000"/>
              <a:gd name="connsiteX87" fmla="*/ 7403637 w 7467600"/>
              <a:gd name="connsiteY87" fmla="*/ 6083957 h 6858000"/>
              <a:gd name="connsiteX88" fmla="*/ 7254615 w 7467600"/>
              <a:gd name="connsiteY88" fmla="*/ 5911918 h 6858000"/>
              <a:gd name="connsiteX89" fmla="*/ 7312589 w 7467600"/>
              <a:gd name="connsiteY89" fmla="*/ 5982309 h 6858000"/>
              <a:gd name="connsiteX90" fmla="*/ 7448321 w 7467600"/>
              <a:gd name="connsiteY90" fmla="*/ 6190991 h 6858000"/>
              <a:gd name="connsiteX91" fmla="*/ 7467600 w 7467600"/>
              <a:gd name="connsiteY91" fmla="*/ 6221686 h 6858000"/>
              <a:gd name="connsiteX92" fmla="*/ 7467600 w 7467600"/>
              <a:gd name="connsiteY92" fmla="*/ 6334256 h 6858000"/>
              <a:gd name="connsiteX93" fmla="*/ 7454976 w 7467600"/>
              <a:gd name="connsiteY93" fmla="*/ 6318297 h 6858000"/>
              <a:gd name="connsiteX94" fmla="*/ 7042773 w 7467600"/>
              <a:gd name="connsiteY94" fmla="*/ 5734011 h 6858000"/>
              <a:gd name="connsiteX95" fmla="*/ 1456157 w 7467600"/>
              <a:gd name="connsiteY95" fmla="*/ 5371404 h 6858000"/>
              <a:gd name="connsiteX96" fmla="*/ 1244432 w 7467600"/>
              <a:gd name="connsiteY96" fmla="*/ 5385601 h 6858000"/>
              <a:gd name="connsiteX97" fmla="*/ 973990 w 7467600"/>
              <a:gd name="connsiteY97" fmla="*/ 5424940 h 6858000"/>
              <a:gd name="connsiteX98" fmla="*/ 1103809 w 7467600"/>
              <a:gd name="connsiteY98" fmla="*/ 5433720 h 6858000"/>
              <a:gd name="connsiteX99" fmla="*/ 1123454 w 7467600"/>
              <a:gd name="connsiteY99" fmla="*/ 5435727 h 6858000"/>
              <a:gd name="connsiteX100" fmla="*/ 1737017 w 7467600"/>
              <a:gd name="connsiteY100" fmla="*/ 5452183 h 6858000"/>
              <a:gd name="connsiteX101" fmla="*/ 1824397 w 7467600"/>
              <a:gd name="connsiteY101" fmla="*/ 5447757 h 6858000"/>
              <a:gd name="connsiteX102" fmla="*/ 2070059 w 7467600"/>
              <a:gd name="connsiteY102" fmla="*/ 5441660 h 6858000"/>
              <a:gd name="connsiteX103" fmla="*/ 1456157 w 7467600"/>
              <a:gd name="connsiteY103" fmla="*/ 5371404 h 6858000"/>
              <a:gd name="connsiteX104" fmla="*/ 4988186 w 7467600"/>
              <a:gd name="connsiteY104" fmla="*/ 5216467 h 6858000"/>
              <a:gd name="connsiteX105" fmla="*/ 4777334 w 7467600"/>
              <a:gd name="connsiteY105" fmla="*/ 5406072 h 6858000"/>
              <a:gd name="connsiteX106" fmla="*/ 4718341 w 7467600"/>
              <a:gd name="connsiteY106" fmla="*/ 5468043 h 6858000"/>
              <a:gd name="connsiteX107" fmla="*/ 4604655 w 7467600"/>
              <a:gd name="connsiteY107" fmla="*/ 5583434 h 6858000"/>
              <a:gd name="connsiteX108" fmla="*/ 4565074 w 7467600"/>
              <a:gd name="connsiteY108" fmla="*/ 5618550 h 6858000"/>
              <a:gd name="connsiteX109" fmla="*/ 4988186 w 7467600"/>
              <a:gd name="connsiteY109" fmla="*/ 5216467 h 6858000"/>
              <a:gd name="connsiteX110" fmla="*/ 4978032 w 7467600"/>
              <a:gd name="connsiteY110" fmla="*/ 5183809 h 6858000"/>
              <a:gd name="connsiteX111" fmla="*/ 4463413 w 7467600"/>
              <a:gd name="connsiteY111" fmla="*/ 5615162 h 6858000"/>
              <a:gd name="connsiteX112" fmla="*/ 4358134 w 7467600"/>
              <a:gd name="connsiteY112" fmla="*/ 5742791 h 6858000"/>
              <a:gd name="connsiteX113" fmla="*/ 4376219 w 7467600"/>
              <a:gd name="connsiteY113" fmla="*/ 5729027 h 6858000"/>
              <a:gd name="connsiteX114" fmla="*/ 4582340 w 7467600"/>
              <a:gd name="connsiteY114" fmla="*/ 5561037 h 6858000"/>
              <a:gd name="connsiteX115" fmla="*/ 4694684 w 7467600"/>
              <a:gd name="connsiteY115" fmla="*/ 5447098 h 6858000"/>
              <a:gd name="connsiteX116" fmla="*/ 4754123 w 7467600"/>
              <a:gd name="connsiteY116" fmla="*/ 5384643 h 6858000"/>
              <a:gd name="connsiteX117" fmla="*/ 4978032 w 7467600"/>
              <a:gd name="connsiteY117" fmla="*/ 5183809 h 6858000"/>
              <a:gd name="connsiteX118" fmla="*/ 1903353 w 7467600"/>
              <a:gd name="connsiteY118" fmla="*/ 5044827 h 6858000"/>
              <a:gd name="connsiteX119" fmla="*/ 1936931 w 7467600"/>
              <a:gd name="connsiteY119" fmla="*/ 5093954 h 6858000"/>
              <a:gd name="connsiteX120" fmla="*/ 2195868 w 7467600"/>
              <a:gd name="connsiteY120" fmla="*/ 5396574 h 6858000"/>
              <a:gd name="connsiteX121" fmla="*/ 2088852 w 7467600"/>
              <a:gd name="connsiteY121" fmla="*/ 5166123 h 6858000"/>
              <a:gd name="connsiteX122" fmla="*/ 1958241 w 7467600"/>
              <a:gd name="connsiteY122" fmla="*/ 5067955 h 6858000"/>
              <a:gd name="connsiteX123" fmla="*/ 1903353 w 7467600"/>
              <a:gd name="connsiteY123" fmla="*/ 5044827 h 6858000"/>
              <a:gd name="connsiteX124" fmla="*/ 1979378 w 7467600"/>
              <a:gd name="connsiteY124" fmla="*/ 4769504 h 6858000"/>
              <a:gd name="connsiteX125" fmla="*/ 2882120 w 7467600"/>
              <a:gd name="connsiteY125" fmla="*/ 5064547 h 6858000"/>
              <a:gd name="connsiteX126" fmla="*/ 2793103 w 7467600"/>
              <a:gd name="connsiteY126" fmla="*/ 5039699 h 6858000"/>
              <a:gd name="connsiteX127" fmla="*/ 2770041 w 7467600"/>
              <a:gd name="connsiteY127" fmla="*/ 5033634 h 6858000"/>
              <a:gd name="connsiteX128" fmla="*/ 1979378 w 7467600"/>
              <a:gd name="connsiteY128" fmla="*/ 4769504 h 6858000"/>
              <a:gd name="connsiteX129" fmla="*/ 1927410 w 7467600"/>
              <a:gd name="connsiteY129" fmla="*/ 4716164 h 6858000"/>
              <a:gd name="connsiteX130" fmla="*/ 1959587 w 7467600"/>
              <a:gd name="connsiteY130" fmla="*/ 4728849 h 6858000"/>
              <a:gd name="connsiteX131" fmla="*/ 2777707 w 7467600"/>
              <a:gd name="connsiteY131" fmla="*/ 5003991 h 6858000"/>
              <a:gd name="connsiteX132" fmla="*/ 2800768 w 7467600"/>
              <a:gd name="connsiteY132" fmla="*/ 5010056 h 6858000"/>
              <a:gd name="connsiteX133" fmla="*/ 2879408 w 7467600"/>
              <a:gd name="connsiteY133" fmla="*/ 5031590 h 6858000"/>
              <a:gd name="connsiteX134" fmla="*/ 2862295 w 7467600"/>
              <a:gd name="connsiteY134" fmla="*/ 5022958 h 6858000"/>
              <a:gd name="connsiteX135" fmla="*/ 2813343 w 7467600"/>
              <a:gd name="connsiteY135" fmla="*/ 4998369 h 6858000"/>
              <a:gd name="connsiteX136" fmla="*/ 2646245 w 7467600"/>
              <a:gd name="connsiteY136" fmla="*/ 4930999 h 6858000"/>
              <a:gd name="connsiteX137" fmla="*/ 1999243 w 7467600"/>
              <a:gd name="connsiteY137" fmla="*/ 4730524 h 6858000"/>
              <a:gd name="connsiteX138" fmla="*/ 1979527 w 7467600"/>
              <a:gd name="connsiteY138" fmla="*/ 4726651 h 6858000"/>
              <a:gd name="connsiteX139" fmla="*/ 1927410 w 7467600"/>
              <a:gd name="connsiteY139" fmla="*/ 4716164 h 6858000"/>
              <a:gd name="connsiteX140" fmla="*/ 1997014 w 7467600"/>
              <a:gd name="connsiteY140" fmla="*/ 4698007 h 6858000"/>
              <a:gd name="connsiteX141" fmla="*/ 2005458 w 7467600"/>
              <a:gd name="connsiteY141" fmla="*/ 4699540 h 6858000"/>
              <a:gd name="connsiteX142" fmla="*/ 2657186 w 7467600"/>
              <a:gd name="connsiteY142" fmla="*/ 4901687 h 6858000"/>
              <a:gd name="connsiteX143" fmla="*/ 2826662 w 7467600"/>
              <a:gd name="connsiteY143" fmla="*/ 4970362 h 6858000"/>
              <a:gd name="connsiteX144" fmla="*/ 2876100 w 7467600"/>
              <a:gd name="connsiteY144" fmla="*/ 4995397 h 6858000"/>
              <a:gd name="connsiteX145" fmla="*/ 3042600 w 7467600"/>
              <a:gd name="connsiteY145" fmla="*/ 5059532 h 6858000"/>
              <a:gd name="connsiteX146" fmla="*/ 1997014 w 7467600"/>
              <a:gd name="connsiteY146" fmla="*/ 4698007 h 6858000"/>
              <a:gd name="connsiteX147" fmla="*/ 2305292 w 7467600"/>
              <a:gd name="connsiteY147" fmla="*/ 4219492 h 6858000"/>
              <a:gd name="connsiteX148" fmla="*/ 3360922 w 7467600"/>
              <a:gd name="connsiteY148" fmla="*/ 4529373 h 6858000"/>
              <a:gd name="connsiteX149" fmla="*/ 3492420 w 7467600"/>
              <a:gd name="connsiteY149" fmla="*/ 4510145 h 6858000"/>
              <a:gd name="connsiteX150" fmla="*/ 3364086 w 7467600"/>
              <a:gd name="connsiteY150" fmla="*/ 4480340 h 6858000"/>
              <a:gd name="connsiteX151" fmla="*/ 3225818 w 7467600"/>
              <a:gd name="connsiteY151" fmla="*/ 4411822 h 6858000"/>
              <a:gd name="connsiteX152" fmla="*/ 3129696 w 7467600"/>
              <a:gd name="connsiteY152" fmla="*/ 4360704 h 6858000"/>
              <a:gd name="connsiteX153" fmla="*/ 2814545 w 7467600"/>
              <a:gd name="connsiteY153" fmla="*/ 4282955 h 6858000"/>
              <a:gd name="connsiteX154" fmla="*/ 2305292 w 7467600"/>
              <a:gd name="connsiteY154" fmla="*/ 4219492 h 6858000"/>
              <a:gd name="connsiteX155" fmla="*/ 2626982 w 7467600"/>
              <a:gd name="connsiteY155" fmla="*/ 4206450 h 6858000"/>
              <a:gd name="connsiteX156" fmla="*/ 2490617 w 7467600"/>
              <a:gd name="connsiteY156" fmla="*/ 4206951 h 6858000"/>
              <a:gd name="connsiteX157" fmla="*/ 2819869 w 7467600"/>
              <a:gd name="connsiteY157" fmla="*/ 4252936 h 6858000"/>
              <a:gd name="connsiteX158" fmla="*/ 3143018 w 7467600"/>
              <a:gd name="connsiteY158" fmla="*/ 4332698 h 6858000"/>
              <a:gd name="connsiteX159" fmla="*/ 3241520 w 7467600"/>
              <a:gd name="connsiteY159" fmla="*/ 4385112 h 6858000"/>
              <a:gd name="connsiteX160" fmla="*/ 3374575 w 7467600"/>
              <a:gd name="connsiteY160" fmla="*/ 4451517 h 6858000"/>
              <a:gd name="connsiteX161" fmla="*/ 3505221 w 7467600"/>
              <a:gd name="connsiteY161" fmla="*/ 4480757 h 6858000"/>
              <a:gd name="connsiteX162" fmla="*/ 2626982 w 7467600"/>
              <a:gd name="connsiteY162" fmla="*/ 4206450 h 6858000"/>
              <a:gd name="connsiteX163" fmla="*/ 1310106 w 7467600"/>
              <a:gd name="connsiteY163" fmla="*/ 3943217 h 6858000"/>
              <a:gd name="connsiteX164" fmla="*/ 854994 w 7467600"/>
              <a:gd name="connsiteY164" fmla="*/ 4399136 h 6858000"/>
              <a:gd name="connsiteX165" fmla="*/ 742462 w 7467600"/>
              <a:gd name="connsiteY165" fmla="*/ 4594648 h 6858000"/>
              <a:gd name="connsiteX166" fmla="*/ 820602 w 7467600"/>
              <a:gd name="connsiteY166" fmla="*/ 4485915 h 6858000"/>
              <a:gd name="connsiteX167" fmla="*/ 878295 w 7467600"/>
              <a:gd name="connsiteY167" fmla="*/ 4403594 h 6858000"/>
              <a:gd name="connsiteX168" fmla="*/ 1240607 w 7467600"/>
              <a:gd name="connsiteY168" fmla="*/ 4010401 h 6858000"/>
              <a:gd name="connsiteX169" fmla="*/ 1310106 w 7467600"/>
              <a:gd name="connsiteY169" fmla="*/ 3943217 h 6858000"/>
              <a:gd name="connsiteX170" fmla="*/ 1423113 w 7467600"/>
              <a:gd name="connsiteY170" fmla="*/ 3874565 h 6858000"/>
              <a:gd name="connsiteX171" fmla="*/ 1260565 w 7467600"/>
              <a:gd name="connsiteY171" fmla="*/ 4031982 h 6858000"/>
              <a:gd name="connsiteX172" fmla="*/ 901900 w 7467600"/>
              <a:gd name="connsiteY172" fmla="*/ 4421236 h 6858000"/>
              <a:gd name="connsiteX173" fmla="*/ 845044 w 7467600"/>
              <a:gd name="connsiteY173" fmla="*/ 4502436 h 6858000"/>
              <a:gd name="connsiteX174" fmla="*/ 685926 w 7467600"/>
              <a:gd name="connsiteY174" fmla="*/ 4703069 h 6858000"/>
              <a:gd name="connsiteX175" fmla="*/ 684248 w 7467600"/>
              <a:gd name="connsiteY175" fmla="*/ 4706721 h 6858000"/>
              <a:gd name="connsiteX176" fmla="*/ 1423113 w 7467600"/>
              <a:gd name="connsiteY176" fmla="*/ 3874565 h 6858000"/>
              <a:gd name="connsiteX177" fmla="*/ 3316479 w 7467600"/>
              <a:gd name="connsiteY177" fmla="*/ 3872136 h 6858000"/>
              <a:gd name="connsiteX178" fmla="*/ 3546806 w 7467600"/>
              <a:gd name="connsiteY178" fmla="*/ 4356139 h 6858000"/>
              <a:gd name="connsiteX179" fmla="*/ 3364433 w 7467600"/>
              <a:gd name="connsiteY179" fmla="*/ 3953121 h 6858000"/>
              <a:gd name="connsiteX180" fmla="*/ 3316479 w 7467600"/>
              <a:gd name="connsiteY180" fmla="*/ 3872136 h 6858000"/>
              <a:gd name="connsiteX181" fmla="*/ 3291335 w 7467600"/>
              <a:gd name="connsiteY181" fmla="*/ 3767420 h 6858000"/>
              <a:gd name="connsiteX182" fmla="*/ 3390805 w 7467600"/>
              <a:gd name="connsiteY182" fmla="*/ 3937163 h 6858000"/>
              <a:gd name="connsiteX183" fmla="*/ 3579062 w 7467600"/>
              <a:gd name="connsiteY183" fmla="*/ 4359040 h 6858000"/>
              <a:gd name="connsiteX184" fmla="*/ 3467355 w 7467600"/>
              <a:gd name="connsiteY184" fmla="*/ 3988130 h 6858000"/>
              <a:gd name="connsiteX185" fmla="*/ 3310753 w 7467600"/>
              <a:gd name="connsiteY185" fmla="*/ 3787140 h 6858000"/>
              <a:gd name="connsiteX186" fmla="*/ 3291335 w 7467600"/>
              <a:gd name="connsiteY186" fmla="*/ 3767420 h 6858000"/>
              <a:gd name="connsiteX187" fmla="*/ 1635889 w 7467600"/>
              <a:gd name="connsiteY187" fmla="*/ 3709494 h 6858000"/>
              <a:gd name="connsiteX188" fmla="*/ 1634800 w 7467600"/>
              <a:gd name="connsiteY188" fmla="*/ 3731111 h 6858000"/>
              <a:gd name="connsiteX189" fmla="*/ 1635889 w 7467600"/>
              <a:gd name="connsiteY189" fmla="*/ 3709494 h 6858000"/>
              <a:gd name="connsiteX190" fmla="*/ 1510397 w 7467600"/>
              <a:gd name="connsiteY190" fmla="*/ 3684705 h 6858000"/>
              <a:gd name="connsiteX191" fmla="*/ 1146550 w 7467600"/>
              <a:gd name="connsiteY191" fmla="*/ 3802012 h 6858000"/>
              <a:gd name="connsiteX192" fmla="*/ 698834 w 7467600"/>
              <a:gd name="connsiteY192" fmla="*/ 3952272 h 6858000"/>
              <a:gd name="connsiteX193" fmla="*/ 34256 w 7467600"/>
              <a:gd name="connsiteY193" fmla="*/ 4347603 h 6858000"/>
              <a:gd name="connsiteX194" fmla="*/ 527241 w 7467600"/>
              <a:gd name="connsiteY194" fmla="*/ 4065078 h 6858000"/>
              <a:gd name="connsiteX195" fmla="*/ 1510397 w 7467600"/>
              <a:gd name="connsiteY195" fmla="*/ 3684705 h 6858000"/>
              <a:gd name="connsiteX196" fmla="*/ 1313114 w 7467600"/>
              <a:gd name="connsiteY196" fmla="*/ 3655216 h 6858000"/>
              <a:gd name="connsiteX197" fmla="*/ 1109304 w 7467600"/>
              <a:gd name="connsiteY197" fmla="*/ 3669030 h 6858000"/>
              <a:gd name="connsiteX198" fmla="*/ 8129 w 7467600"/>
              <a:gd name="connsiteY198" fmla="*/ 4330519 h 6858000"/>
              <a:gd name="connsiteX199" fmla="*/ 687572 w 7467600"/>
              <a:gd name="connsiteY199" fmla="*/ 3925629 h 6858000"/>
              <a:gd name="connsiteX200" fmla="*/ 1138365 w 7467600"/>
              <a:gd name="connsiteY200" fmla="*/ 3774515 h 6858000"/>
              <a:gd name="connsiteX201" fmla="*/ 1505579 w 7467600"/>
              <a:gd name="connsiteY201" fmla="*/ 3655526 h 6858000"/>
              <a:gd name="connsiteX202" fmla="*/ 1313114 w 7467600"/>
              <a:gd name="connsiteY202" fmla="*/ 3655216 h 6858000"/>
              <a:gd name="connsiteX203" fmla="*/ 3655073 w 7467600"/>
              <a:gd name="connsiteY203" fmla="*/ 3650884 h 6858000"/>
              <a:gd name="connsiteX204" fmla="*/ 3989938 w 7467600"/>
              <a:gd name="connsiteY204" fmla="*/ 3991685 h 6858000"/>
              <a:gd name="connsiteX205" fmla="*/ 4393907 w 7467600"/>
              <a:gd name="connsiteY205" fmla="*/ 4261258 h 6858000"/>
              <a:gd name="connsiteX206" fmla="*/ 4648051 w 7467600"/>
              <a:gd name="connsiteY206" fmla="*/ 4374051 h 6858000"/>
              <a:gd name="connsiteX207" fmla="*/ 4383389 w 7467600"/>
              <a:gd name="connsiteY207" fmla="*/ 4184369 h 6858000"/>
              <a:gd name="connsiteX208" fmla="*/ 4165508 w 7467600"/>
              <a:gd name="connsiteY208" fmla="*/ 4035196 h 6858000"/>
              <a:gd name="connsiteX209" fmla="*/ 4068162 w 7467600"/>
              <a:gd name="connsiteY209" fmla="*/ 3953394 h 6858000"/>
              <a:gd name="connsiteX210" fmla="*/ 3981416 w 7467600"/>
              <a:gd name="connsiteY210" fmla="*/ 3880482 h 6858000"/>
              <a:gd name="connsiteX211" fmla="*/ 3800147 w 7467600"/>
              <a:gd name="connsiteY211" fmla="*/ 3749872 h 6858000"/>
              <a:gd name="connsiteX212" fmla="*/ 3655073 w 7467600"/>
              <a:gd name="connsiteY212" fmla="*/ 3650884 h 6858000"/>
              <a:gd name="connsiteX213" fmla="*/ 3670252 w 7467600"/>
              <a:gd name="connsiteY213" fmla="*/ 3622798 h 6858000"/>
              <a:gd name="connsiteX214" fmla="*/ 3817258 w 7467600"/>
              <a:gd name="connsiteY214" fmla="*/ 3723577 h 6858000"/>
              <a:gd name="connsiteX215" fmla="*/ 4000461 w 7467600"/>
              <a:gd name="connsiteY215" fmla="*/ 3855966 h 6858000"/>
              <a:gd name="connsiteX216" fmla="*/ 4088180 w 7467600"/>
              <a:gd name="connsiteY216" fmla="*/ 3929774 h 6858000"/>
              <a:gd name="connsiteX217" fmla="*/ 4184555 w 7467600"/>
              <a:gd name="connsiteY217" fmla="*/ 4010683 h 6858000"/>
              <a:gd name="connsiteX218" fmla="*/ 4399563 w 7467600"/>
              <a:gd name="connsiteY218" fmla="*/ 4158106 h 6858000"/>
              <a:gd name="connsiteX219" fmla="*/ 4684469 w 7467600"/>
              <a:gd name="connsiteY219" fmla="*/ 4364680 h 6858000"/>
              <a:gd name="connsiteX220" fmla="*/ 4690271 w 7467600"/>
              <a:gd name="connsiteY220" fmla="*/ 4370034 h 6858000"/>
              <a:gd name="connsiteX221" fmla="*/ 4136093 w 7467600"/>
              <a:gd name="connsiteY221" fmla="*/ 3858466 h 6858000"/>
              <a:gd name="connsiteX222" fmla="*/ 3670252 w 7467600"/>
              <a:gd name="connsiteY222" fmla="*/ 3622798 h 6858000"/>
              <a:gd name="connsiteX223" fmla="*/ 4440129 w 7467600"/>
              <a:gd name="connsiteY223" fmla="*/ 3448571 h 6858000"/>
              <a:gd name="connsiteX224" fmla="*/ 4856525 w 7467600"/>
              <a:gd name="connsiteY224" fmla="*/ 3915351 h 6858000"/>
              <a:gd name="connsiteX225" fmla="*/ 5059055 w 7467600"/>
              <a:gd name="connsiteY225" fmla="*/ 4108918 h 6858000"/>
              <a:gd name="connsiteX226" fmla="*/ 5290070 w 7467600"/>
              <a:gd name="connsiteY226" fmla="*/ 4263619 h 6858000"/>
              <a:gd name="connsiteX227" fmla="*/ 4834991 w 7467600"/>
              <a:gd name="connsiteY227" fmla="*/ 3830985 h 6858000"/>
              <a:gd name="connsiteX228" fmla="*/ 4440129 w 7467600"/>
              <a:gd name="connsiteY228" fmla="*/ 3448571 h 6858000"/>
              <a:gd name="connsiteX229" fmla="*/ 4441737 w 7467600"/>
              <a:gd name="connsiteY229" fmla="*/ 3399734 h 6858000"/>
              <a:gd name="connsiteX230" fmla="*/ 4431236 w 7467600"/>
              <a:gd name="connsiteY230" fmla="*/ 3400954 h 6858000"/>
              <a:gd name="connsiteX231" fmla="*/ 4557150 w 7467600"/>
              <a:gd name="connsiteY231" fmla="*/ 3510023 h 6858000"/>
              <a:gd name="connsiteX232" fmla="*/ 4856936 w 7467600"/>
              <a:gd name="connsiteY232" fmla="*/ 3809146 h 6858000"/>
              <a:gd name="connsiteX233" fmla="*/ 5111996 w 7467600"/>
              <a:gd name="connsiteY233" fmla="*/ 4065759 h 6858000"/>
              <a:gd name="connsiteX234" fmla="*/ 5388878 w 7467600"/>
              <a:gd name="connsiteY234" fmla="*/ 4300185 h 6858000"/>
              <a:gd name="connsiteX235" fmla="*/ 5425556 w 7467600"/>
              <a:gd name="connsiteY235" fmla="*/ 4308967 h 6858000"/>
              <a:gd name="connsiteX236" fmla="*/ 4943646 w 7467600"/>
              <a:gd name="connsiteY236" fmla="*/ 3822916 h 6858000"/>
              <a:gd name="connsiteX237" fmla="*/ 4594837 w 7467600"/>
              <a:gd name="connsiteY237" fmla="*/ 3532274 h 6858000"/>
              <a:gd name="connsiteX238" fmla="*/ 4441737 w 7467600"/>
              <a:gd name="connsiteY238" fmla="*/ 3399734 h 6858000"/>
              <a:gd name="connsiteX239" fmla="*/ 5425834 w 7467600"/>
              <a:gd name="connsiteY239" fmla="*/ 3162785 h 6858000"/>
              <a:gd name="connsiteX240" fmla="*/ 5401644 w 7467600"/>
              <a:gd name="connsiteY240" fmla="*/ 3617847 h 6858000"/>
              <a:gd name="connsiteX241" fmla="*/ 5467256 w 7467600"/>
              <a:gd name="connsiteY241" fmla="*/ 4175494 h 6858000"/>
              <a:gd name="connsiteX242" fmla="*/ 5448069 w 7467600"/>
              <a:gd name="connsiteY242" fmla="*/ 3567554 h 6858000"/>
              <a:gd name="connsiteX243" fmla="*/ 5425834 w 7467600"/>
              <a:gd name="connsiteY243" fmla="*/ 3162785 h 6858000"/>
              <a:gd name="connsiteX244" fmla="*/ 1318687 w 7467600"/>
              <a:gd name="connsiteY244" fmla="*/ 3113840 h 6858000"/>
              <a:gd name="connsiteX245" fmla="*/ 1066793 w 7467600"/>
              <a:gd name="connsiteY245" fmla="*/ 3212171 h 6858000"/>
              <a:gd name="connsiteX246" fmla="*/ 993319 w 7467600"/>
              <a:gd name="connsiteY246" fmla="*/ 3247648 h 6858000"/>
              <a:gd name="connsiteX247" fmla="*/ 853081 w 7467600"/>
              <a:gd name="connsiteY247" fmla="*/ 3312410 h 6858000"/>
              <a:gd name="connsiteX248" fmla="*/ 805957 w 7467600"/>
              <a:gd name="connsiteY248" fmla="*/ 3330443 h 6858000"/>
              <a:gd name="connsiteX249" fmla="*/ 1318687 w 7467600"/>
              <a:gd name="connsiteY249" fmla="*/ 3113840 h 6858000"/>
              <a:gd name="connsiteX250" fmla="*/ 5453702 w 7467600"/>
              <a:gd name="connsiteY250" fmla="*/ 3090882 h 6858000"/>
              <a:gd name="connsiteX251" fmla="*/ 5480135 w 7467600"/>
              <a:gd name="connsiteY251" fmla="*/ 3565802 h 6858000"/>
              <a:gd name="connsiteX252" fmla="*/ 5499023 w 7467600"/>
              <a:gd name="connsiteY252" fmla="*/ 4166310 h 6858000"/>
              <a:gd name="connsiteX253" fmla="*/ 5547022 w 7467600"/>
              <a:gd name="connsiteY253" fmla="*/ 3607838 h 6858000"/>
              <a:gd name="connsiteX254" fmla="*/ 5515964 w 7467600"/>
              <a:gd name="connsiteY254" fmla="*/ 3378541 h 6858000"/>
              <a:gd name="connsiteX255" fmla="*/ 5453702 w 7467600"/>
              <a:gd name="connsiteY255" fmla="*/ 3090882 h 6858000"/>
              <a:gd name="connsiteX256" fmla="*/ 1238695 w 7467600"/>
              <a:gd name="connsiteY256" fmla="*/ 3076820 h 6858000"/>
              <a:gd name="connsiteX257" fmla="*/ 716371 w 7467600"/>
              <a:gd name="connsiteY257" fmla="*/ 3293249 h 6858000"/>
              <a:gd name="connsiteX258" fmla="*/ 579522 w 7467600"/>
              <a:gd name="connsiteY258" fmla="*/ 3371759 h 6858000"/>
              <a:gd name="connsiteX259" fmla="*/ 600288 w 7467600"/>
              <a:gd name="connsiteY259" fmla="*/ 3365555 h 6858000"/>
              <a:gd name="connsiteX260" fmla="*/ 840692 w 7467600"/>
              <a:gd name="connsiteY260" fmla="*/ 3284921 h 6858000"/>
              <a:gd name="connsiteX261" fmla="*/ 979248 w 7467600"/>
              <a:gd name="connsiteY261" fmla="*/ 3221003 h 6858000"/>
              <a:gd name="connsiteX262" fmla="*/ 1053282 w 7467600"/>
              <a:gd name="connsiteY262" fmla="*/ 3185247 h 6858000"/>
              <a:gd name="connsiteX263" fmla="*/ 1320603 w 7467600"/>
              <a:gd name="connsiteY263" fmla="*/ 3081281 h 6858000"/>
              <a:gd name="connsiteX264" fmla="*/ 1238695 w 7467600"/>
              <a:gd name="connsiteY264" fmla="*/ 3076820 h 6858000"/>
              <a:gd name="connsiteX265" fmla="*/ 5425627 w 7467600"/>
              <a:gd name="connsiteY265" fmla="*/ 2954192 h 6858000"/>
              <a:gd name="connsiteX266" fmla="*/ 5470770 w 7467600"/>
              <a:gd name="connsiteY266" fmla="*/ 3005435 h 6858000"/>
              <a:gd name="connsiteX267" fmla="*/ 5519779 w 7467600"/>
              <a:gd name="connsiteY267" fmla="*/ 4359223 h 6858000"/>
              <a:gd name="connsiteX268" fmla="*/ 5520293 w 7467600"/>
              <a:gd name="connsiteY268" fmla="*/ 4360602 h 6858000"/>
              <a:gd name="connsiteX269" fmla="*/ 5767221 w 7467600"/>
              <a:gd name="connsiteY269" fmla="*/ 4665564 h 6858000"/>
              <a:gd name="connsiteX270" fmla="*/ 6937169 w 7467600"/>
              <a:gd name="connsiteY270" fmla="*/ 4815941 h 6858000"/>
              <a:gd name="connsiteX271" fmla="*/ 6953922 w 7467600"/>
              <a:gd name="connsiteY271" fmla="*/ 4890068 h 6858000"/>
              <a:gd name="connsiteX272" fmla="*/ 6071359 w 7467600"/>
              <a:gd name="connsiteY272" fmla="*/ 4770770 h 6858000"/>
              <a:gd name="connsiteX273" fmla="*/ 6038839 w 7467600"/>
              <a:gd name="connsiteY273" fmla="*/ 4764474 h 6858000"/>
              <a:gd name="connsiteX274" fmla="*/ 6038706 w 7467600"/>
              <a:gd name="connsiteY274" fmla="*/ 4763847 h 6858000"/>
              <a:gd name="connsiteX275" fmla="*/ 6037784 w 7467600"/>
              <a:gd name="connsiteY275" fmla="*/ 4764270 h 6858000"/>
              <a:gd name="connsiteX276" fmla="*/ 6038839 w 7467600"/>
              <a:gd name="connsiteY276" fmla="*/ 4764474 h 6858000"/>
              <a:gd name="connsiteX277" fmla="*/ 6040338 w 7467600"/>
              <a:gd name="connsiteY277" fmla="*/ 4771418 h 6858000"/>
              <a:gd name="connsiteX278" fmla="*/ 6024488 w 7467600"/>
              <a:gd name="connsiteY278" fmla="*/ 4809903 h 6858000"/>
              <a:gd name="connsiteX279" fmla="*/ 5599771 w 7467600"/>
              <a:gd name="connsiteY279" fmla="*/ 5509652 h 6858000"/>
              <a:gd name="connsiteX280" fmla="*/ 5548843 w 7467600"/>
              <a:gd name="connsiteY280" fmla="*/ 5563845 h 6858000"/>
              <a:gd name="connsiteX281" fmla="*/ 5940952 w 7467600"/>
              <a:gd name="connsiteY281" fmla="*/ 6250028 h 6858000"/>
              <a:gd name="connsiteX282" fmla="*/ 6043441 w 7467600"/>
              <a:gd name="connsiteY282" fmla="*/ 6665847 h 6858000"/>
              <a:gd name="connsiteX283" fmla="*/ 6093432 w 7467600"/>
              <a:gd name="connsiteY283" fmla="*/ 6858000 h 6858000"/>
              <a:gd name="connsiteX284" fmla="*/ 6034344 w 7467600"/>
              <a:gd name="connsiteY284" fmla="*/ 6858000 h 6858000"/>
              <a:gd name="connsiteX285" fmla="*/ 6026679 w 7467600"/>
              <a:gd name="connsiteY285" fmla="*/ 6836959 h 6858000"/>
              <a:gd name="connsiteX286" fmla="*/ 5800441 w 7467600"/>
              <a:gd name="connsiteY286" fmla="*/ 6335286 h 6858000"/>
              <a:gd name="connsiteX287" fmla="*/ 5526562 w 7467600"/>
              <a:gd name="connsiteY287" fmla="*/ 5705388 h 6858000"/>
              <a:gd name="connsiteX288" fmla="*/ 5519640 w 7467600"/>
              <a:gd name="connsiteY288" fmla="*/ 5683774 h 6858000"/>
              <a:gd name="connsiteX289" fmla="*/ 5844559 w 7467600"/>
              <a:gd name="connsiteY289" fmla="*/ 6553349 h 6858000"/>
              <a:gd name="connsiteX290" fmla="*/ 5975994 w 7467600"/>
              <a:gd name="connsiteY290" fmla="*/ 6858000 h 6858000"/>
              <a:gd name="connsiteX291" fmla="*/ 5898547 w 7467600"/>
              <a:gd name="connsiteY291" fmla="*/ 6858000 h 6858000"/>
              <a:gd name="connsiteX292" fmla="*/ 5682041 w 7467600"/>
              <a:gd name="connsiteY292" fmla="*/ 6355860 h 6858000"/>
              <a:gd name="connsiteX293" fmla="*/ 5461758 w 7467600"/>
              <a:gd name="connsiteY293" fmla="*/ 5820220 h 6858000"/>
              <a:gd name="connsiteX294" fmla="*/ 5237282 w 7467600"/>
              <a:gd name="connsiteY294" fmla="*/ 6579086 h 6858000"/>
              <a:gd name="connsiteX295" fmla="*/ 5115009 w 7467600"/>
              <a:gd name="connsiteY295" fmla="*/ 6858000 h 6858000"/>
              <a:gd name="connsiteX296" fmla="*/ 5028074 w 7467600"/>
              <a:gd name="connsiteY296" fmla="*/ 6858000 h 6858000"/>
              <a:gd name="connsiteX297" fmla="*/ 5079508 w 7467600"/>
              <a:gd name="connsiteY297" fmla="*/ 6749074 h 6858000"/>
              <a:gd name="connsiteX298" fmla="*/ 5371846 w 7467600"/>
              <a:gd name="connsiteY298" fmla="*/ 5924413 h 6858000"/>
              <a:gd name="connsiteX299" fmla="*/ 5270512 w 7467600"/>
              <a:gd name="connsiteY299" fmla="*/ 6138975 h 6858000"/>
              <a:gd name="connsiteX300" fmla="*/ 5062409 w 7467600"/>
              <a:gd name="connsiteY300" fmla="*/ 6653544 h 6858000"/>
              <a:gd name="connsiteX301" fmla="*/ 5036628 w 7467600"/>
              <a:gd name="connsiteY301" fmla="*/ 6754247 h 6858000"/>
              <a:gd name="connsiteX302" fmla="*/ 5009112 w 7467600"/>
              <a:gd name="connsiteY302" fmla="*/ 6858000 h 6858000"/>
              <a:gd name="connsiteX303" fmla="*/ 4976679 w 7467600"/>
              <a:gd name="connsiteY303" fmla="*/ 6858000 h 6858000"/>
              <a:gd name="connsiteX304" fmla="*/ 5006537 w 7467600"/>
              <a:gd name="connsiteY304" fmla="*/ 6747068 h 6858000"/>
              <a:gd name="connsiteX305" fmla="*/ 5032723 w 7467600"/>
              <a:gd name="connsiteY305" fmla="*/ 6644957 h 6858000"/>
              <a:gd name="connsiteX306" fmla="*/ 5242949 w 7467600"/>
              <a:gd name="connsiteY306" fmla="*/ 6125175 h 6858000"/>
              <a:gd name="connsiteX307" fmla="*/ 5286321 w 7467600"/>
              <a:gd name="connsiteY307" fmla="*/ 6033555 h 6858000"/>
              <a:gd name="connsiteX308" fmla="*/ 5008210 w 7467600"/>
              <a:gd name="connsiteY308" fmla="*/ 6649194 h 6858000"/>
              <a:gd name="connsiteX309" fmla="*/ 4986321 w 7467600"/>
              <a:gd name="connsiteY309" fmla="*/ 6765687 h 6858000"/>
              <a:gd name="connsiteX310" fmla="*/ 4973474 w 7467600"/>
              <a:gd name="connsiteY310" fmla="*/ 6858000 h 6858000"/>
              <a:gd name="connsiteX311" fmla="*/ 4907178 w 7467600"/>
              <a:gd name="connsiteY311" fmla="*/ 6858000 h 6858000"/>
              <a:gd name="connsiteX312" fmla="*/ 4910810 w 7467600"/>
              <a:gd name="connsiteY312" fmla="*/ 6829660 h 6858000"/>
              <a:gd name="connsiteX313" fmla="*/ 4987461 w 7467600"/>
              <a:gd name="connsiteY313" fmla="*/ 6432994 h 6858000"/>
              <a:gd name="connsiteX314" fmla="*/ 5179262 w 7467600"/>
              <a:gd name="connsiteY314" fmla="*/ 6035044 h 6858000"/>
              <a:gd name="connsiteX315" fmla="*/ 4689678 w 7467600"/>
              <a:gd name="connsiteY315" fmla="*/ 6440241 h 6858000"/>
              <a:gd name="connsiteX316" fmla="*/ 4477543 w 7467600"/>
              <a:gd name="connsiteY316" fmla="*/ 6674836 h 6858000"/>
              <a:gd name="connsiteX317" fmla="*/ 4329957 w 7467600"/>
              <a:gd name="connsiteY317" fmla="*/ 6858000 h 6858000"/>
              <a:gd name="connsiteX318" fmla="*/ 4218595 w 7467600"/>
              <a:gd name="connsiteY318" fmla="*/ 6858000 h 6858000"/>
              <a:gd name="connsiteX319" fmla="*/ 4368888 w 7467600"/>
              <a:gd name="connsiteY319" fmla="*/ 6668412 h 6858000"/>
              <a:gd name="connsiteX320" fmla="*/ 4563091 w 7467600"/>
              <a:gd name="connsiteY320" fmla="*/ 6442508 h 6858000"/>
              <a:gd name="connsiteX321" fmla="*/ 5387324 w 7467600"/>
              <a:gd name="connsiteY321" fmla="*/ 5705830 h 6858000"/>
              <a:gd name="connsiteX322" fmla="*/ 5073620 w 7467600"/>
              <a:gd name="connsiteY322" fmla="*/ 5955437 h 6858000"/>
              <a:gd name="connsiteX323" fmla="*/ 4689789 w 7467600"/>
              <a:gd name="connsiteY323" fmla="*/ 6268382 h 6858000"/>
              <a:gd name="connsiteX324" fmla="*/ 4418722 w 7467600"/>
              <a:gd name="connsiteY324" fmla="*/ 6570886 h 6858000"/>
              <a:gd name="connsiteX325" fmla="*/ 4214944 w 7467600"/>
              <a:gd name="connsiteY325" fmla="*/ 6858000 h 6858000"/>
              <a:gd name="connsiteX326" fmla="*/ 4177898 w 7467600"/>
              <a:gd name="connsiteY326" fmla="*/ 6858000 h 6858000"/>
              <a:gd name="connsiteX327" fmla="*/ 4391597 w 7467600"/>
              <a:gd name="connsiteY327" fmla="*/ 6556370 h 6858000"/>
              <a:gd name="connsiteX328" fmla="*/ 4668889 w 7467600"/>
              <a:gd name="connsiteY328" fmla="*/ 6246399 h 6858000"/>
              <a:gd name="connsiteX329" fmla="*/ 5055427 w 7467600"/>
              <a:gd name="connsiteY329" fmla="*/ 5931476 h 6858000"/>
              <a:gd name="connsiteX330" fmla="*/ 5371814 w 7467600"/>
              <a:gd name="connsiteY330" fmla="*/ 5678975 h 6858000"/>
              <a:gd name="connsiteX331" fmla="*/ 4987918 w 7467600"/>
              <a:gd name="connsiteY331" fmla="*/ 5838701 h 6858000"/>
              <a:gd name="connsiteX332" fmla="*/ 4317146 w 7467600"/>
              <a:gd name="connsiteY332" fmla="*/ 6587716 h 6858000"/>
              <a:gd name="connsiteX333" fmla="*/ 4171627 w 7467600"/>
              <a:gd name="connsiteY333" fmla="*/ 6858000 h 6858000"/>
              <a:gd name="connsiteX334" fmla="*/ 4081585 w 7467600"/>
              <a:gd name="connsiteY334" fmla="*/ 6858000 h 6858000"/>
              <a:gd name="connsiteX335" fmla="*/ 4238603 w 7467600"/>
              <a:gd name="connsiteY335" fmla="*/ 6559341 h 6858000"/>
              <a:gd name="connsiteX336" fmla="*/ 4778333 w 7467600"/>
              <a:gd name="connsiteY336" fmla="*/ 5873626 h 6858000"/>
              <a:gd name="connsiteX337" fmla="*/ 5414185 w 7467600"/>
              <a:gd name="connsiteY337" fmla="*/ 5573882 h 6858000"/>
              <a:gd name="connsiteX338" fmla="*/ 5959648 w 7467600"/>
              <a:gd name="connsiteY338" fmla="*/ 4760797 h 6858000"/>
              <a:gd name="connsiteX339" fmla="*/ 5355019 w 7467600"/>
              <a:gd name="connsiteY339" fmla="*/ 4734672 h 6858000"/>
              <a:gd name="connsiteX340" fmla="*/ 5083565 w 7467600"/>
              <a:gd name="connsiteY340" fmla="*/ 5179121 h 6858000"/>
              <a:gd name="connsiteX341" fmla="*/ 4713577 w 7467600"/>
              <a:gd name="connsiteY341" fmla="*/ 5616803 h 6858000"/>
              <a:gd name="connsiteX342" fmla="*/ 3989559 w 7467600"/>
              <a:gd name="connsiteY342" fmla="*/ 6145945 h 6858000"/>
              <a:gd name="connsiteX343" fmla="*/ 3939824 w 7467600"/>
              <a:gd name="connsiteY343" fmla="*/ 6066900 h 6858000"/>
              <a:gd name="connsiteX344" fmla="*/ 4584537 w 7467600"/>
              <a:gd name="connsiteY344" fmla="*/ 5324826 h 6858000"/>
              <a:gd name="connsiteX345" fmla="*/ 5037105 w 7467600"/>
              <a:gd name="connsiteY345" fmla="*/ 5088765 h 6858000"/>
              <a:gd name="connsiteX346" fmla="*/ 5039930 w 7467600"/>
              <a:gd name="connsiteY346" fmla="*/ 5089585 h 6858000"/>
              <a:gd name="connsiteX347" fmla="*/ 5263764 w 7467600"/>
              <a:gd name="connsiteY347" fmla="*/ 4735525 h 6858000"/>
              <a:gd name="connsiteX348" fmla="*/ 4086300 w 7467600"/>
              <a:gd name="connsiteY348" fmla="*/ 4884599 h 6858000"/>
              <a:gd name="connsiteX349" fmla="*/ 4085485 w 7467600"/>
              <a:gd name="connsiteY349" fmla="*/ 4899070 h 6858000"/>
              <a:gd name="connsiteX350" fmla="*/ 3871915 w 7467600"/>
              <a:gd name="connsiteY350" fmla="*/ 5253645 h 6858000"/>
              <a:gd name="connsiteX351" fmla="*/ 3799374 w 7467600"/>
              <a:gd name="connsiteY351" fmla="*/ 5466127 h 6858000"/>
              <a:gd name="connsiteX352" fmla="*/ 3498850 w 7467600"/>
              <a:gd name="connsiteY352" fmla="*/ 6661888 h 6858000"/>
              <a:gd name="connsiteX353" fmla="*/ 3399216 w 7467600"/>
              <a:gd name="connsiteY353" fmla="*/ 6858000 h 6858000"/>
              <a:gd name="connsiteX354" fmla="*/ 3303688 w 7467600"/>
              <a:gd name="connsiteY354" fmla="*/ 6858000 h 6858000"/>
              <a:gd name="connsiteX355" fmla="*/ 3391774 w 7467600"/>
              <a:gd name="connsiteY355" fmla="*/ 6697181 h 6858000"/>
              <a:gd name="connsiteX356" fmla="*/ 3735540 w 7467600"/>
              <a:gd name="connsiteY356" fmla="*/ 5546923 h 6858000"/>
              <a:gd name="connsiteX357" fmla="*/ 3729438 w 7467600"/>
              <a:gd name="connsiteY357" fmla="*/ 5569058 h 6858000"/>
              <a:gd name="connsiteX358" fmla="*/ 3707782 w 7467600"/>
              <a:gd name="connsiteY358" fmla="*/ 5644908 h 6858000"/>
              <a:gd name="connsiteX359" fmla="*/ 3583827 w 7467600"/>
              <a:gd name="connsiteY359" fmla="*/ 6039215 h 6858000"/>
              <a:gd name="connsiteX360" fmla="*/ 3547861 w 7467600"/>
              <a:gd name="connsiteY360" fmla="*/ 6129609 h 6858000"/>
              <a:gd name="connsiteX361" fmla="*/ 3490905 w 7467600"/>
              <a:gd name="connsiteY361" fmla="*/ 6277660 h 6858000"/>
              <a:gd name="connsiteX362" fmla="*/ 3455859 w 7467600"/>
              <a:gd name="connsiteY362" fmla="*/ 6391301 h 6858000"/>
              <a:gd name="connsiteX363" fmla="*/ 3429112 w 7467600"/>
              <a:gd name="connsiteY363" fmla="*/ 6479469 h 6858000"/>
              <a:gd name="connsiteX364" fmla="*/ 3304862 w 7467600"/>
              <a:gd name="connsiteY364" fmla="*/ 6796476 h 6858000"/>
              <a:gd name="connsiteX365" fmla="*/ 3276071 w 7467600"/>
              <a:gd name="connsiteY365" fmla="*/ 6858000 h 6858000"/>
              <a:gd name="connsiteX366" fmla="*/ 3240805 w 7467600"/>
              <a:gd name="connsiteY366" fmla="*/ 6858000 h 6858000"/>
              <a:gd name="connsiteX367" fmla="*/ 3275917 w 7467600"/>
              <a:gd name="connsiteY367" fmla="*/ 6783192 h 6858000"/>
              <a:gd name="connsiteX368" fmla="*/ 3399358 w 7467600"/>
              <a:gd name="connsiteY368" fmla="*/ 6469011 h 6858000"/>
              <a:gd name="connsiteX369" fmla="*/ 3425650 w 7467600"/>
              <a:gd name="connsiteY369" fmla="*/ 6381333 h 6858000"/>
              <a:gd name="connsiteX370" fmla="*/ 3460661 w 7467600"/>
              <a:gd name="connsiteY370" fmla="*/ 6266763 h 6858000"/>
              <a:gd name="connsiteX371" fmla="*/ 3518021 w 7467600"/>
              <a:gd name="connsiteY371" fmla="*/ 6117298 h 6858000"/>
              <a:gd name="connsiteX372" fmla="*/ 3554035 w 7467600"/>
              <a:gd name="connsiteY372" fmla="*/ 6027832 h 6858000"/>
              <a:gd name="connsiteX373" fmla="*/ 3677174 w 7467600"/>
              <a:gd name="connsiteY373" fmla="*/ 5636351 h 6858000"/>
              <a:gd name="connsiteX374" fmla="*/ 3698819 w 7467600"/>
              <a:gd name="connsiteY374" fmla="*/ 5560503 h 6858000"/>
              <a:gd name="connsiteX375" fmla="*/ 3702094 w 7467600"/>
              <a:gd name="connsiteY375" fmla="*/ 5549194 h 6858000"/>
              <a:gd name="connsiteX376" fmla="*/ 3398355 w 7467600"/>
              <a:gd name="connsiteY376" fmla="*/ 6094603 h 6858000"/>
              <a:gd name="connsiteX377" fmla="*/ 3193941 w 7467600"/>
              <a:gd name="connsiteY377" fmla="*/ 6798775 h 6858000"/>
              <a:gd name="connsiteX378" fmla="*/ 3184140 w 7467600"/>
              <a:gd name="connsiteY378" fmla="*/ 6858000 h 6858000"/>
              <a:gd name="connsiteX379" fmla="*/ 3099978 w 7467600"/>
              <a:gd name="connsiteY379" fmla="*/ 6858000 h 6858000"/>
              <a:gd name="connsiteX380" fmla="*/ 3101556 w 7467600"/>
              <a:gd name="connsiteY380" fmla="*/ 6843337 h 6858000"/>
              <a:gd name="connsiteX381" fmla="*/ 3370162 w 7467600"/>
              <a:gd name="connsiteY381" fmla="*/ 5785550 h 6858000"/>
              <a:gd name="connsiteX382" fmla="*/ 3746477 w 7467600"/>
              <a:gd name="connsiteY382" fmla="*/ 5377889 h 6858000"/>
              <a:gd name="connsiteX383" fmla="*/ 3863399 w 7467600"/>
              <a:gd name="connsiteY383" fmla="*/ 5087257 h 6858000"/>
              <a:gd name="connsiteX384" fmla="*/ 3968712 w 7467600"/>
              <a:gd name="connsiteY384" fmla="*/ 4913989 h 6858000"/>
              <a:gd name="connsiteX385" fmla="*/ 2792390 w 7467600"/>
              <a:gd name="connsiteY385" fmla="*/ 5382974 h 6858000"/>
              <a:gd name="connsiteX386" fmla="*/ 2714982 w 7467600"/>
              <a:gd name="connsiteY386" fmla="*/ 5427051 h 6858000"/>
              <a:gd name="connsiteX387" fmla="*/ 2813361 w 7467600"/>
              <a:gd name="connsiteY387" fmla="*/ 6023912 h 6858000"/>
              <a:gd name="connsiteX388" fmla="*/ 2688430 w 7467600"/>
              <a:gd name="connsiteY388" fmla="*/ 6801564 h 6858000"/>
              <a:gd name="connsiteX389" fmla="*/ 2629626 w 7467600"/>
              <a:gd name="connsiteY389" fmla="*/ 6763394 h 6858000"/>
              <a:gd name="connsiteX390" fmla="*/ 2565328 w 7467600"/>
              <a:gd name="connsiteY390" fmla="*/ 5516399 h 6858000"/>
              <a:gd name="connsiteX391" fmla="*/ 1922999 w 7467600"/>
              <a:gd name="connsiteY391" fmla="*/ 5980343 h 6858000"/>
              <a:gd name="connsiteX392" fmla="*/ 1950261 w 7467600"/>
              <a:gd name="connsiteY392" fmla="*/ 6405858 h 6858000"/>
              <a:gd name="connsiteX393" fmla="*/ 2365554 w 7467600"/>
              <a:gd name="connsiteY393" fmla="*/ 6759107 h 6858000"/>
              <a:gd name="connsiteX394" fmla="*/ 2424142 w 7467600"/>
              <a:gd name="connsiteY394" fmla="*/ 6858000 h 6858000"/>
              <a:gd name="connsiteX395" fmla="*/ 2395994 w 7467600"/>
              <a:gd name="connsiteY395" fmla="*/ 6858000 h 6858000"/>
              <a:gd name="connsiteX396" fmla="*/ 2392863 w 7467600"/>
              <a:gd name="connsiteY396" fmla="*/ 6852964 h 6858000"/>
              <a:gd name="connsiteX397" fmla="*/ 2017589 w 7467600"/>
              <a:gd name="connsiteY397" fmla="*/ 6493982 h 6858000"/>
              <a:gd name="connsiteX398" fmla="*/ 2147336 w 7467600"/>
              <a:gd name="connsiteY398" fmla="*/ 6594052 h 6858000"/>
              <a:gd name="connsiteX399" fmla="*/ 2207047 w 7467600"/>
              <a:gd name="connsiteY399" fmla="*/ 6654540 h 6858000"/>
              <a:gd name="connsiteX400" fmla="*/ 2299106 w 7467600"/>
              <a:gd name="connsiteY400" fmla="*/ 6778931 h 6858000"/>
              <a:gd name="connsiteX401" fmla="*/ 2314430 w 7467600"/>
              <a:gd name="connsiteY401" fmla="*/ 6801144 h 6858000"/>
              <a:gd name="connsiteX402" fmla="*/ 2352406 w 7467600"/>
              <a:gd name="connsiteY402" fmla="*/ 6858000 h 6858000"/>
              <a:gd name="connsiteX403" fmla="*/ 2314492 w 7467600"/>
              <a:gd name="connsiteY403" fmla="*/ 6858000 h 6858000"/>
              <a:gd name="connsiteX404" fmla="*/ 2288095 w 7467600"/>
              <a:gd name="connsiteY404" fmla="*/ 6818030 h 6858000"/>
              <a:gd name="connsiteX405" fmla="*/ 2272768 w 7467600"/>
              <a:gd name="connsiteY405" fmla="*/ 6795822 h 6858000"/>
              <a:gd name="connsiteX406" fmla="*/ 2182715 w 7467600"/>
              <a:gd name="connsiteY406" fmla="*/ 6675071 h 6858000"/>
              <a:gd name="connsiteX407" fmla="*/ 2032061 w 7467600"/>
              <a:gd name="connsiteY407" fmla="*/ 6541380 h 6858000"/>
              <a:gd name="connsiteX408" fmla="*/ 2257220 w 7467600"/>
              <a:gd name="connsiteY408" fmla="*/ 6826257 h 6858000"/>
              <a:gd name="connsiteX409" fmla="*/ 2281324 w 7467600"/>
              <a:gd name="connsiteY409" fmla="*/ 6858000 h 6858000"/>
              <a:gd name="connsiteX410" fmla="*/ 2242860 w 7467600"/>
              <a:gd name="connsiteY410" fmla="*/ 6858000 h 6858000"/>
              <a:gd name="connsiteX411" fmla="*/ 2232818 w 7467600"/>
              <a:gd name="connsiteY411" fmla="*/ 6844926 h 6858000"/>
              <a:gd name="connsiteX412" fmla="*/ 1990172 w 7467600"/>
              <a:gd name="connsiteY412" fmla="*/ 6542121 h 6858000"/>
              <a:gd name="connsiteX413" fmla="*/ 2124090 w 7467600"/>
              <a:gd name="connsiteY413" fmla="*/ 6761017 h 6858000"/>
              <a:gd name="connsiteX414" fmla="*/ 2200380 w 7467600"/>
              <a:gd name="connsiteY414" fmla="*/ 6858000 h 6858000"/>
              <a:gd name="connsiteX415" fmla="*/ 2147507 w 7467600"/>
              <a:gd name="connsiteY415" fmla="*/ 6858000 h 6858000"/>
              <a:gd name="connsiteX416" fmla="*/ 2070668 w 7467600"/>
              <a:gd name="connsiteY416" fmla="*/ 6761520 h 6858000"/>
              <a:gd name="connsiteX417" fmla="*/ 1975142 w 7467600"/>
              <a:gd name="connsiteY417" fmla="*/ 6585570 h 6858000"/>
              <a:gd name="connsiteX418" fmla="*/ 2050035 w 7467600"/>
              <a:gd name="connsiteY418" fmla="*/ 6813345 h 6858000"/>
              <a:gd name="connsiteX419" fmla="*/ 2063025 w 7467600"/>
              <a:gd name="connsiteY419" fmla="*/ 6858000 h 6858000"/>
              <a:gd name="connsiteX420" fmla="*/ 2021675 w 7467600"/>
              <a:gd name="connsiteY420" fmla="*/ 6858000 h 6858000"/>
              <a:gd name="connsiteX421" fmla="*/ 2019308 w 7467600"/>
              <a:gd name="connsiteY421" fmla="*/ 6847118 h 6858000"/>
              <a:gd name="connsiteX422" fmla="*/ 1938835 w 7467600"/>
              <a:gd name="connsiteY422" fmla="*/ 6551160 h 6858000"/>
              <a:gd name="connsiteX423" fmla="*/ 1953230 w 7467600"/>
              <a:gd name="connsiteY423" fmla="*/ 6759699 h 6858000"/>
              <a:gd name="connsiteX424" fmla="*/ 1956763 w 7467600"/>
              <a:gd name="connsiteY424" fmla="*/ 6778191 h 6858000"/>
              <a:gd name="connsiteX425" fmla="*/ 1967925 w 7467600"/>
              <a:gd name="connsiteY425" fmla="*/ 6858000 h 6858000"/>
              <a:gd name="connsiteX426" fmla="*/ 1936622 w 7467600"/>
              <a:gd name="connsiteY426" fmla="*/ 6858000 h 6858000"/>
              <a:gd name="connsiteX427" fmla="*/ 1926261 w 7467600"/>
              <a:gd name="connsiteY427" fmla="*/ 6784064 h 6858000"/>
              <a:gd name="connsiteX428" fmla="*/ 1922724 w 7467600"/>
              <a:gd name="connsiteY428" fmla="*/ 6765577 h 6858000"/>
              <a:gd name="connsiteX429" fmla="*/ 1904650 w 7467600"/>
              <a:gd name="connsiteY429" fmla="*/ 6639616 h 6858000"/>
              <a:gd name="connsiteX430" fmla="*/ 1885273 w 7467600"/>
              <a:gd name="connsiteY430" fmla="*/ 6858000 h 6858000"/>
              <a:gd name="connsiteX431" fmla="*/ 1854363 w 7467600"/>
              <a:gd name="connsiteY431" fmla="*/ 6858000 h 6858000"/>
              <a:gd name="connsiteX432" fmla="*/ 1880391 w 7467600"/>
              <a:gd name="connsiteY432" fmla="*/ 6603796 h 6858000"/>
              <a:gd name="connsiteX433" fmla="*/ 1818273 w 7467600"/>
              <a:gd name="connsiteY433" fmla="*/ 6715729 h 6858000"/>
              <a:gd name="connsiteX434" fmla="*/ 1794691 w 7467600"/>
              <a:gd name="connsiteY434" fmla="*/ 6843239 h 6858000"/>
              <a:gd name="connsiteX435" fmla="*/ 1794914 w 7467600"/>
              <a:gd name="connsiteY435" fmla="*/ 6858000 h 6858000"/>
              <a:gd name="connsiteX436" fmla="*/ 1746128 w 7467600"/>
              <a:gd name="connsiteY436" fmla="*/ 6858000 h 6858000"/>
              <a:gd name="connsiteX437" fmla="*/ 1753934 w 7467600"/>
              <a:gd name="connsiteY437" fmla="*/ 6724796 h 6858000"/>
              <a:gd name="connsiteX438" fmla="*/ 1792053 w 7467600"/>
              <a:gd name="connsiteY438" fmla="*/ 6572396 h 6858000"/>
              <a:gd name="connsiteX439" fmla="*/ 1862248 w 7467600"/>
              <a:gd name="connsiteY439" fmla="*/ 6266397 h 6858000"/>
              <a:gd name="connsiteX440" fmla="*/ 1862250 w 7467600"/>
              <a:gd name="connsiteY440" fmla="*/ 6033531 h 6858000"/>
              <a:gd name="connsiteX441" fmla="*/ 1211999 w 7467600"/>
              <a:gd name="connsiteY441" fmla="*/ 6683610 h 6858000"/>
              <a:gd name="connsiteX442" fmla="*/ 1213266 w 7467600"/>
              <a:gd name="connsiteY442" fmla="*/ 6691947 h 6858000"/>
              <a:gd name="connsiteX443" fmla="*/ 1203370 w 7467600"/>
              <a:gd name="connsiteY443" fmla="*/ 6850676 h 6858000"/>
              <a:gd name="connsiteX444" fmla="*/ 1203671 w 7467600"/>
              <a:gd name="connsiteY444" fmla="*/ 6858000 h 6858000"/>
              <a:gd name="connsiteX445" fmla="*/ 1143180 w 7467600"/>
              <a:gd name="connsiteY445" fmla="*/ 6858000 h 6858000"/>
              <a:gd name="connsiteX446" fmla="*/ 1142176 w 7467600"/>
              <a:gd name="connsiteY446" fmla="*/ 6766045 h 6858000"/>
              <a:gd name="connsiteX447" fmla="*/ 1067484 w 7467600"/>
              <a:gd name="connsiteY447" fmla="*/ 6858000 h 6858000"/>
              <a:gd name="connsiteX448" fmla="*/ 953928 w 7467600"/>
              <a:gd name="connsiteY448" fmla="*/ 6858000 h 6858000"/>
              <a:gd name="connsiteX449" fmla="*/ 959715 w 7467600"/>
              <a:gd name="connsiteY449" fmla="*/ 6850185 h 6858000"/>
              <a:gd name="connsiteX450" fmla="*/ 1483788 w 7467600"/>
              <a:gd name="connsiteY450" fmla="*/ 6259174 h 6858000"/>
              <a:gd name="connsiteX451" fmla="*/ 1100671 w 7467600"/>
              <a:gd name="connsiteY451" fmla="*/ 6252137 h 6858000"/>
              <a:gd name="connsiteX452" fmla="*/ 1090144 w 7467600"/>
              <a:gd name="connsiteY452" fmla="*/ 6256748 h 6858000"/>
              <a:gd name="connsiteX453" fmla="*/ 1095872 w 7467600"/>
              <a:gd name="connsiteY453" fmla="*/ 6271892 h 6858000"/>
              <a:gd name="connsiteX454" fmla="*/ 262785 w 7467600"/>
              <a:gd name="connsiteY454" fmla="*/ 6845450 h 6858000"/>
              <a:gd name="connsiteX455" fmla="*/ 209968 w 7467600"/>
              <a:gd name="connsiteY455" fmla="*/ 6770713 h 6858000"/>
              <a:gd name="connsiteX456" fmla="*/ 873460 w 7467600"/>
              <a:gd name="connsiteY456" fmla="*/ 6253768 h 6858000"/>
              <a:gd name="connsiteX457" fmla="*/ 192686 w 7467600"/>
              <a:gd name="connsiteY457" fmla="*/ 5849257 h 6858000"/>
              <a:gd name="connsiteX458" fmla="*/ 4696 w 7467600"/>
              <a:gd name="connsiteY458" fmla="*/ 5697668 h 6858000"/>
              <a:gd name="connsiteX459" fmla="*/ 0 w 7467600"/>
              <a:gd name="connsiteY459" fmla="*/ 5689984 h 6858000"/>
              <a:gd name="connsiteX460" fmla="*/ 0 w 7467600"/>
              <a:gd name="connsiteY460" fmla="*/ 5513472 h 6858000"/>
              <a:gd name="connsiteX461" fmla="*/ 174101 w 7467600"/>
              <a:gd name="connsiteY461" fmla="*/ 5620277 h 6858000"/>
              <a:gd name="connsiteX462" fmla="*/ 891800 w 7467600"/>
              <a:gd name="connsiteY462" fmla="*/ 6036935 h 6858000"/>
              <a:gd name="connsiteX463" fmla="*/ 1072219 w 7467600"/>
              <a:gd name="connsiteY463" fmla="*/ 6169443 h 6858000"/>
              <a:gd name="connsiteX464" fmla="*/ 1074117 w 7467600"/>
              <a:gd name="connsiteY464" fmla="*/ 6170301 h 6858000"/>
              <a:gd name="connsiteX465" fmla="*/ 1083114 w 7467600"/>
              <a:gd name="connsiteY465" fmla="*/ 6174131 h 6858000"/>
              <a:gd name="connsiteX466" fmla="*/ 1543010 w 7467600"/>
              <a:gd name="connsiteY466" fmla="*/ 6191140 h 6858000"/>
              <a:gd name="connsiteX467" fmla="*/ 1551080 w 7467600"/>
              <a:gd name="connsiteY467" fmla="*/ 6195006 h 6858000"/>
              <a:gd name="connsiteX468" fmla="*/ 2345443 w 7467600"/>
              <a:gd name="connsiteY468" fmla="*/ 5549882 h 6858000"/>
              <a:gd name="connsiteX469" fmla="*/ 1721499 w 7467600"/>
              <a:gd name="connsiteY469" fmla="*/ 5599969 h 6858000"/>
              <a:gd name="connsiteX470" fmla="*/ 767716 w 7467600"/>
              <a:gd name="connsiteY470" fmla="*/ 5472768 h 6858000"/>
              <a:gd name="connsiteX471" fmla="*/ 722147 w 7467600"/>
              <a:gd name="connsiteY471" fmla="*/ 5393091 h 6858000"/>
              <a:gd name="connsiteX472" fmla="*/ 1485552 w 7467600"/>
              <a:gd name="connsiteY472" fmla="*/ 5313202 h 6858000"/>
              <a:gd name="connsiteX473" fmla="*/ 2143004 w 7467600"/>
              <a:gd name="connsiteY473" fmla="*/ 5402420 h 6858000"/>
              <a:gd name="connsiteX474" fmla="*/ 1933391 w 7467600"/>
              <a:gd name="connsiteY474" fmla="*/ 5156971 h 6858000"/>
              <a:gd name="connsiteX475" fmla="*/ 1827118 w 7467600"/>
              <a:gd name="connsiteY475" fmla="*/ 4968410 h 6858000"/>
              <a:gd name="connsiteX476" fmla="*/ 1837349 w 7467600"/>
              <a:gd name="connsiteY476" fmla="*/ 4956357 h 6858000"/>
              <a:gd name="connsiteX477" fmla="*/ 2162835 w 7467600"/>
              <a:gd name="connsiteY477" fmla="*/ 5187853 h 6858000"/>
              <a:gd name="connsiteX478" fmla="*/ 2257167 w 7467600"/>
              <a:gd name="connsiteY478" fmla="*/ 5462123 h 6858000"/>
              <a:gd name="connsiteX479" fmla="*/ 2261598 w 7467600"/>
              <a:gd name="connsiteY479" fmla="*/ 5467998 h 6858000"/>
              <a:gd name="connsiteX480" fmla="*/ 2437177 w 7467600"/>
              <a:gd name="connsiteY480" fmla="*/ 5479608 h 6858000"/>
              <a:gd name="connsiteX481" fmla="*/ 2445247 w 7467600"/>
              <a:gd name="connsiteY481" fmla="*/ 5483476 h 6858000"/>
              <a:gd name="connsiteX482" fmla="*/ 2743626 w 7467600"/>
              <a:gd name="connsiteY482" fmla="*/ 5304819 h 6858000"/>
              <a:gd name="connsiteX483" fmla="*/ 3048102 w 7467600"/>
              <a:gd name="connsiteY483" fmla="*/ 5150595 h 6858000"/>
              <a:gd name="connsiteX484" fmla="*/ 1799414 w 7467600"/>
              <a:gd name="connsiteY484" fmla="*/ 4694732 h 6858000"/>
              <a:gd name="connsiteX485" fmla="*/ 1771735 w 7467600"/>
              <a:gd name="connsiteY485" fmla="*/ 4619929 h 6858000"/>
              <a:gd name="connsiteX486" fmla="*/ 3104273 w 7467600"/>
              <a:gd name="connsiteY486" fmla="*/ 5076159 h 6858000"/>
              <a:gd name="connsiteX487" fmla="*/ 3113245 w 7467600"/>
              <a:gd name="connsiteY487" fmla="*/ 5090705 h 6858000"/>
              <a:gd name="connsiteX488" fmla="*/ 3126294 w 7467600"/>
              <a:gd name="connsiteY488" fmla="*/ 5114400 h 6858000"/>
              <a:gd name="connsiteX489" fmla="*/ 3937433 w 7467600"/>
              <a:gd name="connsiteY489" fmla="*/ 4830473 h 6858000"/>
              <a:gd name="connsiteX490" fmla="*/ 3590475 w 7467600"/>
              <a:gd name="connsiteY490" fmla="*/ 4597974 h 6858000"/>
              <a:gd name="connsiteX491" fmla="*/ 3100264 w 7467600"/>
              <a:gd name="connsiteY491" fmla="*/ 4579845 h 6858000"/>
              <a:gd name="connsiteX492" fmla="*/ 2183576 w 7467600"/>
              <a:gd name="connsiteY492" fmla="*/ 4227150 h 6858000"/>
              <a:gd name="connsiteX493" fmla="*/ 2151029 w 7467600"/>
              <a:gd name="connsiteY493" fmla="*/ 4146947 h 6858000"/>
              <a:gd name="connsiteX494" fmla="*/ 3563434 w 7467600"/>
              <a:gd name="connsiteY494" fmla="*/ 4469115 h 6858000"/>
              <a:gd name="connsiteX495" fmla="*/ 3177952 w 7467600"/>
              <a:gd name="connsiteY495" fmla="*/ 3657386 h 6858000"/>
              <a:gd name="connsiteX496" fmla="*/ 3189263 w 7467600"/>
              <a:gd name="connsiteY496" fmla="*/ 3625726 h 6858000"/>
              <a:gd name="connsiteX497" fmla="*/ 3560912 w 7467600"/>
              <a:gd name="connsiteY497" fmla="*/ 4079863 h 6858000"/>
              <a:gd name="connsiteX498" fmla="*/ 3626636 w 7467600"/>
              <a:gd name="connsiteY498" fmla="*/ 4512230 h 6858000"/>
              <a:gd name="connsiteX499" fmla="*/ 3653088 w 7467600"/>
              <a:gd name="connsiteY499" fmla="*/ 4521417 h 6858000"/>
              <a:gd name="connsiteX500" fmla="*/ 3988128 w 7467600"/>
              <a:gd name="connsiteY500" fmla="*/ 4817267 h 6858000"/>
              <a:gd name="connsiteX501" fmla="*/ 4830582 w 7467600"/>
              <a:gd name="connsiteY501" fmla="*/ 4676000 h 6858000"/>
              <a:gd name="connsiteX502" fmla="*/ 4830100 w 7467600"/>
              <a:gd name="connsiteY502" fmla="*/ 4675554 h 6858000"/>
              <a:gd name="connsiteX503" fmla="*/ 4036318 w 7467600"/>
              <a:gd name="connsiteY503" fmla="*/ 4147013 h 6858000"/>
              <a:gd name="connsiteX504" fmla="*/ 3432098 w 7467600"/>
              <a:gd name="connsiteY504" fmla="*/ 3537312 h 6858000"/>
              <a:gd name="connsiteX505" fmla="*/ 3446761 w 7467600"/>
              <a:gd name="connsiteY505" fmla="*/ 3461278 h 6858000"/>
              <a:gd name="connsiteX506" fmla="*/ 4419733 w 7467600"/>
              <a:gd name="connsiteY506" fmla="*/ 3963555 h 6858000"/>
              <a:gd name="connsiteX507" fmla="*/ 4781371 w 7467600"/>
              <a:gd name="connsiteY507" fmla="*/ 4458604 h 6858000"/>
              <a:gd name="connsiteX508" fmla="*/ 4780440 w 7467600"/>
              <a:gd name="connsiteY508" fmla="*/ 4470290 h 6858000"/>
              <a:gd name="connsiteX509" fmla="*/ 4898954 w 7467600"/>
              <a:gd name="connsiteY509" fmla="*/ 4662092 h 6858000"/>
              <a:gd name="connsiteX510" fmla="*/ 4900699 w 7467600"/>
              <a:gd name="connsiteY510" fmla="*/ 4670867 h 6858000"/>
              <a:gd name="connsiteX511" fmla="*/ 5714511 w 7467600"/>
              <a:gd name="connsiteY511" fmla="*/ 4663483 h 6858000"/>
              <a:gd name="connsiteX512" fmla="*/ 5464793 w 7467600"/>
              <a:gd name="connsiteY512" fmla="*/ 4393556 h 6858000"/>
              <a:gd name="connsiteX513" fmla="*/ 5461897 w 7467600"/>
              <a:gd name="connsiteY513" fmla="*/ 4390879 h 6858000"/>
              <a:gd name="connsiteX514" fmla="*/ 4294126 w 7467600"/>
              <a:gd name="connsiteY514" fmla="*/ 3303048 h 6858000"/>
              <a:gd name="connsiteX515" fmla="*/ 4305321 w 7467600"/>
              <a:gd name="connsiteY515" fmla="*/ 3256953 h 6858000"/>
              <a:gd name="connsiteX516" fmla="*/ 4949299 w 7467600"/>
              <a:gd name="connsiteY516" fmla="*/ 3766336 h 6858000"/>
              <a:gd name="connsiteX517" fmla="*/ 5291452 w 7467600"/>
              <a:gd name="connsiteY517" fmla="*/ 4076801 h 6858000"/>
              <a:gd name="connsiteX518" fmla="*/ 5434998 w 7467600"/>
              <a:gd name="connsiteY518" fmla="*/ 4254100 h 6858000"/>
              <a:gd name="connsiteX519" fmla="*/ 5351015 w 7467600"/>
              <a:gd name="connsiteY519" fmla="*/ 3760989 h 6858000"/>
              <a:gd name="connsiteX520" fmla="*/ 5413780 w 7467600"/>
              <a:gd name="connsiteY520" fmla="*/ 2966265 h 6858000"/>
              <a:gd name="connsiteX521" fmla="*/ 5425627 w 7467600"/>
              <a:gd name="connsiteY521" fmla="*/ 2954192 h 6858000"/>
              <a:gd name="connsiteX522" fmla="*/ 6604735 w 7467600"/>
              <a:gd name="connsiteY522" fmla="*/ 2041381 h 6858000"/>
              <a:gd name="connsiteX523" fmla="*/ 7204487 w 7467600"/>
              <a:gd name="connsiteY523" fmla="*/ 2742112 h 6858000"/>
              <a:gd name="connsiteX524" fmla="*/ 7131592 w 7467600"/>
              <a:gd name="connsiteY524" fmla="*/ 2672096 h 6858000"/>
              <a:gd name="connsiteX525" fmla="*/ 6996344 w 7467600"/>
              <a:gd name="connsiteY525" fmla="*/ 2518310 h 6858000"/>
              <a:gd name="connsiteX526" fmla="*/ 6735495 w 7467600"/>
              <a:gd name="connsiteY526" fmla="*/ 2196890 h 6858000"/>
              <a:gd name="connsiteX527" fmla="*/ 6721901 w 7467600"/>
              <a:gd name="connsiteY527" fmla="*/ 2179274 h 6858000"/>
              <a:gd name="connsiteX528" fmla="*/ 6604735 w 7467600"/>
              <a:gd name="connsiteY528" fmla="*/ 2041381 h 6858000"/>
              <a:gd name="connsiteX529" fmla="*/ 6591670 w 7467600"/>
              <a:gd name="connsiteY529" fmla="*/ 1988277 h 6858000"/>
              <a:gd name="connsiteX530" fmla="*/ 6747349 w 7467600"/>
              <a:gd name="connsiteY530" fmla="*/ 2160069 h 6858000"/>
              <a:gd name="connsiteX531" fmla="*/ 6760943 w 7467600"/>
              <a:gd name="connsiteY531" fmla="*/ 2177686 h 6858000"/>
              <a:gd name="connsiteX532" fmla="*/ 7021065 w 7467600"/>
              <a:gd name="connsiteY532" fmla="*/ 2498102 h 6858000"/>
              <a:gd name="connsiteX533" fmla="*/ 7155223 w 7467600"/>
              <a:gd name="connsiteY533" fmla="*/ 2650386 h 6858000"/>
              <a:gd name="connsiteX534" fmla="*/ 7203167 w 7467600"/>
              <a:gd name="connsiteY534" fmla="*/ 2697288 h 6858000"/>
              <a:gd name="connsiteX535" fmla="*/ 6937703 w 7467600"/>
              <a:gd name="connsiteY535" fmla="*/ 2321981 h 6858000"/>
              <a:gd name="connsiteX536" fmla="*/ 6591670 w 7467600"/>
              <a:gd name="connsiteY536" fmla="*/ 1988277 h 6858000"/>
              <a:gd name="connsiteX537" fmla="*/ 5798671 w 7467600"/>
              <a:gd name="connsiteY537" fmla="*/ 1981601 h 6858000"/>
              <a:gd name="connsiteX538" fmla="*/ 5754709 w 7467600"/>
              <a:gd name="connsiteY538" fmla="*/ 2071454 h 6858000"/>
              <a:gd name="connsiteX539" fmla="*/ 5763044 w 7467600"/>
              <a:gd name="connsiteY539" fmla="*/ 2842206 h 6858000"/>
              <a:gd name="connsiteX540" fmla="*/ 5764974 w 7467600"/>
              <a:gd name="connsiteY540" fmla="*/ 2799609 h 6858000"/>
              <a:gd name="connsiteX541" fmla="*/ 5767665 w 7467600"/>
              <a:gd name="connsiteY541" fmla="*/ 2666409 h 6858000"/>
              <a:gd name="connsiteX542" fmla="*/ 5763055 w 7467600"/>
              <a:gd name="connsiteY542" fmla="*/ 2579705 h 6858000"/>
              <a:gd name="connsiteX543" fmla="*/ 5758079 w 7467600"/>
              <a:gd name="connsiteY543" fmla="*/ 2492508 h 6858000"/>
              <a:gd name="connsiteX544" fmla="*/ 5779325 w 7467600"/>
              <a:gd name="connsiteY544" fmla="*/ 2197069 h 6858000"/>
              <a:gd name="connsiteX545" fmla="*/ 5798671 w 7467600"/>
              <a:gd name="connsiteY545" fmla="*/ 1981601 h 6858000"/>
              <a:gd name="connsiteX546" fmla="*/ 5829202 w 7467600"/>
              <a:gd name="connsiteY546" fmla="*/ 1971679 h 6858000"/>
              <a:gd name="connsiteX547" fmla="*/ 5809558 w 7467600"/>
              <a:gd name="connsiteY547" fmla="*/ 2198043 h 6858000"/>
              <a:gd name="connsiteX548" fmla="*/ 5788653 w 7467600"/>
              <a:gd name="connsiteY548" fmla="*/ 2489430 h 6858000"/>
              <a:gd name="connsiteX549" fmla="*/ 5793439 w 7467600"/>
              <a:gd name="connsiteY549" fmla="*/ 2575235 h 6858000"/>
              <a:gd name="connsiteX550" fmla="*/ 5796837 w 7467600"/>
              <a:gd name="connsiteY550" fmla="*/ 2637633 h 6858000"/>
              <a:gd name="connsiteX551" fmla="*/ 5818614 w 7467600"/>
              <a:gd name="connsiteY551" fmla="*/ 2473055 h 6858000"/>
              <a:gd name="connsiteX552" fmla="*/ 5829202 w 7467600"/>
              <a:gd name="connsiteY552" fmla="*/ 1971679 h 6858000"/>
              <a:gd name="connsiteX553" fmla="*/ 5911389 w 7467600"/>
              <a:gd name="connsiteY553" fmla="*/ 1898371 h 6858000"/>
              <a:gd name="connsiteX554" fmla="*/ 6237627 w 7467600"/>
              <a:gd name="connsiteY554" fmla="*/ 2231921 h 6858000"/>
              <a:gd name="connsiteX555" fmla="*/ 5911389 w 7467600"/>
              <a:gd name="connsiteY555" fmla="*/ 1898371 h 6858000"/>
              <a:gd name="connsiteX556" fmla="*/ 6944437 w 7467600"/>
              <a:gd name="connsiteY556" fmla="*/ 1575402 h 6858000"/>
              <a:gd name="connsiteX557" fmla="*/ 6304730 w 7467600"/>
              <a:gd name="connsiteY557" fmla="*/ 1766654 h 6858000"/>
              <a:gd name="connsiteX558" fmla="*/ 6944437 w 7467600"/>
              <a:gd name="connsiteY558" fmla="*/ 1575402 h 6858000"/>
              <a:gd name="connsiteX559" fmla="*/ 7019523 w 7467600"/>
              <a:gd name="connsiteY559" fmla="*/ 1519450 h 6858000"/>
              <a:gd name="connsiteX560" fmla="*/ 6298091 w 7467600"/>
              <a:gd name="connsiteY560" fmla="*/ 1737122 h 6858000"/>
              <a:gd name="connsiteX561" fmla="*/ 7019523 w 7467600"/>
              <a:gd name="connsiteY561" fmla="*/ 1519450 h 6858000"/>
              <a:gd name="connsiteX562" fmla="*/ 2399523 w 7467600"/>
              <a:gd name="connsiteY562" fmla="*/ 1428234 h 6858000"/>
              <a:gd name="connsiteX563" fmla="*/ 2224982 w 7467600"/>
              <a:gd name="connsiteY563" fmla="*/ 1826201 h 6858000"/>
              <a:gd name="connsiteX564" fmla="*/ 2096099 w 7467600"/>
              <a:gd name="connsiteY564" fmla="*/ 2345900 h 6858000"/>
              <a:gd name="connsiteX565" fmla="*/ 2283317 w 7467600"/>
              <a:gd name="connsiteY565" fmla="*/ 1796925 h 6858000"/>
              <a:gd name="connsiteX566" fmla="*/ 2399523 w 7467600"/>
              <a:gd name="connsiteY566" fmla="*/ 1428234 h 6858000"/>
              <a:gd name="connsiteX567" fmla="*/ 2448558 w 7467600"/>
              <a:gd name="connsiteY567" fmla="*/ 1373435 h 6858000"/>
              <a:gd name="connsiteX568" fmla="*/ 2312521 w 7467600"/>
              <a:gd name="connsiteY568" fmla="*/ 1806140 h 6858000"/>
              <a:gd name="connsiteX569" fmla="*/ 2127533 w 7467600"/>
              <a:gd name="connsiteY569" fmla="*/ 2348380 h 6858000"/>
              <a:gd name="connsiteX570" fmla="*/ 2358080 w 7467600"/>
              <a:gd name="connsiteY570" fmla="*/ 1866134 h 6858000"/>
              <a:gd name="connsiteX571" fmla="*/ 2407436 w 7467600"/>
              <a:gd name="connsiteY571" fmla="*/ 1651070 h 6858000"/>
              <a:gd name="connsiteX572" fmla="*/ 2448558 w 7467600"/>
              <a:gd name="connsiteY572" fmla="*/ 1373435 h 6858000"/>
              <a:gd name="connsiteX573" fmla="*/ 278707 w 7467600"/>
              <a:gd name="connsiteY573" fmla="*/ 1352270 h 6858000"/>
              <a:gd name="connsiteX574" fmla="*/ 321570 w 7467600"/>
              <a:gd name="connsiteY574" fmla="*/ 1861610 h 6858000"/>
              <a:gd name="connsiteX575" fmla="*/ 294281 w 7467600"/>
              <a:gd name="connsiteY575" fmla="*/ 1440658 h 6858000"/>
              <a:gd name="connsiteX576" fmla="*/ 278707 w 7467600"/>
              <a:gd name="connsiteY576" fmla="*/ 1352270 h 6858000"/>
              <a:gd name="connsiteX577" fmla="*/ 1423821 w 7467600"/>
              <a:gd name="connsiteY577" fmla="*/ 1351958 h 6858000"/>
              <a:gd name="connsiteX578" fmla="*/ 1638521 w 7467600"/>
              <a:gd name="connsiteY578" fmla="*/ 1908470 h 6858000"/>
              <a:gd name="connsiteX579" fmla="*/ 1754199 w 7467600"/>
              <a:gd name="connsiteY579" fmla="*/ 2149284 h 6858000"/>
              <a:gd name="connsiteX580" fmla="*/ 1908359 w 7467600"/>
              <a:gd name="connsiteY580" fmla="*/ 2364988 h 6858000"/>
              <a:gd name="connsiteX581" fmla="*/ 1647661 w 7467600"/>
              <a:gd name="connsiteY581" fmla="*/ 1825945 h 6858000"/>
              <a:gd name="connsiteX582" fmla="*/ 1423821 w 7467600"/>
              <a:gd name="connsiteY582" fmla="*/ 1351958 h 6858000"/>
              <a:gd name="connsiteX583" fmla="*/ 1431890 w 7467600"/>
              <a:gd name="connsiteY583" fmla="*/ 1306475 h 6858000"/>
              <a:gd name="connsiteX584" fmla="*/ 1507597 w 7467600"/>
              <a:gd name="connsiteY584" fmla="*/ 1446132 h 6858000"/>
              <a:gd name="connsiteX585" fmla="*/ 1674586 w 7467600"/>
              <a:gd name="connsiteY585" fmla="*/ 1813832 h 6858000"/>
              <a:gd name="connsiteX586" fmla="*/ 1815950 w 7467600"/>
              <a:gd name="connsiteY586" fmla="*/ 2128564 h 6858000"/>
              <a:gd name="connsiteX587" fmla="*/ 1984242 w 7467600"/>
              <a:gd name="connsiteY587" fmla="*/ 2430829 h 6858000"/>
              <a:gd name="connsiteX588" fmla="*/ 2014023 w 7467600"/>
              <a:gd name="connsiteY588" fmla="*/ 2450995 h 6858000"/>
              <a:gd name="connsiteX589" fmla="*/ 1747337 w 7467600"/>
              <a:gd name="connsiteY589" fmla="*/ 1855264 h 6858000"/>
              <a:gd name="connsiteX590" fmla="*/ 1533749 w 7467600"/>
              <a:gd name="connsiteY590" fmla="*/ 1478656 h 6858000"/>
              <a:gd name="connsiteX591" fmla="*/ 1431890 w 7467600"/>
              <a:gd name="connsiteY591" fmla="*/ 1306475 h 6858000"/>
              <a:gd name="connsiteX592" fmla="*/ 5052692 w 7467600"/>
              <a:gd name="connsiteY592" fmla="*/ 1292994 h 6858000"/>
              <a:gd name="connsiteX593" fmla="*/ 5200661 w 7467600"/>
              <a:gd name="connsiteY593" fmla="*/ 1635186 h 6858000"/>
              <a:gd name="connsiteX594" fmla="*/ 5297138 w 7467600"/>
              <a:gd name="connsiteY594" fmla="*/ 1906351 h 6858000"/>
              <a:gd name="connsiteX595" fmla="*/ 5052692 w 7467600"/>
              <a:gd name="connsiteY595" fmla="*/ 1292994 h 6858000"/>
              <a:gd name="connsiteX596" fmla="*/ 5009948 w 7467600"/>
              <a:gd name="connsiteY596" fmla="*/ 1273619 h 6858000"/>
              <a:gd name="connsiteX597" fmla="*/ 5121777 w 7467600"/>
              <a:gd name="connsiteY597" fmla="*/ 1654213 h 6858000"/>
              <a:gd name="connsiteX598" fmla="*/ 5293545 w 7467600"/>
              <a:gd name="connsiteY598" fmla="*/ 2072247 h 6858000"/>
              <a:gd name="connsiteX599" fmla="*/ 5294042 w 7467600"/>
              <a:gd name="connsiteY599" fmla="*/ 2065019 h 6858000"/>
              <a:gd name="connsiteX600" fmla="*/ 5171936 w 7467600"/>
              <a:gd name="connsiteY600" fmla="*/ 1647613 h 6858000"/>
              <a:gd name="connsiteX601" fmla="*/ 5009948 w 7467600"/>
              <a:gd name="connsiteY601" fmla="*/ 1273619 h 6858000"/>
              <a:gd name="connsiteX602" fmla="*/ 655236 w 7467600"/>
              <a:gd name="connsiteY602" fmla="*/ 1268632 h 6858000"/>
              <a:gd name="connsiteX603" fmla="*/ 839521 w 7467600"/>
              <a:gd name="connsiteY603" fmla="*/ 1685315 h 6858000"/>
              <a:gd name="connsiteX604" fmla="*/ 1109416 w 7467600"/>
              <a:gd name="connsiteY604" fmla="*/ 2061663 h 6858000"/>
              <a:gd name="connsiteX605" fmla="*/ 1298300 w 7467600"/>
              <a:gd name="connsiteY605" fmla="*/ 2247742 h 6858000"/>
              <a:gd name="connsiteX606" fmla="*/ 1125871 w 7467600"/>
              <a:gd name="connsiteY606" fmla="*/ 1989513 h 6858000"/>
              <a:gd name="connsiteX607" fmla="*/ 981574 w 7467600"/>
              <a:gd name="connsiteY607" fmla="*/ 1783157 h 6858000"/>
              <a:gd name="connsiteX608" fmla="*/ 922198 w 7467600"/>
              <a:gd name="connsiteY608" fmla="*/ 1677437 h 6858000"/>
              <a:gd name="connsiteX609" fmla="*/ 869293 w 7467600"/>
              <a:gd name="connsiteY609" fmla="*/ 1583214 h 6858000"/>
              <a:gd name="connsiteX610" fmla="*/ 751431 w 7467600"/>
              <a:gd name="connsiteY610" fmla="*/ 1405731 h 6858000"/>
              <a:gd name="connsiteX611" fmla="*/ 655236 w 7467600"/>
              <a:gd name="connsiteY611" fmla="*/ 1268632 h 6858000"/>
              <a:gd name="connsiteX612" fmla="*/ 6516292 w 7467600"/>
              <a:gd name="connsiteY612" fmla="*/ 1263064 h 6858000"/>
              <a:gd name="connsiteX613" fmla="*/ 5736320 w 7467600"/>
              <a:gd name="connsiteY613" fmla="*/ 1501803 h 6858000"/>
              <a:gd name="connsiteX614" fmla="*/ 6516292 w 7467600"/>
              <a:gd name="connsiteY614" fmla="*/ 1263064 h 6858000"/>
              <a:gd name="connsiteX615" fmla="*/ 291466 w 7467600"/>
              <a:gd name="connsiteY615" fmla="*/ 1250369 h 6858000"/>
              <a:gd name="connsiteX616" fmla="*/ 323180 w 7467600"/>
              <a:gd name="connsiteY616" fmla="*/ 1435283 h 6858000"/>
              <a:gd name="connsiteX617" fmla="*/ 349381 w 7467600"/>
              <a:gd name="connsiteY617" fmla="*/ 1875041 h 6858000"/>
              <a:gd name="connsiteX618" fmla="*/ 374363 w 7467600"/>
              <a:gd name="connsiteY618" fmla="*/ 1506494 h 6858000"/>
              <a:gd name="connsiteX619" fmla="*/ 302168 w 7467600"/>
              <a:gd name="connsiteY619" fmla="*/ 1274495 h 6858000"/>
              <a:gd name="connsiteX620" fmla="*/ 291466 w 7467600"/>
              <a:gd name="connsiteY620" fmla="*/ 1250369 h 6858000"/>
              <a:gd name="connsiteX621" fmla="*/ 678222 w 7467600"/>
              <a:gd name="connsiteY621" fmla="*/ 1248670 h 6858000"/>
              <a:gd name="connsiteX622" fmla="*/ 775536 w 7467600"/>
              <a:gd name="connsiteY622" fmla="*/ 1388015 h 6858000"/>
              <a:gd name="connsiteX623" fmla="*/ 894529 w 7467600"/>
              <a:gd name="connsiteY623" fmla="*/ 1567739 h 6858000"/>
              <a:gd name="connsiteX624" fmla="*/ 948000 w 7467600"/>
              <a:gd name="connsiteY624" fmla="*/ 1663088 h 6858000"/>
              <a:gd name="connsiteX625" fmla="*/ 1006812 w 7467600"/>
              <a:gd name="connsiteY625" fmla="*/ 1767683 h 6858000"/>
              <a:gd name="connsiteX626" fmla="*/ 1149133 w 7467600"/>
              <a:gd name="connsiteY626" fmla="*/ 1971513 h 6858000"/>
              <a:gd name="connsiteX627" fmla="*/ 1333952 w 7467600"/>
              <a:gd name="connsiteY627" fmla="*/ 2251620 h 6858000"/>
              <a:gd name="connsiteX628" fmla="*/ 1337329 w 7467600"/>
              <a:gd name="connsiteY628" fmla="*/ 2258350 h 6858000"/>
              <a:gd name="connsiteX629" fmla="*/ 1014726 w 7467600"/>
              <a:gd name="connsiteY629" fmla="*/ 1615556 h 6858000"/>
              <a:gd name="connsiteX630" fmla="*/ 678222 w 7467600"/>
              <a:gd name="connsiteY630" fmla="*/ 1248670 h 6858000"/>
              <a:gd name="connsiteX631" fmla="*/ 6691602 w 7467600"/>
              <a:gd name="connsiteY631" fmla="*/ 1140573 h 6858000"/>
              <a:gd name="connsiteX632" fmla="*/ 6571100 w 7467600"/>
              <a:gd name="connsiteY632" fmla="*/ 1183662 h 6858000"/>
              <a:gd name="connsiteX633" fmla="*/ 6241687 w 7467600"/>
              <a:gd name="connsiteY633" fmla="*/ 1257600 h 6858000"/>
              <a:gd name="connsiteX634" fmla="*/ 5693009 w 7467600"/>
              <a:gd name="connsiteY634" fmla="*/ 1478256 h 6858000"/>
              <a:gd name="connsiteX635" fmla="*/ 6548420 w 7467600"/>
              <a:gd name="connsiteY635" fmla="*/ 1214599 h 6858000"/>
              <a:gd name="connsiteX636" fmla="*/ 6605473 w 7467600"/>
              <a:gd name="connsiteY636" fmla="*/ 1184686 h 6858000"/>
              <a:gd name="connsiteX637" fmla="*/ 6691602 w 7467600"/>
              <a:gd name="connsiteY637" fmla="*/ 1140573 h 6858000"/>
              <a:gd name="connsiteX638" fmla="*/ 4002475 w 7467600"/>
              <a:gd name="connsiteY638" fmla="*/ 1037802 h 6858000"/>
              <a:gd name="connsiteX639" fmla="*/ 4000324 w 7467600"/>
              <a:gd name="connsiteY639" fmla="*/ 1039362 h 6858000"/>
              <a:gd name="connsiteX640" fmla="*/ 4002862 w 7467600"/>
              <a:gd name="connsiteY640" fmla="*/ 1042866 h 6858000"/>
              <a:gd name="connsiteX641" fmla="*/ 4002475 w 7467600"/>
              <a:gd name="connsiteY641" fmla="*/ 1037802 h 6858000"/>
              <a:gd name="connsiteX642" fmla="*/ 506322 w 7467600"/>
              <a:gd name="connsiteY642" fmla="*/ 1020997 h 6858000"/>
              <a:gd name="connsiteX643" fmla="*/ 533068 w 7467600"/>
              <a:gd name="connsiteY643" fmla="*/ 1029409 h 6858000"/>
              <a:gd name="connsiteX644" fmla="*/ 1232525 w 7467600"/>
              <a:gd name="connsiteY644" fmla="*/ 1804675 h 6858000"/>
              <a:gd name="connsiteX645" fmla="*/ 1388858 w 7467600"/>
              <a:gd name="connsiteY645" fmla="*/ 2368011 h 6858000"/>
              <a:gd name="connsiteX646" fmla="*/ 1384098 w 7467600"/>
              <a:gd name="connsiteY646" fmla="*/ 2378125 h 6858000"/>
              <a:gd name="connsiteX647" fmla="*/ 1425393 w 7467600"/>
              <a:gd name="connsiteY647" fmla="*/ 2589124 h 6858000"/>
              <a:gd name="connsiteX648" fmla="*/ 1424001 w 7467600"/>
              <a:gd name="connsiteY648" fmla="*/ 2597541 h 6858000"/>
              <a:gd name="connsiteX649" fmla="*/ 2152729 w 7467600"/>
              <a:gd name="connsiteY649" fmla="*/ 2864487 h 6858000"/>
              <a:gd name="connsiteX650" fmla="*/ 2020609 w 7467600"/>
              <a:gd name="connsiteY650" fmla="*/ 2539671 h 6858000"/>
              <a:gd name="connsiteX651" fmla="*/ 2018920 w 7467600"/>
              <a:gd name="connsiteY651" fmla="*/ 2536309 h 6858000"/>
              <a:gd name="connsiteX652" fmla="*/ 1342441 w 7467600"/>
              <a:gd name="connsiteY652" fmla="*/ 1173017 h 6858000"/>
              <a:gd name="connsiteX653" fmla="*/ 1367925 w 7467600"/>
              <a:gd name="connsiteY653" fmla="*/ 1135648 h 6858000"/>
              <a:gd name="connsiteX654" fmla="*/ 1771401 w 7467600"/>
              <a:gd name="connsiteY654" fmla="*/ 1806673 h 6858000"/>
              <a:gd name="connsiteX655" fmla="*/ 1972385 w 7467600"/>
              <a:gd name="connsiteY655" fmla="*/ 2198735 h 6858000"/>
              <a:gd name="connsiteX656" fmla="*/ 2040892 w 7467600"/>
              <a:gd name="connsiteY656" fmla="*/ 2405205 h 6858000"/>
              <a:gd name="connsiteX657" fmla="*/ 2131689 w 7467600"/>
              <a:gd name="connsiteY657" fmla="*/ 1936926 h 6858000"/>
              <a:gd name="connsiteX658" fmla="*/ 2454820 w 7467600"/>
              <a:gd name="connsiteY658" fmla="*/ 1248808 h 6858000"/>
              <a:gd name="connsiteX659" fmla="*/ 2492512 w 7467600"/>
              <a:gd name="connsiteY659" fmla="*/ 1302920 h 6858000"/>
              <a:gd name="connsiteX660" fmla="*/ 2081216 w 7467600"/>
              <a:gd name="connsiteY660" fmla="*/ 2527513 h 6858000"/>
              <a:gd name="connsiteX661" fmla="*/ 2081211 w 7467600"/>
              <a:gd name="connsiteY661" fmla="*/ 2528916 h 6858000"/>
              <a:gd name="connsiteX662" fmla="*/ 2199067 w 7467600"/>
              <a:gd name="connsiteY662" fmla="*/ 2884061 h 6858000"/>
              <a:gd name="connsiteX663" fmla="*/ 3192586 w 7467600"/>
              <a:gd name="connsiteY663" fmla="*/ 3411496 h 6858000"/>
              <a:gd name="connsiteX664" fmla="*/ 3182620 w 7467600"/>
              <a:gd name="connsiteY664" fmla="*/ 3483279 h 6858000"/>
              <a:gd name="connsiteX665" fmla="*/ 2435119 w 7467600"/>
              <a:gd name="connsiteY665" fmla="*/ 3080173 h 6858000"/>
              <a:gd name="connsiteX666" fmla="*/ 2410152 w 7467600"/>
              <a:gd name="connsiteY666" fmla="*/ 3063751 h 6858000"/>
              <a:gd name="connsiteX667" fmla="*/ 2408099 w 7467600"/>
              <a:gd name="connsiteY667" fmla="*/ 3064403 h 6858000"/>
              <a:gd name="connsiteX668" fmla="*/ 2407218 w 7467600"/>
              <a:gd name="connsiteY668" fmla="*/ 3070324 h 6858000"/>
              <a:gd name="connsiteX669" fmla="*/ 2380138 w 7467600"/>
              <a:gd name="connsiteY669" fmla="*/ 3099341 h 6858000"/>
              <a:gd name="connsiteX670" fmla="*/ 1765923 w 7467600"/>
              <a:gd name="connsiteY670" fmla="*/ 3581043 h 6858000"/>
              <a:gd name="connsiteX671" fmla="*/ 1702258 w 7467600"/>
              <a:gd name="connsiteY671" fmla="*/ 3612286 h 6858000"/>
              <a:gd name="connsiteX672" fmla="*/ 1538370 w 7467600"/>
              <a:gd name="connsiteY672" fmla="*/ 3811804 h 6858000"/>
              <a:gd name="connsiteX673" fmla="*/ 542867 w 7467600"/>
              <a:gd name="connsiteY673" fmla="*/ 4944092 h 6858000"/>
              <a:gd name="connsiteX674" fmla="*/ 515800 w 7467600"/>
              <a:gd name="connsiteY674" fmla="*/ 4862180 h 6858000"/>
              <a:gd name="connsiteX675" fmla="*/ 909145 w 7467600"/>
              <a:gd name="connsiteY675" fmla="*/ 4199225 h 6858000"/>
              <a:gd name="connsiteX676" fmla="*/ 1214067 w 7467600"/>
              <a:gd name="connsiteY676" fmla="*/ 3908561 h 6858000"/>
              <a:gd name="connsiteX677" fmla="*/ 640967 w 7467600"/>
              <a:gd name="connsiteY677" fmla="*/ 4105601 h 6858000"/>
              <a:gd name="connsiteX678" fmla="*/ 112563 w 7467600"/>
              <a:gd name="connsiteY678" fmla="*/ 4396952 h 6858000"/>
              <a:gd name="connsiteX679" fmla="*/ 0 w 7467600"/>
              <a:gd name="connsiteY679" fmla="*/ 4466006 h 6858000"/>
              <a:gd name="connsiteX680" fmla="*/ 0 w 7467600"/>
              <a:gd name="connsiteY680" fmla="*/ 4233763 h 6858000"/>
              <a:gd name="connsiteX681" fmla="*/ 36881 w 7467600"/>
              <a:gd name="connsiteY681" fmla="*/ 4200118 h 6858000"/>
              <a:gd name="connsiteX682" fmla="*/ 910534 w 7467600"/>
              <a:gd name="connsiteY682" fmla="*/ 3629753 h 6858000"/>
              <a:gd name="connsiteX683" fmla="*/ 1578717 w 7467600"/>
              <a:gd name="connsiteY683" fmla="*/ 3575982 h 6858000"/>
              <a:gd name="connsiteX684" fmla="*/ 2338780 w 7467600"/>
              <a:gd name="connsiteY684" fmla="*/ 3033725 h 6858000"/>
              <a:gd name="connsiteX685" fmla="*/ 1807991 w 7467600"/>
              <a:gd name="connsiteY685" fmla="*/ 2807184 h 6858000"/>
              <a:gd name="connsiteX686" fmla="*/ 1416358 w 7467600"/>
              <a:gd name="connsiteY686" fmla="*/ 3112571 h 6858000"/>
              <a:gd name="connsiteX687" fmla="*/ 939066 w 7467600"/>
              <a:gd name="connsiteY687" fmla="*/ 3378798 h 6858000"/>
              <a:gd name="connsiteX688" fmla="*/ 115099 w 7467600"/>
              <a:gd name="connsiteY688" fmla="*/ 3607650 h 6858000"/>
              <a:gd name="connsiteX689" fmla="*/ 97284 w 7467600"/>
              <a:gd name="connsiteY689" fmla="*/ 3520393 h 6858000"/>
              <a:gd name="connsiteX690" fmla="*/ 922050 w 7467600"/>
              <a:gd name="connsiteY690" fmla="*/ 3074867 h 6858000"/>
              <a:gd name="connsiteX691" fmla="*/ 1405265 w 7467600"/>
              <a:gd name="connsiteY691" fmla="*/ 3016319 h 6858000"/>
              <a:gd name="connsiteX692" fmla="*/ 1407512 w 7467600"/>
              <a:gd name="connsiteY692" fmla="*/ 3018001 h 6858000"/>
              <a:gd name="connsiteX693" fmla="*/ 1726266 w 7467600"/>
              <a:gd name="connsiteY693" fmla="*/ 2777274 h 6858000"/>
              <a:gd name="connsiteX694" fmla="*/ 625390 w 7467600"/>
              <a:gd name="connsiteY694" fmla="*/ 2514541 h 6858000"/>
              <a:gd name="connsiteX695" fmla="*/ 619799 w 7467600"/>
              <a:gd name="connsiteY695" fmla="*/ 2527180 h 6858000"/>
              <a:gd name="connsiteX696" fmla="*/ 310030 w 7467600"/>
              <a:gd name="connsiteY696" fmla="*/ 2771818 h 6858000"/>
              <a:gd name="connsiteX697" fmla="*/ 173877 w 7467600"/>
              <a:gd name="connsiteY697" fmla="*/ 2937056 h 6858000"/>
              <a:gd name="connsiteX698" fmla="*/ 77889 w 7467600"/>
              <a:gd name="connsiteY698" fmla="*/ 3138440 h 6858000"/>
              <a:gd name="connsiteX699" fmla="*/ 0 w 7467600"/>
              <a:gd name="connsiteY699" fmla="*/ 3271395 h 6858000"/>
              <a:gd name="connsiteX700" fmla="*/ 0 w 7467600"/>
              <a:gd name="connsiteY700" fmla="*/ 3153002 h 6858000"/>
              <a:gd name="connsiteX701" fmla="*/ 2386 w 7467600"/>
              <a:gd name="connsiteY701" fmla="*/ 3149203 h 6858000"/>
              <a:gd name="connsiteX702" fmla="*/ 89753 w 7467600"/>
              <a:gd name="connsiteY702" fmla="*/ 2987702 h 6858000"/>
              <a:gd name="connsiteX703" fmla="*/ 76869 w 7467600"/>
              <a:gd name="connsiteY703" fmla="*/ 3005404 h 6858000"/>
              <a:gd name="connsiteX704" fmla="*/ 32049 w 7467600"/>
              <a:gd name="connsiteY704" fmla="*/ 3065814 h 6858000"/>
              <a:gd name="connsiteX705" fmla="*/ 0 w 7467600"/>
              <a:gd name="connsiteY705" fmla="*/ 3108744 h 6858000"/>
              <a:gd name="connsiteX706" fmla="*/ 0 w 7467600"/>
              <a:gd name="connsiteY706" fmla="*/ 3058059 h 6858000"/>
              <a:gd name="connsiteX707" fmla="*/ 7610 w 7467600"/>
              <a:gd name="connsiteY707" fmla="*/ 3047889 h 6858000"/>
              <a:gd name="connsiteX708" fmla="*/ 52419 w 7467600"/>
              <a:gd name="connsiteY708" fmla="*/ 2987479 h 6858000"/>
              <a:gd name="connsiteX709" fmla="*/ 59142 w 7467600"/>
              <a:gd name="connsiteY709" fmla="*/ 2978488 h 6858000"/>
              <a:gd name="connsiteX710" fmla="*/ 0 w 7467600"/>
              <a:gd name="connsiteY710" fmla="*/ 3015334 h 6858000"/>
              <a:gd name="connsiteX711" fmla="*/ 0 w 7467600"/>
              <a:gd name="connsiteY711" fmla="*/ 2914286 h 6858000"/>
              <a:gd name="connsiteX712" fmla="*/ 36383 w 7467600"/>
              <a:gd name="connsiteY712" fmla="*/ 2901128 h 6858000"/>
              <a:gd name="connsiteX713" fmla="*/ 156329 w 7467600"/>
              <a:gd name="connsiteY713" fmla="*/ 2840533 h 6858000"/>
              <a:gd name="connsiteX714" fmla="*/ 358355 w 7467600"/>
              <a:gd name="connsiteY714" fmla="*/ 2620471 h 6858000"/>
              <a:gd name="connsiteX715" fmla="*/ 510577 w 7467600"/>
              <a:gd name="connsiteY715" fmla="*/ 2501244 h 6858000"/>
              <a:gd name="connsiteX716" fmla="*/ 211967 w 7467600"/>
              <a:gd name="connsiteY716" fmla="*/ 2479171 h 6858000"/>
              <a:gd name="connsiteX717" fmla="*/ 0 w 7467600"/>
              <a:gd name="connsiteY717" fmla="*/ 2476398 h 6858000"/>
              <a:gd name="connsiteX718" fmla="*/ 0 w 7467600"/>
              <a:gd name="connsiteY718" fmla="*/ 2389189 h 6858000"/>
              <a:gd name="connsiteX719" fmla="*/ 103062 w 7467600"/>
              <a:gd name="connsiteY719" fmla="*/ 2389518 h 6858000"/>
              <a:gd name="connsiteX720" fmla="*/ 510734 w 7467600"/>
              <a:gd name="connsiteY720" fmla="*/ 2416201 h 6858000"/>
              <a:gd name="connsiteX721" fmla="*/ 279257 w 7467600"/>
              <a:gd name="connsiteY721" fmla="*/ 2092102 h 6858000"/>
              <a:gd name="connsiteX722" fmla="*/ 65265 w 7467600"/>
              <a:gd name="connsiteY722" fmla="*/ 2006049 h 6858000"/>
              <a:gd name="connsiteX723" fmla="*/ 0 w 7467600"/>
              <a:gd name="connsiteY723" fmla="*/ 1982532 h 6858000"/>
              <a:gd name="connsiteX724" fmla="*/ 0 w 7467600"/>
              <a:gd name="connsiteY724" fmla="*/ 1912789 h 6858000"/>
              <a:gd name="connsiteX725" fmla="*/ 97460 w 7467600"/>
              <a:gd name="connsiteY725" fmla="*/ 1953725 h 6858000"/>
              <a:gd name="connsiteX726" fmla="*/ 221272 w 7467600"/>
              <a:gd name="connsiteY726" fmla="*/ 1980766 h 6858000"/>
              <a:gd name="connsiteX727" fmla="*/ 116765 w 7467600"/>
              <a:gd name="connsiteY727" fmla="*/ 1911033 h 6858000"/>
              <a:gd name="connsiteX728" fmla="*/ 16405 w 7467600"/>
              <a:gd name="connsiteY728" fmla="*/ 1803412 h 6858000"/>
              <a:gd name="connsiteX729" fmla="*/ 0 w 7467600"/>
              <a:gd name="connsiteY729" fmla="*/ 1784777 h 6858000"/>
              <a:gd name="connsiteX730" fmla="*/ 0 w 7467600"/>
              <a:gd name="connsiteY730" fmla="*/ 1740082 h 6858000"/>
              <a:gd name="connsiteX731" fmla="*/ 39394 w 7467600"/>
              <a:gd name="connsiteY731" fmla="*/ 1784856 h 6858000"/>
              <a:gd name="connsiteX732" fmla="*/ 135813 w 7467600"/>
              <a:gd name="connsiteY732" fmla="*/ 1888838 h 6858000"/>
              <a:gd name="connsiteX733" fmla="*/ 242575 w 7467600"/>
              <a:gd name="connsiteY733" fmla="*/ 1958841 h 6858000"/>
              <a:gd name="connsiteX734" fmla="*/ 82197 w 7467600"/>
              <a:gd name="connsiteY734" fmla="*/ 1754826 h 6858000"/>
              <a:gd name="connsiteX735" fmla="*/ 0 w 7467600"/>
              <a:gd name="connsiteY735" fmla="*/ 1679650 h 6858000"/>
              <a:gd name="connsiteX736" fmla="*/ 0 w 7467600"/>
              <a:gd name="connsiteY736" fmla="*/ 1602463 h 6858000"/>
              <a:gd name="connsiteX737" fmla="*/ 84689 w 7467600"/>
              <a:gd name="connsiteY737" fmla="*/ 1677442 h 6858000"/>
              <a:gd name="connsiteX738" fmla="*/ 298437 w 7467600"/>
              <a:gd name="connsiteY738" fmla="*/ 1968019 h 6858000"/>
              <a:gd name="connsiteX739" fmla="*/ 227269 w 7467600"/>
              <a:gd name="connsiteY739" fmla="*/ 1114064 h 6858000"/>
              <a:gd name="connsiteX740" fmla="*/ 248003 w 7467600"/>
              <a:gd name="connsiteY740" fmla="*/ 1089613 h 6858000"/>
              <a:gd name="connsiteX741" fmla="*/ 427020 w 7467600"/>
              <a:gd name="connsiteY741" fmla="*/ 1619803 h 6858000"/>
              <a:gd name="connsiteX742" fmla="*/ 340345 w 7467600"/>
              <a:gd name="connsiteY742" fmla="*/ 2027739 h 6858000"/>
              <a:gd name="connsiteX743" fmla="*/ 360865 w 7467600"/>
              <a:gd name="connsiteY743" fmla="*/ 2044827 h 6858000"/>
              <a:gd name="connsiteX744" fmla="*/ 560414 w 7467600"/>
              <a:gd name="connsiteY744" fmla="*/ 2421457 h 6858000"/>
              <a:gd name="connsiteX745" fmla="*/ 1359703 w 7467600"/>
              <a:gd name="connsiteY745" fmla="*/ 2578554 h 6858000"/>
              <a:gd name="connsiteX746" fmla="*/ 1359422 w 7467600"/>
              <a:gd name="connsiteY746" fmla="*/ 2577994 h 6858000"/>
              <a:gd name="connsiteX747" fmla="*/ 828701 w 7467600"/>
              <a:gd name="connsiteY747" fmla="*/ 1839520 h 6858000"/>
              <a:gd name="connsiteX748" fmla="*/ 494427 w 7467600"/>
              <a:gd name="connsiteY748" fmla="*/ 1092333 h 6858000"/>
              <a:gd name="connsiteX749" fmla="*/ 506322 w 7467600"/>
              <a:gd name="connsiteY749" fmla="*/ 1020997 h 6858000"/>
              <a:gd name="connsiteX750" fmla="*/ 4570198 w 7467600"/>
              <a:gd name="connsiteY750" fmla="*/ 978081 h 6858000"/>
              <a:gd name="connsiteX751" fmla="*/ 4523691 w 7467600"/>
              <a:gd name="connsiteY751" fmla="*/ 1127776 h 6858000"/>
              <a:gd name="connsiteX752" fmla="*/ 4509875 w 7467600"/>
              <a:gd name="connsiteY752" fmla="*/ 1167552 h 6858000"/>
              <a:gd name="connsiteX753" fmla="*/ 4478168 w 7467600"/>
              <a:gd name="connsiteY753" fmla="*/ 1260735 h 6858000"/>
              <a:gd name="connsiteX754" fmla="*/ 4409309 w 7467600"/>
              <a:gd name="connsiteY754" fmla="*/ 1666996 h 6858000"/>
              <a:gd name="connsiteX755" fmla="*/ 4370031 w 7467600"/>
              <a:gd name="connsiteY755" fmla="*/ 1955666 h 6858000"/>
              <a:gd name="connsiteX756" fmla="*/ 4570198 w 7467600"/>
              <a:gd name="connsiteY756" fmla="*/ 978081 h 6858000"/>
              <a:gd name="connsiteX757" fmla="*/ 4557898 w 7467600"/>
              <a:gd name="connsiteY757" fmla="*/ 900011 h 6858000"/>
              <a:gd name="connsiteX758" fmla="*/ 4344840 w 7467600"/>
              <a:gd name="connsiteY758" fmla="*/ 1922038 h 6858000"/>
              <a:gd name="connsiteX759" fmla="*/ 4378710 w 7467600"/>
              <a:gd name="connsiteY759" fmla="*/ 1665516 h 6858000"/>
              <a:gd name="connsiteX760" fmla="*/ 4448798 w 7467600"/>
              <a:gd name="connsiteY760" fmla="*/ 1253024 h 6858000"/>
              <a:gd name="connsiteX761" fmla="*/ 4480315 w 7467600"/>
              <a:gd name="connsiteY761" fmla="*/ 1158454 h 6858000"/>
              <a:gd name="connsiteX762" fmla="*/ 4494133 w 7467600"/>
              <a:gd name="connsiteY762" fmla="*/ 1118676 h 6858000"/>
              <a:gd name="connsiteX763" fmla="*/ 4557898 w 7467600"/>
              <a:gd name="connsiteY763" fmla="*/ 900011 h 6858000"/>
              <a:gd name="connsiteX764" fmla="*/ 5870151 w 7467600"/>
              <a:gd name="connsiteY764" fmla="*/ 898890 h 6858000"/>
              <a:gd name="connsiteX765" fmla="*/ 5861335 w 7467600"/>
              <a:gd name="connsiteY765" fmla="*/ 899177 h 6858000"/>
              <a:gd name="connsiteX766" fmla="*/ 5843702 w 7467600"/>
              <a:gd name="connsiteY766" fmla="*/ 899748 h 6858000"/>
              <a:gd name="connsiteX767" fmla="*/ 5651107 w 7467600"/>
              <a:gd name="connsiteY767" fmla="*/ 920306 h 6858000"/>
              <a:gd name="connsiteX768" fmla="*/ 5459407 w 7467600"/>
              <a:gd name="connsiteY768" fmla="*/ 940975 h 6858000"/>
              <a:gd name="connsiteX769" fmla="*/ 5374846 w 7467600"/>
              <a:gd name="connsiteY769" fmla="*/ 941988 h 6858000"/>
              <a:gd name="connsiteX770" fmla="*/ 5256105 w 7467600"/>
              <a:gd name="connsiteY770" fmla="*/ 945632 h 6858000"/>
              <a:gd name="connsiteX771" fmla="*/ 5107071 w 7467600"/>
              <a:gd name="connsiteY771" fmla="*/ 969720 h 6858000"/>
              <a:gd name="connsiteX772" fmla="*/ 4998681 w 7467600"/>
              <a:gd name="connsiteY772" fmla="*/ 988771 h 6858000"/>
              <a:gd name="connsiteX773" fmla="*/ 5870151 w 7467600"/>
              <a:gd name="connsiteY773" fmla="*/ 898890 h 6858000"/>
              <a:gd name="connsiteX774" fmla="*/ 5504425 w 7467600"/>
              <a:gd name="connsiteY774" fmla="*/ 848067 h 6858000"/>
              <a:gd name="connsiteX775" fmla="*/ 4968849 w 7467600"/>
              <a:gd name="connsiteY775" fmla="*/ 962318 h 6858000"/>
              <a:gd name="connsiteX776" fmla="*/ 5104039 w 7467600"/>
              <a:gd name="connsiteY776" fmla="*/ 940634 h 6858000"/>
              <a:gd name="connsiteX777" fmla="*/ 5256311 w 7467600"/>
              <a:gd name="connsiteY777" fmla="*/ 916490 h 6858000"/>
              <a:gd name="connsiteX778" fmla="*/ 5377381 w 7467600"/>
              <a:gd name="connsiteY778" fmla="*/ 912671 h 6858000"/>
              <a:gd name="connsiteX779" fmla="*/ 5460148 w 7467600"/>
              <a:gd name="connsiteY779" fmla="*/ 911442 h 6858000"/>
              <a:gd name="connsiteX780" fmla="*/ 5648971 w 7467600"/>
              <a:gd name="connsiteY780" fmla="*/ 891331 h 6858000"/>
              <a:gd name="connsiteX781" fmla="*/ 5844807 w 7467600"/>
              <a:gd name="connsiteY781" fmla="*/ 870718 h 6858000"/>
              <a:gd name="connsiteX782" fmla="*/ 5862975 w 7467600"/>
              <a:gd name="connsiteY782" fmla="*/ 869756 h 6858000"/>
              <a:gd name="connsiteX783" fmla="*/ 5920887 w 7467600"/>
              <a:gd name="connsiteY783" fmla="*/ 865929 h 6858000"/>
              <a:gd name="connsiteX784" fmla="*/ 5504425 w 7467600"/>
              <a:gd name="connsiteY784" fmla="*/ 848067 h 6858000"/>
              <a:gd name="connsiteX785" fmla="*/ 3607114 w 7467600"/>
              <a:gd name="connsiteY785" fmla="*/ 467441 h 6858000"/>
              <a:gd name="connsiteX786" fmla="*/ 3296242 w 7467600"/>
              <a:gd name="connsiteY786" fmla="*/ 807991 h 6858000"/>
              <a:gd name="connsiteX787" fmla="*/ 3174674 w 7467600"/>
              <a:gd name="connsiteY787" fmla="*/ 919759 h 6858000"/>
              <a:gd name="connsiteX788" fmla="*/ 3042978 w 7467600"/>
              <a:gd name="connsiteY788" fmla="*/ 1054894 h 6858000"/>
              <a:gd name="connsiteX789" fmla="*/ 2968914 w 7467600"/>
              <a:gd name="connsiteY789" fmla="*/ 1133756 h 6858000"/>
              <a:gd name="connsiteX790" fmla="*/ 3103823 w 7467600"/>
              <a:gd name="connsiteY790" fmla="*/ 1026814 h 6858000"/>
              <a:gd name="connsiteX791" fmla="*/ 3607114 w 7467600"/>
              <a:gd name="connsiteY791" fmla="*/ 467441 h 6858000"/>
              <a:gd name="connsiteX792" fmla="*/ 3744487 w 7467600"/>
              <a:gd name="connsiteY792" fmla="*/ 383136 h 6858000"/>
              <a:gd name="connsiteX793" fmla="*/ 3970213 w 7467600"/>
              <a:gd name="connsiteY793" fmla="*/ 995559 h 6858000"/>
              <a:gd name="connsiteX794" fmla="*/ 3744487 w 7467600"/>
              <a:gd name="connsiteY794" fmla="*/ 383136 h 6858000"/>
              <a:gd name="connsiteX795" fmla="*/ 3624562 w 7467600"/>
              <a:gd name="connsiteY795" fmla="*/ 367041 h 6858000"/>
              <a:gd name="connsiteX796" fmla="*/ 3489712 w 7467600"/>
              <a:gd name="connsiteY796" fmla="*/ 485386 h 6858000"/>
              <a:gd name="connsiteX797" fmla="*/ 3182994 w 7467600"/>
              <a:gd name="connsiteY797" fmla="*/ 828265 h 6858000"/>
              <a:gd name="connsiteX798" fmla="*/ 2892114 w 7467600"/>
              <a:gd name="connsiteY798" fmla="*/ 1172635 h 6858000"/>
              <a:gd name="connsiteX799" fmla="*/ 3021459 w 7467600"/>
              <a:gd name="connsiteY799" fmla="*/ 1035385 h 6858000"/>
              <a:gd name="connsiteX800" fmla="*/ 3153873 w 7467600"/>
              <a:gd name="connsiteY800" fmla="*/ 898971 h 6858000"/>
              <a:gd name="connsiteX801" fmla="*/ 3276511 w 7467600"/>
              <a:gd name="connsiteY801" fmla="*/ 786423 h 6858000"/>
              <a:gd name="connsiteX802" fmla="*/ 3584154 w 7467600"/>
              <a:gd name="connsiteY802" fmla="*/ 448218 h 6858000"/>
              <a:gd name="connsiteX803" fmla="*/ 3624562 w 7467600"/>
              <a:gd name="connsiteY803" fmla="*/ 367041 h 6858000"/>
              <a:gd name="connsiteX804" fmla="*/ 3766672 w 7467600"/>
              <a:gd name="connsiteY804" fmla="*/ 359429 h 6858000"/>
              <a:gd name="connsiteX805" fmla="*/ 3996338 w 7467600"/>
              <a:gd name="connsiteY805" fmla="*/ 968237 h 6858000"/>
              <a:gd name="connsiteX806" fmla="*/ 3766672 w 7467600"/>
              <a:gd name="connsiteY806" fmla="*/ 359429 h 6858000"/>
              <a:gd name="connsiteX807" fmla="*/ 5805386 w 7467600"/>
              <a:gd name="connsiteY807" fmla="*/ 239240 h 6858000"/>
              <a:gd name="connsiteX808" fmla="*/ 5736947 w 7467600"/>
              <a:gd name="connsiteY808" fmla="*/ 261367 h 6858000"/>
              <a:gd name="connsiteX809" fmla="*/ 5427012 w 7467600"/>
              <a:gd name="connsiteY809" fmla="*/ 311272 h 6858000"/>
              <a:gd name="connsiteX810" fmla="*/ 5147818 w 7467600"/>
              <a:gd name="connsiteY810" fmla="*/ 322112 h 6858000"/>
              <a:gd name="connsiteX811" fmla="*/ 5060854 w 7467600"/>
              <a:gd name="connsiteY811" fmla="*/ 311882 h 6858000"/>
              <a:gd name="connsiteX812" fmla="*/ 4945989 w 7467600"/>
              <a:gd name="connsiteY812" fmla="*/ 300516 h 6858000"/>
              <a:gd name="connsiteX813" fmla="*/ 5410479 w 7467600"/>
              <a:gd name="connsiteY813" fmla="*/ 348434 h 6858000"/>
              <a:gd name="connsiteX814" fmla="*/ 5805386 w 7467600"/>
              <a:gd name="connsiteY814" fmla="*/ 239240 h 6858000"/>
              <a:gd name="connsiteX815" fmla="*/ 5905192 w 7467600"/>
              <a:gd name="connsiteY815" fmla="*/ 163079 h 6858000"/>
              <a:gd name="connsiteX816" fmla="*/ 5865655 w 7467600"/>
              <a:gd name="connsiteY816" fmla="*/ 171901 h 6858000"/>
              <a:gd name="connsiteX817" fmla="*/ 5259740 w 7467600"/>
              <a:gd name="connsiteY817" fmla="*/ 257013 h 6858000"/>
              <a:gd name="connsiteX818" fmla="*/ 5208466 w 7467600"/>
              <a:gd name="connsiteY818" fmla="*/ 257550 h 6858000"/>
              <a:gd name="connsiteX819" fmla="*/ 4980204 w 7467600"/>
              <a:gd name="connsiteY819" fmla="*/ 271903 h 6858000"/>
              <a:gd name="connsiteX820" fmla="*/ 5068068 w 7467600"/>
              <a:gd name="connsiteY820" fmla="*/ 282244 h 6858000"/>
              <a:gd name="connsiteX821" fmla="*/ 5153231 w 7467600"/>
              <a:gd name="connsiteY821" fmla="*/ 292240 h 6858000"/>
              <a:gd name="connsiteX822" fmla="*/ 5426491 w 7467600"/>
              <a:gd name="connsiteY822" fmla="*/ 281128 h 6858000"/>
              <a:gd name="connsiteX823" fmla="*/ 5731212 w 7467600"/>
              <a:gd name="connsiteY823" fmla="*/ 231951 h 6858000"/>
              <a:gd name="connsiteX824" fmla="*/ 5905192 w 7467600"/>
              <a:gd name="connsiteY824" fmla="*/ 163079 h 6858000"/>
              <a:gd name="connsiteX825" fmla="*/ 5944437 w 7467600"/>
              <a:gd name="connsiteY825" fmla="*/ 113829 h 6858000"/>
              <a:gd name="connsiteX826" fmla="*/ 5825032 w 7467600"/>
              <a:gd name="connsiteY826" fmla="*/ 146405 h 6858000"/>
              <a:gd name="connsiteX827" fmla="*/ 4955599 w 7467600"/>
              <a:gd name="connsiteY827" fmla="*/ 247008 h 6858000"/>
              <a:gd name="connsiteX828" fmla="*/ 5210104 w 7467600"/>
              <a:gd name="connsiteY828" fmla="*/ 228123 h 6858000"/>
              <a:gd name="connsiteX829" fmla="*/ 5261015 w 7467600"/>
              <a:gd name="connsiteY829" fmla="*/ 227087 h 6858000"/>
              <a:gd name="connsiteX830" fmla="*/ 5861181 w 7467600"/>
              <a:gd name="connsiteY830" fmla="*/ 143093 h 6858000"/>
              <a:gd name="connsiteX831" fmla="*/ 5961252 w 7467600"/>
              <a:gd name="connsiteY831" fmla="*/ 114820 h 6858000"/>
              <a:gd name="connsiteX832" fmla="*/ 5944437 w 7467600"/>
              <a:gd name="connsiteY832" fmla="*/ 113829 h 6858000"/>
              <a:gd name="connsiteX833" fmla="*/ 3882765 w 7467600"/>
              <a:gd name="connsiteY833" fmla="*/ 0 h 6858000"/>
              <a:gd name="connsiteX834" fmla="*/ 3995099 w 7467600"/>
              <a:gd name="connsiteY834" fmla="*/ 0 h 6858000"/>
              <a:gd name="connsiteX835" fmla="*/ 4163818 w 7467600"/>
              <a:gd name="connsiteY835" fmla="*/ 234104 h 6858000"/>
              <a:gd name="connsiteX836" fmla="*/ 4172099 w 7467600"/>
              <a:gd name="connsiteY836" fmla="*/ 234207 h 6858000"/>
              <a:gd name="connsiteX837" fmla="*/ 4784282 w 7467600"/>
              <a:gd name="connsiteY837" fmla="*/ 276561 h 6858000"/>
              <a:gd name="connsiteX838" fmla="*/ 4801687 w 7467600"/>
              <a:gd name="connsiteY838" fmla="*/ 267764 h 6858000"/>
              <a:gd name="connsiteX839" fmla="*/ 6082788 w 7467600"/>
              <a:gd name="connsiteY839" fmla="*/ 64119 h 6858000"/>
              <a:gd name="connsiteX840" fmla="*/ 6099442 w 7467600"/>
              <a:gd name="connsiteY840" fmla="*/ 82568 h 6858000"/>
              <a:gd name="connsiteX841" fmla="*/ 4804137 w 7467600"/>
              <a:gd name="connsiteY841" fmla="*/ 320931 h 6858000"/>
              <a:gd name="connsiteX842" fmla="*/ 4227047 w 7467600"/>
              <a:gd name="connsiteY842" fmla="*/ 313415 h 6858000"/>
              <a:gd name="connsiteX843" fmla="*/ 4346041 w 7467600"/>
              <a:gd name="connsiteY843" fmla="*/ 456086 h 6858000"/>
              <a:gd name="connsiteX844" fmla="*/ 4870967 w 7467600"/>
              <a:gd name="connsiteY844" fmla="*/ 963061 h 6858000"/>
              <a:gd name="connsiteX845" fmla="*/ 4889647 w 7467600"/>
              <a:gd name="connsiteY845" fmla="*/ 957147 h 6858000"/>
              <a:gd name="connsiteX846" fmla="*/ 5422504 w 7467600"/>
              <a:gd name="connsiteY846" fmla="*/ 805191 h 6858000"/>
              <a:gd name="connsiteX847" fmla="*/ 6087656 w 7467600"/>
              <a:gd name="connsiteY847" fmla="*/ 826703 h 6858000"/>
              <a:gd name="connsiteX848" fmla="*/ 6058717 w 7467600"/>
              <a:gd name="connsiteY848" fmla="*/ 865992 h 6858000"/>
              <a:gd name="connsiteX849" fmla="*/ 4974153 w 7467600"/>
              <a:gd name="connsiteY849" fmla="*/ 1045456 h 6858000"/>
              <a:gd name="connsiteX850" fmla="*/ 5627835 w 7467600"/>
              <a:gd name="connsiteY850" fmla="*/ 1472077 h 6858000"/>
              <a:gd name="connsiteX851" fmla="*/ 5629817 w 7467600"/>
              <a:gd name="connsiteY851" fmla="*/ 1471412 h 6858000"/>
              <a:gd name="connsiteX852" fmla="*/ 5634124 w 7467600"/>
              <a:gd name="connsiteY852" fmla="*/ 1470572 h 6858000"/>
              <a:gd name="connsiteX853" fmla="*/ 5755832 w 7467600"/>
              <a:gd name="connsiteY853" fmla="*/ 1383886 h 6858000"/>
              <a:gd name="connsiteX854" fmla="*/ 6014186 w 7467600"/>
              <a:gd name="connsiteY854" fmla="*/ 1279799 h 6858000"/>
              <a:gd name="connsiteX855" fmla="*/ 6901619 w 7467600"/>
              <a:gd name="connsiteY855" fmla="*/ 1047874 h 6858000"/>
              <a:gd name="connsiteX856" fmla="*/ 6931566 w 7467600"/>
              <a:gd name="connsiteY856" fmla="*/ 1062034 h 6858000"/>
              <a:gd name="connsiteX857" fmla="*/ 5790982 w 7467600"/>
              <a:gd name="connsiteY857" fmla="*/ 1561380 h 6858000"/>
              <a:gd name="connsiteX858" fmla="*/ 6188971 w 7467600"/>
              <a:gd name="connsiteY858" fmla="*/ 1755168 h 6858000"/>
              <a:gd name="connsiteX859" fmla="*/ 6202446 w 7467600"/>
              <a:gd name="connsiteY859" fmla="*/ 1752268 h 6858000"/>
              <a:gd name="connsiteX860" fmla="*/ 7179560 w 7467600"/>
              <a:gd name="connsiteY860" fmla="*/ 1467551 h 6858000"/>
              <a:gd name="connsiteX861" fmla="*/ 7158730 w 7467600"/>
              <a:gd name="connsiteY861" fmla="*/ 1507835 h 6858000"/>
              <a:gd name="connsiteX862" fmla="*/ 6326959 w 7467600"/>
              <a:gd name="connsiteY862" fmla="*/ 1817686 h 6858000"/>
              <a:gd name="connsiteX863" fmla="*/ 6537433 w 7467600"/>
              <a:gd name="connsiteY863" fmla="*/ 1907790 h 6858000"/>
              <a:gd name="connsiteX864" fmla="*/ 6550221 w 7467600"/>
              <a:gd name="connsiteY864" fmla="*/ 1910729 h 6858000"/>
              <a:gd name="connsiteX865" fmla="*/ 6964438 w 7467600"/>
              <a:gd name="connsiteY865" fmla="*/ 2209505 h 6858000"/>
              <a:gd name="connsiteX866" fmla="*/ 7367862 w 7467600"/>
              <a:gd name="connsiteY866" fmla="*/ 2806833 h 6858000"/>
              <a:gd name="connsiteX867" fmla="*/ 7364329 w 7467600"/>
              <a:gd name="connsiteY867" fmla="*/ 2826907 h 6858000"/>
              <a:gd name="connsiteX868" fmla="*/ 7290545 w 7467600"/>
              <a:gd name="connsiteY868" fmla="*/ 2850663 h 6858000"/>
              <a:gd name="connsiteX869" fmla="*/ 6472036 w 7467600"/>
              <a:gd name="connsiteY869" fmla="*/ 1959003 h 6858000"/>
              <a:gd name="connsiteX870" fmla="*/ 5792897 w 7467600"/>
              <a:gd name="connsiteY870" fmla="*/ 1647747 h 6858000"/>
              <a:gd name="connsiteX871" fmla="*/ 5842751 w 7467600"/>
              <a:gd name="connsiteY871" fmla="*/ 1816112 h 6858000"/>
              <a:gd name="connsiteX872" fmla="*/ 5847424 w 7467600"/>
              <a:gd name="connsiteY872" fmla="*/ 1815776 h 6858000"/>
              <a:gd name="connsiteX873" fmla="*/ 6399821 w 7467600"/>
              <a:gd name="connsiteY873" fmla="*/ 2344799 h 6858000"/>
              <a:gd name="connsiteX874" fmla="*/ 6323232 w 7467600"/>
              <a:gd name="connsiteY874" fmla="*/ 2389634 h 6858000"/>
              <a:gd name="connsiteX875" fmla="*/ 5942958 w 7467600"/>
              <a:gd name="connsiteY875" fmla="*/ 2077708 h 6858000"/>
              <a:gd name="connsiteX876" fmla="*/ 5921559 w 7467600"/>
              <a:gd name="connsiteY876" fmla="*/ 2378596 h 6858000"/>
              <a:gd name="connsiteX877" fmla="*/ 5817651 w 7467600"/>
              <a:gd name="connsiteY877" fmla="*/ 3023919 h 6858000"/>
              <a:gd name="connsiteX878" fmla="*/ 5729634 w 7467600"/>
              <a:gd name="connsiteY878" fmla="*/ 3051849 h 6858000"/>
              <a:gd name="connsiteX879" fmla="*/ 5611018 w 7467600"/>
              <a:gd name="connsiteY879" fmla="*/ 2316769 h 6858000"/>
              <a:gd name="connsiteX880" fmla="*/ 5687608 w 7467600"/>
              <a:gd name="connsiteY880" fmla="*/ 2039972 h 6858000"/>
              <a:gd name="connsiteX881" fmla="*/ 5657554 w 7467600"/>
              <a:gd name="connsiteY881" fmla="*/ 1576445 h 6858000"/>
              <a:gd name="connsiteX882" fmla="*/ 5150475 w 7467600"/>
              <a:gd name="connsiteY882" fmla="*/ 1274012 h 6858000"/>
              <a:gd name="connsiteX883" fmla="*/ 5349142 w 7467600"/>
              <a:gd name="connsiteY883" fmla="*/ 2204405 h 6858000"/>
              <a:gd name="connsiteX884" fmla="*/ 5262214 w 7467600"/>
              <a:gd name="connsiteY884" fmla="*/ 2233836 h 6858000"/>
              <a:gd name="connsiteX885" fmla="*/ 4981539 w 7467600"/>
              <a:gd name="connsiteY885" fmla="*/ 1542201 h 6858000"/>
              <a:gd name="connsiteX886" fmla="*/ 4958461 w 7467600"/>
              <a:gd name="connsiteY886" fmla="*/ 1136957 h 6858000"/>
              <a:gd name="connsiteX887" fmla="*/ 4655015 w 7467600"/>
              <a:gd name="connsiteY887" fmla="*/ 891426 h 6858000"/>
              <a:gd name="connsiteX888" fmla="*/ 4348002 w 7467600"/>
              <a:gd name="connsiteY888" fmla="*/ 2205895 h 6858000"/>
              <a:gd name="connsiteX889" fmla="*/ 4262250 w 7467600"/>
              <a:gd name="connsiteY889" fmla="*/ 2219972 h 6858000"/>
              <a:gd name="connsiteX890" fmla="*/ 4550611 w 7467600"/>
              <a:gd name="connsiteY890" fmla="*/ 817540 h 6858000"/>
              <a:gd name="connsiteX891" fmla="*/ 4564418 w 7467600"/>
              <a:gd name="connsiteY891" fmla="*/ 808293 h 6858000"/>
              <a:gd name="connsiteX892" fmla="*/ 4266388 w 7467600"/>
              <a:gd name="connsiteY892" fmla="*/ 500083 h 6858000"/>
              <a:gd name="connsiteX893" fmla="*/ 4032842 w 7467600"/>
              <a:gd name="connsiteY893" fmla="*/ 211809 h 6858000"/>
              <a:gd name="connsiteX894" fmla="*/ 3882765 w 7467600"/>
              <a:gd name="connsiteY894" fmla="*/ 0 h 6858000"/>
              <a:gd name="connsiteX895" fmla="*/ 3721337 w 7467600"/>
              <a:gd name="connsiteY895" fmla="*/ 0 h 6858000"/>
              <a:gd name="connsiteX896" fmla="*/ 3797544 w 7467600"/>
              <a:gd name="connsiteY896" fmla="*/ 0 h 6858000"/>
              <a:gd name="connsiteX897" fmla="*/ 3775734 w 7467600"/>
              <a:gd name="connsiteY897" fmla="*/ 95131 h 6858000"/>
              <a:gd name="connsiteX898" fmla="*/ 3724807 w 7467600"/>
              <a:gd name="connsiteY898" fmla="*/ 272257 h 6858000"/>
              <a:gd name="connsiteX899" fmla="*/ 3726844 w 7467600"/>
              <a:gd name="connsiteY899" fmla="*/ 282988 h 6858000"/>
              <a:gd name="connsiteX900" fmla="*/ 3742664 w 7467600"/>
              <a:gd name="connsiteY900" fmla="*/ 279918 h 6858000"/>
              <a:gd name="connsiteX901" fmla="*/ 4103910 w 7467600"/>
              <a:gd name="connsiteY901" fmla="*/ 1161917 h 6858000"/>
              <a:gd name="connsiteX902" fmla="*/ 4020269 w 7467600"/>
              <a:gd name="connsiteY902" fmla="*/ 1200406 h 6858000"/>
              <a:gd name="connsiteX903" fmla="*/ 3674882 w 7467600"/>
              <a:gd name="connsiteY903" fmla="*/ 488524 h 6858000"/>
              <a:gd name="connsiteX904" fmla="*/ 3132682 w 7467600"/>
              <a:gd name="connsiteY904" fmla="*/ 1072284 h 6858000"/>
              <a:gd name="connsiteX905" fmla="*/ 2716346 w 7467600"/>
              <a:gd name="connsiteY905" fmla="*/ 1276376 h 6858000"/>
              <a:gd name="connsiteX906" fmla="*/ 2716772 w 7467600"/>
              <a:gd name="connsiteY906" fmla="*/ 1255462 h 6858000"/>
              <a:gd name="connsiteX907" fmla="*/ 3471096 w 7467600"/>
              <a:gd name="connsiteY907" fmla="*/ 437072 h 6858000"/>
              <a:gd name="connsiteX908" fmla="*/ 3639057 w 7467600"/>
              <a:gd name="connsiteY908" fmla="*/ 286334 h 6858000"/>
              <a:gd name="connsiteX909" fmla="*/ 3640309 w 7467600"/>
              <a:gd name="connsiteY909" fmla="*/ 284664 h 6858000"/>
              <a:gd name="connsiteX910" fmla="*/ 3646022 w 7467600"/>
              <a:gd name="connsiteY910" fmla="*/ 276711 h 6858000"/>
              <a:gd name="connsiteX911" fmla="*/ 3707943 w 7467600"/>
              <a:gd name="connsiteY911" fmla="*/ 65958 h 6858000"/>
              <a:gd name="connsiteX912" fmla="*/ 3721337 w 7467600"/>
              <a:gd name="connsiteY912" fmla="*/ 0 h 6858000"/>
              <a:gd name="connsiteX913" fmla="*/ 2867960 w 7467600"/>
              <a:gd name="connsiteY913" fmla="*/ 0 h 6858000"/>
              <a:gd name="connsiteX914" fmla="*/ 2926351 w 7467600"/>
              <a:gd name="connsiteY914" fmla="*/ 0 h 6858000"/>
              <a:gd name="connsiteX915" fmla="*/ 2902823 w 7467600"/>
              <a:gd name="connsiteY915" fmla="*/ 262929 h 6858000"/>
              <a:gd name="connsiteX916" fmla="*/ 2940663 w 7467600"/>
              <a:gd name="connsiteY916" fmla="*/ 140884 h 6858000"/>
              <a:gd name="connsiteX917" fmla="*/ 2947039 w 7467600"/>
              <a:gd name="connsiteY917" fmla="*/ 122524 h 6858000"/>
              <a:gd name="connsiteX918" fmla="*/ 2984316 w 7467600"/>
              <a:gd name="connsiteY918" fmla="*/ 0 h 6858000"/>
              <a:gd name="connsiteX919" fmla="*/ 3016114 w 7467600"/>
              <a:gd name="connsiteY919" fmla="*/ 0 h 6858000"/>
              <a:gd name="connsiteX920" fmla="*/ 2979949 w 7467600"/>
              <a:gd name="connsiteY920" fmla="*/ 119274 h 6858000"/>
              <a:gd name="connsiteX921" fmla="*/ 3023879 w 7467600"/>
              <a:gd name="connsiteY921" fmla="*/ 0 h 6858000"/>
              <a:gd name="connsiteX922" fmla="*/ 3105400 w 7467600"/>
              <a:gd name="connsiteY922" fmla="*/ 0 h 6858000"/>
              <a:gd name="connsiteX923" fmla="*/ 3094669 w 7467600"/>
              <a:gd name="connsiteY923" fmla="*/ 30308 h 6858000"/>
              <a:gd name="connsiteX924" fmla="*/ 2901945 w 7467600"/>
              <a:gd name="connsiteY924" fmla="*/ 466538 h 6858000"/>
              <a:gd name="connsiteX925" fmla="*/ 2815209 w 7467600"/>
              <a:gd name="connsiteY925" fmla="*/ 497361 h 6858000"/>
              <a:gd name="connsiteX926" fmla="*/ 2844845 w 7467600"/>
              <a:gd name="connsiteY926" fmla="*/ 127638 h 6858000"/>
              <a:gd name="connsiteX927" fmla="*/ 2867960 w 7467600"/>
              <a:gd name="connsiteY927" fmla="*/ 0 h 6858000"/>
              <a:gd name="connsiteX928" fmla="*/ 1057230 w 7467600"/>
              <a:gd name="connsiteY928" fmla="*/ 0 h 6858000"/>
              <a:gd name="connsiteX929" fmla="*/ 1111003 w 7467600"/>
              <a:gd name="connsiteY929" fmla="*/ 0 h 6858000"/>
              <a:gd name="connsiteX930" fmla="*/ 1125553 w 7467600"/>
              <a:gd name="connsiteY930" fmla="*/ 52588 h 6858000"/>
              <a:gd name="connsiteX931" fmla="*/ 1304276 w 7467600"/>
              <a:gd name="connsiteY931" fmla="*/ 476275 h 6858000"/>
              <a:gd name="connsiteX932" fmla="*/ 1492066 w 7467600"/>
              <a:gd name="connsiteY932" fmla="*/ 886333 h 6858000"/>
              <a:gd name="connsiteX933" fmla="*/ 1423698 w 7467600"/>
              <a:gd name="connsiteY933" fmla="*/ 710817 h 6858000"/>
              <a:gd name="connsiteX934" fmla="*/ 1357609 w 7467600"/>
              <a:gd name="connsiteY934" fmla="*/ 532892 h 6858000"/>
              <a:gd name="connsiteX935" fmla="*/ 1309550 w 7467600"/>
              <a:gd name="connsiteY935" fmla="*/ 374031 h 6858000"/>
              <a:gd name="connsiteX936" fmla="*/ 1193673 w 7467600"/>
              <a:gd name="connsiteY936" fmla="*/ 49533 h 6858000"/>
              <a:gd name="connsiteX937" fmla="*/ 1164391 w 7467600"/>
              <a:gd name="connsiteY937" fmla="*/ 0 h 6858000"/>
              <a:gd name="connsiteX938" fmla="*/ 1200666 w 7467600"/>
              <a:gd name="connsiteY938" fmla="*/ 0 h 6858000"/>
              <a:gd name="connsiteX939" fmla="*/ 1223408 w 7467600"/>
              <a:gd name="connsiteY939" fmla="*/ 38996 h 6858000"/>
              <a:gd name="connsiteX940" fmla="*/ 1339635 w 7467600"/>
              <a:gd name="connsiteY940" fmla="*/ 365517 h 6858000"/>
              <a:gd name="connsiteX941" fmla="*/ 1387469 w 7467600"/>
              <a:gd name="connsiteY941" fmla="*/ 523079 h 6858000"/>
              <a:gd name="connsiteX942" fmla="*/ 1452685 w 7467600"/>
              <a:gd name="connsiteY942" fmla="*/ 699806 h 6858000"/>
              <a:gd name="connsiteX943" fmla="*/ 1492092 w 7467600"/>
              <a:gd name="connsiteY943" fmla="*/ 800424 h 6858000"/>
              <a:gd name="connsiteX944" fmla="*/ 1455302 w 7467600"/>
              <a:gd name="connsiteY944" fmla="*/ 632913 h 6858000"/>
              <a:gd name="connsiteX945" fmla="*/ 1222336 w 7467600"/>
              <a:gd name="connsiteY945" fmla="*/ 9480 h 6858000"/>
              <a:gd name="connsiteX946" fmla="*/ 1214634 w 7467600"/>
              <a:gd name="connsiteY946" fmla="*/ 0 h 6858000"/>
              <a:gd name="connsiteX947" fmla="*/ 1289827 w 7467600"/>
              <a:gd name="connsiteY947" fmla="*/ 0 h 6858000"/>
              <a:gd name="connsiteX948" fmla="*/ 1321076 w 7467600"/>
              <a:gd name="connsiteY948" fmla="*/ 59722 h 6858000"/>
              <a:gd name="connsiteX949" fmla="*/ 1512579 w 7467600"/>
              <a:gd name="connsiteY949" fmla="*/ 626441 h 6858000"/>
              <a:gd name="connsiteX950" fmla="*/ 1506076 w 7467600"/>
              <a:gd name="connsiteY950" fmla="*/ 1089289 h 6858000"/>
              <a:gd name="connsiteX951" fmla="*/ 1486346 w 7467600"/>
              <a:gd name="connsiteY951" fmla="*/ 1079919 h 6858000"/>
              <a:gd name="connsiteX952" fmla="*/ 1070511 w 7467600"/>
              <a:gd name="connsiteY952" fmla="*/ 48609 h 6858000"/>
              <a:gd name="connsiteX953" fmla="*/ 1057230 w 7467600"/>
              <a:gd name="connsiteY953" fmla="*/ 0 h 6858000"/>
              <a:gd name="connsiteX954" fmla="*/ 43151 w 7467600"/>
              <a:gd name="connsiteY954" fmla="*/ 0 h 6858000"/>
              <a:gd name="connsiteX955" fmla="*/ 95283 w 7467600"/>
              <a:gd name="connsiteY955" fmla="*/ 0 h 6858000"/>
              <a:gd name="connsiteX956" fmla="*/ 300708 w 7467600"/>
              <a:gd name="connsiteY956" fmla="*/ 154571 h 6858000"/>
              <a:gd name="connsiteX957" fmla="*/ 530414 w 7467600"/>
              <a:gd name="connsiteY957" fmla="*/ 354673 h 6858000"/>
              <a:gd name="connsiteX958" fmla="*/ 333785 w 7467600"/>
              <a:gd name="connsiteY958" fmla="*/ 161564 h 6858000"/>
              <a:gd name="connsiteX959" fmla="*/ 147005 w 7467600"/>
              <a:gd name="connsiteY959" fmla="*/ 0 h 6858000"/>
              <a:gd name="connsiteX960" fmla="*/ 272509 w 7467600"/>
              <a:gd name="connsiteY960" fmla="*/ 0 h 6858000"/>
              <a:gd name="connsiteX961" fmla="*/ 326276 w 7467600"/>
              <a:gd name="connsiteY961" fmla="*/ 45847 h 6858000"/>
              <a:gd name="connsiteX962" fmla="*/ 823759 w 7467600"/>
              <a:gd name="connsiteY962" fmla="*/ 574145 h 6858000"/>
              <a:gd name="connsiteX963" fmla="*/ 811254 w 7467600"/>
              <a:gd name="connsiteY963" fmla="*/ 665546 h 6858000"/>
              <a:gd name="connsiteX964" fmla="*/ 154042 w 7467600"/>
              <a:gd name="connsiteY964" fmla="*/ 261522 h 6858000"/>
              <a:gd name="connsiteX965" fmla="*/ 13550 w 7467600"/>
              <a:gd name="connsiteY965" fmla="*/ 158423 h 6858000"/>
              <a:gd name="connsiteX966" fmla="*/ 0 w 7467600"/>
              <a:gd name="connsiteY966" fmla="*/ 146618 h 6858000"/>
              <a:gd name="connsiteX967" fmla="*/ 0 w 7467600"/>
              <a:gd name="connsiteY967" fmla="*/ 59161 h 6858000"/>
              <a:gd name="connsiteX968" fmla="*/ 45427 w 7467600"/>
              <a:gd name="connsiteY968" fmla="*/ 101078 h 6858000"/>
              <a:gd name="connsiteX969" fmla="*/ 630103 w 7467600"/>
              <a:gd name="connsiteY969" fmla="*/ 485885 h 6858000"/>
              <a:gd name="connsiteX970" fmla="*/ 532040 w 7467600"/>
              <a:gd name="connsiteY970" fmla="*/ 399359 h 6858000"/>
              <a:gd name="connsiteX971" fmla="*/ 517618 w 7467600"/>
              <a:gd name="connsiteY971" fmla="*/ 385726 h 6858000"/>
              <a:gd name="connsiteX972" fmla="*/ 285074 w 7467600"/>
              <a:gd name="connsiteY972" fmla="*/ 182755 h 6858000"/>
              <a:gd name="connsiteX973" fmla="*/ 43151 w 7467600"/>
              <a:gd name="connsiteY97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6946849 w 7467600"/>
              <a:gd name="connsiteY81" fmla="*/ 5523271 h 6858000"/>
              <a:gd name="connsiteX82" fmla="*/ 7105827 w 7467600"/>
              <a:gd name="connsiteY82" fmla="*/ 5718700 h 6858000"/>
              <a:gd name="connsiteX83" fmla="*/ 7356878 w 7467600"/>
              <a:gd name="connsiteY83" fmla="*/ 5981332 h 6858000"/>
              <a:gd name="connsiteX84" fmla="*/ 7467600 w 7467600"/>
              <a:gd name="connsiteY84" fmla="*/ 6117703 h 6858000"/>
              <a:gd name="connsiteX85" fmla="*/ 7467600 w 7467600"/>
              <a:gd name="connsiteY85" fmla="*/ 6163634 h 6858000"/>
              <a:gd name="connsiteX86" fmla="*/ 7403637 w 7467600"/>
              <a:gd name="connsiteY86" fmla="*/ 6083957 h 6858000"/>
              <a:gd name="connsiteX87" fmla="*/ 7254615 w 7467600"/>
              <a:gd name="connsiteY87" fmla="*/ 5911918 h 6858000"/>
              <a:gd name="connsiteX88" fmla="*/ 7312589 w 7467600"/>
              <a:gd name="connsiteY88" fmla="*/ 5982309 h 6858000"/>
              <a:gd name="connsiteX89" fmla="*/ 7448321 w 7467600"/>
              <a:gd name="connsiteY89" fmla="*/ 6190991 h 6858000"/>
              <a:gd name="connsiteX90" fmla="*/ 7467600 w 7467600"/>
              <a:gd name="connsiteY90" fmla="*/ 6221686 h 6858000"/>
              <a:gd name="connsiteX91" fmla="*/ 7467600 w 7467600"/>
              <a:gd name="connsiteY91" fmla="*/ 6334256 h 6858000"/>
              <a:gd name="connsiteX92" fmla="*/ 7454976 w 7467600"/>
              <a:gd name="connsiteY92" fmla="*/ 6318297 h 6858000"/>
              <a:gd name="connsiteX93" fmla="*/ 7042773 w 7467600"/>
              <a:gd name="connsiteY93" fmla="*/ 5734011 h 6858000"/>
              <a:gd name="connsiteX94" fmla="*/ 1456157 w 7467600"/>
              <a:gd name="connsiteY94" fmla="*/ 5371404 h 6858000"/>
              <a:gd name="connsiteX95" fmla="*/ 1244432 w 7467600"/>
              <a:gd name="connsiteY95" fmla="*/ 5385601 h 6858000"/>
              <a:gd name="connsiteX96" fmla="*/ 973990 w 7467600"/>
              <a:gd name="connsiteY96" fmla="*/ 5424940 h 6858000"/>
              <a:gd name="connsiteX97" fmla="*/ 1103809 w 7467600"/>
              <a:gd name="connsiteY97" fmla="*/ 5433720 h 6858000"/>
              <a:gd name="connsiteX98" fmla="*/ 1123454 w 7467600"/>
              <a:gd name="connsiteY98" fmla="*/ 5435727 h 6858000"/>
              <a:gd name="connsiteX99" fmla="*/ 1737017 w 7467600"/>
              <a:gd name="connsiteY99" fmla="*/ 5452183 h 6858000"/>
              <a:gd name="connsiteX100" fmla="*/ 1824397 w 7467600"/>
              <a:gd name="connsiteY100" fmla="*/ 5447757 h 6858000"/>
              <a:gd name="connsiteX101" fmla="*/ 2070059 w 7467600"/>
              <a:gd name="connsiteY101" fmla="*/ 5441660 h 6858000"/>
              <a:gd name="connsiteX102" fmla="*/ 1456157 w 7467600"/>
              <a:gd name="connsiteY102" fmla="*/ 5371404 h 6858000"/>
              <a:gd name="connsiteX103" fmla="*/ 4988186 w 7467600"/>
              <a:gd name="connsiteY103" fmla="*/ 5216467 h 6858000"/>
              <a:gd name="connsiteX104" fmla="*/ 4777334 w 7467600"/>
              <a:gd name="connsiteY104" fmla="*/ 5406072 h 6858000"/>
              <a:gd name="connsiteX105" fmla="*/ 4718341 w 7467600"/>
              <a:gd name="connsiteY105" fmla="*/ 5468043 h 6858000"/>
              <a:gd name="connsiteX106" fmla="*/ 4604655 w 7467600"/>
              <a:gd name="connsiteY106" fmla="*/ 5583434 h 6858000"/>
              <a:gd name="connsiteX107" fmla="*/ 4565074 w 7467600"/>
              <a:gd name="connsiteY107" fmla="*/ 5618550 h 6858000"/>
              <a:gd name="connsiteX108" fmla="*/ 4988186 w 7467600"/>
              <a:gd name="connsiteY108" fmla="*/ 5216467 h 6858000"/>
              <a:gd name="connsiteX109" fmla="*/ 4978032 w 7467600"/>
              <a:gd name="connsiteY109" fmla="*/ 5183809 h 6858000"/>
              <a:gd name="connsiteX110" fmla="*/ 4463413 w 7467600"/>
              <a:gd name="connsiteY110" fmla="*/ 5615162 h 6858000"/>
              <a:gd name="connsiteX111" fmla="*/ 4358134 w 7467600"/>
              <a:gd name="connsiteY111" fmla="*/ 5742791 h 6858000"/>
              <a:gd name="connsiteX112" fmla="*/ 4376219 w 7467600"/>
              <a:gd name="connsiteY112" fmla="*/ 5729027 h 6858000"/>
              <a:gd name="connsiteX113" fmla="*/ 4582340 w 7467600"/>
              <a:gd name="connsiteY113" fmla="*/ 5561037 h 6858000"/>
              <a:gd name="connsiteX114" fmla="*/ 4694684 w 7467600"/>
              <a:gd name="connsiteY114" fmla="*/ 5447098 h 6858000"/>
              <a:gd name="connsiteX115" fmla="*/ 4754123 w 7467600"/>
              <a:gd name="connsiteY115" fmla="*/ 5384643 h 6858000"/>
              <a:gd name="connsiteX116" fmla="*/ 4978032 w 7467600"/>
              <a:gd name="connsiteY116" fmla="*/ 5183809 h 6858000"/>
              <a:gd name="connsiteX117" fmla="*/ 1903353 w 7467600"/>
              <a:gd name="connsiteY117" fmla="*/ 5044827 h 6858000"/>
              <a:gd name="connsiteX118" fmla="*/ 1936931 w 7467600"/>
              <a:gd name="connsiteY118" fmla="*/ 5093954 h 6858000"/>
              <a:gd name="connsiteX119" fmla="*/ 2195868 w 7467600"/>
              <a:gd name="connsiteY119" fmla="*/ 5396574 h 6858000"/>
              <a:gd name="connsiteX120" fmla="*/ 2088852 w 7467600"/>
              <a:gd name="connsiteY120" fmla="*/ 5166123 h 6858000"/>
              <a:gd name="connsiteX121" fmla="*/ 1958241 w 7467600"/>
              <a:gd name="connsiteY121" fmla="*/ 5067955 h 6858000"/>
              <a:gd name="connsiteX122" fmla="*/ 1903353 w 7467600"/>
              <a:gd name="connsiteY122" fmla="*/ 5044827 h 6858000"/>
              <a:gd name="connsiteX123" fmla="*/ 1979378 w 7467600"/>
              <a:gd name="connsiteY123" fmla="*/ 4769504 h 6858000"/>
              <a:gd name="connsiteX124" fmla="*/ 2882120 w 7467600"/>
              <a:gd name="connsiteY124" fmla="*/ 5064547 h 6858000"/>
              <a:gd name="connsiteX125" fmla="*/ 2793103 w 7467600"/>
              <a:gd name="connsiteY125" fmla="*/ 5039699 h 6858000"/>
              <a:gd name="connsiteX126" fmla="*/ 2770041 w 7467600"/>
              <a:gd name="connsiteY126" fmla="*/ 5033634 h 6858000"/>
              <a:gd name="connsiteX127" fmla="*/ 1979378 w 7467600"/>
              <a:gd name="connsiteY127" fmla="*/ 4769504 h 6858000"/>
              <a:gd name="connsiteX128" fmla="*/ 1927410 w 7467600"/>
              <a:gd name="connsiteY128" fmla="*/ 4716164 h 6858000"/>
              <a:gd name="connsiteX129" fmla="*/ 1959587 w 7467600"/>
              <a:gd name="connsiteY129" fmla="*/ 4728849 h 6858000"/>
              <a:gd name="connsiteX130" fmla="*/ 2777707 w 7467600"/>
              <a:gd name="connsiteY130" fmla="*/ 5003991 h 6858000"/>
              <a:gd name="connsiteX131" fmla="*/ 2800768 w 7467600"/>
              <a:gd name="connsiteY131" fmla="*/ 5010056 h 6858000"/>
              <a:gd name="connsiteX132" fmla="*/ 2879408 w 7467600"/>
              <a:gd name="connsiteY132" fmla="*/ 5031590 h 6858000"/>
              <a:gd name="connsiteX133" fmla="*/ 2862295 w 7467600"/>
              <a:gd name="connsiteY133" fmla="*/ 5022958 h 6858000"/>
              <a:gd name="connsiteX134" fmla="*/ 2813343 w 7467600"/>
              <a:gd name="connsiteY134" fmla="*/ 4998369 h 6858000"/>
              <a:gd name="connsiteX135" fmla="*/ 2646245 w 7467600"/>
              <a:gd name="connsiteY135" fmla="*/ 4930999 h 6858000"/>
              <a:gd name="connsiteX136" fmla="*/ 1999243 w 7467600"/>
              <a:gd name="connsiteY136" fmla="*/ 4730524 h 6858000"/>
              <a:gd name="connsiteX137" fmla="*/ 1979527 w 7467600"/>
              <a:gd name="connsiteY137" fmla="*/ 4726651 h 6858000"/>
              <a:gd name="connsiteX138" fmla="*/ 1927410 w 7467600"/>
              <a:gd name="connsiteY138" fmla="*/ 4716164 h 6858000"/>
              <a:gd name="connsiteX139" fmla="*/ 1997014 w 7467600"/>
              <a:gd name="connsiteY139" fmla="*/ 4698007 h 6858000"/>
              <a:gd name="connsiteX140" fmla="*/ 2005458 w 7467600"/>
              <a:gd name="connsiteY140" fmla="*/ 4699540 h 6858000"/>
              <a:gd name="connsiteX141" fmla="*/ 2657186 w 7467600"/>
              <a:gd name="connsiteY141" fmla="*/ 4901687 h 6858000"/>
              <a:gd name="connsiteX142" fmla="*/ 2826662 w 7467600"/>
              <a:gd name="connsiteY142" fmla="*/ 4970362 h 6858000"/>
              <a:gd name="connsiteX143" fmla="*/ 2876100 w 7467600"/>
              <a:gd name="connsiteY143" fmla="*/ 4995397 h 6858000"/>
              <a:gd name="connsiteX144" fmla="*/ 3042600 w 7467600"/>
              <a:gd name="connsiteY144" fmla="*/ 5059532 h 6858000"/>
              <a:gd name="connsiteX145" fmla="*/ 1997014 w 7467600"/>
              <a:gd name="connsiteY145" fmla="*/ 4698007 h 6858000"/>
              <a:gd name="connsiteX146" fmla="*/ 2305292 w 7467600"/>
              <a:gd name="connsiteY146" fmla="*/ 4219492 h 6858000"/>
              <a:gd name="connsiteX147" fmla="*/ 3360922 w 7467600"/>
              <a:gd name="connsiteY147" fmla="*/ 4529373 h 6858000"/>
              <a:gd name="connsiteX148" fmla="*/ 3492420 w 7467600"/>
              <a:gd name="connsiteY148" fmla="*/ 4510145 h 6858000"/>
              <a:gd name="connsiteX149" fmla="*/ 3364086 w 7467600"/>
              <a:gd name="connsiteY149" fmla="*/ 4480340 h 6858000"/>
              <a:gd name="connsiteX150" fmla="*/ 3225818 w 7467600"/>
              <a:gd name="connsiteY150" fmla="*/ 4411822 h 6858000"/>
              <a:gd name="connsiteX151" fmla="*/ 3129696 w 7467600"/>
              <a:gd name="connsiteY151" fmla="*/ 4360704 h 6858000"/>
              <a:gd name="connsiteX152" fmla="*/ 2814545 w 7467600"/>
              <a:gd name="connsiteY152" fmla="*/ 4282955 h 6858000"/>
              <a:gd name="connsiteX153" fmla="*/ 2305292 w 7467600"/>
              <a:gd name="connsiteY153" fmla="*/ 4219492 h 6858000"/>
              <a:gd name="connsiteX154" fmla="*/ 2626982 w 7467600"/>
              <a:gd name="connsiteY154" fmla="*/ 4206450 h 6858000"/>
              <a:gd name="connsiteX155" fmla="*/ 2490617 w 7467600"/>
              <a:gd name="connsiteY155" fmla="*/ 4206951 h 6858000"/>
              <a:gd name="connsiteX156" fmla="*/ 2819869 w 7467600"/>
              <a:gd name="connsiteY156" fmla="*/ 4252936 h 6858000"/>
              <a:gd name="connsiteX157" fmla="*/ 3143018 w 7467600"/>
              <a:gd name="connsiteY157" fmla="*/ 4332698 h 6858000"/>
              <a:gd name="connsiteX158" fmla="*/ 3241520 w 7467600"/>
              <a:gd name="connsiteY158" fmla="*/ 4385112 h 6858000"/>
              <a:gd name="connsiteX159" fmla="*/ 3374575 w 7467600"/>
              <a:gd name="connsiteY159" fmla="*/ 4451517 h 6858000"/>
              <a:gd name="connsiteX160" fmla="*/ 3505221 w 7467600"/>
              <a:gd name="connsiteY160" fmla="*/ 4480757 h 6858000"/>
              <a:gd name="connsiteX161" fmla="*/ 2626982 w 7467600"/>
              <a:gd name="connsiteY161" fmla="*/ 4206450 h 6858000"/>
              <a:gd name="connsiteX162" fmla="*/ 1310106 w 7467600"/>
              <a:gd name="connsiteY162" fmla="*/ 3943217 h 6858000"/>
              <a:gd name="connsiteX163" fmla="*/ 854994 w 7467600"/>
              <a:gd name="connsiteY163" fmla="*/ 4399136 h 6858000"/>
              <a:gd name="connsiteX164" fmla="*/ 742462 w 7467600"/>
              <a:gd name="connsiteY164" fmla="*/ 4594648 h 6858000"/>
              <a:gd name="connsiteX165" fmla="*/ 820602 w 7467600"/>
              <a:gd name="connsiteY165" fmla="*/ 4485915 h 6858000"/>
              <a:gd name="connsiteX166" fmla="*/ 878295 w 7467600"/>
              <a:gd name="connsiteY166" fmla="*/ 4403594 h 6858000"/>
              <a:gd name="connsiteX167" fmla="*/ 1240607 w 7467600"/>
              <a:gd name="connsiteY167" fmla="*/ 4010401 h 6858000"/>
              <a:gd name="connsiteX168" fmla="*/ 1310106 w 7467600"/>
              <a:gd name="connsiteY168" fmla="*/ 3943217 h 6858000"/>
              <a:gd name="connsiteX169" fmla="*/ 1423113 w 7467600"/>
              <a:gd name="connsiteY169" fmla="*/ 3874565 h 6858000"/>
              <a:gd name="connsiteX170" fmla="*/ 1260565 w 7467600"/>
              <a:gd name="connsiteY170" fmla="*/ 4031982 h 6858000"/>
              <a:gd name="connsiteX171" fmla="*/ 901900 w 7467600"/>
              <a:gd name="connsiteY171" fmla="*/ 4421236 h 6858000"/>
              <a:gd name="connsiteX172" fmla="*/ 845044 w 7467600"/>
              <a:gd name="connsiteY172" fmla="*/ 4502436 h 6858000"/>
              <a:gd name="connsiteX173" fmla="*/ 685926 w 7467600"/>
              <a:gd name="connsiteY173" fmla="*/ 4703069 h 6858000"/>
              <a:gd name="connsiteX174" fmla="*/ 684248 w 7467600"/>
              <a:gd name="connsiteY174" fmla="*/ 4706721 h 6858000"/>
              <a:gd name="connsiteX175" fmla="*/ 1423113 w 7467600"/>
              <a:gd name="connsiteY175" fmla="*/ 3874565 h 6858000"/>
              <a:gd name="connsiteX176" fmla="*/ 3316479 w 7467600"/>
              <a:gd name="connsiteY176" fmla="*/ 3872136 h 6858000"/>
              <a:gd name="connsiteX177" fmla="*/ 3546806 w 7467600"/>
              <a:gd name="connsiteY177" fmla="*/ 4356139 h 6858000"/>
              <a:gd name="connsiteX178" fmla="*/ 3364433 w 7467600"/>
              <a:gd name="connsiteY178" fmla="*/ 3953121 h 6858000"/>
              <a:gd name="connsiteX179" fmla="*/ 3316479 w 7467600"/>
              <a:gd name="connsiteY179" fmla="*/ 3872136 h 6858000"/>
              <a:gd name="connsiteX180" fmla="*/ 3291335 w 7467600"/>
              <a:gd name="connsiteY180" fmla="*/ 3767420 h 6858000"/>
              <a:gd name="connsiteX181" fmla="*/ 3390805 w 7467600"/>
              <a:gd name="connsiteY181" fmla="*/ 3937163 h 6858000"/>
              <a:gd name="connsiteX182" fmla="*/ 3579062 w 7467600"/>
              <a:gd name="connsiteY182" fmla="*/ 4359040 h 6858000"/>
              <a:gd name="connsiteX183" fmla="*/ 3467355 w 7467600"/>
              <a:gd name="connsiteY183" fmla="*/ 3988130 h 6858000"/>
              <a:gd name="connsiteX184" fmla="*/ 3310753 w 7467600"/>
              <a:gd name="connsiteY184" fmla="*/ 3787140 h 6858000"/>
              <a:gd name="connsiteX185" fmla="*/ 3291335 w 7467600"/>
              <a:gd name="connsiteY185" fmla="*/ 3767420 h 6858000"/>
              <a:gd name="connsiteX186" fmla="*/ 1635889 w 7467600"/>
              <a:gd name="connsiteY186" fmla="*/ 3709494 h 6858000"/>
              <a:gd name="connsiteX187" fmla="*/ 1634800 w 7467600"/>
              <a:gd name="connsiteY187" fmla="*/ 3731111 h 6858000"/>
              <a:gd name="connsiteX188" fmla="*/ 1635889 w 7467600"/>
              <a:gd name="connsiteY188" fmla="*/ 3709494 h 6858000"/>
              <a:gd name="connsiteX189" fmla="*/ 1510397 w 7467600"/>
              <a:gd name="connsiteY189" fmla="*/ 3684705 h 6858000"/>
              <a:gd name="connsiteX190" fmla="*/ 1146550 w 7467600"/>
              <a:gd name="connsiteY190" fmla="*/ 3802012 h 6858000"/>
              <a:gd name="connsiteX191" fmla="*/ 698834 w 7467600"/>
              <a:gd name="connsiteY191" fmla="*/ 3952272 h 6858000"/>
              <a:gd name="connsiteX192" fmla="*/ 34256 w 7467600"/>
              <a:gd name="connsiteY192" fmla="*/ 4347603 h 6858000"/>
              <a:gd name="connsiteX193" fmla="*/ 527241 w 7467600"/>
              <a:gd name="connsiteY193" fmla="*/ 4065078 h 6858000"/>
              <a:gd name="connsiteX194" fmla="*/ 1510397 w 7467600"/>
              <a:gd name="connsiteY194" fmla="*/ 3684705 h 6858000"/>
              <a:gd name="connsiteX195" fmla="*/ 1313114 w 7467600"/>
              <a:gd name="connsiteY195" fmla="*/ 3655216 h 6858000"/>
              <a:gd name="connsiteX196" fmla="*/ 1109304 w 7467600"/>
              <a:gd name="connsiteY196" fmla="*/ 3669030 h 6858000"/>
              <a:gd name="connsiteX197" fmla="*/ 8129 w 7467600"/>
              <a:gd name="connsiteY197" fmla="*/ 4330519 h 6858000"/>
              <a:gd name="connsiteX198" fmla="*/ 687572 w 7467600"/>
              <a:gd name="connsiteY198" fmla="*/ 3925629 h 6858000"/>
              <a:gd name="connsiteX199" fmla="*/ 1138365 w 7467600"/>
              <a:gd name="connsiteY199" fmla="*/ 3774515 h 6858000"/>
              <a:gd name="connsiteX200" fmla="*/ 1505579 w 7467600"/>
              <a:gd name="connsiteY200" fmla="*/ 3655526 h 6858000"/>
              <a:gd name="connsiteX201" fmla="*/ 1313114 w 7467600"/>
              <a:gd name="connsiteY201" fmla="*/ 3655216 h 6858000"/>
              <a:gd name="connsiteX202" fmla="*/ 3655073 w 7467600"/>
              <a:gd name="connsiteY202" fmla="*/ 3650884 h 6858000"/>
              <a:gd name="connsiteX203" fmla="*/ 3989938 w 7467600"/>
              <a:gd name="connsiteY203" fmla="*/ 3991685 h 6858000"/>
              <a:gd name="connsiteX204" fmla="*/ 4393907 w 7467600"/>
              <a:gd name="connsiteY204" fmla="*/ 4261258 h 6858000"/>
              <a:gd name="connsiteX205" fmla="*/ 4648051 w 7467600"/>
              <a:gd name="connsiteY205" fmla="*/ 4374051 h 6858000"/>
              <a:gd name="connsiteX206" fmla="*/ 4383389 w 7467600"/>
              <a:gd name="connsiteY206" fmla="*/ 4184369 h 6858000"/>
              <a:gd name="connsiteX207" fmla="*/ 4165508 w 7467600"/>
              <a:gd name="connsiteY207" fmla="*/ 4035196 h 6858000"/>
              <a:gd name="connsiteX208" fmla="*/ 4068162 w 7467600"/>
              <a:gd name="connsiteY208" fmla="*/ 3953394 h 6858000"/>
              <a:gd name="connsiteX209" fmla="*/ 3981416 w 7467600"/>
              <a:gd name="connsiteY209" fmla="*/ 3880482 h 6858000"/>
              <a:gd name="connsiteX210" fmla="*/ 3800147 w 7467600"/>
              <a:gd name="connsiteY210" fmla="*/ 3749872 h 6858000"/>
              <a:gd name="connsiteX211" fmla="*/ 3655073 w 7467600"/>
              <a:gd name="connsiteY211" fmla="*/ 3650884 h 6858000"/>
              <a:gd name="connsiteX212" fmla="*/ 3670252 w 7467600"/>
              <a:gd name="connsiteY212" fmla="*/ 3622798 h 6858000"/>
              <a:gd name="connsiteX213" fmla="*/ 3817258 w 7467600"/>
              <a:gd name="connsiteY213" fmla="*/ 3723577 h 6858000"/>
              <a:gd name="connsiteX214" fmla="*/ 4000461 w 7467600"/>
              <a:gd name="connsiteY214" fmla="*/ 3855966 h 6858000"/>
              <a:gd name="connsiteX215" fmla="*/ 4088180 w 7467600"/>
              <a:gd name="connsiteY215" fmla="*/ 3929774 h 6858000"/>
              <a:gd name="connsiteX216" fmla="*/ 4184555 w 7467600"/>
              <a:gd name="connsiteY216" fmla="*/ 4010683 h 6858000"/>
              <a:gd name="connsiteX217" fmla="*/ 4399563 w 7467600"/>
              <a:gd name="connsiteY217" fmla="*/ 4158106 h 6858000"/>
              <a:gd name="connsiteX218" fmla="*/ 4684469 w 7467600"/>
              <a:gd name="connsiteY218" fmla="*/ 4364680 h 6858000"/>
              <a:gd name="connsiteX219" fmla="*/ 4690271 w 7467600"/>
              <a:gd name="connsiteY219" fmla="*/ 4370034 h 6858000"/>
              <a:gd name="connsiteX220" fmla="*/ 4136093 w 7467600"/>
              <a:gd name="connsiteY220" fmla="*/ 3858466 h 6858000"/>
              <a:gd name="connsiteX221" fmla="*/ 3670252 w 7467600"/>
              <a:gd name="connsiteY221" fmla="*/ 3622798 h 6858000"/>
              <a:gd name="connsiteX222" fmla="*/ 4440129 w 7467600"/>
              <a:gd name="connsiteY222" fmla="*/ 3448571 h 6858000"/>
              <a:gd name="connsiteX223" fmla="*/ 4856525 w 7467600"/>
              <a:gd name="connsiteY223" fmla="*/ 3915351 h 6858000"/>
              <a:gd name="connsiteX224" fmla="*/ 5059055 w 7467600"/>
              <a:gd name="connsiteY224" fmla="*/ 4108918 h 6858000"/>
              <a:gd name="connsiteX225" fmla="*/ 5290070 w 7467600"/>
              <a:gd name="connsiteY225" fmla="*/ 4263619 h 6858000"/>
              <a:gd name="connsiteX226" fmla="*/ 4834991 w 7467600"/>
              <a:gd name="connsiteY226" fmla="*/ 3830985 h 6858000"/>
              <a:gd name="connsiteX227" fmla="*/ 4440129 w 7467600"/>
              <a:gd name="connsiteY227" fmla="*/ 3448571 h 6858000"/>
              <a:gd name="connsiteX228" fmla="*/ 4441737 w 7467600"/>
              <a:gd name="connsiteY228" fmla="*/ 3399734 h 6858000"/>
              <a:gd name="connsiteX229" fmla="*/ 4431236 w 7467600"/>
              <a:gd name="connsiteY229" fmla="*/ 3400954 h 6858000"/>
              <a:gd name="connsiteX230" fmla="*/ 4557150 w 7467600"/>
              <a:gd name="connsiteY230" fmla="*/ 3510023 h 6858000"/>
              <a:gd name="connsiteX231" fmla="*/ 4856936 w 7467600"/>
              <a:gd name="connsiteY231" fmla="*/ 3809146 h 6858000"/>
              <a:gd name="connsiteX232" fmla="*/ 5111996 w 7467600"/>
              <a:gd name="connsiteY232" fmla="*/ 4065759 h 6858000"/>
              <a:gd name="connsiteX233" fmla="*/ 5388878 w 7467600"/>
              <a:gd name="connsiteY233" fmla="*/ 4300185 h 6858000"/>
              <a:gd name="connsiteX234" fmla="*/ 5425556 w 7467600"/>
              <a:gd name="connsiteY234" fmla="*/ 4308967 h 6858000"/>
              <a:gd name="connsiteX235" fmla="*/ 4943646 w 7467600"/>
              <a:gd name="connsiteY235" fmla="*/ 3822916 h 6858000"/>
              <a:gd name="connsiteX236" fmla="*/ 4594837 w 7467600"/>
              <a:gd name="connsiteY236" fmla="*/ 3532274 h 6858000"/>
              <a:gd name="connsiteX237" fmla="*/ 4441737 w 7467600"/>
              <a:gd name="connsiteY237" fmla="*/ 3399734 h 6858000"/>
              <a:gd name="connsiteX238" fmla="*/ 5425834 w 7467600"/>
              <a:gd name="connsiteY238" fmla="*/ 3162785 h 6858000"/>
              <a:gd name="connsiteX239" fmla="*/ 5401644 w 7467600"/>
              <a:gd name="connsiteY239" fmla="*/ 3617847 h 6858000"/>
              <a:gd name="connsiteX240" fmla="*/ 5467256 w 7467600"/>
              <a:gd name="connsiteY240" fmla="*/ 4175494 h 6858000"/>
              <a:gd name="connsiteX241" fmla="*/ 5448069 w 7467600"/>
              <a:gd name="connsiteY241" fmla="*/ 3567554 h 6858000"/>
              <a:gd name="connsiteX242" fmla="*/ 5425834 w 7467600"/>
              <a:gd name="connsiteY242" fmla="*/ 3162785 h 6858000"/>
              <a:gd name="connsiteX243" fmla="*/ 1318687 w 7467600"/>
              <a:gd name="connsiteY243" fmla="*/ 3113840 h 6858000"/>
              <a:gd name="connsiteX244" fmla="*/ 1066793 w 7467600"/>
              <a:gd name="connsiteY244" fmla="*/ 3212171 h 6858000"/>
              <a:gd name="connsiteX245" fmla="*/ 993319 w 7467600"/>
              <a:gd name="connsiteY245" fmla="*/ 3247648 h 6858000"/>
              <a:gd name="connsiteX246" fmla="*/ 853081 w 7467600"/>
              <a:gd name="connsiteY246" fmla="*/ 3312410 h 6858000"/>
              <a:gd name="connsiteX247" fmla="*/ 805957 w 7467600"/>
              <a:gd name="connsiteY247" fmla="*/ 3330443 h 6858000"/>
              <a:gd name="connsiteX248" fmla="*/ 1318687 w 7467600"/>
              <a:gd name="connsiteY248" fmla="*/ 3113840 h 6858000"/>
              <a:gd name="connsiteX249" fmla="*/ 5453702 w 7467600"/>
              <a:gd name="connsiteY249" fmla="*/ 3090882 h 6858000"/>
              <a:gd name="connsiteX250" fmla="*/ 5480135 w 7467600"/>
              <a:gd name="connsiteY250" fmla="*/ 3565802 h 6858000"/>
              <a:gd name="connsiteX251" fmla="*/ 5499023 w 7467600"/>
              <a:gd name="connsiteY251" fmla="*/ 4166310 h 6858000"/>
              <a:gd name="connsiteX252" fmla="*/ 5547022 w 7467600"/>
              <a:gd name="connsiteY252" fmla="*/ 3607838 h 6858000"/>
              <a:gd name="connsiteX253" fmla="*/ 5515964 w 7467600"/>
              <a:gd name="connsiteY253" fmla="*/ 3378541 h 6858000"/>
              <a:gd name="connsiteX254" fmla="*/ 5453702 w 7467600"/>
              <a:gd name="connsiteY254" fmla="*/ 3090882 h 6858000"/>
              <a:gd name="connsiteX255" fmla="*/ 1238695 w 7467600"/>
              <a:gd name="connsiteY255" fmla="*/ 3076820 h 6858000"/>
              <a:gd name="connsiteX256" fmla="*/ 716371 w 7467600"/>
              <a:gd name="connsiteY256" fmla="*/ 3293249 h 6858000"/>
              <a:gd name="connsiteX257" fmla="*/ 579522 w 7467600"/>
              <a:gd name="connsiteY257" fmla="*/ 3371759 h 6858000"/>
              <a:gd name="connsiteX258" fmla="*/ 600288 w 7467600"/>
              <a:gd name="connsiteY258" fmla="*/ 3365555 h 6858000"/>
              <a:gd name="connsiteX259" fmla="*/ 840692 w 7467600"/>
              <a:gd name="connsiteY259" fmla="*/ 3284921 h 6858000"/>
              <a:gd name="connsiteX260" fmla="*/ 979248 w 7467600"/>
              <a:gd name="connsiteY260" fmla="*/ 3221003 h 6858000"/>
              <a:gd name="connsiteX261" fmla="*/ 1053282 w 7467600"/>
              <a:gd name="connsiteY261" fmla="*/ 3185247 h 6858000"/>
              <a:gd name="connsiteX262" fmla="*/ 1320603 w 7467600"/>
              <a:gd name="connsiteY262" fmla="*/ 3081281 h 6858000"/>
              <a:gd name="connsiteX263" fmla="*/ 1238695 w 7467600"/>
              <a:gd name="connsiteY263" fmla="*/ 3076820 h 6858000"/>
              <a:gd name="connsiteX264" fmla="*/ 5425627 w 7467600"/>
              <a:gd name="connsiteY264" fmla="*/ 2954192 h 6858000"/>
              <a:gd name="connsiteX265" fmla="*/ 5470770 w 7467600"/>
              <a:gd name="connsiteY265" fmla="*/ 3005435 h 6858000"/>
              <a:gd name="connsiteX266" fmla="*/ 5519779 w 7467600"/>
              <a:gd name="connsiteY266" fmla="*/ 4359223 h 6858000"/>
              <a:gd name="connsiteX267" fmla="*/ 5520293 w 7467600"/>
              <a:gd name="connsiteY267" fmla="*/ 4360602 h 6858000"/>
              <a:gd name="connsiteX268" fmla="*/ 5767221 w 7467600"/>
              <a:gd name="connsiteY268" fmla="*/ 4665564 h 6858000"/>
              <a:gd name="connsiteX269" fmla="*/ 6937169 w 7467600"/>
              <a:gd name="connsiteY269" fmla="*/ 4815941 h 6858000"/>
              <a:gd name="connsiteX270" fmla="*/ 6953922 w 7467600"/>
              <a:gd name="connsiteY270" fmla="*/ 4890068 h 6858000"/>
              <a:gd name="connsiteX271" fmla="*/ 6071359 w 7467600"/>
              <a:gd name="connsiteY271" fmla="*/ 4770770 h 6858000"/>
              <a:gd name="connsiteX272" fmla="*/ 6038839 w 7467600"/>
              <a:gd name="connsiteY272" fmla="*/ 4764474 h 6858000"/>
              <a:gd name="connsiteX273" fmla="*/ 6038706 w 7467600"/>
              <a:gd name="connsiteY273" fmla="*/ 4763847 h 6858000"/>
              <a:gd name="connsiteX274" fmla="*/ 6037784 w 7467600"/>
              <a:gd name="connsiteY274" fmla="*/ 4764270 h 6858000"/>
              <a:gd name="connsiteX275" fmla="*/ 6038839 w 7467600"/>
              <a:gd name="connsiteY275" fmla="*/ 4764474 h 6858000"/>
              <a:gd name="connsiteX276" fmla="*/ 6040338 w 7467600"/>
              <a:gd name="connsiteY276" fmla="*/ 4771418 h 6858000"/>
              <a:gd name="connsiteX277" fmla="*/ 6024488 w 7467600"/>
              <a:gd name="connsiteY277" fmla="*/ 4809903 h 6858000"/>
              <a:gd name="connsiteX278" fmla="*/ 5599771 w 7467600"/>
              <a:gd name="connsiteY278" fmla="*/ 5509652 h 6858000"/>
              <a:gd name="connsiteX279" fmla="*/ 5548843 w 7467600"/>
              <a:gd name="connsiteY279" fmla="*/ 5563845 h 6858000"/>
              <a:gd name="connsiteX280" fmla="*/ 5940952 w 7467600"/>
              <a:gd name="connsiteY280" fmla="*/ 6250028 h 6858000"/>
              <a:gd name="connsiteX281" fmla="*/ 6043441 w 7467600"/>
              <a:gd name="connsiteY281" fmla="*/ 6665847 h 6858000"/>
              <a:gd name="connsiteX282" fmla="*/ 6093432 w 7467600"/>
              <a:gd name="connsiteY282" fmla="*/ 6858000 h 6858000"/>
              <a:gd name="connsiteX283" fmla="*/ 6034344 w 7467600"/>
              <a:gd name="connsiteY283" fmla="*/ 6858000 h 6858000"/>
              <a:gd name="connsiteX284" fmla="*/ 6026679 w 7467600"/>
              <a:gd name="connsiteY284" fmla="*/ 6836959 h 6858000"/>
              <a:gd name="connsiteX285" fmla="*/ 5800441 w 7467600"/>
              <a:gd name="connsiteY285" fmla="*/ 6335286 h 6858000"/>
              <a:gd name="connsiteX286" fmla="*/ 5526562 w 7467600"/>
              <a:gd name="connsiteY286" fmla="*/ 5705388 h 6858000"/>
              <a:gd name="connsiteX287" fmla="*/ 5519640 w 7467600"/>
              <a:gd name="connsiteY287" fmla="*/ 5683774 h 6858000"/>
              <a:gd name="connsiteX288" fmla="*/ 5844559 w 7467600"/>
              <a:gd name="connsiteY288" fmla="*/ 6553349 h 6858000"/>
              <a:gd name="connsiteX289" fmla="*/ 5975994 w 7467600"/>
              <a:gd name="connsiteY289" fmla="*/ 6858000 h 6858000"/>
              <a:gd name="connsiteX290" fmla="*/ 5898547 w 7467600"/>
              <a:gd name="connsiteY290" fmla="*/ 6858000 h 6858000"/>
              <a:gd name="connsiteX291" fmla="*/ 5682041 w 7467600"/>
              <a:gd name="connsiteY291" fmla="*/ 6355860 h 6858000"/>
              <a:gd name="connsiteX292" fmla="*/ 5461758 w 7467600"/>
              <a:gd name="connsiteY292" fmla="*/ 5820220 h 6858000"/>
              <a:gd name="connsiteX293" fmla="*/ 5237282 w 7467600"/>
              <a:gd name="connsiteY293" fmla="*/ 6579086 h 6858000"/>
              <a:gd name="connsiteX294" fmla="*/ 5115009 w 7467600"/>
              <a:gd name="connsiteY294" fmla="*/ 6858000 h 6858000"/>
              <a:gd name="connsiteX295" fmla="*/ 5028074 w 7467600"/>
              <a:gd name="connsiteY295" fmla="*/ 6858000 h 6858000"/>
              <a:gd name="connsiteX296" fmla="*/ 5079508 w 7467600"/>
              <a:gd name="connsiteY296" fmla="*/ 6749074 h 6858000"/>
              <a:gd name="connsiteX297" fmla="*/ 5371846 w 7467600"/>
              <a:gd name="connsiteY297" fmla="*/ 5924413 h 6858000"/>
              <a:gd name="connsiteX298" fmla="*/ 5270512 w 7467600"/>
              <a:gd name="connsiteY298" fmla="*/ 6138975 h 6858000"/>
              <a:gd name="connsiteX299" fmla="*/ 5062409 w 7467600"/>
              <a:gd name="connsiteY299" fmla="*/ 6653544 h 6858000"/>
              <a:gd name="connsiteX300" fmla="*/ 5036628 w 7467600"/>
              <a:gd name="connsiteY300" fmla="*/ 6754247 h 6858000"/>
              <a:gd name="connsiteX301" fmla="*/ 5009112 w 7467600"/>
              <a:gd name="connsiteY301" fmla="*/ 6858000 h 6858000"/>
              <a:gd name="connsiteX302" fmla="*/ 4976679 w 7467600"/>
              <a:gd name="connsiteY302" fmla="*/ 6858000 h 6858000"/>
              <a:gd name="connsiteX303" fmla="*/ 5006537 w 7467600"/>
              <a:gd name="connsiteY303" fmla="*/ 6747068 h 6858000"/>
              <a:gd name="connsiteX304" fmla="*/ 5032723 w 7467600"/>
              <a:gd name="connsiteY304" fmla="*/ 6644957 h 6858000"/>
              <a:gd name="connsiteX305" fmla="*/ 5242949 w 7467600"/>
              <a:gd name="connsiteY305" fmla="*/ 6125175 h 6858000"/>
              <a:gd name="connsiteX306" fmla="*/ 5286321 w 7467600"/>
              <a:gd name="connsiteY306" fmla="*/ 6033555 h 6858000"/>
              <a:gd name="connsiteX307" fmla="*/ 5008210 w 7467600"/>
              <a:gd name="connsiteY307" fmla="*/ 6649194 h 6858000"/>
              <a:gd name="connsiteX308" fmla="*/ 4986321 w 7467600"/>
              <a:gd name="connsiteY308" fmla="*/ 6765687 h 6858000"/>
              <a:gd name="connsiteX309" fmla="*/ 4973474 w 7467600"/>
              <a:gd name="connsiteY309" fmla="*/ 6858000 h 6858000"/>
              <a:gd name="connsiteX310" fmla="*/ 4907178 w 7467600"/>
              <a:gd name="connsiteY310" fmla="*/ 6858000 h 6858000"/>
              <a:gd name="connsiteX311" fmla="*/ 4910810 w 7467600"/>
              <a:gd name="connsiteY311" fmla="*/ 6829660 h 6858000"/>
              <a:gd name="connsiteX312" fmla="*/ 4987461 w 7467600"/>
              <a:gd name="connsiteY312" fmla="*/ 6432994 h 6858000"/>
              <a:gd name="connsiteX313" fmla="*/ 5179262 w 7467600"/>
              <a:gd name="connsiteY313" fmla="*/ 6035044 h 6858000"/>
              <a:gd name="connsiteX314" fmla="*/ 4689678 w 7467600"/>
              <a:gd name="connsiteY314" fmla="*/ 6440241 h 6858000"/>
              <a:gd name="connsiteX315" fmla="*/ 4477543 w 7467600"/>
              <a:gd name="connsiteY315" fmla="*/ 6674836 h 6858000"/>
              <a:gd name="connsiteX316" fmla="*/ 4329957 w 7467600"/>
              <a:gd name="connsiteY316" fmla="*/ 6858000 h 6858000"/>
              <a:gd name="connsiteX317" fmla="*/ 4218595 w 7467600"/>
              <a:gd name="connsiteY317" fmla="*/ 6858000 h 6858000"/>
              <a:gd name="connsiteX318" fmla="*/ 4368888 w 7467600"/>
              <a:gd name="connsiteY318" fmla="*/ 6668412 h 6858000"/>
              <a:gd name="connsiteX319" fmla="*/ 4563091 w 7467600"/>
              <a:gd name="connsiteY319" fmla="*/ 6442508 h 6858000"/>
              <a:gd name="connsiteX320" fmla="*/ 5387324 w 7467600"/>
              <a:gd name="connsiteY320" fmla="*/ 5705830 h 6858000"/>
              <a:gd name="connsiteX321" fmla="*/ 5073620 w 7467600"/>
              <a:gd name="connsiteY321" fmla="*/ 5955437 h 6858000"/>
              <a:gd name="connsiteX322" fmla="*/ 4689789 w 7467600"/>
              <a:gd name="connsiteY322" fmla="*/ 6268382 h 6858000"/>
              <a:gd name="connsiteX323" fmla="*/ 4418722 w 7467600"/>
              <a:gd name="connsiteY323" fmla="*/ 6570886 h 6858000"/>
              <a:gd name="connsiteX324" fmla="*/ 4214944 w 7467600"/>
              <a:gd name="connsiteY324" fmla="*/ 6858000 h 6858000"/>
              <a:gd name="connsiteX325" fmla="*/ 4177898 w 7467600"/>
              <a:gd name="connsiteY325" fmla="*/ 6858000 h 6858000"/>
              <a:gd name="connsiteX326" fmla="*/ 4391597 w 7467600"/>
              <a:gd name="connsiteY326" fmla="*/ 6556370 h 6858000"/>
              <a:gd name="connsiteX327" fmla="*/ 4668889 w 7467600"/>
              <a:gd name="connsiteY327" fmla="*/ 6246399 h 6858000"/>
              <a:gd name="connsiteX328" fmla="*/ 5055427 w 7467600"/>
              <a:gd name="connsiteY328" fmla="*/ 5931476 h 6858000"/>
              <a:gd name="connsiteX329" fmla="*/ 5371814 w 7467600"/>
              <a:gd name="connsiteY329" fmla="*/ 5678975 h 6858000"/>
              <a:gd name="connsiteX330" fmla="*/ 4987918 w 7467600"/>
              <a:gd name="connsiteY330" fmla="*/ 5838701 h 6858000"/>
              <a:gd name="connsiteX331" fmla="*/ 4317146 w 7467600"/>
              <a:gd name="connsiteY331" fmla="*/ 6587716 h 6858000"/>
              <a:gd name="connsiteX332" fmla="*/ 4171627 w 7467600"/>
              <a:gd name="connsiteY332" fmla="*/ 6858000 h 6858000"/>
              <a:gd name="connsiteX333" fmla="*/ 4081585 w 7467600"/>
              <a:gd name="connsiteY333" fmla="*/ 6858000 h 6858000"/>
              <a:gd name="connsiteX334" fmla="*/ 4238603 w 7467600"/>
              <a:gd name="connsiteY334" fmla="*/ 6559341 h 6858000"/>
              <a:gd name="connsiteX335" fmla="*/ 4778333 w 7467600"/>
              <a:gd name="connsiteY335" fmla="*/ 5873626 h 6858000"/>
              <a:gd name="connsiteX336" fmla="*/ 5414185 w 7467600"/>
              <a:gd name="connsiteY336" fmla="*/ 5573882 h 6858000"/>
              <a:gd name="connsiteX337" fmla="*/ 5959648 w 7467600"/>
              <a:gd name="connsiteY337" fmla="*/ 4760797 h 6858000"/>
              <a:gd name="connsiteX338" fmla="*/ 5355019 w 7467600"/>
              <a:gd name="connsiteY338" fmla="*/ 4734672 h 6858000"/>
              <a:gd name="connsiteX339" fmla="*/ 5083565 w 7467600"/>
              <a:gd name="connsiteY339" fmla="*/ 5179121 h 6858000"/>
              <a:gd name="connsiteX340" fmla="*/ 4713577 w 7467600"/>
              <a:gd name="connsiteY340" fmla="*/ 5616803 h 6858000"/>
              <a:gd name="connsiteX341" fmla="*/ 3989559 w 7467600"/>
              <a:gd name="connsiteY341" fmla="*/ 6145945 h 6858000"/>
              <a:gd name="connsiteX342" fmla="*/ 3939824 w 7467600"/>
              <a:gd name="connsiteY342" fmla="*/ 6066900 h 6858000"/>
              <a:gd name="connsiteX343" fmla="*/ 4584537 w 7467600"/>
              <a:gd name="connsiteY343" fmla="*/ 5324826 h 6858000"/>
              <a:gd name="connsiteX344" fmla="*/ 5037105 w 7467600"/>
              <a:gd name="connsiteY344" fmla="*/ 5088765 h 6858000"/>
              <a:gd name="connsiteX345" fmla="*/ 5039930 w 7467600"/>
              <a:gd name="connsiteY345" fmla="*/ 5089585 h 6858000"/>
              <a:gd name="connsiteX346" fmla="*/ 5263764 w 7467600"/>
              <a:gd name="connsiteY346" fmla="*/ 4735525 h 6858000"/>
              <a:gd name="connsiteX347" fmla="*/ 4086300 w 7467600"/>
              <a:gd name="connsiteY347" fmla="*/ 4884599 h 6858000"/>
              <a:gd name="connsiteX348" fmla="*/ 4085485 w 7467600"/>
              <a:gd name="connsiteY348" fmla="*/ 4899070 h 6858000"/>
              <a:gd name="connsiteX349" fmla="*/ 3871915 w 7467600"/>
              <a:gd name="connsiteY349" fmla="*/ 5253645 h 6858000"/>
              <a:gd name="connsiteX350" fmla="*/ 3799374 w 7467600"/>
              <a:gd name="connsiteY350" fmla="*/ 5466127 h 6858000"/>
              <a:gd name="connsiteX351" fmla="*/ 3498850 w 7467600"/>
              <a:gd name="connsiteY351" fmla="*/ 6661888 h 6858000"/>
              <a:gd name="connsiteX352" fmla="*/ 3399216 w 7467600"/>
              <a:gd name="connsiteY352" fmla="*/ 6858000 h 6858000"/>
              <a:gd name="connsiteX353" fmla="*/ 3303688 w 7467600"/>
              <a:gd name="connsiteY353" fmla="*/ 6858000 h 6858000"/>
              <a:gd name="connsiteX354" fmla="*/ 3391774 w 7467600"/>
              <a:gd name="connsiteY354" fmla="*/ 6697181 h 6858000"/>
              <a:gd name="connsiteX355" fmla="*/ 3735540 w 7467600"/>
              <a:gd name="connsiteY355" fmla="*/ 5546923 h 6858000"/>
              <a:gd name="connsiteX356" fmla="*/ 3729438 w 7467600"/>
              <a:gd name="connsiteY356" fmla="*/ 5569058 h 6858000"/>
              <a:gd name="connsiteX357" fmla="*/ 3707782 w 7467600"/>
              <a:gd name="connsiteY357" fmla="*/ 5644908 h 6858000"/>
              <a:gd name="connsiteX358" fmla="*/ 3583827 w 7467600"/>
              <a:gd name="connsiteY358" fmla="*/ 6039215 h 6858000"/>
              <a:gd name="connsiteX359" fmla="*/ 3547861 w 7467600"/>
              <a:gd name="connsiteY359" fmla="*/ 6129609 h 6858000"/>
              <a:gd name="connsiteX360" fmla="*/ 3490905 w 7467600"/>
              <a:gd name="connsiteY360" fmla="*/ 6277660 h 6858000"/>
              <a:gd name="connsiteX361" fmla="*/ 3455859 w 7467600"/>
              <a:gd name="connsiteY361" fmla="*/ 6391301 h 6858000"/>
              <a:gd name="connsiteX362" fmla="*/ 3429112 w 7467600"/>
              <a:gd name="connsiteY362" fmla="*/ 6479469 h 6858000"/>
              <a:gd name="connsiteX363" fmla="*/ 3304862 w 7467600"/>
              <a:gd name="connsiteY363" fmla="*/ 6796476 h 6858000"/>
              <a:gd name="connsiteX364" fmla="*/ 3276071 w 7467600"/>
              <a:gd name="connsiteY364" fmla="*/ 6858000 h 6858000"/>
              <a:gd name="connsiteX365" fmla="*/ 3240805 w 7467600"/>
              <a:gd name="connsiteY365" fmla="*/ 6858000 h 6858000"/>
              <a:gd name="connsiteX366" fmla="*/ 3275917 w 7467600"/>
              <a:gd name="connsiteY366" fmla="*/ 6783192 h 6858000"/>
              <a:gd name="connsiteX367" fmla="*/ 3399358 w 7467600"/>
              <a:gd name="connsiteY367" fmla="*/ 6469011 h 6858000"/>
              <a:gd name="connsiteX368" fmla="*/ 3425650 w 7467600"/>
              <a:gd name="connsiteY368" fmla="*/ 6381333 h 6858000"/>
              <a:gd name="connsiteX369" fmla="*/ 3460661 w 7467600"/>
              <a:gd name="connsiteY369" fmla="*/ 6266763 h 6858000"/>
              <a:gd name="connsiteX370" fmla="*/ 3518021 w 7467600"/>
              <a:gd name="connsiteY370" fmla="*/ 6117298 h 6858000"/>
              <a:gd name="connsiteX371" fmla="*/ 3554035 w 7467600"/>
              <a:gd name="connsiteY371" fmla="*/ 6027832 h 6858000"/>
              <a:gd name="connsiteX372" fmla="*/ 3677174 w 7467600"/>
              <a:gd name="connsiteY372" fmla="*/ 5636351 h 6858000"/>
              <a:gd name="connsiteX373" fmla="*/ 3698819 w 7467600"/>
              <a:gd name="connsiteY373" fmla="*/ 5560503 h 6858000"/>
              <a:gd name="connsiteX374" fmla="*/ 3702094 w 7467600"/>
              <a:gd name="connsiteY374" fmla="*/ 5549194 h 6858000"/>
              <a:gd name="connsiteX375" fmla="*/ 3398355 w 7467600"/>
              <a:gd name="connsiteY375" fmla="*/ 6094603 h 6858000"/>
              <a:gd name="connsiteX376" fmla="*/ 3193941 w 7467600"/>
              <a:gd name="connsiteY376" fmla="*/ 6798775 h 6858000"/>
              <a:gd name="connsiteX377" fmla="*/ 3184140 w 7467600"/>
              <a:gd name="connsiteY377" fmla="*/ 6858000 h 6858000"/>
              <a:gd name="connsiteX378" fmla="*/ 3099978 w 7467600"/>
              <a:gd name="connsiteY378" fmla="*/ 6858000 h 6858000"/>
              <a:gd name="connsiteX379" fmla="*/ 3101556 w 7467600"/>
              <a:gd name="connsiteY379" fmla="*/ 6843337 h 6858000"/>
              <a:gd name="connsiteX380" fmla="*/ 3370162 w 7467600"/>
              <a:gd name="connsiteY380" fmla="*/ 5785550 h 6858000"/>
              <a:gd name="connsiteX381" fmla="*/ 3746477 w 7467600"/>
              <a:gd name="connsiteY381" fmla="*/ 5377889 h 6858000"/>
              <a:gd name="connsiteX382" fmla="*/ 3863399 w 7467600"/>
              <a:gd name="connsiteY382" fmla="*/ 5087257 h 6858000"/>
              <a:gd name="connsiteX383" fmla="*/ 3968712 w 7467600"/>
              <a:gd name="connsiteY383" fmla="*/ 4913989 h 6858000"/>
              <a:gd name="connsiteX384" fmla="*/ 2792390 w 7467600"/>
              <a:gd name="connsiteY384" fmla="*/ 5382974 h 6858000"/>
              <a:gd name="connsiteX385" fmla="*/ 2714982 w 7467600"/>
              <a:gd name="connsiteY385" fmla="*/ 5427051 h 6858000"/>
              <a:gd name="connsiteX386" fmla="*/ 2813361 w 7467600"/>
              <a:gd name="connsiteY386" fmla="*/ 6023912 h 6858000"/>
              <a:gd name="connsiteX387" fmla="*/ 2688430 w 7467600"/>
              <a:gd name="connsiteY387" fmla="*/ 6801564 h 6858000"/>
              <a:gd name="connsiteX388" fmla="*/ 2629626 w 7467600"/>
              <a:gd name="connsiteY388" fmla="*/ 6763394 h 6858000"/>
              <a:gd name="connsiteX389" fmla="*/ 2565328 w 7467600"/>
              <a:gd name="connsiteY389" fmla="*/ 5516399 h 6858000"/>
              <a:gd name="connsiteX390" fmla="*/ 1922999 w 7467600"/>
              <a:gd name="connsiteY390" fmla="*/ 5980343 h 6858000"/>
              <a:gd name="connsiteX391" fmla="*/ 1950261 w 7467600"/>
              <a:gd name="connsiteY391" fmla="*/ 6405858 h 6858000"/>
              <a:gd name="connsiteX392" fmla="*/ 2365554 w 7467600"/>
              <a:gd name="connsiteY392" fmla="*/ 6759107 h 6858000"/>
              <a:gd name="connsiteX393" fmla="*/ 2424142 w 7467600"/>
              <a:gd name="connsiteY393" fmla="*/ 6858000 h 6858000"/>
              <a:gd name="connsiteX394" fmla="*/ 2395994 w 7467600"/>
              <a:gd name="connsiteY394" fmla="*/ 6858000 h 6858000"/>
              <a:gd name="connsiteX395" fmla="*/ 2392863 w 7467600"/>
              <a:gd name="connsiteY395" fmla="*/ 6852964 h 6858000"/>
              <a:gd name="connsiteX396" fmla="*/ 2017589 w 7467600"/>
              <a:gd name="connsiteY396" fmla="*/ 6493982 h 6858000"/>
              <a:gd name="connsiteX397" fmla="*/ 2147336 w 7467600"/>
              <a:gd name="connsiteY397" fmla="*/ 6594052 h 6858000"/>
              <a:gd name="connsiteX398" fmla="*/ 2207047 w 7467600"/>
              <a:gd name="connsiteY398" fmla="*/ 6654540 h 6858000"/>
              <a:gd name="connsiteX399" fmla="*/ 2299106 w 7467600"/>
              <a:gd name="connsiteY399" fmla="*/ 6778931 h 6858000"/>
              <a:gd name="connsiteX400" fmla="*/ 2314430 w 7467600"/>
              <a:gd name="connsiteY400" fmla="*/ 6801144 h 6858000"/>
              <a:gd name="connsiteX401" fmla="*/ 2352406 w 7467600"/>
              <a:gd name="connsiteY401" fmla="*/ 6858000 h 6858000"/>
              <a:gd name="connsiteX402" fmla="*/ 2314492 w 7467600"/>
              <a:gd name="connsiteY402" fmla="*/ 6858000 h 6858000"/>
              <a:gd name="connsiteX403" fmla="*/ 2288095 w 7467600"/>
              <a:gd name="connsiteY403" fmla="*/ 6818030 h 6858000"/>
              <a:gd name="connsiteX404" fmla="*/ 2272768 w 7467600"/>
              <a:gd name="connsiteY404" fmla="*/ 6795822 h 6858000"/>
              <a:gd name="connsiteX405" fmla="*/ 2182715 w 7467600"/>
              <a:gd name="connsiteY405" fmla="*/ 6675071 h 6858000"/>
              <a:gd name="connsiteX406" fmla="*/ 2032061 w 7467600"/>
              <a:gd name="connsiteY406" fmla="*/ 6541380 h 6858000"/>
              <a:gd name="connsiteX407" fmla="*/ 2257220 w 7467600"/>
              <a:gd name="connsiteY407" fmla="*/ 6826257 h 6858000"/>
              <a:gd name="connsiteX408" fmla="*/ 2281324 w 7467600"/>
              <a:gd name="connsiteY408" fmla="*/ 6858000 h 6858000"/>
              <a:gd name="connsiteX409" fmla="*/ 2242860 w 7467600"/>
              <a:gd name="connsiteY409" fmla="*/ 6858000 h 6858000"/>
              <a:gd name="connsiteX410" fmla="*/ 2232818 w 7467600"/>
              <a:gd name="connsiteY410" fmla="*/ 6844926 h 6858000"/>
              <a:gd name="connsiteX411" fmla="*/ 1990172 w 7467600"/>
              <a:gd name="connsiteY411" fmla="*/ 6542121 h 6858000"/>
              <a:gd name="connsiteX412" fmla="*/ 2124090 w 7467600"/>
              <a:gd name="connsiteY412" fmla="*/ 6761017 h 6858000"/>
              <a:gd name="connsiteX413" fmla="*/ 2200380 w 7467600"/>
              <a:gd name="connsiteY413" fmla="*/ 6858000 h 6858000"/>
              <a:gd name="connsiteX414" fmla="*/ 2147507 w 7467600"/>
              <a:gd name="connsiteY414" fmla="*/ 6858000 h 6858000"/>
              <a:gd name="connsiteX415" fmla="*/ 2070668 w 7467600"/>
              <a:gd name="connsiteY415" fmla="*/ 6761520 h 6858000"/>
              <a:gd name="connsiteX416" fmla="*/ 1975142 w 7467600"/>
              <a:gd name="connsiteY416" fmla="*/ 6585570 h 6858000"/>
              <a:gd name="connsiteX417" fmla="*/ 2050035 w 7467600"/>
              <a:gd name="connsiteY417" fmla="*/ 6813345 h 6858000"/>
              <a:gd name="connsiteX418" fmla="*/ 2063025 w 7467600"/>
              <a:gd name="connsiteY418" fmla="*/ 6858000 h 6858000"/>
              <a:gd name="connsiteX419" fmla="*/ 2021675 w 7467600"/>
              <a:gd name="connsiteY419" fmla="*/ 6858000 h 6858000"/>
              <a:gd name="connsiteX420" fmla="*/ 2019308 w 7467600"/>
              <a:gd name="connsiteY420" fmla="*/ 6847118 h 6858000"/>
              <a:gd name="connsiteX421" fmla="*/ 1938835 w 7467600"/>
              <a:gd name="connsiteY421" fmla="*/ 6551160 h 6858000"/>
              <a:gd name="connsiteX422" fmla="*/ 1953230 w 7467600"/>
              <a:gd name="connsiteY422" fmla="*/ 6759699 h 6858000"/>
              <a:gd name="connsiteX423" fmla="*/ 1956763 w 7467600"/>
              <a:gd name="connsiteY423" fmla="*/ 6778191 h 6858000"/>
              <a:gd name="connsiteX424" fmla="*/ 1967925 w 7467600"/>
              <a:gd name="connsiteY424" fmla="*/ 6858000 h 6858000"/>
              <a:gd name="connsiteX425" fmla="*/ 1936622 w 7467600"/>
              <a:gd name="connsiteY425" fmla="*/ 6858000 h 6858000"/>
              <a:gd name="connsiteX426" fmla="*/ 1926261 w 7467600"/>
              <a:gd name="connsiteY426" fmla="*/ 6784064 h 6858000"/>
              <a:gd name="connsiteX427" fmla="*/ 1922724 w 7467600"/>
              <a:gd name="connsiteY427" fmla="*/ 6765577 h 6858000"/>
              <a:gd name="connsiteX428" fmla="*/ 1904650 w 7467600"/>
              <a:gd name="connsiteY428" fmla="*/ 6639616 h 6858000"/>
              <a:gd name="connsiteX429" fmla="*/ 1885273 w 7467600"/>
              <a:gd name="connsiteY429" fmla="*/ 6858000 h 6858000"/>
              <a:gd name="connsiteX430" fmla="*/ 1854363 w 7467600"/>
              <a:gd name="connsiteY430" fmla="*/ 6858000 h 6858000"/>
              <a:gd name="connsiteX431" fmla="*/ 1880391 w 7467600"/>
              <a:gd name="connsiteY431" fmla="*/ 6603796 h 6858000"/>
              <a:gd name="connsiteX432" fmla="*/ 1818273 w 7467600"/>
              <a:gd name="connsiteY432" fmla="*/ 6715729 h 6858000"/>
              <a:gd name="connsiteX433" fmla="*/ 1794691 w 7467600"/>
              <a:gd name="connsiteY433" fmla="*/ 6843239 h 6858000"/>
              <a:gd name="connsiteX434" fmla="*/ 1794914 w 7467600"/>
              <a:gd name="connsiteY434" fmla="*/ 6858000 h 6858000"/>
              <a:gd name="connsiteX435" fmla="*/ 1746128 w 7467600"/>
              <a:gd name="connsiteY435" fmla="*/ 6858000 h 6858000"/>
              <a:gd name="connsiteX436" fmla="*/ 1753934 w 7467600"/>
              <a:gd name="connsiteY436" fmla="*/ 6724796 h 6858000"/>
              <a:gd name="connsiteX437" fmla="*/ 1792053 w 7467600"/>
              <a:gd name="connsiteY437" fmla="*/ 6572396 h 6858000"/>
              <a:gd name="connsiteX438" fmla="*/ 1862248 w 7467600"/>
              <a:gd name="connsiteY438" fmla="*/ 6266397 h 6858000"/>
              <a:gd name="connsiteX439" fmla="*/ 1862250 w 7467600"/>
              <a:gd name="connsiteY439" fmla="*/ 6033531 h 6858000"/>
              <a:gd name="connsiteX440" fmla="*/ 1211999 w 7467600"/>
              <a:gd name="connsiteY440" fmla="*/ 6683610 h 6858000"/>
              <a:gd name="connsiteX441" fmla="*/ 1213266 w 7467600"/>
              <a:gd name="connsiteY441" fmla="*/ 6691947 h 6858000"/>
              <a:gd name="connsiteX442" fmla="*/ 1203370 w 7467600"/>
              <a:gd name="connsiteY442" fmla="*/ 6850676 h 6858000"/>
              <a:gd name="connsiteX443" fmla="*/ 1203671 w 7467600"/>
              <a:gd name="connsiteY443" fmla="*/ 6858000 h 6858000"/>
              <a:gd name="connsiteX444" fmla="*/ 1143180 w 7467600"/>
              <a:gd name="connsiteY444" fmla="*/ 6858000 h 6858000"/>
              <a:gd name="connsiteX445" fmla="*/ 1142176 w 7467600"/>
              <a:gd name="connsiteY445" fmla="*/ 6766045 h 6858000"/>
              <a:gd name="connsiteX446" fmla="*/ 1067484 w 7467600"/>
              <a:gd name="connsiteY446" fmla="*/ 6858000 h 6858000"/>
              <a:gd name="connsiteX447" fmla="*/ 953928 w 7467600"/>
              <a:gd name="connsiteY447" fmla="*/ 6858000 h 6858000"/>
              <a:gd name="connsiteX448" fmla="*/ 959715 w 7467600"/>
              <a:gd name="connsiteY448" fmla="*/ 6850185 h 6858000"/>
              <a:gd name="connsiteX449" fmla="*/ 1483788 w 7467600"/>
              <a:gd name="connsiteY449" fmla="*/ 6259174 h 6858000"/>
              <a:gd name="connsiteX450" fmla="*/ 1100671 w 7467600"/>
              <a:gd name="connsiteY450" fmla="*/ 6252137 h 6858000"/>
              <a:gd name="connsiteX451" fmla="*/ 1090144 w 7467600"/>
              <a:gd name="connsiteY451" fmla="*/ 6256748 h 6858000"/>
              <a:gd name="connsiteX452" fmla="*/ 1095872 w 7467600"/>
              <a:gd name="connsiteY452" fmla="*/ 6271892 h 6858000"/>
              <a:gd name="connsiteX453" fmla="*/ 262785 w 7467600"/>
              <a:gd name="connsiteY453" fmla="*/ 6845450 h 6858000"/>
              <a:gd name="connsiteX454" fmla="*/ 209968 w 7467600"/>
              <a:gd name="connsiteY454" fmla="*/ 6770713 h 6858000"/>
              <a:gd name="connsiteX455" fmla="*/ 873460 w 7467600"/>
              <a:gd name="connsiteY455" fmla="*/ 6253768 h 6858000"/>
              <a:gd name="connsiteX456" fmla="*/ 192686 w 7467600"/>
              <a:gd name="connsiteY456" fmla="*/ 5849257 h 6858000"/>
              <a:gd name="connsiteX457" fmla="*/ 4696 w 7467600"/>
              <a:gd name="connsiteY457" fmla="*/ 5697668 h 6858000"/>
              <a:gd name="connsiteX458" fmla="*/ 0 w 7467600"/>
              <a:gd name="connsiteY458" fmla="*/ 5689984 h 6858000"/>
              <a:gd name="connsiteX459" fmla="*/ 0 w 7467600"/>
              <a:gd name="connsiteY459" fmla="*/ 5513472 h 6858000"/>
              <a:gd name="connsiteX460" fmla="*/ 174101 w 7467600"/>
              <a:gd name="connsiteY460" fmla="*/ 5620277 h 6858000"/>
              <a:gd name="connsiteX461" fmla="*/ 891800 w 7467600"/>
              <a:gd name="connsiteY461" fmla="*/ 6036935 h 6858000"/>
              <a:gd name="connsiteX462" fmla="*/ 1072219 w 7467600"/>
              <a:gd name="connsiteY462" fmla="*/ 6169443 h 6858000"/>
              <a:gd name="connsiteX463" fmla="*/ 1074117 w 7467600"/>
              <a:gd name="connsiteY463" fmla="*/ 6170301 h 6858000"/>
              <a:gd name="connsiteX464" fmla="*/ 1083114 w 7467600"/>
              <a:gd name="connsiteY464" fmla="*/ 6174131 h 6858000"/>
              <a:gd name="connsiteX465" fmla="*/ 1543010 w 7467600"/>
              <a:gd name="connsiteY465" fmla="*/ 6191140 h 6858000"/>
              <a:gd name="connsiteX466" fmla="*/ 1551080 w 7467600"/>
              <a:gd name="connsiteY466" fmla="*/ 6195006 h 6858000"/>
              <a:gd name="connsiteX467" fmla="*/ 2345443 w 7467600"/>
              <a:gd name="connsiteY467" fmla="*/ 5549882 h 6858000"/>
              <a:gd name="connsiteX468" fmla="*/ 1721499 w 7467600"/>
              <a:gd name="connsiteY468" fmla="*/ 5599969 h 6858000"/>
              <a:gd name="connsiteX469" fmla="*/ 767716 w 7467600"/>
              <a:gd name="connsiteY469" fmla="*/ 5472768 h 6858000"/>
              <a:gd name="connsiteX470" fmla="*/ 722147 w 7467600"/>
              <a:gd name="connsiteY470" fmla="*/ 5393091 h 6858000"/>
              <a:gd name="connsiteX471" fmla="*/ 1485552 w 7467600"/>
              <a:gd name="connsiteY471" fmla="*/ 5313202 h 6858000"/>
              <a:gd name="connsiteX472" fmla="*/ 2143004 w 7467600"/>
              <a:gd name="connsiteY472" fmla="*/ 5402420 h 6858000"/>
              <a:gd name="connsiteX473" fmla="*/ 1933391 w 7467600"/>
              <a:gd name="connsiteY473" fmla="*/ 5156971 h 6858000"/>
              <a:gd name="connsiteX474" fmla="*/ 1827118 w 7467600"/>
              <a:gd name="connsiteY474" fmla="*/ 4968410 h 6858000"/>
              <a:gd name="connsiteX475" fmla="*/ 1837349 w 7467600"/>
              <a:gd name="connsiteY475" fmla="*/ 4956357 h 6858000"/>
              <a:gd name="connsiteX476" fmla="*/ 2162835 w 7467600"/>
              <a:gd name="connsiteY476" fmla="*/ 5187853 h 6858000"/>
              <a:gd name="connsiteX477" fmla="*/ 2257167 w 7467600"/>
              <a:gd name="connsiteY477" fmla="*/ 5462123 h 6858000"/>
              <a:gd name="connsiteX478" fmla="*/ 2261598 w 7467600"/>
              <a:gd name="connsiteY478" fmla="*/ 5467998 h 6858000"/>
              <a:gd name="connsiteX479" fmla="*/ 2437177 w 7467600"/>
              <a:gd name="connsiteY479" fmla="*/ 5479608 h 6858000"/>
              <a:gd name="connsiteX480" fmla="*/ 2445247 w 7467600"/>
              <a:gd name="connsiteY480" fmla="*/ 5483476 h 6858000"/>
              <a:gd name="connsiteX481" fmla="*/ 2743626 w 7467600"/>
              <a:gd name="connsiteY481" fmla="*/ 5304819 h 6858000"/>
              <a:gd name="connsiteX482" fmla="*/ 3048102 w 7467600"/>
              <a:gd name="connsiteY482" fmla="*/ 5150595 h 6858000"/>
              <a:gd name="connsiteX483" fmla="*/ 1799414 w 7467600"/>
              <a:gd name="connsiteY483" fmla="*/ 4694732 h 6858000"/>
              <a:gd name="connsiteX484" fmla="*/ 1771735 w 7467600"/>
              <a:gd name="connsiteY484" fmla="*/ 4619929 h 6858000"/>
              <a:gd name="connsiteX485" fmla="*/ 3104273 w 7467600"/>
              <a:gd name="connsiteY485" fmla="*/ 5076159 h 6858000"/>
              <a:gd name="connsiteX486" fmla="*/ 3113245 w 7467600"/>
              <a:gd name="connsiteY486" fmla="*/ 5090705 h 6858000"/>
              <a:gd name="connsiteX487" fmla="*/ 3126294 w 7467600"/>
              <a:gd name="connsiteY487" fmla="*/ 5114400 h 6858000"/>
              <a:gd name="connsiteX488" fmla="*/ 3937433 w 7467600"/>
              <a:gd name="connsiteY488" fmla="*/ 4830473 h 6858000"/>
              <a:gd name="connsiteX489" fmla="*/ 3590475 w 7467600"/>
              <a:gd name="connsiteY489" fmla="*/ 4597974 h 6858000"/>
              <a:gd name="connsiteX490" fmla="*/ 3100264 w 7467600"/>
              <a:gd name="connsiteY490" fmla="*/ 4579845 h 6858000"/>
              <a:gd name="connsiteX491" fmla="*/ 2183576 w 7467600"/>
              <a:gd name="connsiteY491" fmla="*/ 4227150 h 6858000"/>
              <a:gd name="connsiteX492" fmla="*/ 2151029 w 7467600"/>
              <a:gd name="connsiteY492" fmla="*/ 4146947 h 6858000"/>
              <a:gd name="connsiteX493" fmla="*/ 3563434 w 7467600"/>
              <a:gd name="connsiteY493" fmla="*/ 4469115 h 6858000"/>
              <a:gd name="connsiteX494" fmla="*/ 3177952 w 7467600"/>
              <a:gd name="connsiteY494" fmla="*/ 3657386 h 6858000"/>
              <a:gd name="connsiteX495" fmla="*/ 3189263 w 7467600"/>
              <a:gd name="connsiteY495" fmla="*/ 3625726 h 6858000"/>
              <a:gd name="connsiteX496" fmla="*/ 3560912 w 7467600"/>
              <a:gd name="connsiteY496" fmla="*/ 4079863 h 6858000"/>
              <a:gd name="connsiteX497" fmla="*/ 3626636 w 7467600"/>
              <a:gd name="connsiteY497" fmla="*/ 4512230 h 6858000"/>
              <a:gd name="connsiteX498" fmla="*/ 3653088 w 7467600"/>
              <a:gd name="connsiteY498" fmla="*/ 4521417 h 6858000"/>
              <a:gd name="connsiteX499" fmla="*/ 3988128 w 7467600"/>
              <a:gd name="connsiteY499" fmla="*/ 4817267 h 6858000"/>
              <a:gd name="connsiteX500" fmla="*/ 4830582 w 7467600"/>
              <a:gd name="connsiteY500" fmla="*/ 4676000 h 6858000"/>
              <a:gd name="connsiteX501" fmla="*/ 4830100 w 7467600"/>
              <a:gd name="connsiteY501" fmla="*/ 4675554 h 6858000"/>
              <a:gd name="connsiteX502" fmla="*/ 4036318 w 7467600"/>
              <a:gd name="connsiteY502" fmla="*/ 4147013 h 6858000"/>
              <a:gd name="connsiteX503" fmla="*/ 3432098 w 7467600"/>
              <a:gd name="connsiteY503" fmla="*/ 3537312 h 6858000"/>
              <a:gd name="connsiteX504" fmla="*/ 3446761 w 7467600"/>
              <a:gd name="connsiteY504" fmla="*/ 3461278 h 6858000"/>
              <a:gd name="connsiteX505" fmla="*/ 4419733 w 7467600"/>
              <a:gd name="connsiteY505" fmla="*/ 3963555 h 6858000"/>
              <a:gd name="connsiteX506" fmla="*/ 4781371 w 7467600"/>
              <a:gd name="connsiteY506" fmla="*/ 4458604 h 6858000"/>
              <a:gd name="connsiteX507" fmla="*/ 4780440 w 7467600"/>
              <a:gd name="connsiteY507" fmla="*/ 4470290 h 6858000"/>
              <a:gd name="connsiteX508" fmla="*/ 4898954 w 7467600"/>
              <a:gd name="connsiteY508" fmla="*/ 4662092 h 6858000"/>
              <a:gd name="connsiteX509" fmla="*/ 4900699 w 7467600"/>
              <a:gd name="connsiteY509" fmla="*/ 4670867 h 6858000"/>
              <a:gd name="connsiteX510" fmla="*/ 5714511 w 7467600"/>
              <a:gd name="connsiteY510" fmla="*/ 4663483 h 6858000"/>
              <a:gd name="connsiteX511" fmla="*/ 5464793 w 7467600"/>
              <a:gd name="connsiteY511" fmla="*/ 4393556 h 6858000"/>
              <a:gd name="connsiteX512" fmla="*/ 5461897 w 7467600"/>
              <a:gd name="connsiteY512" fmla="*/ 4390879 h 6858000"/>
              <a:gd name="connsiteX513" fmla="*/ 4294126 w 7467600"/>
              <a:gd name="connsiteY513" fmla="*/ 3303048 h 6858000"/>
              <a:gd name="connsiteX514" fmla="*/ 4305321 w 7467600"/>
              <a:gd name="connsiteY514" fmla="*/ 3256953 h 6858000"/>
              <a:gd name="connsiteX515" fmla="*/ 4949299 w 7467600"/>
              <a:gd name="connsiteY515" fmla="*/ 3766336 h 6858000"/>
              <a:gd name="connsiteX516" fmla="*/ 5291452 w 7467600"/>
              <a:gd name="connsiteY516" fmla="*/ 4076801 h 6858000"/>
              <a:gd name="connsiteX517" fmla="*/ 5434998 w 7467600"/>
              <a:gd name="connsiteY517" fmla="*/ 4254100 h 6858000"/>
              <a:gd name="connsiteX518" fmla="*/ 5351015 w 7467600"/>
              <a:gd name="connsiteY518" fmla="*/ 3760989 h 6858000"/>
              <a:gd name="connsiteX519" fmla="*/ 5413780 w 7467600"/>
              <a:gd name="connsiteY519" fmla="*/ 2966265 h 6858000"/>
              <a:gd name="connsiteX520" fmla="*/ 5425627 w 7467600"/>
              <a:gd name="connsiteY520" fmla="*/ 2954192 h 6858000"/>
              <a:gd name="connsiteX521" fmla="*/ 6604735 w 7467600"/>
              <a:gd name="connsiteY521" fmla="*/ 2041381 h 6858000"/>
              <a:gd name="connsiteX522" fmla="*/ 7204487 w 7467600"/>
              <a:gd name="connsiteY522" fmla="*/ 2742112 h 6858000"/>
              <a:gd name="connsiteX523" fmla="*/ 7131592 w 7467600"/>
              <a:gd name="connsiteY523" fmla="*/ 2672096 h 6858000"/>
              <a:gd name="connsiteX524" fmla="*/ 6996344 w 7467600"/>
              <a:gd name="connsiteY524" fmla="*/ 2518310 h 6858000"/>
              <a:gd name="connsiteX525" fmla="*/ 6735495 w 7467600"/>
              <a:gd name="connsiteY525" fmla="*/ 2196890 h 6858000"/>
              <a:gd name="connsiteX526" fmla="*/ 6721901 w 7467600"/>
              <a:gd name="connsiteY526" fmla="*/ 2179274 h 6858000"/>
              <a:gd name="connsiteX527" fmla="*/ 6604735 w 7467600"/>
              <a:gd name="connsiteY527" fmla="*/ 2041381 h 6858000"/>
              <a:gd name="connsiteX528" fmla="*/ 6591670 w 7467600"/>
              <a:gd name="connsiteY528" fmla="*/ 1988277 h 6858000"/>
              <a:gd name="connsiteX529" fmla="*/ 6747349 w 7467600"/>
              <a:gd name="connsiteY529" fmla="*/ 2160069 h 6858000"/>
              <a:gd name="connsiteX530" fmla="*/ 6760943 w 7467600"/>
              <a:gd name="connsiteY530" fmla="*/ 2177686 h 6858000"/>
              <a:gd name="connsiteX531" fmla="*/ 7021065 w 7467600"/>
              <a:gd name="connsiteY531" fmla="*/ 2498102 h 6858000"/>
              <a:gd name="connsiteX532" fmla="*/ 7155223 w 7467600"/>
              <a:gd name="connsiteY532" fmla="*/ 2650386 h 6858000"/>
              <a:gd name="connsiteX533" fmla="*/ 7203167 w 7467600"/>
              <a:gd name="connsiteY533" fmla="*/ 2697288 h 6858000"/>
              <a:gd name="connsiteX534" fmla="*/ 6937703 w 7467600"/>
              <a:gd name="connsiteY534" fmla="*/ 2321981 h 6858000"/>
              <a:gd name="connsiteX535" fmla="*/ 6591670 w 7467600"/>
              <a:gd name="connsiteY535" fmla="*/ 1988277 h 6858000"/>
              <a:gd name="connsiteX536" fmla="*/ 5798671 w 7467600"/>
              <a:gd name="connsiteY536" fmla="*/ 1981601 h 6858000"/>
              <a:gd name="connsiteX537" fmla="*/ 5754709 w 7467600"/>
              <a:gd name="connsiteY537" fmla="*/ 2071454 h 6858000"/>
              <a:gd name="connsiteX538" fmla="*/ 5763044 w 7467600"/>
              <a:gd name="connsiteY538" fmla="*/ 2842206 h 6858000"/>
              <a:gd name="connsiteX539" fmla="*/ 5764974 w 7467600"/>
              <a:gd name="connsiteY539" fmla="*/ 2799609 h 6858000"/>
              <a:gd name="connsiteX540" fmla="*/ 5767665 w 7467600"/>
              <a:gd name="connsiteY540" fmla="*/ 2666409 h 6858000"/>
              <a:gd name="connsiteX541" fmla="*/ 5763055 w 7467600"/>
              <a:gd name="connsiteY541" fmla="*/ 2579705 h 6858000"/>
              <a:gd name="connsiteX542" fmla="*/ 5758079 w 7467600"/>
              <a:gd name="connsiteY542" fmla="*/ 2492508 h 6858000"/>
              <a:gd name="connsiteX543" fmla="*/ 5779325 w 7467600"/>
              <a:gd name="connsiteY543" fmla="*/ 2197069 h 6858000"/>
              <a:gd name="connsiteX544" fmla="*/ 5798671 w 7467600"/>
              <a:gd name="connsiteY544" fmla="*/ 1981601 h 6858000"/>
              <a:gd name="connsiteX545" fmla="*/ 5829202 w 7467600"/>
              <a:gd name="connsiteY545" fmla="*/ 1971679 h 6858000"/>
              <a:gd name="connsiteX546" fmla="*/ 5809558 w 7467600"/>
              <a:gd name="connsiteY546" fmla="*/ 2198043 h 6858000"/>
              <a:gd name="connsiteX547" fmla="*/ 5788653 w 7467600"/>
              <a:gd name="connsiteY547" fmla="*/ 2489430 h 6858000"/>
              <a:gd name="connsiteX548" fmla="*/ 5793439 w 7467600"/>
              <a:gd name="connsiteY548" fmla="*/ 2575235 h 6858000"/>
              <a:gd name="connsiteX549" fmla="*/ 5796837 w 7467600"/>
              <a:gd name="connsiteY549" fmla="*/ 2637633 h 6858000"/>
              <a:gd name="connsiteX550" fmla="*/ 5818614 w 7467600"/>
              <a:gd name="connsiteY550" fmla="*/ 2473055 h 6858000"/>
              <a:gd name="connsiteX551" fmla="*/ 5829202 w 7467600"/>
              <a:gd name="connsiteY551" fmla="*/ 1971679 h 6858000"/>
              <a:gd name="connsiteX552" fmla="*/ 5911389 w 7467600"/>
              <a:gd name="connsiteY552" fmla="*/ 1898371 h 6858000"/>
              <a:gd name="connsiteX553" fmla="*/ 6237627 w 7467600"/>
              <a:gd name="connsiteY553" fmla="*/ 2231921 h 6858000"/>
              <a:gd name="connsiteX554" fmla="*/ 5911389 w 7467600"/>
              <a:gd name="connsiteY554" fmla="*/ 1898371 h 6858000"/>
              <a:gd name="connsiteX555" fmla="*/ 6944437 w 7467600"/>
              <a:gd name="connsiteY555" fmla="*/ 1575402 h 6858000"/>
              <a:gd name="connsiteX556" fmla="*/ 6304730 w 7467600"/>
              <a:gd name="connsiteY556" fmla="*/ 1766654 h 6858000"/>
              <a:gd name="connsiteX557" fmla="*/ 6944437 w 7467600"/>
              <a:gd name="connsiteY557" fmla="*/ 1575402 h 6858000"/>
              <a:gd name="connsiteX558" fmla="*/ 7019523 w 7467600"/>
              <a:gd name="connsiteY558" fmla="*/ 1519450 h 6858000"/>
              <a:gd name="connsiteX559" fmla="*/ 6298091 w 7467600"/>
              <a:gd name="connsiteY559" fmla="*/ 1737122 h 6858000"/>
              <a:gd name="connsiteX560" fmla="*/ 7019523 w 7467600"/>
              <a:gd name="connsiteY560" fmla="*/ 1519450 h 6858000"/>
              <a:gd name="connsiteX561" fmla="*/ 2399523 w 7467600"/>
              <a:gd name="connsiteY561" fmla="*/ 1428234 h 6858000"/>
              <a:gd name="connsiteX562" fmla="*/ 2224982 w 7467600"/>
              <a:gd name="connsiteY562" fmla="*/ 1826201 h 6858000"/>
              <a:gd name="connsiteX563" fmla="*/ 2096099 w 7467600"/>
              <a:gd name="connsiteY563" fmla="*/ 2345900 h 6858000"/>
              <a:gd name="connsiteX564" fmla="*/ 2283317 w 7467600"/>
              <a:gd name="connsiteY564" fmla="*/ 1796925 h 6858000"/>
              <a:gd name="connsiteX565" fmla="*/ 2399523 w 7467600"/>
              <a:gd name="connsiteY565" fmla="*/ 1428234 h 6858000"/>
              <a:gd name="connsiteX566" fmla="*/ 2448558 w 7467600"/>
              <a:gd name="connsiteY566" fmla="*/ 1373435 h 6858000"/>
              <a:gd name="connsiteX567" fmla="*/ 2312521 w 7467600"/>
              <a:gd name="connsiteY567" fmla="*/ 1806140 h 6858000"/>
              <a:gd name="connsiteX568" fmla="*/ 2127533 w 7467600"/>
              <a:gd name="connsiteY568" fmla="*/ 2348380 h 6858000"/>
              <a:gd name="connsiteX569" fmla="*/ 2358080 w 7467600"/>
              <a:gd name="connsiteY569" fmla="*/ 1866134 h 6858000"/>
              <a:gd name="connsiteX570" fmla="*/ 2407436 w 7467600"/>
              <a:gd name="connsiteY570" fmla="*/ 1651070 h 6858000"/>
              <a:gd name="connsiteX571" fmla="*/ 2448558 w 7467600"/>
              <a:gd name="connsiteY571" fmla="*/ 1373435 h 6858000"/>
              <a:gd name="connsiteX572" fmla="*/ 278707 w 7467600"/>
              <a:gd name="connsiteY572" fmla="*/ 1352270 h 6858000"/>
              <a:gd name="connsiteX573" fmla="*/ 321570 w 7467600"/>
              <a:gd name="connsiteY573" fmla="*/ 1861610 h 6858000"/>
              <a:gd name="connsiteX574" fmla="*/ 294281 w 7467600"/>
              <a:gd name="connsiteY574" fmla="*/ 1440658 h 6858000"/>
              <a:gd name="connsiteX575" fmla="*/ 278707 w 7467600"/>
              <a:gd name="connsiteY575" fmla="*/ 1352270 h 6858000"/>
              <a:gd name="connsiteX576" fmla="*/ 1423821 w 7467600"/>
              <a:gd name="connsiteY576" fmla="*/ 1351958 h 6858000"/>
              <a:gd name="connsiteX577" fmla="*/ 1638521 w 7467600"/>
              <a:gd name="connsiteY577" fmla="*/ 1908470 h 6858000"/>
              <a:gd name="connsiteX578" fmla="*/ 1754199 w 7467600"/>
              <a:gd name="connsiteY578" fmla="*/ 2149284 h 6858000"/>
              <a:gd name="connsiteX579" fmla="*/ 1908359 w 7467600"/>
              <a:gd name="connsiteY579" fmla="*/ 2364988 h 6858000"/>
              <a:gd name="connsiteX580" fmla="*/ 1647661 w 7467600"/>
              <a:gd name="connsiteY580" fmla="*/ 1825945 h 6858000"/>
              <a:gd name="connsiteX581" fmla="*/ 1423821 w 7467600"/>
              <a:gd name="connsiteY581" fmla="*/ 1351958 h 6858000"/>
              <a:gd name="connsiteX582" fmla="*/ 1431890 w 7467600"/>
              <a:gd name="connsiteY582" fmla="*/ 1306475 h 6858000"/>
              <a:gd name="connsiteX583" fmla="*/ 1507597 w 7467600"/>
              <a:gd name="connsiteY583" fmla="*/ 1446132 h 6858000"/>
              <a:gd name="connsiteX584" fmla="*/ 1674586 w 7467600"/>
              <a:gd name="connsiteY584" fmla="*/ 1813832 h 6858000"/>
              <a:gd name="connsiteX585" fmla="*/ 1815950 w 7467600"/>
              <a:gd name="connsiteY585" fmla="*/ 2128564 h 6858000"/>
              <a:gd name="connsiteX586" fmla="*/ 1984242 w 7467600"/>
              <a:gd name="connsiteY586" fmla="*/ 2430829 h 6858000"/>
              <a:gd name="connsiteX587" fmla="*/ 2014023 w 7467600"/>
              <a:gd name="connsiteY587" fmla="*/ 2450995 h 6858000"/>
              <a:gd name="connsiteX588" fmla="*/ 1747337 w 7467600"/>
              <a:gd name="connsiteY588" fmla="*/ 1855264 h 6858000"/>
              <a:gd name="connsiteX589" fmla="*/ 1533749 w 7467600"/>
              <a:gd name="connsiteY589" fmla="*/ 1478656 h 6858000"/>
              <a:gd name="connsiteX590" fmla="*/ 1431890 w 7467600"/>
              <a:gd name="connsiteY590" fmla="*/ 1306475 h 6858000"/>
              <a:gd name="connsiteX591" fmla="*/ 5052692 w 7467600"/>
              <a:gd name="connsiteY591" fmla="*/ 1292994 h 6858000"/>
              <a:gd name="connsiteX592" fmla="*/ 5200661 w 7467600"/>
              <a:gd name="connsiteY592" fmla="*/ 1635186 h 6858000"/>
              <a:gd name="connsiteX593" fmla="*/ 5297138 w 7467600"/>
              <a:gd name="connsiteY593" fmla="*/ 1906351 h 6858000"/>
              <a:gd name="connsiteX594" fmla="*/ 5052692 w 7467600"/>
              <a:gd name="connsiteY594" fmla="*/ 1292994 h 6858000"/>
              <a:gd name="connsiteX595" fmla="*/ 5009948 w 7467600"/>
              <a:gd name="connsiteY595" fmla="*/ 1273619 h 6858000"/>
              <a:gd name="connsiteX596" fmla="*/ 5121777 w 7467600"/>
              <a:gd name="connsiteY596" fmla="*/ 1654213 h 6858000"/>
              <a:gd name="connsiteX597" fmla="*/ 5293545 w 7467600"/>
              <a:gd name="connsiteY597" fmla="*/ 2072247 h 6858000"/>
              <a:gd name="connsiteX598" fmla="*/ 5294042 w 7467600"/>
              <a:gd name="connsiteY598" fmla="*/ 2065019 h 6858000"/>
              <a:gd name="connsiteX599" fmla="*/ 5171936 w 7467600"/>
              <a:gd name="connsiteY599" fmla="*/ 1647613 h 6858000"/>
              <a:gd name="connsiteX600" fmla="*/ 5009948 w 7467600"/>
              <a:gd name="connsiteY600" fmla="*/ 1273619 h 6858000"/>
              <a:gd name="connsiteX601" fmla="*/ 655236 w 7467600"/>
              <a:gd name="connsiteY601" fmla="*/ 1268632 h 6858000"/>
              <a:gd name="connsiteX602" fmla="*/ 839521 w 7467600"/>
              <a:gd name="connsiteY602" fmla="*/ 1685315 h 6858000"/>
              <a:gd name="connsiteX603" fmla="*/ 1109416 w 7467600"/>
              <a:gd name="connsiteY603" fmla="*/ 2061663 h 6858000"/>
              <a:gd name="connsiteX604" fmla="*/ 1298300 w 7467600"/>
              <a:gd name="connsiteY604" fmla="*/ 2247742 h 6858000"/>
              <a:gd name="connsiteX605" fmla="*/ 1125871 w 7467600"/>
              <a:gd name="connsiteY605" fmla="*/ 1989513 h 6858000"/>
              <a:gd name="connsiteX606" fmla="*/ 981574 w 7467600"/>
              <a:gd name="connsiteY606" fmla="*/ 1783157 h 6858000"/>
              <a:gd name="connsiteX607" fmla="*/ 922198 w 7467600"/>
              <a:gd name="connsiteY607" fmla="*/ 1677437 h 6858000"/>
              <a:gd name="connsiteX608" fmla="*/ 869293 w 7467600"/>
              <a:gd name="connsiteY608" fmla="*/ 1583214 h 6858000"/>
              <a:gd name="connsiteX609" fmla="*/ 751431 w 7467600"/>
              <a:gd name="connsiteY609" fmla="*/ 1405731 h 6858000"/>
              <a:gd name="connsiteX610" fmla="*/ 655236 w 7467600"/>
              <a:gd name="connsiteY610" fmla="*/ 1268632 h 6858000"/>
              <a:gd name="connsiteX611" fmla="*/ 6516292 w 7467600"/>
              <a:gd name="connsiteY611" fmla="*/ 1263064 h 6858000"/>
              <a:gd name="connsiteX612" fmla="*/ 5736320 w 7467600"/>
              <a:gd name="connsiteY612" fmla="*/ 1501803 h 6858000"/>
              <a:gd name="connsiteX613" fmla="*/ 6516292 w 7467600"/>
              <a:gd name="connsiteY613" fmla="*/ 1263064 h 6858000"/>
              <a:gd name="connsiteX614" fmla="*/ 291466 w 7467600"/>
              <a:gd name="connsiteY614" fmla="*/ 1250369 h 6858000"/>
              <a:gd name="connsiteX615" fmla="*/ 323180 w 7467600"/>
              <a:gd name="connsiteY615" fmla="*/ 1435283 h 6858000"/>
              <a:gd name="connsiteX616" fmla="*/ 349381 w 7467600"/>
              <a:gd name="connsiteY616" fmla="*/ 1875041 h 6858000"/>
              <a:gd name="connsiteX617" fmla="*/ 374363 w 7467600"/>
              <a:gd name="connsiteY617" fmla="*/ 1506494 h 6858000"/>
              <a:gd name="connsiteX618" fmla="*/ 302168 w 7467600"/>
              <a:gd name="connsiteY618" fmla="*/ 1274495 h 6858000"/>
              <a:gd name="connsiteX619" fmla="*/ 291466 w 7467600"/>
              <a:gd name="connsiteY619" fmla="*/ 1250369 h 6858000"/>
              <a:gd name="connsiteX620" fmla="*/ 678222 w 7467600"/>
              <a:gd name="connsiteY620" fmla="*/ 1248670 h 6858000"/>
              <a:gd name="connsiteX621" fmla="*/ 775536 w 7467600"/>
              <a:gd name="connsiteY621" fmla="*/ 1388015 h 6858000"/>
              <a:gd name="connsiteX622" fmla="*/ 894529 w 7467600"/>
              <a:gd name="connsiteY622" fmla="*/ 1567739 h 6858000"/>
              <a:gd name="connsiteX623" fmla="*/ 948000 w 7467600"/>
              <a:gd name="connsiteY623" fmla="*/ 1663088 h 6858000"/>
              <a:gd name="connsiteX624" fmla="*/ 1006812 w 7467600"/>
              <a:gd name="connsiteY624" fmla="*/ 1767683 h 6858000"/>
              <a:gd name="connsiteX625" fmla="*/ 1149133 w 7467600"/>
              <a:gd name="connsiteY625" fmla="*/ 1971513 h 6858000"/>
              <a:gd name="connsiteX626" fmla="*/ 1333952 w 7467600"/>
              <a:gd name="connsiteY626" fmla="*/ 2251620 h 6858000"/>
              <a:gd name="connsiteX627" fmla="*/ 1337329 w 7467600"/>
              <a:gd name="connsiteY627" fmla="*/ 2258350 h 6858000"/>
              <a:gd name="connsiteX628" fmla="*/ 1014726 w 7467600"/>
              <a:gd name="connsiteY628" fmla="*/ 1615556 h 6858000"/>
              <a:gd name="connsiteX629" fmla="*/ 678222 w 7467600"/>
              <a:gd name="connsiteY629" fmla="*/ 1248670 h 6858000"/>
              <a:gd name="connsiteX630" fmla="*/ 6691602 w 7467600"/>
              <a:gd name="connsiteY630" fmla="*/ 1140573 h 6858000"/>
              <a:gd name="connsiteX631" fmla="*/ 6571100 w 7467600"/>
              <a:gd name="connsiteY631" fmla="*/ 1183662 h 6858000"/>
              <a:gd name="connsiteX632" fmla="*/ 6241687 w 7467600"/>
              <a:gd name="connsiteY632" fmla="*/ 1257600 h 6858000"/>
              <a:gd name="connsiteX633" fmla="*/ 5693009 w 7467600"/>
              <a:gd name="connsiteY633" fmla="*/ 1478256 h 6858000"/>
              <a:gd name="connsiteX634" fmla="*/ 6548420 w 7467600"/>
              <a:gd name="connsiteY634" fmla="*/ 1214599 h 6858000"/>
              <a:gd name="connsiteX635" fmla="*/ 6605473 w 7467600"/>
              <a:gd name="connsiteY635" fmla="*/ 1184686 h 6858000"/>
              <a:gd name="connsiteX636" fmla="*/ 6691602 w 7467600"/>
              <a:gd name="connsiteY636" fmla="*/ 1140573 h 6858000"/>
              <a:gd name="connsiteX637" fmla="*/ 4002475 w 7467600"/>
              <a:gd name="connsiteY637" fmla="*/ 1037802 h 6858000"/>
              <a:gd name="connsiteX638" fmla="*/ 4000324 w 7467600"/>
              <a:gd name="connsiteY638" fmla="*/ 1039362 h 6858000"/>
              <a:gd name="connsiteX639" fmla="*/ 4002862 w 7467600"/>
              <a:gd name="connsiteY639" fmla="*/ 1042866 h 6858000"/>
              <a:gd name="connsiteX640" fmla="*/ 4002475 w 7467600"/>
              <a:gd name="connsiteY640" fmla="*/ 1037802 h 6858000"/>
              <a:gd name="connsiteX641" fmla="*/ 506322 w 7467600"/>
              <a:gd name="connsiteY641" fmla="*/ 1020997 h 6858000"/>
              <a:gd name="connsiteX642" fmla="*/ 533068 w 7467600"/>
              <a:gd name="connsiteY642" fmla="*/ 1029409 h 6858000"/>
              <a:gd name="connsiteX643" fmla="*/ 1232525 w 7467600"/>
              <a:gd name="connsiteY643" fmla="*/ 1804675 h 6858000"/>
              <a:gd name="connsiteX644" fmla="*/ 1388858 w 7467600"/>
              <a:gd name="connsiteY644" fmla="*/ 2368011 h 6858000"/>
              <a:gd name="connsiteX645" fmla="*/ 1384098 w 7467600"/>
              <a:gd name="connsiteY645" fmla="*/ 2378125 h 6858000"/>
              <a:gd name="connsiteX646" fmla="*/ 1425393 w 7467600"/>
              <a:gd name="connsiteY646" fmla="*/ 2589124 h 6858000"/>
              <a:gd name="connsiteX647" fmla="*/ 1424001 w 7467600"/>
              <a:gd name="connsiteY647" fmla="*/ 2597541 h 6858000"/>
              <a:gd name="connsiteX648" fmla="*/ 2152729 w 7467600"/>
              <a:gd name="connsiteY648" fmla="*/ 2864487 h 6858000"/>
              <a:gd name="connsiteX649" fmla="*/ 2020609 w 7467600"/>
              <a:gd name="connsiteY649" fmla="*/ 2539671 h 6858000"/>
              <a:gd name="connsiteX650" fmla="*/ 2018920 w 7467600"/>
              <a:gd name="connsiteY650" fmla="*/ 2536309 h 6858000"/>
              <a:gd name="connsiteX651" fmla="*/ 1342441 w 7467600"/>
              <a:gd name="connsiteY651" fmla="*/ 1173017 h 6858000"/>
              <a:gd name="connsiteX652" fmla="*/ 1367925 w 7467600"/>
              <a:gd name="connsiteY652" fmla="*/ 1135648 h 6858000"/>
              <a:gd name="connsiteX653" fmla="*/ 1771401 w 7467600"/>
              <a:gd name="connsiteY653" fmla="*/ 1806673 h 6858000"/>
              <a:gd name="connsiteX654" fmla="*/ 1972385 w 7467600"/>
              <a:gd name="connsiteY654" fmla="*/ 2198735 h 6858000"/>
              <a:gd name="connsiteX655" fmla="*/ 2040892 w 7467600"/>
              <a:gd name="connsiteY655" fmla="*/ 2405205 h 6858000"/>
              <a:gd name="connsiteX656" fmla="*/ 2131689 w 7467600"/>
              <a:gd name="connsiteY656" fmla="*/ 1936926 h 6858000"/>
              <a:gd name="connsiteX657" fmla="*/ 2454820 w 7467600"/>
              <a:gd name="connsiteY657" fmla="*/ 1248808 h 6858000"/>
              <a:gd name="connsiteX658" fmla="*/ 2492512 w 7467600"/>
              <a:gd name="connsiteY658" fmla="*/ 1302920 h 6858000"/>
              <a:gd name="connsiteX659" fmla="*/ 2081216 w 7467600"/>
              <a:gd name="connsiteY659" fmla="*/ 2527513 h 6858000"/>
              <a:gd name="connsiteX660" fmla="*/ 2081211 w 7467600"/>
              <a:gd name="connsiteY660" fmla="*/ 2528916 h 6858000"/>
              <a:gd name="connsiteX661" fmla="*/ 2199067 w 7467600"/>
              <a:gd name="connsiteY661" fmla="*/ 2884061 h 6858000"/>
              <a:gd name="connsiteX662" fmla="*/ 3192586 w 7467600"/>
              <a:gd name="connsiteY662" fmla="*/ 3411496 h 6858000"/>
              <a:gd name="connsiteX663" fmla="*/ 3182620 w 7467600"/>
              <a:gd name="connsiteY663" fmla="*/ 3483279 h 6858000"/>
              <a:gd name="connsiteX664" fmla="*/ 2435119 w 7467600"/>
              <a:gd name="connsiteY664" fmla="*/ 3080173 h 6858000"/>
              <a:gd name="connsiteX665" fmla="*/ 2410152 w 7467600"/>
              <a:gd name="connsiteY665" fmla="*/ 3063751 h 6858000"/>
              <a:gd name="connsiteX666" fmla="*/ 2408099 w 7467600"/>
              <a:gd name="connsiteY666" fmla="*/ 3064403 h 6858000"/>
              <a:gd name="connsiteX667" fmla="*/ 2407218 w 7467600"/>
              <a:gd name="connsiteY667" fmla="*/ 3070324 h 6858000"/>
              <a:gd name="connsiteX668" fmla="*/ 2380138 w 7467600"/>
              <a:gd name="connsiteY668" fmla="*/ 3099341 h 6858000"/>
              <a:gd name="connsiteX669" fmla="*/ 1765923 w 7467600"/>
              <a:gd name="connsiteY669" fmla="*/ 3581043 h 6858000"/>
              <a:gd name="connsiteX670" fmla="*/ 1702258 w 7467600"/>
              <a:gd name="connsiteY670" fmla="*/ 3612286 h 6858000"/>
              <a:gd name="connsiteX671" fmla="*/ 1538370 w 7467600"/>
              <a:gd name="connsiteY671" fmla="*/ 3811804 h 6858000"/>
              <a:gd name="connsiteX672" fmla="*/ 542867 w 7467600"/>
              <a:gd name="connsiteY672" fmla="*/ 4944092 h 6858000"/>
              <a:gd name="connsiteX673" fmla="*/ 515800 w 7467600"/>
              <a:gd name="connsiteY673" fmla="*/ 4862180 h 6858000"/>
              <a:gd name="connsiteX674" fmla="*/ 909145 w 7467600"/>
              <a:gd name="connsiteY674" fmla="*/ 4199225 h 6858000"/>
              <a:gd name="connsiteX675" fmla="*/ 1214067 w 7467600"/>
              <a:gd name="connsiteY675" fmla="*/ 3908561 h 6858000"/>
              <a:gd name="connsiteX676" fmla="*/ 640967 w 7467600"/>
              <a:gd name="connsiteY676" fmla="*/ 4105601 h 6858000"/>
              <a:gd name="connsiteX677" fmla="*/ 112563 w 7467600"/>
              <a:gd name="connsiteY677" fmla="*/ 4396952 h 6858000"/>
              <a:gd name="connsiteX678" fmla="*/ 0 w 7467600"/>
              <a:gd name="connsiteY678" fmla="*/ 4466006 h 6858000"/>
              <a:gd name="connsiteX679" fmla="*/ 0 w 7467600"/>
              <a:gd name="connsiteY679" fmla="*/ 4233763 h 6858000"/>
              <a:gd name="connsiteX680" fmla="*/ 36881 w 7467600"/>
              <a:gd name="connsiteY680" fmla="*/ 4200118 h 6858000"/>
              <a:gd name="connsiteX681" fmla="*/ 910534 w 7467600"/>
              <a:gd name="connsiteY681" fmla="*/ 3629753 h 6858000"/>
              <a:gd name="connsiteX682" fmla="*/ 1578717 w 7467600"/>
              <a:gd name="connsiteY682" fmla="*/ 3575982 h 6858000"/>
              <a:gd name="connsiteX683" fmla="*/ 2338780 w 7467600"/>
              <a:gd name="connsiteY683" fmla="*/ 3033725 h 6858000"/>
              <a:gd name="connsiteX684" fmla="*/ 1807991 w 7467600"/>
              <a:gd name="connsiteY684" fmla="*/ 2807184 h 6858000"/>
              <a:gd name="connsiteX685" fmla="*/ 1416358 w 7467600"/>
              <a:gd name="connsiteY685" fmla="*/ 3112571 h 6858000"/>
              <a:gd name="connsiteX686" fmla="*/ 939066 w 7467600"/>
              <a:gd name="connsiteY686" fmla="*/ 3378798 h 6858000"/>
              <a:gd name="connsiteX687" fmla="*/ 115099 w 7467600"/>
              <a:gd name="connsiteY687" fmla="*/ 3607650 h 6858000"/>
              <a:gd name="connsiteX688" fmla="*/ 97284 w 7467600"/>
              <a:gd name="connsiteY688" fmla="*/ 3520393 h 6858000"/>
              <a:gd name="connsiteX689" fmla="*/ 922050 w 7467600"/>
              <a:gd name="connsiteY689" fmla="*/ 3074867 h 6858000"/>
              <a:gd name="connsiteX690" fmla="*/ 1405265 w 7467600"/>
              <a:gd name="connsiteY690" fmla="*/ 3016319 h 6858000"/>
              <a:gd name="connsiteX691" fmla="*/ 1407512 w 7467600"/>
              <a:gd name="connsiteY691" fmla="*/ 3018001 h 6858000"/>
              <a:gd name="connsiteX692" fmla="*/ 1726266 w 7467600"/>
              <a:gd name="connsiteY692" fmla="*/ 2777274 h 6858000"/>
              <a:gd name="connsiteX693" fmla="*/ 625390 w 7467600"/>
              <a:gd name="connsiteY693" fmla="*/ 2514541 h 6858000"/>
              <a:gd name="connsiteX694" fmla="*/ 619799 w 7467600"/>
              <a:gd name="connsiteY694" fmla="*/ 2527180 h 6858000"/>
              <a:gd name="connsiteX695" fmla="*/ 310030 w 7467600"/>
              <a:gd name="connsiteY695" fmla="*/ 2771818 h 6858000"/>
              <a:gd name="connsiteX696" fmla="*/ 173877 w 7467600"/>
              <a:gd name="connsiteY696" fmla="*/ 2937056 h 6858000"/>
              <a:gd name="connsiteX697" fmla="*/ 77889 w 7467600"/>
              <a:gd name="connsiteY697" fmla="*/ 3138440 h 6858000"/>
              <a:gd name="connsiteX698" fmla="*/ 0 w 7467600"/>
              <a:gd name="connsiteY698" fmla="*/ 3271395 h 6858000"/>
              <a:gd name="connsiteX699" fmla="*/ 0 w 7467600"/>
              <a:gd name="connsiteY699" fmla="*/ 3153002 h 6858000"/>
              <a:gd name="connsiteX700" fmla="*/ 2386 w 7467600"/>
              <a:gd name="connsiteY700" fmla="*/ 3149203 h 6858000"/>
              <a:gd name="connsiteX701" fmla="*/ 89753 w 7467600"/>
              <a:gd name="connsiteY701" fmla="*/ 2987702 h 6858000"/>
              <a:gd name="connsiteX702" fmla="*/ 76869 w 7467600"/>
              <a:gd name="connsiteY702" fmla="*/ 3005404 h 6858000"/>
              <a:gd name="connsiteX703" fmla="*/ 32049 w 7467600"/>
              <a:gd name="connsiteY703" fmla="*/ 3065814 h 6858000"/>
              <a:gd name="connsiteX704" fmla="*/ 0 w 7467600"/>
              <a:gd name="connsiteY704" fmla="*/ 3108744 h 6858000"/>
              <a:gd name="connsiteX705" fmla="*/ 0 w 7467600"/>
              <a:gd name="connsiteY705" fmla="*/ 3058059 h 6858000"/>
              <a:gd name="connsiteX706" fmla="*/ 7610 w 7467600"/>
              <a:gd name="connsiteY706" fmla="*/ 3047889 h 6858000"/>
              <a:gd name="connsiteX707" fmla="*/ 52419 w 7467600"/>
              <a:gd name="connsiteY707" fmla="*/ 2987479 h 6858000"/>
              <a:gd name="connsiteX708" fmla="*/ 59142 w 7467600"/>
              <a:gd name="connsiteY708" fmla="*/ 2978488 h 6858000"/>
              <a:gd name="connsiteX709" fmla="*/ 0 w 7467600"/>
              <a:gd name="connsiteY709" fmla="*/ 3015334 h 6858000"/>
              <a:gd name="connsiteX710" fmla="*/ 0 w 7467600"/>
              <a:gd name="connsiteY710" fmla="*/ 2914286 h 6858000"/>
              <a:gd name="connsiteX711" fmla="*/ 36383 w 7467600"/>
              <a:gd name="connsiteY711" fmla="*/ 2901128 h 6858000"/>
              <a:gd name="connsiteX712" fmla="*/ 156329 w 7467600"/>
              <a:gd name="connsiteY712" fmla="*/ 2840533 h 6858000"/>
              <a:gd name="connsiteX713" fmla="*/ 358355 w 7467600"/>
              <a:gd name="connsiteY713" fmla="*/ 2620471 h 6858000"/>
              <a:gd name="connsiteX714" fmla="*/ 510577 w 7467600"/>
              <a:gd name="connsiteY714" fmla="*/ 2501244 h 6858000"/>
              <a:gd name="connsiteX715" fmla="*/ 211967 w 7467600"/>
              <a:gd name="connsiteY715" fmla="*/ 2479171 h 6858000"/>
              <a:gd name="connsiteX716" fmla="*/ 0 w 7467600"/>
              <a:gd name="connsiteY716" fmla="*/ 2476398 h 6858000"/>
              <a:gd name="connsiteX717" fmla="*/ 0 w 7467600"/>
              <a:gd name="connsiteY717" fmla="*/ 2389189 h 6858000"/>
              <a:gd name="connsiteX718" fmla="*/ 103062 w 7467600"/>
              <a:gd name="connsiteY718" fmla="*/ 2389518 h 6858000"/>
              <a:gd name="connsiteX719" fmla="*/ 510734 w 7467600"/>
              <a:gd name="connsiteY719" fmla="*/ 2416201 h 6858000"/>
              <a:gd name="connsiteX720" fmla="*/ 279257 w 7467600"/>
              <a:gd name="connsiteY720" fmla="*/ 2092102 h 6858000"/>
              <a:gd name="connsiteX721" fmla="*/ 65265 w 7467600"/>
              <a:gd name="connsiteY721" fmla="*/ 2006049 h 6858000"/>
              <a:gd name="connsiteX722" fmla="*/ 0 w 7467600"/>
              <a:gd name="connsiteY722" fmla="*/ 1982532 h 6858000"/>
              <a:gd name="connsiteX723" fmla="*/ 0 w 7467600"/>
              <a:gd name="connsiteY723" fmla="*/ 1912789 h 6858000"/>
              <a:gd name="connsiteX724" fmla="*/ 97460 w 7467600"/>
              <a:gd name="connsiteY724" fmla="*/ 1953725 h 6858000"/>
              <a:gd name="connsiteX725" fmla="*/ 221272 w 7467600"/>
              <a:gd name="connsiteY725" fmla="*/ 1980766 h 6858000"/>
              <a:gd name="connsiteX726" fmla="*/ 116765 w 7467600"/>
              <a:gd name="connsiteY726" fmla="*/ 1911033 h 6858000"/>
              <a:gd name="connsiteX727" fmla="*/ 16405 w 7467600"/>
              <a:gd name="connsiteY727" fmla="*/ 1803412 h 6858000"/>
              <a:gd name="connsiteX728" fmla="*/ 0 w 7467600"/>
              <a:gd name="connsiteY728" fmla="*/ 1784777 h 6858000"/>
              <a:gd name="connsiteX729" fmla="*/ 0 w 7467600"/>
              <a:gd name="connsiteY729" fmla="*/ 1740082 h 6858000"/>
              <a:gd name="connsiteX730" fmla="*/ 39394 w 7467600"/>
              <a:gd name="connsiteY730" fmla="*/ 1784856 h 6858000"/>
              <a:gd name="connsiteX731" fmla="*/ 135813 w 7467600"/>
              <a:gd name="connsiteY731" fmla="*/ 1888838 h 6858000"/>
              <a:gd name="connsiteX732" fmla="*/ 242575 w 7467600"/>
              <a:gd name="connsiteY732" fmla="*/ 1958841 h 6858000"/>
              <a:gd name="connsiteX733" fmla="*/ 82197 w 7467600"/>
              <a:gd name="connsiteY733" fmla="*/ 1754826 h 6858000"/>
              <a:gd name="connsiteX734" fmla="*/ 0 w 7467600"/>
              <a:gd name="connsiteY734" fmla="*/ 1679650 h 6858000"/>
              <a:gd name="connsiteX735" fmla="*/ 0 w 7467600"/>
              <a:gd name="connsiteY735" fmla="*/ 1602463 h 6858000"/>
              <a:gd name="connsiteX736" fmla="*/ 84689 w 7467600"/>
              <a:gd name="connsiteY736" fmla="*/ 1677442 h 6858000"/>
              <a:gd name="connsiteX737" fmla="*/ 298437 w 7467600"/>
              <a:gd name="connsiteY737" fmla="*/ 1968019 h 6858000"/>
              <a:gd name="connsiteX738" fmla="*/ 227269 w 7467600"/>
              <a:gd name="connsiteY738" fmla="*/ 1114064 h 6858000"/>
              <a:gd name="connsiteX739" fmla="*/ 248003 w 7467600"/>
              <a:gd name="connsiteY739" fmla="*/ 1089613 h 6858000"/>
              <a:gd name="connsiteX740" fmla="*/ 427020 w 7467600"/>
              <a:gd name="connsiteY740" fmla="*/ 1619803 h 6858000"/>
              <a:gd name="connsiteX741" fmla="*/ 340345 w 7467600"/>
              <a:gd name="connsiteY741" fmla="*/ 2027739 h 6858000"/>
              <a:gd name="connsiteX742" fmla="*/ 360865 w 7467600"/>
              <a:gd name="connsiteY742" fmla="*/ 2044827 h 6858000"/>
              <a:gd name="connsiteX743" fmla="*/ 560414 w 7467600"/>
              <a:gd name="connsiteY743" fmla="*/ 2421457 h 6858000"/>
              <a:gd name="connsiteX744" fmla="*/ 1359703 w 7467600"/>
              <a:gd name="connsiteY744" fmla="*/ 2578554 h 6858000"/>
              <a:gd name="connsiteX745" fmla="*/ 1359422 w 7467600"/>
              <a:gd name="connsiteY745" fmla="*/ 2577994 h 6858000"/>
              <a:gd name="connsiteX746" fmla="*/ 828701 w 7467600"/>
              <a:gd name="connsiteY746" fmla="*/ 1839520 h 6858000"/>
              <a:gd name="connsiteX747" fmla="*/ 494427 w 7467600"/>
              <a:gd name="connsiteY747" fmla="*/ 1092333 h 6858000"/>
              <a:gd name="connsiteX748" fmla="*/ 506322 w 7467600"/>
              <a:gd name="connsiteY748" fmla="*/ 1020997 h 6858000"/>
              <a:gd name="connsiteX749" fmla="*/ 4570198 w 7467600"/>
              <a:gd name="connsiteY749" fmla="*/ 978081 h 6858000"/>
              <a:gd name="connsiteX750" fmla="*/ 4523691 w 7467600"/>
              <a:gd name="connsiteY750" fmla="*/ 1127776 h 6858000"/>
              <a:gd name="connsiteX751" fmla="*/ 4509875 w 7467600"/>
              <a:gd name="connsiteY751" fmla="*/ 1167552 h 6858000"/>
              <a:gd name="connsiteX752" fmla="*/ 4478168 w 7467600"/>
              <a:gd name="connsiteY752" fmla="*/ 1260735 h 6858000"/>
              <a:gd name="connsiteX753" fmla="*/ 4409309 w 7467600"/>
              <a:gd name="connsiteY753" fmla="*/ 1666996 h 6858000"/>
              <a:gd name="connsiteX754" fmla="*/ 4370031 w 7467600"/>
              <a:gd name="connsiteY754" fmla="*/ 1955666 h 6858000"/>
              <a:gd name="connsiteX755" fmla="*/ 4570198 w 7467600"/>
              <a:gd name="connsiteY755" fmla="*/ 978081 h 6858000"/>
              <a:gd name="connsiteX756" fmla="*/ 4557898 w 7467600"/>
              <a:gd name="connsiteY756" fmla="*/ 900011 h 6858000"/>
              <a:gd name="connsiteX757" fmla="*/ 4344840 w 7467600"/>
              <a:gd name="connsiteY757" fmla="*/ 1922038 h 6858000"/>
              <a:gd name="connsiteX758" fmla="*/ 4378710 w 7467600"/>
              <a:gd name="connsiteY758" fmla="*/ 1665516 h 6858000"/>
              <a:gd name="connsiteX759" fmla="*/ 4448798 w 7467600"/>
              <a:gd name="connsiteY759" fmla="*/ 1253024 h 6858000"/>
              <a:gd name="connsiteX760" fmla="*/ 4480315 w 7467600"/>
              <a:gd name="connsiteY760" fmla="*/ 1158454 h 6858000"/>
              <a:gd name="connsiteX761" fmla="*/ 4494133 w 7467600"/>
              <a:gd name="connsiteY761" fmla="*/ 1118676 h 6858000"/>
              <a:gd name="connsiteX762" fmla="*/ 4557898 w 7467600"/>
              <a:gd name="connsiteY762" fmla="*/ 900011 h 6858000"/>
              <a:gd name="connsiteX763" fmla="*/ 5870151 w 7467600"/>
              <a:gd name="connsiteY763" fmla="*/ 898890 h 6858000"/>
              <a:gd name="connsiteX764" fmla="*/ 5861335 w 7467600"/>
              <a:gd name="connsiteY764" fmla="*/ 899177 h 6858000"/>
              <a:gd name="connsiteX765" fmla="*/ 5843702 w 7467600"/>
              <a:gd name="connsiteY765" fmla="*/ 899748 h 6858000"/>
              <a:gd name="connsiteX766" fmla="*/ 5651107 w 7467600"/>
              <a:gd name="connsiteY766" fmla="*/ 920306 h 6858000"/>
              <a:gd name="connsiteX767" fmla="*/ 5459407 w 7467600"/>
              <a:gd name="connsiteY767" fmla="*/ 940975 h 6858000"/>
              <a:gd name="connsiteX768" fmla="*/ 5374846 w 7467600"/>
              <a:gd name="connsiteY768" fmla="*/ 941988 h 6858000"/>
              <a:gd name="connsiteX769" fmla="*/ 5256105 w 7467600"/>
              <a:gd name="connsiteY769" fmla="*/ 945632 h 6858000"/>
              <a:gd name="connsiteX770" fmla="*/ 5107071 w 7467600"/>
              <a:gd name="connsiteY770" fmla="*/ 969720 h 6858000"/>
              <a:gd name="connsiteX771" fmla="*/ 4998681 w 7467600"/>
              <a:gd name="connsiteY771" fmla="*/ 988771 h 6858000"/>
              <a:gd name="connsiteX772" fmla="*/ 5870151 w 7467600"/>
              <a:gd name="connsiteY772" fmla="*/ 898890 h 6858000"/>
              <a:gd name="connsiteX773" fmla="*/ 5504425 w 7467600"/>
              <a:gd name="connsiteY773" fmla="*/ 848067 h 6858000"/>
              <a:gd name="connsiteX774" fmla="*/ 4968849 w 7467600"/>
              <a:gd name="connsiteY774" fmla="*/ 962318 h 6858000"/>
              <a:gd name="connsiteX775" fmla="*/ 5104039 w 7467600"/>
              <a:gd name="connsiteY775" fmla="*/ 940634 h 6858000"/>
              <a:gd name="connsiteX776" fmla="*/ 5256311 w 7467600"/>
              <a:gd name="connsiteY776" fmla="*/ 916490 h 6858000"/>
              <a:gd name="connsiteX777" fmla="*/ 5377381 w 7467600"/>
              <a:gd name="connsiteY777" fmla="*/ 912671 h 6858000"/>
              <a:gd name="connsiteX778" fmla="*/ 5460148 w 7467600"/>
              <a:gd name="connsiteY778" fmla="*/ 911442 h 6858000"/>
              <a:gd name="connsiteX779" fmla="*/ 5648971 w 7467600"/>
              <a:gd name="connsiteY779" fmla="*/ 891331 h 6858000"/>
              <a:gd name="connsiteX780" fmla="*/ 5844807 w 7467600"/>
              <a:gd name="connsiteY780" fmla="*/ 870718 h 6858000"/>
              <a:gd name="connsiteX781" fmla="*/ 5862975 w 7467600"/>
              <a:gd name="connsiteY781" fmla="*/ 869756 h 6858000"/>
              <a:gd name="connsiteX782" fmla="*/ 5920887 w 7467600"/>
              <a:gd name="connsiteY782" fmla="*/ 865929 h 6858000"/>
              <a:gd name="connsiteX783" fmla="*/ 5504425 w 7467600"/>
              <a:gd name="connsiteY783" fmla="*/ 848067 h 6858000"/>
              <a:gd name="connsiteX784" fmla="*/ 3607114 w 7467600"/>
              <a:gd name="connsiteY784" fmla="*/ 467441 h 6858000"/>
              <a:gd name="connsiteX785" fmla="*/ 3296242 w 7467600"/>
              <a:gd name="connsiteY785" fmla="*/ 807991 h 6858000"/>
              <a:gd name="connsiteX786" fmla="*/ 3174674 w 7467600"/>
              <a:gd name="connsiteY786" fmla="*/ 919759 h 6858000"/>
              <a:gd name="connsiteX787" fmla="*/ 3042978 w 7467600"/>
              <a:gd name="connsiteY787" fmla="*/ 1054894 h 6858000"/>
              <a:gd name="connsiteX788" fmla="*/ 2968914 w 7467600"/>
              <a:gd name="connsiteY788" fmla="*/ 1133756 h 6858000"/>
              <a:gd name="connsiteX789" fmla="*/ 3103823 w 7467600"/>
              <a:gd name="connsiteY789" fmla="*/ 1026814 h 6858000"/>
              <a:gd name="connsiteX790" fmla="*/ 3607114 w 7467600"/>
              <a:gd name="connsiteY790" fmla="*/ 467441 h 6858000"/>
              <a:gd name="connsiteX791" fmla="*/ 3744487 w 7467600"/>
              <a:gd name="connsiteY791" fmla="*/ 383136 h 6858000"/>
              <a:gd name="connsiteX792" fmla="*/ 3970213 w 7467600"/>
              <a:gd name="connsiteY792" fmla="*/ 995559 h 6858000"/>
              <a:gd name="connsiteX793" fmla="*/ 3744487 w 7467600"/>
              <a:gd name="connsiteY793" fmla="*/ 383136 h 6858000"/>
              <a:gd name="connsiteX794" fmla="*/ 3624562 w 7467600"/>
              <a:gd name="connsiteY794" fmla="*/ 367041 h 6858000"/>
              <a:gd name="connsiteX795" fmla="*/ 3489712 w 7467600"/>
              <a:gd name="connsiteY795" fmla="*/ 485386 h 6858000"/>
              <a:gd name="connsiteX796" fmla="*/ 3182994 w 7467600"/>
              <a:gd name="connsiteY796" fmla="*/ 828265 h 6858000"/>
              <a:gd name="connsiteX797" fmla="*/ 2892114 w 7467600"/>
              <a:gd name="connsiteY797" fmla="*/ 1172635 h 6858000"/>
              <a:gd name="connsiteX798" fmla="*/ 3021459 w 7467600"/>
              <a:gd name="connsiteY798" fmla="*/ 1035385 h 6858000"/>
              <a:gd name="connsiteX799" fmla="*/ 3153873 w 7467600"/>
              <a:gd name="connsiteY799" fmla="*/ 898971 h 6858000"/>
              <a:gd name="connsiteX800" fmla="*/ 3276511 w 7467600"/>
              <a:gd name="connsiteY800" fmla="*/ 786423 h 6858000"/>
              <a:gd name="connsiteX801" fmla="*/ 3584154 w 7467600"/>
              <a:gd name="connsiteY801" fmla="*/ 448218 h 6858000"/>
              <a:gd name="connsiteX802" fmla="*/ 3624562 w 7467600"/>
              <a:gd name="connsiteY802" fmla="*/ 367041 h 6858000"/>
              <a:gd name="connsiteX803" fmla="*/ 3766672 w 7467600"/>
              <a:gd name="connsiteY803" fmla="*/ 359429 h 6858000"/>
              <a:gd name="connsiteX804" fmla="*/ 3996338 w 7467600"/>
              <a:gd name="connsiteY804" fmla="*/ 968237 h 6858000"/>
              <a:gd name="connsiteX805" fmla="*/ 3766672 w 7467600"/>
              <a:gd name="connsiteY805" fmla="*/ 359429 h 6858000"/>
              <a:gd name="connsiteX806" fmla="*/ 5805386 w 7467600"/>
              <a:gd name="connsiteY806" fmla="*/ 239240 h 6858000"/>
              <a:gd name="connsiteX807" fmla="*/ 5736947 w 7467600"/>
              <a:gd name="connsiteY807" fmla="*/ 261367 h 6858000"/>
              <a:gd name="connsiteX808" fmla="*/ 5427012 w 7467600"/>
              <a:gd name="connsiteY808" fmla="*/ 311272 h 6858000"/>
              <a:gd name="connsiteX809" fmla="*/ 5147818 w 7467600"/>
              <a:gd name="connsiteY809" fmla="*/ 322112 h 6858000"/>
              <a:gd name="connsiteX810" fmla="*/ 5060854 w 7467600"/>
              <a:gd name="connsiteY810" fmla="*/ 311882 h 6858000"/>
              <a:gd name="connsiteX811" fmla="*/ 4945989 w 7467600"/>
              <a:gd name="connsiteY811" fmla="*/ 300516 h 6858000"/>
              <a:gd name="connsiteX812" fmla="*/ 5410479 w 7467600"/>
              <a:gd name="connsiteY812" fmla="*/ 348434 h 6858000"/>
              <a:gd name="connsiteX813" fmla="*/ 5805386 w 7467600"/>
              <a:gd name="connsiteY813" fmla="*/ 239240 h 6858000"/>
              <a:gd name="connsiteX814" fmla="*/ 5905192 w 7467600"/>
              <a:gd name="connsiteY814" fmla="*/ 163079 h 6858000"/>
              <a:gd name="connsiteX815" fmla="*/ 5865655 w 7467600"/>
              <a:gd name="connsiteY815" fmla="*/ 171901 h 6858000"/>
              <a:gd name="connsiteX816" fmla="*/ 5259740 w 7467600"/>
              <a:gd name="connsiteY816" fmla="*/ 257013 h 6858000"/>
              <a:gd name="connsiteX817" fmla="*/ 5208466 w 7467600"/>
              <a:gd name="connsiteY817" fmla="*/ 257550 h 6858000"/>
              <a:gd name="connsiteX818" fmla="*/ 4980204 w 7467600"/>
              <a:gd name="connsiteY818" fmla="*/ 271903 h 6858000"/>
              <a:gd name="connsiteX819" fmla="*/ 5068068 w 7467600"/>
              <a:gd name="connsiteY819" fmla="*/ 282244 h 6858000"/>
              <a:gd name="connsiteX820" fmla="*/ 5153231 w 7467600"/>
              <a:gd name="connsiteY820" fmla="*/ 292240 h 6858000"/>
              <a:gd name="connsiteX821" fmla="*/ 5426491 w 7467600"/>
              <a:gd name="connsiteY821" fmla="*/ 281128 h 6858000"/>
              <a:gd name="connsiteX822" fmla="*/ 5731212 w 7467600"/>
              <a:gd name="connsiteY822" fmla="*/ 231951 h 6858000"/>
              <a:gd name="connsiteX823" fmla="*/ 5905192 w 7467600"/>
              <a:gd name="connsiteY823" fmla="*/ 163079 h 6858000"/>
              <a:gd name="connsiteX824" fmla="*/ 5944437 w 7467600"/>
              <a:gd name="connsiteY824" fmla="*/ 113829 h 6858000"/>
              <a:gd name="connsiteX825" fmla="*/ 5825032 w 7467600"/>
              <a:gd name="connsiteY825" fmla="*/ 146405 h 6858000"/>
              <a:gd name="connsiteX826" fmla="*/ 4955599 w 7467600"/>
              <a:gd name="connsiteY826" fmla="*/ 247008 h 6858000"/>
              <a:gd name="connsiteX827" fmla="*/ 5210104 w 7467600"/>
              <a:gd name="connsiteY827" fmla="*/ 228123 h 6858000"/>
              <a:gd name="connsiteX828" fmla="*/ 5261015 w 7467600"/>
              <a:gd name="connsiteY828" fmla="*/ 227087 h 6858000"/>
              <a:gd name="connsiteX829" fmla="*/ 5861181 w 7467600"/>
              <a:gd name="connsiteY829" fmla="*/ 143093 h 6858000"/>
              <a:gd name="connsiteX830" fmla="*/ 5961252 w 7467600"/>
              <a:gd name="connsiteY830" fmla="*/ 114820 h 6858000"/>
              <a:gd name="connsiteX831" fmla="*/ 5944437 w 7467600"/>
              <a:gd name="connsiteY831" fmla="*/ 113829 h 6858000"/>
              <a:gd name="connsiteX832" fmla="*/ 3882765 w 7467600"/>
              <a:gd name="connsiteY832" fmla="*/ 0 h 6858000"/>
              <a:gd name="connsiteX833" fmla="*/ 3995099 w 7467600"/>
              <a:gd name="connsiteY833" fmla="*/ 0 h 6858000"/>
              <a:gd name="connsiteX834" fmla="*/ 4163818 w 7467600"/>
              <a:gd name="connsiteY834" fmla="*/ 234104 h 6858000"/>
              <a:gd name="connsiteX835" fmla="*/ 4172099 w 7467600"/>
              <a:gd name="connsiteY835" fmla="*/ 234207 h 6858000"/>
              <a:gd name="connsiteX836" fmla="*/ 4784282 w 7467600"/>
              <a:gd name="connsiteY836" fmla="*/ 276561 h 6858000"/>
              <a:gd name="connsiteX837" fmla="*/ 4801687 w 7467600"/>
              <a:gd name="connsiteY837" fmla="*/ 267764 h 6858000"/>
              <a:gd name="connsiteX838" fmla="*/ 6082788 w 7467600"/>
              <a:gd name="connsiteY838" fmla="*/ 64119 h 6858000"/>
              <a:gd name="connsiteX839" fmla="*/ 6099442 w 7467600"/>
              <a:gd name="connsiteY839" fmla="*/ 82568 h 6858000"/>
              <a:gd name="connsiteX840" fmla="*/ 4804137 w 7467600"/>
              <a:gd name="connsiteY840" fmla="*/ 320931 h 6858000"/>
              <a:gd name="connsiteX841" fmla="*/ 4227047 w 7467600"/>
              <a:gd name="connsiteY841" fmla="*/ 313415 h 6858000"/>
              <a:gd name="connsiteX842" fmla="*/ 4346041 w 7467600"/>
              <a:gd name="connsiteY842" fmla="*/ 456086 h 6858000"/>
              <a:gd name="connsiteX843" fmla="*/ 4870967 w 7467600"/>
              <a:gd name="connsiteY843" fmla="*/ 963061 h 6858000"/>
              <a:gd name="connsiteX844" fmla="*/ 4889647 w 7467600"/>
              <a:gd name="connsiteY844" fmla="*/ 957147 h 6858000"/>
              <a:gd name="connsiteX845" fmla="*/ 5422504 w 7467600"/>
              <a:gd name="connsiteY845" fmla="*/ 805191 h 6858000"/>
              <a:gd name="connsiteX846" fmla="*/ 6087656 w 7467600"/>
              <a:gd name="connsiteY846" fmla="*/ 826703 h 6858000"/>
              <a:gd name="connsiteX847" fmla="*/ 6058717 w 7467600"/>
              <a:gd name="connsiteY847" fmla="*/ 865992 h 6858000"/>
              <a:gd name="connsiteX848" fmla="*/ 4974153 w 7467600"/>
              <a:gd name="connsiteY848" fmla="*/ 1045456 h 6858000"/>
              <a:gd name="connsiteX849" fmla="*/ 5627835 w 7467600"/>
              <a:gd name="connsiteY849" fmla="*/ 1472077 h 6858000"/>
              <a:gd name="connsiteX850" fmla="*/ 5629817 w 7467600"/>
              <a:gd name="connsiteY850" fmla="*/ 1471412 h 6858000"/>
              <a:gd name="connsiteX851" fmla="*/ 5634124 w 7467600"/>
              <a:gd name="connsiteY851" fmla="*/ 1470572 h 6858000"/>
              <a:gd name="connsiteX852" fmla="*/ 5755832 w 7467600"/>
              <a:gd name="connsiteY852" fmla="*/ 1383886 h 6858000"/>
              <a:gd name="connsiteX853" fmla="*/ 6014186 w 7467600"/>
              <a:gd name="connsiteY853" fmla="*/ 1279799 h 6858000"/>
              <a:gd name="connsiteX854" fmla="*/ 6901619 w 7467600"/>
              <a:gd name="connsiteY854" fmla="*/ 1047874 h 6858000"/>
              <a:gd name="connsiteX855" fmla="*/ 6931566 w 7467600"/>
              <a:gd name="connsiteY855" fmla="*/ 1062034 h 6858000"/>
              <a:gd name="connsiteX856" fmla="*/ 5790982 w 7467600"/>
              <a:gd name="connsiteY856" fmla="*/ 1561380 h 6858000"/>
              <a:gd name="connsiteX857" fmla="*/ 6188971 w 7467600"/>
              <a:gd name="connsiteY857" fmla="*/ 1755168 h 6858000"/>
              <a:gd name="connsiteX858" fmla="*/ 6202446 w 7467600"/>
              <a:gd name="connsiteY858" fmla="*/ 1752268 h 6858000"/>
              <a:gd name="connsiteX859" fmla="*/ 7179560 w 7467600"/>
              <a:gd name="connsiteY859" fmla="*/ 1467551 h 6858000"/>
              <a:gd name="connsiteX860" fmla="*/ 7158730 w 7467600"/>
              <a:gd name="connsiteY860" fmla="*/ 1507835 h 6858000"/>
              <a:gd name="connsiteX861" fmla="*/ 6326959 w 7467600"/>
              <a:gd name="connsiteY861" fmla="*/ 1817686 h 6858000"/>
              <a:gd name="connsiteX862" fmla="*/ 6537433 w 7467600"/>
              <a:gd name="connsiteY862" fmla="*/ 1907790 h 6858000"/>
              <a:gd name="connsiteX863" fmla="*/ 6550221 w 7467600"/>
              <a:gd name="connsiteY863" fmla="*/ 1910729 h 6858000"/>
              <a:gd name="connsiteX864" fmla="*/ 6964438 w 7467600"/>
              <a:gd name="connsiteY864" fmla="*/ 2209505 h 6858000"/>
              <a:gd name="connsiteX865" fmla="*/ 7367862 w 7467600"/>
              <a:gd name="connsiteY865" fmla="*/ 2806833 h 6858000"/>
              <a:gd name="connsiteX866" fmla="*/ 7364329 w 7467600"/>
              <a:gd name="connsiteY866" fmla="*/ 2826907 h 6858000"/>
              <a:gd name="connsiteX867" fmla="*/ 7290545 w 7467600"/>
              <a:gd name="connsiteY867" fmla="*/ 2850663 h 6858000"/>
              <a:gd name="connsiteX868" fmla="*/ 6472036 w 7467600"/>
              <a:gd name="connsiteY868" fmla="*/ 1959003 h 6858000"/>
              <a:gd name="connsiteX869" fmla="*/ 5792897 w 7467600"/>
              <a:gd name="connsiteY869" fmla="*/ 1647747 h 6858000"/>
              <a:gd name="connsiteX870" fmla="*/ 5842751 w 7467600"/>
              <a:gd name="connsiteY870" fmla="*/ 1816112 h 6858000"/>
              <a:gd name="connsiteX871" fmla="*/ 5847424 w 7467600"/>
              <a:gd name="connsiteY871" fmla="*/ 1815776 h 6858000"/>
              <a:gd name="connsiteX872" fmla="*/ 6399821 w 7467600"/>
              <a:gd name="connsiteY872" fmla="*/ 2344799 h 6858000"/>
              <a:gd name="connsiteX873" fmla="*/ 6323232 w 7467600"/>
              <a:gd name="connsiteY873" fmla="*/ 2389634 h 6858000"/>
              <a:gd name="connsiteX874" fmla="*/ 5942958 w 7467600"/>
              <a:gd name="connsiteY874" fmla="*/ 2077708 h 6858000"/>
              <a:gd name="connsiteX875" fmla="*/ 5921559 w 7467600"/>
              <a:gd name="connsiteY875" fmla="*/ 2378596 h 6858000"/>
              <a:gd name="connsiteX876" fmla="*/ 5817651 w 7467600"/>
              <a:gd name="connsiteY876" fmla="*/ 3023919 h 6858000"/>
              <a:gd name="connsiteX877" fmla="*/ 5729634 w 7467600"/>
              <a:gd name="connsiteY877" fmla="*/ 3051849 h 6858000"/>
              <a:gd name="connsiteX878" fmla="*/ 5611018 w 7467600"/>
              <a:gd name="connsiteY878" fmla="*/ 2316769 h 6858000"/>
              <a:gd name="connsiteX879" fmla="*/ 5687608 w 7467600"/>
              <a:gd name="connsiteY879" fmla="*/ 2039972 h 6858000"/>
              <a:gd name="connsiteX880" fmla="*/ 5657554 w 7467600"/>
              <a:gd name="connsiteY880" fmla="*/ 1576445 h 6858000"/>
              <a:gd name="connsiteX881" fmla="*/ 5150475 w 7467600"/>
              <a:gd name="connsiteY881" fmla="*/ 1274012 h 6858000"/>
              <a:gd name="connsiteX882" fmla="*/ 5349142 w 7467600"/>
              <a:gd name="connsiteY882" fmla="*/ 2204405 h 6858000"/>
              <a:gd name="connsiteX883" fmla="*/ 5262214 w 7467600"/>
              <a:gd name="connsiteY883" fmla="*/ 2233836 h 6858000"/>
              <a:gd name="connsiteX884" fmla="*/ 4981539 w 7467600"/>
              <a:gd name="connsiteY884" fmla="*/ 1542201 h 6858000"/>
              <a:gd name="connsiteX885" fmla="*/ 4958461 w 7467600"/>
              <a:gd name="connsiteY885" fmla="*/ 1136957 h 6858000"/>
              <a:gd name="connsiteX886" fmla="*/ 4655015 w 7467600"/>
              <a:gd name="connsiteY886" fmla="*/ 891426 h 6858000"/>
              <a:gd name="connsiteX887" fmla="*/ 4348002 w 7467600"/>
              <a:gd name="connsiteY887" fmla="*/ 2205895 h 6858000"/>
              <a:gd name="connsiteX888" fmla="*/ 4262250 w 7467600"/>
              <a:gd name="connsiteY888" fmla="*/ 2219972 h 6858000"/>
              <a:gd name="connsiteX889" fmla="*/ 4550611 w 7467600"/>
              <a:gd name="connsiteY889" fmla="*/ 817540 h 6858000"/>
              <a:gd name="connsiteX890" fmla="*/ 4564418 w 7467600"/>
              <a:gd name="connsiteY890" fmla="*/ 808293 h 6858000"/>
              <a:gd name="connsiteX891" fmla="*/ 4266388 w 7467600"/>
              <a:gd name="connsiteY891" fmla="*/ 500083 h 6858000"/>
              <a:gd name="connsiteX892" fmla="*/ 4032842 w 7467600"/>
              <a:gd name="connsiteY892" fmla="*/ 211809 h 6858000"/>
              <a:gd name="connsiteX893" fmla="*/ 3882765 w 7467600"/>
              <a:gd name="connsiteY893" fmla="*/ 0 h 6858000"/>
              <a:gd name="connsiteX894" fmla="*/ 3721337 w 7467600"/>
              <a:gd name="connsiteY894" fmla="*/ 0 h 6858000"/>
              <a:gd name="connsiteX895" fmla="*/ 3797544 w 7467600"/>
              <a:gd name="connsiteY895" fmla="*/ 0 h 6858000"/>
              <a:gd name="connsiteX896" fmla="*/ 3775734 w 7467600"/>
              <a:gd name="connsiteY896" fmla="*/ 95131 h 6858000"/>
              <a:gd name="connsiteX897" fmla="*/ 3724807 w 7467600"/>
              <a:gd name="connsiteY897" fmla="*/ 272257 h 6858000"/>
              <a:gd name="connsiteX898" fmla="*/ 3726844 w 7467600"/>
              <a:gd name="connsiteY898" fmla="*/ 282988 h 6858000"/>
              <a:gd name="connsiteX899" fmla="*/ 3742664 w 7467600"/>
              <a:gd name="connsiteY899" fmla="*/ 279918 h 6858000"/>
              <a:gd name="connsiteX900" fmla="*/ 4103910 w 7467600"/>
              <a:gd name="connsiteY900" fmla="*/ 1161917 h 6858000"/>
              <a:gd name="connsiteX901" fmla="*/ 4020269 w 7467600"/>
              <a:gd name="connsiteY901" fmla="*/ 1200406 h 6858000"/>
              <a:gd name="connsiteX902" fmla="*/ 3674882 w 7467600"/>
              <a:gd name="connsiteY902" fmla="*/ 488524 h 6858000"/>
              <a:gd name="connsiteX903" fmla="*/ 3132682 w 7467600"/>
              <a:gd name="connsiteY903" fmla="*/ 1072284 h 6858000"/>
              <a:gd name="connsiteX904" fmla="*/ 2716346 w 7467600"/>
              <a:gd name="connsiteY904" fmla="*/ 1276376 h 6858000"/>
              <a:gd name="connsiteX905" fmla="*/ 2716772 w 7467600"/>
              <a:gd name="connsiteY905" fmla="*/ 1255462 h 6858000"/>
              <a:gd name="connsiteX906" fmla="*/ 3471096 w 7467600"/>
              <a:gd name="connsiteY906" fmla="*/ 437072 h 6858000"/>
              <a:gd name="connsiteX907" fmla="*/ 3639057 w 7467600"/>
              <a:gd name="connsiteY907" fmla="*/ 286334 h 6858000"/>
              <a:gd name="connsiteX908" fmla="*/ 3640309 w 7467600"/>
              <a:gd name="connsiteY908" fmla="*/ 284664 h 6858000"/>
              <a:gd name="connsiteX909" fmla="*/ 3646022 w 7467600"/>
              <a:gd name="connsiteY909" fmla="*/ 276711 h 6858000"/>
              <a:gd name="connsiteX910" fmla="*/ 3707943 w 7467600"/>
              <a:gd name="connsiteY910" fmla="*/ 65958 h 6858000"/>
              <a:gd name="connsiteX911" fmla="*/ 3721337 w 7467600"/>
              <a:gd name="connsiteY911" fmla="*/ 0 h 6858000"/>
              <a:gd name="connsiteX912" fmla="*/ 2867960 w 7467600"/>
              <a:gd name="connsiteY912" fmla="*/ 0 h 6858000"/>
              <a:gd name="connsiteX913" fmla="*/ 2926351 w 7467600"/>
              <a:gd name="connsiteY913" fmla="*/ 0 h 6858000"/>
              <a:gd name="connsiteX914" fmla="*/ 2902823 w 7467600"/>
              <a:gd name="connsiteY914" fmla="*/ 262929 h 6858000"/>
              <a:gd name="connsiteX915" fmla="*/ 2940663 w 7467600"/>
              <a:gd name="connsiteY915" fmla="*/ 140884 h 6858000"/>
              <a:gd name="connsiteX916" fmla="*/ 2947039 w 7467600"/>
              <a:gd name="connsiteY916" fmla="*/ 122524 h 6858000"/>
              <a:gd name="connsiteX917" fmla="*/ 2984316 w 7467600"/>
              <a:gd name="connsiteY917" fmla="*/ 0 h 6858000"/>
              <a:gd name="connsiteX918" fmla="*/ 3016114 w 7467600"/>
              <a:gd name="connsiteY918" fmla="*/ 0 h 6858000"/>
              <a:gd name="connsiteX919" fmla="*/ 2979949 w 7467600"/>
              <a:gd name="connsiteY919" fmla="*/ 119274 h 6858000"/>
              <a:gd name="connsiteX920" fmla="*/ 3023879 w 7467600"/>
              <a:gd name="connsiteY920" fmla="*/ 0 h 6858000"/>
              <a:gd name="connsiteX921" fmla="*/ 3105400 w 7467600"/>
              <a:gd name="connsiteY921" fmla="*/ 0 h 6858000"/>
              <a:gd name="connsiteX922" fmla="*/ 3094669 w 7467600"/>
              <a:gd name="connsiteY922" fmla="*/ 30308 h 6858000"/>
              <a:gd name="connsiteX923" fmla="*/ 2901945 w 7467600"/>
              <a:gd name="connsiteY923" fmla="*/ 466538 h 6858000"/>
              <a:gd name="connsiteX924" fmla="*/ 2815209 w 7467600"/>
              <a:gd name="connsiteY924" fmla="*/ 497361 h 6858000"/>
              <a:gd name="connsiteX925" fmla="*/ 2844845 w 7467600"/>
              <a:gd name="connsiteY925" fmla="*/ 127638 h 6858000"/>
              <a:gd name="connsiteX926" fmla="*/ 2867960 w 7467600"/>
              <a:gd name="connsiteY926" fmla="*/ 0 h 6858000"/>
              <a:gd name="connsiteX927" fmla="*/ 1057230 w 7467600"/>
              <a:gd name="connsiteY927" fmla="*/ 0 h 6858000"/>
              <a:gd name="connsiteX928" fmla="*/ 1111003 w 7467600"/>
              <a:gd name="connsiteY928" fmla="*/ 0 h 6858000"/>
              <a:gd name="connsiteX929" fmla="*/ 1125553 w 7467600"/>
              <a:gd name="connsiteY929" fmla="*/ 52588 h 6858000"/>
              <a:gd name="connsiteX930" fmla="*/ 1304276 w 7467600"/>
              <a:gd name="connsiteY930" fmla="*/ 476275 h 6858000"/>
              <a:gd name="connsiteX931" fmla="*/ 1492066 w 7467600"/>
              <a:gd name="connsiteY931" fmla="*/ 886333 h 6858000"/>
              <a:gd name="connsiteX932" fmla="*/ 1423698 w 7467600"/>
              <a:gd name="connsiteY932" fmla="*/ 710817 h 6858000"/>
              <a:gd name="connsiteX933" fmla="*/ 1357609 w 7467600"/>
              <a:gd name="connsiteY933" fmla="*/ 532892 h 6858000"/>
              <a:gd name="connsiteX934" fmla="*/ 1309550 w 7467600"/>
              <a:gd name="connsiteY934" fmla="*/ 374031 h 6858000"/>
              <a:gd name="connsiteX935" fmla="*/ 1193673 w 7467600"/>
              <a:gd name="connsiteY935" fmla="*/ 49533 h 6858000"/>
              <a:gd name="connsiteX936" fmla="*/ 1164391 w 7467600"/>
              <a:gd name="connsiteY936" fmla="*/ 0 h 6858000"/>
              <a:gd name="connsiteX937" fmla="*/ 1200666 w 7467600"/>
              <a:gd name="connsiteY937" fmla="*/ 0 h 6858000"/>
              <a:gd name="connsiteX938" fmla="*/ 1223408 w 7467600"/>
              <a:gd name="connsiteY938" fmla="*/ 38996 h 6858000"/>
              <a:gd name="connsiteX939" fmla="*/ 1339635 w 7467600"/>
              <a:gd name="connsiteY939" fmla="*/ 365517 h 6858000"/>
              <a:gd name="connsiteX940" fmla="*/ 1387469 w 7467600"/>
              <a:gd name="connsiteY940" fmla="*/ 523079 h 6858000"/>
              <a:gd name="connsiteX941" fmla="*/ 1452685 w 7467600"/>
              <a:gd name="connsiteY941" fmla="*/ 699806 h 6858000"/>
              <a:gd name="connsiteX942" fmla="*/ 1492092 w 7467600"/>
              <a:gd name="connsiteY942" fmla="*/ 800424 h 6858000"/>
              <a:gd name="connsiteX943" fmla="*/ 1455302 w 7467600"/>
              <a:gd name="connsiteY943" fmla="*/ 632913 h 6858000"/>
              <a:gd name="connsiteX944" fmla="*/ 1222336 w 7467600"/>
              <a:gd name="connsiteY944" fmla="*/ 9480 h 6858000"/>
              <a:gd name="connsiteX945" fmla="*/ 1214634 w 7467600"/>
              <a:gd name="connsiteY945" fmla="*/ 0 h 6858000"/>
              <a:gd name="connsiteX946" fmla="*/ 1289827 w 7467600"/>
              <a:gd name="connsiteY946" fmla="*/ 0 h 6858000"/>
              <a:gd name="connsiteX947" fmla="*/ 1321076 w 7467600"/>
              <a:gd name="connsiteY947" fmla="*/ 59722 h 6858000"/>
              <a:gd name="connsiteX948" fmla="*/ 1512579 w 7467600"/>
              <a:gd name="connsiteY948" fmla="*/ 626441 h 6858000"/>
              <a:gd name="connsiteX949" fmla="*/ 1506076 w 7467600"/>
              <a:gd name="connsiteY949" fmla="*/ 1089289 h 6858000"/>
              <a:gd name="connsiteX950" fmla="*/ 1486346 w 7467600"/>
              <a:gd name="connsiteY950" fmla="*/ 1079919 h 6858000"/>
              <a:gd name="connsiteX951" fmla="*/ 1070511 w 7467600"/>
              <a:gd name="connsiteY951" fmla="*/ 48609 h 6858000"/>
              <a:gd name="connsiteX952" fmla="*/ 1057230 w 7467600"/>
              <a:gd name="connsiteY952" fmla="*/ 0 h 6858000"/>
              <a:gd name="connsiteX953" fmla="*/ 43151 w 7467600"/>
              <a:gd name="connsiteY953" fmla="*/ 0 h 6858000"/>
              <a:gd name="connsiteX954" fmla="*/ 95283 w 7467600"/>
              <a:gd name="connsiteY954" fmla="*/ 0 h 6858000"/>
              <a:gd name="connsiteX955" fmla="*/ 300708 w 7467600"/>
              <a:gd name="connsiteY955" fmla="*/ 154571 h 6858000"/>
              <a:gd name="connsiteX956" fmla="*/ 530414 w 7467600"/>
              <a:gd name="connsiteY956" fmla="*/ 354673 h 6858000"/>
              <a:gd name="connsiteX957" fmla="*/ 333785 w 7467600"/>
              <a:gd name="connsiteY957" fmla="*/ 161564 h 6858000"/>
              <a:gd name="connsiteX958" fmla="*/ 147005 w 7467600"/>
              <a:gd name="connsiteY958" fmla="*/ 0 h 6858000"/>
              <a:gd name="connsiteX959" fmla="*/ 272509 w 7467600"/>
              <a:gd name="connsiteY959" fmla="*/ 0 h 6858000"/>
              <a:gd name="connsiteX960" fmla="*/ 326276 w 7467600"/>
              <a:gd name="connsiteY960" fmla="*/ 45847 h 6858000"/>
              <a:gd name="connsiteX961" fmla="*/ 823759 w 7467600"/>
              <a:gd name="connsiteY961" fmla="*/ 574145 h 6858000"/>
              <a:gd name="connsiteX962" fmla="*/ 811254 w 7467600"/>
              <a:gd name="connsiteY962" fmla="*/ 665546 h 6858000"/>
              <a:gd name="connsiteX963" fmla="*/ 154042 w 7467600"/>
              <a:gd name="connsiteY963" fmla="*/ 261522 h 6858000"/>
              <a:gd name="connsiteX964" fmla="*/ 13550 w 7467600"/>
              <a:gd name="connsiteY964" fmla="*/ 158423 h 6858000"/>
              <a:gd name="connsiteX965" fmla="*/ 0 w 7467600"/>
              <a:gd name="connsiteY965" fmla="*/ 146618 h 6858000"/>
              <a:gd name="connsiteX966" fmla="*/ 0 w 7467600"/>
              <a:gd name="connsiteY966" fmla="*/ 59161 h 6858000"/>
              <a:gd name="connsiteX967" fmla="*/ 45427 w 7467600"/>
              <a:gd name="connsiteY967" fmla="*/ 101078 h 6858000"/>
              <a:gd name="connsiteX968" fmla="*/ 630103 w 7467600"/>
              <a:gd name="connsiteY968" fmla="*/ 485885 h 6858000"/>
              <a:gd name="connsiteX969" fmla="*/ 532040 w 7467600"/>
              <a:gd name="connsiteY969" fmla="*/ 399359 h 6858000"/>
              <a:gd name="connsiteX970" fmla="*/ 517618 w 7467600"/>
              <a:gd name="connsiteY970" fmla="*/ 385726 h 6858000"/>
              <a:gd name="connsiteX971" fmla="*/ 285074 w 7467600"/>
              <a:gd name="connsiteY971" fmla="*/ 182755 h 6858000"/>
              <a:gd name="connsiteX972" fmla="*/ 43151 w 7467600"/>
              <a:gd name="connsiteY97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7105827 w 7467600"/>
              <a:gd name="connsiteY81" fmla="*/ 5718700 h 6858000"/>
              <a:gd name="connsiteX82" fmla="*/ 7356878 w 7467600"/>
              <a:gd name="connsiteY82" fmla="*/ 5981332 h 6858000"/>
              <a:gd name="connsiteX83" fmla="*/ 7467600 w 7467600"/>
              <a:gd name="connsiteY83" fmla="*/ 6117703 h 6858000"/>
              <a:gd name="connsiteX84" fmla="*/ 7467600 w 7467600"/>
              <a:gd name="connsiteY84" fmla="*/ 6163634 h 6858000"/>
              <a:gd name="connsiteX85" fmla="*/ 7403637 w 7467600"/>
              <a:gd name="connsiteY85" fmla="*/ 6083957 h 6858000"/>
              <a:gd name="connsiteX86" fmla="*/ 7254615 w 7467600"/>
              <a:gd name="connsiteY86" fmla="*/ 5911918 h 6858000"/>
              <a:gd name="connsiteX87" fmla="*/ 7312589 w 7467600"/>
              <a:gd name="connsiteY87" fmla="*/ 5982309 h 6858000"/>
              <a:gd name="connsiteX88" fmla="*/ 7448321 w 7467600"/>
              <a:gd name="connsiteY88" fmla="*/ 6190991 h 6858000"/>
              <a:gd name="connsiteX89" fmla="*/ 7467600 w 7467600"/>
              <a:gd name="connsiteY89" fmla="*/ 6221686 h 6858000"/>
              <a:gd name="connsiteX90" fmla="*/ 7467600 w 7467600"/>
              <a:gd name="connsiteY90" fmla="*/ 6334256 h 6858000"/>
              <a:gd name="connsiteX91" fmla="*/ 7454976 w 7467600"/>
              <a:gd name="connsiteY91" fmla="*/ 6318297 h 6858000"/>
              <a:gd name="connsiteX92" fmla="*/ 7042773 w 7467600"/>
              <a:gd name="connsiteY92" fmla="*/ 5734011 h 6858000"/>
              <a:gd name="connsiteX93" fmla="*/ 1456157 w 7467600"/>
              <a:gd name="connsiteY93" fmla="*/ 5371404 h 6858000"/>
              <a:gd name="connsiteX94" fmla="*/ 1244432 w 7467600"/>
              <a:gd name="connsiteY94" fmla="*/ 5385601 h 6858000"/>
              <a:gd name="connsiteX95" fmla="*/ 973990 w 7467600"/>
              <a:gd name="connsiteY95" fmla="*/ 5424940 h 6858000"/>
              <a:gd name="connsiteX96" fmla="*/ 1103809 w 7467600"/>
              <a:gd name="connsiteY96" fmla="*/ 5433720 h 6858000"/>
              <a:gd name="connsiteX97" fmla="*/ 1123454 w 7467600"/>
              <a:gd name="connsiteY97" fmla="*/ 5435727 h 6858000"/>
              <a:gd name="connsiteX98" fmla="*/ 1737017 w 7467600"/>
              <a:gd name="connsiteY98" fmla="*/ 5452183 h 6858000"/>
              <a:gd name="connsiteX99" fmla="*/ 1824397 w 7467600"/>
              <a:gd name="connsiteY99" fmla="*/ 5447757 h 6858000"/>
              <a:gd name="connsiteX100" fmla="*/ 2070059 w 7467600"/>
              <a:gd name="connsiteY100" fmla="*/ 5441660 h 6858000"/>
              <a:gd name="connsiteX101" fmla="*/ 1456157 w 7467600"/>
              <a:gd name="connsiteY101" fmla="*/ 5371404 h 6858000"/>
              <a:gd name="connsiteX102" fmla="*/ 4988186 w 7467600"/>
              <a:gd name="connsiteY102" fmla="*/ 5216467 h 6858000"/>
              <a:gd name="connsiteX103" fmla="*/ 4777334 w 7467600"/>
              <a:gd name="connsiteY103" fmla="*/ 5406072 h 6858000"/>
              <a:gd name="connsiteX104" fmla="*/ 4718341 w 7467600"/>
              <a:gd name="connsiteY104" fmla="*/ 5468043 h 6858000"/>
              <a:gd name="connsiteX105" fmla="*/ 4604655 w 7467600"/>
              <a:gd name="connsiteY105" fmla="*/ 5583434 h 6858000"/>
              <a:gd name="connsiteX106" fmla="*/ 4565074 w 7467600"/>
              <a:gd name="connsiteY106" fmla="*/ 5618550 h 6858000"/>
              <a:gd name="connsiteX107" fmla="*/ 4988186 w 7467600"/>
              <a:gd name="connsiteY107" fmla="*/ 5216467 h 6858000"/>
              <a:gd name="connsiteX108" fmla="*/ 4978032 w 7467600"/>
              <a:gd name="connsiteY108" fmla="*/ 5183809 h 6858000"/>
              <a:gd name="connsiteX109" fmla="*/ 4463413 w 7467600"/>
              <a:gd name="connsiteY109" fmla="*/ 5615162 h 6858000"/>
              <a:gd name="connsiteX110" fmla="*/ 4358134 w 7467600"/>
              <a:gd name="connsiteY110" fmla="*/ 5742791 h 6858000"/>
              <a:gd name="connsiteX111" fmla="*/ 4376219 w 7467600"/>
              <a:gd name="connsiteY111" fmla="*/ 5729027 h 6858000"/>
              <a:gd name="connsiteX112" fmla="*/ 4582340 w 7467600"/>
              <a:gd name="connsiteY112" fmla="*/ 5561037 h 6858000"/>
              <a:gd name="connsiteX113" fmla="*/ 4694684 w 7467600"/>
              <a:gd name="connsiteY113" fmla="*/ 5447098 h 6858000"/>
              <a:gd name="connsiteX114" fmla="*/ 4754123 w 7467600"/>
              <a:gd name="connsiteY114" fmla="*/ 5384643 h 6858000"/>
              <a:gd name="connsiteX115" fmla="*/ 4978032 w 7467600"/>
              <a:gd name="connsiteY115" fmla="*/ 5183809 h 6858000"/>
              <a:gd name="connsiteX116" fmla="*/ 1903353 w 7467600"/>
              <a:gd name="connsiteY116" fmla="*/ 5044827 h 6858000"/>
              <a:gd name="connsiteX117" fmla="*/ 1936931 w 7467600"/>
              <a:gd name="connsiteY117" fmla="*/ 5093954 h 6858000"/>
              <a:gd name="connsiteX118" fmla="*/ 2195868 w 7467600"/>
              <a:gd name="connsiteY118" fmla="*/ 5396574 h 6858000"/>
              <a:gd name="connsiteX119" fmla="*/ 2088852 w 7467600"/>
              <a:gd name="connsiteY119" fmla="*/ 5166123 h 6858000"/>
              <a:gd name="connsiteX120" fmla="*/ 1958241 w 7467600"/>
              <a:gd name="connsiteY120" fmla="*/ 5067955 h 6858000"/>
              <a:gd name="connsiteX121" fmla="*/ 1903353 w 7467600"/>
              <a:gd name="connsiteY121" fmla="*/ 5044827 h 6858000"/>
              <a:gd name="connsiteX122" fmla="*/ 1979378 w 7467600"/>
              <a:gd name="connsiteY122" fmla="*/ 4769504 h 6858000"/>
              <a:gd name="connsiteX123" fmla="*/ 2882120 w 7467600"/>
              <a:gd name="connsiteY123" fmla="*/ 5064547 h 6858000"/>
              <a:gd name="connsiteX124" fmla="*/ 2793103 w 7467600"/>
              <a:gd name="connsiteY124" fmla="*/ 5039699 h 6858000"/>
              <a:gd name="connsiteX125" fmla="*/ 2770041 w 7467600"/>
              <a:gd name="connsiteY125" fmla="*/ 5033634 h 6858000"/>
              <a:gd name="connsiteX126" fmla="*/ 1979378 w 7467600"/>
              <a:gd name="connsiteY126" fmla="*/ 4769504 h 6858000"/>
              <a:gd name="connsiteX127" fmla="*/ 1927410 w 7467600"/>
              <a:gd name="connsiteY127" fmla="*/ 4716164 h 6858000"/>
              <a:gd name="connsiteX128" fmla="*/ 1959587 w 7467600"/>
              <a:gd name="connsiteY128" fmla="*/ 4728849 h 6858000"/>
              <a:gd name="connsiteX129" fmla="*/ 2777707 w 7467600"/>
              <a:gd name="connsiteY129" fmla="*/ 5003991 h 6858000"/>
              <a:gd name="connsiteX130" fmla="*/ 2800768 w 7467600"/>
              <a:gd name="connsiteY130" fmla="*/ 5010056 h 6858000"/>
              <a:gd name="connsiteX131" fmla="*/ 2879408 w 7467600"/>
              <a:gd name="connsiteY131" fmla="*/ 5031590 h 6858000"/>
              <a:gd name="connsiteX132" fmla="*/ 2862295 w 7467600"/>
              <a:gd name="connsiteY132" fmla="*/ 5022958 h 6858000"/>
              <a:gd name="connsiteX133" fmla="*/ 2813343 w 7467600"/>
              <a:gd name="connsiteY133" fmla="*/ 4998369 h 6858000"/>
              <a:gd name="connsiteX134" fmla="*/ 2646245 w 7467600"/>
              <a:gd name="connsiteY134" fmla="*/ 4930999 h 6858000"/>
              <a:gd name="connsiteX135" fmla="*/ 1999243 w 7467600"/>
              <a:gd name="connsiteY135" fmla="*/ 4730524 h 6858000"/>
              <a:gd name="connsiteX136" fmla="*/ 1979527 w 7467600"/>
              <a:gd name="connsiteY136" fmla="*/ 4726651 h 6858000"/>
              <a:gd name="connsiteX137" fmla="*/ 1927410 w 7467600"/>
              <a:gd name="connsiteY137" fmla="*/ 4716164 h 6858000"/>
              <a:gd name="connsiteX138" fmla="*/ 1997014 w 7467600"/>
              <a:gd name="connsiteY138" fmla="*/ 4698007 h 6858000"/>
              <a:gd name="connsiteX139" fmla="*/ 2005458 w 7467600"/>
              <a:gd name="connsiteY139" fmla="*/ 4699540 h 6858000"/>
              <a:gd name="connsiteX140" fmla="*/ 2657186 w 7467600"/>
              <a:gd name="connsiteY140" fmla="*/ 4901687 h 6858000"/>
              <a:gd name="connsiteX141" fmla="*/ 2826662 w 7467600"/>
              <a:gd name="connsiteY141" fmla="*/ 4970362 h 6858000"/>
              <a:gd name="connsiteX142" fmla="*/ 2876100 w 7467600"/>
              <a:gd name="connsiteY142" fmla="*/ 4995397 h 6858000"/>
              <a:gd name="connsiteX143" fmla="*/ 3042600 w 7467600"/>
              <a:gd name="connsiteY143" fmla="*/ 5059532 h 6858000"/>
              <a:gd name="connsiteX144" fmla="*/ 1997014 w 7467600"/>
              <a:gd name="connsiteY144" fmla="*/ 4698007 h 6858000"/>
              <a:gd name="connsiteX145" fmla="*/ 2305292 w 7467600"/>
              <a:gd name="connsiteY145" fmla="*/ 4219492 h 6858000"/>
              <a:gd name="connsiteX146" fmla="*/ 3360922 w 7467600"/>
              <a:gd name="connsiteY146" fmla="*/ 4529373 h 6858000"/>
              <a:gd name="connsiteX147" fmla="*/ 3492420 w 7467600"/>
              <a:gd name="connsiteY147" fmla="*/ 4510145 h 6858000"/>
              <a:gd name="connsiteX148" fmla="*/ 3364086 w 7467600"/>
              <a:gd name="connsiteY148" fmla="*/ 4480340 h 6858000"/>
              <a:gd name="connsiteX149" fmla="*/ 3225818 w 7467600"/>
              <a:gd name="connsiteY149" fmla="*/ 4411822 h 6858000"/>
              <a:gd name="connsiteX150" fmla="*/ 3129696 w 7467600"/>
              <a:gd name="connsiteY150" fmla="*/ 4360704 h 6858000"/>
              <a:gd name="connsiteX151" fmla="*/ 2814545 w 7467600"/>
              <a:gd name="connsiteY151" fmla="*/ 4282955 h 6858000"/>
              <a:gd name="connsiteX152" fmla="*/ 2305292 w 7467600"/>
              <a:gd name="connsiteY152" fmla="*/ 4219492 h 6858000"/>
              <a:gd name="connsiteX153" fmla="*/ 2626982 w 7467600"/>
              <a:gd name="connsiteY153" fmla="*/ 4206450 h 6858000"/>
              <a:gd name="connsiteX154" fmla="*/ 2490617 w 7467600"/>
              <a:gd name="connsiteY154" fmla="*/ 4206951 h 6858000"/>
              <a:gd name="connsiteX155" fmla="*/ 2819869 w 7467600"/>
              <a:gd name="connsiteY155" fmla="*/ 4252936 h 6858000"/>
              <a:gd name="connsiteX156" fmla="*/ 3143018 w 7467600"/>
              <a:gd name="connsiteY156" fmla="*/ 4332698 h 6858000"/>
              <a:gd name="connsiteX157" fmla="*/ 3241520 w 7467600"/>
              <a:gd name="connsiteY157" fmla="*/ 4385112 h 6858000"/>
              <a:gd name="connsiteX158" fmla="*/ 3374575 w 7467600"/>
              <a:gd name="connsiteY158" fmla="*/ 4451517 h 6858000"/>
              <a:gd name="connsiteX159" fmla="*/ 3505221 w 7467600"/>
              <a:gd name="connsiteY159" fmla="*/ 4480757 h 6858000"/>
              <a:gd name="connsiteX160" fmla="*/ 2626982 w 7467600"/>
              <a:gd name="connsiteY160" fmla="*/ 4206450 h 6858000"/>
              <a:gd name="connsiteX161" fmla="*/ 1310106 w 7467600"/>
              <a:gd name="connsiteY161" fmla="*/ 3943217 h 6858000"/>
              <a:gd name="connsiteX162" fmla="*/ 854994 w 7467600"/>
              <a:gd name="connsiteY162" fmla="*/ 4399136 h 6858000"/>
              <a:gd name="connsiteX163" fmla="*/ 742462 w 7467600"/>
              <a:gd name="connsiteY163" fmla="*/ 4594648 h 6858000"/>
              <a:gd name="connsiteX164" fmla="*/ 820602 w 7467600"/>
              <a:gd name="connsiteY164" fmla="*/ 4485915 h 6858000"/>
              <a:gd name="connsiteX165" fmla="*/ 878295 w 7467600"/>
              <a:gd name="connsiteY165" fmla="*/ 4403594 h 6858000"/>
              <a:gd name="connsiteX166" fmla="*/ 1240607 w 7467600"/>
              <a:gd name="connsiteY166" fmla="*/ 4010401 h 6858000"/>
              <a:gd name="connsiteX167" fmla="*/ 1310106 w 7467600"/>
              <a:gd name="connsiteY167" fmla="*/ 3943217 h 6858000"/>
              <a:gd name="connsiteX168" fmla="*/ 1423113 w 7467600"/>
              <a:gd name="connsiteY168" fmla="*/ 3874565 h 6858000"/>
              <a:gd name="connsiteX169" fmla="*/ 1260565 w 7467600"/>
              <a:gd name="connsiteY169" fmla="*/ 4031982 h 6858000"/>
              <a:gd name="connsiteX170" fmla="*/ 901900 w 7467600"/>
              <a:gd name="connsiteY170" fmla="*/ 4421236 h 6858000"/>
              <a:gd name="connsiteX171" fmla="*/ 845044 w 7467600"/>
              <a:gd name="connsiteY171" fmla="*/ 4502436 h 6858000"/>
              <a:gd name="connsiteX172" fmla="*/ 685926 w 7467600"/>
              <a:gd name="connsiteY172" fmla="*/ 4703069 h 6858000"/>
              <a:gd name="connsiteX173" fmla="*/ 684248 w 7467600"/>
              <a:gd name="connsiteY173" fmla="*/ 4706721 h 6858000"/>
              <a:gd name="connsiteX174" fmla="*/ 1423113 w 7467600"/>
              <a:gd name="connsiteY174" fmla="*/ 3874565 h 6858000"/>
              <a:gd name="connsiteX175" fmla="*/ 3316479 w 7467600"/>
              <a:gd name="connsiteY175" fmla="*/ 3872136 h 6858000"/>
              <a:gd name="connsiteX176" fmla="*/ 3546806 w 7467600"/>
              <a:gd name="connsiteY176" fmla="*/ 4356139 h 6858000"/>
              <a:gd name="connsiteX177" fmla="*/ 3364433 w 7467600"/>
              <a:gd name="connsiteY177" fmla="*/ 3953121 h 6858000"/>
              <a:gd name="connsiteX178" fmla="*/ 3316479 w 7467600"/>
              <a:gd name="connsiteY178" fmla="*/ 3872136 h 6858000"/>
              <a:gd name="connsiteX179" fmla="*/ 3291335 w 7467600"/>
              <a:gd name="connsiteY179" fmla="*/ 3767420 h 6858000"/>
              <a:gd name="connsiteX180" fmla="*/ 3390805 w 7467600"/>
              <a:gd name="connsiteY180" fmla="*/ 3937163 h 6858000"/>
              <a:gd name="connsiteX181" fmla="*/ 3579062 w 7467600"/>
              <a:gd name="connsiteY181" fmla="*/ 4359040 h 6858000"/>
              <a:gd name="connsiteX182" fmla="*/ 3467355 w 7467600"/>
              <a:gd name="connsiteY182" fmla="*/ 3988130 h 6858000"/>
              <a:gd name="connsiteX183" fmla="*/ 3310753 w 7467600"/>
              <a:gd name="connsiteY183" fmla="*/ 3787140 h 6858000"/>
              <a:gd name="connsiteX184" fmla="*/ 3291335 w 7467600"/>
              <a:gd name="connsiteY184" fmla="*/ 3767420 h 6858000"/>
              <a:gd name="connsiteX185" fmla="*/ 1635889 w 7467600"/>
              <a:gd name="connsiteY185" fmla="*/ 3709494 h 6858000"/>
              <a:gd name="connsiteX186" fmla="*/ 1634800 w 7467600"/>
              <a:gd name="connsiteY186" fmla="*/ 3731111 h 6858000"/>
              <a:gd name="connsiteX187" fmla="*/ 1635889 w 7467600"/>
              <a:gd name="connsiteY187" fmla="*/ 3709494 h 6858000"/>
              <a:gd name="connsiteX188" fmla="*/ 1510397 w 7467600"/>
              <a:gd name="connsiteY188" fmla="*/ 3684705 h 6858000"/>
              <a:gd name="connsiteX189" fmla="*/ 1146550 w 7467600"/>
              <a:gd name="connsiteY189" fmla="*/ 3802012 h 6858000"/>
              <a:gd name="connsiteX190" fmla="*/ 698834 w 7467600"/>
              <a:gd name="connsiteY190" fmla="*/ 3952272 h 6858000"/>
              <a:gd name="connsiteX191" fmla="*/ 34256 w 7467600"/>
              <a:gd name="connsiteY191" fmla="*/ 4347603 h 6858000"/>
              <a:gd name="connsiteX192" fmla="*/ 527241 w 7467600"/>
              <a:gd name="connsiteY192" fmla="*/ 4065078 h 6858000"/>
              <a:gd name="connsiteX193" fmla="*/ 1510397 w 7467600"/>
              <a:gd name="connsiteY193" fmla="*/ 3684705 h 6858000"/>
              <a:gd name="connsiteX194" fmla="*/ 1313114 w 7467600"/>
              <a:gd name="connsiteY194" fmla="*/ 3655216 h 6858000"/>
              <a:gd name="connsiteX195" fmla="*/ 1109304 w 7467600"/>
              <a:gd name="connsiteY195" fmla="*/ 3669030 h 6858000"/>
              <a:gd name="connsiteX196" fmla="*/ 8129 w 7467600"/>
              <a:gd name="connsiteY196" fmla="*/ 4330519 h 6858000"/>
              <a:gd name="connsiteX197" fmla="*/ 687572 w 7467600"/>
              <a:gd name="connsiteY197" fmla="*/ 3925629 h 6858000"/>
              <a:gd name="connsiteX198" fmla="*/ 1138365 w 7467600"/>
              <a:gd name="connsiteY198" fmla="*/ 3774515 h 6858000"/>
              <a:gd name="connsiteX199" fmla="*/ 1505579 w 7467600"/>
              <a:gd name="connsiteY199" fmla="*/ 3655526 h 6858000"/>
              <a:gd name="connsiteX200" fmla="*/ 1313114 w 7467600"/>
              <a:gd name="connsiteY200" fmla="*/ 3655216 h 6858000"/>
              <a:gd name="connsiteX201" fmla="*/ 3655073 w 7467600"/>
              <a:gd name="connsiteY201" fmla="*/ 3650884 h 6858000"/>
              <a:gd name="connsiteX202" fmla="*/ 3989938 w 7467600"/>
              <a:gd name="connsiteY202" fmla="*/ 3991685 h 6858000"/>
              <a:gd name="connsiteX203" fmla="*/ 4393907 w 7467600"/>
              <a:gd name="connsiteY203" fmla="*/ 4261258 h 6858000"/>
              <a:gd name="connsiteX204" fmla="*/ 4648051 w 7467600"/>
              <a:gd name="connsiteY204" fmla="*/ 4374051 h 6858000"/>
              <a:gd name="connsiteX205" fmla="*/ 4383389 w 7467600"/>
              <a:gd name="connsiteY205" fmla="*/ 4184369 h 6858000"/>
              <a:gd name="connsiteX206" fmla="*/ 4165508 w 7467600"/>
              <a:gd name="connsiteY206" fmla="*/ 4035196 h 6858000"/>
              <a:gd name="connsiteX207" fmla="*/ 4068162 w 7467600"/>
              <a:gd name="connsiteY207" fmla="*/ 3953394 h 6858000"/>
              <a:gd name="connsiteX208" fmla="*/ 3981416 w 7467600"/>
              <a:gd name="connsiteY208" fmla="*/ 3880482 h 6858000"/>
              <a:gd name="connsiteX209" fmla="*/ 3800147 w 7467600"/>
              <a:gd name="connsiteY209" fmla="*/ 3749872 h 6858000"/>
              <a:gd name="connsiteX210" fmla="*/ 3655073 w 7467600"/>
              <a:gd name="connsiteY210" fmla="*/ 3650884 h 6858000"/>
              <a:gd name="connsiteX211" fmla="*/ 3670252 w 7467600"/>
              <a:gd name="connsiteY211" fmla="*/ 3622798 h 6858000"/>
              <a:gd name="connsiteX212" fmla="*/ 3817258 w 7467600"/>
              <a:gd name="connsiteY212" fmla="*/ 3723577 h 6858000"/>
              <a:gd name="connsiteX213" fmla="*/ 4000461 w 7467600"/>
              <a:gd name="connsiteY213" fmla="*/ 3855966 h 6858000"/>
              <a:gd name="connsiteX214" fmla="*/ 4088180 w 7467600"/>
              <a:gd name="connsiteY214" fmla="*/ 3929774 h 6858000"/>
              <a:gd name="connsiteX215" fmla="*/ 4184555 w 7467600"/>
              <a:gd name="connsiteY215" fmla="*/ 4010683 h 6858000"/>
              <a:gd name="connsiteX216" fmla="*/ 4399563 w 7467600"/>
              <a:gd name="connsiteY216" fmla="*/ 4158106 h 6858000"/>
              <a:gd name="connsiteX217" fmla="*/ 4684469 w 7467600"/>
              <a:gd name="connsiteY217" fmla="*/ 4364680 h 6858000"/>
              <a:gd name="connsiteX218" fmla="*/ 4690271 w 7467600"/>
              <a:gd name="connsiteY218" fmla="*/ 4370034 h 6858000"/>
              <a:gd name="connsiteX219" fmla="*/ 4136093 w 7467600"/>
              <a:gd name="connsiteY219" fmla="*/ 3858466 h 6858000"/>
              <a:gd name="connsiteX220" fmla="*/ 3670252 w 7467600"/>
              <a:gd name="connsiteY220" fmla="*/ 3622798 h 6858000"/>
              <a:gd name="connsiteX221" fmla="*/ 4440129 w 7467600"/>
              <a:gd name="connsiteY221" fmla="*/ 3448571 h 6858000"/>
              <a:gd name="connsiteX222" fmla="*/ 4856525 w 7467600"/>
              <a:gd name="connsiteY222" fmla="*/ 3915351 h 6858000"/>
              <a:gd name="connsiteX223" fmla="*/ 5059055 w 7467600"/>
              <a:gd name="connsiteY223" fmla="*/ 4108918 h 6858000"/>
              <a:gd name="connsiteX224" fmla="*/ 5290070 w 7467600"/>
              <a:gd name="connsiteY224" fmla="*/ 4263619 h 6858000"/>
              <a:gd name="connsiteX225" fmla="*/ 4834991 w 7467600"/>
              <a:gd name="connsiteY225" fmla="*/ 3830985 h 6858000"/>
              <a:gd name="connsiteX226" fmla="*/ 4440129 w 7467600"/>
              <a:gd name="connsiteY226" fmla="*/ 3448571 h 6858000"/>
              <a:gd name="connsiteX227" fmla="*/ 4441737 w 7467600"/>
              <a:gd name="connsiteY227" fmla="*/ 3399734 h 6858000"/>
              <a:gd name="connsiteX228" fmla="*/ 4431236 w 7467600"/>
              <a:gd name="connsiteY228" fmla="*/ 3400954 h 6858000"/>
              <a:gd name="connsiteX229" fmla="*/ 4557150 w 7467600"/>
              <a:gd name="connsiteY229" fmla="*/ 3510023 h 6858000"/>
              <a:gd name="connsiteX230" fmla="*/ 4856936 w 7467600"/>
              <a:gd name="connsiteY230" fmla="*/ 3809146 h 6858000"/>
              <a:gd name="connsiteX231" fmla="*/ 5111996 w 7467600"/>
              <a:gd name="connsiteY231" fmla="*/ 4065759 h 6858000"/>
              <a:gd name="connsiteX232" fmla="*/ 5388878 w 7467600"/>
              <a:gd name="connsiteY232" fmla="*/ 4300185 h 6858000"/>
              <a:gd name="connsiteX233" fmla="*/ 5425556 w 7467600"/>
              <a:gd name="connsiteY233" fmla="*/ 4308967 h 6858000"/>
              <a:gd name="connsiteX234" fmla="*/ 4943646 w 7467600"/>
              <a:gd name="connsiteY234" fmla="*/ 3822916 h 6858000"/>
              <a:gd name="connsiteX235" fmla="*/ 4594837 w 7467600"/>
              <a:gd name="connsiteY235" fmla="*/ 3532274 h 6858000"/>
              <a:gd name="connsiteX236" fmla="*/ 4441737 w 7467600"/>
              <a:gd name="connsiteY236" fmla="*/ 3399734 h 6858000"/>
              <a:gd name="connsiteX237" fmla="*/ 5425834 w 7467600"/>
              <a:gd name="connsiteY237" fmla="*/ 3162785 h 6858000"/>
              <a:gd name="connsiteX238" fmla="*/ 5401644 w 7467600"/>
              <a:gd name="connsiteY238" fmla="*/ 3617847 h 6858000"/>
              <a:gd name="connsiteX239" fmla="*/ 5467256 w 7467600"/>
              <a:gd name="connsiteY239" fmla="*/ 4175494 h 6858000"/>
              <a:gd name="connsiteX240" fmla="*/ 5448069 w 7467600"/>
              <a:gd name="connsiteY240" fmla="*/ 3567554 h 6858000"/>
              <a:gd name="connsiteX241" fmla="*/ 5425834 w 7467600"/>
              <a:gd name="connsiteY241" fmla="*/ 3162785 h 6858000"/>
              <a:gd name="connsiteX242" fmla="*/ 1318687 w 7467600"/>
              <a:gd name="connsiteY242" fmla="*/ 3113840 h 6858000"/>
              <a:gd name="connsiteX243" fmla="*/ 1066793 w 7467600"/>
              <a:gd name="connsiteY243" fmla="*/ 3212171 h 6858000"/>
              <a:gd name="connsiteX244" fmla="*/ 993319 w 7467600"/>
              <a:gd name="connsiteY244" fmla="*/ 3247648 h 6858000"/>
              <a:gd name="connsiteX245" fmla="*/ 853081 w 7467600"/>
              <a:gd name="connsiteY245" fmla="*/ 3312410 h 6858000"/>
              <a:gd name="connsiteX246" fmla="*/ 805957 w 7467600"/>
              <a:gd name="connsiteY246" fmla="*/ 3330443 h 6858000"/>
              <a:gd name="connsiteX247" fmla="*/ 1318687 w 7467600"/>
              <a:gd name="connsiteY247" fmla="*/ 3113840 h 6858000"/>
              <a:gd name="connsiteX248" fmla="*/ 5453702 w 7467600"/>
              <a:gd name="connsiteY248" fmla="*/ 3090882 h 6858000"/>
              <a:gd name="connsiteX249" fmla="*/ 5480135 w 7467600"/>
              <a:gd name="connsiteY249" fmla="*/ 3565802 h 6858000"/>
              <a:gd name="connsiteX250" fmla="*/ 5499023 w 7467600"/>
              <a:gd name="connsiteY250" fmla="*/ 4166310 h 6858000"/>
              <a:gd name="connsiteX251" fmla="*/ 5547022 w 7467600"/>
              <a:gd name="connsiteY251" fmla="*/ 3607838 h 6858000"/>
              <a:gd name="connsiteX252" fmla="*/ 5515964 w 7467600"/>
              <a:gd name="connsiteY252" fmla="*/ 3378541 h 6858000"/>
              <a:gd name="connsiteX253" fmla="*/ 5453702 w 7467600"/>
              <a:gd name="connsiteY253" fmla="*/ 3090882 h 6858000"/>
              <a:gd name="connsiteX254" fmla="*/ 1238695 w 7467600"/>
              <a:gd name="connsiteY254" fmla="*/ 3076820 h 6858000"/>
              <a:gd name="connsiteX255" fmla="*/ 716371 w 7467600"/>
              <a:gd name="connsiteY255" fmla="*/ 3293249 h 6858000"/>
              <a:gd name="connsiteX256" fmla="*/ 579522 w 7467600"/>
              <a:gd name="connsiteY256" fmla="*/ 3371759 h 6858000"/>
              <a:gd name="connsiteX257" fmla="*/ 600288 w 7467600"/>
              <a:gd name="connsiteY257" fmla="*/ 3365555 h 6858000"/>
              <a:gd name="connsiteX258" fmla="*/ 840692 w 7467600"/>
              <a:gd name="connsiteY258" fmla="*/ 3284921 h 6858000"/>
              <a:gd name="connsiteX259" fmla="*/ 979248 w 7467600"/>
              <a:gd name="connsiteY259" fmla="*/ 3221003 h 6858000"/>
              <a:gd name="connsiteX260" fmla="*/ 1053282 w 7467600"/>
              <a:gd name="connsiteY260" fmla="*/ 3185247 h 6858000"/>
              <a:gd name="connsiteX261" fmla="*/ 1320603 w 7467600"/>
              <a:gd name="connsiteY261" fmla="*/ 3081281 h 6858000"/>
              <a:gd name="connsiteX262" fmla="*/ 1238695 w 7467600"/>
              <a:gd name="connsiteY262" fmla="*/ 3076820 h 6858000"/>
              <a:gd name="connsiteX263" fmla="*/ 5425627 w 7467600"/>
              <a:gd name="connsiteY263" fmla="*/ 2954192 h 6858000"/>
              <a:gd name="connsiteX264" fmla="*/ 5470770 w 7467600"/>
              <a:gd name="connsiteY264" fmla="*/ 3005435 h 6858000"/>
              <a:gd name="connsiteX265" fmla="*/ 5519779 w 7467600"/>
              <a:gd name="connsiteY265" fmla="*/ 4359223 h 6858000"/>
              <a:gd name="connsiteX266" fmla="*/ 5520293 w 7467600"/>
              <a:gd name="connsiteY266" fmla="*/ 4360602 h 6858000"/>
              <a:gd name="connsiteX267" fmla="*/ 5767221 w 7467600"/>
              <a:gd name="connsiteY267" fmla="*/ 4665564 h 6858000"/>
              <a:gd name="connsiteX268" fmla="*/ 6937169 w 7467600"/>
              <a:gd name="connsiteY268" fmla="*/ 4815941 h 6858000"/>
              <a:gd name="connsiteX269" fmla="*/ 6953922 w 7467600"/>
              <a:gd name="connsiteY269" fmla="*/ 4890068 h 6858000"/>
              <a:gd name="connsiteX270" fmla="*/ 6071359 w 7467600"/>
              <a:gd name="connsiteY270" fmla="*/ 4770770 h 6858000"/>
              <a:gd name="connsiteX271" fmla="*/ 6038839 w 7467600"/>
              <a:gd name="connsiteY271" fmla="*/ 4764474 h 6858000"/>
              <a:gd name="connsiteX272" fmla="*/ 6038706 w 7467600"/>
              <a:gd name="connsiteY272" fmla="*/ 4763847 h 6858000"/>
              <a:gd name="connsiteX273" fmla="*/ 6037784 w 7467600"/>
              <a:gd name="connsiteY273" fmla="*/ 4764270 h 6858000"/>
              <a:gd name="connsiteX274" fmla="*/ 6038839 w 7467600"/>
              <a:gd name="connsiteY274" fmla="*/ 4764474 h 6858000"/>
              <a:gd name="connsiteX275" fmla="*/ 6040338 w 7467600"/>
              <a:gd name="connsiteY275" fmla="*/ 4771418 h 6858000"/>
              <a:gd name="connsiteX276" fmla="*/ 6024488 w 7467600"/>
              <a:gd name="connsiteY276" fmla="*/ 4809903 h 6858000"/>
              <a:gd name="connsiteX277" fmla="*/ 5599771 w 7467600"/>
              <a:gd name="connsiteY277" fmla="*/ 5509652 h 6858000"/>
              <a:gd name="connsiteX278" fmla="*/ 5548843 w 7467600"/>
              <a:gd name="connsiteY278" fmla="*/ 5563845 h 6858000"/>
              <a:gd name="connsiteX279" fmla="*/ 5940952 w 7467600"/>
              <a:gd name="connsiteY279" fmla="*/ 6250028 h 6858000"/>
              <a:gd name="connsiteX280" fmla="*/ 6043441 w 7467600"/>
              <a:gd name="connsiteY280" fmla="*/ 6665847 h 6858000"/>
              <a:gd name="connsiteX281" fmla="*/ 6093432 w 7467600"/>
              <a:gd name="connsiteY281" fmla="*/ 6858000 h 6858000"/>
              <a:gd name="connsiteX282" fmla="*/ 6034344 w 7467600"/>
              <a:gd name="connsiteY282" fmla="*/ 6858000 h 6858000"/>
              <a:gd name="connsiteX283" fmla="*/ 6026679 w 7467600"/>
              <a:gd name="connsiteY283" fmla="*/ 6836959 h 6858000"/>
              <a:gd name="connsiteX284" fmla="*/ 5800441 w 7467600"/>
              <a:gd name="connsiteY284" fmla="*/ 6335286 h 6858000"/>
              <a:gd name="connsiteX285" fmla="*/ 5526562 w 7467600"/>
              <a:gd name="connsiteY285" fmla="*/ 5705388 h 6858000"/>
              <a:gd name="connsiteX286" fmla="*/ 5519640 w 7467600"/>
              <a:gd name="connsiteY286" fmla="*/ 5683774 h 6858000"/>
              <a:gd name="connsiteX287" fmla="*/ 5844559 w 7467600"/>
              <a:gd name="connsiteY287" fmla="*/ 6553349 h 6858000"/>
              <a:gd name="connsiteX288" fmla="*/ 5975994 w 7467600"/>
              <a:gd name="connsiteY288" fmla="*/ 6858000 h 6858000"/>
              <a:gd name="connsiteX289" fmla="*/ 5898547 w 7467600"/>
              <a:gd name="connsiteY289" fmla="*/ 6858000 h 6858000"/>
              <a:gd name="connsiteX290" fmla="*/ 5682041 w 7467600"/>
              <a:gd name="connsiteY290" fmla="*/ 6355860 h 6858000"/>
              <a:gd name="connsiteX291" fmla="*/ 5461758 w 7467600"/>
              <a:gd name="connsiteY291" fmla="*/ 5820220 h 6858000"/>
              <a:gd name="connsiteX292" fmla="*/ 5237282 w 7467600"/>
              <a:gd name="connsiteY292" fmla="*/ 6579086 h 6858000"/>
              <a:gd name="connsiteX293" fmla="*/ 5115009 w 7467600"/>
              <a:gd name="connsiteY293" fmla="*/ 6858000 h 6858000"/>
              <a:gd name="connsiteX294" fmla="*/ 5028074 w 7467600"/>
              <a:gd name="connsiteY294" fmla="*/ 6858000 h 6858000"/>
              <a:gd name="connsiteX295" fmla="*/ 5079508 w 7467600"/>
              <a:gd name="connsiteY295" fmla="*/ 6749074 h 6858000"/>
              <a:gd name="connsiteX296" fmla="*/ 5371846 w 7467600"/>
              <a:gd name="connsiteY296" fmla="*/ 5924413 h 6858000"/>
              <a:gd name="connsiteX297" fmla="*/ 5270512 w 7467600"/>
              <a:gd name="connsiteY297" fmla="*/ 6138975 h 6858000"/>
              <a:gd name="connsiteX298" fmla="*/ 5062409 w 7467600"/>
              <a:gd name="connsiteY298" fmla="*/ 6653544 h 6858000"/>
              <a:gd name="connsiteX299" fmla="*/ 5036628 w 7467600"/>
              <a:gd name="connsiteY299" fmla="*/ 6754247 h 6858000"/>
              <a:gd name="connsiteX300" fmla="*/ 5009112 w 7467600"/>
              <a:gd name="connsiteY300" fmla="*/ 6858000 h 6858000"/>
              <a:gd name="connsiteX301" fmla="*/ 4976679 w 7467600"/>
              <a:gd name="connsiteY301" fmla="*/ 6858000 h 6858000"/>
              <a:gd name="connsiteX302" fmla="*/ 5006537 w 7467600"/>
              <a:gd name="connsiteY302" fmla="*/ 6747068 h 6858000"/>
              <a:gd name="connsiteX303" fmla="*/ 5032723 w 7467600"/>
              <a:gd name="connsiteY303" fmla="*/ 6644957 h 6858000"/>
              <a:gd name="connsiteX304" fmla="*/ 5242949 w 7467600"/>
              <a:gd name="connsiteY304" fmla="*/ 6125175 h 6858000"/>
              <a:gd name="connsiteX305" fmla="*/ 5286321 w 7467600"/>
              <a:gd name="connsiteY305" fmla="*/ 6033555 h 6858000"/>
              <a:gd name="connsiteX306" fmla="*/ 5008210 w 7467600"/>
              <a:gd name="connsiteY306" fmla="*/ 6649194 h 6858000"/>
              <a:gd name="connsiteX307" fmla="*/ 4986321 w 7467600"/>
              <a:gd name="connsiteY307" fmla="*/ 6765687 h 6858000"/>
              <a:gd name="connsiteX308" fmla="*/ 4973474 w 7467600"/>
              <a:gd name="connsiteY308" fmla="*/ 6858000 h 6858000"/>
              <a:gd name="connsiteX309" fmla="*/ 4907178 w 7467600"/>
              <a:gd name="connsiteY309" fmla="*/ 6858000 h 6858000"/>
              <a:gd name="connsiteX310" fmla="*/ 4910810 w 7467600"/>
              <a:gd name="connsiteY310" fmla="*/ 6829660 h 6858000"/>
              <a:gd name="connsiteX311" fmla="*/ 4987461 w 7467600"/>
              <a:gd name="connsiteY311" fmla="*/ 6432994 h 6858000"/>
              <a:gd name="connsiteX312" fmla="*/ 5179262 w 7467600"/>
              <a:gd name="connsiteY312" fmla="*/ 6035044 h 6858000"/>
              <a:gd name="connsiteX313" fmla="*/ 4689678 w 7467600"/>
              <a:gd name="connsiteY313" fmla="*/ 6440241 h 6858000"/>
              <a:gd name="connsiteX314" fmla="*/ 4477543 w 7467600"/>
              <a:gd name="connsiteY314" fmla="*/ 6674836 h 6858000"/>
              <a:gd name="connsiteX315" fmla="*/ 4329957 w 7467600"/>
              <a:gd name="connsiteY315" fmla="*/ 6858000 h 6858000"/>
              <a:gd name="connsiteX316" fmla="*/ 4218595 w 7467600"/>
              <a:gd name="connsiteY316" fmla="*/ 6858000 h 6858000"/>
              <a:gd name="connsiteX317" fmla="*/ 4368888 w 7467600"/>
              <a:gd name="connsiteY317" fmla="*/ 6668412 h 6858000"/>
              <a:gd name="connsiteX318" fmla="*/ 4563091 w 7467600"/>
              <a:gd name="connsiteY318" fmla="*/ 6442508 h 6858000"/>
              <a:gd name="connsiteX319" fmla="*/ 5387324 w 7467600"/>
              <a:gd name="connsiteY319" fmla="*/ 5705830 h 6858000"/>
              <a:gd name="connsiteX320" fmla="*/ 5073620 w 7467600"/>
              <a:gd name="connsiteY320" fmla="*/ 5955437 h 6858000"/>
              <a:gd name="connsiteX321" fmla="*/ 4689789 w 7467600"/>
              <a:gd name="connsiteY321" fmla="*/ 6268382 h 6858000"/>
              <a:gd name="connsiteX322" fmla="*/ 4418722 w 7467600"/>
              <a:gd name="connsiteY322" fmla="*/ 6570886 h 6858000"/>
              <a:gd name="connsiteX323" fmla="*/ 4214944 w 7467600"/>
              <a:gd name="connsiteY323" fmla="*/ 6858000 h 6858000"/>
              <a:gd name="connsiteX324" fmla="*/ 4177898 w 7467600"/>
              <a:gd name="connsiteY324" fmla="*/ 6858000 h 6858000"/>
              <a:gd name="connsiteX325" fmla="*/ 4391597 w 7467600"/>
              <a:gd name="connsiteY325" fmla="*/ 6556370 h 6858000"/>
              <a:gd name="connsiteX326" fmla="*/ 4668889 w 7467600"/>
              <a:gd name="connsiteY326" fmla="*/ 6246399 h 6858000"/>
              <a:gd name="connsiteX327" fmla="*/ 5055427 w 7467600"/>
              <a:gd name="connsiteY327" fmla="*/ 5931476 h 6858000"/>
              <a:gd name="connsiteX328" fmla="*/ 5371814 w 7467600"/>
              <a:gd name="connsiteY328" fmla="*/ 5678975 h 6858000"/>
              <a:gd name="connsiteX329" fmla="*/ 4987918 w 7467600"/>
              <a:gd name="connsiteY329" fmla="*/ 5838701 h 6858000"/>
              <a:gd name="connsiteX330" fmla="*/ 4317146 w 7467600"/>
              <a:gd name="connsiteY330" fmla="*/ 6587716 h 6858000"/>
              <a:gd name="connsiteX331" fmla="*/ 4171627 w 7467600"/>
              <a:gd name="connsiteY331" fmla="*/ 6858000 h 6858000"/>
              <a:gd name="connsiteX332" fmla="*/ 4081585 w 7467600"/>
              <a:gd name="connsiteY332" fmla="*/ 6858000 h 6858000"/>
              <a:gd name="connsiteX333" fmla="*/ 4238603 w 7467600"/>
              <a:gd name="connsiteY333" fmla="*/ 6559341 h 6858000"/>
              <a:gd name="connsiteX334" fmla="*/ 4778333 w 7467600"/>
              <a:gd name="connsiteY334" fmla="*/ 5873626 h 6858000"/>
              <a:gd name="connsiteX335" fmla="*/ 5414185 w 7467600"/>
              <a:gd name="connsiteY335" fmla="*/ 5573882 h 6858000"/>
              <a:gd name="connsiteX336" fmla="*/ 5959648 w 7467600"/>
              <a:gd name="connsiteY336" fmla="*/ 4760797 h 6858000"/>
              <a:gd name="connsiteX337" fmla="*/ 5355019 w 7467600"/>
              <a:gd name="connsiteY337" fmla="*/ 4734672 h 6858000"/>
              <a:gd name="connsiteX338" fmla="*/ 5083565 w 7467600"/>
              <a:gd name="connsiteY338" fmla="*/ 5179121 h 6858000"/>
              <a:gd name="connsiteX339" fmla="*/ 4713577 w 7467600"/>
              <a:gd name="connsiteY339" fmla="*/ 5616803 h 6858000"/>
              <a:gd name="connsiteX340" fmla="*/ 3989559 w 7467600"/>
              <a:gd name="connsiteY340" fmla="*/ 6145945 h 6858000"/>
              <a:gd name="connsiteX341" fmla="*/ 3939824 w 7467600"/>
              <a:gd name="connsiteY341" fmla="*/ 6066900 h 6858000"/>
              <a:gd name="connsiteX342" fmla="*/ 4584537 w 7467600"/>
              <a:gd name="connsiteY342" fmla="*/ 5324826 h 6858000"/>
              <a:gd name="connsiteX343" fmla="*/ 5037105 w 7467600"/>
              <a:gd name="connsiteY343" fmla="*/ 5088765 h 6858000"/>
              <a:gd name="connsiteX344" fmla="*/ 5039930 w 7467600"/>
              <a:gd name="connsiteY344" fmla="*/ 5089585 h 6858000"/>
              <a:gd name="connsiteX345" fmla="*/ 5263764 w 7467600"/>
              <a:gd name="connsiteY345" fmla="*/ 4735525 h 6858000"/>
              <a:gd name="connsiteX346" fmla="*/ 4086300 w 7467600"/>
              <a:gd name="connsiteY346" fmla="*/ 4884599 h 6858000"/>
              <a:gd name="connsiteX347" fmla="*/ 4085485 w 7467600"/>
              <a:gd name="connsiteY347" fmla="*/ 4899070 h 6858000"/>
              <a:gd name="connsiteX348" fmla="*/ 3871915 w 7467600"/>
              <a:gd name="connsiteY348" fmla="*/ 5253645 h 6858000"/>
              <a:gd name="connsiteX349" fmla="*/ 3799374 w 7467600"/>
              <a:gd name="connsiteY349" fmla="*/ 5466127 h 6858000"/>
              <a:gd name="connsiteX350" fmla="*/ 3498850 w 7467600"/>
              <a:gd name="connsiteY350" fmla="*/ 6661888 h 6858000"/>
              <a:gd name="connsiteX351" fmla="*/ 3399216 w 7467600"/>
              <a:gd name="connsiteY351" fmla="*/ 6858000 h 6858000"/>
              <a:gd name="connsiteX352" fmla="*/ 3303688 w 7467600"/>
              <a:gd name="connsiteY352" fmla="*/ 6858000 h 6858000"/>
              <a:gd name="connsiteX353" fmla="*/ 3391774 w 7467600"/>
              <a:gd name="connsiteY353" fmla="*/ 6697181 h 6858000"/>
              <a:gd name="connsiteX354" fmla="*/ 3735540 w 7467600"/>
              <a:gd name="connsiteY354" fmla="*/ 5546923 h 6858000"/>
              <a:gd name="connsiteX355" fmla="*/ 3729438 w 7467600"/>
              <a:gd name="connsiteY355" fmla="*/ 5569058 h 6858000"/>
              <a:gd name="connsiteX356" fmla="*/ 3707782 w 7467600"/>
              <a:gd name="connsiteY356" fmla="*/ 5644908 h 6858000"/>
              <a:gd name="connsiteX357" fmla="*/ 3583827 w 7467600"/>
              <a:gd name="connsiteY357" fmla="*/ 6039215 h 6858000"/>
              <a:gd name="connsiteX358" fmla="*/ 3547861 w 7467600"/>
              <a:gd name="connsiteY358" fmla="*/ 6129609 h 6858000"/>
              <a:gd name="connsiteX359" fmla="*/ 3490905 w 7467600"/>
              <a:gd name="connsiteY359" fmla="*/ 6277660 h 6858000"/>
              <a:gd name="connsiteX360" fmla="*/ 3455859 w 7467600"/>
              <a:gd name="connsiteY360" fmla="*/ 6391301 h 6858000"/>
              <a:gd name="connsiteX361" fmla="*/ 3429112 w 7467600"/>
              <a:gd name="connsiteY361" fmla="*/ 6479469 h 6858000"/>
              <a:gd name="connsiteX362" fmla="*/ 3304862 w 7467600"/>
              <a:gd name="connsiteY362" fmla="*/ 6796476 h 6858000"/>
              <a:gd name="connsiteX363" fmla="*/ 3276071 w 7467600"/>
              <a:gd name="connsiteY363" fmla="*/ 6858000 h 6858000"/>
              <a:gd name="connsiteX364" fmla="*/ 3240805 w 7467600"/>
              <a:gd name="connsiteY364" fmla="*/ 6858000 h 6858000"/>
              <a:gd name="connsiteX365" fmla="*/ 3275917 w 7467600"/>
              <a:gd name="connsiteY365" fmla="*/ 6783192 h 6858000"/>
              <a:gd name="connsiteX366" fmla="*/ 3399358 w 7467600"/>
              <a:gd name="connsiteY366" fmla="*/ 6469011 h 6858000"/>
              <a:gd name="connsiteX367" fmla="*/ 3425650 w 7467600"/>
              <a:gd name="connsiteY367" fmla="*/ 6381333 h 6858000"/>
              <a:gd name="connsiteX368" fmla="*/ 3460661 w 7467600"/>
              <a:gd name="connsiteY368" fmla="*/ 6266763 h 6858000"/>
              <a:gd name="connsiteX369" fmla="*/ 3518021 w 7467600"/>
              <a:gd name="connsiteY369" fmla="*/ 6117298 h 6858000"/>
              <a:gd name="connsiteX370" fmla="*/ 3554035 w 7467600"/>
              <a:gd name="connsiteY370" fmla="*/ 6027832 h 6858000"/>
              <a:gd name="connsiteX371" fmla="*/ 3677174 w 7467600"/>
              <a:gd name="connsiteY371" fmla="*/ 5636351 h 6858000"/>
              <a:gd name="connsiteX372" fmla="*/ 3698819 w 7467600"/>
              <a:gd name="connsiteY372" fmla="*/ 5560503 h 6858000"/>
              <a:gd name="connsiteX373" fmla="*/ 3702094 w 7467600"/>
              <a:gd name="connsiteY373" fmla="*/ 5549194 h 6858000"/>
              <a:gd name="connsiteX374" fmla="*/ 3398355 w 7467600"/>
              <a:gd name="connsiteY374" fmla="*/ 6094603 h 6858000"/>
              <a:gd name="connsiteX375" fmla="*/ 3193941 w 7467600"/>
              <a:gd name="connsiteY375" fmla="*/ 6798775 h 6858000"/>
              <a:gd name="connsiteX376" fmla="*/ 3184140 w 7467600"/>
              <a:gd name="connsiteY376" fmla="*/ 6858000 h 6858000"/>
              <a:gd name="connsiteX377" fmla="*/ 3099978 w 7467600"/>
              <a:gd name="connsiteY377" fmla="*/ 6858000 h 6858000"/>
              <a:gd name="connsiteX378" fmla="*/ 3101556 w 7467600"/>
              <a:gd name="connsiteY378" fmla="*/ 6843337 h 6858000"/>
              <a:gd name="connsiteX379" fmla="*/ 3370162 w 7467600"/>
              <a:gd name="connsiteY379" fmla="*/ 5785550 h 6858000"/>
              <a:gd name="connsiteX380" fmla="*/ 3746477 w 7467600"/>
              <a:gd name="connsiteY380" fmla="*/ 5377889 h 6858000"/>
              <a:gd name="connsiteX381" fmla="*/ 3863399 w 7467600"/>
              <a:gd name="connsiteY381" fmla="*/ 5087257 h 6858000"/>
              <a:gd name="connsiteX382" fmla="*/ 3968712 w 7467600"/>
              <a:gd name="connsiteY382" fmla="*/ 4913989 h 6858000"/>
              <a:gd name="connsiteX383" fmla="*/ 2792390 w 7467600"/>
              <a:gd name="connsiteY383" fmla="*/ 5382974 h 6858000"/>
              <a:gd name="connsiteX384" fmla="*/ 2714982 w 7467600"/>
              <a:gd name="connsiteY384" fmla="*/ 5427051 h 6858000"/>
              <a:gd name="connsiteX385" fmla="*/ 2813361 w 7467600"/>
              <a:gd name="connsiteY385" fmla="*/ 6023912 h 6858000"/>
              <a:gd name="connsiteX386" fmla="*/ 2688430 w 7467600"/>
              <a:gd name="connsiteY386" fmla="*/ 6801564 h 6858000"/>
              <a:gd name="connsiteX387" fmla="*/ 2629626 w 7467600"/>
              <a:gd name="connsiteY387" fmla="*/ 6763394 h 6858000"/>
              <a:gd name="connsiteX388" fmla="*/ 2565328 w 7467600"/>
              <a:gd name="connsiteY388" fmla="*/ 5516399 h 6858000"/>
              <a:gd name="connsiteX389" fmla="*/ 1922999 w 7467600"/>
              <a:gd name="connsiteY389" fmla="*/ 5980343 h 6858000"/>
              <a:gd name="connsiteX390" fmla="*/ 1950261 w 7467600"/>
              <a:gd name="connsiteY390" fmla="*/ 6405858 h 6858000"/>
              <a:gd name="connsiteX391" fmla="*/ 2365554 w 7467600"/>
              <a:gd name="connsiteY391" fmla="*/ 6759107 h 6858000"/>
              <a:gd name="connsiteX392" fmla="*/ 2424142 w 7467600"/>
              <a:gd name="connsiteY392" fmla="*/ 6858000 h 6858000"/>
              <a:gd name="connsiteX393" fmla="*/ 2395994 w 7467600"/>
              <a:gd name="connsiteY393" fmla="*/ 6858000 h 6858000"/>
              <a:gd name="connsiteX394" fmla="*/ 2392863 w 7467600"/>
              <a:gd name="connsiteY394" fmla="*/ 6852964 h 6858000"/>
              <a:gd name="connsiteX395" fmla="*/ 2017589 w 7467600"/>
              <a:gd name="connsiteY395" fmla="*/ 6493982 h 6858000"/>
              <a:gd name="connsiteX396" fmla="*/ 2147336 w 7467600"/>
              <a:gd name="connsiteY396" fmla="*/ 6594052 h 6858000"/>
              <a:gd name="connsiteX397" fmla="*/ 2207047 w 7467600"/>
              <a:gd name="connsiteY397" fmla="*/ 6654540 h 6858000"/>
              <a:gd name="connsiteX398" fmla="*/ 2299106 w 7467600"/>
              <a:gd name="connsiteY398" fmla="*/ 6778931 h 6858000"/>
              <a:gd name="connsiteX399" fmla="*/ 2314430 w 7467600"/>
              <a:gd name="connsiteY399" fmla="*/ 6801144 h 6858000"/>
              <a:gd name="connsiteX400" fmla="*/ 2352406 w 7467600"/>
              <a:gd name="connsiteY400" fmla="*/ 6858000 h 6858000"/>
              <a:gd name="connsiteX401" fmla="*/ 2314492 w 7467600"/>
              <a:gd name="connsiteY401" fmla="*/ 6858000 h 6858000"/>
              <a:gd name="connsiteX402" fmla="*/ 2288095 w 7467600"/>
              <a:gd name="connsiteY402" fmla="*/ 6818030 h 6858000"/>
              <a:gd name="connsiteX403" fmla="*/ 2272768 w 7467600"/>
              <a:gd name="connsiteY403" fmla="*/ 6795822 h 6858000"/>
              <a:gd name="connsiteX404" fmla="*/ 2182715 w 7467600"/>
              <a:gd name="connsiteY404" fmla="*/ 6675071 h 6858000"/>
              <a:gd name="connsiteX405" fmla="*/ 2032061 w 7467600"/>
              <a:gd name="connsiteY405" fmla="*/ 6541380 h 6858000"/>
              <a:gd name="connsiteX406" fmla="*/ 2257220 w 7467600"/>
              <a:gd name="connsiteY406" fmla="*/ 6826257 h 6858000"/>
              <a:gd name="connsiteX407" fmla="*/ 2281324 w 7467600"/>
              <a:gd name="connsiteY407" fmla="*/ 6858000 h 6858000"/>
              <a:gd name="connsiteX408" fmla="*/ 2242860 w 7467600"/>
              <a:gd name="connsiteY408" fmla="*/ 6858000 h 6858000"/>
              <a:gd name="connsiteX409" fmla="*/ 2232818 w 7467600"/>
              <a:gd name="connsiteY409" fmla="*/ 6844926 h 6858000"/>
              <a:gd name="connsiteX410" fmla="*/ 1990172 w 7467600"/>
              <a:gd name="connsiteY410" fmla="*/ 6542121 h 6858000"/>
              <a:gd name="connsiteX411" fmla="*/ 2124090 w 7467600"/>
              <a:gd name="connsiteY411" fmla="*/ 6761017 h 6858000"/>
              <a:gd name="connsiteX412" fmla="*/ 2200380 w 7467600"/>
              <a:gd name="connsiteY412" fmla="*/ 6858000 h 6858000"/>
              <a:gd name="connsiteX413" fmla="*/ 2147507 w 7467600"/>
              <a:gd name="connsiteY413" fmla="*/ 6858000 h 6858000"/>
              <a:gd name="connsiteX414" fmla="*/ 2070668 w 7467600"/>
              <a:gd name="connsiteY414" fmla="*/ 6761520 h 6858000"/>
              <a:gd name="connsiteX415" fmla="*/ 1975142 w 7467600"/>
              <a:gd name="connsiteY415" fmla="*/ 6585570 h 6858000"/>
              <a:gd name="connsiteX416" fmla="*/ 2050035 w 7467600"/>
              <a:gd name="connsiteY416" fmla="*/ 6813345 h 6858000"/>
              <a:gd name="connsiteX417" fmla="*/ 2063025 w 7467600"/>
              <a:gd name="connsiteY417" fmla="*/ 6858000 h 6858000"/>
              <a:gd name="connsiteX418" fmla="*/ 2021675 w 7467600"/>
              <a:gd name="connsiteY418" fmla="*/ 6858000 h 6858000"/>
              <a:gd name="connsiteX419" fmla="*/ 2019308 w 7467600"/>
              <a:gd name="connsiteY419" fmla="*/ 6847118 h 6858000"/>
              <a:gd name="connsiteX420" fmla="*/ 1938835 w 7467600"/>
              <a:gd name="connsiteY420" fmla="*/ 6551160 h 6858000"/>
              <a:gd name="connsiteX421" fmla="*/ 1953230 w 7467600"/>
              <a:gd name="connsiteY421" fmla="*/ 6759699 h 6858000"/>
              <a:gd name="connsiteX422" fmla="*/ 1956763 w 7467600"/>
              <a:gd name="connsiteY422" fmla="*/ 6778191 h 6858000"/>
              <a:gd name="connsiteX423" fmla="*/ 1967925 w 7467600"/>
              <a:gd name="connsiteY423" fmla="*/ 6858000 h 6858000"/>
              <a:gd name="connsiteX424" fmla="*/ 1936622 w 7467600"/>
              <a:gd name="connsiteY424" fmla="*/ 6858000 h 6858000"/>
              <a:gd name="connsiteX425" fmla="*/ 1926261 w 7467600"/>
              <a:gd name="connsiteY425" fmla="*/ 6784064 h 6858000"/>
              <a:gd name="connsiteX426" fmla="*/ 1922724 w 7467600"/>
              <a:gd name="connsiteY426" fmla="*/ 6765577 h 6858000"/>
              <a:gd name="connsiteX427" fmla="*/ 1904650 w 7467600"/>
              <a:gd name="connsiteY427" fmla="*/ 6639616 h 6858000"/>
              <a:gd name="connsiteX428" fmla="*/ 1885273 w 7467600"/>
              <a:gd name="connsiteY428" fmla="*/ 6858000 h 6858000"/>
              <a:gd name="connsiteX429" fmla="*/ 1854363 w 7467600"/>
              <a:gd name="connsiteY429" fmla="*/ 6858000 h 6858000"/>
              <a:gd name="connsiteX430" fmla="*/ 1880391 w 7467600"/>
              <a:gd name="connsiteY430" fmla="*/ 6603796 h 6858000"/>
              <a:gd name="connsiteX431" fmla="*/ 1818273 w 7467600"/>
              <a:gd name="connsiteY431" fmla="*/ 6715729 h 6858000"/>
              <a:gd name="connsiteX432" fmla="*/ 1794691 w 7467600"/>
              <a:gd name="connsiteY432" fmla="*/ 6843239 h 6858000"/>
              <a:gd name="connsiteX433" fmla="*/ 1794914 w 7467600"/>
              <a:gd name="connsiteY433" fmla="*/ 6858000 h 6858000"/>
              <a:gd name="connsiteX434" fmla="*/ 1746128 w 7467600"/>
              <a:gd name="connsiteY434" fmla="*/ 6858000 h 6858000"/>
              <a:gd name="connsiteX435" fmla="*/ 1753934 w 7467600"/>
              <a:gd name="connsiteY435" fmla="*/ 6724796 h 6858000"/>
              <a:gd name="connsiteX436" fmla="*/ 1792053 w 7467600"/>
              <a:gd name="connsiteY436" fmla="*/ 6572396 h 6858000"/>
              <a:gd name="connsiteX437" fmla="*/ 1862248 w 7467600"/>
              <a:gd name="connsiteY437" fmla="*/ 6266397 h 6858000"/>
              <a:gd name="connsiteX438" fmla="*/ 1862250 w 7467600"/>
              <a:gd name="connsiteY438" fmla="*/ 6033531 h 6858000"/>
              <a:gd name="connsiteX439" fmla="*/ 1211999 w 7467600"/>
              <a:gd name="connsiteY439" fmla="*/ 6683610 h 6858000"/>
              <a:gd name="connsiteX440" fmla="*/ 1213266 w 7467600"/>
              <a:gd name="connsiteY440" fmla="*/ 6691947 h 6858000"/>
              <a:gd name="connsiteX441" fmla="*/ 1203370 w 7467600"/>
              <a:gd name="connsiteY441" fmla="*/ 6850676 h 6858000"/>
              <a:gd name="connsiteX442" fmla="*/ 1203671 w 7467600"/>
              <a:gd name="connsiteY442" fmla="*/ 6858000 h 6858000"/>
              <a:gd name="connsiteX443" fmla="*/ 1143180 w 7467600"/>
              <a:gd name="connsiteY443" fmla="*/ 6858000 h 6858000"/>
              <a:gd name="connsiteX444" fmla="*/ 1142176 w 7467600"/>
              <a:gd name="connsiteY444" fmla="*/ 6766045 h 6858000"/>
              <a:gd name="connsiteX445" fmla="*/ 1067484 w 7467600"/>
              <a:gd name="connsiteY445" fmla="*/ 6858000 h 6858000"/>
              <a:gd name="connsiteX446" fmla="*/ 953928 w 7467600"/>
              <a:gd name="connsiteY446" fmla="*/ 6858000 h 6858000"/>
              <a:gd name="connsiteX447" fmla="*/ 959715 w 7467600"/>
              <a:gd name="connsiteY447" fmla="*/ 6850185 h 6858000"/>
              <a:gd name="connsiteX448" fmla="*/ 1483788 w 7467600"/>
              <a:gd name="connsiteY448" fmla="*/ 6259174 h 6858000"/>
              <a:gd name="connsiteX449" fmla="*/ 1100671 w 7467600"/>
              <a:gd name="connsiteY449" fmla="*/ 6252137 h 6858000"/>
              <a:gd name="connsiteX450" fmla="*/ 1090144 w 7467600"/>
              <a:gd name="connsiteY450" fmla="*/ 6256748 h 6858000"/>
              <a:gd name="connsiteX451" fmla="*/ 1095872 w 7467600"/>
              <a:gd name="connsiteY451" fmla="*/ 6271892 h 6858000"/>
              <a:gd name="connsiteX452" fmla="*/ 262785 w 7467600"/>
              <a:gd name="connsiteY452" fmla="*/ 6845450 h 6858000"/>
              <a:gd name="connsiteX453" fmla="*/ 209968 w 7467600"/>
              <a:gd name="connsiteY453" fmla="*/ 6770713 h 6858000"/>
              <a:gd name="connsiteX454" fmla="*/ 873460 w 7467600"/>
              <a:gd name="connsiteY454" fmla="*/ 6253768 h 6858000"/>
              <a:gd name="connsiteX455" fmla="*/ 192686 w 7467600"/>
              <a:gd name="connsiteY455" fmla="*/ 5849257 h 6858000"/>
              <a:gd name="connsiteX456" fmla="*/ 4696 w 7467600"/>
              <a:gd name="connsiteY456" fmla="*/ 5697668 h 6858000"/>
              <a:gd name="connsiteX457" fmla="*/ 0 w 7467600"/>
              <a:gd name="connsiteY457" fmla="*/ 5689984 h 6858000"/>
              <a:gd name="connsiteX458" fmla="*/ 0 w 7467600"/>
              <a:gd name="connsiteY458" fmla="*/ 5513472 h 6858000"/>
              <a:gd name="connsiteX459" fmla="*/ 174101 w 7467600"/>
              <a:gd name="connsiteY459" fmla="*/ 5620277 h 6858000"/>
              <a:gd name="connsiteX460" fmla="*/ 891800 w 7467600"/>
              <a:gd name="connsiteY460" fmla="*/ 6036935 h 6858000"/>
              <a:gd name="connsiteX461" fmla="*/ 1072219 w 7467600"/>
              <a:gd name="connsiteY461" fmla="*/ 6169443 h 6858000"/>
              <a:gd name="connsiteX462" fmla="*/ 1074117 w 7467600"/>
              <a:gd name="connsiteY462" fmla="*/ 6170301 h 6858000"/>
              <a:gd name="connsiteX463" fmla="*/ 1083114 w 7467600"/>
              <a:gd name="connsiteY463" fmla="*/ 6174131 h 6858000"/>
              <a:gd name="connsiteX464" fmla="*/ 1543010 w 7467600"/>
              <a:gd name="connsiteY464" fmla="*/ 6191140 h 6858000"/>
              <a:gd name="connsiteX465" fmla="*/ 1551080 w 7467600"/>
              <a:gd name="connsiteY465" fmla="*/ 6195006 h 6858000"/>
              <a:gd name="connsiteX466" fmla="*/ 2345443 w 7467600"/>
              <a:gd name="connsiteY466" fmla="*/ 5549882 h 6858000"/>
              <a:gd name="connsiteX467" fmla="*/ 1721499 w 7467600"/>
              <a:gd name="connsiteY467" fmla="*/ 5599969 h 6858000"/>
              <a:gd name="connsiteX468" fmla="*/ 767716 w 7467600"/>
              <a:gd name="connsiteY468" fmla="*/ 5472768 h 6858000"/>
              <a:gd name="connsiteX469" fmla="*/ 722147 w 7467600"/>
              <a:gd name="connsiteY469" fmla="*/ 5393091 h 6858000"/>
              <a:gd name="connsiteX470" fmla="*/ 1485552 w 7467600"/>
              <a:gd name="connsiteY470" fmla="*/ 5313202 h 6858000"/>
              <a:gd name="connsiteX471" fmla="*/ 2143004 w 7467600"/>
              <a:gd name="connsiteY471" fmla="*/ 5402420 h 6858000"/>
              <a:gd name="connsiteX472" fmla="*/ 1933391 w 7467600"/>
              <a:gd name="connsiteY472" fmla="*/ 5156971 h 6858000"/>
              <a:gd name="connsiteX473" fmla="*/ 1827118 w 7467600"/>
              <a:gd name="connsiteY473" fmla="*/ 4968410 h 6858000"/>
              <a:gd name="connsiteX474" fmla="*/ 1837349 w 7467600"/>
              <a:gd name="connsiteY474" fmla="*/ 4956357 h 6858000"/>
              <a:gd name="connsiteX475" fmla="*/ 2162835 w 7467600"/>
              <a:gd name="connsiteY475" fmla="*/ 5187853 h 6858000"/>
              <a:gd name="connsiteX476" fmla="*/ 2257167 w 7467600"/>
              <a:gd name="connsiteY476" fmla="*/ 5462123 h 6858000"/>
              <a:gd name="connsiteX477" fmla="*/ 2261598 w 7467600"/>
              <a:gd name="connsiteY477" fmla="*/ 5467998 h 6858000"/>
              <a:gd name="connsiteX478" fmla="*/ 2437177 w 7467600"/>
              <a:gd name="connsiteY478" fmla="*/ 5479608 h 6858000"/>
              <a:gd name="connsiteX479" fmla="*/ 2445247 w 7467600"/>
              <a:gd name="connsiteY479" fmla="*/ 5483476 h 6858000"/>
              <a:gd name="connsiteX480" fmla="*/ 2743626 w 7467600"/>
              <a:gd name="connsiteY480" fmla="*/ 5304819 h 6858000"/>
              <a:gd name="connsiteX481" fmla="*/ 3048102 w 7467600"/>
              <a:gd name="connsiteY481" fmla="*/ 5150595 h 6858000"/>
              <a:gd name="connsiteX482" fmla="*/ 1799414 w 7467600"/>
              <a:gd name="connsiteY482" fmla="*/ 4694732 h 6858000"/>
              <a:gd name="connsiteX483" fmla="*/ 1771735 w 7467600"/>
              <a:gd name="connsiteY483" fmla="*/ 4619929 h 6858000"/>
              <a:gd name="connsiteX484" fmla="*/ 3104273 w 7467600"/>
              <a:gd name="connsiteY484" fmla="*/ 5076159 h 6858000"/>
              <a:gd name="connsiteX485" fmla="*/ 3113245 w 7467600"/>
              <a:gd name="connsiteY485" fmla="*/ 5090705 h 6858000"/>
              <a:gd name="connsiteX486" fmla="*/ 3126294 w 7467600"/>
              <a:gd name="connsiteY486" fmla="*/ 5114400 h 6858000"/>
              <a:gd name="connsiteX487" fmla="*/ 3937433 w 7467600"/>
              <a:gd name="connsiteY487" fmla="*/ 4830473 h 6858000"/>
              <a:gd name="connsiteX488" fmla="*/ 3590475 w 7467600"/>
              <a:gd name="connsiteY488" fmla="*/ 4597974 h 6858000"/>
              <a:gd name="connsiteX489" fmla="*/ 3100264 w 7467600"/>
              <a:gd name="connsiteY489" fmla="*/ 4579845 h 6858000"/>
              <a:gd name="connsiteX490" fmla="*/ 2183576 w 7467600"/>
              <a:gd name="connsiteY490" fmla="*/ 4227150 h 6858000"/>
              <a:gd name="connsiteX491" fmla="*/ 2151029 w 7467600"/>
              <a:gd name="connsiteY491" fmla="*/ 4146947 h 6858000"/>
              <a:gd name="connsiteX492" fmla="*/ 3563434 w 7467600"/>
              <a:gd name="connsiteY492" fmla="*/ 4469115 h 6858000"/>
              <a:gd name="connsiteX493" fmla="*/ 3177952 w 7467600"/>
              <a:gd name="connsiteY493" fmla="*/ 3657386 h 6858000"/>
              <a:gd name="connsiteX494" fmla="*/ 3189263 w 7467600"/>
              <a:gd name="connsiteY494" fmla="*/ 3625726 h 6858000"/>
              <a:gd name="connsiteX495" fmla="*/ 3560912 w 7467600"/>
              <a:gd name="connsiteY495" fmla="*/ 4079863 h 6858000"/>
              <a:gd name="connsiteX496" fmla="*/ 3626636 w 7467600"/>
              <a:gd name="connsiteY496" fmla="*/ 4512230 h 6858000"/>
              <a:gd name="connsiteX497" fmla="*/ 3653088 w 7467600"/>
              <a:gd name="connsiteY497" fmla="*/ 4521417 h 6858000"/>
              <a:gd name="connsiteX498" fmla="*/ 3988128 w 7467600"/>
              <a:gd name="connsiteY498" fmla="*/ 4817267 h 6858000"/>
              <a:gd name="connsiteX499" fmla="*/ 4830582 w 7467600"/>
              <a:gd name="connsiteY499" fmla="*/ 4676000 h 6858000"/>
              <a:gd name="connsiteX500" fmla="*/ 4830100 w 7467600"/>
              <a:gd name="connsiteY500" fmla="*/ 4675554 h 6858000"/>
              <a:gd name="connsiteX501" fmla="*/ 4036318 w 7467600"/>
              <a:gd name="connsiteY501" fmla="*/ 4147013 h 6858000"/>
              <a:gd name="connsiteX502" fmla="*/ 3432098 w 7467600"/>
              <a:gd name="connsiteY502" fmla="*/ 3537312 h 6858000"/>
              <a:gd name="connsiteX503" fmla="*/ 3446761 w 7467600"/>
              <a:gd name="connsiteY503" fmla="*/ 3461278 h 6858000"/>
              <a:gd name="connsiteX504" fmla="*/ 4419733 w 7467600"/>
              <a:gd name="connsiteY504" fmla="*/ 3963555 h 6858000"/>
              <a:gd name="connsiteX505" fmla="*/ 4781371 w 7467600"/>
              <a:gd name="connsiteY505" fmla="*/ 4458604 h 6858000"/>
              <a:gd name="connsiteX506" fmla="*/ 4780440 w 7467600"/>
              <a:gd name="connsiteY506" fmla="*/ 4470290 h 6858000"/>
              <a:gd name="connsiteX507" fmla="*/ 4898954 w 7467600"/>
              <a:gd name="connsiteY507" fmla="*/ 4662092 h 6858000"/>
              <a:gd name="connsiteX508" fmla="*/ 4900699 w 7467600"/>
              <a:gd name="connsiteY508" fmla="*/ 4670867 h 6858000"/>
              <a:gd name="connsiteX509" fmla="*/ 5714511 w 7467600"/>
              <a:gd name="connsiteY509" fmla="*/ 4663483 h 6858000"/>
              <a:gd name="connsiteX510" fmla="*/ 5464793 w 7467600"/>
              <a:gd name="connsiteY510" fmla="*/ 4393556 h 6858000"/>
              <a:gd name="connsiteX511" fmla="*/ 5461897 w 7467600"/>
              <a:gd name="connsiteY511" fmla="*/ 4390879 h 6858000"/>
              <a:gd name="connsiteX512" fmla="*/ 4294126 w 7467600"/>
              <a:gd name="connsiteY512" fmla="*/ 3303048 h 6858000"/>
              <a:gd name="connsiteX513" fmla="*/ 4305321 w 7467600"/>
              <a:gd name="connsiteY513" fmla="*/ 3256953 h 6858000"/>
              <a:gd name="connsiteX514" fmla="*/ 4949299 w 7467600"/>
              <a:gd name="connsiteY514" fmla="*/ 3766336 h 6858000"/>
              <a:gd name="connsiteX515" fmla="*/ 5291452 w 7467600"/>
              <a:gd name="connsiteY515" fmla="*/ 4076801 h 6858000"/>
              <a:gd name="connsiteX516" fmla="*/ 5434998 w 7467600"/>
              <a:gd name="connsiteY516" fmla="*/ 4254100 h 6858000"/>
              <a:gd name="connsiteX517" fmla="*/ 5351015 w 7467600"/>
              <a:gd name="connsiteY517" fmla="*/ 3760989 h 6858000"/>
              <a:gd name="connsiteX518" fmla="*/ 5413780 w 7467600"/>
              <a:gd name="connsiteY518" fmla="*/ 2966265 h 6858000"/>
              <a:gd name="connsiteX519" fmla="*/ 5425627 w 7467600"/>
              <a:gd name="connsiteY519" fmla="*/ 2954192 h 6858000"/>
              <a:gd name="connsiteX520" fmla="*/ 6604735 w 7467600"/>
              <a:gd name="connsiteY520" fmla="*/ 2041381 h 6858000"/>
              <a:gd name="connsiteX521" fmla="*/ 7204487 w 7467600"/>
              <a:gd name="connsiteY521" fmla="*/ 2742112 h 6858000"/>
              <a:gd name="connsiteX522" fmla="*/ 7131592 w 7467600"/>
              <a:gd name="connsiteY522" fmla="*/ 2672096 h 6858000"/>
              <a:gd name="connsiteX523" fmla="*/ 6996344 w 7467600"/>
              <a:gd name="connsiteY523" fmla="*/ 2518310 h 6858000"/>
              <a:gd name="connsiteX524" fmla="*/ 6735495 w 7467600"/>
              <a:gd name="connsiteY524" fmla="*/ 2196890 h 6858000"/>
              <a:gd name="connsiteX525" fmla="*/ 6721901 w 7467600"/>
              <a:gd name="connsiteY525" fmla="*/ 2179274 h 6858000"/>
              <a:gd name="connsiteX526" fmla="*/ 6604735 w 7467600"/>
              <a:gd name="connsiteY526" fmla="*/ 2041381 h 6858000"/>
              <a:gd name="connsiteX527" fmla="*/ 6591670 w 7467600"/>
              <a:gd name="connsiteY527" fmla="*/ 1988277 h 6858000"/>
              <a:gd name="connsiteX528" fmla="*/ 6747349 w 7467600"/>
              <a:gd name="connsiteY528" fmla="*/ 2160069 h 6858000"/>
              <a:gd name="connsiteX529" fmla="*/ 6760943 w 7467600"/>
              <a:gd name="connsiteY529" fmla="*/ 2177686 h 6858000"/>
              <a:gd name="connsiteX530" fmla="*/ 7021065 w 7467600"/>
              <a:gd name="connsiteY530" fmla="*/ 2498102 h 6858000"/>
              <a:gd name="connsiteX531" fmla="*/ 7155223 w 7467600"/>
              <a:gd name="connsiteY531" fmla="*/ 2650386 h 6858000"/>
              <a:gd name="connsiteX532" fmla="*/ 7203167 w 7467600"/>
              <a:gd name="connsiteY532" fmla="*/ 2697288 h 6858000"/>
              <a:gd name="connsiteX533" fmla="*/ 6937703 w 7467600"/>
              <a:gd name="connsiteY533" fmla="*/ 2321981 h 6858000"/>
              <a:gd name="connsiteX534" fmla="*/ 6591670 w 7467600"/>
              <a:gd name="connsiteY534" fmla="*/ 1988277 h 6858000"/>
              <a:gd name="connsiteX535" fmla="*/ 5798671 w 7467600"/>
              <a:gd name="connsiteY535" fmla="*/ 1981601 h 6858000"/>
              <a:gd name="connsiteX536" fmla="*/ 5754709 w 7467600"/>
              <a:gd name="connsiteY536" fmla="*/ 2071454 h 6858000"/>
              <a:gd name="connsiteX537" fmla="*/ 5763044 w 7467600"/>
              <a:gd name="connsiteY537" fmla="*/ 2842206 h 6858000"/>
              <a:gd name="connsiteX538" fmla="*/ 5764974 w 7467600"/>
              <a:gd name="connsiteY538" fmla="*/ 2799609 h 6858000"/>
              <a:gd name="connsiteX539" fmla="*/ 5767665 w 7467600"/>
              <a:gd name="connsiteY539" fmla="*/ 2666409 h 6858000"/>
              <a:gd name="connsiteX540" fmla="*/ 5763055 w 7467600"/>
              <a:gd name="connsiteY540" fmla="*/ 2579705 h 6858000"/>
              <a:gd name="connsiteX541" fmla="*/ 5758079 w 7467600"/>
              <a:gd name="connsiteY541" fmla="*/ 2492508 h 6858000"/>
              <a:gd name="connsiteX542" fmla="*/ 5779325 w 7467600"/>
              <a:gd name="connsiteY542" fmla="*/ 2197069 h 6858000"/>
              <a:gd name="connsiteX543" fmla="*/ 5798671 w 7467600"/>
              <a:gd name="connsiteY543" fmla="*/ 1981601 h 6858000"/>
              <a:gd name="connsiteX544" fmla="*/ 5829202 w 7467600"/>
              <a:gd name="connsiteY544" fmla="*/ 1971679 h 6858000"/>
              <a:gd name="connsiteX545" fmla="*/ 5809558 w 7467600"/>
              <a:gd name="connsiteY545" fmla="*/ 2198043 h 6858000"/>
              <a:gd name="connsiteX546" fmla="*/ 5788653 w 7467600"/>
              <a:gd name="connsiteY546" fmla="*/ 2489430 h 6858000"/>
              <a:gd name="connsiteX547" fmla="*/ 5793439 w 7467600"/>
              <a:gd name="connsiteY547" fmla="*/ 2575235 h 6858000"/>
              <a:gd name="connsiteX548" fmla="*/ 5796837 w 7467600"/>
              <a:gd name="connsiteY548" fmla="*/ 2637633 h 6858000"/>
              <a:gd name="connsiteX549" fmla="*/ 5818614 w 7467600"/>
              <a:gd name="connsiteY549" fmla="*/ 2473055 h 6858000"/>
              <a:gd name="connsiteX550" fmla="*/ 5829202 w 7467600"/>
              <a:gd name="connsiteY550" fmla="*/ 1971679 h 6858000"/>
              <a:gd name="connsiteX551" fmla="*/ 5911389 w 7467600"/>
              <a:gd name="connsiteY551" fmla="*/ 1898371 h 6858000"/>
              <a:gd name="connsiteX552" fmla="*/ 6237627 w 7467600"/>
              <a:gd name="connsiteY552" fmla="*/ 2231921 h 6858000"/>
              <a:gd name="connsiteX553" fmla="*/ 5911389 w 7467600"/>
              <a:gd name="connsiteY553" fmla="*/ 1898371 h 6858000"/>
              <a:gd name="connsiteX554" fmla="*/ 6944437 w 7467600"/>
              <a:gd name="connsiteY554" fmla="*/ 1575402 h 6858000"/>
              <a:gd name="connsiteX555" fmla="*/ 6304730 w 7467600"/>
              <a:gd name="connsiteY555" fmla="*/ 1766654 h 6858000"/>
              <a:gd name="connsiteX556" fmla="*/ 6944437 w 7467600"/>
              <a:gd name="connsiteY556" fmla="*/ 1575402 h 6858000"/>
              <a:gd name="connsiteX557" fmla="*/ 7019523 w 7467600"/>
              <a:gd name="connsiteY557" fmla="*/ 1519450 h 6858000"/>
              <a:gd name="connsiteX558" fmla="*/ 6298091 w 7467600"/>
              <a:gd name="connsiteY558" fmla="*/ 1737122 h 6858000"/>
              <a:gd name="connsiteX559" fmla="*/ 7019523 w 7467600"/>
              <a:gd name="connsiteY559" fmla="*/ 1519450 h 6858000"/>
              <a:gd name="connsiteX560" fmla="*/ 2399523 w 7467600"/>
              <a:gd name="connsiteY560" fmla="*/ 1428234 h 6858000"/>
              <a:gd name="connsiteX561" fmla="*/ 2224982 w 7467600"/>
              <a:gd name="connsiteY561" fmla="*/ 1826201 h 6858000"/>
              <a:gd name="connsiteX562" fmla="*/ 2096099 w 7467600"/>
              <a:gd name="connsiteY562" fmla="*/ 2345900 h 6858000"/>
              <a:gd name="connsiteX563" fmla="*/ 2283317 w 7467600"/>
              <a:gd name="connsiteY563" fmla="*/ 1796925 h 6858000"/>
              <a:gd name="connsiteX564" fmla="*/ 2399523 w 7467600"/>
              <a:gd name="connsiteY564" fmla="*/ 1428234 h 6858000"/>
              <a:gd name="connsiteX565" fmla="*/ 2448558 w 7467600"/>
              <a:gd name="connsiteY565" fmla="*/ 1373435 h 6858000"/>
              <a:gd name="connsiteX566" fmla="*/ 2312521 w 7467600"/>
              <a:gd name="connsiteY566" fmla="*/ 1806140 h 6858000"/>
              <a:gd name="connsiteX567" fmla="*/ 2127533 w 7467600"/>
              <a:gd name="connsiteY567" fmla="*/ 2348380 h 6858000"/>
              <a:gd name="connsiteX568" fmla="*/ 2358080 w 7467600"/>
              <a:gd name="connsiteY568" fmla="*/ 1866134 h 6858000"/>
              <a:gd name="connsiteX569" fmla="*/ 2407436 w 7467600"/>
              <a:gd name="connsiteY569" fmla="*/ 1651070 h 6858000"/>
              <a:gd name="connsiteX570" fmla="*/ 2448558 w 7467600"/>
              <a:gd name="connsiteY570" fmla="*/ 1373435 h 6858000"/>
              <a:gd name="connsiteX571" fmla="*/ 278707 w 7467600"/>
              <a:gd name="connsiteY571" fmla="*/ 1352270 h 6858000"/>
              <a:gd name="connsiteX572" fmla="*/ 321570 w 7467600"/>
              <a:gd name="connsiteY572" fmla="*/ 1861610 h 6858000"/>
              <a:gd name="connsiteX573" fmla="*/ 294281 w 7467600"/>
              <a:gd name="connsiteY573" fmla="*/ 1440658 h 6858000"/>
              <a:gd name="connsiteX574" fmla="*/ 278707 w 7467600"/>
              <a:gd name="connsiteY574" fmla="*/ 1352270 h 6858000"/>
              <a:gd name="connsiteX575" fmla="*/ 1423821 w 7467600"/>
              <a:gd name="connsiteY575" fmla="*/ 1351958 h 6858000"/>
              <a:gd name="connsiteX576" fmla="*/ 1638521 w 7467600"/>
              <a:gd name="connsiteY576" fmla="*/ 1908470 h 6858000"/>
              <a:gd name="connsiteX577" fmla="*/ 1754199 w 7467600"/>
              <a:gd name="connsiteY577" fmla="*/ 2149284 h 6858000"/>
              <a:gd name="connsiteX578" fmla="*/ 1908359 w 7467600"/>
              <a:gd name="connsiteY578" fmla="*/ 2364988 h 6858000"/>
              <a:gd name="connsiteX579" fmla="*/ 1647661 w 7467600"/>
              <a:gd name="connsiteY579" fmla="*/ 1825945 h 6858000"/>
              <a:gd name="connsiteX580" fmla="*/ 1423821 w 7467600"/>
              <a:gd name="connsiteY580" fmla="*/ 1351958 h 6858000"/>
              <a:gd name="connsiteX581" fmla="*/ 1431890 w 7467600"/>
              <a:gd name="connsiteY581" fmla="*/ 1306475 h 6858000"/>
              <a:gd name="connsiteX582" fmla="*/ 1507597 w 7467600"/>
              <a:gd name="connsiteY582" fmla="*/ 1446132 h 6858000"/>
              <a:gd name="connsiteX583" fmla="*/ 1674586 w 7467600"/>
              <a:gd name="connsiteY583" fmla="*/ 1813832 h 6858000"/>
              <a:gd name="connsiteX584" fmla="*/ 1815950 w 7467600"/>
              <a:gd name="connsiteY584" fmla="*/ 2128564 h 6858000"/>
              <a:gd name="connsiteX585" fmla="*/ 1984242 w 7467600"/>
              <a:gd name="connsiteY585" fmla="*/ 2430829 h 6858000"/>
              <a:gd name="connsiteX586" fmla="*/ 2014023 w 7467600"/>
              <a:gd name="connsiteY586" fmla="*/ 2450995 h 6858000"/>
              <a:gd name="connsiteX587" fmla="*/ 1747337 w 7467600"/>
              <a:gd name="connsiteY587" fmla="*/ 1855264 h 6858000"/>
              <a:gd name="connsiteX588" fmla="*/ 1533749 w 7467600"/>
              <a:gd name="connsiteY588" fmla="*/ 1478656 h 6858000"/>
              <a:gd name="connsiteX589" fmla="*/ 1431890 w 7467600"/>
              <a:gd name="connsiteY589" fmla="*/ 1306475 h 6858000"/>
              <a:gd name="connsiteX590" fmla="*/ 5052692 w 7467600"/>
              <a:gd name="connsiteY590" fmla="*/ 1292994 h 6858000"/>
              <a:gd name="connsiteX591" fmla="*/ 5200661 w 7467600"/>
              <a:gd name="connsiteY591" fmla="*/ 1635186 h 6858000"/>
              <a:gd name="connsiteX592" fmla="*/ 5297138 w 7467600"/>
              <a:gd name="connsiteY592" fmla="*/ 1906351 h 6858000"/>
              <a:gd name="connsiteX593" fmla="*/ 5052692 w 7467600"/>
              <a:gd name="connsiteY593" fmla="*/ 1292994 h 6858000"/>
              <a:gd name="connsiteX594" fmla="*/ 5009948 w 7467600"/>
              <a:gd name="connsiteY594" fmla="*/ 1273619 h 6858000"/>
              <a:gd name="connsiteX595" fmla="*/ 5121777 w 7467600"/>
              <a:gd name="connsiteY595" fmla="*/ 1654213 h 6858000"/>
              <a:gd name="connsiteX596" fmla="*/ 5293545 w 7467600"/>
              <a:gd name="connsiteY596" fmla="*/ 2072247 h 6858000"/>
              <a:gd name="connsiteX597" fmla="*/ 5294042 w 7467600"/>
              <a:gd name="connsiteY597" fmla="*/ 2065019 h 6858000"/>
              <a:gd name="connsiteX598" fmla="*/ 5171936 w 7467600"/>
              <a:gd name="connsiteY598" fmla="*/ 1647613 h 6858000"/>
              <a:gd name="connsiteX599" fmla="*/ 5009948 w 7467600"/>
              <a:gd name="connsiteY599" fmla="*/ 1273619 h 6858000"/>
              <a:gd name="connsiteX600" fmla="*/ 655236 w 7467600"/>
              <a:gd name="connsiteY600" fmla="*/ 1268632 h 6858000"/>
              <a:gd name="connsiteX601" fmla="*/ 839521 w 7467600"/>
              <a:gd name="connsiteY601" fmla="*/ 1685315 h 6858000"/>
              <a:gd name="connsiteX602" fmla="*/ 1109416 w 7467600"/>
              <a:gd name="connsiteY602" fmla="*/ 2061663 h 6858000"/>
              <a:gd name="connsiteX603" fmla="*/ 1298300 w 7467600"/>
              <a:gd name="connsiteY603" fmla="*/ 2247742 h 6858000"/>
              <a:gd name="connsiteX604" fmla="*/ 1125871 w 7467600"/>
              <a:gd name="connsiteY604" fmla="*/ 1989513 h 6858000"/>
              <a:gd name="connsiteX605" fmla="*/ 981574 w 7467600"/>
              <a:gd name="connsiteY605" fmla="*/ 1783157 h 6858000"/>
              <a:gd name="connsiteX606" fmla="*/ 922198 w 7467600"/>
              <a:gd name="connsiteY606" fmla="*/ 1677437 h 6858000"/>
              <a:gd name="connsiteX607" fmla="*/ 869293 w 7467600"/>
              <a:gd name="connsiteY607" fmla="*/ 1583214 h 6858000"/>
              <a:gd name="connsiteX608" fmla="*/ 751431 w 7467600"/>
              <a:gd name="connsiteY608" fmla="*/ 1405731 h 6858000"/>
              <a:gd name="connsiteX609" fmla="*/ 655236 w 7467600"/>
              <a:gd name="connsiteY609" fmla="*/ 1268632 h 6858000"/>
              <a:gd name="connsiteX610" fmla="*/ 6516292 w 7467600"/>
              <a:gd name="connsiteY610" fmla="*/ 1263064 h 6858000"/>
              <a:gd name="connsiteX611" fmla="*/ 5736320 w 7467600"/>
              <a:gd name="connsiteY611" fmla="*/ 1501803 h 6858000"/>
              <a:gd name="connsiteX612" fmla="*/ 6516292 w 7467600"/>
              <a:gd name="connsiteY612" fmla="*/ 1263064 h 6858000"/>
              <a:gd name="connsiteX613" fmla="*/ 291466 w 7467600"/>
              <a:gd name="connsiteY613" fmla="*/ 1250369 h 6858000"/>
              <a:gd name="connsiteX614" fmla="*/ 323180 w 7467600"/>
              <a:gd name="connsiteY614" fmla="*/ 1435283 h 6858000"/>
              <a:gd name="connsiteX615" fmla="*/ 349381 w 7467600"/>
              <a:gd name="connsiteY615" fmla="*/ 1875041 h 6858000"/>
              <a:gd name="connsiteX616" fmla="*/ 374363 w 7467600"/>
              <a:gd name="connsiteY616" fmla="*/ 1506494 h 6858000"/>
              <a:gd name="connsiteX617" fmla="*/ 302168 w 7467600"/>
              <a:gd name="connsiteY617" fmla="*/ 1274495 h 6858000"/>
              <a:gd name="connsiteX618" fmla="*/ 291466 w 7467600"/>
              <a:gd name="connsiteY618" fmla="*/ 1250369 h 6858000"/>
              <a:gd name="connsiteX619" fmla="*/ 678222 w 7467600"/>
              <a:gd name="connsiteY619" fmla="*/ 1248670 h 6858000"/>
              <a:gd name="connsiteX620" fmla="*/ 775536 w 7467600"/>
              <a:gd name="connsiteY620" fmla="*/ 1388015 h 6858000"/>
              <a:gd name="connsiteX621" fmla="*/ 894529 w 7467600"/>
              <a:gd name="connsiteY621" fmla="*/ 1567739 h 6858000"/>
              <a:gd name="connsiteX622" fmla="*/ 948000 w 7467600"/>
              <a:gd name="connsiteY622" fmla="*/ 1663088 h 6858000"/>
              <a:gd name="connsiteX623" fmla="*/ 1006812 w 7467600"/>
              <a:gd name="connsiteY623" fmla="*/ 1767683 h 6858000"/>
              <a:gd name="connsiteX624" fmla="*/ 1149133 w 7467600"/>
              <a:gd name="connsiteY624" fmla="*/ 1971513 h 6858000"/>
              <a:gd name="connsiteX625" fmla="*/ 1333952 w 7467600"/>
              <a:gd name="connsiteY625" fmla="*/ 2251620 h 6858000"/>
              <a:gd name="connsiteX626" fmla="*/ 1337329 w 7467600"/>
              <a:gd name="connsiteY626" fmla="*/ 2258350 h 6858000"/>
              <a:gd name="connsiteX627" fmla="*/ 1014726 w 7467600"/>
              <a:gd name="connsiteY627" fmla="*/ 1615556 h 6858000"/>
              <a:gd name="connsiteX628" fmla="*/ 678222 w 7467600"/>
              <a:gd name="connsiteY628" fmla="*/ 1248670 h 6858000"/>
              <a:gd name="connsiteX629" fmla="*/ 6691602 w 7467600"/>
              <a:gd name="connsiteY629" fmla="*/ 1140573 h 6858000"/>
              <a:gd name="connsiteX630" fmla="*/ 6571100 w 7467600"/>
              <a:gd name="connsiteY630" fmla="*/ 1183662 h 6858000"/>
              <a:gd name="connsiteX631" fmla="*/ 6241687 w 7467600"/>
              <a:gd name="connsiteY631" fmla="*/ 1257600 h 6858000"/>
              <a:gd name="connsiteX632" fmla="*/ 5693009 w 7467600"/>
              <a:gd name="connsiteY632" fmla="*/ 1478256 h 6858000"/>
              <a:gd name="connsiteX633" fmla="*/ 6548420 w 7467600"/>
              <a:gd name="connsiteY633" fmla="*/ 1214599 h 6858000"/>
              <a:gd name="connsiteX634" fmla="*/ 6605473 w 7467600"/>
              <a:gd name="connsiteY634" fmla="*/ 1184686 h 6858000"/>
              <a:gd name="connsiteX635" fmla="*/ 6691602 w 7467600"/>
              <a:gd name="connsiteY635" fmla="*/ 1140573 h 6858000"/>
              <a:gd name="connsiteX636" fmla="*/ 4002475 w 7467600"/>
              <a:gd name="connsiteY636" fmla="*/ 1037802 h 6858000"/>
              <a:gd name="connsiteX637" fmla="*/ 4000324 w 7467600"/>
              <a:gd name="connsiteY637" fmla="*/ 1039362 h 6858000"/>
              <a:gd name="connsiteX638" fmla="*/ 4002862 w 7467600"/>
              <a:gd name="connsiteY638" fmla="*/ 1042866 h 6858000"/>
              <a:gd name="connsiteX639" fmla="*/ 4002475 w 7467600"/>
              <a:gd name="connsiteY639" fmla="*/ 1037802 h 6858000"/>
              <a:gd name="connsiteX640" fmla="*/ 506322 w 7467600"/>
              <a:gd name="connsiteY640" fmla="*/ 1020997 h 6858000"/>
              <a:gd name="connsiteX641" fmla="*/ 533068 w 7467600"/>
              <a:gd name="connsiteY641" fmla="*/ 1029409 h 6858000"/>
              <a:gd name="connsiteX642" fmla="*/ 1232525 w 7467600"/>
              <a:gd name="connsiteY642" fmla="*/ 1804675 h 6858000"/>
              <a:gd name="connsiteX643" fmla="*/ 1388858 w 7467600"/>
              <a:gd name="connsiteY643" fmla="*/ 2368011 h 6858000"/>
              <a:gd name="connsiteX644" fmla="*/ 1384098 w 7467600"/>
              <a:gd name="connsiteY644" fmla="*/ 2378125 h 6858000"/>
              <a:gd name="connsiteX645" fmla="*/ 1425393 w 7467600"/>
              <a:gd name="connsiteY645" fmla="*/ 2589124 h 6858000"/>
              <a:gd name="connsiteX646" fmla="*/ 1424001 w 7467600"/>
              <a:gd name="connsiteY646" fmla="*/ 2597541 h 6858000"/>
              <a:gd name="connsiteX647" fmla="*/ 2152729 w 7467600"/>
              <a:gd name="connsiteY647" fmla="*/ 2864487 h 6858000"/>
              <a:gd name="connsiteX648" fmla="*/ 2020609 w 7467600"/>
              <a:gd name="connsiteY648" fmla="*/ 2539671 h 6858000"/>
              <a:gd name="connsiteX649" fmla="*/ 2018920 w 7467600"/>
              <a:gd name="connsiteY649" fmla="*/ 2536309 h 6858000"/>
              <a:gd name="connsiteX650" fmla="*/ 1342441 w 7467600"/>
              <a:gd name="connsiteY650" fmla="*/ 1173017 h 6858000"/>
              <a:gd name="connsiteX651" fmla="*/ 1367925 w 7467600"/>
              <a:gd name="connsiteY651" fmla="*/ 1135648 h 6858000"/>
              <a:gd name="connsiteX652" fmla="*/ 1771401 w 7467600"/>
              <a:gd name="connsiteY652" fmla="*/ 1806673 h 6858000"/>
              <a:gd name="connsiteX653" fmla="*/ 1972385 w 7467600"/>
              <a:gd name="connsiteY653" fmla="*/ 2198735 h 6858000"/>
              <a:gd name="connsiteX654" fmla="*/ 2040892 w 7467600"/>
              <a:gd name="connsiteY654" fmla="*/ 2405205 h 6858000"/>
              <a:gd name="connsiteX655" fmla="*/ 2131689 w 7467600"/>
              <a:gd name="connsiteY655" fmla="*/ 1936926 h 6858000"/>
              <a:gd name="connsiteX656" fmla="*/ 2454820 w 7467600"/>
              <a:gd name="connsiteY656" fmla="*/ 1248808 h 6858000"/>
              <a:gd name="connsiteX657" fmla="*/ 2492512 w 7467600"/>
              <a:gd name="connsiteY657" fmla="*/ 1302920 h 6858000"/>
              <a:gd name="connsiteX658" fmla="*/ 2081216 w 7467600"/>
              <a:gd name="connsiteY658" fmla="*/ 2527513 h 6858000"/>
              <a:gd name="connsiteX659" fmla="*/ 2081211 w 7467600"/>
              <a:gd name="connsiteY659" fmla="*/ 2528916 h 6858000"/>
              <a:gd name="connsiteX660" fmla="*/ 2199067 w 7467600"/>
              <a:gd name="connsiteY660" fmla="*/ 2884061 h 6858000"/>
              <a:gd name="connsiteX661" fmla="*/ 3192586 w 7467600"/>
              <a:gd name="connsiteY661" fmla="*/ 3411496 h 6858000"/>
              <a:gd name="connsiteX662" fmla="*/ 3182620 w 7467600"/>
              <a:gd name="connsiteY662" fmla="*/ 3483279 h 6858000"/>
              <a:gd name="connsiteX663" fmla="*/ 2435119 w 7467600"/>
              <a:gd name="connsiteY663" fmla="*/ 3080173 h 6858000"/>
              <a:gd name="connsiteX664" fmla="*/ 2410152 w 7467600"/>
              <a:gd name="connsiteY664" fmla="*/ 3063751 h 6858000"/>
              <a:gd name="connsiteX665" fmla="*/ 2408099 w 7467600"/>
              <a:gd name="connsiteY665" fmla="*/ 3064403 h 6858000"/>
              <a:gd name="connsiteX666" fmla="*/ 2407218 w 7467600"/>
              <a:gd name="connsiteY666" fmla="*/ 3070324 h 6858000"/>
              <a:gd name="connsiteX667" fmla="*/ 2380138 w 7467600"/>
              <a:gd name="connsiteY667" fmla="*/ 3099341 h 6858000"/>
              <a:gd name="connsiteX668" fmla="*/ 1765923 w 7467600"/>
              <a:gd name="connsiteY668" fmla="*/ 3581043 h 6858000"/>
              <a:gd name="connsiteX669" fmla="*/ 1702258 w 7467600"/>
              <a:gd name="connsiteY669" fmla="*/ 3612286 h 6858000"/>
              <a:gd name="connsiteX670" fmla="*/ 1538370 w 7467600"/>
              <a:gd name="connsiteY670" fmla="*/ 3811804 h 6858000"/>
              <a:gd name="connsiteX671" fmla="*/ 542867 w 7467600"/>
              <a:gd name="connsiteY671" fmla="*/ 4944092 h 6858000"/>
              <a:gd name="connsiteX672" fmla="*/ 515800 w 7467600"/>
              <a:gd name="connsiteY672" fmla="*/ 4862180 h 6858000"/>
              <a:gd name="connsiteX673" fmla="*/ 909145 w 7467600"/>
              <a:gd name="connsiteY673" fmla="*/ 4199225 h 6858000"/>
              <a:gd name="connsiteX674" fmla="*/ 1214067 w 7467600"/>
              <a:gd name="connsiteY674" fmla="*/ 3908561 h 6858000"/>
              <a:gd name="connsiteX675" fmla="*/ 640967 w 7467600"/>
              <a:gd name="connsiteY675" fmla="*/ 4105601 h 6858000"/>
              <a:gd name="connsiteX676" fmla="*/ 112563 w 7467600"/>
              <a:gd name="connsiteY676" fmla="*/ 4396952 h 6858000"/>
              <a:gd name="connsiteX677" fmla="*/ 0 w 7467600"/>
              <a:gd name="connsiteY677" fmla="*/ 4466006 h 6858000"/>
              <a:gd name="connsiteX678" fmla="*/ 0 w 7467600"/>
              <a:gd name="connsiteY678" fmla="*/ 4233763 h 6858000"/>
              <a:gd name="connsiteX679" fmla="*/ 36881 w 7467600"/>
              <a:gd name="connsiteY679" fmla="*/ 4200118 h 6858000"/>
              <a:gd name="connsiteX680" fmla="*/ 910534 w 7467600"/>
              <a:gd name="connsiteY680" fmla="*/ 3629753 h 6858000"/>
              <a:gd name="connsiteX681" fmla="*/ 1578717 w 7467600"/>
              <a:gd name="connsiteY681" fmla="*/ 3575982 h 6858000"/>
              <a:gd name="connsiteX682" fmla="*/ 2338780 w 7467600"/>
              <a:gd name="connsiteY682" fmla="*/ 3033725 h 6858000"/>
              <a:gd name="connsiteX683" fmla="*/ 1807991 w 7467600"/>
              <a:gd name="connsiteY683" fmla="*/ 2807184 h 6858000"/>
              <a:gd name="connsiteX684" fmla="*/ 1416358 w 7467600"/>
              <a:gd name="connsiteY684" fmla="*/ 3112571 h 6858000"/>
              <a:gd name="connsiteX685" fmla="*/ 939066 w 7467600"/>
              <a:gd name="connsiteY685" fmla="*/ 3378798 h 6858000"/>
              <a:gd name="connsiteX686" fmla="*/ 115099 w 7467600"/>
              <a:gd name="connsiteY686" fmla="*/ 3607650 h 6858000"/>
              <a:gd name="connsiteX687" fmla="*/ 97284 w 7467600"/>
              <a:gd name="connsiteY687" fmla="*/ 3520393 h 6858000"/>
              <a:gd name="connsiteX688" fmla="*/ 922050 w 7467600"/>
              <a:gd name="connsiteY688" fmla="*/ 3074867 h 6858000"/>
              <a:gd name="connsiteX689" fmla="*/ 1405265 w 7467600"/>
              <a:gd name="connsiteY689" fmla="*/ 3016319 h 6858000"/>
              <a:gd name="connsiteX690" fmla="*/ 1407512 w 7467600"/>
              <a:gd name="connsiteY690" fmla="*/ 3018001 h 6858000"/>
              <a:gd name="connsiteX691" fmla="*/ 1726266 w 7467600"/>
              <a:gd name="connsiteY691" fmla="*/ 2777274 h 6858000"/>
              <a:gd name="connsiteX692" fmla="*/ 625390 w 7467600"/>
              <a:gd name="connsiteY692" fmla="*/ 2514541 h 6858000"/>
              <a:gd name="connsiteX693" fmla="*/ 619799 w 7467600"/>
              <a:gd name="connsiteY693" fmla="*/ 2527180 h 6858000"/>
              <a:gd name="connsiteX694" fmla="*/ 310030 w 7467600"/>
              <a:gd name="connsiteY694" fmla="*/ 2771818 h 6858000"/>
              <a:gd name="connsiteX695" fmla="*/ 173877 w 7467600"/>
              <a:gd name="connsiteY695" fmla="*/ 2937056 h 6858000"/>
              <a:gd name="connsiteX696" fmla="*/ 77889 w 7467600"/>
              <a:gd name="connsiteY696" fmla="*/ 3138440 h 6858000"/>
              <a:gd name="connsiteX697" fmla="*/ 0 w 7467600"/>
              <a:gd name="connsiteY697" fmla="*/ 3271395 h 6858000"/>
              <a:gd name="connsiteX698" fmla="*/ 0 w 7467600"/>
              <a:gd name="connsiteY698" fmla="*/ 3153002 h 6858000"/>
              <a:gd name="connsiteX699" fmla="*/ 2386 w 7467600"/>
              <a:gd name="connsiteY699" fmla="*/ 3149203 h 6858000"/>
              <a:gd name="connsiteX700" fmla="*/ 89753 w 7467600"/>
              <a:gd name="connsiteY700" fmla="*/ 2987702 h 6858000"/>
              <a:gd name="connsiteX701" fmla="*/ 76869 w 7467600"/>
              <a:gd name="connsiteY701" fmla="*/ 3005404 h 6858000"/>
              <a:gd name="connsiteX702" fmla="*/ 32049 w 7467600"/>
              <a:gd name="connsiteY702" fmla="*/ 3065814 h 6858000"/>
              <a:gd name="connsiteX703" fmla="*/ 0 w 7467600"/>
              <a:gd name="connsiteY703" fmla="*/ 3108744 h 6858000"/>
              <a:gd name="connsiteX704" fmla="*/ 0 w 7467600"/>
              <a:gd name="connsiteY704" fmla="*/ 3058059 h 6858000"/>
              <a:gd name="connsiteX705" fmla="*/ 7610 w 7467600"/>
              <a:gd name="connsiteY705" fmla="*/ 3047889 h 6858000"/>
              <a:gd name="connsiteX706" fmla="*/ 52419 w 7467600"/>
              <a:gd name="connsiteY706" fmla="*/ 2987479 h 6858000"/>
              <a:gd name="connsiteX707" fmla="*/ 59142 w 7467600"/>
              <a:gd name="connsiteY707" fmla="*/ 2978488 h 6858000"/>
              <a:gd name="connsiteX708" fmla="*/ 0 w 7467600"/>
              <a:gd name="connsiteY708" fmla="*/ 3015334 h 6858000"/>
              <a:gd name="connsiteX709" fmla="*/ 0 w 7467600"/>
              <a:gd name="connsiteY709" fmla="*/ 2914286 h 6858000"/>
              <a:gd name="connsiteX710" fmla="*/ 36383 w 7467600"/>
              <a:gd name="connsiteY710" fmla="*/ 2901128 h 6858000"/>
              <a:gd name="connsiteX711" fmla="*/ 156329 w 7467600"/>
              <a:gd name="connsiteY711" fmla="*/ 2840533 h 6858000"/>
              <a:gd name="connsiteX712" fmla="*/ 358355 w 7467600"/>
              <a:gd name="connsiteY712" fmla="*/ 2620471 h 6858000"/>
              <a:gd name="connsiteX713" fmla="*/ 510577 w 7467600"/>
              <a:gd name="connsiteY713" fmla="*/ 2501244 h 6858000"/>
              <a:gd name="connsiteX714" fmla="*/ 211967 w 7467600"/>
              <a:gd name="connsiteY714" fmla="*/ 2479171 h 6858000"/>
              <a:gd name="connsiteX715" fmla="*/ 0 w 7467600"/>
              <a:gd name="connsiteY715" fmla="*/ 2476398 h 6858000"/>
              <a:gd name="connsiteX716" fmla="*/ 0 w 7467600"/>
              <a:gd name="connsiteY716" fmla="*/ 2389189 h 6858000"/>
              <a:gd name="connsiteX717" fmla="*/ 103062 w 7467600"/>
              <a:gd name="connsiteY717" fmla="*/ 2389518 h 6858000"/>
              <a:gd name="connsiteX718" fmla="*/ 510734 w 7467600"/>
              <a:gd name="connsiteY718" fmla="*/ 2416201 h 6858000"/>
              <a:gd name="connsiteX719" fmla="*/ 279257 w 7467600"/>
              <a:gd name="connsiteY719" fmla="*/ 2092102 h 6858000"/>
              <a:gd name="connsiteX720" fmla="*/ 65265 w 7467600"/>
              <a:gd name="connsiteY720" fmla="*/ 2006049 h 6858000"/>
              <a:gd name="connsiteX721" fmla="*/ 0 w 7467600"/>
              <a:gd name="connsiteY721" fmla="*/ 1982532 h 6858000"/>
              <a:gd name="connsiteX722" fmla="*/ 0 w 7467600"/>
              <a:gd name="connsiteY722" fmla="*/ 1912789 h 6858000"/>
              <a:gd name="connsiteX723" fmla="*/ 97460 w 7467600"/>
              <a:gd name="connsiteY723" fmla="*/ 1953725 h 6858000"/>
              <a:gd name="connsiteX724" fmla="*/ 221272 w 7467600"/>
              <a:gd name="connsiteY724" fmla="*/ 1980766 h 6858000"/>
              <a:gd name="connsiteX725" fmla="*/ 116765 w 7467600"/>
              <a:gd name="connsiteY725" fmla="*/ 1911033 h 6858000"/>
              <a:gd name="connsiteX726" fmla="*/ 16405 w 7467600"/>
              <a:gd name="connsiteY726" fmla="*/ 1803412 h 6858000"/>
              <a:gd name="connsiteX727" fmla="*/ 0 w 7467600"/>
              <a:gd name="connsiteY727" fmla="*/ 1784777 h 6858000"/>
              <a:gd name="connsiteX728" fmla="*/ 0 w 7467600"/>
              <a:gd name="connsiteY728" fmla="*/ 1740082 h 6858000"/>
              <a:gd name="connsiteX729" fmla="*/ 39394 w 7467600"/>
              <a:gd name="connsiteY729" fmla="*/ 1784856 h 6858000"/>
              <a:gd name="connsiteX730" fmla="*/ 135813 w 7467600"/>
              <a:gd name="connsiteY730" fmla="*/ 1888838 h 6858000"/>
              <a:gd name="connsiteX731" fmla="*/ 242575 w 7467600"/>
              <a:gd name="connsiteY731" fmla="*/ 1958841 h 6858000"/>
              <a:gd name="connsiteX732" fmla="*/ 82197 w 7467600"/>
              <a:gd name="connsiteY732" fmla="*/ 1754826 h 6858000"/>
              <a:gd name="connsiteX733" fmla="*/ 0 w 7467600"/>
              <a:gd name="connsiteY733" fmla="*/ 1679650 h 6858000"/>
              <a:gd name="connsiteX734" fmla="*/ 0 w 7467600"/>
              <a:gd name="connsiteY734" fmla="*/ 1602463 h 6858000"/>
              <a:gd name="connsiteX735" fmla="*/ 84689 w 7467600"/>
              <a:gd name="connsiteY735" fmla="*/ 1677442 h 6858000"/>
              <a:gd name="connsiteX736" fmla="*/ 298437 w 7467600"/>
              <a:gd name="connsiteY736" fmla="*/ 1968019 h 6858000"/>
              <a:gd name="connsiteX737" fmla="*/ 227269 w 7467600"/>
              <a:gd name="connsiteY737" fmla="*/ 1114064 h 6858000"/>
              <a:gd name="connsiteX738" fmla="*/ 248003 w 7467600"/>
              <a:gd name="connsiteY738" fmla="*/ 1089613 h 6858000"/>
              <a:gd name="connsiteX739" fmla="*/ 427020 w 7467600"/>
              <a:gd name="connsiteY739" fmla="*/ 1619803 h 6858000"/>
              <a:gd name="connsiteX740" fmla="*/ 340345 w 7467600"/>
              <a:gd name="connsiteY740" fmla="*/ 2027739 h 6858000"/>
              <a:gd name="connsiteX741" fmla="*/ 360865 w 7467600"/>
              <a:gd name="connsiteY741" fmla="*/ 2044827 h 6858000"/>
              <a:gd name="connsiteX742" fmla="*/ 560414 w 7467600"/>
              <a:gd name="connsiteY742" fmla="*/ 2421457 h 6858000"/>
              <a:gd name="connsiteX743" fmla="*/ 1359703 w 7467600"/>
              <a:gd name="connsiteY743" fmla="*/ 2578554 h 6858000"/>
              <a:gd name="connsiteX744" fmla="*/ 1359422 w 7467600"/>
              <a:gd name="connsiteY744" fmla="*/ 2577994 h 6858000"/>
              <a:gd name="connsiteX745" fmla="*/ 828701 w 7467600"/>
              <a:gd name="connsiteY745" fmla="*/ 1839520 h 6858000"/>
              <a:gd name="connsiteX746" fmla="*/ 494427 w 7467600"/>
              <a:gd name="connsiteY746" fmla="*/ 1092333 h 6858000"/>
              <a:gd name="connsiteX747" fmla="*/ 506322 w 7467600"/>
              <a:gd name="connsiteY747" fmla="*/ 1020997 h 6858000"/>
              <a:gd name="connsiteX748" fmla="*/ 4570198 w 7467600"/>
              <a:gd name="connsiteY748" fmla="*/ 978081 h 6858000"/>
              <a:gd name="connsiteX749" fmla="*/ 4523691 w 7467600"/>
              <a:gd name="connsiteY749" fmla="*/ 1127776 h 6858000"/>
              <a:gd name="connsiteX750" fmla="*/ 4509875 w 7467600"/>
              <a:gd name="connsiteY750" fmla="*/ 1167552 h 6858000"/>
              <a:gd name="connsiteX751" fmla="*/ 4478168 w 7467600"/>
              <a:gd name="connsiteY751" fmla="*/ 1260735 h 6858000"/>
              <a:gd name="connsiteX752" fmla="*/ 4409309 w 7467600"/>
              <a:gd name="connsiteY752" fmla="*/ 1666996 h 6858000"/>
              <a:gd name="connsiteX753" fmla="*/ 4370031 w 7467600"/>
              <a:gd name="connsiteY753" fmla="*/ 1955666 h 6858000"/>
              <a:gd name="connsiteX754" fmla="*/ 4570198 w 7467600"/>
              <a:gd name="connsiteY754" fmla="*/ 978081 h 6858000"/>
              <a:gd name="connsiteX755" fmla="*/ 4557898 w 7467600"/>
              <a:gd name="connsiteY755" fmla="*/ 900011 h 6858000"/>
              <a:gd name="connsiteX756" fmla="*/ 4344840 w 7467600"/>
              <a:gd name="connsiteY756" fmla="*/ 1922038 h 6858000"/>
              <a:gd name="connsiteX757" fmla="*/ 4378710 w 7467600"/>
              <a:gd name="connsiteY757" fmla="*/ 1665516 h 6858000"/>
              <a:gd name="connsiteX758" fmla="*/ 4448798 w 7467600"/>
              <a:gd name="connsiteY758" fmla="*/ 1253024 h 6858000"/>
              <a:gd name="connsiteX759" fmla="*/ 4480315 w 7467600"/>
              <a:gd name="connsiteY759" fmla="*/ 1158454 h 6858000"/>
              <a:gd name="connsiteX760" fmla="*/ 4494133 w 7467600"/>
              <a:gd name="connsiteY760" fmla="*/ 1118676 h 6858000"/>
              <a:gd name="connsiteX761" fmla="*/ 4557898 w 7467600"/>
              <a:gd name="connsiteY761" fmla="*/ 900011 h 6858000"/>
              <a:gd name="connsiteX762" fmla="*/ 5870151 w 7467600"/>
              <a:gd name="connsiteY762" fmla="*/ 898890 h 6858000"/>
              <a:gd name="connsiteX763" fmla="*/ 5861335 w 7467600"/>
              <a:gd name="connsiteY763" fmla="*/ 899177 h 6858000"/>
              <a:gd name="connsiteX764" fmla="*/ 5843702 w 7467600"/>
              <a:gd name="connsiteY764" fmla="*/ 899748 h 6858000"/>
              <a:gd name="connsiteX765" fmla="*/ 5651107 w 7467600"/>
              <a:gd name="connsiteY765" fmla="*/ 920306 h 6858000"/>
              <a:gd name="connsiteX766" fmla="*/ 5459407 w 7467600"/>
              <a:gd name="connsiteY766" fmla="*/ 940975 h 6858000"/>
              <a:gd name="connsiteX767" fmla="*/ 5374846 w 7467600"/>
              <a:gd name="connsiteY767" fmla="*/ 941988 h 6858000"/>
              <a:gd name="connsiteX768" fmla="*/ 5256105 w 7467600"/>
              <a:gd name="connsiteY768" fmla="*/ 945632 h 6858000"/>
              <a:gd name="connsiteX769" fmla="*/ 5107071 w 7467600"/>
              <a:gd name="connsiteY769" fmla="*/ 969720 h 6858000"/>
              <a:gd name="connsiteX770" fmla="*/ 4998681 w 7467600"/>
              <a:gd name="connsiteY770" fmla="*/ 988771 h 6858000"/>
              <a:gd name="connsiteX771" fmla="*/ 5870151 w 7467600"/>
              <a:gd name="connsiteY771" fmla="*/ 898890 h 6858000"/>
              <a:gd name="connsiteX772" fmla="*/ 5504425 w 7467600"/>
              <a:gd name="connsiteY772" fmla="*/ 848067 h 6858000"/>
              <a:gd name="connsiteX773" fmla="*/ 4968849 w 7467600"/>
              <a:gd name="connsiteY773" fmla="*/ 962318 h 6858000"/>
              <a:gd name="connsiteX774" fmla="*/ 5104039 w 7467600"/>
              <a:gd name="connsiteY774" fmla="*/ 940634 h 6858000"/>
              <a:gd name="connsiteX775" fmla="*/ 5256311 w 7467600"/>
              <a:gd name="connsiteY775" fmla="*/ 916490 h 6858000"/>
              <a:gd name="connsiteX776" fmla="*/ 5377381 w 7467600"/>
              <a:gd name="connsiteY776" fmla="*/ 912671 h 6858000"/>
              <a:gd name="connsiteX777" fmla="*/ 5460148 w 7467600"/>
              <a:gd name="connsiteY777" fmla="*/ 911442 h 6858000"/>
              <a:gd name="connsiteX778" fmla="*/ 5648971 w 7467600"/>
              <a:gd name="connsiteY778" fmla="*/ 891331 h 6858000"/>
              <a:gd name="connsiteX779" fmla="*/ 5844807 w 7467600"/>
              <a:gd name="connsiteY779" fmla="*/ 870718 h 6858000"/>
              <a:gd name="connsiteX780" fmla="*/ 5862975 w 7467600"/>
              <a:gd name="connsiteY780" fmla="*/ 869756 h 6858000"/>
              <a:gd name="connsiteX781" fmla="*/ 5920887 w 7467600"/>
              <a:gd name="connsiteY781" fmla="*/ 865929 h 6858000"/>
              <a:gd name="connsiteX782" fmla="*/ 5504425 w 7467600"/>
              <a:gd name="connsiteY782" fmla="*/ 848067 h 6858000"/>
              <a:gd name="connsiteX783" fmla="*/ 3607114 w 7467600"/>
              <a:gd name="connsiteY783" fmla="*/ 467441 h 6858000"/>
              <a:gd name="connsiteX784" fmla="*/ 3296242 w 7467600"/>
              <a:gd name="connsiteY784" fmla="*/ 807991 h 6858000"/>
              <a:gd name="connsiteX785" fmla="*/ 3174674 w 7467600"/>
              <a:gd name="connsiteY785" fmla="*/ 919759 h 6858000"/>
              <a:gd name="connsiteX786" fmla="*/ 3042978 w 7467600"/>
              <a:gd name="connsiteY786" fmla="*/ 1054894 h 6858000"/>
              <a:gd name="connsiteX787" fmla="*/ 2968914 w 7467600"/>
              <a:gd name="connsiteY787" fmla="*/ 1133756 h 6858000"/>
              <a:gd name="connsiteX788" fmla="*/ 3103823 w 7467600"/>
              <a:gd name="connsiteY788" fmla="*/ 1026814 h 6858000"/>
              <a:gd name="connsiteX789" fmla="*/ 3607114 w 7467600"/>
              <a:gd name="connsiteY789" fmla="*/ 467441 h 6858000"/>
              <a:gd name="connsiteX790" fmla="*/ 3744487 w 7467600"/>
              <a:gd name="connsiteY790" fmla="*/ 383136 h 6858000"/>
              <a:gd name="connsiteX791" fmla="*/ 3970213 w 7467600"/>
              <a:gd name="connsiteY791" fmla="*/ 995559 h 6858000"/>
              <a:gd name="connsiteX792" fmla="*/ 3744487 w 7467600"/>
              <a:gd name="connsiteY792" fmla="*/ 383136 h 6858000"/>
              <a:gd name="connsiteX793" fmla="*/ 3624562 w 7467600"/>
              <a:gd name="connsiteY793" fmla="*/ 367041 h 6858000"/>
              <a:gd name="connsiteX794" fmla="*/ 3489712 w 7467600"/>
              <a:gd name="connsiteY794" fmla="*/ 485386 h 6858000"/>
              <a:gd name="connsiteX795" fmla="*/ 3182994 w 7467600"/>
              <a:gd name="connsiteY795" fmla="*/ 828265 h 6858000"/>
              <a:gd name="connsiteX796" fmla="*/ 2892114 w 7467600"/>
              <a:gd name="connsiteY796" fmla="*/ 1172635 h 6858000"/>
              <a:gd name="connsiteX797" fmla="*/ 3021459 w 7467600"/>
              <a:gd name="connsiteY797" fmla="*/ 1035385 h 6858000"/>
              <a:gd name="connsiteX798" fmla="*/ 3153873 w 7467600"/>
              <a:gd name="connsiteY798" fmla="*/ 898971 h 6858000"/>
              <a:gd name="connsiteX799" fmla="*/ 3276511 w 7467600"/>
              <a:gd name="connsiteY799" fmla="*/ 786423 h 6858000"/>
              <a:gd name="connsiteX800" fmla="*/ 3584154 w 7467600"/>
              <a:gd name="connsiteY800" fmla="*/ 448218 h 6858000"/>
              <a:gd name="connsiteX801" fmla="*/ 3624562 w 7467600"/>
              <a:gd name="connsiteY801" fmla="*/ 367041 h 6858000"/>
              <a:gd name="connsiteX802" fmla="*/ 3766672 w 7467600"/>
              <a:gd name="connsiteY802" fmla="*/ 359429 h 6858000"/>
              <a:gd name="connsiteX803" fmla="*/ 3996338 w 7467600"/>
              <a:gd name="connsiteY803" fmla="*/ 968237 h 6858000"/>
              <a:gd name="connsiteX804" fmla="*/ 3766672 w 7467600"/>
              <a:gd name="connsiteY804" fmla="*/ 359429 h 6858000"/>
              <a:gd name="connsiteX805" fmla="*/ 5805386 w 7467600"/>
              <a:gd name="connsiteY805" fmla="*/ 239240 h 6858000"/>
              <a:gd name="connsiteX806" fmla="*/ 5736947 w 7467600"/>
              <a:gd name="connsiteY806" fmla="*/ 261367 h 6858000"/>
              <a:gd name="connsiteX807" fmla="*/ 5427012 w 7467600"/>
              <a:gd name="connsiteY807" fmla="*/ 311272 h 6858000"/>
              <a:gd name="connsiteX808" fmla="*/ 5147818 w 7467600"/>
              <a:gd name="connsiteY808" fmla="*/ 322112 h 6858000"/>
              <a:gd name="connsiteX809" fmla="*/ 5060854 w 7467600"/>
              <a:gd name="connsiteY809" fmla="*/ 311882 h 6858000"/>
              <a:gd name="connsiteX810" fmla="*/ 4945989 w 7467600"/>
              <a:gd name="connsiteY810" fmla="*/ 300516 h 6858000"/>
              <a:gd name="connsiteX811" fmla="*/ 5410479 w 7467600"/>
              <a:gd name="connsiteY811" fmla="*/ 348434 h 6858000"/>
              <a:gd name="connsiteX812" fmla="*/ 5805386 w 7467600"/>
              <a:gd name="connsiteY812" fmla="*/ 239240 h 6858000"/>
              <a:gd name="connsiteX813" fmla="*/ 5905192 w 7467600"/>
              <a:gd name="connsiteY813" fmla="*/ 163079 h 6858000"/>
              <a:gd name="connsiteX814" fmla="*/ 5865655 w 7467600"/>
              <a:gd name="connsiteY814" fmla="*/ 171901 h 6858000"/>
              <a:gd name="connsiteX815" fmla="*/ 5259740 w 7467600"/>
              <a:gd name="connsiteY815" fmla="*/ 257013 h 6858000"/>
              <a:gd name="connsiteX816" fmla="*/ 5208466 w 7467600"/>
              <a:gd name="connsiteY816" fmla="*/ 257550 h 6858000"/>
              <a:gd name="connsiteX817" fmla="*/ 4980204 w 7467600"/>
              <a:gd name="connsiteY817" fmla="*/ 271903 h 6858000"/>
              <a:gd name="connsiteX818" fmla="*/ 5068068 w 7467600"/>
              <a:gd name="connsiteY818" fmla="*/ 282244 h 6858000"/>
              <a:gd name="connsiteX819" fmla="*/ 5153231 w 7467600"/>
              <a:gd name="connsiteY819" fmla="*/ 292240 h 6858000"/>
              <a:gd name="connsiteX820" fmla="*/ 5426491 w 7467600"/>
              <a:gd name="connsiteY820" fmla="*/ 281128 h 6858000"/>
              <a:gd name="connsiteX821" fmla="*/ 5731212 w 7467600"/>
              <a:gd name="connsiteY821" fmla="*/ 231951 h 6858000"/>
              <a:gd name="connsiteX822" fmla="*/ 5905192 w 7467600"/>
              <a:gd name="connsiteY822" fmla="*/ 163079 h 6858000"/>
              <a:gd name="connsiteX823" fmla="*/ 5944437 w 7467600"/>
              <a:gd name="connsiteY823" fmla="*/ 113829 h 6858000"/>
              <a:gd name="connsiteX824" fmla="*/ 5825032 w 7467600"/>
              <a:gd name="connsiteY824" fmla="*/ 146405 h 6858000"/>
              <a:gd name="connsiteX825" fmla="*/ 4955599 w 7467600"/>
              <a:gd name="connsiteY825" fmla="*/ 247008 h 6858000"/>
              <a:gd name="connsiteX826" fmla="*/ 5210104 w 7467600"/>
              <a:gd name="connsiteY826" fmla="*/ 228123 h 6858000"/>
              <a:gd name="connsiteX827" fmla="*/ 5261015 w 7467600"/>
              <a:gd name="connsiteY827" fmla="*/ 227087 h 6858000"/>
              <a:gd name="connsiteX828" fmla="*/ 5861181 w 7467600"/>
              <a:gd name="connsiteY828" fmla="*/ 143093 h 6858000"/>
              <a:gd name="connsiteX829" fmla="*/ 5961252 w 7467600"/>
              <a:gd name="connsiteY829" fmla="*/ 114820 h 6858000"/>
              <a:gd name="connsiteX830" fmla="*/ 5944437 w 7467600"/>
              <a:gd name="connsiteY830" fmla="*/ 113829 h 6858000"/>
              <a:gd name="connsiteX831" fmla="*/ 3882765 w 7467600"/>
              <a:gd name="connsiteY831" fmla="*/ 0 h 6858000"/>
              <a:gd name="connsiteX832" fmla="*/ 3995099 w 7467600"/>
              <a:gd name="connsiteY832" fmla="*/ 0 h 6858000"/>
              <a:gd name="connsiteX833" fmla="*/ 4163818 w 7467600"/>
              <a:gd name="connsiteY833" fmla="*/ 234104 h 6858000"/>
              <a:gd name="connsiteX834" fmla="*/ 4172099 w 7467600"/>
              <a:gd name="connsiteY834" fmla="*/ 234207 h 6858000"/>
              <a:gd name="connsiteX835" fmla="*/ 4784282 w 7467600"/>
              <a:gd name="connsiteY835" fmla="*/ 276561 h 6858000"/>
              <a:gd name="connsiteX836" fmla="*/ 4801687 w 7467600"/>
              <a:gd name="connsiteY836" fmla="*/ 267764 h 6858000"/>
              <a:gd name="connsiteX837" fmla="*/ 6082788 w 7467600"/>
              <a:gd name="connsiteY837" fmla="*/ 64119 h 6858000"/>
              <a:gd name="connsiteX838" fmla="*/ 6099442 w 7467600"/>
              <a:gd name="connsiteY838" fmla="*/ 82568 h 6858000"/>
              <a:gd name="connsiteX839" fmla="*/ 4804137 w 7467600"/>
              <a:gd name="connsiteY839" fmla="*/ 320931 h 6858000"/>
              <a:gd name="connsiteX840" fmla="*/ 4227047 w 7467600"/>
              <a:gd name="connsiteY840" fmla="*/ 313415 h 6858000"/>
              <a:gd name="connsiteX841" fmla="*/ 4346041 w 7467600"/>
              <a:gd name="connsiteY841" fmla="*/ 456086 h 6858000"/>
              <a:gd name="connsiteX842" fmla="*/ 4870967 w 7467600"/>
              <a:gd name="connsiteY842" fmla="*/ 963061 h 6858000"/>
              <a:gd name="connsiteX843" fmla="*/ 4889647 w 7467600"/>
              <a:gd name="connsiteY843" fmla="*/ 957147 h 6858000"/>
              <a:gd name="connsiteX844" fmla="*/ 5422504 w 7467600"/>
              <a:gd name="connsiteY844" fmla="*/ 805191 h 6858000"/>
              <a:gd name="connsiteX845" fmla="*/ 6087656 w 7467600"/>
              <a:gd name="connsiteY845" fmla="*/ 826703 h 6858000"/>
              <a:gd name="connsiteX846" fmla="*/ 6058717 w 7467600"/>
              <a:gd name="connsiteY846" fmla="*/ 865992 h 6858000"/>
              <a:gd name="connsiteX847" fmla="*/ 4974153 w 7467600"/>
              <a:gd name="connsiteY847" fmla="*/ 1045456 h 6858000"/>
              <a:gd name="connsiteX848" fmla="*/ 5627835 w 7467600"/>
              <a:gd name="connsiteY848" fmla="*/ 1472077 h 6858000"/>
              <a:gd name="connsiteX849" fmla="*/ 5629817 w 7467600"/>
              <a:gd name="connsiteY849" fmla="*/ 1471412 h 6858000"/>
              <a:gd name="connsiteX850" fmla="*/ 5634124 w 7467600"/>
              <a:gd name="connsiteY850" fmla="*/ 1470572 h 6858000"/>
              <a:gd name="connsiteX851" fmla="*/ 5755832 w 7467600"/>
              <a:gd name="connsiteY851" fmla="*/ 1383886 h 6858000"/>
              <a:gd name="connsiteX852" fmla="*/ 6014186 w 7467600"/>
              <a:gd name="connsiteY852" fmla="*/ 1279799 h 6858000"/>
              <a:gd name="connsiteX853" fmla="*/ 6901619 w 7467600"/>
              <a:gd name="connsiteY853" fmla="*/ 1047874 h 6858000"/>
              <a:gd name="connsiteX854" fmla="*/ 6931566 w 7467600"/>
              <a:gd name="connsiteY854" fmla="*/ 1062034 h 6858000"/>
              <a:gd name="connsiteX855" fmla="*/ 5790982 w 7467600"/>
              <a:gd name="connsiteY855" fmla="*/ 1561380 h 6858000"/>
              <a:gd name="connsiteX856" fmla="*/ 6188971 w 7467600"/>
              <a:gd name="connsiteY856" fmla="*/ 1755168 h 6858000"/>
              <a:gd name="connsiteX857" fmla="*/ 6202446 w 7467600"/>
              <a:gd name="connsiteY857" fmla="*/ 1752268 h 6858000"/>
              <a:gd name="connsiteX858" fmla="*/ 7179560 w 7467600"/>
              <a:gd name="connsiteY858" fmla="*/ 1467551 h 6858000"/>
              <a:gd name="connsiteX859" fmla="*/ 7158730 w 7467600"/>
              <a:gd name="connsiteY859" fmla="*/ 1507835 h 6858000"/>
              <a:gd name="connsiteX860" fmla="*/ 6326959 w 7467600"/>
              <a:gd name="connsiteY860" fmla="*/ 1817686 h 6858000"/>
              <a:gd name="connsiteX861" fmla="*/ 6537433 w 7467600"/>
              <a:gd name="connsiteY861" fmla="*/ 1907790 h 6858000"/>
              <a:gd name="connsiteX862" fmla="*/ 6550221 w 7467600"/>
              <a:gd name="connsiteY862" fmla="*/ 1910729 h 6858000"/>
              <a:gd name="connsiteX863" fmla="*/ 6964438 w 7467600"/>
              <a:gd name="connsiteY863" fmla="*/ 2209505 h 6858000"/>
              <a:gd name="connsiteX864" fmla="*/ 7367862 w 7467600"/>
              <a:gd name="connsiteY864" fmla="*/ 2806833 h 6858000"/>
              <a:gd name="connsiteX865" fmla="*/ 7364329 w 7467600"/>
              <a:gd name="connsiteY865" fmla="*/ 2826907 h 6858000"/>
              <a:gd name="connsiteX866" fmla="*/ 7290545 w 7467600"/>
              <a:gd name="connsiteY866" fmla="*/ 2850663 h 6858000"/>
              <a:gd name="connsiteX867" fmla="*/ 6472036 w 7467600"/>
              <a:gd name="connsiteY867" fmla="*/ 1959003 h 6858000"/>
              <a:gd name="connsiteX868" fmla="*/ 5792897 w 7467600"/>
              <a:gd name="connsiteY868" fmla="*/ 1647747 h 6858000"/>
              <a:gd name="connsiteX869" fmla="*/ 5842751 w 7467600"/>
              <a:gd name="connsiteY869" fmla="*/ 1816112 h 6858000"/>
              <a:gd name="connsiteX870" fmla="*/ 5847424 w 7467600"/>
              <a:gd name="connsiteY870" fmla="*/ 1815776 h 6858000"/>
              <a:gd name="connsiteX871" fmla="*/ 6399821 w 7467600"/>
              <a:gd name="connsiteY871" fmla="*/ 2344799 h 6858000"/>
              <a:gd name="connsiteX872" fmla="*/ 6323232 w 7467600"/>
              <a:gd name="connsiteY872" fmla="*/ 2389634 h 6858000"/>
              <a:gd name="connsiteX873" fmla="*/ 5942958 w 7467600"/>
              <a:gd name="connsiteY873" fmla="*/ 2077708 h 6858000"/>
              <a:gd name="connsiteX874" fmla="*/ 5921559 w 7467600"/>
              <a:gd name="connsiteY874" fmla="*/ 2378596 h 6858000"/>
              <a:gd name="connsiteX875" fmla="*/ 5817651 w 7467600"/>
              <a:gd name="connsiteY875" fmla="*/ 3023919 h 6858000"/>
              <a:gd name="connsiteX876" fmla="*/ 5729634 w 7467600"/>
              <a:gd name="connsiteY876" fmla="*/ 3051849 h 6858000"/>
              <a:gd name="connsiteX877" fmla="*/ 5611018 w 7467600"/>
              <a:gd name="connsiteY877" fmla="*/ 2316769 h 6858000"/>
              <a:gd name="connsiteX878" fmla="*/ 5687608 w 7467600"/>
              <a:gd name="connsiteY878" fmla="*/ 2039972 h 6858000"/>
              <a:gd name="connsiteX879" fmla="*/ 5657554 w 7467600"/>
              <a:gd name="connsiteY879" fmla="*/ 1576445 h 6858000"/>
              <a:gd name="connsiteX880" fmla="*/ 5150475 w 7467600"/>
              <a:gd name="connsiteY880" fmla="*/ 1274012 h 6858000"/>
              <a:gd name="connsiteX881" fmla="*/ 5349142 w 7467600"/>
              <a:gd name="connsiteY881" fmla="*/ 2204405 h 6858000"/>
              <a:gd name="connsiteX882" fmla="*/ 5262214 w 7467600"/>
              <a:gd name="connsiteY882" fmla="*/ 2233836 h 6858000"/>
              <a:gd name="connsiteX883" fmla="*/ 4981539 w 7467600"/>
              <a:gd name="connsiteY883" fmla="*/ 1542201 h 6858000"/>
              <a:gd name="connsiteX884" fmla="*/ 4958461 w 7467600"/>
              <a:gd name="connsiteY884" fmla="*/ 1136957 h 6858000"/>
              <a:gd name="connsiteX885" fmla="*/ 4655015 w 7467600"/>
              <a:gd name="connsiteY885" fmla="*/ 891426 h 6858000"/>
              <a:gd name="connsiteX886" fmla="*/ 4348002 w 7467600"/>
              <a:gd name="connsiteY886" fmla="*/ 2205895 h 6858000"/>
              <a:gd name="connsiteX887" fmla="*/ 4262250 w 7467600"/>
              <a:gd name="connsiteY887" fmla="*/ 2219972 h 6858000"/>
              <a:gd name="connsiteX888" fmla="*/ 4550611 w 7467600"/>
              <a:gd name="connsiteY888" fmla="*/ 817540 h 6858000"/>
              <a:gd name="connsiteX889" fmla="*/ 4564418 w 7467600"/>
              <a:gd name="connsiteY889" fmla="*/ 808293 h 6858000"/>
              <a:gd name="connsiteX890" fmla="*/ 4266388 w 7467600"/>
              <a:gd name="connsiteY890" fmla="*/ 500083 h 6858000"/>
              <a:gd name="connsiteX891" fmla="*/ 4032842 w 7467600"/>
              <a:gd name="connsiteY891" fmla="*/ 211809 h 6858000"/>
              <a:gd name="connsiteX892" fmla="*/ 3882765 w 7467600"/>
              <a:gd name="connsiteY892" fmla="*/ 0 h 6858000"/>
              <a:gd name="connsiteX893" fmla="*/ 3721337 w 7467600"/>
              <a:gd name="connsiteY893" fmla="*/ 0 h 6858000"/>
              <a:gd name="connsiteX894" fmla="*/ 3797544 w 7467600"/>
              <a:gd name="connsiteY894" fmla="*/ 0 h 6858000"/>
              <a:gd name="connsiteX895" fmla="*/ 3775734 w 7467600"/>
              <a:gd name="connsiteY895" fmla="*/ 95131 h 6858000"/>
              <a:gd name="connsiteX896" fmla="*/ 3724807 w 7467600"/>
              <a:gd name="connsiteY896" fmla="*/ 272257 h 6858000"/>
              <a:gd name="connsiteX897" fmla="*/ 3726844 w 7467600"/>
              <a:gd name="connsiteY897" fmla="*/ 282988 h 6858000"/>
              <a:gd name="connsiteX898" fmla="*/ 3742664 w 7467600"/>
              <a:gd name="connsiteY898" fmla="*/ 279918 h 6858000"/>
              <a:gd name="connsiteX899" fmla="*/ 4103910 w 7467600"/>
              <a:gd name="connsiteY899" fmla="*/ 1161917 h 6858000"/>
              <a:gd name="connsiteX900" fmla="*/ 4020269 w 7467600"/>
              <a:gd name="connsiteY900" fmla="*/ 1200406 h 6858000"/>
              <a:gd name="connsiteX901" fmla="*/ 3674882 w 7467600"/>
              <a:gd name="connsiteY901" fmla="*/ 488524 h 6858000"/>
              <a:gd name="connsiteX902" fmla="*/ 3132682 w 7467600"/>
              <a:gd name="connsiteY902" fmla="*/ 1072284 h 6858000"/>
              <a:gd name="connsiteX903" fmla="*/ 2716346 w 7467600"/>
              <a:gd name="connsiteY903" fmla="*/ 1276376 h 6858000"/>
              <a:gd name="connsiteX904" fmla="*/ 2716772 w 7467600"/>
              <a:gd name="connsiteY904" fmla="*/ 1255462 h 6858000"/>
              <a:gd name="connsiteX905" fmla="*/ 3471096 w 7467600"/>
              <a:gd name="connsiteY905" fmla="*/ 437072 h 6858000"/>
              <a:gd name="connsiteX906" fmla="*/ 3639057 w 7467600"/>
              <a:gd name="connsiteY906" fmla="*/ 286334 h 6858000"/>
              <a:gd name="connsiteX907" fmla="*/ 3640309 w 7467600"/>
              <a:gd name="connsiteY907" fmla="*/ 284664 h 6858000"/>
              <a:gd name="connsiteX908" fmla="*/ 3646022 w 7467600"/>
              <a:gd name="connsiteY908" fmla="*/ 276711 h 6858000"/>
              <a:gd name="connsiteX909" fmla="*/ 3707943 w 7467600"/>
              <a:gd name="connsiteY909" fmla="*/ 65958 h 6858000"/>
              <a:gd name="connsiteX910" fmla="*/ 3721337 w 7467600"/>
              <a:gd name="connsiteY910" fmla="*/ 0 h 6858000"/>
              <a:gd name="connsiteX911" fmla="*/ 2867960 w 7467600"/>
              <a:gd name="connsiteY911" fmla="*/ 0 h 6858000"/>
              <a:gd name="connsiteX912" fmla="*/ 2926351 w 7467600"/>
              <a:gd name="connsiteY912" fmla="*/ 0 h 6858000"/>
              <a:gd name="connsiteX913" fmla="*/ 2902823 w 7467600"/>
              <a:gd name="connsiteY913" fmla="*/ 262929 h 6858000"/>
              <a:gd name="connsiteX914" fmla="*/ 2940663 w 7467600"/>
              <a:gd name="connsiteY914" fmla="*/ 140884 h 6858000"/>
              <a:gd name="connsiteX915" fmla="*/ 2947039 w 7467600"/>
              <a:gd name="connsiteY915" fmla="*/ 122524 h 6858000"/>
              <a:gd name="connsiteX916" fmla="*/ 2984316 w 7467600"/>
              <a:gd name="connsiteY916" fmla="*/ 0 h 6858000"/>
              <a:gd name="connsiteX917" fmla="*/ 3016114 w 7467600"/>
              <a:gd name="connsiteY917" fmla="*/ 0 h 6858000"/>
              <a:gd name="connsiteX918" fmla="*/ 2979949 w 7467600"/>
              <a:gd name="connsiteY918" fmla="*/ 119274 h 6858000"/>
              <a:gd name="connsiteX919" fmla="*/ 3023879 w 7467600"/>
              <a:gd name="connsiteY919" fmla="*/ 0 h 6858000"/>
              <a:gd name="connsiteX920" fmla="*/ 3105400 w 7467600"/>
              <a:gd name="connsiteY920" fmla="*/ 0 h 6858000"/>
              <a:gd name="connsiteX921" fmla="*/ 3094669 w 7467600"/>
              <a:gd name="connsiteY921" fmla="*/ 30308 h 6858000"/>
              <a:gd name="connsiteX922" fmla="*/ 2901945 w 7467600"/>
              <a:gd name="connsiteY922" fmla="*/ 466538 h 6858000"/>
              <a:gd name="connsiteX923" fmla="*/ 2815209 w 7467600"/>
              <a:gd name="connsiteY923" fmla="*/ 497361 h 6858000"/>
              <a:gd name="connsiteX924" fmla="*/ 2844845 w 7467600"/>
              <a:gd name="connsiteY924" fmla="*/ 127638 h 6858000"/>
              <a:gd name="connsiteX925" fmla="*/ 2867960 w 7467600"/>
              <a:gd name="connsiteY925" fmla="*/ 0 h 6858000"/>
              <a:gd name="connsiteX926" fmla="*/ 1057230 w 7467600"/>
              <a:gd name="connsiteY926" fmla="*/ 0 h 6858000"/>
              <a:gd name="connsiteX927" fmla="*/ 1111003 w 7467600"/>
              <a:gd name="connsiteY927" fmla="*/ 0 h 6858000"/>
              <a:gd name="connsiteX928" fmla="*/ 1125553 w 7467600"/>
              <a:gd name="connsiteY928" fmla="*/ 52588 h 6858000"/>
              <a:gd name="connsiteX929" fmla="*/ 1304276 w 7467600"/>
              <a:gd name="connsiteY929" fmla="*/ 476275 h 6858000"/>
              <a:gd name="connsiteX930" fmla="*/ 1492066 w 7467600"/>
              <a:gd name="connsiteY930" fmla="*/ 886333 h 6858000"/>
              <a:gd name="connsiteX931" fmla="*/ 1423698 w 7467600"/>
              <a:gd name="connsiteY931" fmla="*/ 710817 h 6858000"/>
              <a:gd name="connsiteX932" fmla="*/ 1357609 w 7467600"/>
              <a:gd name="connsiteY932" fmla="*/ 532892 h 6858000"/>
              <a:gd name="connsiteX933" fmla="*/ 1309550 w 7467600"/>
              <a:gd name="connsiteY933" fmla="*/ 374031 h 6858000"/>
              <a:gd name="connsiteX934" fmla="*/ 1193673 w 7467600"/>
              <a:gd name="connsiteY934" fmla="*/ 49533 h 6858000"/>
              <a:gd name="connsiteX935" fmla="*/ 1164391 w 7467600"/>
              <a:gd name="connsiteY935" fmla="*/ 0 h 6858000"/>
              <a:gd name="connsiteX936" fmla="*/ 1200666 w 7467600"/>
              <a:gd name="connsiteY936" fmla="*/ 0 h 6858000"/>
              <a:gd name="connsiteX937" fmla="*/ 1223408 w 7467600"/>
              <a:gd name="connsiteY937" fmla="*/ 38996 h 6858000"/>
              <a:gd name="connsiteX938" fmla="*/ 1339635 w 7467600"/>
              <a:gd name="connsiteY938" fmla="*/ 365517 h 6858000"/>
              <a:gd name="connsiteX939" fmla="*/ 1387469 w 7467600"/>
              <a:gd name="connsiteY939" fmla="*/ 523079 h 6858000"/>
              <a:gd name="connsiteX940" fmla="*/ 1452685 w 7467600"/>
              <a:gd name="connsiteY940" fmla="*/ 699806 h 6858000"/>
              <a:gd name="connsiteX941" fmla="*/ 1492092 w 7467600"/>
              <a:gd name="connsiteY941" fmla="*/ 800424 h 6858000"/>
              <a:gd name="connsiteX942" fmla="*/ 1455302 w 7467600"/>
              <a:gd name="connsiteY942" fmla="*/ 632913 h 6858000"/>
              <a:gd name="connsiteX943" fmla="*/ 1222336 w 7467600"/>
              <a:gd name="connsiteY943" fmla="*/ 9480 h 6858000"/>
              <a:gd name="connsiteX944" fmla="*/ 1214634 w 7467600"/>
              <a:gd name="connsiteY944" fmla="*/ 0 h 6858000"/>
              <a:gd name="connsiteX945" fmla="*/ 1289827 w 7467600"/>
              <a:gd name="connsiteY945" fmla="*/ 0 h 6858000"/>
              <a:gd name="connsiteX946" fmla="*/ 1321076 w 7467600"/>
              <a:gd name="connsiteY946" fmla="*/ 59722 h 6858000"/>
              <a:gd name="connsiteX947" fmla="*/ 1512579 w 7467600"/>
              <a:gd name="connsiteY947" fmla="*/ 626441 h 6858000"/>
              <a:gd name="connsiteX948" fmla="*/ 1506076 w 7467600"/>
              <a:gd name="connsiteY948" fmla="*/ 1089289 h 6858000"/>
              <a:gd name="connsiteX949" fmla="*/ 1486346 w 7467600"/>
              <a:gd name="connsiteY949" fmla="*/ 1079919 h 6858000"/>
              <a:gd name="connsiteX950" fmla="*/ 1070511 w 7467600"/>
              <a:gd name="connsiteY950" fmla="*/ 48609 h 6858000"/>
              <a:gd name="connsiteX951" fmla="*/ 1057230 w 7467600"/>
              <a:gd name="connsiteY951" fmla="*/ 0 h 6858000"/>
              <a:gd name="connsiteX952" fmla="*/ 43151 w 7467600"/>
              <a:gd name="connsiteY952" fmla="*/ 0 h 6858000"/>
              <a:gd name="connsiteX953" fmla="*/ 95283 w 7467600"/>
              <a:gd name="connsiteY953" fmla="*/ 0 h 6858000"/>
              <a:gd name="connsiteX954" fmla="*/ 300708 w 7467600"/>
              <a:gd name="connsiteY954" fmla="*/ 154571 h 6858000"/>
              <a:gd name="connsiteX955" fmla="*/ 530414 w 7467600"/>
              <a:gd name="connsiteY955" fmla="*/ 354673 h 6858000"/>
              <a:gd name="connsiteX956" fmla="*/ 333785 w 7467600"/>
              <a:gd name="connsiteY956" fmla="*/ 161564 h 6858000"/>
              <a:gd name="connsiteX957" fmla="*/ 147005 w 7467600"/>
              <a:gd name="connsiteY957" fmla="*/ 0 h 6858000"/>
              <a:gd name="connsiteX958" fmla="*/ 272509 w 7467600"/>
              <a:gd name="connsiteY958" fmla="*/ 0 h 6858000"/>
              <a:gd name="connsiteX959" fmla="*/ 326276 w 7467600"/>
              <a:gd name="connsiteY959" fmla="*/ 45847 h 6858000"/>
              <a:gd name="connsiteX960" fmla="*/ 823759 w 7467600"/>
              <a:gd name="connsiteY960" fmla="*/ 574145 h 6858000"/>
              <a:gd name="connsiteX961" fmla="*/ 811254 w 7467600"/>
              <a:gd name="connsiteY961" fmla="*/ 665546 h 6858000"/>
              <a:gd name="connsiteX962" fmla="*/ 154042 w 7467600"/>
              <a:gd name="connsiteY962" fmla="*/ 261522 h 6858000"/>
              <a:gd name="connsiteX963" fmla="*/ 13550 w 7467600"/>
              <a:gd name="connsiteY963" fmla="*/ 158423 h 6858000"/>
              <a:gd name="connsiteX964" fmla="*/ 0 w 7467600"/>
              <a:gd name="connsiteY964" fmla="*/ 146618 h 6858000"/>
              <a:gd name="connsiteX965" fmla="*/ 0 w 7467600"/>
              <a:gd name="connsiteY965" fmla="*/ 59161 h 6858000"/>
              <a:gd name="connsiteX966" fmla="*/ 45427 w 7467600"/>
              <a:gd name="connsiteY966" fmla="*/ 101078 h 6858000"/>
              <a:gd name="connsiteX967" fmla="*/ 630103 w 7467600"/>
              <a:gd name="connsiteY967" fmla="*/ 485885 h 6858000"/>
              <a:gd name="connsiteX968" fmla="*/ 532040 w 7467600"/>
              <a:gd name="connsiteY968" fmla="*/ 399359 h 6858000"/>
              <a:gd name="connsiteX969" fmla="*/ 517618 w 7467600"/>
              <a:gd name="connsiteY969" fmla="*/ 385726 h 6858000"/>
              <a:gd name="connsiteX970" fmla="*/ 285074 w 7467600"/>
              <a:gd name="connsiteY970" fmla="*/ 182755 h 6858000"/>
              <a:gd name="connsiteX971" fmla="*/ 43151 w 7467600"/>
              <a:gd name="connsiteY97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7042773 w 7467600"/>
              <a:gd name="connsiteY91" fmla="*/ 5734011 h 6858000"/>
              <a:gd name="connsiteX92" fmla="*/ 1456157 w 7467600"/>
              <a:gd name="connsiteY92" fmla="*/ 5371404 h 6858000"/>
              <a:gd name="connsiteX93" fmla="*/ 1244432 w 7467600"/>
              <a:gd name="connsiteY93" fmla="*/ 5385601 h 6858000"/>
              <a:gd name="connsiteX94" fmla="*/ 973990 w 7467600"/>
              <a:gd name="connsiteY94" fmla="*/ 5424940 h 6858000"/>
              <a:gd name="connsiteX95" fmla="*/ 1103809 w 7467600"/>
              <a:gd name="connsiteY95" fmla="*/ 5433720 h 6858000"/>
              <a:gd name="connsiteX96" fmla="*/ 1123454 w 7467600"/>
              <a:gd name="connsiteY96" fmla="*/ 5435727 h 6858000"/>
              <a:gd name="connsiteX97" fmla="*/ 1737017 w 7467600"/>
              <a:gd name="connsiteY97" fmla="*/ 5452183 h 6858000"/>
              <a:gd name="connsiteX98" fmla="*/ 1824397 w 7467600"/>
              <a:gd name="connsiteY98" fmla="*/ 5447757 h 6858000"/>
              <a:gd name="connsiteX99" fmla="*/ 2070059 w 7467600"/>
              <a:gd name="connsiteY99" fmla="*/ 5441660 h 6858000"/>
              <a:gd name="connsiteX100" fmla="*/ 1456157 w 7467600"/>
              <a:gd name="connsiteY100" fmla="*/ 5371404 h 6858000"/>
              <a:gd name="connsiteX101" fmla="*/ 4988186 w 7467600"/>
              <a:gd name="connsiteY101" fmla="*/ 5216467 h 6858000"/>
              <a:gd name="connsiteX102" fmla="*/ 4777334 w 7467600"/>
              <a:gd name="connsiteY102" fmla="*/ 5406072 h 6858000"/>
              <a:gd name="connsiteX103" fmla="*/ 4718341 w 7467600"/>
              <a:gd name="connsiteY103" fmla="*/ 5468043 h 6858000"/>
              <a:gd name="connsiteX104" fmla="*/ 4604655 w 7467600"/>
              <a:gd name="connsiteY104" fmla="*/ 5583434 h 6858000"/>
              <a:gd name="connsiteX105" fmla="*/ 4565074 w 7467600"/>
              <a:gd name="connsiteY105" fmla="*/ 5618550 h 6858000"/>
              <a:gd name="connsiteX106" fmla="*/ 4988186 w 7467600"/>
              <a:gd name="connsiteY106" fmla="*/ 5216467 h 6858000"/>
              <a:gd name="connsiteX107" fmla="*/ 4978032 w 7467600"/>
              <a:gd name="connsiteY107" fmla="*/ 5183809 h 6858000"/>
              <a:gd name="connsiteX108" fmla="*/ 4463413 w 7467600"/>
              <a:gd name="connsiteY108" fmla="*/ 5615162 h 6858000"/>
              <a:gd name="connsiteX109" fmla="*/ 4358134 w 7467600"/>
              <a:gd name="connsiteY109" fmla="*/ 5742791 h 6858000"/>
              <a:gd name="connsiteX110" fmla="*/ 4376219 w 7467600"/>
              <a:gd name="connsiteY110" fmla="*/ 5729027 h 6858000"/>
              <a:gd name="connsiteX111" fmla="*/ 4582340 w 7467600"/>
              <a:gd name="connsiteY111" fmla="*/ 5561037 h 6858000"/>
              <a:gd name="connsiteX112" fmla="*/ 4694684 w 7467600"/>
              <a:gd name="connsiteY112" fmla="*/ 5447098 h 6858000"/>
              <a:gd name="connsiteX113" fmla="*/ 4754123 w 7467600"/>
              <a:gd name="connsiteY113" fmla="*/ 5384643 h 6858000"/>
              <a:gd name="connsiteX114" fmla="*/ 4978032 w 7467600"/>
              <a:gd name="connsiteY114" fmla="*/ 5183809 h 6858000"/>
              <a:gd name="connsiteX115" fmla="*/ 1903353 w 7467600"/>
              <a:gd name="connsiteY115" fmla="*/ 5044827 h 6858000"/>
              <a:gd name="connsiteX116" fmla="*/ 1936931 w 7467600"/>
              <a:gd name="connsiteY116" fmla="*/ 5093954 h 6858000"/>
              <a:gd name="connsiteX117" fmla="*/ 2195868 w 7467600"/>
              <a:gd name="connsiteY117" fmla="*/ 5396574 h 6858000"/>
              <a:gd name="connsiteX118" fmla="*/ 2088852 w 7467600"/>
              <a:gd name="connsiteY118" fmla="*/ 5166123 h 6858000"/>
              <a:gd name="connsiteX119" fmla="*/ 1958241 w 7467600"/>
              <a:gd name="connsiteY119" fmla="*/ 5067955 h 6858000"/>
              <a:gd name="connsiteX120" fmla="*/ 1903353 w 7467600"/>
              <a:gd name="connsiteY120" fmla="*/ 5044827 h 6858000"/>
              <a:gd name="connsiteX121" fmla="*/ 1979378 w 7467600"/>
              <a:gd name="connsiteY121" fmla="*/ 4769504 h 6858000"/>
              <a:gd name="connsiteX122" fmla="*/ 2882120 w 7467600"/>
              <a:gd name="connsiteY122" fmla="*/ 5064547 h 6858000"/>
              <a:gd name="connsiteX123" fmla="*/ 2793103 w 7467600"/>
              <a:gd name="connsiteY123" fmla="*/ 5039699 h 6858000"/>
              <a:gd name="connsiteX124" fmla="*/ 2770041 w 7467600"/>
              <a:gd name="connsiteY124" fmla="*/ 5033634 h 6858000"/>
              <a:gd name="connsiteX125" fmla="*/ 1979378 w 7467600"/>
              <a:gd name="connsiteY125" fmla="*/ 4769504 h 6858000"/>
              <a:gd name="connsiteX126" fmla="*/ 1927410 w 7467600"/>
              <a:gd name="connsiteY126" fmla="*/ 4716164 h 6858000"/>
              <a:gd name="connsiteX127" fmla="*/ 1959587 w 7467600"/>
              <a:gd name="connsiteY127" fmla="*/ 4728849 h 6858000"/>
              <a:gd name="connsiteX128" fmla="*/ 2777707 w 7467600"/>
              <a:gd name="connsiteY128" fmla="*/ 5003991 h 6858000"/>
              <a:gd name="connsiteX129" fmla="*/ 2800768 w 7467600"/>
              <a:gd name="connsiteY129" fmla="*/ 5010056 h 6858000"/>
              <a:gd name="connsiteX130" fmla="*/ 2879408 w 7467600"/>
              <a:gd name="connsiteY130" fmla="*/ 5031590 h 6858000"/>
              <a:gd name="connsiteX131" fmla="*/ 2862295 w 7467600"/>
              <a:gd name="connsiteY131" fmla="*/ 5022958 h 6858000"/>
              <a:gd name="connsiteX132" fmla="*/ 2813343 w 7467600"/>
              <a:gd name="connsiteY132" fmla="*/ 4998369 h 6858000"/>
              <a:gd name="connsiteX133" fmla="*/ 2646245 w 7467600"/>
              <a:gd name="connsiteY133" fmla="*/ 4930999 h 6858000"/>
              <a:gd name="connsiteX134" fmla="*/ 1999243 w 7467600"/>
              <a:gd name="connsiteY134" fmla="*/ 4730524 h 6858000"/>
              <a:gd name="connsiteX135" fmla="*/ 1979527 w 7467600"/>
              <a:gd name="connsiteY135" fmla="*/ 4726651 h 6858000"/>
              <a:gd name="connsiteX136" fmla="*/ 1927410 w 7467600"/>
              <a:gd name="connsiteY136" fmla="*/ 4716164 h 6858000"/>
              <a:gd name="connsiteX137" fmla="*/ 1997014 w 7467600"/>
              <a:gd name="connsiteY137" fmla="*/ 4698007 h 6858000"/>
              <a:gd name="connsiteX138" fmla="*/ 2005458 w 7467600"/>
              <a:gd name="connsiteY138" fmla="*/ 4699540 h 6858000"/>
              <a:gd name="connsiteX139" fmla="*/ 2657186 w 7467600"/>
              <a:gd name="connsiteY139" fmla="*/ 4901687 h 6858000"/>
              <a:gd name="connsiteX140" fmla="*/ 2826662 w 7467600"/>
              <a:gd name="connsiteY140" fmla="*/ 4970362 h 6858000"/>
              <a:gd name="connsiteX141" fmla="*/ 2876100 w 7467600"/>
              <a:gd name="connsiteY141" fmla="*/ 4995397 h 6858000"/>
              <a:gd name="connsiteX142" fmla="*/ 3042600 w 7467600"/>
              <a:gd name="connsiteY142" fmla="*/ 5059532 h 6858000"/>
              <a:gd name="connsiteX143" fmla="*/ 1997014 w 7467600"/>
              <a:gd name="connsiteY143" fmla="*/ 4698007 h 6858000"/>
              <a:gd name="connsiteX144" fmla="*/ 2305292 w 7467600"/>
              <a:gd name="connsiteY144" fmla="*/ 4219492 h 6858000"/>
              <a:gd name="connsiteX145" fmla="*/ 3360922 w 7467600"/>
              <a:gd name="connsiteY145" fmla="*/ 4529373 h 6858000"/>
              <a:gd name="connsiteX146" fmla="*/ 3492420 w 7467600"/>
              <a:gd name="connsiteY146" fmla="*/ 4510145 h 6858000"/>
              <a:gd name="connsiteX147" fmla="*/ 3364086 w 7467600"/>
              <a:gd name="connsiteY147" fmla="*/ 4480340 h 6858000"/>
              <a:gd name="connsiteX148" fmla="*/ 3225818 w 7467600"/>
              <a:gd name="connsiteY148" fmla="*/ 4411822 h 6858000"/>
              <a:gd name="connsiteX149" fmla="*/ 3129696 w 7467600"/>
              <a:gd name="connsiteY149" fmla="*/ 4360704 h 6858000"/>
              <a:gd name="connsiteX150" fmla="*/ 2814545 w 7467600"/>
              <a:gd name="connsiteY150" fmla="*/ 4282955 h 6858000"/>
              <a:gd name="connsiteX151" fmla="*/ 2305292 w 7467600"/>
              <a:gd name="connsiteY151" fmla="*/ 4219492 h 6858000"/>
              <a:gd name="connsiteX152" fmla="*/ 2626982 w 7467600"/>
              <a:gd name="connsiteY152" fmla="*/ 4206450 h 6858000"/>
              <a:gd name="connsiteX153" fmla="*/ 2490617 w 7467600"/>
              <a:gd name="connsiteY153" fmla="*/ 4206951 h 6858000"/>
              <a:gd name="connsiteX154" fmla="*/ 2819869 w 7467600"/>
              <a:gd name="connsiteY154" fmla="*/ 4252936 h 6858000"/>
              <a:gd name="connsiteX155" fmla="*/ 3143018 w 7467600"/>
              <a:gd name="connsiteY155" fmla="*/ 4332698 h 6858000"/>
              <a:gd name="connsiteX156" fmla="*/ 3241520 w 7467600"/>
              <a:gd name="connsiteY156" fmla="*/ 4385112 h 6858000"/>
              <a:gd name="connsiteX157" fmla="*/ 3374575 w 7467600"/>
              <a:gd name="connsiteY157" fmla="*/ 4451517 h 6858000"/>
              <a:gd name="connsiteX158" fmla="*/ 3505221 w 7467600"/>
              <a:gd name="connsiteY158" fmla="*/ 4480757 h 6858000"/>
              <a:gd name="connsiteX159" fmla="*/ 2626982 w 7467600"/>
              <a:gd name="connsiteY159" fmla="*/ 4206450 h 6858000"/>
              <a:gd name="connsiteX160" fmla="*/ 1310106 w 7467600"/>
              <a:gd name="connsiteY160" fmla="*/ 3943217 h 6858000"/>
              <a:gd name="connsiteX161" fmla="*/ 854994 w 7467600"/>
              <a:gd name="connsiteY161" fmla="*/ 4399136 h 6858000"/>
              <a:gd name="connsiteX162" fmla="*/ 742462 w 7467600"/>
              <a:gd name="connsiteY162" fmla="*/ 4594648 h 6858000"/>
              <a:gd name="connsiteX163" fmla="*/ 820602 w 7467600"/>
              <a:gd name="connsiteY163" fmla="*/ 4485915 h 6858000"/>
              <a:gd name="connsiteX164" fmla="*/ 878295 w 7467600"/>
              <a:gd name="connsiteY164" fmla="*/ 4403594 h 6858000"/>
              <a:gd name="connsiteX165" fmla="*/ 1240607 w 7467600"/>
              <a:gd name="connsiteY165" fmla="*/ 4010401 h 6858000"/>
              <a:gd name="connsiteX166" fmla="*/ 1310106 w 7467600"/>
              <a:gd name="connsiteY166" fmla="*/ 3943217 h 6858000"/>
              <a:gd name="connsiteX167" fmla="*/ 1423113 w 7467600"/>
              <a:gd name="connsiteY167" fmla="*/ 3874565 h 6858000"/>
              <a:gd name="connsiteX168" fmla="*/ 1260565 w 7467600"/>
              <a:gd name="connsiteY168" fmla="*/ 4031982 h 6858000"/>
              <a:gd name="connsiteX169" fmla="*/ 901900 w 7467600"/>
              <a:gd name="connsiteY169" fmla="*/ 4421236 h 6858000"/>
              <a:gd name="connsiteX170" fmla="*/ 845044 w 7467600"/>
              <a:gd name="connsiteY170" fmla="*/ 4502436 h 6858000"/>
              <a:gd name="connsiteX171" fmla="*/ 685926 w 7467600"/>
              <a:gd name="connsiteY171" fmla="*/ 4703069 h 6858000"/>
              <a:gd name="connsiteX172" fmla="*/ 684248 w 7467600"/>
              <a:gd name="connsiteY172" fmla="*/ 4706721 h 6858000"/>
              <a:gd name="connsiteX173" fmla="*/ 1423113 w 7467600"/>
              <a:gd name="connsiteY173" fmla="*/ 3874565 h 6858000"/>
              <a:gd name="connsiteX174" fmla="*/ 3316479 w 7467600"/>
              <a:gd name="connsiteY174" fmla="*/ 3872136 h 6858000"/>
              <a:gd name="connsiteX175" fmla="*/ 3546806 w 7467600"/>
              <a:gd name="connsiteY175" fmla="*/ 4356139 h 6858000"/>
              <a:gd name="connsiteX176" fmla="*/ 3364433 w 7467600"/>
              <a:gd name="connsiteY176" fmla="*/ 3953121 h 6858000"/>
              <a:gd name="connsiteX177" fmla="*/ 3316479 w 7467600"/>
              <a:gd name="connsiteY177" fmla="*/ 3872136 h 6858000"/>
              <a:gd name="connsiteX178" fmla="*/ 3291335 w 7467600"/>
              <a:gd name="connsiteY178" fmla="*/ 3767420 h 6858000"/>
              <a:gd name="connsiteX179" fmla="*/ 3390805 w 7467600"/>
              <a:gd name="connsiteY179" fmla="*/ 3937163 h 6858000"/>
              <a:gd name="connsiteX180" fmla="*/ 3579062 w 7467600"/>
              <a:gd name="connsiteY180" fmla="*/ 4359040 h 6858000"/>
              <a:gd name="connsiteX181" fmla="*/ 3467355 w 7467600"/>
              <a:gd name="connsiteY181" fmla="*/ 3988130 h 6858000"/>
              <a:gd name="connsiteX182" fmla="*/ 3310753 w 7467600"/>
              <a:gd name="connsiteY182" fmla="*/ 3787140 h 6858000"/>
              <a:gd name="connsiteX183" fmla="*/ 3291335 w 7467600"/>
              <a:gd name="connsiteY183" fmla="*/ 3767420 h 6858000"/>
              <a:gd name="connsiteX184" fmla="*/ 1635889 w 7467600"/>
              <a:gd name="connsiteY184" fmla="*/ 3709494 h 6858000"/>
              <a:gd name="connsiteX185" fmla="*/ 1634800 w 7467600"/>
              <a:gd name="connsiteY185" fmla="*/ 3731111 h 6858000"/>
              <a:gd name="connsiteX186" fmla="*/ 1635889 w 7467600"/>
              <a:gd name="connsiteY186" fmla="*/ 3709494 h 6858000"/>
              <a:gd name="connsiteX187" fmla="*/ 1510397 w 7467600"/>
              <a:gd name="connsiteY187" fmla="*/ 3684705 h 6858000"/>
              <a:gd name="connsiteX188" fmla="*/ 1146550 w 7467600"/>
              <a:gd name="connsiteY188" fmla="*/ 3802012 h 6858000"/>
              <a:gd name="connsiteX189" fmla="*/ 698834 w 7467600"/>
              <a:gd name="connsiteY189" fmla="*/ 3952272 h 6858000"/>
              <a:gd name="connsiteX190" fmla="*/ 34256 w 7467600"/>
              <a:gd name="connsiteY190" fmla="*/ 4347603 h 6858000"/>
              <a:gd name="connsiteX191" fmla="*/ 527241 w 7467600"/>
              <a:gd name="connsiteY191" fmla="*/ 4065078 h 6858000"/>
              <a:gd name="connsiteX192" fmla="*/ 1510397 w 7467600"/>
              <a:gd name="connsiteY192" fmla="*/ 3684705 h 6858000"/>
              <a:gd name="connsiteX193" fmla="*/ 1313114 w 7467600"/>
              <a:gd name="connsiteY193" fmla="*/ 3655216 h 6858000"/>
              <a:gd name="connsiteX194" fmla="*/ 1109304 w 7467600"/>
              <a:gd name="connsiteY194" fmla="*/ 3669030 h 6858000"/>
              <a:gd name="connsiteX195" fmla="*/ 8129 w 7467600"/>
              <a:gd name="connsiteY195" fmla="*/ 4330519 h 6858000"/>
              <a:gd name="connsiteX196" fmla="*/ 687572 w 7467600"/>
              <a:gd name="connsiteY196" fmla="*/ 3925629 h 6858000"/>
              <a:gd name="connsiteX197" fmla="*/ 1138365 w 7467600"/>
              <a:gd name="connsiteY197" fmla="*/ 3774515 h 6858000"/>
              <a:gd name="connsiteX198" fmla="*/ 1505579 w 7467600"/>
              <a:gd name="connsiteY198" fmla="*/ 3655526 h 6858000"/>
              <a:gd name="connsiteX199" fmla="*/ 1313114 w 7467600"/>
              <a:gd name="connsiteY199" fmla="*/ 3655216 h 6858000"/>
              <a:gd name="connsiteX200" fmla="*/ 3655073 w 7467600"/>
              <a:gd name="connsiteY200" fmla="*/ 3650884 h 6858000"/>
              <a:gd name="connsiteX201" fmla="*/ 3989938 w 7467600"/>
              <a:gd name="connsiteY201" fmla="*/ 3991685 h 6858000"/>
              <a:gd name="connsiteX202" fmla="*/ 4393907 w 7467600"/>
              <a:gd name="connsiteY202" fmla="*/ 4261258 h 6858000"/>
              <a:gd name="connsiteX203" fmla="*/ 4648051 w 7467600"/>
              <a:gd name="connsiteY203" fmla="*/ 4374051 h 6858000"/>
              <a:gd name="connsiteX204" fmla="*/ 4383389 w 7467600"/>
              <a:gd name="connsiteY204" fmla="*/ 4184369 h 6858000"/>
              <a:gd name="connsiteX205" fmla="*/ 4165508 w 7467600"/>
              <a:gd name="connsiteY205" fmla="*/ 4035196 h 6858000"/>
              <a:gd name="connsiteX206" fmla="*/ 4068162 w 7467600"/>
              <a:gd name="connsiteY206" fmla="*/ 3953394 h 6858000"/>
              <a:gd name="connsiteX207" fmla="*/ 3981416 w 7467600"/>
              <a:gd name="connsiteY207" fmla="*/ 3880482 h 6858000"/>
              <a:gd name="connsiteX208" fmla="*/ 3800147 w 7467600"/>
              <a:gd name="connsiteY208" fmla="*/ 3749872 h 6858000"/>
              <a:gd name="connsiteX209" fmla="*/ 3655073 w 7467600"/>
              <a:gd name="connsiteY209" fmla="*/ 3650884 h 6858000"/>
              <a:gd name="connsiteX210" fmla="*/ 3670252 w 7467600"/>
              <a:gd name="connsiteY210" fmla="*/ 3622798 h 6858000"/>
              <a:gd name="connsiteX211" fmla="*/ 3817258 w 7467600"/>
              <a:gd name="connsiteY211" fmla="*/ 3723577 h 6858000"/>
              <a:gd name="connsiteX212" fmla="*/ 4000461 w 7467600"/>
              <a:gd name="connsiteY212" fmla="*/ 3855966 h 6858000"/>
              <a:gd name="connsiteX213" fmla="*/ 4088180 w 7467600"/>
              <a:gd name="connsiteY213" fmla="*/ 3929774 h 6858000"/>
              <a:gd name="connsiteX214" fmla="*/ 4184555 w 7467600"/>
              <a:gd name="connsiteY214" fmla="*/ 4010683 h 6858000"/>
              <a:gd name="connsiteX215" fmla="*/ 4399563 w 7467600"/>
              <a:gd name="connsiteY215" fmla="*/ 4158106 h 6858000"/>
              <a:gd name="connsiteX216" fmla="*/ 4684469 w 7467600"/>
              <a:gd name="connsiteY216" fmla="*/ 4364680 h 6858000"/>
              <a:gd name="connsiteX217" fmla="*/ 4690271 w 7467600"/>
              <a:gd name="connsiteY217" fmla="*/ 4370034 h 6858000"/>
              <a:gd name="connsiteX218" fmla="*/ 4136093 w 7467600"/>
              <a:gd name="connsiteY218" fmla="*/ 3858466 h 6858000"/>
              <a:gd name="connsiteX219" fmla="*/ 3670252 w 7467600"/>
              <a:gd name="connsiteY219" fmla="*/ 3622798 h 6858000"/>
              <a:gd name="connsiteX220" fmla="*/ 4440129 w 7467600"/>
              <a:gd name="connsiteY220" fmla="*/ 3448571 h 6858000"/>
              <a:gd name="connsiteX221" fmla="*/ 4856525 w 7467600"/>
              <a:gd name="connsiteY221" fmla="*/ 3915351 h 6858000"/>
              <a:gd name="connsiteX222" fmla="*/ 5059055 w 7467600"/>
              <a:gd name="connsiteY222" fmla="*/ 4108918 h 6858000"/>
              <a:gd name="connsiteX223" fmla="*/ 5290070 w 7467600"/>
              <a:gd name="connsiteY223" fmla="*/ 4263619 h 6858000"/>
              <a:gd name="connsiteX224" fmla="*/ 4834991 w 7467600"/>
              <a:gd name="connsiteY224" fmla="*/ 3830985 h 6858000"/>
              <a:gd name="connsiteX225" fmla="*/ 4440129 w 7467600"/>
              <a:gd name="connsiteY225" fmla="*/ 3448571 h 6858000"/>
              <a:gd name="connsiteX226" fmla="*/ 4441737 w 7467600"/>
              <a:gd name="connsiteY226" fmla="*/ 3399734 h 6858000"/>
              <a:gd name="connsiteX227" fmla="*/ 4431236 w 7467600"/>
              <a:gd name="connsiteY227" fmla="*/ 3400954 h 6858000"/>
              <a:gd name="connsiteX228" fmla="*/ 4557150 w 7467600"/>
              <a:gd name="connsiteY228" fmla="*/ 3510023 h 6858000"/>
              <a:gd name="connsiteX229" fmla="*/ 4856936 w 7467600"/>
              <a:gd name="connsiteY229" fmla="*/ 3809146 h 6858000"/>
              <a:gd name="connsiteX230" fmla="*/ 5111996 w 7467600"/>
              <a:gd name="connsiteY230" fmla="*/ 4065759 h 6858000"/>
              <a:gd name="connsiteX231" fmla="*/ 5388878 w 7467600"/>
              <a:gd name="connsiteY231" fmla="*/ 4300185 h 6858000"/>
              <a:gd name="connsiteX232" fmla="*/ 5425556 w 7467600"/>
              <a:gd name="connsiteY232" fmla="*/ 4308967 h 6858000"/>
              <a:gd name="connsiteX233" fmla="*/ 4943646 w 7467600"/>
              <a:gd name="connsiteY233" fmla="*/ 3822916 h 6858000"/>
              <a:gd name="connsiteX234" fmla="*/ 4594837 w 7467600"/>
              <a:gd name="connsiteY234" fmla="*/ 3532274 h 6858000"/>
              <a:gd name="connsiteX235" fmla="*/ 4441737 w 7467600"/>
              <a:gd name="connsiteY235" fmla="*/ 3399734 h 6858000"/>
              <a:gd name="connsiteX236" fmla="*/ 5425834 w 7467600"/>
              <a:gd name="connsiteY236" fmla="*/ 3162785 h 6858000"/>
              <a:gd name="connsiteX237" fmla="*/ 5401644 w 7467600"/>
              <a:gd name="connsiteY237" fmla="*/ 3617847 h 6858000"/>
              <a:gd name="connsiteX238" fmla="*/ 5467256 w 7467600"/>
              <a:gd name="connsiteY238" fmla="*/ 4175494 h 6858000"/>
              <a:gd name="connsiteX239" fmla="*/ 5448069 w 7467600"/>
              <a:gd name="connsiteY239" fmla="*/ 3567554 h 6858000"/>
              <a:gd name="connsiteX240" fmla="*/ 5425834 w 7467600"/>
              <a:gd name="connsiteY240" fmla="*/ 3162785 h 6858000"/>
              <a:gd name="connsiteX241" fmla="*/ 1318687 w 7467600"/>
              <a:gd name="connsiteY241" fmla="*/ 3113840 h 6858000"/>
              <a:gd name="connsiteX242" fmla="*/ 1066793 w 7467600"/>
              <a:gd name="connsiteY242" fmla="*/ 3212171 h 6858000"/>
              <a:gd name="connsiteX243" fmla="*/ 993319 w 7467600"/>
              <a:gd name="connsiteY243" fmla="*/ 3247648 h 6858000"/>
              <a:gd name="connsiteX244" fmla="*/ 853081 w 7467600"/>
              <a:gd name="connsiteY244" fmla="*/ 3312410 h 6858000"/>
              <a:gd name="connsiteX245" fmla="*/ 805957 w 7467600"/>
              <a:gd name="connsiteY245" fmla="*/ 3330443 h 6858000"/>
              <a:gd name="connsiteX246" fmla="*/ 1318687 w 7467600"/>
              <a:gd name="connsiteY246" fmla="*/ 3113840 h 6858000"/>
              <a:gd name="connsiteX247" fmla="*/ 5453702 w 7467600"/>
              <a:gd name="connsiteY247" fmla="*/ 3090882 h 6858000"/>
              <a:gd name="connsiteX248" fmla="*/ 5480135 w 7467600"/>
              <a:gd name="connsiteY248" fmla="*/ 3565802 h 6858000"/>
              <a:gd name="connsiteX249" fmla="*/ 5499023 w 7467600"/>
              <a:gd name="connsiteY249" fmla="*/ 4166310 h 6858000"/>
              <a:gd name="connsiteX250" fmla="*/ 5547022 w 7467600"/>
              <a:gd name="connsiteY250" fmla="*/ 3607838 h 6858000"/>
              <a:gd name="connsiteX251" fmla="*/ 5515964 w 7467600"/>
              <a:gd name="connsiteY251" fmla="*/ 3378541 h 6858000"/>
              <a:gd name="connsiteX252" fmla="*/ 5453702 w 7467600"/>
              <a:gd name="connsiteY252" fmla="*/ 3090882 h 6858000"/>
              <a:gd name="connsiteX253" fmla="*/ 1238695 w 7467600"/>
              <a:gd name="connsiteY253" fmla="*/ 3076820 h 6858000"/>
              <a:gd name="connsiteX254" fmla="*/ 716371 w 7467600"/>
              <a:gd name="connsiteY254" fmla="*/ 3293249 h 6858000"/>
              <a:gd name="connsiteX255" fmla="*/ 579522 w 7467600"/>
              <a:gd name="connsiteY255" fmla="*/ 3371759 h 6858000"/>
              <a:gd name="connsiteX256" fmla="*/ 600288 w 7467600"/>
              <a:gd name="connsiteY256" fmla="*/ 3365555 h 6858000"/>
              <a:gd name="connsiteX257" fmla="*/ 840692 w 7467600"/>
              <a:gd name="connsiteY257" fmla="*/ 3284921 h 6858000"/>
              <a:gd name="connsiteX258" fmla="*/ 979248 w 7467600"/>
              <a:gd name="connsiteY258" fmla="*/ 3221003 h 6858000"/>
              <a:gd name="connsiteX259" fmla="*/ 1053282 w 7467600"/>
              <a:gd name="connsiteY259" fmla="*/ 3185247 h 6858000"/>
              <a:gd name="connsiteX260" fmla="*/ 1320603 w 7467600"/>
              <a:gd name="connsiteY260" fmla="*/ 3081281 h 6858000"/>
              <a:gd name="connsiteX261" fmla="*/ 1238695 w 7467600"/>
              <a:gd name="connsiteY261" fmla="*/ 3076820 h 6858000"/>
              <a:gd name="connsiteX262" fmla="*/ 5425627 w 7467600"/>
              <a:gd name="connsiteY262" fmla="*/ 2954192 h 6858000"/>
              <a:gd name="connsiteX263" fmla="*/ 5470770 w 7467600"/>
              <a:gd name="connsiteY263" fmla="*/ 3005435 h 6858000"/>
              <a:gd name="connsiteX264" fmla="*/ 5519779 w 7467600"/>
              <a:gd name="connsiteY264" fmla="*/ 4359223 h 6858000"/>
              <a:gd name="connsiteX265" fmla="*/ 5520293 w 7467600"/>
              <a:gd name="connsiteY265" fmla="*/ 4360602 h 6858000"/>
              <a:gd name="connsiteX266" fmla="*/ 5767221 w 7467600"/>
              <a:gd name="connsiteY266" fmla="*/ 4665564 h 6858000"/>
              <a:gd name="connsiteX267" fmla="*/ 6937169 w 7467600"/>
              <a:gd name="connsiteY267" fmla="*/ 4815941 h 6858000"/>
              <a:gd name="connsiteX268" fmla="*/ 6953922 w 7467600"/>
              <a:gd name="connsiteY268" fmla="*/ 4890068 h 6858000"/>
              <a:gd name="connsiteX269" fmla="*/ 6071359 w 7467600"/>
              <a:gd name="connsiteY269" fmla="*/ 4770770 h 6858000"/>
              <a:gd name="connsiteX270" fmla="*/ 6038839 w 7467600"/>
              <a:gd name="connsiteY270" fmla="*/ 4764474 h 6858000"/>
              <a:gd name="connsiteX271" fmla="*/ 6038706 w 7467600"/>
              <a:gd name="connsiteY271" fmla="*/ 4763847 h 6858000"/>
              <a:gd name="connsiteX272" fmla="*/ 6037784 w 7467600"/>
              <a:gd name="connsiteY272" fmla="*/ 4764270 h 6858000"/>
              <a:gd name="connsiteX273" fmla="*/ 6038839 w 7467600"/>
              <a:gd name="connsiteY273" fmla="*/ 4764474 h 6858000"/>
              <a:gd name="connsiteX274" fmla="*/ 6040338 w 7467600"/>
              <a:gd name="connsiteY274" fmla="*/ 4771418 h 6858000"/>
              <a:gd name="connsiteX275" fmla="*/ 6024488 w 7467600"/>
              <a:gd name="connsiteY275" fmla="*/ 4809903 h 6858000"/>
              <a:gd name="connsiteX276" fmla="*/ 5599771 w 7467600"/>
              <a:gd name="connsiteY276" fmla="*/ 5509652 h 6858000"/>
              <a:gd name="connsiteX277" fmla="*/ 5548843 w 7467600"/>
              <a:gd name="connsiteY277" fmla="*/ 5563845 h 6858000"/>
              <a:gd name="connsiteX278" fmla="*/ 5940952 w 7467600"/>
              <a:gd name="connsiteY278" fmla="*/ 6250028 h 6858000"/>
              <a:gd name="connsiteX279" fmla="*/ 6043441 w 7467600"/>
              <a:gd name="connsiteY279" fmla="*/ 6665847 h 6858000"/>
              <a:gd name="connsiteX280" fmla="*/ 6093432 w 7467600"/>
              <a:gd name="connsiteY280" fmla="*/ 6858000 h 6858000"/>
              <a:gd name="connsiteX281" fmla="*/ 6034344 w 7467600"/>
              <a:gd name="connsiteY281" fmla="*/ 6858000 h 6858000"/>
              <a:gd name="connsiteX282" fmla="*/ 6026679 w 7467600"/>
              <a:gd name="connsiteY282" fmla="*/ 6836959 h 6858000"/>
              <a:gd name="connsiteX283" fmla="*/ 5800441 w 7467600"/>
              <a:gd name="connsiteY283" fmla="*/ 6335286 h 6858000"/>
              <a:gd name="connsiteX284" fmla="*/ 5526562 w 7467600"/>
              <a:gd name="connsiteY284" fmla="*/ 5705388 h 6858000"/>
              <a:gd name="connsiteX285" fmla="*/ 5519640 w 7467600"/>
              <a:gd name="connsiteY285" fmla="*/ 5683774 h 6858000"/>
              <a:gd name="connsiteX286" fmla="*/ 5844559 w 7467600"/>
              <a:gd name="connsiteY286" fmla="*/ 6553349 h 6858000"/>
              <a:gd name="connsiteX287" fmla="*/ 5975994 w 7467600"/>
              <a:gd name="connsiteY287" fmla="*/ 6858000 h 6858000"/>
              <a:gd name="connsiteX288" fmla="*/ 5898547 w 7467600"/>
              <a:gd name="connsiteY288" fmla="*/ 6858000 h 6858000"/>
              <a:gd name="connsiteX289" fmla="*/ 5682041 w 7467600"/>
              <a:gd name="connsiteY289" fmla="*/ 6355860 h 6858000"/>
              <a:gd name="connsiteX290" fmla="*/ 5461758 w 7467600"/>
              <a:gd name="connsiteY290" fmla="*/ 5820220 h 6858000"/>
              <a:gd name="connsiteX291" fmla="*/ 5237282 w 7467600"/>
              <a:gd name="connsiteY291" fmla="*/ 6579086 h 6858000"/>
              <a:gd name="connsiteX292" fmla="*/ 5115009 w 7467600"/>
              <a:gd name="connsiteY292" fmla="*/ 6858000 h 6858000"/>
              <a:gd name="connsiteX293" fmla="*/ 5028074 w 7467600"/>
              <a:gd name="connsiteY293" fmla="*/ 6858000 h 6858000"/>
              <a:gd name="connsiteX294" fmla="*/ 5079508 w 7467600"/>
              <a:gd name="connsiteY294" fmla="*/ 6749074 h 6858000"/>
              <a:gd name="connsiteX295" fmla="*/ 5371846 w 7467600"/>
              <a:gd name="connsiteY295" fmla="*/ 5924413 h 6858000"/>
              <a:gd name="connsiteX296" fmla="*/ 5270512 w 7467600"/>
              <a:gd name="connsiteY296" fmla="*/ 6138975 h 6858000"/>
              <a:gd name="connsiteX297" fmla="*/ 5062409 w 7467600"/>
              <a:gd name="connsiteY297" fmla="*/ 6653544 h 6858000"/>
              <a:gd name="connsiteX298" fmla="*/ 5036628 w 7467600"/>
              <a:gd name="connsiteY298" fmla="*/ 6754247 h 6858000"/>
              <a:gd name="connsiteX299" fmla="*/ 5009112 w 7467600"/>
              <a:gd name="connsiteY299" fmla="*/ 6858000 h 6858000"/>
              <a:gd name="connsiteX300" fmla="*/ 4976679 w 7467600"/>
              <a:gd name="connsiteY300" fmla="*/ 6858000 h 6858000"/>
              <a:gd name="connsiteX301" fmla="*/ 5006537 w 7467600"/>
              <a:gd name="connsiteY301" fmla="*/ 6747068 h 6858000"/>
              <a:gd name="connsiteX302" fmla="*/ 5032723 w 7467600"/>
              <a:gd name="connsiteY302" fmla="*/ 6644957 h 6858000"/>
              <a:gd name="connsiteX303" fmla="*/ 5242949 w 7467600"/>
              <a:gd name="connsiteY303" fmla="*/ 6125175 h 6858000"/>
              <a:gd name="connsiteX304" fmla="*/ 5286321 w 7467600"/>
              <a:gd name="connsiteY304" fmla="*/ 6033555 h 6858000"/>
              <a:gd name="connsiteX305" fmla="*/ 5008210 w 7467600"/>
              <a:gd name="connsiteY305" fmla="*/ 6649194 h 6858000"/>
              <a:gd name="connsiteX306" fmla="*/ 4986321 w 7467600"/>
              <a:gd name="connsiteY306" fmla="*/ 6765687 h 6858000"/>
              <a:gd name="connsiteX307" fmla="*/ 4973474 w 7467600"/>
              <a:gd name="connsiteY307" fmla="*/ 6858000 h 6858000"/>
              <a:gd name="connsiteX308" fmla="*/ 4907178 w 7467600"/>
              <a:gd name="connsiteY308" fmla="*/ 6858000 h 6858000"/>
              <a:gd name="connsiteX309" fmla="*/ 4910810 w 7467600"/>
              <a:gd name="connsiteY309" fmla="*/ 6829660 h 6858000"/>
              <a:gd name="connsiteX310" fmla="*/ 4987461 w 7467600"/>
              <a:gd name="connsiteY310" fmla="*/ 6432994 h 6858000"/>
              <a:gd name="connsiteX311" fmla="*/ 5179262 w 7467600"/>
              <a:gd name="connsiteY311" fmla="*/ 6035044 h 6858000"/>
              <a:gd name="connsiteX312" fmla="*/ 4689678 w 7467600"/>
              <a:gd name="connsiteY312" fmla="*/ 6440241 h 6858000"/>
              <a:gd name="connsiteX313" fmla="*/ 4477543 w 7467600"/>
              <a:gd name="connsiteY313" fmla="*/ 6674836 h 6858000"/>
              <a:gd name="connsiteX314" fmla="*/ 4329957 w 7467600"/>
              <a:gd name="connsiteY314" fmla="*/ 6858000 h 6858000"/>
              <a:gd name="connsiteX315" fmla="*/ 4218595 w 7467600"/>
              <a:gd name="connsiteY315" fmla="*/ 6858000 h 6858000"/>
              <a:gd name="connsiteX316" fmla="*/ 4368888 w 7467600"/>
              <a:gd name="connsiteY316" fmla="*/ 6668412 h 6858000"/>
              <a:gd name="connsiteX317" fmla="*/ 4563091 w 7467600"/>
              <a:gd name="connsiteY317" fmla="*/ 6442508 h 6858000"/>
              <a:gd name="connsiteX318" fmla="*/ 5387324 w 7467600"/>
              <a:gd name="connsiteY318" fmla="*/ 5705830 h 6858000"/>
              <a:gd name="connsiteX319" fmla="*/ 5073620 w 7467600"/>
              <a:gd name="connsiteY319" fmla="*/ 5955437 h 6858000"/>
              <a:gd name="connsiteX320" fmla="*/ 4689789 w 7467600"/>
              <a:gd name="connsiteY320" fmla="*/ 6268382 h 6858000"/>
              <a:gd name="connsiteX321" fmla="*/ 4418722 w 7467600"/>
              <a:gd name="connsiteY321" fmla="*/ 6570886 h 6858000"/>
              <a:gd name="connsiteX322" fmla="*/ 4214944 w 7467600"/>
              <a:gd name="connsiteY322" fmla="*/ 6858000 h 6858000"/>
              <a:gd name="connsiteX323" fmla="*/ 4177898 w 7467600"/>
              <a:gd name="connsiteY323" fmla="*/ 6858000 h 6858000"/>
              <a:gd name="connsiteX324" fmla="*/ 4391597 w 7467600"/>
              <a:gd name="connsiteY324" fmla="*/ 6556370 h 6858000"/>
              <a:gd name="connsiteX325" fmla="*/ 4668889 w 7467600"/>
              <a:gd name="connsiteY325" fmla="*/ 6246399 h 6858000"/>
              <a:gd name="connsiteX326" fmla="*/ 5055427 w 7467600"/>
              <a:gd name="connsiteY326" fmla="*/ 5931476 h 6858000"/>
              <a:gd name="connsiteX327" fmla="*/ 5371814 w 7467600"/>
              <a:gd name="connsiteY327" fmla="*/ 5678975 h 6858000"/>
              <a:gd name="connsiteX328" fmla="*/ 4987918 w 7467600"/>
              <a:gd name="connsiteY328" fmla="*/ 5838701 h 6858000"/>
              <a:gd name="connsiteX329" fmla="*/ 4317146 w 7467600"/>
              <a:gd name="connsiteY329" fmla="*/ 6587716 h 6858000"/>
              <a:gd name="connsiteX330" fmla="*/ 4171627 w 7467600"/>
              <a:gd name="connsiteY330" fmla="*/ 6858000 h 6858000"/>
              <a:gd name="connsiteX331" fmla="*/ 4081585 w 7467600"/>
              <a:gd name="connsiteY331" fmla="*/ 6858000 h 6858000"/>
              <a:gd name="connsiteX332" fmla="*/ 4238603 w 7467600"/>
              <a:gd name="connsiteY332" fmla="*/ 6559341 h 6858000"/>
              <a:gd name="connsiteX333" fmla="*/ 4778333 w 7467600"/>
              <a:gd name="connsiteY333" fmla="*/ 5873626 h 6858000"/>
              <a:gd name="connsiteX334" fmla="*/ 5414185 w 7467600"/>
              <a:gd name="connsiteY334" fmla="*/ 5573882 h 6858000"/>
              <a:gd name="connsiteX335" fmla="*/ 5959648 w 7467600"/>
              <a:gd name="connsiteY335" fmla="*/ 4760797 h 6858000"/>
              <a:gd name="connsiteX336" fmla="*/ 5355019 w 7467600"/>
              <a:gd name="connsiteY336" fmla="*/ 4734672 h 6858000"/>
              <a:gd name="connsiteX337" fmla="*/ 5083565 w 7467600"/>
              <a:gd name="connsiteY337" fmla="*/ 5179121 h 6858000"/>
              <a:gd name="connsiteX338" fmla="*/ 4713577 w 7467600"/>
              <a:gd name="connsiteY338" fmla="*/ 5616803 h 6858000"/>
              <a:gd name="connsiteX339" fmla="*/ 3989559 w 7467600"/>
              <a:gd name="connsiteY339" fmla="*/ 6145945 h 6858000"/>
              <a:gd name="connsiteX340" fmla="*/ 3939824 w 7467600"/>
              <a:gd name="connsiteY340" fmla="*/ 6066900 h 6858000"/>
              <a:gd name="connsiteX341" fmla="*/ 4584537 w 7467600"/>
              <a:gd name="connsiteY341" fmla="*/ 5324826 h 6858000"/>
              <a:gd name="connsiteX342" fmla="*/ 5037105 w 7467600"/>
              <a:gd name="connsiteY342" fmla="*/ 5088765 h 6858000"/>
              <a:gd name="connsiteX343" fmla="*/ 5039930 w 7467600"/>
              <a:gd name="connsiteY343" fmla="*/ 5089585 h 6858000"/>
              <a:gd name="connsiteX344" fmla="*/ 5263764 w 7467600"/>
              <a:gd name="connsiteY344" fmla="*/ 4735525 h 6858000"/>
              <a:gd name="connsiteX345" fmla="*/ 4086300 w 7467600"/>
              <a:gd name="connsiteY345" fmla="*/ 4884599 h 6858000"/>
              <a:gd name="connsiteX346" fmla="*/ 4085485 w 7467600"/>
              <a:gd name="connsiteY346" fmla="*/ 4899070 h 6858000"/>
              <a:gd name="connsiteX347" fmla="*/ 3871915 w 7467600"/>
              <a:gd name="connsiteY347" fmla="*/ 5253645 h 6858000"/>
              <a:gd name="connsiteX348" fmla="*/ 3799374 w 7467600"/>
              <a:gd name="connsiteY348" fmla="*/ 5466127 h 6858000"/>
              <a:gd name="connsiteX349" fmla="*/ 3498850 w 7467600"/>
              <a:gd name="connsiteY349" fmla="*/ 6661888 h 6858000"/>
              <a:gd name="connsiteX350" fmla="*/ 3399216 w 7467600"/>
              <a:gd name="connsiteY350" fmla="*/ 6858000 h 6858000"/>
              <a:gd name="connsiteX351" fmla="*/ 3303688 w 7467600"/>
              <a:gd name="connsiteY351" fmla="*/ 6858000 h 6858000"/>
              <a:gd name="connsiteX352" fmla="*/ 3391774 w 7467600"/>
              <a:gd name="connsiteY352" fmla="*/ 6697181 h 6858000"/>
              <a:gd name="connsiteX353" fmla="*/ 3735540 w 7467600"/>
              <a:gd name="connsiteY353" fmla="*/ 5546923 h 6858000"/>
              <a:gd name="connsiteX354" fmla="*/ 3729438 w 7467600"/>
              <a:gd name="connsiteY354" fmla="*/ 5569058 h 6858000"/>
              <a:gd name="connsiteX355" fmla="*/ 3707782 w 7467600"/>
              <a:gd name="connsiteY355" fmla="*/ 5644908 h 6858000"/>
              <a:gd name="connsiteX356" fmla="*/ 3583827 w 7467600"/>
              <a:gd name="connsiteY356" fmla="*/ 6039215 h 6858000"/>
              <a:gd name="connsiteX357" fmla="*/ 3547861 w 7467600"/>
              <a:gd name="connsiteY357" fmla="*/ 6129609 h 6858000"/>
              <a:gd name="connsiteX358" fmla="*/ 3490905 w 7467600"/>
              <a:gd name="connsiteY358" fmla="*/ 6277660 h 6858000"/>
              <a:gd name="connsiteX359" fmla="*/ 3455859 w 7467600"/>
              <a:gd name="connsiteY359" fmla="*/ 6391301 h 6858000"/>
              <a:gd name="connsiteX360" fmla="*/ 3429112 w 7467600"/>
              <a:gd name="connsiteY360" fmla="*/ 6479469 h 6858000"/>
              <a:gd name="connsiteX361" fmla="*/ 3304862 w 7467600"/>
              <a:gd name="connsiteY361" fmla="*/ 6796476 h 6858000"/>
              <a:gd name="connsiteX362" fmla="*/ 3276071 w 7467600"/>
              <a:gd name="connsiteY362" fmla="*/ 6858000 h 6858000"/>
              <a:gd name="connsiteX363" fmla="*/ 3240805 w 7467600"/>
              <a:gd name="connsiteY363" fmla="*/ 6858000 h 6858000"/>
              <a:gd name="connsiteX364" fmla="*/ 3275917 w 7467600"/>
              <a:gd name="connsiteY364" fmla="*/ 6783192 h 6858000"/>
              <a:gd name="connsiteX365" fmla="*/ 3399358 w 7467600"/>
              <a:gd name="connsiteY365" fmla="*/ 6469011 h 6858000"/>
              <a:gd name="connsiteX366" fmla="*/ 3425650 w 7467600"/>
              <a:gd name="connsiteY366" fmla="*/ 6381333 h 6858000"/>
              <a:gd name="connsiteX367" fmla="*/ 3460661 w 7467600"/>
              <a:gd name="connsiteY367" fmla="*/ 6266763 h 6858000"/>
              <a:gd name="connsiteX368" fmla="*/ 3518021 w 7467600"/>
              <a:gd name="connsiteY368" fmla="*/ 6117298 h 6858000"/>
              <a:gd name="connsiteX369" fmla="*/ 3554035 w 7467600"/>
              <a:gd name="connsiteY369" fmla="*/ 6027832 h 6858000"/>
              <a:gd name="connsiteX370" fmla="*/ 3677174 w 7467600"/>
              <a:gd name="connsiteY370" fmla="*/ 5636351 h 6858000"/>
              <a:gd name="connsiteX371" fmla="*/ 3698819 w 7467600"/>
              <a:gd name="connsiteY371" fmla="*/ 5560503 h 6858000"/>
              <a:gd name="connsiteX372" fmla="*/ 3702094 w 7467600"/>
              <a:gd name="connsiteY372" fmla="*/ 5549194 h 6858000"/>
              <a:gd name="connsiteX373" fmla="*/ 3398355 w 7467600"/>
              <a:gd name="connsiteY373" fmla="*/ 6094603 h 6858000"/>
              <a:gd name="connsiteX374" fmla="*/ 3193941 w 7467600"/>
              <a:gd name="connsiteY374" fmla="*/ 6798775 h 6858000"/>
              <a:gd name="connsiteX375" fmla="*/ 3184140 w 7467600"/>
              <a:gd name="connsiteY375" fmla="*/ 6858000 h 6858000"/>
              <a:gd name="connsiteX376" fmla="*/ 3099978 w 7467600"/>
              <a:gd name="connsiteY376" fmla="*/ 6858000 h 6858000"/>
              <a:gd name="connsiteX377" fmla="*/ 3101556 w 7467600"/>
              <a:gd name="connsiteY377" fmla="*/ 6843337 h 6858000"/>
              <a:gd name="connsiteX378" fmla="*/ 3370162 w 7467600"/>
              <a:gd name="connsiteY378" fmla="*/ 5785550 h 6858000"/>
              <a:gd name="connsiteX379" fmla="*/ 3746477 w 7467600"/>
              <a:gd name="connsiteY379" fmla="*/ 5377889 h 6858000"/>
              <a:gd name="connsiteX380" fmla="*/ 3863399 w 7467600"/>
              <a:gd name="connsiteY380" fmla="*/ 5087257 h 6858000"/>
              <a:gd name="connsiteX381" fmla="*/ 3968712 w 7467600"/>
              <a:gd name="connsiteY381" fmla="*/ 4913989 h 6858000"/>
              <a:gd name="connsiteX382" fmla="*/ 2792390 w 7467600"/>
              <a:gd name="connsiteY382" fmla="*/ 5382974 h 6858000"/>
              <a:gd name="connsiteX383" fmla="*/ 2714982 w 7467600"/>
              <a:gd name="connsiteY383" fmla="*/ 5427051 h 6858000"/>
              <a:gd name="connsiteX384" fmla="*/ 2813361 w 7467600"/>
              <a:gd name="connsiteY384" fmla="*/ 6023912 h 6858000"/>
              <a:gd name="connsiteX385" fmla="*/ 2688430 w 7467600"/>
              <a:gd name="connsiteY385" fmla="*/ 6801564 h 6858000"/>
              <a:gd name="connsiteX386" fmla="*/ 2629626 w 7467600"/>
              <a:gd name="connsiteY386" fmla="*/ 6763394 h 6858000"/>
              <a:gd name="connsiteX387" fmla="*/ 2565328 w 7467600"/>
              <a:gd name="connsiteY387" fmla="*/ 5516399 h 6858000"/>
              <a:gd name="connsiteX388" fmla="*/ 1922999 w 7467600"/>
              <a:gd name="connsiteY388" fmla="*/ 5980343 h 6858000"/>
              <a:gd name="connsiteX389" fmla="*/ 1950261 w 7467600"/>
              <a:gd name="connsiteY389" fmla="*/ 6405858 h 6858000"/>
              <a:gd name="connsiteX390" fmla="*/ 2365554 w 7467600"/>
              <a:gd name="connsiteY390" fmla="*/ 6759107 h 6858000"/>
              <a:gd name="connsiteX391" fmla="*/ 2424142 w 7467600"/>
              <a:gd name="connsiteY391" fmla="*/ 6858000 h 6858000"/>
              <a:gd name="connsiteX392" fmla="*/ 2395994 w 7467600"/>
              <a:gd name="connsiteY392" fmla="*/ 6858000 h 6858000"/>
              <a:gd name="connsiteX393" fmla="*/ 2392863 w 7467600"/>
              <a:gd name="connsiteY393" fmla="*/ 6852964 h 6858000"/>
              <a:gd name="connsiteX394" fmla="*/ 2017589 w 7467600"/>
              <a:gd name="connsiteY394" fmla="*/ 6493982 h 6858000"/>
              <a:gd name="connsiteX395" fmla="*/ 2147336 w 7467600"/>
              <a:gd name="connsiteY395" fmla="*/ 6594052 h 6858000"/>
              <a:gd name="connsiteX396" fmla="*/ 2207047 w 7467600"/>
              <a:gd name="connsiteY396" fmla="*/ 6654540 h 6858000"/>
              <a:gd name="connsiteX397" fmla="*/ 2299106 w 7467600"/>
              <a:gd name="connsiteY397" fmla="*/ 6778931 h 6858000"/>
              <a:gd name="connsiteX398" fmla="*/ 2314430 w 7467600"/>
              <a:gd name="connsiteY398" fmla="*/ 6801144 h 6858000"/>
              <a:gd name="connsiteX399" fmla="*/ 2352406 w 7467600"/>
              <a:gd name="connsiteY399" fmla="*/ 6858000 h 6858000"/>
              <a:gd name="connsiteX400" fmla="*/ 2314492 w 7467600"/>
              <a:gd name="connsiteY400" fmla="*/ 6858000 h 6858000"/>
              <a:gd name="connsiteX401" fmla="*/ 2288095 w 7467600"/>
              <a:gd name="connsiteY401" fmla="*/ 6818030 h 6858000"/>
              <a:gd name="connsiteX402" fmla="*/ 2272768 w 7467600"/>
              <a:gd name="connsiteY402" fmla="*/ 6795822 h 6858000"/>
              <a:gd name="connsiteX403" fmla="*/ 2182715 w 7467600"/>
              <a:gd name="connsiteY403" fmla="*/ 6675071 h 6858000"/>
              <a:gd name="connsiteX404" fmla="*/ 2032061 w 7467600"/>
              <a:gd name="connsiteY404" fmla="*/ 6541380 h 6858000"/>
              <a:gd name="connsiteX405" fmla="*/ 2257220 w 7467600"/>
              <a:gd name="connsiteY405" fmla="*/ 6826257 h 6858000"/>
              <a:gd name="connsiteX406" fmla="*/ 2281324 w 7467600"/>
              <a:gd name="connsiteY406" fmla="*/ 6858000 h 6858000"/>
              <a:gd name="connsiteX407" fmla="*/ 2242860 w 7467600"/>
              <a:gd name="connsiteY407" fmla="*/ 6858000 h 6858000"/>
              <a:gd name="connsiteX408" fmla="*/ 2232818 w 7467600"/>
              <a:gd name="connsiteY408" fmla="*/ 6844926 h 6858000"/>
              <a:gd name="connsiteX409" fmla="*/ 1990172 w 7467600"/>
              <a:gd name="connsiteY409" fmla="*/ 6542121 h 6858000"/>
              <a:gd name="connsiteX410" fmla="*/ 2124090 w 7467600"/>
              <a:gd name="connsiteY410" fmla="*/ 6761017 h 6858000"/>
              <a:gd name="connsiteX411" fmla="*/ 2200380 w 7467600"/>
              <a:gd name="connsiteY411" fmla="*/ 6858000 h 6858000"/>
              <a:gd name="connsiteX412" fmla="*/ 2147507 w 7467600"/>
              <a:gd name="connsiteY412" fmla="*/ 6858000 h 6858000"/>
              <a:gd name="connsiteX413" fmla="*/ 2070668 w 7467600"/>
              <a:gd name="connsiteY413" fmla="*/ 6761520 h 6858000"/>
              <a:gd name="connsiteX414" fmla="*/ 1975142 w 7467600"/>
              <a:gd name="connsiteY414" fmla="*/ 6585570 h 6858000"/>
              <a:gd name="connsiteX415" fmla="*/ 2050035 w 7467600"/>
              <a:gd name="connsiteY415" fmla="*/ 6813345 h 6858000"/>
              <a:gd name="connsiteX416" fmla="*/ 2063025 w 7467600"/>
              <a:gd name="connsiteY416" fmla="*/ 6858000 h 6858000"/>
              <a:gd name="connsiteX417" fmla="*/ 2021675 w 7467600"/>
              <a:gd name="connsiteY417" fmla="*/ 6858000 h 6858000"/>
              <a:gd name="connsiteX418" fmla="*/ 2019308 w 7467600"/>
              <a:gd name="connsiteY418" fmla="*/ 6847118 h 6858000"/>
              <a:gd name="connsiteX419" fmla="*/ 1938835 w 7467600"/>
              <a:gd name="connsiteY419" fmla="*/ 6551160 h 6858000"/>
              <a:gd name="connsiteX420" fmla="*/ 1953230 w 7467600"/>
              <a:gd name="connsiteY420" fmla="*/ 6759699 h 6858000"/>
              <a:gd name="connsiteX421" fmla="*/ 1956763 w 7467600"/>
              <a:gd name="connsiteY421" fmla="*/ 6778191 h 6858000"/>
              <a:gd name="connsiteX422" fmla="*/ 1967925 w 7467600"/>
              <a:gd name="connsiteY422" fmla="*/ 6858000 h 6858000"/>
              <a:gd name="connsiteX423" fmla="*/ 1936622 w 7467600"/>
              <a:gd name="connsiteY423" fmla="*/ 6858000 h 6858000"/>
              <a:gd name="connsiteX424" fmla="*/ 1926261 w 7467600"/>
              <a:gd name="connsiteY424" fmla="*/ 6784064 h 6858000"/>
              <a:gd name="connsiteX425" fmla="*/ 1922724 w 7467600"/>
              <a:gd name="connsiteY425" fmla="*/ 6765577 h 6858000"/>
              <a:gd name="connsiteX426" fmla="*/ 1904650 w 7467600"/>
              <a:gd name="connsiteY426" fmla="*/ 6639616 h 6858000"/>
              <a:gd name="connsiteX427" fmla="*/ 1885273 w 7467600"/>
              <a:gd name="connsiteY427" fmla="*/ 6858000 h 6858000"/>
              <a:gd name="connsiteX428" fmla="*/ 1854363 w 7467600"/>
              <a:gd name="connsiteY428" fmla="*/ 6858000 h 6858000"/>
              <a:gd name="connsiteX429" fmla="*/ 1880391 w 7467600"/>
              <a:gd name="connsiteY429" fmla="*/ 6603796 h 6858000"/>
              <a:gd name="connsiteX430" fmla="*/ 1818273 w 7467600"/>
              <a:gd name="connsiteY430" fmla="*/ 6715729 h 6858000"/>
              <a:gd name="connsiteX431" fmla="*/ 1794691 w 7467600"/>
              <a:gd name="connsiteY431" fmla="*/ 6843239 h 6858000"/>
              <a:gd name="connsiteX432" fmla="*/ 1794914 w 7467600"/>
              <a:gd name="connsiteY432" fmla="*/ 6858000 h 6858000"/>
              <a:gd name="connsiteX433" fmla="*/ 1746128 w 7467600"/>
              <a:gd name="connsiteY433" fmla="*/ 6858000 h 6858000"/>
              <a:gd name="connsiteX434" fmla="*/ 1753934 w 7467600"/>
              <a:gd name="connsiteY434" fmla="*/ 6724796 h 6858000"/>
              <a:gd name="connsiteX435" fmla="*/ 1792053 w 7467600"/>
              <a:gd name="connsiteY435" fmla="*/ 6572396 h 6858000"/>
              <a:gd name="connsiteX436" fmla="*/ 1862248 w 7467600"/>
              <a:gd name="connsiteY436" fmla="*/ 6266397 h 6858000"/>
              <a:gd name="connsiteX437" fmla="*/ 1862250 w 7467600"/>
              <a:gd name="connsiteY437" fmla="*/ 6033531 h 6858000"/>
              <a:gd name="connsiteX438" fmla="*/ 1211999 w 7467600"/>
              <a:gd name="connsiteY438" fmla="*/ 6683610 h 6858000"/>
              <a:gd name="connsiteX439" fmla="*/ 1213266 w 7467600"/>
              <a:gd name="connsiteY439" fmla="*/ 6691947 h 6858000"/>
              <a:gd name="connsiteX440" fmla="*/ 1203370 w 7467600"/>
              <a:gd name="connsiteY440" fmla="*/ 6850676 h 6858000"/>
              <a:gd name="connsiteX441" fmla="*/ 1203671 w 7467600"/>
              <a:gd name="connsiteY441" fmla="*/ 6858000 h 6858000"/>
              <a:gd name="connsiteX442" fmla="*/ 1143180 w 7467600"/>
              <a:gd name="connsiteY442" fmla="*/ 6858000 h 6858000"/>
              <a:gd name="connsiteX443" fmla="*/ 1142176 w 7467600"/>
              <a:gd name="connsiteY443" fmla="*/ 6766045 h 6858000"/>
              <a:gd name="connsiteX444" fmla="*/ 1067484 w 7467600"/>
              <a:gd name="connsiteY444" fmla="*/ 6858000 h 6858000"/>
              <a:gd name="connsiteX445" fmla="*/ 953928 w 7467600"/>
              <a:gd name="connsiteY445" fmla="*/ 6858000 h 6858000"/>
              <a:gd name="connsiteX446" fmla="*/ 959715 w 7467600"/>
              <a:gd name="connsiteY446" fmla="*/ 6850185 h 6858000"/>
              <a:gd name="connsiteX447" fmla="*/ 1483788 w 7467600"/>
              <a:gd name="connsiteY447" fmla="*/ 6259174 h 6858000"/>
              <a:gd name="connsiteX448" fmla="*/ 1100671 w 7467600"/>
              <a:gd name="connsiteY448" fmla="*/ 6252137 h 6858000"/>
              <a:gd name="connsiteX449" fmla="*/ 1090144 w 7467600"/>
              <a:gd name="connsiteY449" fmla="*/ 6256748 h 6858000"/>
              <a:gd name="connsiteX450" fmla="*/ 1095872 w 7467600"/>
              <a:gd name="connsiteY450" fmla="*/ 6271892 h 6858000"/>
              <a:gd name="connsiteX451" fmla="*/ 262785 w 7467600"/>
              <a:gd name="connsiteY451" fmla="*/ 6845450 h 6858000"/>
              <a:gd name="connsiteX452" fmla="*/ 209968 w 7467600"/>
              <a:gd name="connsiteY452" fmla="*/ 6770713 h 6858000"/>
              <a:gd name="connsiteX453" fmla="*/ 873460 w 7467600"/>
              <a:gd name="connsiteY453" fmla="*/ 6253768 h 6858000"/>
              <a:gd name="connsiteX454" fmla="*/ 192686 w 7467600"/>
              <a:gd name="connsiteY454" fmla="*/ 5849257 h 6858000"/>
              <a:gd name="connsiteX455" fmla="*/ 4696 w 7467600"/>
              <a:gd name="connsiteY455" fmla="*/ 5697668 h 6858000"/>
              <a:gd name="connsiteX456" fmla="*/ 0 w 7467600"/>
              <a:gd name="connsiteY456" fmla="*/ 5689984 h 6858000"/>
              <a:gd name="connsiteX457" fmla="*/ 0 w 7467600"/>
              <a:gd name="connsiteY457" fmla="*/ 5513472 h 6858000"/>
              <a:gd name="connsiteX458" fmla="*/ 174101 w 7467600"/>
              <a:gd name="connsiteY458" fmla="*/ 5620277 h 6858000"/>
              <a:gd name="connsiteX459" fmla="*/ 891800 w 7467600"/>
              <a:gd name="connsiteY459" fmla="*/ 6036935 h 6858000"/>
              <a:gd name="connsiteX460" fmla="*/ 1072219 w 7467600"/>
              <a:gd name="connsiteY460" fmla="*/ 6169443 h 6858000"/>
              <a:gd name="connsiteX461" fmla="*/ 1074117 w 7467600"/>
              <a:gd name="connsiteY461" fmla="*/ 6170301 h 6858000"/>
              <a:gd name="connsiteX462" fmla="*/ 1083114 w 7467600"/>
              <a:gd name="connsiteY462" fmla="*/ 6174131 h 6858000"/>
              <a:gd name="connsiteX463" fmla="*/ 1543010 w 7467600"/>
              <a:gd name="connsiteY463" fmla="*/ 6191140 h 6858000"/>
              <a:gd name="connsiteX464" fmla="*/ 1551080 w 7467600"/>
              <a:gd name="connsiteY464" fmla="*/ 6195006 h 6858000"/>
              <a:gd name="connsiteX465" fmla="*/ 2345443 w 7467600"/>
              <a:gd name="connsiteY465" fmla="*/ 5549882 h 6858000"/>
              <a:gd name="connsiteX466" fmla="*/ 1721499 w 7467600"/>
              <a:gd name="connsiteY466" fmla="*/ 5599969 h 6858000"/>
              <a:gd name="connsiteX467" fmla="*/ 767716 w 7467600"/>
              <a:gd name="connsiteY467" fmla="*/ 5472768 h 6858000"/>
              <a:gd name="connsiteX468" fmla="*/ 722147 w 7467600"/>
              <a:gd name="connsiteY468" fmla="*/ 5393091 h 6858000"/>
              <a:gd name="connsiteX469" fmla="*/ 1485552 w 7467600"/>
              <a:gd name="connsiteY469" fmla="*/ 5313202 h 6858000"/>
              <a:gd name="connsiteX470" fmla="*/ 2143004 w 7467600"/>
              <a:gd name="connsiteY470" fmla="*/ 5402420 h 6858000"/>
              <a:gd name="connsiteX471" fmla="*/ 1933391 w 7467600"/>
              <a:gd name="connsiteY471" fmla="*/ 5156971 h 6858000"/>
              <a:gd name="connsiteX472" fmla="*/ 1827118 w 7467600"/>
              <a:gd name="connsiteY472" fmla="*/ 4968410 h 6858000"/>
              <a:gd name="connsiteX473" fmla="*/ 1837349 w 7467600"/>
              <a:gd name="connsiteY473" fmla="*/ 4956357 h 6858000"/>
              <a:gd name="connsiteX474" fmla="*/ 2162835 w 7467600"/>
              <a:gd name="connsiteY474" fmla="*/ 5187853 h 6858000"/>
              <a:gd name="connsiteX475" fmla="*/ 2257167 w 7467600"/>
              <a:gd name="connsiteY475" fmla="*/ 5462123 h 6858000"/>
              <a:gd name="connsiteX476" fmla="*/ 2261598 w 7467600"/>
              <a:gd name="connsiteY476" fmla="*/ 5467998 h 6858000"/>
              <a:gd name="connsiteX477" fmla="*/ 2437177 w 7467600"/>
              <a:gd name="connsiteY477" fmla="*/ 5479608 h 6858000"/>
              <a:gd name="connsiteX478" fmla="*/ 2445247 w 7467600"/>
              <a:gd name="connsiteY478" fmla="*/ 5483476 h 6858000"/>
              <a:gd name="connsiteX479" fmla="*/ 2743626 w 7467600"/>
              <a:gd name="connsiteY479" fmla="*/ 5304819 h 6858000"/>
              <a:gd name="connsiteX480" fmla="*/ 3048102 w 7467600"/>
              <a:gd name="connsiteY480" fmla="*/ 5150595 h 6858000"/>
              <a:gd name="connsiteX481" fmla="*/ 1799414 w 7467600"/>
              <a:gd name="connsiteY481" fmla="*/ 4694732 h 6858000"/>
              <a:gd name="connsiteX482" fmla="*/ 1771735 w 7467600"/>
              <a:gd name="connsiteY482" fmla="*/ 4619929 h 6858000"/>
              <a:gd name="connsiteX483" fmla="*/ 3104273 w 7467600"/>
              <a:gd name="connsiteY483" fmla="*/ 5076159 h 6858000"/>
              <a:gd name="connsiteX484" fmla="*/ 3113245 w 7467600"/>
              <a:gd name="connsiteY484" fmla="*/ 5090705 h 6858000"/>
              <a:gd name="connsiteX485" fmla="*/ 3126294 w 7467600"/>
              <a:gd name="connsiteY485" fmla="*/ 5114400 h 6858000"/>
              <a:gd name="connsiteX486" fmla="*/ 3937433 w 7467600"/>
              <a:gd name="connsiteY486" fmla="*/ 4830473 h 6858000"/>
              <a:gd name="connsiteX487" fmla="*/ 3590475 w 7467600"/>
              <a:gd name="connsiteY487" fmla="*/ 4597974 h 6858000"/>
              <a:gd name="connsiteX488" fmla="*/ 3100264 w 7467600"/>
              <a:gd name="connsiteY488" fmla="*/ 4579845 h 6858000"/>
              <a:gd name="connsiteX489" fmla="*/ 2183576 w 7467600"/>
              <a:gd name="connsiteY489" fmla="*/ 4227150 h 6858000"/>
              <a:gd name="connsiteX490" fmla="*/ 2151029 w 7467600"/>
              <a:gd name="connsiteY490" fmla="*/ 4146947 h 6858000"/>
              <a:gd name="connsiteX491" fmla="*/ 3563434 w 7467600"/>
              <a:gd name="connsiteY491" fmla="*/ 4469115 h 6858000"/>
              <a:gd name="connsiteX492" fmla="*/ 3177952 w 7467600"/>
              <a:gd name="connsiteY492" fmla="*/ 3657386 h 6858000"/>
              <a:gd name="connsiteX493" fmla="*/ 3189263 w 7467600"/>
              <a:gd name="connsiteY493" fmla="*/ 3625726 h 6858000"/>
              <a:gd name="connsiteX494" fmla="*/ 3560912 w 7467600"/>
              <a:gd name="connsiteY494" fmla="*/ 4079863 h 6858000"/>
              <a:gd name="connsiteX495" fmla="*/ 3626636 w 7467600"/>
              <a:gd name="connsiteY495" fmla="*/ 4512230 h 6858000"/>
              <a:gd name="connsiteX496" fmla="*/ 3653088 w 7467600"/>
              <a:gd name="connsiteY496" fmla="*/ 4521417 h 6858000"/>
              <a:gd name="connsiteX497" fmla="*/ 3988128 w 7467600"/>
              <a:gd name="connsiteY497" fmla="*/ 4817267 h 6858000"/>
              <a:gd name="connsiteX498" fmla="*/ 4830582 w 7467600"/>
              <a:gd name="connsiteY498" fmla="*/ 4676000 h 6858000"/>
              <a:gd name="connsiteX499" fmla="*/ 4830100 w 7467600"/>
              <a:gd name="connsiteY499" fmla="*/ 4675554 h 6858000"/>
              <a:gd name="connsiteX500" fmla="*/ 4036318 w 7467600"/>
              <a:gd name="connsiteY500" fmla="*/ 4147013 h 6858000"/>
              <a:gd name="connsiteX501" fmla="*/ 3432098 w 7467600"/>
              <a:gd name="connsiteY501" fmla="*/ 3537312 h 6858000"/>
              <a:gd name="connsiteX502" fmla="*/ 3446761 w 7467600"/>
              <a:gd name="connsiteY502" fmla="*/ 3461278 h 6858000"/>
              <a:gd name="connsiteX503" fmla="*/ 4419733 w 7467600"/>
              <a:gd name="connsiteY503" fmla="*/ 3963555 h 6858000"/>
              <a:gd name="connsiteX504" fmla="*/ 4781371 w 7467600"/>
              <a:gd name="connsiteY504" fmla="*/ 4458604 h 6858000"/>
              <a:gd name="connsiteX505" fmla="*/ 4780440 w 7467600"/>
              <a:gd name="connsiteY505" fmla="*/ 4470290 h 6858000"/>
              <a:gd name="connsiteX506" fmla="*/ 4898954 w 7467600"/>
              <a:gd name="connsiteY506" fmla="*/ 4662092 h 6858000"/>
              <a:gd name="connsiteX507" fmla="*/ 4900699 w 7467600"/>
              <a:gd name="connsiteY507" fmla="*/ 4670867 h 6858000"/>
              <a:gd name="connsiteX508" fmla="*/ 5714511 w 7467600"/>
              <a:gd name="connsiteY508" fmla="*/ 4663483 h 6858000"/>
              <a:gd name="connsiteX509" fmla="*/ 5464793 w 7467600"/>
              <a:gd name="connsiteY509" fmla="*/ 4393556 h 6858000"/>
              <a:gd name="connsiteX510" fmla="*/ 5461897 w 7467600"/>
              <a:gd name="connsiteY510" fmla="*/ 4390879 h 6858000"/>
              <a:gd name="connsiteX511" fmla="*/ 4294126 w 7467600"/>
              <a:gd name="connsiteY511" fmla="*/ 3303048 h 6858000"/>
              <a:gd name="connsiteX512" fmla="*/ 4305321 w 7467600"/>
              <a:gd name="connsiteY512" fmla="*/ 3256953 h 6858000"/>
              <a:gd name="connsiteX513" fmla="*/ 4949299 w 7467600"/>
              <a:gd name="connsiteY513" fmla="*/ 3766336 h 6858000"/>
              <a:gd name="connsiteX514" fmla="*/ 5291452 w 7467600"/>
              <a:gd name="connsiteY514" fmla="*/ 4076801 h 6858000"/>
              <a:gd name="connsiteX515" fmla="*/ 5434998 w 7467600"/>
              <a:gd name="connsiteY515" fmla="*/ 4254100 h 6858000"/>
              <a:gd name="connsiteX516" fmla="*/ 5351015 w 7467600"/>
              <a:gd name="connsiteY516" fmla="*/ 3760989 h 6858000"/>
              <a:gd name="connsiteX517" fmla="*/ 5413780 w 7467600"/>
              <a:gd name="connsiteY517" fmla="*/ 2966265 h 6858000"/>
              <a:gd name="connsiteX518" fmla="*/ 5425627 w 7467600"/>
              <a:gd name="connsiteY518" fmla="*/ 2954192 h 6858000"/>
              <a:gd name="connsiteX519" fmla="*/ 6604735 w 7467600"/>
              <a:gd name="connsiteY519" fmla="*/ 2041381 h 6858000"/>
              <a:gd name="connsiteX520" fmla="*/ 7204487 w 7467600"/>
              <a:gd name="connsiteY520" fmla="*/ 2742112 h 6858000"/>
              <a:gd name="connsiteX521" fmla="*/ 7131592 w 7467600"/>
              <a:gd name="connsiteY521" fmla="*/ 2672096 h 6858000"/>
              <a:gd name="connsiteX522" fmla="*/ 6996344 w 7467600"/>
              <a:gd name="connsiteY522" fmla="*/ 2518310 h 6858000"/>
              <a:gd name="connsiteX523" fmla="*/ 6735495 w 7467600"/>
              <a:gd name="connsiteY523" fmla="*/ 2196890 h 6858000"/>
              <a:gd name="connsiteX524" fmla="*/ 6721901 w 7467600"/>
              <a:gd name="connsiteY524" fmla="*/ 2179274 h 6858000"/>
              <a:gd name="connsiteX525" fmla="*/ 6604735 w 7467600"/>
              <a:gd name="connsiteY525" fmla="*/ 2041381 h 6858000"/>
              <a:gd name="connsiteX526" fmla="*/ 6591670 w 7467600"/>
              <a:gd name="connsiteY526" fmla="*/ 1988277 h 6858000"/>
              <a:gd name="connsiteX527" fmla="*/ 6747349 w 7467600"/>
              <a:gd name="connsiteY527" fmla="*/ 2160069 h 6858000"/>
              <a:gd name="connsiteX528" fmla="*/ 6760943 w 7467600"/>
              <a:gd name="connsiteY528" fmla="*/ 2177686 h 6858000"/>
              <a:gd name="connsiteX529" fmla="*/ 7021065 w 7467600"/>
              <a:gd name="connsiteY529" fmla="*/ 2498102 h 6858000"/>
              <a:gd name="connsiteX530" fmla="*/ 7155223 w 7467600"/>
              <a:gd name="connsiteY530" fmla="*/ 2650386 h 6858000"/>
              <a:gd name="connsiteX531" fmla="*/ 7203167 w 7467600"/>
              <a:gd name="connsiteY531" fmla="*/ 2697288 h 6858000"/>
              <a:gd name="connsiteX532" fmla="*/ 6937703 w 7467600"/>
              <a:gd name="connsiteY532" fmla="*/ 2321981 h 6858000"/>
              <a:gd name="connsiteX533" fmla="*/ 6591670 w 7467600"/>
              <a:gd name="connsiteY533" fmla="*/ 1988277 h 6858000"/>
              <a:gd name="connsiteX534" fmla="*/ 5798671 w 7467600"/>
              <a:gd name="connsiteY534" fmla="*/ 1981601 h 6858000"/>
              <a:gd name="connsiteX535" fmla="*/ 5754709 w 7467600"/>
              <a:gd name="connsiteY535" fmla="*/ 2071454 h 6858000"/>
              <a:gd name="connsiteX536" fmla="*/ 5763044 w 7467600"/>
              <a:gd name="connsiteY536" fmla="*/ 2842206 h 6858000"/>
              <a:gd name="connsiteX537" fmla="*/ 5764974 w 7467600"/>
              <a:gd name="connsiteY537" fmla="*/ 2799609 h 6858000"/>
              <a:gd name="connsiteX538" fmla="*/ 5767665 w 7467600"/>
              <a:gd name="connsiteY538" fmla="*/ 2666409 h 6858000"/>
              <a:gd name="connsiteX539" fmla="*/ 5763055 w 7467600"/>
              <a:gd name="connsiteY539" fmla="*/ 2579705 h 6858000"/>
              <a:gd name="connsiteX540" fmla="*/ 5758079 w 7467600"/>
              <a:gd name="connsiteY540" fmla="*/ 2492508 h 6858000"/>
              <a:gd name="connsiteX541" fmla="*/ 5779325 w 7467600"/>
              <a:gd name="connsiteY541" fmla="*/ 2197069 h 6858000"/>
              <a:gd name="connsiteX542" fmla="*/ 5798671 w 7467600"/>
              <a:gd name="connsiteY542" fmla="*/ 1981601 h 6858000"/>
              <a:gd name="connsiteX543" fmla="*/ 5829202 w 7467600"/>
              <a:gd name="connsiteY543" fmla="*/ 1971679 h 6858000"/>
              <a:gd name="connsiteX544" fmla="*/ 5809558 w 7467600"/>
              <a:gd name="connsiteY544" fmla="*/ 2198043 h 6858000"/>
              <a:gd name="connsiteX545" fmla="*/ 5788653 w 7467600"/>
              <a:gd name="connsiteY545" fmla="*/ 2489430 h 6858000"/>
              <a:gd name="connsiteX546" fmla="*/ 5793439 w 7467600"/>
              <a:gd name="connsiteY546" fmla="*/ 2575235 h 6858000"/>
              <a:gd name="connsiteX547" fmla="*/ 5796837 w 7467600"/>
              <a:gd name="connsiteY547" fmla="*/ 2637633 h 6858000"/>
              <a:gd name="connsiteX548" fmla="*/ 5818614 w 7467600"/>
              <a:gd name="connsiteY548" fmla="*/ 2473055 h 6858000"/>
              <a:gd name="connsiteX549" fmla="*/ 5829202 w 7467600"/>
              <a:gd name="connsiteY549" fmla="*/ 1971679 h 6858000"/>
              <a:gd name="connsiteX550" fmla="*/ 5911389 w 7467600"/>
              <a:gd name="connsiteY550" fmla="*/ 1898371 h 6858000"/>
              <a:gd name="connsiteX551" fmla="*/ 6237627 w 7467600"/>
              <a:gd name="connsiteY551" fmla="*/ 2231921 h 6858000"/>
              <a:gd name="connsiteX552" fmla="*/ 5911389 w 7467600"/>
              <a:gd name="connsiteY552" fmla="*/ 1898371 h 6858000"/>
              <a:gd name="connsiteX553" fmla="*/ 6944437 w 7467600"/>
              <a:gd name="connsiteY553" fmla="*/ 1575402 h 6858000"/>
              <a:gd name="connsiteX554" fmla="*/ 6304730 w 7467600"/>
              <a:gd name="connsiteY554" fmla="*/ 1766654 h 6858000"/>
              <a:gd name="connsiteX555" fmla="*/ 6944437 w 7467600"/>
              <a:gd name="connsiteY555" fmla="*/ 1575402 h 6858000"/>
              <a:gd name="connsiteX556" fmla="*/ 7019523 w 7467600"/>
              <a:gd name="connsiteY556" fmla="*/ 1519450 h 6858000"/>
              <a:gd name="connsiteX557" fmla="*/ 6298091 w 7467600"/>
              <a:gd name="connsiteY557" fmla="*/ 1737122 h 6858000"/>
              <a:gd name="connsiteX558" fmla="*/ 7019523 w 7467600"/>
              <a:gd name="connsiteY558" fmla="*/ 1519450 h 6858000"/>
              <a:gd name="connsiteX559" fmla="*/ 2399523 w 7467600"/>
              <a:gd name="connsiteY559" fmla="*/ 1428234 h 6858000"/>
              <a:gd name="connsiteX560" fmla="*/ 2224982 w 7467600"/>
              <a:gd name="connsiteY560" fmla="*/ 1826201 h 6858000"/>
              <a:gd name="connsiteX561" fmla="*/ 2096099 w 7467600"/>
              <a:gd name="connsiteY561" fmla="*/ 2345900 h 6858000"/>
              <a:gd name="connsiteX562" fmla="*/ 2283317 w 7467600"/>
              <a:gd name="connsiteY562" fmla="*/ 1796925 h 6858000"/>
              <a:gd name="connsiteX563" fmla="*/ 2399523 w 7467600"/>
              <a:gd name="connsiteY563" fmla="*/ 1428234 h 6858000"/>
              <a:gd name="connsiteX564" fmla="*/ 2448558 w 7467600"/>
              <a:gd name="connsiteY564" fmla="*/ 1373435 h 6858000"/>
              <a:gd name="connsiteX565" fmla="*/ 2312521 w 7467600"/>
              <a:gd name="connsiteY565" fmla="*/ 1806140 h 6858000"/>
              <a:gd name="connsiteX566" fmla="*/ 2127533 w 7467600"/>
              <a:gd name="connsiteY566" fmla="*/ 2348380 h 6858000"/>
              <a:gd name="connsiteX567" fmla="*/ 2358080 w 7467600"/>
              <a:gd name="connsiteY567" fmla="*/ 1866134 h 6858000"/>
              <a:gd name="connsiteX568" fmla="*/ 2407436 w 7467600"/>
              <a:gd name="connsiteY568" fmla="*/ 1651070 h 6858000"/>
              <a:gd name="connsiteX569" fmla="*/ 2448558 w 7467600"/>
              <a:gd name="connsiteY569" fmla="*/ 1373435 h 6858000"/>
              <a:gd name="connsiteX570" fmla="*/ 278707 w 7467600"/>
              <a:gd name="connsiteY570" fmla="*/ 1352270 h 6858000"/>
              <a:gd name="connsiteX571" fmla="*/ 321570 w 7467600"/>
              <a:gd name="connsiteY571" fmla="*/ 1861610 h 6858000"/>
              <a:gd name="connsiteX572" fmla="*/ 294281 w 7467600"/>
              <a:gd name="connsiteY572" fmla="*/ 1440658 h 6858000"/>
              <a:gd name="connsiteX573" fmla="*/ 278707 w 7467600"/>
              <a:gd name="connsiteY573" fmla="*/ 1352270 h 6858000"/>
              <a:gd name="connsiteX574" fmla="*/ 1423821 w 7467600"/>
              <a:gd name="connsiteY574" fmla="*/ 1351958 h 6858000"/>
              <a:gd name="connsiteX575" fmla="*/ 1638521 w 7467600"/>
              <a:gd name="connsiteY575" fmla="*/ 1908470 h 6858000"/>
              <a:gd name="connsiteX576" fmla="*/ 1754199 w 7467600"/>
              <a:gd name="connsiteY576" fmla="*/ 2149284 h 6858000"/>
              <a:gd name="connsiteX577" fmla="*/ 1908359 w 7467600"/>
              <a:gd name="connsiteY577" fmla="*/ 2364988 h 6858000"/>
              <a:gd name="connsiteX578" fmla="*/ 1647661 w 7467600"/>
              <a:gd name="connsiteY578" fmla="*/ 1825945 h 6858000"/>
              <a:gd name="connsiteX579" fmla="*/ 1423821 w 7467600"/>
              <a:gd name="connsiteY579" fmla="*/ 1351958 h 6858000"/>
              <a:gd name="connsiteX580" fmla="*/ 1431890 w 7467600"/>
              <a:gd name="connsiteY580" fmla="*/ 1306475 h 6858000"/>
              <a:gd name="connsiteX581" fmla="*/ 1507597 w 7467600"/>
              <a:gd name="connsiteY581" fmla="*/ 1446132 h 6858000"/>
              <a:gd name="connsiteX582" fmla="*/ 1674586 w 7467600"/>
              <a:gd name="connsiteY582" fmla="*/ 1813832 h 6858000"/>
              <a:gd name="connsiteX583" fmla="*/ 1815950 w 7467600"/>
              <a:gd name="connsiteY583" fmla="*/ 2128564 h 6858000"/>
              <a:gd name="connsiteX584" fmla="*/ 1984242 w 7467600"/>
              <a:gd name="connsiteY584" fmla="*/ 2430829 h 6858000"/>
              <a:gd name="connsiteX585" fmla="*/ 2014023 w 7467600"/>
              <a:gd name="connsiteY585" fmla="*/ 2450995 h 6858000"/>
              <a:gd name="connsiteX586" fmla="*/ 1747337 w 7467600"/>
              <a:gd name="connsiteY586" fmla="*/ 1855264 h 6858000"/>
              <a:gd name="connsiteX587" fmla="*/ 1533749 w 7467600"/>
              <a:gd name="connsiteY587" fmla="*/ 1478656 h 6858000"/>
              <a:gd name="connsiteX588" fmla="*/ 1431890 w 7467600"/>
              <a:gd name="connsiteY588" fmla="*/ 1306475 h 6858000"/>
              <a:gd name="connsiteX589" fmla="*/ 5052692 w 7467600"/>
              <a:gd name="connsiteY589" fmla="*/ 1292994 h 6858000"/>
              <a:gd name="connsiteX590" fmla="*/ 5200661 w 7467600"/>
              <a:gd name="connsiteY590" fmla="*/ 1635186 h 6858000"/>
              <a:gd name="connsiteX591" fmla="*/ 5297138 w 7467600"/>
              <a:gd name="connsiteY591" fmla="*/ 1906351 h 6858000"/>
              <a:gd name="connsiteX592" fmla="*/ 5052692 w 7467600"/>
              <a:gd name="connsiteY592" fmla="*/ 1292994 h 6858000"/>
              <a:gd name="connsiteX593" fmla="*/ 5009948 w 7467600"/>
              <a:gd name="connsiteY593" fmla="*/ 1273619 h 6858000"/>
              <a:gd name="connsiteX594" fmla="*/ 5121777 w 7467600"/>
              <a:gd name="connsiteY594" fmla="*/ 1654213 h 6858000"/>
              <a:gd name="connsiteX595" fmla="*/ 5293545 w 7467600"/>
              <a:gd name="connsiteY595" fmla="*/ 2072247 h 6858000"/>
              <a:gd name="connsiteX596" fmla="*/ 5294042 w 7467600"/>
              <a:gd name="connsiteY596" fmla="*/ 2065019 h 6858000"/>
              <a:gd name="connsiteX597" fmla="*/ 5171936 w 7467600"/>
              <a:gd name="connsiteY597" fmla="*/ 1647613 h 6858000"/>
              <a:gd name="connsiteX598" fmla="*/ 5009948 w 7467600"/>
              <a:gd name="connsiteY598" fmla="*/ 1273619 h 6858000"/>
              <a:gd name="connsiteX599" fmla="*/ 655236 w 7467600"/>
              <a:gd name="connsiteY599" fmla="*/ 1268632 h 6858000"/>
              <a:gd name="connsiteX600" fmla="*/ 839521 w 7467600"/>
              <a:gd name="connsiteY600" fmla="*/ 1685315 h 6858000"/>
              <a:gd name="connsiteX601" fmla="*/ 1109416 w 7467600"/>
              <a:gd name="connsiteY601" fmla="*/ 2061663 h 6858000"/>
              <a:gd name="connsiteX602" fmla="*/ 1298300 w 7467600"/>
              <a:gd name="connsiteY602" fmla="*/ 2247742 h 6858000"/>
              <a:gd name="connsiteX603" fmla="*/ 1125871 w 7467600"/>
              <a:gd name="connsiteY603" fmla="*/ 1989513 h 6858000"/>
              <a:gd name="connsiteX604" fmla="*/ 981574 w 7467600"/>
              <a:gd name="connsiteY604" fmla="*/ 1783157 h 6858000"/>
              <a:gd name="connsiteX605" fmla="*/ 922198 w 7467600"/>
              <a:gd name="connsiteY605" fmla="*/ 1677437 h 6858000"/>
              <a:gd name="connsiteX606" fmla="*/ 869293 w 7467600"/>
              <a:gd name="connsiteY606" fmla="*/ 1583214 h 6858000"/>
              <a:gd name="connsiteX607" fmla="*/ 751431 w 7467600"/>
              <a:gd name="connsiteY607" fmla="*/ 1405731 h 6858000"/>
              <a:gd name="connsiteX608" fmla="*/ 655236 w 7467600"/>
              <a:gd name="connsiteY608" fmla="*/ 1268632 h 6858000"/>
              <a:gd name="connsiteX609" fmla="*/ 6516292 w 7467600"/>
              <a:gd name="connsiteY609" fmla="*/ 1263064 h 6858000"/>
              <a:gd name="connsiteX610" fmla="*/ 5736320 w 7467600"/>
              <a:gd name="connsiteY610" fmla="*/ 1501803 h 6858000"/>
              <a:gd name="connsiteX611" fmla="*/ 6516292 w 7467600"/>
              <a:gd name="connsiteY611" fmla="*/ 1263064 h 6858000"/>
              <a:gd name="connsiteX612" fmla="*/ 291466 w 7467600"/>
              <a:gd name="connsiteY612" fmla="*/ 1250369 h 6858000"/>
              <a:gd name="connsiteX613" fmla="*/ 323180 w 7467600"/>
              <a:gd name="connsiteY613" fmla="*/ 1435283 h 6858000"/>
              <a:gd name="connsiteX614" fmla="*/ 349381 w 7467600"/>
              <a:gd name="connsiteY614" fmla="*/ 1875041 h 6858000"/>
              <a:gd name="connsiteX615" fmla="*/ 374363 w 7467600"/>
              <a:gd name="connsiteY615" fmla="*/ 1506494 h 6858000"/>
              <a:gd name="connsiteX616" fmla="*/ 302168 w 7467600"/>
              <a:gd name="connsiteY616" fmla="*/ 1274495 h 6858000"/>
              <a:gd name="connsiteX617" fmla="*/ 291466 w 7467600"/>
              <a:gd name="connsiteY617" fmla="*/ 1250369 h 6858000"/>
              <a:gd name="connsiteX618" fmla="*/ 678222 w 7467600"/>
              <a:gd name="connsiteY618" fmla="*/ 1248670 h 6858000"/>
              <a:gd name="connsiteX619" fmla="*/ 775536 w 7467600"/>
              <a:gd name="connsiteY619" fmla="*/ 1388015 h 6858000"/>
              <a:gd name="connsiteX620" fmla="*/ 894529 w 7467600"/>
              <a:gd name="connsiteY620" fmla="*/ 1567739 h 6858000"/>
              <a:gd name="connsiteX621" fmla="*/ 948000 w 7467600"/>
              <a:gd name="connsiteY621" fmla="*/ 1663088 h 6858000"/>
              <a:gd name="connsiteX622" fmla="*/ 1006812 w 7467600"/>
              <a:gd name="connsiteY622" fmla="*/ 1767683 h 6858000"/>
              <a:gd name="connsiteX623" fmla="*/ 1149133 w 7467600"/>
              <a:gd name="connsiteY623" fmla="*/ 1971513 h 6858000"/>
              <a:gd name="connsiteX624" fmla="*/ 1333952 w 7467600"/>
              <a:gd name="connsiteY624" fmla="*/ 2251620 h 6858000"/>
              <a:gd name="connsiteX625" fmla="*/ 1337329 w 7467600"/>
              <a:gd name="connsiteY625" fmla="*/ 2258350 h 6858000"/>
              <a:gd name="connsiteX626" fmla="*/ 1014726 w 7467600"/>
              <a:gd name="connsiteY626" fmla="*/ 1615556 h 6858000"/>
              <a:gd name="connsiteX627" fmla="*/ 678222 w 7467600"/>
              <a:gd name="connsiteY627" fmla="*/ 1248670 h 6858000"/>
              <a:gd name="connsiteX628" fmla="*/ 6691602 w 7467600"/>
              <a:gd name="connsiteY628" fmla="*/ 1140573 h 6858000"/>
              <a:gd name="connsiteX629" fmla="*/ 6571100 w 7467600"/>
              <a:gd name="connsiteY629" fmla="*/ 1183662 h 6858000"/>
              <a:gd name="connsiteX630" fmla="*/ 6241687 w 7467600"/>
              <a:gd name="connsiteY630" fmla="*/ 1257600 h 6858000"/>
              <a:gd name="connsiteX631" fmla="*/ 5693009 w 7467600"/>
              <a:gd name="connsiteY631" fmla="*/ 1478256 h 6858000"/>
              <a:gd name="connsiteX632" fmla="*/ 6548420 w 7467600"/>
              <a:gd name="connsiteY632" fmla="*/ 1214599 h 6858000"/>
              <a:gd name="connsiteX633" fmla="*/ 6605473 w 7467600"/>
              <a:gd name="connsiteY633" fmla="*/ 1184686 h 6858000"/>
              <a:gd name="connsiteX634" fmla="*/ 6691602 w 7467600"/>
              <a:gd name="connsiteY634" fmla="*/ 1140573 h 6858000"/>
              <a:gd name="connsiteX635" fmla="*/ 4002475 w 7467600"/>
              <a:gd name="connsiteY635" fmla="*/ 1037802 h 6858000"/>
              <a:gd name="connsiteX636" fmla="*/ 4000324 w 7467600"/>
              <a:gd name="connsiteY636" fmla="*/ 1039362 h 6858000"/>
              <a:gd name="connsiteX637" fmla="*/ 4002862 w 7467600"/>
              <a:gd name="connsiteY637" fmla="*/ 1042866 h 6858000"/>
              <a:gd name="connsiteX638" fmla="*/ 4002475 w 7467600"/>
              <a:gd name="connsiteY638" fmla="*/ 1037802 h 6858000"/>
              <a:gd name="connsiteX639" fmla="*/ 506322 w 7467600"/>
              <a:gd name="connsiteY639" fmla="*/ 1020997 h 6858000"/>
              <a:gd name="connsiteX640" fmla="*/ 533068 w 7467600"/>
              <a:gd name="connsiteY640" fmla="*/ 1029409 h 6858000"/>
              <a:gd name="connsiteX641" fmla="*/ 1232525 w 7467600"/>
              <a:gd name="connsiteY641" fmla="*/ 1804675 h 6858000"/>
              <a:gd name="connsiteX642" fmla="*/ 1388858 w 7467600"/>
              <a:gd name="connsiteY642" fmla="*/ 2368011 h 6858000"/>
              <a:gd name="connsiteX643" fmla="*/ 1384098 w 7467600"/>
              <a:gd name="connsiteY643" fmla="*/ 2378125 h 6858000"/>
              <a:gd name="connsiteX644" fmla="*/ 1425393 w 7467600"/>
              <a:gd name="connsiteY644" fmla="*/ 2589124 h 6858000"/>
              <a:gd name="connsiteX645" fmla="*/ 1424001 w 7467600"/>
              <a:gd name="connsiteY645" fmla="*/ 2597541 h 6858000"/>
              <a:gd name="connsiteX646" fmla="*/ 2152729 w 7467600"/>
              <a:gd name="connsiteY646" fmla="*/ 2864487 h 6858000"/>
              <a:gd name="connsiteX647" fmla="*/ 2020609 w 7467600"/>
              <a:gd name="connsiteY647" fmla="*/ 2539671 h 6858000"/>
              <a:gd name="connsiteX648" fmla="*/ 2018920 w 7467600"/>
              <a:gd name="connsiteY648" fmla="*/ 2536309 h 6858000"/>
              <a:gd name="connsiteX649" fmla="*/ 1342441 w 7467600"/>
              <a:gd name="connsiteY649" fmla="*/ 1173017 h 6858000"/>
              <a:gd name="connsiteX650" fmla="*/ 1367925 w 7467600"/>
              <a:gd name="connsiteY650" fmla="*/ 1135648 h 6858000"/>
              <a:gd name="connsiteX651" fmla="*/ 1771401 w 7467600"/>
              <a:gd name="connsiteY651" fmla="*/ 1806673 h 6858000"/>
              <a:gd name="connsiteX652" fmla="*/ 1972385 w 7467600"/>
              <a:gd name="connsiteY652" fmla="*/ 2198735 h 6858000"/>
              <a:gd name="connsiteX653" fmla="*/ 2040892 w 7467600"/>
              <a:gd name="connsiteY653" fmla="*/ 2405205 h 6858000"/>
              <a:gd name="connsiteX654" fmla="*/ 2131689 w 7467600"/>
              <a:gd name="connsiteY654" fmla="*/ 1936926 h 6858000"/>
              <a:gd name="connsiteX655" fmla="*/ 2454820 w 7467600"/>
              <a:gd name="connsiteY655" fmla="*/ 1248808 h 6858000"/>
              <a:gd name="connsiteX656" fmla="*/ 2492512 w 7467600"/>
              <a:gd name="connsiteY656" fmla="*/ 1302920 h 6858000"/>
              <a:gd name="connsiteX657" fmla="*/ 2081216 w 7467600"/>
              <a:gd name="connsiteY657" fmla="*/ 2527513 h 6858000"/>
              <a:gd name="connsiteX658" fmla="*/ 2081211 w 7467600"/>
              <a:gd name="connsiteY658" fmla="*/ 2528916 h 6858000"/>
              <a:gd name="connsiteX659" fmla="*/ 2199067 w 7467600"/>
              <a:gd name="connsiteY659" fmla="*/ 2884061 h 6858000"/>
              <a:gd name="connsiteX660" fmla="*/ 3192586 w 7467600"/>
              <a:gd name="connsiteY660" fmla="*/ 3411496 h 6858000"/>
              <a:gd name="connsiteX661" fmla="*/ 3182620 w 7467600"/>
              <a:gd name="connsiteY661" fmla="*/ 3483279 h 6858000"/>
              <a:gd name="connsiteX662" fmla="*/ 2435119 w 7467600"/>
              <a:gd name="connsiteY662" fmla="*/ 3080173 h 6858000"/>
              <a:gd name="connsiteX663" fmla="*/ 2410152 w 7467600"/>
              <a:gd name="connsiteY663" fmla="*/ 3063751 h 6858000"/>
              <a:gd name="connsiteX664" fmla="*/ 2408099 w 7467600"/>
              <a:gd name="connsiteY664" fmla="*/ 3064403 h 6858000"/>
              <a:gd name="connsiteX665" fmla="*/ 2407218 w 7467600"/>
              <a:gd name="connsiteY665" fmla="*/ 3070324 h 6858000"/>
              <a:gd name="connsiteX666" fmla="*/ 2380138 w 7467600"/>
              <a:gd name="connsiteY666" fmla="*/ 3099341 h 6858000"/>
              <a:gd name="connsiteX667" fmla="*/ 1765923 w 7467600"/>
              <a:gd name="connsiteY667" fmla="*/ 3581043 h 6858000"/>
              <a:gd name="connsiteX668" fmla="*/ 1702258 w 7467600"/>
              <a:gd name="connsiteY668" fmla="*/ 3612286 h 6858000"/>
              <a:gd name="connsiteX669" fmla="*/ 1538370 w 7467600"/>
              <a:gd name="connsiteY669" fmla="*/ 3811804 h 6858000"/>
              <a:gd name="connsiteX670" fmla="*/ 542867 w 7467600"/>
              <a:gd name="connsiteY670" fmla="*/ 4944092 h 6858000"/>
              <a:gd name="connsiteX671" fmla="*/ 515800 w 7467600"/>
              <a:gd name="connsiteY671" fmla="*/ 4862180 h 6858000"/>
              <a:gd name="connsiteX672" fmla="*/ 909145 w 7467600"/>
              <a:gd name="connsiteY672" fmla="*/ 4199225 h 6858000"/>
              <a:gd name="connsiteX673" fmla="*/ 1214067 w 7467600"/>
              <a:gd name="connsiteY673" fmla="*/ 3908561 h 6858000"/>
              <a:gd name="connsiteX674" fmla="*/ 640967 w 7467600"/>
              <a:gd name="connsiteY674" fmla="*/ 4105601 h 6858000"/>
              <a:gd name="connsiteX675" fmla="*/ 112563 w 7467600"/>
              <a:gd name="connsiteY675" fmla="*/ 4396952 h 6858000"/>
              <a:gd name="connsiteX676" fmla="*/ 0 w 7467600"/>
              <a:gd name="connsiteY676" fmla="*/ 4466006 h 6858000"/>
              <a:gd name="connsiteX677" fmla="*/ 0 w 7467600"/>
              <a:gd name="connsiteY677" fmla="*/ 4233763 h 6858000"/>
              <a:gd name="connsiteX678" fmla="*/ 36881 w 7467600"/>
              <a:gd name="connsiteY678" fmla="*/ 4200118 h 6858000"/>
              <a:gd name="connsiteX679" fmla="*/ 910534 w 7467600"/>
              <a:gd name="connsiteY679" fmla="*/ 3629753 h 6858000"/>
              <a:gd name="connsiteX680" fmla="*/ 1578717 w 7467600"/>
              <a:gd name="connsiteY680" fmla="*/ 3575982 h 6858000"/>
              <a:gd name="connsiteX681" fmla="*/ 2338780 w 7467600"/>
              <a:gd name="connsiteY681" fmla="*/ 3033725 h 6858000"/>
              <a:gd name="connsiteX682" fmla="*/ 1807991 w 7467600"/>
              <a:gd name="connsiteY682" fmla="*/ 2807184 h 6858000"/>
              <a:gd name="connsiteX683" fmla="*/ 1416358 w 7467600"/>
              <a:gd name="connsiteY683" fmla="*/ 3112571 h 6858000"/>
              <a:gd name="connsiteX684" fmla="*/ 939066 w 7467600"/>
              <a:gd name="connsiteY684" fmla="*/ 3378798 h 6858000"/>
              <a:gd name="connsiteX685" fmla="*/ 115099 w 7467600"/>
              <a:gd name="connsiteY685" fmla="*/ 3607650 h 6858000"/>
              <a:gd name="connsiteX686" fmla="*/ 97284 w 7467600"/>
              <a:gd name="connsiteY686" fmla="*/ 3520393 h 6858000"/>
              <a:gd name="connsiteX687" fmla="*/ 922050 w 7467600"/>
              <a:gd name="connsiteY687" fmla="*/ 3074867 h 6858000"/>
              <a:gd name="connsiteX688" fmla="*/ 1405265 w 7467600"/>
              <a:gd name="connsiteY688" fmla="*/ 3016319 h 6858000"/>
              <a:gd name="connsiteX689" fmla="*/ 1407512 w 7467600"/>
              <a:gd name="connsiteY689" fmla="*/ 3018001 h 6858000"/>
              <a:gd name="connsiteX690" fmla="*/ 1726266 w 7467600"/>
              <a:gd name="connsiteY690" fmla="*/ 2777274 h 6858000"/>
              <a:gd name="connsiteX691" fmla="*/ 625390 w 7467600"/>
              <a:gd name="connsiteY691" fmla="*/ 2514541 h 6858000"/>
              <a:gd name="connsiteX692" fmla="*/ 619799 w 7467600"/>
              <a:gd name="connsiteY692" fmla="*/ 2527180 h 6858000"/>
              <a:gd name="connsiteX693" fmla="*/ 310030 w 7467600"/>
              <a:gd name="connsiteY693" fmla="*/ 2771818 h 6858000"/>
              <a:gd name="connsiteX694" fmla="*/ 173877 w 7467600"/>
              <a:gd name="connsiteY694" fmla="*/ 2937056 h 6858000"/>
              <a:gd name="connsiteX695" fmla="*/ 77889 w 7467600"/>
              <a:gd name="connsiteY695" fmla="*/ 3138440 h 6858000"/>
              <a:gd name="connsiteX696" fmla="*/ 0 w 7467600"/>
              <a:gd name="connsiteY696" fmla="*/ 3271395 h 6858000"/>
              <a:gd name="connsiteX697" fmla="*/ 0 w 7467600"/>
              <a:gd name="connsiteY697" fmla="*/ 3153002 h 6858000"/>
              <a:gd name="connsiteX698" fmla="*/ 2386 w 7467600"/>
              <a:gd name="connsiteY698" fmla="*/ 3149203 h 6858000"/>
              <a:gd name="connsiteX699" fmla="*/ 89753 w 7467600"/>
              <a:gd name="connsiteY699" fmla="*/ 2987702 h 6858000"/>
              <a:gd name="connsiteX700" fmla="*/ 76869 w 7467600"/>
              <a:gd name="connsiteY700" fmla="*/ 3005404 h 6858000"/>
              <a:gd name="connsiteX701" fmla="*/ 32049 w 7467600"/>
              <a:gd name="connsiteY701" fmla="*/ 3065814 h 6858000"/>
              <a:gd name="connsiteX702" fmla="*/ 0 w 7467600"/>
              <a:gd name="connsiteY702" fmla="*/ 3108744 h 6858000"/>
              <a:gd name="connsiteX703" fmla="*/ 0 w 7467600"/>
              <a:gd name="connsiteY703" fmla="*/ 3058059 h 6858000"/>
              <a:gd name="connsiteX704" fmla="*/ 7610 w 7467600"/>
              <a:gd name="connsiteY704" fmla="*/ 3047889 h 6858000"/>
              <a:gd name="connsiteX705" fmla="*/ 52419 w 7467600"/>
              <a:gd name="connsiteY705" fmla="*/ 2987479 h 6858000"/>
              <a:gd name="connsiteX706" fmla="*/ 59142 w 7467600"/>
              <a:gd name="connsiteY706" fmla="*/ 2978488 h 6858000"/>
              <a:gd name="connsiteX707" fmla="*/ 0 w 7467600"/>
              <a:gd name="connsiteY707" fmla="*/ 3015334 h 6858000"/>
              <a:gd name="connsiteX708" fmla="*/ 0 w 7467600"/>
              <a:gd name="connsiteY708" fmla="*/ 2914286 h 6858000"/>
              <a:gd name="connsiteX709" fmla="*/ 36383 w 7467600"/>
              <a:gd name="connsiteY709" fmla="*/ 2901128 h 6858000"/>
              <a:gd name="connsiteX710" fmla="*/ 156329 w 7467600"/>
              <a:gd name="connsiteY710" fmla="*/ 2840533 h 6858000"/>
              <a:gd name="connsiteX711" fmla="*/ 358355 w 7467600"/>
              <a:gd name="connsiteY711" fmla="*/ 2620471 h 6858000"/>
              <a:gd name="connsiteX712" fmla="*/ 510577 w 7467600"/>
              <a:gd name="connsiteY712" fmla="*/ 2501244 h 6858000"/>
              <a:gd name="connsiteX713" fmla="*/ 211967 w 7467600"/>
              <a:gd name="connsiteY713" fmla="*/ 2479171 h 6858000"/>
              <a:gd name="connsiteX714" fmla="*/ 0 w 7467600"/>
              <a:gd name="connsiteY714" fmla="*/ 2476398 h 6858000"/>
              <a:gd name="connsiteX715" fmla="*/ 0 w 7467600"/>
              <a:gd name="connsiteY715" fmla="*/ 2389189 h 6858000"/>
              <a:gd name="connsiteX716" fmla="*/ 103062 w 7467600"/>
              <a:gd name="connsiteY716" fmla="*/ 2389518 h 6858000"/>
              <a:gd name="connsiteX717" fmla="*/ 510734 w 7467600"/>
              <a:gd name="connsiteY717" fmla="*/ 2416201 h 6858000"/>
              <a:gd name="connsiteX718" fmla="*/ 279257 w 7467600"/>
              <a:gd name="connsiteY718" fmla="*/ 2092102 h 6858000"/>
              <a:gd name="connsiteX719" fmla="*/ 65265 w 7467600"/>
              <a:gd name="connsiteY719" fmla="*/ 2006049 h 6858000"/>
              <a:gd name="connsiteX720" fmla="*/ 0 w 7467600"/>
              <a:gd name="connsiteY720" fmla="*/ 1982532 h 6858000"/>
              <a:gd name="connsiteX721" fmla="*/ 0 w 7467600"/>
              <a:gd name="connsiteY721" fmla="*/ 1912789 h 6858000"/>
              <a:gd name="connsiteX722" fmla="*/ 97460 w 7467600"/>
              <a:gd name="connsiteY722" fmla="*/ 1953725 h 6858000"/>
              <a:gd name="connsiteX723" fmla="*/ 221272 w 7467600"/>
              <a:gd name="connsiteY723" fmla="*/ 1980766 h 6858000"/>
              <a:gd name="connsiteX724" fmla="*/ 116765 w 7467600"/>
              <a:gd name="connsiteY724" fmla="*/ 1911033 h 6858000"/>
              <a:gd name="connsiteX725" fmla="*/ 16405 w 7467600"/>
              <a:gd name="connsiteY725" fmla="*/ 1803412 h 6858000"/>
              <a:gd name="connsiteX726" fmla="*/ 0 w 7467600"/>
              <a:gd name="connsiteY726" fmla="*/ 1784777 h 6858000"/>
              <a:gd name="connsiteX727" fmla="*/ 0 w 7467600"/>
              <a:gd name="connsiteY727" fmla="*/ 1740082 h 6858000"/>
              <a:gd name="connsiteX728" fmla="*/ 39394 w 7467600"/>
              <a:gd name="connsiteY728" fmla="*/ 1784856 h 6858000"/>
              <a:gd name="connsiteX729" fmla="*/ 135813 w 7467600"/>
              <a:gd name="connsiteY729" fmla="*/ 1888838 h 6858000"/>
              <a:gd name="connsiteX730" fmla="*/ 242575 w 7467600"/>
              <a:gd name="connsiteY730" fmla="*/ 1958841 h 6858000"/>
              <a:gd name="connsiteX731" fmla="*/ 82197 w 7467600"/>
              <a:gd name="connsiteY731" fmla="*/ 1754826 h 6858000"/>
              <a:gd name="connsiteX732" fmla="*/ 0 w 7467600"/>
              <a:gd name="connsiteY732" fmla="*/ 1679650 h 6858000"/>
              <a:gd name="connsiteX733" fmla="*/ 0 w 7467600"/>
              <a:gd name="connsiteY733" fmla="*/ 1602463 h 6858000"/>
              <a:gd name="connsiteX734" fmla="*/ 84689 w 7467600"/>
              <a:gd name="connsiteY734" fmla="*/ 1677442 h 6858000"/>
              <a:gd name="connsiteX735" fmla="*/ 298437 w 7467600"/>
              <a:gd name="connsiteY735" fmla="*/ 1968019 h 6858000"/>
              <a:gd name="connsiteX736" fmla="*/ 227269 w 7467600"/>
              <a:gd name="connsiteY736" fmla="*/ 1114064 h 6858000"/>
              <a:gd name="connsiteX737" fmla="*/ 248003 w 7467600"/>
              <a:gd name="connsiteY737" fmla="*/ 1089613 h 6858000"/>
              <a:gd name="connsiteX738" fmla="*/ 427020 w 7467600"/>
              <a:gd name="connsiteY738" fmla="*/ 1619803 h 6858000"/>
              <a:gd name="connsiteX739" fmla="*/ 340345 w 7467600"/>
              <a:gd name="connsiteY739" fmla="*/ 2027739 h 6858000"/>
              <a:gd name="connsiteX740" fmla="*/ 360865 w 7467600"/>
              <a:gd name="connsiteY740" fmla="*/ 2044827 h 6858000"/>
              <a:gd name="connsiteX741" fmla="*/ 560414 w 7467600"/>
              <a:gd name="connsiteY741" fmla="*/ 2421457 h 6858000"/>
              <a:gd name="connsiteX742" fmla="*/ 1359703 w 7467600"/>
              <a:gd name="connsiteY742" fmla="*/ 2578554 h 6858000"/>
              <a:gd name="connsiteX743" fmla="*/ 1359422 w 7467600"/>
              <a:gd name="connsiteY743" fmla="*/ 2577994 h 6858000"/>
              <a:gd name="connsiteX744" fmla="*/ 828701 w 7467600"/>
              <a:gd name="connsiteY744" fmla="*/ 1839520 h 6858000"/>
              <a:gd name="connsiteX745" fmla="*/ 494427 w 7467600"/>
              <a:gd name="connsiteY745" fmla="*/ 1092333 h 6858000"/>
              <a:gd name="connsiteX746" fmla="*/ 506322 w 7467600"/>
              <a:gd name="connsiteY746" fmla="*/ 1020997 h 6858000"/>
              <a:gd name="connsiteX747" fmla="*/ 4570198 w 7467600"/>
              <a:gd name="connsiteY747" fmla="*/ 978081 h 6858000"/>
              <a:gd name="connsiteX748" fmla="*/ 4523691 w 7467600"/>
              <a:gd name="connsiteY748" fmla="*/ 1127776 h 6858000"/>
              <a:gd name="connsiteX749" fmla="*/ 4509875 w 7467600"/>
              <a:gd name="connsiteY749" fmla="*/ 1167552 h 6858000"/>
              <a:gd name="connsiteX750" fmla="*/ 4478168 w 7467600"/>
              <a:gd name="connsiteY750" fmla="*/ 1260735 h 6858000"/>
              <a:gd name="connsiteX751" fmla="*/ 4409309 w 7467600"/>
              <a:gd name="connsiteY751" fmla="*/ 1666996 h 6858000"/>
              <a:gd name="connsiteX752" fmla="*/ 4370031 w 7467600"/>
              <a:gd name="connsiteY752" fmla="*/ 1955666 h 6858000"/>
              <a:gd name="connsiteX753" fmla="*/ 4570198 w 7467600"/>
              <a:gd name="connsiteY753" fmla="*/ 978081 h 6858000"/>
              <a:gd name="connsiteX754" fmla="*/ 4557898 w 7467600"/>
              <a:gd name="connsiteY754" fmla="*/ 900011 h 6858000"/>
              <a:gd name="connsiteX755" fmla="*/ 4344840 w 7467600"/>
              <a:gd name="connsiteY755" fmla="*/ 1922038 h 6858000"/>
              <a:gd name="connsiteX756" fmla="*/ 4378710 w 7467600"/>
              <a:gd name="connsiteY756" fmla="*/ 1665516 h 6858000"/>
              <a:gd name="connsiteX757" fmla="*/ 4448798 w 7467600"/>
              <a:gd name="connsiteY757" fmla="*/ 1253024 h 6858000"/>
              <a:gd name="connsiteX758" fmla="*/ 4480315 w 7467600"/>
              <a:gd name="connsiteY758" fmla="*/ 1158454 h 6858000"/>
              <a:gd name="connsiteX759" fmla="*/ 4494133 w 7467600"/>
              <a:gd name="connsiteY759" fmla="*/ 1118676 h 6858000"/>
              <a:gd name="connsiteX760" fmla="*/ 4557898 w 7467600"/>
              <a:gd name="connsiteY760" fmla="*/ 900011 h 6858000"/>
              <a:gd name="connsiteX761" fmla="*/ 5870151 w 7467600"/>
              <a:gd name="connsiteY761" fmla="*/ 898890 h 6858000"/>
              <a:gd name="connsiteX762" fmla="*/ 5861335 w 7467600"/>
              <a:gd name="connsiteY762" fmla="*/ 899177 h 6858000"/>
              <a:gd name="connsiteX763" fmla="*/ 5843702 w 7467600"/>
              <a:gd name="connsiteY763" fmla="*/ 899748 h 6858000"/>
              <a:gd name="connsiteX764" fmla="*/ 5651107 w 7467600"/>
              <a:gd name="connsiteY764" fmla="*/ 920306 h 6858000"/>
              <a:gd name="connsiteX765" fmla="*/ 5459407 w 7467600"/>
              <a:gd name="connsiteY765" fmla="*/ 940975 h 6858000"/>
              <a:gd name="connsiteX766" fmla="*/ 5374846 w 7467600"/>
              <a:gd name="connsiteY766" fmla="*/ 941988 h 6858000"/>
              <a:gd name="connsiteX767" fmla="*/ 5256105 w 7467600"/>
              <a:gd name="connsiteY767" fmla="*/ 945632 h 6858000"/>
              <a:gd name="connsiteX768" fmla="*/ 5107071 w 7467600"/>
              <a:gd name="connsiteY768" fmla="*/ 969720 h 6858000"/>
              <a:gd name="connsiteX769" fmla="*/ 4998681 w 7467600"/>
              <a:gd name="connsiteY769" fmla="*/ 988771 h 6858000"/>
              <a:gd name="connsiteX770" fmla="*/ 5870151 w 7467600"/>
              <a:gd name="connsiteY770" fmla="*/ 898890 h 6858000"/>
              <a:gd name="connsiteX771" fmla="*/ 5504425 w 7467600"/>
              <a:gd name="connsiteY771" fmla="*/ 848067 h 6858000"/>
              <a:gd name="connsiteX772" fmla="*/ 4968849 w 7467600"/>
              <a:gd name="connsiteY772" fmla="*/ 962318 h 6858000"/>
              <a:gd name="connsiteX773" fmla="*/ 5104039 w 7467600"/>
              <a:gd name="connsiteY773" fmla="*/ 940634 h 6858000"/>
              <a:gd name="connsiteX774" fmla="*/ 5256311 w 7467600"/>
              <a:gd name="connsiteY774" fmla="*/ 916490 h 6858000"/>
              <a:gd name="connsiteX775" fmla="*/ 5377381 w 7467600"/>
              <a:gd name="connsiteY775" fmla="*/ 912671 h 6858000"/>
              <a:gd name="connsiteX776" fmla="*/ 5460148 w 7467600"/>
              <a:gd name="connsiteY776" fmla="*/ 911442 h 6858000"/>
              <a:gd name="connsiteX777" fmla="*/ 5648971 w 7467600"/>
              <a:gd name="connsiteY777" fmla="*/ 891331 h 6858000"/>
              <a:gd name="connsiteX778" fmla="*/ 5844807 w 7467600"/>
              <a:gd name="connsiteY778" fmla="*/ 870718 h 6858000"/>
              <a:gd name="connsiteX779" fmla="*/ 5862975 w 7467600"/>
              <a:gd name="connsiteY779" fmla="*/ 869756 h 6858000"/>
              <a:gd name="connsiteX780" fmla="*/ 5920887 w 7467600"/>
              <a:gd name="connsiteY780" fmla="*/ 865929 h 6858000"/>
              <a:gd name="connsiteX781" fmla="*/ 5504425 w 7467600"/>
              <a:gd name="connsiteY781" fmla="*/ 848067 h 6858000"/>
              <a:gd name="connsiteX782" fmla="*/ 3607114 w 7467600"/>
              <a:gd name="connsiteY782" fmla="*/ 467441 h 6858000"/>
              <a:gd name="connsiteX783" fmla="*/ 3296242 w 7467600"/>
              <a:gd name="connsiteY783" fmla="*/ 807991 h 6858000"/>
              <a:gd name="connsiteX784" fmla="*/ 3174674 w 7467600"/>
              <a:gd name="connsiteY784" fmla="*/ 919759 h 6858000"/>
              <a:gd name="connsiteX785" fmla="*/ 3042978 w 7467600"/>
              <a:gd name="connsiteY785" fmla="*/ 1054894 h 6858000"/>
              <a:gd name="connsiteX786" fmla="*/ 2968914 w 7467600"/>
              <a:gd name="connsiteY786" fmla="*/ 1133756 h 6858000"/>
              <a:gd name="connsiteX787" fmla="*/ 3103823 w 7467600"/>
              <a:gd name="connsiteY787" fmla="*/ 1026814 h 6858000"/>
              <a:gd name="connsiteX788" fmla="*/ 3607114 w 7467600"/>
              <a:gd name="connsiteY788" fmla="*/ 467441 h 6858000"/>
              <a:gd name="connsiteX789" fmla="*/ 3744487 w 7467600"/>
              <a:gd name="connsiteY789" fmla="*/ 383136 h 6858000"/>
              <a:gd name="connsiteX790" fmla="*/ 3970213 w 7467600"/>
              <a:gd name="connsiteY790" fmla="*/ 995559 h 6858000"/>
              <a:gd name="connsiteX791" fmla="*/ 3744487 w 7467600"/>
              <a:gd name="connsiteY791" fmla="*/ 383136 h 6858000"/>
              <a:gd name="connsiteX792" fmla="*/ 3624562 w 7467600"/>
              <a:gd name="connsiteY792" fmla="*/ 367041 h 6858000"/>
              <a:gd name="connsiteX793" fmla="*/ 3489712 w 7467600"/>
              <a:gd name="connsiteY793" fmla="*/ 485386 h 6858000"/>
              <a:gd name="connsiteX794" fmla="*/ 3182994 w 7467600"/>
              <a:gd name="connsiteY794" fmla="*/ 828265 h 6858000"/>
              <a:gd name="connsiteX795" fmla="*/ 2892114 w 7467600"/>
              <a:gd name="connsiteY795" fmla="*/ 1172635 h 6858000"/>
              <a:gd name="connsiteX796" fmla="*/ 3021459 w 7467600"/>
              <a:gd name="connsiteY796" fmla="*/ 1035385 h 6858000"/>
              <a:gd name="connsiteX797" fmla="*/ 3153873 w 7467600"/>
              <a:gd name="connsiteY797" fmla="*/ 898971 h 6858000"/>
              <a:gd name="connsiteX798" fmla="*/ 3276511 w 7467600"/>
              <a:gd name="connsiteY798" fmla="*/ 786423 h 6858000"/>
              <a:gd name="connsiteX799" fmla="*/ 3584154 w 7467600"/>
              <a:gd name="connsiteY799" fmla="*/ 448218 h 6858000"/>
              <a:gd name="connsiteX800" fmla="*/ 3624562 w 7467600"/>
              <a:gd name="connsiteY800" fmla="*/ 367041 h 6858000"/>
              <a:gd name="connsiteX801" fmla="*/ 3766672 w 7467600"/>
              <a:gd name="connsiteY801" fmla="*/ 359429 h 6858000"/>
              <a:gd name="connsiteX802" fmla="*/ 3996338 w 7467600"/>
              <a:gd name="connsiteY802" fmla="*/ 968237 h 6858000"/>
              <a:gd name="connsiteX803" fmla="*/ 3766672 w 7467600"/>
              <a:gd name="connsiteY803" fmla="*/ 359429 h 6858000"/>
              <a:gd name="connsiteX804" fmla="*/ 5805386 w 7467600"/>
              <a:gd name="connsiteY804" fmla="*/ 239240 h 6858000"/>
              <a:gd name="connsiteX805" fmla="*/ 5736947 w 7467600"/>
              <a:gd name="connsiteY805" fmla="*/ 261367 h 6858000"/>
              <a:gd name="connsiteX806" fmla="*/ 5427012 w 7467600"/>
              <a:gd name="connsiteY806" fmla="*/ 311272 h 6858000"/>
              <a:gd name="connsiteX807" fmla="*/ 5147818 w 7467600"/>
              <a:gd name="connsiteY807" fmla="*/ 322112 h 6858000"/>
              <a:gd name="connsiteX808" fmla="*/ 5060854 w 7467600"/>
              <a:gd name="connsiteY808" fmla="*/ 311882 h 6858000"/>
              <a:gd name="connsiteX809" fmla="*/ 4945989 w 7467600"/>
              <a:gd name="connsiteY809" fmla="*/ 300516 h 6858000"/>
              <a:gd name="connsiteX810" fmla="*/ 5410479 w 7467600"/>
              <a:gd name="connsiteY810" fmla="*/ 348434 h 6858000"/>
              <a:gd name="connsiteX811" fmla="*/ 5805386 w 7467600"/>
              <a:gd name="connsiteY811" fmla="*/ 239240 h 6858000"/>
              <a:gd name="connsiteX812" fmla="*/ 5905192 w 7467600"/>
              <a:gd name="connsiteY812" fmla="*/ 163079 h 6858000"/>
              <a:gd name="connsiteX813" fmla="*/ 5865655 w 7467600"/>
              <a:gd name="connsiteY813" fmla="*/ 171901 h 6858000"/>
              <a:gd name="connsiteX814" fmla="*/ 5259740 w 7467600"/>
              <a:gd name="connsiteY814" fmla="*/ 257013 h 6858000"/>
              <a:gd name="connsiteX815" fmla="*/ 5208466 w 7467600"/>
              <a:gd name="connsiteY815" fmla="*/ 257550 h 6858000"/>
              <a:gd name="connsiteX816" fmla="*/ 4980204 w 7467600"/>
              <a:gd name="connsiteY816" fmla="*/ 271903 h 6858000"/>
              <a:gd name="connsiteX817" fmla="*/ 5068068 w 7467600"/>
              <a:gd name="connsiteY817" fmla="*/ 282244 h 6858000"/>
              <a:gd name="connsiteX818" fmla="*/ 5153231 w 7467600"/>
              <a:gd name="connsiteY818" fmla="*/ 292240 h 6858000"/>
              <a:gd name="connsiteX819" fmla="*/ 5426491 w 7467600"/>
              <a:gd name="connsiteY819" fmla="*/ 281128 h 6858000"/>
              <a:gd name="connsiteX820" fmla="*/ 5731212 w 7467600"/>
              <a:gd name="connsiteY820" fmla="*/ 231951 h 6858000"/>
              <a:gd name="connsiteX821" fmla="*/ 5905192 w 7467600"/>
              <a:gd name="connsiteY821" fmla="*/ 163079 h 6858000"/>
              <a:gd name="connsiteX822" fmla="*/ 5944437 w 7467600"/>
              <a:gd name="connsiteY822" fmla="*/ 113829 h 6858000"/>
              <a:gd name="connsiteX823" fmla="*/ 5825032 w 7467600"/>
              <a:gd name="connsiteY823" fmla="*/ 146405 h 6858000"/>
              <a:gd name="connsiteX824" fmla="*/ 4955599 w 7467600"/>
              <a:gd name="connsiteY824" fmla="*/ 247008 h 6858000"/>
              <a:gd name="connsiteX825" fmla="*/ 5210104 w 7467600"/>
              <a:gd name="connsiteY825" fmla="*/ 228123 h 6858000"/>
              <a:gd name="connsiteX826" fmla="*/ 5261015 w 7467600"/>
              <a:gd name="connsiteY826" fmla="*/ 227087 h 6858000"/>
              <a:gd name="connsiteX827" fmla="*/ 5861181 w 7467600"/>
              <a:gd name="connsiteY827" fmla="*/ 143093 h 6858000"/>
              <a:gd name="connsiteX828" fmla="*/ 5961252 w 7467600"/>
              <a:gd name="connsiteY828" fmla="*/ 114820 h 6858000"/>
              <a:gd name="connsiteX829" fmla="*/ 5944437 w 7467600"/>
              <a:gd name="connsiteY829" fmla="*/ 113829 h 6858000"/>
              <a:gd name="connsiteX830" fmla="*/ 3882765 w 7467600"/>
              <a:gd name="connsiteY830" fmla="*/ 0 h 6858000"/>
              <a:gd name="connsiteX831" fmla="*/ 3995099 w 7467600"/>
              <a:gd name="connsiteY831" fmla="*/ 0 h 6858000"/>
              <a:gd name="connsiteX832" fmla="*/ 4163818 w 7467600"/>
              <a:gd name="connsiteY832" fmla="*/ 234104 h 6858000"/>
              <a:gd name="connsiteX833" fmla="*/ 4172099 w 7467600"/>
              <a:gd name="connsiteY833" fmla="*/ 234207 h 6858000"/>
              <a:gd name="connsiteX834" fmla="*/ 4784282 w 7467600"/>
              <a:gd name="connsiteY834" fmla="*/ 276561 h 6858000"/>
              <a:gd name="connsiteX835" fmla="*/ 4801687 w 7467600"/>
              <a:gd name="connsiteY835" fmla="*/ 267764 h 6858000"/>
              <a:gd name="connsiteX836" fmla="*/ 6082788 w 7467600"/>
              <a:gd name="connsiteY836" fmla="*/ 64119 h 6858000"/>
              <a:gd name="connsiteX837" fmla="*/ 6099442 w 7467600"/>
              <a:gd name="connsiteY837" fmla="*/ 82568 h 6858000"/>
              <a:gd name="connsiteX838" fmla="*/ 4804137 w 7467600"/>
              <a:gd name="connsiteY838" fmla="*/ 320931 h 6858000"/>
              <a:gd name="connsiteX839" fmla="*/ 4227047 w 7467600"/>
              <a:gd name="connsiteY839" fmla="*/ 313415 h 6858000"/>
              <a:gd name="connsiteX840" fmla="*/ 4346041 w 7467600"/>
              <a:gd name="connsiteY840" fmla="*/ 456086 h 6858000"/>
              <a:gd name="connsiteX841" fmla="*/ 4870967 w 7467600"/>
              <a:gd name="connsiteY841" fmla="*/ 963061 h 6858000"/>
              <a:gd name="connsiteX842" fmla="*/ 4889647 w 7467600"/>
              <a:gd name="connsiteY842" fmla="*/ 957147 h 6858000"/>
              <a:gd name="connsiteX843" fmla="*/ 5422504 w 7467600"/>
              <a:gd name="connsiteY843" fmla="*/ 805191 h 6858000"/>
              <a:gd name="connsiteX844" fmla="*/ 6087656 w 7467600"/>
              <a:gd name="connsiteY844" fmla="*/ 826703 h 6858000"/>
              <a:gd name="connsiteX845" fmla="*/ 6058717 w 7467600"/>
              <a:gd name="connsiteY845" fmla="*/ 865992 h 6858000"/>
              <a:gd name="connsiteX846" fmla="*/ 4974153 w 7467600"/>
              <a:gd name="connsiteY846" fmla="*/ 1045456 h 6858000"/>
              <a:gd name="connsiteX847" fmla="*/ 5627835 w 7467600"/>
              <a:gd name="connsiteY847" fmla="*/ 1472077 h 6858000"/>
              <a:gd name="connsiteX848" fmla="*/ 5629817 w 7467600"/>
              <a:gd name="connsiteY848" fmla="*/ 1471412 h 6858000"/>
              <a:gd name="connsiteX849" fmla="*/ 5634124 w 7467600"/>
              <a:gd name="connsiteY849" fmla="*/ 1470572 h 6858000"/>
              <a:gd name="connsiteX850" fmla="*/ 5755832 w 7467600"/>
              <a:gd name="connsiteY850" fmla="*/ 1383886 h 6858000"/>
              <a:gd name="connsiteX851" fmla="*/ 6014186 w 7467600"/>
              <a:gd name="connsiteY851" fmla="*/ 1279799 h 6858000"/>
              <a:gd name="connsiteX852" fmla="*/ 6901619 w 7467600"/>
              <a:gd name="connsiteY852" fmla="*/ 1047874 h 6858000"/>
              <a:gd name="connsiteX853" fmla="*/ 6931566 w 7467600"/>
              <a:gd name="connsiteY853" fmla="*/ 1062034 h 6858000"/>
              <a:gd name="connsiteX854" fmla="*/ 5790982 w 7467600"/>
              <a:gd name="connsiteY854" fmla="*/ 1561380 h 6858000"/>
              <a:gd name="connsiteX855" fmla="*/ 6188971 w 7467600"/>
              <a:gd name="connsiteY855" fmla="*/ 1755168 h 6858000"/>
              <a:gd name="connsiteX856" fmla="*/ 6202446 w 7467600"/>
              <a:gd name="connsiteY856" fmla="*/ 1752268 h 6858000"/>
              <a:gd name="connsiteX857" fmla="*/ 7179560 w 7467600"/>
              <a:gd name="connsiteY857" fmla="*/ 1467551 h 6858000"/>
              <a:gd name="connsiteX858" fmla="*/ 7158730 w 7467600"/>
              <a:gd name="connsiteY858" fmla="*/ 1507835 h 6858000"/>
              <a:gd name="connsiteX859" fmla="*/ 6326959 w 7467600"/>
              <a:gd name="connsiteY859" fmla="*/ 1817686 h 6858000"/>
              <a:gd name="connsiteX860" fmla="*/ 6537433 w 7467600"/>
              <a:gd name="connsiteY860" fmla="*/ 1907790 h 6858000"/>
              <a:gd name="connsiteX861" fmla="*/ 6550221 w 7467600"/>
              <a:gd name="connsiteY861" fmla="*/ 1910729 h 6858000"/>
              <a:gd name="connsiteX862" fmla="*/ 6964438 w 7467600"/>
              <a:gd name="connsiteY862" fmla="*/ 2209505 h 6858000"/>
              <a:gd name="connsiteX863" fmla="*/ 7367862 w 7467600"/>
              <a:gd name="connsiteY863" fmla="*/ 2806833 h 6858000"/>
              <a:gd name="connsiteX864" fmla="*/ 7364329 w 7467600"/>
              <a:gd name="connsiteY864" fmla="*/ 2826907 h 6858000"/>
              <a:gd name="connsiteX865" fmla="*/ 7290545 w 7467600"/>
              <a:gd name="connsiteY865" fmla="*/ 2850663 h 6858000"/>
              <a:gd name="connsiteX866" fmla="*/ 6472036 w 7467600"/>
              <a:gd name="connsiteY866" fmla="*/ 1959003 h 6858000"/>
              <a:gd name="connsiteX867" fmla="*/ 5792897 w 7467600"/>
              <a:gd name="connsiteY867" fmla="*/ 1647747 h 6858000"/>
              <a:gd name="connsiteX868" fmla="*/ 5842751 w 7467600"/>
              <a:gd name="connsiteY868" fmla="*/ 1816112 h 6858000"/>
              <a:gd name="connsiteX869" fmla="*/ 5847424 w 7467600"/>
              <a:gd name="connsiteY869" fmla="*/ 1815776 h 6858000"/>
              <a:gd name="connsiteX870" fmla="*/ 6399821 w 7467600"/>
              <a:gd name="connsiteY870" fmla="*/ 2344799 h 6858000"/>
              <a:gd name="connsiteX871" fmla="*/ 6323232 w 7467600"/>
              <a:gd name="connsiteY871" fmla="*/ 2389634 h 6858000"/>
              <a:gd name="connsiteX872" fmla="*/ 5942958 w 7467600"/>
              <a:gd name="connsiteY872" fmla="*/ 2077708 h 6858000"/>
              <a:gd name="connsiteX873" fmla="*/ 5921559 w 7467600"/>
              <a:gd name="connsiteY873" fmla="*/ 2378596 h 6858000"/>
              <a:gd name="connsiteX874" fmla="*/ 5817651 w 7467600"/>
              <a:gd name="connsiteY874" fmla="*/ 3023919 h 6858000"/>
              <a:gd name="connsiteX875" fmla="*/ 5729634 w 7467600"/>
              <a:gd name="connsiteY875" fmla="*/ 3051849 h 6858000"/>
              <a:gd name="connsiteX876" fmla="*/ 5611018 w 7467600"/>
              <a:gd name="connsiteY876" fmla="*/ 2316769 h 6858000"/>
              <a:gd name="connsiteX877" fmla="*/ 5687608 w 7467600"/>
              <a:gd name="connsiteY877" fmla="*/ 2039972 h 6858000"/>
              <a:gd name="connsiteX878" fmla="*/ 5657554 w 7467600"/>
              <a:gd name="connsiteY878" fmla="*/ 1576445 h 6858000"/>
              <a:gd name="connsiteX879" fmla="*/ 5150475 w 7467600"/>
              <a:gd name="connsiteY879" fmla="*/ 1274012 h 6858000"/>
              <a:gd name="connsiteX880" fmla="*/ 5349142 w 7467600"/>
              <a:gd name="connsiteY880" fmla="*/ 2204405 h 6858000"/>
              <a:gd name="connsiteX881" fmla="*/ 5262214 w 7467600"/>
              <a:gd name="connsiteY881" fmla="*/ 2233836 h 6858000"/>
              <a:gd name="connsiteX882" fmla="*/ 4981539 w 7467600"/>
              <a:gd name="connsiteY882" fmla="*/ 1542201 h 6858000"/>
              <a:gd name="connsiteX883" fmla="*/ 4958461 w 7467600"/>
              <a:gd name="connsiteY883" fmla="*/ 1136957 h 6858000"/>
              <a:gd name="connsiteX884" fmla="*/ 4655015 w 7467600"/>
              <a:gd name="connsiteY884" fmla="*/ 891426 h 6858000"/>
              <a:gd name="connsiteX885" fmla="*/ 4348002 w 7467600"/>
              <a:gd name="connsiteY885" fmla="*/ 2205895 h 6858000"/>
              <a:gd name="connsiteX886" fmla="*/ 4262250 w 7467600"/>
              <a:gd name="connsiteY886" fmla="*/ 2219972 h 6858000"/>
              <a:gd name="connsiteX887" fmla="*/ 4550611 w 7467600"/>
              <a:gd name="connsiteY887" fmla="*/ 817540 h 6858000"/>
              <a:gd name="connsiteX888" fmla="*/ 4564418 w 7467600"/>
              <a:gd name="connsiteY888" fmla="*/ 808293 h 6858000"/>
              <a:gd name="connsiteX889" fmla="*/ 4266388 w 7467600"/>
              <a:gd name="connsiteY889" fmla="*/ 500083 h 6858000"/>
              <a:gd name="connsiteX890" fmla="*/ 4032842 w 7467600"/>
              <a:gd name="connsiteY890" fmla="*/ 211809 h 6858000"/>
              <a:gd name="connsiteX891" fmla="*/ 3882765 w 7467600"/>
              <a:gd name="connsiteY891" fmla="*/ 0 h 6858000"/>
              <a:gd name="connsiteX892" fmla="*/ 3721337 w 7467600"/>
              <a:gd name="connsiteY892" fmla="*/ 0 h 6858000"/>
              <a:gd name="connsiteX893" fmla="*/ 3797544 w 7467600"/>
              <a:gd name="connsiteY893" fmla="*/ 0 h 6858000"/>
              <a:gd name="connsiteX894" fmla="*/ 3775734 w 7467600"/>
              <a:gd name="connsiteY894" fmla="*/ 95131 h 6858000"/>
              <a:gd name="connsiteX895" fmla="*/ 3724807 w 7467600"/>
              <a:gd name="connsiteY895" fmla="*/ 272257 h 6858000"/>
              <a:gd name="connsiteX896" fmla="*/ 3726844 w 7467600"/>
              <a:gd name="connsiteY896" fmla="*/ 282988 h 6858000"/>
              <a:gd name="connsiteX897" fmla="*/ 3742664 w 7467600"/>
              <a:gd name="connsiteY897" fmla="*/ 279918 h 6858000"/>
              <a:gd name="connsiteX898" fmla="*/ 4103910 w 7467600"/>
              <a:gd name="connsiteY898" fmla="*/ 1161917 h 6858000"/>
              <a:gd name="connsiteX899" fmla="*/ 4020269 w 7467600"/>
              <a:gd name="connsiteY899" fmla="*/ 1200406 h 6858000"/>
              <a:gd name="connsiteX900" fmla="*/ 3674882 w 7467600"/>
              <a:gd name="connsiteY900" fmla="*/ 488524 h 6858000"/>
              <a:gd name="connsiteX901" fmla="*/ 3132682 w 7467600"/>
              <a:gd name="connsiteY901" fmla="*/ 1072284 h 6858000"/>
              <a:gd name="connsiteX902" fmla="*/ 2716346 w 7467600"/>
              <a:gd name="connsiteY902" fmla="*/ 1276376 h 6858000"/>
              <a:gd name="connsiteX903" fmla="*/ 2716772 w 7467600"/>
              <a:gd name="connsiteY903" fmla="*/ 1255462 h 6858000"/>
              <a:gd name="connsiteX904" fmla="*/ 3471096 w 7467600"/>
              <a:gd name="connsiteY904" fmla="*/ 437072 h 6858000"/>
              <a:gd name="connsiteX905" fmla="*/ 3639057 w 7467600"/>
              <a:gd name="connsiteY905" fmla="*/ 286334 h 6858000"/>
              <a:gd name="connsiteX906" fmla="*/ 3640309 w 7467600"/>
              <a:gd name="connsiteY906" fmla="*/ 284664 h 6858000"/>
              <a:gd name="connsiteX907" fmla="*/ 3646022 w 7467600"/>
              <a:gd name="connsiteY907" fmla="*/ 276711 h 6858000"/>
              <a:gd name="connsiteX908" fmla="*/ 3707943 w 7467600"/>
              <a:gd name="connsiteY908" fmla="*/ 65958 h 6858000"/>
              <a:gd name="connsiteX909" fmla="*/ 3721337 w 7467600"/>
              <a:gd name="connsiteY909" fmla="*/ 0 h 6858000"/>
              <a:gd name="connsiteX910" fmla="*/ 2867960 w 7467600"/>
              <a:gd name="connsiteY910" fmla="*/ 0 h 6858000"/>
              <a:gd name="connsiteX911" fmla="*/ 2926351 w 7467600"/>
              <a:gd name="connsiteY911" fmla="*/ 0 h 6858000"/>
              <a:gd name="connsiteX912" fmla="*/ 2902823 w 7467600"/>
              <a:gd name="connsiteY912" fmla="*/ 262929 h 6858000"/>
              <a:gd name="connsiteX913" fmla="*/ 2940663 w 7467600"/>
              <a:gd name="connsiteY913" fmla="*/ 140884 h 6858000"/>
              <a:gd name="connsiteX914" fmla="*/ 2947039 w 7467600"/>
              <a:gd name="connsiteY914" fmla="*/ 122524 h 6858000"/>
              <a:gd name="connsiteX915" fmla="*/ 2984316 w 7467600"/>
              <a:gd name="connsiteY915" fmla="*/ 0 h 6858000"/>
              <a:gd name="connsiteX916" fmla="*/ 3016114 w 7467600"/>
              <a:gd name="connsiteY916" fmla="*/ 0 h 6858000"/>
              <a:gd name="connsiteX917" fmla="*/ 2979949 w 7467600"/>
              <a:gd name="connsiteY917" fmla="*/ 119274 h 6858000"/>
              <a:gd name="connsiteX918" fmla="*/ 3023879 w 7467600"/>
              <a:gd name="connsiteY918" fmla="*/ 0 h 6858000"/>
              <a:gd name="connsiteX919" fmla="*/ 3105400 w 7467600"/>
              <a:gd name="connsiteY919" fmla="*/ 0 h 6858000"/>
              <a:gd name="connsiteX920" fmla="*/ 3094669 w 7467600"/>
              <a:gd name="connsiteY920" fmla="*/ 30308 h 6858000"/>
              <a:gd name="connsiteX921" fmla="*/ 2901945 w 7467600"/>
              <a:gd name="connsiteY921" fmla="*/ 466538 h 6858000"/>
              <a:gd name="connsiteX922" fmla="*/ 2815209 w 7467600"/>
              <a:gd name="connsiteY922" fmla="*/ 497361 h 6858000"/>
              <a:gd name="connsiteX923" fmla="*/ 2844845 w 7467600"/>
              <a:gd name="connsiteY923" fmla="*/ 127638 h 6858000"/>
              <a:gd name="connsiteX924" fmla="*/ 2867960 w 7467600"/>
              <a:gd name="connsiteY924" fmla="*/ 0 h 6858000"/>
              <a:gd name="connsiteX925" fmla="*/ 1057230 w 7467600"/>
              <a:gd name="connsiteY925" fmla="*/ 0 h 6858000"/>
              <a:gd name="connsiteX926" fmla="*/ 1111003 w 7467600"/>
              <a:gd name="connsiteY926" fmla="*/ 0 h 6858000"/>
              <a:gd name="connsiteX927" fmla="*/ 1125553 w 7467600"/>
              <a:gd name="connsiteY927" fmla="*/ 52588 h 6858000"/>
              <a:gd name="connsiteX928" fmla="*/ 1304276 w 7467600"/>
              <a:gd name="connsiteY928" fmla="*/ 476275 h 6858000"/>
              <a:gd name="connsiteX929" fmla="*/ 1492066 w 7467600"/>
              <a:gd name="connsiteY929" fmla="*/ 886333 h 6858000"/>
              <a:gd name="connsiteX930" fmla="*/ 1423698 w 7467600"/>
              <a:gd name="connsiteY930" fmla="*/ 710817 h 6858000"/>
              <a:gd name="connsiteX931" fmla="*/ 1357609 w 7467600"/>
              <a:gd name="connsiteY931" fmla="*/ 532892 h 6858000"/>
              <a:gd name="connsiteX932" fmla="*/ 1309550 w 7467600"/>
              <a:gd name="connsiteY932" fmla="*/ 374031 h 6858000"/>
              <a:gd name="connsiteX933" fmla="*/ 1193673 w 7467600"/>
              <a:gd name="connsiteY933" fmla="*/ 49533 h 6858000"/>
              <a:gd name="connsiteX934" fmla="*/ 1164391 w 7467600"/>
              <a:gd name="connsiteY934" fmla="*/ 0 h 6858000"/>
              <a:gd name="connsiteX935" fmla="*/ 1200666 w 7467600"/>
              <a:gd name="connsiteY935" fmla="*/ 0 h 6858000"/>
              <a:gd name="connsiteX936" fmla="*/ 1223408 w 7467600"/>
              <a:gd name="connsiteY936" fmla="*/ 38996 h 6858000"/>
              <a:gd name="connsiteX937" fmla="*/ 1339635 w 7467600"/>
              <a:gd name="connsiteY937" fmla="*/ 365517 h 6858000"/>
              <a:gd name="connsiteX938" fmla="*/ 1387469 w 7467600"/>
              <a:gd name="connsiteY938" fmla="*/ 523079 h 6858000"/>
              <a:gd name="connsiteX939" fmla="*/ 1452685 w 7467600"/>
              <a:gd name="connsiteY939" fmla="*/ 699806 h 6858000"/>
              <a:gd name="connsiteX940" fmla="*/ 1492092 w 7467600"/>
              <a:gd name="connsiteY940" fmla="*/ 800424 h 6858000"/>
              <a:gd name="connsiteX941" fmla="*/ 1455302 w 7467600"/>
              <a:gd name="connsiteY941" fmla="*/ 632913 h 6858000"/>
              <a:gd name="connsiteX942" fmla="*/ 1222336 w 7467600"/>
              <a:gd name="connsiteY942" fmla="*/ 9480 h 6858000"/>
              <a:gd name="connsiteX943" fmla="*/ 1214634 w 7467600"/>
              <a:gd name="connsiteY943" fmla="*/ 0 h 6858000"/>
              <a:gd name="connsiteX944" fmla="*/ 1289827 w 7467600"/>
              <a:gd name="connsiteY944" fmla="*/ 0 h 6858000"/>
              <a:gd name="connsiteX945" fmla="*/ 1321076 w 7467600"/>
              <a:gd name="connsiteY945" fmla="*/ 59722 h 6858000"/>
              <a:gd name="connsiteX946" fmla="*/ 1512579 w 7467600"/>
              <a:gd name="connsiteY946" fmla="*/ 626441 h 6858000"/>
              <a:gd name="connsiteX947" fmla="*/ 1506076 w 7467600"/>
              <a:gd name="connsiteY947" fmla="*/ 1089289 h 6858000"/>
              <a:gd name="connsiteX948" fmla="*/ 1486346 w 7467600"/>
              <a:gd name="connsiteY948" fmla="*/ 1079919 h 6858000"/>
              <a:gd name="connsiteX949" fmla="*/ 1070511 w 7467600"/>
              <a:gd name="connsiteY949" fmla="*/ 48609 h 6858000"/>
              <a:gd name="connsiteX950" fmla="*/ 1057230 w 7467600"/>
              <a:gd name="connsiteY950" fmla="*/ 0 h 6858000"/>
              <a:gd name="connsiteX951" fmla="*/ 43151 w 7467600"/>
              <a:gd name="connsiteY951" fmla="*/ 0 h 6858000"/>
              <a:gd name="connsiteX952" fmla="*/ 95283 w 7467600"/>
              <a:gd name="connsiteY952" fmla="*/ 0 h 6858000"/>
              <a:gd name="connsiteX953" fmla="*/ 300708 w 7467600"/>
              <a:gd name="connsiteY953" fmla="*/ 154571 h 6858000"/>
              <a:gd name="connsiteX954" fmla="*/ 530414 w 7467600"/>
              <a:gd name="connsiteY954" fmla="*/ 354673 h 6858000"/>
              <a:gd name="connsiteX955" fmla="*/ 333785 w 7467600"/>
              <a:gd name="connsiteY955" fmla="*/ 161564 h 6858000"/>
              <a:gd name="connsiteX956" fmla="*/ 147005 w 7467600"/>
              <a:gd name="connsiteY956" fmla="*/ 0 h 6858000"/>
              <a:gd name="connsiteX957" fmla="*/ 272509 w 7467600"/>
              <a:gd name="connsiteY957" fmla="*/ 0 h 6858000"/>
              <a:gd name="connsiteX958" fmla="*/ 326276 w 7467600"/>
              <a:gd name="connsiteY958" fmla="*/ 45847 h 6858000"/>
              <a:gd name="connsiteX959" fmla="*/ 823759 w 7467600"/>
              <a:gd name="connsiteY959" fmla="*/ 574145 h 6858000"/>
              <a:gd name="connsiteX960" fmla="*/ 811254 w 7467600"/>
              <a:gd name="connsiteY960" fmla="*/ 665546 h 6858000"/>
              <a:gd name="connsiteX961" fmla="*/ 154042 w 7467600"/>
              <a:gd name="connsiteY961" fmla="*/ 261522 h 6858000"/>
              <a:gd name="connsiteX962" fmla="*/ 13550 w 7467600"/>
              <a:gd name="connsiteY962" fmla="*/ 158423 h 6858000"/>
              <a:gd name="connsiteX963" fmla="*/ 0 w 7467600"/>
              <a:gd name="connsiteY963" fmla="*/ 146618 h 6858000"/>
              <a:gd name="connsiteX964" fmla="*/ 0 w 7467600"/>
              <a:gd name="connsiteY964" fmla="*/ 59161 h 6858000"/>
              <a:gd name="connsiteX965" fmla="*/ 45427 w 7467600"/>
              <a:gd name="connsiteY965" fmla="*/ 101078 h 6858000"/>
              <a:gd name="connsiteX966" fmla="*/ 630103 w 7467600"/>
              <a:gd name="connsiteY966" fmla="*/ 485885 h 6858000"/>
              <a:gd name="connsiteX967" fmla="*/ 532040 w 7467600"/>
              <a:gd name="connsiteY967" fmla="*/ 399359 h 6858000"/>
              <a:gd name="connsiteX968" fmla="*/ 517618 w 7467600"/>
              <a:gd name="connsiteY968" fmla="*/ 385726 h 6858000"/>
              <a:gd name="connsiteX969" fmla="*/ 285074 w 7467600"/>
              <a:gd name="connsiteY969" fmla="*/ 182755 h 6858000"/>
              <a:gd name="connsiteX970" fmla="*/ 43151 w 7467600"/>
              <a:gd name="connsiteY97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1456157 w 7467600"/>
              <a:gd name="connsiteY91" fmla="*/ 5371404 h 6858000"/>
              <a:gd name="connsiteX92" fmla="*/ 1244432 w 7467600"/>
              <a:gd name="connsiteY92" fmla="*/ 5385601 h 6858000"/>
              <a:gd name="connsiteX93" fmla="*/ 973990 w 7467600"/>
              <a:gd name="connsiteY93" fmla="*/ 5424940 h 6858000"/>
              <a:gd name="connsiteX94" fmla="*/ 1103809 w 7467600"/>
              <a:gd name="connsiteY94" fmla="*/ 5433720 h 6858000"/>
              <a:gd name="connsiteX95" fmla="*/ 1123454 w 7467600"/>
              <a:gd name="connsiteY95" fmla="*/ 5435727 h 6858000"/>
              <a:gd name="connsiteX96" fmla="*/ 1737017 w 7467600"/>
              <a:gd name="connsiteY96" fmla="*/ 5452183 h 6858000"/>
              <a:gd name="connsiteX97" fmla="*/ 1824397 w 7467600"/>
              <a:gd name="connsiteY97" fmla="*/ 5447757 h 6858000"/>
              <a:gd name="connsiteX98" fmla="*/ 2070059 w 7467600"/>
              <a:gd name="connsiteY98" fmla="*/ 5441660 h 6858000"/>
              <a:gd name="connsiteX99" fmla="*/ 1456157 w 7467600"/>
              <a:gd name="connsiteY99" fmla="*/ 5371404 h 6858000"/>
              <a:gd name="connsiteX100" fmla="*/ 4988186 w 7467600"/>
              <a:gd name="connsiteY100" fmla="*/ 5216467 h 6858000"/>
              <a:gd name="connsiteX101" fmla="*/ 4777334 w 7467600"/>
              <a:gd name="connsiteY101" fmla="*/ 5406072 h 6858000"/>
              <a:gd name="connsiteX102" fmla="*/ 4718341 w 7467600"/>
              <a:gd name="connsiteY102" fmla="*/ 5468043 h 6858000"/>
              <a:gd name="connsiteX103" fmla="*/ 4604655 w 7467600"/>
              <a:gd name="connsiteY103" fmla="*/ 5583434 h 6858000"/>
              <a:gd name="connsiteX104" fmla="*/ 4565074 w 7467600"/>
              <a:gd name="connsiteY104" fmla="*/ 5618550 h 6858000"/>
              <a:gd name="connsiteX105" fmla="*/ 4988186 w 7467600"/>
              <a:gd name="connsiteY105" fmla="*/ 5216467 h 6858000"/>
              <a:gd name="connsiteX106" fmla="*/ 4978032 w 7467600"/>
              <a:gd name="connsiteY106" fmla="*/ 5183809 h 6858000"/>
              <a:gd name="connsiteX107" fmla="*/ 4463413 w 7467600"/>
              <a:gd name="connsiteY107" fmla="*/ 5615162 h 6858000"/>
              <a:gd name="connsiteX108" fmla="*/ 4358134 w 7467600"/>
              <a:gd name="connsiteY108" fmla="*/ 5742791 h 6858000"/>
              <a:gd name="connsiteX109" fmla="*/ 4376219 w 7467600"/>
              <a:gd name="connsiteY109" fmla="*/ 5729027 h 6858000"/>
              <a:gd name="connsiteX110" fmla="*/ 4582340 w 7467600"/>
              <a:gd name="connsiteY110" fmla="*/ 5561037 h 6858000"/>
              <a:gd name="connsiteX111" fmla="*/ 4694684 w 7467600"/>
              <a:gd name="connsiteY111" fmla="*/ 5447098 h 6858000"/>
              <a:gd name="connsiteX112" fmla="*/ 4754123 w 7467600"/>
              <a:gd name="connsiteY112" fmla="*/ 5384643 h 6858000"/>
              <a:gd name="connsiteX113" fmla="*/ 4978032 w 7467600"/>
              <a:gd name="connsiteY113" fmla="*/ 5183809 h 6858000"/>
              <a:gd name="connsiteX114" fmla="*/ 1903353 w 7467600"/>
              <a:gd name="connsiteY114" fmla="*/ 5044827 h 6858000"/>
              <a:gd name="connsiteX115" fmla="*/ 1936931 w 7467600"/>
              <a:gd name="connsiteY115" fmla="*/ 5093954 h 6858000"/>
              <a:gd name="connsiteX116" fmla="*/ 2195868 w 7467600"/>
              <a:gd name="connsiteY116" fmla="*/ 5396574 h 6858000"/>
              <a:gd name="connsiteX117" fmla="*/ 2088852 w 7467600"/>
              <a:gd name="connsiteY117" fmla="*/ 5166123 h 6858000"/>
              <a:gd name="connsiteX118" fmla="*/ 1958241 w 7467600"/>
              <a:gd name="connsiteY118" fmla="*/ 5067955 h 6858000"/>
              <a:gd name="connsiteX119" fmla="*/ 1903353 w 7467600"/>
              <a:gd name="connsiteY119" fmla="*/ 5044827 h 6858000"/>
              <a:gd name="connsiteX120" fmla="*/ 1979378 w 7467600"/>
              <a:gd name="connsiteY120" fmla="*/ 4769504 h 6858000"/>
              <a:gd name="connsiteX121" fmla="*/ 2882120 w 7467600"/>
              <a:gd name="connsiteY121" fmla="*/ 5064547 h 6858000"/>
              <a:gd name="connsiteX122" fmla="*/ 2793103 w 7467600"/>
              <a:gd name="connsiteY122" fmla="*/ 5039699 h 6858000"/>
              <a:gd name="connsiteX123" fmla="*/ 2770041 w 7467600"/>
              <a:gd name="connsiteY123" fmla="*/ 5033634 h 6858000"/>
              <a:gd name="connsiteX124" fmla="*/ 1979378 w 7467600"/>
              <a:gd name="connsiteY124" fmla="*/ 4769504 h 6858000"/>
              <a:gd name="connsiteX125" fmla="*/ 1927410 w 7467600"/>
              <a:gd name="connsiteY125" fmla="*/ 4716164 h 6858000"/>
              <a:gd name="connsiteX126" fmla="*/ 1959587 w 7467600"/>
              <a:gd name="connsiteY126" fmla="*/ 4728849 h 6858000"/>
              <a:gd name="connsiteX127" fmla="*/ 2777707 w 7467600"/>
              <a:gd name="connsiteY127" fmla="*/ 5003991 h 6858000"/>
              <a:gd name="connsiteX128" fmla="*/ 2800768 w 7467600"/>
              <a:gd name="connsiteY128" fmla="*/ 5010056 h 6858000"/>
              <a:gd name="connsiteX129" fmla="*/ 2879408 w 7467600"/>
              <a:gd name="connsiteY129" fmla="*/ 5031590 h 6858000"/>
              <a:gd name="connsiteX130" fmla="*/ 2862295 w 7467600"/>
              <a:gd name="connsiteY130" fmla="*/ 5022958 h 6858000"/>
              <a:gd name="connsiteX131" fmla="*/ 2813343 w 7467600"/>
              <a:gd name="connsiteY131" fmla="*/ 4998369 h 6858000"/>
              <a:gd name="connsiteX132" fmla="*/ 2646245 w 7467600"/>
              <a:gd name="connsiteY132" fmla="*/ 4930999 h 6858000"/>
              <a:gd name="connsiteX133" fmla="*/ 1999243 w 7467600"/>
              <a:gd name="connsiteY133" fmla="*/ 4730524 h 6858000"/>
              <a:gd name="connsiteX134" fmla="*/ 1979527 w 7467600"/>
              <a:gd name="connsiteY134" fmla="*/ 4726651 h 6858000"/>
              <a:gd name="connsiteX135" fmla="*/ 1927410 w 7467600"/>
              <a:gd name="connsiteY135" fmla="*/ 4716164 h 6858000"/>
              <a:gd name="connsiteX136" fmla="*/ 1997014 w 7467600"/>
              <a:gd name="connsiteY136" fmla="*/ 4698007 h 6858000"/>
              <a:gd name="connsiteX137" fmla="*/ 2005458 w 7467600"/>
              <a:gd name="connsiteY137" fmla="*/ 4699540 h 6858000"/>
              <a:gd name="connsiteX138" fmla="*/ 2657186 w 7467600"/>
              <a:gd name="connsiteY138" fmla="*/ 4901687 h 6858000"/>
              <a:gd name="connsiteX139" fmla="*/ 2826662 w 7467600"/>
              <a:gd name="connsiteY139" fmla="*/ 4970362 h 6858000"/>
              <a:gd name="connsiteX140" fmla="*/ 2876100 w 7467600"/>
              <a:gd name="connsiteY140" fmla="*/ 4995397 h 6858000"/>
              <a:gd name="connsiteX141" fmla="*/ 3042600 w 7467600"/>
              <a:gd name="connsiteY141" fmla="*/ 5059532 h 6858000"/>
              <a:gd name="connsiteX142" fmla="*/ 1997014 w 7467600"/>
              <a:gd name="connsiteY142" fmla="*/ 4698007 h 6858000"/>
              <a:gd name="connsiteX143" fmla="*/ 2305292 w 7467600"/>
              <a:gd name="connsiteY143" fmla="*/ 4219492 h 6858000"/>
              <a:gd name="connsiteX144" fmla="*/ 3360922 w 7467600"/>
              <a:gd name="connsiteY144" fmla="*/ 4529373 h 6858000"/>
              <a:gd name="connsiteX145" fmla="*/ 3492420 w 7467600"/>
              <a:gd name="connsiteY145" fmla="*/ 4510145 h 6858000"/>
              <a:gd name="connsiteX146" fmla="*/ 3364086 w 7467600"/>
              <a:gd name="connsiteY146" fmla="*/ 4480340 h 6858000"/>
              <a:gd name="connsiteX147" fmla="*/ 3225818 w 7467600"/>
              <a:gd name="connsiteY147" fmla="*/ 4411822 h 6858000"/>
              <a:gd name="connsiteX148" fmla="*/ 3129696 w 7467600"/>
              <a:gd name="connsiteY148" fmla="*/ 4360704 h 6858000"/>
              <a:gd name="connsiteX149" fmla="*/ 2814545 w 7467600"/>
              <a:gd name="connsiteY149" fmla="*/ 4282955 h 6858000"/>
              <a:gd name="connsiteX150" fmla="*/ 2305292 w 7467600"/>
              <a:gd name="connsiteY150" fmla="*/ 4219492 h 6858000"/>
              <a:gd name="connsiteX151" fmla="*/ 2626982 w 7467600"/>
              <a:gd name="connsiteY151" fmla="*/ 4206450 h 6858000"/>
              <a:gd name="connsiteX152" fmla="*/ 2490617 w 7467600"/>
              <a:gd name="connsiteY152" fmla="*/ 4206951 h 6858000"/>
              <a:gd name="connsiteX153" fmla="*/ 2819869 w 7467600"/>
              <a:gd name="connsiteY153" fmla="*/ 4252936 h 6858000"/>
              <a:gd name="connsiteX154" fmla="*/ 3143018 w 7467600"/>
              <a:gd name="connsiteY154" fmla="*/ 4332698 h 6858000"/>
              <a:gd name="connsiteX155" fmla="*/ 3241520 w 7467600"/>
              <a:gd name="connsiteY155" fmla="*/ 4385112 h 6858000"/>
              <a:gd name="connsiteX156" fmla="*/ 3374575 w 7467600"/>
              <a:gd name="connsiteY156" fmla="*/ 4451517 h 6858000"/>
              <a:gd name="connsiteX157" fmla="*/ 3505221 w 7467600"/>
              <a:gd name="connsiteY157" fmla="*/ 4480757 h 6858000"/>
              <a:gd name="connsiteX158" fmla="*/ 2626982 w 7467600"/>
              <a:gd name="connsiteY158" fmla="*/ 4206450 h 6858000"/>
              <a:gd name="connsiteX159" fmla="*/ 1310106 w 7467600"/>
              <a:gd name="connsiteY159" fmla="*/ 3943217 h 6858000"/>
              <a:gd name="connsiteX160" fmla="*/ 854994 w 7467600"/>
              <a:gd name="connsiteY160" fmla="*/ 4399136 h 6858000"/>
              <a:gd name="connsiteX161" fmla="*/ 742462 w 7467600"/>
              <a:gd name="connsiteY161" fmla="*/ 4594648 h 6858000"/>
              <a:gd name="connsiteX162" fmla="*/ 820602 w 7467600"/>
              <a:gd name="connsiteY162" fmla="*/ 4485915 h 6858000"/>
              <a:gd name="connsiteX163" fmla="*/ 878295 w 7467600"/>
              <a:gd name="connsiteY163" fmla="*/ 4403594 h 6858000"/>
              <a:gd name="connsiteX164" fmla="*/ 1240607 w 7467600"/>
              <a:gd name="connsiteY164" fmla="*/ 4010401 h 6858000"/>
              <a:gd name="connsiteX165" fmla="*/ 1310106 w 7467600"/>
              <a:gd name="connsiteY165" fmla="*/ 3943217 h 6858000"/>
              <a:gd name="connsiteX166" fmla="*/ 1423113 w 7467600"/>
              <a:gd name="connsiteY166" fmla="*/ 3874565 h 6858000"/>
              <a:gd name="connsiteX167" fmla="*/ 1260565 w 7467600"/>
              <a:gd name="connsiteY167" fmla="*/ 4031982 h 6858000"/>
              <a:gd name="connsiteX168" fmla="*/ 901900 w 7467600"/>
              <a:gd name="connsiteY168" fmla="*/ 4421236 h 6858000"/>
              <a:gd name="connsiteX169" fmla="*/ 845044 w 7467600"/>
              <a:gd name="connsiteY169" fmla="*/ 4502436 h 6858000"/>
              <a:gd name="connsiteX170" fmla="*/ 685926 w 7467600"/>
              <a:gd name="connsiteY170" fmla="*/ 4703069 h 6858000"/>
              <a:gd name="connsiteX171" fmla="*/ 684248 w 7467600"/>
              <a:gd name="connsiteY171" fmla="*/ 4706721 h 6858000"/>
              <a:gd name="connsiteX172" fmla="*/ 1423113 w 7467600"/>
              <a:gd name="connsiteY172" fmla="*/ 3874565 h 6858000"/>
              <a:gd name="connsiteX173" fmla="*/ 3316479 w 7467600"/>
              <a:gd name="connsiteY173" fmla="*/ 3872136 h 6858000"/>
              <a:gd name="connsiteX174" fmla="*/ 3546806 w 7467600"/>
              <a:gd name="connsiteY174" fmla="*/ 4356139 h 6858000"/>
              <a:gd name="connsiteX175" fmla="*/ 3364433 w 7467600"/>
              <a:gd name="connsiteY175" fmla="*/ 3953121 h 6858000"/>
              <a:gd name="connsiteX176" fmla="*/ 3316479 w 7467600"/>
              <a:gd name="connsiteY176" fmla="*/ 3872136 h 6858000"/>
              <a:gd name="connsiteX177" fmla="*/ 3291335 w 7467600"/>
              <a:gd name="connsiteY177" fmla="*/ 3767420 h 6858000"/>
              <a:gd name="connsiteX178" fmla="*/ 3390805 w 7467600"/>
              <a:gd name="connsiteY178" fmla="*/ 3937163 h 6858000"/>
              <a:gd name="connsiteX179" fmla="*/ 3579062 w 7467600"/>
              <a:gd name="connsiteY179" fmla="*/ 4359040 h 6858000"/>
              <a:gd name="connsiteX180" fmla="*/ 3467355 w 7467600"/>
              <a:gd name="connsiteY180" fmla="*/ 3988130 h 6858000"/>
              <a:gd name="connsiteX181" fmla="*/ 3310753 w 7467600"/>
              <a:gd name="connsiteY181" fmla="*/ 3787140 h 6858000"/>
              <a:gd name="connsiteX182" fmla="*/ 3291335 w 7467600"/>
              <a:gd name="connsiteY182" fmla="*/ 3767420 h 6858000"/>
              <a:gd name="connsiteX183" fmla="*/ 1635889 w 7467600"/>
              <a:gd name="connsiteY183" fmla="*/ 3709494 h 6858000"/>
              <a:gd name="connsiteX184" fmla="*/ 1634800 w 7467600"/>
              <a:gd name="connsiteY184" fmla="*/ 3731111 h 6858000"/>
              <a:gd name="connsiteX185" fmla="*/ 1635889 w 7467600"/>
              <a:gd name="connsiteY185" fmla="*/ 3709494 h 6858000"/>
              <a:gd name="connsiteX186" fmla="*/ 1510397 w 7467600"/>
              <a:gd name="connsiteY186" fmla="*/ 3684705 h 6858000"/>
              <a:gd name="connsiteX187" fmla="*/ 1146550 w 7467600"/>
              <a:gd name="connsiteY187" fmla="*/ 3802012 h 6858000"/>
              <a:gd name="connsiteX188" fmla="*/ 698834 w 7467600"/>
              <a:gd name="connsiteY188" fmla="*/ 3952272 h 6858000"/>
              <a:gd name="connsiteX189" fmla="*/ 34256 w 7467600"/>
              <a:gd name="connsiteY189" fmla="*/ 4347603 h 6858000"/>
              <a:gd name="connsiteX190" fmla="*/ 527241 w 7467600"/>
              <a:gd name="connsiteY190" fmla="*/ 4065078 h 6858000"/>
              <a:gd name="connsiteX191" fmla="*/ 1510397 w 7467600"/>
              <a:gd name="connsiteY191" fmla="*/ 3684705 h 6858000"/>
              <a:gd name="connsiteX192" fmla="*/ 1313114 w 7467600"/>
              <a:gd name="connsiteY192" fmla="*/ 3655216 h 6858000"/>
              <a:gd name="connsiteX193" fmla="*/ 1109304 w 7467600"/>
              <a:gd name="connsiteY193" fmla="*/ 3669030 h 6858000"/>
              <a:gd name="connsiteX194" fmla="*/ 8129 w 7467600"/>
              <a:gd name="connsiteY194" fmla="*/ 4330519 h 6858000"/>
              <a:gd name="connsiteX195" fmla="*/ 687572 w 7467600"/>
              <a:gd name="connsiteY195" fmla="*/ 3925629 h 6858000"/>
              <a:gd name="connsiteX196" fmla="*/ 1138365 w 7467600"/>
              <a:gd name="connsiteY196" fmla="*/ 3774515 h 6858000"/>
              <a:gd name="connsiteX197" fmla="*/ 1505579 w 7467600"/>
              <a:gd name="connsiteY197" fmla="*/ 3655526 h 6858000"/>
              <a:gd name="connsiteX198" fmla="*/ 1313114 w 7467600"/>
              <a:gd name="connsiteY198" fmla="*/ 3655216 h 6858000"/>
              <a:gd name="connsiteX199" fmla="*/ 3655073 w 7467600"/>
              <a:gd name="connsiteY199" fmla="*/ 3650884 h 6858000"/>
              <a:gd name="connsiteX200" fmla="*/ 3989938 w 7467600"/>
              <a:gd name="connsiteY200" fmla="*/ 3991685 h 6858000"/>
              <a:gd name="connsiteX201" fmla="*/ 4393907 w 7467600"/>
              <a:gd name="connsiteY201" fmla="*/ 4261258 h 6858000"/>
              <a:gd name="connsiteX202" fmla="*/ 4648051 w 7467600"/>
              <a:gd name="connsiteY202" fmla="*/ 4374051 h 6858000"/>
              <a:gd name="connsiteX203" fmla="*/ 4383389 w 7467600"/>
              <a:gd name="connsiteY203" fmla="*/ 4184369 h 6858000"/>
              <a:gd name="connsiteX204" fmla="*/ 4165508 w 7467600"/>
              <a:gd name="connsiteY204" fmla="*/ 4035196 h 6858000"/>
              <a:gd name="connsiteX205" fmla="*/ 4068162 w 7467600"/>
              <a:gd name="connsiteY205" fmla="*/ 3953394 h 6858000"/>
              <a:gd name="connsiteX206" fmla="*/ 3981416 w 7467600"/>
              <a:gd name="connsiteY206" fmla="*/ 3880482 h 6858000"/>
              <a:gd name="connsiteX207" fmla="*/ 3800147 w 7467600"/>
              <a:gd name="connsiteY207" fmla="*/ 3749872 h 6858000"/>
              <a:gd name="connsiteX208" fmla="*/ 3655073 w 7467600"/>
              <a:gd name="connsiteY208" fmla="*/ 3650884 h 6858000"/>
              <a:gd name="connsiteX209" fmla="*/ 3670252 w 7467600"/>
              <a:gd name="connsiteY209" fmla="*/ 3622798 h 6858000"/>
              <a:gd name="connsiteX210" fmla="*/ 3817258 w 7467600"/>
              <a:gd name="connsiteY210" fmla="*/ 3723577 h 6858000"/>
              <a:gd name="connsiteX211" fmla="*/ 4000461 w 7467600"/>
              <a:gd name="connsiteY211" fmla="*/ 3855966 h 6858000"/>
              <a:gd name="connsiteX212" fmla="*/ 4088180 w 7467600"/>
              <a:gd name="connsiteY212" fmla="*/ 3929774 h 6858000"/>
              <a:gd name="connsiteX213" fmla="*/ 4184555 w 7467600"/>
              <a:gd name="connsiteY213" fmla="*/ 4010683 h 6858000"/>
              <a:gd name="connsiteX214" fmla="*/ 4399563 w 7467600"/>
              <a:gd name="connsiteY214" fmla="*/ 4158106 h 6858000"/>
              <a:gd name="connsiteX215" fmla="*/ 4684469 w 7467600"/>
              <a:gd name="connsiteY215" fmla="*/ 4364680 h 6858000"/>
              <a:gd name="connsiteX216" fmla="*/ 4690271 w 7467600"/>
              <a:gd name="connsiteY216" fmla="*/ 4370034 h 6858000"/>
              <a:gd name="connsiteX217" fmla="*/ 4136093 w 7467600"/>
              <a:gd name="connsiteY217" fmla="*/ 3858466 h 6858000"/>
              <a:gd name="connsiteX218" fmla="*/ 3670252 w 7467600"/>
              <a:gd name="connsiteY218" fmla="*/ 3622798 h 6858000"/>
              <a:gd name="connsiteX219" fmla="*/ 4440129 w 7467600"/>
              <a:gd name="connsiteY219" fmla="*/ 3448571 h 6858000"/>
              <a:gd name="connsiteX220" fmla="*/ 4856525 w 7467600"/>
              <a:gd name="connsiteY220" fmla="*/ 3915351 h 6858000"/>
              <a:gd name="connsiteX221" fmla="*/ 5059055 w 7467600"/>
              <a:gd name="connsiteY221" fmla="*/ 4108918 h 6858000"/>
              <a:gd name="connsiteX222" fmla="*/ 5290070 w 7467600"/>
              <a:gd name="connsiteY222" fmla="*/ 4263619 h 6858000"/>
              <a:gd name="connsiteX223" fmla="*/ 4834991 w 7467600"/>
              <a:gd name="connsiteY223" fmla="*/ 3830985 h 6858000"/>
              <a:gd name="connsiteX224" fmla="*/ 4440129 w 7467600"/>
              <a:gd name="connsiteY224" fmla="*/ 3448571 h 6858000"/>
              <a:gd name="connsiteX225" fmla="*/ 4441737 w 7467600"/>
              <a:gd name="connsiteY225" fmla="*/ 3399734 h 6858000"/>
              <a:gd name="connsiteX226" fmla="*/ 4431236 w 7467600"/>
              <a:gd name="connsiteY226" fmla="*/ 3400954 h 6858000"/>
              <a:gd name="connsiteX227" fmla="*/ 4557150 w 7467600"/>
              <a:gd name="connsiteY227" fmla="*/ 3510023 h 6858000"/>
              <a:gd name="connsiteX228" fmla="*/ 4856936 w 7467600"/>
              <a:gd name="connsiteY228" fmla="*/ 3809146 h 6858000"/>
              <a:gd name="connsiteX229" fmla="*/ 5111996 w 7467600"/>
              <a:gd name="connsiteY229" fmla="*/ 4065759 h 6858000"/>
              <a:gd name="connsiteX230" fmla="*/ 5388878 w 7467600"/>
              <a:gd name="connsiteY230" fmla="*/ 4300185 h 6858000"/>
              <a:gd name="connsiteX231" fmla="*/ 5425556 w 7467600"/>
              <a:gd name="connsiteY231" fmla="*/ 4308967 h 6858000"/>
              <a:gd name="connsiteX232" fmla="*/ 4943646 w 7467600"/>
              <a:gd name="connsiteY232" fmla="*/ 3822916 h 6858000"/>
              <a:gd name="connsiteX233" fmla="*/ 4594837 w 7467600"/>
              <a:gd name="connsiteY233" fmla="*/ 3532274 h 6858000"/>
              <a:gd name="connsiteX234" fmla="*/ 4441737 w 7467600"/>
              <a:gd name="connsiteY234" fmla="*/ 3399734 h 6858000"/>
              <a:gd name="connsiteX235" fmla="*/ 5425834 w 7467600"/>
              <a:gd name="connsiteY235" fmla="*/ 3162785 h 6858000"/>
              <a:gd name="connsiteX236" fmla="*/ 5401644 w 7467600"/>
              <a:gd name="connsiteY236" fmla="*/ 3617847 h 6858000"/>
              <a:gd name="connsiteX237" fmla="*/ 5467256 w 7467600"/>
              <a:gd name="connsiteY237" fmla="*/ 4175494 h 6858000"/>
              <a:gd name="connsiteX238" fmla="*/ 5448069 w 7467600"/>
              <a:gd name="connsiteY238" fmla="*/ 3567554 h 6858000"/>
              <a:gd name="connsiteX239" fmla="*/ 5425834 w 7467600"/>
              <a:gd name="connsiteY239" fmla="*/ 3162785 h 6858000"/>
              <a:gd name="connsiteX240" fmla="*/ 1318687 w 7467600"/>
              <a:gd name="connsiteY240" fmla="*/ 3113840 h 6858000"/>
              <a:gd name="connsiteX241" fmla="*/ 1066793 w 7467600"/>
              <a:gd name="connsiteY241" fmla="*/ 3212171 h 6858000"/>
              <a:gd name="connsiteX242" fmla="*/ 993319 w 7467600"/>
              <a:gd name="connsiteY242" fmla="*/ 3247648 h 6858000"/>
              <a:gd name="connsiteX243" fmla="*/ 853081 w 7467600"/>
              <a:gd name="connsiteY243" fmla="*/ 3312410 h 6858000"/>
              <a:gd name="connsiteX244" fmla="*/ 805957 w 7467600"/>
              <a:gd name="connsiteY244" fmla="*/ 3330443 h 6858000"/>
              <a:gd name="connsiteX245" fmla="*/ 1318687 w 7467600"/>
              <a:gd name="connsiteY245" fmla="*/ 3113840 h 6858000"/>
              <a:gd name="connsiteX246" fmla="*/ 5453702 w 7467600"/>
              <a:gd name="connsiteY246" fmla="*/ 3090882 h 6858000"/>
              <a:gd name="connsiteX247" fmla="*/ 5480135 w 7467600"/>
              <a:gd name="connsiteY247" fmla="*/ 3565802 h 6858000"/>
              <a:gd name="connsiteX248" fmla="*/ 5499023 w 7467600"/>
              <a:gd name="connsiteY248" fmla="*/ 4166310 h 6858000"/>
              <a:gd name="connsiteX249" fmla="*/ 5547022 w 7467600"/>
              <a:gd name="connsiteY249" fmla="*/ 3607838 h 6858000"/>
              <a:gd name="connsiteX250" fmla="*/ 5515964 w 7467600"/>
              <a:gd name="connsiteY250" fmla="*/ 3378541 h 6858000"/>
              <a:gd name="connsiteX251" fmla="*/ 5453702 w 7467600"/>
              <a:gd name="connsiteY251" fmla="*/ 3090882 h 6858000"/>
              <a:gd name="connsiteX252" fmla="*/ 1238695 w 7467600"/>
              <a:gd name="connsiteY252" fmla="*/ 3076820 h 6858000"/>
              <a:gd name="connsiteX253" fmla="*/ 716371 w 7467600"/>
              <a:gd name="connsiteY253" fmla="*/ 3293249 h 6858000"/>
              <a:gd name="connsiteX254" fmla="*/ 579522 w 7467600"/>
              <a:gd name="connsiteY254" fmla="*/ 3371759 h 6858000"/>
              <a:gd name="connsiteX255" fmla="*/ 600288 w 7467600"/>
              <a:gd name="connsiteY255" fmla="*/ 3365555 h 6858000"/>
              <a:gd name="connsiteX256" fmla="*/ 840692 w 7467600"/>
              <a:gd name="connsiteY256" fmla="*/ 3284921 h 6858000"/>
              <a:gd name="connsiteX257" fmla="*/ 979248 w 7467600"/>
              <a:gd name="connsiteY257" fmla="*/ 3221003 h 6858000"/>
              <a:gd name="connsiteX258" fmla="*/ 1053282 w 7467600"/>
              <a:gd name="connsiteY258" fmla="*/ 3185247 h 6858000"/>
              <a:gd name="connsiteX259" fmla="*/ 1320603 w 7467600"/>
              <a:gd name="connsiteY259" fmla="*/ 3081281 h 6858000"/>
              <a:gd name="connsiteX260" fmla="*/ 1238695 w 7467600"/>
              <a:gd name="connsiteY260" fmla="*/ 3076820 h 6858000"/>
              <a:gd name="connsiteX261" fmla="*/ 5425627 w 7467600"/>
              <a:gd name="connsiteY261" fmla="*/ 2954192 h 6858000"/>
              <a:gd name="connsiteX262" fmla="*/ 5470770 w 7467600"/>
              <a:gd name="connsiteY262" fmla="*/ 3005435 h 6858000"/>
              <a:gd name="connsiteX263" fmla="*/ 5519779 w 7467600"/>
              <a:gd name="connsiteY263" fmla="*/ 4359223 h 6858000"/>
              <a:gd name="connsiteX264" fmla="*/ 5520293 w 7467600"/>
              <a:gd name="connsiteY264" fmla="*/ 4360602 h 6858000"/>
              <a:gd name="connsiteX265" fmla="*/ 5767221 w 7467600"/>
              <a:gd name="connsiteY265" fmla="*/ 4665564 h 6858000"/>
              <a:gd name="connsiteX266" fmla="*/ 6937169 w 7467600"/>
              <a:gd name="connsiteY266" fmla="*/ 4815941 h 6858000"/>
              <a:gd name="connsiteX267" fmla="*/ 6953922 w 7467600"/>
              <a:gd name="connsiteY267" fmla="*/ 4890068 h 6858000"/>
              <a:gd name="connsiteX268" fmla="*/ 6071359 w 7467600"/>
              <a:gd name="connsiteY268" fmla="*/ 4770770 h 6858000"/>
              <a:gd name="connsiteX269" fmla="*/ 6038839 w 7467600"/>
              <a:gd name="connsiteY269" fmla="*/ 4764474 h 6858000"/>
              <a:gd name="connsiteX270" fmla="*/ 6038706 w 7467600"/>
              <a:gd name="connsiteY270" fmla="*/ 4763847 h 6858000"/>
              <a:gd name="connsiteX271" fmla="*/ 6037784 w 7467600"/>
              <a:gd name="connsiteY271" fmla="*/ 4764270 h 6858000"/>
              <a:gd name="connsiteX272" fmla="*/ 6038839 w 7467600"/>
              <a:gd name="connsiteY272" fmla="*/ 4764474 h 6858000"/>
              <a:gd name="connsiteX273" fmla="*/ 6040338 w 7467600"/>
              <a:gd name="connsiteY273" fmla="*/ 4771418 h 6858000"/>
              <a:gd name="connsiteX274" fmla="*/ 6024488 w 7467600"/>
              <a:gd name="connsiteY274" fmla="*/ 4809903 h 6858000"/>
              <a:gd name="connsiteX275" fmla="*/ 5599771 w 7467600"/>
              <a:gd name="connsiteY275" fmla="*/ 5509652 h 6858000"/>
              <a:gd name="connsiteX276" fmla="*/ 5548843 w 7467600"/>
              <a:gd name="connsiteY276" fmla="*/ 5563845 h 6858000"/>
              <a:gd name="connsiteX277" fmla="*/ 5940952 w 7467600"/>
              <a:gd name="connsiteY277" fmla="*/ 6250028 h 6858000"/>
              <a:gd name="connsiteX278" fmla="*/ 6043441 w 7467600"/>
              <a:gd name="connsiteY278" fmla="*/ 6665847 h 6858000"/>
              <a:gd name="connsiteX279" fmla="*/ 6093432 w 7467600"/>
              <a:gd name="connsiteY279" fmla="*/ 6858000 h 6858000"/>
              <a:gd name="connsiteX280" fmla="*/ 6034344 w 7467600"/>
              <a:gd name="connsiteY280" fmla="*/ 6858000 h 6858000"/>
              <a:gd name="connsiteX281" fmla="*/ 6026679 w 7467600"/>
              <a:gd name="connsiteY281" fmla="*/ 6836959 h 6858000"/>
              <a:gd name="connsiteX282" fmla="*/ 5800441 w 7467600"/>
              <a:gd name="connsiteY282" fmla="*/ 6335286 h 6858000"/>
              <a:gd name="connsiteX283" fmla="*/ 5526562 w 7467600"/>
              <a:gd name="connsiteY283" fmla="*/ 5705388 h 6858000"/>
              <a:gd name="connsiteX284" fmla="*/ 5519640 w 7467600"/>
              <a:gd name="connsiteY284" fmla="*/ 5683774 h 6858000"/>
              <a:gd name="connsiteX285" fmla="*/ 5844559 w 7467600"/>
              <a:gd name="connsiteY285" fmla="*/ 6553349 h 6858000"/>
              <a:gd name="connsiteX286" fmla="*/ 5975994 w 7467600"/>
              <a:gd name="connsiteY286" fmla="*/ 6858000 h 6858000"/>
              <a:gd name="connsiteX287" fmla="*/ 5898547 w 7467600"/>
              <a:gd name="connsiteY287" fmla="*/ 6858000 h 6858000"/>
              <a:gd name="connsiteX288" fmla="*/ 5682041 w 7467600"/>
              <a:gd name="connsiteY288" fmla="*/ 6355860 h 6858000"/>
              <a:gd name="connsiteX289" fmla="*/ 5461758 w 7467600"/>
              <a:gd name="connsiteY289" fmla="*/ 5820220 h 6858000"/>
              <a:gd name="connsiteX290" fmla="*/ 5237282 w 7467600"/>
              <a:gd name="connsiteY290" fmla="*/ 6579086 h 6858000"/>
              <a:gd name="connsiteX291" fmla="*/ 5115009 w 7467600"/>
              <a:gd name="connsiteY291" fmla="*/ 6858000 h 6858000"/>
              <a:gd name="connsiteX292" fmla="*/ 5028074 w 7467600"/>
              <a:gd name="connsiteY292" fmla="*/ 6858000 h 6858000"/>
              <a:gd name="connsiteX293" fmla="*/ 5079508 w 7467600"/>
              <a:gd name="connsiteY293" fmla="*/ 6749074 h 6858000"/>
              <a:gd name="connsiteX294" fmla="*/ 5371846 w 7467600"/>
              <a:gd name="connsiteY294" fmla="*/ 5924413 h 6858000"/>
              <a:gd name="connsiteX295" fmla="*/ 5270512 w 7467600"/>
              <a:gd name="connsiteY295" fmla="*/ 6138975 h 6858000"/>
              <a:gd name="connsiteX296" fmla="*/ 5062409 w 7467600"/>
              <a:gd name="connsiteY296" fmla="*/ 6653544 h 6858000"/>
              <a:gd name="connsiteX297" fmla="*/ 5036628 w 7467600"/>
              <a:gd name="connsiteY297" fmla="*/ 6754247 h 6858000"/>
              <a:gd name="connsiteX298" fmla="*/ 5009112 w 7467600"/>
              <a:gd name="connsiteY298" fmla="*/ 6858000 h 6858000"/>
              <a:gd name="connsiteX299" fmla="*/ 4976679 w 7467600"/>
              <a:gd name="connsiteY299" fmla="*/ 6858000 h 6858000"/>
              <a:gd name="connsiteX300" fmla="*/ 5006537 w 7467600"/>
              <a:gd name="connsiteY300" fmla="*/ 6747068 h 6858000"/>
              <a:gd name="connsiteX301" fmla="*/ 5032723 w 7467600"/>
              <a:gd name="connsiteY301" fmla="*/ 6644957 h 6858000"/>
              <a:gd name="connsiteX302" fmla="*/ 5242949 w 7467600"/>
              <a:gd name="connsiteY302" fmla="*/ 6125175 h 6858000"/>
              <a:gd name="connsiteX303" fmla="*/ 5286321 w 7467600"/>
              <a:gd name="connsiteY303" fmla="*/ 6033555 h 6858000"/>
              <a:gd name="connsiteX304" fmla="*/ 5008210 w 7467600"/>
              <a:gd name="connsiteY304" fmla="*/ 6649194 h 6858000"/>
              <a:gd name="connsiteX305" fmla="*/ 4986321 w 7467600"/>
              <a:gd name="connsiteY305" fmla="*/ 6765687 h 6858000"/>
              <a:gd name="connsiteX306" fmla="*/ 4973474 w 7467600"/>
              <a:gd name="connsiteY306" fmla="*/ 6858000 h 6858000"/>
              <a:gd name="connsiteX307" fmla="*/ 4907178 w 7467600"/>
              <a:gd name="connsiteY307" fmla="*/ 6858000 h 6858000"/>
              <a:gd name="connsiteX308" fmla="*/ 4910810 w 7467600"/>
              <a:gd name="connsiteY308" fmla="*/ 6829660 h 6858000"/>
              <a:gd name="connsiteX309" fmla="*/ 4987461 w 7467600"/>
              <a:gd name="connsiteY309" fmla="*/ 6432994 h 6858000"/>
              <a:gd name="connsiteX310" fmla="*/ 5179262 w 7467600"/>
              <a:gd name="connsiteY310" fmla="*/ 6035044 h 6858000"/>
              <a:gd name="connsiteX311" fmla="*/ 4689678 w 7467600"/>
              <a:gd name="connsiteY311" fmla="*/ 6440241 h 6858000"/>
              <a:gd name="connsiteX312" fmla="*/ 4477543 w 7467600"/>
              <a:gd name="connsiteY312" fmla="*/ 6674836 h 6858000"/>
              <a:gd name="connsiteX313" fmla="*/ 4329957 w 7467600"/>
              <a:gd name="connsiteY313" fmla="*/ 6858000 h 6858000"/>
              <a:gd name="connsiteX314" fmla="*/ 4218595 w 7467600"/>
              <a:gd name="connsiteY314" fmla="*/ 6858000 h 6858000"/>
              <a:gd name="connsiteX315" fmla="*/ 4368888 w 7467600"/>
              <a:gd name="connsiteY315" fmla="*/ 6668412 h 6858000"/>
              <a:gd name="connsiteX316" fmla="*/ 4563091 w 7467600"/>
              <a:gd name="connsiteY316" fmla="*/ 6442508 h 6858000"/>
              <a:gd name="connsiteX317" fmla="*/ 5387324 w 7467600"/>
              <a:gd name="connsiteY317" fmla="*/ 5705830 h 6858000"/>
              <a:gd name="connsiteX318" fmla="*/ 5073620 w 7467600"/>
              <a:gd name="connsiteY318" fmla="*/ 5955437 h 6858000"/>
              <a:gd name="connsiteX319" fmla="*/ 4689789 w 7467600"/>
              <a:gd name="connsiteY319" fmla="*/ 6268382 h 6858000"/>
              <a:gd name="connsiteX320" fmla="*/ 4418722 w 7467600"/>
              <a:gd name="connsiteY320" fmla="*/ 6570886 h 6858000"/>
              <a:gd name="connsiteX321" fmla="*/ 4214944 w 7467600"/>
              <a:gd name="connsiteY321" fmla="*/ 6858000 h 6858000"/>
              <a:gd name="connsiteX322" fmla="*/ 4177898 w 7467600"/>
              <a:gd name="connsiteY322" fmla="*/ 6858000 h 6858000"/>
              <a:gd name="connsiteX323" fmla="*/ 4391597 w 7467600"/>
              <a:gd name="connsiteY323" fmla="*/ 6556370 h 6858000"/>
              <a:gd name="connsiteX324" fmla="*/ 4668889 w 7467600"/>
              <a:gd name="connsiteY324" fmla="*/ 6246399 h 6858000"/>
              <a:gd name="connsiteX325" fmla="*/ 5055427 w 7467600"/>
              <a:gd name="connsiteY325" fmla="*/ 5931476 h 6858000"/>
              <a:gd name="connsiteX326" fmla="*/ 5371814 w 7467600"/>
              <a:gd name="connsiteY326" fmla="*/ 5678975 h 6858000"/>
              <a:gd name="connsiteX327" fmla="*/ 4987918 w 7467600"/>
              <a:gd name="connsiteY327" fmla="*/ 5838701 h 6858000"/>
              <a:gd name="connsiteX328" fmla="*/ 4317146 w 7467600"/>
              <a:gd name="connsiteY328" fmla="*/ 6587716 h 6858000"/>
              <a:gd name="connsiteX329" fmla="*/ 4171627 w 7467600"/>
              <a:gd name="connsiteY329" fmla="*/ 6858000 h 6858000"/>
              <a:gd name="connsiteX330" fmla="*/ 4081585 w 7467600"/>
              <a:gd name="connsiteY330" fmla="*/ 6858000 h 6858000"/>
              <a:gd name="connsiteX331" fmla="*/ 4238603 w 7467600"/>
              <a:gd name="connsiteY331" fmla="*/ 6559341 h 6858000"/>
              <a:gd name="connsiteX332" fmla="*/ 4778333 w 7467600"/>
              <a:gd name="connsiteY332" fmla="*/ 5873626 h 6858000"/>
              <a:gd name="connsiteX333" fmla="*/ 5414185 w 7467600"/>
              <a:gd name="connsiteY333" fmla="*/ 5573882 h 6858000"/>
              <a:gd name="connsiteX334" fmla="*/ 5959648 w 7467600"/>
              <a:gd name="connsiteY334" fmla="*/ 4760797 h 6858000"/>
              <a:gd name="connsiteX335" fmla="*/ 5355019 w 7467600"/>
              <a:gd name="connsiteY335" fmla="*/ 4734672 h 6858000"/>
              <a:gd name="connsiteX336" fmla="*/ 5083565 w 7467600"/>
              <a:gd name="connsiteY336" fmla="*/ 5179121 h 6858000"/>
              <a:gd name="connsiteX337" fmla="*/ 4713577 w 7467600"/>
              <a:gd name="connsiteY337" fmla="*/ 5616803 h 6858000"/>
              <a:gd name="connsiteX338" fmla="*/ 3989559 w 7467600"/>
              <a:gd name="connsiteY338" fmla="*/ 6145945 h 6858000"/>
              <a:gd name="connsiteX339" fmla="*/ 3939824 w 7467600"/>
              <a:gd name="connsiteY339" fmla="*/ 6066900 h 6858000"/>
              <a:gd name="connsiteX340" fmla="*/ 4584537 w 7467600"/>
              <a:gd name="connsiteY340" fmla="*/ 5324826 h 6858000"/>
              <a:gd name="connsiteX341" fmla="*/ 5037105 w 7467600"/>
              <a:gd name="connsiteY341" fmla="*/ 5088765 h 6858000"/>
              <a:gd name="connsiteX342" fmla="*/ 5039930 w 7467600"/>
              <a:gd name="connsiteY342" fmla="*/ 5089585 h 6858000"/>
              <a:gd name="connsiteX343" fmla="*/ 5263764 w 7467600"/>
              <a:gd name="connsiteY343" fmla="*/ 4735525 h 6858000"/>
              <a:gd name="connsiteX344" fmla="*/ 4086300 w 7467600"/>
              <a:gd name="connsiteY344" fmla="*/ 4884599 h 6858000"/>
              <a:gd name="connsiteX345" fmla="*/ 4085485 w 7467600"/>
              <a:gd name="connsiteY345" fmla="*/ 4899070 h 6858000"/>
              <a:gd name="connsiteX346" fmla="*/ 3871915 w 7467600"/>
              <a:gd name="connsiteY346" fmla="*/ 5253645 h 6858000"/>
              <a:gd name="connsiteX347" fmla="*/ 3799374 w 7467600"/>
              <a:gd name="connsiteY347" fmla="*/ 5466127 h 6858000"/>
              <a:gd name="connsiteX348" fmla="*/ 3498850 w 7467600"/>
              <a:gd name="connsiteY348" fmla="*/ 6661888 h 6858000"/>
              <a:gd name="connsiteX349" fmla="*/ 3399216 w 7467600"/>
              <a:gd name="connsiteY349" fmla="*/ 6858000 h 6858000"/>
              <a:gd name="connsiteX350" fmla="*/ 3303688 w 7467600"/>
              <a:gd name="connsiteY350" fmla="*/ 6858000 h 6858000"/>
              <a:gd name="connsiteX351" fmla="*/ 3391774 w 7467600"/>
              <a:gd name="connsiteY351" fmla="*/ 6697181 h 6858000"/>
              <a:gd name="connsiteX352" fmla="*/ 3735540 w 7467600"/>
              <a:gd name="connsiteY352" fmla="*/ 5546923 h 6858000"/>
              <a:gd name="connsiteX353" fmla="*/ 3729438 w 7467600"/>
              <a:gd name="connsiteY353" fmla="*/ 5569058 h 6858000"/>
              <a:gd name="connsiteX354" fmla="*/ 3707782 w 7467600"/>
              <a:gd name="connsiteY354" fmla="*/ 5644908 h 6858000"/>
              <a:gd name="connsiteX355" fmla="*/ 3583827 w 7467600"/>
              <a:gd name="connsiteY355" fmla="*/ 6039215 h 6858000"/>
              <a:gd name="connsiteX356" fmla="*/ 3547861 w 7467600"/>
              <a:gd name="connsiteY356" fmla="*/ 6129609 h 6858000"/>
              <a:gd name="connsiteX357" fmla="*/ 3490905 w 7467600"/>
              <a:gd name="connsiteY357" fmla="*/ 6277660 h 6858000"/>
              <a:gd name="connsiteX358" fmla="*/ 3455859 w 7467600"/>
              <a:gd name="connsiteY358" fmla="*/ 6391301 h 6858000"/>
              <a:gd name="connsiteX359" fmla="*/ 3429112 w 7467600"/>
              <a:gd name="connsiteY359" fmla="*/ 6479469 h 6858000"/>
              <a:gd name="connsiteX360" fmla="*/ 3304862 w 7467600"/>
              <a:gd name="connsiteY360" fmla="*/ 6796476 h 6858000"/>
              <a:gd name="connsiteX361" fmla="*/ 3276071 w 7467600"/>
              <a:gd name="connsiteY361" fmla="*/ 6858000 h 6858000"/>
              <a:gd name="connsiteX362" fmla="*/ 3240805 w 7467600"/>
              <a:gd name="connsiteY362" fmla="*/ 6858000 h 6858000"/>
              <a:gd name="connsiteX363" fmla="*/ 3275917 w 7467600"/>
              <a:gd name="connsiteY363" fmla="*/ 6783192 h 6858000"/>
              <a:gd name="connsiteX364" fmla="*/ 3399358 w 7467600"/>
              <a:gd name="connsiteY364" fmla="*/ 6469011 h 6858000"/>
              <a:gd name="connsiteX365" fmla="*/ 3425650 w 7467600"/>
              <a:gd name="connsiteY365" fmla="*/ 6381333 h 6858000"/>
              <a:gd name="connsiteX366" fmla="*/ 3460661 w 7467600"/>
              <a:gd name="connsiteY366" fmla="*/ 6266763 h 6858000"/>
              <a:gd name="connsiteX367" fmla="*/ 3518021 w 7467600"/>
              <a:gd name="connsiteY367" fmla="*/ 6117298 h 6858000"/>
              <a:gd name="connsiteX368" fmla="*/ 3554035 w 7467600"/>
              <a:gd name="connsiteY368" fmla="*/ 6027832 h 6858000"/>
              <a:gd name="connsiteX369" fmla="*/ 3677174 w 7467600"/>
              <a:gd name="connsiteY369" fmla="*/ 5636351 h 6858000"/>
              <a:gd name="connsiteX370" fmla="*/ 3698819 w 7467600"/>
              <a:gd name="connsiteY370" fmla="*/ 5560503 h 6858000"/>
              <a:gd name="connsiteX371" fmla="*/ 3702094 w 7467600"/>
              <a:gd name="connsiteY371" fmla="*/ 5549194 h 6858000"/>
              <a:gd name="connsiteX372" fmla="*/ 3398355 w 7467600"/>
              <a:gd name="connsiteY372" fmla="*/ 6094603 h 6858000"/>
              <a:gd name="connsiteX373" fmla="*/ 3193941 w 7467600"/>
              <a:gd name="connsiteY373" fmla="*/ 6798775 h 6858000"/>
              <a:gd name="connsiteX374" fmla="*/ 3184140 w 7467600"/>
              <a:gd name="connsiteY374" fmla="*/ 6858000 h 6858000"/>
              <a:gd name="connsiteX375" fmla="*/ 3099978 w 7467600"/>
              <a:gd name="connsiteY375" fmla="*/ 6858000 h 6858000"/>
              <a:gd name="connsiteX376" fmla="*/ 3101556 w 7467600"/>
              <a:gd name="connsiteY376" fmla="*/ 6843337 h 6858000"/>
              <a:gd name="connsiteX377" fmla="*/ 3370162 w 7467600"/>
              <a:gd name="connsiteY377" fmla="*/ 5785550 h 6858000"/>
              <a:gd name="connsiteX378" fmla="*/ 3746477 w 7467600"/>
              <a:gd name="connsiteY378" fmla="*/ 5377889 h 6858000"/>
              <a:gd name="connsiteX379" fmla="*/ 3863399 w 7467600"/>
              <a:gd name="connsiteY379" fmla="*/ 5087257 h 6858000"/>
              <a:gd name="connsiteX380" fmla="*/ 3968712 w 7467600"/>
              <a:gd name="connsiteY380" fmla="*/ 4913989 h 6858000"/>
              <a:gd name="connsiteX381" fmla="*/ 2792390 w 7467600"/>
              <a:gd name="connsiteY381" fmla="*/ 5382974 h 6858000"/>
              <a:gd name="connsiteX382" fmla="*/ 2714982 w 7467600"/>
              <a:gd name="connsiteY382" fmla="*/ 5427051 h 6858000"/>
              <a:gd name="connsiteX383" fmla="*/ 2813361 w 7467600"/>
              <a:gd name="connsiteY383" fmla="*/ 6023912 h 6858000"/>
              <a:gd name="connsiteX384" fmla="*/ 2688430 w 7467600"/>
              <a:gd name="connsiteY384" fmla="*/ 6801564 h 6858000"/>
              <a:gd name="connsiteX385" fmla="*/ 2629626 w 7467600"/>
              <a:gd name="connsiteY385" fmla="*/ 6763394 h 6858000"/>
              <a:gd name="connsiteX386" fmla="*/ 2565328 w 7467600"/>
              <a:gd name="connsiteY386" fmla="*/ 5516399 h 6858000"/>
              <a:gd name="connsiteX387" fmla="*/ 1922999 w 7467600"/>
              <a:gd name="connsiteY387" fmla="*/ 5980343 h 6858000"/>
              <a:gd name="connsiteX388" fmla="*/ 1950261 w 7467600"/>
              <a:gd name="connsiteY388" fmla="*/ 6405858 h 6858000"/>
              <a:gd name="connsiteX389" fmla="*/ 2365554 w 7467600"/>
              <a:gd name="connsiteY389" fmla="*/ 6759107 h 6858000"/>
              <a:gd name="connsiteX390" fmla="*/ 2424142 w 7467600"/>
              <a:gd name="connsiteY390" fmla="*/ 6858000 h 6858000"/>
              <a:gd name="connsiteX391" fmla="*/ 2395994 w 7467600"/>
              <a:gd name="connsiteY391" fmla="*/ 6858000 h 6858000"/>
              <a:gd name="connsiteX392" fmla="*/ 2392863 w 7467600"/>
              <a:gd name="connsiteY392" fmla="*/ 6852964 h 6858000"/>
              <a:gd name="connsiteX393" fmla="*/ 2017589 w 7467600"/>
              <a:gd name="connsiteY393" fmla="*/ 6493982 h 6858000"/>
              <a:gd name="connsiteX394" fmla="*/ 2147336 w 7467600"/>
              <a:gd name="connsiteY394" fmla="*/ 6594052 h 6858000"/>
              <a:gd name="connsiteX395" fmla="*/ 2207047 w 7467600"/>
              <a:gd name="connsiteY395" fmla="*/ 6654540 h 6858000"/>
              <a:gd name="connsiteX396" fmla="*/ 2299106 w 7467600"/>
              <a:gd name="connsiteY396" fmla="*/ 6778931 h 6858000"/>
              <a:gd name="connsiteX397" fmla="*/ 2314430 w 7467600"/>
              <a:gd name="connsiteY397" fmla="*/ 6801144 h 6858000"/>
              <a:gd name="connsiteX398" fmla="*/ 2352406 w 7467600"/>
              <a:gd name="connsiteY398" fmla="*/ 6858000 h 6858000"/>
              <a:gd name="connsiteX399" fmla="*/ 2314492 w 7467600"/>
              <a:gd name="connsiteY399" fmla="*/ 6858000 h 6858000"/>
              <a:gd name="connsiteX400" fmla="*/ 2288095 w 7467600"/>
              <a:gd name="connsiteY400" fmla="*/ 6818030 h 6858000"/>
              <a:gd name="connsiteX401" fmla="*/ 2272768 w 7467600"/>
              <a:gd name="connsiteY401" fmla="*/ 6795822 h 6858000"/>
              <a:gd name="connsiteX402" fmla="*/ 2182715 w 7467600"/>
              <a:gd name="connsiteY402" fmla="*/ 6675071 h 6858000"/>
              <a:gd name="connsiteX403" fmla="*/ 2032061 w 7467600"/>
              <a:gd name="connsiteY403" fmla="*/ 6541380 h 6858000"/>
              <a:gd name="connsiteX404" fmla="*/ 2257220 w 7467600"/>
              <a:gd name="connsiteY404" fmla="*/ 6826257 h 6858000"/>
              <a:gd name="connsiteX405" fmla="*/ 2281324 w 7467600"/>
              <a:gd name="connsiteY405" fmla="*/ 6858000 h 6858000"/>
              <a:gd name="connsiteX406" fmla="*/ 2242860 w 7467600"/>
              <a:gd name="connsiteY406" fmla="*/ 6858000 h 6858000"/>
              <a:gd name="connsiteX407" fmla="*/ 2232818 w 7467600"/>
              <a:gd name="connsiteY407" fmla="*/ 6844926 h 6858000"/>
              <a:gd name="connsiteX408" fmla="*/ 1990172 w 7467600"/>
              <a:gd name="connsiteY408" fmla="*/ 6542121 h 6858000"/>
              <a:gd name="connsiteX409" fmla="*/ 2124090 w 7467600"/>
              <a:gd name="connsiteY409" fmla="*/ 6761017 h 6858000"/>
              <a:gd name="connsiteX410" fmla="*/ 2200380 w 7467600"/>
              <a:gd name="connsiteY410" fmla="*/ 6858000 h 6858000"/>
              <a:gd name="connsiteX411" fmla="*/ 2147507 w 7467600"/>
              <a:gd name="connsiteY411" fmla="*/ 6858000 h 6858000"/>
              <a:gd name="connsiteX412" fmla="*/ 2070668 w 7467600"/>
              <a:gd name="connsiteY412" fmla="*/ 6761520 h 6858000"/>
              <a:gd name="connsiteX413" fmla="*/ 1975142 w 7467600"/>
              <a:gd name="connsiteY413" fmla="*/ 6585570 h 6858000"/>
              <a:gd name="connsiteX414" fmla="*/ 2050035 w 7467600"/>
              <a:gd name="connsiteY414" fmla="*/ 6813345 h 6858000"/>
              <a:gd name="connsiteX415" fmla="*/ 2063025 w 7467600"/>
              <a:gd name="connsiteY415" fmla="*/ 6858000 h 6858000"/>
              <a:gd name="connsiteX416" fmla="*/ 2021675 w 7467600"/>
              <a:gd name="connsiteY416" fmla="*/ 6858000 h 6858000"/>
              <a:gd name="connsiteX417" fmla="*/ 2019308 w 7467600"/>
              <a:gd name="connsiteY417" fmla="*/ 6847118 h 6858000"/>
              <a:gd name="connsiteX418" fmla="*/ 1938835 w 7467600"/>
              <a:gd name="connsiteY418" fmla="*/ 6551160 h 6858000"/>
              <a:gd name="connsiteX419" fmla="*/ 1953230 w 7467600"/>
              <a:gd name="connsiteY419" fmla="*/ 6759699 h 6858000"/>
              <a:gd name="connsiteX420" fmla="*/ 1956763 w 7467600"/>
              <a:gd name="connsiteY420" fmla="*/ 6778191 h 6858000"/>
              <a:gd name="connsiteX421" fmla="*/ 1967925 w 7467600"/>
              <a:gd name="connsiteY421" fmla="*/ 6858000 h 6858000"/>
              <a:gd name="connsiteX422" fmla="*/ 1936622 w 7467600"/>
              <a:gd name="connsiteY422" fmla="*/ 6858000 h 6858000"/>
              <a:gd name="connsiteX423" fmla="*/ 1926261 w 7467600"/>
              <a:gd name="connsiteY423" fmla="*/ 6784064 h 6858000"/>
              <a:gd name="connsiteX424" fmla="*/ 1922724 w 7467600"/>
              <a:gd name="connsiteY424" fmla="*/ 6765577 h 6858000"/>
              <a:gd name="connsiteX425" fmla="*/ 1904650 w 7467600"/>
              <a:gd name="connsiteY425" fmla="*/ 6639616 h 6858000"/>
              <a:gd name="connsiteX426" fmla="*/ 1885273 w 7467600"/>
              <a:gd name="connsiteY426" fmla="*/ 6858000 h 6858000"/>
              <a:gd name="connsiteX427" fmla="*/ 1854363 w 7467600"/>
              <a:gd name="connsiteY427" fmla="*/ 6858000 h 6858000"/>
              <a:gd name="connsiteX428" fmla="*/ 1880391 w 7467600"/>
              <a:gd name="connsiteY428" fmla="*/ 6603796 h 6858000"/>
              <a:gd name="connsiteX429" fmla="*/ 1818273 w 7467600"/>
              <a:gd name="connsiteY429" fmla="*/ 6715729 h 6858000"/>
              <a:gd name="connsiteX430" fmla="*/ 1794691 w 7467600"/>
              <a:gd name="connsiteY430" fmla="*/ 6843239 h 6858000"/>
              <a:gd name="connsiteX431" fmla="*/ 1794914 w 7467600"/>
              <a:gd name="connsiteY431" fmla="*/ 6858000 h 6858000"/>
              <a:gd name="connsiteX432" fmla="*/ 1746128 w 7467600"/>
              <a:gd name="connsiteY432" fmla="*/ 6858000 h 6858000"/>
              <a:gd name="connsiteX433" fmla="*/ 1753934 w 7467600"/>
              <a:gd name="connsiteY433" fmla="*/ 6724796 h 6858000"/>
              <a:gd name="connsiteX434" fmla="*/ 1792053 w 7467600"/>
              <a:gd name="connsiteY434" fmla="*/ 6572396 h 6858000"/>
              <a:gd name="connsiteX435" fmla="*/ 1862248 w 7467600"/>
              <a:gd name="connsiteY435" fmla="*/ 6266397 h 6858000"/>
              <a:gd name="connsiteX436" fmla="*/ 1862250 w 7467600"/>
              <a:gd name="connsiteY436" fmla="*/ 6033531 h 6858000"/>
              <a:gd name="connsiteX437" fmla="*/ 1211999 w 7467600"/>
              <a:gd name="connsiteY437" fmla="*/ 6683610 h 6858000"/>
              <a:gd name="connsiteX438" fmla="*/ 1213266 w 7467600"/>
              <a:gd name="connsiteY438" fmla="*/ 6691947 h 6858000"/>
              <a:gd name="connsiteX439" fmla="*/ 1203370 w 7467600"/>
              <a:gd name="connsiteY439" fmla="*/ 6850676 h 6858000"/>
              <a:gd name="connsiteX440" fmla="*/ 1203671 w 7467600"/>
              <a:gd name="connsiteY440" fmla="*/ 6858000 h 6858000"/>
              <a:gd name="connsiteX441" fmla="*/ 1143180 w 7467600"/>
              <a:gd name="connsiteY441" fmla="*/ 6858000 h 6858000"/>
              <a:gd name="connsiteX442" fmla="*/ 1142176 w 7467600"/>
              <a:gd name="connsiteY442" fmla="*/ 6766045 h 6858000"/>
              <a:gd name="connsiteX443" fmla="*/ 1067484 w 7467600"/>
              <a:gd name="connsiteY443" fmla="*/ 6858000 h 6858000"/>
              <a:gd name="connsiteX444" fmla="*/ 953928 w 7467600"/>
              <a:gd name="connsiteY444" fmla="*/ 6858000 h 6858000"/>
              <a:gd name="connsiteX445" fmla="*/ 959715 w 7467600"/>
              <a:gd name="connsiteY445" fmla="*/ 6850185 h 6858000"/>
              <a:gd name="connsiteX446" fmla="*/ 1483788 w 7467600"/>
              <a:gd name="connsiteY446" fmla="*/ 6259174 h 6858000"/>
              <a:gd name="connsiteX447" fmla="*/ 1100671 w 7467600"/>
              <a:gd name="connsiteY447" fmla="*/ 6252137 h 6858000"/>
              <a:gd name="connsiteX448" fmla="*/ 1090144 w 7467600"/>
              <a:gd name="connsiteY448" fmla="*/ 6256748 h 6858000"/>
              <a:gd name="connsiteX449" fmla="*/ 1095872 w 7467600"/>
              <a:gd name="connsiteY449" fmla="*/ 6271892 h 6858000"/>
              <a:gd name="connsiteX450" fmla="*/ 262785 w 7467600"/>
              <a:gd name="connsiteY450" fmla="*/ 6845450 h 6858000"/>
              <a:gd name="connsiteX451" fmla="*/ 209968 w 7467600"/>
              <a:gd name="connsiteY451" fmla="*/ 6770713 h 6858000"/>
              <a:gd name="connsiteX452" fmla="*/ 873460 w 7467600"/>
              <a:gd name="connsiteY452" fmla="*/ 6253768 h 6858000"/>
              <a:gd name="connsiteX453" fmla="*/ 192686 w 7467600"/>
              <a:gd name="connsiteY453" fmla="*/ 5849257 h 6858000"/>
              <a:gd name="connsiteX454" fmla="*/ 4696 w 7467600"/>
              <a:gd name="connsiteY454" fmla="*/ 5697668 h 6858000"/>
              <a:gd name="connsiteX455" fmla="*/ 0 w 7467600"/>
              <a:gd name="connsiteY455" fmla="*/ 5689984 h 6858000"/>
              <a:gd name="connsiteX456" fmla="*/ 0 w 7467600"/>
              <a:gd name="connsiteY456" fmla="*/ 5513472 h 6858000"/>
              <a:gd name="connsiteX457" fmla="*/ 174101 w 7467600"/>
              <a:gd name="connsiteY457" fmla="*/ 5620277 h 6858000"/>
              <a:gd name="connsiteX458" fmla="*/ 891800 w 7467600"/>
              <a:gd name="connsiteY458" fmla="*/ 6036935 h 6858000"/>
              <a:gd name="connsiteX459" fmla="*/ 1072219 w 7467600"/>
              <a:gd name="connsiteY459" fmla="*/ 6169443 h 6858000"/>
              <a:gd name="connsiteX460" fmla="*/ 1074117 w 7467600"/>
              <a:gd name="connsiteY460" fmla="*/ 6170301 h 6858000"/>
              <a:gd name="connsiteX461" fmla="*/ 1083114 w 7467600"/>
              <a:gd name="connsiteY461" fmla="*/ 6174131 h 6858000"/>
              <a:gd name="connsiteX462" fmla="*/ 1543010 w 7467600"/>
              <a:gd name="connsiteY462" fmla="*/ 6191140 h 6858000"/>
              <a:gd name="connsiteX463" fmla="*/ 1551080 w 7467600"/>
              <a:gd name="connsiteY463" fmla="*/ 6195006 h 6858000"/>
              <a:gd name="connsiteX464" fmla="*/ 2345443 w 7467600"/>
              <a:gd name="connsiteY464" fmla="*/ 5549882 h 6858000"/>
              <a:gd name="connsiteX465" fmla="*/ 1721499 w 7467600"/>
              <a:gd name="connsiteY465" fmla="*/ 5599969 h 6858000"/>
              <a:gd name="connsiteX466" fmla="*/ 767716 w 7467600"/>
              <a:gd name="connsiteY466" fmla="*/ 5472768 h 6858000"/>
              <a:gd name="connsiteX467" fmla="*/ 722147 w 7467600"/>
              <a:gd name="connsiteY467" fmla="*/ 5393091 h 6858000"/>
              <a:gd name="connsiteX468" fmla="*/ 1485552 w 7467600"/>
              <a:gd name="connsiteY468" fmla="*/ 5313202 h 6858000"/>
              <a:gd name="connsiteX469" fmla="*/ 2143004 w 7467600"/>
              <a:gd name="connsiteY469" fmla="*/ 5402420 h 6858000"/>
              <a:gd name="connsiteX470" fmla="*/ 1933391 w 7467600"/>
              <a:gd name="connsiteY470" fmla="*/ 5156971 h 6858000"/>
              <a:gd name="connsiteX471" fmla="*/ 1827118 w 7467600"/>
              <a:gd name="connsiteY471" fmla="*/ 4968410 h 6858000"/>
              <a:gd name="connsiteX472" fmla="*/ 1837349 w 7467600"/>
              <a:gd name="connsiteY472" fmla="*/ 4956357 h 6858000"/>
              <a:gd name="connsiteX473" fmla="*/ 2162835 w 7467600"/>
              <a:gd name="connsiteY473" fmla="*/ 5187853 h 6858000"/>
              <a:gd name="connsiteX474" fmla="*/ 2257167 w 7467600"/>
              <a:gd name="connsiteY474" fmla="*/ 5462123 h 6858000"/>
              <a:gd name="connsiteX475" fmla="*/ 2261598 w 7467600"/>
              <a:gd name="connsiteY475" fmla="*/ 5467998 h 6858000"/>
              <a:gd name="connsiteX476" fmla="*/ 2437177 w 7467600"/>
              <a:gd name="connsiteY476" fmla="*/ 5479608 h 6858000"/>
              <a:gd name="connsiteX477" fmla="*/ 2445247 w 7467600"/>
              <a:gd name="connsiteY477" fmla="*/ 5483476 h 6858000"/>
              <a:gd name="connsiteX478" fmla="*/ 2743626 w 7467600"/>
              <a:gd name="connsiteY478" fmla="*/ 5304819 h 6858000"/>
              <a:gd name="connsiteX479" fmla="*/ 3048102 w 7467600"/>
              <a:gd name="connsiteY479" fmla="*/ 5150595 h 6858000"/>
              <a:gd name="connsiteX480" fmla="*/ 1799414 w 7467600"/>
              <a:gd name="connsiteY480" fmla="*/ 4694732 h 6858000"/>
              <a:gd name="connsiteX481" fmla="*/ 1771735 w 7467600"/>
              <a:gd name="connsiteY481" fmla="*/ 4619929 h 6858000"/>
              <a:gd name="connsiteX482" fmla="*/ 3104273 w 7467600"/>
              <a:gd name="connsiteY482" fmla="*/ 5076159 h 6858000"/>
              <a:gd name="connsiteX483" fmla="*/ 3113245 w 7467600"/>
              <a:gd name="connsiteY483" fmla="*/ 5090705 h 6858000"/>
              <a:gd name="connsiteX484" fmla="*/ 3126294 w 7467600"/>
              <a:gd name="connsiteY484" fmla="*/ 5114400 h 6858000"/>
              <a:gd name="connsiteX485" fmla="*/ 3937433 w 7467600"/>
              <a:gd name="connsiteY485" fmla="*/ 4830473 h 6858000"/>
              <a:gd name="connsiteX486" fmla="*/ 3590475 w 7467600"/>
              <a:gd name="connsiteY486" fmla="*/ 4597974 h 6858000"/>
              <a:gd name="connsiteX487" fmla="*/ 3100264 w 7467600"/>
              <a:gd name="connsiteY487" fmla="*/ 4579845 h 6858000"/>
              <a:gd name="connsiteX488" fmla="*/ 2183576 w 7467600"/>
              <a:gd name="connsiteY488" fmla="*/ 4227150 h 6858000"/>
              <a:gd name="connsiteX489" fmla="*/ 2151029 w 7467600"/>
              <a:gd name="connsiteY489" fmla="*/ 4146947 h 6858000"/>
              <a:gd name="connsiteX490" fmla="*/ 3563434 w 7467600"/>
              <a:gd name="connsiteY490" fmla="*/ 4469115 h 6858000"/>
              <a:gd name="connsiteX491" fmla="*/ 3177952 w 7467600"/>
              <a:gd name="connsiteY491" fmla="*/ 3657386 h 6858000"/>
              <a:gd name="connsiteX492" fmla="*/ 3189263 w 7467600"/>
              <a:gd name="connsiteY492" fmla="*/ 3625726 h 6858000"/>
              <a:gd name="connsiteX493" fmla="*/ 3560912 w 7467600"/>
              <a:gd name="connsiteY493" fmla="*/ 4079863 h 6858000"/>
              <a:gd name="connsiteX494" fmla="*/ 3626636 w 7467600"/>
              <a:gd name="connsiteY494" fmla="*/ 4512230 h 6858000"/>
              <a:gd name="connsiteX495" fmla="*/ 3653088 w 7467600"/>
              <a:gd name="connsiteY495" fmla="*/ 4521417 h 6858000"/>
              <a:gd name="connsiteX496" fmla="*/ 3988128 w 7467600"/>
              <a:gd name="connsiteY496" fmla="*/ 4817267 h 6858000"/>
              <a:gd name="connsiteX497" fmla="*/ 4830582 w 7467600"/>
              <a:gd name="connsiteY497" fmla="*/ 4676000 h 6858000"/>
              <a:gd name="connsiteX498" fmla="*/ 4830100 w 7467600"/>
              <a:gd name="connsiteY498" fmla="*/ 4675554 h 6858000"/>
              <a:gd name="connsiteX499" fmla="*/ 4036318 w 7467600"/>
              <a:gd name="connsiteY499" fmla="*/ 4147013 h 6858000"/>
              <a:gd name="connsiteX500" fmla="*/ 3432098 w 7467600"/>
              <a:gd name="connsiteY500" fmla="*/ 3537312 h 6858000"/>
              <a:gd name="connsiteX501" fmla="*/ 3446761 w 7467600"/>
              <a:gd name="connsiteY501" fmla="*/ 3461278 h 6858000"/>
              <a:gd name="connsiteX502" fmla="*/ 4419733 w 7467600"/>
              <a:gd name="connsiteY502" fmla="*/ 3963555 h 6858000"/>
              <a:gd name="connsiteX503" fmla="*/ 4781371 w 7467600"/>
              <a:gd name="connsiteY503" fmla="*/ 4458604 h 6858000"/>
              <a:gd name="connsiteX504" fmla="*/ 4780440 w 7467600"/>
              <a:gd name="connsiteY504" fmla="*/ 4470290 h 6858000"/>
              <a:gd name="connsiteX505" fmla="*/ 4898954 w 7467600"/>
              <a:gd name="connsiteY505" fmla="*/ 4662092 h 6858000"/>
              <a:gd name="connsiteX506" fmla="*/ 4900699 w 7467600"/>
              <a:gd name="connsiteY506" fmla="*/ 4670867 h 6858000"/>
              <a:gd name="connsiteX507" fmla="*/ 5714511 w 7467600"/>
              <a:gd name="connsiteY507" fmla="*/ 4663483 h 6858000"/>
              <a:gd name="connsiteX508" fmla="*/ 5464793 w 7467600"/>
              <a:gd name="connsiteY508" fmla="*/ 4393556 h 6858000"/>
              <a:gd name="connsiteX509" fmla="*/ 5461897 w 7467600"/>
              <a:gd name="connsiteY509" fmla="*/ 4390879 h 6858000"/>
              <a:gd name="connsiteX510" fmla="*/ 4294126 w 7467600"/>
              <a:gd name="connsiteY510" fmla="*/ 3303048 h 6858000"/>
              <a:gd name="connsiteX511" fmla="*/ 4305321 w 7467600"/>
              <a:gd name="connsiteY511" fmla="*/ 3256953 h 6858000"/>
              <a:gd name="connsiteX512" fmla="*/ 4949299 w 7467600"/>
              <a:gd name="connsiteY512" fmla="*/ 3766336 h 6858000"/>
              <a:gd name="connsiteX513" fmla="*/ 5291452 w 7467600"/>
              <a:gd name="connsiteY513" fmla="*/ 4076801 h 6858000"/>
              <a:gd name="connsiteX514" fmla="*/ 5434998 w 7467600"/>
              <a:gd name="connsiteY514" fmla="*/ 4254100 h 6858000"/>
              <a:gd name="connsiteX515" fmla="*/ 5351015 w 7467600"/>
              <a:gd name="connsiteY515" fmla="*/ 3760989 h 6858000"/>
              <a:gd name="connsiteX516" fmla="*/ 5413780 w 7467600"/>
              <a:gd name="connsiteY516" fmla="*/ 2966265 h 6858000"/>
              <a:gd name="connsiteX517" fmla="*/ 5425627 w 7467600"/>
              <a:gd name="connsiteY517" fmla="*/ 2954192 h 6858000"/>
              <a:gd name="connsiteX518" fmla="*/ 6604735 w 7467600"/>
              <a:gd name="connsiteY518" fmla="*/ 2041381 h 6858000"/>
              <a:gd name="connsiteX519" fmla="*/ 7204487 w 7467600"/>
              <a:gd name="connsiteY519" fmla="*/ 2742112 h 6858000"/>
              <a:gd name="connsiteX520" fmla="*/ 7131592 w 7467600"/>
              <a:gd name="connsiteY520" fmla="*/ 2672096 h 6858000"/>
              <a:gd name="connsiteX521" fmla="*/ 6996344 w 7467600"/>
              <a:gd name="connsiteY521" fmla="*/ 2518310 h 6858000"/>
              <a:gd name="connsiteX522" fmla="*/ 6735495 w 7467600"/>
              <a:gd name="connsiteY522" fmla="*/ 2196890 h 6858000"/>
              <a:gd name="connsiteX523" fmla="*/ 6721901 w 7467600"/>
              <a:gd name="connsiteY523" fmla="*/ 2179274 h 6858000"/>
              <a:gd name="connsiteX524" fmla="*/ 6604735 w 7467600"/>
              <a:gd name="connsiteY524" fmla="*/ 2041381 h 6858000"/>
              <a:gd name="connsiteX525" fmla="*/ 6591670 w 7467600"/>
              <a:gd name="connsiteY525" fmla="*/ 1988277 h 6858000"/>
              <a:gd name="connsiteX526" fmla="*/ 6747349 w 7467600"/>
              <a:gd name="connsiteY526" fmla="*/ 2160069 h 6858000"/>
              <a:gd name="connsiteX527" fmla="*/ 6760943 w 7467600"/>
              <a:gd name="connsiteY527" fmla="*/ 2177686 h 6858000"/>
              <a:gd name="connsiteX528" fmla="*/ 7021065 w 7467600"/>
              <a:gd name="connsiteY528" fmla="*/ 2498102 h 6858000"/>
              <a:gd name="connsiteX529" fmla="*/ 7155223 w 7467600"/>
              <a:gd name="connsiteY529" fmla="*/ 2650386 h 6858000"/>
              <a:gd name="connsiteX530" fmla="*/ 7203167 w 7467600"/>
              <a:gd name="connsiteY530" fmla="*/ 2697288 h 6858000"/>
              <a:gd name="connsiteX531" fmla="*/ 6937703 w 7467600"/>
              <a:gd name="connsiteY531" fmla="*/ 2321981 h 6858000"/>
              <a:gd name="connsiteX532" fmla="*/ 6591670 w 7467600"/>
              <a:gd name="connsiteY532" fmla="*/ 1988277 h 6858000"/>
              <a:gd name="connsiteX533" fmla="*/ 5798671 w 7467600"/>
              <a:gd name="connsiteY533" fmla="*/ 1981601 h 6858000"/>
              <a:gd name="connsiteX534" fmla="*/ 5754709 w 7467600"/>
              <a:gd name="connsiteY534" fmla="*/ 2071454 h 6858000"/>
              <a:gd name="connsiteX535" fmla="*/ 5763044 w 7467600"/>
              <a:gd name="connsiteY535" fmla="*/ 2842206 h 6858000"/>
              <a:gd name="connsiteX536" fmla="*/ 5764974 w 7467600"/>
              <a:gd name="connsiteY536" fmla="*/ 2799609 h 6858000"/>
              <a:gd name="connsiteX537" fmla="*/ 5767665 w 7467600"/>
              <a:gd name="connsiteY537" fmla="*/ 2666409 h 6858000"/>
              <a:gd name="connsiteX538" fmla="*/ 5763055 w 7467600"/>
              <a:gd name="connsiteY538" fmla="*/ 2579705 h 6858000"/>
              <a:gd name="connsiteX539" fmla="*/ 5758079 w 7467600"/>
              <a:gd name="connsiteY539" fmla="*/ 2492508 h 6858000"/>
              <a:gd name="connsiteX540" fmla="*/ 5779325 w 7467600"/>
              <a:gd name="connsiteY540" fmla="*/ 2197069 h 6858000"/>
              <a:gd name="connsiteX541" fmla="*/ 5798671 w 7467600"/>
              <a:gd name="connsiteY541" fmla="*/ 1981601 h 6858000"/>
              <a:gd name="connsiteX542" fmla="*/ 5829202 w 7467600"/>
              <a:gd name="connsiteY542" fmla="*/ 1971679 h 6858000"/>
              <a:gd name="connsiteX543" fmla="*/ 5809558 w 7467600"/>
              <a:gd name="connsiteY543" fmla="*/ 2198043 h 6858000"/>
              <a:gd name="connsiteX544" fmla="*/ 5788653 w 7467600"/>
              <a:gd name="connsiteY544" fmla="*/ 2489430 h 6858000"/>
              <a:gd name="connsiteX545" fmla="*/ 5793439 w 7467600"/>
              <a:gd name="connsiteY545" fmla="*/ 2575235 h 6858000"/>
              <a:gd name="connsiteX546" fmla="*/ 5796837 w 7467600"/>
              <a:gd name="connsiteY546" fmla="*/ 2637633 h 6858000"/>
              <a:gd name="connsiteX547" fmla="*/ 5818614 w 7467600"/>
              <a:gd name="connsiteY547" fmla="*/ 2473055 h 6858000"/>
              <a:gd name="connsiteX548" fmla="*/ 5829202 w 7467600"/>
              <a:gd name="connsiteY548" fmla="*/ 1971679 h 6858000"/>
              <a:gd name="connsiteX549" fmla="*/ 5911389 w 7467600"/>
              <a:gd name="connsiteY549" fmla="*/ 1898371 h 6858000"/>
              <a:gd name="connsiteX550" fmla="*/ 6237627 w 7467600"/>
              <a:gd name="connsiteY550" fmla="*/ 2231921 h 6858000"/>
              <a:gd name="connsiteX551" fmla="*/ 5911389 w 7467600"/>
              <a:gd name="connsiteY551" fmla="*/ 1898371 h 6858000"/>
              <a:gd name="connsiteX552" fmla="*/ 6944437 w 7467600"/>
              <a:gd name="connsiteY552" fmla="*/ 1575402 h 6858000"/>
              <a:gd name="connsiteX553" fmla="*/ 6304730 w 7467600"/>
              <a:gd name="connsiteY553" fmla="*/ 1766654 h 6858000"/>
              <a:gd name="connsiteX554" fmla="*/ 6944437 w 7467600"/>
              <a:gd name="connsiteY554" fmla="*/ 1575402 h 6858000"/>
              <a:gd name="connsiteX555" fmla="*/ 7019523 w 7467600"/>
              <a:gd name="connsiteY555" fmla="*/ 1519450 h 6858000"/>
              <a:gd name="connsiteX556" fmla="*/ 6298091 w 7467600"/>
              <a:gd name="connsiteY556" fmla="*/ 1737122 h 6858000"/>
              <a:gd name="connsiteX557" fmla="*/ 7019523 w 7467600"/>
              <a:gd name="connsiteY557" fmla="*/ 1519450 h 6858000"/>
              <a:gd name="connsiteX558" fmla="*/ 2399523 w 7467600"/>
              <a:gd name="connsiteY558" fmla="*/ 1428234 h 6858000"/>
              <a:gd name="connsiteX559" fmla="*/ 2224982 w 7467600"/>
              <a:gd name="connsiteY559" fmla="*/ 1826201 h 6858000"/>
              <a:gd name="connsiteX560" fmla="*/ 2096099 w 7467600"/>
              <a:gd name="connsiteY560" fmla="*/ 2345900 h 6858000"/>
              <a:gd name="connsiteX561" fmla="*/ 2283317 w 7467600"/>
              <a:gd name="connsiteY561" fmla="*/ 1796925 h 6858000"/>
              <a:gd name="connsiteX562" fmla="*/ 2399523 w 7467600"/>
              <a:gd name="connsiteY562" fmla="*/ 1428234 h 6858000"/>
              <a:gd name="connsiteX563" fmla="*/ 2448558 w 7467600"/>
              <a:gd name="connsiteY563" fmla="*/ 1373435 h 6858000"/>
              <a:gd name="connsiteX564" fmla="*/ 2312521 w 7467600"/>
              <a:gd name="connsiteY564" fmla="*/ 1806140 h 6858000"/>
              <a:gd name="connsiteX565" fmla="*/ 2127533 w 7467600"/>
              <a:gd name="connsiteY565" fmla="*/ 2348380 h 6858000"/>
              <a:gd name="connsiteX566" fmla="*/ 2358080 w 7467600"/>
              <a:gd name="connsiteY566" fmla="*/ 1866134 h 6858000"/>
              <a:gd name="connsiteX567" fmla="*/ 2407436 w 7467600"/>
              <a:gd name="connsiteY567" fmla="*/ 1651070 h 6858000"/>
              <a:gd name="connsiteX568" fmla="*/ 2448558 w 7467600"/>
              <a:gd name="connsiteY568" fmla="*/ 1373435 h 6858000"/>
              <a:gd name="connsiteX569" fmla="*/ 278707 w 7467600"/>
              <a:gd name="connsiteY569" fmla="*/ 1352270 h 6858000"/>
              <a:gd name="connsiteX570" fmla="*/ 321570 w 7467600"/>
              <a:gd name="connsiteY570" fmla="*/ 1861610 h 6858000"/>
              <a:gd name="connsiteX571" fmla="*/ 294281 w 7467600"/>
              <a:gd name="connsiteY571" fmla="*/ 1440658 h 6858000"/>
              <a:gd name="connsiteX572" fmla="*/ 278707 w 7467600"/>
              <a:gd name="connsiteY572" fmla="*/ 1352270 h 6858000"/>
              <a:gd name="connsiteX573" fmla="*/ 1423821 w 7467600"/>
              <a:gd name="connsiteY573" fmla="*/ 1351958 h 6858000"/>
              <a:gd name="connsiteX574" fmla="*/ 1638521 w 7467600"/>
              <a:gd name="connsiteY574" fmla="*/ 1908470 h 6858000"/>
              <a:gd name="connsiteX575" fmla="*/ 1754199 w 7467600"/>
              <a:gd name="connsiteY575" fmla="*/ 2149284 h 6858000"/>
              <a:gd name="connsiteX576" fmla="*/ 1908359 w 7467600"/>
              <a:gd name="connsiteY576" fmla="*/ 2364988 h 6858000"/>
              <a:gd name="connsiteX577" fmla="*/ 1647661 w 7467600"/>
              <a:gd name="connsiteY577" fmla="*/ 1825945 h 6858000"/>
              <a:gd name="connsiteX578" fmla="*/ 1423821 w 7467600"/>
              <a:gd name="connsiteY578" fmla="*/ 1351958 h 6858000"/>
              <a:gd name="connsiteX579" fmla="*/ 1431890 w 7467600"/>
              <a:gd name="connsiteY579" fmla="*/ 1306475 h 6858000"/>
              <a:gd name="connsiteX580" fmla="*/ 1507597 w 7467600"/>
              <a:gd name="connsiteY580" fmla="*/ 1446132 h 6858000"/>
              <a:gd name="connsiteX581" fmla="*/ 1674586 w 7467600"/>
              <a:gd name="connsiteY581" fmla="*/ 1813832 h 6858000"/>
              <a:gd name="connsiteX582" fmla="*/ 1815950 w 7467600"/>
              <a:gd name="connsiteY582" fmla="*/ 2128564 h 6858000"/>
              <a:gd name="connsiteX583" fmla="*/ 1984242 w 7467600"/>
              <a:gd name="connsiteY583" fmla="*/ 2430829 h 6858000"/>
              <a:gd name="connsiteX584" fmla="*/ 2014023 w 7467600"/>
              <a:gd name="connsiteY584" fmla="*/ 2450995 h 6858000"/>
              <a:gd name="connsiteX585" fmla="*/ 1747337 w 7467600"/>
              <a:gd name="connsiteY585" fmla="*/ 1855264 h 6858000"/>
              <a:gd name="connsiteX586" fmla="*/ 1533749 w 7467600"/>
              <a:gd name="connsiteY586" fmla="*/ 1478656 h 6858000"/>
              <a:gd name="connsiteX587" fmla="*/ 1431890 w 7467600"/>
              <a:gd name="connsiteY587" fmla="*/ 1306475 h 6858000"/>
              <a:gd name="connsiteX588" fmla="*/ 5052692 w 7467600"/>
              <a:gd name="connsiteY588" fmla="*/ 1292994 h 6858000"/>
              <a:gd name="connsiteX589" fmla="*/ 5200661 w 7467600"/>
              <a:gd name="connsiteY589" fmla="*/ 1635186 h 6858000"/>
              <a:gd name="connsiteX590" fmla="*/ 5297138 w 7467600"/>
              <a:gd name="connsiteY590" fmla="*/ 1906351 h 6858000"/>
              <a:gd name="connsiteX591" fmla="*/ 5052692 w 7467600"/>
              <a:gd name="connsiteY591" fmla="*/ 1292994 h 6858000"/>
              <a:gd name="connsiteX592" fmla="*/ 5009948 w 7467600"/>
              <a:gd name="connsiteY592" fmla="*/ 1273619 h 6858000"/>
              <a:gd name="connsiteX593" fmla="*/ 5121777 w 7467600"/>
              <a:gd name="connsiteY593" fmla="*/ 1654213 h 6858000"/>
              <a:gd name="connsiteX594" fmla="*/ 5293545 w 7467600"/>
              <a:gd name="connsiteY594" fmla="*/ 2072247 h 6858000"/>
              <a:gd name="connsiteX595" fmla="*/ 5294042 w 7467600"/>
              <a:gd name="connsiteY595" fmla="*/ 2065019 h 6858000"/>
              <a:gd name="connsiteX596" fmla="*/ 5171936 w 7467600"/>
              <a:gd name="connsiteY596" fmla="*/ 1647613 h 6858000"/>
              <a:gd name="connsiteX597" fmla="*/ 5009948 w 7467600"/>
              <a:gd name="connsiteY597" fmla="*/ 1273619 h 6858000"/>
              <a:gd name="connsiteX598" fmla="*/ 655236 w 7467600"/>
              <a:gd name="connsiteY598" fmla="*/ 1268632 h 6858000"/>
              <a:gd name="connsiteX599" fmla="*/ 839521 w 7467600"/>
              <a:gd name="connsiteY599" fmla="*/ 1685315 h 6858000"/>
              <a:gd name="connsiteX600" fmla="*/ 1109416 w 7467600"/>
              <a:gd name="connsiteY600" fmla="*/ 2061663 h 6858000"/>
              <a:gd name="connsiteX601" fmla="*/ 1298300 w 7467600"/>
              <a:gd name="connsiteY601" fmla="*/ 2247742 h 6858000"/>
              <a:gd name="connsiteX602" fmla="*/ 1125871 w 7467600"/>
              <a:gd name="connsiteY602" fmla="*/ 1989513 h 6858000"/>
              <a:gd name="connsiteX603" fmla="*/ 981574 w 7467600"/>
              <a:gd name="connsiteY603" fmla="*/ 1783157 h 6858000"/>
              <a:gd name="connsiteX604" fmla="*/ 922198 w 7467600"/>
              <a:gd name="connsiteY604" fmla="*/ 1677437 h 6858000"/>
              <a:gd name="connsiteX605" fmla="*/ 869293 w 7467600"/>
              <a:gd name="connsiteY605" fmla="*/ 1583214 h 6858000"/>
              <a:gd name="connsiteX606" fmla="*/ 751431 w 7467600"/>
              <a:gd name="connsiteY606" fmla="*/ 1405731 h 6858000"/>
              <a:gd name="connsiteX607" fmla="*/ 655236 w 7467600"/>
              <a:gd name="connsiteY607" fmla="*/ 1268632 h 6858000"/>
              <a:gd name="connsiteX608" fmla="*/ 6516292 w 7467600"/>
              <a:gd name="connsiteY608" fmla="*/ 1263064 h 6858000"/>
              <a:gd name="connsiteX609" fmla="*/ 5736320 w 7467600"/>
              <a:gd name="connsiteY609" fmla="*/ 1501803 h 6858000"/>
              <a:gd name="connsiteX610" fmla="*/ 6516292 w 7467600"/>
              <a:gd name="connsiteY610" fmla="*/ 1263064 h 6858000"/>
              <a:gd name="connsiteX611" fmla="*/ 291466 w 7467600"/>
              <a:gd name="connsiteY611" fmla="*/ 1250369 h 6858000"/>
              <a:gd name="connsiteX612" fmla="*/ 323180 w 7467600"/>
              <a:gd name="connsiteY612" fmla="*/ 1435283 h 6858000"/>
              <a:gd name="connsiteX613" fmla="*/ 349381 w 7467600"/>
              <a:gd name="connsiteY613" fmla="*/ 1875041 h 6858000"/>
              <a:gd name="connsiteX614" fmla="*/ 374363 w 7467600"/>
              <a:gd name="connsiteY614" fmla="*/ 1506494 h 6858000"/>
              <a:gd name="connsiteX615" fmla="*/ 302168 w 7467600"/>
              <a:gd name="connsiteY615" fmla="*/ 1274495 h 6858000"/>
              <a:gd name="connsiteX616" fmla="*/ 291466 w 7467600"/>
              <a:gd name="connsiteY616" fmla="*/ 1250369 h 6858000"/>
              <a:gd name="connsiteX617" fmla="*/ 678222 w 7467600"/>
              <a:gd name="connsiteY617" fmla="*/ 1248670 h 6858000"/>
              <a:gd name="connsiteX618" fmla="*/ 775536 w 7467600"/>
              <a:gd name="connsiteY618" fmla="*/ 1388015 h 6858000"/>
              <a:gd name="connsiteX619" fmla="*/ 894529 w 7467600"/>
              <a:gd name="connsiteY619" fmla="*/ 1567739 h 6858000"/>
              <a:gd name="connsiteX620" fmla="*/ 948000 w 7467600"/>
              <a:gd name="connsiteY620" fmla="*/ 1663088 h 6858000"/>
              <a:gd name="connsiteX621" fmla="*/ 1006812 w 7467600"/>
              <a:gd name="connsiteY621" fmla="*/ 1767683 h 6858000"/>
              <a:gd name="connsiteX622" fmla="*/ 1149133 w 7467600"/>
              <a:gd name="connsiteY622" fmla="*/ 1971513 h 6858000"/>
              <a:gd name="connsiteX623" fmla="*/ 1333952 w 7467600"/>
              <a:gd name="connsiteY623" fmla="*/ 2251620 h 6858000"/>
              <a:gd name="connsiteX624" fmla="*/ 1337329 w 7467600"/>
              <a:gd name="connsiteY624" fmla="*/ 2258350 h 6858000"/>
              <a:gd name="connsiteX625" fmla="*/ 1014726 w 7467600"/>
              <a:gd name="connsiteY625" fmla="*/ 1615556 h 6858000"/>
              <a:gd name="connsiteX626" fmla="*/ 678222 w 7467600"/>
              <a:gd name="connsiteY626" fmla="*/ 1248670 h 6858000"/>
              <a:gd name="connsiteX627" fmla="*/ 6691602 w 7467600"/>
              <a:gd name="connsiteY627" fmla="*/ 1140573 h 6858000"/>
              <a:gd name="connsiteX628" fmla="*/ 6571100 w 7467600"/>
              <a:gd name="connsiteY628" fmla="*/ 1183662 h 6858000"/>
              <a:gd name="connsiteX629" fmla="*/ 6241687 w 7467600"/>
              <a:gd name="connsiteY629" fmla="*/ 1257600 h 6858000"/>
              <a:gd name="connsiteX630" fmla="*/ 5693009 w 7467600"/>
              <a:gd name="connsiteY630" fmla="*/ 1478256 h 6858000"/>
              <a:gd name="connsiteX631" fmla="*/ 6548420 w 7467600"/>
              <a:gd name="connsiteY631" fmla="*/ 1214599 h 6858000"/>
              <a:gd name="connsiteX632" fmla="*/ 6605473 w 7467600"/>
              <a:gd name="connsiteY632" fmla="*/ 1184686 h 6858000"/>
              <a:gd name="connsiteX633" fmla="*/ 6691602 w 7467600"/>
              <a:gd name="connsiteY633" fmla="*/ 1140573 h 6858000"/>
              <a:gd name="connsiteX634" fmla="*/ 4002475 w 7467600"/>
              <a:gd name="connsiteY634" fmla="*/ 1037802 h 6858000"/>
              <a:gd name="connsiteX635" fmla="*/ 4000324 w 7467600"/>
              <a:gd name="connsiteY635" fmla="*/ 1039362 h 6858000"/>
              <a:gd name="connsiteX636" fmla="*/ 4002862 w 7467600"/>
              <a:gd name="connsiteY636" fmla="*/ 1042866 h 6858000"/>
              <a:gd name="connsiteX637" fmla="*/ 4002475 w 7467600"/>
              <a:gd name="connsiteY637" fmla="*/ 1037802 h 6858000"/>
              <a:gd name="connsiteX638" fmla="*/ 506322 w 7467600"/>
              <a:gd name="connsiteY638" fmla="*/ 1020997 h 6858000"/>
              <a:gd name="connsiteX639" fmla="*/ 533068 w 7467600"/>
              <a:gd name="connsiteY639" fmla="*/ 1029409 h 6858000"/>
              <a:gd name="connsiteX640" fmla="*/ 1232525 w 7467600"/>
              <a:gd name="connsiteY640" fmla="*/ 1804675 h 6858000"/>
              <a:gd name="connsiteX641" fmla="*/ 1388858 w 7467600"/>
              <a:gd name="connsiteY641" fmla="*/ 2368011 h 6858000"/>
              <a:gd name="connsiteX642" fmla="*/ 1384098 w 7467600"/>
              <a:gd name="connsiteY642" fmla="*/ 2378125 h 6858000"/>
              <a:gd name="connsiteX643" fmla="*/ 1425393 w 7467600"/>
              <a:gd name="connsiteY643" fmla="*/ 2589124 h 6858000"/>
              <a:gd name="connsiteX644" fmla="*/ 1424001 w 7467600"/>
              <a:gd name="connsiteY644" fmla="*/ 2597541 h 6858000"/>
              <a:gd name="connsiteX645" fmla="*/ 2152729 w 7467600"/>
              <a:gd name="connsiteY645" fmla="*/ 2864487 h 6858000"/>
              <a:gd name="connsiteX646" fmla="*/ 2020609 w 7467600"/>
              <a:gd name="connsiteY646" fmla="*/ 2539671 h 6858000"/>
              <a:gd name="connsiteX647" fmla="*/ 2018920 w 7467600"/>
              <a:gd name="connsiteY647" fmla="*/ 2536309 h 6858000"/>
              <a:gd name="connsiteX648" fmla="*/ 1342441 w 7467600"/>
              <a:gd name="connsiteY648" fmla="*/ 1173017 h 6858000"/>
              <a:gd name="connsiteX649" fmla="*/ 1367925 w 7467600"/>
              <a:gd name="connsiteY649" fmla="*/ 1135648 h 6858000"/>
              <a:gd name="connsiteX650" fmla="*/ 1771401 w 7467600"/>
              <a:gd name="connsiteY650" fmla="*/ 1806673 h 6858000"/>
              <a:gd name="connsiteX651" fmla="*/ 1972385 w 7467600"/>
              <a:gd name="connsiteY651" fmla="*/ 2198735 h 6858000"/>
              <a:gd name="connsiteX652" fmla="*/ 2040892 w 7467600"/>
              <a:gd name="connsiteY652" fmla="*/ 2405205 h 6858000"/>
              <a:gd name="connsiteX653" fmla="*/ 2131689 w 7467600"/>
              <a:gd name="connsiteY653" fmla="*/ 1936926 h 6858000"/>
              <a:gd name="connsiteX654" fmla="*/ 2454820 w 7467600"/>
              <a:gd name="connsiteY654" fmla="*/ 1248808 h 6858000"/>
              <a:gd name="connsiteX655" fmla="*/ 2492512 w 7467600"/>
              <a:gd name="connsiteY655" fmla="*/ 1302920 h 6858000"/>
              <a:gd name="connsiteX656" fmla="*/ 2081216 w 7467600"/>
              <a:gd name="connsiteY656" fmla="*/ 2527513 h 6858000"/>
              <a:gd name="connsiteX657" fmla="*/ 2081211 w 7467600"/>
              <a:gd name="connsiteY657" fmla="*/ 2528916 h 6858000"/>
              <a:gd name="connsiteX658" fmla="*/ 2199067 w 7467600"/>
              <a:gd name="connsiteY658" fmla="*/ 2884061 h 6858000"/>
              <a:gd name="connsiteX659" fmla="*/ 3192586 w 7467600"/>
              <a:gd name="connsiteY659" fmla="*/ 3411496 h 6858000"/>
              <a:gd name="connsiteX660" fmla="*/ 3182620 w 7467600"/>
              <a:gd name="connsiteY660" fmla="*/ 3483279 h 6858000"/>
              <a:gd name="connsiteX661" fmla="*/ 2435119 w 7467600"/>
              <a:gd name="connsiteY661" fmla="*/ 3080173 h 6858000"/>
              <a:gd name="connsiteX662" fmla="*/ 2410152 w 7467600"/>
              <a:gd name="connsiteY662" fmla="*/ 3063751 h 6858000"/>
              <a:gd name="connsiteX663" fmla="*/ 2408099 w 7467600"/>
              <a:gd name="connsiteY663" fmla="*/ 3064403 h 6858000"/>
              <a:gd name="connsiteX664" fmla="*/ 2407218 w 7467600"/>
              <a:gd name="connsiteY664" fmla="*/ 3070324 h 6858000"/>
              <a:gd name="connsiteX665" fmla="*/ 2380138 w 7467600"/>
              <a:gd name="connsiteY665" fmla="*/ 3099341 h 6858000"/>
              <a:gd name="connsiteX666" fmla="*/ 1765923 w 7467600"/>
              <a:gd name="connsiteY666" fmla="*/ 3581043 h 6858000"/>
              <a:gd name="connsiteX667" fmla="*/ 1702258 w 7467600"/>
              <a:gd name="connsiteY667" fmla="*/ 3612286 h 6858000"/>
              <a:gd name="connsiteX668" fmla="*/ 1538370 w 7467600"/>
              <a:gd name="connsiteY668" fmla="*/ 3811804 h 6858000"/>
              <a:gd name="connsiteX669" fmla="*/ 542867 w 7467600"/>
              <a:gd name="connsiteY669" fmla="*/ 4944092 h 6858000"/>
              <a:gd name="connsiteX670" fmla="*/ 515800 w 7467600"/>
              <a:gd name="connsiteY670" fmla="*/ 4862180 h 6858000"/>
              <a:gd name="connsiteX671" fmla="*/ 909145 w 7467600"/>
              <a:gd name="connsiteY671" fmla="*/ 4199225 h 6858000"/>
              <a:gd name="connsiteX672" fmla="*/ 1214067 w 7467600"/>
              <a:gd name="connsiteY672" fmla="*/ 3908561 h 6858000"/>
              <a:gd name="connsiteX673" fmla="*/ 640967 w 7467600"/>
              <a:gd name="connsiteY673" fmla="*/ 4105601 h 6858000"/>
              <a:gd name="connsiteX674" fmla="*/ 112563 w 7467600"/>
              <a:gd name="connsiteY674" fmla="*/ 4396952 h 6858000"/>
              <a:gd name="connsiteX675" fmla="*/ 0 w 7467600"/>
              <a:gd name="connsiteY675" fmla="*/ 4466006 h 6858000"/>
              <a:gd name="connsiteX676" fmla="*/ 0 w 7467600"/>
              <a:gd name="connsiteY676" fmla="*/ 4233763 h 6858000"/>
              <a:gd name="connsiteX677" fmla="*/ 36881 w 7467600"/>
              <a:gd name="connsiteY677" fmla="*/ 4200118 h 6858000"/>
              <a:gd name="connsiteX678" fmla="*/ 910534 w 7467600"/>
              <a:gd name="connsiteY678" fmla="*/ 3629753 h 6858000"/>
              <a:gd name="connsiteX679" fmla="*/ 1578717 w 7467600"/>
              <a:gd name="connsiteY679" fmla="*/ 3575982 h 6858000"/>
              <a:gd name="connsiteX680" fmla="*/ 2338780 w 7467600"/>
              <a:gd name="connsiteY680" fmla="*/ 3033725 h 6858000"/>
              <a:gd name="connsiteX681" fmla="*/ 1807991 w 7467600"/>
              <a:gd name="connsiteY681" fmla="*/ 2807184 h 6858000"/>
              <a:gd name="connsiteX682" fmla="*/ 1416358 w 7467600"/>
              <a:gd name="connsiteY682" fmla="*/ 3112571 h 6858000"/>
              <a:gd name="connsiteX683" fmla="*/ 939066 w 7467600"/>
              <a:gd name="connsiteY683" fmla="*/ 3378798 h 6858000"/>
              <a:gd name="connsiteX684" fmla="*/ 115099 w 7467600"/>
              <a:gd name="connsiteY684" fmla="*/ 3607650 h 6858000"/>
              <a:gd name="connsiteX685" fmla="*/ 97284 w 7467600"/>
              <a:gd name="connsiteY685" fmla="*/ 3520393 h 6858000"/>
              <a:gd name="connsiteX686" fmla="*/ 922050 w 7467600"/>
              <a:gd name="connsiteY686" fmla="*/ 3074867 h 6858000"/>
              <a:gd name="connsiteX687" fmla="*/ 1405265 w 7467600"/>
              <a:gd name="connsiteY687" fmla="*/ 3016319 h 6858000"/>
              <a:gd name="connsiteX688" fmla="*/ 1407512 w 7467600"/>
              <a:gd name="connsiteY688" fmla="*/ 3018001 h 6858000"/>
              <a:gd name="connsiteX689" fmla="*/ 1726266 w 7467600"/>
              <a:gd name="connsiteY689" fmla="*/ 2777274 h 6858000"/>
              <a:gd name="connsiteX690" fmla="*/ 625390 w 7467600"/>
              <a:gd name="connsiteY690" fmla="*/ 2514541 h 6858000"/>
              <a:gd name="connsiteX691" fmla="*/ 619799 w 7467600"/>
              <a:gd name="connsiteY691" fmla="*/ 2527180 h 6858000"/>
              <a:gd name="connsiteX692" fmla="*/ 310030 w 7467600"/>
              <a:gd name="connsiteY692" fmla="*/ 2771818 h 6858000"/>
              <a:gd name="connsiteX693" fmla="*/ 173877 w 7467600"/>
              <a:gd name="connsiteY693" fmla="*/ 2937056 h 6858000"/>
              <a:gd name="connsiteX694" fmla="*/ 77889 w 7467600"/>
              <a:gd name="connsiteY694" fmla="*/ 3138440 h 6858000"/>
              <a:gd name="connsiteX695" fmla="*/ 0 w 7467600"/>
              <a:gd name="connsiteY695" fmla="*/ 3271395 h 6858000"/>
              <a:gd name="connsiteX696" fmla="*/ 0 w 7467600"/>
              <a:gd name="connsiteY696" fmla="*/ 3153002 h 6858000"/>
              <a:gd name="connsiteX697" fmla="*/ 2386 w 7467600"/>
              <a:gd name="connsiteY697" fmla="*/ 3149203 h 6858000"/>
              <a:gd name="connsiteX698" fmla="*/ 89753 w 7467600"/>
              <a:gd name="connsiteY698" fmla="*/ 2987702 h 6858000"/>
              <a:gd name="connsiteX699" fmla="*/ 76869 w 7467600"/>
              <a:gd name="connsiteY699" fmla="*/ 3005404 h 6858000"/>
              <a:gd name="connsiteX700" fmla="*/ 32049 w 7467600"/>
              <a:gd name="connsiteY700" fmla="*/ 3065814 h 6858000"/>
              <a:gd name="connsiteX701" fmla="*/ 0 w 7467600"/>
              <a:gd name="connsiteY701" fmla="*/ 3108744 h 6858000"/>
              <a:gd name="connsiteX702" fmla="*/ 0 w 7467600"/>
              <a:gd name="connsiteY702" fmla="*/ 3058059 h 6858000"/>
              <a:gd name="connsiteX703" fmla="*/ 7610 w 7467600"/>
              <a:gd name="connsiteY703" fmla="*/ 3047889 h 6858000"/>
              <a:gd name="connsiteX704" fmla="*/ 52419 w 7467600"/>
              <a:gd name="connsiteY704" fmla="*/ 2987479 h 6858000"/>
              <a:gd name="connsiteX705" fmla="*/ 59142 w 7467600"/>
              <a:gd name="connsiteY705" fmla="*/ 2978488 h 6858000"/>
              <a:gd name="connsiteX706" fmla="*/ 0 w 7467600"/>
              <a:gd name="connsiteY706" fmla="*/ 3015334 h 6858000"/>
              <a:gd name="connsiteX707" fmla="*/ 0 w 7467600"/>
              <a:gd name="connsiteY707" fmla="*/ 2914286 h 6858000"/>
              <a:gd name="connsiteX708" fmla="*/ 36383 w 7467600"/>
              <a:gd name="connsiteY708" fmla="*/ 2901128 h 6858000"/>
              <a:gd name="connsiteX709" fmla="*/ 156329 w 7467600"/>
              <a:gd name="connsiteY709" fmla="*/ 2840533 h 6858000"/>
              <a:gd name="connsiteX710" fmla="*/ 358355 w 7467600"/>
              <a:gd name="connsiteY710" fmla="*/ 2620471 h 6858000"/>
              <a:gd name="connsiteX711" fmla="*/ 510577 w 7467600"/>
              <a:gd name="connsiteY711" fmla="*/ 2501244 h 6858000"/>
              <a:gd name="connsiteX712" fmla="*/ 211967 w 7467600"/>
              <a:gd name="connsiteY712" fmla="*/ 2479171 h 6858000"/>
              <a:gd name="connsiteX713" fmla="*/ 0 w 7467600"/>
              <a:gd name="connsiteY713" fmla="*/ 2476398 h 6858000"/>
              <a:gd name="connsiteX714" fmla="*/ 0 w 7467600"/>
              <a:gd name="connsiteY714" fmla="*/ 2389189 h 6858000"/>
              <a:gd name="connsiteX715" fmla="*/ 103062 w 7467600"/>
              <a:gd name="connsiteY715" fmla="*/ 2389518 h 6858000"/>
              <a:gd name="connsiteX716" fmla="*/ 510734 w 7467600"/>
              <a:gd name="connsiteY716" fmla="*/ 2416201 h 6858000"/>
              <a:gd name="connsiteX717" fmla="*/ 279257 w 7467600"/>
              <a:gd name="connsiteY717" fmla="*/ 2092102 h 6858000"/>
              <a:gd name="connsiteX718" fmla="*/ 65265 w 7467600"/>
              <a:gd name="connsiteY718" fmla="*/ 2006049 h 6858000"/>
              <a:gd name="connsiteX719" fmla="*/ 0 w 7467600"/>
              <a:gd name="connsiteY719" fmla="*/ 1982532 h 6858000"/>
              <a:gd name="connsiteX720" fmla="*/ 0 w 7467600"/>
              <a:gd name="connsiteY720" fmla="*/ 1912789 h 6858000"/>
              <a:gd name="connsiteX721" fmla="*/ 97460 w 7467600"/>
              <a:gd name="connsiteY721" fmla="*/ 1953725 h 6858000"/>
              <a:gd name="connsiteX722" fmla="*/ 221272 w 7467600"/>
              <a:gd name="connsiteY722" fmla="*/ 1980766 h 6858000"/>
              <a:gd name="connsiteX723" fmla="*/ 116765 w 7467600"/>
              <a:gd name="connsiteY723" fmla="*/ 1911033 h 6858000"/>
              <a:gd name="connsiteX724" fmla="*/ 16405 w 7467600"/>
              <a:gd name="connsiteY724" fmla="*/ 1803412 h 6858000"/>
              <a:gd name="connsiteX725" fmla="*/ 0 w 7467600"/>
              <a:gd name="connsiteY725" fmla="*/ 1784777 h 6858000"/>
              <a:gd name="connsiteX726" fmla="*/ 0 w 7467600"/>
              <a:gd name="connsiteY726" fmla="*/ 1740082 h 6858000"/>
              <a:gd name="connsiteX727" fmla="*/ 39394 w 7467600"/>
              <a:gd name="connsiteY727" fmla="*/ 1784856 h 6858000"/>
              <a:gd name="connsiteX728" fmla="*/ 135813 w 7467600"/>
              <a:gd name="connsiteY728" fmla="*/ 1888838 h 6858000"/>
              <a:gd name="connsiteX729" fmla="*/ 242575 w 7467600"/>
              <a:gd name="connsiteY729" fmla="*/ 1958841 h 6858000"/>
              <a:gd name="connsiteX730" fmla="*/ 82197 w 7467600"/>
              <a:gd name="connsiteY730" fmla="*/ 1754826 h 6858000"/>
              <a:gd name="connsiteX731" fmla="*/ 0 w 7467600"/>
              <a:gd name="connsiteY731" fmla="*/ 1679650 h 6858000"/>
              <a:gd name="connsiteX732" fmla="*/ 0 w 7467600"/>
              <a:gd name="connsiteY732" fmla="*/ 1602463 h 6858000"/>
              <a:gd name="connsiteX733" fmla="*/ 84689 w 7467600"/>
              <a:gd name="connsiteY733" fmla="*/ 1677442 h 6858000"/>
              <a:gd name="connsiteX734" fmla="*/ 298437 w 7467600"/>
              <a:gd name="connsiteY734" fmla="*/ 1968019 h 6858000"/>
              <a:gd name="connsiteX735" fmla="*/ 227269 w 7467600"/>
              <a:gd name="connsiteY735" fmla="*/ 1114064 h 6858000"/>
              <a:gd name="connsiteX736" fmla="*/ 248003 w 7467600"/>
              <a:gd name="connsiteY736" fmla="*/ 1089613 h 6858000"/>
              <a:gd name="connsiteX737" fmla="*/ 427020 w 7467600"/>
              <a:gd name="connsiteY737" fmla="*/ 1619803 h 6858000"/>
              <a:gd name="connsiteX738" fmla="*/ 340345 w 7467600"/>
              <a:gd name="connsiteY738" fmla="*/ 2027739 h 6858000"/>
              <a:gd name="connsiteX739" fmla="*/ 360865 w 7467600"/>
              <a:gd name="connsiteY739" fmla="*/ 2044827 h 6858000"/>
              <a:gd name="connsiteX740" fmla="*/ 560414 w 7467600"/>
              <a:gd name="connsiteY740" fmla="*/ 2421457 h 6858000"/>
              <a:gd name="connsiteX741" fmla="*/ 1359703 w 7467600"/>
              <a:gd name="connsiteY741" fmla="*/ 2578554 h 6858000"/>
              <a:gd name="connsiteX742" fmla="*/ 1359422 w 7467600"/>
              <a:gd name="connsiteY742" fmla="*/ 2577994 h 6858000"/>
              <a:gd name="connsiteX743" fmla="*/ 828701 w 7467600"/>
              <a:gd name="connsiteY743" fmla="*/ 1839520 h 6858000"/>
              <a:gd name="connsiteX744" fmla="*/ 494427 w 7467600"/>
              <a:gd name="connsiteY744" fmla="*/ 1092333 h 6858000"/>
              <a:gd name="connsiteX745" fmla="*/ 506322 w 7467600"/>
              <a:gd name="connsiteY745" fmla="*/ 1020997 h 6858000"/>
              <a:gd name="connsiteX746" fmla="*/ 4570198 w 7467600"/>
              <a:gd name="connsiteY746" fmla="*/ 978081 h 6858000"/>
              <a:gd name="connsiteX747" fmla="*/ 4523691 w 7467600"/>
              <a:gd name="connsiteY747" fmla="*/ 1127776 h 6858000"/>
              <a:gd name="connsiteX748" fmla="*/ 4509875 w 7467600"/>
              <a:gd name="connsiteY748" fmla="*/ 1167552 h 6858000"/>
              <a:gd name="connsiteX749" fmla="*/ 4478168 w 7467600"/>
              <a:gd name="connsiteY749" fmla="*/ 1260735 h 6858000"/>
              <a:gd name="connsiteX750" fmla="*/ 4409309 w 7467600"/>
              <a:gd name="connsiteY750" fmla="*/ 1666996 h 6858000"/>
              <a:gd name="connsiteX751" fmla="*/ 4370031 w 7467600"/>
              <a:gd name="connsiteY751" fmla="*/ 1955666 h 6858000"/>
              <a:gd name="connsiteX752" fmla="*/ 4570198 w 7467600"/>
              <a:gd name="connsiteY752" fmla="*/ 978081 h 6858000"/>
              <a:gd name="connsiteX753" fmla="*/ 4557898 w 7467600"/>
              <a:gd name="connsiteY753" fmla="*/ 900011 h 6858000"/>
              <a:gd name="connsiteX754" fmla="*/ 4344840 w 7467600"/>
              <a:gd name="connsiteY754" fmla="*/ 1922038 h 6858000"/>
              <a:gd name="connsiteX755" fmla="*/ 4378710 w 7467600"/>
              <a:gd name="connsiteY755" fmla="*/ 1665516 h 6858000"/>
              <a:gd name="connsiteX756" fmla="*/ 4448798 w 7467600"/>
              <a:gd name="connsiteY756" fmla="*/ 1253024 h 6858000"/>
              <a:gd name="connsiteX757" fmla="*/ 4480315 w 7467600"/>
              <a:gd name="connsiteY757" fmla="*/ 1158454 h 6858000"/>
              <a:gd name="connsiteX758" fmla="*/ 4494133 w 7467600"/>
              <a:gd name="connsiteY758" fmla="*/ 1118676 h 6858000"/>
              <a:gd name="connsiteX759" fmla="*/ 4557898 w 7467600"/>
              <a:gd name="connsiteY759" fmla="*/ 900011 h 6858000"/>
              <a:gd name="connsiteX760" fmla="*/ 5870151 w 7467600"/>
              <a:gd name="connsiteY760" fmla="*/ 898890 h 6858000"/>
              <a:gd name="connsiteX761" fmla="*/ 5861335 w 7467600"/>
              <a:gd name="connsiteY761" fmla="*/ 899177 h 6858000"/>
              <a:gd name="connsiteX762" fmla="*/ 5843702 w 7467600"/>
              <a:gd name="connsiteY762" fmla="*/ 899748 h 6858000"/>
              <a:gd name="connsiteX763" fmla="*/ 5651107 w 7467600"/>
              <a:gd name="connsiteY763" fmla="*/ 920306 h 6858000"/>
              <a:gd name="connsiteX764" fmla="*/ 5459407 w 7467600"/>
              <a:gd name="connsiteY764" fmla="*/ 940975 h 6858000"/>
              <a:gd name="connsiteX765" fmla="*/ 5374846 w 7467600"/>
              <a:gd name="connsiteY765" fmla="*/ 941988 h 6858000"/>
              <a:gd name="connsiteX766" fmla="*/ 5256105 w 7467600"/>
              <a:gd name="connsiteY766" fmla="*/ 945632 h 6858000"/>
              <a:gd name="connsiteX767" fmla="*/ 5107071 w 7467600"/>
              <a:gd name="connsiteY767" fmla="*/ 969720 h 6858000"/>
              <a:gd name="connsiteX768" fmla="*/ 4998681 w 7467600"/>
              <a:gd name="connsiteY768" fmla="*/ 988771 h 6858000"/>
              <a:gd name="connsiteX769" fmla="*/ 5870151 w 7467600"/>
              <a:gd name="connsiteY769" fmla="*/ 898890 h 6858000"/>
              <a:gd name="connsiteX770" fmla="*/ 5504425 w 7467600"/>
              <a:gd name="connsiteY770" fmla="*/ 848067 h 6858000"/>
              <a:gd name="connsiteX771" fmla="*/ 4968849 w 7467600"/>
              <a:gd name="connsiteY771" fmla="*/ 962318 h 6858000"/>
              <a:gd name="connsiteX772" fmla="*/ 5104039 w 7467600"/>
              <a:gd name="connsiteY772" fmla="*/ 940634 h 6858000"/>
              <a:gd name="connsiteX773" fmla="*/ 5256311 w 7467600"/>
              <a:gd name="connsiteY773" fmla="*/ 916490 h 6858000"/>
              <a:gd name="connsiteX774" fmla="*/ 5377381 w 7467600"/>
              <a:gd name="connsiteY774" fmla="*/ 912671 h 6858000"/>
              <a:gd name="connsiteX775" fmla="*/ 5460148 w 7467600"/>
              <a:gd name="connsiteY775" fmla="*/ 911442 h 6858000"/>
              <a:gd name="connsiteX776" fmla="*/ 5648971 w 7467600"/>
              <a:gd name="connsiteY776" fmla="*/ 891331 h 6858000"/>
              <a:gd name="connsiteX777" fmla="*/ 5844807 w 7467600"/>
              <a:gd name="connsiteY777" fmla="*/ 870718 h 6858000"/>
              <a:gd name="connsiteX778" fmla="*/ 5862975 w 7467600"/>
              <a:gd name="connsiteY778" fmla="*/ 869756 h 6858000"/>
              <a:gd name="connsiteX779" fmla="*/ 5920887 w 7467600"/>
              <a:gd name="connsiteY779" fmla="*/ 865929 h 6858000"/>
              <a:gd name="connsiteX780" fmla="*/ 5504425 w 7467600"/>
              <a:gd name="connsiteY780" fmla="*/ 848067 h 6858000"/>
              <a:gd name="connsiteX781" fmla="*/ 3607114 w 7467600"/>
              <a:gd name="connsiteY781" fmla="*/ 467441 h 6858000"/>
              <a:gd name="connsiteX782" fmla="*/ 3296242 w 7467600"/>
              <a:gd name="connsiteY782" fmla="*/ 807991 h 6858000"/>
              <a:gd name="connsiteX783" fmla="*/ 3174674 w 7467600"/>
              <a:gd name="connsiteY783" fmla="*/ 919759 h 6858000"/>
              <a:gd name="connsiteX784" fmla="*/ 3042978 w 7467600"/>
              <a:gd name="connsiteY784" fmla="*/ 1054894 h 6858000"/>
              <a:gd name="connsiteX785" fmla="*/ 2968914 w 7467600"/>
              <a:gd name="connsiteY785" fmla="*/ 1133756 h 6858000"/>
              <a:gd name="connsiteX786" fmla="*/ 3103823 w 7467600"/>
              <a:gd name="connsiteY786" fmla="*/ 1026814 h 6858000"/>
              <a:gd name="connsiteX787" fmla="*/ 3607114 w 7467600"/>
              <a:gd name="connsiteY787" fmla="*/ 467441 h 6858000"/>
              <a:gd name="connsiteX788" fmla="*/ 3744487 w 7467600"/>
              <a:gd name="connsiteY788" fmla="*/ 383136 h 6858000"/>
              <a:gd name="connsiteX789" fmla="*/ 3970213 w 7467600"/>
              <a:gd name="connsiteY789" fmla="*/ 995559 h 6858000"/>
              <a:gd name="connsiteX790" fmla="*/ 3744487 w 7467600"/>
              <a:gd name="connsiteY790" fmla="*/ 383136 h 6858000"/>
              <a:gd name="connsiteX791" fmla="*/ 3624562 w 7467600"/>
              <a:gd name="connsiteY791" fmla="*/ 367041 h 6858000"/>
              <a:gd name="connsiteX792" fmla="*/ 3489712 w 7467600"/>
              <a:gd name="connsiteY792" fmla="*/ 485386 h 6858000"/>
              <a:gd name="connsiteX793" fmla="*/ 3182994 w 7467600"/>
              <a:gd name="connsiteY793" fmla="*/ 828265 h 6858000"/>
              <a:gd name="connsiteX794" fmla="*/ 2892114 w 7467600"/>
              <a:gd name="connsiteY794" fmla="*/ 1172635 h 6858000"/>
              <a:gd name="connsiteX795" fmla="*/ 3021459 w 7467600"/>
              <a:gd name="connsiteY795" fmla="*/ 1035385 h 6858000"/>
              <a:gd name="connsiteX796" fmla="*/ 3153873 w 7467600"/>
              <a:gd name="connsiteY796" fmla="*/ 898971 h 6858000"/>
              <a:gd name="connsiteX797" fmla="*/ 3276511 w 7467600"/>
              <a:gd name="connsiteY797" fmla="*/ 786423 h 6858000"/>
              <a:gd name="connsiteX798" fmla="*/ 3584154 w 7467600"/>
              <a:gd name="connsiteY798" fmla="*/ 448218 h 6858000"/>
              <a:gd name="connsiteX799" fmla="*/ 3624562 w 7467600"/>
              <a:gd name="connsiteY799" fmla="*/ 367041 h 6858000"/>
              <a:gd name="connsiteX800" fmla="*/ 3766672 w 7467600"/>
              <a:gd name="connsiteY800" fmla="*/ 359429 h 6858000"/>
              <a:gd name="connsiteX801" fmla="*/ 3996338 w 7467600"/>
              <a:gd name="connsiteY801" fmla="*/ 968237 h 6858000"/>
              <a:gd name="connsiteX802" fmla="*/ 3766672 w 7467600"/>
              <a:gd name="connsiteY802" fmla="*/ 359429 h 6858000"/>
              <a:gd name="connsiteX803" fmla="*/ 5805386 w 7467600"/>
              <a:gd name="connsiteY803" fmla="*/ 239240 h 6858000"/>
              <a:gd name="connsiteX804" fmla="*/ 5736947 w 7467600"/>
              <a:gd name="connsiteY804" fmla="*/ 261367 h 6858000"/>
              <a:gd name="connsiteX805" fmla="*/ 5427012 w 7467600"/>
              <a:gd name="connsiteY805" fmla="*/ 311272 h 6858000"/>
              <a:gd name="connsiteX806" fmla="*/ 5147818 w 7467600"/>
              <a:gd name="connsiteY806" fmla="*/ 322112 h 6858000"/>
              <a:gd name="connsiteX807" fmla="*/ 5060854 w 7467600"/>
              <a:gd name="connsiteY807" fmla="*/ 311882 h 6858000"/>
              <a:gd name="connsiteX808" fmla="*/ 4945989 w 7467600"/>
              <a:gd name="connsiteY808" fmla="*/ 300516 h 6858000"/>
              <a:gd name="connsiteX809" fmla="*/ 5410479 w 7467600"/>
              <a:gd name="connsiteY809" fmla="*/ 348434 h 6858000"/>
              <a:gd name="connsiteX810" fmla="*/ 5805386 w 7467600"/>
              <a:gd name="connsiteY810" fmla="*/ 239240 h 6858000"/>
              <a:gd name="connsiteX811" fmla="*/ 5905192 w 7467600"/>
              <a:gd name="connsiteY811" fmla="*/ 163079 h 6858000"/>
              <a:gd name="connsiteX812" fmla="*/ 5865655 w 7467600"/>
              <a:gd name="connsiteY812" fmla="*/ 171901 h 6858000"/>
              <a:gd name="connsiteX813" fmla="*/ 5259740 w 7467600"/>
              <a:gd name="connsiteY813" fmla="*/ 257013 h 6858000"/>
              <a:gd name="connsiteX814" fmla="*/ 5208466 w 7467600"/>
              <a:gd name="connsiteY814" fmla="*/ 257550 h 6858000"/>
              <a:gd name="connsiteX815" fmla="*/ 4980204 w 7467600"/>
              <a:gd name="connsiteY815" fmla="*/ 271903 h 6858000"/>
              <a:gd name="connsiteX816" fmla="*/ 5068068 w 7467600"/>
              <a:gd name="connsiteY816" fmla="*/ 282244 h 6858000"/>
              <a:gd name="connsiteX817" fmla="*/ 5153231 w 7467600"/>
              <a:gd name="connsiteY817" fmla="*/ 292240 h 6858000"/>
              <a:gd name="connsiteX818" fmla="*/ 5426491 w 7467600"/>
              <a:gd name="connsiteY818" fmla="*/ 281128 h 6858000"/>
              <a:gd name="connsiteX819" fmla="*/ 5731212 w 7467600"/>
              <a:gd name="connsiteY819" fmla="*/ 231951 h 6858000"/>
              <a:gd name="connsiteX820" fmla="*/ 5905192 w 7467600"/>
              <a:gd name="connsiteY820" fmla="*/ 163079 h 6858000"/>
              <a:gd name="connsiteX821" fmla="*/ 5944437 w 7467600"/>
              <a:gd name="connsiteY821" fmla="*/ 113829 h 6858000"/>
              <a:gd name="connsiteX822" fmla="*/ 5825032 w 7467600"/>
              <a:gd name="connsiteY822" fmla="*/ 146405 h 6858000"/>
              <a:gd name="connsiteX823" fmla="*/ 4955599 w 7467600"/>
              <a:gd name="connsiteY823" fmla="*/ 247008 h 6858000"/>
              <a:gd name="connsiteX824" fmla="*/ 5210104 w 7467600"/>
              <a:gd name="connsiteY824" fmla="*/ 228123 h 6858000"/>
              <a:gd name="connsiteX825" fmla="*/ 5261015 w 7467600"/>
              <a:gd name="connsiteY825" fmla="*/ 227087 h 6858000"/>
              <a:gd name="connsiteX826" fmla="*/ 5861181 w 7467600"/>
              <a:gd name="connsiteY826" fmla="*/ 143093 h 6858000"/>
              <a:gd name="connsiteX827" fmla="*/ 5961252 w 7467600"/>
              <a:gd name="connsiteY827" fmla="*/ 114820 h 6858000"/>
              <a:gd name="connsiteX828" fmla="*/ 5944437 w 7467600"/>
              <a:gd name="connsiteY828" fmla="*/ 113829 h 6858000"/>
              <a:gd name="connsiteX829" fmla="*/ 3882765 w 7467600"/>
              <a:gd name="connsiteY829" fmla="*/ 0 h 6858000"/>
              <a:gd name="connsiteX830" fmla="*/ 3995099 w 7467600"/>
              <a:gd name="connsiteY830" fmla="*/ 0 h 6858000"/>
              <a:gd name="connsiteX831" fmla="*/ 4163818 w 7467600"/>
              <a:gd name="connsiteY831" fmla="*/ 234104 h 6858000"/>
              <a:gd name="connsiteX832" fmla="*/ 4172099 w 7467600"/>
              <a:gd name="connsiteY832" fmla="*/ 234207 h 6858000"/>
              <a:gd name="connsiteX833" fmla="*/ 4784282 w 7467600"/>
              <a:gd name="connsiteY833" fmla="*/ 276561 h 6858000"/>
              <a:gd name="connsiteX834" fmla="*/ 4801687 w 7467600"/>
              <a:gd name="connsiteY834" fmla="*/ 267764 h 6858000"/>
              <a:gd name="connsiteX835" fmla="*/ 6082788 w 7467600"/>
              <a:gd name="connsiteY835" fmla="*/ 64119 h 6858000"/>
              <a:gd name="connsiteX836" fmla="*/ 6099442 w 7467600"/>
              <a:gd name="connsiteY836" fmla="*/ 82568 h 6858000"/>
              <a:gd name="connsiteX837" fmla="*/ 4804137 w 7467600"/>
              <a:gd name="connsiteY837" fmla="*/ 320931 h 6858000"/>
              <a:gd name="connsiteX838" fmla="*/ 4227047 w 7467600"/>
              <a:gd name="connsiteY838" fmla="*/ 313415 h 6858000"/>
              <a:gd name="connsiteX839" fmla="*/ 4346041 w 7467600"/>
              <a:gd name="connsiteY839" fmla="*/ 456086 h 6858000"/>
              <a:gd name="connsiteX840" fmla="*/ 4870967 w 7467600"/>
              <a:gd name="connsiteY840" fmla="*/ 963061 h 6858000"/>
              <a:gd name="connsiteX841" fmla="*/ 4889647 w 7467600"/>
              <a:gd name="connsiteY841" fmla="*/ 957147 h 6858000"/>
              <a:gd name="connsiteX842" fmla="*/ 5422504 w 7467600"/>
              <a:gd name="connsiteY842" fmla="*/ 805191 h 6858000"/>
              <a:gd name="connsiteX843" fmla="*/ 6087656 w 7467600"/>
              <a:gd name="connsiteY843" fmla="*/ 826703 h 6858000"/>
              <a:gd name="connsiteX844" fmla="*/ 6058717 w 7467600"/>
              <a:gd name="connsiteY844" fmla="*/ 865992 h 6858000"/>
              <a:gd name="connsiteX845" fmla="*/ 4974153 w 7467600"/>
              <a:gd name="connsiteY845" fmla="*/ 1045456 h 6858000"/>
              <a:gd name="connsiteX846" fmla="*/ 5627835 w 7467600"/>
              <a:gd name="connsiteY846" fmla="*/ 1472077 h 6858000"/>
              <a:gd name="connsiteX847" fmla="*/ 5629817 w 7467600"/>
              <a:gd name="connsiteY847" fmla="*/ 1471412 h 6858000"/>
              <a:gd name="connsiteX848" fmla="*/ 5634124 w 7467600"/>
              <a:gd name="connsiteY848" fmla="*/ 1470572 h 6858000"/>
              <a:gd name="connsiteX849" fmla="*/ 5755832 w 7467600"/>
              <a:gd name="connsiteY849" fmla="*/ 1383886 h 6858000"/>
              <a:gd name="connsiteX850" fmla="*/ 6014186 w 7467600"/>
              <a:gd name="connsiteY850" fmla="*/ 1279799 h 6858000"/>
              <a:gd name="connsiteX851" fmla="*/ 6901619 w 7467600"/>
              <a:gd name="connsiteY851" fmla="*/ 1047874 h 6858000"/>
              <a:gd name="connsiteX852" fmla="*/ 6931566 w 7467600"/>
              <a:gd name="connsiteY852" fmla="*/ 1062034 h 6858000"/>
              <a:gd name="connsiteX853" fmla="*/ 5790982 w 7467600"/>
              <a:gd name="connsiteY853" fmla="*/ 1561380 h 6858000"/>
              <a:gd name="connsiteX854" fmla="*/ 6188971 w 7467600"/>
              <a:gd name="connsiteY854" fmla="*/ 1755168 h 6858000"/>
              <a:gd name="connsiteX855" fmla="*/ 6202446 w 7467600"/>
              <a:gd name="connsiteY855" fmla="*/ 1752268 h 6858000"/>
              <a:gd name="connsiteX856" fmla="*/ 7179560 w 7467600"/>
              <a:gd name="connsiteY856" fmla="*/ 1467551 h 6858000"/>
              <a:gd name="connsiteX857" fmla="*/ 7158730 w 7467600"/>
              <a:gd name="connsiteY857" fmla="*/ 1507835 h 6858000"/>
              <a:gd name="connsiteX858" fmla="*/ 6326959 w 7467600"/>
              <a:gd name="connsiteY858" fmla="*/ 1817686 h 6858000"/>
              <a:gd name="connsiteX859" fmla="*/ 6537433 w 7467600"/>
              <a:gd name="connsiteY859" fmla="*/ 1907790 h 6858000"/>
              <a:gd name="connsiteX860" fmla="*/ 6550221 w 7467600"/>
              <a:gd name="connsiteY860" fmla="*/ 1910729 h 6858000"/>
              <a:gd name="connsiteX861" fmla="*/ 6964438 w 7467600"/>
              <a:gd name="connsiteY861" fmla="*/ 2209505 h 6858000"/>
              <a:gd name="connsiteX862" fmla="*/ 7367862 w 7467600"/>
              <a:gd name="connsiteY862" fmla="*/ 2806833 h 6858000"/>
              <a:gd name="connsiteX863" fmla="*/ 7364329 w 7467600"/>
              <a:gd name="connsiteY863" fmla="*/ 2826907 h 6858000"/>
              <a:gd name="connsiteX864" fmla="*/ 7290545 w 7467600"/>
              <a:gd name="connsiteY864" fmla="*/ 2850663 h 6858000"/>
              <a:gd name="connsiteX865" fmla="*/ 6472036 w 7467600"/>
              <a:gd name="connsiteY865" fmla="*/ 1959003 h 6858000"/>
              <a:gd name="connsiteX866" fmla="*/ 5792897 w 7467600"/>
              <a:gd name="connsiteY866" fmla="*/ 1647747 h 6858000"/>
              <a:gd name="connsiteX867" fmla="*/ 5842751 w 7467600"/>
              <a:gd name="connsiteY867" fmla="*/ 1816112 h 6858000"/>
              <a:gd name="connsiteX868" fmla="*/ 5847424 w 7467600"/>
              <a:gd name="connsiteY868" fmla="*/ 1815776 h 6858000"/>
              <a:gd name="connsiteX869" fmla="*/ 6399821 w 7467600"/>
              <a:gd name="connsiteY869" fmla="*/ 2344799 h 6858000"/>
              <a:gd name="connsiteX870" fmla="*/ 6323232 w 7467600"/>
              <a:gd name="connsiteY870" fmla="*/ 2389634 h 6858000"/>
              <a:gd name="connsiteX871" fmla="*/ 5942958 w 7467600"/>
              <a:gd name="connsiteY871" fmla="*/ 2077708 h 6858000"/>
              <a:gd name="connsiteX872" fmla="*/ 5921559 w 7467600"/>
              <a:gd name="connsiteY872" fmla="*/ 2378596 h 6858000"/>
              <a:gd name="connsiteX873" fmla="*/ 5817651 w 7467600"/>
              <a:gd name="connsiteY873" fmla="*/ 3023919 h 6858000"/>
              <a:gd name="connsiteX874" fmla="*/ 5729634 w 7467600"/>
              <a:gd name="connsiteY874" fmla="*/ 3051849 h 6858000"/>
              <a:gd name="connsiteX875" fmla="*/ 5611018 w 7467600"/>
              <a:gd name="connsiteY875" fmla="*/ 2316769 h 6858000"/>
              <a:gd name="connsiteX876" fmla="*/ 5687608 w 7467600"/>
              <a:gd name="connsiteY876" fmla="*/ 2039972 h 6858000"/>
              <a:gd name="connsiteX877" fmla="*/ 5657554 w 7467600"/>
              <a:gd name="connsiteY877" fmla="*/ 1576445 h 6858000"/>
              <a:gd name="connsiteX878" fmla="*/ 5150475 w 7467600"/>
              <a:gd name="connsiteY878" fmla="*/ 1274012 h 6858000"/>
              <a:gd name="connsiteX879" fmla="*/ 5349142 w 7467600"/>
              <a:gd name="connsiteY879" fmla="*/ 2204405 h 6858000"/>
              <a:gd name="connsiteX880" fmla="*/ 5262214 w 7467600"/>
              <a:gd name="connsiteY880" fmla="*/ 2233836 h 6858000"/>
              <a:gd name="connsiteX881" fmla="*/ 4981539 w 7467600"/>
              <a:gd name="connsiteY881" fmla="*/ 1542201 h 6858000"/>
              <a:gd name="connsiteX882" fmla="*/ 4958461 w 7467600"/>
              <a:gd name="connsiteY882" fmla="*/ 1136957 h 6858000"/>
              <a:gd name="connsiteX883" fmla="*/ 4655015 w 7467600"/>
              <a:gd name="connsiteY883" fmla="*/ 891426 h 6858000"/>
              <a:gd name="connsiteX884" fmla="*/ 4348002 w 7467600"/>
              <a:gd name="connsiteY884" fmla="*/ 2205895 h 6858000"/>
              <a:gd name="connsiteX885" fmla="*/ 4262250 w 7467600"/>
              <a:gd name="connsiteY885" fmla="*/ 2219972 h 6858000"/>
              <a:gd name="connsiteX886" fmla="*/ 4550611 w 7467600"/>
              <a:gd name="connsiteY886" fmla="*/ 817540 h 6858000"/>
              <a:gd name="connsiteX887" fmla="*/ 4564418 w 7467600"/>
              <a:gd name="connsiteY887" fmla="*/ 808293 h 6858000"/>
              <a:gd name="connsiteX888" fmla="*/ 4266388 w 7467600"/>
              <a:gd name="connsiteY888" fmla="*/ 500083 h 6858000"/>
              <a:gd name="connsiteX889" fmla="*/ 4032842 w 7467600"/>
              <a:gd name="connsiteY889" fmla="*/ 211809 h 6858000"/>
              <a:gd name="connsiteX890" fmla="*/ 3882765 w 7467600"/>
              <a:gd name="connsiteY890" fmla="*/ 0 h 6858000"/>
              <a:gd name="connsiteX891" fmla="*/ 3721337 w 7467600"/>
              <a:gd name="connsiteY891" fmla="*/ 0 h 6858000"/>
              <a:gd name="connsiteX892" fmla="*/ 3797544 w 7467600"/>
              <a:gd name="connsiteY892" fmla="*/ 0 h 6858000"/>
              <a:gd name="connsiteX893" fmla="*/ 3775734 w 7467600"/>
              <a:gd name="connsiteY893" fmla="*/ 95131 h 6858000"/>
              <a:gd name="connsiteX894" fmla="*/ 3724807 w 7467600"/>
              <a:gd name="connsiteY894" fmla="*/ 272257 h 6858000"/>
              <a:gd name="connsiteX895" fmla="*/ 3726844 w 7467600"/>
              <a:gd name="connsiteY895" fmla="*/ 282988 h 6858000"/>
              <a:gd name="connsiteX896" fmla="*/ 3742664 w 7467600"/>
              <a:gd name="connsiteY896" fmla="*/ 279918 h 6858000"/>
              <a:gd name="connsiteX897" fmla="*/ 4103910 w 7467600"/>
              <a:gd name="connsiteY897" fmla="*/ 1161917 h 6858000"/>
              <a:gd name="connsiteX898" fmla="*/ 4020269 w 7467600"/>
              <a:gd name="connsiteY898" fmla="*/ 1200406 h 6858000"/>
              <a:gd name="connsiteX899" fmla="*/ 3674882 w 7467600"/>
              <a:gd name="connsiteY899" fmla="*/ 488524 h 6858000"/>
              <a:gd name="connsiteX900" fmla="*/ 3132682 w 7467600"/>
              <a:gd name="connsiteY900" fmla="*/ 1072284 h 6858000"/>
              <a:gd name="connsiteX901" fmla="*/ 2716346 w 7467600"/>
              <a:gd name="connsiteY901" fmla="*/ 1276376 h 6858000"/>
              <a:gd name="connsiteX902" fmla="*/ 2716772 w 7467600"/>
              <a:gd name="connsiteY902" fmla="*/ 1255462 h 6858000"/>
              <a:gd name="connsiteX903" fmla="*/ 3471096 w 7467600"/>
              <a:gd name="connsiteY903" fmla="*/ 437072 h 6858000"/>
              <a:gd name="connsiteX904" fmla="*/ 3639057 w 7467600"/>
              <a:gd name="connsiteY904" fmla="*/ 286334 h 6858000"/>
              <a:gd name="connsiteX905" fmla="*/ 3640309 w 7467600"/>
              <a:gd name="connsiteY905" fmla="*/ 284664 h 6858000"/>
              <a:gd name="connsiteX906" fmla="*/ 3646022 w 7467600"/>
              <a:gd name="connsiteY906" fmla="*/ 276711 h 6858000"/>
              <a:gd name="connsiteX907" fmla="*/ 3707943 w 7467600"/>
              <a:gd name="connsiteY907" fmla="*/ 65958 h 6858000"/>
              <a:gd name="connsiteX908" fmla="*/ 3721337 w 7467600"/>
              <a:gd name="connsiteY908" fmla="*/ 0 h 6858000"/>
              <a:gd name="connsiteX909" fmla="*/ 2867960 w 7467600"/>
              <a:gd name="connsiteY909" fmla="*/ 0 h 6858000"/>
              <a:gd name="connsiteX910" fmla="*/ 2926351 w 7467600"/>
              <a:gd name="connsiteY910" fmla="*/ 0 h 6858000"/>
              <a:gd name="connsiteX911" fmla="*/ 2902823 w 7467600"/>
              <a:gd name="connsiteY911" fmla="*/ 262929 h 6858000"/>
              <a:gd name="connsiteX912" fmla="*/ 2940663 w 7467600"/>
              <a:gd name="connsiteY912" fmla="*/ 140884 h 6858000"/>
              <a:gd name="connsiteX913" fmla="*/ 2947039 w 7467600"/>
              <a:gd name="connsiteY913" fmla="*/ 122524 h 6858000"/>
              <a:gd name="connsiteX914" fmla="*/ 2984316 w 7467600"/>
              <a:gd name="connsiteY914" fmla="*/ 0 h 6858000"/>
              <a:gd name="connsiteX915" fmla="*/ 3016114 w 7467600"/>
              <a:gd name="connsiteY915" fmla="*/ 0 h 6858000"/>
              <a:gd name="connsiteX916" fmla="*/ 2979949 w 7467600"/>
              <a:gd name="connsiteY916" fmla="*/ 119274 h 6858000"/>
              <a:gd name="connsiteX917" fmla="*/ 3023879 w 7467600"/>
              <a:gd name="connsiteY917" fmla="*/ 0 h 6858000"/>
              <a:gd name="connsiteX918" fmla="*/ 3105400 w 7467600"/>
              <a:gd name="connsiteY918" fmla="*/ 0 h 6858000"/>
              <a:gd name="connsiteX919" fmla="*/ 3094669 w 7467600"/>
              <a:gd name="connsiteY919" fmla="*/ 30308 h 6858000"/>
              <a:gd name="connsiteX920" fmla="*/ 2901945 w 7467600"/>
              <a:gd name="connsiteY920" fmla="*/ 466538 h 6858000"/>
              <a:gd name="connsiteX921" fmla="*/ 2815209 w 7467600"/>
              <a:gd name="connsiteY921" fmla="*/ 497361 h 6858000"/>
              <a:gd name="connsiteX922" fmla="*/ 2844845 w 7467600"/>
              <a:gd name="connsiteY922" fmla="*/ 127638 h 6858000"/>
              <a:gd name="connsiteX923" fmla="*/ 2867960 w 7467600"/>
              <a:gd name="connsiteY923" fmla="*/ 0 h 6858000"/>
              <a:gd name="connsiteX924" fmla="*/ 1057230 w 7467600"/>
              <a:gd name="connsiteY924" fmla="*/ 0 h 6858000"/>
              <a:gd name="connsiteX925" fmla="*/ 1111003 w 7467600"/>
              <a:gd name="connsiteY925" fmla="*/ 0 h 6858000"/>
              <a:gd name="connsiteX926" fmla="*/ 1125553 w 7467600"/>
              <a:gd name="connsiteY926" fmla="*/ 52588 h 6858000"/>
              <a:gd name="connsiteX927" fmla="*/ 1304276 w 7467600"/>
              <a:gd name="connsiteY927" fmla="*/ 476275 h 6858000"/>
              <a:gd name="connsiteX928" fmla="*/ 1492066 w 7467600"/>
              <a:gd name="connsiteY928" fmla="*/ 886333 h 6858000"/>
              <a:gd name="connsiteX929" fmla="*/ 1423698 w 7467600"/>
              <a:gd name="connsiteY929" fmla="*/ 710817 h 6858000"/>
              <a:gd name="connsiteX930" fmla="*/ 1357609 w 7467600"/>
              <a:gd name="connsiteY930" fmla="*/ 532892 h 6858000"/>
              <a:gd name="connsiteX931" fmla="*/ 1309550 w 7467600"/>
              <a:gd name="connsiteY931" fmla="*/ 374031 h 6858000"/>
              <a:gd name="connsiteX932" fmla="*/ 1193673 w 7467600"/>
              <a:gd name="connsiteY932" fmla="*/ 49533 h 6858000"/>
              <a:gd name="connsiteX933" fmla="*/ 1164391 w 7467600"/>
              <a:gd name="connsiteY933" fmla="*/ 0 h 6858000"/>
              <a:gd name="connsiteX934" fmla="*/ 1200666 w 7467600"/>
              <a:gd name="connsiteY934" fmla="*/ 0 h 6858000"/>
              <a:gd name="connsiteX935" fmla="*/ 1223408 w 7467600"/>
              <a:gd name="connsiteY935" fmla="*/ 38996 h 6858000"/>
              <a:gd name="connsiteX936" fmla="*/ 1339635 w 7467600"/>
              <a:gd name="connsiteY936" fmla="*/ 365517 h 6858000"/>
              <a:gd name="connsiteX937" fmla="*/ 1387469 w 7467600"/>
              <a:gd name="connsiteY937" fmla="*/ 523079 h 6858000"/>
              <a:gd name="connsiteX938" fmla="*/ 1452685 w 7467600"/>
              <a:gd name="connsiteY938" fmla="*/ 699806 h 6858000"/>
              <a:gd name="connsiteX939" fmla="*/ 1492092 w 7467600"/>
              <a:gd name="connsiteY939" fmla="*/ 800424 h 6858000"/>
              <a:gd name="connsiteX940" fmla="*/ 1455302 w 7467600"/>
              <a:gd name="connsiteY940" fmla="*/ 632913 h 6858000"/>
              <a:gd name="connsiteX941" fmla="*/ 1222336 w 7467600"/>
              <a:gd name="connsiteY941" fmla="*/ 9480 h 6858000"/>
              <a:gd name="connsiteX942" fmla="*/ 1214634 w 7467600"/>
              <a:gd name="connsiteY942" fmla="*/ 0 h 6858000"/>
              <a:gd name="connsiteX943" fmla="*/ 1289827 w 7467600"/>
              <a:gd name="connsiteY943" fmla="*/ 0 h 6858000"/>
              <a:gd name="connsiteX944" fmla="*/ 1321076 w 7467600"/>
              <a:gd name="connsiteY944" fmla="*/ 59722 h 6858000"/>
              <a:gd name="connsiteX945" fmla="*/ 1512579 w 7467600"/>
              <a:gd name="connsiteY945" fmla="*/ 626441 h 6858000"/>
              <a:gd name="connsiteX946" fmla="*/ 1506076 w 7467600"/>
              <a:gd name="connsiteY946" fmla="*/ 1089289 h 6858000"/>
              <a:gd name="connsiteX947" fmla="*/ 1486346 w 7467600"/>
              <a:gd name="connsiteY947" fmla="*/ 1079919 h 6858000"/>
              <a:gd name="connsiteX948" fmla="*/ 1070511 w 7467600"/>
              <a:gd name="connsiteY948" fmla="*/ 48609 h 6858000"/>
              <a:gd name="connsiteX949" fmla="*/ 1057230 w 7467600"/>
              <a:gd name="connsiteY949" fmla="*/ 0 h 6858000"/>
              <a:gd name="connsiteX950" fmla="*/ 43151 w 7467600"/>
              <a:gd name="connsiteY950" fmla="*/ 0 h 6858000"/>
              <a:gd name="connsiteX951" fmla="*/ 95283 w 7467600"/>
              <a:gd name="connsiteY951" fmla="*/ 0 h 6858000"/>
              <a:gd name="connsiteX952" fmla="*/ 300708 w 7467600"/>
              <a:gd name="connsiteY952" fmla="*/ 154571 h 6858000"/>
              <a:gd name="connsiteX953" fmla="*/ 530414 w 7467600"/>
              <a:gd name="connsiteY953" fmla="*/ 354673 h 6858000"/>
              <a:gd name="connsiteX954" fmla="*/ 333785 w 7467600"/>
              <a:gd name="connsiteY954" fmla="*/ 161564 h 6858000"/>
              <a:gd name="connsiteX955" fmla="*/ 147005 w 7467600"/>
              <a:gd name="connsiteY955" fmla="*/ 0 h 6858000"/>
              <a:gd name="connsiteX956" fmla="*/ 272509 w 7467600"/>
              <a:gd name="connsiteY956" fmla="*/ 0 h 6858000"/>
              <a:gd name="connsiteX957" fmla="*/ 326276 w 7467600"/>
              <a:gd name="connsiteY957" fmla="*/ 45847 h 6858000"/>
              <a:gd name="connsiteX958" fmla="*/ 823759 w 7467600"/>
              <a:gd name="connsiteY958" fmla="*/ 574145 h 6858000"/>
              <a:gd name="connsiteX959" fmla="*/ 811254 w 7467600"/>
              <a:gd name="connsiteY959" fmla="*/ 665546 h 6858000"/>
              <a:gd name="connsiteX960" fmla="*/ 154042 w 7467600"/>
              <a:gd name="connsiteY960" fmla="*/ 261522 h 6858000"/>
              <a:gd name="connsiteX961" fmla="*/ 13550 w 7467600"/>
              <a:gd name="connsiteY961" fmla="*/ 158423 h 6858000"/>
              <a:gd name="connsiteX962" fmla="*/ 0 w 7467600"/>
              <a:gd name="connsiteY962" fmla="*/ 146618 h 6858000"/>
              <a:gd name="connsiteX963" fmla="*/ 0 w 7467600"/>
              <a:gd name="connsiteY963" fmla="*/ 59161 h 6858000"/>
              <a:gd name="connsiteX964" fmla="*/ 45427 w 7467600"/>
              <a:gd name="connsiteY964" fmla="*/ 101078 h 6858000"/>
              <a:gd name="connsiteX965" fmla="*/ 630103 w 7467600"/>
              <a:gd name="connsiteY965" fmla="*/ 485885 h 6858000"/>
              <a:gd name="connsiteX966" fmla="*/ 532040 w 7467600"/>
              <a:gd name="connsiteY966" fmla="*/ 399359 h 6858000"/>
              <a:gd name="connsiteX967" fmla="*/ 517618 w 7467600"/>
              <a:gd name="connsiteY967" fmla="*/ 385726 h 6858000"/>
              <a:gd name="connsiteX968" fmla="*/ 285074 w 7467600"/>
              <a:gd name="connsiteY968" fmla="*/ 182755 h 6858000"/>
              <a:gd name="connsiteX969" fmla="*/ 43151 w 7467600"/>
              <a:gd name="connsiteY96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356878 w 7467600"/>
              <a:gd name="connsiteY80" fmla="*/ 5981332 h 6858000"/>
              <a:gd name="connsiteX81" fmla="*/ 7467600 w 7467600"/>
              <a:gd name="connsiteY81" fmla="*/ 6117703 h 6858000"/>
              <a:gd name="connsiteX82" fmla="*/ 7467600 w 7467600"/>
              <a:gd name="connsiteY82" fmla="*/ 6163634 h 6858000"/>
              <a:gd name="connsiteX83" fmla="*/ 7403637 w 7467600"/>
              <a:gd name="connsiteY83" fmla="*/ 6083957 h 6858000"/>
              <a:gd name="connsiteX84" fmla="*/ 7254615 w 7467600"/>
              <a:gd name="connsiteY84" fmla="*/ 5911918 h 6858000"/>
              <a:gd name="connsiteX85" fmla="*/ 7312589 w 7467600"/>
              <a:gd name="connsiteY85" fmla="*/ 5982309 h 6858000"/>
              <a:gd name="connsiteX86" fmla="*/ 7448321 w 7467600"/>
              <a:gd name="connsiteY86" fmla="*/ 6190991 h 6858000"/>
              <a:gd name="connsiteX87" fmla="*/ 7467600 w 7467600"/>
              <a:gd name="connsiteY87" fmla="*/ 6221686 h 6858000"/>
              <a:gd name="connsiteX88" fmla="*/ 7467600 w 7467600"/>
              <a:gd name="connsiteY88" fmla="*/ 6334256 h 6858000"/>
              <a:gd name="connsiteX89" fmla="*/ 7454976 w 7467600"/>
              <a:gd name="connsiteY89" fmla="*/ 6318297 h 6858000"/>
              <a:gd name="connsiteX90" fmla="*/ 1456157 w 7467600"/>
              <a:gd name="connsiteY90" fmla="*/ 5371404 h 6858000"/>
              <a:gd name="connsiteX91" fmla="*/ 1244432 w 7467600"/>
              <a:gd name="connsiteY91" fmla="*/ 5385601 h 6858000"/>
              <a:gd name="connsiteX92" fmla="*/ 973990 w 7467600"/>
              <a:gd name="connsiteY92" fmla="*/ 5424940 h 6858000"/>
              <a:gd name="connsiteX93" fmla="*/ 1103809 w 7467600"/>
              <a:gd name="connsiteY93" fmla="*/ 5433720 h 6858000"/>
              <a:gd name="connsiteX94" fmla="*/ 1123454 w 7467600"/>
              <a:gd name="connsiteY94" fmla="*/ 5435727 h 6858000"/>
              <a:gd name="connsiteX95" fmla="*/ 1737017 w 7467600"/>
              <a:gd name="connsiteY95" fmla="*/ 5452183 h 6858000"/>
              <a:gd name="connsiteX96" fmla="*/ 1824397 w 7467600"/>
              <a:gd name="connsiteY96" fmla="*/ 5447757 h 6858000"/>
              <a:gd name="connsiteX97" fmla="*/ 2070059 w 7467600"/>
              <a:gd name="connsiteY97" fmla="*/ 5441660 h 6858000"/>
              <a:gd name="connsiteX98" fmla="*/ 1456157 w 7467600"/>
              <a:gd name="connsiteY98" fmla="*/ 5371404 h 6858000"/>
              <a:gd name="connsiteX99" fmla="*/ 4988186 w 7467600"/>
              <a:gd name="connsiteY99" fmla="*/ 5216467 h 6858000"/>
              <a:gd name="connsiteX100" fmla="*/ 4777334 w 7467600"/>
              <a:gd name="connsiteY100" fmla="*/ 5406072 h 6858000"/>
              <a:gd name="connsiteX101" fmla="*/ 4718341 w 7467600"/>
              <a:gd name="connsiteY101" fmla="*/ 5468043 h 6858000"/>
              <a:gd name="connsiteX102" fmla="*/ 4604655 w 7467600"/>
              <a:gd name="connsiteY102" fmla="*/ 5583434 h 6858000"/>
              <a:gd name="connsiteX103" fmla="*/ 4565074 w 7467600"/>
              <a:gd name="connsiteY103" fmla="*/ 5618550 h 6858000"/>
              <a:gd name="connsiteX104" fmla="*/ 4988186 w 7467600"/>
              <a:gd name="connsiteY104" fmla="*/ 5216467 h 6858000"/>
              <a:gd name="connsiteX105" fmla="*/ 4978032 w 7467600"/>
              <a:gd name="connsiteY105" fmla="*/ 5183809 h 6858000"/>
              <a:gd name="connsiteX106" fmla="*/ 4463413 w 7467600"/>
              <a:gd name="connsiteY106" fmla="*/ 5615162 h 6858000"/>
              <a:gd name="connsiteX107" fmla="*/ 4358134 w 7467600"/>
              <a:gd name="connsiteY107" fmla="*/ 5742791 h 6858000"/>
              <a:gd name="connsiteX108" fmla="*/ 4376219 w 7467600"/>
              <a:gd name="connsiteY108" fmla="*/ 5729027 h 6858000"/>
              <a:gd name="connsiteX109" fmla="*/ 4582340 w 7467600"/>
              <a:gd name="connsiteY109" fmla="*/ 5561037 h 6858000"/>
              <a:gd name="connsiteX110" fmla="*/ 4694684 w 7467600"/>
              <a:gd name="connsiteY110" fmla="*/ 5447098 h 6858000"/>
              <a:gd name="connsiteX111" fmla="*/ 4754123 w 7467600"/>
              <a:gd name="connsiteY111" fmla="*/ 5384643 h 6858000"/>
              <a:gd name="connsiteX112" fmla="*/ 4978032 w 7467600"/>
              <a:gd name="connsiteY112" fmla="*/ 5183809 h 6858000"/>
              <a:gd name="connsiteX113" fmla="*/ 1903353 w 7467600"/>
              <a:gd name="connsiteY113" fmla="*/ 5044827 h 6858000"/>
              <a:gd name="connsiteX114" fmla="*/ 1936931 w 7467600"/>
              <a:gd name="connsiteY114" fmla="*/ 5093954 h 6858000"/>
              <a:gd name="connsiteX115" fmla="*/ 2195868 w 7467600"/>
              <a:gd name="connsiteY115" fmla="*/ 5396574 h 6858000"/>
              <a:gd name="connsiteX116" fmla="*/ 2088852 w 7467600"/>
              <a:gd name="connsiteY116" fmla="*/ 5166123 h 6858000"/>
              <a:gd name="connsiteX117" fmla="*/ 1958241 w 7467600"/>
              <a:gd name="connsiteY117" fmla="*/ 5067955 h 6858000"/>
              <a:gd name="connsiteX118" fmla="*/ 1903353 w 7467600"/>
              <a:gd name="connsiteY118" fmla="*/ 5044827 h 6858000"/>
              <a:gd name="connsiteX119" fmla="*/ 1979378 w 7467600"/>
              <a:gd name="connsiteY119" fmla="*/ 4769504 h 6858000"/>
              <a:gd name="connsiteX120" fmla="*/ 2882120 w 7467600"/>
              <a:gd name="connsiteY120" fmla="*/ 5064547 h 6858000"/>
              <a:gd name="connsiteX121" fmla="*/ 2793103 w 7467600"/>
              <a:gd name="connsiteY121" fmla="*/ 5039699 h 6858000"/>
              <a:gd name="connsiteX122" fmla="*/ 2770041 w 7467600"/>
              <a:gd name="connsiteY122" fmla="*/ 5033634 h 6858000"/>
              <a:gd name="connsiteX123" fmla="*/ 1979378 w 7467600"/>
              <a:gd name="connsiteY123" fmla="*/ 4769504 h 6858000"/>
              <a:gd name="connsiteX124" fmla="*/ 1927410 w 7467600"/>
              <a:gd name="connsiteY124" fmla="*/ 4716164 h 6858000"/>
              <a:gd name="connsiteX125" fmla="*/ 1959587 w 7467600"/>
              <a:gd name="connsiteY125" fmla="*/ 4728849 h 6858000"/>
              <a:gd name="connsiteX126" fmla="*/ 2777707 w 7467600"/>
              <a:gd name="connsiteY126" fmla="*/ 5003991 h 6858000"/>
              <a:gd name="connsiteX127" fmla="*/ 2800768 w 7467600"/>
              <a:gd name="connsiteY127" fmla="*/ 5010056 h 6858000"/>
              <a:gd name="connsiteX128" fmla="*/ 2879408 w 7467600"/>
              <a:gd name="connsiteY128" fmla="*/ 5031590 h 6858000"/>
              <a:gd name="connsiteX129" fmla="*/ 2862295 w 7467600"/>
              <a:gd name="connsiteY129" fmla="*/ 5022958 h 6858000"/>
              <a:gd name="connsiteX130" fmla="*/ 2813343 w 7467600"/>
              <a:gd name="connsiteY130" fmla="*/ 4998369 h 6858000"/>
              <a:gd name="connsiteX131" fmla="*/ 2646245 w 7467600"/>
              <a:gd name="connsiteY131" fmla="*/ 4930999 h 6858000"/>
              <a:gd name="connsiteX132" fmla="*/ 1999243 w 7467600"/>
              <a:gd name="connsiteY132" fmla="*/ 4730524 h 6858000"/>
              <a:gd name="connsiteX133" fmla="*/ 1979527 w 7467600"/>
              <a:gd name="connsiteY133" fmla="*/ 4726651 h 6858000"/>
              <a:gd name="connsiteX134" fmla="*/ 1927410 w 7467600"/>
              <a:gd name="connsiteY134" fmla="*/ 4716164 h 6858000"/>
              <a:gd name="connsiteX135" fmla="*/ 1997014 w 7467600"/>
              <a:gd name="connsiteY135" fmla="*/ 4698007 h 6858000"/>
              <a:gd name="connsiteX136" fmla="*/ 2005458 w 7467600"/>
              <a:gd name="connsiteY136" fmla="*/ 4699540 h 6858000"/>
              <a:gd name="connsiteX137" fmla="*/ 2657186 w 7467600"/>
              <a:gd name="connsiteY137" fmla="*/ 4901687 h 6858000"/>
              <a:gd name="connsiteX138" fmla="*/ 2826662 w 7467600"/>
              <a:gd name="connsiteY138" fmla="*/ 4970362 h 6858000"/>
              <a:gd name="connsiteX139" fmla="*/ 2876100 w 7467600"/>
              <a:gd name="connsiteY139" fmla="*/ 4995397 h 6858000"/>
              <a:gd name="connsiteX140" fmla="*/ 3042600 w 7467600"/>
              <a:gd name="connsiteY140" fmla="*/ 5059532 h 6858000"/>
              <a:gd name="connsiteX141" fmla="*/ 1997014 w 7467600"/>
              <a:gd name="connsiteY141" fmla="*/ 4698007 h 6858000"/>
              <a:gd name="connsiteX142" fmla="*/ 2305292 w 7467600"/>
              <a:gd name="connsiteY142" fmla="*/ 4219492 h 6858000"/>
              <a:gd name="connsiteX143" fmla="*/ 3360922 w 7467600"/>
              <a:gd name="connsiteY143" fmla="*/ 4529373 h 6858000"/>
              <a:gd name="connsiteX144" fmla="*/ 3492420 w 7467600"/>
              <a:gd name="connsiteY144" fmla="*/ 4510145 h 6858000"/>
              <a:gd name="connsiteX145" fmla="*/ 3364086 w 7467600"/>
              <a:gd name="connsiteY145" fmla="*/ 4480340 h 6858000"/>
              <a:gd name="connsiteX146" fmla="*/ 3225818 w 7467600"/>
              <a:gd name="connsiteY146" fmla="*/ 4411822 h 6858000"/>
              <a:gd name="connsiteX147" fmla="*/ 3129696 w 7467600"/>
              <a:gd name="connsiteY147" fmla="*/ 4360704 h 6858000"/>
              <a:gd name="connsiteX148" fmla="*/ 2814545 w 7467600"/>
              <a:gd name="connsiteY148" fmla="*/ 4282955 h 6858000"/>
              <a:gd name="connsiteX149" fmla="*/ 2305292 w 7467600"/>
              <a:gd name="connsiteY149" fmla="*/ 4219492 h 6858000"/>
              <a:gd name="connsiteX150" fmla="*/ 2626982 w 7467600"/>
              <a:gd name="connsiteY150" fmla="*/ 4206450 h 6858000"/>
              <a:gd name="connsiteX151" fmla="*/ 2490617 w 7467600"/>
              <a:gd name="connsiteY151" fmla="*/ 4206951 h 6858000"/>
              <a:gd name="connsiteX152" fmla="*/ 2819869 w 7467600"/>
              <a:gd name="connsiteY152" fmla="*/ 4252936 h 6858000"/>
              <a:gd name="connsiteX153" fmla="*/ 3143018 w 7467600"/>
              <a:gd name="connsiteY153" fmla="*/ 4332698 h 6858000"/>
              <a:gd name="connsiteX154" fmla="*/ 3241520 w 7467600"/>
              <a:gd name="connsiteY154" fmla="*/ 4385112 h 6858000"/>
              <a:gd name="connsiteX155" fmla="*/ 3374575 w 7467600"/>
              <a:gd name="connsiteY155" fmla="*/ 4451517 h 6858000"/>
              <a:gd name="connsiteX156" fmla="*/ 3505221 w 7467600"/>
              <a:gd name="connsiteY156" fmla="*/ 4480757 h 6858000"/>
              <a:gd name="connsiteX157" fmla="*/ 2626982 w 7467600"/>
              <a:gd name="connsiteY157" fmla="*/ 4206450 h 6858000"/>
              <a:gd name="connsiteX158" fmla="*/ 1310106 w 7467600"/>
              <a:gd name="connsiteY158" fmla="*/ 3943217 h 6858000"/>
              <a:gd name="connsiteX159" fmla="*/ 854994 w 7467600"/>
              <a:gd name="connsiteY159" fmla="*/ 4399136 h 6858000"/>
              <a:gd name="connsiteX160" fmla="*/ 742462 w 7467600"/>
              <a:gd name="connsiteY160" fmla="*/ 4594648 h 6858000"/>
              <a:gd name="connsiteX161" fmla="*/ 820602 w 7467600"/>
              <a:gd name="connsiteY161" fmla="*/ 4485915 h 6858000"/>
              <a:gd name="connsiteX162" fmla="*/ 878295 w 7467600"/>
              <a:gd name="connsiteY162" fmla="*/ 4403594 h 6858000"/>
              <a:gd name="connsiteX163" fmla="*/ 1240607 w 7467600"/>
              <a:gd name="connsiteY163" fmla="*/ 4010401 h 6858000"/>
              <a:gd name="connsiteX164" fmla="*/ 1310106 w 7467600"/>
              <a:gd name="connsiteY164" fmla="*/ 3943217 h 6858000"/>
              <a:gd name="connsiteX165" fmla="*/ 1423113 w 7467600"/>
              <a:gd name="connsiteY165" fmla="*/ 3874565 h 6858000"/>
              <a:gd name="connsiteX166" fmla="*/ 1260565 w 7467600"/>
              <a:gd name="connsiteY166" fmla="*/ 4031982 h 6858000"/>
              <a:gd name="connsiteX167" fmla="*/ 901900 w 7467600"/>
              <a:gd name="connsiteY167" fmla="*/ 4421236 h 6858000"/>
              <a:gd name="connsiteX168" fmla="*/ 845044 w 7467600"/>
              <a:gd name="connsiteY168" fmla="*/ 4502436 h 6858000"/>
              <a:gd name="connsiteX169" fmla="*/ 685926 w 7467600"/>
              <a:gd name="connsiteY169" fmla="*/ 4703069 h 6858000"/>
              <a:gd name="connsiteX170" fmla="*/ 684248 w 7467600"/>
              <a:gd name="connsiteY170" fmla="*/ 4706721 h 6858000"/>
              <a:gd name="connsiteX171" fmla="*/ 1423113 w 7467600"/>
              <a:gd name="connsiteY171" fmla="*/ 3874565 h 6858000"/>
              <a:gd name="connsiteX172" fmla="*/ 3316479 w 7467600"/>
              <a:gd name="connsiteY172" fmla="*/ 3872136 h 6858000"/>
              <a:gd name="connsiteX173" fmla="*/ 3546806 w 7467600"/>
              <a:gd name="connsiteY173" fmla="*/ 4356139 h 6858000"/>
              <a:gd name="connsiteX174" fmla="*/ 3364433 w 7467600"/>
              <a:gd name="connsiteY174" fmla="*/ 3953121 h 6858000"/>
              <a:gd name="connsiteX175" fmla="*/ 3316479 w 7467600"/>
              <a:gd name="connsiteY175" fmla="*/ 3872136 h 6858000"/>
              <a:gd name="connsiteX176" fmla="*/ 3291335 w 7467600"/>
              <a:gd name="connsiteY176" fmla="*/ 3767420 h 6858000"/>
              <a:gd name="connsiteX177" fmla="*/ 3390805 w 7467600"/>
              <a:gd name="connsiteY177" fmla="*/ 3937163 h 6858000"/>
              <a:gd name="connsiteX178" fmla="*/ 3579062 w 7467600"/>
              <a:gd name="connsiteY178" fmla="*/ 4359040 h 6858000"/>
              <a:gd name="connsiteX179" fmla="*/ 3467355 w 7467600"/>
              <a:gd name="connsiteY179" fmla="*/ 3988130 h 6858000"/>
              <a:gd name="connsiteX180" fmla="*/ 3310753 w 7467600"/>
              <a:gd name="connsiteY180" fmla="*/ 3787140 h 6858000"/>
              <a:gd name="connsiteX181" fmla="*/ 3291335 w 7467600"/>
              <a:gd name="connsiteY181" fmla="*/ 3767420 h 6858000"/>
              <a:gd name="connsiteX182" fmla="*/ 1635889 w 7467600"/>
              <a:gd name="connsiteY182" fmla="*/ 3709494 h 6858000"/>
              <a:gd name="connsiteX183" fmla="*/ 1634800 w 7467600"/>
              <a:gd name="connsiteY183" fmla="*/ 3731111 h 6858000"/>
              <a:gd name="connsiteX184" fmla="*/ 1635889 w 7467600"/>
              <a:gd name="connsiteY184" fmla="*/ 3709494 h 6858000"/>
              <a:gd name="connsiteX185" fmla="*/ 1510397 w 7467600"/>
              <a:gd name="connsiteY185" fmla="*/ 3684705 h 6858000"/>
              <a:gd name="connsiteX186" fmla="*/ 1146550 w 7467600"/>
              <a:gd name="connsiteY186" fmla="*/ 3802012 h 6858000"/>
              <a:gd name="connsiteX187" fmla="*/ 698834 w 7467600"/>
              <a:gd name="connsiteY187" fmla="*/ 3952272 h 6858000"/>
              <a:gd name="connsiteX188" fmla="*/ 34256 w 7467600"/>
              <a:gd name="connsiteY188" fmla="*/ 4347603 h 6858000"/>
              <a:gd name="connsiteX189" fmla="*/ 527241 w 7467600"/>
              <a:gd name="connsiteY189" fmla="*/ 4065078 h 6858000"/>
              <a:gd name="connsiteX190" fmla="*/ 1510397 w 7467600"/>
              <a:gd name="connsiteY190" fmla="*/ 3684705 h 6858000"/>
              <a:gd name="connsiteX191" fmla="*/ 1313114 w 7467600"/>
              <a:gd name="connsiteY191" fmla="*/ 3655216 h 6858000"/>
              <a:gd name="connsiteX192" fmla="*/ 1109304 w 7467600"/>
              <a:gd name="connsiteY192" fmla="*/ 3669030 h 6858000"/>
              <a:gd name="connsiteX193" fmla="*/ 8129 w 7467600"/>
              <a:gd name="connsiteY193" fmla="*/ 4330519 h 6858000"/>
              <a:gd name="connsiteX194" fmla="*/ 687572 w 7467600"/>
              <a:gd name="connsiteY194" fmla="*/ 3925629 h 6858000"/>
              <a:gd name="connsiteX195" fmla="*/ 1138365 w 7467600"/>
              <a:gd name="connsiteY195" fmla="*/ 3774515 h 6858000"/>
              <a:gd name="connsiteX196" fmla="*/ 1505579 w 7467600"/>
              <a:gd name="connsiteY196" fmla="*/ 3655526 h 6858000"/>
              <a:gd name="connsiteX197" fmla="*/ 1313114 w 7467600"/>
              <a:gd name="connsiteY197" fmla="*/ 3655216 h 6858000"/>
              <a:gd name="connsiteX198" fmla="*/ 3655073 w 7467600"/>
              <a:gd name="connsiteY198" fmla="*/ 3650884 h 6858000"/>
              <a:gd name="connsiteX199" fmla="*/ 3989938 w 7467600"/>
              <a:gd name="connsiteY199" fmla="*/ 3991685 h 6858000"/>
              <a:gd name="connsiteX200" fmla="*/ 4393907 w 7467600"/>
              <a:gd name="connsiteY200" fmla="*/ 4261258 h 6858000"/>
              <a:gd name="connsiteX201" fmla="*/ 4648051 w 7467600"/>
              <a:gd name="connsiteY201" fmla="*/ 4374051 h 6858000"/>
              <a:gd name="connsiteX202" fmla="*/ 4383389 w 7467600"/>
              <a:gd name="connsiteY202" fmla="*/ 4184369 h 6858000"/>
              <a:gd name="connsiteX203" fmla="*/ 4165508 w 7467600"/>
              <a:gd name="connsiteY203" fmla="*/ 4035196 h 6858000"/>
              <a:gd name="connsiteX204" fmla="*/ 4068162 w 7467600"/>
              <a:gd name="connsiteY204" fmla="*/ 3953394 h 6858000"/>
              <a:gd name="connsiteX205" fmla="*/ 3981416 w 7467600"/>
              <a:gd name="connsiteY205" fmla="*/ 3880482 h 6858000"/>
              <a:gd name="connsiteX206" fmla="*/ 3800147 w 7467600"/>
              <a:gd name="connsiteY206" fmla="*/ 3749872 h 6858000"/>
              <a:gd name="connsiteX207" fmla="*/ 3655073 w 7467600"/>
              <a:gd name="connsiteY207" fmla="*/ 3650884 h 6858000"/>
              <a:gd name="connsiteX208" fmla="*/ 3670252 w 7467600"/>
              <a:gd name="connsiteY208" fmla="*/ 3622798 h 6858000"/>
              <a:gd name="connsiteX209" fmla="*/ 3817258 w 7467600"/>
              <a:gd name="connsiteY209" fmla="*/ 3723577 h 6858000"/>
              <a:gd name="connsiteX210" fmla="*/ 4000461 w 7467600"/>
              <a:gd name="connsiteY210" fmla="*/ 3855966 h 6858000"/>
              <a:gd name="connsiteX211" fmla="*/ 4088180 w 7467600"/>
              <a:gd name="connsiteY211" fmla="*/ 3929774 h 6858000"/>
              <a:gd name="connsiteX212" fmla="*/ 4184555 w 7467600"/>
              <a:gd name="connsiteY212" fmla="*/ 4010683 h 6858000"/>
              <a:gd name="connsiteX213" fmla="*/ 4399563 w 7467600"/>
              <a:gd name="connsiteY213" fmla="*/ 4158106 h 6858000"/>
              <a:gd name="connsiteX214" fmla="*/ 4684469 w 7467600"/>
              <a:gd name="connsiteY214" fmla="*/ 4364680 h 6858000"/>
              <a:gd name="connsiteX215" fmla="*/ 4690271 w 7467600"/>
              <a:gd name="connsiteY215" fmla="*/ 4370034 h 6858000"/>
              <a:gd name="connsiteX216" fmla="*/ 4136093 w 7467600"/>
              <a:gd name="connsiteY216" fmla="*/ 3858466 h 6858000"/>
              <a:gd name="connsiteX217" fmla="*/ 3670252 w 7467600"/>
              <a:gd name="connsiteY217" fmla="*/ 3622798 h 6858000"/>
              <a:gd name="connsiteX218" fmla="*/ 4440129 w 7467600"/>
              <a:gd name="connsiteY218" fmla="*/ 3448571 h 6858000"/>
              <a:gd name="connsiteX219" fmla="*/ 4856525 w 7467600"/>
              <a:gd name="connsiteY219" fmla="*/ 3915351 h 6858000"/>
              <a:gd name="connsiteX220" fmla="*/ 5059055 w 7467600"/>
              <a:gd name="connsiteY220" fmla="*/ 4108918 h 6858000"/>
              <a:gd name="connsiteX221" fmla="*/ 5290070 w 7467600"/>
              <a:gd name="connsiteY221" fmla="*/ 4263619 h 6858000"/>
              <a:gd name="connsiteX222" fmla="*/ 4834991 w 7467600"/>
              <a:gd name="connsiteY222" fmla="*/ 3830985 h 6858000"/>
              <a:gd name="connsiteX223" fmla="*/ 4440129 w 7467600"/>
              <a:gd name="connsiteY223" fmla="*/ 3448571 h 6858000"/>
              <a:gd name="connsiteX224" fmla="*/ 4441737 w 7467600"/>
              <a:gd name="connsiteY224" fmla="*/ 3399734 h 6858000"/>
              <a:gd name="connsiteX225" fmla="*/ 4431236 w 7467600"/>
              <a:gd name="connsiteY225" fmla="*/ 3400954 h 6858000"/>
              <a:gd name="connsiteX226" fmla="*/ 4557150 w 7467600"/>
              <a:gd name="connsiteY226" fmla="*/ 3510023 h 6858000"/>
              <a:gd name="connsiteX227" fmla="*/ 4856936 w 7467600"/>
              <a:gd name="connsiteY227" fmla="*/ 3809146 h 6858000"/>
              <a:gd name="connsiteX228" fmla="*/ 5111996 w 7467600"/>
              <a:gd name="connsiteY228" fmla="*/ 4065759 h 6858000"/>
              <a:gd name="connsiteX229" fmla="*/ 5388878 w 7467600"/>
              <a:gd name="connsiteY229" fmla="*/ 4300185 h 6858000"/>
              <a:gd name="connsiteX230" fmla="*/ 5425556 w 7467600"/>
              <a:gd name="connsiteY230" fmla="*/ 4308967 h 6858000"/>
              <a:gd name="connsiteX231" fmla="*/ 4943646 w 7467600"/>
              <a:gd name="connsiteY231" fmla="*/ 3822916 h 6858000"/>
              <a:gd name="connsiteX232" fmla="*/ 4594837 w 7467600"/>
              <a:gd name="connsiteY232" fmla="*/ 3532274 h 6858000"/>
              <a:gd name="connsiteX233" fmla="*/ 4441737 w 7467600"/>
              <a:gd name="connsiteY233" fmla="*/ 3399734 h 6858000"/>
              <a:gd name="connsiteX234" fmla="*/ 5425834 w 7467600"/>
              <a:gd name="connsiteY234" fmla="*/ 3162785 h 6858000"/>
              <a:gd name="connsiteX235" fmla="*/ 5401644 w 7467600"/>
              <a:gd name="connsiteY235" fmla="*/ 3617847 h 6858000"/>
              <a:gd name="connsiteX236" fmla="*/ 5467256 w 7467600"/>
              <a:gd name="connsiteY236" fmla="*/ 4175494 h 6858000"/>
              <a:gd name="connsiteX237" fmla="*/ 5448069 w 7467600"/>
              <a:gd name="connsiteY237" fmla="*/ 3567554 h 6858000"/>
              <a:gd name="connsiteX238" fmla="*/ 5425834 w 7467600"/>
              <a:gd name="connsiteY238" fmla="*/ 3162785 h 6858000"/>
              <a:gd name="connsiteX239" fmla="*/ 1318687 w 7467600"/>
              <a:gd name="connsiteY239" fmla="*/ 3113840 h 6858000"/>
              <a:gd name="connsiteX240" fmla="*/ 1066793 w 7467600"/>
              <a:gd name="connsiteY240" fmla="*/ 3212171 h 6858000"/>
              <a:gd name="connsiteX241" fmla="*/ 993319 w 7467600"/>
              <a:gd name="connsiteY241" fmla="*/ 3247648 h 6858000"/>
              <a:gd name="connsiteX242" fmla="*/ 853081 w 7467600"/>
              <a:gd name="connsiteY242" fmla="*/ 3312410 h 6858000"/>
              <a:gd name="connsiteX243" fmla="*/ 805957 w 7467600"/>
              <a:gd name="connsiteY243" fmla="*/ 3330443 h 6858000"/>
              <a:gd name="connsiteX244" fmla="*/ 1318687 w 7467600"/>
              <a:gd name="connsiteY244" fmla="*/ 3113840 h 6858000"/>
              <a:gd name="connsiteX245" fmla="*/ 5453702 w 7467600"/>
              <a:gd name="connsiteY245" fmla="*/ 3090882 h 6858000"/>
              <a:gd name="connsiteX246" fmla="*/ 5480135 w 7467600"/>
              <a:gd name="connsiteY246" fmla="*/ 3565802 h 6858000"/>
              <a:gd name="connsiteX247" fmla="*/ 5499023 w 7467600"/>
              <a:gd name="connsiteY247" fmla="*/ 4166310 h 6858000"/>
              <a:gd name="connsiteX248" fmla="*/ 5547022 w 7467600"/>
              <a:gd name="connsiteY248" fmla="*/ 3607838 h 6858000"/>
              <a:gd name="connsiteX249" fmla="*/ 5515964 w 7467600"/>
              <a:gd name="connsiteY249" fmla="*/ 3378541 h 6858000"/>
              <a:gd name="connsiteX250" fmla="*/ 5453702 w 7467600"/>
              <a:gd name="connsiteY250" fmla="*/ 3090882 h 6858000"/>
              <a:gd name="connsiteX251" fmla="*/ 1238695 w 7467600"/>
              <a:gd name="connsiteY251" fmla="*/ 3076820 h 6858000"/>
              <a:gd name="connsiteX252" fmla="*/ 716371 w 7467600"/>
              <a:gd name="connsiteY252" fmla="*/ 3293249 h 6858000"/>
              <a:gd name="connsiteX253" fmla="*/ 579522 w 7467600"/>
              <a:gd name="connsiteY253" fmla="*/ 3371759 h 6858000"/>
              <a:gd name="connsiteX254" fmla="*/ 600288 w 7467600"/>
              <a:gd name="connsiteY254" fmla="*/ 3365555 h 6858000"/>
              <a:gd name="connsiteX255" fmla="*/ 840692 w 7467600"/>
              <a:gd name="connsiteY255" fmla="*/ 3284921 h 6858000"/>
              <a:gd name="connsiteX256" fmla="*/ 979248 w 7467600"/>
              <a:gd name="connsiteY256" fmla="*/ 3221003 h 6858000"/>
              <a:gd name="connsiteX257" fmla="*/ 1053282 w 7467600"/>
              <a:gd name="connsiteY257" fmla="*/ 3185247 h 6858000"/>
              <a:gd name="connsiteX258" fmla="*/ 1320603 w 7467600"/>
              <a:gd name="connsiteY258" fmla="*/ 3081281 h 6858000"/>
              <a:gd name="connsiteX259" fmla="*/ 1238695 w 7467600"/>
              <a:gd name="connsiteY259" fmla="*/ 3076820 h 6858000"/>
              <a:gd name="connsiteX260" fmla="*/ 5425627 w 7467600"/>
              <a:gd name="connsiteY260" fmla="*/ 2954192 h 6858000"/>
              <a:gd name="connsiteX261" fmla="*/ 5470770 w 7467600"/>
              <a:gd name="connsiteY261" fmla="*/ 3005435 h 6858000"/>
              <a:gd name="connsiteX262" fmla="*/ 5519779 w 7467600"/>
              <a:gd name="connsiteY262" fmla="*/ 4359223 h 6858000"/>
              <a:gd name="connsiteX263" fmla="*/ 5520293 w 7467600"/>
              <a:gd name="connsiteY263" fmla="*/ 4360602 h 6858000"/>
              <a:gd name="connsiteX264" fmla="*/ 5767221 w 7467600"/>
              <a:gd name="connsiteY264" fmla="*/ 4665564 h 6858000"/>
              <a:gd name="connsiteX265" fmla="*/ 6937169 w 7467600"/>
              <a:gd name="connsiteY265" fmla="*/ 4815941 h 6858000"/>
              <a:gd name="connsiteX266" fmla="*/ 6953922 w 7467600"/>
              <a:gd name="connsiteY266" fmla="*/ 4890068 h 6858000"/>
              <a:gd name="connsiteX267" fmla="*/ 6071359 w 7467600"/>
              <a:gd name="connsiteY267" fmla="*/ 4770770 h 6858000"/>
              <a:gd name="connsiteX268" fmla="*/ 6038839 w 7467600"/>
              <a:gd name="connsiteY268" fmla="*/ 4764474 h 6858000"/>
              <a:gd name="connsiteX269" fmla="*/ 6038706 w 7467600"/>
              <a:gd name="connsiteY269" fmla="*/ 4763847 h 6858000"/>
              <a:gd name="connsiteX270" fmla="*/ 6037784 w 7467600"/>
              <a:gd name="connsiteY270" fmla="*/ 4764270 h 6858000"/>
              <a:gd name="connsiteX271" fmla="*/ 6038839 w 7467600"/>
              <a:gd name="connsiteY271" fmla="*/ 4764474 h 6858000"/>
              <a:gd name="connsiteX272" fmla="*/ 6040338 w 7467600"/>
              <a:gd name="connsiteY272" fmla="*/ 4771418 h 6858000"/>
              <a:gd name="connsiteX273" fmla="*/ 6024488 w 7467600"/>
              <a:gd name="connsiteY273" fmla="*/ 4809903 h 6858000"/>
              <a:gd name="connsiteX274" fmla="*/ 5599771 w 7467600"/>
              <a:gd name="connsiteY274" fmla="*/ 5509652 h 6858000"/>
              <a:gd name="connsiteX275" fmla="*/ 5548843 w 7467600"/>
              <a:gd name="connsiteY275" fmla="*/ 5563845 h 6858000"/>
              <a:gd name="connsiteX276" fmla="*/ 5940952 w 7467600"/>
              <a:gd name="connsiteY276" fmla="*/ 6250028 h 6858000"/>
              <a:gd name="connsiteX277" fmla="*/ 6043441 w 7467600"/>
              <a:gd name="connsiteY277" fmla="*/ 6665847 h 6858000"/>
              <a:gd name="connsiteX278" fmla="*/ 6093432 w 7467600"/>
              <a:gd name="connsiteY278" fmla="*/ 6858000 h 6858000"/>
              <a:gd name="connsiteX279" fmla="*/ 6034344 w 7467600"/>
              <a:gd name="connsiteY279" fmla="*/ 6858000 h 6858000"/>
              <a:gd name="connsiteX280" fmla="*/ 6026679 w 7467600"/>
              <a:gd name="connsiteY280" fmla="*/ 6836959 h 6858000"/>
              <a:gd name="connsiteX281" fmla="*/ 5800441 w 7467600"/>
              <a:gd name="connsiteY281" fmla="*/ 6335286 h 6858000"/>
              <a:gd name="connsiteX282" fmla="*/ 5526562 w 7467600"/>
              <a:gd name="connsiteY282" fmla="*/ 5705388 h 6858000"/>
              <a:gd name="connsiteX283" fmla="*/ 5519640 w 7467600"/>
              <a:gd name="connsiteY283" fmla="*/ 5683774 h 6858000"/>
              <a:gd name="connsiteX284" fmla="*/ 5844559 w 7467600"/>
              <a:gd name="connsiteY284" fmla="*/ 6553349 h 6858000"/>
              <a:gd name="connsiteX285" fmla="*/ 5975994 w 7467600"/>
              <a:gd name="connsiteY285" fmla="*/ 6858000 h 6858000"/>
              <a:gd name="connsiteX286" fmla="*/ 5898547 w 7467600"/>
              <a:gd name="connsiteY286" fmla="*/ 6858000 h 6858000"/>
              <a:gd name="connsiteX287" fmla="*/ 5682041 w 7467600"/>
              <a:gd name="connsiteY287" fmla="*/ 6355860 h 6858000"/>
              <a:gd name="connsiteX288" fmla="*/ 5461758 w 7467600"/>
              <a:gd name="connsiteY288" fmla="*/ 5820220 h 6858000"/>
              <a:gd name="connsiteX289" fmla="*/ 5237282 w 7467600"/>
              <a:gd name="connsiteY289" fmla="*/ 6579086 h 6858000"/>
              <a:gd name="connsiteX290" fmla="*/ 5115009 w 7467600"/>
              <a:gd name="connsiteY290" fmla="*/ 6858000 h 6858000"/>
              <a:gd name="connsiteX291" fmla="*/ 5028074 w 7467600"/>
              <a:gd name="connsiteY291" fmla="*/ 6858000 h 6858000"/>
              <a:gd name="connsiteX292" fmla="*/ 5079508 w 7467600"/>
              <a:gd name="connsiteY292" fmla="*/ 6749074 h 6858000"/>
              <a:gd name="connsiteX293" fmla="*/ 5371846 w 7467600"/>
              <a:gd name="connsiteY293" fmla="*/ 5924413 h 6858000"/>
              <a:gd name="connsiteX294" fmla="*/ 5270512 w 7467600"/>
              <a:gd name="connsiteY294" fmla="*/ 6138975 h 6858000"/>
              <a:gd name="connsiteX295" fmla="*/ 5062409 w 7467600"/>
              <a:gd name="connsiteY295" fmla="*/ 6653544 h 6858000"/>
              <a:gd name="connsiteX296" fmla="*/ 5036628 w 7467600"/>
              <a:gd name="connsiteY296" fmla="*/ 6754247 h 6858000"/>
              <a:gd name="connsiteX297" fmla="*/ 5009112 w 7467600"/>
              <a:gd name="connsiteY297" fmla="*/ 6858000 h 6858000"/>
              <a:gd name="connsiteX298" fmla="*/ 4976679 w 7467600"/>
              <a:gd name="connsiteY298" fmla="*/ 6858000 h 6858000"/>
              <a:gd name="connsiteX299" fmla="*/ 5006537 w 7467600"/>
              <a:gd name="connsiteY299" fmla="*/ 6747068 h 6858000"/>
              <a:gd name="connsiteX300" fmla="*/ 5032723 w 7467600"/>
              <a:gd name="connsiteY300" fmla="*/ 6644957 h 6858000"/>
              <a:gd name="connsiteX301" fmla="*/ 5242949 w 7467600"/>
              <a:gd name="connsiteY301" fmla="*/ 6125175 h 6858000"/>
              <a:gd name="connsiteX302" fmla="*/ 5286321 w 7467600"/>
              <a:gd name="connsiteY302" fmla="*/ 6033555 h 6858000"/>
              <a:gd name="connsiteX303" fmla="*/ 5008210 w 7467600"/>
              <a:gd name="connsiteY303" fmla="*/ 6649194 h 6858000"/>
              <a:gd name="connsiteX304" fmla="*/ 4986321 w 7467600"/>
              <a:gd name="connsiteY304" fmla="*/ 6765687 h 6858000"/>
              <a:gd name="connsiteX305" fmla="*/ 4973474 w 7467600"/>
              <a:gd name="connsiteY305" fmla="*/ 6858000 h 6858000"/>
              <a:gd name="connsiteX306" fmla="*/ 4907178 w 7467600"/>
              <a:gd name="connsiteY306" fmla="*/ 6858000 h 6858000"/>
              <a:gd name="connsiteX307" fmla="*/ 4910810 w 7467600"/>
              <a:gd name="connsiteY307" fmla="*/ 6829660 h 6858000"/>
              <a:gd name="connsiteX308" fmla="*/ 4987461 w 7467600"/>
              <a:gd name="connsiteY308" fmla="*/ 6432994 h 6858000"/>
              <a:gd name="connsiteX309" fmla="*/ 5179262 w 7467600"/>
              <a:gd name="connsiteY309" fmla="*/ 6035044 h 6858000"/>
              <a:gd name="connsiteX310" fmla="*/ 4689678 w 7467600"/>
              <a:gd name="connsiteY310" fmla="*/ 6440241 h 6858000"/>
              <a:gd name="connsiteX311" fmla="*/ 4477543 w 7467600"/>
              <a:gd name="connsiteY311" fmla="*/ 6674836 h 6858000"/>
              <a:gd name="connsiteX312" fmla="*/ 4329957 w 7467600"/>
              <a:gd name="connsiteY312" fmla="*/ 6858000 h 6858000"/>
              <a:gd name="connsiteX313" fmla="*/ 4218595 w 7467600"/>
              <a:gd name="connsiteY313" fmla="*/ 6858000 h 6858000"/>
              <a:gd name="connsiteX314" fmla="*/ 4368888 w 7467600"/>
              <a:gd name="connsiteY314" fmla="*/ 6668412 h 6858000"/>
              <a:gd name="connsiteX315" fmla="*/ 4563091 w 7467600"/>
              <a:gd name="connsiteY315" fmla="*/ 6442508 h 6858000"/>
              <a:gd name="connsiteX316" fmla="*/ 5387324 w 7467600"/>
              <a:gd name="connsiteY316" fmla="*/ 5705830 h 6858000"/>
              <a:gd name="connsiteX317" fmla="*/ 5073620 w 7467600"/>
              <a:gd name="connsiteY317" fmla="*/ 5955437 h 6858000"/>
              <a:gd name="connsiteX318" fmla="*/ 4689789 w 7467600"/>
              <a:gd name="connsiteY318" fmla="*/ 6268382 h 6858000"/>
              <a:gd name="connsiteX319" fmla="*/ 4418722 w 7467600"/>
              <a:gd name="connsiteY319" fmla="*/ 6570886 h 6858000"/>
              <a:gd name="connsiteX320" fmla="*/ 4214944 w 7467600"/>
              <a:gd name="connsiteY320" fmla="*/ 6858000 h 6858000"/>
              <a:gd name="connsiteX321" fmla="*/ 4177898 w 7467600"/>
              <a:gd name="connsiteY321" fmla="*/ 6858000 h 6858000"/>
              <a:gd name="connsiteX322" fmla="*/ 4391597 w 7467600"/>
              <a:gd name="connsiteY322" fmla="*/ 6556370 h 6858000"/>
              <a:gd name="connsiteX323" fmla="*/ 4668889 w 7467600"/>
              <a:gd name="connsiteY323" fmla="*/ 6246399 h 6858000"/>
              <a:gd name="connsiteX324" fmla="*/ 5055427 w 7467600"/>
              <a:gd name="connsiteY324" fmla="*/ 5931476 h 6858000"/>
              <a:gd name="connsiteX325" fmla="*/ 5371814 w 7467600"/>
              <a:gd name="connsiteY325" fmla="*/ 5678975 h 6858000"/>
              <a:gd name="connsiteX326" fmla="*/ 4987918 w 7467600"/>
              <a:gd name="connsiteY326" fmla="*/ 5838701 h 6858000"/>
              <a:gd name="connsiteX327" fmla="*/ 4317146 w 7467600"/>
              <a:gd name="connsiteY327" fmla="*/ 6587716 h 6858000"/>
              <a:gd name="connsiteX328" fmla="*/ 4171627 w 7467600"/>
              <a:gd name="connsiteY328" fmla="*/ 6858000 h 6858000"/>
              <a:gd name="connsiteX329" fmla="*/ 4081585 w 7467600"/>
              <a:gd name="connsiteY329" fmla="*/ 6858000 h 6858000"/>
              <a:gd name="connsiteX330" fmla="*/ 4238603 w 7467600"/>
              <a:gd name="connsiteY330" fmla="*/ 6559341 h 6858000"/>
              <a:gd name="connsiteX331" fmla="*/ 4778333 w 7467600"/>
              <a:gd name="connsiteY331" fmla="*/ 5873626 h 6858000"/>
              <a:gd name="connsiteX332" fmla="*/ 5414185 w 7467600"/>
              <a:gd name="connsiteY332" fmla="*/ 5573882 h 6858000"/>
              <a:gd name="connsiteX333" fmla="*/ 5959648 w 7467600"/>
              <a:gd name="connsiteY333" fmla="*/ 4760797 h 6858000"/>
              <a:gd name="connsiteX334" fmla="*/ 5355019 w 7467600"/>
              <a:gd name="connsiteY334" fmla="*/ 4734672 h 6858000"/>
              <a:gd name="connsiteX335" fmla="*/ 5083565 w 7467600"/>
              <a:gd name="connsiteY335" fmla="*/ 5179121 h 6858000"/>
              <a:gd name="connsiteX336" fmla="*/ 4713577 w 7467600"/>
              <a:gd name="connsiteY336" fmla="*/ 5616803 h 6858000"/>
              <a:gd name="connsiteX337" fmla="*/ 3989559 w 7467600"/>
              <a:gd name="connsiteY337" fmla="*/ 6145945 h 6858000"/>
              <a:gd name="connsiteX338" fmla="*/ 3939824 w 7467600"/>
              <a:gd name="connsiteY338" fmla="*/ 6066900 h 6858000"/>
              <a:gd name="connsiteX339" fmla="*/ 4584537 w 7467600"/>
              <a:gd name="connsiteY339" fmla="*/ 5324826 h 6858000"/>
              <a:gd name="connsiteX340" fmla="*/ 5037105 w 7467600"/>
              <a:gd name="connsiteY340" fmla="*/ 5088765 h 6858000"/>
              <a:gd name="connsiteX341" fmla="*/ 5039930 w 7467600"/>
              <a:gd name="connsiteY341" fmla="*/ 5089585 h 6858000"/>
              <a:gd name="connsiteX342" fmla="*/ 5263764 w 7467600"/>
              <a:gd name="connsiteY342" fmla="*/ 4735525 h 6858000"/>
              <a:gd name="connsiteX343" fmla="*/ 4086300 w 7467600"/>
              <a:gd name="connsiteY343" fmla="*/ 4884599 h 6858000"/>
              <a:gd name="connsiteX344" fmla="*/ 4085485 w 7467600"/>
              <a:gd name="connsiteY344" fmla="*/ 4899070 h 6858000"/>
              <a:gd name="connsiteX345" fmla="*/ 3871915 w 7467600"/>
              <a:gd name="connsiteY345" fmla="*/ 5253645 h 6858000"/>
              <a:gd name="connsiteX346" fmla="*/ 3799374 w 7467600"/>
              <a:gd name="connsiteY346" fmla="*/ 5466127 h 6858000"/>
              <a:gd name="connsiteX347" fmla="*/ 3498850 w 7467600"/>
              <a:gd name="connsiteY347" fmla="*/ 6661888 h 6858000"/>
              <a:gd name="connsiteX348" fmla="*/ 3399216 w 7467600"/>
              <a:gd name="connsiteY348" fmla="*/ 6858000 h 6858000"/>
              <a:gd name="connsiteX349" fmla="*/ 3303688 w 7467600"/>
              <a:gd name="connsiteY349" fmla="*/ 6858000 h 6858000"/>
              <a:gd name="connsiteX350" fmla="*/ 3391774 w 7467600"/>
              <a:gd name="connsiteY350" fmla="*/ 6697181 h 6858000"/>
              <a:gd name="connsiteX351" fmla="*/ 3735540 w 7467600"/>
              <a:gd name="connsiteY351" fmla="*/ 5546923 h 6858000"/>
              <a:gd name="connsiteX352" fmla="*/ 3729438 w 7467600"/>
              <a:gd name="connsiteY352" fmla="*/ 5569058 h 6858000"/>
              <a:gd name="connsiteX353" fmla="*/ 3707782 w 7467600"/>
              <a:gd name="connsiteY353" fmla="*/ 5644908 h 6858000"/>
              <a:gd name="connsiteX354" fmla="*/ 3583827 w 7467600"/>
              <a:gd name="connsiteY354" fmla="*/ 6039215 h 6858000"/>
              <a:gd name="connsiteX355" fmla="*/ 3547861 w 7467600"/>
              <a:gd name="connsiteY355" fmla="*/ 6129609 h 6858000"/>
              <a:gd name="connsiteX356" fmla="*/ 3490905 w 7467600"/>
              <a:gd name="connsiteY356" fmla="*/ 6277660 h 6858000"/>
              <a:gd name="connsiteX357" fmla="*/ 3455859 w 7467600"/>
              <a:gd name="connsiteY357" fmla="*/ 6391301 h 6858000"/>
              <a:gd name="connsiteX358" fmla="*/ 3429112 w 7467600"/>
              <a:gd name="connsiteY358" fmla="*/ 6479469 h 6858000"/>
              <a:gd name="connsiteX359" fmla="*/ 3304862 w 7467600"/>
              <a:gd name="connsiteY359" fmla="*/ 6796476 h 6858000"/>
              <a:gd name="connsiteX360" fmla="*/ 3276071 w 7467600"/>
              <a:gd name="connsiteY360" fmla="*/ 6858000 h 6858000"/>
              <a:gd name="connsiteX361" fmla="*/ 3240805 w 7467600"/>
              <a:gd name="connsiteY361" fmla="*/ 6858000 h 6858000"/>
              <a:gd name="connsiteX362" fmla="*/ 3275917 w 7467600"/>
              <a:gd name="connsiteY362" fmla="*/ 6783192 h 6858000"/>
              <a:gd name="connsiteX363" fmla="*/ 3399358 w 7467600"/>
              <a:gd name="connsiteY363" fmla="*/ 6469011 h 6858000"/>
              <a:gd name="connsiteX364" fmla="*/ 3425650 w 7467600"/>
              <a:gd name="connsiteY364" fmla="*/ 6381333 h 6858000"/>
              <a:gd name="connsiteX365" fmla="*/ 3460661 w 7467600"/>
              <a:gd name="connsiteY365" fmla="*/ 6266763 h 6858000"/>
              <a:gd name="connsiteX366" fmla="*/ 3518021 w 7467600"/>
              <a:gd name="connsiteY366" fmla="*/ 6117298 h 6858000"/>
              <a:gd name="connsiteX367" fmla="*/ 3554035 w 7467600"/>
              <a:gd name="connsiteY367" fmla="*/ 6027832 h 6858000"/>
              <a:gd name="connsiteX368" fmla="*/ 3677174 w 7467600"/>
              <a:gd name="connsiteY368" fmla="*/ 5636351 h 6858000"/>
              <a:gd name="connsiteX369" fmla="*/ 3698819 w 7467600"/>
              <a:gd name="connsiteY369" fmla="*/ 5560503 h 6858000"/>
              <a:gd name="connsiteX370" fmla="*/ 3702094 w 7467600"/>
              <a:gd name="connsiteY370" fmla="*/ 5549194 h 6858000"/>
              <a:gd name="connsiteX371" fmla="*/ 3398355 w 7467600"/>
              <a:gd name="connsiteY371" fmla="*/ 6094603 h 6858000"/>
              <a:gd name="connsiteX372" fmla="*/ 3193941 w 7467600"/>
              <a:gd name="connsiteY372" fmla="*/ 6798775 h 6858000"/>
              <a:gd name="connsiteX373" fmla="*/ 3184140 w 7467600"/>
              <a:gd name="connsiteY373" fmla="*/ 6858000 h 6858000"/>
              <a:gd name="connsiteX374" fmla="*/ 3099978 w 7467600"/>
              <a:gd name="connsiteY374" fmla="*/ 6858000 h 6858000"/>
              <a:gd name="connsiteX375" fmla="*/ 3101556 w 7467600"/>
              <a:gd name="connsiteY375" fmla="*/ 6843337 h 6858000"/>
              <a:gd name="connsiteX376" fmla="*/ 3370162 w 7467600"/>
              <a:gd name="connsiteY376" fmla="*/ 5785550 h 6858000"/>
              <a:gd name="connsiteX377" fmla="*/ 3746477 w 7467600"/>
              <a:gd name="connsiteY377" fmla="*/ 5377889 h 6858000"/>
              <a:gd name="connsiteX378" fmla="*/ 3863399 w 7467600"/>
              <a:gd name="connsiteY378" fmla="*/ 5087257 h 6858000"/>
              <a:gd name="connsiteX379" fmla="*/ 3968712 w 7467600"/>
              <a:gd name="connsiteY379" fmla="*/ 4913989 h 6858000"/>
              <a:gd name="connsiteX380" fmla="*/ 2792390 w 7467600"/>
              <a:gd name="connsiteY380" fmla="*/ 5382974 h 6858000"/>
              <a:gd name="connsiteX381" fmla="*/ 2714982 w 7467600"/>
              <a:gd name="connsiteY381" fmla="*/ 5427051 h 6858000"/>
              <a:gd name="connsiteX382" fmla="*/ 2813361 w 7467600"/>
              <a:gd name="connsiteY382" fmla="*/ 6023912 h 6858000"/>
              <a:gd name="connsiteX383" fmla="*/ 2688430 w 7467600"/>
              <a:gd name="connsiteY383" fmla="*/ 6801564 h 6858000"/>
              <a:gd name="connsiteX384" fmla="*/ 2629626 w 7467600"/>
              <a:gd name="connsiteY384" fmla="*/ 6763394 h 6858000"/>
              <a:gd name="connsiteX385" fmla="*/ 2565328 w 7467600"/>
              <a:gd name="connsiteY385" fmla="*/ 5516399 h 6858000"/>
              <a:gd name="connsiteX386" fmla="*/ 1922999 w 7467600"/>
              <a:gd name="connsiteY386" fmla="*/ 5980343 h 6858000"/>
              <a:gd name="connsiteX387" fmla="*/ 1950261 w 7467600"/>
              <a:gd name="connsiteY387" fmla="*/ 6405858 h 6858000"/>
              <a:gd name="connsiteX388" fmla="*/ 2365554 w 7467600"/>
              <a:gd name="connsiteY388" fmla="*/ 6759107 h 6858000"/>
              <a:gd name="connsiteX389" fmla="*/ 2424142 w 7467600"/>
              <a:gd name="connsiteY389" fmla="*/ 6858000 h 6858000"/>
              <a:gd name="connsiteX390" fmla="*/ 2395994 w 7467600"/>
              <a:gd name="connsiteY390" fmla="*/ 6858000 h 6858000"/>
              <a:gd name="connsiteX391" fmla="*/ 2392863 w 7467600"/>
              <a:gd name="connsiteY391" fmla="*/ 6852964 h 6858000"/>
              <a:gd name="connsiteX392" fmla="*/ 2017589 w 7467600"/>
              <a:gd name="connsiteY392" fmla="*/ 6493982 h 6858000"/>
              <a:gd name="connsiteX393" fmla="*/ 2147336 w 7467600"/>
              <a:gd name="connsiteY393" fmla="*/ 6594052 h 6858000"/>
              <a:gd name="connsiteX394" fmla="*/ 2207047 w 7467600"/>
              <a:gd name="connsiteY394" fmla="*/ 6654540 h 6858000"/>
              <a:gd name="connsiteX395" fmla="*/ 2299106 w 7467600"/>
              <a:gd name="connsiteY395" fmla="*/ 6778931 h 6858000"/>
              <a:gd name="connsiteX396" fmla="*/ 2314430 w 7467600"/>
              <a:gd name="connsiteY396" fmla="*/ 6801144 h 6858000"/>
              <a:gd name="connsiteX397" fmla="*/ 2352406 w 7467600"/>
              <a:gd name="connsiteY397" fmla="*/ 6858000 h 6858000"/>
              <a:gd name="connsiteX398" fmla="*/ 2314492 w 7467600"/>
              <a:gd name="connsiteY398" fmla="*/ 6858000 h 6858000"/>
              <a:gd name="connsiteX399" fmla="*/ 2288095 w 7467600"/>
              <a:gd name="connsiteY399" fmla="*/ 6818030 h 6858000"/>
              <a:gd name="connsiteX400" fmla="*/ 2272768 w 7467600"/>
              <a:gd name="connsiteY400" fmla="*/ 6795822 h 6858000"/>
              <a:gd name="connsiteX401" fmla="*/ 2182715 w 7467600"/>
              <a:gd name="connsiteY401" fmla="*/ 6675071 h 6858000"/>
              <a:gd name="connsiteX402" fmla="*/ 2032061 w 7467600"/>
              <a:gd name="connsiteY402" fmla="*/ 6541380 h 6858000"/>
              <a:gd name="connsiteX403" fmla="*/ 2257220 w 7467600"/>
              <a:gd name="connsiteY403" fmla="*/ 6826257 h 6858000"/>
              <a:gd name="connsiteX404" fmla="*/ 2281324 w 7467600"/>
              <a:gd name="connsiteY404" fmla="*/ 6858000 h 6858000"/>
              <a:gd name="connsiteX405" fmla="*/ 2242860 w 7467600"/>
              <a:gd name="connsiteY405" fmla="*/ 6858000 h 6858000"/>
              <a:gd name="connsiteX406" fmla="*/ 2232818 w 7467600"/>
              <a:gd name="connsiteY406" fmla="*/ 6844926 h 6858000"/>
              <a:gd name="connsiteX407" fmla="*/ 1990172 w 7467600"/>
              <a:gd name="connsiteY407" fmla="*/ 6542121 h 6858000"/>
              <a:gd name="connsiteX408" fmla="*/ 2124090 w 7467600"/>
              <a:gd name="connsiteY408" fmla="*/ 6761017 h 6858000"/>
              <a:gd name="connsiteX409" fmla="*/ 2200380 w 7467600"/>
              <a:gd name="connsiteY409" fmla="*/ 6858000 h 6858000"/>
              <a:gd name="connsiteX410" fmla="*/ 2147507 w 7467600"/>
              <a:gd name="connsiteY410" fmla="*/ 6858000 h 6858000"/>
              <a:gd name="connsiteX411" fmla="*/ 2070668 w 7467600"/>
              <a:gd name="connsiteY411" fmla="*/ 6761520 h 6858000"/>
              <a:gd name="connsiteX412" fmla="*/ 1975142 w 7467600"/>
              <a:gd name="connsiteY412" fmla="*/ 6585570 h 6858000"/>
              <a:gd name="connsiteX413" fmla="*/ 2050035 w 7467600"/>
              <a:gd name="connsiteY413" fmla="*/ 6813345 h 6858000"/>
              <a:gd name="connsiteX414" fmla="*/ 2063025 w 7467600"/>
              <a:gd name="connsiteY414" fmla="*/ 6858000 h 6858000"/>
              <a:gd name="connsiteX415" fmla="*/ 2021675 w 7467600"/>
              <a:gd name="connsiteY415" fmla="*/ 6858000 h 6858000"/>
              <a:gd name="connsiteX416" fmla="*/ 2019308 w 7467600"/>
              <a:gd name="connsiteY416" fmla="*/ 6847118 h 6858000"/>
              <a:gd name="connsiteX417" fmla="*/ 1938835 w 7467600"/>
              <a:gd name="connsiteY417" fmla="*/ 6551160 h 6858000"/>
              <a:gd name="connsiteX418" fmla="*/ 1953230 w 7467600"/>
              <a:gd name="connsiteY418" fmla="*/ 6759699 h 6858000"/>
              <a:gd name="connsiteX419" fmla="*/ 1956763 w 7467600"/>
              <a:gd name="connsiteY419" fmla="*/ 6778191 h 6858000"/>
              <a:gd name="connsiteX420" fmla="*/ 1967925 w 7467600"/>
              <a:gd name="connsiteY420" fmla="*/ 6858000 h 6858000"/>
              <a:gd name="connsiteX421" fmla="*/ 1936622 w 7467600"/>
              <a:gd name="connsiteY421" fmla="*/ 6858000 h 6858000"/>
              <a:gd name="connsiteX422" fmla="*/ 1926261 w 7467600"/>
              <a:gd name="connsiteY422" fmla="*/ 6784064 h 6858000"/>
              <a:gd name="connsiteX423" fmla="*/ 1922724 w 7467600"/>
              <a:gd name="connsiteY423" fmla="*/ 6765577 h 6858000"/>
              <a:gd name="connsiteX424" fmla="*/ 1904650 w 7467600"/>
              <a:gd name="connsiteY424" fmla="*/ 6639616 h 6858000"/>
              <a:gd name="connsiteX425" fmla="*/ 1885273 w 7467600"/>
              <a:gd name="connsiteY425" fmla="*/ 6858000 h 6858000"/>
              <a:gd name="connsiteX426" fmla="*/ 1854363 w 7467600"/>
              <a:gd name="connsiteY426" fmla="*/ 6858000 h 6858000"/>
              <a:gd name="connsiteX427" fmla="*/ 1880391 w 7467600"/>
              <a:gd name="connsiteY427" fmla="*/ 6603796 h 6858000"/>
              <a:gd name="connsiteX428" fmla="*/ 1818273 w 7467600"/>
              <a:gd name="connsiteY428" fmla="*/ 6715729 h 6858000"/>
              <a:gd name="connsiteX429" fmla="*/ 1794691 w 7467600"/>
              <a:gd name="connsiteY429" fmla="*/ 6843239 h 6858000"/>
              <a:gd name="connsiteX430" fmla="*/ 1794914 w 7467600"/>
              <a:gd name="connsiteY430" fmla="*/ 6858000 h 6858000"/>
              <a:gd name="connsiteX431" fmla="*/ 1746128 w 7467600"/>
              <a:gd name="connsiteY431" fmla="*/ 6858000 h 6858000"/>
              <a:gd name="connsiteX432" fmla="*/ 1753934 w 7467600"/>
              <a:gd name="connsiteY432" fmla="*/ 6724796 h 6858000"/>
              <a:gd name="connsiteX433" fmla="*/ 1792053 w 7467600"/>
              <a:gd name="connsiteY433" fmla="*/ 6572396 h 6858000"/>
              <a:gd name="connsiteX434" fmla="*/ 1862248 w 7467600"/>
              <a:gd name="connsiteY434" fmla="*/ 6266397 h 6858000"/>
              <a:gd name="connsiteX435" fmla="*/ 1862250 w 7467600"/>
              <a:gd name="connsiteY435" fmla="*/ 6033531 h 6858000"/>
              <a:gd name="connsiteX436" fmla="*/ 1211999 w 7467600"/>
              <a:gd name="connsiteY436" fmla="*/ 6683610 h 6858000"/>
              <a:gd name="connsiteX437" fmla="*/ 1213266 w 7467600"/>
              <a:gd name="connsiteY437" fmla="*/ 6691947 h 6858000"/>
              <a:gd name="connsiteX438" fmla="*/ 1203370 w 7467600"/>
              <a:gd name="connsiteY438" fmla="*/ 6850676 h 6858000"/>
              <a:gd name="connsiteX439" fmla="*/ 1203671 w 7467600"/>
              <a:gd name="connsiteY439" fmla="*/ 6858000 h 6858000"/>
              <a:gd name="connsiteX440" fmla="*/ 1143180 w 7467600"/>
              <a:gd name="connsiteY440" fmla="*/ 6858000 h 6858000"/>
              <a:gd name="connsiteX441" fmla="*/ 1142176 w 7467600"/>
              <a:gd name="connsiteY441" fmla="*/ 6766045 h 6858000"/>
              <a:gd name="connsiteX442" fmla="*/ 1067484 w 7467600"/>
              <a:gd name="connsiteY442" fmla="*/ 6858000 h 6858000"/>
              <a:gd name="connsiteX443" fmla="*/ 953928 w 7467600"/>
              <a:gd name="connsiteY443" fmla="*/ 6858000 h 6858000"/>
              <a:gd name="connsiteX444" fmla="*/ 959715 w 7467600"/>
              <a:gd name="connsiteY444" fmla="*/ 6850185 h 6858000"/>
              <a:gd name="connsiteX445" fmla="*/ 1483788 w 7467600"/>
              <a:gd name="connsiteY445" fmla="*/ 6259174 h 6858000"/>
              <a:gd name="connsiteX446" fmla="*/ 1100671 w 7467600"/>
              <a:gd name="connsiteY446" fmla="*/ 6252137 h 6858000"/>
              <a:gd name="connsiteX447" fmla="*/ 1090144 w 7467600"/>
              <a:gd name="connsiteY447" fmla="*/ 6256748 h 6858000"/>
              <a:gd name="connsiteX448" fmla="*/ 1095872 w 7467600"/>
              <a:gd name="connsiteY448" fmla="*/ 6271892 h 6858000"/>
              <a:gd name="connsiteX449" fmla="*/ 262785 w 7467600"/>
              <a:gd name="connsiteY449" fmla="*/ 6845450 h 6858000"/>
              <a:gd name="connsiteX450" fmla="*/ 209968 w 7467600"/>
              <a:gd name="connsiteY450" fmla="*/ 6770713 h 6858000"/>
              <a:gd name="connsiteX451" fmla="*/ 873460 w 7467600"/>
              <a:gd name="connsiteY451" fmla="*/ 6253768 h 6858000"/>
              <a:gd name="connsiteX452" fmla="*/ 192686 w 7467600"/>
              <a:gd name="connsiteY452" fmla="*/ 5849257 h 6858000"/>
              <a:gd name="connsiteX453" fmla="*/ 4696 w 7467600"/>
              <a:gd name="connsiteY453" fmla="*/ 5697668 h 6858000"/>
              <a:gd name="connsiteX454" fmla="*/ 0 w 7467600"/>
              <a:gd name="connsiteY454" fmla="*/ 5689984 h 6858000"/>
              <a:gd name="connsiteX455" fmla="*/ 0 w 7467600"/>
              <a:gd name="connsiteY455" fmla="*/ 5513472 h 6858000"/>
              <a:gd name="connsiteX456" fmla="*/ 174101 w 7467600"/>
              <a:gd name="connsiteY456" fmla="*/ 5620277 h 6858000"/>
              <a:gd name="connsiteX457" fmla="*/ 891800 w 7467600"/>
              <a:gd name="connsiteY457" fmla="*/ 6036935 h 6858000"/>
              <a:gd name="connsiteX458" fmla="*/ 1072219 w 7467600"/>
              <a:gd name="connsiteY458" fmla="*/ 6169443 h 6858000"/>
              <a:gd name="connsiteX459" fmla="*/ 1074117 w 7467600"/>
              <a:gd name="connsiteY459" fmla="*/ 6170301 h 6858000"/>
              <a:gd name="connsiteX460" fmla="*/ 1083114 w 7467600"/>
              <a:gd name="connsiteY460" fmla="*/ 6174131 h 6858000"/>
              <a:gd name="connsiteX461" fmla="*/ 1543010 w 7467600"/>
              <a:gd name="connsiteY461" fmla="*/ 6191140 h 6858000"/>
              <a:gd name="connsiteX462" fmla="*/ 1551080 w 7467600"/>
              <a:gd name="connsiteY462" fmla="*/ 6195006 h 6858000"/>
              <a:gd name="connsiteX463" fmla="*/ 2345443 w 7467600"/>
              <a:gd name="connsiteY463" fmla="*/ 5549882 h 6858000"/>
              <a:gd name="connsiteX464" fmla="*/ 1721499 w 7467600"/>
              <a:gd name="connsiteY464" fmla="*/ 5599969 h 6858000"/>
              <a:gd name="connsiteX465" fmla="*/ 767716 w 7467600"/>
              <a:gd name="connsiteY465" fmla="*/ 5472768 h 6858000"/>
              <a:gd name="connsiteX466" fmla="*/ 722147 w 7467600"/>
              <a:gd name="connsiteY466" fmla="*/ 5393091 h 6858000"/>
              <a:gd name="connsiteX467" fmla="*/ 1485552 w 7467600"/>
              <a:gd name="connsiteY467" fmla="*/ 5313202 h 6858000"/>
              <a:gd name="connsiteX468" fmla="*/ 2143004 w 7467600"/>
              <a:gd name="connsiteY468" fmla="*/ 5402420 h 6858000"/>
              <a:gd name="connsiteX469" fmla="*/ 1933391 w 7467600"/>
              <a:gd name="connsiteY469" fmla="*/ 5156971 h 6858000"/>
              <a:gd name="connsiteX470" fmla="*/ 1827118 w 7467600"/>
              <a:gd name="connsiteY470" fmla="*/ 4968410 h 6858000"/>
              <a:gd name="connsiteX471" fmla="*/ 1837349 w 7467600"/>
              <a:gd name="connsiteY471" fmla="*/ 4956357 h 6858000"/>
              <a:gd name="connsiteX472" fmla="*/ 2162835 w 7467600"/>
              <a:gd name="connsiteY472" fmla="*/ 5187853 h 6858000"/>
              <a:gd name="connsiteX473" fmla="*/ 2257167 w 7467600"/>
              <a:gd name="connsiteY473" fmla="*/ 5462123 h 6858000"/>
              <a:gd name="connsiteX474" fmla="*/ 2261598 w 7467600"/>
              <a:gd name="connsiteY474" fmla="*/ 5467998 h 6858000"/>
              <a:gd name="connsiteX475" fmla="*/ 2437177 w 7467600"/>
              <a:gd name="connsiteY475" fmla="*/ 5479608 h 6858000"/>
              <a:gd name="connsiteX476" fmla="*/ 2445247 w 7467600"/>
              <a:gd name="connsiteY476" fmla="*/ 5483476 h 6858000"/>
              <a:gd name="connsiteX477" fmla="*/ 2743626 w 7467600"/>
              <a:gd name="connsiteY477" fmla="*/ 5304819 h 6858000"/>
              <a:gd name="connsiteX478" fmla="*/ 3048102 w 7467600"/>
              <a:gd name="connsiteY478" fmla="*/ 5150595 h 6858000"/>
              <a:gd name="connsiteX479" fmla="*/ 1799414 w 7467600"/>
              <a:gd name="connsiteY479" fmla="*/ 4694732 h 6858000"/>
              <a:gd name="connsiteX480" fmla="*/ 1771735 w 7467600"/>
              <a:gd name="connsiteY480" fmla="*/ 4619929 h 6858000"/>
              <a:gd name="connsiteX481" fmla="*/ 3104273 w 7467600"/>
              <a:gd name="connsiteY481" fmla="*/ 5076159 h 6858000"/>
              <a:gd name="connsiteX482" fmla="*/ 3113245 w 7467600"/>
              <a:gd name="connsiteY482" fmla="*/ 5090705 h 6858000"/>
              <a:gd name="connsiteX483" fmla="*/ 3126294 w 7467600"/>
              <a:gd name="connsiteY483" fmla="*/ 5114400 h 6858000"/>
              <a:gd name="connsiteX484" fmla="*/ 3937433 w 7467600"/>
              <a:gd name="connsiteY484" fmla="*/ 4830473 h 6858000"/>
              <a:gd name="connsiteX485" fmla="*/ 3590475 w 7467600"/>
              <a:gd name="connsiteY485" fmla="*/ 4597974 h 6858000"/>
              <a:gd name="connsiteX486" fmla="*/ 3100264 w 7467600"/>
              <a:gd name="connsiteY486" fmla="*/ 4579845 h 6858000"/>
              <a:gd name="connsiteX487" fmla="*/ 2183576 w 7467600"/>
              <a:gd name="connsiteY487" fmla="*/ 4227150 h 6858000"/>
              <a:gd name="connsiteX488" fmla="*/ 2151029 w 7467600"/>
              <a:gd name="connsiteY488" fmla="*/ 4146947 h 6858000"/>
              <a:gd name="connsiteX489" fmla="*/ 3563434 w 7467600"/>
              <a:gd name="connsiteY489" fmla="*/ 4469115 h 6858000"/>
              <a:gd name="connsiteX490" fmla="*/ 3177952 w 7467600"/>
              <a:gd name="connsiteY490" fmla="*/ 3657386 h 6858000"/>
              <a:gd name="connsiteX491" fmla="*/ 3189263 w 7467600"/>
              <a:gd name="connsiteY491" fmla="*/ 3625726 h 6858000"/>
              <a:gd name="connsiteX492" fmla="*/ 3560912 w 7467600"/>
              <a:gd name="connsiteY492" fmla="*/ 4079863 h 6858000"/>
              <a:gd name="connsiteX493" fmla="*/ 3626636 w 7467600"/>
              <a:gd name="connsiteY493" fmla="*/ 4512230 h 6858000"/>
              <a:gd name="connsiteX494" fmla="*/ 3653088 w 7467600"/>
              <a:gd name="connsiteY494" fmla="*/ 4521417 h 6858000"/>
              <a:gd name="connsiteX495" fmla="*/ 3988128 w 7467600"/>
              <a:gd name="connsiteY495" fmla="*/ 4817267 h 6858000"/>
              <a:gd name="connsiteX496" fmla="*/ 4830582 w 7467600"/>
              <a:gd name="connsiteY496" fmla="*/ 4676000 h 6858000"/>
              <a:gd name="connsiteX497" fmla="*/ 4830100 w 7467600"/>
              <a:gd name="connsiteY497" fmla="*/ 4675554 h 6858000"/>
              <a:gd name="connsiteX498" fmla="*/ 4036318 w 7467600"/>
              <a:gd name="connsiteY498" fmla="*/ 4147013 h 6858000"/>
              <a:gd name="connsiteX499" fmla="*/ 3432098 w 7467600"/>
              <a:gd name="connsiteY499" fmla="*/ 3537312 h 6858000"/>
              <a:gd name="connsiteX500" fmla="*/ 3446761 w 7467600"/>
              <a:gd name="connsiteY500" fmla="*/ 3461278 h 6858000"/>
              <a:gd name="connsiteX501" fmla="*/ 4419733 w 7467600"/>
              <a:gd name="connsiteY501" fmla="*/ 3963555 h 6858000"/>
              <a:gd name="connsiteX502" fmla="*/ 4781371 w 7467600"/>
              <a:gd name="connsiteY502" fmla="*/ 4458604 h 6858000"/>
              <a:gd name="connsiteX503" fmla="*/ 4780440 w 7467600"/>
              <a:gd name="connsiteY503" fmla="*/ 4470290 h 6858000"/>
              <a:gd name="connsiteX504" fmla="*/ 4898954 w 7467600"/>
              <a:gd name="connsiteY504" fmla="*/ 4662092 h 6858000"/>
              <a:gd name="connsiteX505" fmla="*/ 4900699 w 7467600"/>
              <a:gd name="connsiteY505" fmla="*/ 4670867 h 6858000"/>
              <a:gd name="connsiteX506" fmla="*/ 5714511 w 7467600"/>
              <a:gd name="connsiteY506" fmla="*/ 4663483 h 6858000"/>
              <a:gd name="connsiteX507" fmla="*/ 5464793 w 7467600"/>
              <a:gd name="connsiteY507" fmla="*/ 4393556 h 6858000"/>
              <a:gd name="connsiteX508" fmla="*/ 5461897 w 7467600"/>
              <a:gd name="connsiteY508" fmla="*/ 4390879 h 6858000"/>
              <a:gd name="connsiteX509" fmla="*/ 4294126 w 7467600"/>
              <a:gd name="connsiteY509" fmla="*/ 3303048 h 6858000"/>
              <a:gd name="connsiteX510" fmla="*/ 4305321 w 7467600"/>
              <a:gd name="connsiteY510" fmla="*/ 3256953 h 6858000"/>
              <a:gd name="connsiteX511" fmla="*/ 4949299 w 7467600"/>
              <a:gd name="connsiteY511" fmla="*/ 3766336 h 6858000"/>
              <a:gd name="connsiteX512" fmla="*/ 5291452 w 7467600"/>
              <a:gd name="connsiteY512" fmla="*/ 4076801 h 6858000"/>
              <a:gd name="connsiteX513" fmla="*/ 5434998 w 7467600"/>
              <a:gd name="connsiteY513" fmla="*/ 4254100 h 6858000"/>
              <a:gd name="connsiteX514" fmla="*/ 5351015 w 7467600"/>
              <a:gd name="connsiteY514" fmla="*/ 3760989 h 6858000"/>
              <a:gd name="connsiteX515" fmla="*/ 5413780 w 7467600"/>
              <a:gd name="connsiteY515" fmla="*/ 2966265 h 6858000"/>
              <a:gd name="connsiteX516" fmla="*/ 5425627 w 7467600"/>
              <a:gd name="connsiteY516" fmla="*/ 2954192 h 6858000"/>
              <a:gd name="connsiteX517" fmla="*/ 6604735 w 7467600"/>
              <a:gd name="connsiteY517" fmla="*/ 2041381 h 6858000"/>
              <a:gd name="connsiteX518" fmla="*/ 7204487 w 7467600"/>
              <a:gd name="connsiteY518" fmla="*/ 2742112 h 6858000"/>
              <a:gd name="connsiteX519" fmla="*/ 7131592 w 7467600"/>
              <a:gd name="connsiteY519" fmla="*/ 2672096 h 6858000"/>
              <a:gd name="connsiteX520" fmla="*/ 6996344 w 7467600"/>
              <a:gd name="connsiteY520" fmla="*/ 2518310 h 6858000"/>
              <a:gd name="connsiteX521" fmla="*/ 6735495 w 7467600"/>
              <a:gd name="connsiteY521" fmla="*/ 2196890 h 6858000"/>
              <a:gd name="connsiteX522" fmla="*/ 6721901 w 7467600"/>
              <a:gd name="connsiteY522" fmla="*/ 2179274 h 6858000"/>
              <a:gd name="connsiteX523" fmla="*/ 6604735 w 7467600"/>
              <a:gd name="connsiteY523" fmla="*/ 2041381 h 6858000"/>
              <a:gd name="connsiteX524" fmla="*/ 6591670 w 7467600"/>
              <a:gd name="connsiteY524" fmla="*/ 1988277 h 6858000"/>
              <a:gd name="connsiteX525" fmla="*/ 6747349 w 7467600"/>
              <a:gd name="connsiteY525" fmla="*/ 2160069 h 6858000"/>
              <a:gd name="connsiteX526" fmla="*/ 6760943 w 7467600"/>
              <a:gd name="connsiteY526" fmla="*/ 2177686 h 6858000"/>
              <a:gd name="connsiteX527" fmla="*/ 7021065 w 7467600"/>
              <a:gd name="connsiteY527" fmla="*/ 2498102 h 6858000"/>
              <a:gd name="connsiteX528" fmla="*/ 7155223 w 7467600"/>
              <a:gd name="connsiteY528" fmla="*/ 2650386 h 6858000"/>
              <a:gd name="connsiteX529" fmla="*/ 7203167 w 7467600"/>
              <a:gd name="connsiteY529" fmla="*/ 2697288 h 6858000"/>
              <a:gd name="connsiteX530" fmla="*/ 6937703 w 7467600"/>
              <a:gd name="connsiteY530" fmla="*/ 2321981 h 6858000"/>
              <a:gd name="connsiteX531" fmla="*/ 6591670 w 7467600"/>
              <a:gd name="connsiteY531" fmla="*/ 1988277 h 6858000"/>
              <a:gd name="connsiteX532" fmla="*/ 5798671 w 7467600"/>
              <a:gd name="connsiteY532" fmla="*/ 1981601 h 6858000"/>
              <a:gd name="connsiteX533" fmla="*/ 5754709 w 7467600"/>
              <a:gd name="connsiteY533" fmla="*/ 2071454 h 6858000"/>
              <a:gd name="connsiteX534" fmla="*/ 5763044 w 7467600"/>
              <a:gd name="connsiteY534" fmla="*/ 2842206 h 6858000"/>
              <a:gd name="connsiteX535" fmla="*/ 5764974 w 7467600"/>
              <a:gd name="connsiteY535" fmla="*/ 2799609 h 6858000"/>
              <a:gd name="connsiteX536" fmla="*/ 5767665 w 7467600"/>
              <a:gd name="connsiteY536" fmla="*/ 2666409 h 6858000"/>
              <a:gd name="connsiteX537" fmla="*/ 5763055 w 7467600"/>
              <a:gd name="connsiteY537" fmla="*/ 2579705 h 6858000"/>
              <a:gd name="connsiteX538" fmla="*/ 5758079 w 7467600"/>
              <a:gd name="connsiteY538" fmla="*/ 2492508 h 6858000"/>
              <a:gd name="connsiteX539" fmla="*/ 5779325 w 7467600"/>
              <a:gd name="connsiteY539" fmla="*/ 2197069 h 6858000"/>
              <a:gd name="connsiteX540" fmla="*/ 5798671 w 7467600"/>
              <a:gd name="connsiteY540" fmla="*/ 1981601 h 6858000"/>
              <a:gd name="connsiteX541" fmla="*/ 5829202 w 7467600"/>
              <a:gd name="connsiteY541" fmla="*/ 1971679 h 6858000"/>
              <a:gd name="connsiteX542" fmla="*/ 5809558 w 7467600"/>
              <a:gd name="connsiteY542" fmla="*/ 2198043 h 6858000"/>
              <a:gd name="connsiteX543" fmla="*/ 5788653 w 7467600"/>
              <a:gd name="connsiteY543" fmla="*/ 2489430 h 6858000"/>
              <a:gd name="connsiteX544" fmla="*/ 5793439 w 7467600"/>
              <a:gd name="connsiteY544" fmla="*/ 2575235 h 6858000"/>
              <a:gd name="connsiteX545" fmla="*/ 5796837 w 7467600"/>
              <a:gd name="connsiteY545" fmla="*/ 2637633 h 6858000"/>
              <a:gd name="connsiteX546" fmla="*/ 5818614 w 7467600"/>
              <a:gd name="connsiteY546" fmla="*/ 2473055 h 6858000"/>
              <a:gd name="connsiteX547" fmla="*/ 5829202 w 7467600"/>
              <a:gd name="connsiteY547" fmla="*/ 1971679 h 6858000"/>
              <a:gd name="connsiteX548" fmla="*/ 5911389 w 7467600"/>
              <a:gd name="connsiteY548" fmla="*/ 1898371 h 6858000"/>
              <a:gd name="connsiteX549" fmla="*/ 6237627 w 7467600"/>
              <a:gd name="connsiteY549" fmla="*/ 2231921 h 6858000"/>
              <a:gd name="connsiteX550" fmla="*/ 5911389 w 7467600"/>
              <a:gd name="connsiteY550" fmla="*/ 1898371 h 6858000"/>
              <a:gd name="connsiteX551" fmla="*/ 6944437 w 7467600"/>
              <a:gd name="connsiteY551" fmla="*/ 1575402 h 6858000"/>
              <a:gd name="connsiteX552" fmla="*/ 6304730 w 7467600"/>
              <a:gd name="connsiteY552" fmla="*/ 1766654 h 6858000"/>
              <a:gd name="connsiteX553" fmla="*/ 6944437 w 7467600"/>
              <a:gd name="connsiteY553" fmla="*/ 1575402 h 6858000"/>
              <a:gd name="connsiteX554" fmla="*/ 7019523 w 7467600"/>
              <a:gd name="connsiteY554" fmla="*/ 1519450 h 6858000"/>
              <a:gd name="connsiteX555" fmla="*/ 6298091 w 7467600"/>
              <a:gd name="connsiteY555" fmla="*/ 1737122 h 6858000"/>
              <a:gd name="connsiteX556" fmla="*/ 7019523 w 7467600"/>
              <a:gd name="connsiteY556" fmla="*/ 1519450 h 6858000"/>
              <a:gd name="connsiteX557" fmla="*/ 2399523 w 7467600"/>
              <a:gd name="connsiteY557" fmla="*/ 1428234 h 6858000"/>
              <a:gd name="connsiteX558" fmla="*/ 2224982 w 7467600"/>
              <a:gd name="connsiteY558" fmla="*/ 1826201 h 6858000"/>
              <a:gd name="connsiteX559" fmla="*/ 2096099 w 7467600"/>
              <a:gd name="connsiteY559" fmla="*/ 2345900 h 6858000"/>
              <a:gd name="connsiteX560" fmla="*/ 2283317 w 7467600"/>
              <a:gd name="connsiteY560" fmla="*/ 1796925 h 6858000"/>
              <a:gd name="connsiteX561" fmla="*/ 2399523 w 7467600"/>
              <a:gd name="connsiteY561" fmla="*/ 1428234 h 6858000"/>
              <a:gd name="connsiteX562" fmla="*/ 2448558 w 7467600"/>
              <a:gd name="connsiteY562" fmla="*/ 1373435 h 6858000"/>
              <a:gd name="connsiteX563" fmla="*/ 2312521 w 7467600"/>
              <a:gd name="connsiteY563" fmla="*/ 1806140 h 6858000"/>
              <a:gd name="connsiteX564" fmla="*/ 2127533 w 7467600"/>
              <a:gd name="connsiteY564" fmla="*/ 2348380 h 6858000"/>
              <a:gd name="connsiteX565" fmla="*/ 2358080 w 7467600"/>
              <a:gd name="connsiteY565" fmla="*/ 1866134 h 6858000"/>
              <a:gd name="connsiteX566" fmla="*/ 2407436 w 7467600"/>
              <a:gd name="connsiteY566" fmla="*/ 1651070 h 6858000"/>
              <a:gd name="connsiteX567" fmla="*/ 2448558 w 7467600"/>
              <a:gd name="connsiteY567" fmla="*/ 1373435 h 6858000"/>
              <a:gd name="connsiteX568" fmla="*/ 278707 w 7467600"/>
              <a:gd name="connsiteY568" fmla="*/ 1352270 h 6858000"/>
              <a:gd name="connsiteX569" fmla="*/ 321570 w 7467600"/>
              <a:gd name="connsiteY569" fmla="*/ 1861610 h 6858000"/>
              <a:gd name="connsiteX570" fmla="*/ 294281 w 7467600"/>
              <a:gd name="connsiteY570" fmla="*/ 1440658 h 6858000"/>
              <a:gd name="connsiteX571" fmla="*/ 278707 w 7467600"/>
              <a:gd name="connsiteY571" fmla="*/ 1352270 h 6858000"/>
              <a:gd name="connsiteX572" fmla="*/ 1423821 w 7467600"/>
              <a:gd name="connsiteY572" fmla="*/ 1351958 h 6858000"/>
              <a:gd name="connsiteX573" fmla="*/ 1638521 w 7467600"/>
              <a:gd name="connsiteY573" fmla="*/ 1908470 h 6858000"/>
              <a:gd name="connsiteX574" fmla="*/ 1754199 w 7467600"/>
              <a:gd name="connsiteY574" fmla="*/ 2149284 h 6858000"/>
              <a:gd name="connsiteX575" fmla="*/ 1908359 w 7467600"/>
              <a:gd name="connsiteY575" fmla="*/ 2364988 h 6858000"/>
              <a:gd name="connsiteX576" fmla="*/ 1647661 w 7467600"/>
              <a:gd name="connsiteY576" fmla="*/ 1825945 h 6858000"/>
              <a:gd name="connsiteX577" fmla="*/ 1423821 w 7467600"/>
              <a:gd name="connsiteY577" fmla="*/ 1351958 h 6858000"/>
              <a:gd name="connsiteX578" fmla="*/ 1431890 w 7467600"/>
              <a:gd name="connsiteY578" fmla="*/ 1306475 h 6858000"/>
              <a:gd name="connsiteX579" fmla="*/ 1507597 w 7467600"/>
              <a:gd name="connsiteY579" fmla="*/ 1446132 h 6858000"/>
              <a:gd name="connsiteX580" fmla="*/ 1674586 w 7467600"/>
              <a:gd name="connsiteY580" fmla="*/ 1813832 h 6858000"/>
              <a:gd name="connsiteX581" fmla="*/ 1815950 w 7467600"/>
              <a:gd name="connsiteY581" fmla="*/ 2128564 h 6858000"/>
              <a:gd name="connsiteX582" fmla="*/ 1984242 w 7467600"/>
              <a:gd name="connsiteY582" fmla="*/ 2430829 h 6858000"/>
              <a:gd name="connsiteX583" fmla="*/ 2014023 w 7467600"/>
              <a:gd name="connsiteY583" fmla="*/ 2450995 h 6858000"/>
              <a:gd name="connsiteX584" fmla="*/ 1747337 w 7467600"/>
              <a:gd name="connsiteY584" fmla="*/ 1855264 h 6858000"/>
              <a:gd name="connsiteX585" fmla="*/ 1533749 w 7467600"/>
              <a:gd name="connsiteY585" fmla="*/ 1478656 h 6858000"/>
              <a:gd name="connsiteX586" fmla="*/ 1431890 w 7467600"/>
              <a:gd name="connsiteY586" fmla="*/ 1306475 h 6858000"/>
              <a:gd name="connsiteX587" fmla="*/ 5052692 w 7467600"/>
              <a:gd name="connsiteY587" fmla="*/ 1292994 h 6858000"/>
              <a:gd name="connsiteX588" fmla="*/ 5200661 w 7467600"/>
              <a:gd name="connsiteY588" fmla="*/ 1635186 h 6858000"/>
              <a:gd name="connsiteX589" fmla="*/ 5297138 w 7467600"/>
              <a:gd name="connsiteY589" fmla="*/ 1906351 h 6858000"/>
              <a:gd name="connsiteX590" fmla="*/ 5052692 w 7467600"/>
              <a:gd name="connsiteY590" fmla="*/ 1292994 h 6858000"/>
              <a:gd name="connsiteX591" fmla="*/ 5009948 w 7467600"/>
              <a:gd name="connsiteY591" fmla="*/ 1273619 h 6858000"/>
              <a:gd name="connsiteX592" fmla="*/ 5121777 w 7467600"/>
              <a:gd name="connsiteY592" fmla="*/ 1654213 h 6858000"/>
              <a:gd name="connsiteX593" fmla="*/ 5293545 w 7467600"/>
              <a:gd name="connsiteY593" fmla="*/ 2072247 h 6858000"/>
              <a:gd name="connsiteX594" fmla="*/ 5294042 w 7467600"/>
              <a:gd name="connsiteY594" fmla="*/ 2065019 h 6858000"/>
              <a:gd name="connsiteX595" fmla="*/ 5171936 w 7467600"/>
              <a:gd name="connsiteY595" fmla="*/ 1647613 h 6858000"/>
              <a:gd name="connsiteX596" fmla="*/ 5009948 w 7467600"/>
              <a:gd name="connsiteY596" fmla="*/ 1273619 h 6858000"/>
              <a:gd name="connsiteX597" fmla="*/ 655236 w 7467600"/>
              <a:gd name="connsiteY597" fmla="*/ 1268632 h 6858000"/>
              <a:gd name="connsiteX598" fmla="*/ 839521 w 7467600"/>
              <a:gd name="connsiteY598" fmla="*/ 1685315 h 6858000"/>
              <a:gd name="connsiteX599" fmla="*/ 1109416 w 7467600"/>
              <a:gd name="connsiteY599" fmla="*/ 2061663 h 6858000"/>
              <a:gd name="connsiteX600" fmla="*/ 1298300 w 7467600"/>
              <a:gd name="connsiteY600" fmla="*/ 2247742 h 6858000"/>
              <a:gd name="connsiteX601" fmla="*/ 1125871 w 7467600"/>
              <a:gd name="connsiteY601" fmla="*/ 1989513 h 6858000"/>
              <a:gd name="connsiteX602" fmla="*/ 981574 w 7467600"/>
              <a:gd name="connsiteY602" fmla="*/ 1783157 h 6858000"/>
              <a:gd name="connsiteX603" fmla="*/ 922198 w 7467600"/>
              <a:gd name="connsiteY603" fmla="*/ 1677437 h 6858000"/>
              <a:gd name="connsiteX604" fmla="*/ 869293 w 7467600"/>
              <a:gd name="connsiteY604" fmla="*/ 1583214 h 6858000"/>
              <a:gd name="connsiteX605" fmla="*/ 751431 w 7467600"/>
              <a:gd name="connsiteY605" fmla="*/ 1405731 h 6858000"/>
              <a:gd name="connsiteX606" fmla="*/ 655236 w 7467600"/>
              <a:gd name="connsiteY606" fmla="*/ 1268632 h 6858000"/>
              <a:gd name="connsiteX607" fmla="*/ 6516292 w 7467600"/>
              <a:gd name="connsiteY607" fmla="*/ 1263064 h 6858000"/>
              <a:gd name="connsiteX608" fmla="*/ 5736320 w 7467600"/>
              <a:gd name="connsiteY608" fmla="*/ 1501803 h 6858000"/>
              <a:gd name="connsiteX609" fmla="*/ 6516292 w 7467600"/>
              <a:gd name="connsiteY609" fmla="*/ 1263064 h 6858000"/>
              <a:gd name="connsiteX610" fmla="*/ 291466 w 7467600"/>
              <a:gd name="connsiteY610" fmla="*/ 1250369 h 6858000"/>
              <a:gd name="connsiteX611" fmla="*/ 323180 w 7467600"/>
              <a:gd name="connsiteY611" fmla="*/ 1435283 h 6858000"/>
              <a:gd name="connsiteX612" fmla="*/ 349381 w 7467600"/>
              <a:gd name="connsiteY612" fmla="*/ 1875041 h 6858000"/>
              <a:gd name="connsiteX613" fmla="*/ 374363 w 7467600"/>
              <a:gd name="connsiteY613" fmla="*/ 1506494 h 6858000"/>
              <a:gd name="connsiteX614" fmla="*/ 302168 w 7467600"/>
              <a:gd name="connsiteY614" fmla="*/ 1274495 h 6858000"/>
              <a:gd name="connsiteX615" fmla="*/ 291466 w 7467600"/>
              <a:gd name="connsiteY615" fmla="*/ 1250369 h 6858000"/>
              <a:gd name="connsiteX616" fmla="*/ 678222 w 7467600"/>
              <a:gd name="connsiteY616" fmla="*/ 1248670 h 6858000"/>
              <a:gd name="connsiteX617" fmla="*/ 775536 w 7467600"/>
              <a:gd name="connsiteY617" fmla="*/ 1388015 h 6858000"/>
              <a:gd name="connsiteX618" fmla="*/ 894529 w 7467600"/>
              <a:gd name="connsiteY618" fmla="*/ 1567739 h 6858000"/>
              <a:gd name="connsiteX619" fmla="*/ 948000 w 7467600"/>
              <a:gd name="connsiteY619" fmla="*/ 1663088 h 6858000"/>
              <a:gd name="connsiteX620" fmla="*/ 1006812 w 7467600"/>
              <a:gd name="connsiteY620" fmla="*/ 1767683 h 6858000"/>
              <a:gd name="connsiteX621" fmla="*/ 1149133 w 7467600"/>
              <a:gd name="connsiteY621" fmla="*/ 1971513 h 6858000"/>
              <a:gd name="connsiteX622" fmla="*/ 1333952 w 7467600"/>
              <a:gd name="connsiteY622" fmla="*/ 2251620 h 6858000"/>
              <a:gd name="connsiteX623" fmla="*/ 1337329 w 7467600"/>
              <a:gd name="connsiteY623" fmla="*/ 2258350 h 6858000"/>
              <a:gd name="connsiteX624" fmla="*/ 1014726 w 7467600"/>
              <a:gd name="connsiteY624" fmla="*/ 1615556 h 6858000"/>
              <a:gd name="connsiteX625" fmla="*/ 678222 w 7467600"/>
              <a:gd name="connsiteY625" fmla="*/ 1248670 h 6858000"/>
              <a:gd name="connsiteX626" fmla="*/ 6691602 w 7467600"/>
              <a:gd name="connsiteY626" fmla="*/ 1140573 h 6858000"/>
              <a:gd name="connsiteX627" fmla="*/ 6571100 w 7467600"/>
              <a:gd name="connsiteY627" fmla="*/ 1183662 h 6858000"/>
              <a:gd name="connsiteX628" fmla="*/ 6241687 w 7467600"/>
              <a:gd name="connsiteY628" fmla="*/ 1257600 h 6858000"/>
              <a:gd name="connsiteX629" fmla="*/ 5693009 w 7467600"/>
              <a:gd name="connsiteY629" fmla="*/ 1478256 h 6858000"/>
              <a:gd name="connsiteX630" fmla="*/ 6548420 w 7467600"/>
              <a:gd name="connsiteY630" fmla="*/ 1214599 h 6858000"/>
              <a:gd name="connsiteX631" fmla="*/ 6605473 w 7467600"/>
              <a:gd name="connsiteY631" fmla="*/ 1184686 h 6858000"/>
              <a:gd name="connsiteX632" fmla="*/ 6691602 w 7467600"/>
              <a:gd name="connsiteY632" fmla="*/ 1140573 h 6858000"/>
              <a:gd name="connsiteX633" fmla="*/ 4002475 w 7467600"/>
              <a:gd name="connsiteY633" fmla="*/ 1037802 h 6858000"/>
              <a:gd name="connsiteX634" fmla="*/ 4000324 w 7467600"/>
              <a:gd name="connsiteY634" fmla="*/ 1039362 h 6858000"/>
              <a:gd name="connsiteX635" fmla="*/ 4002862 w 7467600"/>
              <a:gd name="connsiteY635" fmla="*/ 1042866 h 6858000"/>
              <a:gd name="connsiteX636" fmla="*/ 4002475 w 7467600"/>
              <a:gd name="connsiteY636" fmla="*/ 1037802 h 6858000"/>
              <a:gd name="connsiteX637" fmla="*/ 506322 w 7467600"/>
              <a:gd name="connsiteY637" fmla="*/ 1020997 h 6858000"/>
              <a:gd name="connsiteX638" fmla="*/ 533068 w 7467600"/>
              <a:gd name="connsiteY638" fmla="*/ 1029409 h 6858000"/>
              <a:gd name="connsiteX639" fmla="*/ 1232525 w 7467600"/>
              <a:gd name="connsiteY639" fmla="*/ 1804675 h 6858000"/>
              <a:gd name="connsiteX640" fmla="*/ 1388858 w 7467600"/>
              <a:gd name="connsiteY640" fmla="*/ 2368011 h 6858000"/>
              <a:gd name="connsiteX641" fmla="*/ 1384098 w 7467600"/>
              <a:gd name="connsiteY641" fmla="*/ 2378125 h 6858000"/>
              <a:gd name="connsiteX642" fmla="*/ 1425393 w 7467600"/>
              <a:gd name="connsiteY642" fmla="*/ 2589124 h 6858000"/>
              <a:gd name="connsiteX643" fmla="*/ 1424001 w 7467600"/>
              <a:gd name="connsiteY643" fmla="*/ 2597541 h 6858000"/>
              <a:gd name="connsiteX644" fmla="*/ 2152729 w 7467600"/>
              <a:gd name="connsiteY644" fmla="*/ 2864487 h 6858000"/>
              <a:gd name="connsiteX645" fmla="*/ 2020609 w 7467600"/>
              <a:gd name="connsiteY645" fmla="*/ 2539671 h 6858000"/>
              <a:gd name="connsiteX646" fmla="*/ 2018920 w 7467600"/>
              <a:gd name="connsiteY646" fmla="*/ 2536309 h 6858000"/>
              <a:gd name="connsiteX647" fmla="*/ 1342441 w 7467600"/>
              <a:gd name="connsiteY647" fmla="*/ 1173017 h 6858000"/>
              <a:gd name="connsiteX648" fmla="*/ 1367925 w 7467600"/>
              <a:gd name="connsiteY648" fmla="*/ 1135648 h 6858000"/>
              <a:gd name="connsiteX649" fmla="*/ 1771401 w 7467600"/>
              <a:gd name="connsiteY649" fmla="*/ 1806673 h 6858000"/>
              <a:gd name="connsiteX650" fmla="*/ 1972385 w 7467600"/>
              <a:gd name="connsiteY650" fmla="*/ 2198735 h 6858000"/>
              <a:gd name="connsiteX651" fmla="*/ 2040892 w 7467600"/>
              <a:gd name="connsiteY651" fmla="*/ 2405205 h 6858000"/>
              <a:gd name="connsiteX652" fmla="*/ 2131689 w 7467600"/>
              <a:gd name="connsiteY652" fmla="*/ 1936926 h 6858000"/>
              <a:gd name="connsiteX653" fmla="*/ 2454820 w 7467600"/>
              <a:gd name="connsiteY653" fmla="*/ 1248808 h 6858000"/>
              <a:gd name="connsiteX654" fmla="*/ 2492512 w 7467600"/>
              <a:gd name="connsiteY654" fmla="*/ 1302920 h 6858000"/>
              <a:gd name="connsiteX655" fmla="*/ 2081216 w 7467600"/>
              <a:gd name="connsiteY655" fmla="*/ 2527513 h 6858000"/>
              <a:gd name="connsiteX656" fmla="*/ 2081211 w 7467600"/>
              <a:gd name="connsiteY656" fmla="*/ 2528916 h 6858000"/>
              <a:gd name="connsiteX657" fmla="*/ 2199067 w 7467600"/>
              <a:gd name="connsiteY657" fmla="*/ 2884061 h 6858000"/>
              <a:gd name="connsiteX658" fmla="*/ 3192586 w 7467600"/>
              <a:gd name="connsiteY658" fmla="*/ 3411496 h 6858000"/>
              <a:gd name="connsiteX659" fmla="*/ 3182620 w 7467600"/>
              <a:gd name="connsiteY659" fmla="*/ 3483279 h 6858000"/>
              <a:gd name="connsiteX660" fmla="*/ 2435119 w 7467600"/>
              <a:gd name="connsiteY660" fmla="*/ 3080173 h 6858000"/>
              <a:gd name="connsiteX661" fmla="*/ 2410152 w 7467600"/>
              <a:gd name="connsiteY661" fmla="*/ 3063751 h 6858000"/>
              <a:gd name="connsiteX662" fmla="*/ 2408099 w 7467600"/>
              <a:gd name="connsiteY662" fmla="*/ 3064403 h 6858000"/>
              <a:gd name="connsiteX663" fmla="*/ 2407218 w 7467600"/>
              <a:gd name="connsiteY663" fmla="*/ 3070324 h 6858000"/>
              <a:gd name="connsiteX664" fmla="*/ 2380138 w 7467600"/>
              <a:gd name="connsiteY664" fmla="*/ 3099341 h 6858000"/>
              <a:gd name="connsiteX665" fmla="*/ 1765923 w 7467600"/>
              <a:gd name="connsiteY665" fmla="*/ 3581043 h 6858000"/>
              <a:gd name="connsiteX666" fmla="*/ 1702258 w 7467600"/>
              <a:gd name="connsiteY666" fmla="*/ 3612286 h 6858000"/>
              <a:gd name="connsiteX667" fmla="*/ 1538370 w 7467600"/>
              <a:gd name="connsiteY667" fmla="*/ 3811804 h 6858000"/>
              <a:gd name="connsiteX668" fmla="*/ 542867 w 7467600"/>
              <a:gd name="connsiteY668" fmla="*/ 4944092 h 6858000"/>
              <a:gd name="connsiteX669" fmla="*/ 515800 w 7467600"/>
              <a:gd name="connsiteY669" fmla="*/ 4862180 h 6858000"/>
              <a:gd name="connsiteX670" fmla="*/ 909145 w 7467600"/>
              <a:gd name="connsiteY670" fmla="*/ 4199225 h 6858000"/>
              <a:gd name="connsiteX671" fmla="*/ 1214067 w 7467600"/>
              <a:gd name="connsiteY671" fmla="*/ 3908561 h 6858000"/>
              <a:gd name="connsiteX672" fmla="*/ 640967 w 7467600"/>
              <a:gd name="connsiteY672" fmla="*/ 4105601 h 6858000"/>
              <a:gd name="connsiteX673" fmla="*/ 112563 w 7467600"/>
              <a:gd name="connsiteY673" fmla="*/ 4396952 h 6858000"/>
              <a:gd name="connsiteX674" fmla="*/ 0 w 7467600"/>
              <a:gd name="connsiteY674" fmla="*/ 4466006 h 6858000"/>
              <a:gd name="connsiteX675" fmla="*/ 0 w 7467600"/>
              <a:gd name="connsiteY675" fmla="*/ 4233763 h 6858000"/>
              <a:gd name="connsiteX676" fmla="*/ 36881 w 7467600"/>
              <a:gd name="connsiteY676" fmla="*/ 4200118 h 6858000"/>
              <a:gd name="connsiteX677" fmla="*/ 910534 w 7467600"/>
              <a:gd name="connsiteY677" fmla="*/ 3629753 h 6858000"/>
              <a:gd name="connsiteX678" fmla="*/ 1578717 w 7467600"/>
              <a:gd name="connsiteY678" fmla="*/ 3575982 h 6858000"/>
              <a:gd name="connsiteX679" fmla="*/ 2338780 w 7467600"/>
              <a:gd name="connsiteY679" fmla="*/ 3033725 h 6858000"/>
              <a:gd name="connsiteX680" fmla="*/ 1807991 w 7467600"/>
              <a:gd name="connsiteY680" fmla="*/ 2807184 h 6858000"/>
              <a:gd name="connsiteX681" fmla="*/ 1416358 w 7467600"/>
              <a:gd name="connsiteY681" fmla="*/ 3112571 h 6858000"/>
              <a:gd name="connsiteX682" fmla="*/ 939066 w 7467600"/>
              <a:gd name="connsiteY682" fmla="*/ 3378798 h 6858000"/>
              <a:gd name="connsiteX683" fmla="*/ 115099 w 7467600"/>
              <a:gd name="connsiteY683" fmla="*/ 3607650 h 6858000"/>
              <a:gd name="connsiteX684" fmla="*/ 97284 w 7467600"/>
              <a:gd name="connsiteY684" fmla="*/ 3520393 h 6858000"/>
              <a:gd name="connsiteX685" fmla="*/ 922050 w 7467600"/>
              <a:gd name="connsiteY685" fmla="*/ 3074867 h 6858000"/>
              <a:gd name="connsiteX686" fmla="*/ 1405265 w 7467600"/>
              <a:gd name="connsiteY686" fmla="*/ 3016319 h 6858000"/>
              <a:gd name="connsiteX687" fmla="*/ 1407512 w 7467600"/>
              <a:gd name="connsiteY687" fmla="*/ 3018001 h 6858000"/>
              <a:gd name="connsiteX688" fmla="*/ 1726266 w 7467600"/>
              <a:gd name="connsiteY688" fmla="*/ 2777274 h 6858000"/>
              <a:gd name="connsiteX689" fmla="*/ 625390 w 7467600"/>
              <a:gd name="connsiteY689" fmla="*/ 2514541 h 6858000"/>
              <a:gd name="connsiteX690" fmla="*/ 619799 w 7467600"/>
              <a:gd name="connsiteY690" fmla="*/ 2527180 h 6858000"/>
              <a:gd name="connsiteX691" fmla="*/ 310030 w 7467600"/>
              <a:gd name="connsiteY691" fmla="*/ 2771818 h 6858000"/>
              <a:gd name="connsiteX692" fmla="*/ 173877 w 7467600"/>
              <a:gd name="connsiteY692" fmla="*/ 2937056 h 6858000"/>
              <a:gd name="connsiteX693" fmla="*/ 77889 w 7467600"/>
              <a:gd name="connsiteY693" fmla="*/ 3138440 h 6858000"/>
              <a:gd name="connsiteX694" fmla="*/ 0 w 7467600"/>
              <a:gd name="connsiteY694" fmla="*/ 3271395 h 6858000"/>
              <a:gd name="connsiteX695" fmla="*/ 0 w 7467600"/>
              <a:gd name="connsiteY695" fmla="*/ 3153002 h 6858000"/>
              <a:gd name="connsiteX696" fmla="*/ 2386 w 7467600"/>
              <a:gd name="connsiteY696" fmla="*/ 3149203 h 6858000"/>
              <a:gd name="connsiteX697" fmla="*/ 89753 w 7467600"/>
              <a:gd name="connsiteY697" fmla="*/ 2987702 h 6858000"/>
              <a:gd name="connsiteX698" fmla="*/ 76869 w 7467600"/>
              <a:gd name="connsiteY698" fmla="*/ 3005404 h 6858000"/>
              <a:gd name="connsiteX699" fmla="*/ 32049 w 7467600"/>
              <a:gd name="connsiteY699" fmla="*/ 3065814 h 6858000"/>
              <a:gd name="connsiteX700" fmla="*/ 0 w 7467600"/>
              <a:gd name="connsiteY700" fmla="*/ 3108744 h 6858000"/>
              <a:gd name="connsiteX701" fmla="*/ 0 w 7467600"/>
              <a:gd name="connsiteY701" fmla="*/ 3058059 h 6858000"/>
              <a:gd name="connsiteX702" fmla="*/ 7610 w 7467600"/>
              <a:gd name="connsiteY702" fmla="*/ 3047889 h 6858000"/>
              <a:gd name="connsiteX703" fmla="*/ 52419 w 7467600"/>
              <a:gd name="connsiteY703" fmla="*/ 2987479 h 6858000"/>
              <a:gd name="connsiteX704" fmla="*/ 59142 w 7467600"/>
              <a:gd name="connsiteY704" fmla="*/ 2978488 h 6858000"/>
              <a:gd name="connsiteX705" fmla="*/ 0 w 7467600"/>
              <a:gd name="connsiteY705" fmla="*/ 3015334 h 6858000"/>
              <a:gd name="connsiteX706" fmla="*/ 0 w 7467600"/>
              <a:gd name="connsiteY706" fmla="*/ 2914286 h 6858000"/>
              <a:gd name="connsiteX707" fmla="*/ 36383 w 7467600"/>
              <a:gd name="connsiteY707" fmla="*/ 2901128 h 6858000"/>
              <a:gd name="connsiteX708" fmla="*/ 156329 w 7467600"/>
              <a:gd name="connsiteY708" fmla="*/ 2840533 h 6858000"/>
              <a:gd name="connsiteX709" fmla="*/ 358355 w 7467600"/>
              <a:gd name="connsiteY709" fmla="*/ 2620471 h 6858000"/>
              <a:gd name="connsiteX710" fmla="*/ 510577 w 7467600"/>
              <a:gd name="connsiteY710" fmla="*/ 2501244 h 6858000"/>
              <a:gd name="connsiteX711" fmla="*/ 211967 w 7467600"/>
              <a:gd name="connsiteY711" fmla="*/ 2479171 h 6858000"/>
              <a:gd name="connsiteX712" fmla="*/ 0 w 7467600"/>
              <a:gd name="connsiteY712" fmla="*/ 2476398 h 6858000"/>
              <a:gd name="connsiteX713" fmla="*/ 0 w 7467600"/>
              <a:gd name="connsiteY713" fmla="*/ 2389189 h 6858000"/>
              <a:gd name="connsiteX714" fmla="*/ 103062 w 7467600"/>
              <a:gd name="connsiteY714" fmla="*/ 2389518 h 6858000"/>
              <a:gd name="connsiteX715" fmla="*/ 510734 w 7467600"/>
              <a:gd name="connsiteY715" fmla="*/ 2416201 h 6858000"/>
              <a:gd name="connsiteX716" fmla="*/ 279257 w 7467600"/>
              <a:gd name="connsiteY716" fmla="*/ 2092102 h 6858000"/>
              <a:gd name="connsiteX717" fmla="*/ 65265 w 7467600"/>
              <a:gd name="connsiteY717" fmla="*/ 2006049 h 6858000"/>
              <a:gd name="connsiteX718" fmla="*/ 0 w 7467600"/>
              <a:gd name="connsiteY718" fmla="*/ 1982532 h 6858000"/>
              <a:gd name="connsiteX719" fmla="*/ 0 w 7467600"/>
              <a:gd name="connsiteY719" fmla="*/ 1912789 h 6858000"/>
              <a:gd name="connsiteX720" fmla="*/ 97460 w 7467600"/>
              <a:gd name="connsiteY720" fmla="*/ 1953725 h 6858000"/>
              <a:gd name="connsiteX721" fmla="*/ 221272 w 7467600"/>
              <a:gd name="connsiteY721" fmla="*/ 1980766 h 6858000"/>
              <a:gd name="connsiteX722" fmla="*/ 116765 w 7467600"/>
              <a:gd name="connsiteY722" fmla="*/ 1911033 h 6858000"/>
              <a:gd name="connsiteX723" fmla="*/ 16405 w 7467600"/>
              <a:gd name="connsiteY723" fmla="*/ 1803412 h 6858000"/>
              <a:gd name="connsiteX724" fmla="*/ 0 w 7467600"/>
              <a:gd name="connsiteY724" fmla="*/ 1784777 h 6858000"/>
              <a:gd name="connsiteX725" fmla="*/ 0 w 7467600"/>
              <a:gd name="connsiteY725" fmla="*/ 1740082 h 6858000"/>
              <a:gd name="connsiteX726" fmla="*/ 39394 w 7467600"/>
              <a:gd name="connsiteY726" fmla="*/ 1784856 h 6858000"/>
              <a:gd name="connsiteX727" fmla="*/ 135813 w 7467600"/>
              <a:gd name="connsiteY727" fmla="*/ 1888838 h 6858000"/>
              <a:gd name="connsiteX728" fmla="*/ 242575 w 7467600"/>
              <a:gd name="connsiteY728" fmla="*/ 1958841 h 6858000"/>
              <a:gd name="connsiteX729" fmla="*/ 82197 w 7467600"/>
              <a:gd name="connsiteY729" fmla="*/ 1754826 h 6858000"/>
              <a:gd name="connsiteX730" fmla="*/ 0 w 7467600"/>
              <a:gd name="connsiteY730" fmla="*/ 1679650 h 6858000"/>
              <a:gd name="connsiteX731" fmla="*/ 0 w 7467600"/>
              <a:gd name="connsiteY731" fmla="*/ 1602463 h 6858000"/>
              <a:gd name="connsiteX732" fmla="*/ 84689 w 7467600"/>
              <a:gd name="connsiteY732" fmla="*/ 1677442 h 6858000"/>
              <a:gd name="connsiteX733" fmla="*/ 298437 w 7467600"/>
              <a:gd name="connsiteY733" fmla="*/ 1968019 h 6858000"/>
              <a:gd name="connsiteX734" fmla="*/ 227269 w 7467600"/>
              <a:gd name="connsiteY734" fmla="*/ 1114064 h 6858000"/>
              <a:gd name="connsiteX735" fmla="*/ 248003 w 7467600"/>
              <a:gd name="connsiteY735" fmla="*/ 1089613 h 6858000"/>
              <a:gd name="connsiteX736" fmla="*/ 427020 w 7467600"/>
              <a:gd name="connsiteY736" fmla="*/ 1619803 h 6858000"/>
              <a:gd name="connsiteX737" fmla="*/ 340345 w 7467600"/>
              <a:gd name="connsiteY737" fmla="*/ 2027739 h 6858000"/>
              <a:gd name="connsiteX738" fmla="*/ 360865 w 7467600"/>
              <a:gd name="connsiteY738" fmla="*/ 2044827 h 6858000"/>
              <a:gd name="connsiteX739" fmla="*/ 560414 w 7467600"/>
              <a:gd name="connsiteY739" fmla="*/ 2421457 h 6858000"/>
              <a:gd name="connsiteX740" fmla="*/ 1359703 w 7467600"/>
              <a:gd name="connsiteY740" fmla="*/ 2578554 h 6858000"/>
              <a:gd name="connsiteX741" fmla="*/ 1359422 w 7467600"/>
              <a:gd name="connsiteY741" fmla="*/ 2577994 h 6858000"/>
              <a:gd name="connsiteX742" fmla="*/ 828701 w 7467600"/>
              <a:gd name="connsiteY742" fmla="*/ 1839520 h 6858000"/>
              <a:gd name="connsiteX743" fmla="*/ 494427 w 7467600"/>
              <a:gd name="connsiteY743" fmla="*/ 1092333 h 6858000"/>
              <a:gd name="connsiteX744" fmla="*/ 506322 w 7467600"/>
              <a:gd name="connsiteY744" fmla="*/ 1020997 h 6858000"/>
              <a:gd name="connsiteX745" fmla="*/ 4570198 w 7467600"/>
              <a:gd name="connsiteY745" fmla="*/ 978081 h 6858000"/>
              <a:gd name="connsiteX746" fmla="*/ 4523691 w 7467600"/>
              <a:gd name="connsiteY746" fmla="*/ 1127776 h 6858000"/>
              <a:gd name="connsiteX747" fmla="*/ 4509875 w 7467600"/>
              <a:gd name="connsiteY747" fmla="*/ 1167552 h 6858000"/>
              <a:gd name="connsiteX748" fmla="*/ 4478168 w 7467600"/>
              <a:gd name="connsiteY748" fmla="*/ 1260735 h 6858000"/>
              <a:gd name="connsiteX749" fmla="*/ 4409309 w 7467600"/>
              <a:gd name="connsiteY749" fmla="*/ 1666996 h 6858000"/>
              <a:gd name="connsiteX750" fmla="*/ 4370031 w 7467600"/>
              <a:gd name="connsiteY750" fmla="*/ 1955666 h 6858000"/>
              <a:gd name="connsiteX751" fmla="*/ 4570198 w 7467600"/>
              <a:gd name="connsiteY751" fmla="*/ 978081 h 6858000"/>
              <a:gd name="connsiteX752" fmla="*/ 4557898 w 7467600"/>
              <a:gd name="connsiteY752" fmla="*/ 900011 h 6858000"/>
              <a:gd name="connsiteX753" fmla="*/ 4344840 w 7467600"/>
              <a:gd name="connsiteY753" fmla="*/ 1922038 h 6858000"/>
              <a:gd name="connsiteX754" fmla="*/ 4378710 w 7467600"/>
              <a:gd name="connsiteY754" fmla="*/ 1665516 h 6858000"/>
              <a:gd name="connsiteX755" fmla="*/ 4448798 w 7467600"/>
              <a:gd name="connsiteY755" fmla="*/ 1253024 h 6858000"/>
              <a:gd name="connsiteX756" fmla="*/ 4480315 w 7467600"/>
              <a:gd name="connsiteY756" fmla="*/ 1158454 h 6858000"/>
              <a:gd name="connsiteX757" fmla="*/ 4494133 w 7467600"/>
              <a:gd name="connsiteY757" fmla="*/ 1118676 h 6858000"/>
              <a:gd name="connsiteX758" fmla="*/ 4557898 w 7467600"/>
              <a:gd name="connsiteY758" fmla="*/ 900011 h 6858000"/>
              <a:gd name="connsiteX759" fmla="*/ 5870151 w 7467600"/>
              <a:gd name="connsiteY759" fmla="*/ 898890 h 6858000"/>
              <a:gd name="connsiteX760" fmla="*/ 5861335 w 7467600"/>
              <a:gd name="connsiteY760" fmla="*/ 899177 h 6858000"/>
              <a:gd name="connsiteX761" fmla="*/ 5843702 w 7467600"/>
              <a:gd name="connsiteY761" fmla="*/ 899748 h 6858000"/>
              <a:gd name="connsiteX762" fmla="*/ 5651107 w 7467600"/>
              <a:gd name="connsiteY762" fmla="*/ 920306 h 6858000"/>
              <a:gd name="connsiteX763" fmla="*/ 5459407 w 7467600"/>
              <a:gd name="connsiteY763" fmla="*/ 940975 h 6858000"/>
              <a:gd name="connsiteX764" fmla="*/ 5374846 w 7467600"/>
              <a:gd name="connsiteY764" fmla="*/ 941988 h 6858000"/>
              <a:gd name="connsiteX765" fmla="*/ 5256105 w 7467600"/>
              <a:gd name="connsiteY765" fmla="*/ 945632 h 6858000"/>
              <a:gd name="connsiteX766" fmla="*/ 5107071 w 7467600"/>
              <a:gd name="connsiteY766" fmla="*/ 969720 h 6858000"/>
              <a:gd name="connsiteX767" fmla="*/ 4998681 w 7467600"/>
              <a:gd name="connsiteY767" fmla="*/ 988771 h 6858000"/>
              <a:gd name="connsiteX768" fmla="*/ 5870151 w 7467600"/>
              <a:gd name="connsiteY768" fmla="*/ 898890 h 6858000"/>
              <a:gd name="connsiteX769" fmla="*/ 5504425 w 7467600"/>
              <a:gd name="connsiteY769" fmla="*/ 848067 h 6858000"/>
              <a:gd name="connsiteX770" fmla="*/ 4968849 w 7467600"/>
              <a:gd name="connsiteY770" fmla="*/ 962318 h 6858000"/>
              <a:gd name="connsiteX771" fmla="*/ 5104039 w 7467600"/>
              <a:gd name="connsiteY771" fmla="*/ 940634 h 6858000"/>
              <a:gd name="connsiteX772" fmla="*/ 5256311 w 7467600"/>
              <a:gd name="connsiteY772" fmla="*/ 916490 h 6858000"/>
              <a:gd name="connsiteX773" fmla="*/ 5377381 w 7467600"/>
              <a:gd name="connsiteY773" fmla="*/ 912671 h 6858000"/>
              <a:gd name="connsiteX774" fmla="*/ 5460148 w 7467600"/>
              <a:gd name="connsiteY774" fmla="*/ 911442 h 6858000"/>
              <a:gd name="connsiteX775" fmla="*/ 5648971 w 7467600"/>
              <a:gd name="connsiteY775" fmla="*/ 891331 h 6858000"/>
              <a:gd name="connsiteX776" fmla="*/ 5844807 w 7467600"/>
              <a:gd name="connsiteY776" fmla="*/ 870718 h 6858000"/>
              <a:gd name="connsiteX777" fmla="*/ 5862975 w 7467600"/>
              <a:gd name="connsiteY777" fmla="*/ 869756 h 6858000"/>
              <a:gd name="connsiteX778" fmla="*/ 5920887 w 7467600"/>
              <a:gd name="connsiteY778" fmla="*/ 865929 h 6858000"/>
              <a:gd name="connsiteX779" fmla="*/ 5504425 w 7467600"/>
              <a:gd name="connsiteY779" fmla="*/ 848067 h 6858000"/>
              <a:gd name="connsiteX780" fmla="*/ 3607114 w 7467600"/>
              <a:gd name="connsiteY780" fmla="*/ 467441 h 6858000"/>
              <a:gd name="connsiteX781" fmla="*/ 3296242 w 7467600"/>
              <a:gd name="connsiteY781" fmla="*/ 807991 h 6858000"/>
              <a:gd name="connsiteX782" fmla="*/ 3174674 w 7467600"/>
              <a:gd name="connsiteY782" fmla="*/ 919759 h 6858000"/>
              <a:gd name="connsiteX783" fmla="*/ 3042978 w 7467600"/>
              <a:gd name="connsiteY783" fmla="*/ 1054894 h 6858000"/>
              <a:gd name="connsiteX784" fmla="*/ 2968914 w 7467600"/>
              <a:gd name="connsiteY784" fmla="*/ 1133756 h 6858000"/>
              <a:gd name="connsiteX785" fmla="*/ 3103823 w 7467600"/>
              <a:gd name="connsiteY785" fmla="*/ 1026814 h 6858000"/>
              <a:gd name="connsiteX786" fmla="*/ 3607114 w 7467600"/>
              <a:gd name="connsiteY786" fmla="*/ 467441 h 6858000"/>
              <a:gd name="connsiteX787" fmla="*/ 3744487 w 7467600"/>
              <a:gd name="connsiteY787" fmla="*/ 383136 h 6858000"/>
              <a:gd name="connsiteX788" fmla="*/ 3970213 w 7467600"/>
              <a:gd name="connsiteY788" fmla="*/ 995559 h 6858000"/>
              <a:gd name="connsiteX789" fmla="*/ 3744487 w 7467600"/>
              <a:gd name="connsiteY789" fmla="*/ 383136 h 6858000"/>
              <a:gd name="connsiteX790" fmla="*/ 3624562 w 7467600"/>
              <a:gd name="connsiteY790" fmla="*/ 367041 h 6858000"/>
              <a:gd name="connsiteX791" fmla="*/ 3489712 w 7467600"/>
              <a:gd name="connsiteY791" fmla="*/ 485386 h 6858000"/>
              <a:gd name="connsiteX792" fmla="*/ 3182994 w 7467600"/>
              <a:gd name="connsiteY792" fmla="*/ 828265 h 6858000"/>
              <a:gd name="connsiteX793" fmla="*/ 2892114 w 7467600"/>
              <a:gd name="connsiteY793" fmla="*/ 1172635 h 6858000"/>
              <a:gd name="connsiteX794" fmla="*/ 3021459 w 7467600"/>
              <a:gd name="connsiteY794" fmla="*/ 1035385 h 6858000"/>
              <a:gd name="connsiteX795" fmla="*/ 3153873 w 7467600"/>
              <a:gd name="connsiteY795" fmla="*/ 898971 h 6858000"/>
              <a:gd name="connsiteX796" fmla="*/ 3276511 w 7467600"/>
              <a:gd name="connsiteY796" fmla="*/ 786423 h 6858000"/>
              <a:gd name="connsiteX797" fmla="*/ 3584154 w 7467600"/>
              <a:gd name="connsiteY797" fmla="*/ 448218 h 6858000"/>
              <a:gd name="connsiteX798" fmla="*/ 3624562 w 7467600"/>
              <a:gd name="connsiteY798" fmla="*/ 367041 h 6858000"/>
              <a:gd name="connsiteX799" fmla="*/ 3766672 w 7467600"/>
              <a:gd name="connsiteY799" fmla="*/ 359429 h 6858000"/>
              <a:gd name="connsiteX800" fmla="*/ 3996338 w 7467600"/>
              <a:gd name="connsiteY800" fmla="*/ 968237 h 6858000"/>
              <a:gd name="connsiteX801" fmla="*/ 3766672 w 7467600"/>
              <a:gd name="connsiteY801" fmla="*/ 359429 h 6858000"/>
              <a:gd name="connsiteX802" fmla="*/ 5805386 w 7467600"/>
              <a:gd name="connsiteY802" fmla="*/ 239240 h 6858000"/>
              <a:gd name="connsiteX803" fmla="*/ 5736947 w 7467600"/>
              <a:gd name="connsiteY803" fmla="*/ 261367 h 6858000"/>
              <a:gd name="connsiteX804" fmla="*/ 5427012 w 7467600"/>
              <a:gd name="connsiteY804" fmla="*/ 311272 h 6858000"/>
              <a:gd name="connsiteX805" fmla="*/ 5147818 w 7467600"/>
              <a:gd name="connsiteY805" fmla="*/ 322112 h 6858000"/>
              <a:gd name="connsiteX806" fmla="*/ 5060854 w 7467600"/>
              <a:gd name="connsiteY806" fmla="*/ 311882 h 6858000"/>
              <a:gd name="connsiteX807" fmla="*/ 4945989 w 7467600"/>
              <a:gd name="connsiteY807" fmla="*/ 300516 h 6858000"/>
              <a:gd name="connsiteX808" fmla="*/ 5410479 w 7467600"/>
              <a:gd name="connsiteY808" fmla="*/ 348434 h 6858000"/>
              <a:gd name="connsiteX809" fmla="*/ 5805386 w 7467600"/>
              <a:gd name="connsiteY809" fmla="*/ 239240 h 6858000"/>
              <a:gd name="connsiteX810" fmla="*/ 5905192 w 7467600"/>
              <a:gd name="connsiteY810" fmla="*/ 163079 h 6858000"/>
              <a:gd name="connsiteX811" fmla="*/ 5865655 w 7467600"/>
              <a:gd name="connsiteY811" fmla="*/ 171901 h 6858000"/>
              <a:gd name="connsiteX812" fmla="*/ 5259740 w 7467600"/>
              <a:gd name="connsiteY812" fmla="*/ 257013 h 6858000"/>
              <a:gd name="connsiteX813" fmla="*/ 5208466 w 7467600"/>
              <a:gd name="connsiteY813" fmla="*/ 257550 h 6858000"/>
              <a:gd name="connsiteX814" fmla="*/ 4980204 w 7467600"/>
              <a:gd name="connsiteY814" fmla="*/ 271903 h 6858000"/>
              <a:gd name="connsiteX815" fmla="*/ 5068068 w 7467600"/>
              <a:gd name="connsiteY815" fmla="*/ 282244 h 6858000"/>
              <a:gd name="connsiteX816" fmla="*/ 5153231 w 7467600"/>
              <a:gd name="connsiteY816" fmla="*/ 292240 h 6858000"/>
              <a:gd name="connsiteX817" fmla="*/ 5426491 w 7467600"/>
              <a:gd name="connsiteY817" fmla="*/ 281128 h 6858000"/>
              <a:gd name="connsiteX818" fmla="*/ 5731212 w 7467600"/>
              <a:gd name="connsiteY818" fmla="*/ 231951 h 6858000"/>
              <a:gd name="connsiteX819" fmla="*/ 5905192 w 7467600"/>
              <a:gd name="connsiteY819" fmla="*/ 163079 h 6858000"/>
              <a:gd name="connsiteX820" fmla="*/ 5944437 w 7467600"/>
              <a:gd name="connsiteY820" fmla="*/ 113829 h 6858000"/>
              <a:gd name="connsiteX821" fmla="*/ 5825032 w 7467600"/>
              <a:gd name="connsiteY821" fmla="*/ 146405 h 6858000"/>
              <a:gd name="connsiteX822" fmla="*/ 4955599 w 7467600"/>
              <a:gd name="connsiteY822" fmla="*/ 247008 h 6858000"/>
              <a:gd name="connsiteX823" fmla="*/ 5210104 w 7467600"/>
              <a:gd name="connsiteY823" fmla="*/ 228123 h 6858000"/>
              <a:gd name="connsiteX824" fmla="*/ 5261015 w 7467600"/>
              <a:gd name="connsiteY824" fmla="*/ 227087 h 6858000"/>
              <a:gd name="connsiteX825" fmla="*/ 5861181 w 7467600"/>
              <a:gd name="connsiteY825" fmla="*/ 143093 h 6858000"/>
              <a:gd name="connsiteX826" fmla="*/ 5961252 w 7467600"/>
              <a:gd name="connsiteY826" fmla="*/ 114820 h 6858000"/>
              <a:gd name="connsiteX827" fmla="*/ 5944437 w 7467600"/>
              <a:gd name="connsiteY827" fmla="*/ 113829 h 6858000"/>
              <a:gd name="connsiteX828" fmla="*/ 3882765 w 7467600"/>
              <a:gd name="connsiteY828" fmla="*/ 0 h 6858000"/>
              <a:gd name="connsiteX829" fmla="*/ 3995099 w 7467600"/>
              <a:gd name="connsiteY829" fmla="*/ 0 h 6858000"/>
              <a:gd name="connsiteX830" fmla="*/ 4163818 w 7467600"/>
              <a:gd name="connsiteY830" fmla="*/ 234104 h 6858000"/>
              <a:gd name="connsiteX831" fmla="*/ 4172099 w 7467600"/>
              <a:gd name="connsiteY831" fmla="*/ 234207 h 6858000"/>
              <a:gd name="connsiteX832" fmla="*/ 4784282 w 7467600"/>
              <a:gd name="connsiteY832" fmla="*/ 276561 h 6858000"/>
              <a:gd name="connsiteX833" fmla="*/ 4801687 w 7467600"/>
              <a:gd name="connsiteY833" fmla="*/ 267764 h 6858000"/>
              <a:gd name="connsiteX834" fmla="*/ 6082788 w 7467600"/>
              <a:gd name="connsiteY834" fmla="*/ 64119 h 6858000"/>
              <a:gd name="connsiteX835" fmla="*/ 6099442 w 7467600"/>
              <a:gd name="connsiteY835" fmla="*/ 82568 h 6858000"/>
              <a:gd name="connsiteX836" fmla="*/ 4804137 w 7467600"/>
              <a:gd name="connsiteY836" fmla="*/ 320931 h 6858000"/>
              <a:gd name="connsiteX837" fmla="*/ 4227047 w 7467600"/>
              <a:gd name="connsiteY837" fmla="*/ 313415 h 6858000"/>
              <a:gd name="connsiteX838" fmla="*/ 4346041 w 7467600"/>
              <a:gd name="connsiteY838" fmla="*/ 456086 h 6858000"/>
              <a:gd name="connsiteX839" fmla="*/ 4870967 w 7467600"/>
              <a:gd name="connsiteY839" fmla="*/ 963061 h 6858000"/>
              <a:gd name="connsiteX840" fmla="*/ 4889647 w 7467600"/>
              <a:gd name="connsiteY840" fmla="*/ 957147 h 6858000"/>
              <a:gd name="connsiteX841" fmla="*/ 5422504 w 7467600"/>
              <a:gd name="connsiteY841" fmla="*/ 805191 h 6858000"/>
              <a:gd name="connsiteX842" fmla="*/ 6087656 w 7467600"/>
              <a:gd name="connsiteY842" fmla="*/ 826703 h 6858000"/>
              <a:gd name="connsiteX843" fmla="*/ 6058717 w 7467600"/>
              <a:gd name="connsiteY843" fmla="*/ 865992 h 6858000"/>
              <a:gd name="connsiteX844" fmla="*/ 4974153 w 7467600"/>
              <a:gd name="connsiteY844" fmla="*/ 1045456 h 6858000"/>
              <a:gd name="connsiteX845" fmla="*/ 5627835 w 7467600"/>
              <a:gd name="connsiteY845" fmla="*/ 1472077 h 6858000"/>
              <a:gd name="connsiteX846" fmla="*/ 5629817 w 7467600"/>
              <a:gd name="connsiteY846" fmla="*/ 1471412 h 6858000"/>
              <a:gd name="connsiteX847" fmla="*/ 5634124 w 7467600"/>
              <a:gd name="connsiteY847" fmla="*/ 1470572 h 6858000"/>
              <a:gd name="connsiteX848" fmla="*/ 5755832 w 7467600"/>
              <a:gd name="connsiteY848" fmla="*/ 1383886 h 6858000"/>
              <a:gd name="connsiteX849" fmla="*/ 6014186 w 7467600"/>
              <a:gd name="connsiteY849" fmla="*/ 1279799 h 6858000"/>
              <a:gd name="connsiteX850" fmla="*/ 6901619 w 7467600"/>
              <a:gd name="connsiteY850" fmla="*/ 1047874 h 6858000"/>
              <a:gd name="connsiteX851" fmla="*/ 6931566 w 7467600"/>
              <a:gd name="connsiteY851" fmla="*/ 1062034 h 6858000"/>
              <a:gd name="connsiteX852" fmla="*/ 5790982 w 7467600"/>
              <a:gd name="connsiteY852" fmla="*/ 1561380 h 6858000"/>
              <a:gd name="connsiteX853" fmla="*/ 6188971 w 7467600"/>
              <a:gd name="connsiteY853" fmla="*/ 1755168 h 6858000"/>
              <a:gd name="connsiteX854" fmla="*/ 6202446 w 7467600"/>
              <a:gd name="connsiteY854" fmla="*/ 1752268 h 6858000"/>
              <a:gd name="connsiteX855" fmla="*/ 7179560 w 7467600"/>
              <a:gd name="connsiteY855" fmla="*/ 1467551 h 6858000"/>
              <a:gd name="connsiteX856" fmla="*/ 7158730 w 7467600"/>
              <a:gd name="connsiteY856" fmla="*/ 1507835 h 6858000"/>
              <a:gd name="connsiteX857" fmla="*/ 6326959 w 7467600"/>
              <a:gd name="connsiteY857" fmla="*/ 1817686 h 6858000"/>
              <a:gd name="connsiteX858" fmla="*/ 6537433 w 7467600"/>
              <a:gd name="connsiteY858" fmla="*/ 1907790 h 6858000"/>
              <a:gd name="connsiteX859" fmla="*/ 6550221 w 7467600"/>
              <a:gd name="connsiteY859" fmla="*/ 1910729 h 6858000"/>
              <a:gd name="connsiteX860" fmla="*/ 6964438 w 7467600"/>
              <a:gd name="connsiteY860" fmla="*/ 2209505 h 6858000"/>
              <a:gd name="connsiteX861" fmla="*/ 7367862 w 7467600"/>
              <a:gd name="connsiteY861" fmla="*/ 2806833 h 6858000"/>
              <a:gd name="connsiteX862" fmla="*/ 7364329 w 7467600"/>
              <a:gd name="connsiteY862" fmla="*/ 2826907 h 6858000"/>
              <a:gd name="connsiteX863" fmla="*/ 7290545 w 7467600"/>
              <a:gd name="connsiteY863" fmla="*/ 2850663 h 6858000"/>
              <a:gd name="connsiteX864" fmla="*/ 6472036 w 7467600"/>
              <a:gd name="connsiteY864" fmla="*/ 1959003 h 6858000"/>
              <a:gd name="connsiteX865" fmla="*/ 5792897 w 7467600"/>
              <a:gd name="connsiteY865" fmla="*/ 1647747 h 6858000"/>
              <a:gd name="connsiteX866" fmla="*/ 5842751 w 7467600"/>
              <a:gd name="connsiteY866" fmla="*/ 1816112 h 6858000"/>
              <a:gd name="connsiteX867" fmla="*/ 5847424 w 7467600"/>
              <a:gd name="connsiteY867" fmla="*/ 1815776 h 6858000"/>
              <a:gd name="connsiteX868" fmla="*/ 6399821 w 7467600"/>
              <a:gd name="connsiteY868" fmla="*/ 2344799 h 6858000"/>
              <a:gd name="connsiteX869" fmla="*/ 6323232 w 7467600"/>
              <a:gd name="connsiteY869" fmla="*/ 2389634 h 6858000"/>
              <a:gd name="connsiteX870" fmla="*/ 5942958 w 7467600"/>
              <a:gd name="connsiteY870" fmla="*/ 2077708 h 6858000"/>
              <a:gd name="connsiteX871" fmla="*/ 5921559 w 7467600"/>
              <a:gd name="connsiteY871" fmla="*/ 2378596 h 6858000"/>
              <a:gd name="connsiteX872" fmla="*/ 5817651 w 7467600"/>
              <a:gd name="connsiteY872" fmla="*/ 3023919 h 6858000"/>
              <a:gd name="connsiteX873" fmla="*/ 5729634 w 7467600"/>
              <a:gd name="connsiteY873" fmla="*/ 3051849 h 6858000"/>
              <a:gd name="connsiteX874" fmla="*/ 5611018 w 7467600"/>
              <a:gd name="connsiteY874" fmla="*/ 2316769 h 6858000"/>
              <a:gd name="connsiteX875" fmla="*/ 5687608 w 7467600"/>
              <a:gd name="connsiteY875" fmla="*/ 2039972 h 6858000"/>
              <a:gd name="connsiteX876" fmla="*/ 5657554 w 7467600"/>
              <a:gd name="connsiteY876" fmla="*/ 1576445 h 6858000"/>
              <a:gd name="connsiteX877" fmla="*/ 5150475 w 7467600"/>
              <a:gd name="connsiteY877" fmla="*/ 1274012 h 6858000"/>
              <a:gd name="connsiteX878" fmla="*/ 5349142 w 7467600"/>
              <a:gd name="connsiteY878" fmla="*/ 2204405 h 6858000"/>
              <a:gd name="connsiteX879" fmla="*/ 5262214 w 7467600"/>
              <a:gd name="connsiteY879" fmla="*/ 2233836 h 6858000"/>
              <a:gd name="connsiteX880" fmla="*/ 4981539 w 7467600"/>
              <a:gd name="connsiteY880" fmla="*/ 1542201 h 6858000"/>
              <a:gd name="connsiteX881" fmla="*/ 4958461 w 7467600"/>
              <a:gd name="connsiteY881" fmla="*/ 1136957 h 6858000"/>
              <a:gd name="connsiteX882" fmla="*/ 4655015 w 7467600"/>
              <a:gd name="connsiteY882" fmla="*/ 891426 h 6858000"/>
              <a:gd name="connsiteX883" fmla="*/ 4348002 w 7467600"/>
              <a:gd name="connsiteY883" fmla="*/ 2205895 h 6858000"/>
              <a:gd name="connsiteX884" fmla="*/ 4262250 w 7467600"/>
              <a:gd name="connsiteY884" fmla="*/ 2219972 h 6858000"/>
              <a:gd name="connsiteX885" fmla="*/ 4550611 w 7467600"/>
              <a:gd name="connsiteY885" fmla="*/ 817540 h 6858000"/>
              <a:gd name="connsiteX886" fmla="*/ 4564418 w 7467600"/>
              <a:gd name="connsiteY886" fmla="*/ 808293 h 6858000"/>
              <a:gd name="connsiteX887" fmla="*/ 4266388 w 7467600"/>
              <a:gd name="connsiteY887" fmla="*/ 500083 h 6858000"/>
              <a:gd name="connsiteX888" fmla="*/ 4032842 w 7467600"/>
              <a:gd name="connsiteY888" fmla="*/ 211809 h 6858000"/>
              <a:gd name="connsiteX889" fmla="*/ 3882765 w 7467600"/>
              <a:gd name="connsiteY889" fmla="*/ 0 h 6858000"/>
              <a:gd name="connsiteX890" fmla="*/ 3721337 w 7467600"/>
              <a:gd name="connsiteY890" fmla="*/ 0 h 6858000"/>
              <a:gd name="connsiteX891" fmla="*/ 3797544 w 7467600"/>
              <a:gd name="connsiteY891" fmla="*/ 0 h 6858000"/>
              <a:gd name="connsiteX892" fmla="*/ 3775734 w 7467600"/>
              <a:gd name="connsiteY892" fmla="*/ 95131 h 6858000"/>
              <a:gd name="connsiteX893" fmla="*/ 3724807 w 7467600"/>
              <a:gd name="connsiteY893" fmla="*/ 272257 h 6858000"/>
              <a:gd name="connsiteX894" fmla="*/ 3726844 w 7467600"/>
              <a:gd name="connsiteY894" fmla="*/ 282988 h 6858000"/>
              <a:gd name="connsiteX895" fmla="*/ 3742664 w 7467600"/>
              <a:gd name="connsiteY895" fmla="*/ 279918 h 6858000"/>
              <a:gd name="connsiteX896" fmla="*/ 4103910 w 7467600"/>
              <a:gd name="connsiteY896" fmla="*/ 1161917 h 6858000"/>
              <a:gd name="connsiteX897" fmla="*/ 4020269 w 7467600"/>
              <a:gd name="connsiteY897" fmla="*/ 1200406 h 6858000"/>
              <a:gd name="connsiteX898" fmla="*/ 3674882 w 7467600"/>
              <a:gd name="connsiteY898" fmla="*/ 488524 h 6858000"/>
              <a:gd name="connsiteX899" fmla="*/ 3132682 w 7467600"/>
              <a:gd name="connsiteY899" fmla="*/ 1072284 h 6858000"/>
              <a:gd name="connsiteX900" fmla="*/ 2716346 w 7467600"/>
              <a:gd name="connsiteY900" fmla="*/ 1276376 h 6858000"/>
              <a:gd name="connsiteX901" fmla="*/ 2716772 w 7467600"/>
              <a:gd name="connsiteY901" fmla="*/ 1255462 h 6858000"/>
              <a:gd name="connsiteX902" fmla="*/ 3471096 w 7467600"/>
              <a:gd name="connsiteY902" fmla="*/ 437072 h 6858000"/>
              <a:gd name="connsiteX903" fmla="*/ 3639057 w 7467600"/>
              <a:gd name="connsiteY903" fmla="*/ 286334 h 6858000"/>
              <a:gd name="connsiteX904" fmla="*/ 3640309 w 7467600"/>
              <a:gd name="connsiteY904" fmla="*/ 284664 h 6858000"/>
              <a:gd name="connsiteX905" fmla="*/ 3646022 w 7467600"/>
              <a:gd name="connsiteY905" fmla="*/ 276711 h 6858000"/>
              <a:gd name="connsiteX906" fmla="*/ 3707943 w 7467600"/>
              <a:gd name="connsiteY906" fmla="*/ 65958 h 6858000"/>
              <a:gd name="connsiteX907" fmla="*/ 3721337 w 7467600"/>
              <a:gd name="connsiteY907" fmla="*/ 0 h 6858000"/>
              <a:gd name="connsiteX908" fmla="*/ 2867960 w 7467600"/>
              <a:gd name="connsiteY908" fmla="*/ 0 h 6858000"/>
              <a:gd name="connsiteX909" fmla="*/ 2926351 w 7467600"/>
              <a:gd name="connsiteY909" fmla="*/ 0 h 6858000"/>
              <a:gd name="connsiteX910" fmla="*/ 2902823 w 7467600"/>
              <a:gd name="connsiteY910" fmla="*/ 262929 h 6858000"/>
              <a:gd name="connsiteX911" fmla="*/ 2940663 w 7467600"/>
              <a:gd name="connsiteY911" fmla="*/ 140884 h 6858000"/>
              <a:gd name="connsiteX912" fmla="*/ 2947039 w 7467600"/>
              <a:gd name="connsiteY912" fmla="*/ 122524 h 6858000"/>
              <a:gd name="connsiteX913" fmla="*/ 2984316 w 7467600"/>
              <a:gd name="connsiteY913" fmla="*/ 0 h 6858000"/>
              <a:gd name="connsiteX914" fmla="*/ 3016114 w 7467600"/>
              <a:gd name="connsiteY914" fmla="*/ 0 h 6858000"/>
              <a:gd name="connsiteX915" fmla="*/ 2979949 w 7467600"/>
              <a:gd name="connsiteY915" fmla="*/ 119274 h 6858000"/>
              <a:gd name="connsiteX916" fmla="*/ 3023879 w 7467600"/>
              <a:gd name="connsiteY916" fmla="*/ 0 h 6858000"/>
              <a:gd name="connsiteX917" fmla="*/ 3105400 w 7467600"/>
              <a:gd name="connsiteY917" fmla="*/ 0 h 6858000"/>
              <a:gd name="connsiteX918" fmla="*/ 3094669 w 7467600"/>
              <a:gd name="connsiteY918" fmla="*/ 30308 h 6858000"/>
              <a:gd name="connsiteX919" fmla="*/ 2901945 w 7467600"/>
              <a:gd name="connsiteY919" fmla="*/ 466538 h 6858000"/>
              <a:gd name="connsiteX920" fmla="*/ 2815209 w 7467600"/>
              <a:gd name="connsiteY920" fmla="*/ 497361 h 6858000"/>
              <a:gd name="connsiteX921" fmla="*/ 2844845 w 7467600"/>
              <a:gd name="connsiteY921" fmla="*/ 127638 h 6858000"/>
              <a:gd name="connsiteX922" fmla="*/ 2867960 w 7467600"/>
              <a:gd name="connsiteY922" fmla="*/ 0 h 6858000"/>
              <a:gd name="connsiteX923" fmla="*/ 1057230 w 7467600"/>
              <a:gd name="connsiteY923" fmla="*/ 0 h 6858000"/>
              <a:gd name="connsiteX924" fmla="*/ 1111003 w 7467600"/>
              <a:gd name="connsiteY924" fmla="*/ 0 h 6858000"/>
              <a:gd name="connsiteX925" fmla="*/ 1125553 w 7467600"/>
              <a:gd name="connsiteY925" fmla="*/ 52588 h 6858000"/>
              <a:gd name="connsiteX926" fmla="*/ 1304276 w 7467600"/>
              <a:gd name="connsiteY926" fmla="*/ 476275 h 6858000"/>
              <a:gd name="connsiteX927" fmla="*/ 1492066 w 7467600"/>
              <a:gd name="connsiteY927" fmla="*/ 886333 h 6858000"/>
              <a:gd name="connsiteX928" fmla="*/ 1423698 w 7467600"/>
              <a:gd name="connsiteY928" fmla="*/ 710817 h 6858000"/>
              <a:gd name="connsiteX929" fmla="*/ 1357609 w 7467600"/>
              <a:gd name="connsiteY929" fmla="*/ 532892 h 6858000"/>
              <a:gd name="connsiteX930" fmla="*/ 1309550 w 7467600"/>
              <a:gd name="connsiteY930" fmla="*/ 374031 h 6858000"/>
              <a:gd name="connsiteX931" fmla="*/ 1193673 w 7467600"/>
              <a:gd name="connsiteY931" fmla="*/ 49533 h 6858000"/>
              <a:gd name="connsiteX932" fmla="*/ 1164391 w 7467600"/>
              <a:gd name="connsiteY932" fmla="*/ 0 h 6858000"/>
              <a:gd name="connsiteX933" fmla="*/ 1200666 w 7467600"/>
              <a:gd name="connsiteY933" fmla="*/ 0 h 6858000"/>
              <a:gd name="connsiteX934" fmla="*/ 1223408 w 7467600"/>
              <a:gd name="connsiteY934" fmla="*/ 38996 h 6858000"/>
              <a:gd name="connsiteX935" fmla="*/ 1339635 w 7467600"/>
              <a:gd name="connsiteY935" fmla="*/ 365517 h 6858000"/>
              <a:gd name="connsiteX936" fmla="*/ 1387469 w 7467600"/>
              <a:gd name="connsiteY936" fmla="*/ 523079 h 6858000"/>
              <a:gd name="connsiteX937" fmla="*/ 1452685 w 7467600"/>
              <a:gd name="connsiteY937" fmla="*/ 699806 h 6858000"/>
              <a:gd name="connsiteX938" fmla="*/ 1492092 w 7467600"/>
              <a:gd name="connsiteY938" fmla="*/ 800424 h 6858000"/>
              <a:gd name="connsiteX939" fmla="*/ 1455302 w 7467600"/>
              <a:gd name="connsiteY939" fmla="*/ 632913 h 6858000"/>
              <a:gd name="connsiteX940" fmla="*/ 1222336 w 7467600"/>
              <a:gd name="connsiteY940" fmla="*/ 9480 h 6858000"/>
              <a:gd name="connsiteX941" fmla="*/ 1214634 w 7467600"/>
              <a:gd name="connsiteY941" fmla="*/ 0 h 6858000"/>
              <a:gd name="connsiteX942" fmla="*/ 1289827 w 7467600"/>
              <a:gd name="connsiteY942" fmla="*/ 0 h 6858000"/>
              <a:gd name="connsiteX943" fmla="*/ 1321076 w 7467600"/>
              <a:gd name="connsiteY943" fmla="*/ 59722 h 6858000"/>
              <a:gd name="connsiteX944" fmla="*/ 1512579 w 7467600"/>
              <a:gd name="connsiteY944" fmla="*/ 626441 h 6858000"/>
              <a:gd name="connsiteX945" fmla="*/ 1506076 w 7467600"/>
              <a:gd name="connsiteY945" fmla="*/ 1089289 h 6858000"/>
              <a:gd name="connsiteX946" fmla="*/ 1486346 w 7467600"/>
              <a:gd name="connsiteY946" fmla="*/ 1079919 h 6858000"/>
              <a:gd name="connsiteX947" fmla="*/ 1070511 w 7467600"/>
              <a:gd name="connsiteY947" fmla="*/ 48609 h 6858000"/>
              <a:gd name="connsiteX948" fmla="*/ 1057230 w 7467600"/>
              <a:gd name="connsiteY948" fmla="*/ 0 h 6858000"/>
              <a:gd name="connsiteX949" fmla="*/ 43151 w 7467600"/>
              <a:gd name="connsiteY949" fmla="*/ 0 h 6858000"/>
              <a:gd name="connsiteX950" fmla="*/ 95283 w 7467600"/>
              <a:gd name="connsiteY950" fmla="*/ 0 h 6858000"/>
              <a:gd name="connsiteX951" fmla="*/ 300708 w 7467600"/>
              <a:gd name="connsiteY951" fmla="*/ 154571 h 6858000"/>
              <a:gd name="connsiteX952" fmla="*/ 530414 w 7467600"/>
              <a:gd name="connsiteY952" fmla="*/ 354673 h 6858000"/>
              <a:gd name="connsiteX953" fmla="*/ 333785 w 7467600"/>
              <a:gd name="connsiteY953" fmla="*/ 161564 h 6858000"/>
              <a:gd name="connsiteX954" fmla="*/ 147005 w 7467600"/>
              <a:gd name="connsiteY954" fmla="*/ 0 h 6858000"/>
              <a:gd name="connsiteX955" fmla="*/ 272509 w 7467600"/>
              <a:gd name="connsiteY955" fmla="*/ 0 h 6858000"/>
              <a:gd name="connsiteX956" fmla="*/ 326276 w 7467600"/>
              <a:gd name="connsiteY956" fmla="*/ 45847 h 6858000"/>
              <a:gd name="connsiteX957" fmla="*/ 823759 w 7467600"/>
              <a:gd name="connsiteY957" fmla="*/ 574145 h 6858000"/>
              <a:gd name="connsiteX958" fmla="*/ 811254 w 7467600"/>
              <a:gd name="connsiteY958" fmla="*/ 665546 h 6858000"/>
              <a:gd name="connsiteX959" fmla="*/ 154042 w 7467600"/>
              <a:gd name="connsiteY959" fmla="*/ 261522 h 6858000"/>
              <a:gd name="connsiteX960" fmla="*/ 13550 w 7467600"/>
              <a:gd name="connsiteY960" fmla="*/ 158423 h 6858000"/>
              <a:gd name="connsiteX961" fmla="*/ 0 w 7467600"/>
              <a:gd name="connsiteY961" fmla="*/ 146618 h 6858000"/>
              <a:gd name="connsiteX962" fmla="*/ 0 w 7467600"/>
              <a:gd name="connsiteY962" fmla="*/ 59161 h 6858000"/>
              <a:gd name="connsiteX963" fmla="*/ 45427 w 7467600"/>
              <a:gd name="connsiteY963" fmla="*/ 101078 h 6858000"/>
              <a:gd name="connsiteX964" fmla="*/ 630103 w 7467600"/>
              <a:gd name="connsiteY964" fmla="*/ 485885 h 6858000"/>
              <a:gd name="connsiteX965" fmla="*/ 532040 w 7467600"/>
              <a:gd name="connsiteY965" fmla="*/ 399359 h 6858000"/>
              <a:gd name="connsiteX966" fmla="*/ 517618 w 7467600"/>
              <a:gd name="connsiteY966" fmla="*/ 385726 h 6858000"/>
              <a:gd name="connsiteX967" fmla="*/ 285074 w 7467600"/>
              <a:gd name="connsiteY967" fmla="*/ 182755 h 6858000"/>
              <a:gd name="connsiteX968" fmla="*/ 43151 w 7467600"/>
              <a:gd name="connsiteY96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467600 w 7467600"/>
              <a:gd name="connsiteY78" fmla="*/ 6012219 h 6858000"/>
              <a:gd name="connsiteX79" fmla="*/ 7356878 w 7467600"/>
              <a:gd name="connsiteY79" fmla="*/ 5981332 h 6858000"/>
              <a:gd name="connsiteX80" fmla="*/ 7467600 w 7467600"/>
              <a:gd name="connsiteY80" fmla="*/ 6117703 h 6858000"/>
              <a:gd name="connsiteX81" fmla="*/ 7467600 w 7467600"/>
              <a:gd name="connsiteY81" fmla="*/ 6163634 h 6858000"/>
              <a:gd name="connsiteX82" fmla="*/ 7403637 w 7467600"/>
              <a:gd name="connsiteY82" fmla="*/ 6083957 h 6858000"/>
              <a:gd name="connsiteX83" fmla="*/ 7254615 w 7467600"/>
              <a:gd name="connsiteY83" fmla="*/ 5911918 h 6858000"/>
              <a:gd name="connsiteX84" fmla="*/ 7312589 w 7467600"/>
              <a:gd name="connsiteY84" fmla="*/ 5982309 h 6858000"/>
              <a:gd name="connsiteX85" fmla="*/ 7448321 w 7467600"/>
              <a:gd name="connsiteY85" fmla="*/ 6190991 h 6858000"/>
              <a:gd name="connsiteX86" fmla="*/ 7467600 w 7467600"/>
              <a:gd name="connsiteY86" fmla="*/ 6221686 h 6858000"/>
              <a:gd name="connsiteX87" fmla="*/ 7467600 w 7467600"/>
              <a:gd name="connsiteY87" fmla="*/ 6334256 h 6858000"/>
              <a:gd name="connsiteX88" fmla="*/ 7454976 w 7467600"/>
              <a:gd name="connsiteY88" fmla="*/ 6318297 h 6858000"/>
              <a:gd name="connsiteX89" fmla="*/ 1456157 w 7467600"/>
              <a:gd name="connsiteY89" fmla="*/ 5371404 h 6858000"/>
              <a:gd name="connsiteX90" fmla="*/ 1244432 w 7467600"/>
              <a:gd name="connsiteY90" fmla="*/ 5385601 h 6858000"/>
              <a:gd name="connsiteX91" fmla="*/ 973990 w 7467600"/>
              <a:gd name="connsiteY91" fmla="*/ 5424940 h 6858000"/>
              <a:gd name="connsiteX92" fmla="*/ 1103809 w 7467600"/>
              <a:gd name="connsiteY92" fmla="*/ 5433720 h 6858000"/>
              <a:gd name="connsiteX93" fmla="*/ 1123454 w 7467600"/>
              <a:gd name="connsiteY93" fmla="*/ 5435727 h 6858000"/>
              <a:gd name="connsiteX94" fmla="*/ 1737017 w 7467600"/>
              <a:gd name="connsiteY94" fmla="*/ 5452183 h 6858000"/>
              <a:gd name="connsiteX95" fmla="*/ 1824397 w 7467600"/>
              <a:gd name="connsiteY95" fmla="*/ 5447757 h 6858000"/>
              <a:gd name="connsiteX96" fmla="*/ 2070059 w 7467600"/>
              <a:gd name="connsiteY96" fmla="*/ 5441660 h 6858000"/>
              <a:gd name="connsiteX97" fmla="*/ 1456157 w 7467600"/>
              <a:gd name="connsiteY97" fmla="*/ 5371404 h 6858000"/>
              <a:gd name="connsiteX98" fmla="*/ 4988186 w 7467600"/>
              <a:gd name="connsiteY98" fmla="*/ 5216467 h 6858000"/>
              <a:gd name="connsiteX99" fmla="*/ 4777334 w 7467600"/>
              <a:gd name="connsiteY99" fmla="*/ 5406072 h 6858000"/>
              <a:gd name="connsiteX100" fmla="*/ 4718341 w 7467600"/>
              <a:gd name="connsiteY100" fmla="*/ 5468043 h 6858000"/>
              <a:gd name="connsiteX101" fmla="*/ 4604655 w 7467600"/>
              <a:gd name="connsiteY101" fmla="*/ 5583434 h 6858000"/>
              <a:gd name="connsiteX102" fmla="*/ 4565074 w 7467600"/>
              <a:gd name="connsiteY102" fmla="*/ 5618550 h 6858000"/>
              <a:gd name="connsiteX103" fmla="*/ 4988186 w 7467600"/>
              <a:gd name="connsiteY103" fmla="*/ 5216467 h 6858000"/>
              <a:gd name="connsiteX104" fmla="*/ 4978032 w 7467600"/>
              <a:gd name="connsiteY104" fmla="*/ 5183809 h 6858000"/>
              <a:gd name="connsiteX105" fmla="*/ 4463413 w 7467600"/>
              <a:gd name="connsiteY105" fmla="*/ 5615162 h 6858000"/>
              <a:gd name="connsiteX106" fmla="*/ 4358134 w 7467600"/>
              <a:gd name="connsiteY106" fmla="*/ 5742791 h 6858000"/>
              <a:gd name="connsiteX107" fmla="*/ 4376219 w 7467600"/>
              <a:gd name="connsiteY107" fmla="*/ 5729027 h 6858000"/>
              <a:gd name="connsiteX108" fmla="*/ 4582340 w 7467600"/>
              <a:gd name="connsiteY108" fmla="*/ 5561037 h 6858000"/>
              <a:gd name="connsiteX109" fmla="*/ 4694684 w 7467600"/>
              <a:gd name="connsiteY109" fmla="*/ 5447098 h 6858000"/>
              <a:gd name="connsiteX110" fmla="*/ 4754123 w 7467600"/>
              <a:gd name="connsiteY110" fmla="*/ 5384643 h 6858000"/>
              <a:gd name="connsiteX111" fmla="*/ 4978032 w 7467600"/>
              <a:gd name="connsiteY111" fmla="*/ 5183809 h 6858000"/>
              <a:gd name="connsiteX112" fmla="*/ 1903353 w 7467600"/>
              <a:gd name="connsiteY112" fmla="*/ 5044827 h 6858000"/>
              <a:gd name="connsiteX113" fmla="*/ 1936931 w 7467600"/>
              <a:gd name="connsiteY113" fmla="*/ 5093954 h 6858000"/>
              <a:gd name="connsiteX114" fmla="*/ 2195868 w 7467600"/>
              <a:gd name="connsiteY114" fmla="*/ 5396574 h 6858000"/>
              <a:gd name="connsiteX115" fmla="*/ 2088852 w 7467600"/>
              <a:gd name="connsiteY115" fmla="*/ 5166123 h 6858000"/>
              <a:gd name="connsiteX116" fmla="*/ 1958241 w 7467600"/>
              <a:gd name="connsiteY116" fmla="*/ 5067955 h 6858000"/>
              <a:gd name="connsiteX117" fmla="*/ 1903353 w 7467600"/>
              <a:gd name="connsiteY117" fmla="*/ 5044827 h 6858000"/>
              <a:gd name="connsiteX118" fmla="*/ 1979378 w 7467600"/>
              <a:gd name="connsiteY118" fmla="*/ 4769504 h 6858000"/>
              <a:gd name="connsiteX119" fmla="*/ 2882120 w 7467600"/>
              <a:gd name="connsiteY119" fmla="*/ 5064547 h 6858000"/>
              <a:gd name="connsiteX120" fmla="*/ 2793103 w 7467600"/>
              <a:gd name="connsiteY120" fmla="*/ 5039699 h 6858000"/>
              <a:gd name="connsiteX121" fmla="*/ 2770041 w 7467600"/>
              <a:gd name="connsiteY121" fmla="*/ 5033634 h 6858000"/>
              <a:gd name="connsiteX122" fmla="*/ 1979378 w 7467600"/>
              <a:gd name="connsiteY122" fmla="*/ 4769504 h 6858000"/>
              <a:gd name="connsiteX123" fmla="*/ 1927410 w 7467600"/>
              <a:gd name="connsiteY123" fmla="*/ 4716164 h 6858000"/>
              <a:gd name="connsiteX124" fmla="*/ 1959587 w 7467600"/>
              <a:gd name="connsiteY124" fmla="*/ 4728849 h 6858000"/>
              <a:gd name="connsiteX125" fmla="*/ 2777707 w 7467600"/>
              <a:gd name="connsiteY125" fmla="*/ 5003991 h 6858000"/>
              <a:gd name="connsiteX126" fmla="*/ 2800768 w 7467600"/>
              <a:gd name="connsiteY126" fmla="*/ 5010056 h 6858000"/>
              <a:gd name="connsiteX127" fmla="*/ 2879408 w 7467600"/>
              <a:gd name="connsiteY127" fmla="*/ 5031590 h 6858000"/>
              <a:gd name="connsiteX128" fmla="*/ 2862295 w 7467600"/>
              <a:gd name="connsiteY128" fmla="*/ 5022958 h 6858000"/>
              <a:gd name="connsiteX129" fmla="*/ 2813343 w 7467600"/>
              <a:gd name="connsiteY129" fmla="*/ 4998369 h 6858000"/>
              <a:gd name="connsiteX130" fmla="*/ 2646245 w 7467600"/>
              <a:gd name="connsiteY130" fmla="*/ 4930999 h 6858000"/>
              <a:gd name="connsiteX131" fmla="*/ 1999243 w 7467600"/>
              <a:gd name="connsiteY131" fmla="*/ 4730524 h 6858000"/>
              <a:gd name="connsiteX132" fmla="*/ 1979527 w 7467600"/>
              <a:gd name="connsiteY132" fmla="*/ 4726651 h 6858000"/>
              <a:gd name="connsiteX133" fmla="*/ 1927410 w 7467600"/>
              <a:gd name="connsiteY133" fmla="*/ 4716164 h 6858000"/>
              <a:gd name="connsiteX134" fmla="*/ 1997014 w 7467600"/>
              <a:gd name="connsiteY134" fmla="*/ 4698007 h 6858000"/>
              <a:gd name="connsiteX135" fmla="*/ 2005458 w 7467600"/>
              <a:gd name="connsiteY135" fmla="*/ 4699540 h 6858000"/>
              <a:gd name="connsiteX136" fmla="*/ 2657186 w 7467600"/>
              <a:gd name="connsiteY136" fmla="*/ 4901687 h 6858000"/>
              <a:gd name="connsiteX137" fmla="*/ 2826662 w 7467600"/>
              <a:gd name="connsiteY137" fmla="*/ 4970362 h 6858000"/>
              <a:gd name="connsiteX138" fmla="*/ 2876100 w 7467600"/>
              <a:gd name="connsiteY138" fmla="*/ 4995397 h 6858000"/>
              <a:gd name="connsiteX139" fmla="*/ 3042600 w 7467600"/>
              <a:gd name="connsiteY139" fmla="*/ 5059532 h 6858000"/>
              <a:gd name="connsiteX140" fmla="*/ 1997014 w 7467600"/>
              <a:gd name="connsiteY140" fmla="*/ 4698007 h 6858000"/>
              <a:gd name="connsiteX141" fmla="*/ 2305292 w 7467600"/>
              <a:gd name="connsiteY141" fmla="*/ 4219492 h 6858000"/>
              <a:gd name="connsiteX142" fmla="*/ 3360922 w 7467600"/>
              <a:gd name="connsiteY142" fmla="*/ 4529373 h 6858000"/>
              <a:gd name="connsiteX143" fmla="*/ 3492420 w 7467600"/>
              <a:gd name="connsiteY143" fmla="*/ 4510145 h 6858000"/>
              <a:gd name="connsiteX144" fmla="*/ 3364086 w 7467600"/>
              <a:gd name="connsiteY144" fmla="*/ 4480340 h 6858000"/>
              <a:gd name="connsiteX145" fmla="*/ 3225818 w 7467600"/>
              <a:gd name="connsiteY145" fmla="*/ 4411822 h 6858000"/>
              <a:gd name="connsiteX146" fmla="*/ 3129696 w 7467600"/>
              <a:gd name="connsiteY146" fmla="*/ 4360704 h 6858000"/>
              <a:gd name="connsiteX147" fmla="*/ 2814545 w 7467600"/>
              <a:gd name="connsiteY147" fmla="*/ 4282955 h 6858000"/>
              <a:gd name="connsiteX148" fmla="*/ 2305292 w 7467600"/>
              <a:gd name="connsiteY148" fmla="*/ 4219492 h 6858000"/>
              <a:gd name="connsiteX149" fmla="*/ 2626982 w 7467600"/>
              <a:gd name="connsiteY149" fmla="*/ 4206450 h 6858000"/>
              <a:gd name="connsiteX150" fmla="*/ 2490617 w 7467600"/>
              <a:gd name="connsiteY150" fmla="*/ 4206951 h 6858000"/>
              <a:gd name="connsiteX151" fmla="*/ 2819869 w 7467600"/>
              <a:gd name="connsiteY151" fmla="*/ 4252936 h 6858000"/>
              <a:gd name="connsiteX152" fmla="*/ 3143018 w 7467600"/>
              <a:gd name="connsiteY152" fmla="*/ 4332698 h 6858000"/>
              <a:gd name="connsiteX153" fmla="*/ 3241520 w 7467600"/>
              <a:gd name="connsiteY153" fmla="*/ 4385112 h 6858000"/>
              <a:gd name="connsiteX154" fmla="*/ 3374575 w 7467600"/>
              <a:gd name="connsiteY154" fmla="*/ 4451517 h 6858000"/>
              <a:gd name="connsiteX155" fmla="*/ 3505221 w 7467600"/>
              <a:gd name="connsiteY155" fmla="*/ 4480757 h 6858000"/>
              <a:gd name="connsiteX156" fmla="*/ 2626982 w 7467600"/>
              <a:gd name="connsiteY156" fmla="*/ 4206450 h 6858000"/>
              <a:gd name="connsiteX157" fmla="*/ 1310106 w 7467600"/>
              <a:gd name="connsiteY157" fmla="*/ 3943217 h 6858000"/>
              <a:gd name="connsiteX158" fmla="*/ 854994 w 7467600"/>
              <a:gd name="connsiteY158" fmla="*/ 4399136 h 6858000"/>
              <a:gd name="connsiteX159" fmla="*/ 742462 w 7467600"/>
              <a:gd name="connsiteY159" fmla="*/ 4594648 h 6858000"/>
              <a:gd name="connsiteX160" fmla="*/ 820602 w 7467600"/>
              <a:gd name="connsiteY160" fmla="*/ 4485915 h 6858000"/>
              <a:gd name="connsiteX161" fmla="*/ 878295 w 7467600"/>
              <a:gd name="connsiteY161" fmla="*/ 4403594 h 6858000"/>
              <a:gd name="connsiteX162" fmla="*/ 1240607 w 7467600"/>
              <a:gd name="connsiteY162" fmla="*/ 4010401 h 6858000"/>
              <a:gd name="connsiteX163" fmla="*/ 1310106 w 7467600"/>
              <a:gd name="connsiteY163" fmla="*/ 3943217 h 6858000"/>
              <a:gd name="connsiteX164" fmla="*/ 1423113 w 7467600"/>
              <a:gd name="connsiteY164" fmla="*/ 3874565 h 6858000"/>
              <a:gd name="connsiteX165" fmla="*/ 1260565 w 7467600"/>
              <a:gd name="connsiteY165" fmla="*/ 4031982 h 6858000"/>
              <a:gd name="connsiteX166" fmla="*/ 901900 w 7467600"/>
              <a:gd name="connsiteY166" fmla="*/ 4421236 h 6858000"/>
              <a:gd name="connsiteX167" fmla="*/ 845044 w 7467600"/>
              <a:gd name="connsiteY167" fmla="*/ 4502436 h 6858000"/>
              <a:gd name="connsiteX168" fmla="*/ 685926 w 7467600"/>
              <a:gd name="connsiteY168" fmla="*/ 4703069 h 6858000"/>
              <a:gd name="connsiteX169" fmla="*/ 684248 w 7467600"/>
              <a:gd name="connsiteY169" fmla="*/ 4706721 h 6858000"/>
              <a:gd name="connsiteX170" fmla="*/ 1423113 w 7467600"/>
              <a:gd name="connsiteY170" fmla="*/ 3874565 h 6858000"/>
              <a:gd name="connsiteX171" fmla="*/ 3316479 w 7467600"/>
              <a:gd name="connsiteY171" fmla="*/ 3872136 h 6858000"/>
              <a:gd name="connsiteX172" fmla="*/ 3546806 w 7467600"/>
              <a:gd name="connsiteY172" fmla="*/ 4356139 h 6858000"/>
              <a:gd name="connsiteX173" fmla="*/ 3364433 w 7467600"/>
              <a:gd name="connsiteY173" fmla="*/ 3953121 h 6858000"/>
              <a:gd name="connsiteX174" fmla="*/ 3316479 w 7467600"/>
              <a:gd name="connsiteY174" fmla="*/ 3872136 h 6858000"/>
              <a:gd name="connsiteX175" fmla="*/ 3291335 w 7467600"/>
              <a:gd name="connsiteY175" fmla="*/ 3767420 h 6858000"/>
              <a:gd name="connsiteX176" fmla="*/ 3390805 w 7467600"/>
              <a:gd name="connsiteY176" fmla="*/ 3937163 h 6858000"/>
              <a:gd name="connsiteX177" fmla="*/ 3579062 w 7467600"/>
              <a:gd name="connsiteY177" fmla="*/ 4359040 h 6858000"/>
              <a:gd name="connsiteX178" fmla="*/ 3467355 w 7467600"/>
              <a:gd name="connsiteY178" fmla="*/ 3988130 h 6858000"/>
              <a:gd name="connsiteX179" fmla="*/ 3310753 w 7467600"/>
              <a:gd name="connsiteY179" fmla="*/ 3787140 h 6858000"/>
              <a:gd name="connsiteX180" fmla="*/ 3291335 w 7467600"/>
              <a:gd name="connsiteY180" fmla="*/ 3767420 h 6858000"/>
              <a:gd name="connsiteX181" fmla="*/ 1635889 w 7467600"/>
              <a:gd name="connsiteY181" fmla="*/ 3709494 h 6858000"/>
              <a:gd name="connsiteX182" fmla="*/ 1634800 w 7467600"/>
              <a:gd name="connsiteY182" fmla="*/ 3731111 h 6858000"/>
              <a:gd name="connsiteX183" fmla="*/ 1635889 w 7467600"/>
              <a:gd name="connsiteY183" fmla="*/ 3709494 h 6858000"/>
              <a:gd name="connsiteX184" fmla="*/ 1510397 w 7467600"/>
              <a:gd name="connsiteY184" fmla="*/ 3684705 h 6858000"/>
              <a:gd name="connsiteX185" fmla="*/ 1146550 w 7467600"/>
              <a:gd name="connsiteY185" fmla="*/ 3802012 h 6858000"/>
              <a:gd name="connsiteX186" fmla="*/ 698834 w 7467600"/>
              <a:gd name="connsiteY186" fmla="*/ 3952272 h 6858000"/>
              <a:gd name="connsiteX187" fmla="*/ 34256 w 7467600"/>
              <a:gd name="connsiteY187" fmla="*/ 4347603 h 6858000"/>
              <a:gd name="connsiteX188" fmla="*/ 527241 w 7467600"/>
              <a:gd name="connsiteY188" fmla="*/ 4065078 h 6858000"/>
              <a:gd name="connsiteX189" fmla="*/ 1510397 w 7467600"/>
              <a:gd name="connsiteY189" fmla="*/ 3684705 h 6858000"/>
              <a:gd name="connsiteX190" fmla="*/ 1313114 w 7467600"/>
              <a:gd name="connsiteY190" fmla="*/ 3655216 h 6858000"/>
              <a:gd name="connsiteX191" fmla="*/ 1109304 w 7467600"/>
              <a:gd name="connsiteY191" fmla="*/ 3669030 h 6858000"/>
              <a:gd name="connsiteX192" fmla="*/ 8129 w 7467600"/>
              <a:gd name="connsiteY192" fmla="*/ 4330519 h 6858000"/>
              <a:gd name="connsiteX193" fmla="*/ 687572 w 7467600"/>
              <a:gd name="connsiteY193" fmla="*/ 3925629 h 6858000"/>
              <a:gd name="connsiteX194" fmla="*/ 1138365 w 7467600"/>
              <a:gd name="connsiteY194" fmla="*/ 3774515 h 6858000"/>
              <a:gd name="connsiteX195" fmla="*/ 1505579 w 7467600"/>
              <a:gd name="connsiteY195" fmla="*/ 3655526 h 6858000"/>
              <a:gd name="connsiteX196" fmla="*/ 1313114 w 7467600"/>
              <a:gd name="connsiteY196" fmla="*/ 3655216 h 6858000"/>
              <a:gd name="connsiteX197" fmla="*/ 3655073 w 7467600"/>
              <a:gd name="connsiteY197" fmla="*/ 3650884 h 6858000"/>
              <a:gd name="connsiteX198" fmla="*/ 3989938 w 7467600"/>
              <a:gd name="connsiteY198" fmla="*/ 3991685 h 6858000"/>
              <a:gd name="connsiteX199" fmla="*/ 4393907 w 7467600"/>
              <a:gd name="connsiteY199" fmla="*/ 4261258 h 6858000"/>
              <a:gd name="connsiteX200" fmla="*/ 4648051 w 7467600"/>
              <a:gd name="connsiteY200" fmla="*/ 4374051 h 6858000"/>
              <a:gd name="connsiteX201" fmla="*/ 4383389 w 7467600"/>
              <a:gd name="connsiteY201" fmla="*/ 4184369 h 6858000"/>
              <a:gd name="connsiteX202" fmla="*/ 4165508 w 7467600"/>
              <a:gd name="connsiteY202" fmla="*/ 4035196 h 6858000"/>
              <a:gd name="connsiteX203" fmla="*/ 4068162 w 7467600"/>
              <a:gd name="connsiteY203" fmla="*/ 3953394 h 6858000"/>
              <a:gd name="connsiteX204" fmla="*/ 3981416 w 7467600"/>
              <a:gd name="connsiteY204" fmla="*/ 3880482 h 6858000"/>
              <a:gd name="connsiteX205" fmla="*/ 3800147 w 7467600"/>
              <a:gd name="connsiteY205" fmla="*/ 3749872 h 6858000"/>
              <a:gd name="connsiteX206" fmla="*/ 3655073 w 7467600"/>
              <a:gd name="connsiteY206" fmla="*/ 3650884 h 6858000"/>
              <a:gd name="connsiteX207" fmla="*/ 3670252 w 7467600"/>
              <a:gd name="connsiteY207" fmla="*/ 3622798 h 6858000"/>
              <a:gd name="connsiteX208" fmla="*/ 3817258 w 7467600"/>
              <a:gd name="connsiteY208" fmla="*/ 3723577 h 6858000"/>
              <a:gd name="connsiteX209" fmla="*/ 4000461 w 7467600"/>
              <a:gd name="connsiteY209" fmla="*/ 3855966 h 6858000"/>
              <a:gd name="connsiteX210" fmla="*/ 4088180 w 7467600"/>
              <a:gd name="connsiteY210" fmla="*/ 3929774 h 6858000"/>
              <a:gd name="connsiteX211" fmla="*/ 4184555 w 7467600"/>
              <a:gd name="connsiteY211" fmla="*/ 4010683 h 6858000"/>
              <a:gd name="connsiteX212" fmla="*/ 4399563 w 7467600"/>
              <a:gd name="connsiteY212" fmla="*/ 4158106 h 6858000"/>
              <a:gd name="connsiteX213" fmla="*/ 4684469 w 7467600"/>
              <a:gd name="connsiteY213" fmla="*/ 4364680 h 6858000"/>
              <a:gd name="connsiteX214" fmla="*/ 4690271 w 7467600"/>
              <a:gd name="connsiteY214" fmla="*/ 4370034 h 6858000"/>
              <a:gd name="connsiteX215" fmla="*/ 4136093 w 7467600"/>
              <a:gd name="connsiteY215" fmla="*/ 3858466 h 6858000"/>
              <a:gd name="connsiteX216" fmla="*/ 3670252 w 7467600"/>
              <a:gd name="connsiteY216" fmla="*/ 3622798 h 6858000"/>
              <a:gd name="connsiteX217" fmla="*/ 4440129 w 7467600"/>
              <a:gd name="connsiteY217" fmla="*/ 3448571 h 6858000"/>
              <a:gd name="connsiteX218" fmla="*/ 4856525 w 7467600"/>
              <a:gd name="connsiteY218" fmla="*/ 3915351 h 6858000"/>
              <a:gd name="connsiteX219" fmla="*/ 5059055 w 7467600"/>
              <a:gd name="connsiteY219" fmla="*/ 4108918 h 6858000"/>
              <a:gd name="connsiteX220" fmla="*/ 5290070 w 7467600"/>
              <a:gd name="connsiteY220" fmla="*/ 4263619 h 6858000"/>
              <a:gd name="connsiteX221" fmla="*/ 4834991 w 7467600"/>
              <a:gd name="connsiteY221" fmla="*/ 3830985 h 6858000"/>
              <a:gd name="connsiteX222" fmla="*/ 4440129 w 7467600"/>
              <a:gd name="connsiteY222" fmla="*/ 3448571 h 6858000"/>
              <a:gd name="connsiteX223" fmla="*/ 4441737 w 7467600"/>
              <a:gd name="connsiteY223" fmla="*/ 3399734 h 6858000"/>
              <a:gd name="connsiteX224" fmla="*/ 4431236 w 7467600"/>
              <a:gd name="connsiteY224" fmla="*/ 3400954 h 6858000"/>
              <a:gd name="connsiteX225" fmla="*/ 4557150 w 7467600"/>
              <a:gd name="connsiteY225" fmla="*/ 3510023 h 6858000"/>
              <a:gd name="connsiteX226" fmla="*/ 4856936 w 7467600"/>
              <a:gd name="connsiteY226" fmla="*/ 3809146 h 6858000"/>
              <a:gd name="connsiteX227" fmla="*/ 5111996 w 7467600"/>
              <a:gd name="connsiteY227" fmla="*/ 4065759 h 6858000"/>
              <a:gd name="connsiteX228" fmla="*/ 5388878 w 7467600"/>
              <a:gd name="connsiteY228" fmla="*/ 4300185 h 6858000"/>
              <a:gd name="connsiteX229" fmla="*/ 5425556 w 7467600"/>
              <a:gd name="connsiteY229" fmla="*/ 4308967 h 6858000"/>
              <a:gd name="connsiteX230" fmla="*/ 4943646 w 7467600"/>
              <a:gd name="connsiteY230" fmla="*/ 3822916 h 6858000"/>
              <a:gd name="connsiteX231" fmla="*/ 4594837 w 7467600"/>
              <a:gd name="connsiteY231" fmla="*/ 3532274 h 6858000"/>
              <a:gd name="connsiteX232" fmla="*/ 4441737 w 7467600"/>
              <a:gd name="connsiteY232" fmla="*/ 3399734 h 6858000"/>
              <a:gd name="connsiteX233" fmla="*/ 5425834 w 7467600"/>
              <a:gd name="connsiteY233" fmla="*/ 3162785 h 6858000"/>
              <a:gd name="connsiteX234" fmla="*/ 5401644 w 7467600"/>
              <a:gd name="connsiteY234" fmla="*/ 3617847 h 6858000"/>
              <a:gd name="connsiteX235" fmla="*/ 5467256 w 7467600"/>
              <a:gd name="connsiteY235" fmla="*/ 4175494 h 6858000"/>
              <a:gd name="connsiteX236" fmla="*/ 5448069 w 7467600"/>
              <a:gd name="connsiteY236" fmla="*/ 3567554 h 6858000"/>
              <a:gd name="connsiteX237" fmla="*/ 5425834 w 7467600"/>
              <a:gd name="connsiteY237" fmla="*/ 3162785 h 6858000"/>
              <a:gd name="connsiteX238" fmla="*/ 1318687 w 7467600"/>
              <a:gd name="connsiteY238" fmla="*/ 3113840 h 6858000"/>
              <a:gd name="connsiteX239" fmla="*/ 1066793 w 7467600"/>
              <a:gd name="connsiteY239" fmla="*/ 3212171 h 6858000"/>
              <a:gd name="connsiteX240" fmla="*/ 993319 w 7467600"/>
              <a:gd name="connsiteY240" fmla="*/ 3247648 h 6858000"/>
              <a:gd name="connsiteX241" fmla="*/ 853081 w 7467600"/>
              <a:gd name="connsiteY241" fmla="*/ 3312410 h 6858000"/>
              <a:gd name="connsiteX242" fmla="*/ 805957 w 7467600"/>
              <a:gd name="connsiteY242" fmla="*/ 3330443 h 6858000"/>
              <a:gd name="connsiteX243" fmla="*/ 1318687 w 7467600"/>
              <a:gd name="connsiteY243" fmla="*/ 3113840 h 6858000"/>
              <a:gd name="connsiteX244" fmla="*/ 5453702 w 7467600"/>
              <a:gd name="connsiteY244" fmla="*/ 3090882 h 6858000"/>
              <a:gd name="connsiteX245" fmla="*/ 5480135 w 7467600"/>
              <a:gd name="connsiteY245" fmla="*/ 3565802 h 6858000"/>
              <a:gd name="connsiteX246" fmla="*/ 5499023 w 7467600"/>
              <a:gd name="connsiteY246" fmla="*/ 4166310 h 6858000"/>
              <a:gd name="connsiteX247" fmla="*/ 5547022 w 7467600"/>
              <a:gd name="connsiteY247" fmla="*/ 3607838 h 6858000"/>
              <a:gd name="connsiteX248" fmla="*/ 5515964 w 7467600"/>
              <a:gd name="connsiteY248" fmla="*/ 3378541 h 6858000"/>
              <a:gd name="connsiteX249" fmla="*/ 5453702 w 7467600"/>
              <a:gd name="connsiteY249" fmla="*/ 3090882 h 6858000"/>
              <a:gd name="connsiteX250" fmla="*/ 1238695 w 7467600"/>
              <a:gd name="connsiteY250" fmla="*/ 3076820 h 6858000"/>
              <a:gd name="connsiteX251" fmla="*/ 716371 w 7467600"/>
              <a:gd name="connsiteY251" fmla="*/ 3293249 h 6858000"/>
              <a:gd name="connsiteX252" fmla="*/ 579522 w 7467600"/>
              <a:gd name="connsiteY252" fmla="*/ 3371759 h 6858000"/>
              <a:gd name="connsiteX253" fmla="*/ 600288 w 7467600"/>
              <a:gd name="connsiteY253" fmla="*/ 3365555 h 6858000"/>
              <a:gd name="connsiteX254" fmla="*/ 840692 w 7467600"/>
              <a:gd name="connsiteY254" fmla="*/ 3284921 h 6858000"/>
              <a:gd name="connsiteX255" fmla="*/ 979248 w 7467600"/>
              <a:gd name="connsiteY255" fmla="*/ 3221003 h 6858000"/>
              <a:gd name="connsiteX256" fmla="*/ 1053282 w 7467600"/>
              <a:gd name="connsiteY256" fmla="*/ 3185247 h 6858000"/>
              <a:gd name="connsiteX257" fmla="*/ 1320603 w 7467600"/>
              <a:gd name="connsiteY257" fmla="*/ 3081281 h 6858000"/>
              <a:gd name="connsiteX258" fmla="*/ 1238695 w 7467600"/>
              <a:gd name="connsiteY258" fmla="*/ 3076820 h 6858000"/>
              <a:gd name="connsiteX259" fmla="*/ 5425627 w 7467600"/>
              <a:gd name="connsiteY259" fmla="*/ 2954192 h 6858000"/>
              <a:gd name="connsiteX260" fmla="*/ 5470770 w 7467600"/>
              <a:gd name="connsiteY260" fmla="*/ 3005435 h 6858000"/>
              <a:gd name="connsiteX261" fmla="*/ 5519779 w 7467600"/>
              <a:gd name="connsiteY261" fmla="*/ 4359223 h 6858000"/>
              <a:gd name="connsiteX262" fmla="*/ 5520293 w 7467600"/>
              <a:gd name="connsiteY262" fmla="*/ 4360602 h 6858000"/>
              <a:gd name="connsiteX263" fmla="*/ 5767221 w 7467600"/>
              <a:gd name="connsiteY263" fmla="*/ 4665564 h 6858000"/>
              <a:gd name="connsiteX264" fmla="*/ 6937169 w 7467600"/>
              <a:gd name="connsiteY264" fmla="*/ 4815941 h 6858000"/>
              <a:gd name="connsiteX265" fmla="*/ 6953922 w 7467600"/>
              <a:gd name="connsiteY265" fmla="*/ 4890068 h 6858000"/>
              <a:gd name="connsiteX266" fmla="*/ 6071359 w 7467600"/>
              <a:gd name="connsiteY266" fmla="*/ 4770770 h 6858000"/>
              <a:gd name="connsiteX267" fmla="*/ 6038839 w 7467600"/>
              <a:gd name="connsiteY267" fmla="*/ 4764474 h 6858000"/>
              <a:gd name="connsiteX268" fmla="*/ 6038706 w 7467600"/>
              <a:gd name="connsiteY268" fmla="*/ 4763847 h 6858000"/>
              <a:gd name="connsiteX269" fmla="*/ 6037784 w 7467600"/>
              <a:gd name="connsiteY269" fmla="*/ 4764270 h 6858000"/>
              <a:gd name="connsiteX270" fmla="*/ 6038839 w 7467600"/>
              <a:gd name="connsiteY270" fmla="*/ 4764474 h 6858000"/>
              <a:gd name="connsiteX271" fmla="*/ 6040338 w 7467600"/>
              <a:gd name="connsiteY271" fmla="*/ 4771418 h 6858000"/>
              <a:gd name="connsiteX272" fmla="*/ 6024488 w 7467600"/>
              <a:gd name="connsiteY272" fmla="*/ 4809903 h 6858000"/>
              <a:gd name="connsiteX273" fmla="*/ 5599771 w 7467600"/>
              <a:gd name="connsiteY273" fmla="*/ 5509652 h 6858000"/>
              <a:gd name="connsiteX274" fmla="*/ 5548843 w 7467600"/>
              <a:gd name="connsiteY274" fmla="*/ 5563845 h 6858000"/>
              <a:gd name="connsiteX275" fmla="*/ 5940952 w 7467600"/>
              <a:gd name="connsiteY275" fmla="*/ 6250028 h 6858000"/>
              <a:gd name="connsiteX276" fmla="*/ 6043441 w 7467600"/>
              <a:gd name="connsiteY276" fmla="*/ 6665847 h 6858000"/>
              <a:gd name="connsiteX277" fmla="*/ 6093432 w 7467600"/>
              <a:gd name="connsiteY277" fmla="*/ 6858000 h 6858000"/>
              <a:gd name="connsiteX278" fmla="*/ 6034344 w 7467600"/>
              <a:gd name="connsiteY278" fmla="*/ 6858000 h 6858000"/>
              <a:gd name="connsiteX279" fmla="*/ 6026679 w 7467600"/>
              <a:gd name="connsiteY279" fmla="*/ 6836959 h 6858000"/>
              <a:gd name="connsiteX280" fmla="*/ 5800441 w 7467600"/>
              <a:gd name="connsiteY280" fmla="*/ 6335286 h 6858000"/>
              <a:gd name="connsiteX281" fmla="*/ 5526562 w 7467600"/>
              <a:gd name="connsiteY281" fmla="*/ 5705388 h 6858000"/>
              <a:gd name="connsiteX282" fmla="*/ 5519640 w 7467600"/>
              <a:gd name="connsiteY282" fmla="*/ 5683774 h 6858000"/>
              <a:gd name="connsiteX283" fmla="*/ 5844559 w 7467600"/>
              <a:gd name="connsiteY283" fmla="*/ 6553349 h 6858000"/>
              <a:gd name="connsiteX284" fmla="*/ 5975994 w 7467600"/>
              <a:gd name="connsiteY284" fmla="*/ 6858000 h 6858000"/>
              <a:gd name="connsiteX285" fmla="*/ 5898547 w 7467600"/>
              <a:gd name="connsiteY285" fmla="*/ 6858000 h 6858000"/>
              <a:gd name="connsiteX286" fmla="*/ 5682041 w 7467600"/>
              <a:gd name="connsiteY286" fmla="*/ 6355860 h 6858000"/>
              <a:gd name="connsiteX287" fmla="*/ 5461758 w 7467600"/>
              <a:gd name="connsiteY287" fmla="*/ 5820220 h 6858000"/>
              <a:gd name="connsiteX288" fmla="*/ 5237282 w 7467600"/>
              <a:gd name="connsiteY288" fmla="*/ 6579086 h 6858000"/>
              <a:gd name="connsiteX289" fmla="*/ 5115009 w 7467600"/>
              <a:gd name="connsiteY289" fmla="*/ 6858000 h 6858000"/>
              <a:gd name="connsiteX290" fmla="*/ 5028074 w 7467600"/>
              <a:gd name="connsiteY290" fmla="*/ 6858000 h 6858000"/>
              <a:gd name="connsiteX291" fmla="*/ 5079508 w 7467600"/>
              <a:gd name="connsiteY291" fmla="*/ 6749074 h 6858000"/>
              <a:gd name="connsiteX292" fmla="*/ 5371846 w 7467600"/>
              <a:gd name="connsiteY292" fmla="*/ 5924413 h 6858000"/>
              <a:gd name="connsiteX293" fmla="*/ 5270512 w 7467600"/>
              <a:gd name="connsiteY293" fmla="*/ 6138975 h 6858000"/>
              <a:gd name="connsiteX294" fmla="*/ 5062409 w 7467600"/>
              <a:gd name="connsiteY294" fmla="*/ 6653544 h 6858000"/>
              <a:gd name="connsiteX295" fmla="*/ 5036628 w 7467600"/>
              <a:gd name="connsiteY295" fmla="*/ 6754247 h 6858000"/>
              <a:gd name="connsiteX296" fmla="*/ 5009112 w 7467600"/>
              <a:gd name="connsiteY296" fmla="*/ 6858000 h 6858000"/>
              <a:gd name="connsiteX297" fmla="*/ 4976679 w 7467600"/>
              <a:gd name="connsiteY297" fmla="*/ 6858000 h 6858000"/>
              <a:gd name="connsiteX298" fmla="*/ 5006537 w 7467600"/>
              <a:gd name="connsiteY298" fmla="*/ 6747068 h 6858000"/>
              <a:gd name="connsiteX299" fmla="*/ 5032723 w 7467600"/>
              <a:gd name="connsiteY299" fmla="*/ 6644957 h 6858000"/>
              <a:gd name="connsiteX300" fmla="*/ 5242949 w 7467600"/>
              <a:gd name="connsiteY300" fmla="*/ 6125175 h 6858000"/>
              <a:gd name="connsiteX301" fmla="*/ 5286321 w 7467600"/>
              <a:gd name="connsiteY301" fmla="*/ 6033555 h 6858000"/>
              <a:gd name="connsiteX302" fmla="*/ 5008210 w 7467600"/>
              <a:gd name="connsiteY302" fmla="*/ 6649194 h 6858000"/>
              <a:gd name="connsiteX303" fmla="*/ 4986321 w 7467600"/>
              <a:gd name="connsiteY303" fmla="*/ 6765687 h 6858000"/>
              <a:gd name="connsiteX304" fmla="*/ 4973474 w 7467600"/>
              <a:gd name="connsiteY304" fmla="*/ 6858000 h 6858000"/>
              <a:gd name="connsiteX305" fmla="*/ 4907178 w 7467600"/>
              <a:gd name="connsiteY305" fmla="*/ 6858000 h 6858000"/>
              <a:gd name="connsiteX306" fmla="*/ 4910810 w 7467600"/>
              <a:gd name="connsiteY306" fmla="*/ 6829660 h 6858000"/>
              <a:gd name="connsiteX307" fmla="*/ 4987461 w 7467600"/>
              <a:gd name="connsiteY307" fmla="*/ 6432994 h 6858000"/>
              <a:gd name="connsiteX308" fmla="*/ 5179262 w 7467600"/>
              <a:gd name="connsiteY308" fmla="*/ 6035044 h 6858000"/>
              <a:gd name="connsiteX309" fmla="*/ 4689678 w 7467600"/>
              <a:gd name="connsiteY309" fmla="*/ 6440241 h 6858000"/>
              <a:gd name="connsiteX310" fmla="*/ 4477543 w 7467600"/>
              <a:gd name="connsiteY310" fmla="*/ 6674836 h 6858000"/>
              <a:gd name="connsiteX311" fmla="*/ 4329957 w 7467600"/>
              <a:gd name="connsiteY311" fmla="*/ 6858000 h 6858000"/>
              <a:gd name="connsiteX312" fmla="*/ 4218595 w 7467600"/>
              <a:gd name="connsiteY312" fmla="*/ 6858000 h 6858000"/>
              <a:gd name="connsiteX313" fmla="*/ 4368888 w 7467600"/>
              <a:gd name="connsiteY313" fmla="*/ 6668412 h 6858000"/>
              <a:gd name="connsiteX314" fmla="*/ 4563091 w 7467600"/>
              <a:gd name="connsiteY314" fmla="*/ 6442508 h 6858000"/>
              <a:gd name="connsiteX315" fmla="*/ 5387324 w 7467600"/>
              <a:gd name="connsiteY315" fmla="*/ 5705830 h 6858000"/>
              <a:gd name="connsiteX316" fmla="*/ 5073620 w 7467600"/>
              <a:gd name="connsiteY316" fmla="*/ 5955437 h 6858000"/>
              <a:gd name="connsiteX317" fmla="*/ 4689789 w 7467600"/>
              <a:gd name="connsiteY317" fmla="*/ 6268382 h 6858000"/>
              <a:gd name="connsiteX318" fmla="*/ 4418722 w 7467600"/>
              <a:gd name="connsiteY318" fmla="*/ 6570886 h 6858000"/>
              <a:gd name="connsiteX319" fmla="*/ 4214944 w 7467600"/>
              <a:gd name="connsiteY319" fmla="*/ 6858000 h 6858000"/>
              <a:gd name="connsiteX320" fmla="*/ 4177898 w 7467600"/>
              <a:gd name="connsiteY320" fmla="*/ 6858000 h 6858000"/>
              <a:gd name="connsiteX321" fmla="*/ 4391597 w 7467600"/>
              <a:gd name="connsiteY321" fmla="*/ 6556370 h 6858000"/>
              <a:gd name="connsiteX322" fmla="*/ 4668889 w 7467600"/>
              <a:gd name="connsiteY322" fmla="*/ 6246399 h 6858000"/>
              <a:gd name="connsiteX323" fmla="*/ 5055427 w 7467600"/>
              <a:gd name="connsiteY323" fmla="*/ 5931476 h 6858000"/>
              <a:gd name="connsiteX324" fmla="*/ 5371814 w 7467600"/>
              <a:gd name="connsiteY324" fmla="*/ 5678975 h 6858000"/>
              <a:gd name="connsiteX325" fmla="*/ 4987918 w 7467600"/>
              <a:gd name="connsiteY325" fmla="*/ 5838701 h 6858000"/>
              <a:gd name="connsiteX326" fmla="*/ 4317146 w 7467600"/>
              <a:gd name="connsiteY326" fmla="*/ 6587716 h 6858000"/>
              <a:gd name="connsiteX327" fmla="*/ 4171627 w 7467600"/>
              <a:gd name="connsiteY327" fmla="*/ 6858000 h 6858000"/>
              <a:gd name="connsiteX328" fmla="*/ 4081585 w 7467600"/>
              <a:gd name="connsiteY328" fmla="*/ 6858000 h 6858000"/>
              <a:gd name="connsiteX329" fmla="*/ 4238603 w 7467600"/>
              <a:gd name="connsiteY329" fmla="*/ 6559341 h 6858000"/>
              <a:gd name="connsiteX330" fmla="*/ 4778333 w 7467600"/>
              <a:gd name="connsiteY330" fmla="*/ 5873626 h 6858000"/>
              <a:gd name="connsiteX331" fmla="*/ 5414185 w 7467600"/>
              <a:gd name="connsiteY331" fmla="*/ 5573882 h 6858000"/>
              <a:gd name="connsiteX332" fmla="*/ 5959648 w 7467600"/>
              <a:gd name="connsiteY332" fmla="*/ 4760797 h 6858000"/>
              <a:gd name="connsiteX333" fmla="*/ 5355019 w 7467600"/>
              <a:gd name="connsiteY333" fmla="*/ 4734672 h 6858000"/>
              <a:gd name="connsiteX334" fmla="*/ 5083565 w 7467600"/>
              <a:gd name="connsiteY334" fmla="*/ 5179121 h 6858000"/>
              <a:gd name="connsiteX335" fmla="*/ 4713577 w 7467600"/>
              <a:gd name="connsiteY335" fmla="*/ 5616803 h 6858000"/>
              <a:gd name="connsiteX336" fmla="*/ 3989559 w 7467600"/>
              <a:gd name="connsiteY336" fmla="*/ 6145945 h 6858000"/>
              <a:gd name="connsiteX337" fmla="*/ 3939824 w 7467600"/>
              <a:gd name="connsiteY337" fmla="*/ 6066900 h 6858000"/>
              <a:gd name="connsiteX338" fmla="*/ 4584537 w 7467600"/>
              <a:gd name="connsiteY338" fmla="*/ 5324826 h 6858000"/>
              <a:gd name="connsiteX339" fmla="*/ 5037105 w 7467600"/>
              <a:gd name="connsiteY339" fmla="*/ 5088765 h 6858000"/>
              <a:gd name="connsiteX340" fmla="*/ 5039930 w 7467600"/>
              <a:gd name="connsiteY340" fmla="*/ 5089585 h 6858000"/>
              <a:gd name="connsiteX341" fmla="*/ 5263764 w 7467600"/>
              <a:gd name="connsiteY341" fmla="*/ 4735525 h 6858000"/>
              <a:gd name="connsiteX342" fmla="*/ 4086300 w 7467600"/>
              <a:gd name="connsiteY342" fmla="*/ 4884599 h 6858000"/>
              <a:gd name="connsiteX343" fmla="*/ 4085485 w 7467600"/>
              <a:gd name="connsiteY343" fmla="*/ 4899070 h 6858000"/>
              <a:gd name="connsiteX344" fmla="*/ 3871915 w 7467600"/>
              <a:gd name="connsiteY344" fmla="*/ 5253645 h 6858000"/>
              <a:gd name="connsiteX345" fmla="*/ 3799374 w 7467600"/>
              <a:gd name="connsiteY345" fmla="*/ 5466127 h 6858000"/>
              <a:gd name="connsiteX346" fmla="*/ 3498850 w 7467600"/>
              <a:gd name="connsiteY346" fmla="*/ 6661888 h 6858000"/>
              <a:gd name="connsiteX347" fmla="*/ 3399216 w 7467600"/>
              <a:gd name="connsiteY347" fmla="*/ 6858000 h 6858000"/>
              <a:gd name="connsiteX348" fmla="*/ 3303688 w 7467600"/>
              <a:gd name="connsiteY348" fmla="*/ 6858000 h 6858000"/>
              <a:gd name="connsiteX349" fmla="*/ 3391774 w 7467600"/>
              <a:gd name="connsiteY349" fmla="*/ 6697181 h 6858000"/>
              <a:gd name="connsiteX350" fmla="*/ 3735540 w 7467600"/>
              <a:gd name="connsiteY350" fmla="*/ 5546923 h 6858000"/>
              <a:gd name="connsiteX351" fmla="*/ 3729438 w 7467600"/>
              <a:gd name="connsiteY351" fmla="*/ 5569058 h 6858000"/>
              <a:gd name="connsiteX352" fmla="*/ 3707782 w 7467600"/>
              <a:gd name="connsiteY352" fmla="*/ 5644908 h 6858000"/>
              <a:gd name="connsiteX353" fmla="*/ 3583827 w 7467600"/>
              <a:gd name="connsiteY353" fmla="*/ 6039215 h 6858000"/>
              <a:gd name="connsiteX354" fmla="*/ 3547861 w 7467600"/>
              <a:gd name="connsiteY354" fmla="*/ 6129609 h 6858000"/>
              <a:gd name="connsiteX355" fmla="*/ 3490905 w 7467600"/>
              <a:gd name="connsiteY355" fmla="*/ 6277660 h 6858000"/>
              <a:gd name="connsiteX356" fmla="*/ 3455859 w 7467600"/>
              <a:gd name="connsiteY356" fmla="*/ 6391301 h 6858000"/>
              <a:gd name="connsiteX357" fmla="*/ 3429112 w 7467600"/>
              <a:gd name="connsiteY357" fmla="*/ 6479469 h 6858000"/>
              <a:gd name="connsiteX358" fmla="*/ 3304862 w 7467600"/>
              <a:gd name="connsiteY358" fmla="*/ 6796476 h 6858000"/>
              <a:gd name="connsiteX359" fmla="*/ 3276071 w 7467600"/>
              <a:gd name="connsiteY359" fmla="*/ 6858000 h 6858000"/>
              <a:gd name="connsiteX360" fmla="*/ 3240805 w 7467600"/>
              <a:gd name="connsiteY360" fmla="*/ 6858000 h 6858000"/>
              <a:gd name="connsiteX361" fmla="*/ 3275917 w 7467600"/>
              <a:gd name="connsiteY361" fmla="*/ 6783192 h 6858000"/>
              <a:gd name="connsiteX362" fmla="*/ 3399358 w 7467600"/>
              <a:gd name="connsiteY362" fmla="*/ 6469011 h 6858000"/>
              <a:gd name="connsiteX363" fmla="*/ 3425650 w 7467600"/>
              <a:gd name="connsiteY363" fmla="*/ 6381333 h 6858000"/>
              <a:gd name="connsiteX364" fmla="*/ 3460661 w 7467600"/>
              <a:gd name="connsiteY364" fmla="*/ 6266763 h 6858000"/>
              <a:gd name="connsiteX365" fmla="*/ 3518021 w 7467600"/>
              <a:gd name="connsiteY365" fmla="*/ 6117298 h 6858000"/>
              <a:gd name="connsiteX366" fmla="*/ 3554035 w 7467600"/>
              <a:gd name="connsiteY366" fmla="*/ 6027832 h 6858000"/>
              <a:gd name="connsiteX367" fmla="*/ 3677174 w 7467600"/>
              <a:gd name="connsiteY367" fmla="*/ 5636351 h 6858000"/>
              <a:gd name="connsiteX368" fmla="*/ 3698819 w 7467600"/>
              <a:gd name="connsiteY368" fmla="*/ 5560503 h 6858000"/>
              <a:gd name="connsiteX369" fmla="*/ 3702094 w 7467600"/>
              <a:gd name="connsiteY369" fmla="*/ 5549194 h 6858000"/>
              <a:gd name="connsiteX370" fmla="*/ 3398355 w 7467600"/>
              <a:gd name="connsiteY370" fmla="*/ 6094603 h 6858000"/>
              <a:gd name="connsiteX371" fmla="*/ 3193941 w 7467600"/>
              <a:gd name="connsiteY371" fmla="*/ 6798775 h 6858000"/>
              <a:gd name="connsiteX372" fmla="*/ 3184140 w 7467600"/>
              <a:gd name="connsiteY372" fmla="*/ 6858000 h 6858000"/>
              <a:gd name="connsiteX373" fmla="*/ 3099978 w 7467600"/>
              <a:gd name="connsiteY373" fmla="*/ 6858000 h 6858000"/>
              <a:gd name="connsiteX374" fmla="*/ 3101556 w 7467600"/>
              <a:gd name="connsiteY374" fmla="*/ 6843337 h 6858000"/>
              <a:gd name="connsiteX375" fmla="*/ 3370162 w 7467600"/>
              <a:gd name="connsiteY375" fmla="*/ 5785550 h 6858000"/>
              <a:gd name="connsiteX376" fmla="*/ 3746477 w 7467600"/>
              <a:gd name="connsiteY376" fmla="*/ 5377889 h 6858000"/>
              <a:gd name="connsiteX377" fmla="*/ 3863399 w 7467600"/>
              <a:gd name="connsiteY377" fmla="*/ 5087257 h 6858000"/>
              <a:gd name="connsiteX378" fmla="*/ 3968712 w 7467600"/>
              <a:gd name="connsiteY378" fmla="*/ 4913989 h 6858000"/>
              <a:gd name="connsiteX379" fmla="*/ 2792390 w 7467600"/>
              <a:gd name="connsiteY379" fmla="*/ 5382974 h 6858000"/>
              <a:gd name="connsiteX380" fmla="*/ 2714982 w 7467600"/>
              <a:gd name="connsiteY380" fmla="*/ 5427051 h 6858000"/>
              <a:gd name="connsiteX381" fmla="*/ 2813361 w 7467600"/>
              <a:gd name="connsiteY381" fmla="*/ 6023912 h 6858000"/>
              <a:gd name="connsiteX382" fmla="*/ 2688430 w 7467600"/>
              <a:gd name="connsiteY382" fmla="*/ 6801564 h 6858000"/>
              <a:gd name="connsiteX383" fmla="*/ 2629626 w 7467600"/>
              <a:gd name="connsiteY383" fmla="*/ 6763394 h 6858000"/>
              <a:gd name="connsiteX384" fmla="*/ 2565328 w 7467600"/>
              <a:gd name="connsiteY384" fmla="*/ 5516399 h 6858000"/>
              <a:gd name="connsiteX385" fmla="*/ 1922999 w 7467600"/>
              <a:gd name="connsiteY385" fmla="*/ 5980343 h 6858000"/>
              <a:gd name="connsiteX386" fmla="*/ 1950261 w 7467600"/>
              <a:gd name="connsiteY386" fmla="*/ 6405858 h 6858000"/>
              <a:gd name="connsiteX387" fmla="*/ 2365554 w 7467600"/>
              <a:gd name="connsiteY387" fmla="*/ 6759107 h 6858000"/>
              <a:gd name="connsiteX388" fmla="*/ 2424142 w 7467600"/>
              <a:gd name="connsiteY388" fmla="*/ 6858000 h 6858000"/>
              <a:gd name="connsiteX389" fmla="*/ 2395994 w 7467600"/>
              <a:gd name="connsiteY389" fmla="*/ 6858000 h 6858000"/>
              <a:gd name="connsiteX390" fmla="*/ 2392863 w 7467600"/>
              <a:gd name="connsiteY390" fmla="*/ 6852964 h 6858000"/>
              <a:gd name="connsiteX391" fmla="*/ 2017589 w 7467600"/>
              <a:gd name="connsiteY391" fmla="*/ 6493982 h 6858000"/>
              <a:gd name="connsiteX392" fmla="*/ 2147336 w 7467600"/>
              <a:gd name="connsiteY392" fmla="*/ 6594052 h 6858000"/>
              <a:gd name="connsiteX393" fmla="*/ 2207047 w 7467600"/>
              <a:gd name="connsiteY393" fmla="*/ 6654540 h 6858000"/>
              <a:gd name="connsiteX394" fmla="*/ 2299106 w 7467600"/>
              <a:gd name="connsiteY394" fmla="*/ 6778931 h 6858000"/>
              <a:gd name="connsiteX395" fmla="*/ 2314430 w 7467600"/>
              <a:gd name="connsiteY395" fmla="*/ 6801144 h 6858000"/>
              <a:gd name="connsiteX396" fmla="*/ 2352406 w 7467600"/>
              <a:gd name="connsiteY396" fmla="*/ 6858000 h 6858000"/>
              <a:gd name="connsiteX397" fmla="*/ 2314492 w 7467600"/>
              <a:gd name="connsiteY397" fmla="*/ 6858000 h 6858000"/>
              <a:gd name="connsiteX398" fmla="*/ 2288095 w 7467600"/>
              <a:gd name="connsiteY398" fmla="*/ 6818030 h 6858000"/>
              <a:gd name="connsiteX399" fmla="*/ 2272768 w 7467600"/>
              <a:gd name="connsiteY399" fmla="*/ 6795822 h 6858000"/>
              <a:gd name="connsiteX400" fmla="*/ 2182715 w 7467600"/>
              <a:gd name="connsiteY400" fmla="*/ 6675071 h 6858000"/>
              <a:gd name="connsiteX401" fmla="*/ 2032061 w 7467600"/>
              <a:gd name="connsiteY401" fmla="*/ 6541380 h 6858000"/>
              <a:gd name="connsiteX402" fmla="*/ 2257220 w 7467600"/>
              <a:gd name="connsiteY402" fmla="*/ 6826257 h 6858000"/>
              <a:gd name="connsiteX403" fmla="*/ 2281324 w 7467600"/>
              <a:gd name="connsiteY403" fmla="*/ 6858000 h 6858000"/>
              <a:gd name="connsiteX404" fmla="*/ 2242860 w 7467600"/>
              <a:gd name="connsiteY404" fmla="*/ 6858000 h 6858000"/>
              <a:gd name="connsiteX405" fmla="*/ 2232818 w 7467600"/>
              <a:gd name="connsiteY405" fmla="*/ 6844926 h 6858000"/>
              <a:gd name="connsiteX406" fmla="*/ 1990172 w 7467600"/>
              <a:gd name="connsiteY406" fmla="*/ 6542121 h 6858000"/>
              <a:gd name="connsiteX407" fmla="*/ 2124090 w 7467600"/>
              <a:gd name="connsiteY407" fmla="*/ 6761017 h 6858000"/>
              <a:gd name="connsiteX408" fmla="*/ 2200380 w 7467600"/>
              <a:gd name="connsiteY408" fmla="*/ 6858000 h 6858000"/>
              <a:gd name="connsiteX409" fmla="*/ 2147507 w 7467600"/>
              <a:gd name="connsiteY409" fmla="*/ 6858000 h 6858000"/>
              <a:gd name="connsiteX410" fmla="*/ 2070668 w 7467600"/>
              <a:gd name="connsiteY410" fmla="*/ 6761520 h 6858000"/>
              <a:gd name="connsiteX411" fmla="*/ 1975142 w 7467600"/>
              <a:gd name="connsiteY411" fmla="*/ 6585570 h 6858000"/>
              <a:gd name="connsiteX412" fmla="*/ 2050035 w 7467600"/>
              <a:gd name="connsiteY412" fmla="*/ 6813345 h 6858000"/>
              <a:gd name="connsiteX413" fmla="*/ 2063025 w 7467600"/>
              <a:gd name="connsiteY413" fmla="*/ 6858000 h 6858000"/>
              <a:gd name="connsiteX414" fmla="*/ 2021675 w 7467600"/>
              <a:gd name="connsiteY414" fmla="*/ 6858000 h 6858000"/>
              <a:gd name="connsiteX415" fmla="*/ 2019308 w 7467600"/>
              <a:gd name="connsiteY415" fmla="*/ 6847118 h 6858000"/>
              <a:gd name="connsiteX416" fmla="*/ 1938835 w 7467600"/>
              <a:gd name="connsiteY416" fmla="*/ 6551160 h 6858000"/>
              <a:gd name="connsiteX417" fmla="*/ 1953230 w 7467600"/>
              <a:gd name="connsiteY417" fmla="*/ 6759699 h 6858000"/>
              <a:gd name="connsiteX418" fmla="*/ 1956763 w 7467600"/>
              <a:gd name="connsiteY418" fmla="*/ 6778191 h 6858000"/>
              <a:gd name="connsiteX419" fmla="*/ 1967925 w 7467600"/>
              <a:gd name="connsiteY419" fmla="*/ 6858000 h 6858000"/>
              <a:gd name="connsiteX420" fmla="*/ 1936622 w 7467600"/>
              <a:gd name="connsiteY420" fmla="*/ 6858000 h 6858000"/>
              <a:gd name="connsiteX421" fmla="*/ 1926261 w 7467600"/>
              <a:gd name="connsiteY421" fmla="*/ 6784064 h 6858000"/>
              <a:gd name="connsiteX422" fmla="*/ 1922724 w 7467600"/>
              <a:gd name="connsiteY422" fmla="*/ 6765577 h 6858000"/>
              <a:gd name="connsiteX423" fmla="*/ 1904650 w 7467600"/>
              <a:gd name="connsiteY423" fmla="*/ 6639616 h 6858000"/>
              <a:gd name="connsiteX424" fmla="*/ 1885273 w 7467600"/>
              <a:gd name="connsiteY424" fmla="*/ 6858000 h 6858000"/>
              <a:gd name="connsiteX425" fmla="*/ 1854363 w 7467600"/>
              <a:gd name="connsiteY425" fmla="*/ 6858000 h 6858000"/>
              <a:gd name="connsiteX426" fmla="*/ 1880391 w 7467600"/>
              <a:gd name="connsiteY426" fmla="*/ 6603796 h 6858000"/>
              <a:gd name="connsiteX427" fmla="*/ 1818273 w 7467600"/>
              <a:gd name="connsiteY427" fmla="*/ 6715729 h 6858000"/>
              <a:gd name="connsiteX428" fmla="*/ 1794691 w 7467600"/>
              <a:gd name="connsiteY428" fmla="*/ 6843239 h 6858000"/>
              <a:gd name="connsiteX429" fmla="*/ 1794914 w 7467600"/>
              <a:gd name="connsiteY429" fmla="*/ 6858000 h 6858000"/>
              <a:gd name="connsiteX430" fmla="*/ 1746128 w 7467600"/>
              <a:gd name="connsiteY430" fmla="*/ 6858000 h 6858000"/>
              <a:gd name="connsiteX431" fmla="*/ 1753934 w 7467600"/>
              <a:gd name="connsiteY431" fmla="*/ 6724796 h 6858000"/>
              <a:gd name="connsiteX432" fmla="*/ 1792053 w 7467600"/>
              <a:gd name="connsiteY432" fmla="*/ 6572396 h 6858000"/>
              <a:gd name="connsiteX433" fmla="*/ 1862248 w 7467600"/>
              <a:gd name="connsiteY433" fmla="*/ 6266397 h 6858000"/>
              <a:gd name="connsiteX434" fmla="*/ 1862250 w 7467600"/>
              <a:gd name="connsiteY434" fmla="*/ 6033531 h 6858000"/>
              <a:gd name="connsiteX435" fmla="*/ 1211999 w 7467600"/>
              <a:gd name="connsiteY435" fmla="*/ 6683610 h 6858000"/>
              <a:gd name="connsiteX436" fmla="*/ 1213266 w 7467600"/>
              <a:gd name="connsiteY436" fmla="*/ 6691947 h 6858000"/>
              <a:gd name="connsiteX437" fmla="*/ 1203370 w 7467600"/>
              <a:gd name="connsiteY437" fmla="*/ 6850676 h 6858000"/>
              <a:gd name="connsiteX438" fmla="*/ 1203671 w 7467600"/>
              <a:gd name="connsiteY438" fmla="*/ 6858000 h 6858000"/>
              <a:gd name="connsiteX439" fmla="*/ 1143180 w 7467600"/>
              <a:gd name="connsiteY439" fmla="*/ 6858000 h 6858000"/>
              <a:gd name="connsiteX440" fmla="*/ 1142176 w 7467600"/>
              <a:gd name="connsiteY440" fmla="*/ 6766045 h 6858000"/>
              <a:gd name="connsiteX441" fmla="*/ 1067484 w 7467600"/>
              <a:gd name="connsiteY441" fmla="*/ 6858000 h 6858000"/>
              <a:gd name="connsiteX442" fmla="*/ 953928 w 7467600"/>
              <a:gd name="connsiteY442" fmla="*/ 6858000 h 6858000"/>
              <a:gd name="connsiteX443" fmla="*/ 959715 w 7467600"/>
              <a:gd name="connsiteY443" fmla="*/ 6850185 h 6858000"/>
              <a:gd name="connsiteX444" fmla="*/ 1483788 w 7467600"/>
              <a:gd name="connsiteY444" fmla="*/ 6259174 h 6858000"/>
              <a:gd name="connsiteX445" fmla="*/ 1100671 w 7467600"/>
              <a:gd name="connsiteY445" fmla="*/ 6252137 h 6858000"/>
              <a:gd name="connsiteX446" fmla="*/ 1090144 w 7467600"/>
              <a:gd name="connsiteY446" fmla="*/ 6256748 h 6858000"/>
              <a:gd name="connsiteX447" fmla="*/ 1095872 w 7467600"/>
              <a:gd name="connsiteY447" fmla="*/ 6271892 h 6858000"/>
              <a:gd name="connsiteX448" fmla="*/ 262785 w 7467600"/>
              <a:gd name="connsiteY448" fmla="*/ 6845450 h 6858000"/>
              <a:gd name="connsiteX449" fmla="*/ 209968 w 7467600"/>
              <a:gd name="connsiteY449" fmla="*/ 6770713 h 6858000"/>
              <a:gd name="connsiteX450" fmla="*/ 873460 w 7467600"/>
              <a:gd name="connsiteY450" fmla="*/ 6253768 h 6858000"/>
              <a:gd name="connsiteX451" fmla="*/ 192686 w 7467600"/>
              <a:gd name="connsiteY451" fmla="*/ 5849257 h 6858000"/>
              <a:gd name="connsiteX452" fmla="*/ 4696 w 7467600"/>
              <a:gd name="connsiteY452" fmla="*/ 5697668 h 6858000"/>
              <a:gd name="connsiteX453" fmla="*/ 0 w 7467600"/>
              <a:gd name="connsiteY453" fmla="*/ 5689984 h 6858000"/>
              <a:gd name="connsiteX454" fmla="*/ 0 w 7467600"/>
              <a:gd name="connsiteY454" fmla="*/ 5513472 h 6858000"/>
              <a:gd name="connsiteX455" fmla="*/ 174101 w 7467600"/>
              <a:gd name="connsiteY455" fmla="*/ 5620277 h 6858000"/>
              <a:gd name="connsiteX456" fmla="*/ 891800 w 7467600"/>
              <a:gd name="connsiteY456" fmla="*/ 6036935 h 6858000"/>
              <a:gd name="connsiteX457" fmla="*/ 1072219 w 7467600"/>
              <a:gd name="connsiteY457" fmla="*/ 6169443 h 6858000"/>
              <a:gd name="connsiteX458" fmla="*/ 1074117 w 7467600"/>
              <a:gd name="connsiteY458" fmla="*/ 6170301 h 6858000"/>
              <a:gd name="connsiteX459" fmla="*/ 1083114 w 7467600"/>
              <a:gd name="connsiteY459" fmla="*/ 6174131 h 6858000"/>
              <a:gd name="connsiteX460" fmla="*/ 1543010 w 7467600"/>
              <a:gd name="connsiteY460" fmla="*/ 6191140 h 6858000"/>
              <a:gd name="connsiteX461" fmla="*/ 1551080 w 7467600"/>
              <a:gd name="connsiteY461" fmla="*/ 6195006 h 6858000"/>
              <a:gd name="connsiteX462" fmla="*/ 2345443 w 7467600"/>
              <a:gd name="connsiteY462" fmla="*/ 5549882 h 6858000"/>
              <a:gd name="connsiteX463" fmla="*/ 1721499 w 7467600"/>
              <a:gd name="connsiteY463" fmla="*/ 5599969 h 6858000"/>
              <a:gd name="connsiteX464" fmla="*/ 767716 w 7467600"/>
              <a:gd name="connsiteY464" fmla="*/ 5472768 h 6858000"/>
              <a:gd name="connsiteX465" fmla="*/ 722147 w 7467600"/>
              <a:gd name="connsiteY465" fmla="*/ 5393091 h 6858000"/>
              <a:gd name="connsiteX466" fmla="*/ 1485552 w 7467600"/>
              <a:gd name="connsiteY466" fmla="*/ 5313202 h 6858000"/>
              <a:gd name="connsiteX467" fmla="*/ 2143004 w 7467600"/>
              <a:gd name="connsiteY467" fmla="*/ 5402420 h 6858000"/>
              <a:gd name="connsiteX468" fmla="*/ 1933391 w 7467600"/>
              <a:gd name="connsiteY468" fmla="*/ 5156971 h 6858000"/>
              <a:gd name="connsiteX469" fmla="*/ 1827118 w 7467600"/>
              <a:gd name="connsiteY469" fmla="*/ 4968410 h 6858000"/>
              <a:gd name="connsiteX470" fmla="*/ 1837349 w 7467600"/>
              <a:gd name="connsiteY470" fmla="*/ 4956357 h 6858000"/>
              <a:gd name="connsiteX471" fmla="*/ 2162835 w 7467600"/>
              <a:gd name="connsiteY471" fmla="*/ 5187853 h 6858000"/>
              <a:gd name="connsiteX472" fmla="*/ 2257167 w 7467600"/>
              <a:gd name="connsiteY472" fmla="*/ 5462123 h 6858000"/>
              <a:gd name="connsiteX473" fmla="*/ 2261598 w 7467600"/>
              <a:gd name="connsiteY473" fmla="*/ 5467998 h 6858000"/>
              <a:gd name="connsiteX474" fmla="*/ 2437177 w 7467600"/>
              <a:gd name="connsiteY474" fmla="*/ 5479608 h 6858000"/>
              <a:gd name="connsiteX475" fmla="*/ 2445247 w 7467600"/>
              <a:gd name="connsiteY475" fmla="*/ 5483476 h 6858000"/>
              <a:gd name="connsiteX476" fmla="*/ 2743626 w 7467600"/>
              <a:gd name="connsiteY476" fmla="*/ 5304819 h 6858000"/>
              <a:gd name="connsiteX477" fmla="*/ 3048102 w 7467600"/>
              <a:gd name="connsiteY477" fmla="*/ 5150595 h 6858000"/>
              <a:gd name="connsiteX478" fmla="*/ 1799414 w 7467600"/>
              <a:gd name="connsiteY478" fmla="*/ 4694732 h 6858000"/>
              <a:gd name="connsiteX479" fmla="*/ 1771735 w 7467600"/>
              <a:gd name="connsiteY479" fmla="*/ 4619929 h 6858000"/>
              <a:gd name="connsiteX480" fmla="*/ 3104273 w 7467600"/>
              <a:gd name="connsiteY480" fmla="*/ 5076159 h 6858000"/>
              <a:gd name="connsiteX481" fmla="*/ 3113245 w 7467600"/>
              <a:gd name="connsiteY481" fmla="*/ 5090705 h 6858000"/>
              <a:gd name="connsiteX482" fmla="*/ 3126294 w 7467600"/>
              <a:gd name="connsiteY482" fmla="*/ 5114400 h 6858000"/>
              <a:gd name="connsiteX483" fmla="*/ 3937433 w 7467600"/>
              <a:gd name="connsiteY483" fmla="*/ 4830473 h 6858000"/>
              <a:gd name="connsiteX484" fmla="*/ 3590475 w 7467600"/>
              <a:gd name="connsiteY484" fmla="*/ 4597974 h 6858000"/>
              <a:gd name="connsiteX485" fmla="*/ 3100264 w 7467600"/>
              <a:gd name="connsiteY485" fmla="*/ 4579845 h 6858000"/>
              <a:gd name="connsiteX486" fmla="*/ 2183576 w 7467600"/>
              <a:gd name="connsiteY486" fmla="*/ 4227150 h 6858000"/>
              <a:gd name="connsiteX487" fmla="*/ 2151029 w 7467600"/>
              <a:gd name="connsiteY487" fmla="*/ 4146947 h 6858000"/>
              <a:gd name="connsiteX488" fmla="*/ 3563434 w 7467600"/>
              <a:gd name="connsiteY488" fmla="*/ 4469115 h 6858000"/>
              <a:gd name="connsiteX489" fmla="*/ 3177952 w 7467600"/>
              <a:gd name="connsiteY489" fmla="*/ 3657386 h 6858000"/>
              <a:gd name="connsiteX490" fmla="*/ 3189263 w 7467600"/>
              <a:gd name="connsiteY490" fmla="*/ 3625726 h 6858000"/>
              <a:gd name="connsiteX491" fmla="*/ 3560912 w 7467600"/>
              <a:gd name="connsiteY491" fmla="*/ 4079863 h 6858000"/>
              <a:gd name="connsiteX492" fmla="*/ 3626636 w 7467600"/>
              <a:gd name="connsiteY492" fmla="*/ 4512230 h 6858000"/>
              <a:gd name="connsiteX493" fmla="*/ 3653088 w 7467600"/>
              <a:gd name="connsiteY493" fmla="*/ 4521417 h 6858000"/>
              <a:gd name="connsiteX494" fmla="*/ 3988128 w 7467600"/>
              <a:gd name="connsiteY494" fmla="*/ 4817267 h 6858000"/>
              <a:gd name="connsiteX495" fmla="*/ 4830582 w 7467600"/>
              <a:gd name="connsiteY495" fmla="*/ 4676000 h 6858000"/>
              <a:gd name="connsiteX496" fmla="*/ 4830100 w 7467600"/>
              <a:gd name="connsiteY496" fmla="*/ 4675554 h 6858000"/>
              <a:gd name="connsiteX497" fmla="*/ 4036318 w 7467600"/>
              <a:gd name="connsiteY497" fmla="*/ 4147013 h 6858000"/>
              <a:gd name="connsiteX498" fmla="*/ 3432098 w 7467600"/>
              <a:gd name="connsiteY498" fmla="*/ 3537312 h 6858000"/>
              <a:gd name="connsiteX499" fmla="*/ 3446761 w 7467600"/>
              <a:gd name="connsiteY499" fmla="*/ 3461278 h 6858000"/>
              <a:gd name="connsiteX500" fmla="*/ 4419733 w 7467600"/>
              <a:gd name="connsiteY500" fmla="*/ 3963555 h 6858000"/>
              <a:gd name="connsiteX501" fmla="*/ 4781371 w 7467600"/>
              <a:gd name="connsiteY501" fmla="*/ 4458604 h 6858000"/>
              <a:gd name="connsiteX502" fmla="*/ 4780440 w 7467600"/>
              <a:gd name="connsiteY502" fmla="*/ 4470290 h 6858000"/>
              <a:gd name="connsiteX503" fmla="*/ 4898954 w 7467600"/>
              <a:gd name="connsiteY503" fmla="*/ 4662092 h 6858000"/>
              <a:gd name="connsiteX504" fmla="*/ 4900699 w 7467600"/>
              <a:gd name="connsiteY504" fmla="*/ 4670867 h 6858000"/>
              <a:gd name="connsiteX505" fmla="*/ 5714511 w 7467600"/>
              <a:gd name="connsiteY505" fmla="*/ 4663483 h 6858000"/>
              <a:gd name="connsiteX506" fmla="*/ 5464793 w 7467600"/>
              <a:gd name="connsiteY506" fmla="*/ 4393556 h 6858000"/>
              <a:gd name="connsiteX507" fmla="*/ 5461897 w 7467600"/>
              <a:gd name="connsiteY507" fmla="*/ 4390879 h 6858000"/>
              <a:gd name="connsiteX508" fmla="*/ 4294126 w 7467600"/>
              <a:gd name="connsiteY508" fmla="*/ 3303048 h 6858000"/>
              <a:gd name="connsiteX509" fmla="*/ 4305321 w 7467600"/>
              <a:gd name="connsiteY509" fmla="*/ 3256953 h 6858000"/>
              <a:gd name="connsiteX510" fmla="*/ 4949299 w 7467600"/>
              <a:gd name="connsiteY510" fmla="*/ 3766336 h 6858000"/>
              <a:gd name="connsiteX511" fmla="*/ 5291452 w 7467600"/>
              <a:gd name="connsiteY511" fmla="*/ 4076801 h 6858000"/>
              <a:gd name="connsiteX512" fmla="*/ 5434998 w 7467600"/>
              <a:gd name="connsiteY512" fmla="*/ 4254100 h 6858000"/>
              <a:gd name="connsiteX513" fmla="*/ 5351015 w 7467600"/>
              <a:gd name="connsiteY513" fmla="*/ 3760989 h 6858000"/>
              <a:gd name="connsiteX514" fmla="*/ 5413780 w 7467600"/>
              <a:gd name="connsiteY514" fmla="*/ 2966265 h 6858000"/>
              <a:gd name="connsiteX515" fmla="*/ 5425627 w 7467600"/>
              <a:gd name="connsiteY515" fmla="*/ 2954192 h 6858000"/>
              <a:gd name="connsiteX516" fmla="*/ 6604735 w 7467600"/>
              <a:gd name="connsiteY516" fmla="*/ 2041381 h 6858000"/>
              <a:gd name="connsiteX517" fmla="*/ 7204487 w 7467600"/>
              <a:gd name="connsiteY517" fmla="*/ 2742112 h 6858000"/>
              <a:gd name="connsiteX518" fmla="*/ 7131592 w 7467600"/>
              <a:gd name="connsiteY518" fmla="*/ 2672096 h 6858000"/>
              <a:gd name="connsiteX519" fmla="*/ 6996344 w 7467600"/>
              <a:gd name="connsiteY519" fmla="*/ 2518310 h 6858000"/>
              <a:gd name="connsiteX520" fmla="*/ 6735495 w 7467600"/>
              <a:gd name="connsiteY520" fmla="*/ 2196890 h 6858000"/>
              <a:gd name="connsiteX521" fmla="*/ 6721901 w 7467600"/>
              <a:gd name="connsiteY521" fmla="*/ 2179274 h 6858000"/>
              <a:gd name="connsiteX522" fmla="*/ 6604735 w 7467600"/>
              <a:gd name="connsiteY522" fmla="*/ 2041381 h 6858000"/>
              <a:gd name="connsiteX523" fmla="*/ 6591670 w 7467600"/>
              <a:gd name="connsiteY523" fmla="*/ 1988277 h 6858000"/>
              <a:gd name="connsiteX524" fmla="*/ 6747349 w 7467600"/>
              <a:gd name="connsiteY524" fmla="*/ 2160069 h 6858000"/>
              <a:gd name="connsiteX525" fmla="*/ 6760943 w 7467600"/>
              <a:gd name="connsiteY525" fmla="*/ 2177686 h 6858000"/>
              <a:gd name="connsiteX526" fmla="*/ 7021065 w 7467600"/>
              <a:gd name="connsiteY526" fmla="*/ 2498102 h 6858000"/>
              <a:gd name="connsiteX527" fmla="*/ 7155223 w 7467600"/>
              <a:gd name="connsiteY527" fmla="*/ 2650386 h 6858000"/>
              <a:gd name="connsiteX528" fmla="*/ 7203167 w 7467600"/>
              <a:gd name="connsiteY528" fmla="*/ 2697288 h 6858000"/>
              <a:gd name="connsiteX529" fmla="*/ 6937703 w 7467600"/>
              <a:gd name="connsiteY529" fmla="*/ 2321981 h 6858000"/>
              <a:gd name="connsiteX530" fmla="*/ 6591670 w 7467600"/>
              <a:gd name="connsiteY530" fmla="*/ 1988277 h 6858000"/>
              <a:gd name="connsiteX531" fmla="*/ 5798671 w 7467600"/>
              <a:gd name="connsiteY531" fmla="*/ 1981601 h 6858000"/>
              <a:gd name="connsiteX532" fmla="*/ 5754709 w 7467600"/>
              <a:gd name="connsiteY532" fmla="*/ 2071454 h 6858000"/>
              <a:gd name="connsiteX533" fmla="*/ 5763044 w 7467600"/>
              <a:gd name="connsiteY533" fmla="*/ 2842206 h 6858000"/>
              <a:gd name="connsiteX534" fmla="*/ 5764974 w 7467600"/>
              <a:gd name="connsiteY534" fmla="*/ 2799609 h 6858000"/>
              <a:gd name="connsiteX535" fmla="*/ 5767665 w 7467600"/>
              <a:gd name="connsiteY535" fmla="*/ 2666409 h 6858000"/>
              <a:gd name="connsiteX536" fmla="*/ 5763055 w 7467600"/>
              <a:gd name="connsiteY536" fmla="*/ 2579705 h 6858000"/>
              <a:gd name="connsiteX537" fmla="*/ 5758079 w 7467600"/>
              <a:gd name="connsiteY537" fmla="*/ 2492508 h 6858000"/>
              <a:gd name="connsiteX538" fmla="*/ 5779325 w 7467600"/>
              <a:gd name="connsiteY538" fmla="*/ 2197069 h 6858000"/>
              <a:gd name="connsiteX539" fmla="*/ 5798671 w 7467600"/>
              <a:gd name="connsiteY539" fmla="*/ 1981601 h 6858000"/>
              <a:gd name="connsiteX540" fmla="*/ 5829202 w 7467600"/>
              <a:gd name="connsiteY540" fmla="*/ 1971679 h 6858000"/>
              <a:gd name="connsiteX541" fmla="*/ 5809558 w 7467600"/>
              <a:gd name="connsiteY541" fmla="*/ 2198043 h 6858000"/>
              <a:gd name="connsiteX542" fmla="*/ 5788653 w 7467600"/>
              <a:gd name="connsiteY542" fmla="*/ 2489430 h 6858000"/>
              <a:gd name="connsiteX543" fmla="*/ 5793439 w 7467600"/>
              <a:gd name="connsiteY543" fmla="*/ 2575235 h 6858000"/>
              <a:gd name="connsiteX544" fmla="*/ 5796837 w 7467600"/>
              <a:gd name="connsiteY544" fmla="*/ 2637633 h 6858000"/>
              <a:gd name="connsiteX545" fmla="*/ 5818614 w 7467600"/>
              <a:gd name="connsiteY545" fmla="*/ 2473055 h 6858000"/>
              <a:gd name="connsiteX546" fmla="*/ 5829202 w 7467600"/>
              <a:gd name="connsiteY546" fmla="*/ 1971679 h 6858000"/>
              <a:gd name="connsiteX547" fmla="*/ 5911389 w 7467600"/>
              <a:gd name="connsiteY547" fmla="*/ 1898371 h 6858000"/>
              <a:gd name="connsiteX548" fmla="*/ 6237627 w 7467600"/>
              <a:gd name="connsiteY548" fmla="*/ 2231921 h 6858000"/>
              <a:gd name="connsiteX549" fmla="*/ 5911389 w 7467600"/>
              <a:gd name="connsiteY549" fmla="*/ 1898371 h 6858000"/>
              <a:gd name="connsiteX550" fmla="*/ 6944437 w 7467600"/>
              <a:gd name="connsiteY550" fmla="*/ 1575402 h 6858000"/>
              <a:gd name="connsiteX551" fmla="*/ 6304730 w 7467600"/>
              <a:gd name="connsiteY551" fmla="*/ 1766654 h 6858000"/>
              <a:gd name="connsiteX552" fmla="*/ 6944437 w 7467600"/>
              <a:gd name="connsiteY552" fmla="*/ 1575402 h 6858000"/>
              <a:gd name="connsiteX553" fmla="*/ 7019523 w 7467600"/>
              <a:gd name="connsiteY553" fmla="*/ 1519450 h 6858000"/>
              <a:gd name="connsiteX554" fmla="*/ 6298091 w 7467600"/>
              <a:gd name="connsiteY554" fmla="*/ 1737122 h 6858000"/>
              <a:gd name="connsiteX555" fmla="*/ 7019523 w 7467600"/>
              <a:gd name="connsiteY555" fmla="*/ 1519450 h 6858000"/>
              <a:gd name="connsiteX556" fmla="*/ 2399523 w 7467600"/>
              <a:gd name="connsiteY556" fmla="*/ 1428234 h 6858000"/>
              <a:gd name="connsiteX557" fmla="*/ 2224982 w 7467600"/>
              <a:gd name="connsiteY557" fmla="*/ 1826201 h 6858000"/>
              <a:gd name="connsiteX558" fmla="*/ 2096099 w 7467600"/>
              <a:gd name="connsiteY558" fmla="*/ 2345900 h 6858000"/>
              <a:gd name="connsiteX559" fmla="*/ 2283317 w 7467600"/>
              <a:gd name="connsiteY559" fmla="*/ 1796925 h 6858000"/>
              <a:gd name="connsiteX560" fmla="*/ 2399523 w 7467600"/>
              <a:gd name="connsiteY560" fmla="*/ 1428234 h 6858000"/>
              <a:gd name="connsiteX561" fmla="*/ 2448558 w 7467600"/>
              <a:gd name="connsiteY561" fmla="*/ 1373435 h 6858000"/>
              <a:gd name="connsiteX562" fmla="*/ 2312521 w 7467600"/>
              <a:gd name="connsiteY562" fmla="*/ 1806140 h 6858000"/>
              <a:gd name="connsiteX563" fmla="*/ 2127533 w 7467600"/>
              <a:gd name="connsiteY563" fmla="*/ 2348380 h 6858000"/>
              <a:gd name="connsiteX564" fmla="*/ 2358080 w 7467600"/>
              <a:gd name="connsiteY564" fmla="*/ 1866134 h 6858000"/>
              <a:gd name="connsiteX565" fmla="*/ 2407436 w 7467600"/>
              <a:gd name="connsiteY565" fmla="*/ 1651070 h 6858000"/>
              <a:gd name="connsiteX566" fmla="*/ 2448558 w 7467600"/>
              <a:gd name="connsiteY566" fmla="*/ 1373435 h 6858000"/>
              <a:gd name="connsiteX567" fmla="*/ 278707 w 7467600"/>
              <a:gd name="connsiteY567" fmla="*/ 1352270 h 6858000"/>
              <a:gd name="connsiteX568" fmla="*/ 321570 w 7467600"/>
              <a:gd name="connsiteY568" fmla="*/ 1861610 h 6858000"/>
              <a:gd name="connsiteX569" fmla="*/ 294281 w 7467600"/>
              <a:gd name="connsiteY569" fmla="*/ 1440658 h 6858000"/>
              <a:gd name="connsiteX570" fmla="*/ 278707 w 7467600"/>
              <a:gd name="connsiteY570" fmla="*/ 1352270 h 6858000"/>
              <a:gd name="connsiteX571" fmla="*/ 1423821 w 7467600"/>
              <a:gd name="connsiteY571" fmla="*/ 1351958 h 6858000"/>
              <a:gd name="connsiteX572" fmla="*/ 1638521 w 7467600"/>
              <a:gd name="connsiteY572" fmla="*/ 1908470 h 6858000"/>
              <a:gd name="connsiteX573" fmla="*/ 1754199 w 7467600"/>
              <a:gd name="connsiteY573" fmla="*/ 2149284 h 6858000"/>
              <a:gd name="connsiteX574" fmla="*/ 1908359 w 7467600"/>
              <a:gd name="connsiteY574" fmla="*/ 2364988 h 6858000"/>
              <a:gd name="connsiteX575" fmla="*/ 1647661 w 7467600"/>
              <a:gd name="connsiteY575" fmla="*/ 1825945 h 6858000"/>
              <a:gd name="connsiteX576" fmla="*/ 1423821 w 7467600"/>
              <a:gd name="connsiteY576" fmla="*/ 1351958 h 6858000"/>
              <a:gd name="connsiteX577" fmla="*/ 1431890 w 7467600"/>
              <a:gd name="connsiteY577" fmla="*/ 1306475 h 6858000"/>
              <a:gd name="connsiteX578" fmla="*/ 1507597 w 7467600"/>
              <a:gd name="connsiteY578" fmla="*/ 1446132 h 6858000"/>
              <a:gd name="connsiteX579" fmla="*/ 1674586 w 7467600"/>
              <a:gd name="connsiteY579" fmla="*/ 1813832 h 6858000"/>
              <a:gd name="connsiteX580" fmla="*/ 1815950 w 7467600"/>
              <a:gd name="connsiteY580" fmla="*/ 2128564 h 6858000"/>
              <a:gd name="connsiteX581" fmla="*/ 1984242 w 7467600"/>
              <a:gd name="connsiteY581" fmla="*/ 2430829 h 6858000"/>
              <a:gd name="connsiteX582" fmla="*/ 2014023 w 7467600"/>
              <a:gd name="connsiteY582" fmla="*/ 2450995 h 6858000"/>
              <a:gd name="connsiteX583" fmla="*/ 1747337 w 7467600"/>
              <a:gd name="connsiteY583" fmla="*/ 1855264 h 6858000"/>
              <a:gd name="connsiteX584" fmla="*/ 1533749 w 7467600"/>
              <a:gd name="connsiteY584" fmla="*/ 1478656 h 6858000"/>
              <a:gd name="connsiteX585" fmla="*/ 1431890 w 7467600"/>
              <a:gd name="connsiteY585" fmla="*/ 1306475 h 6858000"/>
              <a:gd name="connsiteX586" fmla="*/ 5052692 w 7467600"/>
              <a:gd name="connsiteY586" fmla="*/ 1292994 h 6858000"/>
              <a:gd name="connsiteX587" fmla="*/ 5200661 w 7467600"/>
              <a:gd name="connsiteY587" fmla="*/ 1635186 h 6858000"/>
              <a:gd name="connsiteX588" fmla="*/ 5297138 w 7467600"/>
              <a:gd name="connsiteY588" fmla="*/ 1906351 h 6858000"/>
              <a:gd name="connsiteX589" fmla="*/ 5052692 w 7467600"/>
              <a:gd name="connsiteY589" fmla="*/ 1292994 h 6858000"/>
              <a:gd name="connsiteX590" fmla="*/ 5009948 w 7467600"/>
              <a:gd name="connsiteY590" fmla="*/ 1273619 h 6858000"/>
              <a:gd name="connsiteX591" fmla="*/ 5121777 w 7467600"/>
              <a:gd name="connsiteY591" fmla="*/ 1654213 h 6858000"/>
              <a:gd name="connsiteX592" fmla="*/ 5293545 w 7467600"/>
              <a:gd name="connsiteY592" fmla="*/ 2072247 h 6858000"/>
              <a:gd name="connsiteX593" fmla="*/ 5294042 w 7467600"/>
              <a:gd name="connsiteY593" fmla="*/ 2065019 h 6858000"/>
              <a:gd name="connsiteX594" fmla="*/ 5171936 w 7467600"/>
              <a:gd name="connsiteY594" fmla="*/ 1647613 h 6858000"/>
              <a:gd name="connsiteX595" fmla="*/ 5009948 w 7467600"/>
              <a:gd name="connsiteY595" fmla="*/ 1273619 h 6858000"/>
              <a:gd name="connsiteX596" fmla="*/ 655236 w 7467600"/>
              <a:gd name="connsiteY596" fmla="*/ 1268632 h 6858000"/>
              <a:gd name="connsiteX597" fmla="*/ 839521 w 7467600"/>
              <a:gd name="connsiteY597" fmla="*/ 1685315 h 6858000"/>
              <a:gd name="connsiteX598" fmla="*/ 1109416 w 7467600"/>
              <a:gd name="connsiteY598" fmla="*/ 2061663 h 6858000"/>
              <a:gd name="connsiteX599" fmla="*/ 1298300 w 7467600"/>
              <a:gd name="connsiteY599" fmla="*/ 2247742 h 6858000"/>
              <a:gd name="connsiteX600" fmla="*/ 1125871 w 7467600"/>
              <a:gd name="connsiteY600" fmla="*/ 1989513 h 6858000"/>
              <a:gd name="connsiteX601" fmla="*/ 981574 w 7467600"/>
              <a:gd name="connsiteY601" fmla="*/ 1783157 h 6858000"/>
              <a:gd name="connsiteX602" fmla="*/ 922198 w 7467600"/>
              <a:gd name="connsiteY602" fmla="*/ 1677437 h 6858000"/>
              <a:gd name="connsiteX603" fmla="*/ 869293 w 7467600"/>
              <a:gd name="connsiteY603" fmla="*/ 1583214 h 6858000"/>
              <a:gd name="connsiteX604" fmla="*/ 751431 w 7467600"/>
              <a:gd name="connsiteY604" fmla="*/ 1405731 h 6858000"/>
              <a:gd name="connsiteX605" fmla="*/ 655236 w 7467600"/>
              <a:gd name="connsiteY605" fmla="*/ 1268632 h 6858000"/>
              <a:gd name="connsiteX606" fmla="*/ 6516292 w 7467600"/>
              <a:gd name="connsiteY606" fmla="*/ 1263064 h 6858000"/>
              <a:gd name="connsiteX607" fmla="*/ 5736320 w 7467600"/>
              <a:gd name="connsiteY607" fmla="*/ 1501803 h 6858000"/>
              <a:gd name="connsiteX608" fmla="*/ 6516292 w 7467600"/>
              <a:gd name="connsiteY608" fmla="*/ 1263064 h 6858000"/>
              <a:gd name="connsiteX609" fmla="*/ 291466 w 7467600"/>
              <a:gd name="connsiteY609" fmla="*/ 1250369 h 6858000"/>
              <a:gd name="connsiteX610" fmla="*/ 323180 w 7467600"/>
              <a:gd name="connsiteY610" fmla="*/ 1435283 h 6858000"/>
              <a:gd name="connsiteX611" fmla="*/ 349381 w 7467600"/>
              <a:gd name="connsiteY611" fmla="*/ 1875041 h 6858000"/>
              <a:gd name="connsiteX612" fmla="*/ 374363 w 7467600"/>
              <a:gd name="connsiteY612" fmla="*/ 1506494 h 6858000"/>
              <a:gd name="connsiteX613" fmla="*/ 302168 w 7467600"/>
              <a:gd name="connsiteY613" fmla="*/ 1274495 h 6858000"/>
              <a:gd name="connsiteX614" fmla="*/ 291466 w 7467600"/>
              <a:gd name="connsiteY614" fmla="*/ 1250369 h 6858000"/>
              <a:gd name="connsiteX615" fmla="*/ 678222 w 7467600"/>
              <a:gd name="connsiteY615" fmla="*/ 1248670 h 6858000"/>
              <a:gd name="connsiteX616" fmla="*/ 775536 w 7467600"/>
              <a:gd name="connsiteY616" fmla="*/ 1388015 h 6858000"/>
              <a:gd name="connsiteX617" fmla="*/ 894529 w 7467600"/>
              <a:gd name="connsiteY617" fmla="*/ 1567739 h 6858000"/>
              <a:gd name="connsiteX618" fmla="*/ 948000 w 7467600"/>
              <a:gd name="connsiteY618" fmla="*/ 1663088 h 6858000"/>
              <a:gd name="connsiteX619" fmla="*/ 1006812 w 7467600"/>
              <a:gd name="connsiteY619" fmla="*/ 1767683 h 6858000"/>
              <a:gd name="connsiteX620" fmla="*/ 1149133 w 7467600"/>
              <a:gd name="connsiteY620" fmla="*/ 1971513 h 6858000"/>
              <a:gd name="connsiteX621" fmla="*/ 1333952 w 7467600"/>
              <a:gd name="connsiteY621" fmla="*/ 2251620 h 6858000"/>
              <a:gd name="connsiteX622" fmla="*/ 1337329 w 7467600"/>
              <a:gd name="connsiteY622" fmla="*/ 2258350 h 6858000"/>
              <a:gd name="connsiteX623" fmla="*/ 1014726 w 7467600"/>
              <a:gd name="connsiteY623" fmla="*/ 1615556 h 6858000"/>
              <a:gd name="connsiteX624" fmla="*/ 678222 w 7467600"/>
              <a:gd name="connsiteY624" fmla="*/ 1248670 h 6858000"/>
              <a:gd name="connsiteX625" fmla="*/ 6691602 w 7467600"/>
              <a:gd name="connsiteY625" fmla="*/ 1140573 h 6858000"/>
              <a:gd name="connsiteX626" fmla="*/ 6571100 w 7467600"/>
              <a:gd name="connsiteY626" fmla="*/ 1183662 h 6858000"/>
              <a:gd name="connsiteX627" fmla="*/ 6241687 w 7467600"/>
              <a:gd name="connsiteY627" fmla="*/ 1257600 h 6858000"/>
              <a:gd name="connsiteX628" fmla="*/ 5693009 w 7467600"/>
              <a:gd name="connsiteY628" fmla="*/ 1478256 h 6858000"/>
              <a:gd name="connsiteX629" fmla="*/ 6548420 w 7467600"/>
              <a:gd name="connsiteY629" fmla="*/ 1214599 h 6858000"/>
              <a:gd name="connsiteX630" fmla="*/ 6605473 w 7467600"/>
              <a:gd name="connsiteY630" fmla="*/ 1184686 h 6858000"/>
              <a:gd name="connsiteX631" fmla="*/ 6691602 w 7467600"/>
              <a:gd name="connsiteY631" fmla="*/ 1140573 h 6858000"/>
              <a:gd name="connsiteX632" fmla="*/ 4002475 w 7467600"/>
              <a:gd name="connsiteY632" fmla="*/ 1037802 h 6858000"/>
              <a:gd name="connsiteX633" fmla="*/ 4000324 w 7467600"/>
              <a:gd name="connsiteY633" fmla="*/ 1039362 h 6858000"/>
              <a:gd name="connsiteX634" fmla="*/ 4002862 w 7467600"/>
              <a:gd name="connsiteY634" fmla="*/ 1042866 h 6858000"/>
              <a:gd name="connsiteX635" fmla="*/ 4002475 w 7467600"/>
              <a:gd name="connsiteY635" fmla="*/ 1037802 h 6858000"/>
              <a:gd name="connsiteX636" fmla="*/ 506322 w 7467600"/>
              <a:gd name="connsiteY636" fmla="*/ 1020997 h 6858000"/>
              <a:gd name="connsiteX637" fmla="*/ 533068 w 7467600"/>
              <a:gd name="connsiteY637" fmla="*/ 1029409 h 6858000"/>
              <a:gd name="connsiteX638" fmla="*/ 1232525 w 7467600"/>
              <a:gd name="connsiteY638" fmla="*/ 1804675 h 6858000"/>
              <a:gd name="connsiteX639" fmla="*/ 1388858 w 7467600"/>
              <a:gd name="connsiteY639" fmla="*/ 2368011 h 6858000"/>
              <a:gd name="connsiteX640" fmla="*/ 1384098 w 7467600"/>
              <a:gd name="connsiteY640" fmla="*/ 2378125 h 6858000"/>
              <a:gd name="connsiteX641" fmla="*/ 1425393 w 7467600"/>
              <a:gd name="connsiteY641" fmla="*/ 2589124 h 6858000"/>
              <a:gd name="connsiteX642" fmla="*/ 1424001 w 7467600"/>
              <a:gd name="connsiteY642" fmla="*/ 2597541 h 6858000"/>
              <a:gd name="connsiteX643" fmla="*/ 2152729 w 7467600"/>
              <a:gd name="connsiteY643" fmla="*/ 2864487 h 6858000"/>
              <a:gd name="connsiteX644" fmla="*/ 2020609 w 7467600"/>
              <a:gd name="connsiteY644" fmla="*/ 2539671 h 6858000"/>
              <a:gd name="connsiteX645" fmla="*/ 2018920 w 7467600"/>
              <a:gd name="connsiteY645" fmla="*/ 2536309 h 6858000"/>
              <a:gd name="connsiteX646" fmla="*/ 1342441 w 7467600"/>
              <a:gd name="connsiteY646" fmla="*/ 1173017 h 6858000"/>
              <a:gd name="connsiteX647" fmla="*/ 1367925 w 7467600"/>
              <a:gd name="connsiteY647" fmla="*/ 1135648 h 6858000"/>
              <a:gd name="connsiteX648" fmla="*/ 1771401 w 7467600"/>
              <a:gd name="connsiteY648" fmla="*/ 1806673 h 6858000"/>
              <a:gd name="connsiteX649" fmla="*/ 1972385 w 7467600"/>
              <a:gd name="connsiteY649" fmla="*/ 2198735 h 6858000"/>
              <a:gd name="connsiteX650" fmla="*/ 2040892 w 7467600"/>
              <a:gd name="connsiteY650" fmla="*/ 2405205 h 6858000"/>
              <a:gd name="connsiteX651" fmla="*/ 2131689 w 7467600"/>
              <a:gd name="connsiteY651" fmla="*/ 1936926 h 6858000"/>
              <a:gd name="connsiteX652" fmla="*/ 2454820 w 7467600"/>
              <a:gd name="connsiteY652" fmla="*/ 1248808 h 6858000"/>
              <a:gd name="connsiteX653" fmla="*/ 2492512 w 7467600"/>
              <a:gd name="connsiteY653" fmla="*/ 1302920 h 6858000"/>
              <a:gd name="connsiteX654" fmla="*/ 2081216 w 7467600"/>
              <a:gd name="connsiteY654" fmla="*/ 2527513 h 6858000"/>
              <a:gd name="connsiteX655" fmla="*/ 2081211 w 7467600"/>
              <a:gd name="connsiteY655" fmla="*/ 2528916 h 6858000"/>
              <a:gd name="connsiteX656" fmla="*/ 2199067 w 7467600"/>
              <a:gd name="connsiteY656" fmla="*/ 2884061 h 6858000"/>
              <a:gd name="connsiteX657" fmla="*/ 3192586 w 7467600"/>
              <a:gd name="connsiteY657" fmla="*/ 3411496 h 6858000"/>
              <a:gd name="connsiteX658" fmla="*/ 3182620 w 7467600"/>
              <a:gd name="connsiteY658" fmla="*/ 3483279 h 6858000"/>
              <a:gd name="connsiteX659" fmla="*/ 2435119 w 7467600"/>
              <a:gd name="connsiteY659" fmla="*/ 3080173 h 6858000"/>
              <a:gd name="connsiteX660" fmla="*/ 2410152 w 7467600"/>
              <a:gd name="connsiteY660" fmla="*/ 3063751 h 6858000"/>
              <a:gd name="connsiteX661" fmla="*/ 2408099 w 7467600"/>
              <a:gd name="connsiteY661" fmla="*/ 3064403 h 6858000"/>
              <a:gd name="connsiteX662" fmla="*/ 2407218 w 7467600"/>
              <a:gd name="connsiteY662" fmla="*/ 3070324 h 6858000"/>
              <a:gd name="connsiteX663" fmla="*/ 2380138 w 7467600"/>
              <a:gd name="connsiteY663" fmla="*/ 3099341 h 6858000"/>
              <a:gd name="connsiteX664" fmla="*/ 1765923 w 7467600"/>
              <a:gd name="connsiteY664" fmla="*/ 3581043 h 6858000"/>
              <a:gd name="connsiteX665" fmla="*/ 1702258 w 7467600"/>
              <a:gd name="connsiteY665" fmla="*/ 3612286 h 6858000"/>
              <a:gd name="connsiteX666" fmla="*/ 1538370 w 7467600"/>
              <a:gd name="connsiteY666" fmla="*/ 3811804 h 6858000"/>
              <a:gd name="connsiteX667" fmla="*/ 542867 w 7467600"/>
              <a:gd name="connsiteY667" fmla="*/ 4944092 h 6858000"/>
              <a:gd name="connsiteX668" fmla="*/ 515800 w 7467600"/>
              <a:gd name="connsiteY668" fmla="*/ 4862180 h 6858000"/>
              <a:gd name="connsiteX669" fmla="*/ 909145 w 7467600"/>
              <a:gd name="connsiteY669" fmla="*/ 4199225 h 6858000"/>
              <a:gd name="connsiteX670" fmla="*/ 1214067 w 7467600"/>
              <a:gd name="connsiteY670" fmla="*/ 3908561 h 6858000"/>
              <a:gd name="connsiteX671" fmla="*/ 640967 w 7467600"/>
              <a:gd name="connsiteY671" fmla="*/ 4105601 h 6858000"/>
              <a:gd name="connsiteX672" fmla="*/ 112563 w 7467600"/>
              <a:gd name="connsiteY672" fmla="*/ 4396952 h 6858000"/>
              <a:gd name="connsiteX673" fmla="*/ 0 w 7467600"/>
              <a:gd name="connsiteY673" fmla="*/ 4466006 h 6858000"/>
              <a:gd name="connsiteX674" fmla="*/ 0 w 7467600"/>
              <a:gd name="connsiteY674" fmla="*/ 4233763 h 6858000"/>
              <a:gd name="connsiteX675" fmla="*/ 36881 w 7467600"/>
              <a:gd name="connsiteY675" fmla="*/ 4200118 h 6858000"/>
              <a:gd name="connsiteX676" fmla="*/ 910534 w 7467600"/>
              <a:gd name="connsiteY676" fmla="*/ 3629753 h 6858000"/>
              <a:gd name="connsiteX677" fmla="*/ 1578717 w 7467600"/>
              <a:gd name="connsiteY677" fmla="*/ 3575982 h 6858000"/>
              <a:gd name="connsiteX678" fmla="*/ 2338780 w 7467600"/>
              <a:gd name="connsiteY678" fmla="*/ 3033725 h 6858000"/>
              <a:gd name="connsiteX679" fmla="*/ 1807991 w 7467600"/>
              <a:gd name="connsiteY679" fmla="*/ 2807184 h 6858000"/>
              <a:gd name="connsiteX680" fmla="*/ 1416358 w 7467600"/>
              <a:gd name="connsiteY680" fmla="*/ 3112571 h 6858000"/>
              <a:gd name="connsiteX681" fmla="*/ 939066 w 7467600"/>
              <a:gd name="connsiteY681" fmla="*/ 3378798 h 6858000"/>
              <a:gd name="connsiteX682" fmla="*/ 115099 w 7467600"/>
              <a:gd name="connsiteY682" fmla="*/ 3607650 h 6858000"/>
              <a:gd name="connsiteX683" fmla="*/ 97284 w 7467600"/>
              <a:gd name="connsiteY683" fmla="*/ 3520393 h 6858000"/>
              <a:gd name="connsiteX684" fmla="*/ 922050 w 7467600"/>
              <a:gd name="connsiteY684" fmla="*/ 3074867 h 6858000"/>
              <a:gd name="connsiteX685" fmla="*/ 1405265 w 7467600"/>
              <a:gd name="connsiteY685" fmla="*/ 3016319 h 6858000"/>
              <a:gd name="connsiteX686" fmla="*/ 1407512 w 7467600"/>
              <a:gd name="connsiteY686" fmla="*/ 3018001 h 6858000"/>
              <a:gd name="connsiteX687" fmla="*/ 1726266 w 7467600"/>
              <a:gd name="connsiteY687" fmla="*/ 2777274 h 6858000"/>
              <a:gd name="connsiteX688" fmla="*/ 625390 w 7467600"/>
              <a:gd name="connsiteY688" fmla="*/ 2514541 h 6858000"/>
              <a:gd name="connsiteX689" fmla="*/ 619799 w 7467600"/>
              <a:gd name="connsiteY689" fmla="*/ 2527180 h 6858000"/>
              <a:gd name="connsiteX690" fmla="*/ 310030 w 7467600"/>
              <a:gd name="connsiteY690" fmla="*/ 2771818 h 6858000"/>
              <a:gd name="connsiteX691" fmla="*/ 173877 w 7467600"/>
              <a:gd name="connsiteY691" fmla="*/ 2937056 h 6858000"/>
              <a:gd name="connsiteX692" fmla="*/ 77889 w 7467600"/>
              <a:gd name="connsiteY692" fmla="*/ 3138440 h 6858000"/>
              <a:gd name="connsiteX693" fmla="*/ 0 w 7467600"/>
              <a:gd name="connsiteY693" fmla="*/ 3271395 h 6858000"/>
              <a:gd name="connsiteX694" fmla="*/ 0 w 7467600"/>
              <a:gd name="connsiteY694" fmla="*/ 3153002 h 6858000"/>
              <a:gd name="connsiteX695" fmla="*/ 2386 w 7467600"/>
              <a:gd name="connsiteY695" fmla="*/ 3149203 h 6858000"/>
              <a:gd name="connsiteX696" fmla="*/ 89753 w 7467600"/>
              <a:gd name="connsiteY696" fmla="*/ 2987702 h 6858000"/>
              <a:gd name="connsiteX697" fmla="*/ 76869 w 7467600"/>
              <a:gd name="connsiteY697" fmla="*/ 3005404 h 6858000"/>
              <a:gd name="connsiteX698" fmla="*/ 32049 w 7467600"/>
              <a:gd name="connsiteY698" fmla="*/ 3065814 h 6858000"/>
              <a:gd name="connsiteX699" fmla="*/ 0 w 7467600"/>
              <a:gd name="connsiteY699" fmla="*/ 3108744 h 6858000"/>
              <a:gd name="connsiteX700" fmla="*/ 0 w 7467600"/>
              <a:gd name="connsiteY700" fmla="*/ 3058059 h 6858000"/>
              <a:gd name="connsiteX701" fmla="*/ 7610 w 7467600"/>
              <a:gd name="connsiteY701" fmla="*/ 3047889 h 6858000"/>
              <a:gd name="connsiteX702" fmla="*/ 52419 w 7467600"/>
              <a:gd name="connsiteY702" fmla="*/ 2987479 h 6858000"/>
              <a:gd name="connsiteX703" fmla="*/ 59142 w 7467600"/>
              <a:gd name="connsiteY703" fmla="*/ 2978488 h 6858000"/>
              <a:gd name="connsiteX704" fmla="*/ 0 w 7467600"/>
              <a:gd name="connsiteY704" fmla="*/ 3015334 h 6858000"/>
              <a:gd name="connsiteX705" fmla="*/ 0 w 7467600"/>
              <a:gd name="connsiteY705" fmla="*/ 2914286 h 6858000"/>
              <a:gd name="connsiteX706" fmla="*/ 36383 w 7467600"/>
              <a:gd name="connsiteY706" fmla="*/ 2901128 h 6858000"/>
              <a:gd name="connsiteX707" fmla="*/ 156329 w 7467600"/>
              <a:gd name="connsiteY707" fmla="*/ 2840533 h 6858000"/>
              <a:gd name="connsiteX708" fmla="*/ 358355 w 7467600"/>
              <a:gd name="connsiteY708" fmla="*/ 2620471 h 6858000"/>
              <a:gd name="connsiteX709" fmla="*/ 510577 w 7467600"/>
              <a:gd name="connsiteY709" fmla="*/ 2501244 h 6858000"/>
              <a:gd name="connsiteX710" fmla="*/ 211967 w 7467600"/>
              <a:gd name="connsiteY710" fmla="*/ 2479171 h 6858000"/>
              <a:gd name="connsiteX711" fmla="*/ 0 w 7467600"/>
              <a:gd name="connsiteY711" fmla="*/ 2476398 h 6858000"/>
              <a:gd name="connsiteX712" fmla="*/ 0 w 7467600"/>
              <a:gd name="connsiteY712" fmla="*/ 2389189 h 6858000"/>
              <a:gd name="connsiteX713" fmla="*/ 103062 w 7467600"/>
              <a:gd name="connsiteY713" fmla="*/ 2389518 h 6858000"/>
              <a:gd name="connsiteX714" fmla="*/ 510734 w 7467600"/>
              <a:gd name="connsiteY714" fmla="*/ 2416201 h 6858000"/>
              <a:gd name="connsiteX715" fmla="*/ 279257 w 7467600"/>
              <a:gd name="connsiteY715" fmla="*/ 2092102 h 6858000"/>
              <a:gd name="connsiteX716" fmla="*/ 65265 w 7467600"/>
              <a:gd name="connsiteY716" fmla="*/ 2006049 h 6858000"/>
              <a:gd name="connsiteX717" fmla="*/ 0 w 7467600"/>
              <a:gd name="connsiteY717" fmla="*/ 1982532 h 6858000"/>
              <a:gd name="connsiteX718" fmla="*/ 0 w 7467600"/>
              <a:gd name="connsiteY718" fmla="*/ 1912789 h 6858000"/>
              <a:gd name="connsiteX719" fmla="*/ 97460 w 7467600"/>
              <a:gd name="connsiteY719" fmla="*/ 1953725 h 6858000"/>
              <a:gd name="connsiteX720" fmla="*/ 221272 w 7467600"/>
              <a:gd name="connsiteY720" fmla="*/ 1980766 h 6858000"/>
              <a:gd name="connsiteX721" fmla="*/ 116765 w 7467600"/>
              <a:gd name="connsiteY721" fmla="*/ 1911033 h 6858000"/>
              <a:gd name="connsiteX722" fmla="*/ 16405 w 7467600"/>
              <a:gd name="connsiteY722" fmla="*/ 1803412 h 6858000"/>
              <a:gd name="connsiteX723" fmla="*/ 0 w 7467600"/>
              <a:gd name="connsiteY723" fmla="*/ 1784777 h 6858000"/>
              <a:gd name="connsiteX724" fmla="*/ 0 w 7467600"/>
              <a:gd name="connsiteY724" fmla="*/ 1740082 h 6858000"/>
              <a:gd name="connsiteX725" fmla="*/ 39394 w 7467600"/>
              <a:gd name="connsiteY725" fmla="*/ 1784856 h 6858000"/>
              <a:gd name="connsiteX726" fmla="*/ 135813 w 7467600"/>
              <a:gd name="connsiteY726" fmla="*/ 1888838 h 6858000"/>
              <a:gd name="connsiteX727" fmla="*/ 242575 w 7467600"/>
              <a:gd name="connsiteY727" fmla="*/ 1958841 h 6858000"/>
              <a:gd name="connsiteX728" fmla="*/ 82197 w 7467600"/>
              <a:gd name="connsiteY728" fmla="*/ 1754826 h 6858000"/>
              <a:gd name="connsiteX729" fmla="*/ 0 w 7467600"/>
              <a:gd name="connsiteY729" fmla="*/ 1679650 h 6858000"/>
              <a:gd name="connsiteX730" fmla="*/ 0 w 7467600"/>
              <a:gd name="connsiteY730" fmla="*/ 1602463 h 6858000"/>
              <a:gd name="connsiteX731" fmla="*/ 84689 w 7467600"/>
              <a:gd name="connsiteY731" fmla="*/ 1677442 h 6858000"/>
              <a:gd name="connsiteX732" fmla="*/ 298437 w 7467600"/>
              <a:gd name="connsiteY732" fmla="*/ 1968019 h 6858000"/>
              <a:gd name="connsiteX733" fmla="*/ 227269 w 7467600"/>
              <a:gd name="connsiteY733" fmla="*/ 1114064 h 6858000"/>
              <a:gd name="connsiteX734" fmla="*/ 248003 w 7467600"/>
              <a:gd name="connsiteY734" fmla="*/ 1089613 h 6858000"/>
              <a:gd name="connsiteX735" fmla="*/ 427020 w 7467600"/>
              <a:gd name="connsiteY735" fmla="*/ 1619803 h 6858000"/>
              <a:gd name="connsiteX736" fmla="*/ 340345 w 7467600"/>
              <a:gd name="connsiteY736" fmla="*/ 2027739 h 6858000"/>
              <a:gd name="connsiteX737" fmla="*/ 360865 w 7467600"/>
              <a:gd name="connsiteY737" fmla="*/ 2044827 h 6858000"/>
              <a:gd name="connsiteX738" fmla="*/ 560414 w 7467600"/>
              <a:gd name="connsiteY738" fmla="*/ 2421457 h 6858000"/>
              <a:gd name="connsiteX739" fmla="*/ 1359703 w 7467600"/>
              <a:gd name="connsiteY739" fmla="*/ 2578554 h 6858000"/>
              <a:gd name="connsiteX740" fmla="*/ 1359422 w 7467600"/>
              <a:gd name="connsiteY740" fmla="*/ 2577994 h 6858000"/>
              <a:gd name="connsiteX741" fmla="*/ 828701 w 7467600"/>
              <a:gd name="connsiteY741" fmla="*/ 1839520 h 6858000"/>
              <a:gd name="connsiteX742" fmla="*/ 494427 w 7467600"/>
              <a:gd name="connsiteY742" fmla="*/ 1092333 h 6858000"/>
              <a:gd name="connsiteX743" fmla="*/ 506322 w 7467600"/>
              <a:gd name="connsiteY743" fmla="*/ 1020997 h 6858000"/>
              <a:gd name="connsiteX744" fmla="*/ 4570198 w 7467600"/>
              <a:gd name="connsiteY744" fmla="*/ 978081 h 6858000"/>
              <a:gd name="connsiteX745" fmla="*/ 4523691 w 7467600"/>
              <a:gd name="connsiteY745" fmla="*/ 1127776 h 6858000"/>
              <a:gd name="connsiteX746" fmla="*/ 4509875 w 7467600"/>
              <a:gd name="connsiteY746" fmla="*/ 1167552 h 6858000"/>
              <a:gd name="connsiteX747" fmla="*/ 4478168 w 7467600"/>
              <a:gd name="connsiteY747" fmla="*/ 1260735 h 6858000"/>
              <a:gd name="connsiteX748" fmla="*/ 4409309 w 7467600"/>
              <a:gd name="connsiteY748" fmla="*/ 1666996 h 6858000"/>
              <a:gd name="connsiteX749" fmla="*/ 4370031 w 7467600"/>
              <a:gd name="connsiteY749" fmla="*/ 1955666 h 6858000"/>
              <a:gd name="connsiteX750" fmla="*/ 4570198 w 7467600"/>
              <a:gd name="connsiteY750" fmla="*/ 978081 h 6858000"/>
              <a:gd name="connsiteX751" fmla="*/ 4557898 w 7467600"/>
              <a:gd name="connsiteY751" fmla="*/ 900011 h 6858000"/>
              <a:gd name="connsiteX752" fmla="*/ 4344840 w 7467600"/>
              <a:gd name="connsiteY752" fmla="*/ 1922038 h 6858000"/>
              <a:gd name="connsiteX753" fmla="*/ 4378710 w 7467600"/>
              <a:gd name="connsiteY753" fmla="*/ 1665516 h 6858000"/>
              <a:gd name="connsiteX754" fmla="*/ 4448798 w 7467600"/>
              <a:gd name="connsiteY754" fmla="*/ 1253024 h 6858000"/>
              <a:gd name="connsiteX755" fmla="*/ 4480315 w 7467600"/>
              <a:gd name="connsiteY755" fmla="*/ 1158454 h 6858000"/>
              <a:gd name="connsiteX756" fmla="*/ 4494133 w 7467600"/>
              <a:gd name="connsiteY756" fmla="*/ 1118676 h 6858000"/>
              <a:gd name="connsiteX757" fmla="*/ 4557898 w 7467600"/>
              <a:gd name="connsiteY757" fmla="*/ 900011 h 6858000"/>
              <a:gd name="connsiteX758" fmla="*/ 5870151 w 7467600"/>
              <a:gd name="connsiteY758" fmla="*/ 898890 h 6858000"/>
              <a:gd name="connsiteX759" fmla="*/ 5861335 w 7467600"/>
              <a:gd name="connsiteY759" fmla="*/ 899177 h 6858000"/>
              <a:gd name="connsiteX760" fmla="*/ 5843702 w 7467600"/>
              <a:gd name="connsiteY760" fmla="*/ 899748 h 6858000"/>
              <a:gd name="connsiteX761" fmla="*/ 5651107 w 7467600"/>
              <a:gd name="connsiteY761" fmla="*/ 920306 h 6858000"/>
              <a:gd name="connsiteX762" fmla="*/ 5459407 w 7467600"/>
              <a:gd name="connsiteY762" fmla="*/ 940975 h 6858000"/>
              <a:gd name="connsiteX763" fmla="*/ 5374846 w 7467600"/>
              <a:gd name="connsiteY763" fmla="*/ 941988 h 6858000"/>
              <a:gd name="connsiteX764" fmla="*/ 5256105 w 7467600"/>
              <a:gd name="connsiteY764" fmla="*/ 945632 h 6858000"/>
              <a:gd name="connsiteX765" fmla="*/ 5107071 w 7467600"/>
              <a:gd name="connsiteY765" fmla="*/ 969720 h 6858000"/>
              <a:gd name="connsiteX766" fmla="*/ 4998681 w 7467600"/>
              <a:gd name="connsiteY766" fmla="*/ 988771 h 6858000"/>
              <a:gd name="connsiteX767" fmla="*/ 5870151 w 7467600"/>
              <a:gd name="connsiteY767" fmla="*/ 898890 h 6858000"/>
              <a:gd name="connsiteX768" fmla="*/ 5504425 w 7467600"/>
              <a:gd name="connsiteY768" fmla="*/ 848067 h 6858000"/>
              <a:gd name="connsiteX769" fmla="*/ 4968849 w 7467600"/>
              <a:gd name="connsiteY769" fmla="*/ 962318 h 6858000"/>
              <a:gd name="connsiteX770" fmla="*/ 5104039 w 7467600"/>
              <a:gd name="connsiteY770" fmla="*/ 940634 h 6858000"/>
              <a:gd name="connsiteX771" fmla="*/ 5256311 w 7467600"/>
              <a:gd name="connsiteY771" fmla="*/ 916490 h 6858000"/>
              <a:gd name="connsiteX772" fmla="*/ 5377381 w 7467600"/>
              <a:gd name="connsiteY772" fmla="*/ 912671 h 6858000"/>
              <a:gd name="connsiteX773" fmla="*/ 5460148 w 7467600"/>
              <a:gd name="connsiteY773" fmla="*/ 911442 h 6858000"/>
              <a:gd name="connsiteX774" fmla="*/ 5648971 w 7467600"/>
              <a:gd name="connsiteY774" fmla="*/ 891331 h 6858000"/>
              <a:gd name="connsiteX775" fmla="*/ 5844807 w 7467600"/>
              <a:gd name="connsiteY775" fmla="*/ 870718 h 6858000"/>
              <a:gd name="connsiteX776" fmla="*/ 5862975 w 7467600"/>
              <a:gd name="connsiteY776" fmla="*/ 869756 h 6858000"/>
              <a:gd name="connsiteX777" fmla="*/ 5920887 w 7467600"/>
              <a:gd name="connsiteY777" fmla="*/ 865929 h 6858000"/>
              <a:gd name="connsiteX778" fmla="*/ 5504425 w 7467600"/>
              <a:gd name="connsiteY778" fmla="*/ 848067 h 6858000"/>
              <a:gd name="connsiteX779" fmla="*/ 3607114 w 7467600"/>
              <a:gd name="connsiteY779" fmla="*/ 467441 h 6858000"/>
              <a:gd name="connsiteX780" fmla="*/ 3296242 w 7467600"/>
              <a:gd name="connsiteY780" fmla="*/ 807991 h 6858000"/>
              <a:gd name="connsiteX781" fmla="*/ 3174674 w 7467600"/>
              <a:gd name="connsiteY781" fmla="*/ 919759 h 6858000"/>
              <a:gd name="connsiteX782" fmla="*/ 3042978 w 7467600"/>
              <a:gd name="connsiteY782" fmla="*/ 1054894 h 6858000"/>
              <a:gd name="connsiteX783" fmla="*/ 2968914 w 7467600"/>
              <a:gd name="connsiteY783" fmla="*/ 1133756 h 6858000"/>
              <a:gd name="connsiteX784" fmla="*/ 3103823 w 7467600"/>
              <a:gd name="connsiteY784" fmla="*/ 1026814 h 6858000"/>
              <a:gd name="connsiteX785" fmla="*/ 3607114 w 7467600"/>
              <a:gd name="connsiteY785" fmla="*/ 467441 h 6858000"/>
              <a:gd name="connsiteX786" fmla="*/ 3744487 w 7467600"/>
              <a:gd name="connsiteY786" fmla="*/ 383136 h 6858000"/>
              <a:gd name="connsiteX787" fmla="*/ 3970213 w 7467600"/>
              <a:gd name="connsiteY787" fmla="*/ 995559 h 6858000"/>
              <a:gd name="connsiteX788" fmla="*/ 3744487 w 7467600"/>
              <a:gd name="connsiteY788" fmla="*/ 383136 h 6858000"/>
              <a:gd name="connsiteX789" fmla="*/ 3624562 w 7467600"/>
              <a:gd name="connsiteY789" fmla="*/ 367041 h 6858000"/>
              <a:gd name="connsiteX790" fmla="*/ 3489712 w 7467600"/>
              <a:gd name="connsiteY790" fmla="*/ 485386 h 6858000"/>
              <a:gd name="connsiteX791" fmla="*/ 3182994 w 7467600"/>
              <a:gd name="connsiteY791" fmla="*/ 828265 h 6858000"/>
              <a:gd name="connsiteX792" fmla="*/ 2892114 w 7467600"/>
              <a:gd name="connsiteY792" fmla="*/ 1172635 h 6858000"/>
              <a:gd name="connsiteX793" fmla="*/ 3021459 w 7467600"/>
              <a:gd name="connsiteY793" fmla="*/ 1035385 h 6858000"/>
              <a:gd name="connsiteX794" fmla="*/ 3153873 w 7467600"/>
              <a:gd name="connsiteY794" fmla="*/ 898971 h 6858000"/>
              <a:gd name="connsiteX795" fmla="*/ 3276511 w 7467600"/>
              <a:gd name="connsiteY795" fmla="*/ 786423 h 6858000"/>
              <a:gd name="connsiteX796" fmla="*/ 3584154 w 7467600"/>
              <a:gd name="connsiteY796" fmla="*/ 448218 h 6858000"/>
              <a:gd name="connsiteX797" fmla="*/ 3624562 w 7467600"/>
              <a:gd name="connsiteY797" fmla="*/ 367041 h 6858000"/>
              <a:gd name="connsiteX798" fmla="*/ 3766672 w 7467600"/>
              <a:gd name="connsiteY798" fmla="*/ 359429 h 6858000"/>
              <a:gd name="connsiteX799" fmla="*/ 3996338 w 7467600"/>
              <a:gd name="connsiteY799" fmla="*/ 968237 h 6858000"/>
              <a:gd name="connsiteX800" fmla="*/ 3766672 w 7467600"/>
              <a:gd name="connsiteY800" fmla="*/ 359429 h 6858000"/>
              <a:gd name="connsiteX801" fmla="*/ 5805386 w 7467600"/>
              <a:gd name="connsiteY801" fmla="*/ 239240 h 6858000"/>
              <a:gd name="connsiteX802" fmla="*/ 5736947 w 7467600"/>
              <a:gd name="connsiteY802" fmla="*/ 261367 h 6858000"/>
              <a:gd name="connsiteX803" fmla="*/ 5427012 w 7467600"/>
              <a:gd name="connsiteY803" fmla="*/ 311272 h 6858000"/>
              <a:gd name="connsiteX804" fmla="*/ 5147818 w 7467600"/>
              <a:gd name="connsiteY804" fmla="*/ 322112 h 6858000"/>
              <a:gd name="connsiteX805" fmla="*/ 5060854 w 7467600"/>
              <a:gd name="connsiteY805" fmla="*/ 311882 h 6858000"/>
              <a:gd name="connsiteX806" fmla="*/ 4945989 w 7467600"/>
              <a:gd name="connsiteY806" fmla="*/ 300516 h 6858000"/>
              <a:gd name="connsiteX807" fmla="*/ 5410479 w 7467600"/>
              <a:gd name="connsiteY807" fmla="*/ 348434 h 6858000"/>
              <a:gd name="connsiteX808" fmla="*/ 5805386 w 7467600"/>
              <a:gd name="connsiteY808" fmla="*/ 239240 h 6858000"/>
              <a:gd name="connsiteX809" fmla="*/ 5905192 w 7467600"/>
              <a:gd name="connsiteY809" fmla="*/ 163079 h 6858000"/>
              <a:gd name="connsiteX810" fmla="*/ 5865655 w 7467600"/>
              <a:gd name="connsiteY810" fmla="*/ 171901 h 6858000"/>
              <a:gd name="connsiteX811" fmla="*/ 5259740 w 7467600"/>
              <a:gd name="connsiteY811" fmla="*/ 257013 h 6858000"/>
              <a:gd name="connsiteX812" fmla="*/ 5208466 w 7467600"/>
              <a:gd name="connsiteY812" fmla="*/ 257550 h 6858000"/>
              <a:gd name="connsiteX813" fmla="*/ 4980204 w 7467600"/>
              <a:gd name="connsiteY813" fmla="*/ 271903 h 6858000"/>
              <a:gd name="connsiteX814" fmla="*/ 5068068 w 7467600"/>
              <a:gd name="connsiteY814" fmla="*/ 282244 h 6858000"/>
              <a:gd name="connsiteX815" fmla="*/ 5153231 w 7467600"/>
              <a:gd name="connsiteY815" fmla="*/ 292240 h 6858000"/>
              <a:gd name="connsiteX816" fmla="*/ 5426491 w 7467600"/>
              <a:gd name="connsiteY816" fmla="*/ 281128 h 6858000"/>
              <a:gd name="connsiteX817" fmla="*/ 5731212 w 7467600"/>
              <a:gd name="connsiteY817" fmla="*/ 231951 h 6858000"/>
              <a:gd name="connsiteX818" fmla="*/ 5905192 w 7467600"/>
              <a:gd name="connsiteY818" fmla="*/ 163079 h 6858000"/>
              <a:gd name="connsiteX819" fmla="*/ 5944437 w 7467600"/>
              <a:gd name="connsiteY819" fmla="*/ 113829 h 6858000"/>
              <a:gd name="connsiteX820" fmla="*/ 5825032 w 7467600"/>
              <a:gd name="connsiteY820" fmla="*/ 146405 h 6858000"/>
              <a:gd name="connsiteX821" fmla="*/ 4955599 w 7467600"/>
              <a:gd name="connsiteY821" fmla="*/ 247008 h 6858000"/>
              <a:gd name="connsiteX822" fmla="*/ 5210104 w 7467600"/>
              <a:gd name="connsiteY822" fmla="*/ 228123 h 6858000"/>
              <a:gd name="connsiteX823" fmla="*/ 5261015 w 7467600"/>
              <a:gd name="connsiteY823" fmla="*/ 227087 h 6858000"/>
              <a:gd name="connsiteX824" fmla="*/ 5861181 w 7467600"/>
              <a:gd name="connsiteY824" fmla="*/ 143093 h 6858000"/>
              <a:gd name="connsiteX825" fmla="*/ 5961252 w 7467600"/>
              <a:gd name="connsiteY825" fmla="*/ 114820 h 6858000"/>
              <a:gd name="connsiteX826" fmla="*/ 5944437 w 7467600"/>
              <a:gd name="connsiteY826" fmla="*/ 113829 h 6858000"/>
              <a:gd name="connsiteX827" fmla="*/ 3882765 w 7467600"/>
              <a:gd name="connsiteY827" fmla="*/ 0 h 6858000"/>
              <a:gd name="connsiteX828" fmla="*/ 3995099 w 7467600"/>
              <a:gd name="connsiteY828" fmla="*/ 0 h 6858000"/>
              <a:gd name="connsiteX829" fmla="*/ 4163818 w 7467600"/>
              <a:gd name="connsiteY829" fmla="*/ 234104 h 6858000"/>
              <a:gd name="connsiteX830" fmla="*/ 4172099 w 7467600"/>
              <a:gd name="connsiteY830" fmla="*/ 234207 h 6858000"/>
              <a:gd name="connsiteX831" fmla="*/ 4784282 w 7467600"/>
              <a:gd name="connsiteY831" fmla="*/ 276561 h 6858000"/>
              <a:gd name="connsiteX832" fmla="*/ 4801687 w 7467600"/>
              <a:gd name="connsiteY832" fmla="*/ 267764 h 6858000"/>
              <a:gd name="connsiteX833" fmla="*/ 6082788 w 7467600"/>
              <a:gd name="connsiteY833" fmla="*/ 64119 h 6858000"/>
              <a:gd name="connsiteX834" fmla="*/ 6099442 w 7467600"/>
              <a:gd name="connsiteY834" fmla="*/ 82568 h 6858000"/>
              <a:gd name="connsiteX835" fmla="*/ 4804137 w 7467600"/>
              <a:gd name="connsiteY835" fmla="*/ 320931 h 6858000"/>
              <a:gd name="connsiteX836" fmla="*/ 4227047 w 7467600"/>
              <a:gd name="connsiteY836" fmla="*/ 313415 h 6858000"/>
              <a:gd name="connsiteX837" fmla="*/ 4346041 w 7467600"/>
              <a:gd name="connsiteY837" fmla="*/ 456086 h 6858000"/>
              <a:gd name="connsiteX838" fmla="*/ 4870967 w 7467600"/>
              <a:gd name="connsiteY838" fmla="*/ 963061 h 6858000"/>
              <a:gd name="connsiteX839" fmla="*/ 4889647 w 7467600"/>
              <a:gd name="connsiteY839" fmla="*/ 957147 h 6858000"/>
              <a:gd name="connsiteX840" fmla="*/ 5422504 w 7467600"/>
              <a:gd name="connsiteY840" fmla="*/ 805191 h 6858000"/>
              <a:gd name="connsiteX841" fmla="*/ 6087656 w 7467600"/>
              <a:gd name="connsiteY841" fmla="*/ 826703 h 6858000"/>
              <a:gd name="connsiteX842" fmla="*/ 6058717 w 7467600"/>
              <a:gd name="connsiteY842" fmla="*/ 865992 h 6858000"/>
              <a:gd name="connsiteX843" fmla="*/ 4974153 w 7467600"/>
              <a:gd name="connsiteY843" fmla="*/ 1045456 h 6858000"/>
              <a:gd name="connsiteX844" fmla="*/ 5627835 w 7467600"/>
              <a:gd name="connsiteY844" fmla="*/ 1472077 h 6858000"/>
              <a:gd name="connsiteX845" fmla="*/ 5629817 w 7467600"/>
              <a:gd name="connsiteY845" fmla="*/ 1471412 h 6858000"/>
              <a:gd name="connsiteX846" fmla="*/ 5634124 w 7467600"/>
              <a:gd name="connsiteY846" fmla="*/ 1470572 h 6858000"/>
              <a:gd name="connsiteX847" fmla="*/ 5755832 w 7467600"/>
              <a:gd name="connsiteY847" fmla="*/ 1383886 h 6858000"/>
              <a:gd name="connsiteX848" fmla="*/ 6014186 w 7467600"/>
              <a:gd name="connsiteY848" fmla="*/ 1279799 h 6858000"/>
              <a:gd name="connsiteX849" fmla="*/ 6901619 w 7467600"/>
              <a:gd name="connsiteY849" fmla="*/ 1047874 h 6858000"/>
              <a:gd name="connsiteX850" fmla="*/ 6931566 w 7467600"/>
              <a:gd name="connsiteY850" fmla="*/ 1062034 h 6858000"/>
              <a:gd name="connsiteX851" fmla="*/ 5790982 w 7467600"/>
              <a:gd name="connsiteY851" fmla="*/ 1561380 h 6858000"/>
              <a:gd name="connsiteX852" fmla="*/ 6188971 w 7467600"/>
              <a:gd name="connsiteY852" fmla="*/ 1755168 h 6858000"/>
              <a:gd name="connsiteX853" fmla="*/ 6202446 w 7467600"/>
              <a:gd name="connsiteY853" fmla="*/ 1752268 h 6858000"/>
              <a:gd name="connsiteX854" fmla="*/ 7179560 w 7467600"/>
              <a:gd name="connsiteY854" fmla="*/ 1467551 h 6858000"/>
              <a:gd name="connsiteX855" fmla="*/ 7158730 w 7467600"/>
              <a:gd name="connsiteY855" fmla="*/ 1507835 h 6858000"/>
              <a:gd name="connsiteX856" fmla="*/ 6326959 w 7467600"/>
              <a:gd name="connsiteY856" fmla="*/ 1817686 h 6858000"/>
              <a:gd name="connsiteX857" fmla="*/ 6537433 w 7467600"/>
              <a:gd name="connsiteY857" fmla="*/ 1907790 h 6858000"/>
              <a:gd name="connsiteX858" fmla="*/ 6550221 w 7467600"/>
              <a:gd name="connsiteY858" fmla="*/ 1910729 h 6858000"/>
              <a:gd name="connsiteX859" fmla="*/ 6964438 w 7467600"/>
              <a:gd name="connsiteY859" fmla="*/ 2209505 h 6858000"/>
              <a:gd name="connsiteX860" fmla="*/ 7367862 w 7467600"/>
              <a:gd name="connsiteY860" fmla="*/ 2806833 h 6858000"/>
              <a:gd name="connsiteX861" fmla="*/ 7364329 w 7467600"/>
              <a:gd name="connsiteY861" fmla="*/ 2826907 h 6858000"/>
              <a:gd name="connsiteX862" fmla="*/ 7290545 w 7467600"/>
              <a:gd name="connsiteY862" fmla="*/ 2850663 h 6858000"/>
              <a:gd name="connsiteX863" fmla="*/ 6472036 w 7467600"/>
              <a:gd name="connsiteY863" fmla="*/ 1959003 h 6858000"/>
              <a:gd name="connsiteX864" fmla="*/ 5792897 w 7467600"/>
              <a:gd name="connsiteY864" fmla="*/ 1647747 h 6858000"/>
              <a:gd name="connsiteX865" fmla="*/ 5842751 w 7467600"/>
              <a:gd name="connsiteY865" fmla="*/ 1816112 h 6858000"/>
              <a:gd name="connsiteX866" fmla="*/ 5847424 w 7467600"/>
              <a:gd name="connsiteY866" fmla="*/ 1815776 h 6858000"/>
              <a:gd name="connsiteX867" fmla="*/ 6399821 w 7467600"/>
              <a:gd name="connsiteY867" fmla="*/ 2344799 h 6858000"/>
              <a:gd name="connsiteX868" fmla="*/ 6323232 w 7467600"/>
              <a:gd name="connsiteY868" fmla="*/ 2389634 h 6858000"/>
              <a:gd name="connsiteX869" fmla="*/ 5942958 w 7467600"/>
              <a:gd name="connsiteY869" fmla="*/ 2077708 h 6858000"/>
              <a:gd name="connsiteX870" fmla="*/ 5921559 w 7467600"/>
              <a:gd name="connsiteY870" fmla="*/ 2378596 h 6858000"/>
              <a:gd name="connsiteX871" fmla="*/ 5817651 w 7467600"/>
              <a:gd name="connsiteY871" fmla="*/ 3023919 h 6858000"/>
              <a:gd name="connsiteX872" fmla="*/ 5729634 w 7467600"/>
              <a:gd name="connsiteY872" fmla="*/ 3051849 h 6858000"/>
              <a:gd name="connsiteX873" fmla="*/ 5611018 w 7467600"/>
              <a:gd name="connsiteY873" fmla="*/ 2316769 h 6858000"/>
              <a:gd name="connsiteX874" fmla="*/ 5687608 w 7467600"/>
              <a:gd name="connsiteY874" fmla="*/ 2039972 h 6858000"/>
              <a:gd name="connsiteX875" fmla="*/ 5657554 w 7467600"/>
              <a:gd name="connsiteY875" fmla="*/ 1576445 h 6858000"/>
              <a:gd name="connsiteX876" fmla="*/ 5150475 w 7467600"/>
              <a:gd name="connsiteY876" fmla="*/ 1274012 h 6858000"/>
              <a:gd name="connsiteX877" fmla="*/ 5349142 w 7467600"/>
              <a:gd name="connsiteY877" fmla="*/ 2204405 h 6858000"/>
              <a:gd name="connsiteX878" fmla="*/ 5262214 w 7467600"/>
              <a:gd name="connsiteY878" fmla="*/ 2233836 h 6858000"/>
              <a:gd name="connsiteX879" fmla="*/ 4981539 w 7467600"/>
              <a:gd name="connsiteY879" fmla="*/ 1542201 h 6858000"/>
              <a:gd name="connsiteX880" fmla="*/ 4958461 w 7467600"/>
              <a:gd name="connsiteY880" fmla="*/ 1136957 h 6858000"/>
              <a:gd name="connsiteX881" fmla="*/ 4655015 w 7467600"/>
              <a:gd name="connsiteY881" fmla="*/ 891426 h 6858000"/>
              <a:gd name="connsiteX882" fmla="*/ 4348002 w 7467600"/>
              <a:gd name="connsiteY882" fmla="*/ 2205895 h 6858000"/>
              <a:gd name="connsiteX883" fmla="*/ 4262250 w 7467600"/>
              <a:gd name="connsiteY883" fmla="*/ 2219972 h 6858000"/>
              <a:gd name="connsiteX884" fmla="*/ 4550611 w 7467600"/>
              <a:gd name="connsiteY884" fmla="*/ 817540 h 6858000"/>
              <a:gd name="connsiteX885" fmla="*/ 4564418 w 7467600"/>
              <a:gd name="connsiteY885" fmla="*/ 808293 h 6858000"/>
              <a:gd name="connsiteX886" fmla="*/ 4266388 w 7467600"/>
              <a:gd name="connsiteY886" fmla="*/ 500083 h 6858000"/>
              <a:gd name="connsiteX887" fmla="*/ 4032842 w 7467600"/>
              <a:gd name="connsiteY887" fmla="*/ 211809 h 6858000"/>
              <a:gd name="connsiteX888" fmla="*/ 3882765 w 7467600"/>
              <a:gd name="connsiteY888" fmla="*/ 0 h 6858000"/>
              <a:gd name="connsiteX889" fmla="*/ 3721337 w 7467600"/>
              <a:gd name="connsiteY889" fmla="*/ 0 h 6858000"/>
              <a:gd name="connsiteX890" fmla="*/ 3797544 w 7467600"/>
              <a:gd name="connsiteY890" fmla="*/ 0 h 6858000"/>
              <a:gd name="connsiteX891" fmla="*/ 3775734 w 7467600"/>
              <a:gd name="connsiteY891" fmla="*/ 95131 h 6858000"/>
              <a:gd name="connsiteX892" fmla="*/ 3724807 w 7467600"/>
              <a:gd name="connsiteY892" fmla="*/ 272257 h 6858000"/>
              <a:gd name="connsiteX893" fmla="*/ 3726844 w 7467600"/>
              <a:gd name="connsiteY893" fmla="*/ 282988 h 6858000"/>
              <a:gd name="connsiteX894" fmla="*/ 3742664 w 7467600"/>
              <a:gd name="connsiteY894" fmla="*/ 279918 h 6858000"/>
              <a:gd name="connsiteX895" fmla="*/ 4103910 w 7467600"/>
              <a:gd name="connsiteY895" fmla="*/ 1161917 h 6858000"/>
              <a:gd name="connsiteX896" fmla="*/ 4020269 w 7467600"/>
              <a:gd name="connsiteY896" fmla="*/ 1200406 h 6858000"/>
              <a:gd name="connsiteX897" fmla="*/ 3674882 w 7467600"/>
              <a:gd name="connsiteY897" fmla="*/ 488524 h 6858000"/>
              <a:gd name="connsiteX898" fmla="*/ 3132682 w 7467600"/>
              <a:gd name="connsiteY898" fmla="*/ 1072284 h 6858000"/>
              <a:gd name="connsiteX899" fmla="*/ 2716346 w 7467600"/>
              <a:gd name="connsiteY899" fmla="*/ 1276376 h 6858000"/>
              <a:gd name="connsiteX900" fmla="*/ 2716772 w 7467600"/>
              <a:gd name="connsiteY900" fmla="*/ 1255462 h 6858000"/>
              <a:gd name="connsiteX901" fmla="*/ 3471096 w 7467600"/>
              <a:gd name="connsiteY901" fmla="*/ 437072 h 6858000"/>
              <a:gd name="connsiteX902" fmla="*/ 3639057 w 7467600"/>
              <a:gd name="connsiteY902" fmla="*/ 286334 h 6858000"/>
              <a:gd name="connsiteX903" fmla="*/ 3640309 w 7467600"/>
              <a:gd name="connsiteY903" fmla="*/ 284664 h 6858000"/>
              <a:gd name="connsiteX904" fmla="*/ 3646022 w 7467600"/>
              <a:gd name="connsiteY904" fmla="*/ 276711 h 6858000"/>
              <a:gd name="connsiteX905" fmla="*/ 3707943 w 7467600"/>
              <a:gd name="connsiteY905" fmla="*/ 65958 h 6858000"/>
              <a:gd name="connsiteX906" fmla="*/ 3721337 w 7467600"/>
              <a:gd name="connsiteY906" fmla="*/ 0 h 6858000"/>
              <a:gd name="connsiteX907" fmla="*/ 2867960 w 7467600"/>
              <a:gd name="connsiteY907" fmla="*/ 0 h 6858000"/>
              <a:gd name="connsiteX908" fmla="*/ 2926351 w 7467600"/>
              <a:gd name="connsiteY908" fmla="*/ 0 h 6858000"/>
              <a:gd name="connsiteX909" fmla="*/ 2902823 w 7467600"/>
              <a:gd name="connsiteY909" fmla="*/ 262929 h 6858000"/>
              <a:gd name="connsiteX910" fmla="*/ 2940663 w 7467600"/>
              <a:gd name="connsiteY910" fmla="*/ 140884 h 6858000"/>
              <a:gd name="connsiteX911" fmla="*/ 2947039 w 7467600"/>
              <a:gd name="connsiteY911" fmla="*/ 122524 h 6858000"/>
              <a:gd name="connsiteX912" fmla="*/ 2984316 w 7467600"/>
              <a:gd name="connsiteY912" fmla="*/ 0 h 6858000"/>
              <a:gd name="connsiteX913" fmla="*/ 3016114 w 7467600"/>
              <a:gd name="connsiteY913" fmla="*/ 0 h 6858000"/>
              <a:gd name="connsiteX914" fmla="*/ 2979949 w 7467600"/>
              <a:gd name="connsiteY914" fmla="*/ 119274 h 6858000"/>
              <a:gd name="connsiteX915" fmla="*/ 3023879 w 7467600"/>
              <a:gd name="connsiteY915" fmla="*/ 0 h 6858000"/>
              <a:gd name="connsiteX916" fmla="*/ 3105400 w 7467600"/>
              <a:gd name="connsiteY916" fmla="*/ 0 h 6858000"/>
              <a:gd name="connsiteX917" fmla="*/ 3094669 w 7467600"/>
              <a:gd name="connsiteY917" fmla="*/ 30308 h 6858000"/>
              <a:gd name="connsiteX918" fmla="*/ 2901945 w 7467600"/>
              <a:gd name="connsiteY918" fmla="*/ 466538 h 6858000"/>
              <a:gd name="connsiteX919" fmla="*/ 2815209 w 7467600"/>
              <a:gd name="connsiteY919" fmla="*/ 497361 h 6858000"/>
              <a:gd name="connsiteX920" fmla="*/ 2844845 w 7467600"/>
              <a:gd name="connsiteY920" fmla="*/ 127638 h 6858000"/>
              <a:gd name="connsiteX921" fmla="*/ 2867960 w 7467600"/>
              <a:gd name="connsiteY921" fmla="*/ 0 h 6858000"/>
              <a:gd name="connsiteX922" fmla="*/ 1057230 w 7467600"/>
              <a:gd name="connsiteY922" fmla="*/ 0 h 6858000"/>
              <a:gd name="connsiteX923" fmla="*/ 1111003 w 7467600"/>
              <a:gd name="connsiteY923" fmla="*/ 0 h 6858000"/>
              <a:gd name="connsiteX924" fmla="*/ 1125553 w 7467600"/>
              <a:gd name="connsiteY924" fmla="*/ 52588 h 6858000"/>
              <a:gd name="connsiteX925" fmla="*/ 1304276 w 7467600"/>
              <a:gd name="connsiteY925" fmla="*/ 476275 h 6858000"/>
              <a:gd name="connsiteX926" fmla="*/ 1492066 w 7467600"/>
              <a:gd name="connsiteY926" fmla="*/ 886333 h 6858000"/>
              <a:gd name="connsiteX927" fmla="*/ 1423698 w 7467600"/>
              <a:gd name="connsiteY927" fmla="*/ 710817 h 6858000"/>
              <a:gd name="connsiteX928" fmla="*/ 1357609 w 7467600"/>
              <a:gd name="connsiteY928" fmla="*/ 532892 h 6858000"/>
              <a:gd name="connsiteX929" fmla="*/ 1309550 w 7467600"/>
              <a:gd name="connsiteY929" fmla="*/ 374031 h 6858000"/>
              <a:gd name="connsiteX930" fmla="*/ 1193673 w 7467600"/>
              <a:gd name="connsiteY930" fmla="*/ 49533 h 6858000"/>
              <a:gd name="connsiteX931" fmla="*/ 1164391 w 7467600"/>
              <a:gd name="connsiteY931" fmla="*/ 0 h 6858000"/>
              <a:gd name="connsiteX932" fmla="*/ 1200666 w 7467600"/>
              <a:gd name="connsiteY932" fmla="*/ 0 h 6858000"/>
              <a:gd name="connsiteX933" fmla="*/ 1223408 w 7467600"/>
              <a:gd name="connsiteY933" fmla="*/ 38996 h 6858000"/>
              <a:gd name="connsiteX934" fmla="*/ 1339635 w 7467600"/>
              <a:gd name="connsiteY934" fmla="*/ 365517 h 6858000"/>
              <a:gd name="connsiteX935" fmla="*/ 1387469 w 7467600"/>
              <a:gd name="connsiteY935" fmla="*/ 523079 h 6858000"/>
              <a:gd name="connsiteX936" fmla="*/ 1452685 w 7467600"/>
              <a:gd name="connsiteY936" fmla="*/ 699806 h 6858000"/>
              <a:gd name="connsiteX937" fmla="*/ 1492092 w 7467600"/>
              <a:gd name="connsiteY937" fmla="*/ 800424 h 6858000"/>
              <a:gd name="connsiteX938" fmla="*/ 1455302 w 7467600"/>
              <a:gd name="connsiteY938" fmla="*/ 632913 h 6858000"/>
              <a:gd name="connsiteX939" fmla="*/ 1222336 w 7467600"/>
              <a:gd name="connsiteY939" fmla="*/ 9480 h 6858000"/>
              <a:gd name="connsiteX940" fmla="*/ 1214634 w 7467600"/>
              <a:gd name="connsiteY940" fmla="*/ 0 h 6858000"/>
              <a:gd name="connsiteX941" fmla="*/ 1289827 w 7467600"/>
              <a:gd name="connsiteY941" fmla="*/ 0 h 6858000"/>
              <a:gd name="connsiteX942" fmla="*/ 1321076 w 7467600"/>
              <a:gd name="connsiteY942" fmla="*/ 59722 h 6858000"/>
              <a:gd name="connsiteX943" fmla="*/ 1512579 w 7467600"/>
              <a:gd name="connsiteY943" fmla="*/ 626441 h 6858000"/>
              <a:gd name="connsiteX944" fmla="*/ 1506076 w 7467600"/>
              <a:gd name="connsiteY944" fmla="*/ 1089289 h 6858000"/>
              <a:gd name="connsiteX945" fmla="*/ 1486346 w 7467600"/>
              <a:gd name="connsiteY945" fmla="*/ 1079919 h 6858000"/>
              <a:gd name="connsiteX946" fmla="*/ 1070511 w 7467600"/>
              <a:gd name="connsiteY946" fmla="*/ 48609 h 6858000"/>
              <a:gd name="connsiteX947" fmla="*/ 1057230 w 7467600"/>
              <a:gd name="connsiteY947" fmla="*/ 0 h 6858000"/>
              <a:gd name="connsiteX948" fmla="*/ 43151 w 7467600"/>
              <a:gd name="connsiteY948" fmla="*/ 0 h 6858000"/>
              <a:gd name="connsiteX949" fmla="*/ 95283 w 7467600"/>
              <a:gd name="connsiteY949" fmla="*/ 0 h 6858000"/>
              <a:gd name="connsiteX950" fmla="*/ 300708 w 7467600"/>
              <a:gd name="connsiteY950" fmla="*/ 154571 h 6858000"/>
              <a:gd name="connsiteX951" fmla="*/ 530414 w 7467600"/>
              <a:gd name="connsiteY951" fmla="*/ 354673 h 6858000"/>
              <a:gd name="connsiteX952" fmla="*/ 333785 w 7467600"/>
              <a:gd name="connsiteY952" fmla="*/ 161564 h 6858000"/>
              <a:gd name="connsiteX953" fmla="*/ 147005 w 7467600"/>
              <a:gd name="connsiteY953" fmla="*/ 0 h 6858000"/>
              <a:gd name="connsiteX954" fmla="*/ 272509 w 7467600"/>
              <a:gd name="connsiteY954" fmla="*/ 0 h 6858000"/>
              <a:gd name="connsiteX955" fmla="*/ 326276 w 7467600"/>
              <a:gd name="connsiteY955" fmla="*/ 45847 h 6858000"/>
              <a:gd name="connsiteX956" fmla="*/ 823759 w 7467600"/>
              <a:gd name="connsiteY956" fmla="*/ 574145 h 6858000"/>
              <a:gd name="connsiteX957" fmla="*/ 811254 w 7467600"/>
              <a:gd name="connsiteY957" fmla="*/ 665546 h 6858000"/>
              <a:gd name="connsiteX958" fmla="*/ 154042 w 7467600"/>
              <a:gd name="connsiteY958" fmla="*/ 261522 h 6858000"/>
              <a:gd name="connsiteX959" fmla="*/ 13550 w 7467600"/>
              <a:gd name="connsiteY959" fmla="*/ 158423 h 6858000"/>
              <a:gd name="connsiteX960" fmla="*/ 0 w 7467600"/>
              <a:gd name="connsiteY960" fmla="*/ 146618 h 6858000"/>
              <a:gd name="connsiteX961" fmla="*/ 0 w 7467600"/>
              <a:gd name="connsiteY961" fmla="*/ 59161 h 6858000"/>
              <a:gd name="connsiteX962" fmla="*/ 45427 w 7467600"/>
              <a:gd name="connsiteY962" fmla="*/ 101078 h 6858000"/>
              <a:gd name="connsiteX963" fmla="*/ 630103 w 7467600"/>
              <a:gd name="connsiteY963" fmla="*/ 485885 h 6858000"/>
              <a:gd name="connsiteX964" fmla="*/ 532040 w 7467600"/>
              <a:gd name="connsiteY964" fmla="*/ 399359 h 6858000"/>
              <a:gd name="connsiteX965" fmla="*/ 517618 w 7467600"/>
              <a:gd name="connsiteY965" fmla="*/ 385726 h 6858000"/>
              <a:gd name="connsiteX966" fmla="*/ 285074 w 7467600"/>
              <a:gd name="connsiteY966" fmla="*/ 182755 h 6858000"/>
              <a:gd name="connsiteX967" fmla="*/ 43151 w 7467600"/>
              <a:gd name="connsiteY96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467600 w 7467600"/>
              <a:gd name="connsiteY77" fmla="*/ 6012219 h 6858000"/>
              <a:gd name="connsiteX78" fmla="*/ 7356878 w 7467600"/>
              <a:gd name="connsiteY78" fmla="*/ 5981332 h 6858000"/>
              <a:gd name="connsiteX79" fmla="*/ 7467600 w 7467600"/>
              <a:gd name="connsiteY79" fmla="*/ 6117703 h 6858000"/>
              <a:gd name="connsiteX80" fmla="*/ 7467600 w 7467600"/>
              <a:gd name="connsiteY80" fmla="*/ 6163634 h 6858000"/>
              <a:gd name="connsiteX81" fmla="*/ 7403637 w 7467600"/>
              <a:gd name="connsiteY81" fmla="*/ 6083957 h 6858000"/>
              <a:gd name="connsiteX82" fmla="*/ 7254615 w 7467600"/>
              <a:gd name="connsiteY82" fmla="*/ 5911918 h 6858000"/>
              <a:gd name="connsiteX83" fmla="*/ 7312589 w 7467600"/>
              <a:gd name="connsiteY83" fmla="*/ 5982309 h 6858000"/>
              <a:gd name="connsiteX84" fmla="*/ 7448321 w 7467600"/>
              <a:gd name="connsiteY84" fmla="*/ 6190991 h 6858000"/>
              <a:gd name="connsiteX85" fmla="*/ 7467600 w 7467600"/>
              <a:gd name="connsiteY85" fmla="*/ 6221686 h 6858000"/>
              <a:gd name="connsiteX86" fmla="*/ 7467600 w 7467600"/>
              <a:gd name="connsiteY86" fmla="*/ 6334256 h 6858000"/>
              <a:gd name="connsiteX87" fmla="*/ 7454976 w 7467600"/>
              <a:gd name="connsiteY87" fmla="*/ 6318297 h 6858000"/>
              <a:gd name="connsiteX88" fmla="*/ 1456157 w 7467600"/>
              <a:gd name="connsiteY88" fmla="*/ 5371404 h 6858000"/>
              <a:gd name="connsiteX89" fmla="*/ 1244432 w 7467600"/>
              <a:gd name="connsiteY89" fmla="*/ 5385601 h 6858000"/>
              <a:gd name="connsiteX90" fmla="*/ 973990 w 7467600"/>
              <a:gd name="connsiteY90" fmla="*/ 5424940 h 6858000"/>
              <a:gd name="connsiteX91" fmla="*/ 1103809 w 7467600"/>
              <a:gd name="connsiteY91" fmla="*/ 5433720 h 6858000"/>
              <a:gd name="connsiteX92" fmla="*/ 1123454 w 7467600"/>
              <a:gd name="connsiteY92" fmla="*/ 5435727 h 6858000"/>
              <a:gd name="connsiteX93" fmla="*/ 1737017 w 7467600"/>
              <a:gd name="connsiteY93" fmla="*/ 5452183 h 6858000"/>
              <a:gd name="connsiteX94" fmla="*/ 1824397 w 7467600"/>
              <a:gd name="connsiteY94" fmla="*/ 5447757 h 6858000"/>
              <a:gd name="connsiteX95" fmla="*/ 2070059 w 7467600"/>
              <a:gd name="connsiteY95" fmla="*/ 5441660 h 6858000"/>
              <a:gd name="connsiteX96" fmla="*/ 1456157 w 7467600"/>
              <a:gd name="connsiteY96" fmla="*/ 5371404 h 6858000"/>
              <a:gd name="connsiteX97" fmla="*/ 4988186 w 7467600"/>
              <a:gd name="connsiteY97" fmla="*/ 5216467 h 6858000"/>
              <a:gd name="connsiteX98" fmla="*/ 4777334 w 7467600"/>
              <a:gd name="connsiteY98" fmla="*/ 5406072 h 6858000"/>
              <a:gd name="connsiteX99" fmla="*/ 4718341 w 7467600"/>
              <a:gd name="connsiteY99" fmla="*/ 5468043 h 6858000"/>
              <a:gd name="connsiteX100" fmla="*/ 4604655 w 7467600"/>
              <a:gd name="connsiteY100" fmla="*/ 5583434 h 6858000"/>
              <a:gd name="connsiteX101" fmla="*/ 4565074 w 7467600"/>
              <a:gd name="connsiteY101" fmla="*/ 5618550 h 6858000"/>
              <a:gd name="connsiteX102" fmla="*/ 4988186 w 7467600"/>
              <a:gd name="connsiteY102" fmla="*/ 5216467 h 6858000"/>
              <a:gd name="connsiteX103" fmla="*/ 4978032 w 7467600"/>
              <a:gd name="connsiteY103" fmla="*/ 5183809 h 6858000"/>
              <a:gd name="connsiteX104" fmla="*/ 4463413 w 7467600"/>
              <a:gd name="connsiteY104" fmla="*/ 5615162 h 6858000"/>
              <a:gd name="connsiteX105" fmla="*/ 4358134 w 7467600"/>
              <a:gd name="connsiteY105" fmla="*/ 5742791 h 6858000"/>
              <a:gd name="connsiteX106" fmla="*/ 4376219 w 7467600"/>
              <a:gd name="connsiteY106" fmla="*/ 5729027 h 6858000"/>
              <a:gd name="connsiteX107" fmla="*/ 4582340 w 7467600"/>
              <a:gd name="connsiteY107" fmla="*/ 5561037 h 6858000"/>
              <a:gd name="connsiteX108" fmla="*/ 4694684 w 7467600"/>
              <a:gd name="connsiteY108" fmla="*/ 5447098 h 6858000"/>
              <a:gd name="connsiteX109" fmla="*/ 4754123 w 7467600"/>
              <a:gd name="connsiteY109" fmla="*/ 5384643 h 6858000"/>
              <a:gd name="connsiteX110" fmla="*/ 4978032 w 7467600"/>
              <a:gd name="connsiteY110" fmla="*/ 5183809 h 6858000"/>
              <a:gd name="connsiteX111" fmla="*/ 1903353 w 7467600"/>
              <a:gd name="connsiteY111" fmla="*/ 5044827 h 6858000"/>
              <a:gd name="connsiteX112" fmla="*/ 1936931 w 7467600"/>
              <a:gd name="connsiteY112" fmla="*/ 5093954 h 6858000"/>
              <a:gd name="connsiteX113" fmla="*/ 2195868 w 7467600"/>
              <a:gd name="connsiteY113" fmla="*/ 5396574 h 6858000"/>
              <a:gd name="connsiteX114" fmla="*/ 2088852 w 7467600"/>
              <a:gd name="connsiteY114" fmla="*/ 5166123 h 6858000"/>
              <a:gd name="connsiteX115" fmla="*/ 1958241 w 7467600"/>
              <a:gd name="connsiteY115" fmla="*/ 5067955 h 6858000"/>
              <a:gd name="connsiteX116" fmla="*/ 1903353 w 7467600"/>
              <a:gd name="connsiteY116" fmla="*/ 5044827 h 6858000"/>
              <a:gd name="connsiteX117" fmla="*/ 1979378 w 7467600"/>
              <a:gd name="connsiteY117" fmla="*/ 4769504 h 6858000"/>
              <a:gd name="connsiteX118" fmla="*/ 2882120 w 7467600"/>
              <a:gd name="connsiteY118" fmla="*/ 5064547 h 6858000"/>
              <a:gd name="connsiteX119" fmla="*/ 2793103 w 7467600"/>
              <a:gd name="connsiteY119" fmla="*/ 5039699 h 6858000"/>
              <a:gd name="connsiteX120" fmla="*/ 2770041 w 7467600"/>
              <a:gd name="connsiteY120" fmla="*/ 5033634 h 6858000"/>
              <a:gd name="connsiteX121" fmla="*/ 1979378 w 7467600"/>
              <a:gd name="connsiteY121" fmla="*/ 4769504 h 6858000"/>
              <a:gd name="connsiteX122" fmla="*/ 1927410 w 7467600"/>
              <a:gd name="connsiteY122" fmla="*/ 4716164 h 6858000"/>
              <a:gd name="connsiteX123" fmla="*/ 1959587 w 7467600"/>
              <a:gd name="connsiteY123" fmla="*/ 4728849 h 6858000"/>
              <a:gd name="connsiteX124" fmla="*/ 2777707 w 7467600"/>
              <a:gd name="connsiteY124" fmla="*/ 5003991 h 6858000"/>
              <a:gd name="connsiteX125" fmla="*/ 2800768 w 7467600"/>
              <a:gd name="connsiteY125" fmla="*/ 5010056 h 6858000"/>
              <a:gd name="connsiteX126" fmla="*/ 2879408 w 7467600"/>
              <a:gd name="connsiteY126" fmla="*/ 5031590 h 6858000"/>
              <a:gd name="connsiteX127" fmla="*/ 2862295 w 7467600"/>
              <a:gd name="connsiteY127" fmla="*/ 5022958 h 6858000"/>
              <a:gd name="connsiteX128" fmla="*/ 2813343 w 7467600"/>
              <a:gd name="connsiteY128" fmla="*/ 4998369 h 6858000"/>
              <a:gd name="connsiteX129" fmla="*/ 2646245 w 7467600"/>
              <a:gd name="connsiteY129" fmla="*/ 4930999 h 6858000"/>
              <a:gd name="connsiteX130" fmla="*/ 1999243 w 7467600"/>
              <a:gd name="connsiteY130" fmla="*/ 4730524 h 6858000"/>
              <a:gd name="connsiteX131" fmla="*/ 1979527 w 7467600"/>
              <a:gd name="connsiteY131" fmla="*/ 4726651 h 6858000"/>
              <a:gd name="connsiteX132" fmla="*/ 1927410 w 7467600"/>
              <a:gd name="connsiteY132" fmla="*/ 4716164 h 6858000"/>
              <a:gd name="connsiteX133" fmla="*/ 1997014 w 7467600"/>
              <a:gd name="connsiteY133" fmla="*/ 4698007 h 6858000"/>
              <a:gd name="connsiteX134" fmla="*/ 2005458 w 7467600"/>
              <a:gd name="connsiteY134" fmla="*/ 4699540 h 6858000"/>
              <a:gd name="connsiteX135" fmla="*/ 2657186 w 7467600"/>
              <a:gd name="connsiteY135" fmla="*/ 4901687 h 6858000"/>
              <a:gd name="connsiteX136" fmla="*/ 2826662 w 7467600"/>
              <a:gd name="connsiteY136" fmla="*/ 4970362 h 6858000"/>
              <a:gd name="connsiteX137" fmla="*/ 2876100 w 7467600"/>
              <a:gd name="connsiteY137" fmla="*/ 4995397 h 6858000"/>
              <a:gd name="connsiteX138" fmla="*/ 3042600 w 7467600"/>
              <a:gd name="connsiteY138" fmla="*/ 5059532 h 6858000"/>
              <a:gd name="connsiteX139" fmla="*/ 1997014 w 7467600"/>
              <a:gd name="connsiteY139" fmla="*/ 4698007 h 6858000"/>
              <a:gd name="connsiteX140" fmla="*/ 2305292 w 7467600"/>
              <a:gd name="connsiteY140" fmla="*/ 4219492 h 6858000"/>
              <a:gd name="connsiteX141" fmla="*/ 3360922 w 7467600"/>
              <a:gd name="connsiteY141" fmla="*/ 4529373 h 6858000"/>
              <a:gd name="connsiteX142" fmla="*/ 3492420 w 7467600"/>
              <a:gd name="connsiteY142" fmla="*/ 4510145 h 6858000"/>
              <a:gd name="connsiteX143" fmla="*/ 3364086 w 7467600"/>
              <a:gd name="connsiteY143" fmla="*/ 4480340 h 6858000"/>
              <a:gd name="connsiteX144" fmla="*/ 3225818 w 7467600"/>
              <a:gd name="connsiteY144" fmla="*/ 4411822 h 6858000"/>
              <a:gd name="connsiteX145" fmla="*/ 3129696 w 7467600"/>
              <a:gd name="connsiteY145" fmla="*/ 4360704 h 6858000"/>
              <a:gd name="connsiteX146" fmla="*/ 2814545 w 7467600"/>
              <a:gd name="connsiteY146" fmla="*/ 4282955 h 6858000"/>
              <a:gd name="connsiteX147" fmla="*/ 2305292 w 7467600"/>
              <a:gd name="connsiteY147" fmla="*/ 4219492 h 6858000"/>
              <a:gd name="connsiteX148" fmla="*/ 2626982 w 7467600"/>
              <a:gd name="connsiteY148" fmla="*/ 4206450 h 6858000"/>
              <a:gd name="connsiteX149" fmla="*/ 2490617 w 7467600"/>
              <a:gd name="connsiteY149" fmla="*/ 4206951 h 6858000"/>
              <a:gd name="connsiteX150" fmla="*/ 2819869 w 7467600"/>
              <a:gd name="connsiteY150" fmla="*/ 4252936 h 6858000"/>
              <a:gd name="connsiteX151" fmla="*/ 3143018 w 7467600"/>
              <a:gd name="connsiteY151" fmla="*/ 4332698 h 6858000"/>
              <a:gd name="connsiteX152" fmla="*/ 3241520 w 7467600"/>
              <a:gd name="connsiteY152" fmla="*/ 4385112 h 6858000"/>
              <a:gd name="connsiteX153" fmla="*/ 3374575 w 7467600"/>
              <a:gd name="connsiteY153" fmla="*/ 4451517 h 6858000"/>
              <a:gd name="connsiteX154" fmla="*/ 3505221 w 7467600"/>
              <a:gd name="connsiteY154" fmla="*/ 4480757 h 6858000"/>
              <a:gd name="connsiteX155" fmla="*/ 2626982 w 7467600"/>
              <a:gd name="connsiteY155" fmla="*/ 4206450 h 6858000"/>
              <a:gd name="connsiteX156" fmla="*/ 1310106 w 7467600"/>
              <a:gd name="connsiteY156" fmla="*/ 3943217 h 6858000"/>
              <a:gd name="connsiteX157" fmla="*/ 854994 w 7467600"/>
              <a:gd name="connsiteY157" fmla="*/ 4399136 h 6858000"/>
              <a:gd name="connsiteX158" fmla="*/ 742462 w 7467600"/>
              <a:gd name="connsiteY158" fmla="*/ 4594648 h 6858000"/>
              <a:gd name="connsiteX159" fmla="*/ 820602 w 7467600"/>
              <a:gd name="connsiteY159" fmla="*/ 4485915 h 6858000"/>
              <a:gd name="connsiteX160" fmla="*/ 878295 w 7467600"/>
              <a:gd name="connsiteY160" fmla="*/ 4403594 h 6858000"/>
              <a:gd name="connsiteX161" fmla="*/ 1240607 w 7467600"/>
              <a:gd name="connsiteY161" fmla="*/ 4010401 h 6858000"/>
              <a:gd name="connsiteX162" fmla="*/ 1310106 w 7467600"/>
              <a:gd name="connsiteY162" fmla="*/ 3943217 h 6858000"/>
              <a:gd name="connsiteX163" fmla="*/ 1423113 w 7467600"/>
              <a:gd name="connsiteY163" fmla="*/ 3874565 h 6858000"/>
              <a:gd name="connsiteX164" fmla="*/ 1260565 w 7467600"/>
              <a:gd name="connsiteY164" fmla="*/ 4031982 h 6858000"/>
              <a:gd name="connsiteX165" fmla="*/ 901900 w 7467600"/>
              <a:gd name="connsiteY165" fmla="*/ 4421236 h 6858000"/>
              <a:gd name="connsiteX166" fmla="*/ 845044 w 7467600"/>
              <a:gd name="connsiteY166" fmla="*/ 4502436 h 6858000"/>
              <a:gd name="connsiteX167" fmla="*/ 685926 w 7467600"/>
              <a:gd name="connsiteY167" fmla="*/ 4703069 h 6858000"/>
              <a:gd name="connsiteX168" fmla="*/ 684248 w 7467600"/>
              <a:gd name="connsiteY168" fmla="*/ 4706721 h 6858000"/>
              <a:gd name="connsiteX169" fmla="*/ 1423113 w 7467600"/>
              <a:gd name="connsiteY169" fmla="*/ 3874565 h 6858000"/>
              <a:gd name="connsiteX170" fmla="*/ 3316479 w 7467600"/>
              <a:gd name="connsiteY170" fmla="*/ 3872136 h 6858000"/>
              <a:gd name="connsiteX171" fmla="*/ 3546806 w 7467600"/>
              <a:gd name="connsiteY171" fmla="*/ 4356139 h 6858000"/>
              <a:gd name="connsiteX172" fmla="*/ 3364433 w 7467600"/>
              <a:gd name="connsiteY172" fmla="*/ 3953121 h 6858000"/>
              <a:gd name="connsiteX173" fmla="*/ 3316479 w 7467600"/>
              <a:gd name="connsiteY173" fmla="*/ 3872136 h 6858000"/>
              <a:gd name="connsiteX174" fmla="*/ 3291335 w 7467600"/>
              <a:gd name="connsiteY174" fmla="*/ 3767420 h 6858000"/>
              <a:gd name="connsiteX175" fmla="*/ 3390805 w 7467600"/>
              <a:gd name="connsiteY175" fmla="*/ 3937163 h 6858000"/>
              <a:gd name="connsiteX176" fmla="*/ 3579062 w 7467600"/>
              <a:gd name="connsiteY176" fmla="*/ 4359040 h 6858000"/>
              <a:gd name="connsiteX177" fmla="*/ 3467355 w 7467600"/>
              <a:gd name="connsiteY177" fmla="*/ 3988130 h 6858000"/>
              <a:gd name="connsiteX178" fmla="*/ 3310753 w 7467600"/>
              <a:gd name="connsiteY178" fmla="*/ 3787140 h 6858000"/>
              <a:gd name="connsiteX179" fmla="*/ 3291335 w 7467600"/>
              <a:gd name="connsiteY179" fmla="*/ 3767420 h 6858000"/>
              <a:gd name="connsiteX180" fmla="*/ 1635889 w 7467600"/>
              <a:gd name="connsiteY180" fmla="*/ 3709494 h 6858000"/>
              <a:gd name="connsiteX181" fmla="*/ 1634800 w 7467600"/>
              <a:gd name="connsiteY181" fmla="*/ 3731111 h 6858000"/>
              <a:gd name="connsiteX182" fmla="*/ 1635889 w 7467600"/>
              <a:gd name="connsiteY182" fmla="*/ 3709494 h 6858000"/>
              <a:gd name="connsiteX183" fmla="*/ 1510397 w 7467600"/>
              <a:gd name="connsiteY183" fmla="*/ 3684705 h 6858000"/>
              <a:gd name="connsiteX184" fmla="*/ 1146550 w 7467600"/>
              <a:gd name="connsiteY184" fmla="*/ 3802012 h 6858000"/>
              <a:gd name="connsiteX185" fmla="*/ 698834 w 7467600"/>
              <a:gd name="connsiteY185" fmla="*/ 3952272 h 6858000"/>
              <a:gd name="connsiteX186" fmla="*/ 34256 w 7467600"/>
              <a:gd name="connsiteY186" fmla="*/ 4347603 h 6858000"/>
              <a:gd name="connsiteX187" fmla="*/ 527241 w 7467600"/>
              <a:gd name="connsiteY187" fmla="*/ 4065078 h 6858000"/>
              <a:gd name="connsiteX188" fmla="*/ 1510397 w 7467600"/>
              <a:gd name="connsiteY188" fmla="*/ 3684705 h 6858000"/>
              <a:gd name="connsiteX189" fmla="*/ 1313114 w 7467600"/>
              <a:gd name="connsiteY189" fmla="*/ 3655216 h 6858000"/>
              <a:gd name="connsiteX190" fmla="*/ 1109304 w 7467600"/>
              <a:gd name="connsiteY190" fmla="*/ 3669030 h 6858000"/>
              <a:gd name="connsiteX191" fmla="*/ 8129 w 7467600"/>
              <a:gd name="connsiteY191" fmla="*/ 4330519 h 6858000"/>
              <a:gd name="connsiteX192" fmla="*/ 687572 w 7467600"/>
              <a:gd name="connsiteY192" fmla="*/ 3925629 h 6858000"/>
              <a:gd name="connsiteX193" fmla="*/ 1138365 w 7467600"/>
              <a:gd name="connsiteY193" fmla="*/ 3774515 h 6858000"/>
              <a:gd name="connsiteX194" fmla="*/ 1505579 w 7467600"/>
              <a:gd name="connsiteY194" fmla="*/ 3655526 h 6858000"/>
              <a:gd name="connsiteX195" fmla="*/ 1313114 w 7467600"/>
              <a:gd name="connsiteY195" fmla="*/ 3655216 h 6858000"/>
              <a:gd name="connsiteX196" fmla="*/ 3655073 w 7467600"/>
              <a:gd name="connsiteY196" fmla="*/ 3650884 h 6858000"/>
              <a:gd name="connsiteX197" fmla="*/ 3989938 w 7467600"/>
              <a:gd name="connsiteY197" fmla="*/ 3991685 h 6858000"/>
              <a:gd name="connsiteX198" fmla="*/ 4393907 w 7467600"/>
              <a:gd name="connsiteY198" fmla="*/ 4261258 h 6858000"/>
              <a:gd name="connsiteX199" fmla="*/ 4648051 w 7467600"/>
              <a:gd name="connsiteY199" fmla="*/ 4374051 h 6858000"/>
              <a:gd name="connsiteX200" fmla="*/ 4383389 w 7467600"/>
              <a:gd name="connsiteY200" fmla="*/ 4184369 h 6858000"/>
              <a:gd name="connsiteX201" fmla="*/ 4165508 w 7467600"/>
              <a:gd name="connsiteY201" fmla="*/ 4035196 h 6858000"/>
              <a:gd name="connsiteX202" fmla="*/ 4068162 w 7467600"/>
              <a:gd name="connsiteY202" fmla="*/ 3953394 h 6858000"/>
              <a:gd name="connsiteX203" fmla="*/ 3981416 w 7467600"/>
              <a:gd name="connsiteY203" fmla="*/ 3880482 h 6858000"/>
              <a:gd name="connsiteX204" fmla="*/ 3800147 w 7467600"/>
              <a:gd name="connsiteY204" fmla="*/ 3749872 h 6858000"/>
              <a:gd name="connsiteX205" fmla="*/ 3655073 w 7467600"/>
              <a:gd name="connsiteY205" fmla="*/ 3650884 h 6858000"/>
              <a:gd name="connsiteX206" fmla="*/ 3670252 w 7467600"/>
              <a:gd name="connsiteY206" fmla="*/ 3622798 h 6858000"/>
              <a:gd name="connsiteX207" fmla="*/ 3817258 w 7467600"/>
              <a:gd name="connsiteY207" fmla="*/ 3723577 h 6858000"/>
              <a:gd name="connsiteX208" fmla="*/ 4000461 w 7467600"/>
              <a:gd name="connsiteY208" fmla="*/ 3855966 h 6858000"/>
              <a:gd name="connsiteX209" fmla="*/ 4088180 w 7467600"/>
              <a:gd name="connsiteY209" fmla="*/ 3929774 h 6858000"/>
              <a:gd name="connsiteX210" fmla="*/ 4184555 w 7467600"/>
              <a:gd name="connsiteY210" fmla="*/ 4010683 h 6858000"/>
              <a:gd name="connsiteX211" fmla="*/ 4399563 w 7467600"/>
              <a:gd name="connsiteY211" fmla="*/ 4158106 h 6858000"/>
              <a:gd name="connsiteX212" fmla="*/ 4684469 w 7467600"/>
              <a:gd name="connsiteY212" fmla="*/ 4364680 h 6858000"/>
              <a:gd name="connsiteX213" fmla="*/ 4690271 w 7467600"/>
              <a:gd name="connsiteY213" fmla="*/ 4370034 h 6858000"/>
              <a:gd name="connsiteX214" fmla="*/ 4136093 w 7467600"/>
              <a:gd name="connsiteY214" fmla="*/ 3858466 h 6858000"/>
              <a:gd name="connsiteX215" fmla="*/ 3670252 w 7467600"/>
              <a:gd name="connsiteY215" fmla="*/ 3622798 h 6858000"/>
              <a:gd name="connsiteX216" fmla="*/ 4440129 w 7467600"/>
              <a:gd name="connsiteY216" fmla="*/ 3448571 h 6858000"/>
              <a:gd name="connsiteX217" fmla="*/ 4856525 w 7467600"/>
              <a:gd name="connsiteY217" fmla="*/ 3915351 h 6858000"/>
              <a:gd name="connsiteX218" fmla="*/ 5059055 w 7467600"/>
              <a:gd name="connsiteY218" fmla="*/ 4108918 h 6858000"/>
              <a:gd name="connsiteX219" fmla="*/ 5290070 w 7467600"/>
              <a:gd name="connsiteY219" fmla="*/ 4263619 h 6858000"/>
              <a:gd name="connsiteX220" fmla="*/ 4834991 w 7467600"/>
              <a:gd name="connsiteY220" fmla="*/ 3830985 h 6858000"/>
              <a:gd name="connsiteX221" fmla="*/ 4440129 w 7467600"/>
              <a:gd name="connsiteY221" fmla="*/ 3448571 h 6858000"/>
              <a:gd name="connsiteX222" fmla="*/ 4441737 w 7467600"/>
              <a:gd name="connsiteY222" fmla="*/ 3399734 h 6858000"/>
              <a:gd name="connsiteX223" fmla="*/ 4431236 w 7467600"/>
              <a:gd name="connsiteY223" fmla="*/ 3400954 h 6858000"/>
              <a:gd name="connsiteX224" fmla="*/ 4557150 w 7467600"/>
              <a:gd name="connsiteY224" fmla="*/ 3510023 h 6858000"/>
              <a:gd name="connsiteX225" fmla="*/ 4856936 w 7467600"/>
              <a:gd name="connsiteY225" fmla="*/ 3809146 h 6858000"/>
              <a:gd name="connsiteX226" fmla="*/ 5111996 w 7467600"/>
              <a:gd name="connsiteY226" fmla="*/ 4065759 h 6858000"/>
              <a:gd name="connsiteX227" fmla="*/ 5388878 w 7467600"/>
              <a:gd name="connsiteY227" fmla="*/ 4300185 h 6858000"/>
              <a:gd name="connsiteX228" fmla="*/ 5425556 w 7467600"/>
              <a:gd name="connsiteY228" fmla="*/ 4308967 h 6858000"/>
              <a:gd name="connsiteX229" fmla="*/ 4943646 w 7467600"/>
              <a:gd name="connsiteY229" fmla="*/ 3822916 h 6858000"/>
              <a:gd name="connsiteX230" fmla="*/ 4594837 w 7467600"/>
              <a:gd name="connsiteY230" fmla="*/ 3532274 h 6858000"/>
              <a:gd name="connsiteX231" fmla="*/ 4441737 w 7467600"/>
              <a:gd name="connsiteY231" fmla="*/ 3399734 h 6858000"/>
              <a:gd name="connsiteX232" fmla="*/ 5425834 w 7467600"/>
              <a:gd name="connsiteY232" fmla="*/ 3162785 h 6858000"/>
              <a:gd name="connsiteX233" fmla="*/ 5401644 w 7467600"/>
              <a:gd name="connsiteY233" fmla="*/ 3617847 h 6858000"/>
              <a:gd name="connsiteX234" fmla="*/ 5467256 w 7467600"/>
              <a:gd name="connsiteY234" fmla="*/ 4175494 h 6858000"/>
              <a:gd name="connsiteX235" fmla="*/ 5448069 w 7467600"/>
              <a:gd name="connsiteY235" fmla="*/ 3567554 h 6858000"/>
              <a:gd name="connsiteX236" fmla="*/ 5425834 w 7467600"/>
              <a:gd name="connsiteY236" fmla="*/ 3162785 h 6858000"/>
              <a:gd name="connsiteX237" fmla="*/ 1318687 w 7467600"/>
              <a:gd name="connsiteY237" fmla="*/ 3113840 h 6858000"/>
              <a:gd name="connsiteX238" fmla="*/ 1066793 w 7467600"/>
              <a:gd name="connsiteY238" fmla="*/ 3212171 h 6858000"/>
              <a:gd name="connsiteX239" fmla="*/ 993319 w 7467600"/>
              <a:gd name="connsiteY239" fmla="*/ 3247648 h 6858000"/>
              <a:gd name="connsiteX240" fmla="*/ 853081 w 7467600"/>
              <a:gd name="connsiteY240" fmla="*/ 3312410 h 6858000"/>
              <a:gd name="connsiteX241" fmla="*/ 805957 w 7467600"/>
              <a:gd name="connsiteY241" fmla="*/ 3330443 h 6858000"/>
              <a:gd name="connsiteX242" fmla="*/ 1318687 w 7467600"/>
              <a:gd name="connsiteY242" fmla="*/ 3113840 h 6858000"/>
              <a:gd name="connsiteX243" fmla="*/ 5453702 w 7467600"/>
              <a:gd name="connsiteY243" fmla="*/ 3090882 h 6858000"/>
              <a:gd name="connsiteX244" fmla="*/ 5480135 w 7467600"/>
              <a:gd name="connsiteY244" fmla="*/ 3565802 h 6858000"/>
              <a:gd name="connsiteX245" fmla="*/ 5499023 w 7467600"/>
              <a:gd name="connsiteY245" fmla="*/ 4166310 h 6858000"/>
              <a:gd name="connsiteX246" fmla="*/ 5547022 w 7467600"/>
              <a:gd name="connsiteY246" fmla="*/ 3607838 h 6858000"/>
              <a:gd name="connsiteX247" fmla="*/ 5515964 w 7467600"/>
              <a:gd name="connsiteY247" fmla="*/ 3378541 h 6858000"/>
              <a:gd name="connsiteX248" fmla="*/ 5453702 w 7467600"/>
              <a:gd name="connsiteY248" fmla="*/ 3090882 h 6858000"/>
              <a:gd name="connsiteX249" fmla="*/ 1238695 w 7467600"/>
              <a:gd name="connsiteY249" fmla="*/ 3076820 h 6858000"/>
              <a:gd name="connsiteX250" fmla="*/ 716371 w 7467600"/>
              <a:gd name="connsiteY250" fmla="*/ 3293249 h 6858000"/>
              <a:gd name="connsiteX251" fmla="*/ 579522 w 7467600"/>
              <a:gd name="connsiteY251" fmla="*/ 3371759 h 6858000"/>
              <a:gd name="connsiteX252" fmla="*/ 600288 w 7467600"/>
              <a:gd name="connsiteY252" fmla="*/ 3365555 h 6858000"/>
              <a:gd name="connsiteX253" fmla="*/ 840692 w 7467600"/>
              <a:gd name="connsiteY253" fmla="*/ 3284921 h 6858000"/>
              <a:gd name="connsiteX254" fmla="*/ 979248 w 7467600"/>
              <a:gd name="connsiteY254" fmla="*/ 3221003 h 6858000"/>
              <a:gd name="connsiteX255" fmla="*/ 1053282 w 7467600"/>
              <a:gd name="connsiteY255" fmla="*/ 3185247 h 6858000"/>
              <a:gd name="connsiteX256" fmla="*/ 1320603 w 7467600"/>
              <a:gd name="connsiteY256" fmla="*/ 3081281 h 6858000"/>
              <a:gd name="connsiteX257" fmla="*/ 1238695 w 7467600"/>
              <a:gd name="connsiteY257" fmla="*/ 3076820 h 6858000"/>
              <a:gd name="connsiteX258" fmla="*/ 5425627 w 7467600"/>
              <a:gd name="connsiteY258" fmla="*/ 2954192 h 6858000"/>
              <a:gd name="connsiteX259" fmla="*/ 5470770 w 7467600"/>
              <a:gd name="connsiteY259" fmla="*/ 3005435 h 6858000"/>
              <a:gd name="connsiteX260" fmla="*/ 5519779 w 7467600"/>
              <a:gd name="connsiteY260" fmla="*/ 4359223 h 6858000"/>
              <a:gd name="connsiteX261" fmla="*/ 5520293 w 7467600"/>
              <a:gd name="connsiteY261" fmla="*/ 4360602 h 6858000"/>
              <a:gd name="connsiteX262" fmla="*/ 5767221 w 7467600"/>
              <a:gd name="connsiteY262" fmla="*/ 4665564 h 6858000"/>
              <a:gd name="connsiteX263" fmla="*/ 6937169 w 7467600"/>
              <a:gd name="connsiteY263" fmla="*/ 4815941 h 6858000"/>
              <a:gd name="connsiteX264" fmla="*/ 6953922 w 7467600"/>
              <a:gd name="connsiteY264" fmla="*/ 4890068 h 6858000"/>
              <a:gd name="connsiteX265" fmla="*/ 6071359 w 7467600"/>
              <a:gd name="connsiteY265" fmla="*/ 4770770 h 6858000"/>
              <a:gd name="connsiteX266" fmla="*/ 6038839 w 7467600"/>
              <a:gd name="connsiteY266" fmla="*/ 4764474 h 6858000"/>
              <a:gd name="connsiteX267" fmla="*/ 6038706 w 7467600"/>
              <a:gd name="connsiteY267" fmla="*/ 4763847 h 6858000"/>
              <a:gd name="connsiteX268" fmla="*/ 6037784 w 7467600"/>
              <a:gd name="connsiteY268" fmla="*/ 4764270 h 6858000"/>
              <a:gd name="connsiteX269" fmla="*/ 6038839 w 7467600"/>
              <a:gd name="connsiteY269" fmla="*/ 4764474 h 6858000"/>
              <a:gd name="connsiteX270" fmla="*/ 6040338 w 7467600"/>
              <a:gd name="connsiteY270" fmla="*/ 4771418 h 6858000"/>
              <a:gd name="connsiteX271" fmla="*/ 6024488 w 7467600"/>
              <a:gd name="connsiteY271" fmla="*/ 4809903 h 6858000"/>
              <a:gd name="connsiteX272" fmla="*/ 5599771 w 7467600"/>
              <a:gd name="connsiteY272" fmla="*/ 5509652 h 6858000"/>
              <a:gd name="connsiteX273" fmla="*/ 5548843 w 7467600"/>
              <a:gd name="connsiteY273" fmla="*/ 5563845 h 6858000"/>
              <a:gd name="connsiteX274" fmla="*/ 5940952 w 7467600"/>
              <a:gd name="connsiteY274" fmla="*/ 6250028 h 6858000"/>
              <a:gd name="connsiteX275" fmla="*/ 6043441 w 7467600"/>
              <a:gd name="connsiteY275" fmla="*/ 6665847 h 6858000"/>
              <a:gd name="connsiteX276" fmla="*/ 6093432 w 7467600"/>
              <a:gd name="connsiteY276" fmla="*/ 6858000 h 6858000"/>
              <a:gd name="connsiteX277" fmla="*/ 6034344 w 7467600"/>
              <a:gd name="connsiteY277" fmla="*/ 6858000 h 6858000"/>
              <a:gd name="connsiteX278" fmla="*/ 6026679 w 7467600"/>
              <a:gd name="connsiteY278" fmla="*/ 6836959 h 6858000"/>
              <a:gd name="connsiteX279" fmla="*/ 5800441 w 7467600"/>
              <a:gd name="connsiteY279" fmla="*/ 6335286 h 6858000"/>
              <a:gd name="connsiteX280" fmla="*/ 5526562 w 7467600"/>
              <a:gd name="connsiteY280" fmla="*/ 5705388 h 6858000"/>
              <a:gd name="connsiteX281" fmla="*/ 5519640 w 7467600"/>
              <a:gd name="connsiteY281" fmla="*/ 5683774 h 6858000"/>
              <a:gd name="connsiteX282" fmla="*/ 5844559 w 7467600"/>
              <a:gd name="connsiteY282" fmla="*/ 6553349 h 6858000"/>
              <a:gd name="connsiteX283" fmla="*/ 5975994 w 7467600"/>
              <a:gd name="connsiteY283" fmla="*/ 6858000 h 6858000"/>
              <a:gd name="connsiteX284" fmla="*/ 5898547 w 7467600"/>
              <a:gd name="connsiteY284" fmla="*/ 6858000 h 6858000"/>
              <a:gd name="connsiteX285" fmla="*/ 5682041 w 7467600"/>
              <a:gd name="connsiteY285" fmla="*/ 6355860 h 6858000"/>
              <a:gd name="connsiteX286" fmla="*/ 5461758 w 7467600"/>
              <a:gd name="connsiteY286" fmla="*/ 5820220 h 6858000"/>
              <a:gd name="connsiteX287" fmla="*/ 5237282 w 7467600"/>
              <a:gd name="connsiteY287" fmla="*/ 6579086 h 6858000"/>
              <a:gd name="connsiteX288" fmla="*/ 5115009 w 7467600"/>
              <a:gd name="connsiteY288" fmla="*/ 6858000 h 6858000"/>
              <a:gd name="connsiteX289" fmla="*/ 5028074 w 7467600"/>
              <a:gd name="connsiteY289" fmla="*/ 6858000 h 6858000"/>
              <a:gd name="connsiteX290" fmla="*/ 5079508 w 7467600"/>
              <a:gd name="connsiteY290" fmla="*/ 6749074 h 6858000"/>
              <a:gd name="connsiteX291" fmla="*/ 5371846 w 7467600"/>
              <a:gd name="connsiteY291" fmla="*/ 5924413 h 6858000"/>
              <a:gd name="connsiteX292" fmla="*/ 5270512 w 7467600"/>
              <a:gd name="connsiteY292" fmla="*/ 6138975 h 6858000"/>
              <a:gd name="connsiteX293" fmla="*/ 5062409 w 7467600"/>
              <a:gd name="connsiteY293" fmla="*/ 6653544 h 6858000"/>
              <a:gd name="connsiteX294" fmla="*/ 5036628 w 7467600"/>
              <a:gd name="connsiteY294" fmla="*/ 6754247 h 6858000"/>
              <a:gd name="connsiteX295" fmla="*/ 5009112 w 7467600"/>
              <a:gd name="connsiteY295" fmla="*/ 6858000 h 6858000"/>
              <a:gd name="connsiteX296" fmla="*/ 4976679 w 7467600"/>
              <a:gd name="connsiteY296" fmla="*/ 6858000 h 6858000"/>
              <a:gd name="connsiteX297" fmla="*/ 5006537 w 7467600"/>
              <a:gd name="connsiteY297" fmla="*/ 6747068 h 6858000"/>
              <a:gd name="connsiteX298" fmla="*/ 5032723 w 7467600"/>
              <a:gd name="connsiteY298" fmla="*/ 6644957 h 6858000"/>
              <a:gd name="connsiteX299" fmla="*/ 5242949 w 7467600"/>
              <a:gd name="connsiteY299" fmla="*/ 6125175 h 6858000"/>
              <a:gd name="connsiteX300" fmla="*/ 5286321 w 7467600"/>
              <a:gd name="connsiteY300" fmla="*/ 6033555 h 6858000"/>
              <a:gd name="connsiteX301" fmla="*/ 5008210 w 7467600"/>
              <a:gd name="connsiteY301" fmla="*/ 6649194 h 6858000"/>
              <a:gd name="connsiteX302" fmla="*/ 4986321 w 7467600"/>
              <a:gd name="connsiteY302" fmla="*/ 6765687 h 6858000"/>
              <a:gd name="connsiteX303" fmla="*/ 4973474 w 7467600"/>
              <a:gd name="connsiteY303" fmla="*/ 6858000 h 6858000"/>
              <a:gd name="connsiteX304" fmla="*/ 4907178 w 7467600"/>
              <a:gd name="connsiteY304" fmla="*/ 6858000 h 6858000"/>
              <a:gd name="connsiteX305" fmla="*/ 4910810 w 7467600"/>
              <a:gd name="connsiteY305" fmla="*/ 6829660 h 6858000"/>
              <a:gd name="connsiteX306" fmla="*/ 4987461 w 7467600"/>
              <a:gd name="connsiteY306" fmla="*/ 6432994 h 6858000"/>
              <a:gd name="connsiteX307" fmla="*/ 5179262 w 7467600"/>
              <a:gd name="connsiteY307" fmla="*/ 6035044 h 6858000"/>
              <a:gd name="connsiteX308" fmla="*/ 4689678 w 7467600"/>
              <a:gd name="connsiteY308" fmla="*/ 6440241 h 6858000"/>
              <a:gd name="connsiteX309" fmla="*/ 4477543 w 7467600"/>
              <a:gd name="connsiteY309" fmla="*/ 6674836 h 6858000"/>
              <a:gd name="connsiteX310" fmla="*/ 4329957 w 7467600"/>
              <a:gd name="connsiteY310" fmla="*/ 6858000 h 6858000"/>
              <a:gd name="connsiteX311" fmla="*/ 4218595 w 7467600"/>
              <a:gd name="connsiteY311" fmla="*/ 6858000 h 6858000"/>
              <a:gd name="connsiteX312" fmla="*/ 4368888 w 7467600"/>
              <a:gd name="connsiteY312" fmla="*/ 6668412 h 6858000"/>
              <a:gd name="connsiteX313" fmla="*/ 4563091 w 7467600"/>
              <a:gd name="connsiteY313" fmla="*/ 6442508 h 6858000"/>
              <a:gd name="connsiteX314" fmla="*/ 5387324 w 7467600"/>
              <a:gd name="connsiteY314" fmla="*/ 5705830 h 6858000"/>
              <a:gd name="connsiteX315" fmla="*/ 5073620 w 7467600"/>
              <a:gd name="connsiteY315" fmla="*/ 5955437 h 6858000"/>
              <a:gd name="connsiteX316" fmla="*/ 4689789 w 7467600"/>
              <a:gd name="connsiteY316" fmla="*/ 6268382 h 6858000"/>
              <a:gd name="connsiteX317" fmla="*/ 4418722 w 7467600"/>
              <a:gd name="connsiteY317" fmla="*/ 6570886 h 6858000"/>
              <a:gd name="connsiteX318" fmla="*/ 4214944 w 7467600"/>
              <a:gd name="connsiteY318" fmla="*/ 6858000 h 6858000"/>
              <a:gd name="connsiteX319" fmla="*/ 4177898 w 7467600"/>
              <a:gd name="connsiteY319" fmla="*/ 6858000 h 6858000"/>
              <a:gd name="connsiteX320" fmla="*/ 4391597 w 7467600"/>
              <a:gd name="connsiteY320" fmla="*/ 6556370 h 6858000"/>
              <a:gd name="connsiteX321" fmla="*/ 4668889 w 7467600"/>
              <a:gd name="connsiteY321" fmla="*/ 6246399 h 6858000"/>
              <a:gd name="connsiteX322" fmla="*/ 5055427 w 7467600"/>
              <a:gd name="connsiteY322" fmla="*/ 5931476 h 6858000"/>
              <a:gd name="connsiteX323" fmla="*/ 5371814 w 7467600"/>
              <a:gd name="connsiteY323" fmla="*/ 5678975 h 6858000"/>
              <a:gd name="connsiteX324" fmla="*/ 4987918 w 7467600"/>
              <a:gd name="connsiteY324" fmla="*/ 5838701 h 6858000"/>
              <a:gd name="connsiteX325" fmla="*/ 4317146 w 7467600"/>
              <a:gd name="connsiteY325" fmla="*/ 6587716 h 6858000"/>
              <a:gd name="connsiteX326" fmla="*/ 4171627 w 7467600"/>
              <a:gd name="connsiteY326" fmla="*/ 6858000 h 6858000"/>
              <a:gd name="connsiteX327" fmla="*/ 4081585 w 7467600"/>
              <a:gd name="connsiteY327" fmla="*/ 6858000 h 6858000"/>
              <a:gd name="connsiteX328" fmla="*/ 4238603 w 7467600"/>
              <a:gd name="connsiteY328" fmla="*/ 6559341 h 6858000"/>
              <a:gd name="connsiteX329" fmla="*/ 4778333 w 7467600"/>
              <a:gd name="connsiteY329" fmla="*/ 5873626 h 6858000"/>
              <a:gd name="connsiteX330" fmla="*/ 5414185 w 7467600"/>
              <a:gd name="connsiteY330" fmla="*/ 5573882 h 6858000"/>
              <a:gd name="connsiteX331" fmla="*/ 5959648 w 7467600"/>
              <a:gd name="connsiteY331" fmla="*/ 4760797 h 6858000"/>
              <a:gd name="connsiteX332" fmla="*/ 5355019 w 7467600"/>
              <a:gd name="connsiteY332" fmla="*/ 4734672 h 6858000"/>
              <a:gd name="connsiteX333" fmla="*/ 5083565 w 7467600"/>
              <a:gd name="connsiteY333" fmla="*/ 5179121 h 6858000"/>
              <a:gd name="connsiteX334" fmla="*/ 4713577 w 7467600"/>
              <a:gd name="connsiteY334" fmla="*/ 5616803 h 6858000"/>
              <a:gd name="connsiteX335" fmla="*/ 3989559 w 7467600"/>
              <a:gd name="connsiteY335" fmla="*/ 6145945 h 6858000"/>
              <a:gd name="connsiteX336" fmla="*/ 3939824 w 7467600"/>
              <a:gd name="connsiteY336" fmla="*/ 6066900 h 6858000"/>
              <a:gd name="connsiteX337" fmla="*/ 4584537 w 7467600"/>
              <a:gd name="connsiteY337" fmla="*/ 5324826 h 6858000"/>
              <a:gd name="connsiteX338" fmla="*/ 5037105 w 7467600"/>
              <a:gd name="connsiteY338" fmla="*/ 5088765 h 6858000"/>
              <a:gd name="connsiteX339" fmla="*/ 5039930 w 7467600"/>
              <a:gd name="connsiteY339" fmla="*/ 5089585 h 6858000"/>
              <a:gd name="connsiteX340" fmla="*/ 5263764 w 7467600"/>
              <a:gd name="connsiteY340" fmla="*/ 4735525 h 6858000"/>
              <a:gd name="connsiteX341" fmla="*/ 4086300 w 7467600"/>
              <a:gd name="connsiteY341" fmla="*/ 4884599 h 6858000"/>
              <a:gd name="connsiteX342" fmla="*/ 4085485 w 7467600"/>
              <a:gd name="connsiteY342" fmla="*/ 4899070 h 6858000"/>
              <a:gd name="connsiteX343" fmla="*/ 3871915 w 7467600"/>
              <a:gd name="connsiteY343" fmla="*/ 5253645 h 6858000"/>
              <a:gd name="connsiteX344" fmla="*/ 3799374 w 7467600"/>
              <a:gd name="connsiteY344" fmla="*/ 5466127 h 6858000"/>
              <a:gd name="connsiteX345" fmla="*/ 3498850 w 7467600"/>
              <a:gd name="connsiteY345" fmla="*/ 6661888 h 6858000"/>
              <a:gd name="connsiteX346" fmla="*/ 3399216 w 7467600"/>
              <a:gd name="connsiteY346" fmla="*/ 6858000 h 6858000"/>
              <a:gd name="connsiteX347" fmla="*/ 3303688 w 7467600"/>
              <a:gd name="connsiteY347" fmla="*/ 6858000 h 6858000"/>
              <a:gd name="connsiteX348" fmla="*/ 3391774 w 7467600"/>
              <a:gd name="connsiteY348" fmla="*/ 6697181 h 6858000"/>
              <a:gd name="connsiteX349" fmla="*/ 3735540 w 7467600"/>
              <a:gd name="connsiteY349" fmla="*/ 5546923 h 6858000"/>
              <a:gd name="connsiteX350" fmla="*/ 3729438 w 7467600"/>
              <a:gd name="connsiteY350" fmla="*/ 5569058 h 6858000"/>
              <a:gd name="connsiteX351" fmla="*/ 3707782 w 7467600"/>
              <a:gd name="connsiteY351" fmla="*/ 5644908 h 6858000"/>
              <a:gd name="connsiteX352" fmla="*/ 3583827 w 7467600"/>
              <a:gd name="connsiteY352" fmla="*/ 6039215 h 6858000"/>
              <a:gd name="connsiteX353" fmla="*/ 3547861 w 7467600"/>
              <a:gd name="connsiteY353" fmla="*/ 6129609 h 6858000"/>
              <a:gd name="connsiteX354" fmla="*/ 3490905 w 7467600"/>
              <a:gd name="connsiteY354" fmla="*/ 6277660 h 6858000"/>
              <a:gd name="connsiteX355" fmla="*/ 3455859 w 7467600"/>
              <a:gd name="connsiteY355" fmla="*/ 6391301 h 6858000"/>
              <a:gd name="connsiteX356" fmla="*/ 3429112 w 7467600"/>
              <a:gd name="connsiteY356" fmla="*/ 6479469 h 6858000"/>
              <a:gd name="connsiteX357" fmla="*/ 3304862 w 7467600"/>
              <a:gd name="connsiteY357" fmla="*/ 6796476 h 6858000"/>
              <a:gd name="connsiteX358" fmla="*/ 3276071 w 7467600"/>
              <a:gd name="connsiteY358" fmla="*/ 6858000 h 6858000"/>
              <a:gd name="connsiteX359" fmla="*/ 3240805 w 7467600"/>
              <a:gd name="connsiteY359" fmla="*/ 6858000 h 6858000"/>
              <a:gd name="connsiteX360" fmla="*/ 3275917 w 7467600"/>
              <a:gd name="connsiteY360" fmla="*/ 6783192 h 6858000"/>
              <a:gd name="connsiteX361" fmla="*/ 3399358 w 7467600"/>
              <a:gd name="connsiteY361" fmla="*/ 6469011 h 6858000"/>
              <a:gd name="connsiteX362" fmla="*/ 3425650 w 7467600"/>
              <a:gd name="connsiteY362" fmla="*/ 6381333 h 6858000"/>
              <a:gd name="connsiteX363" fmla="*/ 3460661 w 7467600"/>
              <a:gd name="connsiteY363" fmla="*/ 6266763 h 6858000"/>
              <a:gd name="connsiteX364" fmla="*/ 3518021 w 7467600"/>
              <a:gd name="connsiteY364" fmla="*/ 6117298 h 6858000"/>
              <a:gd name="connsiteX365" fmla="*/ 3554035 w 7467600"/>
              <a:gd name="connsiteY365" fmla="*/ 6027832 h 6858000"/>
              <a:gd name="connsiteX366" fmla="*/ 3677174 w 7467600"/>
              <a:gd name="connsiteY366" fmla="*/ 5636351 h 6858000"/>
              <a:gd name="connsiteX367" fmla="*/ 3698819 w 7467600"/>
              <a:gd name="connsiteY367" fmla="*/ 5560503 h 6858000"/>
              <a:gd name="connsiteX368" fmla="*/ 3702094 w 7467600"/>
              <a:gd name="connsiteY368" fmla="*/ 5549194 h 6858000"/>
              <a:gd name="connsiteX369" fmla="*/ 3398355 w 7467600"/>
              <a:gd name="connsiteY369" fmla="*/ 6094603 h 6858000"/>
              <a:gd name="connsiteX370" fmla="*/ 3193941 w 7467600"/>
              <a:gd name="connsiteY370" fmla="*/ 6798775 h 6858000"/>
              <a:gd name="connsiteX371" fmla="*/ 3184140 w 7467600"/>
              <a:gd name="connsiteY371" fmla="*/ 6858000 h 6858000"/>
              <a:gd name="connsiteX372" fmla="*/ 3099978 w 7467600"/>
              <a:gd name="connsiteY372" fmla="*/ 6858000 h 6858000"/>
              <a:gd name="connsiteX373" fmla="*/ 3101556 w 7467600"/>
              <a:gd name="connsiteY373" fmla="*/ 6843337 h 6858000"/>
              <a:gd name="connsiteX374" fmla="*/ 3370162 w 7467600"/>
              <a:gd name="connsiteY374" fmla="*/ 5785550 h 6858000"/>
              <a:gd name="connsiteX375" fmla="*/ 3746477 w 7467600"/>
              <a:gd name="connsiteY375" fmla="*/ 5377889 h 6858000"/>
              <a:gd name="connsiteX376" fmla="*/ 3863399 w 7467600"/>
              <a:gd name="connsiteY376" fmla="*/ 5087257 h 6858000"/>
              <a:gd name="connsiteX377" fmla="*/ 3968712 w 7467600"/>
              <a:gd name="connsiteY377" fmla="*/ 4913989 h 6858000"/>
              <a:gd name="connsiteX378" fmla="*/ 2792390 w 7467600"/>
              <a:gd name="connsiteY378" fmla="*/ 5382974 h 6858000"/>
              <a:gd name="connsiteX379" fmla="*/ 2714982 w 7467600"/>
              <a:gd name="connsiteY379" fmla="*/ 5427051 h 6858000"/>
              <a:gd name="connsiteX380" fmla="*/ 2813361 w 7467600"/>
              <a:gd name="connsiteY380" fmla="*/ 6023912 h 6858000"/>
              <a:gd name="connsiteX381" fmla="*/ 2688430 w 7467600"/>
              <a:gd name="connsiteY381" fmla="*/ 6801564 h 6858000"/>
              <a:gd name="connsiteX382" fmla="*/ 2629626 w 7467600"/>
              <a:gd name="connsiteY382" fmla="*/ 6763394 h 6858000"/>
              <a:gd name="connsiteX383" fmla="*/ 2565328 w 7467600"/>
              <a:gd name="connsiteY383" fmla="*/ 5516399 h 6858000"/>
              <a:gd name="connsiteX384" fmla="*/ 1922999 w 7467600"/>
              <a:gd name="connsiteY384" fmla="*/ 5980343 h 6858000"/>
              <a:gd name="connsiteX385" fmla="*/ 1950261 w 7467600"/>
              <a:gd name="connsiteY385" fmla="*/ 6405858 h 6858000"/>
              <a:gd name="connsiteX386" fmla="*/ 2365554 w 7467600"/>
              <a:gd name="connsiteY386" fmla="*/ 6759107 h 6858000"/>
              <a:gd name="connsiteX387" fmla="*/ 2424142 w 7467600"/>
              <a:gd name="connsiteY387" fmla="*/ 6858000 h 6858000"/>
              <a:gd name="connsiteX388" fmla="*/ 2395994 w 7467600"/>
              <a:gd name="connsiteY388" fmla="*/ 6858000 h 6858000"/>
              <a:gd name="connsiteX389" fmla="*/ 2392863 w 7467600"/>
              <a:gd name="connsiteY389" fmla="*/ 6852964 h 6858000"/>
              <a:gd name="connsiteX390" fmla="*/ 2017589 w 7467600"/>
              <a:gd name="connsiteY390" fmla="*/ 6493982 h 6858000"/>
              <a:gd name="connsiteX391" fmla="*/ 2147336 w 7467600"/>
              <a:gd name="connsiteY391" fmla="*/ 6594052 h 6858000"/>
              <a:gd name="connsiteX392" fmla="*/ 2207047 w 7467600"/>
              <a:gd name="connsiteY392" fmla="*/ 6654540 h 6858000"/>
              <a:gd name="connsiteX393" fmla="*/ 2299106 w 7467600"/>
              <a:gd name="connsiteY393" fmla="*/ 6778931 h 6858000"/>
              <a:gd name="connsiteX394" fmla="*/ 2314430 w 7467600"/>
              <a:gd name="connsiteY394" fmla="*/ 6801144 h 6858000"/>
              <a:gd name="connsiteX395" fmla="*/ 2352406 w 7467600"/>
              <a:gd name="connsiteY395" fmla="*/ 6858000 h 6858000"/>
              <a:gd name="connsiteX396" fmla="*/ 2314492 w 7467600"/>
              <a:gd name="connsiteY396" fmla="*/ 6858000 h 6858000"/>
              <a:gd name="connsiteX397" fmla="*/ 2288095 w 7467600"/>
              <a:gd name="connsiteY397" fmla="*/ 6818030 h 6858000"/>
              <a:gd name="connsiteX398" fmla="*/ 2272768 w 7467600"/>
              <a:gd name="connsiteY398" fmla="*/ 6795822 h 6858000"/>
              <a:gd name="connsiteX399" fmla="*/ 2182715 w 7467600"/>
              <a:gd name="connsiteY399" fmla="*/ 6675071 h 6858000"/>
              <a:gd name="connsiteX400" fmla="*/ 2032061 w 7467600"/>
              <a:gd name="connsiteY400" fmla="*/ 6541380 h 6858000"/>
              <a:gd name="connsiteX401" fmla="*/ 2257220 w 7467600"/>
              <a:gd name="connsiteY401" fmla="*/ 6826257 h 6858000"/>
              <a:gd name="connsiteX402" fmla="*/ 2281324 w 7467600"/>
              <a:gd name="connsiteY402" fmla="*/ 6858000 h 6858000"/>
              <a:gd name="connsiteX403" fmla="*/ 2242860 w 7467600"/>
              <a:gd name="connsiteY403" fmla="*/ 6858000 h 6858000"/>
              <a:gd name="connsiteX404" fmla="*/ 2232818 w 7467600"/>
              <a:gd name="connsiteY404" fmla="*/ 6844926 h 6858000"/>
              <a:gd name="connsiteX405" fmla="*/ 1990172 w 7467600"/>
              <a:gd name="connsiteY405" fmla="*/ 6542121 h 6858000"/>
              <a:gd name="connsiteX406" fmla="*/ 2124090 w 7467600"/>
              <a:gd name="connsiteY406" fmla="*/ 6761017 h 6858000"/>
              <a:gd name="connsiteX407" fmla="*/ 2200380 w 7467600"/>
              <a:gd name="connsiteY407" fmla="*/ 6858000 h 6858000"/>
              <a:gd name="connsiteX408" fmla="*/ 2147507 w 7467600"/>
              <a:gd name="connsiteY408" fmla="*/ 6858000 h 6858000"/>
              <a:gd name="connsiteX409" fmla="*/ 2070668 w 7467600"/>
              <a:gd name="connsiteY409" fmla="*/ 6761520 h 6858000"/>
              <a:gd name="connsiteX410" fmla="*/ 1975142 w 7467600"/>
              <a:gd name="connsiteY410" fmla="*/ 6585570 h 6858000"/>
              <a:gd name="connsiteX411" fmla="*/ 2050035 w 7467600"/>
              <a:gd name="connsiteY411" fmla="*/ 6813345 h 6858000"/>
              <a:gd name="connsiteX412" fmla="*/ 2063025 w 7467600"/>
              <a:gd name="connsiteY412" fmla="*/ 6858000 h 6858000"/>
              <a:gd name="connsiteX413" fmla="*/ 2021675 w 7467600"/>
              <a:gd name="connsiteY413" fmla="*/ 6858000 h 6858000"/>
              <a:gd name="connsiteX414" fmla="*/ 2019308 w 7467600"/>
              <a:gd name="connsiteY414" fmla="*/ 6847118 h 6858000"/>
              <a:gd name="connsiteX415" fmla="*/ 1938835 w 7467600"/>
              <a:gd name="connsiteY415" fmla="*/ 6551160 h 6858000"/>
              <a:gd name="connsiteX416" fmla="*/ 1953230 w 7467600"/>
              <a:gd name="connsiteY416" fmla="*/ 6759699 h 6858000"/>
              <a:gd name="connsiteX417" fmla="*/ 1956763 w 7467600"/>
              <a:gd name="connsiteY417" fmla="*/ 6778191 h 6858000"/>
              <a:gd name="connsiteX418" fmla="*/ 1967925 w 7467600"/>
              <a:gd name="connsiteY418" fmla="*/ 6858000 h 6858000"/>
              <a:gd name="connsiteX419" fmla="*/ 1936622 w 7467600"/>
              <a:gd name="connsiteY419" fmla="*/ 6858000 h 6858000"/>
              <a:gd name="connsiteX420" fmla="*/ 1926261 w 7467600"/>
              <a:gd name="connsiteY420" fmla="*/ 6784064 h 6858000"/>
              <a:gd name="connsiteX421" fmla="*/ 1922724 w 7467600"/>
              <a:gd name="connsiteY421" fmla="*/ 6765577 h 6858000"/>
              <a:gd name="connsiteX422" fmla="*/ 1904650 w 7467600"/>
              <a:gd name="connsiteY422" fmla="*/ 6639616 h 6858000"/>
              <a:gd name="connsiteX423" fmla="*/ 1885273 w 7467600"/>
              <a:gd name="connsiteY423" fmla="*/ 6858000 h 6858000"/>
              <a:gd name="connsiteX424" fmla="*/ 1854363 w 7467600"/>
              <a:gd name="connsiteY424" fmla="*/ 6858000 h 6858000"/>
              <a:gd name="connsiteX425" fmla="*/ 1880391 w 7467600"/>
              <a:gd name="connsiteY425" fmla="*/ 6603796 h 6858000"/>
              <a:gd name="connsiteX426" fmla="*/ 1818273 w 7467600"/>
              <a:gd name="connsiteY426" fmla="*/ 6715729 h 6858000"/>
              <a:gd name="connsiteX427" fmla="*/ 1794691 w 7467600"/>
              <a:gd name="connsiteY427" fmla="*/ 6843239 h 6858000"/>
              <a:gd name="connsiteX428" fmla="*/ 1794914 w 7467600"/>
              <a:gd name="connsiteY428" fmla="*/ 6858000 h 6858000"/>
              <a:gd name="connsiteX429" fmla="*/ 1746128 w 7467600"/>
              <a:gd name="connsiteY429" fmla="*/ 6858000 h 6858000"/>
              <a:gd name="connsiteX430" fmla="*/ 1753934 w 7467600"/>
              <a:gd name="connsiteY430" fmla="*/ 6724796 h 6858000"/>
              <a:gd name="connsiteX431" fmla="*/ 1792053 w 7467600"/>
              <a:gd name="connsiteY431" fmla="*/ 6572396 h 6858000"/>
              <a:gd name="connsiteX432" fmla="*/ 1862248 w 7467600"/>
              <a:gd name="connsiteY432" fmla="*/ 6266397 h 6858000"/>
              <a:gd name="connsiteX433" fmla="*/ 1862250 w 7467600"/>
              <a:gd name="connsiteY433" fmla="*/ 6033531 h 6858000"/>
              <a:gd name="connsiteX434" fmla="*/ 1211999 w 7467600"/>
              <a:gd name="connsiteY434" fmla="*/ 6683610 h 6858000"/>
              <a:gd name="connsiteX435" fmla="*/ 1213266 w 7467600"/>
              <a:gd name="connsiteY435" fmla="*/ 6691947 h 6858000"/>
              <a:gd name="connsiteX436" fmla="*/ 1203370 w 7467600"/>
              <a:gd name="connsiteY436" fmla="*/ 6850676 h 6858000"/>
              <a:gd name="connsiteX437" fmla="*/ 1203671 w 7467600"/>
              <a:gd name="connsiteY437" fmla="*/ 6858000 h 6858000"/>
              <a:gd name="connsiteX438" fmla="*/ 1143180 w 7467600"/>
              <a:gd name="connsiteY438" fmla="*/ 6858000 h 6858000"/>
              <a:gd name="connsiteX439" fmla="*/ 1142176 w 7467600"/>
              <a:gd name="connsiteY439" fmla="*/ 6766045 h 6858000"/>
              <a:gd name="connsiteX440" fmla="*/ 1067484 w 7467600"/>
              <a:gd name="connsiteY440" fmla="*/ 6858000 h 6858000"/>
              <a:gd name="connsiteX441" fmla="*/ 953928 w 7467600"/>
              <a:gd name="connsiteY441" fmla="*/ 6858000 h 6858000"/>
              <a:gd name="connsiteX442" fmla="*/ 959715 w 7467600"/>
              <a:gd name="connsiteY442" fmla="*/ 6850185 h 6858000"/>
              <a:gd name="connsiteX443" fmla="*/ 1483788 w 7467600"/>
              <a:gd name="connsiteY443" fmla="*/ 6259174 h 6858000"/>
              <a:gd name="connsiteX444" fmla="*/ 1100671 w 7467600"/>
              <a:gd name="connsiteY444" fmla="*/ 6252137 h 6858000"/>
              <a:gd name="connsiteX445" fmla="*/ 1090144 w 7467600"/>
              <a:gd name="connsiteY445" fmla="*/ 6256748 h 6858000"/>
              <a:gd name="connsiteX446" fmla="*/ 1095872 w 7467600"/>
              <a:gd name="connsiteY446" fmla="*/ 6271892 h 6858000"/>
              <a:gd name="connsiteX447" fmla="*/ 262785 w 7467600"/>
              <a:gd name="connsiteY447" fmla="*/ 6845450 h 6858000"/>
              <a:gd name="connsiteX448" fmla="*/ 209968 w 7467600"/>
              <a:gd name="connsiteY448" fmla="*/ 6770713 h 6858000"/>
              <a:gd name="connsiteX449" fmla="*/ 873460 w 7467600"/>
              <a:gd name="connsiteY449" fmla="*/ 6253768 h 6858000"/>
              <a:gd name="connsiteX450" fmla="*/ 192686 w 7467600"/>
              <a:gd name="connsiteY450" fmla="*/ 5849257 h 6858000"/>
              <a:gd name="connsiteX451" fmla="*/ 4696 w 7467600"/>
              <a:gd name="connsiteY451" fmla="*/ 5697668 h 6858000"/>
              <a:gd name="connsiteX452" fmla="*/ 0 w 7467600"/>
              <a:gd name="connsiteY452" fmla="*/ 5689984 h 6858000"/>
              <a:gd name="connsiteX453" fmla="*/ 0 w 7467600"/>
              <a:gd name="connsiteY453" fmla="*/ 5513472 h 6858000"/>
              <a:gd name="connsiteX454" fmla="*/ 174101 w 7467600"/>
              <a:gd name="connsiteY454" fmla="*/ 5620277 h 6858000"/>
              <a:gd name="connsiteX455" fmla="*/ 891800 w 7467600"/>
              <a:gd name="connsiteY455" fmla="*/ 6036935 h 6858000"/>
              <a:gd name="connsiteX456" fmla="*/ 1072219 w 7467600"/>
              <a:gd name="connsiteY456" fmla="*/ 6169443 h 6858000"/>
              <a:gd name="connsiteX457" fmla="*/ 1074117 w 7467600"/>
              <a:gd name="connsiteY457" fmla="*/ 6170301 h 6858000"/>
              <a:gd name="connsiteX458" fmla="*/ 1083114 w 7467600"/>
              <a:gd name="connsiteY458" fmla="*/ 6174131 h 6858000"/>
              <a:gd name="connsiteX459" fmla="*/ 1543010 w 7467600"/>
              <a:gd name="connsiteY459" fmla="*/ 6191140 h 6858000"/>
              <a:gd name="connsiteX460" fmla="*/ 1551080 w 7467600"/>
              <a:gd name="connsiteY460" fmla="*/ 6195006 h 6858000"/>
              <a:gd name="connsiteX461" fmla="*/ 2345443 w 7467600"/>
              <a:gd name="connsiteY461" fmla="*/ 5549882 h 6858000"/>
              <a:gd name="connsiteX462" fmla="*/ 1721499 w 7467600"/>
              <a:gd name="connsiteY462" fmla="*/ 5599969 h 6858000"/>
              <a:gd name="connsiteX463" fmla="*/ 767716 w 7467600"/>
              <a:gd name="connsiteY463" fmla="*/ 5472768 h 6858000"/>
              <a:gd name="connsiteX464" fmla="*/ 722147 w 7467600"/>
              <a:gd name="connsiteY464" fmla="*/ 5393091 h 6858000"/>
              <a:gd name="connsiteX465" fmla="*/ 1485552 w 7467600"/>
              <a:gd name="connsiteY465" fmla="*/ 5313202 h 6858000"/>
              <a:gd name="connsiteX466" fmla="*/ 2143004 w 7467600"/>
              <a:gd name="connsiteY466" fmla="*/ 5402420 h 6858000"/>
              <a:gd name="connsiteX467" fmla="*/ 1933391 w 7467600"/>
              <a:gd name="connsiteY467" fmla="*/ 5156971 h 6858000"/>
              <a:gd name="connsiteX468" fmla="*/ 1827118 w 7467600"/>
              <a:gd name="connsiteY468" fmla="*/ 4968410 h 6858000"/>
              <a:gd name="connsiteX469" fmla="*/ 1837349 w 7467600"/>
              <a:gd name="connsiteY469" fmla="*/ 4956357 h 6858000"/>
              <a:gd name="connsiteX470" fmla="*/ 2162835 w 7467600"/>
              <a:gd name="connsiteY470" fmla="*/ 5187853 h 6858000"/>
              <a:gd name="connsiteX471" fmla="*/ 2257167 w 7467600"/>
              <a:gd name="connsiteY471" fmla="*/ 5462123 h 6858000"/>
              <a:gd name="connsiteX472" fmla="*/ 2261598 w 7467600"/>
              <a:gd name="connsiteY472" fmla="*/ 5467998 h 6858000"/>
              <a:gd name="connsiteX473" fmla="*/ 2437177 w 7467600"/>
              <a:gd name="connsiteY473" fmla="*/ 5479608 h 6858000"/>
              <a:gd name="connsiteX474" fmla="*/ 2445247 w 7467600"/>
              <a:gd name="connsiteY474" fmla="*/ 5483476 h 6858000"/>
              <a:gd name="connsiteX475" fmla="*/ 2743626 w 7467600"/>
              <a:gd name="connsiteY475" fmla="*/ 5304819 h 6858000"/>
              <a:gd name="connsiteX476" fmla="*/ 3048102 w 7467600"/>
              <a:gd name="connsiteY476" fmla="*/ 5150595 h 6858000"/>
              <a:gd name="connsiteX477" fmla="*/ 1799414 w 7467600"/>
              <a:gd name="connsiteY477" fmla="*/ 4694732 h 6858000"/>
              <a:gd name="connsiteX478" fmla="*/ 1771735 w 7467600"/>
              <a:gd name="connsiteY478" fmla="*/ 4619929 h 6858000"/>
              <a:gd name="connsiteX479" fmla="*/ 3104273 w 7467600"/>
              <a:gd name="connsiteY479" fmla="*/ 5076159 h 6858000"/>
              <a:gd name="connsiteX480" fmla="*/ 3113245 w 7467600"/>
              <a:gd name="connsiteY480" fmla="*/ 5090705 h 6858000"/>
              <a:gd name="connsiteX481" fmla="*/ 3126294 w 7467600"/>
              <a:gd name="connsiteY481" fmla="*/ 5114400 h 6858000"/>
              <a:gd name="connsiteX482" fmla="*/ 3937433 w 7467600"/>
              <a:gd name="connsiteY482" fmla="*/ 4830473 h 6858000"/>
              <a:gd name="connsiteX483" fmla="*/ 3590475 w 7467600"/>
              <a:gd name="connsiteY483" fmla="*/ 4597974 h 6858000"/>
              <a:gd name="connsiteX484" fmla="*/ 3100264 w 7467600"/>
              <a:gd name="connsiteY484" fmla="*/ 4579845 h 6858000"/>
              <a:gd name="connsiteX485" fmla="*/ 2183576 w 7467600"/>
              <a:gd name="connsiteY485" fmla="*/ 4227150 h 6858000"/>
              <a:gd name="connsiteX486" fmla="*/ 2151029 w 7467600"/>
              <a:gd name="connsiteY486" fmla="*/ 4146947 h 6858000"/>
              <a:gd name="connsiteX487" fmla="*/ 3563434 w 7467600"/>
              <a:gd name="connsiteY487" fmla="*/ 4469115 h 6858000"/>
              <a:gd name="connsiteX488" fmla="*/ 3177952 w 7467600"/>
              <a:gd name="connsiteY488" fmla="*/ 3657386 h 6858000"/>
              <a:gd name="connsiteX489" fmla="*/ 3189263 w 7467600"/>
              <a:gd name="connsiteY489" fmla="*/ 3625726 h 6858000"/>
              <a:gd name="connsiteX490" fmla="*/ 3560912 w 7467600"/>
              <a:gd name="connsiteY490" fmla="*/ 4079863 h 6858000"/>
              <a:gd name="connsiteX491" fmla="*/ 3626636 w 7467600"/>
              <a:gd name="connsiteY491" fmla="*/ 4512230 h 6858000"/>
              <a:gd name="connsiteX492" fmla="*/ 3653088 w 7467600"/>
              <a:gd name="connsiteY492" fmla="*/ 4521417 h 6858000"/>
              <a:gd name="connsiteX493" fmla="*/ 3988128 w 7467600"/>
              <a:gd name="connsiteY493" fmla="*/ 4817267 h 6858000"/>
              <a:gd name="connsiteX494" fmla="*/ 4830582 w 7467600"/>
              <a:gd name="connsiteY494" fmla="*/ 4676000 h 6858000"/>
              <a:gd name="connsiteX495" fmla="*/ 4830100 w 7467600"/>
              <a:gd name="connsiteY495" fmla="*/ 4675554 h 6858000"/>
              <a:gd name="connsiteX496" fmla="*/ 4036318 w 7467600"/>
              <a:gd name="connsiteY496" fmla="*/ 4147013 h 6858000"/>
              <a:gd name="connsiteX497" fmla="*/ 3432098 w 7467600"/>
              <a:gd name="connsiteY497" fmla="*/ 3537312 h 6858000"/>
              <a:gd name="connsiteX498" fmla="*/ 3446761 w 7467600"/>
              <a:gd name="connsiteY498" fmla="*/ 3461278 h 6858000"/>
              <a:gd name="connsiteX499" fmla="*/ 4419733 w 7467600"/>
              <a:gd name="connsiteY499" fmla="*/ 3963555 h 6858000"/>
              <a:gd name="connsiteX500" fmla="*/ 4781371 w 7467600"/>
              <a:gd name="connsiteY500" fmla="*/ 4458604 h 6858000"/>
              <a:gd name="connsiteX501" fmla="*/ 4780440 w 7467600"/>
              <a:gd name="connsiteY501" fmla="*/ 4470290 h 6858000"/>
              <a:gd name="connsiteX502" fmla="*/ 4898954 w 7467600"/>
              <a:gd name="connsiteY502" fmla="*/ 4662092 h 6858000"/>
              <a:gd name="connsiteX503" fmla="*/ 4900699 w 7467600"/>
              <a:gd name="connsiteY503" fmla="*/ 4670867 h 6858000"/>
              <a:gd name="connsiteX504" fmla="*/ 5714511 w 7467600"/>
              <a:gd name="connsiteY504" fmla="*/ 4663483 h 6858000"/>
              <a:gd name="connsiteX505" fmla="*/ 5464793 w 7467600"/>
              <a:gd name="connsiteY505" fmla="*/ 4393556 h 6858000"/>
              <a:gd name="connsiteX506" fmla="*/ 5461897 w 7467600"/>
              <a:gd name="connsiteY506" fmla="*/ 4390879 h 6858000"/>
              <a:gd name="connsiteX507" fmla="*/ 4294126 w 7467600"/>
              <a:gd name="connsiteY507" fmla="*/ 3303048 h 6858000"/>
              <a:gd name="connsiteX508" fmla="*/ 4305321 w 7467600"/>
              <a:gd name="connsiteY508" fmla="*/ 3256953 h 6858000"/>
              <a:gd name="connsiteX509" fmla="*/ 4949299 w 7467600"/>
              <a:gd name="connsiteY509" fmla="*/ 3766336 h 6858000"/>
              <a:gd name="connsiteX510" fmla="*/ 5291452 w 7467600"/>
              <a:gd name="connsiteY510" fmla="*/ 4076801 h 6858000"/>
              <a:gd name="connsiteX511" fmla="*/ 5434998 w 7467600"/>
              <a:gd name="connsiteY511" fmla="*/ 4254100 h 6858000"/>
              <a:gd name="connsiteX512" fmla="*/ 5351015 w 7467600"/>
              <a:gd name="connsiteY512" fmla="*/ 3760989 h 6858000"/>
              <a:gd name="connsiteX513" fmla="*/ 5413780 w 7467600"/>
              <a:gd name="connsiteY513" fmla="*/ 2966265 h 6858000"/>
              <a:gd name="connsiteX514" fmla="*/ 5425627 w 7467600"/>
              <a:gd name="connsiteY514" fmla="*/ 2954192 h 6858000"/>
              <a:gd name="connsiteX515" fmla="*/ 6604735 w 7467600"/>
              <a:gd name="connsiteY515" fmla="*/ 2041381 h 6858000"/>
              <a:gd name="connsiteX516" fmla="*/ 7204487 w 7467600"/>
              <a:gd name="connsiteY516" fmla="*/ 2742112 h 6858000"/>
              <a:gd name="connsiteX517" fmla="*/ 7131592 w 7467600"/>
              <a:gd name="connsiteY517" fmla="*/ 2672096 h 6858000"/>
              <a:gd name="connsiteX518" fmla="*/ 6996344 w 7467600"/>
              <a:gd name="connsiteY518" fmla="*/ 2518310 h 6858000"/>
              <a:gd name="connsiteX519" fmla="*/ 6735495 w 7467600"/>
              <a:gd name="connsiteY519" fmla="*/ 2196890 h 6858000"/>
              <a:gd name="connsiteX520" fmla="*/ 6721901 w 7467600"/>
              <a:gd name="connsiteY520" fmla="*/ 2179274 h 6858000"/>
              <a:gd name="connsiteX521" fmla="*/ 6604735 w 7467600"/>
              <a:gd name="connsiteY521" fmla="*/ 2041381 h 6858000"/>
              <a:gd name="connsiteX522" fmla="*/ 6591670 w 7467600"/>
              <a:gd name="connsiteY522" fmla="*/ 1988277 h 6858000"/>
              <a:gd name="connsiteX523" fmla="*/ 6747349 w 7467600"/>
              <a:gd name="connsiteY523" fmla="*/ 2160069 h 6858000"/>
              <a:gd name="connsiteX524" fmla="*/ 6760943 w 7467600"/>
              <a:gd name="connsiteY524" fmla="*/ 2177686 h 6858000"/>
              <a:gd name="connsiteX525" fmla="*/ 7021065 w 7467600"/>
              <a:gd name="connsiteY525" fmla="*/ 2498102 h 6858000"/>
              <a:gd name="connsiteX526" fmla="*/ 7155223 w 7467600"/>
              <a:gd name="connsiteY526" fmla="*/ 2650386 h 6858000"/>
              <a:gd name="connsiteX527" fmla="*/ 7203167 w 7467600"/>
              <a:gd name="connsiteY527" fmla="*/ 2697288 h 6858000"/>
              <a:gd name="connsiteX528" fmla="*/ 6937703 w 7467600"/>
              <a:gd name="connsiteY528" fmla="*/ 2321981 h 6858000"/>
              <a:gd name="connsiteX529" fmla="*/ 6591670 w 7467600"/>
              <a:gd name="connsiteY529" fmla="*/ 1988277 h 6858000"/>
              <a:gd name="connsiteX530" fmla="*/ 5798671 w 7467600"/>
              <a:gd name="connsiteY530" fmla="*/ 1981601 h 6858000"/>
              <a:gd name="connsiteX531" fmla="*/ 5754709 w 7467600"/>
              <a:gd name="connsiteY531" fmla="*/ 2071454 h 6858000"/>
              <a:gd name="connsiteX532" fmla="*/ 5763044 w 7467600"/>
              <a:gd name="connsiteY532" fmla="*/ 2842206 h 6858000"/>
              <a:gd name="connsiteX533" fmla="*/ 5764974 w 7467600"/>
              <a:gd name="connsiteY533" fmla="*/ 2799609 h 6858000"/>
              <a:gd name="connsiteX534" fmla="*/ 5767665 w 7467600"/>
              <a:gd name="connsiteY534" fmla="*/ 2666409 h 6858000"/>
              <a:gd name="connsiteX535" fmla="*/ 5763055 w 7467600"/>
              <a:gd name="connsiteY535" fmla="*/ 2579705 h 6858000"/>
              <a:gd name="connsiteX536" fmla="*/ 5758079 w 7467600"/>
              <a:gd name="connsiteY536" fmla="*/ 2492508 h 6858000"/>
              <a:gd name="connsiteX537" fmla="*/ 5779325 w 7467600"/>
              <a:gd name="connsiteY537" fmla="*/ 2197069 h 6858000"/>
              <a:gd name="connsiteX538" fmla="*/ 5798671 w 7467600"/>
              <a:gd name="connsiteY538" fmla="*/ 1981601 h 6858000"/>
              <a:gd name="connsiteX539" fmla="*/ 5829202 w 7467600"/>
              <a:gd name="connsiteY539" fmla="*/ 1971679 h 6858000"/>
              <a:gd name="connsiteX540" fmla="*/ 5809558 w 7467600"/>
              <a:gd name="connsiteY540" fmla="*/ 2198043 h 6858000"/>
              <a:gd name="connsiteX541" fmla="*/ 5788653 w 7467600"/>
              <a:gd name="connsiteY541" fmla="*/ 2489430 h 6858000"/>
              <a:gd name="connsiteX542" fmla="*/ 5793439 w 7467600"/>
              <a:gd name="connsiteY542" fmla="*/ 2575235 h 6858000"/>
              <a:gd name="connsiteX543" fmla="*/ 5796837 w 7467600"/>
              <a:gd name="connsiteY543" fmla="*/ 2637633 h 6858000"/>
              <a:gd name="connsiteX544" fmla="*/ 5818614 w 7467600"/>
              <a:gd name="connsiteY544" fmla="*/ 2473055 h 6858000"/>
              <a:gd name="connsiteX545" fmla="*/ 5829202 w 7467600"/>
              <a:gd name="connsiteY545" fmla="*/ 1971679 h 6858000"/>
              <a:gd name="connsiteX546" fmla="*/ 5911389 w 7467600"/>
              <a:gd name="connsiteY546" fmla="*/ 1898371 h 6858000"/>
              <a:gd name="connsiteX547" fmla="*/ 6237627 w 7467600"/>
              <a:gd name="connsiteY547" fmla="*/ 2231921 h 6858000"/>
              <a:gd name="connsiteX548" fmla="*/ 5911389 w 7467600"/>
              <a:gd name="connsiteY548" fmla="*/ 1898371 h 6858000"/>
              <a:gd name="connsiteX549" fmla="*/ 6944437 w 7467600"/>
              <a:gd name="connsiteY549" fmla="*/ 1575402 h 6858000"/>
              <a:gd name="connsiteX550" fmla="*/ 6304730 w 7467600"/>
              <a:gd name="connsiteY550" fmla="*/ 1766654 h 6858000"/>
              <a:gd name="connsiteX551" fmla="*/ 6944437 w 7467600"/>
              <a:gd name="connsiteY551" fmla="*/ 1575402 h 6858000"/>
              <a:gd name="connsiteX552" fmla="*/ 7019523 w 7467600"/>
              <a:gd name="connsiteY552" fmla="*/ 1519450 h 6858000"/>
              <a:gd name="connsiteX553" fmla="*/ 6298091 w 7467600"/>
              <a:gd name="connsiteY553" fmla="*/ 1737122 h 6858000"/>
              <a:gd name="connsiteX554" fmla="*/ 7019523 w 7467600"/>
              <a:gd name="connsiteY554" fmla="*/ 1519450 h 6858000"/>
              <a:gd name="connsiteX555" fmla="*/ 2399523 w 7467600"/>
              <a:gd name="connsiteY555" fmla="*/ 1428234 h 6858000"/>
              <a:gd name="connsiteX556" fmla="*/ 2224982 w 7467600"/>
              <a:gd name="connsiteY556" fmla="*/ 1826201 h 6858000"/>
              <a:gd name="connsiteX557" fmla="*/ 2096099 w 7467600"/>
              <a:gd name="connsiteY557" fmla="*/ 2345900 h 6858000"/>
              <a:gd name="connsiteX558" fmla="*/ 2283317 w 7467600"/>
              <a:gd name="connsiteY558" fmla="*/ 1796925 h 6858000"/>
              <a:gd name="connsiteX559" fmla="*/ 2399523 w 7467600"/>
              <a:gd name="connsiteY559" fmla="*/ 1428234 h 6858000"/>
              <a:gd name="connsiteX560" fmla="*/ 2448558 w 7467600"/>
              <a:gd name="connsiteY560" fmla="*/ 1373435 h 6858000"/>
              <a:gd name="connsiteX561" fmla="*/ 2312521 w 7467600"/>
              <a:gd name="connsiteY561" fmla="*/ 1806140 h 6858000"/>
              <a:gd name="connsiteX562" fmla="*/ 2127533 w 7467600"/>
              <a:gd name="connsiteY562" fmla="*/ 2348380 h 6858000"/>
              <a:gd name="connsiteX563" fmla="*/ 2358080 w 7467600"/>
              <a:gd name="connsiteY563" fmla="*/ 1866134 h 6858000"/>
              <a:gd name="connsiteX564" fmla="*/ 2407436 w 7467600"/>
              <a:gd name="connsiteY564" fmla="*/ 1651070 h 6858000"/>
              <a:gd name="connsiteX565" fmla="*/ 2448558 w 7467600"/>
              <a:gd name="connsiteY565" fmla="*/ 1373435 h 6858000"/>
              <a:gd name="connsiteX566" fmla="*/ 278707 w 7467600"/>
              <a:gd name="connsiteY566" fmla="*/ 1352270 h 6858000"/>
              <a:gd name="connsiteX567" fmla="*/ 321570 w 7467600"/>
              <a:gd name="connsiteY567" fmla="*/ 1861610 h 6858000"/>
              <a:gd name="connsiteX568" fmla="*/ 294281 w 7467600"/>
              <a:gd name="connsiteY568" fmla="*/ 1440658 h 6858000"/>
              <a:gd name="connsiteX569" fmla="*/ 278707 w 7467600"/>
              <a:gd name="connsiteY569" fmla="*/ 1352270 h 6858000"/>
              <a:gd name="connsiteX570" fmla="*/ 1423821 w 7467600"/>
              <a:gd name="connsiteY570" fmla="*/ 1351958 h 6858000"/>
              <a:gd name="connsiteX571" fmla="*/ 1638521 w 7467600"/>
              <a:gd name="connsiteY571" fmla="*/ 1908470 h 6858000"/>
              <a:gd name="connsiteX572" fmla="*/ 1754199 w 7467600"/>
              <a:gd name="connsiteY572" fmla="*/ 2149284 h 6858000"/>
              <a:gd name="connsiteX573" fmla="*/ 1908359 w 7467600"/>
              <a:gd name="connsiteY573" fmla="*/ 2364988 h 6858000"/>
              <a:gd name="connsiteX574" fmla="*/ 1647661 w 7467600"/>
              <a:gd name="connsiteY574" fmla="*/ 1825945 h 6858000"/>
              <a:gd name="connsiteX575" fmla="*/ 1423821 w 7467600"/>
              <a:gd name="connsiteY575" fmla="*/ 1351958 h 6858000"/>
              <a:gd name="connsiteX576" fmla="*/ 1431890 w 7467600"/>
              <a:gd name="connsiteY576" fmla="*/ 1306475 h 6858000"/>
              <a:gd name="connsiteX577" fmla="*/ 1507597 w 7467600"/>
              <a:gd name="connsiteY577" fmla="*/ 1446132 h 6858000"/>
              <a:gd name="connsiteX578" fmla="*/ 1674586 w 7467600"/>
              <a:gd name="connsiteY578" fmla="*/ 1813832 h 6858000"/>
              <a:gd name="connsiteX579" fmla="*/ 1815950 w 7467600"/>
              <a:gd name="connsiteY579" fmla="*/ 2128564 h 6858000"/>
              <a:gd name="connsiteX580" fmla="*/ 1984242 w 7467600"/>
              <a:gd name="connsiteY580" fmla="*/ 2430829 h 6858000"/>
              <a:gd name="connsiteX581" fmla="*/ 2014023 w 7467600"/>
              <a:gd name="connsiteY581" fmla="*/ 2450995 h 6858000"/>
              <a:gd name="connsiteX582" fmla="*/ 1747337 w 7467600"/>
              <a:gd name="connsiteY582" fmla="*/ 1855264 h 6858000"/>
              <a:gd name="connsiteX583" fmla="*/ 1533749 w 7467600"/>
              <a:gd name="connsiteY583" fmla="*/ 1478656 h 6858000"/>
              <a:gd name="connsiteX584" fmla="*/ 1431890 w 7467600"/>
              <a:gd name="connsiteY584" fmla="*/ 1306475 h 6858000"/>
              <a:gd name="connsiteX585" fmla="*/ 5052692 w 7467600"/>
              <a:gd name="connsiteY585" fmla="*/ 1292994 h 6858000"/>
              <a:gd name="connsiteX586" fmla="*/ 5200661 w 7467600"/>
              <a:gd name="connsiteY586" fmla="*/ 1635186 h 6858000"/>
              <a:gd name="connsiteX587" fmla="*/ 5297138 w 7467600"/>
              <a:gd name="connsiteY587" fmla="*/ 1906351 h 6858000"/>
              <a:gd name="connsiteX588" fmla="*/ 5052692 w 7467600"/>
              <a:gd name="connsiteY588" fmla="*/ 1292994 h 6858000"/>
              <a:gd name="connsiteX589" fmla="*/ 5009948 w 7467600"/>
              <a:gd name="connsiteY589" fmla="*/ 1273619 h 6858000"/>
              <a:gd name="connsiteX590" fmla="*/ 5121777 w 7467600"/>
              <a:gd name="connsiteY590" fmla="*/ 1654213 h 6858000"/>
              <a:gd name="connsiteX591" fmla="*/ 5293545 w 7467600"/>
              <a:gd name="connsiteY591" fmla="*/ 2072247 h 6858000"/>
              <a:gd name="connsiteX592" fmla="*/ 5294042 w 7467600"/>
              <a:gd name="connsiteY592" fmla="*/ 2065019 h 6858000"/>
              <a:gd name="connsiteX593" fmla="*/ 5171936 w 7467600"/>
              <a:gd name="connsiteY593" fmla="*/ 1647613 h 6858000"/>
              <a:gd name="connsiteX594" fmla="*/ 5009948 w 7467600"/>
              <a:gd name="connsiteY594" fmla="*/ 1273619 h 6858000"/>
              <a:gd name="connsiteX595" fmla="*/ 655236 w 7467600"/>
              <a:gd name="connsiteY595" fmla="*/ 1268632 h 6858000"/>
              <a:gd name="connsiteX596" fmla="*/ 839521 w 7467600"/>
              <a:gd name="connsiteY596" fmla="*/ 1685315 h 6858000"/>
              <a:gd name="connsiteX597" fmla="*/ 1109416 w 7467600"/>
              <a:gd name="connsiteY597" fmla="*/ 2061663 h 6858000"/>
              <a:gd name="connsiteX598" fmla="*/ 1298300 w 7467600"/>
              <a:gd name="connsiteY598" fmla="*/ 2247742 h 6858000"/>
              <a:gd name="connsiteX599" fmla="*/ 1125871 w 7467600"/>
              <a:gd name="connsiteY599" fmla="*/ 1989513 h 6858000"/>
              <a:gd name="connsiteX600" fmla="*/ 981574 w 7467600"/>
              <a:gd name="connsiteY600" fmla="*/ 1783157 h 6858000"/>
              <a:gd name="connsiteX601" fmla="*/ 922198 w 7467600"/>
              <a:gd name="connsiteY601" fmla="*/ 1677437 h 6858000"/>
              <a:gd name="connsiteX602" fmla="*/ 869293 w 7467600"/>
              <a:gd name="connsiteY602" fmla="*/ 1583214 h 6858000"/>
              <a:gd name="connsiteX603" fmla="*/ 751431 w 7467600"/>
              <a:gd name="connsiteY603" fmla="*/ 1405731 h 6858000"/>
              <a:gd name="connsiteX604" fmla="*/ 655236 w 7467600"/>
              <a:gd name="connsiteY604" fmla="*/ 1268632 h 6858000"/>
              <a:gd name="connsiteX605" fmla="*/ 6516292 w 7467600"/>
              <a:gd name="connsiteY605" fmla="*/ 1263064 h 6858000"/>
              <a:gd name="connsiteX606" fmla="*/ 5736320 w 7467600"/>
              <a:gd name="connsiteY606" fmla="*/ 1501803 h 6858000"/>
              <a:gd name="connsiteX607" fmla="*/ 6516292 w 7467600"/>
              <a:gd name="connsiteY607" fmla="*/ 1263064 h 6858000"/>
              <a:gd name="connsiteX608" fmla="*/ 291466 w 7467600"/>
              <a:gd name="connsiteY608" fmla="*/ 1250369 h 6858000"/>
              <a:gd name="connsiteX609" fmla="*/ 323180 w 7467600"/>
              <a:gd name="connsiteY609" fmla="*/ 1435283 h 6858000"/>
              <a:gd name="connsiteX610" fmla="*/ 349381 w 7467600"/>
              <a:gd name="connsiteY610" fmla="*/ 1875041 h 6858000"/>
              <a:gd name="connsiteX611" fmla="*/ 374363 w 7467600"/>
              <a:gd name="connsiteY611" fmla="*/ 1506494 h 6858000"/>
              <a:gd name="connsiteX612" fmla="*/ 302168 w 7467600"/>
              <a:gd name="connsiteY612" fmla="*/ 1274495 h 6858000"/>
              <a:gd name="connsiteX613" fmla="*/ 291466 w 7467600"/>
              <a:gd name="connsiteY613" fmla="*/ 1250369 h 6858000"/>
              <a:gd name="connsiteX614" fmla="*/ 678222 w 7467600"/>
              <a:gd name="connsiteY614" fmla="*/ 1248670 h 6858000"/>
              <a:gd name="connsiteX615" fmla="*/ 775536 w 7467600"/>
              <a:gd name="connsiteY615" fmla="*/ 1388015 h 6858000"/>
              <a:gd name="connsiteX616" fmla="*/ 894529 w 7467600"/>
              <a:gd name="connsiteY616" fmla="*/ 1567739 h 6858000"/>
              <a:gd name="connsiteX617" fmla="*/ 948000 w 7467600"/>
              <a:gd name="connsiteY617" fmla="*/ 1663088 h 6858000"/>
              <a:gd name="connsiteX618" fmla="*/ 1006812 w 7467600"/>
              <a:gd name="connsiteY618" fmla="*/ 1767683 h 6858000"/>
              <a:gd name="connsiteX619" fmla="*/ 1149133 w 7467600"/>
              <a:gd name="connsiteY619" fmla="*/ 1971513 h 6858000"/>
              <a:gd name="connsiteX620" fmla="*/ 1333952 w 7467600"/>
              <a:gd name="connsiteY620" fmla="*/ 2251620 h 6858000"/>
              <a:gd name="connsiteX621" fmla="*/ 1337329 w 7467600"/>
              <a:gd name="connsiteY621" fmla="*/ 2258350 h 6858000"/>
              <a:gd name="connsiteX622" fmla="*/ 1014726 w 7467600"/>
              <a:gd name="connsiteY622" fmla="*/ 1615556 h 6858000"/>
              <a:gd name="connsiteX623" fmla="*/ 678222 w 7467600"/>
              <a:gd name="connsiteY623" fmla="*/ 1248670 h 6858000"/>
              <a:gd name="connsiteX624" fmla="*/ 6691602 w 7467600"/>
              <a:gd name="connsiteY624" fmla="*/ 1140573 h 6858000"/>
              <a:gd name="connsiteX625" fmla="*/ 6571100 w 7467600"/>
              <a:gd name="connsiteY625" fmla="*/ 1183662 h 6858000"/>
              <a:gd name="connsiteX626" fmla="*/ 6241687 w 7467600"/>
              <a:gd name="connsiteY626" fmla="*/ 1257600 h 6858000"/>
              <a:gd name="connsiteX627" fmla="*/ 5693009 w 7467600"/>
              <a:gd name="connsiteY627" fmla="*/ 1478256 h 6858000"/>
              <a:gd name="connsiteX628" fmla="*/ 6548420 w 7467600"/>
              <a:gd name="connsiteY628" fmla="*/ 1214599 h 6858000"/>
              <a:gd name="connsiteX629" fmla="*/ 6605473 w 7467600"/>
              <a:gd name="connsiteY629" fmla="*/ 1184686 h 6858000"/>
              <a:gd name="connsiteX630" fmla="*/ 6691602 w 7467600"/>
              <a:gd name="connsiteY630" fmla="*/ 1140573 h 6858000"/>
              <a:gd name="connsiteX631" fmla="*/ 4002475 w 7467600"/>
              <a:gd name="connsiteY631" fmla="*/ 1037802 h 6858000"/>
              <a:gd name="connsiteX632" fmla="*/ 4000324 w 7467600"/>
              <a:gd name="connsiteY632" fmla="*/ 1039362 h 6858000"/>
              <a:gd name="connsiteX633" fmla="*/ 4002862 w 7467600"/>
              <a:gd name="connsiteY633" fmla="*/ 1042866 h 6858000"/>
              <a:gd name="connsiteX634" fmla="*/ 4002475 w 7467600"/>
              <a:gd name="connsiteY634" fmla="*/ 1037802 h 6858000"/>
              <a:gd name="connsiteX635" fmla="*/ 506322 w 7467600"/>
              <a:gd name="connsiteY635" fmla="*/ 1020997 h 6858000"/>
              <a:gd name="connsiteX636" fmla="*/ 533068 w 7467600"/>
              <a:gd name="connsiteY636" fmla="*/ 1029409 h 6858000"/>
              <a:gd name="connsiteX637" fmla="*/ 1232525 w 7467600"/>
              <a:gd name="connsiteY637" fmla="*/ 1804675 h 6858000"/>
              <a:gd name="connsiteX638" fmla="*/ 1388858 w 7467600"/>
              <a:gd name="connsiteY638" fmla="*/ 2368011 h 6858000"/>
              <a:gd name="connsiteX639" fmla="*/ 1384098 w 7467600"/>
              <a:gd name="connsiteY639" fmla="*/ 2378125 h 6858000"/>
              <a:gd name="connsiteX640" fmla="*/ 1425393 w 7467600"/>
              <a:gd name="connsiteY640" fmla="*/ 2589124 h 6858000"/>
              <a:gd name="connsiteX641" fmla="*/ 1424001 w 7467600"/>
              <a:gd name="connsiteY641" fmla="*/ 2597541 h 6858000"/>
              <a:gd name="connsiteX642" fmla="*/ 2152729 w 7467600"/>
              <a:gd name="connsiteY642" fmla="*/ 2864487 h 6858000"/>
              <a:gd name="connsiteX643" fmla="*/ 2020609 w 7467600"/>
              <a:gd name="connsiteY643" fmla="*/ 2539671 h 6858000"/>
              <a:gd name="connsiteX644" fmla="*/ 2018920 w 7467600"/>
              <a:gd name="connsiteY644" fmla="*/ 2536309 h 6858000"/>
              <a:gd name="connsiteX645" fmla="*/ 1342441 w 7467600"/>
              <a:gd name="connsiteY645" fmla="*/ 1173017 h 6858000"/>
              <a:gd name="connsiteX646" fmla="*/ 1367925 w 7467600"/>
              <a:gd name="connsiteY646" fmla="*/ 1135648 h 6858000"/>
              <a:gd name="connsiteX647" fmla="*/ 1771401 w 7467600"/>
              <a:gd name="connsiteY647" fmla="*/ 1806673 h 6858000"/>
              <a:gd name="connsiteX648" fmla="*/ 1972385 w 7467600"/>
              <a:gd name="connsiteY648" fmla="*/ 2198735 h 6858000"/>
              <a:gd name="connsiteX649" fmla="*/ 2040892 w 7467600"/>
              <a:gd name="connsiteY649" fmla="*/ 2405205 h 6858000"/>
              <a:gd name="connsiteX650" fmla="*/ 2131689 w 7467600"/>
              <a:gd name="connsiteY650" fmla="*/ 1936926 h 6858000"/>
              <a:gd name="connsiteX651" fmla="*/ 2454820 w 7467600"/>
              <a:gd name="connsiteY651" fmla="*/ 1248808 h 6858000"/>
              <a:gd name="connsiteX652" fmla="*/ 2492512 w 7467600"/>
              <a:gd name="connsiteY652" fmla="*/ 1302920 h 6858000"/>
              <a:gd name="connsiteX653" fmla="*/ 2081216 w 7467600"/>
              <a:gd name="connsiteY653" fmla="*/ 2527513 h 6858000"/>
              <a:gd name="connsiteX654" fmla="*/ 2081211 w 7467600"/>
              <a:gd name="connsiteY654" fmla="*/ 2528916 h 6858000"/>
              <a:gd name="connsiteX655" fmla="*/ 2199067 w 7467600"/>
              <a:gd name="connsiteY655" fmla="*/ 2884061 h 6858000"/>
              <a:gd name="connsiteX656" fmla="*/ 3192586 w 7467600"/>
              <a:gd name="connsiteY656" fmla="*/ 3411496 h 6858000"/>
              <a:gd name="connsiteX657" fmla="*/ 3182620 w 7467600"/>
              <a:gd name="connsiteY657" fmla="*/ 3483279 h 6858000"/>
              <a:gd name="connsiteX658" fmla="*/ 2435119 w 7467600"/>
              <a:gd name="connsiteY658" fmla="*/ 3080173 h 6858000"/>
              <a:gd name="connsiteX659" fmla="*/ 2410152 w 7467600"/>
              <a:gd name="connsiteY659" fmla="*/ 3063751 h 6858000"/>
              <a:gd name="connsiteX660" fmla="*/ 2408099 w 7467600"/>
              <a:gd name="connsiteY660" fmla="*/ 3064403 h 6858000"/>
              <a:gd name="connsiteX661" fmla="*/ 2407218 w 7467600"/>
              <a:gd name="connsiteY661" fmla="*/ 3070324 h 6858000"/>
              <a:gd name="connsiteX662" fmla="*/ 2380138 w 7467600"/>
              <a:gd name="connsiteY662" fmla="*/ 3099341 h 6858000"/>
              <a:gd name="connsiteX663" fmla="*/ 1765923 w 7467600"/>
              <a:gd name="connsiteY663" fmla="*/ 3581043 h 6858000"/>
              <a:gd name="connsiteX664" fmla="*/ 1702258 w 7467600"/>
              <a:gd name="connsiteY664" fmla="*/ 3612286 h 6858000"/>
              <a:gd name="connsiteX665" fmla="*/ 1538370 w 7467600"/>
              <a:gd name="connsiteY665" fmla="*/ 3811804 h 6858000"/>
              <a:gd name="connsiteX666" fmla="*/ 542867 w 7467600"/>
              <a:gd name="connsiteY666" fmla="*/ 4944092 h 6858000"/>
              <a:gd name="connsiteX667" fmla="*/ 515800 w 7467600"/>
              <a:gd name="connsiteY667" fmla="*/ 4862180 h 6858000"/>
              <a:gd name="connsiteX668" fmla="*/ 909145 w 7467600"/>
              <a:gd name="connsiteY668" fmla="*/ 4199225 h 6858000"/>
              <a:gd name="connsiteX669" fmla="*/ 1214067 w 7467600"/>
              <a:gd name="connsiteY669" fmla="*/ 3908561 h 6858000"/>
              <a:gd name="connsiteX670" fmla="*/ 640967 w 7467600"/>
              <a:gd name="connsiteY670" fmla="*/ 4105601 h 6858000"/>
              <a:gd name="connsiteX671" fmla="*/ 112563 w 7467600"/>
              <a:gd name="connsiteY671" fmla="*/ 4396952 h 6858000"/>
              <a:gd name="connsiteX672" fmla="*/ 0 w 7467600"/>
              <a:gd name="connsiteY672" fmla="*/ 4466006 h 6858000"/>
              <a:gd name="connsiteX673" fmla="*/ 0 w 7467600"/>
              <a:gd name="connsiteY673" fmla="*/ 4233763 h 6858000"/>
              <a:gd name="connsiteX674" fmla="*/ 36881 w 7467600"/>
              <a:gd name="connsiteY674" fmla="*/ 4200118 h 6858000"/>
              <a:gd name="connsiteX675" fmla="*/ 910534 w 7467600"/>
              <a:gd name="connsiteY675" fmla="*/ 3629753 h 6858000"/>
              <a:gd name="connsiteX676" fmla="*/ 1578717 w 7467600"/>
              <a:gd name="connsiteY676" fmla="*/ 3575982 h 6858000"/>
              <a:gd name="connsiteX677" fmla="*/ 2338780 w 7467600"/>
              <a:gd name="connsiteY677" fmla="*/ 3033725 h 6858000"/>
              <a:gd name="connsiteX678" fmla="*/ 1807991 w 7467600"/>
              <a:gd name="connsiteY678" fmla="*/ 2807184 h 6858000"/>
              <a:gd name="connsiteX679" fmla="*/ 1416358 w 7467600"/>
              <a:gd name="connsiteY679" fmla="*/ 3112571 h 6858000"/>
              <a:gd name="connsiteX680" fmla="*/ 939066 w 7467600"/>
              <a:gd name="connsiteY680" fmla="*/ 3378798 h 6858000"/>
              <a:gd name="connsiteX681" fmla="*/ 115099 w 7467600"/>
              <a:gd name="connsiteY681" fmla="*/ 3607650 h 6858000"/>
              <a:gd name="connsiteX682" fmla="*/ 97284 w 7467600"/>
              <a:gd name="connsiteY682" fmla="*/ 3520393 h 6858000"/>
              <a:gd name="connsiteX683" fmla="*/ 922050 w 7467600"/>
              <a:gd name="connsiteY683" fmla="*/ 3074867 h 6858000"/>
              <a:gd name="connsiteX684" fmla="*/ 1405265 w 7467600"/>
              <a:gd name="connsiteY684" fmla="*/ 3016319 h 6858000"/>
              <a:gd name="connsiteX685" fmla="*/ 1407512 w 7467600"/>
              <a:gd name="connsiteY685" fmla="*/ 3018001 h 6858000"/>
              <a:gd name="connsiteX686" fmla="*/ 1726266 w 7467600"/>
              <a:gd name="connsiteY686" fmla="*/ 2777274 h 6858000"/>
              <a:gd name="connsiteX687" fmla="*/ 625390 w 7467600"/>
              <a:gd name="connsiteY687" fmla="*/ 2514541 h 6858000"/>
              <a:gd name="connsiteX688" fmla="*/ 619799 w 7467600"/>
              <a:gd name="connsiteY688" fmla="*/ 2527180 h 6858000"/>
              <a:gd name="connsiteX689" fmla="*/ 310030 w 7467600"/>
              <a:gd name="connsiteY689" fmla="*/ 2771818 h 6858000"/>
              <a:gd name="connsiteX690" fmla="*/ 173877 w 7467600"/>
              <a:gd name="connsiteY690" fmla="*/ 2937056 h 6858000"/>
              <a:gd name="connsiteX691" fmla="*/ 77889 w 7467600"/>
              <a:gd name="connsiteY691" fmla="*/ 3138440 h 6858000"/>
              <a:gd name="connsiteX692" fmla="*/ 0 w 7467600"/>
              <a:gd name="connsiteY692" fmla="*/ 3271395 h 6858000"/>
              <a:gd name="connsiteX693" fmla="*/ 0 w 7467600"/>
              <a:gd name="connsiteY693" fmla="*/ 3153002 h 6858000"/>
              <a:gd name="connsiteX694" fmla="*/ 2386 w 7467600"/>
              <a:gd name="connsiteY694" fmla="*/ 3149203 h 6858000"/>
              <a:gd name="connsiteX695" fmla="*/ 89753 w 7467600"/>
              <a:gd name="connsiteY695" fmla="*/ 2987702 h 6858000"/>
              <a:gd name="connsiteX696" fmla="*/ 76869 w 7467600"/>
              <a:gd name="connsiteY696" fmla="*/ 3005404 h 6858000"/>
              <a:gd name="connsiteX697" fmla="*/ 32049 w 7467600"/>
              <a:gd name="connsiteY697" fmla="*/ 3065814 h 6858000"/>
              <a:gd name="connsiteX698" fmla="*/ 0 w 7467600"/>
              <a:gd name="connsiteY698" fmla="*/ 3108744 h 6858000"/>
              <a:gd name="connsiteX699" fmla="*/ 0 w 7467600"/>
              <a:gd name="connsiteY699" fmla="*/ 3058059 h 6858000"/>
              <a:gd name="connsiteX700" fmla="*/ 7610 w 7467600"/>
              <a:gd name="connsiteY700" fmla="*/ 3047889 h 6858000"/>
              <a:gd name="connsiteX701" fmla="*/ 52419 w 7467600"/>
              <a:gd name="connsiteY701" fmla="*/ 2987479 h 6858000"/>
              <a:gd name="connsiteX702" fmla="*/ 59142 w 7467600"/>
              <a:gd name="connsiteY702" fmla="*/ 2978488 h 6858000"/>
              <a:gd name="connsiteX703" fmla="*/ 0 w 7467600"/>
              <a:gd name="connsiteY703" fmla="*/ 3015334 h 6858000"/>
              <a:gd name="connsiteX704" fmla="*/ 0 w 7467600"/>
              <a:gd name="connsiteY704" fmla="*/ 2914286 h 6858000"/>
              <a:gd name="connsiteX705" fmla="*/ 36383 w 7467600"/>
              <a:gd name="connsiteY705" fmla="*/ 2901128 h 6858000"/>
              <a:gd name="connsiteX706" fmla="*/ 156329 w 7467600"/>
              <a:gd name="connsiteY706" fmla="*/ 2840533 h 6858000"/>
              <a:gd name="connsiteX707" fmla="*/ 358355 w 7467600"/>
              <a:gd name="connsiteY707" fmla="*/ 2620471 h 6858000"/>
              <a:gd name="connsiteX708" fmla="*/ 510577 w 7467600"/>
              <a:gd name="connsiteY708" fmla="*/ 2501244 h 6858000"/>
              <a:gd name="connsiteX709" fmla="*/ 211967 w 7467600"/>
              <a:gd name="connsiteY709" fmla="*/ 2479171 h 6858000"/>
              <a:gd name="connsiteX710" fmla="*/ 0 w 7467600"/>
              <a:gd name="connsiteY710" fmla="*/ 2476398 h 6858000"/>
              <a:gd name="connsiteX711" fmla="*/ 0 w 7467600"/>
              <a:gd name="connsiteY711" fmla="*/ 2389189 h 6858000"/>
              <a:gd name="connsiteX712" fmla="*/ 103062 w 7467600"/>
              <a:gd name="connsiteY712" fmla="*/ 2389518 h 6858000"/>
              <a:gd name="connsiteX713" fmla="*/ 510734 w 7467600"/>
              <a:gd name="connsiteY713" fmla="*/ 2416201 h 6858000"/>
              <a:gd name="connsiteX714" fmla="*/ 279257 w 7467600"/>
              <a:gd name="connsiteY714" fmla="*/ 2092102 h 6858000"/>
              <a:gd name="connsiteX715" fmla="*/ 65265 w 7467600"/>
              <a:gd name="connsiteY715" fmla="*/ 2006049 h 6858000"/>
              <a:gd name="connsiteX716" fmla="*/ 0 w 7467600"/>
              <a:gd name="connsiteY716" fmla="*/ 1982532 h 6858000"/>
              <a:gd name="connsiteX717" fmla="*/ 0 w 7467600"/>
              <a:gd name="connsiteY717" fmla="*/ 1912789 h 6858000"/>
              <a:gd name="connsiteX718" fmla="*/ 97460 w 7467600"/>
              <a:gd name="connsiteY718" fmla="*/ 1953725 h 6858000"/>
              <a:gd name="connsiteX719" fmla="*/ 221272 w 7467600"/>
              <a:gd name="connsiteY719" fmla="*/ 1980766 h 6858000"/>
              <a:gd name="connsiteX720" fmla="*/ 116765 w 7467600"/>
              <a:gd name="connsiteY720" fmla="*/ 1911033 h 6858000"/>
              <a:gd name="connsiteX721" fmla="*/ 16405 w 7467600"/>
              <a:gd name="connsiteY721" fmla="*/ 1803412 h 6858000"/>
              <a:gd name="connsiteX722" fmla="*/ 0 w 7467600"/>
              <a:gd name="connsiteY722" fmla="*/ 1784777 h 6858000"/>
              <a:gd name="connsiteX723" fmla="*/ 0 w 7467600"/>
              <a:gd name="connsiteY723" fmla="*/ 1740082 h 6858000"/>
              <a:gd name="connsiteX724" fmla="*/ 39394 w 7467600"/>
              <a:gd name="connsiteY724" fmla="*/ 1784856 h 6858000"/>
              <a:gd name="connsiteX725" fmla="*/ 135813 w 7467600"/>
              <a:gd name="connsiteY725" fmla="*/ 1888838 h 6858000"/>
              <a:gd name="connsiteX726" fmla="*/ 242575 w 7467600"/>
              <a:gd name="connsiteY726" fmla="*/ 1958841 h 6858000"/>
              <a:gd name="connsiteX727" fmla="*/ 82197 w 7467600"/>
              <a:gd name="connsiteY727" fmla="*/ 1754826 h 6858000"/>
              <a:gd name="connsiteX728" fmla="*/ 0 w 7467600"/>
              <a:gd name="connsiteY728" fmla="*/ 1679650 h 6858000"/>
              <a:gd name="connsiteX729" fmla="*/ 0 w 7467600"/>
              <a:gd name="connsiteY729" fmla="*/ 1602463 h 6858000"/>
              <a:gd name="connsiteX730" fmla="*/ 84689 w 7467600"/>
              <a:gd name="connsiteY730" fmla="*/ 1677442 h 6858000"/>
              <a:gd name="connsiteX731" fmla="*/ 298437 w 7467600"/>
              <a:gd name="connsiteY731" fmla="*/ 1968019 h 6858000"/>
              <a:gd name="connsiteX732" fmla="*/ 227269 w 7467600"/>
              <a:gd name="connsiteY732" fmla="*/ 1114064 h 6858000"/>
              <a:gd name="connsiteX733" fmla="*/ 248003 w 7467600"/>
              <a:gd name="connsiteY733" fmla="*/ 1089613 h 6858000"/>
              <a:gd name="connsiteX734" fmla="*/ 427020 w 7467600"/>
              <a:gd name="connsiteY734" fmla="*/ 1619803 h 6858000"/>
              <a:gd name="connsiteX735" fmla="*/ 340345 w 7467600"/>
              <a:gd name="connsiteY735" fmla="*/ 2027739 h 6858000"/>
              <a:gd name="connsiteX736" fmla="*/ 360865 w 7467600"/>
              <a:gd name="connsiteY736" fmla="*/ 2044827 h 6858000"/>
              <a:gd name="connsiteX737" fmla="*/ 560414 w 7467600"/>
              <a:gd name="connsiteY737" fmla="*/ 2421457 h 6858000"/>
              <a:gd name="connsiteX738" fmla="*/ 1359703 w 7467600"/>
              <a:gd name="connsiteY738" fmla="*/ 2578554 h 6858000"/>
              <a:gd name="connsiteX739" fmla="*/ 1359422 w 7467600"/>
              <a:gd name="connsiteY739" fmla="*/ 2577994 h 6858000"/>
              <a:gd name="connsiteX740" fmla="*/ 828701 w 7467600"/>
              <a:gd name="connsiteY740" fmla="*/ 1839520 h 6858000"/>
              <a:gd name="connsiteX741" fmla="*/ 494427 w 7467600"/>
              <a:gd name="connsiteY741" fmla="*/ 1092333 h 6858000"/>
              <a:gd name="connsiteX742" fmla="*/ 506322 w 7467600"/>
              <a:gd name="connsiteY742" fmla="*/ 1020997 h 6858000"/>
              <a:gd name="connsiteX743" fmla="*/ 4570198 w 7467600"/>
              <a:gd name="connsiteY743" fmla="*/ 978081 h 6858000"/>
              <a:gd name="connsiteX744" fmla="*/ 4523691 w 7467600"/>
              <a:gd name="connsiteY744" fmla="*/ 1127776 h 6858000"/>
              <a:gd name="connsiteX745" fmla="*/ 4509875 w 7467600"/>
              <a:gd name="connsiteY745" fmla="*/ 1167552 h 6858000"/>
              <a:gd name="connsiteX746" fmla="*/ 4478168 w 7467600"/>
              <a:gd name="connsiteY746" fmla="*/ 1260735 h 6858000"/>
              <a:gd name="connsiteX747" fmla="*/ 4409309 w 7467600"/>
              <a:gd name="connsiteY747" fmla="*/ 1666996 h 6858000"/>
              <a:gd name="connsiteX748" fmla="*/ 4370031 w 7467600"/>
              <a:gd name="connsiteY748" fmla="*/ 1955666 h 6858000"/>
              <a:gd name="connsiteX749" fmla="*/ 4570198 w 7467600"/>
              <a:gd name="connsiteY749" fmla="*/ 978081 h 6858000"/>
              <a:gd name="connsiteX750" fmla="*/ 4557898 w 7467600"/>
              <a:gd name="connsiteY750" fmla="*/ 900011 h 6858000"/>
              <a:gd name="connsiteX751" fmla="*/ 4344840 w 7467600"/>
              <a:gd name="connsiteY751" fmla="*/ 1922038 h 6858000"/>
              <a:gd name="connsiteX752" fmla="*/ 4378710 w 7467600"/>
              <a:gd name="connsiteY752" fmla="*/ 1665516 h 6858000"/>
              <a:gd name="connsiteX753" fmla="*/ 4448798 w 7467600"/>
              <a:gd name="connsiteY753" fmla="*/ 1253024 h 6858000"/>
              <a:gd name="connsiteX754" fmla="*/ 4480315 w 7467600"/>
              <a:gd name="connsiteY754" fmla="*/ 1158454 h 6858000"/>
              <a:gd name="connsiteX755" fmla="*/ 4494133 w 7467600"/>
              <a:gd name="connsiteY755" fmla="*/ 1118676 h 6858000"/>
              <a:gd name="connsiteX756" fmla="*/ 4557898 w 7467600"/>
              <a:gd name="connsiteY756" fmla="*/ 900011 h 6858000"/>
              <a:gd name="connsiteX757" fmla="*/ 5870151 w 7467600"/>
              <a:gd name="connsiteY757" fmla="*/ 898890 h 6858000"/>
              <a:gd name="connsiteX758" fmla="*/ 5861335 w 7467600"/>
              <a:gd name="connsiteY758" fmla="*/ 899177 h 6858000"/>
              <a:gd name="connsiteX759" fmla="*/ 5843702 w 7467600"/>
              <a:gd name="connsiteY759" fmla="*/ 899748 h 6858000"/>
              <a:gd name="connsiteX760" fmla="*/ 5651107 w 7467600"/>
              <a:gd name="connsiteY760" fmla="*/ 920306 h 6858000"/>
              <a:gd name="connsiteX761" fmla="*/ 5459407 w 7467600"/>
              <a:gd name="connsiteY761" fmla="*/ 940975 h 6858000"/>
              <a:gd name="connsiteX762" fmla="*/ 5374846 w 7467600"/>
              <a:gd name="connsiteY762" fmla="*/ 941988 h 6858000"/>
              <a:gd name="connsiteX763" fmla="*/ 5256105 w 7467600"/>
              <a:gd name="connsiteY763" fmla="*/ 945632 h 6858000"/>
              <a:gd name="connsiteX764" fmla="*/ 5107071 w 7467600"/>
              <a:gd name="connsiteY764" fmla="*/ 969720 h 6858000"/>
              <a:gd name="connsiteX765" fmla="*/ 4998681 w 7467600"/>
              <a:gd name="connsiteY765" fmla="*/ 988771 h 6858000"/>
              <a:gd name="connsiteX766" fmla="*/ 5870151 w 7467600"/>
              <a:gd name="connsiteY766" fmla="*/ 898890 h 6858000"/>
              <a:gd name="connsiteX767" fmla="*/ 5504425 w 7467600"/>
              <a:gd name="connsiteY767" fmla="*/ 848067 h 6858000"/>
              <a:gd name="connsiteX768" fmla="*/ 4968849 w 7467600"/>
              <a:gd name="connsiteY768" fmla="*/ 962318 h 6858000"/>
              <a:gd name="connsiteX769" fmla="*/ 5104039 w 7467600"/>
              <a:gd name="connsiteY769" fmla="*/ 940634 h 6858000"/>
              <a:gd name="connsiteX770" fmla="*/ 5256311 w 7467600"/>
              <a:gd name="connsiteY770" fmla="*/ 916490 h 6858000"/>
              <a:gd name="connsiteX771" fmla="*/ 5377381 w 7467600"/>
              <a:gd name="connsiteY771" fmla="*/ 912671 h 6858000"/>
              <a:gd name="connsiteX772" fmla="*/ 5460148 w 7467600"/>
              <a:gd name="connsiteY772" fmla="*/ 911442 h 6858000"/>
              <a:gd name="connsiteX773" fmla="*/ 5648971 w 7467600"/>
              <a:gd name="connsiteY773" fmla="*/ 891331 h 6858000"/>
              <a:gd name="connsiteX774" fmla="*/ 5844807 w 7467600"/>
              <a:gd name="connsiteY774" fmla="*/ 870718 h 6858000"/>
              <a:gd name="connsiteX775" fmla="*/ 5862975 w 7467600"/>
              <a:gd name="connsiteY775" fmla="*/ 869756 h 6858000"/>
              <a:gd name="connsiteX776" fmla="*/ 5920887 w 7467600"/>
              <a:gd name="connsiteY776" fmla="*/ 865929 h 6858000"/>
              <a:gd name="connsiteX777" fmla="*/ 5504425 w 7467600"/>
              <a:gd name="connsiteY777" fmla="*/ 848067 h 6858000"/>
              <a:gd name="connsiteX778" fmla="*/ 3607114 w 7467600"/>
              <a:gd name="connsiteY778" fmla="*/ 467441 h 6858000"/>
              <a:gd name="connsiteX779" fmla="*/ 3296242 w 7467600"/>
              <a:gd name="connsiteY779" fmla="*/ 807991 h 6858000"/>
              <a:gd name="connsiteX780" fmla="*/ 3174674 w 7467600"/>
              <a:gd name="connsiteY780" fmla="*/ 919759 h 6858000"/>
              <a:gd name="connsiteX781" fmla="*/ 3042978 w 7467600"/>
              <a:gd name="connsiteY781" fmla="*/ 1054894 h 6858000"/>
              <a:gd name="connsiteX782" fmla="*/ 2968914 w 7467600"/>
              <a:gd name="connsiteY782" fmla="*/ 1133756 h 6858000"/>
              <a:gd name="connsiteX783" fmla="*/ 3103823 w 7467600"/>
              <a:gd name="connsiteY783" fmla="*/ 1026814 h 6858000"/>
              <a:gd name="connsiteX784" fmla="*/ 3607114 w 7467600"/>
              <a:gd name="connsiteY784" fmla="*/ 467441 h 6858000"/>
              <a:gd name="connsiteX785" fmla="*/ 3744487 w 7467600"/>
              <a:gd name="connsiteY785" fmla="*/ 383136 h 6858000"/>
              <a:gd name="connsiteX786" fmla="*/ 3970213 w 7467600"/>
              <a:gd name="connsiteY786" fmla="*/ 995559 h 6858000"/>
              <a:gd name="connsiteX787" fmla="*/ 3744487 w 7467600"/>
              <a:gd name="connsiteY787" fmla="*/ 383136 h 6858000"/>
              <a:gd name="connsiteX788" fmla="*/ 3624562 w 7467600"/>
              <a:gd name="connsiteY788" fmla="*/ 367041 h 6858000"/>
              <a:gd name="connsiteX789" fmla="*/ 3489712 w 7467600"/>
              <a:gd name="connsiteY789" fmla="*/ 485386 h 6858000"/>
              <a:gd name="connsiteX790" fmla="*/ 3182994 w 7467600"/>
              <a:gd name="connsiteY790" fmla="*/ 828265 h 6858000"/>
              <a:gd name="connsiteX791" fmla="*/ 2892114 w 7467600"/>
              <a:gd name="connsiteY791" fmla="*/ 1172635 h 6858000"/>
              <a:gd name="connsiteX792" fmla="*/ 3021459 w 7467600"/>
              <a:gd name="connsiteY792" fmla="*/ 1035385 h 6858000"/>
              <a:gd name="connsiteX793" fmla="*/ 3153873 w 7467600"/>
              <a:gd name="connsiteY793" fmla="*/ 898971 h 6858000"/>
              <a:gd name="connsiteX794" fmla="*/ 3276511 w 7467600"/>
              <a:gd name="connsiteY794" fmla="*/ 786423 h 6858000"/>
              <a:gd name="connsiteX795" fmla="*/ 3584154 w 7467600"/>
              <a:gd name="connsiteY795" fmla="*/ 448218 h 6858000"/>
              <a:gd name="connsiteX796" fmla="*/ 3624562 w 7467600"/>
              <a:gd name="connsiteY796" fmla="*/ 367041 h 6858000"/>
              <a:gd name="connsiteX797" fmla="*/ 3766672 w 7467600"/>
              <a:gd name="connsiteY797" fmla="*/ 359429 h 6858000"/>
              <a:gd name="connsiteX798" fmla="*/ 3996338 w 7467600"/>
              <a:gd name="connsiteY798" fmla="*/ 968237 h 6858000"/>
              <a:gd name="connsiteX799" fmla="*/ 3766672 w 7467600"/>
              <a:gd name="connsiteY799" fmla="*/ 359429 h 6858000"/>
              <a:gd name="connsiteX800" fmla="*/ 5805386 w 7467600"/>
              <a:gd name="connsiteY800" fmla="*/ 239240 h 6858000"/>
              <a:gd name="connsiteX801" fmla="*/ 5736947 w 7467600"/>
              <a:gd name="connsiteY801" fmla="*/ 261367 h 6858000"/>
              <a:gd name="connsiteX802" fmla="*/ 5427012 w 7467600"/>
              <a:gd name="connsiteY802" fmla="*/ 311272 h 6858000"/>
              <a:gd name="connsiteX803" fmla="*/ 5147818 w 7467600"/>
              <a:gd name="connsiteY803" fmla="*/ 322112 h 6858000"/>
              <a:gd name="connsiteX804" fmla="*/ 5060854 w 7467600"/>
              <a:gd name="connsiteY804" fmla="*/ 311882 h 6858000"/>
              <a:gd name="connsiteX805" fmla="*/ 4945989 w 7467600"/>
              <a:gd name="connsiteY805" fmla="*/ 300516 h 6858000"/>
              <a:gd name="connsiteX806" fmla="*/ 5410479 w 7467600"/>
              <a:gd name="connsiteY806" fmla="*/ 348434 h 6858000"/>
              <a:gd name="connsiteX807" fmla="*/ 5805386 w 7467600"/>
              <a:gd name="connsiteY807" fmla="*/ 239240 h 6858000"/>
              <a:gd name="connsiteX808" fmla="*/ 5905192 w 7467600"/>
              <a:gd name="connsiteY808" fmla="*/ 163079 h 6858000"/>
              <a:gd name="connsiteX809" fmla="*/ 5865655 w 7467600"/>
              <a:gd name="connsiteY809" fmla="*/ 171901 h 6858000"/>
              <a:gd name="connsiteX810" fmla="*/ 5259740 w 7467600"/>
              <a:gd name="connsiteY810" fmla="*/ 257013 h 6858000"/>
              <a:gd name="connsiteX811" fmla="*/ 5208466 w 7467600"/>
              <a:gd name="connsiteY811" fmla="*/ 257550 h 6858000"/>
              <a:gd name="connsiteX812" fmla="*/ 4980204 w 7467600"/>
              <a:gd name="connsiteY812" fmla="*/ 271903 h 6858000"/>
              <a:gd name="connsiteX813" fmla="*/ 5068068 w 7467600"/>
              <a:gd name="connsiteY813" fmla="*/ 282244 h 6858000"/>
              <a:gd name="connsiteX814" fmla="*/ 5153231 w 7467600"/>
              <a:gd name="connsiteY814" fmla="*/ 292240 h 6858000"/>
              <a:gd name="connsiteX815" fmla="*/ 5426491 w 7467600"/>
              <a:gd name="connsiteY815" fmla="*/ 281128 h 6858000"/>
              <a:gd name="connsiteX816" fmla="*/ 5731212 w 7467600"/>
              <a:gd name="connsiteY816" fmla="*/ 231951 h 6858000"/>
              <a:gd name="connsiteX817" fmla="*/ 5905192 w 7467600"/>
              <a:gd name="connsiteY817" fmla="*/ 163079 h 6858000"/>
              <a:gd name="connsiteX818" fmla="*/ 5944437 w 7467600"/>
              <a:gd name="connsiteY818" fmla="*/ 113829 h 6858000"/>
              <a:gd name="connsiteX819" fmla="*/ 5825032 w 7467600"/>
              <a:gd name="connsiteY819" fmla="*/ 146405 h 6858000"/>
              <a:gd name="connsiteX820" fmla="*/ 4955599 w 7467600"/>
              <a:gd name="connsiteY820" fmla="*/ 247008 h 6858000"/>
              <a:gd name="connsiteX821" fmla="*/ 5210104 w 7467600"/>
              <a:gd name="connsiteY821" fmla="*/ 228123 h 6858000"/>
              <a:gd name="connsiteX822" fmla="*/ 5261015 w 7467600"/>
              <a:gd name="connsiteY822" fmla="*/ 227087 h 6858000"/>
              <a:gd name="connsiteX823" fmla="*/ 5861181 w 7467600"/>
              <a:gd name="connsiteY823" fmla="*/ 143093 h 6858000"/>
              <a:gd name="connsiteX824" fmla="*/ 5961252 w 7467600"/>
              <a:gd name="connsiteY824" fmla="*/ 114820 h 6858000"/>
              <a:gd name="connsiteX825" fmla="*/ 5944437 w 7467600"/>
              <a:gd name="connsiteY825" fmla="*/ 113829 h 6858000"/>
              <a:gd name="connsiteX826" fmla="*/ 3882765 w 7467600"/>
              <a:gd name="connsiteY826" fmla="*/ 0 h 6858000"/>
              <a:gd name="connsiteX827" fmla="*/ 3995099 w 7467600"/>
              <a:gd name="connsiteY827" fmla="*/ 0 h 6858000"/>
              <a:gd name="connsiteX828" fmla="*/ 4163818 w 7467600"/>
              <a:gd name="connsiteY828" fmla="*/ 234104 h 6858000"/>
              <a:gd name="connsiteX829" fmla="*/ 4172099 w 7467600"/>
              <a:gd name="connsiteY829" fmla="*/ 234207 h 6858000"/>
              <a:gd name="connsiteX830" fmla="*/ 4784282 w 7467600"/>
              <a:gd name="connsiteY830" fmla="*/ 276561 h 6858000"/>
              <a:gd name="connsiteX831" fmla="*/ 4801687 w 7467600"/>
              <a:gd name="connsiteY831" fmla="*/ 267764 h 6858000"/>
              <a:gd name="connsiteX832" fmla="*/ 6082788 w 7467600"/>
              <a:gd name="connsiteY832" fmla="*/ 64119 h 6858000"/>
              <a:gd name="connsiteX833" fmla="*/ 6099442 w 7467600"/>
              <a:gd name="connsiteY833" fmla="*/ 82568 h 6858000"/>
              <a:gd name="connsiteX834" fmla="*/ 4804137 w 7467600"/>
              <a:gd name="connsiteY834" fmla="*/ 320931 h 6858000"/>
              <a:gd name="connsiteX835" fmla="*/ 4227047 w 7467600"/>
              <a:gd name="connsiteY835" fmla="*/ 313415 h 6858000"/>
              <a:gd name="connsiteX836" fmla="*/ 4346041 w 7467600"/>
              <a:gd name="connsiteY836" fmla="*/ 456086 h 6858000"/>
              <a:gd name="connsiteX837" fmla="*/ 4870967 w 7467600"/>
              <a:gd name="connsiteY837" fmla="*/ 963061 h 6858000"/>
              <a:gd name="connsiteX838" fmla="*/ 4889647 w 7467600"/>
              <a:gd name="connsiteY838" fmla="*/ 957147 h 6858000"/>
              <a:gd name="connsiteX839" fmla="*/ 5422504 w 7467600"/>
              <a:gd name="connsiteY839" fmla="*/ 805191 h 6858000"/>
              <a:gd name="connsiteX840" fmla="*/ 6087656 w 7467600"/>
              <a:gd name="connsiteY840" fmla="*/ 826703 h 6858000"/>
              <a:gd name="connsiteX841" fmla="*/ 6058717 w 7467600"/>
              <a:gd name="connsiteY841" fmla="*/ 865992 h 6858000"/>
              <a:gd name="connsiteX842" fmla="*/ 4974153 w 7467600"/>
              <a:gd name="connsiteY842" fmla="*/ 1045456 h 6858000"/>
              <a:gd name="connsiteX843" fmla="*/ 5627835 w 7467600"/>
              <a:gd name="connsiteY843" fmla="*/ 1472077 h 6858000"/>
              <a:gd name="connsiteX844" fmla="*/ 5629817 w 7467600"/>
              <a:gd name="connsiteY844" fmla="*/ 1471412 h 6858000"/>
              <a:gd name="connsiteX845" fmla="*/ 5634124 w 7467600"/>
              <a:gd name="connsiteY845" fmla="*/ 1470572 h 6858000"/>
              <a:gd name="connsiteX846" fmla="*/ 5755832 w 7467600"/>
              <a:gd name="connsiteY846" fmla="*/ 1383886 h 6858000"/>
              <a:gd name="connsiteX847" fmla="*/ 6014186 w 7467600"/>
              <a:gd name="connsiteY847" fmla="*/ 1279799 h 6858000"/>
              <a:gd name="connsiteX848" fmla="*/ 6901619 w 7467600"/>
              <a:gd name="connsiteY848" fmla="*/ 1047874 h 6858000"/>
              <a:gd name="connsiteX849" fmla="*/ 6931566 w 7467600"/>
              <a:gd name="connsiteY849" fmla="*/ 1062034 h 6858000"/>
              <a:gd name="connsiteX850" fmla="*/ 5790982 w 7467600"/>
              <a:gd name="connsiteY850" fmla="*/ 1561380 h 6858000"/>
              <a:gd name="connsiteX851" fmla="*/ 6188971 w 7467600"/>
              <a:gd name="connsiteY851" fmla="*/ 1755168 h 6858000"/>
              <a:gd name="connsiteX852" fmla="*/ 6202446 w 7467600"/>
              <a:gd name="connsiteY852" fmla="*/ 1752268 h 6858000"/>
              <a:gd name="connsiteX853" fmla="*/ 7179560 w 7467600"/>
              <a:gd name="connsiteY853" fmla="*/ 1467551 h 6858000"/>
              <a:gd name="connsiteX854" fmla="*/ 7158730 w 7467600"/>
              <a:gd name="connsiteY854" fmla="*/ 1507835 h 6858000"/>
              <a:gd name="connsiteX855" fmla="*/ 6326959 w 7467600"/>
              <a:gd name="connsiteY855" fmla="*/ 1817686 h 6858000"/>
              <a:gd name="connsiteX856" fmla="*/ 6537433 w 7467600"/>
              <a:gd name="connsiteY856" fmla="*/ 1907790 h 6858000"/>
              <a:gd name="connsiteX857" fmla="*/ 6550221 w 7467600"/>
              <a:gd name="connsiteY857" fmla="*/ 1910729 h 6858000"/>
              <a:gd name="connsiteX858" fmla="*/ 6964438 w 7467600"/>
              <a:gd name="connsiteY858" fmla="*/ 2209505 h 6858000"/>
              <a:gd name="connsiteX859" fmla="*/ 7367862 w 7467600"/>
              <a:gd name="connsiteY859" fmla="*/ 2806833 h 6858000"/>
              <a:gd name="connsiteX860" fmla="*/ 7364329 w 7467600"/>
              <a:gd name="connsiteY860" fmla="*/ 2826907 h 6858000"/>
              <a:gd name="connsiteX861" fmla="*/ 7290545 w 7467600"/>
              <a:gd name="connsiteY861" fmla="*/ 2850663 h 6858000"/>
              <a:gd name="connsiteX862" fmla="*/ 6472036 w 7467600"/>
              <a:gd name="connsiteY862" fmla="*/ 1959003 h 6858000"/>
              <a:gd name="connsiteX863" fmla="*/ 5792897 w 7467600"/>
              <a:gd name="connsiteY863" fmla="*/ 1647747 h 6858000"/>
              <a:gd name="connsiteX864" fmla="*/ 5842751 w 7467600"/>
              <a:gd name="connsiteY864" fmla="*/ 1816112 h 6858000"/>
              <a:gd name="connsiteX865" fmla="*/ 5847424 w 7467600"/>
              <a:gd name="connsiteY865" fmla="*/ 1815776 h 6858000"/>
              <a:gd name="connsiteX866" fmla="*/ 6399821 w 7467600"/>
              <a:gd name="connsiteY866" fmla="*/ 2344799 h 6858000"/>
              <a:gd name="connsiteX867" fmla="*/ 6323232 w 7467600"/>
              <a:gd name="connsiteY867" fmla="*/ 2389634 h 6858000"/>
              <a:gd name="connsiteX868" fmla="*/ 5942958 w 7467600"/>
              <a:gd name="connsiteY868" fmla="*/ 2077708 h 6858000"/>
              <a:gd name="connsiteX869" fmla="*/ 5921559 w 7467600"/>
              <a:gd name="connsiteY869" fmla="*/ 2378596 h 6858000"/>
              <a:gd name="connsiteX870" fmla="*/ 5817651 w 7467600"/>
              <a:gd name="connsiteY870" fmla="*/ 3023919 h 6858000"/>
              <a:gd name="connsiteX871" fmla="*/ 5729634 w 7467600"/>
              <a:gd name="connsiteY871" fmla="*/ 3051849 h 6858000"/>
              <a:gd name="connsiteX872" fmla="*/ 5611018 w 7467600"/>
              <a:gd name="connsiteY872" fmla="*/ 2316769 h 6858000"/>
              <a:gd name="connsiteX873" fmla="*/ 5687608 w 7467600"/>
              <a:gd name="connsiteY873" fmla="*/ 2039972 h 6858000"/>
              <a:gd name="connsiteX874" fmla="*/ 5657554 w 7467600"/>
              <a:gd name="connsiteY874" fmla="*/ 1576445 h 6858000"/>
              <a:gd name="connsiteX875" fmla="*/ 5150475 w 7467600"/>
              <a:gd name="connsiteY875" fmla="*/ 1274012 h 6858000"/>
              <a:gd name="connsiteX876" fmla="*/ 5349142 w 7467600"/>
              <a:gd name="connsiteY876" fmla="*/ 2204405 h 6858000"/>
              <a:gd name="connsiteX877" fmla="*/ 5262214 w 7467600"/>
              <a:gd name="connsiteY877" fmla="*/ 2233836 h 6858000"/>
              <a:gd name="connsiteX878" fmla="*/ 4981539 w 7467600"/>
              <a:gd name="connsiteY878" fmla="*/ 1542201 h 6858000"/>
              <a:gd name="connsiteX879" fmla="*/ 4958461 w 7467600"/>
              <a:gd name="connsiteY879" fmla="*/ 1136957 h 6858000"/>
              <a:gd name="connsiteX880" fmla="*/ 4655015 w 7467600"/>
              <a:gd name="connsiteY880" fmla="*/ 891426 h 6858000"/>
              <a:gd name="connsiteX881" fmla="*/ 4348002 w 7467600"/>
              <a:gd name="connsiteY881" fmla="*/ 2205895 h 6858000"/>
              <a:gd name="connsiteX882" fmla="*/ 4262250 w 7467600"/>
              <a:gd name="connsiteY882" fmla="*/ 2219972 h 6858000"/>
              <a:gd name="connsiteX883" fmla="*/ 4550611 w 7467600"/>
              <a:gd name="connsiteY883" fmla="*/ 817540 h 6858000"/>
              <a:gd name="connsiteX884" fmla="*/ 4564418 w 7467600"/>
              <a:gd name="connsiteY884" fmla="*/ 808293 h 6858000"/>
              <a:gd name="connsiteX885" fmla="*/ 4266388 w 7467600"/>
              <a:gd name="connsiteY885" fmla="*/ 500083 h 6858000"/>
              <a:gd name="connsiteX886" fmla="*/ 4032842 w 7467600"/>
              <a:gd name="connsiteY886" fmla="*/ 211809 h 6858000"/>
              <a:gd name="connsiteX887" fmla="*/ 3882765 w 7467600"/>
              <a:gd name="connsiteY887" fmla="*/ 0 h 6858000"/>
              <a:gd name="connsiteX888" fmla="*/ 3721337 w 7467600"/>
              <a:gd name="connsiteY888" fmla="*/ 0 h 6858000"/>
              <a:gd name="connsiteX889" fmla="*/ 3797544 w 7467600"/>
              <a:gd name="connsiteY889" fmla="*/ 0 h 6858000"/>
              <a:gd name="connsiteX890" fmla="*/ 3775734 w 7467600"/>
              <a:gd name="connsiteY890" fmla="*/ 95131 h 6858000"/>
              <a:gd name="connsiteX891" fmla="*/ 3724807 w 7467600"/>
              <a:gd name="connsiteY891" fmla="*/ 272257 h 6858000"/>
              <a:gd name="connsiteX892" fmla="*/ 3726844 w 7467600"/>
              <a:gd name="connsiteY892" fmla="*/ 282988 h 6858000"/>
              <a:gd name="connsiteX893" fmla="*/ 3742664 w 7467600"/>
              <a:gd name="connsiteY893" fmla="*/ 279918 h 6858000"/>
              <a:gd name="connsiteX894" fmla="*/ 4103910 w 7467600"/>
              <a:gd name="connsiteY894" fmla="*/ 1161917 h 6858000"/>
              <a:gd name="connsiteX895" fmla="*/ 4020269 w 7467600"/>
              <a:gd name="connsiteY895" fmla="*/ 1200406 h 6858000"/>
              <a:gd name="connsiteX896" fmla="*/ 3674882 w 7467600"/>
              <a:gd name="connsiteY896" fmla="*/ 488524 h 6858000"/>
              <a:gd name="connsiteX897" fmla="*/ 3132682 w 7467600"/>
              <a:gd name="connsiteY897" fmla="*/ 1072284 h 6858000"/>
              <a:gd name="connsiteX898" fmla="*/ 2716346 w 7467600"/>
              <a:gd name="connsiteY898" fmla="*/ 1276376 h 6858000"/>
              <a:gd name="connsiteX899" fmla="*/ 2716772 w 7467600"/>
              <a:gd name="connsiteY899" fmla="*/ 1255462 h 6858000"/>
              <a:gd name="connsiteX900" fmla="*/ 3471096 w 7467600"/>
              <a:gd name="connsiteY900" fmla="*/ 437072 h 6858000"/>
              <a:gd name="connsiteX901" fmla="*/ 3639057 w 7467600"/>
              <a:gd name="connsiteY901" fmla="*/ 286334 h 6858000"/>
              <a:gd name="connsiteX902" fmla="*/ 3640309 w 7467600"/>
              <a:gd name="connsiteY902" fmla="*/ 284664 h 6858000"/>
              <a:gd name="connsiteX903" fmla="*/ 3646022 w 7467600"/>
              <a:gd name="connsiteY903" fmla="*/ 276711 h 6858000"/>
              <a:gd name="connsiteX904" fmla="*/ 3707943 w 7467600"/>
              <a:gd name="connsiteY904" fmla="*/ 65958 h 6858000"/>
              <a:gd name="connsiteX905" fmla="*/ 3721337 w 7467600"/>
              <a:gd name="connsiteY905" fmla="*/ 0 h 6858000"/>
              <a:gd name="connsiteX906" fmla="*/ 2867960 w 7467600"/>
              <a:gd name="connsiteY906" fmla="*/ 0 h 6858000"/>
              <a:gd name="connsiteX907" fmla="*/ 2926351 w 7467600"/>
              <a:gd name="connsiteY907" fmla="*/ 0 h 6858000"/>
              <a:gd name="connsiteX908" fmla="*/ 2902823 w 7467600"/>
              <a:gd name="connsiteY908" fmla="*/ 262929 h 6858000"/>
              <a:gd name="connsiteX909" fmla="*/ 2940663 w 7467600"/>
              <a:gd name="connsiteY909" fmla="*/ 140884 h 6858000"/>
              <a:gd name="connsiteX910" fmla="*/ 2947039 w 7467600"/>
              <a:gd name="connsiteY910" fmla="*/ 122524 h 6858000"/>
              <a:gd name="connsiteX911" fmla="*/ 2984316 w 7467600"/>
              <a:gd name="connsiteY911" fmla="*/ 0 h 6858000"/>
              <a:gd name="connsiteX912" fmla="*/ 3016114 w 7467600"/>
              <a:gd name="connsiteY912" fmla="*/ 0 h 6858000"/>
              <a:gd name="connsiteX913" fmla="*/ 2979949 w 7467600"/>
              <a:gd name="connsiteY913" fmla="*/ 119274 h 6858000"/>
              <a:gd name="connsiteX914" fmla="*/ 3023879 w 7467600"/>
              <a:gd name="connsiteY914" fmla="*/ 0 h 6858000"/>
              <a:gd name="connsiteX915" fmla="*/ 3105400 w 7467600"/>
              <a:gd name="connsiteY915" fmla="*/ 0 h 6858000"/>
              <a:gd name="connsiteX916" fmla="*/ 3094669 w 7467600"/>
              <a:gd name="connsiteY916" fmla="*/ 30308 h 6858000"/>
              <a:gd name="connsiteX917" fmla="*/ 2901945 w 7467600"/>
              <a:gd name="connsiteY917" fmla="*/ 466538 h 6858000"/>
              <a:gd name="connsiteX918" fmla="*/ 2815209 w 7467600"/>
              <a:gd name="connsiteY918" fmla="*/ 497361 h 6858000"/>
              <a:gd name="connsiteX919" fmla="*/ 2844845 w 7467600"/>
              <a:gd name="connsiteY919" fmla="*/ 127638 h 6858000"/>
              <a:gd name="connsiteX920" fmla="*/ 2867960 w 7467600"/>
              <a:gd name="connsiteY920" fmla="*/ 0 h 6858000"/>
              <a:gd name="connsiteX921" fmla="*/ 1057230 w 7467600"/>
              <a:gd name="connsiteY921" fmla="*/ 0 h 6858000"/>
              <a:gd name="connsiteX922" fmla="*/ 1111003 w 7467600"/>
              <a:gd name="connsiteY922" fmla="*/ 0 h 6858000"/>
              <a:gd name="connsiteX923" fmla="*/ 1125553 w 7467600"/>
              <a:gd name="connsiteY923" fmla="*/ 52588 h 6858000"/>
              <a:gd name="connsiteX924" fmla="*/ 1304276 w 7467600"/>
              <a:gd name="connsiteY924" fmla="*/ 476275 h 6858000"/>
              <a:gd name="connsiteX925" fmla="*/ 1492066 w 7467600"/>
              <a:gd name="connsiteY925" fmla="*/ 886333 h 6858000"/>
              <a:gd name="connsiteX926" fmla="*/ 1423698 w 7467600"/>
              <a:gd name="connsiteY926" fmla="*/ 710817 h 6858000"/>
              <a:gd name="connsiteX927" fmla="*/ 1357609 w 7467600"/>
              <a:gd name="connsiteY927" fmla="*/ 532892 h 6858000"/>
              <a:gd name="connsiteX928" fmla="*/ 1309550 w 7467600"/>
              <a:gd name="connsiteY928" fmla="*/ 374031 h 6858000"/>
              <a:gd name="connsiteX929" fmla="*/ 1193673 w 7467600"/>
              <a:gd name="connsiteY929" fmla="*/ 49533 h 6858000"/>
              <a:gd name="connsiteX930" fmla="*/ 1164391 w 7467600"/>
              <a:gd name="connsiteY930" fmla="*/ 0 h 6858000"/>
              <a:gd name="connsiteX931" fmla="*/ 1200666 w 7467600"/>
              <a:gd name="connsiteY931" fmla="*/ 0 h 6858000"/>
              <a:gd name="connsiteX932" fmla="*/ 1223408 w 7467600"/>
              <a:gd name="connsiteY932" fmla="*/ 38996 h 6858000"/>
              <a:gd name="connsiteX933" fmla="*/ 1339635 w 7467600"/>
              <a:gd name="connsiteY933" fmla="*/ 365517 h 6858000"/>
              <a:gd name="connsiteX934" fmla="*/ 1387469 w 7467600"/>
              <a:gd name="connsiteY934" fmla="*/ 523079 h 6858000"/>
              <a:gd name="connsiteX935" fmla="*/ 1452685 w 7467600"/>
              <a:gd name="connsiteY935" fmla="*/ 699806 h 6858000"/>
              <a:gd name="connsiteX936" fmla="*/ 1492092 w 7467600"/>
              <a:gd name="connsiteY936" fmla="*/ 800424 h 6858000"/>
              <a:gd name="connsiteX937" fmla="*/ 1455302 w 7467600"/>
              <a:gd name="connsiteY937" fmla="*/ 632913 h 6858000"/>
              <a:gd name="connsiteX938" fmla="*/ 1222336 w 7467600"/>
              <a:gd name="connsiteY938" fmla="*/ 9480 h 6858000"/>
              <a:gd name="connsiteX939" fmla="*/ 1214634 w 7467600"/>
              <a:gd name="connsiteY939" fmla="*/ 0 h 6858000"/>
              <a:gd name="connsiteX940" fmla="*/ 1289827 w 7467600"/>
              <a:gd name="connsiteY940" fmla="*/ 0 h 6858000"/>
              <a:gd name="connsiteX941" fmla="*/ 1321076 w 7467600"/>
              <a:gd name="connsiteY941" fmla="*/ 59722 h 6858000"/>
              <a:gd name="connsiteX942" fmla="*/ 1512579 w 7467600"/>
              <a:gd name="connsiteY942" fmla="*/ 626441 h 6858000"/>
              <a:gd name="connsiteX943" fmla="*/ 1506076 w 7467600"/>
              <a:gd name="connsiteY943" fmla="*/ 1089289 h 6858000"/>
              <a:gd name="connsiteX944" fmla="*/ 1486346 w 7467600"/>
              <a:gd name="connsiteY944" fmla="*/ 1079919 h 6858000"/>
              <a:gd name="connsiteX945" fmla="*/ 1070511 w 7467600"/>
              <a:gd name="connsiteY945" fmla="*/ 48609 h 6858000"/>
              <a:gd name="connsiteX946" fmla="*/ 1057230 w 7467600"/>
              <a:gd name="connsiteY946" fmla="*/ 0 h 6858000"/>
              <a:gd name="connsiteX947" fmla="*/ 43151 w 7467600"/>
              <a:gd name="connsiteY947" fmla="*/ 0 h 6858000"/>
              <a:gd name="connsiteX948" fmla="*/ 95283 w 7467600"/>
              <a:gd name="connsiteY948" fmla="*/ 0 h 6858000"/>
              <a:gd name="connsiteX949" fmla="*/ 300708 w 7467600"/>
              <a:gd name="connsiteY949" fmla="*/ 154571 h 6858000"/>
              <a:gd name="connsiteX950" fmla="*/ 530414 w 7467600"/>
              <a:gd name="connsiteY950" fmla="*/ 354673 h 6858000"/>
              <a:gd name="connsiteX951" fmla="*/ 333785 w 7467600"/>
              <a:gd name="connsiteY951" fmla="*/ 161564 h 6858000"/>
              <a:gd name="connsiteX952" fmla="*/ 147005 w 7467600"/>
              <a:gd name="connsiteY952" fmla="*/ 0 h 6858000"/>
              <a:gd name="connsiteX953" fmla="*/ 272509 w 7467600"/>
              <a:gd name="connsiteY953" fmla="*/ 0 h 6858000"/>
              <a:gd name="connsiteX954" fmla="*/ 326276 w 7467600"/>
              <a:gd name="connsiteY954" fmla="*/ 45847 h 6858000"/>
              <a:gd name="connsiteX955" fmla="*/ 823759 w 7467600"/>
              <a:gd name="connsiteY955" fmla="*/ 574145 h 6858000"/>
              <a:gd name="connsiteX956" fmla="*/ 811254 w 7467600"/>
              <a:gd name="connsiteY956" fmla="*/ 665546 h 6858000"/>
              <a:gd name="connsiteX957" fmla="*/ 154042 w 7467600"/>
              <a:gd name="connsiteY957" fmla="*/ 261522 h 6858000"/>
              <a:gd name="connsiteX958" fmla="*/ 13550 w 7467600"/>
              <a:gd name="connsiteY958" fmla="*/ 158423 h 6858000"/>
              <a:gd name="connsiteX959" fmla="*/ 0 w 7467600"/>
              <a:gd name="connsiteY959" fmla="*/ 146618 h 6858000"/>
              <a:gd name="connsiteX960" fmla="*/ 0 w 7467600"/>
              <a:gd name="connsiteY960" fmla="*/ 59161 h 6858000"/>
              <a:gd name="connsiteX961" fmla="*/ 45427 w 7467600"/>
              <a:gd name="connsiteY961" fmla="*/ 101078 h 6858000"/>
              <a:gd name="connsiteX962" fmla="*/ 630103 w 7467600"/>
              <a:gd name="connsiteY962" fmla="*/ 485885 h 6858000"/>
              <a:gd name="connsiteX963" fmla="*/ 532040 w 7467600"/>
              <a:gd name="connsiteY963" fmla="*/ 399359 h 6858000"/>
              <a:gd name="connsiteX964" fmla="*/ 517618 w 7467600"/>
              <a:gd name="connsiteY964" fmla="*/ 385726 h 6858000"/>
              <a:gd name="connsiteX965" fmla="*/ 285074 w 7467600"/>
              <a:gd name="connsiteY965" fmla="*/ 182755 h 6858000"/>
              <a:gd name="connsiteX966" fmla="*/ 43151 w 7467600"/>
              <a:gd name="connsiteY96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6012219 h 6858000"/>
              <a:gd name="connsiteX77" fmla="*/ 7356878 w 7467600"/>
              <a:gd name="connsiteY77" fmla="*/ 5981332 h 6858000"/>
              <a:gd name="connsiteX78" fmla="*/ 7467600 w 7467600"/>
              <a:gd name="connsiteY78" fmla="*/ 6117703 h 6858000"/>
              <a:gd name="connsiteX79" fmla="*/ 7467600 w 7467600"/>
              <a:gd name="connsiteY79" fmla="*/ 6163634 h 6858000"/>
              <a:gd name="connsiteX80" fmla="*/ 7403637 w 7467600"/>
              <a:gd name="connsiteY80" fmla="*/ 6083957 h 6858000"/>
              <a:gd name="connsiteX81" fmla="*/ 7254615 w 7467600"/>
              <a:gd name="connsiteY81" fmla="*/ 5911918 h 6858000"/>
              <a:gd name="connsiteX82" fmla="*/ 7312589 w 7467600"/>
              <a:gd name="connsiteY82" fmla="*/ 5982309 h 6858000"/>
              <a:gd name="connsiteX83" fmla="*/ 7448321 w 7467600"/>
              <a:gd name="connsiteY83" fmla="*/ 6190991 h 6858000"/>
              <a:gd name="connsiteX84" fmla="*/ 7467600 w 7467600"/>
              <a:gd name="connsiteY84" fmla="*/ 6221686 h 6858000"/>
              <a:gd name="connsiteX85" fmla="*/ 7467600 w 7467600"/>
              <a:gd name="connsiteY85" fmla="*/ 6334256 h 6858000"/>
              <a:gd name="connsiteX86" fmla="*/ 7454976 w 7467600"/>
              <a:gd name="connsiteY86" fmla="*/ 6318297 h 6858000"/>
              <a:gd name="connsiteX87" fmla="*/ 1456157 w 7467600"/>
              <a:gd name="connsiteY87" fmla="*/ 5371404 h 6858000"/>
              <a:gd name="connsiteX88" fmla="*/ 1244432 w 7467600"/>
              <a:gd name="connsiteY88" fmla="*/ 5385601 h 6858000"/>
              <a:gd name="connsiteX89" fmla="*/ 973990 w 7467600"/>
              <a:gd name="connsiteY89" fmla="*/ 5424940 h 6858000"/>
              <a:gd name="connsiteX90" fmla="*/ 1103809 w 7467600"/>
              <a:gd name="connsiteY90" fmla="*/ 5433720 h 6858000"/>
              <a:gd name="connsiteX91" fmla="*/ 1123454 w 7467600"/>
              <a:gd name="connsiteY91" fmla="*/ 5435727 h 6858000"/>
              <a:gd name="connsiteX92" fmla="*/ 1737017 w 7467600"/>
              <a:gd name="connsiteY92" fmla="*/ 5452183 h 6858000"/>
              <a:gd name="connsiteX93" fmla="*/ 1824397 w 7467600"/>
              <a:gd name="connsiteY93" fmla="*/ 5447757 h 6858000"/>
              <a:gd name="connsiteX94" fmla="*/ 2070059 w 7467600"/>
              <a:gd name="connsiteY94" fmla="*/ 5441660 h 6858000"/>
              <a:gd name="connsiteX95" fmla="*/ 1456157 w 7467600"/>
              <a:gd name="connsiteY95" fmla="*/ 5371404 h 6858000"/>
              <a:gd name="connsiteX96" fmla="*/ 4988186 w 7467600"/>
              <a:gd name="connsiteY96" fmla="*/ 5216467 h 6858000"/>
              <a:gd name="connsiteX97" fmla="*/ 4777334 w 7467600"/>
              <a:gd name="connsiteY97" fmla="*/ 5406072 h 6858000"/>
              <a:gd name="connsiteX98" fmla="*/ 4718341 w 7467600"/>
              <a:gd name="connsiteY98" fmla="*/ 5468043 h 6858000"/>
              <a:gd name="connsiteX99" fmla="*/ 4604655 w 7467600"/>
              <a:gd name="connsiteY99" fmla="*/ 5583434 h 6858000"/>
              <a:gd name="connsiteX100" fmla="*/ 4565074 w 7467600"/>
              <a:gd name="connsiteY100" fmla="*/ 5618550 h 6858000"/>
              <a:gd name="connsiteX101" fmla="*/ 4988186 w 7467600"/>
              <a:gd name="connsiteY101" fmla="*/ 5216467 h 6858000"/>
              <a:gd name="connsiteX102" fmla="*/ 4978032 w 7467600"/>
              <a:gd name="connsiteY102" fmla="*/ 5183809 h 6858000"/>
              <a:gd name="connsiteX103" fmla="*/ 4463413 w 7467600"/>
              <a:gd name="connsiteY103" fmla="*/ 5615162 h 6858000"/>
              <a:gd name="connsiteX104" fmla="*/ 4358134 w 7467600"/>
              <a:gd name="connsiteY104" fmla="*/ 5742791 h 6858000"/>
              <a:gd name="connsiteX105" fmla="*/ 4376219 w 7467600"/>
              <a:gd name="connsiteY105" fmla="*/ 5729027 h 6858000"/>
              <a:gd name="connsiteX106" fmla="*/ 4582340 w 7467600"/>
              <a:gd name="connsiteY106" fmla="*/ 5561037 h 6858000"/>
              <a:gd name="connsiteX107" fmla="*/ 4694684 w 7467600"/>
              <a:gd name="connsiteY107" fmla="*/ 5447098 h 6858000"/>
              <a:gd name="connsiteX108" fmla="*/ 4754123 w 7467600"/>
              <a:gd name="connsiteY108" fmla="*/ 5384643 h 6858000"/>
              <a:gd name="connsiteX109" fmla="*/ 4978032 w 7467600"/>
              <a:gd name="connsiteY109" fmla="*/ 5183809 h 6858000"/>
              <a:gd name="connsiteX110" fmla="*/ 1903353 w 7467600"/>
              <a:gd name="connsiteY110" fmla="*/ 5044827 h 6858000"/>
              <a:gd name="connsiteX111" fmla="*/ 1936931 w 7467600"/>
              <a:gd name="connsiteY111" fmla="*/ 5093954 h 6858000"/>
              <a:gd name="connsiteX112" fmla="*/ 2195868 w 7467600"/>
              <a:gd name="connsiteY112" fmla="*/ 5396574 h 6858000"/>
              <a:gd name="connsiteX113" fmla="*/ 2088852 w 7467600"/>
              <a:gd name="connsiteY113" fmla="*/ 5166123 h 6858000"/>
              <a:gd name="connsiteX114" fmla="*/ 1958241 w 7467600"/>
              <a:gd name="connsiteY114" fmla="*/ 5067955 h 6858000"/>
              <a:gd name="connsiteX115" fmla="*/ 1903353 w 7467600"/>
              <a:gd name="connsiteY115" fmla="*/ 5044827 h 6858000"/>
              <a:gd name="connsiteX116" fmla="*/ 1979378 w 7467600"/>
              <a:gd name="connsiteY116" fmla="*/ 4769504 h 6858000"/>
              <a:gd name="connsiteX117" fmla="*/ 2882120 w 7467600"/>
              <a:gd name="connsiteY117" fmla="*/ 5064547 h 6858000"/>
              <a:gd name="connsiteX118" fmla="*/ 2793103 w 7467600"/>
              <a:gd name="connsiteY118" fmla="*/ 5039699 h 6858000"/>
              <a:gd name="connsiteX119" fmla="*/ 2770041 w 7467600"/>
              <a:gd name="connsiteY119" fmla="*/ 5033634 h 6858000"/>
              <a:gd name="connsiteX120" fmla="*/ 1979378 w 7467600"/>
              <a:gd name="connsiteY120" fmla="*/ 4769504 h 6858000"/>
              <a:gd name="connsiteX121" fmla="*/ 1927410 w 7467600"/>
              <a:gd name="connsiteY121" fmla="*/ 4716164 h 6858000"/>
              <a:gd name="connsiteX122" fmla="*/ 1959587 w 7467600"/>
              <a:gd name="connsiteY122" fmla="*/ 4728849 h 6858000"/>
              <a:gd name="connsiteX123" fmla="*/ 2777707 w 7467600"/>
              <a:gd name="connsiteY123" fmla="*/ 5003991 h 6858000"/>
              <a:gd name="connsiteX124" fmla="*/ 2800768 w 7467600"/>
              <a:gd name="connsiteY124" fmla="*/ 5010056 h 6858000"/>
              <a:gd name="connsiteX125" fmla="*/ 2879408 w 7467600"/>
              <a:gd name="connsiteY125" fmla="*/ 5031590 h 6858000"/>
              <a:gd name="connsiteX126" fmla="*/ 2862295 w 7467600"/>
              <a:gd name="connsiteY126" fmla="*/ 5022958 h 6858000"/>
              <a:gd name="connsiteX127" fmla="*/ 2813343 w 7467600"/>
              <a:gd name="connsiteY127" fmla="*/ 4998369 h 6858000"/>
              <a:gd name="connsiteX128" fmla="*/ 2646245 w 7467600"/>
              <a:gd name="connsiteY128" fmla="*/ 4930999 h 6858000"/>
              <a:gd name="connsiteX129" fmla="*/ 1999243 w 7467600"/>
              <a:gd name="connsiteY129" fmla="*/ 4730524 h 6858000"/>
              <a:gd name="connsiteX130" fmla="*/ 1979527 w 7467600"/>
              <a:gd name="connsiteY130" fmla="*/ 4726651 h 6858000"/>
              <a:gd name="connsiteX131" fmla="*/ 1927410 w 7467600"/>
              <a:gd name="connsiteY131" fmla="*/ 4716164 h 6858000"/>
              <a:gd name="connsiteX132" fmla="*/ 1997014 w 7467600"/>
              <a:gd name="connsiteY132" fmla="*/ 4698007 h 6858000"/>
              <a:gd name="connsiteX133" fmla="*/ 2005458 w 7467600"/>
              <a:gd name="connsiteY133" fmla="*/ 4699540 h 6858000"/>
              <a:gd name="connsiteX134" fmla="*/ 2657186 w 7467600"/>
              <a:gd name="connsiteY134" fmla="*/ 4901687 h 6858000"/>
              <a:gd name="connsiteX135" fmla="*/ 2826662 w 7467600"/>
              <a:gd name="connsiteY135" fmla="*/ 4970362 h 6858000"/>
              <a:gd name="connsiteX136" fmla="*/ 2876100 w 7467600"/>
              <a:gd name="connsiteY136" fmla="*/ 4995397 h 6858000"/>
              <a:gd name="connsiteX137" fmla="*/ 3042600 w 7467600"/>
              <a:gd name="connsiteY137" fmla="*/ 5059532 h 6858000"/>
              <a:gd name="connsiteX138" fmla="*/ 1997014 w 7467600"/>
              <a:gd name="connsiteY138" fmla="*/ 4698007 h 6858000"/>
              <a:gd name="connsiteX139" fmla="*/ 2305292 w 7467600"/>
              <a:gd name="connsiteY139" fmla="*/ 4219492 h 6858000"/>
              <a:gd name="connsiteX140" fmla="*/ 3360922 w 7467600"/>
              <a:gd name="connsiteY140" fmla="*/ 4529373 h 6858000"/>
              <a:gd name="connsiteX141" fmla="*/ 3492420 w 7467600"/>
              <a:gd name="connsiteY141" fmla="*/ 4510145 h 6858000"/>
              <a:gd name="connsiteX142" fmla="*/ 3364086 w 7467600"/>
              <a:gd name="connsiteY142" fmla="*/ 4480340 h 6858000"/>
              <a:gd name="connsiteX143" fmla="*/ 3225818 w 7467600"/>
              <a:gd name="connsiteY143" fmla="*/ 4411822 h 6858000"/>
              <a:gd name="connsiteX144" fmla="*/ 3129696 w 7467600"/>
              <a:gd name="connsiteY144" fmla="*/ 4360704 h 6858000"/>
              <a:gd name="connsiteX145" fmla="*/ 2814545 w 7467600"/>
              <a:gd name="connsiteY145" fmla="*/ 4282955 h 6858000"/>
              <a:gd name="connsiteX146" fmla="*/ 2305292 w 7467600"/>
              <a:gd name="connsiteY146" fmla="*/ 4219492 h 6858000"/>
              <a:gd name="connsiteX147" fmla="*/ 2626982 w 7467600"/>
              <a:gd name="connsiteY147" fmla="*/ 4206450 h 6858000"/>
              <a:gd name="connsiteX148" fmla="*/ 2490617 w 7467600"/>
              <a:gd name="connsiteY148" fmla="*/ 4206951 h 6858000"/>
              <a:gd name="connsiteX149" fmla="*/ 2819869 w 7467600"/>
              <a:gd name="connsiteY149" fmla="*/ 4252936 h 6858000"/>
              <a:gd name="connsiteX150" fmla="*/ 3143018 w 7467600"/>
              <a:gd name="connsiteY150" fmla="*/ 4332698 h 6858000"/>
              <a:gd name="connsiteX151" fmla="*/ 3241520 w 7467600"/>
              <a:gd name="connsiteY151" fmla="*/ 4385112 h 6858000"/>
              <a:gd name="connsiteX152" fmla="*/ 3374575 w 7467600"/>
              <a:gd name="connsiteY152" fmla="*/ 4451517 h 6858000"/>
              <a:gd name="connsiteX153" fmla="*/ 3505221 w 7467600"/>
              <a:gd name="connsiteY153" fmla="*/ 4480757 h 6858000"/>
              <a:gd name="connsiteX154" fmla="*/ 2626982 w 7467600"/>
              <a:gd name="connsiteY154" fmla="*/ 4206450 h 6858000"/>
              <a:gd name="connsiteX155" fmla="*/ 1310106 w 7467600"/>
              <a:gd name="connsiteY155" fmla="*/ 3943217 h 6858000"/>
              <a:gd name="connsiteX156" fmla="*/ 854994 w 7467600"/>
              <a:gd name="connsiteY156" fmla="*/ 4399136 h 6858000"/>
              <a:gd name="connsiteX157" fmla="*/ 742462 w 7467600"/>
              <a:gd name="connsiteY157" fmla="*/ 4594648 h 6858000"/>
              <a:gd name="connsiteX158" fmla="*/ 820602 w 7467600"/>
              <a:gd name="connsiteY158" fmla="*/ 4485915 h 6858000"/>
              <a:gd name="connsiteX159" fmla="*/ 878295 w 7467600"/>
              <a:gd name="connsiteY159" fmla="*/ 4403594 h 6858000"/>
              <a:gd name="connsiteX160" fmla="*/ 1240607 w 7467600"/>
              <a:gd name="connsiteY160" fmla="*/ 4010401 h 6858000"/>
              <a:gd name="connsiteX161" fmla="*/ 1310106 w 7467600"/>
              <a:gd name="connsiteY161" fmla="*/ 3943217 h 6858000"/>
              <a:gd name="connsiteX162" fmla="*/ 1423113 w 7467600"/>
              <a:gd name="connsiteY162" fmla="*/ 3874565 h 6858000"/>
              <a:gd name="connsiteX163" fmla="*/ 1260565 w 7467600"/>
              <a:gd name="connsiteY163" fmla="*/ 4031982 h 6858000"/>
              <a:gd name="connsiteX164" fmla="*/ 901900 w 7467600"/>
              <a:gd name="connsiteY164" fmla="*/ 4421236 h 6858000"/>
              <a:gd name="connsiteX165" fmla="*/ 845044 w 7467600"/>
              <a:gd name="connsiteY165" fmla="*/ 4502436 h 6858000"/>
              <a:gd name="connsiteX166" fmla="*/ 685926 w 7467600"/>
              <a:gd name="connsiteY166" fmla="*/ 4703069 h 6858000"/>
              <a:gd name="connsiteX167" fmla="*/ 684248 w 7467600"/>
              <a:gd name="connsiteY167" fmla="*/ 4706721 h 6858000"/>
              <a:gd name="connsiteX168" fmla="*/ 1423113 w 7467600"/>
              <a:gd name="connsiteY168" fmla="*/ 3874565 h 6858000"/>
              <a:gd name="connsiteX169" fmla="*/ 3316479 w 7467600"/>
              <a:gd name="connsiteY169" fmla="*/ 3872136 h 6858000"/>
              <a:gd name="connsiteX170" fmla="*/ 3546806 w 7467600"/>
              <a:gd name="connsiteY170" fmla="*/ 4356139 h 6858000"/>
              <a:gd name="connsiteX171" fmla="*/ 3364433 w 7467600"/>
              <a:gd name="connsiteY171" fmla="*/ 3953121 h 6858000"/>
              <a:gd name="connsiteX172" fmla="*/ 3316479 w 7467600"/>
              <a:gd name="connsiteY172" fmla="*/ 3872136 h 6858000"/>
              <a:gd name="connsiteX173" fmla="*/ 3291335 w 7467600"/>
              <a:gd name="connsiteY173" fmla="*/ 3767420 h 6858000"/>
              <a:gd name="connsiteX174" fmla="*/ 3390805 w 7467600"/>
              <a:gd name="connsiteY174" fmla="*/ 3937163 h 6858000"/>
              <a:gd name="connsiteX175" fmla="*/ 3579062 w 7467600"/>
              <a:gd name="connsiteY175" fmla="*/ 4359040 h 6858000"/>
              <a:gd name="connsiteX176" fmla="*/ 3467355 w 7467600"/>
              <a:gd name="connsiteY176" fmla="*/ 3988130 h 6858000"/>
              <a:gd name="connsiteX177" fmla="*/ 3310753 w 7467600"/>
              <a:gd name="connsiteY177" fmla="*/ 3787140 h 6858000"/>
              <a:gd name="connsiteX178" fmla="*/ 3291335 w 7467600"/>
              <a:gd name="connsiteY178" fmla="*/ 3767420 h 6858000"/>
              <a:gd name="connsiteX179" fmla="*/ 1635889 w 7467600"/>
              <a:gd name="connsiteY179" fmla="*/ 3709494 h 6858000"/>
              <a:gd name="connsiteX180" fmla="*/ 1634800 w 7467600"/>
              <a:gd name="connsiteY180" fmla="*/ 3731111 h 6858000"/>
              <a:gd name="connsiteX181" fmla="*/ 1635889 w 7467600"/>
              <a:gd name="connsiteY181" fmla="*/ 3709494 h 6858000"/>
              <a:gd name="connsiteX182" fmla="*/ 1510397 w 7467600"/>
              <a:gd name="connsiteY182" fmla="*/ 3684705 h 6858000"/>
              <a:gd name="connsiteX183" fmla="*/ 1146550 w 7467600"/>
              <a:gd name="connsiteY183" fmla="*/ 3802012 h 6858000"/>
              <a:gd name="connsiteX184" fmla="*/ 698834 w 7467600"/>
              <a:gd name="connsiteY184" fmla="*/ 3952272 h 6858000"/>
              <a:gd name="connsiteX185" fmla="*/ 34256 w 7467600"/>
              <a:gd name="connsiteY185" fmla="*/ 4347603 h 6858000"/>
              <a:gd name="connsiteX186" fmla="*/ 527241 w 7467600"/>
              <a:gd name="connsiteY186" fmla="*/ 4065078 h 6858000"/>
              <a:gd name="connsiteX187" fmla="*/ 1510397 w 7467600"/>
              <a:gd name="connsiteY187" fmla="*/ 3684705 h 6858000"/>
              <a:gd name="connsiteX188" fmla="*/ 1313114 w 7467600"/>
              <a:gd name="connsiteY188" fmla="*/ 3655216 h 6858000"/>
              <a:gd name="connsiteX189" fmla="*/ 1109304 w 7467600"/>
              <a:gd name="connsiteY189" fmla="*/ 3669030 h 6858000"/>
              <a:gd name="connsiteX190" fmla="*/ 8129 w 7467600"/>
              <a:gd name="connsiteY190" fmla="*/ 4330519 h 6858000"/>
              <a:gd name="connsiteX191" fmla="*/ 687572 w 7467600"/>
              <a:gd name="connsiteY191" fmla="*/ 3925629 h 6858000"/>
              <a:gd name="connsiteX192" fmla="*/ 1138365 w 7467600"/>
              <a:gd name="connsiteY192" fmla="*/ 3774515 h 6858000"/>
              <a:gd name="connsiteX193" fmla="*/ 1505579 w 7467600"/>
              <a:gd name="connsiteY193" fmla="*/ 3655526 h 6858000"/>
              <a:gd name="connsiteX194" fmla="*/ 1313114 w 7467600"/>
              <a:gd name="connsiteY194" fmla="*/ 3655216 h 6858000"/>
              <a:gd name="connsiteX195" fmla="*/ 3655073 w 7467600"/>
              <a:gd name="connsiteY195" fmla="*/ 3650884 h 6858000"/>
              <a:gd name="connsiteX196" fmla="*/ 3989938 w 7467600"/>
              <a:gd name="connsiteY196" fmla="*/ 3991685 h 6858000"/>
              <a:gd name="connsiteX197" fmla="*/ 4393907 w 7467600"/>
              <a:gd name="connsiteY197" fmla="*/ 4261258 h 6858000"/>
              <a:gd name="connsiteX198" fmla="*/ 4648051 w 7467600"/>
              <a:gd name="connsiteY198" fmla="*/ 4374051 h 6858000"/>
              <a:gd name="connsiteX199" fmla="*/ 4383389 w 7467600"/>
              <a:gd name="connsiteY199" fmla="*/ 4184369 h 6858000"/>
              <a:gd name="connsiteX200" fmla="*/ 4165508 w 7467600"/>
              <a:gd name="connsiteY200" fmla="*/ 4035196 h 6858000"/>
              <a:gd name="connsiteX201" fmla="*/ 4068162 w 7467600"/>
              <a:gd name="connsiteY201" fmla="*/ 3953394 h 6858000"/>
              <a:gd name="connsiteX202" fmla="*/ 3981416 w 7467600"/>
              <a:gd name="connsiteY202" fmla="*/ 3880482 h 6858000"/>
              <a:gd name="connsiteX203" fmla="*/ 3800147 w 7467600"/>
              <a:gd name="connsiteY203" fmla="*/ 3749872 h 6858000"/>
              <a:gd name="connsiteX204" fmla="*/ 3655073 w 7467600"/>
              <a:gd name="connsiteY204" fmla="*/ 3650884 h 6858000"/>
              <a:gd name="connsiteX205" fmla="*/ 3670252 w 7467600"/>
              <a:gd name="connsiteY205" fmla="*/ 3622798 h 6858000"/>
              <a:gd name="connsiteX206" fmla="*/ 3817258 w 7467600"/>
              <a:gd name="connsiteY206" fmla="*/ 3723577 h 6858000"/>
              <a:gd name="connsiteX207" fmla="*/ 4000461 w 7467600"/>
              <a:gd name="connsiteY207" fmla="*/ 3855966 h 6858000"/>
              <a:gd name="connsiteX208" fmla="*/ 4088180 w 7467600"/>
              <a:gd name="connsiteY208" fmla="*/ 3929774 h 6858000"/>
              <a:gd name="connsiteX209" fmla="*/ 4184555 w 7467600"/>
              <a:gd name="connsiteY209" fmla="*/ 4010683 h 6858000"/>
              <a:gd name="connsiteX210" fmla="*/ 4399563 w 7467600"/>
              <a:gd name="connsiteY210" fmla="*/ 4158106 h 6858000"/>
              <a:gd name="connsiteX211" fmla="*/ 4684469 w 7467600"/>
              <a:gd name="connsiteY211" fmla="*/ 4364680 h 6858000"/>
              <a:gd name="connsiteX212" fmla="*/ 4690271 w 7467600"/>
              <a:gd name="connsiteY212" fmla="*/ 4370034 h 6858000"/>
              <a:gd name="connsiteX213" fmla="*/ 4136093 w 7467600"/>
              <a:gd name="connsiteY213" fmla="*/ 3858466 h 6858000"/>
              <a:gd name="connsiteX214" fmla="*/ 3670252 w 7467600"/>
              <a:gd name="connsiteY214" fmla="*/ 3622798 h 6858000"/>
              <a:gd name="connsiteX215" fmla="*/ 4440129 w 7467600"/>
              <a:gd name="connsiteY215" fmla="*/ 3448571 h 6858000"/>
              <a:gd name="connsiteX216" fmla="*/ 4856525 w 7467600"/>
              <a:gd name="connsiteY216" fmla="*/ 3915351 h 6858000"/>
              <a:gd name="connsiteX217" fmla="*/ 5059055 w 7467600"/>
              <a:gd name="connsiteY217" fmla="*/ 4108918 h 6858000"/>
              <a:gd name="connsiteX218" fmla="*/ 5290070 w 7467600"/>
              <a:gd name="connsiteY218" fmla="*/ 4263619 h 6858000"/>
              <a:gd name="connsiteX219" fmla="*/ 4834991 w 7467600"/>
              <a:gd name="connsiteY219" fmla="*/ 3830985 h 6858000"/>
              <a:gd name="connsiteX220" fmla="*/ 4440129 w 7467600"/>
              <a:gd name="connsiteY220" fmla="*/ 3448571 h 6858000"/>
              <a:gd name="connsiteX221" fmla="*/ 4441737 w 7467600"/>
              <a:gd name="connsiteY221" fmla="*/ 3399734 h 6858000"/>
              <a:gd name="connsiteX222" fmla="*/ 4431236 w 7467600"/>
              <a:gd name="connsiteY222" fmla="*/ 3400954 h 6858000"/>
              <a:gd name="connsiteX223" fmla="*/ 4557150 w 7467600"/>
              <a:gd name="connsiteY223" fmla="*/ 3510023 h 6858000"/>
              <a:gd name="connsiteX224" fmla="*/ 4856936 w 7467600"/>
              <a:gd name="connsiteY224" fmla="*/ 3809146 h 6858000"/>
              <a:gd name="connsiteX225" fmla="*/ 5111996 w 7467600"/>
              <a:gd name="connsiteY225" fmla="*/ 4065759 h 6858000"/>
              <a:gd name="connsiteX226" fmla="*/ 5388878 w 7467600"/>
              <a:gd name="connsiteY226" fmla="*/ 4300185 h 6858000"/>
              <a:gd name="connsiteX227" fmla="*/ 5425556 w 7467600"/>
              <a:gd name="connsiteY227" fmla="*/ 4308967 h 6858000"/>
              <a:gd name="connsiteX228" fmla="*/ 4943646 w 7467600"/>
              <a:gd name="connsiteY228" fmla="*/ 3822916 h 6858000"/>
              <a:gd name="connsiteX229" fmla="*/ 4594837 w 7467600"/>
              <a:gd name="connsiteY229" fmla="*/ 3532274 h 6858000"/>
              <a:gd name="connsiteX230" fmla="*/ 4441737 w 7467600"/>
              <a:gd name="connsiteY230" fmla="*/ 3399734 h 6858000"/>
              <a:gd name="connsiteX231" fmla="*/ 5425834 w 7467600"/>
              <a:gd name="connsiteY231" fmla="*/ 3162785 h 6858000"/>
              <a:gd name="connsiteX232" fmla="*/ 5401644 w 7467600"/>
              <a:gd name="connsiteY232" fmla="*/ 3617847 h 6858000"/>
              <a:gd name="connsiteX233" fmla="*/ 5467256 w 7467600"/>
              <a:gd name="connsiteY233" fmla="*/ 4175494 h 6858000"/>
              <a:gd name="connsiteX234" fmla="*/ 5448069 w 7467600"/>
              <a:gd name="connsiteY234" fmla="*/ 3567554 h 6858000"/>
              <a:gd name="connsiteX235" fmla="*/ 5425834 w 7467600"/>
              <a:gd name="connsiteY235" fmla="*/ 3162785 h 6858000"/>
              <a:gd name="connsiteX236" fmla="*/ 1318687 w 7467600"/>
              <a:gd name="connsiteY236" fmla="*/ 3113840 h 6858000"/>
              <a:gd name="connsiteX237" fmla="*/ 1066793 w 7467600"/>
              <a:gd name="connsiteY237" fmla="*/ 3212171 h 6858000"/>
              <a:gd name="connsiteX238" fmla="*/ 993319 w 7467600"/>
              <a:gd name="connsiteY238" fmla="*/ 3247648 h 6858000"/>
              <a:gd name="connsiteX239" fmla="*/ 853081 w 7467600"/>
              <a:gd name="connsiteY239" fmla="*/ 3312410 h 6858000"/>
              <a:gd name="connsiteX240" fmla="*/ 805957 w 7467600"/>
              <a:gd name="connsiteY240" fmla="*/ 3330443 h 6858000"/>
              <a:gd name="connsiteX241" fmla="*/ 1318687 w 7467600"/>
              <a:gd name="connsiteY241" fmla="*/ 3113840 h 6858000"/>
              <a:gd name="connsiteX242" fmla="*/ 5453702 w 7467600"/>
              <a:gd name="connsiteY242" fmla="*/ 3090882 h 6858000"/>
              <a:gd name="connsiteX243" fmla="*/ 5480135 w 7467600"/>
              <a:gd name="connsiteY243" fmla="*/ 3565802 h 6858000"/>
              <a:gd name="connsiteX244" fmla="*/ 5499023 w 7467600"/>
              <a:gd name="connsiteY244" fmla="*/ 4166310 h 6858000"/>
              <a:gd name="connsiteX245" fmla="*/ 5547022 w 7467600"/>
              <a:gd name="connsiteY245" fmla="*/ 3607838 h 6858000"/>
              <a:gd name="connsiteX246" fmla="*/ 5515964 w 7467600"/>
              <a:gd name="connsiteY246" fmla="*/ 3378541 h 6858000"/>
              <a:gd name="connsiteX247" fmla="*/ 5453702 w 7467600"/>
              <a:gd name="connsiteY247" fmla="*/ 3090882 h 6858000"/>
              <a:gd name="connsiteX248" fmla="*/ 1238695 w 7467600"/>
              <a:gd name="connsiteY248" fmla="*/ 3076820 h 6858000"/>
              <a:gd name="connsiteX249" fmla="*/ 716371 w 7467600"/>
              <a:gd name="connsiteY249" fmla="*/ 3293249 h 6858000"/>
              <a:gd name="connsiteX250" fmla="*/ 579522 w 7467600"/>
              <a:gd name="connsiteY250" fmla="*/ 3371759 h 6858000"/>
              <a:gd name="connsiteX251" fmla="*/ 600288 w 7467600"/>
              <a:gd name="connsiteY251" fmla="*/ 3365555 h 6858000"/>
              <a:gd name="connsiteX252" fmla="*/ 840692 w 7467600"/>
              <a:gd name="connsiteY252" fmla="*/ 3284921 h 6858000"/>
              <a:gd name="connsiteX253" fmla="*/ 979248 w 7467600"/>
              <a:gd name="connsiteY253" fmla="*/ 3221003 h 6858000"/>
              <a:gd name="connsiteX254" fmla="*/ 1053282 w 7467600"/>
              <a:gd name="connsiteY254" fmla="*/ 3185247 h 6858000"/>
              <a:gd name="connsiteX255" fmla="*/ 1320603 w 7467600"/>
              <a:gd name="connsiteY255" fmla="*/ 3081281 h 6858000"/>
              <a:gd name="connsiteX256" fmla="*/ 1238695 w 7467600"/>
              <a:gd name="connsiteY256" fmla="*/ 3076820 h 6858000"/>
              <a:gd name="connsiteX257" fmla="*/ 5425627 w 7467600"/>
              <a:gd name="connsiteY257" fmla="*/ 2954192 h 6858000"/>
              <a:gd name="connsiteX258" fmla="*/ 5470770 w 7467600"/>
              <a:gd name="connsiteY258" fmla="*/ 3005435 h 6858000"/>
              <a:gd name="connsiteX259" fmla="*/ 5519779 w 7467600"/>
              <a:gd name="connsiteY259" fmla="*/ 4359223 h 6858000"/>
              <a:gd name="connsiteX260" fmla="*/ 5520293 w 7467600"/>
              <a:gd name="connsiteY260" fmla="*/ 4360602 h 6858000"/>
              <a:gd name="connsiteX261" fmla="*/ 5767221 w 7467600"/>
              <a:gd name="connsiteY261" fmla="*/ 4665564 h 6858000"/>
              <a:gd name="connsiteX262" fmla="*/ 6937169 w 7467600"/>
              <a:gd name="connsiteY262" fmla="*/ 4815941 h 6858000"/>
              <a:gd name="connsiteX263" fmla="*/ 6953922 w 7467600"/>
              <a:gd name="connsiteY263" fmla="*/ 4890068 h 6858000"/>
              <a:gd name="connsiteX264" fmla="*/ 6071359 w 7467600"/>
              <a:gd name="connsiteY264" fmla="*/ 4770770 h 6858000"/>
              <a:gd name="connsiteX265" fmla="*/ 6038839 w 7467600"/>
              <a:gd name="connsiteY265" fmla="*/ 4764474 h 6858000"/>
              <a:gd name="connsiteX266" fmla="*/ 6038706 w 7467600"/>
              <a:gd name="connsiteY266" fmla="*/ 4763847 h 6858000"/>
              <a:gd name="connsiteX267" fmla="*/ 6037784 w 7467600"/>
              <a:gd name="connsiteY267" fmla="*/ 4764270 h 6858000"/>
              <a:gd name="connsiteX268" fmla="*/ 6038839 w 7467600"/>
              <a:gd name="connsiteY268" fmla="*/ 4764474 h 6858000"/>
              <a:gd name="connsiteX269" fmla="*/ 6040338 w 7467600"/>
              <a:gd name="connsiteY269" fmla="*/ 4771418 h 6858000"/>
              <a:gd name="connsiteX270" fmla="*/ 6024488 w 7467600"/>
              <a:gd name="connsiteY270" fmla="*/ 4809903 h 6858000"/>
              <a:gd name="connsiteX271" fmla="*/ 5599771 w 7467600"/>
              <a:gd name="connsiteY271" fmla="*/ 5509652 h 6858000"/>
              <a:gd name="connsiteX272" fmla="*/ 5548843 w 7467600"/>
              <a:gd name="connsiteY272" fmla="*/ 5563845 h 6858000"/>
              <a:gd name="connsiteX273" fmla="*/ 5940952 w 7467600"/>
              <a:gd name="connsiteY273" fmla="*/ 6250028 h 6858000"/>
              <a:gd name="connsiteX274" fmla="*/ 6043441 w 7467600"/>
              <a:gd name="connsiteY274" fmla="*/ 6665847 h 6858000"/>
              <a:gd name="connsiteX275" fmla="*/ 6093432 w 7467600"/>
              <a:gd name="connsiteY275" fmla="*/ 6858000 h 6858000"/>
              <a:gd name="connsiteX276" fmla="*/ 6034344 w 7467600"/>
              <a:gd name="connsiteY276" fmla="*/ 6858000 h 6858000"/>
              <a:gd name="connsiteX277" fmla="*/ 6026679 w 7467600"/>
              <a:gd name="connsiteY277" fmla="*/ 6836959 h 6858000"/>
              <a:gd name="connsiteX278" fmla="*/ 5800441 w 7467600"/>
              <a:gd name="connsiteY278" fmla="*/ 6335286 h 6858000"/>
              <a:gd name="connsiteX279" fmla="*/ 5526562 w 7467600"/>
              <a:gd name="connsiteY279" fmla="*/ 5705388 h 6858000"/>
              <a:gd name="connsiteX280" fmla="*/ 5519640 w 7467600"/>
              <a:gd name="connsiteY280" fmla="*/ 5683774 h 6858000"/>
              <a:gd name="connsiteX281" fmla="*/ 5844559 w 7467600"/>
              <a:gd name="connsiteY281" fmla="*/ 6553349 h 6858000"/>
              <a:gd name="connsiteX282" fmla="*/ 5975994 w 7467600"/>
              <a:gd name="connsiteY282" fmla="*/ 6858000 h 6858000"/>
              <a:gd name="connsiteX283" fmla="*/ 5898547 w 7467600"/>
              <a:gd name="connsiteY283" fmla="*/ 6858000 h 6858000"/>
              <a:gd name="connsiteX284" fmla="*/ 5682041 w 7467600"/>
              <a:gd name="connsiteY284" fmla="*/ 6355860 h 6858000"/>
              <a:gd name="connsiteX285" fmla="*/ 5461758 w 7467600"/>
              <a:gd name="connsiteY285" fmla="*/ 5820220 h 6858000"/>
              <a:gd name="connsiteX286" fmla="*/ 5237282 w 7467600"/>
              <a:gd name="connsiteY286" fmla="*/ 6579086 h 6858000"/>
              <a:gd name="connsiteX287" fmla="*/ 5115009 w 7467600"/>
              <a:gd name="connsiteY287" fmla="*/ 6858000 h 6858000"/>
              <a:gd name="connsiteX288" fmla="*/ 5028074 w 7467600"/>
              <a:gd name="connsiteY288" fmla="*/ 6858000 h 6858000"/>
              <a:gd name="connsiteX289" fmla="*/ 5079508 w 7467600"/>
              <a:gd name="connsiteY289" fmla="*/ 6749074 h 6858000"/>
              <a:gd name="connsiteX290" fmla="*/ 5371846 w 7467600"/>
              <a:gd name="connsiteY290" fmla="*/ 5924413 h 6858000"/>
              <a:gd name="connsiteX291" fmla="*/ 5270512 w 7467600"/>
              <a:gd name="connsiteY291" fmla="*/ 6138975 h 6858000"/>
              <a:gd name="connsiteX292" fmla="*/ 5062409 w 7467600"/>
              <a:gd name="connsiteY292" fmla="*/ 6653544 h 6858000"/>
              <a:gd name="connsiteX293" fmla="*/ 5036628 w 7467600"/>
              <a:gd name="connsiteY293" fmla="*/ 6754247 h 6858000"/>
              <a:gd name="connsiteX294" fmla="*/ 5009112 w 7467600"/>
              <a:gd name="connsiteY294" fmla="*/ 6858000 h 6858000"/>
              <a:gd name="connsiteX295" fmla="*/ 4976679 w 7467600"/>
              <a:gd name="connsiteY295" fmla="*/ 6858000 h 6858000"/>
              <a:gd name="connsiteX296" fmla="*/ 5006537 w 7467600"/>
              <a:gd name="connsiteY296" fmla="*/ 6747068 h 6858000"/>
              <a:gd name="connsiteX297" fmla="*/ 5032723 w 7467600"/>
              <a:gd name="connsiteY297" fmla="*/ 6644957 h 6858000"/>
              <a:gd name="connsiteX298" fmla="*/ 5242949 w 7467600"/>
              <a:gd name="connsiteY298" fmla="*/ 6125175 h 6858000"/>
              <a:gd name="connsiteX299" fmla="*/ 5286321 w 7467600"/>
              <a:gd name="connsiteY299" fmla="*/ 6033555 h 6858000"/>
              <a:gd name="connsiteX300" fmla="*/ 5008210 w 7467600"/>
              <a:gd name="connsiteY300" fmla="*/ 6649194 h 6858000"/>
              <a:gd name="connsiteX301" fmla="*/ 4986321 w 7467600"/>
              <a:gd name="connsiteY301" fmla="*/ 6765687 h 6858000"/>
              <a:gd name="connsiteX302" fmla="*/ 4973474 w 7467600"/>
              <a:gd name="connsiteY302" fmla="*/ 6858000 h 6858000"/>
              <a:gd name="connsiteX303" fmla="*/ 4907178 w 7467600"/>
              <a:gd name="connsiteY303" fmla="*/ 6858000 h 6858000"/>
              <a:gd name="connsiteX304" fmla="*/ 4910810 w 7467600"/>
              <a:gd name="connsiteY304" fmla="*/ 6829660 h 6858000"/>
              <a:gd name="connsiteX305" fmla="*/ 4987461 w 7467600"/>
              <a:gd name="connsiteY305" fmla="*/ 6432994 h 6858000"/>
              <a:gd name="connsiteX306" fmla="*/ 5179262 w 7467600"/>
              <a:gd name="connsiteY306" fmla="*/ 6035044 h 6858000"/>
              <a:gd name="connsiteX307" fmla="*/ 4689678 w 7467600"/>
              <a:gd name="connsiteY307" fmla="*/ 6440241 h 6858000"/>
              <a:gd name="connsiteX308" fmla="*/ 4477543 w 7467600"/>
              <a:gd name="connsiteY308" fmla="*/ 6674836 h 6858000"/>
              <a:gd name="connsiteX309" fmla="*/ 4329957 w 7467600"/>
              <a:gd name="connsiteY309" fmla="*/ 6858000 h 6858000"/>
              <a:gd name="connsiteX310" fmla="*/ 4218595 w 7467600"/>
              <a:gd name="connsiteY310" fmla="*/ 6858000 h 6858000"/>
              <a:gd name="connsiteX311" fmla="*/ 4368888 w 7467600"/>
              <a:gd name="connsiteY311" fmla="*/ 6668412 h 6858000"/>
              <a:gd name="connsiteX312" fmla="*/ 4563091 w 7467600"/>
              <a:gd name="connsiteY312" fmla="*/ 6442508 h 6858000"/>
              <a:gd name="connsiteX313" fmla="*/ 5387324 w 7467600"/>
              <a:gd name="connsiteY313" fmla="*/ 5705830 h 6858000"/>
              <a:gd name="connsiteX314" fmla="*/ 5073620 w 7467600"/>
              <a:gd name="connsiteY314" fmla="*/ 5955437 h 6858000"/>
              <a:gd name="connsiteX315" fmla="*/ 4689789 w 7467600"/>
              <a:gd name="connsiteY315" fmla="*/ 6268382 h 6858000"/>
              <a:gd name="connsiteX316" fmla="*/ 4418722 w 7467600"/>
              <a:gd name="connsiteY316" fmla="*/ 6570886 h 6858000"/>
              <a:gd name="connsiteX317" fmla="*/ 4214944 w 7467600"/>
              <a:gd name="connsiteY317" fmla="*/ 6858000 h 6858000"/>
              <a:gd name="connsiteX318" fmla="*/ 4177898 w 7467600"/>
              <a:gd name="connsiteY318" fmla="*/ 6858000 h 6858000"/>
              <a:gd name="connsiteX319" fmla="*/ 4391597 w 7467600"/>
              <a:gd name="connsiteY319" fmla="*/ 6556370 h 6858000"/>
              <a:gd name="connsiteX320" fmla="*/ 4668889 w 7467600"/>
              <a:gd name="connsiteY320" fmla="*/ 6246399 h 6858000"/>
              <a:gd name="connsiteX321" fmla="*/ 5055427 w 7467600"/>
              <a:gd name="connsiteY321" fmla="*/ 5931476 h 6858000"/>
              <a:gd name="connsiteX322" fmla="*/ 5371814 w 7467600"/>
              <a:gd name="connsiteY322" fmla="*/ 5678975 h 6858000"/>
              <a:gd name="connsiteX323" fmla="*/ 4987918 w 7467600"/>
              <a:gd name="connsiteY323" fmla="*/ 5838701 h 6858000"/>
              <a:gd name="connsiteX324" fmla="*/ 4317146 w 7467600"/>
              <a:gd name="connsiteY324" fmla="*/ 6587716 h 6858000"/>
              <a:gd name="connsiteX325" fmla="*/ 4171627 w 7467600"/>
              <a:gd name="connsiteY325" fmla="*/ 6858000 h 6858000"/>
              <a:gd name="connsiteX326" fmla="*/ 4081585 w 7467600"/>
              <a:gd name="connsiteY326" fmla="*/ 6858000 h 6858000"/>
              <a:gd name="connsiteX327" fmla="*/ 4238603 w 7467600"/>
              <a:gd name="connsiteY327" fmla="*/ 6559341 h 6858000"/>
              <a:gd name="connsiteX328" fmla="*/ 4778333 w 7467600"/>
              <a:gd name="connsiteY328" fmla="*/ 5873626 h 6858000"/>
              <a:gd name="connsiteX329" fmla="*/ 5414185 w 7467600"/>
              <a:gd name="connsiteY329" fmla="*/ 5573882 h 6858000"/>
              <a:gd name="connsiteX330" fmla="*/ 5959648 w 7467600"/>
              <a:gd name="connsiteY330" fmla="*/ 4760797 h 6858000"/>
              <a:gd name="connsiteX331" fmla="*/ 5355019 w 7467600"/>
              <a:gd name="connsiteY331" fmla="*/ 4734672 h 6858000"/>
              <a:gd name="connsiteX332" fmla="*/ 5083565 w 7467600"/>
              <a:gd name="connsiteY332" fmla="*/ 5179121 h 6858000"/>
              <a:gd name="connsiteX333" fmla="*/ 4713577 w 7467600"/>
              <a:gd name="connsiteY333" fmla="*/ 5616803 h 6858000"/>
              <a:gd name="connsiteX334" fmla="*/ 3989559 w 7467600"/>
              <a:gd name="connsiteY334" fmla="*/ 6145945 h 6858000"/>
              <a:gd name="connsiteX335" fmla="*/ 3939824 w 7467600"/>
              <a:gd name="connsiteY335" fmla="*/ 6066900 h 6858000"/>
              <a:gd name="connsiteX336" fmla="*/ 4584537 w 7467600"/>
              <a:gd name="connsiteY336" fmla="*/ 5324826 h 6858000"/>
              <a:gd name="connsiteX337" fmla="*/ 5037105 w 7467600"/>
              <a:gd name="connsiteY337" fmla="*/ 5088765 h 6858000"/>
              <a:gd name="connsiteX338" fmla="*/ 5039930 w 7467600"/>
              <a:gd name="connsiteY338" fmla="*/ 5089585 h 6858000"/>
              <a:gd name="connsiteX339" fmla="*/ 5263764 w 7467600"/>
              <a:gd name="connsiteY339" fmla="*/ 4735525 h 6858000"/>
              <a:gd name="connsiteX340" fmla="*/ 4086300 w 7467600"/>
              <a:gd name="connsiteY340" fmla="*/ 4884599 h 6858000"/>
              <a:gd name="connsiteX341" fmla="*/ 4085485 w 7467600"/>
              <a:gd name="connsiteY341" fmla="*/ 4899070 h 6858000"/>
              <a:gd name="connsiteX342" fmla="*/ 3871915 w 7467600"/>
              <a:gd name="connsiteY342" fmla="*/ 5253645 h 6858000"/>
              <a:gd name="connsiteX343" fmla="*/ 3799374 w 7467600"/>
              <a:gd name="connsiteY343" fmla="*/ 5466127 h 6858000"/>
              <a:gd name="connsiteX344" fmla="*/ 3498850 w 7467600"/>
              <a:gd name="connsiteY344" fmla="*/ 6661888 h 6858000"/>
              <a:gd name="connsiteX345" fmla="*/ 3399216 w 7467600"/>
              <a:gd name="connsiteY345" fmla="*/ 6858000 h 6858000"/>
              <a:gd name="connsiteX346" fmla="*/ 3303688 w 7467600"/>
              <a:gd name="connsiteY346" fmla="*/ 6858000 h 6858000"/>
              <a:gd name="connsiteX347" fmla="*/ 3391774 w 7467600"/>
              <a:gd name="connsiteY347" fmla="*/ 6697181 h 6858000"/>
              <a:gd name="connsiteX348" fmla="*/ 3735540 w 7467600"/>
              <a:gd name="connsiteY348" fmla="*/ 5546923 h 6858000"/>
              <a:gd name="connsiteX349" fmla="*/ 3729438 w 7467600"/>
              <a:gd name="connsiteY349" fmla="*/ 5569058 h 6858000"/>
              <a:gd name="connsiteX350" fmla="*/ 3707782 w 7467600"/>
              <a:gd name="connsiteY350" fmla="*/ 5644908 h 6858000"/>
              <a:gd name="connsiteX351" fmla="*/ 3583827 w 7467600"/>
              <a:gd name="connsiteY351" fmla="*/ 6039215 h 6858000"/>
              <a:gd name="connsiteX352" fmla="*/ 3547861 w 7467600"/>
              <a:gd name="connsiteY352" fmla="*/ 6129609 h 6858000"/>
              <a:gd name="connsiteX353" fmla="*/ 3490905 w 7467600"/>
              <a:gd name="connsiteY353" fmla="*/ 6277660 h 6858000"/>
              <a:gd name="connsiteX354" fmla="*/ 3455859 w 7467600"/>
              <a:gd name="connsiteY354" fmla="*/ 6391301 h 6858000"/>
              <a:gd name="connsiteX355" fmla="*/ 3429112 w 7467600"/>
              <a:gd name="connsiteY355" fmla="*/ 6479469 h 6858000"/>
              <a:gd name="connsiteX356" fmla="*/ 3304862 w 7467600"/>
              <a:gd name="connsiteY356" fmla="*/ 6796476 h 6858000"/>
              <a:gd name="connsiteX357" fmla="*/ 3276071 w 7467600"/>
              <a:gd name="connsiteY357" fmla="*/ 6858000 h 6858000"/>
              <a:gd name="connsiteX358" fmla="*/ 3240805 w 7467600"/>
              <a:gd name="connsiteY358" fmla="*/ 6858000 h 6858000"/>
              <a:gd name="connsiteX359" fmla="*/ 3275917 w 7467600"/>
              <a:gd name="connsiteY359" fmla="*/ 6783192 h 6858000"/>
              <a:gd name="connsiteX360" fmla="*/ 3399358 w 7467600"/>
              <a:gd name="connsiteY360" fmla="*/ 6469011 h 6858000"/>
              <a:gd name="connsiteX361" fmla="*/ 3425650 w 7467600"/>
              <a:gd name="connsiteY361" fmla="*/ 6381333 h 6858000"/>
              <a:gd name="connsiteX362" fmla="*/ 3460661 w 7467600"/>
              <a:gd name="connsiteY362" fmla="*/ 6266763 h 6858000"/>
              <a:gd name="connsiteX363" fmla="*/ 3518021 w 7467600"/>
              <a:gd name="connsiteY363" fmla="*/ 6117298 h 6858000"/>
              <a:gd name="connsiteX364" fmla="*/ 3554035 w 7467600"/>
              <a:gd name="connsiteY364" fmla="*/ 6027832 h 6858000"/>
              <a:gd name="connsiteX365" fmla="*/ 3677174 w 7467600"/>
              <a:gd name="connsiteY365" fmla="*/ 5636351 h 6858000"/>
              <a:gd name="connsiteX366" fmla="*/ 3698819 w 7467600"/>
              <a:gd name="connsiteY366" fmla="*/ 5560503 h 6858000"/>
              <a:gd name="connsiteX367" fmla="*/ 3702094 w 7467600"/>
              <a:gd name="connsiteY367" fmla="*/ 5549194 h 6858000"/>
              <a:gd name="connsiteX368" fmla="*/ 3398355 w 7467600"/>
              <a:gd name="connsiteY368" fmla="*/ 6094603 h 6858000"/>
              <a:gd name="connsiteX369" fmla="*/ 3193941 w 7467600"/>
              <a:gd name="connsiteY369" fmla="*/ 6798775 h 6858000"/>
              <a:gd name="connsiteX370" fmla="*/ 3184140 w 7467600"/>
              <a:gd name="connsiteY370" fmla="*/ 6858000 h 6858000"/>
              <a:gd name="connsiteX371" fmla="*/ 3099978 w 7467600"/>
              <a:gd name="connsiteY371" fmla="*/ 6858000 h 6858000"/>
              <a:gd name="connsiteX372" fmla="*/ 3101556 w 7467600"/>
              <a:gd name="connsiteY372" fmla="*/ 6843337 h 6858000"/>
              <a:gd name="connsiteX373" fmla="*/ 3370162 w 7467600"/>
              <a:gd name="connsiteY373" fmla="*/ 5785550 h 6858000"/>
              <a:gd name="connsiteX374" fmla="*/ 3746477 w 7467600"/>
              <a:gd name="connsiteY374" fmla="*/ 5377889 h 6858000"/>
              <a:gd name="connsiteX375" fmla="*/ 3863399 w 7467600"/>
              <a:gd name="connsiteY375" fmla="*/ 5087257 h 6858000"/>
              <a:gd name="connsiteX376" fmla="*/ 3968712 w 7467600"/>
              <a:gd name="connsiteY376" fmla="*/ 4913989 h 6858000"/>
              <a:gd name="connsiteX377" fmla="*/ 2792390 w 7467600"/>
              <a:gd name="connsiteY377" fmla="*/ 5382974 h 6858000"/>
              <a:gd name="connsiteX378" fmla="*/ 2714982 w 7467600"/>
              <a:gd name="connsiteY378" fmla="*/ 5427051 h 6858000"/>
              <a:gd name="connsiteX379" fmla="*/ 2813361 w 7467600"/>
              <a:gd name="connsiteY379" fmla="*/ 6023912 h 6858000"/>
              <a:gd name="connsiteX380" fmla="*/ 2688430 w 7467600"/>
              <a:gd name="connsiteY380" fmla="*/ 6801564 h 6858000"/>
              <a:gd name="connsiteX381" fmla="*/ 2629626 w 7467600"/>
              <a:gd name="connsiteY381" fmla="*/ 6763394 h 6858000"/>
              <a:gd name="connsiteX382" fmla="*/ 2565328 w 7467600"/>
              <a:gd name="connsiteY382" fmla="*/ 5516399 h 6858000"/>
              <a:gd name="connsiteX383" fmla="*/ 1922999 w 7467600"/>
              <a:gd name="connsiteY383" fmla="*/ 5980343 h 6858000"/>
              <a:gd name="connsiteX384" fmla="*/ 1950261 w 7467600"/>
              <a:gd name="connsiteY384" fmla="*/ 6405858 h 6858000"/>
              <a:gd name="connsiteX385" fmla="*/ 2365554 w 7467600"/>
              <a:gd name="connsiteY385" fmla="*/ 6759107 h 6858000"/>
              <a:gd name="connsiteX386" fmla="*/ 2424142 w 7467600"/>
              <a:gd name="connsiteY386" fmla="*/ 6858000 h 6858000"/>
              <a:gd name="connsiteX387" fmla="*/ 2395994 w 7467600"/>
              <a:gd name="connsiteY387" fmla="*/ 6858000 h 6858000"/>
              <a:gd name="connsiteX388" fmla="*/ 2392863 w 7467600"/>
              <a:gd name="connsiteY388" fmla="*/ 6852964 h 6858000"/>
              <a:gd name="connsiteX389" fmla="*/ 2017589 w 7467600"/>
              <a:gd name="connsiteY389" fmla="*/ 6493982 h 6858000"/>
              <a:gd name="connsiteX390" fmla="*/ 2147336 w 7467600"/>
              <a:gd name="connsiteY390" fmla="*/ 6594052 h 6858000"/>
              <a:gd name="connsiteX391" fmla="*/ 2207047 w 7467600"/>
              <a:gd name="connsiteY391" fmla="*/ 6654540 h 6858000"/>
              <a:gd name="connsiteX392" fmla="*/ 2299106 w 7467600"/>
              <a:gd name="connsiteY392" fmla="*/ 6778931 h 6858000"/>
              <a:gd name="connsiteX393" fmla="*/ 2314430 w 7467600"/>
              <a:gd name="connsiteY393" fmla="*/ 6801144 h 6858000"/>
              <a:gd name="connsiteX394" fmla="*/ 2352406 w 7467600"/>
              <a:gd name="connsiteY394" fmla="*/ 6858000 h 6858000"/>
              <a:gd name="connsiteX395" fmla="*/ 2314492 w 7467600"/>
              <a:gd name="connsiteY395" fmla="*/ 6858000 h 6858000"/>
              <a:gd name="connsiteX396" fmla="*/ 2288095 w 7467600"/>
              <a:gd name="connsiteY396" fmla="*/ 6818030 h 6858000"/>
              <a:gd name="connsiteX397" fmla="*/ 2272768 w 7467600"/>
              <a:gd name="connsiteY397" fmla="*/ 6795822 h 6858000"/>
              <a:gd name="connsiteX398" fmla="*/ 2182715 w 7467600"/>
              <a:gd name="connsiteY398" fmla="*/ 6675071 h 6858000"/>
              <a:gd name="connsiteX399" fmla="*/ 2032061 w 7467600"/>
              <a:gd name="connsiteY399" fmla="*/ 6541380 h 6858000"/>
              <a:gd name="connsiteX400" fmla="*/ 2257220 w 7467600"/>
              <a:gd name="connsiteY400" fmla="*/ 6826257 h 6858000"/>
              <a:gd name="connsiteX401" fmla="*/ 2281324 w 7467600"/>
              <a:gd name="connsiteY401" fmla="*/ 6858000 h 6858000"/>
              <a:gd name="connsiteX402" fmla="*/ 2242860 w 7467600"/>
              <a:gd name="connsiteY402" fmla="*/ 6858000 h 6858000"/>
              <a:gd name="connsiteX403" fmla="*/ 2232818 w 7467600"/>
              <a:gd name="connsiteY403" fmla="*/ 6844926 h 6858000"/>
              <a:gd name="connsiteX404" fmla="*/ 1990172 w 7467600"/>
              <a:gd name="connsiteY404" fmla="*/ 6542121 h 6858000"/>
              <a:gd name="connsiteX405" fmla="*/ 2124090 w 7467600"/>
              <a:gd name="connsiteY405" fmla="*/ 6761017 h 6858000"/>
              <a:gd name="connsiteX406" fmla="*/ 2200380 w 7467600"/>
              <a:gd name="connsiteY406" fmla="*/ 6858000 h 6858000"/>
              <a:gd name="connsiteX407" fmla="*/ 2147507 w 7467600"/>
              <a:gd name="connsiteY407" fmla="*/ 6858000 h 6858000"/>
              <a:gd name="connsiteX408" fmla="*/ 2070668 w 7467600"/>
              <a:gd name="connsiteY408" fmla="*/ 6761520 h 6858000"/>
              <a:gd name="connsiteX409" fmla="*/ 1975142 w 7467600"/>
              <a:gd name="connsiteY409" fmla="*/ 6585570 h 6858000"/>
              <a:gd name="connsiteX410" fmla="*/ 2050035 w 7467600"/>
              <a:gd name="connsiteY410" fmla="*/ 6813345 h 6858000"/>
              <a:gd name="connsiteX411" fmla="*/ 2063025 w 7467600"/>
              <a:gd name="connsiteY411" fmla="*/ 6858000 h 6858000"/>
              <a:gd name="connsiteX412" fmla="*/ 2021675 w 7467600"/>
              <a:gd name="connsiteY412" fmla="*/ 6858000 h 6858000"/>
              <a:gd name="connsiteX413" fmla="*/ 2019308 w 7467600"/>
              <a:gd name="connsiteY413" fmla="*/ 6847118 h 6858000"/>
              <a:gd name="connsiteX414" fmla="*/ 1938835 w 7467600"/>
              <a:gd name="connsiteY414" fmla="*/ 6551160 h 6858000"/>
              <a:gd name="connsiteX415" fmla="*/ 1953230 w 7467600"/>
              <a:gd name="connsiteY415" fmla="*/ 6759699 h 6858000"/>
              <a:gd name="connsiteX416" fmla="*/ 1956763 w 7467600"/>
              <a:gd name="connsiteY416" fmla="*/ 6778191 h 6858000"/>
              <a:gd name="connsiteX417" fmla="*/ 1967925 w 7467600"/>
              <a:gd name="connsiteY417" fmla="*/ 6858000 h 6858000"/>
              <a:gd name="connsiteX418" fmla="*/ 1936622 w 7467600"/>
              <a:gd name="connsiteY418" fmla="*/ 6858000 h 6858000"/>
              <a:gd name="connsiteX419" fmla="*/ 1926261 w 7467600"/>
              <a:gd name="connsiteY419" fmla="*/ 6784064 h 6858000"/>
              <a:gd name="connsiteX420" fmla="*/ 1922724 w 7467600"/>
              <a:gd name="connsiteY420" fmla="*/ 6765577 h 6858000"/>
              <a:gd name="connsiteX421" fmla="*/ 1904650 w 7467600"/>
              <a:gd name="connsiteY421" fmla="*/ 6639616 h 6858000"/>
              <a:gd name="connsiteX422" fmla="*/ 1885273 w 7467600"/>
              <a:gd name="connsiteY422" fmla="*/ 6858000 h 6858000"/>
              <a:gd name="connsiteX423" fmla="*/ 1854363 w 7467600"/>
              <a:gd name="connsiteY423" fmla="*/ 6858000 h 6858000"/>
              <a:gd name="connsiteX424" fmla="*/ 1880391 w 7467600"/>
              <a:gd name="connsiteY424" fmla="*/ 6603796 h 6858000"/>
              <a:gd name="connsiteX425" fmla="*/ 1818273 w 7467600"/>
              <a:gd name="connsiteY425" fmla="*/ 6715729 h 6858000"/>
              <a:gd name="connsiteX426" fmla="*/ 1794691 w 7467600"/>
              <a:gd name="connsiteY426" fmla="*/ 6843239 h 6858000"/>
              <a:gd name="connsiteX427" fmla="*/ 1794914 w 7467600"/>
              <a:gd name="connsiteY427" fmla="*/ 6858000 h 6858000"/>
              <a:gd name="connsiteX428" fmla="*/ 1746128 w 7467600"/>
              <a:gd name="connsiteY428" fmla="*/ 6858000 h 6858000"/>
              <a:gd name="connsiteX429" fmla="*/ 1753934 w 7467600"/>
              <a:gd name="connsiteY429" fmla="*/ 6724796 h 6858000"/>
              <a:gd name="connsiteX430" fmla="*/ 1792053 w 7467600"/>
              <a:gd name="connsiteY430" fmla="*/ 6572396 h 6858000"/>
              <a:gd name="connsiteX431" fmla="*/ 1862248 w 7467600"/>
              <a:gd name="connsiteY431" fmla="*/ 6266397 h 6858000"/>
              <a:gd name="connsiteX432" fmla="*/ 1862250 w 7467600"/>
              <a:gd name="connsiteY432" fmla="*/ 6033531 h 6858000"/>
              <a:gd name="connsiteX433" fmla="*/ 1211999 w 7467600"/>
              <a:gd name="connsiteY433" fmla="*/ 6683610 h 6858000"/>
              <a:gd name="connsiteX434" fmla="*/ 1213266 w 7467600"/>
              <a:gd name="connsiteY434" fmla="*/ 6691947 h 6858000"/>
              <a:gd name="connsiteX435" fmla="*/ 1203370 w 7467600"/>
              <a:gd name="connsiteY435" fmla="*/ 6850676 h 6858000"/>
              <a:gd name="connsiteX436" fmla="*/ 1203671 w 7467600"/>
              <a:gd name="connsiteY436" fmla="*/ 6858000 h 6858000"/>
              <a:gd name="connsiteX437" fmla="*/ 1143180 w 7467600"/>
              <a:gd name="connsiteY437" fmla="*/ 6858000 h 6858000"/>
              <a:gd name="connsiteX438" fmla="*/ 1142176 w 7467600"/>
              <a:gd name="connsiteY438" fmla="*/ 6766045 h 6858000"/>
              <a:gd name="connsiteX439" fmla="*/ 1067484 w 7467600"/>
              <a:gd name="connsiteY439" fmla="*/ 6858000 h 6858000"/>
              <a:gd name="connsiteX440" fmla="*/ 953928 w 7467600"/>
              <a:gd name="connsiteY440" fmla="*/ 6858000 h 6858000"/>
              <a:gd name="connsiteX441" fmla="*/ 959715 w 7467600"/>
              <a:gd name="connsiteY441" fmla="*/ 6850185 h 6858000"/>
              <a:gd name="connsiteX442" fmla="*/ 1483788 w 7467600"/>
              <a:gd name="connsiteY442" fmla="*/ 6259174 h 6858000"/>
              <a:gd name="connsiteX443" fmla="*/ 1100671 w 7467600"/>
              <a:gd name="connsiteY443" fmla="*/ 6252137 h 6858000"/>
              <a:gd name="connsiteX444" fmla="*/ 1090144 w 7467600"/>
              <a:gd name="connsiteY444" fmla="*/ 6256748 h 6858000"/>
              <a:gd name="connsiteX445" fmla="*/ 1095872 w 7467600"/>
              <a:gd name="connsiteY445" fmla="*/ 6271892 h 6858000"/>
              <a:gd name="connsiteX446" fmla="*/ 262785 w 7467600"/>
              <a:gd name="connsiteY446" fmla="*/ 6845450 h 6858000"/>
              <a:gd name="connsiteX447" fmla="*/ 209968 w 7467600"/>
              <a:gd name="connsiteY447" fmla="*/ 6770713 h 6858000"/>
              <a:gd name="connsiteX448" fmla="*/ 873460 w 7467600"/>
              <a:gd name="connsiteY448" fmla="*/ 6253768 h 6858000"/>
              <a:gd name="connsiteX449" fmla="*/ 192686 w 7467600"/>
              <a:gd name="connsiteY449" fmla="*/ 5849257 h 6858000"/>
              <a:gd name="connsiteX450" fmla="*/ 4696 w 7467600"/>
              <a:gd name="connsiteY450" fmla="*/ 5697668 h 6858000"/>
              <a:gd name="connsiteX451" fmla="*/ 0 w 7467600"/>
              <a:gd name="connsiteY451" fmla="*/ 5689984 h 6858000"/>
              <a:gd name="connsiteX452" fmla="*/ 0 w 7467600"/>
              <a:gd name="connsiteY452" fmla="*/ 5513472 h 6858000"/>
              <a:gd name="connsiteX453" fmla="*/ 174101 w 7467600"/>
              <a:gd name="connsiteY453" fmla="*/ 5620277 h 6858000"/>
              <a:gd name="connsiteX454" fmla="*/ 891800 w 7467600"/>
              <a:gd name="connsiteY454" fmla="*/ 6036935 h 6858000"/>
              <a:gd name="connsiteX455" fmla="*/ 1072219 w 7467600"/>
              <a:gd name="connsiteY455" fmla="*/ 6169443 h 6858000"/>
              <a:gd name="connsiteX456" fmla="*/ 1074117 w 7467600"/>
              <a:gd name="connsiteY456" fmla="*/ 6170301 h 6858000"/>
              <a:gd name="connsiteX457" fmla="*/ 1083114 w 7467600"/>
              <a:gd name="connsiteY457" fmla="*/ 6174131 h 6858000"/>
              <a:gd name="connsiteX458" fmla="*/ 1543010 w 7467600"/>
              <a:gd name="connsiteY458" fmla="*/ 6191140 h 6858000"/>
              <a:gd name="connsiteX459" fmla="*/ 1551080 w 7467600"/>
              <a:gd name="connsiteY459" fmla="*/ 6195006 h 6858000"/>
              <a:gd name="connsiteX460" fmla="*/ 2345443 w 7467600"/>
              <a:gd name="connsiteY460" fmla="*/ 5549882 h 6858000"/>
              <a:gd name="connsiteX461" fmla="*/ 1721499 w 7467600"/>
              <a:gd name="connsiteY461" fmla="*/ 5599969 h 6858000"/>
              <a:gd name="connsiteX462" fmla="*/ 767716 w 7467600"/>
              <a:gd name="connsiteY462" fmla="*/ 5472768 h 6858000"/>
              <a:gd name="connsiteX463" fmla="*/ 722147 w 7467600"/>
              <a:gd name="connsiteY463" fmla="*/ 5393091 h 6858000"/>
              <a:gd name="connsiteX464" fmla="*/ 1485552 w 7467600"/>
              <a:gd name="connsiteY464" fmla="*/ 5313202 h 6858000"/>
              <a:gd name="connsiteX465" fmla="*/ 2143004 w 7467600"/>
              <a:gd name="connsiteY465" fmla="*/ 5402420 h 6858000"/>
              <a:gd name="connsiteX466" fmla="*/ 1933391 w 7467600"/>
              <a:gd name="connsiteY466" fmla="*/ 5156971 h 6858000"/>
              <a:gd name="connsiteX467" fmla="*/ 1827118 w 7467600"/>
              <a:gd name="connsiteY467" fmla="*/ 4968410 h 6858000"/>
              <a:gd name="connsiteX468" fmla="*/ 1837349 w 7467600"/>
              <a:gd name="connsiteY468" fmla="*/ 4956357 h 6858000"/>
              <a:gd name="connsiteX469" fmla="*/ 2162835 w 7467600"/>
              <a:gd name="connsiteY469" fmla="*/ 5187853 h 6858000"/>
              <a:gd name="connsiteX470" fmla="*/ 2257167 w 7467600"/>
              <a:gd name="connsiteY470" fmla="*/ 5462123 h 6858000"/>
              <a:gd name="connsiteX471" fmla="*/ 2261598 w 7467600"/>
              <a:gd name="connsiteY471" fmla="*/ 5467998 h 6858000"/>
              <a:gd name="connsiteX472" fmla="*/ 2437177 w 7467600"/>
              <a:gd name="connsiteY472" fmla="*/ 5479608 h 6858000"/>
              <a:gd name="connsiteX473" fmla="*/ 2445247 w 7467600"/>
              <a:gd name="connsiteY473" fmla="*/ 5483476 h 6858000"/>
              <a:gd name="connsiteX474" fmla="*/ 2743626 w 7467600"/>
              <a:gd name="connsiteY474" fmla="*/ 5304819 h 6858000"/>
              <a:gd name="connsiteX475" fmla="*/ 3048102 w 7467600"/>
              <a:gd name="connsiteY475" fmla="*/ 5150595 h 6858000"/>
              <a:gd name="connsiteX476" fmla="*/ 1799414 w 7467600"/>
              <a:gd name="connsiteY476" fmla="*/ 4694732 h 6858000"/>
              <a:gd name="connsiteX477" fmla="*/ 1771735 w 7467600"/>
              <a:gd name="connsiteY477" fmla="*/ 4619929 h 6858000"/>
              <a:gd name="connsiteX478" fmla="*/ 3104273 w 7467600"/>
              <a:gd name="connsiteY478" fmla="*/ 5076159 h 6858000"/>
              <a:gd name="connsiteX479" fmla="*/ 3113245 w 7467600"/>
              <a:gd name="connsiteY479" fmla="*/ 5090705 h 6858000"/>
              <a:gd name="connsiteX480" fmla="*/ 3126294 w 7467600"/>
              <a:gd name="connsiteY480" fmla="*/ 5114400 h 6858000"/>
              <a:gd name="connsiteX481" fmla="*/ 3937433 w 7467600"/>
              <a:gd name="connsiteY481" fmla="*/ 4830473 h 6858000"/>
              <a:gd name="connsiteX482" fmla="*/ 3590475 w 7467600"/>
              <a:gd name="connsiteY482" fmla="*/ 4597974 h 6858000"/>
              <a:gd name="connsiteX483" fmla="*/ 3100264 w 7467600"/>
              <a:gd name="connsiteY483" fmla="*/ 4579845 h 6858000"/>
              <a:gd name="connsiteX484" fmla="*/ 2183576 w 7467600"/>
              <a:gd name="connsiteY484" fmla="*/ 4227150 h 6858000"/>
              <a:gd name="connsiteX485" fmla="*/ 2151029 w 7467600"/>
              <a:gd name="connsiteY485" fmla="*/ 4146947 h 6858000"/>
              <a:gd name="connsiteX486" fmla="*/ 3563434 w 7467600"/>
              <a:gd name="connsiteY486" fmla="*/ 4469115 h 6858000"/>
              <a:gd name="connsiteX487" fmla="*/ 3177952 w 7467600"/>
              <a:gd name="connsiteY487" fmla="*/ 3657386 h 6858000"/>
              <a:gd name="connsiteX488" fmla="*/ 3189263 w 7467600"/>
              <a:gd name="connsiteY488" fmla="*/ 3625726 h 6858000"/>
              <a:gd name="connsiteX489" fmla="*/ 3560912 w 7467600"/>
              <a:gd name="connsiteY489" fmla="*/ 4079863 h 6858000"/>
              <a:gd name="connsiteX490" fmla="*/ 3626636 w 7467600"/>
              <a:gd name="connsiteY490" fmla="*/ 4512230 h 6858000"/>
              <a:gd name="connsiteX491" fmla="*/ 3653088 w 7467600"/>
              <a:gd name="connsiteY491" fmla="*/ 4521417 h 6858000"/>
              <a:gd name="connsiteX492" fmla="*/ 3988128 w 7467600"/>
              <a:gd name="connsiteY492" fmla="*/ 4817267 h 6858000"/>
              <a:gd name="connsiteX493" fmla="*/ 4830582 w 7467600"/>
              <a:gd name="connsiteY493" fmla="*/ 4676000 h 6858000"/>
              <a:gd name="connsiteX494" fmla="*/ 4830100 w 7467600"/>
              <a:gd name="connsiteY494" fmla="*/ 4675554 h 6858000"/>
              <a:gd name="connsiteX495" fmla="*/ 4036318 w 7467600"/>
              <a:gd name="connsiteY495" fmla="*/ 4147013 h 6858000"/>
              <a:gd name="connsiteX496" fmla="*/ 3432098 w 7467600"/>
              <a:gd name="connsiteY496" fmla="*/ 3537312 h 6858000"/>
              <a:gd name="connsiteX497" fmla="*/ 3446761 w 7467600"/>
              <a:gd name="connsiteY497" fmla="*/ 3461278 h 6858000"/>
              <a:gd name="connsiteX498" fmla="*/ 4419733 w 7467600"/>
              <a:gd name="connsiteY498" fmla="*/ 3963555 h 6858000"/>
              <a:gd name="connsiteX499" fmla="*/ 4781371 w 7467600"/>
              <a:gd name="connsiteY499" fmla="*/ 4458604 h 6858000"/>
              <a:gd name="connsiteX500" fmla="*/ 4780440 w 7467600"/>
              <a:gd name="connsiteY500" fmla="*/ 4470290 h 6858000"/>
              <a:gd name="connsiteX501" fmla="*/ 4898954 w 7467600"/>
              <a:gd name="connsiteY501" fmla="*/ 4662092 h 6858000"/>
              <a:gd name="connsiteX502" fmla="*/ 4900699 w 7467600"/>
              <a:gd name="connsiteY502" fmla="*/ 4670867 h 6858000"/>
              <a:gd name="connsiteX503" fmla="*/ 5714511 w 7467600"/>
              <a:gd name="connsiteY503" fmla="*/ 4663483 h 6858000"/>
              <a:gd name="connsiteX504" fmla="*/ 5464793 w 7467600"/>
              <a:gd name="connsiteY504" fmla="*/ 4393556 h 6858000"/>
              <a:gd name="connsiteX505" fmla="*/ 5461897 w 7467600"/>
              <a:gd name="connsiteY505" fmla="*/ 4390879 h 6858000"/>
              <a:gd name="connsiteX506" fmla="*/ 4294126 w 7467600"/>
              <a:gd name="connsiteY506" fmla="*/ 3303048 h 6858000"/>
              <a:gd name="connsiteX507" fmla="*/ 4305321 w 7467600"/>
              <a:gd name="connsiteY507" fmla="*/ 3256953 h 6858000"/>
              <a:gd name="connsiteX508" fmla="*/ 4949299 w 7467600"/>
              <a:gd name="connsiteY508" fmla="*/ 3766336 h 6858000"/>
              <a:gd name="connsiteX509" fmla="*/ 5291452 w 7467600"/>
              <a:gd name="connsiteY509" fmla="*/ 4076801 h 6858000"/>
              <a:gd name="connsiteX510" fmla="*/ 5434998 w 7467600"/>
              <a:gd name="connsiteY510" fmla="*/ 4254100 h 6858000"/>
              <a:gd name="connsiteX511" fmla="*/ 5351015 w 7467600"/>
              <a:gd name="connsiteY511" fmla="*/ 3760989 h 6858000"/>
              <a:gd name="connsiteX512" fmla="*/ 5413780 w 7467600"/>
              <a:gd name="connsiteY512" fmla="*/ 2966265 h 6858000"/>
              <a:gd name="connsiteX513" fmla="*/ 5425627 w 7467600"/>
              <a:gd name="connsiteY513" fmla="*/ 2954192 h 6858000"/>
              <a:gd name="connsiteX514" fmla="*/ 6604735 w 7467600"/>
              <a:gd name="connsiteY514" fmla="*/ 2041381 h 6858000"/>
              <a:gd name="connsiteX515" fmla="*/ 7204487 w 7467600"/>
              <a:gd name="connsiteY515" fmla="*/ 2742112 h 6858000"/>
              <a:gd name="connsiteX516" fmla="*/ 7131592 w 7467600"/>
              <a:gd name="connsiteY516" fmla="*/ 2672096 h 6858000"/>
              <a:gd name="connsiteX517" fmla="*/ 6996344 w 7467600"/>
              <a:gd name="connsiteY517" fmla="*/ 2518310 h 6858000"/>
              <a:gd name="connsiteX518" fmla="*/ 6735495 w 7467600"/>
              <a:gd name="connsiteY518" fmla="*/ 2196890 h 6858000"/>
              <a:gd name="connsiteX519" fmla="*/ 6721901 w 7467600"/>
              <a:gd name="connsiteY519" fmla="*/ 2179274 h 6858000"/>
              <a:gd name="connsiteX520" fmla="*/ 6604735 w 7467600"/>
              <a:gd name="connsiteY520" fmla="*/ 2041381 h 6858000"/>
              <a:gd name="connsiteX521" fmla="*/ 6591670 w 7467600"/>
              <a:gd name="connsiteY521" fmla="*/ 1988277 h 6858000"/>
              <a:gd name="connsiteX522" fmla="*/ 6747349 w 7467600"/>
              <a:gd name="connsiteY522" fmla="*/ 2160069 h 6858000"/>
              <a:gd name="connsiteX523" fmla="*/ 6760943 w 7467600"/>
              <a:gd name="connsiteY523" fmla="*/ 2177686 h 6858000"/>
              <a:gd name="connsiteX524" fmla="*/ 7021065 w 7467600"/>
              <a:gd name="connsiteY524" fmla="*/ 2498102 h 6858000"/>
              <a:gd name="connsiteX525" fmla="*/ 7155223 w 7467600"/>
              <a:gd name="connsiteY525" fmla="*/ 2650386 h 6858000"/>
              <a:gd name="connsiteX526" fmla="*/ 7203167 w 7467600"/>
              <a:gd name="connsiteY526" fmla="*/ 2697288 h 6858000"/>
              <a:gd name="connsiteX527" fmla="*/ 6937703 w 7467600"/>
              <a:gd name="connsiteY527" fmla="*/ 2321981 h 6858000"/>
              <a:gd name="connsiteX528" fmla="*/ 6591670 w 7467600"/>
              <a:gd name="connsiteY528" fmla="*/ 1988277 h 6858000"/>
              <a:gd name="connsiteX529" fmla="*/ 5798671 w 7467600"/>
              <a:gd name="connsiteY529" fmla="*/ 1981601 h 6858000"/>
              <a:gd name="connsiteX530" fmla="*/ 5754709 w 7467600"/>
              <a:gd name="connsiteY530" fmla="*/ 2071454 h 6858000"/>
              <a:gd name="connsiteX531" fmla="*/ 5763044 w 7467600"/>
              <a:gd name="connsiteY531" fmla="*/ 2842206 h 6858000"/>
              <a:gd name="connsiteX532" fmla="*/ 5764974 w 7467600"/>
              <a:gd name="connsiteY532" fmla="*/ 2799609 h 6858000"/>
              <a:gd name="connsiteX533" fmla="*/ 5767665 w 7467600"/>
              <a:gd name="connsiteY533" fmla="*/ 2666409 h 6858000"/>
              <a:gd name="connsiteX534" fmla="*/ 5763055 w 7467600"/>
              <a:gd name="connsiteY534" fmla="*/ 2579705 h 6858000"/>
              <a:gd name="connsiteX535" fmla="*/ 5758079 w 7467600"/>
              <a:gd name="connsiteY535" fmla="*/ 2492508 h 6858000"/>
              <a:gd name="connsiteX536" fmla="*/ 5779325 w 7467600"/>
              <a:gd name="connsiteY536" fmla="*/ 2197069 h 6858000"/>
              <a:gd name="connsiteX537" fmla="*/ 5798671 w 7467600"/>
              <a:gd name="connsiteY537" fmla="*/ 1981601 h 6858000"/>
              <a:gd name="connsiteX538" fmla="*/ 5829202 w 7467600"/>
              <a:gd name="connsiteY538" fmla="*/ 1971679 h 6858000"/>
              <a:gd name="connsiteX539" fmla="*/ 5809558 w 7467600"/>
              <a:gd name="connsiteY539" fmla="*/ 2198043 h 6858000"/>
              <a:gd name="connsiteX540" fmla="*/ 5788653 w 7467600"/>
              <a:gd name="connsiteY540" fmla="*/ 2489430 h 6858000"/>
              <a:gd name="connsiteX541" fmla="*/ 5793439 w 7467600"/>
              <a:gd name="connsiteY541" fmla="*/ 2575235 h 6858000"/>
              <a:gd name="connsiteX542" fmla="*/ 5796837 w 7467600"/>
              <a:gd name="connsiteY542" fmla="*/ 2637633 h 6858000"/>
              <a:gd name="connsiteX543" fmla="*/ 5818614 w 7467600"/>
              <a:gd name="connsiteY543" fmla="*/ 2473055 h 6858000"/>
              <a:gd name="connsiteX544" fmla="*/ 5829202 w 7467600"/>
              <a:gd name="connsiteY544" fmla="*/ 1971679 h 6858000"/>
              <a:gd name="connsiteX545" fmla="*/ 5911389 w 7467600"/>
              <a:gd name="connsiteY545" fmla="*/ 1898371 h 6858000"/>
              <a:gd name="connsiteX546" fmla="*/ 6237627 w 7467600"/>
              <a:gd name="connsiteY546" fmla="*/ 2231921 h 6858000"/>
              <a:gd name="connsiteX547" fmla="*/ 5911389 w 7467600"/>
              <a:gd name="connsiteY547" fmla="*/ 1898371 h 6858000"/>
              <a:gd name="connsiteX548" fmla="*/ 6944437 w 7467600"/>
              <a:gd name="connsiteY548" fmla="*/ 1575402 h 6858000"/>
              <a:gd name="connsiteX549" fmla="*/ 6304730 w 7467600"/>
              <a:gd name="connsiteY549" fmla="*/ 1766654 h 6858000"/>
              <a:gd name="connsiteX550" fmla="*/ 6944437 w 7467600"/>
              <a:gd name="connsiteY550" fmla="*/ 1575402 h 6858000"/>
              <a:gd name="connsiteX551" fmla="*/ 7019523 w 7467600"/>
              <a:gd name="connsiteY551" fmla="*/ 1519450 h 6858000"/>
              <a:gd name="connsiteX552" fmla="*/ 6298091 w 7467600"/>
              <a:gd name="connsiteY552" fmla="*/ 1737122 h 6858000"/>
              <a:gd name="connsiteX553" fmla="*/ 7019523 w 7467600"/>
              <a:gd name="connsiteY553" fmla="*/ 1519450 h 6858000"/>
              <a:gd name="connsiteX554" fmla="*/ 2399523 w 7467600"/>
              <a:gd name="connsiteY554" fmla="*/ 1428234 h 6858000"/>
              <a:gd name="connsiteX555" fmla="*/ 2224982 w 7467600"/>
              <a:gd name="connsiteY555" fmla="*/ 1826201 h 6858000"/>
              <a:gd name="connsiteX556" fmla="*/ 2096099 w 7467600"/>
              <a:gd name="connsiteY556" fmla="*/ 2345900 h 6858000"/>
              <a:gd name="connsiteX557" fmla="*/ 2283317 w 7467600"/>
              <a:gd name="connsiteY557" fmla="*/ 1796925 h 6858000"/>
              <a:gd name="connsiteX558" fmla="*/ 2399523 w 7467600"/>
              <a:gd name="connsiteY558" fmla="*/ 1428234 h 6858000"/>
              <a:gd name="connsiteX559" fmla="*/ 2448558 w 7467600"/>
              <a:gd name="connsiteY559" fmla="*/ 1373435 h 6858000"/>
              <a:gd name="connsiteX560" fmla="*/ 2312521 w 7467600"/>
              <a:gd name="connsiteY560" fmla="*/ 1806140 h 6858000"/>
              <a:gd name="connsiteX561" fmla="*/ 2127533 w 7467600"/>
              <a:gd name="connsiteY561" fmla="*/ 2348380 h 6858000"/>
              <a:gd name="connsiteX562" fmla="*/ 2358080 w 7467600"/>
              <a:gd name="connsiteY562" fmla="*/ 1866134 h 6858000"/>
              <a:gd name="connsiteX563" fmla="*/ 2407436 w 7467600"/>
              <a:gd name="connsiteY563" fmla="*/ 1651070 h 6858000"/>
              <a:gd name="connsiteX564" fmla="*/ 2448558 w 7467600"/>
              <a:gd name="connsiteY564" fmla="*/ 1373435 h 6858000"/>
              <a:gd name="connsiteX565" fmla="*/ 278707 w 7467600"/>
              <a:gd name="connsiteY565" fmla="*/ 1352270 h 6858000"/>
              <a:gd name="connsiteX566" fmla="*/ 321570 w 7467600"/>
              <a:gd name="connsiteY566" fmla="*/ 1861610 h 6858000"/>
              <a:gd name="connsiteX567" fmla="*/ 294281 w 7467600"/>
              <a:gd name="connsiteY567" fmla="*/ 1440658 h 6858000"/>
              <a:gd name="connsiteX568" fmla="*/ 278707 w 7467600"/>
              <a:gd name="connsiteY568" fmla="*/ 1352270 h 6858000"/>
              <a:gd name="connsiteX569" fmla="*/ 1423821 w 7467600"/>
              <a:gd name="connsiteY569" fmla="*/ 1351958 h 6858000"/>
              <a:gd name="connsiteX570" fmla="*/ 1638521 w 7467600"/>
              <a:gd name="connsiteY570" fmla="*/ 1908470 h 6858000"/>
              <a:gd name="connsiteX571" fmla="*/ 1754199 w 7467600"/>
              <a:gd name="connsiteY571" fmla="*/ 2149284 h 6858000"/>
              <a:gd name="connsiteX572" fmla="*/ 1908359 w 7467600"/>
              <a:gd name="connsiteY572" fmla="*/ 2364988 h 6858000"/>
              <a:gd name="connsiteX573" fmla="*/ 1647661 w 7467600"/>
              <a:gd name="connsiteY573" fmla="*/ 1825945 h 6858000"/>
              <a:gd name="connsiteX574" fmla="*/ 1423821 w 7467600"/>
              <a:gd name="connsiteY574" fmla="*/ 1351958 h 6858000"/>
              <a:gd name="connsiteX575" fmla="*/ 1431890 w 7467600"/>
              <a:gd name="connsiteY575" fmla="*/ 1306475 h 6858000"/>
              <a:gd name="connsiteX576" fmla="*/ 1507597 w 7467600"/>
              <a:gd name="connsiteY576" fmla="*/ 1446132 h 6858000"/>
              <a:gd name="connsiteX577" fmla="*/ 1674586 w 7467600"/>
              <a:gd name="connsiteY577" fmla="*/ 1813832 h 6858000"/>
              <a:gd name="connsiteX578" fmla="*/ 1815950 w 7467600"/>
              <a:gd name="connsiteY578" fmla="*/ 2128564 h 6858000"/>
              <a:gd name="connsiteX579" fmla="*/ 1984242 w 7467600"/>
              <a:gd name="connsiteY579" fmla="*/ 2430829 h 6858000"/>
              <a:gd name="connsiteX580" fmla="*/ 2014023 w 7467600"/>
              <a:gd name="connsiteY580" fmla="*/ 2450995 h 6858000"/>
              <a:gd name="connsiteX581" fmla="*/ 1747337 w 7467600"/>
              <a:gd name="connsiteY581" fmla="*/ 1855264 h 6858000"/>
              <a:gd name="connsiteX582" fmla="*/ 1533749 w 7467600"/>
              <a:gd name="connsiteY582" fmla="*/ 1478656 h 6858000"/>
              <a:gd name="connsiteX583" fmla="*/ 1431890 w 7467600"/>
              <a:gd name="connsiteY583" fmla="*/ 1306475 h 6858000"/>
              <a:gd name="connsiteX584" fmla="*/ 5052692 w 7467600"/>
              <a:gd name="connsiteY584" fmla="*/ 1292994 h 6858000"/>
              <a:gd name="connsiteX585" fmla="*/ 5200661 w 7467600"/>
              <a:gd name="connsiteY585" fmla="*/ 1635186 h 6858000"/>
              <a:gd name="connsiteX586" fmla="*/ 5297138 w 7467600"/>
              <a:gd name="connsiteY586" fmla="*/ 1906351 h 6858000"/>
              <a:gd name="connsiteX587" fmla="*/ 5052692 w 7467600"/>
              <a:gd name="connsiteY587" fmla="*/ 1292994 h 6858000"/>
              <a:gd name="connsiteX588" fmla="*/ 5009948 w 7467600"/>
              <a:gd name="connsiteY588" fmla="*/ 1273619 h 6858000"/>
              <a:gd name="connsiteX589" fmla="*/ 5121777 w 7467600"/>
              <a:gd name="connsiteY589" fmla="*/ 1654213 h 6858000"/>
              <a:gd name="connsiteX590" fmla="*/ 5293545 w 7467600"/>
              <a:gd name="connsiteY590" fmla="*/ 2072247 h 6858000"/>
              <a:gd name="connsiteX591" fmla="*/ 5294042 w 7467600"/>
              <a:gd name="connsiteY591" fmla="*/ 2065019 h 6858000"/>
              <a:gd name="connsiteX592" fmla="*/ 5171936 w 7467600"/>
              <a:gd name="connsiteY592" fmla="*/ 1647613 h 6858000"/>
              <a:gd name="connsiteX593" fmla="*/ 5009948 w 7467600"/>
              <a:gd name="connsiteY593" fmla="*/ 1273619 h 6858000"/>
              <a:gd name="connsiteX594" fmla="*/ 655236 w 7467600"/>
              <a:gd name="connsiteY594" fmla="*/ 1268632 h 6858000"/>
              <a:gd name="connsiteX595" fmla="*/ 839521 w 7467600"/>
              <a:gd name="connsiteY595" fmla="*/ 1685315 h 6858000"/>
              <a:gd name="connsiteX596" fmla="*/ 1109416 w 7467600"/>
              <a:gd name="connsiteY596" fmla="*/ 2061663 h 6858000"/>
              <a:gd name="connsiteX597" fmla="*/ 1298300 w 7467600"/>
              <a:gd name="connsiteY597" fmla="*/ 2247742 h 6858000"/>
              <a:gd name="connsiteX598" fmla="*/ 1125871 w 7467600"/>
              <a:gd name="connsiteY598" fmla="*/ 1989513 h 6858000"/>
              <a:gd name="connsiteX599" fmla="*/ 981574 w 7467600"/>
              <a:gd name="connsiteY599" fmla="*/ 1783157 h 6858000"/>
              <a:gd name="connsiteX600" fmla="*/ 922198 w 7467600"/>
              <a:gd name="connsiteY600" fmla="*/ 1677437 h 6858000"/>
              <a:gd name="connsiteX601" fmla="*/ 869293 w 7467600"/>
              <a:gd name="connsiteY601" fmla="*/ 1583214 h 6858000"/>
              <a:gd name="connsiteX602" fmla="*/ 751431 w 7467600"/>
              <a:gd name="connsiteY602" fmla="*/ 1405731 h 6858000"/>
              <a:gd name="connsiteX603" fmla="*/ 655236 w 7467600"/>
              <a:gd name="connsiteY603" fmla="*/ 1268632 h 6858000"/>
              <a:gd name="connsiteX604" fmla="*/ 6516292 w 7467600"/>
              <a:gd name="connsiteY604" fmla="*/ 1263064 h 6858000"/>
              <a:gd name="connsiteX605" fmla="*/ 5736320 w 7467600"/>
              <a:gd name="connsiteY605" fmla="*/ 1501803 h 6858000"/>
              <a:gd name="connsiteX606" fmla="*/ 6516292 w 7467600"/>
              <a:gd name="connsiteY606" fmla="*/ 1263064 h 6858000"/>
              <a:gd name="connsiteX607" fmla="*/ 291466 w 7467600"/>
              <a:gd name="connsiteY607" fmla="*/ 1250369 h 6858000"/>
              <a:gd name="connsiteX608" fmla="*/ 323180 w 7467600"/>
              <a:gd name="connsiteY608" fmla="*/ 1435283 h 6858000"/>
              <a:gd name="connsiteX609" fmla="*/ 349381 w 7467600"/>
              <a:gd name="connsiteY609" fmla="*/ 1875041 h 6858000"/>
              <a:gd name="connsiteX610" fmla="*/ 374363 w 7467600"/>
              <a:gd name="connsiteY610" fmla="*/ 1506494 h 6858000"/>
              <a:gd name="connsiteX611" fmla="*/ 302168 w 7467600"/>
              <a:gd name="connsiteY611" fmla="*/ 1274495 h 6858000"/>
              <a:gd name="connsiteX612" fmla="*/ 291466 w 7467600"/>
              <a:gd name="connsiteY612" fmla="*/ 1250369 h 6858000"/>
              <a:gd name="connsiteX613" fmla="*/ 678222 w 7467600"/>
              <a:gd name="connsiteY613" fmla="*/ 1248670 h 6858000"/>
              <a:gd name="connsiteX614" fmla="*/ 775536 w 7467600"/>
              <a:gd name="connsiteY614" fmla="*/ 1388015 h 6858000"/>
              <a:gd name="connsiteX615" fmla="*/ 894529 w 7467600"/>
              <a:gd name="connsiteY615" fmla="*/ 1567739 h 6858000"/>
              <a:gd name="connsiteX616" fmla="*/ 948000 w 7467600"/>
              <a:gd name="connsiteY616" fmla="*/ 1663088 h 6858000"/>
              <a:gd name="connsiteX617" fmla="*/ 1006812 w 7467600"/>
              <a:gd name="connsiteY617" fmla="*/ 1767683 h 6858000"/>
              <a:gd name="connsiteX618" fmla="*/ 1149133 w 7467600"/>
              <a:gd name="connsiteY618" fmla="*/ 1971513 h 6858000"/>
              <a:gd name="connsiteX619" fmla="*/ 1333952 w 7467600"/>
              <a:gd name="connsiteY619" fmla="*/ 2251620 h 6858000"/>
              <a:gd name="connsiteX620" fmla="*/ 1337329 w 7467600"/>
              <a:gd name="connsiteY620" fmla="*/ 2258350 h 6858000"/>
              <a:gd name="connsiteX621" fmla="*/ 1014726 w 7467600"/>
              <a:gd name="connsiteY621" fmla="*/ 1615556 h 6858000"/>
              <a:gd name="connsiteX622" fmla="*/ 678222 w 7467600"/>
              <a:gd name="connsiteY622" fmla="*/ 1248670 h 6858000"/>
              <a:gd name="connsiteX623" fmla="*/ 6691602 w 7467600"/>
              <a:gd name="connsiteY623" fmla="*/ 1140573 h 6858000"/>
              <a:gd name="connsiteX624" fmla="*/ 6571100 w 7467600"/>
              <a:gd name="connsiteY624" fmla="*/ 1183662 h 6858000"/>
              <a:gd name="connsiteX625" fmla="*/ 6241687 w 7467600"/>
              <a:gd name="connsiteY625" fmla="*/ 1257600 h 6858000"/>
              <a:gd name="connsiteX626" fmla="*/ 5693009 w 7467600"/>
              <a:gd name="connsiteY626" fmla="*/ 1478256 h 6858000"/>
              <a:gd name="connsiteX627" fmla="*/ 6548420 w 7467600"/>
              <a:gd name="connsiteY627" fmla="*/ 1214599 h 6858000"/>
              <a:gd name="connsiteX628" fmla="*/ 6605473 w 7467600"/>
              <a:gd name="connsiteY628" fmla="*/ 1184686 h 6858000"/>
              <a:gd name="connsiteX629" fmla="*/ 6691602 w 7467600"/>
              <a:gd name="connsiteY629" fmla="*/ 1140573 h 6858000"/>
              <a:gd name="connsiteX630" fmla="*/ 4002475 w 7467600"/>
              <a:gd name="connsiteY630" fmla="*/ 1037802 h 6858000"/>
              <a:gd name="connsiteX631" fmla="*/ 4000324 w 7467600"/>
              <a:gd name="connsiteY631" fmla="*/ 1039362 h 6858000"/>
              <a:gd name="connsiteX632" fmla="*/ 4002862 w 7467600"/>
              <a:gd name="connsiteY632" fmla="*/ 1042866 h 6858000"/>
              <a:gd name="connsiteX633" fmla="*/ 4002475 w 7467600"/>
              <a:gd name="connsiteY633" fmla="*/ 1037802 h 6858000"/>
              <a:gd name="connsiteX634" fmla="*/ 506322 w 7467600"/>
              <a:gd name="connsiteY634" fmla="*/ 1020997 h 6858000"/>
              <a:gd name="connsiteX635" fmla="*/ 533068 w 7467600"/>
              <a:gd name="connsiteY635" fmla="*/ 1029409 h 6858000"/>
              <a:gd name="connsiteX636" fmla="*/ 1232525 w 7467600"/>
              <a:gd name="connsiteY636" fmla="*/ 1804675 h 6858000"/>
              <a:gd name="connsiteX637" fmla="*/ 1388858 w 7467600"/>
              <a:gd name="connsiteY637" fmla="*/ 2368011 h 6858000"/>
              <a:gd name="connsiteX638" fmla="*/ 1384098 w 7467600"/>
              <a:gd name="connsiteY638" fmla="*/ 2378125 h 6858000"/>
              <a:gd name="connsiteX639" fmla="*/ 1425393 w 7467600"/>
              <a:gd name="connsiteY639" fmla="*/ 2589124 h 6858000"/>
              <a:gd name="connsiteX640" fmla="*/ 1424001 w 7467600"/>
              <a:gd name="connsiteY640" fmla="*/ 2597541 h 6858000"/>
              <a:gd name="connsiteX641" fmla="*/ 2152729 w 7467600"/>
              <a:gd name="connsiteY641" fmla="*/ 2864487 h 6858000"/>
              <a:gd name="connsiteX642" fmla="*/ 2020609 w 7467600"/>
              <a:gd name="connsiteY642" fmla="*/ 2539671 h 6858000"/>
              <a:gd name="connsiteX643" fmla="*/ 2018920 w 7467600"/>
              <a:gd name="connsiteY643" fmla="*/ 2536309 h 6858000"/>
              <a:gd name="connsiteX644" fmla="*/ 1342441 w 7467600"/>
              <a:gd name="connsiteY644" fmla="*/ 1173017 h 6858000"/>
              <a:gd name="connsiteX645" fmla="*/ 1367925 w 7467600"/>
              <a:gd name="connsiteY645" fmla="*/ 1135648 h 6858000"/>
              <a:gd name="connsiteX646" fmla="*/ 1771401 w 7467600"/>
              <a:gd name="connsiteY646" fmla="*/ 1806673 h 6858000"/>
              <a:gd name="connsiteX647" fmla="*/ 1972385 w 7467600"/>
              <a:gd name="connsiteY647" fmla="*/ 2198735 h 6858000"/>
              <a:gd name="connsiteX648" fmla="*/ 2040892 w 7467600"/>
              <a:gd name="connsiteY648" fmla="*/ 2405205 h 6858000"/>
              <a:gd name="connsiteX649" fmla="*/ 2131689 w 7467600"/>
              <a:gd name="connsiteY649" fmla="*/ 1936926 h 6858000"/>
              <a:gd name="connsiteX650" fmla="*/ 2454820 w 7467600"/>
              <a:gd name="connsiteY650" fmla="*/ 1248808 h 6858000"/>
              <a:gd name="connsiteX651" fmla="*/ 2492512 w 7467600"/>
              <a:gd name="connsiteY651" fmla="*/ 1302920 h 6858000"/>
              <a:gd name="connsiteX652" fmla="*/ 2081216 w 7467600"/>
              <a:gd name="connsiteY652" fmla="*/ 2527513 h 6858000"/>
              <a:gd name="connsiteX653" fmla="*/ 2081211 w 7467600"/>
              <a:gd name="connsiteY653" fmla="*/ 2528916 h 6858000"/>
              <a:gd name="connsiteX654" fmla="*/ 2199067 w 7467600"/>
              <a:gd name="connsiteY654" fmla="*/ 2884061 h 6858000"/>
              <a:gd name="connsiteX655" fmla="*/ 3192586 w 7467600"/>
              <a:gd name="connsiteY655" fmla="*/ 3411496 h 6858000"/>
              <a:gd name="connsiteX656" fmla="*/ 3182620 w 7467600"/>
              <a:gd name="connsiteY656" fmla="*/ 3483279 h 6858000"/>
              <a:gd name="connsiteX657" fmla="*/ 2435119 w 7467600"/>
              <a:gd name="connsiteY657" fmla="*/ 3080173 h 6858000"/>
              <a:gd name="connsiteX658" fmla="*/ 2410152 w 7467600"/>
              <a:gd name="connsiteY658" fmla="*/ 3063751 h 6858000"/>
              <a:gd name="connsiteX659" fmla="*/ 2408099 w 7467600"/>
              <a:gd name="connsiteY659" fmla="*/ 3064403 h 6858000"/>
              <a:gd name="connsiteX660" fmla="*/ 2407218 w 7467600"/>
              <a:gd name="connsiteY660" fmla="*/ 3070324 h 6858000"/>
              <a:gd name="connsiteX661" fmla="*/ 2380138 w 7467600"/>
              <a:gd name="connsiteY661" fmla="*/ 3099341 h 6858000"/>
              <a:gd name="connsiteX662" fmla="*/ 1765923 w 7467600"/>
              <a:gd name="connsiteY662" fmla="*/ 3581043 h 6858000"/>
              <a:gd name="connsiteX663" fmla="*/ 1702258 w 7467600"/>
              <a:gd name="connsiteY663" fmla="*/ 3612286 h 6858000"/>
              <a:gd name="connsiteX664" fmla="*/ 1538370 w 7467600"/>
              <a:gd name="connsiteY664" fmla="*/ 3811804 h 6858000"/>
              <a:gd name="connsiteX665" fmla="*/ 542867 w 7467600"/>
              <a:gd name="connsiteY665" fmla="*/ 4944092 h 6858000"/>
              <a:gd name="connsiteX666" fmla="*/ 515800 w 7467600"/>
              <a:gd name="connsiteY666" fmla="*/ 4862180 h 6858000"/>
              <a:gd name="connsiteX667" fmla="*/ 909145 w 7467600"/>
              <a:gd name="connsiteY667" fmla="*/ 4199225 h 6858000"/>
              <a:gd name="connsiteX668" fmla="*/ 1214067 w 7467600"/>
              <a:gd name="connsiteY668" fmla="*/ 3908561 h 6858000"/>
              <a:gd name="connsiteX669" fmla="*/ 640967 w 7467600"/>
              <a:gd name="connsiteY669" fmla="*/ 4105601 h 6858000"/>
              <a:gd name="connsiteX670" fmla="*/ 112563 w 7467600"/>
              <a:gd name="connsiteY670" fmla="*/ 4396952 h 6858000"/>
              <a:gd name="connsiteX671" fmla="*/ 0 w 7467600"/>
              <a:gd name="connsiteY671" fmla="*/ 4466006 h 6858000"/>
              <a:gd name="connsiteX672" fmla="*/ 0 w 7467600"/>
              <a:gd name="connsiteY672" fmla="*/ 4233763 h 6858000"/>
              <a:gd name="connsiteX673" fmla="*/ 36881 w 7467600"/>
              <a:gd name="connsiteY673" fmla="*/ 4200118 h 6858000"/>
              <a:gd name="connsiteX674" fmla="*/ 910534 w 7467600"/>
              <a:gd name="connsiteY674" fmla="*/ 3629753 h 6858000"/>
              <a:gd name="connsiteX675" fmla="*/ 1578717 w 7467600"/>
              <a:gd name="connsiteY675" fmla="*/ 3575982 h 6858000"/>
              <a:gd name="connsiteX676" fmla="*/ 2338780 w 7467600"/>
              <a:gd name="connsiteY676" fmla="*/ 3033725 h 6858000"/>
              <a:gd name="connsiteX677" fmla="*/ 1807991 w 7467600"/>
              <a:gd name="connsiteY677" fmla="*/ 2807184 h 6858000"/>
              <a:gd name="connsiteX678" fmla="*/ 1416358 w 7467600"/>
              <a:gd name="connsiteY678" fmla="*/ 3112571 h 6858000"/>
              <a:gd name="connsiteX679" fmla="*/ 939066 w 7467600"/>
              <a:gd name="connsiteY679" fmla="*/ 3378798 h 6858000"/>
              <a:gd name="connsiteX680" fmla="*/ 115099 w 7467600"/>
              <a:gd name="connsiteY680" fmla="*/ 3607650 h 6858000"/>
              <a:gd name="connsiteX681" fmla="*/ 97284 w 7467600"/>
              <a:gd name="connsiteY681" fmla="*/ 3520393 h 6858000"/>
              <a:gd name="connsiteX682" fmla="*/ 922050 w 7467600"/>
              <a:gd name="connsiteY682" fmla="*/ 3074867 h 6858000"/>
              <a:gd name="connsiteX683" fmla="*/ 1405265 w 7467600"/>
              <a:gd name="connsiteY683" fmla="*/ 3016319 h 6858000"/>
              <a:gd name="connsiteX684" fmla="*/ 1407512 w 7467600"/>
              <a:gd name="connsiteY684" fmla="*/ 3018001 h 6858000"/>
              <a:gd name="connsiteX685" fmla="*/ 1726266 w 7467600"/>
              <a:gd name="connsiteY685" fmla="*/ 2777274 h 6858000"/>
              <a:gd name="connsiteX686" fmla="*/ 625390 w 7467600"/>
              <a:gd name="connsiteY686" fmla="*/ 2514541 h 6858000"/>
              <a:gd name="connsiteX687" fmla="*/ 619799 w 7467600"/>
              <a:gd name="connsiteY687" fmla="*/ 2527180 h 6858000"/>
              <a:gd name="connsiteX688" fmla="*/ 310030 w 7467600"/>
              <a:gd name="connsiteY688" fmla="*/ 2771818 h 6858000"/>
              <a:gd name="connsiteX689" fmla="*/ 173877 w 7467600"/>
              <a:gd name="connsiteY689" fmla="*/ 2937056 h 6858000"/>
              <a:gd name="connsiteX690" fmla="*/ 77889 w 7467600"/>
              <a:gd name="connsiteY690" fmla="*/ 3138440 h 6858000"/>
              <a:gd name="connsiteX691" fmla="*/ 0 w 7467600"/>
              <a:gd name="connsiteY691" fmla="*/ 3271395 h 6858000"/>
              <a:gd name="connsiteX692" fmla="*/ 0 w 7467600"/>
              <a:gd name="connsiteY692" fmla="*/ 3153002 h 6858000"/>
              <a:gd name="connsiteX693" fmla="*/ 2386 w 7467600"/>
              <a:gd name="connsiteY693" fmla="*/ 3149203 h 6858000"/>
              <a:gd name="connsiteX694" fmla="*/ 89753 w 7467600"/>
              <a:gd name="connsiteY694" fmla="*/ 2987702 h 6858000"/>
              <a:gd name="connsiteX695" fmla="*/ 76869 w 7467600"/>
              <a:gd name="connsiteY695" fmla="*/ 3005404 h 6858000"/>
              <a:gd name="connsiteX696" fmla="*/ 32049 w 7467600"/>
              <a:gd name="connsiteY696" fmla="*/ 3065814 h 6858000"/>
              <a:gd name="connsiteX697" fmla="*/ 0 w 7467600"/>
              <a:gd name="connsiteY697" fmla="*/ 3108744 h 6858000"/>
              <a:gd name="connsiteX698" fmla="*/ 0 w 7467600"/>
              <a:gd name="connsiteY698" fmla="*/ 3058059 h 6858000"/>
              <a:gd name="connsiteX699" fmla="*/ 7610 w 7467600"/>
              <a:gd name="connsiteY699" fmla="*/ 3047889 h 6858000"/>
              <a:gd name="connsiteX700" fmla="*/ 52419 w 7467600"/>
              <a:gd name="connsiteY700" fmla="*/ 2987479 h 6858000"/>
              <a:gd name="connsiteX701" fmla="*/ 59142 w 7467600"/>
              <a:gd name="connsiteY701" fmla="*/ 2978488 h 6858000"/>
              <a:gd name="connsiteX702" fmla="*/ 0 w 7467600"/>
              <a:gd name="connsiteY702" fmla="*/ 3015334 h 6858000"/>
              <a:gd name="connsiteX703" fmla="*/ 0 w 7467600"/>
              <a:gd name="connsiteY703" fmla="*/ 2914286 h 6858000"/>
              <a:gd name="connsiteX704" fmla="*/ 36383 w 7467600"/>
              <a:gd name="connsiteY704" fmla="*/ 2901128 h 6858000"/>
              <a:gd name="connsiteX705" fmla="*/ 156329 w 7467600"/>
              <a:gd name="connsiteY705" fmla="*/ 2840533 h 6858000"/>
              <a:gd name="connsiteX706" fmla="*/ 358355 w 7467600"/>
              <a:gd name="connsiteY706" fmla="*/ 2620471 h 6858000"/>
              <a:gd name="connsiteX707" fmla="*/ 510577 w 7467600"/>
              <a:gd name="connsiteY707" fmla="*/ 2501244 h 6858000"/>
              <a:gd name="connsiteX708" fmla="*/ 211967 w 7467600"/>
              <a:gd name="connsiteY708" fmla="*/ 2479171 h 6858000"/>
              <a:gd name="connsiteX709" fmla="*/ 0 w 7467600"/>
              <a:gd name="connsiteY709" fmla="*/ 2476398 h 6858000"/>
              <a:gd name="connsiteX710" fmla="*/ 0 w 7467600"/>
              <a:gd name="connsiteY710" fmla="*/ 2389189 h 6858000"/>
              <a:gd name="connsiteX711" fmla="*/ 103062 w 7467600"/>
              <a:gd name="connsiteY711" fmla="*/ 2389518 h 6858000"/>
              <a:gd name="connsiteX712" fmla="*/ 510734 w 7467600"/>
              <a:gd name="connsiteY712" fmla="*/ 2416201 h 6858000"/>
              <a:gd name="connsiteX713" fmla="*/ 279257 w 7467600"/>
              <a:gd name="connsiteY713" fmla="*/ 2092102 h 6858000"/>
              <a:gd name="connsiteX714" fmla="*/ 65265 w 7467600"/>
              <a:gd name="connsiteY714" fmla="*/ 2006049 h 6858000"/>
              <a:gd name="connsiteX715" fmla="*/ 0 w 7467600"/>
              <a:gd name="connsiteY715" fmla="*/ 1982532 h 6858000"/>
              <a:gd name="connsiteX716" fmla="*/ 0 w 7467600"/>
              <a:gd name="connsiteY716" fmla="*/ 1912789 h 6858000"/>
              <a:gd name="connsiteX717" fmla="*/ 97460 w 7467600"/>
              <a:gd name="connsiteY717" fmla="*/ 1953725 h 6858000"/>
              <a:gd name="connsiteX718" fmla="*/ 221272 w 7467600"/>
              <a:gd name="connsiteY718" fmla="*/ 1980766 h 6858000"/>
              <a:gd name="connsiteX719" fmla="*/ 116765 w 7467600"/>
              <a:gd name="connsiteY719" fmla="*/ 1911033 h 6858000"/>
              <a:gd name="connsiteX720" fmla="*/ 16405 w 7467600"/>
              <a:gd name="connsiteY720" fmla="*/ 1803412 h 6858000"/>
              <a:gd name="connsiteX721" fmla="*/ 0 w 7467600"/>
              <a:gd name="connsiteY721" fmla="*/ 1784777 h 6858000"/>
              <a:gd name="connsiteX722" fmla="*/ 0 w 7467600"/>
              <a:gd name="connsiteY722" fmla="*/ 1740082 h 6858000"/>
              <a:gd name="connsiteX723" fmla="*/ 39394 w 7467600"/>
              <a:gd name="connsiteY723" fmla="*/ 1784856 h 6858000"/>
              <a:gd name="connsiteX724" fmla="*/ 135813 w 7467600"/>
              <a:gd name="connsiteY724" fmla="*/ 1888838 h 6858000"/>
              <a:gd name="connsiteX725" fmla="*/ 242575 w 7467600"/>
              <a:gd name="connsiteY725" fmla="*/ 1958841 h 6858000"/>
              <a:gd name="connsiteX726" fmla="*/ 82197 w 7467600"/>
              <a:gd name="connsiteY726" fmla="*/ 1754826 h 6858000"/>
              <a:gd name="connsiteX727" fmla="*/ 0 w 7467600"/>
              <a:gd name="connsiteY727" fmla="*/ 1679650 h 6858000"/>
              <a:gd name="connsiteX728" fmla="*/ 0 w 7467600"/>
              <a:gd name="connsiteY728" fmla="*/ 1602463 h 6858000"/>
              <a:gd name="connsiteX729" fmla="*/ 84689 w 7467600"/>
              <a:gd name="connsiteY729" fmla="*/ 1677442 h 6858000"/>
              <a:gd name="connsiteX730" fmla="*/ 298437 w 7467600"/>
              <a:gd name="connsiteY730" fmla="*/ 1968019 h 6858000"/>
              <a:gd name="connsiteX731" fmla="*/ 227269 w 7467600"/>
              <a:gd name="connsiteY731" fmla="*/ 1114064 h 6858000"/>
              <a:gd name="connsiteX732" fmla="*/ 248003 w 7467600"/>
              <a:gd name="connsiteY732" fmla="*/ 1089613 h 6858000"/>
              <a:gd name="connsiteX733" fmla="*/ 427020 w 7467600"/>
              <a:gd name="connsiteY733" fmla="*/ 1619803 h 6858000"/>
              <a:gd name="connsiteX734" fmla="*/ 340345 w 7467600"/>
              <a:gd name="connsiteY734" fmla="*/ 2027739 h 6858000"/>
              <a:gd name="connsiteX735" fmla="*/ 360865 w 7467600"/>
              <a:gd name="connsiteY735" fmla="*/ 2044827 h 6858000"/>
              <a:gd name="connsiteX736" fmla="*/ 560414 w 7467600"/>
              <a:gd name="connsiteY736" fmla="*/ 2421457 h 6858000"/>
              <a:gd name="connsiteX737" fmla="*/ 1359703 w 7467600"/>
              <a:gd name="connsiteY737" fmla="*/ 2578554 h 6858000"/>
              <a:gd name="connsiteX738" fmla="*/ 1359422 w 7467600"/>
              <a:gd name="connsiteY738" fmla="*/ 2577994 h 6858000"/>
              <a:gd name="connsiteX739" fmla="*/ 828701 w 7467600"/>
              <a:gd name="connsiteY739" fmla="*/ 1839520 h 6858000"/>
              <a:gd name="connsiteX740" fmla="*/ 494427 w 7467600"/>
              <a:gd name="connsiteY740" fmla="*/ 1092333 h 6858000"/>
              <a:gd name="connsiteX741" fmla="*/ 506322 w 7467600"/>
              <a:gd name="connsiteY741" fmla="*/ 1020997 h 6858000"/>
              <a:gd name="connsiteX742" fmla="*/ 4570198 w 7467600"/>
              <a:gd name="connsiteY742" fmla="*/ 978081 h 6858000"/>
              <a:gd name="connsiteX743" fmla="*/ 4523691 w 7467600"/>
              <a:gd name="connsiteY743" fmla="*/ 1127776 h 6858000"/>
              <a:gd name="connsiteX744" fmla="*/ 4509875 w 7467600"/>
              <a:gd name="connsiteY744" fmla="*/ 1167552 h 6858000"/>
              <a:gd name="connsiteX745" fmla="*/ 4478168 w 7467600"/>
              <a:gd name="connsiteY745" fmla="*/ 1260735 h 6858000"/>
              <a:gd name="connsiteX746" fmla="*/ 4409309 w 7467600"/>
              <a:gd name="connsiteY746" fmla="*/ 1666996 h 6858000"/>
              <a:gd name="connsiteX747" fmla="*/ 4370031 w 7467600"/>
              <a:gd name="connsiteY747" fmla="*/ 1955666 h 6858000"/>
              <a:gd name="connsiteX748" fmla="*/ 4570198 w 7467600"/>
              <a:gd name="connsiteY748" fmla="*/ 978081 h 6858000"/>
              <a:gd name="connsiteX749" fmla="*/ 4557898 w 7467600"/>
              <a:gd name="connsiteY749" fmla="*/ 900011 h 6858000"/>
              <a:gd name="connsiteX750" fmla="*/ 4344840 w 7467600"/>
              <a:gd name="connsiteY750" fmla="*/ 1922038 h 6858000"/>
              <a:gd name="connsiteX751" fmla="*/ 4378710 w 7467600"/>
              <a:gd name="connsiteY751" fmla="*/ 1665516 h 6858000"/>
              <a:gd name="connsiteX752" fmla="*/ 4448798 w 7467600"/>
              <a:gd name="connsiteY752" fmla="*/ 1253024 h 6858000"/>
              <a:gd name="connsiteX753" fmla="*/ 4480315 w 7467600"/>
              <a:gd name="connsiteY753" fmla="*/ 1158454 h 6858000"/>
              <a:gd name="connsiteX754" fmla="*/ 4494133 w 7467600"/>
              <a:gd name="connsiteY754" fmla="*/ 1118676 h 6858000"/>
              <a:gd name="connsiteX755" fmla="*/ 4557898 w 7467600"/>
              <a:gd name="connsiteY755" fmla="*/ 900011 h 6858000"/>
              <a:gd name="connsiteX756" fmla="*/ 5870151 w 7467600"/>
              <a:gd name="connsiteY756" fmla="*/ 898890 h 6858000"/>
              <a:gd name="connsiteX757" fmla="*/ 5861335 w 7467600"/>
              <a:gd name="connsiteY757" fmla="*/ 899177 h 6858000"/>
              <a:gd name="connsiteX758" fmla="*/ 5843702 w 7467600"/>
              <a:gd name="connsiteY758" fmla="*/ 899748 h 6858000"/>
              <a:gd name="connsiteX759" fmla="*/ 5651107 w 7467600"/>
              <a:gd name="connsiteY759" fmla="*/ 920306 h 6858000"/>
              <a:gd name="connsiteX760" fmla="*/ 5459407 w 7467600"/>
              <a:gd name="connsiteY760" fmla="*/ 940975 h 6858000"/>
              <a:gd name="connsiteX761" fmla="*/ 5374846 w 7467600"/>
              <a:gd name="connsiteY761" fmla="*/ 941988 h 6858000"/>
              <a:gd name="connsiteX762" fmla="*/ 5256105 w 7467600"/>
              <a:gd name="connsiteY762" fmla="*/ 945632 h 6858000"/>
              <a:gd name="connsiteX763" fmla="*/ 5107071 w 7467600"/>
              <a:gd name="connsiteY763" fmla="*/ 969720 h 6858000"/>
              <a:gd name="connsiteX764" fmla="*/ 4998681 w 7467600"/>
              <a:gd name="connsiteY764" fmla="*/ 988771 h 6858000"/>
              <a:gd name="connsiteX765" fmla="*/ 5870151 w 7467600"/>
              <a:gd name="connsiteY765" fmla="*/ 898890 h 6858000"/>
              <a:gd name="connsiteX766" fmla="*/ 5504425 w 7467600"/>
              <a:gd name="connsiteY766" fmla="*/ 848067 h 6858000"/>
              <a:gd name="connsiteX767" fmla="*/ 4968849 w 7467600"/>
              <a:gd name="connsiteY767" fmla="*/ 962318 h 6858000"/>
              <a:gd name="connsiteX768" fmla="*/ 5104039 w 7467600"/>
              <a:gd name="connsiteY768" fmla="*/ 940634 h 6858000"/>
              <a:gd name="connsiteX769" fmla="*/ 5256311 w 7467600"/>
              <a:gd name="connsiteY769" fmla="*/ 916490 h 6858000"/>
              <a:gd name="connsiteX770" fmla="*/ 5377381 w 7467600"/>
              <a:gd name="connsiteY770" fmla="*/ 912671 h 6858000"/>
              <a:gd name="connsiteX771" fmla="*/ 5460148 w 7467600"/>
              <a:gd name="connsiteY771" fmla="*/ 911442 h 6858000"/>
              <a:gd name="connsiteX772" fmla="*/ 5648971 w 7467600"/>
              <a:gd name="connsiteY772" fmla="*/ 891331 h 6858000"/>
              <a:gd name="connsiteX773" fmla="*/ 5844807 w 7467600"/>
              <a:gd name="connsiteY773" fmla="*/ 870718 h 6858000"/>
              <a:gd name="connsiteX774" fmla="*/ 5862975 w 7467600"/>
              <a:gd name="connsiteY774" fmla="*/ 869756 h 6858000"/>
              <a:gd name="connsiteX775" fmla="*/ 5920887 w 7467600"/>
              <a:gd name="connsiteY775" fmla="*/ 865929 h 6858000"/>
              <a:gd name="connsiteX776" fmla="*/ 5504425 w 7467600"/>
              <a:gd name="connsiteY776" fmla="*/ 848067 h 6858000"/>
              <a:gd name="connsiteX777" fmla="*/ 3607114 w 7467600"/>
              <a:gd name="connsiteY777" fmla="*/ 467441 h 6858000"/>
              <a:gd name="connsiteX778" fmla="*/ 3296242 w 7467600"/>
              <a:gd name="connsiteY778" fmla="*/ 807991 h 6858000"/>
              <a:gd name="connsiteX779" fmla="*/ 3174674 w 7467600"/>
              <a:gd name="connsiteY779" fmla="*/ 919759 h 6858000"/>
              <a:gd name="connsiteX780" fmla="*/ 3042978 w 7467600"/>
              <a:gd name="connsiteY780" fmla="*/ 1054894 h 6858000"/>
              <a:gd name="connsiteX781" fmla="*/ 2968914 w 7467600"/>
              <a:gd name="connsiteY781" fmla="*/ 1133756 h 6858000"/>
              <a:gd name="connsiteX782" fmla="*/ 3103823 w 7467600"/>
              <a:gd name="connsiteY782" fmla="*/ 1026814 h 6858000"/>
              <a:gd name="connsiteX783" fmla="*/ 3607114 w 7467600"/>
              <a:gd name="connsiteY783" fmla="*/ 467441 h 6858000"/>
              <a:gd name="connsiteX784" fmla="*/ 3744487 w 7467600"/>
              <a:gd name="connsiteY784" fmla="*/ 383136 h 6858000"/>
              <a:gd name="connsiteX785" fmla="*/ 3970213 w 7467600"/>
              <a:gd name="connsiteY785" fmla="*/ 995559 h 6858000"/>
              <a:gd name="connsiteX786" fmla="*/ 3744487 w 7467600"/>
              <a:gd name="connsiteY786" fmla="*/ 383136 h 6858000"/>
              <a:gd name="connsiteX787" fmla="*/ 3624562 w 7467600"/>
              <a:gd name="connsiteY787" fmla="*/ 367041 h 6858000"/>
              <a:gd name="connsiteX788" fmla="*/ 3489712 w 7467600"/>
              <a:gd name="connsiteY788" fmla="*/ 485386 h 6858000"/>
              <a:gd name="connsiteX789" fmla="*/ 3182994 w 7467600"/>
              <a:gd name="connsiteY789" fmla="*/ 828265 h 6858000"/>
              <a:gd name="connsiteX790" fmla="*/ 2892114 w 7467600"/>
              <a:gd name="connsiteY790" fmla="*/ 1172635 h 6858000"/>
              <a:gd name="connsiteX791" fmla="*/ 3021459 w 7467600"/>
              <a:gd name="connsiteY791" fmla="*/ 1035385 h 6858000"/>
              <a:gd name="connsiteX792" fmla="*/ 3153873 w 7467600"/>
              <a:gd name="connsiteY792" fmla="*/ 898971 h 6858000"/>
              <a:gd name="connsiteX793" fmla="*/ 3276511 w 7467600"/>
              <a:gd name="connsiteY793" fmla="*/ 786423 h 6858000"/>
              <a:gd name="connsiteX794" fmla="*/ 3584154 w 7467600"/>
              <a:gd name="connsiteY794" fmla="*/ 448218 h 6858000"/>
              <a:gd name="connsiteX795" fmla="*/ 3624562 w 7467600"/>
              <a:gd name="connsiteY795" fmla="*/ 367041 h 6858000"/>
              <a:gd name="connsiteX796" fmla="*/ 3766672 w 7467600"/>
              <a:gd name="connsiteY796" fmla="*/ 359429 h 6858000"/>
              <a:gd name="connsiteX797" fmla="*/ 3996338 w 7467600"/>
              <a:gd name="connsiteY797" fmla="*/ 968237 h 6858000"/>
              <a:gd name="connsiteX798" fmla="*/ 3766672 w 7467600"/>
              <a:gd name="connsiteY798" fmla="*/ 359429 h 6858000"/>
              <a:gd name="connsiteX799" fmla="*/ 5805386 w 7467600"/>
              <a:gd name="connsiteY799" fmla="*/ 239240 h 6858000"/>
              <a:gd name="connsiteX800" fmla="*/ 5736947 w 7467600"/>
              <a:gd name="connsiteY800" fmla="*/ 261367 h 6858000"/>
              <a:gd name="connsiteX801" fmla="*/ 5427012 w 7467600"/>
              <a:gd name="connsiteY801" fmla="*/ 311272 h 6858000"/>
              <a:gd name="connsiteX802" fmla="*/ 5147818 w 7467600"/>
              <a:gd name="connsiteY802" fmla="*/ 322112 h 6858000"/>
              <a:gd name="connsiteX803" fmla="*/ 5060854 w 7467600"/>
              <a:gd name="connsiteY803" fmla="*/ 311882 h 6858000"/>
              <a:gd name="connsiteX804" fmla="*/ 4945989 w 7467600"/>
              <a:gd name="connsiteY804" fmla="*/ 300516 h 6858000"/>
              <a:gd name="connsiteX805" fmla="*/ 5410479 w 7467600"/>
              <a:gd name="connsiteY805" fmla="*/ 348434 h 6858000"/>
              <a:gd name="connsiteX806" fmla="*/ 5805386 w 7467600"/>
              <a:gd name="connsiteY806" fmla="*/ 239240 h 6858000"/>
              <a:gd name="connsiteX807" fmla="*/ 5905192 w 7467600"/>
              <a:gd name="connsiteY807" fmla="*/ 163079 h 6858000"/>
              <a:gd name="connsiteX808" fmla="*/ 5865655 w 7467600"/>
              <a:gd name="connsiteY808" fmla="*/ 171901 h 6858000"/>
              <a:gd name="connsiteX809" fmla="*/ 5259740 w 7467600"/>
              <a:gd name="connsiteY809" fmla="*/ 257013 h 6858000"/>
              <a:gd name="connsiteX810" fmla="*/ 5208466 w 7467600"/>
              <a:gd name="connsiteY810" fmla="*/ 257550 h 6858000"/>
              <a:gd name="connsiteX811" fmla="*/ 4980204 w 7467600"/>
              <a:gd name="connsiteY811" fmla="*/ 271903 h 6858000"/>
              <a:gd name="connsiteX812" fmla="*/ 5068068 w 7467600"/>
              <a:gd name="connsiteY812" fmla="*/ 282244 h 6858000"/>
              <a:gd name="connsiteX813" fmla="*/ 5153231 w 7467600"/>
              <a:gd name="connsiteY813" fmla="*/ 292240 h 6858000"/>
              <a:gd name="connsiteX814" fmla="*/ 5426491 w 7467600"/>
              <a:gd name="connsiteY814" fmla="*/ 281128 h 6858000"/>
              <a:gd name="connsiteX815" fmla="*/ 5731212 w 7467600"/>
              <a:gd name="connsiteY815" fmla="*/ 231951 h 6858000"/>
              <a:gd name="connsiteX816" fmla="*/ 5905192 w 7467600"/>
              <a:gd name="connsiteY816" fmla="*/ 163079 h 6858000"/>
              <a:gd name="connsiteX817" fmla="*/ 5944437 w 7467600"/>
              <a:gd name="connsiteY817" fmla="*/ 113829 h 6858000"/>
              <a:gd name="connsiteX818" fmla="*/ 5825032 w 7467600"/>
              <a:gd name="connsiteY818" fmla="*/ 146405 h 6858000"/>
              <a:gd name="connsiteX819" fmla="*/ 4955599 w 7467600"/>
              <a:gd name="connsiteY819" fmla="*/ 247008 h 6858000"/>
              <a:gd name="connsiteX820" fmla="*/ 5210104 w 7467600"/>
              <a:gd name="connsiteY820" fmla="*/ 228123 h 6858000"/>
              <a:gd name="connsiteX821" fmla="*/ 5261015 w 7467600"/>
              <a:gd name="connsiteY821" fmla="*/ 227087 h 6858000"/>
              <a:gd name="connsiteX822" fmla="*/ 5861181 w 7467600"/>
              <a:gd name="connsiteY822" fmla="*/ 143093 h 6858000"/>
              <a:gd name="connsiteX823" fmla="*/ 5961252 w 7467600"/>
              <a:gd name="connsiteY823" fmla="*/ 114820 h 6858000"/>
              <a:gd name="connsiteX824" fmla="*/ 5944437 w 7467600"/>
              <a:gd name="connsiteY824" fmla="*/ 113829 h 6858000"/>
              <a:gd name="connsiteX825" fmla="*/ 3882765 w 7467600"/>
              <a:gd name="connsiteY825" fmla="*/ 0 h 6858000"/>
              <a:gd name="connsiteX826" fmla="*/ 3995099 w 7467600"/>
              <a:gd name="connsiteY826" fmla="*/ 0 h 6858000"/>
              <a:gd name="connsiteX827" fmla="*/ 4163818 w 7467600"/>
              <a:gd name="connsiteY827" fmla="*/ 234104 h 6858000"/>
              <a:gd name="connsiteX828" fmla="*/ 4172099 w 7467600"/>
              <a:gd name="connsiteY828" fmla="*/ 234207 h 6858000"/>
              <a:gd name="connsiteX829" fmla="*/ 4784282 w 7467600"/>
              <a:gd name="connsiteY829" fmla="*/ 276561 h 6858000"/>
              <a:gd name="connsiteX830" fmla="*/ 4801687 w 7467600"/>
              <a:gd name="connsiteY830" fmla="*/ 267764 h 6858000"/>
              <a:gd name="connsiteX831" fmla="*/ 6082788 w 7467600"/>
              <a:gd name="connsiteY831" fmla="*/ 64119 h 6858000"/>
              <a:gd name="connsiteX832" fmla="*/ 6099442 w 7467600"/>
              <a:gd name="connsiteY832" fmla="*/ 82568 h 6858000"/>
              <a:gd name="connsiteX833" fmla="*/ 4804137 w 7467600"/>
              <a:gd name="connsiteY833" fmla="*/ 320931 h 6858000"/>
              <a:gd name="connsiteX834" fmla="*/ 4227047 w 7467600"/>
              <a:gd name="connsiteY834" fmla="*/ 313415 h 6858000"/>
              <a:gd name="connsiteX835" fmla="*/ 4346041 w 7467600"/>
              <a:gd name="connsiteY835" fmla="*/ 456086 h 6858000"/>
              <a:gd name="connsiteX836" fmla="*/ 4870967 w 7467600"/>
              <a:gd name="connsiteY836" fmla="*/ 963061 h 6858000"/>
              <a:gd name="connsiteX837" fmla="*/ 4889647 w 7467600"/>
              <a:gd name="connsiteY837" fmla="*/ 957147 h 6858000"/>
              <a:gd name="connsiteX838" fmla="*/ 5422504 w 7467600"/>
              <a:gd name="connsiteY838" fmla="*/ 805191 h 6858000"/>
              <a:gd name="connsiteX839" fmla="*/ 6087656 w 7467600"/>
              <a:gd name="connsiteY839" fmla="*/ 826703 h 6858000"/>
              <a:gd name="connsiteX840" fmla="*/ 6058717 w 7467600"/>
              <a:gd name="connsiteY840" fmla="*/ 865992 h 6858000"/>
              <a:gd name="connsiteX841" fmla="*/ 4974153 w 7467600"/>
              <a:gd name="connsiteY841" fmla="*/ 1045456 h 6858000"/>
              <a:gd name="connsiteX842" fmla="*/ 5627835 w 7467600"/>
              <a:gd name="connsiteY842" fmla="*/ 1472077 h 6858000"/>
              <a:gd name="connsiteX843" fmla="*/ 5629817 w 7467600"/>
              <a:gd name="connsiteY843" fmla="*/ 1471412 h 6858000"/>
              <a:gd name="connsiteX844" fmla="*/ 5634124 w 7467600"/>
              <a:gd name="connsiteY844" fmla="*/ 1470572 h 6858000"/>
              <a:gd name="connsiteX845" fmla="*/ 5755832 w 7467600"/>
              <a:gd name="connsiteY845" fmla="*/ 1383886 h 6858000"/>
              <a:gd name="connsiteX846" fmla="*/ 6014186 w 7467600"/>
              <a:gd name="connsiteY846" fmla="*/ 1279799 h 6858000"/>
              <a:gd name="connsiteX847" fmla="*/ 6901619 w 7467600"/>
              <a:gd name="connsiteY847" fmla="*/ 1047874 h 6858000"/>
              <a:gd name="connsiteX848" fmla="*/ 6931566 w 7467600"/>
              <a:gd name="connsiteY848" fmla="*/ 1062034 h 6858000"/>
              <a:gd name="connsiteX849" fmla="*/ 5790982 w 7467600"/>
              <a:gd name="connsiteY849" fmla="*/ 1561380 h 6858000"/>
              <a:gd name="connsiteX850" fmla="*/ 6188971 w 7467600"/>
              <a:gd name="connsiteY850" fmla="*/ 1755168 h 6858000"/>
              <a:gd name="connsiteX851" fmla="*/ 6202446 w 7467600"/>
              <a:gd name="connsiteY851" fmla="*/ 1752268 h 6858000"/>
              <a:gd name="connsiteX852" fmla="*/ 7179560 w 7467600"/>
              <a:gd name="connsiteY852" fmla="*/ 1467551 h 6858000"/>
              <a:gd name="connsiteX853" fmla="*/ 7158730 w 7467600"/>
              <a:gd name="connsiteY853" fmla="*/ 1507835 h 6858000"/>
              <a:gd name="connsiteX854" fmla="*/ 6326959 w 7467600"/>
              <a:gd name="connsiteY854" fmla="*/ 1817686 h 6858000"/>
              <a:gd name="connsiteX855" fmla="*/ 6537433 w 7467600"/>
              <a:gd name="connsiteY855" fmla="*/ 1907790 h 6858000"/>
              <a:gd name="connsiteX856" fmla="*/ 6550221 w 7467600"/>
              <a:gd name="connsiteY856" fmla="*/ 1910729 h 6858000"/>
              <a:gd name="connsiteX857" fmla="*/ 6964438 w 7467600"/>
              <a:gd name="connsiteY857" fmla="*/ 2209505 h 6858000"/>
              <a:gd name="connsiteX858" fmla="*/ 7367862 w 7467600"/>
              <a:gd name="connsiteY858" fmla="*/ 2806833 h 6858000"/>
              <a:gd name="connsiteX859" fmla="*/ 7364329 w 7467600"/>
              <a:gd name="connsiteY859" fmla="*/ 2826907 h 6858000"/>
              <a:gd name="connsiteX860" fmla="*/ 7290545 w 7467600"/>
              <a:gd name="connsiteY860" fmla="*/ 2850663 h 6858000"/>
              <a:gd name="connsiteX861" fmla="*/ 6472036 w 7467600"/>
              <a:gd name="connsiteY861" fmla="*/ 1959003 h 6858000"/>
              <a:gd name="connsiteX862" fmla="*/ 5792897 w 7467600"/>
              <a:gd name="connsiteY862" fmla="*/ 1647747 h 6858000"/>
              <a:gd name="connsiteX863" fmla="*/ 5842751 w 7467600"/>
              <a:gd name="connsiteY863" fmla="*/ 1816112 h 6858000"/>
              <a:gd name="connsiteX864" fmla="*/ 5847424 w 7467600"/>
              <a:gd name="connsiteY864" fmla="*/ 1815776 h 6858000"/>
              <a:gd name="connsiteX865" fmla="*/ 6399821 w 7467600"/>
              <a:gd name="connsiteY865" fmla="*/ 2344799 h 6858000"/>
              <a:gd name="connsiteX866" fmla="*/ 6323232 w 7467600"/>
              <a:gd name="connsiteY866" fmla="*/ 2389634 h 6858000"/>
              <a:gd name="connsiteX867" fmla="*/ 5942958 w 7467600"/>
              <a:gd name="connsiteY867" fmla="*/ 2077708 h 6858000"/>
              <a:gd name="connsiteX868" fmla="*/ 5921559 w 7467600"/>
              <a:gd name="connsiteY868" fmla="*/ 2378596 h 6858000"/>
              <a:gd name="connsiteX869" fmla="*/ 5817651 w 7467600"/>
              <a:gd name="connsiteY869" fmla="*/ 3023919 h 6858000"/>
              <a:gd name="connsiteX870" fmla="*/ 5729634 w 7467600"/>
              <a:gd name="connsiteY870" fmla="*/ 3051849 h 6858000"/>
              <a:gd name="connsiteX871" fmla="*/ 5611018 w 7467600"/>
              <a:gd name="connsiteY871" fmla="*/ 2316769 h 6858000"/>
              <a:gd name="connsiteX872" fmla="*/ 5687608 w 7467600"/>
              <a:gd name="connsiteY872" fmla="*/ 2039972 h 6858000"/>
              <a:gd name="connsiteX873" fmla="*/ 5657554 w 7467600"/>
              <a:gd name="connsiteY873" fmla="*/ 1576445 h 6858000"/>
              <a:gd name="connsiteX874" fmla="*/ 5150475 w 7467600"/>
              <a:gd name="connsiteY874" fmla="*/ 1274012 h 6858000"/>
              <a:gd name="connsiteX875" fmla="*/ 5349142 w 7467600"/>
              <a:gd name="connsiteY875" fmla="*/ 2204405 h 6858000"/>
              <a:gd name="connsiteX876" fmla="*/ 5262214 w 7467600"/>
              <a:gd name="connsiteY876" fmla="*/ 2233836 h 6858000"/>
              <a:gd name="connsiteX877" fmla="*/ 4981539 w 7467600"/>
              <a:gd name="connsiteY877" fmla="*/ 1542201 h 6858000"/>
              <a:gd name="connsiteX878" fmla="*/ 4958461 w 7467600"/>
              <a:gd name="connsiteY878" fmla="*/ 1136957 h 6858000"/>
              <a:gd name="connsiteX879" fmla="*/ 4655015 w 7467600"/>
              <a:gd name="connsiteY879" fmla="*/ 891426 h 6858000"/>
              <a:gd name="connsiteX880" fmla="*/ 4348002 w 7467600"/>
              <a:gd name="connsiteY880" fmla="*/ 2205895 h 6858000"/>
              <a:gd name="connsiteX881" fmla="*/ 4262250 w 7467600"/>
              <a:gd name="connsiteY881" fmla="*/ 2219972 h 6858000"/>
              <a:gd name="connsiteX882" fmla="*/ 4550611 w 7467600"/>
              <a:gd name="connsiteY882" fmla="*/ 817540 h 6858000"/>
              <a:gd name="connsiteX883" fmla="*/ 4564418 w 7467600"/>
              <a:gd name="connsiteY883" fmla="*/ 808293 h 6858000"/>
              <a:gd name="connsiteX884" fmla="*/ 4266388 w 7467600"/>
              <a:gd name="connsiteY884" fmla="*/ 500083 h 6858000"/>
              <a:gd name="connsiteX885" fmla="*/ 4032842 w 7467600"/>
              <a:gd name="connsiteY885" fmla="*/ 211809 h 6858000"/>
              <a:gd name="connsiteX886" fmla="*/ 3882765 w 7467600"/>
              <a:gd name="connsiteY886" fmla="*/ 0 h 6858000"/>
              <a:gd name="connsiteX887" fmla="*/ 3721337 w 7467600"/>
              <a:gd name="connsiteY887" fmla="*/ 0 h 6858000"/>
              <a:gd name="connsiteX888" fmla="*/ 3797544 w 7467600"/>
              <a:gd name="connsiteY888" fmla="*/ 0 h 6858000"/>
              <a:gd name="connsiteX889" fmla="*/ 3775734 w 7467600"/>
              <a:gd name="connsiteY889" fmla="*/ 95131 h 6858000"/>
              <a:gd name="connsiteX890" fmla="*/ 3724807 w 7467600"/>
              <a:gd name="connsiteY890" fmla="*/ 272257 h 6858000"/>
              <a:gd name="connsiteX891" fmla="*/ 3726844 w 7467600"/>
              <a:gd name="connsiteY891" fmla="*/ 282988 h 6858000"/>
              <a:gd name="connsiteX892" fmla="*/ 3742664 w 7467600"/>
              <a:gd name="connsiteY892" fmla="*/ 279918 h 6858000"/>
              <a:gd name="connsiteX893" fmla="*/ 4103910 w 7467600"/>
              <a:gd name="connsiteY893" fmla="*/ 1161917 h 6858000"/>
              <a:gd name="connsiteX894" fmla="*/ 4020269 w 7467600"/>
              <a:gd name="connsiteY894" fmla="*/ 1200406 h 6858000"/>
              <a:gd name="connsiteX895" fmla="*/ 3674882 w 7467600"/>
              <a:gd name="connsiteY895" fmla="*/ 488524 h 6858000"/>
              <a:gd name="connsiteX896" fmla="*/ 3132682 w 7467600"/>
              <a:gd name="connsiteY896" fmla="*/ 1072284 h 6858000"/>
              <a:gd name="connsiteX897" fmla="*/ 2716346 w 7467600"/>
              <a:gd name="connsiteY897" fmla="*/ 1276376 h 6858000"/>
              <a:gd name="connsiteX898" fmla="*/ 2716772 w 7467600"/>
              <a:gd name="connsiteY898" fmla="*/ 1255462 h 6858000"/>
              <a:gd name="connsiteX899" fmla="*/ 3471096 w 7467600"/>
              <a:gd name="connsiteY899" fmla="*/ 437072 h 6858000"/>
              <a:gd name="connsiteX900" fmla="*/ 3639057 w 7467600"/>
              <a:gd name="connsiteY900" fmla="*/ 286334 h 6858000"/>
              <a:gd name="connsiteX901" fmla="*/ 3640309 w 7467600"/>
              <a:gd name="connsiteY901" fmla="*/ 284664 h 6858000"/>
              <a:gd name="connsiteX902" fmla="*/ 3646022 w 7467600"/>
              <a:gd name="connsiteY902" fmla="*/ 276711 h 6858000"/>
              <a:gd name="connsiteX903" fmla="*/ 3707943 w 7467600"/>
              <a:gd name="connsiteY903" fmla="*/ 65958 h 6858000"/>
              <a:gd name="connsiteX904" fmla="*/ 3721337 w 7467600"/>
              <a:gd name="connsiteY904" fmla="*/ 0 h 6858000"/>
              <a:gd name="connsiteX905" fmla="*/ 2867960 w 7467600"/>
              <a:gd name="connsiteY905" fmla="*/ 0 h 6858000"/>
              <a:gd name="connsiteX906" fmla="*/ 2926351 w 7467600"/>
              <a:gd name="connsiteY906" fmla="*/ 0 h 6858000"/>
              <a:gd name="connsiteX907" fmla="*/ 2902823 w 7467600"/>
              <a:gd name="connsiteY907" fmla="*/ 262929 h 6858000"/>
              <a:gd name="connsiteX908" fmla="*/ 2940663 w 7467600"/>
              <a:gd name="connsiteY908" fmla="*/ 140884 h 6858000"/>
              <a:gd name="connsiteX909" fmla="*/ 2947039 w 7467600"/>
              <a:gd name="connsiteY909" fmla="*/ 122524 h 6858000"/>
              <a:gd name="connsiteX910" fmla="*/ 2984316 w 7467600"/>
              <a:gd name="connsiteY910" fmla="*/ 0 h 6858000"/>
              <a:gd name="connsiteX911" fmla="*/ 3016114 w 7467600"/>
              <a:gd name="connsiteY911" fmla="*/ 0 h 6858000"/>
              <a:gd name="connsiteX912" fmla="*/ 2979949 w 7467600"/>
              <a:gd name="connsiteY912" fmla="*/ 119274 h 6858000"/>
              <a:gd name="connsiteX913" fmla="*/ 3023879 w 7467600"/>
              <a:gd name="connsiteY913" fmla="*/ 0 h 6858000"/>
              <a:gd name="connsiteX914" fmla="*/ 3105400 w 7467600"/>
              <a:gd name="connsiteY914" fmla="*/ 0 h 6858000"/>
              <a:gd name="connsiteX915" fmla="*/ 3094669 w 7467600"/>
              <a:gd name="connsiteY915" fmla="*/ 30308 h 6858000"/>
              <a:gd name="connsiteX916" fmla="*/ 2901945 w 7467600"/>
              <a:gd name="connsiteY916" fmla="*/ 466538 h 6858000"/>
              <a:gd name="connsiteX917" fmla="*/ 2815209 w 7467600"/>
              <a:gd name="connsiteY917" fmla="*/ 497361 h 6858000"/>
              <a:gd name="connsiteX918" fmla="*/ 2844845 w 7467600"/>
              <a:gd name="connsiteY918" fmla="*/ 127638 h 6858000"/>
              <a:gd name="connsiteX919" fmla="*/ 2867960 w 7467600"/>
              <a:gd name="connsiteY919" fmla="*/ 0 h 6858000"/>
              <a:gd name="connsiteX920" fmla="*/ 1057230 w 7467600"/>
              <a:gd name="connsiteY920" fmla="*/ 0 h 6858000"/>
              <a:gd name="connsiteX921" fmla="*/ 1111003 w 7467600"/>
              <a:gd name="connsiteY921" fmla="*/ 0 h 6858000"/>
              <a:gd name="connsiteX922" fmla="*/ 1125553 w 7467600"/>
              <a:gd name="connsiteY922" fmla="*/ 52588 h 6858000"/>
              <a:gd name="connsiteX923" fmla="*/ 1304276 w 7467600"/>
              <a:gd name="connsiteY923" fmla="*/ 476275 h 6858000"/>
              <a:gd name="connsiteX924" fmla="*/ 1492066 w 7467600"/>
              <a:gd name="connsiteY924" fmla="*/ 886333 h 6858000"/>
              <a:gd name="connsiteX925" fmla="*/ 1423698 w 7467600"/>
              <a:gd name="connsiteY925" fmla="*/ 710817 h 6858000"/>
              <a:gd name="connsiteX926" fmla="*/ 1357609 w 7467600"/>
              <a:gd name="connsiteY926" fmla="*/ 532892 h 6858000"/>
              <a:gd name="connsiteX927" fmla="*/ 1309550 w 7467600"/>
              <a:gd name="connsiteY927" fmla="*/ 374031 h 6858000"/>
              <a:gd name="connsiteX928" fmla="*/ 1193673 w 7467600"/>
              <a:gd name="connsiteY928" fmla="*/ 49533 h 6858000"/>
              <a:gd name="connsiteX929" fmla="*/ 1164391 w 7467600"/>
              <a:gd name="connsiteY929" fmla="*/ 0 h 6858000"/>
              <a:gd name="connsiteX930" fmla="*/ 1200666 w 7467600"/>
              <a:gd name="connsiteY930" fmla="*/ 0 h 6858000"/>
              <a:gd name="connsiteX931" fmla="*/ 1223408 w 7467600"/>
              <a:gd name="connsiteY931" fmla="*/ 38996 h 6858000"/>
              <a:gd name="connsiteX932" fmla="*/ 1339635 w 7467600"/>
              <a:gd name="connsiteY932" fmla="*/ 365517 h 6858000"/>
              <a:gd name="connsiteX933" fmla="*/ 1387469 w 7467600"/>
              <a:gd name="connsiteY933" fmla="*/ 523079 h 6858000"/>
              <a:gd name="connsiteX934" fmla="*/ 1452685 w 7467600"/>
              <a:gd name="connsiteY934" fmla="*/ 699806 h 6858000"/>
              <a:gd name="connsiteX935" fmla="*/ 1492092 w 7467600"/>
              <a:gd name="connsiteY935" fmla="*/ 800424 h 6858000"/>
              <a:gd name="connsiteX936" fmla="*/ 1455302 w 7467600"/>
              <a:gd name="connsiteY936" fmla="*/ 632913 h 6858000"/>
              <a:gd name="connsiteX937" fmla="*/ 1222336 w 7467600"/>
              <a:gd name="connsiteY937" fmla="*/ 9480 h 6858000"/>
              <a:gd name="connsiteX938" fmla="*/ 1214634 w 7467600"/>
              <a:gd name="connsiteY938" fmla="*/ 0 h 6858000"/>
              <a:gd name="connsiteX939" fmla="*/ 1289827 w 7467600"/>
              <a:gd name="connsiteY939" fmla="*/ 0 h 6858000"/>
              <a:gd name="connsiteX940" fmla="*/ 1321076 w 7467600"/>
              <a:gd name="connsiteY940" fmla="*/ 59722 h 6858000"/>
              <a:gd name="connsiteX941" fmla="*/ 1512579 w 7467600"/>
              <a:gd name="connsiteY941" fmla="*/ 626441 h 6858000"/>
              <a:gd name="connsiteX942" fmla="*/ 1506076 w 7467600"/>
              <a:gd name="connsiteY942" fmla="*/ 1089289 h 6858000"/>
              <a:gd name="connsiteX943" fmla="*/ 1486346 w 7467600"/>
              <a:gd name="connsiteY943" fmla="*/ 1079919 h 6858000"/>
              <a:gd name="connsiteX944" fmla="*/ 1070511 w 7467600"/>
              <a:gd name="connsiteY944" fmla="*/ 48609 h 6858000"/>
              <a:gd name="connsiteX945" fmla="*/ 1057230 w 7467600"/>
              <a:gd name="connsiteY945" fmla="*/ 0 h 6858000"/>
              <a:gd name="connsiteX946" fmla="*/ 43151 w 7467600"/>
              <a:gd name="connsiteY946" fmla="*/ 0 h 6858000"/>
              <a:gd name="connsiteX947" fmla="*/ 95283 w 7467600"/>
              <a:gd name="connsiteY947" fmla="*/ 0 h 6858000"/>
              <a:gd name="connsiteX948" fmla="*/ 300708 w 7467600"/>
              <a:gd name="connsiteY948" fmla="*/ 154571 h 6858000"/>
              <a:gd name="connsiteX949" fmla="*/ 530414 w 7467600"/>
              <a:gd name="connsiteY949" fmla="*/ 354673 h 6858000"/>
              <a:gd name="connsiteX950" fmla="*/ 333785 w 7467600"/>
              <a:gd name="connsiteY950" fmla="*/ 161564 h 6858000"/>
              <a:gd name="connsiteX951" fmla="*/ 147005 w 7467600"/>
              <a:gd name="connsiteY951" fmla="*/ 0 h 6858000"/>
              <a:gd name="connsiteX952" fmla="*/ 272509 w 7467600"/>
              <a:gd name="connsiteY952" fmla="*/ 0 h 6858000"/>
              <a:gd name="connsiteX953" fmla="*/ 326276 w 7467600"/>
              <a:gd name="connsiteY953" fmla="*/ 45847 h 6858000"/>
              <a:gd name="connsiteX954" fmla="*/ 823759 w 7467600"/>
              <a:gd name="connsiteY954" fmla="*/ 574145 h 6858000"/>
              <a:gd name="connsiteX955" fmla="*/ 811254 w 7467600"/>
              <a:gd name="connsiteY955" fmla="*/ 665546 h 6858000"/>
              <a:gd name="connsiteX956" fmla="*/ 154042 w 7467600"/>
              <a:gd name="connsiteY956" fmla="*/ 261522 h 6858000"/>
              <a:gd name="connsiteX957" fmla="*/ 13550 w 7467600"/>
              <a:gd name="connsiteY957" fmla="*/ 158423 h 6858000"/>
              <a:gd name="connsiteX958" fmla="*/ 0 w 7467600"/>
              <a:gd name="connsiteY958" fmla="*/ 146618 h 6858000"/>
              <a:gd name="connsiteX959" fmla="*/ 0 w 7467600"/>
              <a:gd name="connsiteY959" fmla="*/ 59161 h 6858000"/>
              <a:gd name="connsiteX960" fmla="*/ 45427 w 7467600"/>
              <a:gd name="connsiteY960" fmla="*/ 101078 h 6858000"/>
              <a:gd name="connsiteX961" fmla="*/ 630103 w 7467600"/>
              <a:gd name="connsiteY961" fmla="*/ 485885 h 6858000"/>
              <a:gd name="connsiteX962" fmla="*/ 532040 w 7467600"/>
              <a:gd name="connsiteY962" fmla="*/ 399359 h 6858000"/>
              <a:gd name="connsiteX963" fmla="*/ 517618 w 7467600"/>
              <a:gd name="connsiteY963" fmla="*/ 385726 h 6858000"/>
              <a:gd name="connsiteX964" fmla="*/ 285074 w 7467600"/>
              <a:gd name="connsiteY964" fmla="*/ 182755 h 6858000"/>
              <a:gd name="connsiteX965" fmla="*/ 43151 w 7467600"/>
              <a:gd name="connsiteY965"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254615 w 7472601"/>
              <a:gd name="connsiteY80" fmla="*/ 5911918 h 6858000"/>
              <a:gd name="connsiteX81" fmla="*/ 7312589 w 7472601"/>
              <a:gd name="connsiteY81" fmla="*/ 5982309 h 6858000"/>
              <a:gd name="connsiteX82" fmla="*/ 7448321 w 7472601"/>
              <a:gd name="connsiteY82" fmla="*/ 6190991 h 6858000"/>
              <a:gd name="connsiteX83" fmla="*/ 7467600 w 7472601"/>
              <a:gd name="connsiteY83" fmla="*/ 6221686 h 6858000"/>
              <a:gd name="connsiteX84" fmla="*/ 7467600 w 7472601"/>
              <a:gd name="connsiteY84" fmla="*/ 6334256 h 6858000"/>
              <a:gd name="connsiteX85" fmla="*/ 7454976 w 7472601"/>
              <a:gd name="connsiteY85" fmla="*/ 6318297 h 6858000"/>
              <a:gd name="connsiteX86" fmla="*/ 1456157 w 7472601"/>
              <a:gd name="connsiteY86" fmla="*/ 5371404 h 6858000"/>
              <a:gd name="connsiteX87" fmla="*/ 1244432 w 7472601"/>
              <a:gd name="connsiteY87" fmla="*/ 5385601 h 6858000"/>
              <a:gd name="connsiteX88" fmla="*/ 973990 w 7472601"/>
              <a:gd name="connsiteY88" fmla="*/ 5424940 h 6858000"/>
              <a:gd name="connsiteX89" fmla="*/ 1103809 w 7472601"/>
              <a:gd name="connsiteY89" fmla="*/ 5433720 h 6858000"/>
              <a:gd name="connsiteX90" fmla="*/ 1123454 w 7472601"/>
              <a:gd name="connsiteY90" fmla="*/ 5435727 h 6858000"/>
              <a:gd name="connsiteX91" fmla="*/ 1737017 w 7472601"/>
              <a:gd name="connsiteY91" fmla="*/ 5452183 h 6858000"/>
              <a:gd name="connsiteX92" fmla="*/ 1824397 w 7472601"/>
              <a:gd name="connsiteY92" fmla="*/ 5447757 h 6858000"/>
              <a:gd name="connsiteX93" fmla="*/ 2070059 w 7472601"/>
              <a:gd name="connsiteY93" fmla="*/ 5441660 h 6858000"/>
              <a:gd name="connsiteX94" fmla="*/ 1456157 w 7472601"/>
              <a:gd name="connsiteY94" fmla="*/ 5371404 h 6858000"/>
              <a:gd name="connsiteX95" fmla="*/ 4988186 w 7472601"/>
              <a:gd name="connsiteY95" fmla="*/ 5216467 h 6858000"/>
              <a:gd name="connsiteX96" fmla="*/ 4777334 w 7472601"/>
              <a:gd name="connsiteY96" fmla="*/ 5406072 h 6858000"/>
              <a:gd name="connsiteX97" fmla="*/ 4718341 w 7472601"/>
              <a:gd name="connsiteY97" fmla="*/ 5468043 h 6858000"/>
              <a:gd name="connsiteX98" fmla="*/ 4604655 w 7472601"/>
              <a:gd name="connsiteY98" fmla="*/ 5583434 h 6858000"/>
              <a:gd name="connsiteX99" fmla="*/ 4565074 w 7472601"/>
              <a:gd name="connsiteY99" fmla="*/ 5618550 h 6858000"/>
              <a:gd name="connsiteX100" fmla="*/ 4988186 w 7472601"/>
              <a:gd name="connsiteY100" fmla="*/ 5216467 h 6858000"/>
              <a:gd name="connsiteX101" fmla="*/ 4978032 w 7472601"/>
              <a:gd name="connsiteY101" fmla="*/ 5183809 h 6858000"/>
              <a:gd name="connsiteX102" fmla="*/ 4463413 w 7472601"/>
              <a:gd name="connsiteY102" fmla="*/ 5615162 h 6858000"/>
              <a:gd name="connsiteX103" fmla="*/ 4358134 w 7472601"/>
              <a:gd name="connsiteY103" fmla="*/ 5742791 h 6858000"/>
              <a:gd name="connsiteX104" fmla="*/ 4376219 w 7472601"/>
              <a:gd name="connsiteY104" fmla="*/ 5729027 h 6858000"/>
              <a:gd name="connsiteX105" fmla="*/ 4582340 w 7472601"/>
              <a:gd name="connsiteY105" fmla="*/ 5561037 h 6858000"/>
              <a:gd name="connsiteX106" fmla="*/ 4694684 w 7472601"/>
              <a:gd name="connsiteY106" fmla="*/ 5447098 h 6858000"/>
              <a:gd name="connsiteX107" fmla="*/ 4754123 w 7472601"/>
              <a:gd name="connsiteY107" fmla="*/ 5384643 h 6858000"/>
              <a:gd name="connsiteX108" fmla="*/ 4978032 w 7472601"/>
              <a:gd name="connsiteY108" fmla="*/ 5183809 h 6858000"/>
              <a:gd name="connsiteX109" fmla="*/ 1903353 w 7472601"/>
              <a:gd name="connsiteY109" fmla="*/ 5044827 h 6858000"/>
              <a:gd name="connsiteX110" fmla="*/ 1936931 w 7472601"/>
              <a:gd name="connsiteY110" fmla="*/ 5093954 h 6858000"/>
              <a:gd name="connsiteX111" fmla="*/ 2195868 w 7472601"/>
              <a:gd name="connsiteY111" fmla="*/ 5396574 h 6858000"/>
              <a:gd name="connsiteX112" fmla="*/ 2088852 w 7472601"/>
              <a:gd name="connsiteY112" fmla="*/ 5166123 h 6858000"/>
              <a:gd name="connsiteX113" fmla="*/ 1958241 w 7472601"/>
              <a:gd name="connsiteY113" fmla="*/ 5067955 h 6858000"/>
              <a:gd name="connsiteX114" fmla="*/ 1903353 w 7472601"/>
              <a:gd name="connsiteY114" fmla="*/ 5044827 h 6858000"/>
              <a:gd name="connsiteX115" fmla="*/ 1979378 w 7472601"/>
              <a:gd name="connsiteY115" fmla="*/ 4769504 h 6858000"/>
              <a:gd name="connsiteX116" fmla="*/ 2882120 w 7472601"/>
              <a:gd name="connsiteY116" fmla="*/ 5064547 h 6858000"/>
              <a:gd name="connsiteX117" fmla="*/ 2793103 w 7472601"/>
              <a:gd name="connsiteY117" fmla="*/ 5039699 h 6858000"/>
              <a:gd name="connsiteX118" fmla="*/ 2770041 w 7472601"/>
              <a:gd name="connsiteY118" fmla="*/ 5033634 h 6858000"/>
              <a:gd name="connsiteX119" fmla="*/ 1979378 w 7472601"/>
              <a:gd name="connsiteY119" fmla="*/ 4769504 h 6858000"/>
              <a:gd name="connsiteX120" fmla="*/ 1927410 w 7472601"/>
              <a:gd name="connsiteY120" fmla="*/ 4716164 h 6858000"/>
              <a:gd name="connsiteX121" fmla="*/ 1959587 w 7472601"/>
              <a:gd name="connsiteY121" fmla="*/ 4728849 h 6858000"/>
              <a:gd name="connsiteX122" fmla="*/ 2777707 w 7472601"/>
              <a:gd name="connsiteY122" fmla="*/ 5003991 h 6858000"/>
              <a:gd name="connsiteX123" fmla="*/ 2800768 w 7472601"/>
              <a:gd name="connsiteY123" fmla="*/ 5010056 h 6858000"/>
              <a:gd name="connsiteX124" fmla="*/ 2879408 w 7472601"/>
              <a:gd name="connsiteY124" fmla="*/ 5031590 h 6858000"/>
              <a:gd name="connsiteX125" fmla="*/ 2862295 w 7472601"/>
              <a:gd name="connsiteY125" fmla="*/ 5022958 h 6858000"/>
              <a:gd name="connsiteX126" fmla="*/ 2813343 w 7472601"/>
              <a:gd name="connsiteY126" fmla="*/ 4998369 h 6858000"/>
              <a:gd name="connsiteX127" fmla="*/ 2646245 w 7472601"/>
              <a:gd name="connsiteY127" fmla="*/ 4930999 h 6858000"/>
              <a:gd name="connsiteX128" fmla="*/ 1999243 w 7472601"/>
              <a:gd name="connsiteY128" fmla="*/ 4730524 h 6858000"/>
              <a:gd name="connsiteX129" fmla="*/ 1979527 w 7472601"/>
              <a:gd name="connsiteY129" fmla="*/ 4726651 h 6858000"/>
              <a:gd name="connsiteX130" fmla="*/ 1927410 w 7472601"/>
              <a:gd name="connsiteY130" fmla="*/ 4716164 h 6858000"/>
              <a:gd name="connsiteX131" fmla="*/ 1997014 w 7472601"/>
              <a:gd name="connsiteY131" fmla="*/ 4698007 h 6858000"/>
              <a:gd name="connsiteX132" fmla="*/ 2005458 w 7472601"/>
              <a:gd name="connsiteY132" fmla="*/ 4699540 h 6858000"/>
              <a:gd name="connsiteX133" fmla="*/ 2657186 w 7472601"/>
              <a:gd name="connsiteY133" fmla="*/ 4901687 h 6858000"/>
              <a:gd name="connsiteX134" fmla="*/ 2826662 w 7472601"/>
              <a:gd name="connsiteY134" fmla="*/ 4970362 h 6858000"/>
              <a:gd name="connsiteX135" fmla="*/ 2876100 w 7472601"/>
              <a:gd name="connsiteY135" fmla="*/ 4995397 h 6858000"/>
              <a:gd name="connsiteX136" fmla="*/ 3042600 w 7472601"/>
              <a:gd name="connsiteY136" fmla="*/ 5059532 h 6858000"/>
              <a:gd name="connsiteX137" fmla="*/ 1997014 w 7472601"/>
              <a:gd name="connsiteY137" fmla="*/ 4698007 h 6858000"/>
              <a:gd name="connsiteX138" fmla="*/ 2305292 w 7472601"/>
              <a:gd name="connsiteY138" fmla="*/ 4219492 h 6858000"/>
              <a:gd name="connsiteX139" fmla="*/ 3360922 w 7472601"/>
              <a:gd name="connsiteY139" fmla="*/ 4529373 h 6858000"/>
              <a:gd name="connsiteX140" fmla="*/ 3492420 w 7472601"/>
              <a:gd name="connsiteY140" fmla="*/ 4510145 h 6858000"/>
              <a:gd name="connsiteX141" fmla="*/ 3364086 w 7472601"/>
              <a:gd name="connsiteY141" fmla="*/ 4480340 h 6858000"/>
              <a:gd name="connsiteX142" fmla="*/ 3225818 w 7472601"/>
              <a:gd name="connsiteY142" fmla="*/ 4411822 h 6858000"/>
              <a:gd name="connsiteX143" fmla="*/ 3129696 w 7472601"/>
              <a:gd name="connsiteY143" fmla="*/ 4360704 h 6858000"/>
              <a:gd name="connsiteX144" fmla="*/ 2814545 w 7472601"/>
              <a:gd name="connsiteY144" fmla="*/ 4282955 h 6858000"/>
              <a:gd name="connsiteX145" fmla="*/ 2305292 w 7472601"/>
              <a:gd name="connsiteY145" fmla="*/ 4219492 h 6858000"/>
              <a:gd name="connsiteX146" fmla="*/ 2626982 w 7472601"/>
              <a:gd name="connsiteY146" fmla="*/ 4206450 h 6858000"/>
              <a:gd name="connsiteX147" fmla="*/ 2490617 w 7472601"/>
              <a:gd name="connsiteY147" fmla="*/ 4206951 h 6858000"/>
              <a:gd name="connsiteX148" fmla="*/ 2819869 w 7472601"/>
              <a:gd name="connsiteY148" fmla="*/ 4252936 h 6858000"/>
              <a:gd name="connsiteX149" fmla="*/ 3143018 w 7472601"/>
              <a:gd name="connsiteY149" fmla="*/ 4332698 h 6858000"/>
              <a:gd name="connsiteX150" fmla="*/ 3241520 w 7472601"/>
              <a:gd name="connsiteY150" fmla="*/ 4385112 h 6858000"/>
              <a:gd name="connsiteX151" fmla="*/ 3374575 w 7472601"/>
              <a:gd name="connsiteY151" fmla="*/ 4451517 h 6858000"/>
              <a:gd name="connsiteX152" fmla="*/ 3505221 w 7472601"/>
              <a:gd name="connsiteY152" fmla="*/ 4480757 h 6858000"/>
              <a:gd name="connsiteX153" fmla="*/ 2626982 w 7472601"/>
              <a:gd name="connsiteY153" fmla="*/ 4206450 h 6858000"/>
              <a:gd name="connsiteX154" fmla="*/ 1310106 w 7472601"/>
              <a:gd name="connsiteY154" fmla="*/ 3943217 h 6858000"/>
              <a:gd name="connsiteX155" fmla="*/ 854994 w 7472601"/>
              <a:gd name="connsiteY155" fmla="*/ 4399136 h 6858000"/>
              <a:gd name="connsiteX156" fmla="*/ 742462 w 7472601"/>
              <a:gd name="connsiteY156" fmla="*/ 4594648 h 6858000"/>
              <a:gd name="connsiteX157" fmla="*/ 820602 w 7472601"/>
              <a:gd name="connsiteY157" fmla="*/ 4485915 h 6858000"/>
              <a:gd name="connsiteX158" fmla="*/ 878295 w 7472601"/>
              <a:gd name="connsiteY158" fmla="*/ 4403594 h 6858000"/>
              <a:gd name="connsiteX159" fmla="*/ 1240607 w 7472601"/>
              <a:gd name="connsiteY159" fmla="*/ 4010401 h 6858000"/>
              <a:gd name="connsiteX160" fmla="*/ 1310106 w 7472601"/>
              <a:gd name="connsiteY160" fmla="*/ 3943217 h 6858000"/>
              <a:gd name="connsiteX161" fmla="*/ 1423113 w 7472601"/>
              <a:gd name="connsiteY161" fmla="*/ 3874565 h 6858000"/>
              <a:gd name="connsiteX162" fmla="*/ 1260565 w 7472601"/>
              <a:gd name="connsiteY162" fmla="*/ 4031982 h 6858000"/>
              <a:gd name="connsiteX163" fmla="*/ 901900 w 7472601"/>
              <a:gd name="connsiteY163" fmla="*/ 4421236 h 6858000"/>
              <a:gd name="connsiteX164" fmla="*/ 845044 w 7472601"/>
              <a:gd name="connsiteY164" fmla="*/ 4502436 h 6858000"/>
              <a:gd name="connsiteX165" fmla="*/ 685926 w 7472601"/>
              <a:gd name="connsiteY165" fmla="*/ 4703069 h 6858000"/>
              <a:gd name="connsiteX166" fmla="*/ 684248 w 7472601"/>
              <a:gd name="connsiteY166" fmla="*/ 4706721 h 6858000"/>
              <a:gd name="connsiteX167" fmla="*/ 1423113 w 7472601"/>
              <a:gd name="connsiteY167" fmla="*/ 3874565 h 6858000"/>
              <a:gd name="connsiteX168" fmla="*/ 3316479 w 7472601"/>
              <a:gd name="connsiteY168" fmla="*/ 3872136 h 6858000"/>
              <a:gd name="connsiteX169" fmla="*/ 3546806 w 7472601"/>
              <a:gd name="connsiteY169" fmla="*/ 4356139 h 6858000"/>
              <a:gd name="connsiteX170" fmla="*/ 3364433 w 7472601"/>
              <a:gd name="connsiteY170" fmla="*/ 3953121 h 6858000"/>
              <a:gd name="connsiteX171" fmla="*/ 3316479 w 7472601"/>
              <a:gd name="connsiteY171" fmla="*/ 3872136 h 6858000"/>
              <a:gd name="connsiteX172" fmla="*/ 3291335 w 7472601"/>
              <a:gd name="connsiteY172" fmla="*/ 3767420 h 6858000"/>
              <a:gd name="connsiteX173" fmla="*/ 3390805 w 7472601"/>
              <a:gd name="connsiteY173" fmla="*/ 3937163 h 6858000"/>
              <a:gd name="connsiteX174" fmla="*/ 3579062 w 7472601"/>
              <a:gd name="connsiteY174" fmla="*/ 4359040 h 6858000"/>
              <a:gd name="connsiteX175" fmla="*/ 3467355 w 7472601"/>
              <a:gd name="connsiteY175" fmla="*/ 3988130 h 6858000"/>
              <a:gd name="connsiteX176" fmla="*/ 3310753 w 7472601"/>
              <a:gd name="connsiteY176" fmla="*/ 3787140 h 6858000"/>
              <a:gd name="connsiteX177" fmla="*/ 3291335 w 7472601"/>
              <a:gd name="connsiteY177" fmla="*/ 3767420 h 6858000"/>
              <a:gd name="connsiteX178" fmla="*/ 1635889 w 7472601"/>
              <a:gd name="connsiteY178" fmla="*/ 3709494 h 6858000"/>
              <a:gd name="connsiteX179" fmla="*/ 1634800 w 7472601"/>
              <a:gd name="connsiteY179" fmla="*/ 3731111 h 6858000"/>
              <a:gd name="connsiteX180" fmla="*/ 1635889 w 7472601"/>
              <a:gd name="connsiteY180" fmla="*/ 3709494 h 6858000"/>
              <a:gd name="connsiteX181" fmla="*/ 1510397 w 7472601"/>
              <a:gd name="connsiteY181" fmla="*/ 3684705 h 6858000"/>
              <a:gd name="connsiteX182" fmla="*/ 1146550 w 7472601"/>
              <a:gd name="connsiteY182" fmla="*/ 3802012 h 6858000"/>
              <a:gd name="connsiteX183" fmla="*/ 698834 w 7472601"/>
              <a:gd name="connsiteY183" fmla="*/ 3952272 h 6858000"/>
              <a:gd name="connsiteX184" fmla="*/ 34256 w 7472601"/>
              <a:gd name="connsiteY184" fmla="*/ 4347603 h 6858000"/>
              <a:gd name="connsiteX185" fmla="*/ 527241 w 7472601"/>
              <a:gd name="connsiteY185" fmla="*/ 4065078 h 6858000"/>
              <a:gd name="connsiteX186" fmla="*/ 1510397 w 7472601"/>
              <a:gd name="connsiteY186" fmla="*/ 3684705 h 6858000"/>
              <a:gd name="connsiteX187" fmla="*/ 1313114 w 7472601"/>
              <a:gd name="connsiteY187" fmla="*/ 3655216 h 6858000"/>
              <a:gd name="connsiteX188" fmla="*/ 1109304 w 7472601"/>
              <a:gd name="connsiteY188" fmla="*/ 3669030 h 6858000"/>
              <a:gd name="connsiteX189" fmla="*/ 8129 w 7472601"/>
              <a:gd name="connsiteY189" fmla="*/ 4330519 h 6858000"/>
              <a:gd name="connsiteX190" fmla="*/ 687572 w 7472601"/>
              <a:gd name="connsiteY190" fmla="*/ 3925629 h 6858000"/>
              <a:gd name="connsiteX191" fmla="*/ 1138365 w 7472601"/>
              <a:gd name="connsiteY191" fmla="*/ 3774515 h 6858000"/>
              <a:gd name="connsiteX192" fmla="*/ 1505579 w 7472601"/>
              <a:gd name="connsiteY192" fmla="*/ 3655526 h 6858000"/>
              <a:gd name="connsiteX193" fmla="*/ 1313114 w 7472601"/>
              <a:gd name="connsiteY193" fmla="*/ 3655216 h 6858000"/>
              <a:gd name="connsiteX194" fmla="*/ 3655073 w 7472601"/>
              <a:gd name="connsiteY194" fmla="*/ 3650884 h 6858000"/>
              <a:gd name="connsiteX195" fmla="*/ 3989938 w 7472601"/>
              <a:gd name="connsiteY195" fmla="*/ 3991685 h 6858000"/>
              <a:gd name="connsiteX196" fmla="*/ 4393907 w 7472601"/>
              <a:gd name="connsiteY196" fmla="*/ 4261258 h 6858000"/>
              <a:gd name="connsiteX197" fmla="*/ 4648051 w 7472601"/>
              <a:gd name="connsiteY197" fmla="*/ 4374051 h 6858000"/>
              <a:gd name="connsiteX198" fmla="*/ 4383389 w 7472601"/>
              <a:gd name="connsiteY198" fmla="*/ 4184369 h 6858000"/>
              <a:gd name="connsiteX199" fmla="*/ 4165508 w 7472601"/>
              <a:gd name="connsiteY199" fmla="*/ 4035196 h 6858000"/>
              <a:gd name="connsiteX200" fmla="*/ 4068162 w 7472601"/>
              <a:gd name="connsiteY200" fmla="*/ 3953394 h 6858000"/>
              <a:gd name="connsiteX201" fmla="*/ 3981416 w 7472601"/>
              <a:gd name="connsiteY201" fmla="*/ 3880482 h 6858000"/>
              <a:gd name="connsiteX202" fmla="*/ 3800147 w 7472601"/>
              <a:gd name="connsiteY202" fmla="*/ 3749872 h 6858000"/>
              <a:gd name="connsiteX203" fmla="*/ 3655073 w 7472601"/>
              <a:gd name="connsiteY203" fmla="*/ 3650884 h 6858000"/>
              <a:gd name="connsiteX204" fmla="*/ 3670252 w 7472601"/>
              <a:gd name="connsiteY204" fmla="*/ 3622798 h 6858000"/>
              <a:gd name="connsiteX205" fmla="*/ 3817258 w 7472601"/>
              <a:gd name="connsiteY205" fmla="*/ 3723577 h 6858000"/>
              <a:gd name="connsiteX206" fmla="*/ 4000461 w 7472601"/>
              <a:gd name="connsiteY206" fmla="*/ 3855966 h 6858000"/>
              <a:gd name="connsiteX207" fmla="*/ 4088180 w 7472601"/>
              <a:gd name="connsiteY207" fmla="*/ 3929774 h 6858000"/>
              <a:gd name="connsiteX208" fmla="*/ 4184555 w 7472601"/>
              <a:gd name="connsiteY208" fmla="*/ 4010683 h 6858000"/>
              <a:gd name="connsiteX209" fmla="*/ 4399563 w 7472601"/>
              <a:gd name="connsiteY209" fmla="*/ 4158106 h 6858000"/>
              <a:gd name="connsiteX210" fmla="*/ 4684469 w 7472601"/>
              <a:gd name="connsiteY210" fmla="*/ 4364680 h 6858000"/>
              <a:gd name="connsiteX211" fmla="*/ 4690271 w 7472601"/>
              <a:gd name="connsiteY211" fmla="*/ 4370034 h 6858000"/>
              <a:gd name="connsiteX212" fmla="*/ 4136093 w 7472601"/>
              <a:gd name="connsiteY212" fmla="*/ 3858466 h 6858000"/>
              <a:gd name="connsiteX213" fmla="*/ 3670252 w 7472601"/>
              <a:gd name="connsiteY213" fmla="*/ 3622798 h 6858000"/>
              <a:gd name="connsiteX214" fmla="*/ 4440129 w 7472601"/>
              <a:gd name="connsiteY214" fmla="*/ 3448571 h 6858000"/>
              <a:gd name="connsiteX215" fmla="*/ 4856525 w 7472601"/>
              <a:gd name="connsiteY215" fmla="*/ 3915351 h 6858000"/>
              <a:gd name="connsiteX216" fmla="*/ 5059055 w 7472601"/>
              <a:gd name="connsiteY216" fmla="*/ 4108918 h 6858000"/>
              <a:gd name="connsiteX217" fmla="*/ 5290070 w 7472601"/>
              <a:gd name="connsiteY217" fmla="*/ 4263619 h 6858000"/>
              <a:gd name="connsiteX218" fmla="*/ 4834991 w 7472601"/>
              <a:gd name="connsiteY218" fmla="*/ 3830985 h 6858000"/>
              <a:gd name="connsiteX219" fmla="*/ 4440129 w 7472601"/>
              <a:gd name="connsiteY219" fmla="*/ 3448571 h 6858000"/>
              <a:gd name="connsiteX220" fmla="*/ 4441737 w 7472601"/>
              <a:gd name="connsiteY220" fmla="*/ 3399734 h 6858000"/>
              <a:gd name="connsiteX221" fmla="*/ 4431236 w 7472601"/>
              <a:gd name="connsiteY221" fmla="*/ 3400954 h 6858000"/>
              <a:gd name="connsiteX222" fmla="*/ 4557150 w 7472601"/>
              <a:gd name="connsiteY222" fmla="*/ 3510023 h 6858000"/>
              <a:gd name="connsiteX223" fmla="*/ 4856936 w 7472601"/>
              <a:gd name="connsiteY223" fmla="*/ 3809146 h 6858000"/>
              <a:gd name="connsiteX224" fmla="*/ 5111996 w 7472601"/>
              <a:gd name="connsiteY224" fmla="*/ 4065759 h 6858000"/>
              <a:gd name="connsiteX225" fmla="*/ 5388878 w 7472601"/>
              <a:gd name="connsiteY225" fmla="*/ 4300185 h 6858000"/>
              <a:gd name="connsiteX226" fmla="*/ 5425556 w 7472601"/>
              <a:gd name="connsiteY226" fmla="*/ 4308967 h 6858000"/>
              <a:gd name="connsiteX227" fmla="*/ 4943646 w 7472601"/>
              <a:gd name="connsiteY227" fmla="*/ 3822916 h 6858000"/>
              <a:gd name="connsiteX228" fmla="*/ 4594837 w 7472601"/>
              <a:gd name="connsiteY228" fmla="*/ 3532274 h 6858000"/>
              <a:gd name="connsiteX229" fmla="*/ 4441737 w 7472601"/>
              <a:gd name="connsiteY229" fmla="*/ 3399734 h 6858000"/>
              <a:gd name="connsiteX230" fmla="*/ 5425834 w 7472601"/>
              <a:gd name="connsiteY230" fmla="*/ 3162785 h 6858000"/>
              <a:gd name="connsiteX231" fmla="*/ 5401644 w 7472601"/>
              <a:gd name="connsiteY231" fmla="*/ 3617847 h 6858000"/>
              <a:gd name="connsiteX232" fmla="*/ 5467256 w 7472601"/>
              <a:gd name="connsiteY232" fmla="*/ 4175494 h 6858000"/>
              <a:gd name="connsiteX233" fmla="*/ 5448069 w 7472601"/>
              <a:gd name="connsiteY233" fmla="*/ 3567554 h 6858000"/>
              <a:gd name="connsiteX234" fmla="*/ 5425834 w 7472601"/>
              <a:gd name="connsiteY234" fmla="*/ 3162785 h 6858000"/>
              <a:gd name="connsiteX235" fmla="*/ 1318687 w 7472601"/>
              <a:gd name="connsiteY235" fmla="*/ 3113840 h 6858000"/>
              <a:gd name="connsiteX236" fmla="*/ 1066793 w 7472601"/>
              <a:gd name="connsiteY236" fmla="*/ 3212171 h 6858000"/>
              <a:gd name="connsiteX237" fmla="*/ 993319 w 7472601"/>
              <a:gd name="connsiteY237" fmla="*/ 3247648 h 6858000"/>
              <a:gd name="connsiteX238" fmla="*/ 853081 w 7472601"/>
              <a:gd name="connsiteY238" fmla="*/ 3312410 h 6858000"/>
              <a:gd name="connsiteX239" fmla="*/ 805957 w 7472601"/>
              <a:gd name="connsiteY239" fmla="*/ 3330443 h 6858000"/>
              <a:gd name="connsiteX240" fmla="*/ 1318687 w 7472601"/>
              <a:gd name="connsiteY240" fmla="*/ 3113840 h 6858000"/>
              <a:gd name="connsiteX241" fmla="*/ 5453702 w 7472601"/>
              <a:gd name="connsiteY241" fmla="*/ 3090882 h 6858000"/>
              <a:gd name="connsiteX242" fmla="*/ 5480135 w 7472601"/>
              <a:gd name="connsiteY242" fmla="*/ 3565802 h 6858000"/>
              <a:gd name="connsiteX243" fmla="*/ 5499023 w 7472601"/>
              <a:gd name="connsiteY243" fmla="*/ 4166310 h 6858000"/>
              <a:gd name="connsiteX244" fmla="*/ 5547022 w 7472601"/>
              <a:gd name="connsiteY244" fmla="*/ 3607838 h 6858000"/>
              <a:gd name="connsiteX245" fmla="*/ 5515964 w 7472601"/>
              <a:gd name="connsiteY245" fmla="*/ 3378541 h 6858000"/>
              <a:gd name="connsiteX246" fmla="*/ 5453702 w 7472601"/>
              <a:gd name="connsiteY246" fmla="*/ 3090882 h 6858000"/>
              <a:gd name="connsiteX247" fmla="*/ 1238695 w 7472601"/>
              <a:gd name="connsiteY247" fmla="*/ 3076820 h 6858000"/>
              <a:gd name="connsiteX248" fmla="*/ 716371 w 7472601"/>
              <a:gd name="connsiteY248" fmla="*/ 3293249 h 6858000"/>
              <a:gd name="connsiteX249" fmla="*/ 579522 w 7472601"/>
              <a:gd name="connsiteY249" fmla="*/ 3371759 h 6858000"/>
              <a:gd name="connsiteX250" fmla="*/ 600288 w 7472601"/>
              <a:gd name="connsiteY250" fmla="*/ 3365555 h 6858000"/>
              <a:gd name="connsiteX251" fmla="*/ 840692 w 7472601"/>
              <a:gd name="connsiteY251" fmla="*/ 3284921 h 6858000"/>
              <a:gd name="connsiteX252" fmla="*/ 979248 w 7472601"/>
              <a:gd name="connsiteY252" fmla="*/ 3221003 h 6858000"/>
              <a:gd name="connsiteX253" fmla="*/ 1053282 w 7472601"/>
              <a:gd name="connsiteY253" fmla="*/ 3185247 h 6858000"/>
              <a:gd name="connsiteX254" fmla="*/ 1320603 w 7472601"/>
              <a:gd name="connsiteY254" fmla="*/ 3081281 h 6858000"/>
              <a:gd name="connsiteX255" fmla="*/ 1238695 w 7472601"/>
              <a:gd name="connsiteY255" fmla="*/ 3076820 h 6858000"/>
              <a:gd name="connsiteX256" fmla="*/ 5425627 w 7472601"/>
              <a:gd name="connsiteY256" fmla="*/ 2954192 h 6858000"/>
              <a:gd name="connsiteX257" fmla="*/ 5470770 w 7472601"/>
              <a:gd name="connsiteY257" fmla="*/ 3005435 h 6858000"/>
              <a:gd name="connsiteX258" fmla="*/ 5519779 w 7472601"/>
              <a:gd name="connsiteY258" fmla="*/ 4359223 h 6858000"/>
              <a:gd name="connsiteX259" fmla="*/ 5520293 w 7472601"/>
              <a:gd name="connsiteY259" fmla="*/ 4360602 h 6858000"/>
              <a:gd name="connsiteX260" fmla="*/ 5767221 w 7472601"/>
              <a:gd name="connsiteY260" fmla="*/ 4665564 h 6858000"/>
              <a:gd name="connsiteX261" fmla="*/ 6937169 w 7472601"/>
              <a:gd name="connsiteY261" fmla="*/ 4815941 h 6858000"/>
              <a:gd name="connsiteX262" fmla="*/ 6953922 w 7472601"/>
              <a:gd name="connsiteY262" fmla="*/ 4890068 h 6858000"/>
              <a:gd name="connsiteX263" fmla="*/ 6071359 w 7472601"/>
              <a:gd name="connsiteY263" fmla="*/ 4770770 h 6858000"/>
              <a:gd name="connsiteX264" fmla="*/ 6038839 w 7472601"/>
              <a:gd name="connsiteY264" fmla="*/ 4764474 h 6858000"/>
              <a:gd name="connsiteX265" fmla="*/ 6038706 w 7472601"/>
              <a:gd name="connsiteY265" fmla="*/ 4763847 h 6858000"/>
              <a:gd name="connsiteX266" fmla="*/ 6037784 w 7472601"/>
              <a:gd name="connsiteY266" fmla="*/ 4764270 h 6858000"/>
              <a:gd name="connsiteX267" fmla="*/ 6038839 w 7472601"/>
              <a:gd name="connsiteY267" fmla="*/ 4764474 h 6858000"/>
              <a:gd name="connsiteX268" fmla="*/ 6040338 w 7472601"/>
              <a:gd name="connsiteY268" fmla="*/ 4771418 h 6858000"/>
              <a:gd name="connsiteX269" fmla="*/ 6024488 w 7472601"/>
              <a:gd name="connsiteY269" fmla="*/ 4809903 h 6858000"/>
              <a:gd name="connsiteX270" fmla="*/ 5599771 w 7472601"/>
              <a:gd name="connsiteY270" fmla="*/ 5509652 h 6858000"/>
              <a:gd name="connsiteX271" fmla="*/ 5548843 w 7472601"/>
              <a:gd name="connsiteY271" fmla="*/ 5563845 h 6858000"/>
              <a:gd name="connsiteX272" fmla="*/ 5940952 w 7472601"/>
              <a:gd name="connsiteY272" fmla="*/ 6250028 h 6858000"/>
              <a:gd name="connsiteX273" fmla="*/ 6043441 w 7472601"/>
              <a:gd name="connsiteY273" fmla="*/ 6665847 h 6858000"/>
              <a:gd name="connsiteX274" fmla="*/ 6093432 w 7472601"/>
              <a:gd name="connsiteY274" fmla="*/ 6858000 h 6858000"/>
              <a:gd name="connsiteX275" fmla="*/ 6034344 w 7472601"/>
              <a:gd name="connsiteY275" fmla="*/ 6858000 h 6858000"/>
              <a:gd name="connsiteX276" fmla="*/ 6026679 w 7472601"/>
              <a:gd name="connsiteY276" fmla="*/ 6836959 h 6858000"/>
              <a:gd name="connsiteX277" fmla="*/ 5800441 w 7472601"/>
              <a:gd name="connsiteY277" fmla="*/ 6335286 h 6858000"/>
              <a:gd name="connsiteX278" fmla="*/ 5526562 w 7472601"/>
              <a:gd name="connsiteY278" fmla="*/ 5705388 h 6858000"/>
              <a:gd name="connsiteX279" fmla="*/ 5519640 w 7472601"/>
              <a:gd name="connsiteY279" fmla="*/ 5683774 h 6858000"/>
              <a:gd name="connsiteX280" fmla="*/ 5844559 w 7472601"/>
              <a:gd name="connsiteY280" fmla="*/ 6553349 h 6858000"/>
              <a:gd name="connsiteX281" fmla="*/ 5975994 w 7472601"/>
              <a:gd name="connsiteY281" fmla="*/ 6858000 h 6858000"/>
              <a:gd name="connsiteX282" fmla="*/ 5898547 w 7472601"/>
              <a:gd name="connsiteY282" fmla="*/ 6858000 h 6858000"/>
              <a:gd name="connsiteX283" fmla="*/ 5682041 w 7472601"/>
              <a:gd name="connsiteY283" fmla="*/ 6355860 h 6858000"/>
              <a:gd name="connsiteX284" fmla="*/ 5461758 w 7472601"/>
              <a:gd name="connsiteY284" fmla="*/ 5820220 h 6858000"/>
              <a:gd name="connsiteX285" fmla="*/ 5237282 w 7472601"/>
              <a:gd name="connsiteY285" fmla="*/ 6579086 h 6858000"/>
              <a:gd name="connsiteX286" fmla="*/ 5115009 w 7472601"/>
              <a:gd name="connsiteY286" fmla="*/ 6858000 h 6858000"/>
              <a:gd name="connsiteX287" fmla="*/ 5028074 w 7472601"/>
              <a:gd name="connsiteY287" fmla="*/ 6858000 h 6858000"/>
              <a:gd name="connsiteX288" fmla="*/ 5079508 w 7472601"/>
              <a:gd name="connsiteY288" fmla="*/ 6749074 h 6858000"/>
              <a:gd name="connsiteX289" fmla="*/ 5371846 w 7472601"/>
              <a:gd name="connsiteY289" fmla="*/ 5924413 h 6858000"/>
              <a:gd name="connsiteX290" fmla="*/ 5270512 w 7472601"/>
              <a:gd name="connsiteY290" fmla="*/ 6138975 h 6858000"/>
              <a:gd name="connsiteX291" fmla="*/ 5062409 w 7472601"/>
              <a:gd name="connsiteY291" fmla="*/ 6653544 h 6858000"/>
              <a:gd name="connsiteX292" fmla="*/ 5036628 w 7472601"/>
              <a:gd name="connsiteY292" fmla="*/ 6754247 h 6858000"/>
              <a:gd name="connsiteX293" fmla="*/ 5009112 w 7472601"/>
              <a:gd name="connsiteY293" fmla="*/ 6858000 h 6858000"/>
              <a:gd name="connsiteX294" fmla="*/ 4976679 w 7472601"/>
              <a:gd name="connsiteY294" fmla="*/ 6858000 h 6858000"/>
              <a:gd name="connsiteX295" fmla="*/ 5006537 w 7472601"/>
              <a:gd name="connsiteY295" fmla="*/ 6747068 h 6858000"/>
              <a:gd name="connsiteX296" fmla="*/ 5032723 w 7472601"/>
              <a:gd name="connsiteY296" fmla="*/ 6644957 h 6858000"/>
              <a:gd name="connsiteX297" fmla="*/ 5242949 w 7472601"/>
              <a:gd name="connsiteY297" fmla="*/ 6125175 h 6858000"/>
              <a:gd name="connsiteX298" fmla="*/ 5286321 w 7472601"/>
              <a:gd name="connsiteY298" fmla="*/ 6033555 h 6858000"/>
              <a:gd name="connsiteX299" fmla="*/ 5008210 w 7472601"/>
              <a:gd name="connsiteY299" fmla="*/ 6649194 h 6858000"/>
              <a:gd name="connsiteX300" fmla="*/ 4986321 w 7472601"/>
              <a:gd name="connsiteY300" fmla="*/ 6765687 h 6858000"/>
              <a:gd name="connsiteX301" fmla="*/ 4973474 w 7472601"/>
              <a:gd name="connsiteY301" fmla="*/ 6858000 h 6858000"/>
              <a:gd name="connsiteX302" fmla="*/ 4907178 w 7472601"/>
              <a:gd name="connsiteY302" fmla="*/ 6858000 h 6858000"/>
              <a:gd name="connsiteX303" fmla="*/ 4910810 w 7472601"/>
              <a:gd name="connsiteY303" fmla="*/ 6829660 h 6858000"/>
              <a:gd name="connsiteX304" fmla="*/ 4987461 w 7472601"/>
              <a:gd name="connsiteY304" fmla="*/ 6432994 h 6858000"/>
              <a:gd name="connsiteX305" fmla="*/ 5179262 w 7472601"/>
              <a:gd name="connsiteY305" fmla="*/ 6035044 h 6858000"/>
              <a:gd name="connsiteX306" fmla="*/ 4689678 w 7472601"/>
              <a:gd name="connsiteY306" fmla="*/ 6440241 h 6858000"/>
              <a:gd name="connsiteX307" fmla="*/ 4477543 w 7472601"/>
              <a:gd name="connsiteY307" fmla="*/ 6674836 h 6858000"/>
              <a:gd name="connsiteX308" fmla="*/ 4329957 w 7472601"/>
              <a:gd name="connsiteY308" fmla="*/ 6858000 h 6858000"/>
              <a:gd name="connsiteX309" fmla="*/ 4218595 w 7472601"/>
              <a:gd name="connsiteY309" fmla="*/ 6858000 h 6858000"/>
              <a:gd name="connsiteX310" fmla="*/ 4368888 w 7472601"/>
              <a:gd name="connsiteY310" fmla="*/ 6668412 h 6858000"/>
              <a:gd name="connsiteX311" fmla="*/ 4563091 w 7472601"/>
              <a:gd name="connsiteY311" fmla="*/ 6442508 h 6858000"/>
              <a:gd name="connsiteX312" fmla="*/ 5387324 w 7472601"/>
              <a:gd name="connsiteY312" fmla="*/ 5705830 h 6858000"/>
              <a:gd name="connsiteX313" fmla="*/ 5073620 w 7472601"/>
              <a:gd name="connsiteY313" fmla="*/ 5955437 h 6858000"/>
              <a:gd name="connsiteX314" fmla="*/ 4689789 w 7472601"/>
              <a:gd name="connsiteY314" fmla="*/ 6268382 h 6858000"/>
              <a:gd name="connsiteX315" fmla="*/ 4418722 w 7472601"/>
              <a:gd name="connsiteY315" fmla="*/ 6570886 h 6858000"/>
              <a:gd name="connsiteX316" fmla="*/ 4214944 w 7472601"/>
              <a:gd name="connsiteY316" fmla="*/ 6858000 h 6858000"/>
              <a:gd name="connsiteX317" fmla="*/ 4177898 w 7472601"/>
              <a:gd name="connsiteY317" fmla="*/ 6858000 h 6858000"/>
              <a:gd name="connsiteX318" fmla="*/ 4391597 w 7472601"/>
              <a:gd name="connsiteY318" fmla="*/ 6556370 h 6858000"/>
              <a:gd name="connsiteX319" fmla="*/ 4668889 w 7472601"/>
              <a:gd name="connsiteY319" fmla="*/ 6246399 h 6858000"/>
              <a:gd name="connsiteX320" fmla="*/ 5055427 w 7472601"/>
              <a:gd name="connsiteY320" fmla="*/ 5931476 h 6858000"/>
              <a:gd name="connsiteX321" fmla="*/ 5371814 w 7472601"/>
              <a:gd name="connsiteY321" fmla="*/ 5678975 h 6858000"/>
              <a:gd name="connsiteX322" fmla="*/ 4987918 w 7472601"/>
              <a:gd name="connsiteY322" fmla="*/ 5838701 h 6858000"/>
              <a:gd name="connsiteX323" fmla="*/ 4317146 w 7472601"/>
              <a:gd name="connsiteY323" fmla="*/ 6587716 h 6858000"/>
              <a:gd name="connsiteX324" fmla="*/ 4171627 w 7472601"/>
              <a:gd name="connsiteY324" fmla="*/ 6858000 h 6858000"/>
              <a:gd name="connsiteX325" fmla="*/ 4081585 w 7472601"/>
              <a:gd name="connsiteY325" fmla="*/ 6858000 h 6858000"/>
              <a:gd name="connsiteX326" fmla="*/ 4238603 w 7472601"/>
              <a:gd name="connsiteY326" fmla="*/ 6559341 h 6858000"/>
              <a:gd name="connsiteX327" fmla="*/ 4778333 w 7472601"/>
              <a:gd name="connsiteY327" fmla="*/ 5873626 h 6858000"/>
              <a:gd name="connsiteX328" fmla="*/ 5414185 w 7472601"/>
              <a:gd name="connsiteY328" fmla="*/ 5573882 h 6858000"/>
              <a:gd name="connsiteX329" fmla="*/ 5959648 w 7472601"/>
              <a:gd name="connsiteY329" fmla="*/ 4760797 h 6858000"/>
              <a:gd name="connsiteX330" fmla="*/ 5355019 w 7472601"/>
              <a:gd name="connsiteY330" fmla="*/ 4734672 h 6858000"/>
              <a:gd name="connsiteX331" fmla="*/ 5083565 w 7472601"/>
              <a:gd name="connsiteY331" fmla="*/ 5179121 h 6858000"/>
              <a:gd name="connsiteX332" fmla="*/ 4713577 w 7472601"/>
              <a:gd name="connsiteY332" fmla="*/ 5616803 h 6858000"/>
              <a:gd name="connsiteX333" fmla="*/ 3989559 w 7472601"/>
              <a:gd name="connsiteY333" fmla="*/ 6145945 h 6858000"/>
              <a:gd name="connsiteX334" fmla="*/ 3939824 w 7472601"/>
              <a:gd name="connsiteY334" fmla="*/ 6066900 h 6858000"/>
              <a:gd name="connsiteX335" fmla="*/ 4584537 w 7472601"/>
              <a:gd name="connsiteY335" fmla="*/ 5324826 h 6858000"/>
              <a:gd name="connsiteX336" fmla="*/ 5037105 w 7472601"/>
              <a:gd name="connsiteY336" fmla="*/ 5088765 h 6858000"/>
              <a:gd name="connsiteX337" fmla="*/ 5039930 w 7472601"/>
              <a:gd name="connsiteY337" fmla="*/ 5089585 h 6858000"/>
              <a:gd name="connsiteX338" fmla="*/ 5263764 w 7472601"/>
              <a:gd name="connsiteY338" fmla="*/ 4735525 h 6858000"/>
              <a:gd name="connsiteX339" fmla="*/ 4086300 w 7472601"/>
              <a:gd name="connsiteY339" fmla="*/ 4884599 h 6858000"/>
              <a:gd name="connsiteX340" fmla="*/ 4085485 w 7472601"/>
              <a:gd name="connsiteY340" fmla="*/ 4899070 h 6858000"/>
              <a:gd name="connsiteX341" fmla="*/ 3871915 w 7472601"/>
              <a:gd name="connsiteY341" fmla="*/ 5253645 h 6858000"/>
              <a:gd name="connsiteX342" fmla="*/ 3799374 w 7472601"/>
              <a:gd name="connsiteY342" fmla="*/ 5466127 h 6858000"/>
              <a:gd name="connsiteX343" fmla="*/ 3498850 w 7472601"/>
              <a:gd name="connsiteY343" fmla="*/ 6661888 h 6858000"/>
              <a:gd name="connsiteX344" fmla="*/ 3399216 w 7472601"/>
              <a:gd name="connsiteY344" fmla="*/ 6858000 h 6858000"/>
              <a:gd name="connsiteX345" fmla="*/ 3303688 w 7472601"/>
              <a:gd name="connsiteY345" fmla="*/ 6858000 h 6858000"/>
              <a:gd name="connsiteX346" fmla="*/ 3391774 w 7472601"/>
              <a:gd name="connsiteY346" fmla="*/ 6697181 h 6858000"/>
              <a:gd name="connsiteX347" fmla="*/ 3735540 w 7472601"/>
              <a:gd name="connsiteY347" fmla="*/ 5546923 h 6858000"/>
              <a:gd name="connsiteX348" fmla="*/ 3729438 w 7472601"/>
              <a:gd name="connsiteY348" fmla="*/ 5569058 h 6858000"/>
              <a:gd name="connsiteX349" fmla="*/ 3707782 w 7472601"/>
              <a:gd name="connsiteY349" fmla="*/ 5644908 h 6858000"/>
              <a:gd name="connsiteX350" fmla="*/ 3583827 w 7472601"/>
              <a:gd name="connsiteY350" fmla="*/ 6039215 h 6858000"/>
              <a:gd name="connsiteX351" fmla="*/ 3547861 w 7472601"/>
              <a:gd name="connsiteY351" fmla="*/ 6129609 h 6858000"/>
              <a:gd name="connsiteX352" fmla="*/ 3490905 w 7472601"/>
              <a:gd name="connsiteY352" fmla="*/ 6277660 h 6858000"/>
              <a:gd name="connsiteX353" fmla="*/ 3455859 w 7472601"/>
              <a:gd name="connsiteY353" fmla="*/ 6391301 h 6858000"/>
              <a:gd name="connsiteX354" fmla="*/ 3429112 w 7472601"/>
              <a:gd name="connsiteY354" fmla="*/ 6479469 h 6858000"/>
              <a:gd name="connsiteX355" fmla="*/ 3304862 w 7472601"/>
              <a:gd name="connsiteY355" fmla="*/ 6796476 h 6858000"/>
              <a:gd name="connsiteX356" fmla="*/ 3276071 w 7472601"/>
              <a:gd name="connsiteY356" fmla="*/ 6858000 h 6858000"/>
              <a:gd name="connsiteX357" fmla="*/ 3240805 w 7472601"/>
              <a:gd name="connsiteY357" fmla="*/ 6858000 h 6858000"/>
              <a:gd name="connsiteX358" fmla="*/ 3275917 w 7472601"/>
              <a:gd name="connsiteY358" fmla="*/ 6783192 h 6858000"/>
              <a:gd name="connsiteX359" fmla="*/ 3399358 w 7472601"/>
              <a:gd name="connsiteY359" fmla="*/ 6469011 h 6858000"/>
              <a:gd name="connsiteX360" fmla="*/ 3425650 w 7472601"/>
              <a:gd name="connsiteY360" fmla="*/ 6381333 h 6858000"/>
              <a:gd name="connsiteX361" fmla="*/ 3460661 w 7472601"/>
              <a:gd name="connsiteY361" fmla="*/ 6266763 h 6858000"/>
              <a:gd name="connsiteX362" fmla="*/ 3518021 w 7472601"/>
              <a:gd name="connsiteY362" fmla="*/ 6117298 h 6858000"/>
              <a:gd name="connsiteX363" fmla="*/ 3554035 w 7472601"/>
              <a:gd name="connsiteY363" fmla="*/ 6027832 h 6858000"/>
              <a:gd name="connsiteX364" fmla="*/ 3677174 w 7472601"/>
              <a:gd name="connsiteY364" fmla="*/ 5636351 h 6858000"/>
              <a:gd name="connsiteX365" fmla="*/ 3698819 w 7472601"/>
              <a:gd name="connsiteY365" fmla="*/ 5560503 h 6858000"/>
              <a:gd name="connsiteX366" fmla="*/ 3702094 w 7472601"/>
              <a:gd name="connsiteY366" fmla="*/ 5549194 h 6858000"/>
              <a:gd name="connsiteX367" fmla="*/ 3398355 w 7472601"/>
              <a:gd name="connsiteY367" fmla="*/ 6094603 h 6858000"/>
              <a:gd name="connsiteX368" fmla="*/ 3193941 w 7472601"/>
              <a:gd name="connsiteY368" fmla="*/ 6798775 h 6858000"/>
              <a:gd name="connsiteX369" fmla="*/ 3184140 w 7472601"/>
              <a:gd name="connsiteY369" fmla="*/ 6858000 h 6858000"/>
              <a:gd name="connsiteX370" fmla="*/ 3099978 w 7472601"/>
              <a:gd name="connsiteY370" fmla="*/ 6858000 h 6858000"/>
              <a:gd name="connsiteX371" fmla="*/ 3101556 w 7472601"/>
              <a:gd name="connsiteY371" fmla="*/ 6843337 h 6858000"/>
              <a:gd name="connsiteX372" fmla="*/ 3370162 w 7472601"/>
              <a:gd name="connsiteY372" fmla="*/ 5785550 h 6858000"/>
              <a:gd name="connsiteX373" fmla="*/ 3746477 w 7472601"/>
              <a:gd name="connsiteY373" fmla="*/ 5377889 h 6858000"/>
              <a:gd name="connsiteX374" fmla="*/ 3863399 w 7472601"/>
              <a:gd name="connsiteY374" fmla="*/ 5087257 h 6858000"/>
              <a:gd name="connsiteX375" fmla="*/ 3968712 w 7472601"/>
              <a:gd name="connsiteY375" fmla="*/ 4913989 h 6858000"/>
              <a:gd name="connsiteX376" fmla="*/ 2792390 w 7472601"/>
              <a:gd name="connsiteY376" fmla="*/ 5382974 h 6858000"/>
              <a:gd name="connsiteX377" fmla="*/ 2714982 w 7472601"/>
              <a:gd name="connsiteY377" fmla="*/ 5427051 h 6858000"/>
              <a:gd name="connsiteX378" fmla="*/ 2813361 w 7472601"/>
              <a:gd name="connsiteY378" fmla="*/ 6023912 h 6858000"/>
              <a:gd name="connsiteX379" fmla="*/ 2688430 w 7472601"/>
              <a:gd name="connsiteY379" fmla="*/ 6801564 h 6858000"/>
              <a:gd name="connsiteX380" fmla="*/ 2629626 w 7472601"/>
              <a:gd name="connsiteY380" fmla="*/ 6763394 h 6858000"/>
              <a:gd name="connsiteX381" fmla="*/ 2565328 w 7472601"/>
              <a:gd name="connsiteY381" fmla="*/ 5516399 h 6858000"/>
              <a:gd name="connsiteX382" fmla="*/ 1922999 w 7472601"/>
              <a:gd name="connsiteY382" fmla="*/ 5980343 h 6858000"/>
              <a:gd name="connsiteX383" fmla="*/ 1950261 w 7472601"/>
              <a:gd name="connsiteY383" fmla="*/ 6405858 h 6858000"/>
              <a:gd name="connsiteX384" fmla="*/ 2365554 w 7472601"/>
              <a:gd name="connsiteY384" fmla="*/ 6759107 h 6858000"/>
              <a:gd name="connsiteX385" fmla="*/ 2424142 w 7472601"/>
              <a:gd name="connsiteY385" fmla="*/ 6858000 h 6858000"/>
              <a:gd name="connsiteX386" fmla="*/ 2395994 w 7472601"/>
              <a:gd name="connsiteY386" fmla="*/ 6858000 h 6858000"/>
              <a:gd name="connsiteX387" fmla="*/ 2392863 w 7472601"/>
              <a:gd name="connsiteY387" fmla="*/ 6852964 h 6858000"/>
              <a:gd name="connsiteX388" fmla="*/ 2017589 w 7472601"/>
              <a:gd name="connsiteY388" fmla="*/ 6493982 h 6858000"/>
              <a:gd name="connsiteX389" fmla="*/ 2147336 w 7472601"/>
              <a:gd name="connsiteY389" fmla="*/ 6594052 h 6858000"/>
              <a:gd name="connsiteX390" fmla="*/ 2207047 w 7472601"/>
              <a:gd name="connsiteY390" fmla="*/ 6654540 h 6858000"/>
              <a:gd name="connsiteX391" fmla="*/ 2299106 w 7472601"/>
              <a:gd name="connsiteY391" fmla="*/ 6778931 h 6858000"/>
              <a:gd name="connsiteX392" fmla="*/ 2314430 w 7472601"/>
              <a:gd name="connsiteY392" fmla="*/ 6801144 h 6858000"/>
              <a:gd name="connsiteX393" fmla="*/ 2352406 w 7472601"/>
              <a:gd name="connsiteY393" fmla="*/ 6858000 h 6858000"/>
              <a:gd name="connsiteX394" fmla="*/ 2314492 w 7472601"/>
              <a:gd name="connsiteY394" fmla="*/ 6858000 h 6858000"/>
              <a:gd name="connsiteX395" fmla="*/ 2288095 w 7472601"/>
              <a:gd name="connsiteY395" fmla="*/ 6818030 h 6858000"/>
              <a:gd name="connsiteX396" fmla="*/ 2272768 w 7472601"/>
              <a:gd name="connsiteY396" fmla="*/ 6795822 h 6858000"/>
              <a:gd name="connsiteX397" fmla="*/ 2182715 w 7472601"/>
              <a:gd name="connsiteY397" fmla="*/ 6675071 h 6858000"/>
              <a:gd name="connsiteX398" fmla="*/ 2032061 w 7472601"/>
              <a:gd name="connsiteY398" fmla="*/ 6541380 h 6858000"/>
              <a:gd name="connsiteX399" fmla="*/ 2257220 w 7472601"/>
              <a:gd name="connsiteY399" fmla="*/ 6826257 h 6858000"/>
              <a:gd name="connsiteX400" fmla="*/ 2281324 w 7472601"/>
              <a:gd name="connsiteY400" fmla="*/ 6858000 h 6858000"/>
              <a:gd name="connsiteX401" fmla="*/ 2242860 w 7472601"/>
              <a:gd name="connsiteY401" fmla="*/ 6858000 h 6858000"/>
              <a:gd name="connsiteX402" fmla="*/ 2232818 w 7472601"/>
              <a:gd name="connsiteY402" fmla="*/ 6844926 h 6858000"/>
              <a:gd name="connsiteX403" fmla="*/ 1990172 w 7472601"/>
              <a:gd name="connsiteY403" fmla="*/ 6542121 h 6858000"/>
              <a:gd name="connsiteX404" fmla="*/ 2124090 w 7472601"/>
              <a:gd name="connsiteY404" fmla="*/ 6761017 h 6858000"/>
              <a:gd name="connsiteX405" fmla="*/ 2200380 w 7472601"/>
              <a:gd name="connsiteY405" fmla="*/ 6858000 h 6858000"/>
              <a:gd name="connsiteX406" fmla="*/ 2147507 w 7472601"/>
              <a:gd name="connsiteY406" fmla="*/ 6858000 h 6858000"/>
              <a:gd name="connsiteX407" fmla="*/ 2070668 w 7472601"/>
              <a:gd name="connsiteY407" fmla="*/ 6761520 h 6858000"/>
              <a:gd name="connsiteX408" fmla="*/ 1975142 w 7472601"/>
              <a:gd name="connsiteY408" fmla="*/ 6585570 h 6858000"/>
              <a:gd name="connsiteX409" fmla="*/ 2050035 w 7472601"/>
              <a:gd name="connsiteY409" fmla="*/ 6813345 h 6858000"/>
              <a:gd name="connsiteX410" fmla="*/ 2063025 w 7472601"/>
              <a:gd name="connsiteY410" fmla="*/ 6858000 h 6858000"/>
              <a:gd name="connsiteX411" fmla="*/ 2021675 w 7472601"/>
              <a:gd name="connsiteY411" fmla="*/ 6858000 h 6858000"/>
              <a:gd name="connsiteX412" fmla="*/ 2019308 w 7472601"/>
              <a:gd name="connsiteY412" fmla="*/ 6847118 h 6858000"/>
              <a:gd name="connsiteX413" fmla="*/ 1938835 w 7472601"/>
              <a:gd name="connsiteY413" fmla="*/ 6551160 h 6858000"/>
              <a:gd name="connsiteX414" fmla="*/ 1953230 w 7472601"/>
              <a:gd name="connsiteY414" fmla="*/ 6759699 h 6858000"/>
              <a:gd name="connsiteX415" fmla="*/ 1956763 w 7472601"/>
              <a:gd name="connsiteY415" fmla="*/ 6778191 h 6858000"/>
              <a:gd name="connsiteX416" fmla="*/ 1967925 w 7472601"/>
              <a:gd name="connsiteY416" fmla="*/ 6858000 h 6858000"/>
              <a:gd name="connsiteX417" fmla="*/ 1936622 w 7472601"/>
              <a:gd name="connsiteY417" fmla="*/ 6858000 h 6858000"/>
              <a:gd name="connsiteX418" fmla="*/ 1926261 w 7472601"/>
              <a:gd name="connsiteY418" fmla="*/ 6784064 h 6858000"/>
              <a:gd name="connsiteX419" fmla="*/ 1922724 w 7472601"/>
              <a:gd name="connsiteY419" fmla="*/ 6765577 h 6858000"/>
              <a:gd name="connsiteX420" fmla="*/ 1904650 w 7472601"/>
              <a:gd name="connsiteY420" fmla="*/ 6639616 h 6858000"/>
              <a:gd name="connsiteX421" fmla="*/ 1885273 w 7472601"/>
              <a:gd name="connsiteY421" fmla="*/ 6858000 h 6858000"/>
              <a:gd name="connsiteX422" fmla="*/ 1854363 w 7472601"/>
              <a:gd name="connsiteY422" fmla="*/ 6858000 h 6858000"/>
              <a:gd name="connsiteX423" fmla="*/ 1880391 w 7472601"/>
              <a:gd name="connsiteY423" fmla="*/ 6603796 h 6858000"/>
              <a:gd name="connsiteX424" fmla="*/ 1818273 w 7472601"/>
              <a:gd name="connsiteY424" fmla="*/ 6715729 h 6858000"/>
              <a:gd name="connsiteX425" fmla="*/ 1794691 w 7472601"/>
              <a:gd name="connsiteY425" fmla="*/ 6843239 h 6858000"/>
              <a:gd name="connsiteX426" fmla="*/ 1794914 w 7472601"/>
              <a:gd name="connsiteY426" fmla="*/ 6858000 h 6858000"/>
              <a:gd name="connsiteX427" fmla="*/ 1746128 w 7472601"/>
              <a:gd name="connsiteY427" fmla="*/ 6858000 h 6858000"/>
              <a:gd name="connsiteX428" fmla="*/ 1753934 w 7472601"/>
              <a:gd name="connsiteY428" fmla="*/ 6724796 h 6858000"/>
              <a:gd name="connsiteX429" fmla="*/ 1792053 w 7472601"/>
              <a:gd name="connsiteY429" fmla="*/ 6572396 h 6858000"/>
              <a:gd name="connsiteX430" fmla="*/ 1862248 w 7472601"/>
              <a:gd name="connsiteY430" fmla="*/ 6266397 h 6858000"/>
              <a:gd name="connsiteX431" fmla="*/ 1862250 w 7472601"/>
              <a:gd name="connsiteY431" fmla="*/ 6033531 h 6858000"/>
              <a:gd name="connsiteX432" fmla="*/ 1211999 w 7472601"/>
              <a:gd name="connsiteY432" fmla="*/ 6683610 h 6858000"/>
              <a:gd name="connsiteX433" fmla="*/ 1213266 w 7472601"/>
              <a:gd name="connsiteY433" fmla="*/ 6691947 h 6858000"/>
              <a:gd name="connsiteX434" fmla="*/ 1203370 w 7472601"/>
              <a:gd name="connsiteY434" fmla="*/ 6850676 h 6858000"/>
              <a:gd name="connsiteX435" fmla="*/ 1203671 w 7472601"/>
              <a:gd name="connsiteY435" fmla="*/ 6858000 h 6858000"/>
              <a:gd name="connsiteX436" fmla="*/ 1143180 w 7472601"/>
              <a:gd name="connsiteY436" fmla="*/ 6858000 h 6858000"/>
              <a:gd name="connsiteX437" fmla="*/ 1142176 w 7472601"/>
              <a:gd name="connsiteY437" fmla="*/ 6766045 h 6858000"/>
              <a:gd name="connsiteX438" fmla="*/ 1067484 w 7472601"/>
              <a:gd name="connsiteY438" fmla="*/ 6858000 h 6858000"/>
              <a:gd name="connsiteX439" fmla="*/ 953928 w 7472601"/>
              <a:gd name="connsiteY439" fmla="*/ 6858000 h 6858000"/>
              <a:gd name="connsiteX440" fmla="*/ 959715 w 7472601"/>
              <a:gd name="connsiteY440" fmla="*/ 6850185 h 6858000"/>
              <a:gd name="connsiteX441" fmla="*/ 1483788 w 7472601"/>
              <a:gd name="connsiteY441" fmla="*/ 6259174 h 6858000"/>
              <a:gd name="connsiteX442" fmla="*/ 1100671 w 7472601"/>
              <a:gd name="connsiteY442" fmla="*/ 6252137 h 6858000"/>
              <a:gd name="connsiteX443" fmla="*/ 1090144 w 7472601"/>
              <a:gd name="connsiteY443" fmla="*/ 6256748 h 6858000"/>
              <a:gd name="connsiteX444" fmla="*/ 1095872 w 7472601"/>
              <a:gd name="connsiteY444" fmla="*/ 6271892 h 6858000"/>
              <a:gd name="connsiteX445" fmla="*/ 262785 w 7472601"/>
              <a:gd name="connsiteY445" fmla="*/ 6845450 h 6858000"/>
              <a:gd name="connsiteX446" fmla="*/ 209968 w 7472601"/>
              <a:gd name="connsiteY446" fmla="*/ 6770713 h 6858000"/>
              <a:gd name="connsiteX447" fmla="*/ 873460 w 7472601"/>
              <a:gd name="connsiteY447" fmla="*/ 6253768 h 6858000"/>
              <a:gd name="connsiteX448" fmla="*/ 192686 w 7472601"/>
              <a:gd name="connsiteY448" fmla="*/ 5849257 h 6858000"/>
              <a:gd name="connsiteX449" fmla="*/ 4696 w 7472601"/>
              <a:gd name="connsiteY449" fmla="*/ 5697668 h 6858000"/>
              <a:gd name="connsiteX450" fmla="*/ 0 w 7472601"/>
              <a:gd name="connsiteY450" fmla="*/ 5689984 h 6858000"/>
              <a:gd name="connsiteX451" fmla="*/ 0 w 7472601"/>
              <a:gd name="connsiteY451" fmla="*/ 5513472 h 6858000"/>
              <a:gd name="connsiteX452" fmla="*/ 174101 w 7472601"/>
              <a:gd name="connsiteY452" fmla="*/ 5620277 h 6858000"/>
              <a:gd name="connsiteX453" fmla="*/ 891800 w 7472601"/>
              <a:gd name="connsiteY453" fmla="*/ 6036935 h 6858000"/>
              <a:gd name="connsiteX454" fmla="*/ 1072219 w 7472601"/>
              <a:gd name="connsiteY454" fmla="*/ 6169443 h 6858000"/>
              <a:gd name="connsiteX455" fmla="*/ 1074117 w 7472601"/>
              <a:gd name="connsiteY455" fmla="*/ 6170301 h 6858000"/>
              <a:gd name="connsiteX456" fmla="*/ 1083114 w 7472601"/>
              <a:gd name="connsiteY456" fmla="*/ 6174131 h 6858000"/>
              <a:gd name="connsiteX457" fmla="*/ 1543010 w 7472601"/>
              <a:gd name="connsiteY457" fmla="*/ 6191140 h 6858000"/>
              <a:gd name="connsiteX458" fmla="*/ 1551080 w 7472601"/>
              <a:gd name="connsiteY458" fmla="*/ 6195006 h 6858000"/>
              <a:gd name="connsiteX459" fmla="*/ 2345443 w 7472601"/>
              <a:gd name="connsiteY459" fmla="*/ 5549882 h 6858000"/>
              <a:gd name="connsiteX460" fmla="*/ 1721499 w 7472601"/>
              <a:gd name="connsiteY460" fmla="*/ 5599969 h 6858000"/>
              <a:gd name="connsiteX461" fmla="*/ 767716 w 7472601"/>
              <a:gd name="connsiteY461" fmla="*/ 5472768 h 6858000"/>
              <a:gd name="connsiteX462" fmla="*/ 722147 w 7472601"/>
              <a:gd name="connsiteY462" fmla="*/ 5393091 h 6858000"/>
              <a:gd name="connsiteX463" fmla="*/ 1485552 w 7472601"/>
              <a:gd name="connsiteY463" fmla="*/ 5313202 h 6858000"/>
              <a:gd name="connsiteX464" fmla="*/ 2143004 w 7472601"/>
              <a:gd name="connsiteY464" fmla="*/ 5402420 h 6858000"/>
              <a:gd name="connsiteX465" fmla="*/ 1933391 w 7472601"/>
              <a:gd name="connsiteY465" fmla="*/ 5156971 h 6858000"/>
              <a:gd name="connsiteX466" fmla="*/ 1827118 w 7472601"/>
              <a:gd name="connsiteY466" fmla="*/ 4968410 h 6858000"/>
              <a:gd name="connsiteX467" fmla="*/ 1837349 w 7472601"/>
              <a:gd name="connsiteY467" fmla="*/ 4956357 h 6858000"/>
              <a:gd name="connsiteX468" fmla="*/ 2162835 w 7472601"/>
              <a:gd name="connsiteY468" fmla="*/ 5187853 h 6858000"/>
              <a:gd name="connsiteX469" fmla="*/ 2257167 w 7472601"/>
              <a:gd name="connsiteY469" fmla="*/ 5462123 h 6858000"/>
              <a:gd name="connsiteX470" fmla="*/ 2261598 w 7472601"/>
              <a:gd name="connsiteY470" fmla="*/ 5467998 h 6858000"/>
              <a:gd name="connsiteX471" fmla="*/ 2437177 w 7472601"/>
              <a:gd name="connsiteY471" fmla="*/ 5479608 h 6858000"/>
              <a:gd name="connsiteX472" fmla="*/ 2445247 w 7472601"/>
              <a:gd name="connsiteY472" fmla="*/ 5483476 h 6858000"/>
              <a:gd name="connsiteX473" fmla="*/ 2743626 w 7472601"/>
              <a:gd name="connsiteY473" fmla="*/ 5304819 h 6858000"/>
              <a:gd name="connsiteX474" fmla="*/ 3048102 w 7472601"/>
              <a:gd name="connsiteY474" fmla="*/ 5150595 h 6858000"/>
              <a:gd name="connsiteX475" fmla="*/ 1799414 w 7472601"/>
              <a:gd name="connsiteY475" fmla="*/ 4694732 h 6858000"/>
              <a:gd name="connsiteX476" fmla="*/ 1771735 w 7472601"/>
              <a:gd name="connsiteY476" fmla="*/ 4619929 h 6858000"/>
              <a:gd name="connsiteX477" fmla="*/ 3104273 w 7472601"/>
              <a:gd name="connsiteY477" fmla="*/ 5076159 h 6858000"/>
              <a:gd name="connsiteX478" fmla="*/ 3113245 w 7472601"/>
              <a:gd name="connsiteY478" fmla="*/ 5090705 h 6858000"/>
              <a:gd name="connsiteX479" fmla="*/ 3126294 w 7472601"/>
              <a:gd name="connsiteY479" fmla="*/ 5114400 h 6858000"/>
              <a:gd name="connsiteX480" fmla="*/ 3937433 w 7472601"/>
              <a:gd name="connsiteY480" fmla="*/ 4830473 h 6858000"/>
              <a:gd name="connsiteX481" fmla="*/ 3590475 w 7472601"/>
              <a:gd name="connsiteY481" fmla="*/ 4597974 h 6858000"/>
              <a:gd name="connsiteX482" fmla="*/ 3100264 w 7472601"/>
              <a:gd name="connsiteY482" fmla="*/ 4579845 h 6858000"/>
              <a:gd name="connsiteX483" fmla="*/ 2183576 w 7472601"/>
              <a:gd name="connsiteY483" fmla="*/ 4227150 h 6858000"/>
              <a:gd name="connsiteX484" fmla="*/ 2151029 w 7472601"/>
              <a:gd name="connsiteY484" fmla="*/ 4146947 h 6858000"/>
              <a:gd name="connsiteX485" fmla="*/ 3563434 w 7472601"/>
              <a:gd name="connsiteY485" fmla="*/ 4469115 h 6858000"/>
              <a:gd name="connsiteX486" fmla="*/ 3177952 w 7472601"/>
              <a:gd name="connsiteY486" fmla="*/ 3657386 h 6858000"/>
              <a:gd name="connsiteX487" fmla="*/ 3189263 w 7472601"/>
              <a:gd name="connsiteY487" fmla="*/ 3625726 h 6858000"/>
              <a:gd name="connsiteX488" fmla="*/ 3560912 w 7472601"/>
              <a:gd name="connsiteY488" fmla="*/ 4079863 h 6858000"/>
              <a:gd name="connsiteX489" fmla="*/ 3626636 w 7472601"/>
              <a:gd name="connsiteY489" fmla="*/ 4512230 h 6858000"/>
              <a:gd name="connsiteX490" fmla="*/ 3653088 w 7472601"/>
              <a:gd name="connsiteY490" fmla="*/ 4521417 h 6858000"/>
              <a:gd name="connsiteX491" fmla="*/ 3988128 w 7472601"/>
              <a:gd name="connsiteY491" fmla="*/ 4817267 h 6858000"/>
              <a:gd name="connsiteX492" fmla="*/ 4830582 w 7472601"/>
              <a:gd name="connsiteY492" fmla="*/ 4676000 h 6858000"/>
              <a:gd name="connsiteX493" fmla="*/ 4830100 w 7472601"/>
              <a:gd name="connsiteY493" fmla="*/ 4675554 h 6858000"/>
              <a:gd name="connsiteX494" fmla="*/ 4036318 w 7472601"/>
              <a:gd name="connsiteY494" fmla="*/ 4147013 h 6858000"/>
              <a:gd name="connsiteX495" fmla="*/ 3432098 w 7472601"/>
              <a:gd name="connsiteY495" fmla="*/ 3537312 h 6858000"/>
              <a:gd name="connsiteX496" fmla="*/ 3446761 w 7472601"/>
              <a:gd name="connsiteY496" fmla="*/ 3461278 h 6858000"/>
              <a:gd name="connsiteX497" fmla="*/ 4419733 w 7472601"/>
              <a:gd name="connsiteY497" fmla="*/ 3963555 h 6858000"/>
              <a:gd name="connsiteX498" fmla="*/ 4781371 w 7472601"/>
              <a:gd name="connsiteY498" fmla="*/ 4458604 h 6858000"/>
              <a:gd name="connsiteX499" fmla="*/ 4780440 w 7472601"/>
              <a:gd name="connsiteY499" fmla="*/ 4470290 h 6858000"/>
              <a:gd name="connsiteX500" fmla="*/ 4898954 w 7472601"/>
              <a:gd name="connsiteY500" fmla="*/ 4662092 h 6858000"/>
              <a:gd name="connsiteX501" fmla="*/ 4900699 w 7472601"/>
              <a:gd name="connsiteY501" fmla="*/ 4670867 h 6858000"/>
              <a:gd name="connsiteX502" fmla="*/ 5714511 w 7472601"/>
              <a:gd name="connsiteY502" fmla="*/ 4663483 h 6858000"/>
              <a:gd name="connsiteX503" fmla="*/ 5464793 w 7472601"/>
              <a:gd name="connsiteY503" fmla="*/ 4393556 h 6858000"/>
              <a:gd name="connsiteX504" fmla="*/ 5461897 w 7472601"/>
              <a:gd name="connsiteY504" fmla="*/ 4390879 h 6858000"/>
              <a:gd name="connsiteX505" fmla="*/ 4294126 w 7472601"/>
              <a:gd name="connsiteY505" fmla="*/ 3303048 h 6858000"/>
              <a:gd name="connsiteX506" fmla="*/ 4305321 w 7472601"/>
              <a:gd name="connsiteY506" fmla="*/ 3256953 h 6858000"/>
              <a:gd name="connsiteX507" fmla="*/ 4949299 w 7472601"/>
              <a:gd name="connsiteY507" fmla="*/ 3766336 h 6858000"/>
              <a:gd name="connsiteX508" fmla="*/ 5291452 w 7472601"/>
              <a:gd name="connsiteY508" fmla="*/ 4076801 h 6858000"/>
              <a:gd name="connsiteX509" fmla="*/ 5434998 w 7472601"/>
              <a:gd name="connsiteY509" fmla="*/ 4254100 h 6858000"/>
              <a:gd name="connsiteX510" fmla="*/ 5351015 w 7472601"/>
              <a:gd name="connsiteY510" fmla="*/ 3760989 h 6858000"/>
              <a:gd name="connsiteX511" fmla="*/ 5413780 w 7472601"/>
              <a:gd name="connsiteY511" fmla="*/ 2966265 h 6858000"/>
              <a:gd name="connsiteX512" fmla="*/ 5425627 w 7472601"/>
              <a:gd name="connsiteY512" fmla="*/ 2954192 h 6858000"/>
              <a:gd name="connsiteX513" fmla="*/ 6604735 w 7472601"/>
              <a:gd name="connsiteY513" fmla="*/ 2041381 h 6858000"/>
              <a:gd name="connsiteX514" fmla="*/ 7204487 w 7472601"/>
              <a:gd name="connsiteY514" fmla="*/ 2742112 h 6858000"/>
              <a:gd name="connsiteX515" fmla="*/ 7131592 w 7472601"/>
              <a:gd name="connsiteY515" fmla="*/ 2672096 h 6858000"/>
              <a:gd name="connsiteX516" fmla="*/ 6996344 w 7472601"/>
              <a:gd name="connsiteY516" fmla="*/ 2518310 h 6858000"/>
              <a:gd name="connsiteX517" fmla="*/ 6735495 w 7472601"/>
              <a:gd name="connsiteY517" fmla="*/ 2196890 h 6858000"/>
              <a:gd name="connsiteX518" fmla="*/ 6721901 w 7472601"/>
              <a:gd name="connsiteY518" fmla="*/ 2179274 h 6858000"/>
              <a:gd name="connsiteX519" fmla="*/ 6604735 w 7472601"/>
              <a:gd name="connsiteY519" fmla="*/ 2041381 h 6858000"/>
              <a:gd name="connsiteX520" fmla="*/ 6591670 w 7472601"/>
              <a:gd name="connsiteY520" fmla="*/ 1988277 h 6858000"/>
              <a:gd name="connsiteX521" fmla="*/ 6747349 w 7472601"/>
              <a:gd name="connsiteY521" fmla="*/ 2160069 h 6858000"/>
              <a:gd name="connsiteX522" fmla="*/ 6760943 w 7472601"/>
              <a:gd name="connsiteY522" fmla="*/ 2177686 h 6858000"/>
              <a:gd name="connsiteX523" fmla="*/ 7021065 w 7472601"/>
              <a:gd name="connsiteY523" fmla="*/ 2498102 h 6858000"/>
              <a:gd name="connsiteX524" fmla="*/ 7155223 w 7472601"/>
              <a:gd name="connsiteY524" fmla="*/ 2650386 h 6858000"/>
              <a:gd name="connsiteX525" fmla="*/ 7203167 w 7472601"/>
              <a:gd name="connsiteY525" fmla="*/ 2697288 h 6858000"/>
              <a:gd name="connsiteX526" fmla="*/ 6937703 w 7472601"/>
              <a:gd name="connsiteY526" fmla="*/ 2321981 h 6858000"/>
              <a:gd name="connsiteX527" fmla="*/ 6591670 w 7472601"/>
              <a:gd name="connsiteY527" fmla="*/ 1988277 h 6858000"/>
              <a:gd name="connsiteX528" fmla="*/ 5798671 w 7472601"/>
              <a:gd name="connsiteY528" fmla="*/ 1981601 h 6858000"/>
              <a:gd name="connsiteX529" fmla="*/ 5754709 w 7472601"/>
              <a:gd name="connsiteY529" fmla="*/ 2071454 h 6858000"/>
              <a:gd name="connsiteX530" fmla="*/ 5763044 w 7472601"/>
              <a:gd name="connsiteY530" fmla="*/ 2842206 h 6858000"/>
              <a:gd name="connsiteX531" fmla="*/ 5764974 w 7472601"/>
              <a:gd name="connsiteY531" fmla="*/ 2799609 h 6858000"/>
              <a:gd name="connsiteX532" fmla="*/ 5767665 w 7472601"/>
              <a:gd name="connsiteY532" fmla="*/ 2666409 h 6858000"/>
              <a:gd name="connsiteX533" fmla="*/ 5763055 w 7472601"/>
              <a:gd name="connsiteY533" fmla="*/ 2579705 h 6858000"/>
              <a:gd name="connsiteX534" fmla="*/ 5758079 w 7472601"/>
              <a:gd name="connsiteY534" fmla="*/ 2492508 h 6858000"/>
              <a:gd name="connsiteX535" fmla="*/ 5779325 w 7472601"/>
              <a:gd name="connsiteY535" fmla="*/ 2197069 h 6858000"/>
              <a:gd name="connsiteX536" fmla="*/ 5798671 w 7472601"/>
              <a:gd name="connsiteY536" fmla="*/ 1981601 h 6858000"/>
              <a:gd name="connsiteX537" fmla="*/ 5829202 w 7472601"/>
              <a:gd name="connsiteY537" fmla="*/ 1971679 h 6858000"/>
              <a:gd name="connsiteX538" fmla="*/ 5809558 w 7472601"/>
              <a:gd name="connsiteY538" fmla="*/ 2198043 h 6858000"/>
              <a:gd name="connsiteX539" fmla="*/ 5788653 w 7472601"/>
              <a:gd name="connsiteY539" fmla="*/ 2489430 h 6858000"/>
              <a:gd name="connsiteX540" fmla="*/ 5793439 w 7472601"/>
              <a:gd name="connsiteY540" fmla="*/ 2575235 h 6858000"/>
              <a:gd name="connsiteX541" fmla="*/ 5796837 w 7472601"/>
              <a:gd name="connsiteY541" fmla="*/ 2637633 h 6858000"/>
              <a:gd name="connsiteX542" fmla="*/ 5818614 w 7472601"/>
              <a:gd name="connsiteY542" fmla="*/ 2473055 h 6858000"/>
              <a:gd name="connsiteX543" fmla="*/ 5829202 w 7472601"/>
              <a:gd name="connsiteY543" fmla="*/ 1971679 h 6858000"/>
              <a:gd name="connsiteX544" fmla="*/ 5911389 w 7472601"/>
              <a:gd name="connsiteY544" fmla="*/ 1898371 h 6858000"/>
              <a:gd name="connsiteX545" fmla="*/ 6237627 w 7472601"/>
              <a:gd name="connsiteY545" fmla="*/ 2231921 h 6858000"/>
              <a:gd name="connsiteX546" fmla="*/ 5911389 w 7472601"/>
              <a:gd name="connsiteY546" fmla="*/ 1898371 h 6858000"/>
              <a:gd name="connsiteX547" fmla="*/ 6944437 w 7472601"/>
              <a:gd name="connsiteY547" fmla="*/ 1575402 h 6858000"/>
              <a:gd name="connsiteX548" fmla="*/ 6304730 w 7472601"/>
              <a:gd name="connsiteY548" fmla="*/ 1766654 h 6858000"/>
              <a:gd name="connsiteX549" fmla="*/ 6944437 w 7472601"/>
              <a:gd name="connsiteY549" fmla="*/ 1575402 h 6858000"/>
              <a:gd name="connsiteX550" fmla="*/ 7019523 w 7472601"/>
              <a:gd name="connsiteY550" fmla="*/ 1519450 h 6858000"/>
              <a:gd name="connsiteX551" fmla="*/ 6298091 w 7472601"/>
              <a:gd name="connsiteY551" fmla="*/ 1737122 h 6858000"/>
              <a:gd name="connsiteX552" fmla="*/ 7019523 w 7472601"/>
              <a:gd name="connsiteY552" fmla="*/ 1519450 h 6858000"/>
              <a:gd name="connsiteX553" fmla="*/ 2399523 w 7472601"/>
              <a:gd name="connsiteY553" fmla="*/ 1428234 h 6858000"/>
              <a:gd name="connsiteX554" fmla="*/ 2224982 w 7472601"/>
              <a:gd name="connsiteY554" fmla="*/ 1826201 h 6858000"/>
              <a:gd name="connsiteX555" fmla="*/ 2096099 w 7472601"/>
              <a:gd name="connsiteY555" fmla="*/ 2345900 h 6858000"/>
              <a:gd name="connsiteX556" fmla="*/ 2283317 w 7472601"/>
              <a:gd name="connsiteY556" fmla="*/ 1796925 h 6858000"/>
              <a:gd name="connsiteX557" fmla="*/ 2399523 w 7472601"/>
              <a:gd name="connsiteY557" fmla="*/ 1428234 h 6858000"/>
              <a:gd name="connsiteX558" fmla="*/ 2448558 w 7472601"/>
              <a:gd name="connsiteY558" fmla="*/ 1373435 h 6858000"/>
              <a:gd name="connsiteX559" fmla="*/ 2312521 w 7472601"/>
              <a:gd name="connsiteY559" fmla="*/ 1806140 h 6858000"/>
              <a:gd name="connsiteX560" fmla="*/ 2127533 w 7472601"/>
              <a:gd name="connsiteY560" fmla="*/ 2348380 h 6858000"/>
              <a:gd name="connsiteX561" fmla="*/ 2358080 w 7472601"/>
              <a:gd name="connsiteY561" fmla="*/ 1866134 h 6858000"/>
              <a:gd name="connsiteX562" fmla="*/ 2407436 w 7472601"/>
              <a:gd name="connsiteY562" fmla="*/ 1651070 h 6858000"/>
              <a:gd name="connsiteX563" fmla="*/ 2448558 w 7472601"/>
              <a:gd name="connsiteY563" fmla="*/ 1373435 h 6858000"/>
              <a:gd name="connsiteX564" fmla="*/ 278707 w 7472601"/>
              <a:gd name="connsiteY564" fmla="*/ 1352270 h 6858000"/>
              <a:gd name="connsiteX565" fmla="*/ 321570 w 7472601"/>
              <a:gd name="connsiteY565" fmla="*/ 1861610 h 6858000"/>
              <a:gd name="connsiteX566" fmla="*/ 294281 w 7472601"/>
              <a:gd name="connsiteY566" fmla="*/ 1440658 h 6858000"/>
              <a:gd name="connsiteX567" fmla="*/ 278707 w 7472601"/>
              <a:gd name="connsiteY567" fmla="*/ 1352270 h 6858000"/>
              <a:gd name="connsiteX568" fmla="*/ 1423821 w 7472601"/>
              <a:gd name="connsiteY568" fmla="*/ 1351958 h 6858000"/>
              <a:gd name="connsiteX569" fmla="*/ 1638521 w 7472601"/>
              <a:gd name="connsiteY569" fmla="*/ 1908470 h 6858000"/>
              <a:gd name="connsiteX570" fmla="*/ 1754199 w 7472601"/>
              <a:gd name="connsiteY570" fmla="*/ 2149284 h 6858000"/>
              <a:gd name="connsiteX571" fmla="*/ 1908359 w 7472601"/>
              <a:gd name="connsiteY571" fmla="*/ 2364988 h 6858000"/>
              <a:gd name="connsiteX572" fmla="*/ 1647661 w 7472601"/>
              <a:gd name="connsiteY572" fmla="*/ 1825945 h 6858000"/>
              <a:gd name="connsiteX573" fmla="*/ 1423821 w 7472601"/>
              <a:gd name="connsiteY573" fmla="*/ 1351958 h 6858000"/>
              <a:gd name="connsiteX574" fmla="*/ 1431890 w 7472601"/>
              <a:gd name="connsiteY574" fmla="*/ 1306475 h 6858000"/>
              <a:gd name="connsiteX575" fmla="*/ 1507597 w 7472601"/>
              <a:gd name="connsiteY575" fmla="*/ 1446132 h 6858000"/>
              <a:gd name="connsiteX576" fmla="*/ 1674586 w 7472601"/>
              <a:gd name="connsiteY576" fmla="*/ 1813832 h 6858000"/>
              <a:gd name="connsiteX577" fmla="*/ 1815950 w 7472601"/>
              <a:gd name="connsiteY577" fmla="*/ 2128564 h 6858000"/>
              <a:gd name="connsiteX578" fmla="*/ 1984242 w 7472601"/>
              <a:gd name="connsiteY578" fmla="*/ 2430829 h 6858000"/>
              <a:gd name="connsiteX579" fmla="*/ 2014023 w 7472601"/>
              <a:gd name="connsiteY579" fmla="*/ 2450995 h 6858000"/>
              <a:gd name="connsiteX580" fmla="*/ 1747337 w 7472601"/>
              <a:gd name="connsiteY580" fmla="*/ 1855264 h 6858000"/>
              <a:gd name="connsiteX581" fmla="*/ 1533749 w 7472601"/>
              <a:gd name="connsiteY581" fmla="*/ 1478656 h 6858000"/>
              <a:gd name="connsiteX582" fmla="*/ 1431890 w 7472601"/>
              <a:gd name="connsiteY582" fmla="*/ 1306475 h 6858000"/>
              <a:gd name="connsiteX583" fmla="*/ 5052692 w 7472601"/>
              <a:gd name="connsiteY583" fmla="*/ 1292994 h 6858000"/>
              <a:gd name="connsiteX584" fmla="*/ 5200661 w 7472601"/>
              <a:gd name="connsiteY584" fmla="*/ 1635186 h 6858000"/>
              <a:gd name="connsiteX585" fmla="*/ 5297138 w 7472601"/>
              <a:gd name="connsiteY585" fmla="*/ 1906351 h 6858000"/>
              <a:gd name="connsiteX586" fmla="*/ 5052692 w 7472601"/>
              <a:gd name="connsiteY586" fmla="*/ 1292994 h 6858000"/>
              <a:gd name="connsiteX587" fmla="*/ 5009948 w 7472601"/>
              <a:gd name="connsiteY587" fmla="*/ 1273619 h 6858000"/>
              <a:gd name="connsiteX588" fmla="*/ 5121777 w 7472601"/>
              <a:gd name="connsiteY588" fmla="*/ 1654213 h 6858000"/>
              <a:gd name="connsiteX589" fmla="*/ 5293545 w 7472601"/>
              <a:gd name="connsiteY589" fmla="*/ 2072247 h 6858000"/>
              <a:gd name="connsiteX590" fmla="*/ 5294042 w 7472601"/>
              <a:gd name="connsiteY590" fmla="*/ 2065019 h 6858000"/>
              <a:gd name="connsiteX591" fmla="*/ 5171936 w 7472601"/>
              <a:gd name="connsiteY591" fmla="*/ 1647613 h 6858000"/>
              <a:gd name="connsiteX592" fmla="*/ 5009948 w 7472601"/>
              <a:gd name="connsiteY592" fmla="*/ 1273619 h 6858000"/>
              <a:gd name="connsiteX593" fmla="*/ 655236 w 7472601"/>
              <a:gd name="connsiteY593" fmla="*/ 1268632 h 6858000"/>
              <a:gd name="connsiteX594" fmla="*/ 839521 w 7472601"/>
              <a:gd name="connsiteY594" fmla="*/ 1685315 h 6858000"/>
              <a:gd name="connsiteX595" fmla="*/ 1109416 w 7472601"/>
              <a:gd name="connsiteY595" fmla="*/ 2061663 h 6858000"/>
              <a:gd name="connsiteX596" fmla="*/ 1298300 w 7472601"/>
              <a:gd name="connsiteY596" fmla="*/ 2247742 h 6858000"/>
              <a:gd name="connsiteX597" fmla="*/ 1125871 w 7472601"/>
              <a:gd name="connsiteY597" fmla="*/ 1989513 h 6858000"/>
              <a:gd name="connsiteX598" fmla="*/ 981574 w 7472601"/>
              <a:gd name="connsiteY598" fmla="*/ 1783157 h 6858000"/>
              <a:gd name="connsiteX599" fmla="*/ 922198 w 7472601"/>
              <a:gd name="connsiteY599" fmla="*/ 1677437 h 6858000"/>
              <a:gd name="connsiteX600" fmla="*/ 869293 w 7472601"/>
              <a:gd name="connsiteY600" fmla="*/ 1583214 h 6858000"/>
              <a:gd name="connsiteX601" fmla="*/ 751431 w 7472601"/>
              <a:gd name="connsiteY601" fmla="*/ 1405731 h 6858000"/>
              <a:gd name="connsiteX602" fmla="*/ 655236 w 7472601"/>
              <a:gd name="connsiteY602" fmla="*/ 1268632 h 6858000"/>
              <a:gd name="connsiteX603" fmla="*/ 6516292 w 7472601"/>
              <a:gd name="connsiteY603" fmla="*/ 1263064 h 6858000"/>
              <a:gd name="connsiteX604" fmla="*/ 5736320 w 7472601"/>
              <a:gd name="connsiteY604" fmla="*/ 1501803 h 6858000"/>
              <a:gd name="connsiteX605" fmla="*/ 6516292 w 7472601"/>
              <a:gd name="connsiteY605" fmla="*/ 1263064 h 6858000"/>
              <a:gd name="connsiteX606" fmla="*/ 291466 w 7472601"/>
              <a:gd name="connsiteY606" fmla="*/ 1250369 h 6858000"/>
              <a:gd name="connsiteX607" fmla="*/ 323180 w 7472601"/>
              <a:gd name="connsiteY607" fmla="*/ 1435283 h 6858000"/>
              <a:gd name="connsiteX608" fmla="*/ 349381 w 7472601"/>
              <a:gd name="connsiteY608" fmla="*/ 1875041 h 6858000"/>
              <a:gd name="connsiteX609" fmla="*/ 374363 w 7472601"/>
              <a:gd name="connsiteY609" fmla="*/ 1506494 h 6858000"/>
              <a:gd name="connsiteX610" fmla="*/ 302168 w 7472601"/>
              <a:gd name="connsiteY610" fmla="*/ 1274495 h 6858000"/>
              <a:gd name="connsiteX611" fmla="*/ 291466 w 7472601"/>
              <a:gd name="connsiteY611" fmla="*/ 1250369 h 6858000"/>
              <a:gd name="connsiteX612" fmla="*/ 678222 w 7472601"/>
              <a:gd name="connsiteY612" fmla="*/ 1248670 h 6858000"/>
              <a:gd name="connsiteX613" fmla="*/ 775536 w 7472601"/>
              <a:gd name="connsiteY613" fmla="*/ 1388015 h 6858000"/>
              <a:gd name="connsiteX614" fmla="*/ 894529 w 7472601"/>
              <a:gd name="connsiteY614" fmla="*/ 1567739 h 6858000"/>
              <a:gd name="connsiteX615" fmla="*/ 948000 w 7472601"/>
              <a:gd name="connsiteY615" fmla="*/ 1663088 h 6858000"/>
              <a:gd name="connsiteX616" fmla="*/ 1006812 w 7472601"/>
              <a:gd name="connsiteY616" fmla="*/ 1767683 h 6858000"/>
              <a:gd name="connsiteX617" fmla="*/ 1149133 w 7472601"/>
              <a:gd name="connsiteY617" fmla="*/ 1971513 h 6858000"/>
              <a:gd name="connsiteX618" fmla="*/ 1333952 w 7472601"/>
              <a:gd name="connsiteY618" fmla="*/ 2251620 h 6858000"/>
              <a:gd name="connsiteX619" fmla="*/ 1337329 w 7472601"/>
              <a:gd name="connsiteY619" fmla="*/ 2258350 h 6858000"/>
              <a:gd name="connsiteX620" fmla="*/ 1014726 w 7472601"/>
              <a:gd name="connsiteY620" fmla="*/ 1615556 h 6858000"/>
              <a:gd name="connsiteX621" fmla="*/ 678222 w 7472601"/>
              <a:gd name="connsiteY621" fmla="*/ 1248670 h 6858000"/>
              <a:gd name="connsiteX622" fmla="*/ 6691602 w 7472601"/>
              <a:gd name="connsiteY622" fmla="*/ 1140573 h 6858000"/>
              <a:gd name="connsiteX623" fmla="*/ 6571100 w 7472601"/>
              <a:gd name="connsiteY623" fmla="*/ 1183662 h 6858000"/>
              <a:gd name="connsiteX624" fmla="*/ 6241687 w 7472601"/>
              <a:gd name="connsiteY624" fmla="*/ 1257600 h 6858000"/>
              <a:gd name="connsiteX625" fmla="*/ 5693009 w 7472601"/>
              <a:gd name="connsiteY625" fmla="*/ 1478256 h 6858000"/>
              <a:gd name="connsiteX626" fmla="*/ 6548420 w 7472601"/>
              <a:gd name="connsiteY626" fmla="*/ 1214599 h 6858000"/>
              <a:gd name="connsiteX627" fmla="*/ 6605473 w 7472601"/>
              <a:gd name="connsiteY627" fmla="*/ 1184686 h 6858000"/>
              <a:gd name="connsiteX628" fmla="*/ 6691602 w 7472601"/>
              <a:gd name="connsiteY628" fmla="*/ 1140573 h 6858000"/>
              <a:gd name="connsiteX629" fmla="*/ 4002475 w 7472601"/>
              <a:gd name="connsiteY629" fmla="*/ 1037802 h 6858000"/>
              <a:gd name="connsiteX630" fmla="*/ 4000324 w 7472601"/>
              <a:gd name="connsiteY630" fmla="*/ 1039362 h 6858000"/>
              <a:gd name="connsiteX631" fmla="*/ 4002862 w 7472601"/>
              <a:gd name="connsiteY631" fmla="*/ 1042866 h 6858000"/>
              <a:gd name="connsiteX632" fmla="*/ 4002475 w 7472601"/>
              <a:gd name="connsiteY632" fmla="*/ 1037802 h 6858000"/>
              <a:gd name="connsiteX633" fmla="*/ 506322 w 7472601"/>
              <a:gd name="connsiteY633" fmla="*/ 1020997 h 6858000"/>
              <a:gd name="connsiteX634" fmla="*/ 533068 w 7472601"/>
              <a:gd name="connsiteY634" fmla="*/ 1029409 h 6858000"/>
              <a:gd name="connsiteX635" fmla="*/ 1232525 w 7472601"/>
              <a:gd name="connsiteY635" fmla="*/ 1804675 h 6858000"/>
              <a:gd name="connsiteX636" fmla="*/ 1388858 w 7472601"/>
              <a:gd name="connsiteY636" fmla="*/ 2368011 h 6858000"/>
              <a:gd name="connsiteX637" fmla="*/ 1384098 w 7472601"/>
              <a:gd name="connsiteY637" fmla="*/ 2378125 h 6858000"/>
              <a:gd name="connsiteX638" fmla="*/ 1425393 w 7472601"/>
              <a:gd name="connsiteY638" fmla="*/ 2589124 h 6858000"/>
              <a:gd name="connsiteX639" fmla="*/ 1424001 w 7472601"/>
              <a:gd name="connsiteY639" fmla="*/ 2597541 h 6858000"/>
              <a:gd name="connsiteX640" fmla="*/ 2152729 w 7472601"/>
              <a:gd name="connsiteY640" fmla="*/ 2864487 h 6858000"/>
              <a:gd name="connsiteX641" fmla="*/ 2020609 w 7472601"/>
              <a:gd name="connsiteY641" fmla="*/ 2539671 h 6858000"/>
              <a:gd name="connsiteX642" fmla="*/ 2018920 w 7472601"/>
              <a:gd name="connsiteY642" fmla="*/ 2536309 h 6858000"/>
              <a:gd name="connsiteX643" fmla="*/ 1342441 w 7472601"/>
              <a:gd name="connsiteY643" fmla="*/ 1173017 h 6858000"/>
              <a:gd name="connsiteX644" fmla="*/ 1367925 w 7472601"/>
              <a:gd name="connsiteY644" fmla="*/ 1135648 h 6858000"/>
              <a:gd name="connsiteX645" fmla="*/ 1771401 w 7472601"/>
              <a:gd name="connsiteY645" fmla="*/ 1806673 h 6858000"/>
              <a:gd name="connsiteX646" fmla="*/ 1972385 w 7472601"/>
              <a:gd name="connsiteY646" fmla="*/ 2198735 h 6858000"/>
              <a:gd name="connsiteX647" fmla="*/ 2040892 w 7472601"/>
              <a:gd name="connsiteY647" fmla="*/ 2405205 h 6858000"/>
              <a:gd name="connsiteX648" fmla="*/ 2131689 w 7472601"/>
              <a:gd name="connsiteY648" fmla="*/ 1936926 h 6858000"/>
              <a:gd name="connsiteX649" fmla="*/ 2454820 w 7472601"/>
              <a:gd name="connsiteY649" fmla="*/ 1248808 h 6858000"/>
              <a:gd name="connsiteX650" fmla="*/ 2492512 w 7472601"/>
              <a:gd name="connsiteY650" fmla="*/ 1302920 h 6858000"/>
              <a:gd name="connsiteX651" fmla="*/ 2081216 w 7472601"/>
              <a:gd name="connsiteY651" fmla="*/ 2527513 h 6858000"/>
              <a:gd name="connsiteX652" fmla="*/ 2081211 w 7472601"/>
              <a:gd name="connsiteY652" fmla="*/ 2528916 h 6858000"/>
              <a:gd name="connsiteX653" fmla="*/ 2199067 w 7472601"/>
              <a:gd name="connsiteY653" fmla="*/ 2884061 h 6858000"/>
              <a:gd name="connsiteX654" fmla="*/ 3192586 w 7472601"/>
              <a:gd name="connsiteY654" fmla="*/ 3411496 h 6858000"/>
              <a:gd name="connsiteX655" fmla="*/ 3182620 w 7472601"/>
              <a:gd name="connsiteY655" fmla="*/ 3483279 h 6858000"/>
              <a:gd name="connsiteX656" fmla="*/ 2435119 w 7472601"/>
              <a:gd name="connsiteY656" fmla="*/ 3080173 h 6858000"/>
              <a:gd name="connsiteX657" fmla="*/ 2410152 w 7472601"/>
              <a:gd name="connsiteY657" fmla="*/ 3063751 h 6858000"/>
              <a:gd name="connsiteX658" fmla="*/ 2408099 w 7472601"/>
              <a:gd name="connsiteY658" fmla="*/ 3064403 h 6858000"/>
              <a:gd name="connsiteX659" fmla="*/ 2407218 w 7472601"/>
              <a:gd name="connsiteY659" fmla="*/ 3070324 h 6858000"/>
              <a:gd name="connsiteX660" fmla="*/ 2380138 w 7472601"/>
              <a:gd name="connsiteY660" fmla="*/ 3099341 h 6858000"/>
              <a:gd name="connsiteX661" fmla="*/ 1765923 w 7472601"/>
              <a:gd name="connsiteY661" fmla="*/ 3581043 h 6858000"/>
              <a:gd name="connsiteX662" fmla="*/ 1702258 w 7472601"/>
              <a:gd name="connsiteY662" fmla="*/ 3612286 h 6858000"/>
              <a:gd name="connsiteX663" fmla="*/ 1538370 w 7472601"/>
              <a:gd name="connsiteY663" fmla="*/ 3811804 h 6858000"/>
              <a:gd name="connsiteX664" fmla="*/ 542867 w 7472601"/>
              <a:gd name="connsiteY664" fmla="*/ 4944092 h 6858000"/>
              <a:gd name="connsiteX665" fmla="*/ 515800 w 7472601"/>
              <a:gd name="connsiteY665" fmla="*/ 4862180 h 6858000"/>
              <a:gd name="connsiteX666" fmla="*/ 909145 w 7472601"/>
              <a:gd name="connsiteY666" fmla="*/ 4199225 h 6858000"/>
              <a:gd name="connsiteX667" fmla="*/ 1214067 w 7472601"/>
              <a:gd name="connsiteY667" fmla="*/ 3908561 h 6858000"/>
              <a:gd name="connsiteX668" fmla="*/ 640967 w 7472601"/>
              <a:gd name="connsiteY668" fmla="*/ 4105601 h 6858000"/>
              <a:gd name="connsiteX669" fmla="*/ 112563 w 7472601"/>
              <a:gd name="connsiteY669" fmla="*/ 4396952 h 6858000"/>
              <a:gd name="connsiteX670" fmla="*/ 0 w 7472601"/>
              <a:gd name="connsiteY670" fmla="*/ 4466006 h 6858000"/>
              <a:gd name="connsiteX671" fmla="*/ 0 w 7472601"/>
              <a:gd name="connsiteY671" fmla="*/ 4233763 h 6858000"/>
              <a:gd name="connsiteX672" fmla="*/ 36881 w 7472601"/>
              <a:gd name="connsiteY672" fmla="*/ 4200118 h 6858000"/>
              <a:gd name="connsiteX673" fmla="*/ 910534 w 7472601"/>
              <a:gd name="connsiteY673" fmla="*/ 3629753 h 6858000"/>
              <a:gd name="connsiteX674" fmla="*/ 1578717 w 7472601"/>
              <a:gd name="connsiteY674" fmla="*/ 3575982 h 6858000"/>
              <a:gd name="connsiteX675" fmla="*/ 2338780 w 7472601"/>
              <a:gd name="connsiteY675" fmla="*/ 3033725 h 6858000"/>
              <a:gd name="connsiteX676" fmla="*/ 1807991 w 7472601"/>
              <a:gd name="connsiteY676" fmla="*/ 2807184 h 6858000"/>
              <a:gd name="connsiteX677" fmla="*/ 1416358 w 7472601"/>
              <a:gd name="connsiteY677" fmla="*/ 3112571 h 6858000"/>
              <a:gd name="connsiteX678" fmla="*/ 939066 w 7472601"/>
              <a:gd name="connsiteY678" fmla="*/ 3378798 h 6858000"/>
              <a:gd name="connsiteX679" fmla="*/ 115099 w 7472601"/>
              <a:gd name="connsiteY679" fmla="*/ 3607650 h 6858000"/>
              <a:gd name="connsiteX680" fmla="*/ 97284 w 7472601"/>
              <a:gd name="connsiteY680" fmla="*/ 3520393 h 6858000"/>
              <a:gd name="connsiteX681" fmla="*/ 922050 w 7472601"/>
              <a:gd name="connsiteY681" fmla="*/ 3074867 h 6858000"/>
              <a:gd name="connsiteX682" fmla="*/ 1405265 w 7472601"/>
              <a:gd name="connsiteY682" fmla="*/ 3016319 h 6858000"/>
              <a:gd name="connsiteX683" fmla="*/ 1407512 w 7472601"/>
              <a:gd name="connsiteY683" fmla="*/ 3018001 h 6858000"/>
              <a:gd name="connsiteX684" fmla="*/ 1726266 w 7472601"/>
              <a:gd name="connsiteY684" fmla="*/ 2777274 h 6858000"/>
              <a:gd name="connsiteX685" fmla="*/ 625390 w 7472601"/>
              <a:gd name="connsiteY685" fmla="*/ 2514541 h 6858000"/>
              <a:gd name="connsiteX686" fmla="*/ 619799 w 7472601"/>
              <a:gd name="connsiteY686" fmla="*/ 2527180 h 6858000"/>
              <a:gd name="connsiteX687" fmla="*/ 310030 w 7472601"/>
              <a:gd name="connsiteY687" fmla="*/ 2771818 h 6858000"/>
              <a:gd name="connsiteX688" fmla="*/ 173877 w 7472601"/>
              <a:gd name="connsiteY688" fmla="*/ 2937056 h 6858000"/>
              <a:gd name="connsiteX689" fmla="*/ 77889 w 7472601"/>
              <a:gd name="connsiteY689" fmla="*/ 3138440 h 6858000"/>
              <a:gd name="connsiteX690" fmla="*/ 0 w 7472601"/>
              <a:gd name="connsiteY690" fmla="*/ 3271395 h 6858000"/>
              <a:gd name="connsiteX691" fmla="*/ 0 w 7472601"/>
              <a:gd name="connsiteY691" fmla="*/ 3153002 h 6858000"/>
              <a:gd name="connsiteX692" fmla="*/ 2386 w 7472601"/>
              <a:gd name="connsiteY692" fmla="*/ 3149203 h 6858000"/>
              <a:gd name="connsiteX693" fmla="*/ 89753 w 7472601"/>
              <a:gd name="connsiteY693" fmla="*/ 2987702 h 6858000"/>
              <a:gd name="connsiteX694" fmla="*/ 76869 w 7472601"/>
              <a:gd name="connsiteY694" fmla="*/ 3005404 h 6858000"/>
              <a:gd name="connsiteX695" fmla="*/ 32049 w 7472601"/>
              <a:gd name="connsiteY695" fmla="*/ 3065814 h 6858000"/>
              <a:gd name="connsiteX696" fmla="*/ 0 w 7472601"/>
              <a:gd name="connsiteY696" fmla="*/ 3108744 h 6858000"/>
              <a:gd name="connsiteX697" fmla="*/ 0 w 7472601"/>
              <a:gd name="connsiteY697" fmla="*/ 3058059 h 6858000"/>
              <a:gd name="connsiteX698" fmla="*/ 7610 w 7472601"/>
              <a:gd name="connsiteY698" fmla="*/ 3047889 h 6858000"/>
              <a:gd name="connsiteX699" fmla="*/ 52419 w 7472601"/>
              <a:gd name="connsiteY699" fmla="*/ 2987479 h 6858000"/>
              <a:gd name="connsiteX700" fmla="*/ 59142 w 7472601"/>
              <a:gd name="connsiteY700" fmla="*/ 2978488 h 6858000"/>
              <a:gd name="connsiteX701" fmla="*/ 0 w 7472601"/>
              <a:gd name="connsiteY701" fmla="*/ 3015334 h 6858000"/>
              <a:gd name="connsiteX702" fmla="*/ 0 w 7472601"/>
              <a:gd name="connsiteY702" fmla="*/ 2914286 h 6858000"/>
              <a:gd name="connsiteX703" fmla="*/ 36383 w 7472601"/>
              <a:gd name="connsiteY703" fmla="*/ 2901128 h 6858000"/>
              <a:gd name="connsiteX704" fmla="*/ 156329 w 7472601"/>
              <a:gd name="connsiteY704" fmla="*/ 2840533 h 6858000"/>
              <a:gd name="connsiteX705" fmla="*/ 358355 w 7472601"/>
              <a:gd name="connsiteY705" fmla="*/ 2620471 h 6858000"/>
              <a:gd name="connsiteX706" fmla="*/ 510577 w 7472601"/>
              <a:gd name="connsiteY706" fmla="*/ 2501244 h 6858000"/>
              <a:gd name="connsiteX707" fmla="*/ 211967 w 7472601"/>
              <a:gd name="connsiteY707" fmla="*/ 2479171 h 6858000"/>
              <a:gd name="connsiteX708" fmla="*/ 0 w 7472601"/>
              <a:gd name="connsiteY708" fmla="*/ 2476398 h 6858000"/>
              <a:gd name="connsiteX709" fmla="*/ 0 w 7472601"/>
              <a:gd name="connsiteY709" fmla="*/ 2389189 h 6858000"/>
              <a:gd name="connsiteX710" fmla="*/ 103062 w 7472601"/>
              <a:gd name="connsiteY710" fmla="*/ 2389518 h 6858000"/>
              <a:gd name="connsiteX711" fmla="*/ 510734 w 7472601"/>
              <a:gd name="connsiteY711" fmla="*/ 2416201 h 6858000"/>
              <a:gd name="connsiteX712" fmla="*/ 279257 w 7472601"/>
              <a:gd name="connsiteY712" fmla="*/ 2092102 h 6858000"/>
              <a:gd name="connsiteX713" fmla="*/ 65265 w 7472601"/>
              <a:gd name="connsiteY713" fmla="*/ 2006049 h 6858000"/>
              <a:gd name="connsiteX714" fmla="*/ 0 w 7472601"/>
              <a:gd name="connsiteY714" fmla="*/ 1982532 h 6858000"/>
              <a:gd name="connsiteX715" fmla="*/ 0 w 7472601"/>
              <a:gd name="connsiteY715" fmla="*/ 1912789 h 6858000"/>
              <a:gd name="connsiteX716" fmla="*/ 97460 w 7472601"/>
              <a:gd name="connsiteY716" fmla="*/ 1953725 h 6858000"/>
              <a:gd name="connsiteX717" fmla="*/ 221272 w 7472601"/>
              <a:gd name="connsiteY717" fmla="*/ 1980766 h 6858000"/>
              <a:gd name="connsiteX718" fmla="*/ 116765 w 7472601"/>
              <a:gd name="connsiteY718" fmla="*/ 1911033 h 6858000"/>
              <a:gd name="connsiteX719" fmla="*/ 16405 w 7472601"/>
              <a:gd name="connsiteY719" fmla="*/ 1803412 h 6858000"/>
              <a:gd name="connsiteX720" fmla="*/ 0 w 7472601"/>
              <a:gd name="connsiteY720" fmla="*/ 1784777 h 6858000"/>
              <a:gd name="connsiteX721" fmla="*/ 0 w 7472601"/>
              <a:gd name="connsiteY721" fmla="*/ 1740082 h 6858000"/>
              <a:gd name="connsiteX722" fmla="*/ 39394 w 7472601"/>
              <a:gd name="connsiteY722" fmla="*/ 1784856 h 6858000"/>
              <a:gd name="connsiteX723" fmla="*/ 135813 w 7472601"/>
              <a:gd name="connsiteY723" fmla="*/ 1888838 h 6858000"/>
              <a:gd name="connsiteX724" fmla="*/ 242575 w 7472601"/>
              <a:gd name="connsiteY724" fmla="*/ 1958841 h 6858000"/>
              <a:gd name="connsiteX725" fmla="*/ 82197 w 7472601"/>
              <a:gd name="connsiteY725" fmla="*/ 1754826 h 6858000"/>
              <a:gd name="connsiteX726" fmla="*/ 0 w 7472601"/>
              <a:gd name="connsiteY726" fmla="*/ 1679650 h 6858000"/>
              <a:gd name="connsiteX727" fmla="*/ 0 w 7472601"/>
              <a:gd name="connsiteY727" fmla="*/ 1602463 h 6858000"/>
              <a:gd name="connsiteX728" fmla="*/ 84689 w 7472601"/>
              <a:gd name="connsiteY728" fmla="*/ 1677442 h 6858000"/>
              <a:gd name="connsiteX729" fmla="*/ 298437 w 7472601"/>
              <a:gd name="connsiteY729" fmla="*/ 1968019 h 6858000"/>
              <a:gd name="connsiteX730" fmla="*/ 227269 w 7472601"/>
              <a:gd name="connsiteY730" fmla="*/ 1114064 h 6858000"/>
              <a:gd name="connsiteX731" fmla="*/ 248003 w 7472601"/>
              <a:gd name="connsiteY731" fmla="*/ 1089613 h 6858000"/>
              <a:gd name="connsiteX732" fmla="*/ 427020 w 7472601"/>
              <a:gd name="connsiteY732" fmla="*/ 1619803 h 6858000"/>
              <a:gd name="connsiteX733" fmla="*/ 340345 w 7472601"/>
              <a:gd name="connsiteY733" fmla="*/ 2027739 h 6858000"/>
              <a:gd name="connsiteX734" fmla="*/ 360865 w 7472601"/>
              <a:gd name="connsiteY734" fmla="*/ 2044827 h 6858000"/>
              <a:gd name="connsiteX735" fmla="*/ 560414 w 7472601"/>
              <a:gd name="connsiteY735" fmla="*/ 2421457 h 6858000"/>
              <a:gd name="connsiteX736" fmla="*/ 1359703 w 7472601"/>
              <a:gd name="connsiteY736" fmla="*/ 2578554 h 6858000"/>
              <a:gd name="connsiteX737" fmla="*/ 1359422 w 7472601"/>
              <a:gd name="connsiteY737" fmla="*/ 2577994 h 6858000"/>
              <a:gd name="connsiteX738" fmla="*/ 828701 w 7472601"/>
              <a:gd name="connsiteY738" fmla="*/ 1839520 h 6858000"/>
              <a:gd name="connsiteX739" fmla="*/ 494427 w 7472601"/>
              <a:gd name="connsiteY739" fmla="*/ 1092333 h 6858000"/>
              <a:gd name="connsiteX740" fmla="*/ 506322 w 7472601"/>
              <a:gd name="connsiteY740" fmla="*/ 1020997 h 6858000"/>
              <a:gd name="connsiteX741" fmla="*/ 4570198 w 7472601"/>
              <a:gd name="connsiteY741" fmla="*/ 978081 h 6858000"/>
              <a:gd name="connsiteX742" fmla="*/ 4523691 w 7472601"/>
              <a:gd name="connsiteY742" fmla="*/ 1127776 h 6858000"/>
              <a:gd name="connsiteX743" fmla="*/ 4509875 w 7472601"/>
              <a:gd name="connsiteY743" fmla="*/ 1167552 h 6858000"/>
              <a:gd name="connsiteX744" fmla="*/ 4478168 w 7472601"/>
              <a:gd name="connsiteY744" fmla="*/ 1260735 h 6858000"/>
              <a:gd name="connsiteX745" fmla="*/ 4409309 w 7472601"/>
              <a:gd name="connsiteY745" fmla="*/ 1666996 h 6858000"/>
              <a:gd name="connsiteX746" fmla="*/ 4370031 w 7472601"/>
              <a:gd name="connsiteY746" fmla="*/ 1955666 h 6858000"/>
              <a:gd name="connsiteX747" fmla="*/ 4570198 w 7472601"/>
              <a:gd name="connsiteY747" fmla="*/ 978081 h 6858000"/>
              <a:gd name="connsiteX748" fmla="*/ 4557898 w 7472601"/>
              <a:gd name="connsiteY748" fmla="*/ 900011 h 6858000"/>
              <a:gd name="connsiteX749" fmla="*/ 4344840 w 7472601"/>
              <a:gd name="connsiteY749" fmla="*/ 1922038 h 6858000"/>
              <a:gd name="connsiteX750" fmla="*/ 4378710 w 7472601"/>
              <a:gd name="connsiteY750" fmla="*/ 1665516 h 6858000"/>
              <a:gd name="connsiteX751" fmla="*/ 4448798 w 7472601"/>
              <a:gd name="connsiteY751" fmla="*/ 1253024 h 6858000"/>
              <a:gd name="connsiteX752" fmla="*/ 4480315 w 7472601"/>
              <a:gd name="connsiteY752" fmla="*/ 1158454 h 6858000"/>
              <a:gd name="connsiteX753" fmla="*/ 4494133 w 7472601"/>
              <a:gd name="connsiteY753" fmla="*/ 1118676 h 6858000"/>
              <a:gd name="connsiteX754" fmla="*/ 4557898 w 7472601"/>
              <a:gd name="connsiteY754" fmla="*/ 900011 h 6858000"/>
              <a:gd name="connsiteX755" fmla="*/ 5870151 w 7472601"/>
              <a:gd name="connsiteY755" fmla="*/ 898890 h 6858000"/>
              <a:gd name="connsiteX756" fmla="*/ 5861335 w 7472601"/>
              <a:gd name="connsiteY756" fmla="*/ 899177 h 6858000"/>
              <a:gd name="connsiteX757" fmla="*/ 5843702 w 7472601"/>
              <a:gd name="connsiteY757" fmla="*/ 899748 h 6858000"/>
              <a:gd name="connsiteX758" fmla="*/ 5651107 w 7472601"/>
              <a:gd name="connsiteY758" fmla="*/ 920306 h 6858000"/>
              <a:gd name="connsiteX759" fmla="*/ 5459407 w 7472601"/>
              <a:gd name="connsiteY759" fmla="*/ 940975 h 6858000"/>
              <a:gd name="connsiteX760" fmla="*/ 5374846 w 7472601"/>
              <a:gd name="connsiteY760" fmla="*/ 941988 h 6858000"/>
              <a:gd name="connsiteX761" fmla="*/ 5256105 w 7472601"/>
              <a:gd name="connsiteY761" fmla="*/ 945632 h 6858000"/>
              <a:gd name="connsiteX762" fmla="*/ 5107071 w 7472601"/>
              <a:gd name="connsiteY762" fmla="*/ 969720 h 6858000"/>
              <a:gd name="connsiteX763" fmla="*/ 4998681 w 7472601"/>
              <a:gd name="connsiteY763" fmla="*/ 988771 h 6858000"/>
              <a:gd name="connsiteX764" fmla="*/ 5870151 w 7472601"/>
              <a:gd name="connsiteY764" fmla="*/ 898890 h 6858000"/>
              <a:gd name="connsiteX765" fmla="*/ 5504425 w 7472601"/>
              <a:gd name="connsiteY765" fmla="*/ 848067 h 6858000"/>
              <a:gd name="connsiteX766" fmla="*/ 4968849 w 7472601"/>
              <a:gd name="connsiteY766" fmla="*/ 962318 h 6858000"/>
              <a:gd name="connsiteX767" fmla="*/ 5104039 w 7472601"/>
              <a:gd name="connsiteY767" fmla="*/ 940634 h 6858000"/>
              <a:gd name="connsiteX768" fmla="*/ 5256311 w 7472601"/>
              <a:gd name="connsiteY768" fmla="*/ 916490 h 6858000"/>
              <a:gd name="connsiteX769" fmla="*/ 5377381 w 7472601"/>
              <a:gd name="connsiteY769" fmla="*/ 912671 h 6858000"/>
              <a:gd name="connsiteX770" fmla="*/ 5460148 w 7472601"/>
              <a:gd name="connsiteY770" fmla="*/ 911442 h 6858000"/>
              <a:gd name="connsiteX771" fmla="*/ 5648971 w 7472601"/>
              <a:gd name="connsiteY771" fmla="*/ 891331 h 6858000"/>
              <a:gd name="connsiteX772" fmla="*/ 5844807 w 7472601"/>
              <a:gd name="connsiteY772" fmla="*/ 870718 h 6858000"/>
              <a:gd name="connsiteX773" fmla="*/ 5862975 w 7472601"/>
              <a:gd name="connsiteY773" fmla="*/ 869756 h 6858000"/>
              <a:gd name="connsiteX774" fmla="*/ 5920887 w 7472601"/>
              <a:gd name="connsiteY774" fmla="*/ 865929 h 6858000"/>
              <a:gd name="connsiteX775" fmla="*/ 5504425 w 7472601"/>
              <a:gd name="connsiteY775" fmla="*/ 848067 h 6858000"/>
              <a:gd name="connsiteX776" fmla="*/ 3607114 w 7472601"/>
              <a:gd name="connsiteY776" fmla="*/ 467441 h 6858000"/>
              <a:gd name="connsiteX777" fmla="*/ 3296242 w 7472601"/>
              <a:gd name="connsiteY777" fmla="*/ 807991 h 6858000"/>
              <a:gd name="connsiteX778" fmla="*/ 3174674 w 7472601"/>
              <a:gd name="connsiteY778" fmla="*/ 919759 h 6858000"/>
              <a:gd name="connsiteX779" fmla="*/ 3042978 w 7472601"/>
              <a:gd name="connsiteY779" fmla="*/ 1054894 h 6858000"/>
              <a:gd name="connsiteX780" fmla="*/ 2968914 w 7472601"/>
              <a:gd name="connsiteY780" fmla="*/ 1133756 h 6858000"/>
              <a:gd name="connsiteX781" fmla="*/ 3103823 w 7472601"/>
              <a:gd name="connsiteY781" fmla="*/ 1026814 h 6858000"/>
              <a:gd name="connsiteX782" fmla="*/ 3607114 w 7472601"/>
              <a:gd name="connsiteY782" fmla="*/ 467441 h 6858000"/>
              <a:gd name="connsiteX783" fmla="*/ 3744487 w 7472601"/>
              <a:gd name="connsiteY783" fmla="*/ 383136 h 6858000"/>
              <a:gd name="connsiteX784" fmla="*/ 3970213 w 7472601"/>
              <a:gd name="connsiteY784" fmla="*/ 995559 h 6858000"/>
              <a:gd name="connsiteX785" fmla="*/ 3744487 w 7472601"/>
              <a:gd name="connsiteY785" fmla="*/ 383136 h 6858000"/>
              <a:gd name="connsiteX786" fmla="*/ 3624562 w 7472601"/>
              <a:gd name="connsiteY786" fmla="*/ 367041 h 6858000"/>
              <a:gd name="connsiteX787" fmla="*/ 3489712 w 7472601"/>
              <a:gd name="connsiteY787" fmla="*/ 485386 h 6858000"/>
              <a:gd name="connsiteX788" fmla="*/ 3182994 w 7472601"/>
              <a:gd name="connsiteY788" fmla="*/ 828265 h 6858000"/>
              <a:gd name="connsiteX789" fmla="*/ 2892114 w 7472601"/>
              <a:gd name="connsiteY789" fmla="*/ 1172635 h 6858000"/>
              <a:gd name="connsiteX790" fmla="*/ 3021459 w 7472601"/>
              <a:gd name="connsiteY790" fmla="*/ 1035385 h 6858000"/>
              <a:gd name="connsiteX791" fmla="*/ 3153873 w 7472601"/>
              <a:gd name="connsiteY791" fmla="*/ 898971 h 6858000"/>
              <a:gd name="connsiteX792" fmla="*/ 3276511 w 7472601"/>
              <a:gd name="connsiteY792" fmla="*/ 786423 h 6858000"/>
              <a:gd name="connsiteX793" fmla="*/ 3584154 w 7472601"/>
              <a:gd name="connsiteY793" fmla="*/ 448218 h 6858000"/>
              <a:gd name="connsiteX794" fmla="*/ 3624562 w 7472601"/>
              <a:gd name="connsiteY794" fmla="*/ 367041 h 6858000"/>
              <a:gd name="connsiteX795" fmla="*/ 3766672 w 7472601"/>
              <a:gd name="connsiteY795" fmla="*/ 359429 h 6858000"/>
              <a:gd name="connsiteX796" fmla="*/ 3996338 w 7472601"/>
              <a:gd name="connsiteY796" fmla="*/ 968237 h 6858000"/>
              <a:gd name="connsiteX797" fmla="*/ 3766672 w 7472601"/>
              <a:gd name="connsiteY797" fmla="*/ 359429 h 6858000"/>
              <a:gd name="connsiteX798" fmla="*/ 5805386 w 7472601"/>
              <a:gd name="connsiteY798" fmla="*/ 239240 h 6858000"/>
              <a:gd name="connsiteX799" fmla="*/ 5736947 w 7472601"/>
              <a:gd name="connsiteY799" fmla="*/ 261367 h 6858000"/>
              <a:gd name="connsiteX800" fmla="*/ 5427012 w 7472601"/>
              <a:gd name="connsiteY800" fmla="*/ 311272 h 6858000"/>
              <a:gd name="connsiteX801" fmla="*/ 5147818 w 7472601"/>
              <a:gd name="connsiteY801" fmla="*/ 322112 h 6858000"/>
              <a:gd name="connsiteX802" fmla="*/ 5060854 w 7472601"/>
              <a:gd name="connsiteY802" fmla="*/ 311882 h 6858000"/>
              <a:gd name="connsiteX803" fmla="*/ 4945989 w 7472601"/>
              <a:gd name="connsiteY803" fmla="*/ 300516 h 6858000"/>
              <a:gd name="connsiteX804" fmla="*/ 5410479 w 7472601"/>
              <a:gd name="connsiteY804" fmla="*/ 348434 h 6858000"/>
              <a:gd name="connsiteX805" fmla="*/ 5805386 w 7472601"/>
              <a:gd name="connsiteY805" fmla="*/ 239240 h 6858000"/>
              <a:gd name="connsiteX806" fmla="*/ 5905192 w 7472601"/>
              <a:gd name="connsiteY806" fmla="*/ 163079 h 6858000"/>
              <a:gd name="connsiteX807" fmla="*/ 5865655 w 7472601"/>
              <a:gd name="connsiteY807" fmla="*/ 171901 h 6858000"/>
              <a:gd name="connsiteX808" fmla="*/ 5259740 w 7472601"/>
              <a:gd name="connsiteY808" fmla="*/ 257013 h 6858000"/>
              <a:gd name="connsiteX809" fmla="*/ 5208466 w 7472601"/>
              <a:gd name="connsiteY809" fmla="*/ 257550 h 6858000"/>
              <a:gd name="connsiteX810" fmla="*/ 4980204 w 7472601"/>
              <a:gd name="connsiteY810" fmla="*/ 271903 h 6858000"/>
              <a:gd name="connsiteX811" fmla="*/ 5068068 w 7472601"/>
              <a:gd name="connsiteY811" fmla="*/ 282244 h 6858000"/>
              <a:gd name="connsiteX812" fmla="*/ 5153231 w 7472601"/>
              <a:gd name="connsiteY812" fmla="*/ 292240 h 6858000"/>
              <a:gd name="connsiteX813" fmla="*/ 5426491 w 7472601"/>
              <a:gd name="connsiteY813" fmla="*/ 281128 h 6858000"/>
              <a:gd name="connsiteX814" fmla="*/ 5731212 w 7472601"/>
              <a:gd name="connsiteY814" fmla="*/ 231951 h 6858000"/>
              <a:gd name="connsiteX815" fmla="*/ 5905192 w 7472601"/>
              <a:gd name="connsiteY815" fmla="*/ 163079 h 6858000"/>
              <a:gd name="connsiteX816" fmla="*/ 5944437 w 7472601"/>
              <a:gd name="connsiteY816" fmla="*/ 113829 h 6858000"/>
              <a:gd name="connsiteX817" fmla="*/ 5825032 w 7472601"/>
              <a:gd name="connsiteY817" fmla="*/ 146405 h 6858000"/>
              <a:gd name="connsiteX818" fmla="*/ 4955599 w 7472601"/>
              <a:gd name="connsiteY818" fmla="*/ 247008 h 6858000"/>
              <a:gd name="connsiteX819" fmla="*/ 5210104 w 7472601"/>
              <a:gd name="connsiteY819" fmla="*/ 228123 h 6858000"/>
              <a:gd name="connsiteX820" fmla="*/ 5261015 w 7472601"/>
              <a:gd name="connsiteY820" fmla="*/ 227087 h 6858000"/>
              <a:gd name="connsiteX821" fmla="*/ 5861181 w 7472601"/>
              <a:gd name="connsiteY821" fmla="*/ 143093 h 6858000"/>
              <a:gd name="connsiteX822" fmla="*/ 5961252 w 7472601"/>
              <a:gd name="connsiteY822" fmla="*/ 114820 h 6858000"/>
              <a:gd name="connsiteX823" fmla="*/ 5944437 w 7472601"/>
              <a:gd name="connsiteY823" fmla="*/ 113829 h 6858000"/>
              <a:gd name="connsiteX824" fmla="*/ 3882765 w 7472601"/>
              <a:gd name="connsiteY824" fmla="*/ 0 h 6858000"/>
              <a:gd name="connsiteX825" fmla="*/ 3995099 w 7472601"/>
              <a:gd name="connsiteY825" fmla="*/ 0 h 6858000"/>
              <a:gd name="connsiteX826" fmla="*/ 4163818 w 7472601"/>
              <a:gd name="connsiteY826" fmla="*/ 234104 h 6858000"/>
              <a:gd name="connsiteX827" fmla="*/ 4172099 w 7472601"/>
              <a:gd name="connsiteY827" fmla="*/ 234207 h 6858000"/>
              <a:gd name="connsiteX828" fmla="*/ 4784282 w 7472601"/>
              <a:gd name="connsiteY828" fmla="*/ 276561 h 6858000"/>
              <a:gd name="connsiteX829" fmla="*/ 4801687 w 7472601"/>
              <a:gd name="connsiteY829" fmla="*/ 267764 h 6858000"/>
              <a:gd name="connsiteX830" fmla="*/ 6082788 w 7472601"/>
              <a:gd name="connsiteY830" fmla="*/ 64119 h 6858000"/>
              <a:gd name="connsiteX831" fmla="*/ 6099442 w 7472601"/>
              <a:gd name="connsiteY831" fmla="*/ 82568 h 6858000"/>
              <a:gd name="connsiteX832" fmla="*/ 4804137 w 7472601"/>
              <a:gd name="connsiteY832" fmla="*/ 320931 h 6858000"/>
              <a:gd name="connsiteX833" fmla="*/ 4227047 w 7472601"/>
              <a:gd name="connsiteY833" fmla="*/ 313415 h 6858000"/>
              <a:gd name="connsiteX834" fmla="*/ 4346041 w 7472601"/>
              <a:gd name="connsiteY834" fmla="*/ 456086 h 6858000"/>
              <a:gd name="connsiteX835" fmla="*/ 4870967 w 7472601"/>
              <a:gd name="connsiteY835" fmla="*/ 963061 h 6858000"/>
              <a:gd name="connsiteX836" fmla="*/ 4889647 w 7472601"/>
              <a:gd name="connsiteY836" fmla="*/ 957147 h 6858000"/>
              <a:gd name="connsiteX837" fmla="*/ 5422504 w 7472601"/>
              <a:gd name="connsiteY837" fmla="*/ 805191 h 6858000"/>
              <a:gd name="connsiteX838" fmla="*/ 6087656 w 7472601"/>
              <a:gd name="connsiteY838" fmla="*/ 826703 h 6858000"/>
              <a:gd name="connsiteX839" fmla="*/ 6058717 w 7472601"/>
              <a:gd name="connsiteY839" fmla="*/ 865992 h 6858000"/>
              <a:gd name="connsiteX840" fmla="*/ 4974153 w 7472601"/>
              <a:gd name="connsiteY840" fmla="*/ 1045456 h 6858000"/>
              <a:gd name="connsiteX841" fmla="*/ 5627835 w 7472601"/>
              <a:gd name="connsiteY841" fmla="*/ 1472077 h 6858000"/>
              <a:gd name="connsiteX842" fmla="*/ 5629817 w 7472601"/>
              <a:gd name="connsiteY842" fmla="*/ 1471412 h 6858000"/>
              <a:gd name="connsiteX843" fmla="*/ 5634124 w 7472601"/>
              <a:gd name="connsiteY843" fmla="*/ 1470572 h 6858000"/>
              <a:gd name="connsiteX844" fmla="*/ 5755832 w 7472601"/>
              <a:gd name="connsiteY844" fmla="*/ 1383886 h 6858000"/>
              <a:gd name="connsiteX845" fmla="*/ 6014186 w 7472601"/>
              <a:gd name="connsiteY845" fmla="*/ 1279799 h 6858000"/>
              <a:gd name="connsiteX846" fmla="*/ 6901619 w 7472601"/>
              <a:gd name="connsiteY846" fmla="*/ 1047874 h 6858000"/>
              <a:gd name="connsiteX847" fmla="*/ 6931566 w 7472601"/>
              <a:gd name="connsiteY847" fmla="*/ 1062034 h 6858000"/>
              <a:gd name="connsiteX848" fmla="*/ 5790982 w 7472601"/>
              <a:gd name="connsiteY848" fmla="*/ 1561380 h 6858000"/>
              <a:gd name="connsiteX849" fmla="*/ 6188971 w 7472601"/>
              <a:gd name="connsiteY849" fmla="*/ 1755168 h 6858000"/>
              <a:gd name="connsiteX850" fmla="*/ 6202446 w 7472601"/>
              <a:gd name="connsiteY850" fmla="*/ 1752268 h 6858000"/>
              <a:gd name="connsiteX851" fmla="*/ 7179560 w 7472601"/>
              <a:gd name="connsiteY851" fmla="*/ 1467551 h 6858000"/>
              <a:gd name="connsiteX852" fmla="*/ 7158730 w 7472601"/>
              <a:gd name="connsiteY852" fmla="*/ 1507835 h 6858000"/>
              <a:gd name="connsiteX853" fmla="*/ 6326959 w 7472601"/>
              <a:gd name="connsiteY853" fmla="*/ 1817686 h 6858000"/>
              <a:gd name="connsiteX854" fmla="*/ 6537433 w 7472601"/>
              <a:gd name="connsiteY854" fmla="*/ 1907790 h 6858000"/>
              <a:gd name="connsiteX855" fmla="*/ 6550221 w 7472601"/>
              <a:gd name="connsiteY855" fmla="*/ 1910729 h 6858000"/>
              <a:gd name="connsiteX856" fmla="*/ 6964438 w 7472601"/>
              <a:gd name="connsiteY856" fmla="*/ 2209505 h 6858000"/>
              <a:gd name="connsiteX857" fmla="*/ 7367862 w 7472601"/>
              <a:gd name="connsiteY857" fmla="*/ 2806833 h 6858000"/>
              <a:gd name="connsiteX858" fmla="*/ 7364329 w 7472601"/>
              <a:gd name="connsiteY858" fmla="*/ 2826907 h 6858000"/>
              <a:gd name="connsiteX859" fmla="*/ 7290545 w 7472601"/>
              <a:gd name="connsiteY859" fmla="*/ 2850663 h 6858000"/>
              <a:gd name="connsiteX860" fmla="*/ 6472036 w 7472601"/>
              <a:gd name="connsiteY860" fmla="*/ 1959003 h 6858000"/>
              <a:gd name="connsiteX861" fmla="*/ 5792897 w 7472601"/>
              <a:gd name="connsiteY861" fmla="*/ 1647747 h 6858000"/>
              <a:gd name="connsiteX862" fmla="*/ 5842751 w 7472601"/>
              <a:gd name="connsiteY862" fmla="*/ 1816112 h 6858000"/>
              <a:gd name="connsiteX863" fmla="*/ 5847424 w 7472601"/>
              <a:gd name="connsiteY863" fmla="*/ 1815776 h 6858000"/>
              <a:gd name="connsiteX864" fmla="*/ 6399821 w 7472601"/>
              <a:gd name="connsiteY864" fmla="*/ 2344799 h 6858000"/>
              <a:gd name="connsiteX865" fmla="*/ 6323232 w 7472601"/>
              <a:gd name="connsiteY865" fmla="*/ 2389634 h 6858000"/>
              <a:gd name="connsiteX866" fmla="*/ 5942958 w 7472601"/>
              <a:gd name="connsiteY866" fmla="*/ 2077708 h 6858000"/>
              <a:gd name="connsiteX867" fmla="*/ 5921559 w 7472601"/>
              <a:gd name="connsiteY867" fmla="*/ 2378596 h 6858000"/>
              <a:gd name="connsiteX868" fmla="*/ 5817651 w 7472601"/>
              <a:gd name="connsiteY868" fmla="*/ 3023919 h 6858000"/>
              <a:gd name="connsiteX869" fmla="*/ 5729634 w 7472601"/>
              <a:gd name="connsiteY869" fmla="*/ 3051849 h 6858000"/>
              <a:gd name="connsiteX870" fmla="*/ 5611018 w 7472601"/>
              <a:gd name="connsiteY870" fmla="*/ 2316769 h 6858000"/>
              <a:gd name="connsiteX871" fmla="*/ 5687608 w 7472601"/>
              <a:gd name="connsiteY871" fmla="*/ 2039972 h 6858000"/>
              <a:gd name="connsiteX872" fmla="*/ 5657554 w 7472601"/>
              <a:gd name="connsiteY872" fmla="*/ 1576445 h 6858000"/>
              <a:gd name="connsiteX873" fmla="*/ 5150475 w 7472601"/>
              <a:gd name="connsiteY873" fmla="*/ 1274012 h 6858000"/>
              <a:gd name="connsiteX874" fmla="*/ 5349142 w 7472601"/>
              <a:gd name="connsiteY874" fmla="*/ 2204405 h 6858000"/>
              <a:gd name="connsiteX875" fmla="*/ 5262214 w 7472601"/>
              <a:gd name="connsiteY875" fmla="*/ 2233836 h 6858000"/>
              <a:gd name="connsiteX876" fmla="*/ 4981539 w 7472601"/>
              <a:gd name="connsiteY876" fmla="*/ 1542201 h 6858000"/>
              <a:gd name="connsiteX877" fmla="*/ 4958461 w 7472601"/>
              <a:gd name="connsiteY877" fmla="*/ 1136957 h 6858000"/>
              <a:gd name="connsiteX878" fmla="*/ 4655015 w 7472601"/>
              <a:gd name="connsiteY878" fmla="*/ 891426 h 6858000"/>
              <a:gd name="connsiteX879" fmla="*/ 4348002 w 7472601"/>
              <a:gd name="connsiteY879" fmla="*/ 2205895 h 6858000"/>
              <a:gd name="connsiteX880" fmla="*/ 4262250 w 7472601"/>
              <a:gd name="connsiteY880" fmla="*/ 2219972 h 6858000"/>
              <a:gd name="connsiteX881" fmla="*/ 4550611 w 7472601"/>
              <a:gd name="connsiteY881" fmla="*/ 817540 h 6858000"/>
              <a:gd name="connsiteX882" fmla="*/ 4564418 w 7472601"/>
              <a:gd name="connsiteY882" fmla="*/ 808293 h 6858000"/>
              <a:gd name="connsiteX883" fmla="*/ 4266388 w 7472601"/>
              <a:gd name="connsiteY883" fmla="*/ 500083 h 6858000"/>
              <a:gd name="connsiteX884" fmla="*/ 4032842 w 7472601"/>
              <a:gd name="connsiteY884" fmla="*/ 211809 h 6858000"/>
              <a:gd name="connsiteX885" fmla="*/ 3882765 w 7472601"/>
              <a:gd name="connsiteY885" fmla="*/ 0 h 6858000"/>
              <a:gd name="connsiteX886" fmla="*/ 3721337 w 7472601"/>
              <a:gd name="connsiteY886" fmla="*/ 0 h 6858000"/>
              <a:gd name="connsiteX887" fmla="*/ 3797544 w 7472601"/>
              <a:gd name="connsiteY887" fmla="*/ 0 h 6858000"/>
              <a:gd name="connsiteX888" fmla="*/ 3775734 w 7472601"/>
              <a:gd name="connsiteY888" fmla="*/ 95131 h 6858000"/>
              <a:gd name="connsiteX889" fmla="*/ 3724807 w 7472601"/>
              <a:gd name="connsiteY889" fmla="*/ 272257 h 6858000"/>
              <a:gd name="connsiteX890" fmla="*/ 3726844 w 7472601"/>
              <a:gd name="connsiteY890" fmla="*/ 282988 h 6858000"/>
              <a:gd name="connsiteX891" fmla="*/ 3742664 w 7472601"/>
              <a:gd name="connsiteY891" fmla="*/ 279918 h 6858000"/>
              <a:gd name="connsiteX892" fmla="*/ 4103910 w 7472601"/>
              <a:gd name="connsiteY892" fmla="*/ 1161917 h 6858000"/>
              <a:gd name="connsiteX893" fmla="*/ 4020269 w 7472601"/>
              <a:gd name="connsiteY893" fmla="*/ 1200406 h 6858000"/>
              <a:gd name="connsiteX894" fmla="*/ 3674882 w 7472601"/>
              <a:gd name="connsiteY894" fmla="*/ 488524 h 6858000"/>
              <a:gd name="connsiteX895" fmla="*/ 3132682 w 7472601"/>
              <a:gd name="connsiteY895" fmla="*/ 1072284 h 6858000"/>
              <a:gd name="connsiteX896" fmla="*/ 2716346 w 7472601"/>
              <a:gd name="connsiteY896" fmla="*/ 1276376 h 6858000"/>
              <a:gd name="connsiteX897" fmla="*/ 2716772 w 7472601"/>
              <a:gd name="connsiteY897" fmla="*/ 1255462 h 6858000"/>
              <a:gd name="connsiteX898" fmla="*/ 3471096 w 7472601"/>
              <a:gd name="connsiteY898" fmla="*/ 437072 h 6858000"/>
              <a:gd name="connsiteX899" fmla="*/ 3639057 w 7472601"/>
              <a:gd name="connsiteY899" fmla="*/ 286334 h 6858000"/>
              <a:gd name="connsiteX900" fmla="*/ 3640309 w 7472601"/>
              <a:gd name="connsiteY900" fmla="*/ 284664 h 6858000"/>
              <a:gd name="connsiteX901" fmla="*/ 3646022 w 7472601"/>
              <a:gd name="connsiteY901" fmla="*/ 276711 h 6858000"/>
              <a:gd name="connsiteX902" fmla="*/ 3707943 w 7472601"/>
              <a:gd name="connsiteY902" fmla="*/ 65958 h 6858000"/>
              <a:gd name="connsiteX903" fmla="*/ 3721337 w 7472601"/>
              <a:gd name="connsiteY903" fmla="*/ 0 h 6858000"/>
              <a:gd name="connsiteX904" fmla="*/ 2867960 w 7472601"/>
              <a:gd name="connsiteY904" fmla="*/ 0 h 6858000"/>
              <a:gd name="connsiteX905" fmla="*/ 2926351 w 7472601"/>
              <a:gd name="connsiteY905" fmla="*/ 0 h 6858000"/>
              <a:gd name="connsiteX906" fmla="*/ 2902823 w 7472601"/>
              <a:gd name="connsiteY906" fmla="*/ 262929 h 6858000"/>
              <a:gd name="connsiteX907" fmla="*/ 2940663 w 7472601"/>
              <a:gd name="connsiteY907" fmla="*/ 140884 h 6858000"/>
              <a:gd name="connsiteX908" fmla="*/ 2947039 w 7472601"/>
              <a:gd name="connsiteY908" fmla="*/ 122524 h 6858000"/>
              <a:gd name="connsiteX909" fmla="*/ 2984316 w 7472601"/>
              <a:gd name="connsiteY909" fmla="*/ 0 h 6858000"/>
              <a:gd name="connsiteX910" fmla="*/ 3016114 w 7472601"/>
              <a:gd name="connsiteY910" fmla="*/ 0 h 6858000"/>
              <a:gd name="connsiteX911" fmla="*/ 2979949 w 7472601"/>
              <a:gd name="connsiteY911" fmla="*/ 119274 h 6858000"/>
              <a:gd name="connsiteX912" fmla="*/ 3023879 w 7472601"/>
              <a:gd name="connsiteY912" fmla="*/ 0 h 6858000"/>
              <a:gd name="connsiteX913" fmla="*/ 3105400 w 7472601"/>
              <a:gd name="connsiteY913" fmla="*/ 0 h 6858000"/>
              <a:gd name="connsiteX914" fmla="*/ 3094669 w 7472601"/>
              <a:gd name="connsiteY914" fmla="*/ 30308 h 6858000"/>
              <a:gd name="connsiteX915" fmla="*/ 2901945 w 7472601"/>
              <a:gd name="connsiteY915" fmla="*/ 466538 h 6858000"/>
              <a:gd name="connsiteX916" fmla="*/ 2815209 w 7472601"/>
              <a:gd name="connsiteY916" fmla="*/ 497361 h 6858000"/>
              <a:gd name="connsiteX917" fmla="*/ 2844845 w 7472601"/>
              <a:gd name="connsiteY917" fmla="*/ 127638 h 6858000"/>
              <a:gd name="connsiteX918" fmla="*/ 2867960 w 7472601"/>
              <a:gd name="connsiteY918" fmla="*/ 0 h 6858000"/>
              <a:gd name="connsiteX919" fmla="*/ 1057230 w 7472601"/>
              <a:gd name="connsiteY919" fmla="*/ 0 h 6858000"/>
              <a:gd name="connsiteX920" fmla="*/ 1111003 w 7472601"/>
              <a:gd name="connsiteY920" fmla="*/ 0 h 6858000"/>
              <a:gd name="connsiteX921" fmla="*/ 1125553 w 7472601"/>
              <a:gd name="connsiteY921" fmla="*/ 52588 h 6858000"/>
              <a:gd name="connsiteX922" fmla="*/ 1304276 w 7472601"/>
              <a:gd name="connsiteY922" fmla="*/ 476275 h 6858000"/>
              <a:gd name="connsiteX923" fmla="*/ 1492066 w 7472601"/>
              <a:gd name="connsiteY923" fmla="*/ 886333 h 6858000"/>
              <a:gd name="connsiteX924" fmla="*/ 1423698 w 7472601"/>
              <a:gd name="connsiteY924" fmla="*/ 710817 h 6858000"/>
              <a:gd name="connsiteX925" fmla="*/ 1357609 w 7472601"/>
              <a:gd name="connsiteY925" fmla="*/ 532892 h 6858000"/>
              <a:gd name="connsiteX926" fmla="*/ 1309550 w 7472601"/>
              <a:gd name="connsiteY926" fmla="*/ 374031 h 6858000"/>
              <a:gd name="connsiteX927" fmla="*/ 1193673 w 7472601"/>
              <a:gd name="connsiteY927" fmla="*/ 49533 h 6858000"/>
              <a:gd name="connsiteX928" fmla="*/ 1164391 w 7472601"/>
              <a:gd name="connsiteY928" fmla="*/ 0 h 6858000"/>
              <a:gd name="connsiteX929" fmla="*/ 1200666 w 7472601"/>
              <a:gd name="connsiteY929" fmla="*/ 0 h 6858000"/>
              <a:gd name="connsiteX930" fmla="*/ 1223408 w 7472601"/>
              <a:gd name="connsiteY930" fmla="*/ 38996 h 6858000"/>
              <a:gd name="connsiteX931" fmla="*/ 1339635 w 7472601"/>
              <a:gd name="connsiteY931" fmla="*/ 365517 h 6858000"/>
              <a:gd name="connsiteX932" fmla="*/ 1387469 w 7472601"/>
              <a:gd name="connsiteY932" fmla="*/ 523079 h 6858000"/>
              <a:gd name="connsiteX933" fmla="*/ 1452685 w 7472601"/>
              <a:gd name="connsiteY933" fmla="*/ 699806 h 6858000"/>
              <a:gd name="connsiteX934" fmla="*/ 1492092 w 7472601"/>
              <a:gd name="connsiteY934" fmla="*/ 800424 h 6858000"/>
              <a:gd name="connsiteX935" fmla="*/ 1455302 w 7472601"/>
              <a:gd name="connsiteY935" fmla="*/ 632913 h 6858000"/>
              <a:gd name="connsiteX936" fmla="*/ 1222336 w 7472601"/>
              <a:gd name="connsiteY936" fmla="*/ 9480 h 6858000"/>
              <a:gd name="connsiteX937" fmla="*/ 1214634 w 7472601"/>
              <a:gd name="connsiteY937" fmla="*/ 0 h 6858000"/>
              <a:gd name="connsiteX938" fmla="*/ 1289827 w 7472601"/>
              <a:gd name="connsiteY938" fmla="*/ 0 h 6858000"/>
              <a:gd name="connsiteX939" fmla="*/ 1321076 w 7472601"/>
              <a:gd name="connsiteY939" fmla="*/ 59722 h 6858000"/>
              <a:gd name="connsiteX940" fmla="*/ 1512579 w 7472601"/>
              <a:gd name="connsiteY940" fmla="*/ 626441 h 6858000"/>
              <a:gd name="connsiteX941" fmla="*/ 1506076 w 7472601"/>
              <a:gd name="connsiteY941" fmla="*/ 1089289 h 6858000"/>
              <a:gd name="connsiteX942" fmla="*/ 1486346 w 7472601"/>
              <a:gd name="connsiteY942" fmla="*/ 1079919 h 6858000"/>
              <a:gd name="connsiteX943" fmla="*/ 1070511 w 7472601"/>
              <a:gd name="connsiteY943" fmla="*/ 48609 h 6858000"/>
              <a:gd name="connsiteX944" fmla="*/ 1057230 w 7472601"/>
              <a:gd name="connsiteY944" fmla="*/ 0 h 6858000"/>
              <a:gd name="connsiteX945" fmla="*/ 43151 w 7472601"/>
              <a:gd name="connsiteY945" fmla="*/ 0 h 6858000"/>
              <a:gd name="connsiteX946" fmla="*/ 95283 w 7472601"/>
              <a:gd name="connsiteY946" fmla="*/ 0 h 6858000"/>
              <a:gd name="connsiteX947" fmla="*/ 300708 w 7472601"/>
              <a:gd name="connsiteY947" fmla="*/ 154571 h 6858000"/>
              <a:gd name="connsiteX948" fmla="*/ 530414 w 7472601"/>
              <a:gd name="connsiteY948" fmla="*/ 354673 h 6858000"/>
              <a:gd name="connsiteX949" fmla="*/ 333785 w 7472601"/>
              <a:gd name="connsiteY949" fmla="*/ 161564 h 6858000"/>
              <a:gd name="connsiteX950" fmla="*/ 147005 w 7472601"/>
              <a:gd name="connsiteY950" fmla="*/ 0 h 6858000"/>
              <a:gd name="connsiteX951" fmla="*/ 272509 w 7472601"/>
              <a:gd name="connsiteY951" fmla="*/ 0 h 6858000"/>
              <a:gd name="connsiteX952" fmla="*/ 326276 w 7472601"/>
              <a:gd name="connsiteY952" fmla="*/ 45847 h 6858000"/>
              <a:gd name="connsiteX953" fmla="*/ 823759 w 7472601"/>
              <a:gd name="connsiteY953" fmla="*/ 574145 h 6858000"/>
              <a:gd name="connsiteX954" fmla="*/ 811254 w 7472601"/>
              <a:gd name="connsiteY954" fmla="*/ 665546 h 6858000"/>
              <a:gd name="connsiteX955" fmla="*/ 154042 w 7472601"/>
              <a:gd name="connsiteY955" fmla="*/ 261522 h 6858000"/>
              <a:gd name="connsiteX956" fmla="*/ 13550 w 7472601"/>
              <a:gd name="connsiteY956" fmla="*/ 158423 h 6858000"/>
              <a:gd name="connsiteX957" fmla="*/ 0 w 7472601"/>
              <a:gd name="connsiteY957" fmla="*/ 146618 h 6858000"/>
              <a:gd name="connsiteX958" fmla="*/ 0 w 7472601"/>
              <a:gd name="connsiteY958" fmla="*/ 59161 h 6858000"/>
              <a:gd name="connsiteX959" fmla="*/ 45427 w 7472601"/>
              <a:gd name="connsiteY959" fmla="*/ 101078 h 6858000"/>
              <a:gd name="connsiteX960" fmla="*/ 630103 w 7472601"/>
              <a:gd name="connsiteY960" fmla="*/ 485885 h 6858000"/>
              <a:gd name="connsiteX961" fmla="*/ 532040 w 7472601"/>
              <a:gd name="connsiteY961" fmla="*/ 399359 h 6858000"/>
              <a:gd name="connsiteX962" fmla="*/ 517618 w 7472601"/>
              <a:gd name="connsiteY962" fmla="*/ 385726 h 6858000"/>
              <a:gd name="connsiteX963" fmla="*/ 285074 w 7472601"/>
              <a:gd name="connsiteY963" fmla="*/ 182755 h 6858000"/>
              <a:gd name="connsiteX964" fmla="*/ 43151 w 7472601"/>
              <a:gd name="connsiteY964"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312589 w 7472601"/>
              <a:gd name="connsiteY80" fmla="*/ 5982309 h 6858000"/>
              <a:gd name="connsiteX81" fmla="*/ 7448321 w 7472601"/>
              <a:gd name="connsiteY81" fmla="*/ 6190991 h 6858000"/>
              <a:gd name="connsiteX82" fmla="*/ 7467600 w 7472601"/>
              <a:gd name="connsiteY82" fmla="*/ 6221686 h 6858000"/>
              <a:gd name="connsiteX83" fmla="*/ 7467600 w 7472601"/>
              <a:gd name="connsiteY83" fmla="*/ 6334256 h 6858000"/>
              <a:gd name="connsiteX84" fmla="*/ 7454976 w 7472601"/>
              <a:gd name="connsiteY84" fmla="*/ 6318297 h 6858000"/>
              <a:gd name="connsiteX85" fmla="*/ 1456157 w 7472601"/>
              <a:gd name="connsiteY85" fmla="*/ 5371404 h 6858000"/>
              <a:gd name="connsiteX86" fmla="*/ 1244432 w 7472601"/>
              <a:gd name="connsiteY86" fmla="*/ 5385601 h 6858000"/>
              <a:gd name="connsiteX87" fmla="*/ 973990 w 7472601"/>
              <a:gd name="connsiteY87" fmla="*/ 5424940 h 6858000"/>
              <a:gd name="connsiteX88" fmla="*/ 1103809 w 7472601"/>
              <a:gd name="connsiteY88" fmla="*/ 5433720 h 6858000"/>
              <a:gd name="connsiteX89" fmla="*/ 1123454 w 7472601"/>
              <a:gd name="connsiteY89" fmla="*/ 5435727 h 6858000"/>
              <a:gd name="connsiteX90" fmla="*/ 1737017 w 7472601"/>
              <a:gd name="connsiteY90" fmla="*/ 5452183 h 6858000"/>
              <a:gd name="connsiteX91" fmla="*/ 1824397 w 7472601"/>
              <a:gd name="connsiteY91" fmla="*/ 5447757 h 6858000"/>
              <a:gd name="connsiteX92" fmla="*/ 2070059 w 7472601"/>
              <a:gd name="connsiteY92" fmla="*/ 5441660 h 6858000"/>
              <a:gd name="connsiteX93" fmla="*/ 1456157 w 7472601"/>
              <a:gd name="connsiteY93" fmla="*/ 5371404 h 6858000"/>
              <a:gd name="connsiteX94" fmla="*/ 4988186 w 7472601"/>
              <a:gd name="connsiteY94" fmla="*/ 5216467 h 6858000"/>
              <a:gd name="connsiteX95" fmla="*/ 4777334 w 7472601"/>
              <a:gd name="connsiteY95" fmla="*/ 5406072 h 6858000"/>
              <a:gd name="connsiteX96" fmla="*/ 4718341 w 7472601"/>
              <a:gd name="connsiteY96" fmla="*/ 5468043 h 6858000"/>
              <a:gd name="connsiteX97" fmla="*/ 4604655 w 7472601"/>
              <a:gd name="connsiteY97" fmla="*/ 5583434 h 6858000"/>
              <a:gd name="connsiteX98" fmla="*/ 4565074 w 7472601"/>
              <a:gd name="connsiteY98" fmla="*/ 5618550 h 6858000"/>
              <a:gd name="connsiteX99" fmla="*/ 4988186 w 7472601"/>
              <a:gd name="connsiteY99" fmla="*/ 5216467 h 6858000"/>
              <a:gd name="connsiteX100" fmla="*/ 4978032 w 7472601"/>
              <a:gd name="connsiteY100" fmla="*/ 5183809 h 6858000"/>
              <a:gd name="connsiteX101" fmla="*/ 4463413 w 7472601"/>
              <a:gd name="connsiteY101" fmla="*/ 5615162 h 6858000"/>
              <a:gd name="connsiteX102" fmla="*/ 4358134 w 7472601"/>
              <a:gd name="connsiteY102" fmla="*/ 5742791 h 6858000"/>
              <a:gd name="connsiteX103" fmla="*/ 4376219 w 7472601"/>
              <a:gd name="connsiteY103" fmla="*/ 5729027 h 6858000"/>
              <a:gd name="connsiteX104" fmla="*/ 4582340 w 7472601"/>
              <a:gd name="connsiteY104" fmla="*/ 5561037 h 6858000"/>
              <a:gd name="connsiteX105" fmla="*/ 4694684 w 7472601"/>
              <a:gd name="connsiteY105" fmla="*/ 5447098 h 6858000"/>
              <a:gd name="connsiteX106" fmla="*/ 4754123 w 7472601"/>
              <a:gd name="connsiteY106" fmla="*/ 5384643 h 6858000"/>
              <a:gd name="connsiteX107" fmla="*/ 4978032 w 7472601"/>
              <a:gd name="connsiteY107" fmla="*/ 5183809 h 6858000"/>
              <a:gd name="connsiteX108" fmla="*/ 1903353 w 7472601"/>
              <a:gd name="connsiteY108" fmla="*/ 5044827 h 6858000"/>
              <a:gd name="connsiteX109" fmla="*/ 1936931 w 7472601"/>
              <a:gd name="connsiteY109" fmla="*/ 5093954 h 6858000"/>
              <a:gd name="connsiteX110" fmla="*/ 2195868 w 7472601"/>
              <a:gd name="connsiteY110" fmla="*/ 5396574 h 6858000"/>
              <a:gd name="connsiteX111" fmla="*/ 2088852 w 7472601"/>
              <a:gd name="connsiteY111" fmla="*/ 5166123 h 6858000"/>
              <a:gd name="connsiteX112" fmla="*/ 1958241 w 7472601"/>
              <a:gd name="connsiteY112" fmla="*/ 5067955 h 6858000"/>
              <a:gd name="connsiteX113" fmla="*/ 1903353 w 7472601"/>
              <a:gd name="connsiteY113" fmla="*/ 5044827 h 6858000"/>
              <a:gd name="connsiteX114" fmla="*/ 1979378 w 7472601"/>
              <a:gd name="connsiteY114" fmla="*/ 4769504 h 6858000"/>
              <a:gd name="connsiteX115" fmla="*/ 2882120 w 7472601"/>
              <a:gd name="connsiteY115" fmla="*/ 5064547 h 6858000"/>
              <a:gd name="connsiteX116" fmla="*/ 2793103 w 7472601"/>
              <a:gd name="connsiteY116" fmla="*/ 5039699 h 6858000"/>
              <a:gd name="connsiteX117" fmla="*/ 2770041 w 7472601"/>
              <a:gd name="connsiteY117" fmla="*/ 5033634 h 6858000"/>
              <a:gd name="connsiteX118" fmla="*/ 1979378 w 7472601"/>
              <a:gd name="connsiteY118" fmla="*/ 4769504 h 6858000"/>
              <a:gd name="connsiteX119" fmla="*/ 1927410 w 7472601"/>
              <a:gd name="connsiteY119" fmla="*/ 4716164 h 6858000"/>
              <a:gd name="connsiteX120" fmla="*/ 1959587 w 7472601"/>
              <a:gd name="connsiteY120" fmla="*/ 4728849 h 6858000"/>
              <a:gd name="connsiteX121" fmla="*/ 2777707 w 7472601"/>
              <a:gd name="connsiteY121" fmla="*/ 5003991 h 6858000"/>
              <a:gd name="connsiteX122" fmla="*/ 2800768 w 7472601"/>
              <a:gd name="connsiteY122" fmla="*/ 5010056 h 6858000"/>
              <a:gd name="connsiteX123" fmla="*/ 2879408 w 7472601"/>
              <a:gd name="connsiteY123" fmla="*/ 5031590 h 6858000"/>
              <a:gd name="connsiteX124" fmla="*/ 2862295 w 7472601"/>
              <a:gd name="connsiteY124" fmla="*/ 5022958 h 6858000"/>
              <a:gd name="connsiteX125" fmla="*/ 2813343 w 7472601"/>
              <a:gd name="connsiteY125" fmla="*/ 4998369 h 6858000"/>
              <a:gd name="connsiteX126" fmla="*/ 2646245 w 7472601"/>
              <a:gd name="connsiteY126" fmla="*/ 4930999 h 6858000"/>
              <a:gd name="connsiteX127" fmla="*/ 1999243 w 7472601"/>
              <a:gd name="connsiteY127" fmla="*/ 4730524 h 6858000"/>
              <a:gd name="connsiteX128" fmla="*/ 1979527 w 7472601"/>
              <a:gd name="connsiteY128" fmla="*/ 4726651 h 6858000"/>
              <a:gd name="connsiteX129" fmla="*/ 1927410 w 7472601"/>
              <a:gd name="connsiteY129" fmla="*/ 4716164 h 6858000"/>
              <a:gd name="connsiteX130" fmla="*/ 1997014 w 7472601"/>
              <a:gd name="connsiteY130" fmla="*/ 4698007 h 6858000"/>
              <a:gd name="connsiteX131" fmla="*/ 2005458 w 7472601"/>
              <a:gd name="connsiteY131" fmla="*/ 4699540 h 6858000"/>
              <a:gd name="connsiteX132" fmla="*/ 2657186 w 7472601"/>
              <a:gd name="connsiteY132" fmla="*/ 4901687 h 6858000"/>
              <a:gd name="connsiteX133" fmla="*/ 2826662 w 7472601"/>
              <a:gd name="connsiteY133" fmla="*/ 4970362 h 6858000"/>
              <a:gd name="connsiteX134" fmla="*/ 2876100 w 7472601"/>
              <a:gd name="connsiteY134" fmla="*/ 4995397 h 6858000"/>
              <a:gd name="connsiteX135" fmla="*/ 3042600 w 7472601"/>
              <a:gd name="connsiteY135" fmla="*/ 5059532 h 6858000"/>
              <a:gd name="connsiteX136" fmla="*/ 1997014 w 7472601"/>
              <a:gd name="connsiteY136" fmla="*/ 4698007 h 6858000"/>
              <a:gd name="connsiteX137" fmla="*/ 2305292 w 7472601"/>
              <a:gd name="connsiteY137" fmla="*/ 4219492 h 6858000"/>
              <a:gd name="connsiteX138" fmla="*/ 3360922 w 7472601"/>
              <a:gd name="connsiteY138" fmla="*/ 4529373 h 6858000"/>
              <a:gd name="connsiteX139" fmla="*/ 3492420 w 7472601"/>
              <a:gd name="connsiteY139" fmla="*/ 4510145 h 6858000"/>
              <a:gd name="connsiteX140" fmla="*/ 3364086 w 7472601"/>
              <a:gd name="connsiteY140" fmla="*/ 4480340 h 6858000"/>
              <a:gd name="connsiteX141" fmla="*/ 3225818 w 7472601"/>
              <a:gd name="connsiteY141" fmla="*/ 4411822 h 6858000"/>
              <a:gd name="connsiteX142" fmla="*/ 3129696 w 7472601"/>
              <a:gd name="connsiteY142" fmla="*/ 4360704 h 6858000"/>
              <a:gd name="connsiteX143" fmla="*/ 2814545 w 7472601"/>
              <a:gd name="connsiteY143" fmla="*/ 4282955 h 6858000"/>
              <a:gd name="connsiteX144" fmla="*/ 2305292 w 7472601"/>
              <a:gd name="connsiteY144" fmla="*/ 4219492 h 6858000"/>
              <a:gd name="connsiteX145" fmla="*/ 2626982 w 7472601"/>
              <a:gd name="connsiteY145" fmla="*/ 4206450 h 6858000"/>
              <a:gd name="connsiteX146" fmla="*/ 2490617 w 7472601"/>
              <a:gd name="connsiteY146" fmla="*/ 4206951 h 6858000"/>
              <a:gd name="connsiteX147" fmla="*/ 2819869 w 7472601"/>
              <a:gd name="connsiteY147" fmla="*/ 4252936 h 6858000"/>
              <a:gd name="connsiteX148" fmla="*/ 3143018 w 7472601"/>
              <a:gd name="connsiteY148" fmla="*/ 4332698 h 6858000"/>
              <a:gd name="connsiteX149" fmla="*/ 3241520 w 7472601"/>
              <a:gd name="connsiteY149" fmla="*/ 4385112 h 6858000"/>
              <a:gd name="connsiteX150" fmla="*/ 3374575 w 7472601"/>
              <a:gd name="connsiteY150" fmla="*/ 4451517 h 6858000"/>
              <a:gd name="connsiteX151" fmla="*/ 3505221 w 7472601"/>
              <a:gd name="connsiteY151" fmla="*/ 4480757 h 6858000"/>
              <a:gd name="connsiteX152" fmla="*/ 2626982 w 7472601"/>
              <a:gd name="connsiteY152" fmla="*/ 4206450 h 6858000"/>
              <a:gd name="connsiteX153" fmla="*/ 1310106 w 7472601"/>
              <a:gd name="connsiteY153" fmla="*/ 3943217 h 6858000"/>
              <a:gd name="connsiteX154" fmla="*/ 854994 w 7472601"/>
              <a:gd name="connsiteY154" fmla="*/ 4399136 h 6858000"/>
              <a:gd name="connsiteX155" fmla="*/ 742462 w 7472601"/>
              <a:gd name="connsiteY155" fmla="*/ 4594648 h 6858000"/>
              <a:gd name="connsiteX156" fmla="*/ 820602 w 7472601"/>
              <a:gd name="connsiteY156" fmla="*/ 4485915 h 6858000"/>
              <a:gd name="connsiteX157" fmla="*/ 878295 w 7472601"/>
              <a:gd name="connsiteY157" fmla="*/ 4403594 h 6858000"/>
              <a:gd name="connsiteX158" fmla="*/ 1240607 w 7472601"/>
              <a:gd name="connsiteY158" fmla="*/ 4010401 h 6858000"/>
              <a:gd name="connsiteX159" fmla="*/ 1310106 w 7472601"/>
              <a:gd name="connsiteY159" fmla="*/ 3943217 h 6858000"/>
              <a:gd name="connsiteX160" fmla="*/ 1423113 w 7472601"/>
              <a:gd name="connsiteY160" fmla="*/ 3874565 h 6858000"/>
              <a:gd name="connsiteX161" fmla="*/ 1260565 w 7472601"/>
              <a:gd name="connsiteY161" fmla="*/ 4031982 h 6858000"/>
              <a:gd name="connsiteX162" fmla="*/ 901900 w 7472601"/>
              <a:gd name="connsiteY162" fmla="*/ 4421236 h 6858000"/>
              <a:gd name="connsiteX163" fmla="*/ 845044 w 7472601"/>
              <a:gd name="connsiteY163" fmla="*/ 4502436 h 6858000"/>
              <a:gd name="connsiteX164" fmla="*/ 685926 w 7472601"/>
              <a:gd name="connsiteY164" fmla="*/ 4703069 h 6858000"/>
              <a:gd name="connsiteX165" fmla="*/ 684248 w 7472601"/>
              <a:gd name="connsiteY165" fmla="*/ 4706721 h 6858000"/>
              <a:gd name="connsiteX166" fmla="*/ 1423113 w 7472601"/>
              <a:gd name="connsiteY166" fmla="*/ 3874565 h 6858000"/>
              <a:gd name="connsiteX167" fmla="*/ 3316479 w 7472601"/>
              <a:gd name="connsiteY167" fmla="*/ 3872136 h 6858000"/>
              <a:gd name="connsiteX168" fmla="*/ 3546806 w 7472601"/>
              <a:gd name="connsiteY168" fmla="*/ 4356139 h 6858000"/>
              <a:gd name="connsiteX169" fmla="*/ 3364433 w 7472601"/>
              <a:gd name="connsiteY169" fmla="*/ 3953121 h 6858000"/>
              <a:gd name="connsiteX170" fmla="*/ 3316479 w 7472601"/>
              <a:gd name="connsiteY170" fmla="*/ 3872136 h 6858000"/>
              <a:gd name="connsiteX171" fmla="*/ 3291335 w 7472601"/>
              <a:gd name="connsiteY171" fmla="*/ 3767420 h 6858000"/>
              <a:gd name="connsiteX172" fmla="*/ 3390805 w 7472601"/>
              <a:gd name="connsiteY172" fmla="*/ 3937163 h 6858000"/>
              <a:gd name="connsiteX173" fmla="*/ 3579062 w 7472601"/>
              <a:gd name="connsiteY173" fmla="*/ 4359040 h 6858000"/>
              <a:gd name="connsiteX174" fmla="*/ 3467355 w 7472601"/>
              <a:gd name="connsiteY174" fmla="*/ 3988130 h 6858000"/>
              <a:gd name="connsiteX175" fmla="*/ 3310753 w 7472601"/>
              <a:gd name="connsiteY175" fmla="*/ 3787140 h 6858000"/>
              <a:gd name="connsiteX176" fmla="*/ 3291335 w 7472601"/>
              <a:gd name="connsiteY176" fmla="*/ 3767420 h 6858000"/>
              <a:gd name="connsiteX177" fmla="*/ 1635889 w 7472601"/>
              <a:gd name="connsiteY177" fmla="*/ 3709494 h 6858000"/>
              <a:gd name="connsiteX178" fmla="*/ 1634800 w 7472601"/>
              <a:gd name="connsiteY178" fmla="*/ 3731111 h 6858000"/>
              <a:gd name="connsiteX179" fmla="*/ 1635889 w 7472601"/>
              <a:gd name="connsiteY179" fmla="*/ 3709494 h 6858000"/>
              <a:gd name="connsiteX180" fmla="*/ 1510397 w 7472601"/>
              <a:gd name="connsiteY180" fmla="*/ 3684705 h 6858000"/>
              <a:gd name="connsiteX181" fmla="*/ 1146550 w 7472601"/>
              <a:gd name="connsiteY181" fmla="*/ 3802012 h 6858000"/>
              <a:gd name="connsiteX182" fmla="*/ 698834 w 7472601"/>
              <a:gd name="connsiteY182" fmla="*/ 3952272 h 6858000"/>
              <a:gd name="connsiteX183" fmla="*/ 34256 w 7472601"/>
              <a:gd name="connsiteY183" fmla="*/ 4347603 h 6858000"/>
              <a:gd name="connsiteX184" fmla="*/ 527241 w 7472601"/>
              <a:gd name="connsiteY184" fmla="*/ 4065078 h 6858000"/>
              <a:gd name="connsiteX185" fmla="*/ 1510397 w 7472601"/>
              <a:gd name="connsiteY185" fmla="*/ 3684705 h 6858000"/>
              <a:gd name="connsiteX186" fmla="*/ 1313114 w 7472601"/>
              <a:gd name="connsiteY186" fmla="*/ 3655216 h 6858000"/>
              <a:gd name="connsiteX187" fmla="*/ 1109304 w 7472601"/>
              <a:gd name="connsiteY187" fmla="*/ 3669030 h 6858000"/>
              <a:gd name="connsiteX188" fmla="*/ 8129 w 7472601"/>
              <a:gd name="connsiteY188" fmla="*/ 4330519 h 6858000"/>
              <a:gd name="connsiteX189" fmla="*/ 687572 w 7472601"/>
              <a:gd name="connsiteY189" fmla="*/ 3925629 h 6858000"/>
              <a:gd name="connsiteX190" fmla="*/ 1138365 w 7472601"/>
              <a:gd name="connsiteY190" fmla="*/ 3774515 h 6858000"/>
              <a:gd name="connsiteX191" fmla="*/ 1505579 w 7472601"/>
              <a:gd name="connsiteY191" fmla="*/ 3655526 h 6858000"/>
              <a:gd name="connsiteX192" fmla="*/ 1313114 w 7472601"/>
              <a:gd name="connsiteY192" fmla="*/ 3655216 h 6858000"/>
              <a:gd name="connsiteX193" fmla="*/ 3655073 w 7472601"/>
              <a:gd name="connsiteY193" fmla="*/ 3650884 h 6858000"/>
              <a:gd name="connsiteX194" fmla="*/ 3989938 w 7472601"/>
              <a:gd name="connsiteY194" fmla="*/ 3991685 h 6858000"/>
              <a:gd name="connsiteX195" fmla="*/ 4393907 w 7472601"/>
              <a:gd name="connsiteY195" fmla="*/ 4261258 h 6858000"/>
              <a:gd name="connsiteX196" fmla="*/ 4648051 w 7472601"/>
              <a:gd name="connsiteY196" fmla="*/ 4374051 h 6858000"/>
              <a:gd name="connsiteX197" fmla="*/ 4383389 w 7472601"/>
              <a:gd name="connsiteY197" fmla="*/ 4184369 h 6858000"/>
              <a:gd name="connsiteX198" fmla="*/ 4165508 w 7472601"/>
              <a:gd name="connsiteY198" fmla="*/ 4035196 h 6858000"/>
              <a:gd name="connsiteX199" fmla="*/ 4068162 w 7472601"/>
              <a:gd name="connsiteY199" fmla="*/ 3953394 h 6858000"/>
              <a:gd name="connsiteX200" fmla="*/ 3981416 w 7472601"/>
              <a:gd name="connsiteY200" fmla="*/ 3880482 h 6858000"/>
              <a:gd name="connsiteX201" fmla="*/ 3800147 w 7472601"/>
              <a:gd name="connsiteY201" fmla="*/ 3749872 h 6858000"/>
              <a:gd name="connsiteX202" fmla="*/ 3655073 w 7472601"/>
              <a:gd name="connsiteY202" fmla="*/ 3650884 h 6858000"/>
              <a:gd name="connsiteX203" fmla="*/ 3670252 w 7472601"/>
              <a:gd name="connsiteY203" fmla="*/ 3622798 h 6858000"/>
              <a:gd name="connsiteX204" fmla="*/ 3817258 w 7472601"/>
              <a:gd name="connsiteY204" fmla="*/ 3723577 h 6858000"/>
              <a:gd name="connsiteX205" fmla="*/ 4000461 w 7472601"/>
              <a:gd name="connsiteY205" fmla="*/ 3855966 h 6858000"/>
              <a:gd name="connsiteX206" fmla="*/ 4088180 w 7472601"/>
              <a:gd name="connsiteY206" fmla="*/ 3929774 h 6858000"/>
              <a:gd name="connsiteX207" fmla="*/ 4184555 w 7472601"/>
              <a:gd name="connsiteY207" fmla="*/ 4010683 h 6858000"/>
              <a:gd name="connsiteX208" fmla="*/ 4399563 w 7472601"/>
              <a:gd name="connsiteY208" fmla="*/ 4158106 h 6858000"/>
              <a:gd name="connsiteX209" fmla="*/ 4684469 w 7472601"/>
              <a:gd name="connsiteY209" fmla="*/ 4364680 h 6858000"/>
              <a:gd name="connsiteX210" fmla="*/ 4690271 w 7472601"/>
              <a:gd name="connsiteY210" fmla="*/ 4370034 h 6858000"/>
              <a:gd name="connsiteX211" fmla="*/ 4136093 w 7472601"/>
              <a:gd name="connsiteY211" fmla="*/ 3858466 h 6858000"/>
              <a:gd name="connsiteX212" fmla="*/ 3670252 w 7472601"/>
              <a:gd name="connsiteY212" fmla="*/ 3622798 h 6858000"/>
              <a:gd name="connsiteX213" fmla="*/ 4440129 w 7472601"/>
              <a:gd name="connsiteY213" fmla="*/ 3448571 h 6858000"/>
              <a:gd name="connsiteX214" fmla="*/ 4856525 w 7472601"/>
              <a:gd name="connsiteY214" fmla="*/ 3915351 h 6858000"/>
              <a:gd name="connsiteX215" fmla="*/ 5059055 w 7472601"/>
              <a:gd name="connsiteY215" fmla="*/ 4108918 h 6858000"/>
              <a:gd name="connsiteX216" fmla="*/ 5290070 w 7472601"/>
              <a:gd name="connsiteY216" fmla="*/ 4263619 h 6858000"/>
              <a:gd name="connsiteX217" fmla="*/ 4834991 w 7472601"/>
              <a:gd name="connsiteY217" fmla="*/ 3830985 h 6858000"/>
              <a:gd name="connsiteX218" fmla="*/ 4440129 w 7472601"/>
              <a:gd name="connsiteY218" fmla="*/ 3448571 h 6858000"/>
              <a:gd name="connsiteX219" fmla="*/ 4441737 w 7472601"/>
              <a:gd name="connsiteY219" fmla="*/ 3399734 h 6858000"/>
              <a:gd name="connsiteX220" fmla="*/ 4431236 w 7472601"/>
              <a:gd name="connsiteY220" fmla="*/ 3400954 h 6858000"/>
              <a:gd name="connsiteX221" fmla="*/ 4557150 w 7472601"/>
              <a:gd name="connsiteY221" fmla="*/ 3510023 h 6858000"/>
              <a:gd name="connsiteX222" fmla="*/ 4856936 w 7472601"/>
              <a:gd name="connsiteY222" fmla="*/ 3809146 h 6858000"/>
              <a:gd name="connsiteX223" fmla="*/ 5111996 w 7472601"/>
              <a:gd name="connsiteY223" fmla="*/ 4065759 h 6858000"/>
              <a:gd name="connsiteX224" fmla="*/ 5388878 w 7472601"/>
              <a:gd name="connsiteY224" fmla="*/ 4300185 h 6858000"/>
              <a:gd name="connsiteX225" fmla="*/ 5425556 w 7472601"/>
              <a:gd name="connsiteY225" fmla="*/ 4308967 h 6858000"/>
              <a:gd name="connsiteX226" fmla="*/ 4943646 w 7472601"/>
              <a:gd name="connsiteY226" fmla="*/ 3822916 h 6858000"/>
              <a:gd name="connsiteX227" fmla="*/ 4594837 w 7472601"/>
              <a:gd name="connsiteY227" fmla="*/ 3532274 h 6858000"/>
              <a:gd name="connsiteX228" fmla="*/ 4441737 w 7472601"/>
              <a:gd name="connsiteY228" fmla="*/ 3399734 h 6858000"/>
              <a:gd name="connsiteX229" fmla="*/ 5425834 w 7472601"/>
              <a:gd name="connsiteY229" fmla="*/ 3162785 h 6858000"/>
              <a:gd name="connsiteX230" fmla="*/ 5401644 w 7472601"/>
              <a:gd name="connsiteY230" fmla="*/ 3617847 h 6858000"/>
              <a:gd name="connsiteX231" fmla="*/ 5467256 w 7472601"/>
              <a:gd name="connsiteY231" fmla="*/ 4175494 h 6858000"/>
              <a:gd name="connsiteX232" fmla="*/ 5448069 w 7472601"/>
              <a:gd name="connsiteY232" fmla="*/ 3567554 h 6858000"/>
              <a:gd name="connsiteX233" fmla="*/ 5425834 w 7472601"/>
              <a:gd name="connsiteY233" fmla="*/ 3162785 h 6858000"/>
              <a:gd name="connsiteX234" fmla="*/ 1318687 w 7472601"/>
              <a:gd name="connsiteY234" fmla="*/ 3113840 h 6858000"/>
              <a:gd name="connsiteX235" fmla="*/ 1066793 w 7472601"/>
              <a:gd name="connsiteY235" fmla="*/ 3212171 h 6858000"/>
              <a:gd name="connsiteX236" fmla="*/ 993319 w 7472601"/>
              <a:gd name="connsiteY236" fmla="*/ 3247648 h 6858000"/>
              <a:gd name="connsiteX237" fmla="*/ 853081 w 7472601"/>
              <a:gd name="connsiteY237" fmla="*/ 3312410 h 6858000"/>
              <a:gd name="connsiteX238" fmla="*/ 805957 w 7472601"/>
              <a:gd name="connsiteY238" fmla="*/ 3330443 h 6858000"/>
              <a:gd name="connsiteX239" fmla="*/ 1318687 w 7472601"/>
              <a:gd name="connsiteY239" fmla="*/ 3113840 h 6858000"/>
              <a:gd name="connsiteX240" fmla="*/ 5453702 w 7472601"/>
              <a:gd name="connsiteY240" fmla="*/ 3090882 h 6858000"/>
              <a:gd name="connsiteX241" fmla="*/ 5480135 w 7472601"/>
              <a:gd name="connsiteY241" fmla="*/ 3565802 h 6858000"/>
              <a:gd name="connsiteX242" fmla="*/ 5499023 w 7472601"/>
              <a:gd name="connsiteY242" fmla="*/ 4166310 h 6858000"/>
              <a:gd name="connsiteX243" fmla="*/ 5547022 w 7472601"/>
              <a:gd name="connsiteY243" fmla="*/ 3607838 h 6858000"/>
              <a:gd name="connsiteX244" fmla="*/ 5515964 w 7472601"/>
              <a:gd name="connsiteY244" fmla="*/ 3378541 h 6858000"/>
              <a:gd name="connsiteX245" fmla="*/ 5453702 w 7472601"/>
              <a:gd name="connsiteY245" fmla="*/ 3090882 h 6858000"/>
              <a:gd name="connsiteX246" fmla="*/ 1238695 w 7472601"/>
              <a:gd name="connsiteY246" fmla="*/ 3076820 h 6858000"/>
              <a:gd name="connsiteX247" fmla="*/ 716371 w 7472601"/>
              <a:gd name="connsiteY247" fmla="*/ 3293249 h 6858000"/>
              <a:gd name="connsiteX248" fmla="*/ 579522 w 7472601"/>
              <a:gd name="connsiteY248" fmla="*/ 3371759 h 6858000"/>
              <a:gd name="connsiteX249" fmla="*/ 600288 w 7472601"/>
              <a:gd name="connsiteY249" fmla="*/ 3365555 h 6858000"/>
              <a:gd name="connsiteX250" fmla="*/ 840692 w 7472601"/>
              <a:gd name="connsiteY250" fmla="*/ 3284921 h 6858000"/>
              <a:gd name="connsiteX251" fmla="*/ 979248 w 7472601"/>
              <a:gd name="connsiteY251" fmla="*/ 3221003 h 6858000"/>
              <a:gd name="connsiteX252" fmla="*/ 1053282 w 7472601"/>
              <a:gd name="connsiteY252" fmla="*/ 3185247 h 6858000"/>
              <a:gd name="connsiteX253" fmla="*/ 1320603 w 7472601"/>
              <a:gd name="connsiteY253" fmla="*/ 3081281 h 6858000"/>
              <a:gd name="connsiteX254" fmla="*/ 1238695 w 7472601"/>
              <a:gd name="connsiteY254" fmla="*/ 3076820 h 6858000"/>
              <a:gd name="connsiteX255" fmla="*/ 5425627 w 7472601"/>
              <a:gd name="connsiteY255" fmla="*/ 2954192 h 6858000"/>
              <a:gd name="connsiteX256" fmla="*/ 5470770 w 7472601"/>
              <a:gd name="connsiteY256" fmla="*/ 3005435 h 6858000"/>
              <a:gd name="connsiteX257" fmla="*/ 5519779 w 7472601"/>
              <a:gd name="connsiteY257" fmla="*/ 4359223 h 6858000"/>
              <a:gd name="connsiteX258" fmla="*/ 5520293 w 7472601"/>
              <a:gd name="connsiteY258" fmla="*/ 4360602 h 6858000"/>
              <a:gd name="connsiteX259" fmla="*/ 5767221 w 7472601"/>
              <a:gd name="connsiteY259" fmla="*/ 4665564 h 6858000"/>
              <a:gd name="connsiteX260" fmla="*/ 6937169 w 7472601"/>
              <a:gd name="connsiteY260" fmla="*/ 4815941 h 6858000"/>
              <a:gd name="connsiteX261" fmla="*/ 6953922 w 7472601"/>
              <a:gd name="connsiteY261" fmla="*/ 4890068 h 6858000"/>
              <a:gd name="connsiteX262" fmla="*/ 6071359 w 7472601"/>
              <a:gd name="connsiteY262" fmla="*/ 4770770 h 6858000"/>
              <a:gd name="connsiteX263" fmla="*/ 6038839 w 7472601"/>
              <a:gd name="connsiteY263" fmla="*/ 4764474 h 6858000"/>
              <a:gd name="connsiteX264" fmla="*/ 6038706 w 7472601"/>
              <a:gd name="connsiteY264" fmla="*/ 4763847 h 6858000"/>
              <a:gd name="connsiteX265" fmla="*/ 6037784 w 7472601"/>
              <a:gd name="connsiteY265" fmla="*/ 4764270 h 6858000"/>
              <a:gd name="connsiteX266" fmla="*/ 6038839 w 7472601"/>
              <a:gd name="connsiteY266" fmla="*/ 4764474 h 6858000"/>
              <a:gd name="connsiteX267" fmla="*/ 6040338 w 7472601"/>
              <a:gd name="connsiteY267" fmla="*/ 4771418 h 6858000"/>
              <a:gd name="connsiteX268" fmla="*/ 6024488 w 7472601"/>
              <a:gd name="connsiteY268" fmla="*/ 4809903 h 6858000"/>
              <a:gd name="connsiteX269" fmla="*/ 5599771 w 7472601"/>
              <a:gd name="connsiteY269" fmla="*/ 5509652 h 6858000"/>
              <a:gd name="connsiteX270" fmla="*/ 5548843 w 7472601"/>
              <a:gd name="connsiteY270" fmla="*/ 5563845 h 6858000"/>
              <a:gd name="connsiteX271" fmla="*/ 5940952 w 7472601"/>
              <a:gd name="connsiteY271" fmla="*/ 6250028 h 6858000"/>
              <a:gd name="connsiteX272" fmla="*/ 6043441 w 7472601"/>
              <a:gd name="connsiteY272" fmla="*/ 6665847 h 6858000"/>
              <a:gd name="connsiteX273" fmla="*/ 6093432 w 7472601"/>
              <a:gd name="connsiteY273" fmla="*/ 6858000 h 6858000"/>
              <a:gd name="connsiteX274" fmla="*/ 6034344 w 7472601"/>
              <a:gd name="connsiteY274" fmla="*/ 6858000 h 6858000"/>
              <a:gd name="connsiteX275" fmla="*/ 6026679 w 7472601"/>
              <a:gd name="connsiteY275" fmla="*/ 6836959 h 6858000"/>
              <a:gd name="connsiteX276" fmla="*/ 5800441 w 7472601"/>
              <a:gd name="connsiteY276" fmla="*/ 6335286 h 6858000"/>
              <a:gd name="connsiteX277" fmla="*/ 5526562 w 7472601"/>
              <a:gd name="connsiteY277" fmla="*/ 5705388 h 6858000"/>
              <a:gd name="connsiteX278" fmla="*/ 5519640 w 7472601"/>
              <a:gd name="connsiteY278" fmla="*/ 5683774 h 6858000"/>
              <a:gd name="connsiteX279" fmla="*/ 5844559 w 7472601"/>
              <a:gd name="connsiteY279" fmla="*/ 6553349 h 6858000"/>
              <a:gd name="connsiteX280" fmla="*/ 5975994 w 7472601"/>
              <a:gd name="connsiteY280" fmla="*/ 6858000 h 6858000"/>
              <a:gd name="connsiteX281" fmla="*/ 5898547 w 7472601"/>
              <a:gd name="connsiteY281" fmla="*/ 6858000 h 6858000"/>
              <a:gd name="connsiteX282" fmla="*/ 5682041 w 7472601"/>
              <a:gd name="connsiteY282" fmla="*/ 6355860 h 6858000"/>
              <a:gd name="connsiteX283" fmla="*/ 5461758 w 7472601"/>
              <a:gd name="connsiteY283" fmla="*/ 5820220 h 6858000"/>
              <a:gd name="connsiteX284" fmla="*/ 5237282 w 7472601"/>
              <a:gd name="connsiteY284" fmla="*/ 6579086 h 6858000"/>
              <a:gd name="connsiteX285" fmla="*/ 5115009 w 7472601"/>
              <a:gd name="connsiteY285" fmla="*/ 6858000 h 6858000"/>
              <a:gd name="connsiteX286" fmla="*/ 5028074 w 7472601"/>
              <a:gd name="connsiteY286" fmla="*/ 6858000 h 6858000"/>
              <a:gd name="connsiteX287" fmla="*/ 5079508 w 7472601"/>
              <a:gd name="connsiteY287" fmla="*/ 6749074 h 6858000"/>
              <a:gd name="connsiteX288" fmla="*/ 5371846 w 7472601"/>
              <a:gd name="connsiteY288" fmla="*/ 5924413 h 6858000"/>
              <a:gd name="connsiteX289" fmla="*/ 5270512 w 7472601"/>
              <a:gd name="connsiteY289" fmla="*/ 6138975 h 6858000"/>
              <a:gd name="connsiteX290" fmla="*/ 5062409 w 7472601"/>
              <a:gd name="connsiteY290" fmla="*/ 6653544 h 6858000"/>
              <a:gd name="connsiteX291" fmla="*/ 5036628 w 7472601"/>
              <a:gd name="connsiteY291" fmla="*/ 6754247 h 6858000"/>
              <a:gd name="connsiteX292" fmla="*/ 5009112 w 7472601"/>
              <a:gd name="connsiteY292" fmla="*/ 6858000 h 6858000"/>
              <a:gd name="connsiteX293" fmla="*/ 4976679 w 7472601"/>
              <a:gd name="connsiteY293" fmla="*/ 6858000 h 6858000"/>
              <a:gd name="connsiteX294" fmla="*/ 5006537 w 7472601"/>
              <a:gd name="connsiteY294" fmla="*/ 6747068 h 6858000"/>
              <a:gd name="connsiteX295" fmla="*/ 5032723 w 7472601"/>
              <a:gd name="connsiteY295" fmla="*/ 6644957 h 6858000"/>
              <a:gd name="connsiteX296" fmla="*/ 5242949 w 7472601"/>
              <a:gd name="connsiteY296" fmla="*/ 6125175 h 6858000"/>
              <a:gd name="connsiteX297" fmla="*/ 5286321 w 7472601"/>
              <a:gd name="connsiteY297" fmla="*/ 6033555 h 6858000"/>
              <a:gd name="connsiteX298" fmla="*/ 5008210 w 7472601"/>
              <a:gd name="connsiteY298" fmla="*/ 6649194 h 6858000"/>
              <a:gd name="connsiteX299" fmla="*/ 4986321 w 7472601"/>
              <a:gd name="connsiteY299" fmla="*/ 6765687 h 6858000"/>
              <a:gd name="connsiteX300" fmla="*/ 4973474 w 7472601"/>
              <a:gd name="connsiteY300" fmla="*/ 6858000 h 6858000"/>
              <a:gd name="connsiteX301" fmla="*/ 4907178 w 7472601"/>
              <a:gd name="connsiteY301" fmla="*/ 6858000 h 6858000"/>
              <a:gd name="connsiteX302" fmla="*/ 4910810 w 7472601"/>
              <a:gd name="connsiteY302" fmla="*/ 6829660 h 6858000"/>
              <a:gd name="connsiteX303" fmla="*/ 4987461 w 7472601"/>
              <a:gd name="connsiteY303" fmla="*/ 6432994 h 6858000"/>
              <a:gd name="connsiteX304" fmla="*/ 5179262 w 7472601"/>
              <a:gd name="connsiteY304" fmla="*/ 6035044 h 6858000"/>
              <a:gd name="connsiteX305" fmla="*/ 4689678 w 7472601"/>
              <a:gd name="connsiteY305" fmla="*/ 6440241 h 6858000"/>
              <a:gd name="connsiteX306" fmla="*/ 4477543 w 7472601"/>
              <a:gd name="connsiteY306" fmla="*/ 6674836 h 6858000"/>
              <a:gd name="connsiteX307" fmla="*/ 4329957 w 7472601"/>
              <a:gd name="connsiteY307" fmla="*/ 6858000 h 6858000"/>
              <a:gd name="connsiteX308" fmla="*/ 4218595 w 7472601"/>
              <a:gd name="connsiteY308" fmla="*/ 6858000 h 6858000"/>
              <a:gd name="connsiteX309" fmla="*/ 4368888 w 7472601"/>
              <a:gd name="connsiteY309" fmla="*/ 6668412 h 6858000"/>
              <a:gd name="connsiteX310" fmla="*/ 4563091 w 7472601"/>
              <a:gd name="connsiteY310" fmla="*/ 6442508 h 6858000"/>
              <a:gd name="connsiteX311" fmla="*/ 5387324 w 7472601"/>
              <a:gd name="connsiteY311" fmla="*/ 5705830 h 6858000"/>
              <a:gd name="connsiteX312" fmla="*/ 5073620 w 7472601"/>
              <a:gd name="connsiteY312" fmla="*/ 5955437 h 6858000"/>
              <a:gd name="connsiteX313" fmla="*/ 4689789 w 7472601"/>
              <a:gd name="connsiteY313" fmla="*/ 6268382 h 6858000"/>
              <a:gd name="connsiteX314" fmla="*/ 4418722 w 7472601"/>
              <a:gd name="connsiteY314" fmla="*/ 6570886 h 6858000"/>
              <a:gd name="connsiteX315" fmla="*/ 4214944 w 7472601"/>
              <a:gd name="connsiteY315" fmla="*/ 6858000 h 6858000"/>
              <a:gd name="connsiteX316" fmla="*/ 4177898 w 7472601"/>
              <a:gd name="connsiteY316" fmla="*/ 6858000 h 6858000"/>
              <a:gd name="connsiteX317" fmla="*/ 4391597 w 7472601"/>
              <a:gd name="connsiteY317" fmla="*/ 6556370 h 6858000"/>
              <a:gd name="connsiteX318" fmla="*/ 4668889 w 7472601"/>
              <a:gd name="connsiteY318" fmla="*/ 6246399 h 6858000"/>
              <a:gd name="connsiteX319" fmla="*/ 5055427 w 7472601"/>
              <a:gd name="connsiteY319" fmla="*/ 5931476 h 6858000"/>
              <a:gd name="connsiteX320" fmla="*/ 5371814 w 7472601"/>
              <a:gd name="connsiteY320" fmla="*/ 5678975 h 6858000"/>
              <a:gd name="connsiteX321" fmla="*/ 4987918 w 7472601"/>
              <a:gd name="connsiteY321" fmla="*/ 5838701 h 6858000"/>
              <a:gd name="connsiteX322" fmla="*/ 4317146 w 7472601"/>
              <a:gd name="connsiteY322" fmla="*/ 6587716 h 6858000"/>
              <a:gd name="connsiteX323" fmla="*/ 4171627 w 7472601"/>
              <a:gd name="connsiteY323" fmla="*/ 6858000 h 6858000"/>
              <a:gd name="connsiteX324" fmla="*/ 4081585 w 7472601"/>
              <a:gd name="connsiteY324" fmla="*/ 6858000 h 6858000"/>
              <a:gd name="connsiteX325" fmla="*/ 4238603 w 7472601"/>
              <a:gd name="connsiteY325" fmla="*/ 6559341 h 6858000"/>
              <a:gd name="connsiteX326" fmla="*/ 4778333 w 7472601"/>
              <a:gd name="connsiteY326" fmla="*/ 5873626 h 6858000"/>
              <a:gd name="connsiteX327" fmla="*/ 5414185 w 7472601"/>
              <a:gd name="connsiteY327" fmla="*/ 5573882 h 6858000"/>
              <a:gd name="connsiteX328" fmla="*/ 5959648 w 7472601"/>
              <a:gd name="connsiteY328" fmla="*/ 4760797 h 6858000"/>
              <a:gd name="connsiteX329" fmla="*/ 5355019 w 7472601"/>
              <a:gd name="connsiteY329" fmla="*/ 4734672 h 6858000"/>
              <a:gd name="connsiteX330" fmla="*/ 5083565 w 7472601"/>
              <a:gd name="connsiteY330" fmla="*/ 5179121 h 6858000"/>
              <a:gd name="connsiteX331" fmla="*/ 4713577 w 7472601"/>
              <a:gd name="connsiteY331" fmla="*/ 5616803 h 6858000"/>
              <a:gd name="connsiteX332" fmla="*/ 3989559 w 7472601"/>
              <a:gd name="connsiteY332" fmla="*/ 6145945 h 6858000"/>
              <a:gd name="connsiteX333" fmla="*/ 3939824 w 7472601"/>
              <a:gd name="connsiteY333" fmla="*/ 6066900 h 6858000"/>
              <a:gd name="connsiteX334" fmla="*/ 4584537 w 7472601"/>
              <a:gd name="connsiteY334" fmla="*/ 5324826 h 6858000"/>
              <a:gd name="connsiteX335" fmla="*/ 5037105 w 7472601"/>
              <a:gd name="connsiteY335" fmla="*/ 5088765 h 6858000"/>
              <a:gd name="connsiteX336" fmla="*/ 5039930 w 7472601"/>
              <a:gd name="connsiteY336" fmla="*/ 5089585 h 6858000"/>
              <a:gd name="connsiteX337" fmla="*/ 5263764 w 7472601"/>
              <a:gd name="connsiteY337" fmla="*/ 4735525 h 6858000"/>
              <a:gd name="connsiteX338" fmla="*/ 4086300 w 7472601"/>
              <a:gd name="connsiteY338" fmla="*/ 4884599 h 6858000"/>
              <a:gd name="connsiteX339" fmla="*/ 4085485 w 7472601"/>
              <a:gd name="connsiteY339" fmla="*/ 4899070 h 6858000"/>
              <a:gd name="connsiteX340" fmla="*/ 3871915 w 7472601"/>
              <a:gd name="connsiteY340" fmla="*/ 5253645 h 6858000"/>
              <a:gd name="connsiteX341" fmla="*/ 3799374 w 7472601"/>
              <a:gd name="connsiteY341" fmla="*/ 5466127 h 6858000"/>
              <a:gd name="connsiteX342" fmla="*/ 3498850 w 7472601"/>
              <a:gd name="connsiteY342" fmla="*/ 6661888 h 6858000"/>
              <a:gd name="connsiteX343" fmla="*/ 3399216 w 7472601"/>
              <a:gd name="connsiteY343" fmla="*/ 6858000 h 6858000"/>
              <a:gd name="connsiteX344" fmla="*/ 3303688 w 7472601"/>
              <a:gd name="connsiteY344" fmla="*/ 6858000 h 6858000"/>
              <a:gd name="connsiteX345" fmla="*/ 3391774 w 7472601"/>
              <a:gd name="connsiteY345" fmla="*/ 6697181 h 6858000"/>
              <a:gd name="connsiteX346" fmla="*/ 3735540 w 7472601"/>
              <a:gd name="connsiteY346" fmla="*/ 5546923 h 6858000"/>
              <a:gd name="connsiteX347" fmla="*/ 3729438 w 7472601"/>
              <a:gd name="connsiteY347" fmla="*/ 5569058 h 6858000"/>
              <a:gd name="connsiteX348" fmla="*/ 3707782 w 7472601"/>
              <a:gd name="connsiteY348" fmla="*/ 5644908 h 6858000"/>
              <a:gd name="connsiteX349" fmla="*/ 3583827 w 7472601"/>
              <a:gd name="connsiteY349" fmla="*/ 6039215 h 6858000"/>
              <a:gd name="connsiteX350" fmla="*/ 3547861 w 7472601"/>
              <a:gd name="connsiteY350" fmla="*/ 6129609 h 6858000"/>
              <a:gd name="connsiteX351" fmla="*/ 3490905 w 7472601"/>
              <a:gd name="connsiteY351" fmla="*/ 6277660 h 6858000"/>
              <a:gd name="connsiteX352" fmla="*/ 3455859 w 7472601"/>
              <a:gd name="connsiteY352" fmla="*/ 6391301 h 6858000"/>
              <a:gd name="connsiteX353" fmla="*/ 3429112 w 7472601"/>
              <a:gd name="connsiteY353" fmla="*/ 6479469 h 6858000"/>
              <a:gd name="connsiteX354" fmla="*/ 3304862 w 7472601"/>
              <a:gd name="connsiteY354" fmla="*/ 6796476 h 6858000"/>
              <a:gd name="connsiteX355" fmla="*/ 3276071 w 7472601"/>
              <a:gd name="connsiteY355" fmla="*/ 6858000 h 6858000"/>
              <a:gd name="connsiteX356" fmla="*/ 3240805 w 7472601"/>
              <a:gd name="connsiteY356" fmla="*/ 6858000 h 6858000"/>
              <a:gd name="connsiteX357" fmla="*/ 3275917 w 7472601"/>
              <a:gd name="connsiteY357" fmla="*/ 6783192 h 6858000"/>
              <a:gd name="connsiteX358" fmla="*/ 3399358 w 7472601"/>
              <a:gd name="connsiteY358" fmla="*/ 6469011 h 6858000"/>
              <a:gd name="connsiteX359" fmla="*/ 3425650 w 7472601"/>
              <a:gd name="connsiteY359" fmla="*/ 6381333 h 6858000"/>
              <a:gd name="connsiteX360" fmla="*/ 3460661 w 7472601"/>
              <a:gd name="connsiteY360" fmla="*/ 6266763 h 6858000"/>
              <a:gd name="connsiteX361" fmla="*/ 3518021 w 7472601"/>
              <a:gd name="connsiteY361" fmla="*/ 6117298 h 6858000"/>
              <a:gd name="connsiteX362" fmla="*/ 3554035 w 7472601"/>
              <a:gd name="connsiteY362" fmla="*/ 6027832 h 6858000"/>
              <a:gd name="connsiteX363" fmla="*/ 3677174 w 7472601"/>
              <a:gd name="connsiteY363" fmla="*/ 5636351 h 6858000"/>
              <a:gd name="connsiteX364" fmla="*/ 3698819 w 7472601"/>
              <a:gd name="connsiteY364" fmla="*/ 5560503 h 6858000"/>
              <a:gd name="connsiteX365" fmla="*/ 3702094 w 7472601"/>
              <a:gd name="connsiteY365" fmla="*/ 5549194 h 6858000"/>
              <a:gd name="connsiteX366" fmla="*/ 3398355 w 7472601"/>
              <a:gd name="connsiteY366" fmla="*/ 6094603 h 6858000"/>
              <a:gd name="connsiteX367" fmla="*/ 3193941 w 7472601"/>
              <a:gd name="connsiteY367" fmla="*/ 6798775 h 6858000"/>
              <a:gd name="connsiteX368" fmla="*/ 3184140 w 7472601"/>
              <a:gd name="connsiteY368" fmla="*/ 6858000 h 6858000"/>
              <a:gd name="connsiteX369" fmla="*/ 3099978 w 7472601"/>
              <a:gd name="connsiteY369" fmla="*/ 6858000 h 6858000"/>
              <a:gd name="connsiteX370" fmla="*/ 3101556 w 7472601"/>
              <a:gd name="connsiteY370" fmla="*/ 6843337 h 6858000"/>
              <a:gd name="connsiteX371" fmla="*/ 3370162 w 7472601"/>
              <a:gd name="connsiteY371" fmla="*/ 5785550 h 6858000"/>
              <a:gd name="connsiteX372" fmla="*/ 3746477 w 7472601"/>
              <a:gd name="connsiteY372" fmla="*/ 5377889 h 6858000"/>
              <a:gd name="connsiteX373" fmla="*/ 3863399 w 7472601"/>
              <a:gd name="connsiteY373" fmla="*/ 5087257 h 6858000"/>
              <a:gd name="connsiteX374" fmla="*/ 3968712 w 7472601"/>
              <a:gd name="connsiteY374" fmla="*/ 4913989 h 6858000"/>
              <a:gd name="connsiteX375" fmla="*/ 2792390 w 7472601"/>
              <a:gd name="connsiteY375" fmla="*/ 5382974 h 6858000"/>
              <a:gd name="connsiteX376" fmla="*/ 2714982 w 7472601"/>
              <a:gd name="connsiteY376" fmla="*/ 5427051 h 6858000"/>
              <a:gd name="connsiteX377" fmla="*/ 2813361 w 7472601"/>
              <a:gd name="connsiteY377" fmla="*/ 6023912 h 6858000"/>
              <a:gd name="connsiteX378" fmla="*/ 2688430 w 7472601"/>
              <a:gd name="connsiteY378" fmla="*/ 6801564 h 6858000"/>
              <a:gd name="connsiteX379" fmla="*/ 2629626 w 7472601"/>
              <a:gd name="connsiteY379" fmla="*/ 6763394 h 6858000"/>
              <a:gd name="connsiteX380" fmla="*/ 2565328 w 7472601"/>
              <a:gd name="connsiteY380" fmla="*/ 5516399 h 6858000"/>
              <a:gd name="connsiteX381" fmla="*/ 1922999 w 7472601"/>
              <a:gd name="connsiteY381" fmla="*/ 5980343 h 6858000"/>
              <a:gd name="connsiteX382" fmla="*/ 1950261 w 7472601"/>
              <a:gd name="connsiteY382" fmla="*/ 6405858 h 6858000"/>
              <a:gd name="connsiteX383" fmla="*/ 2365554 w 7472601"/>
              <a:gd name="connsiteY383" fmla="*/ 6759107 h 6858000"/>
              <a:gd name="connsiteX384" fmla="*/ 2424142 w 7472601"/>
              <a:gd name="connsiteY384" fmla="*/ 6858000 h 6858000"/>
              <a:gd name="connsiteX385" fmla="*/ 2395994 w 7472601"/>
              <a:gd name="connsiteY385" fmla="*/ 6858000 h 6858000"/>
              <a:gd name="connsiteX386" fmla="*/ 2392863 w 7472601"/>
              <a:gd name="connsiteY386" fmla="*/ 6852964 h 6858000"/>
              <a:gd name="connsiteX387" fmla="*/ 2017589 w 7472601"/>
              <a:gd name="connsiteY387" fmla="*/ 6493982 h 6858000"/>
              <a:gd name="connsiteX388" fmla="*/ 2147336 w 7472601"/>
              <a:gd name="connsiteY388" fmla="*/ 6594052 h 6858000"/>
              <a:gd name="connsiteX389" fmla="*/ 2207047 w 7472601"/>
              <a:gd name="connsiteY389" fmla="*/ 6654540 h 6858000"/>
              <a:gd name="connsiteX390" fmla="*/ 2299106 w 7472601"/>
              <a:gd name="connsiteY390" fmla="*/ 6778931 h 6858000"/>
              <a:gd name="connsiteX391" fmla="*/ 2314430 w 7472601"/>
              <a:gd name="connsiteY391" fmla="*/ 6801144 h 6858000"/>
              <a:gd name="connsiteX392" fmla="*/ 2352406 w 7472601"/>
              <a:gd name="connsiteY392" fmla="*/ 6858000 h 6858000"/>
              <a:gd name="connsiteX393" fmla="*/ 2314492 w 7472601"/>
              <a:gd name="connsiteY393" fmla="*/ 6858000 h 6858000"/>
              <a:gd name="connsiteX394" fmla="*/ 2288095 w 7472601"/>
              <a:gd name="connsiteY394" fmla="*/ 6818030 h 6858000"/>
              <a:gd name="connsiteX395" fmla="*/ 2272768 w 7472601"/>
              <a:gd name="connsiteY395" fmla="*/ 6795822 h 6858000"/>
              <a:gd name="connsiteX396" fmla="*/ 2182715 w 7472601"/>
              <a:gd name="connsiteY396" fmla="*/ 6675071 h 6858000"/>
              <a:gd name="connsiteX397" fmla="*/ 2032061 w 7472601"/>
              <a:gd name="connsiteY397" fmla="*/ 6541380 h 6858000"/>
              <a:gd name="connsiteX398" fmla="*/ 2257220 w 7472601"/>
              <a:gd name="connsiteY398" fmla="*/ 6826257 h 6858000"/>
              <a:gd name="connsiteX399" fmla="*/ 2281324 w 7472601"/>
              <a:gd name="connsiteY399" fmla="*/ 6858000 h 6858000"/>
              <a:gd name="connsiteX400" fmla="*/ 2242860 w 7472601"/>
              <a:gd name="connsiteY400" fmla="*/ 6858000 h 6858000"/>
              <a:gd name="connsiteX401" fmla="*/ 2232818 w 7472601"/>
              <a:gd name="connsiteY401" fmla="*/ 6844926 h 6858000"/>
              <a:gd name="connsiteX402" fmla="*/ 1990172 w 7472601"/>
              <a:gd name="connsiteY402" fmla="*/ 6542121 h 6858000"/>
              <a:gd name="connsiteX403" fmla="*/ 2124090 w 7472601"/>
              <a:gd name="connsiteY403" fmla="*/ 6761017 h 6858000"/>
              <a:gd name="connsiteX404" fmla="*/ 2200380 w 7472601"/>
              <a:gd name="connsiteY404" fmla="*/ 6858000 h 6858000"/>
              <a:gd name="connsiteX405" fmla="*/ 2147507 w 7472601"/>
              <a:gd name="connsiteY405" fmla="*/ 6858000 h 6858000"/>
              <a:gd name="connsiteX406" fmla="*/ 2070668 w 7472601"/>
              <a:gd name="connsiteY406" fmla="*/ 6761520 h 6858000"/>
              <a:gd name="connsiteX407" fmla="*/ 1975142 w 7472601"/>
              <a:gd name="connsiteY407" fmla="*/ 6585570 h 6858000"/>
              <a:gd name="connsiteX408" fmla="*/ 2050035 w 7472601"/>
              <a:gd name="connsiteY408" fmla="*/ 6813345 h 6858000"/>
              <a:gd name="connsiteX409" fmla="*/ 2063025 w 7472601"/>
              <a:gd name="connsiteY409" fmla="*/ 6858000 h 6858000"/>
              <a:gd name="connsiteX410" fmla="*/ 2021675 w 7472601"/>
              <a:gd name="connsiteY410" fmla="*/ 6858000 h 6858000"/>
              <a:gd name="connsiteX411" fmla="*/ 2019308 w 7472601"/>
              <a:gd name="connsiteY411" fmla="*/ 6847118 h 6858000"/>
              <a:gd name="connsiteX412" fmla="*/ 1938835 w 7472601"/>
              <a:gd name="connsiteY412" fmla="*/ 6551160 h 6858000"/>
              <a:gd name="connsiteX413" fmla="*/ 1953230 w 7472601"/>
              <a:gd name="connsiteY413" fmla="*/ 6759699 h 6858000"/>
              <a:gd name="connsiteX414" fmla="*/ 1956763 w 7472601"/>
              <a:gd name="connsiteY414" fmla="*/ 6778191 h 6858000"/>
              <a:gd name="connsiteX415" fmla="*/ 1967925 w 7472601"/>
              <a:gd name="connsiteY415" fmla="*/ 6858000 h 6858000"/>
              <a:gd name="connsiteX416" fmla="*/ 1936622 w 7472601"/>
              <a:gd name="connsiteY416" fmla="*/ 6858000 h 6858000"/>
              <a:gd name="connsiteX417" fmla="*/ 1926261 w 7472601"/>
              <a:gd name="connsiteY417" fmla="*/ 6784064 h 6858000"/>
              <a:gd name="connsiteX418" fmla="*/ 1922724 w 7472601"/>
              <a:gd name="connsiteY418" fmla="*/ 6765577 h 6858000"/>
              <a:gd name="connsiteX419" fmla="*/ 1904650 w 7472601"/>
              <a:gd name="connsiteY419" fmla="*/ 6639616 h 6858000"/>
              <a:gd name="connsiteX420" fmla="*/ 1885273 w 7472601"/>
              <a:gd name="connsiteY420" fmla="*/ 6858000 h 6858000"/>
              <a:gd name="connsiteX421" fmla="*/ 1854363 w 7472601"/>
              <a:gd name="connsiteY421" fmla="*/ 6858000 h 6858000"/>
              <a:gd name="connsiteX422" fmla="*/ 1880391 w 7472601"/>
              <a:gd name="connsiteY422" fmla="*/ 6603796 h 6858000"/>
              <a:gd name="connsiteX423" fmla="*/ 1818273 w 7472601"/>
              <a:gd name="connsiteY423" fmla="*/ 6715729 h 6858000"/>
              <a:gd name="connsiteX424" fmla="*/ 1794691 w 7472601"/>
              <a:gd name="connsiteY424" fmla="*/ 6843239 h 6858000"/>
              <a:gd name="connsiteX425" fmla="*/ 1794914 w 7472601"/>
              <a:gd name="connsiteY425" fmla="*/ 6858000 h 6858000"/>
              <a:gd name="connsiteX426" fmla="*/ 1746128 w 7472601"/>
              <a:gd name="connsiteY426" fmla="*/ 6858000 h 6858000"/>
              <a:gd name="connsiteX427" fmla="*/ 1753934 w 7472601"/>
              <a:gd name="connsiteY427" fmla="*/ 6724796 h 6858000"/>
              <a:gd name="connsiteX428" fmla="*/ 1792053 w 7472601"/>
              <a:gd name="connsiteY428" fmla="*/ 6572396 h 6858000"/>
              <a:gd name="connsiteX429" fmla="*/ 1862248 w 7472601"/>
              <a:gd name="connsiteY429" fmla="*/ 6266397 h 6858000"/>
              <a:gd name="connsiteX430" fmla="*/ 1862250 w 7472601"/>
              <a:gd name="connsiteY430" fmla="*/ 6033531 h 6858000"/>
              <a:gd name="connsiteX431" fmla="*/ 1211999 w 7472601"/>
              <a:gd name="connsiteY431" fmla="*/ 6683610 h 6858000"/>
              <a:gd name="connsiteX432" fmla="*/ 1213266 w 7472601"/>
              <a:gd name="connsiteY432" fmla="*/ 6691947 h 6858000"/>
              <a:gd name="connsiteX433" fmla="*/ 1203370 w 7472601"/>
              <a:gd name="connsiteY433" fmla="*/ 6850676 h 6858000"/>
              <a:gd name="connsiteX434" fmla="*/ 1203671 w 7472601"/>
              <a:gd name="connsiteY434" fmla="*/ 6858000 h 6858000"/>
              <a:gd name="connsiteX435" fmla="*/ 1143180 w 7472601"/>
              <a:gd name="connsiteY435" fmla="*/ 6858000 h 6858000"/>
              <a:gd name="connsiteX436" fmla="*/ 1142176 w 7472601"/>
              <a:gd name="connsiteY436" fmla="*/ 6766045 h 6858000"/>
              <a:gd name="connsiteX437" fmla="*/ 1067484 w 7472601"/>
              <a:gd name="connsiteY437" fmla="*/ 6858000 h 6858000"/>
              <a:gd name="connsiteX438" fmla="*/ 953928 w 7472601"/>
              <a:gd name="connsiteY438" fmla="*/ 6858000 h 6858000"/>
              <a:gd name="connsiteX439" fmla="*/ 959715 w 7472601"/>
              <a:gd name="connsiteY439" fmla="*/ 6850185 h 6858000"/>
              <a:gd name="connsiteX440" fmla="*/ 1483788 w 7472601"/>
              <a:gd name="connsiteY440" fmla="*/ 6259174 h 6858000"/>
              <a:gd name="connsiteX441" fmla="*/ 1100671 w 7472601"/>
              <a:gd name="connsiteY441" fmla="*/ 6252137 h 6858000"/>
              <a:gd name="connsiteX442" fmla="*/ 1090144 w 7472601"/>
              <a:gd name="connsiteY442" fmla="*/ 6256748 h 6858000"/>
              <a:gd name="connsiteX443" fmla="*/ 1095872 w 7472601"/>
              <a:gd name="connsiteY443" fmla="*/ 6271892 h 6858000"/>
              <a:gd name="connsiteX444" fmla="*/ 262785 w 7472601"/>
              <a:gd name="connsiteY444" fmla="*/ 6845450 h 6858000"/>
              <a:gd name="connsiteX445" fmla="*/ 209968 w 7472601"/>
              <a:gd name="connsiteY445" fmla="*/ 6770713 h 6858000"/>
              <a:gd name="connsiteX446" fmla="*/ 873460 w 7472601"/>
              <a:gd name="connsiteY446" fmla="*/ 6253768 h 6858000"/>
              <a:gd name="connsiteX447" fmla="*/ 192686 w 7472601"/>
              <a:gd name="connsiteY447" fmla="*/ 5849257 h 6858000"/>
              <a:gd name="connsiteX448" fmla="*/ 4696 w 7472601"/>
              <a:gd name="connsiteY448" fmla="*/ 5697668 h 6858000"/>
              <a:gd name="connsiteX449" fmla="*/ 0 w 7472601"/>
              <a:gd name="connsiteY449" fmla="*/ 5689984 h 6858000"/>
              <a:gd name="connsiteX450" fmla="*/ 0 w 7472601"/>
              <a:gd name="connsiteY450" fmla="*/ 5513472 h 6858000"/>
              <a:gd name="connsiteX451" fmla="*/ 174101 w 7472601"/>
              <a:gd name="connsiteY451" fmla="*/ 5620277 h 6858000"/>
              <a:gd name="connsiteX452" fmla="*/ 891800 w 7472601"/>
              <a:gd name="connsiteY452" fmla="*/ 6036935 h 6858000"/>
              <a:gd name="connsiteX453" fmla="*/ 1072219 w 7472601"/>
              <a:gd name="connsiteY453" fmla="*/ 6169443 h 6858000"/>
              <a:gd name="connsiteX454" fmla="*/ 1074117 w 7472601"/>
              <a:gd name="connsiteY454" fmla="*/ 6170301 h 6858000"/>
              <a:gd name="connsiteX455" fmla="*/ 1083114 w 7472601"/>
              <a:gd name="connsiteY455" fmla="*/ 6174131 h 6858000"/>
              <a:gd name="connsiteX456" fmla="*/ 1543010 w 7472601"/>
              <a:gd name="connsiteY456" fmla="*/ 6191140 h 6858000"/>
              <a:gd name="connsiteX457" fmla="*/ 1551080 w 7472601"/>
              <a:gd name="connsiteY457" fmla="*/ 6195006 h 6858000"/>
              <a:gd name="connsiteX458" fmla="*/ 2345443 w 7472601"/>
              <a:gd name="connsiteY458" fmla="*/ 5549882 h 6858000"/>
              <a:gd name="connsiteX459" fmla="*/ 1721499 w 7472601"/>
              <a:gd name="connsiteY459" fmla="*/ 5599969 h 6858000"/>
              <a:gd name="connsiteX460" fmla="*/ 767716 w 7472601"/>
              <a:gd name="connsiteY460" fmla="*/ 5472768 h 6858000"/>
              <a:gd name="connsiteX461" fmla="*/ 722147 w 7472601"/>
              <a:gd name="connsiteY461" fmla="*/ 5393091 h 6858000"/>
              <a:gd name="connsiteX462" fmla="*/ 1485552 w 7472601"/>
              <a:gd name="connsiteY462" fmla="*/ 5313202 h 6858000"/>
              <a:gd name="connsiteX463" fmla="*/ 2143004 w 7472601"/>
              <a:gd name="connsiteY463" fmla="*/ 5402420 h 6858000"/>
              <a:gd name="connsiteX464" fmla="*/ 1933391 w 7472601"/>
              <a:gd name="connsiteY464" fmla="*/ 5156971 h 6858000"/>
              <a:gd name="connsiteX465" fmla="*/ 1827118 w 7472601"/>
              <a:gd name="connsiteY465" fmla="*/ 4968410 h 6858000"/>
              <a:gd name="connsiteX466" fmla="*/ 1837349 w 7472601"/>
              <a:gd name="connsiteY466" fmla="*/ 4956357 h 6858000"/>
              <a:gd name="connsiteX467" fmla="*/ 2162835 w 7472601"/>
              <a:gd name="connsiteY467" fmla="*/ 5187853 h 6858000"/>
              <a:gd name="connsiteX468" fmla="*/ 2257167 w 7472601"/>
              <a:gd name="connsiteY468" fmla="*/ 5462123 h 6858000"/>
              <a:gd name="connsiteX469" fmla="*/ 2261598 w 7472601"/>
              <a:gd name="connsiteY469" fmla="*/ 5467998 h 6858000"/>
              <a:gd name="connsiteX470" fmla="*/ 2437177 w 7472601"/>
              <a:gd name="connsiteY470" fmla="*/ 5479608 h 6858000"/>
              <a:gd name="connsiteX471" fmla="*/ 2445247 w 7472601"/>
              <a:gd name="connsiteY471" fmla="*/ 5483476 h 6858000"/>
              <a:gd name="connsiteX472" fmla="*/ 2743626 w 7472601"/>
              <a:gd name="connsiteY472" fmla="*/ 5304819 h 6858000"/>
              <a:gd name="connsiteX473" fmla="*/ 3048102 w 7472601"/>
              <a:gd name="connsiteY473" fmla="*/ 5150595 h 6858000"/>
              <a:gd name="connsiteX474" fmla="*/ 1799414 w 7472601"/>
              <a:gd name="connsiteY474" fmla="*/ 4694732 h 6858000"/>
              <a:gd name="connsiteX475" fmla="*/ 1771735 w 7472601"/>
              <a:gd name="connsiteY475" fmla="*/ 4619929 h 6858000"/>
              <a:gd name="connsiteX476" fmla="*/ 3104273 w 7472601"/>
              <a:gd name="connsiteY476" fmla="*/ 5076159 h 6858000"/>
              <a:gd name="connsiteX477" fmla="*/ 3113245 w 7472601"/>
              <a:gd name="connsiteY477" fmla="*/ 5090705 h 6858000"/>
              <a:gd name="connsiteX478" fmla="*/ 3126294 w 7472601"/>
              <a:gd name="connsiteY478" fmla="*/ 5114400 h 6858000"/>
              <a:gd name="connsiteX479" fmla="*/ 3937433 w 7472601"/>
              <a:gd name="connsiteY479" fmla="*/ 4830473 h 6858000"/>
              <a:gd name="connsiteX480" fmla="*/ 3590475 w 7472601"/>
              <a:gd name="connsiteY480" fmla="*/ 4597974 h 6858000"/>
              <a:gd name="connsiteX481" fmla="*/ 3100264 w 7472601"/>
              <a:gd name="connsiteY481" fmla="*/ 4579845 h 6858000"/>
              <a:gd name="connsiteX482" fmla="*/ 2183576 w 7472601"/>
              <a:gd name="connsiteY482" fmla="*/ 4227150 h 6858000"/>
              <a:gd name="connsiteX483" fmla="*/ 2151029 w 7472601"/>
              <a:gd name="connsiteY483" fmla="*/ 4146947 h 6858000"/>
              <a:gd name="connsiteX484" fmla="*/ 3563434 w 7472601"/>
              <a:gd name="connsiteY484" fmla="*/ 4469115 h 6858000"/>
              <a:gd name="connsiteX485" fmla="*/ 3177952 w 7472601"/>
              <a:gd name="connsiteY485" fmla="*/ 3657386 h 6858000"/>
              <a:gd name="connsiteX486" fmla="*/ 3189263 w 7472601"/>
              <a:gd name="connsiteY486" fmla="*/ 3625726 h 6858000"/>
              <a:gd name="connsiteX487" fmla="*/ 3560912 w 7472601"/>
              <a:gd name="connsiteY487" fmla="*/ 4079863 h 6858000"/>
              <a:gd name="connsiteX488" fmla="*/ 3626636 w 7472601"/>
              <a:gd name="connsiteY488" fmla="*/ 4512230 h 6858000"/>
              <a:gd name="connsiteX489" fmla="*/ 3653088 w 7472601"/>
              <a:gd name="connsiteY489" fmla="*/ 4521417 h 6858000"/>
              <a:gd name="connsiteX490" fmla="*/ 3988128 w 7472601"/>
              <a:gd name="connsiteY490" fmla="*/ 4817267 h 6858000"/>
              <a:gd name="connsiteX491" fmla="*/ 4830582 w 7472601"/>
              <a:gd name="connsiteY491" fmla="*/ 4676000 h 6858000"/>
              <a:gd name="connsiteX492" fmla="*/ 4830100 w 7472601"/>
              <a:gd name="connsiteY492" fmla="*/ 4675554 h 6858000"/>
              <a:gd name="connsiteX493" fmla="*/ 4036318 w 7472601"/>
              <a:gd name="connsiteY493" fmla="*/ 4147013 h 6858000"/>
              <a:gd name="connsiteX494" fmla="*/ 3432098 w 7472601"/>
              <a:gd name="connsiteY494" fmla="*/ 3537312 h 6858000"/>
              <a:gd name="connsiteX495" fmla="*/ 3446761 w 7472601"/>
              <a:gd name="connsiteY495" fmla="*/ 3461278 h 6858000"/>
              <a:gd name="connsiteX496" fmla="*/ 4419733 w 7472601"/>
              <a:gd name="connsiteY496" fmla="*/ 3963555 h 6858000"/>
              <a:gd name="connsiteX497" fmla="*/ 4781371 w 7472601"/>
              <a:gd name="connsiteY497" fmla="*/ 4458604 h 6858000"/>
              <a:gd name="connsiteX498" fmla="*/ 4780440 w 7472601"/>
              <a:gd name="connsiteY498" fmla="*/ 4470290 h 6858000"/>
              <a:gd name="connsiteX499" fmla="*/ 4898954 w 7472601"/>
              <a:gd name="connsiteY499" fmla="*/ 4662092 h 6858000"/>
              <a:gd name="connsiteX500" fmla="*/ 4900699 w 7472601"/>
              <a:gd name="connsiteY500" fmla="*/ 4670867 h 6858000"/>
              <a:gd name="connsiteX501" fmla="*/ 5714511 w 7472601"/>
              <a:gd name="connsiteY501" fmla="*/ 4663483 h 6858000"/>
              <a:gd name="connsiteX502" fmla="*/ 5464793 w 7472601"/>
              <a:gd name="connsiteY502" fmla="*/ 4393556 h 6858000"/>
              <a:gd name="connsiteX503" fmla="*/ 5461897 w 7472601"/>
              <a:gd name="connsiteY503" fmla="*/ 4390879 h 6858000"/>
              <a:gd name="connsiteX504" fmla="*/ 4294126 w 7472601"/>
              <a:gd name="connsiteY504" fmla="*/ 3303048 h 6858000"/>
              <a:gd name="connsiteX505" fmla="*/ 4305321 w 7472601"/>
              <a:gd name="connsiteY505" fmla="*/ 3256953 h 6858000"/>
              <a:gd name="connsiteX506" fmla="*/ 4949299 w 7472601"/>
              <a:gd name="connsiteY506" fmla="*/ 3766336 h 6858000"/>
              <a:gd name="connsiteX507" fmla="*/ 5291452 w 7472601"/>
              <a:gd name="connsiteY507" fmla="*/ 4076801 h 6858000"/>
              <a:gd name="connsiteX508" fmla="*/ 5434998 w 7472601"/>
              <a:gd name="connsiteY508" fmla="*/ 4254100 h 6858000"/>
              <a:gd name="connsiteX509" fmla="*/ 5351015 w 7472601"/>
              <a:gd name="connsiteY509" fmla="*/ 3760989 h 6858000"/>
              <a:gd name="connsiteX510" fmla="*/ 5413780 w 7472601"/>
              <a:gd name="connsiteY510" fmla="*/ 2966265 h 6858000"/>
              <a:gd name="connsiteX511" fmla="*/ 5425627 w 7472601"/>
              <a:gd name="connsiteY511" fmla="*/ 2954192 h 6858000"/>
              <a:gd name="connsiteX512" fmla="*/ 6604735 w 7472601"/>
              <a:gd name="connsiteY512" fmla="*/ 2041381 h 6858000"/>
              <a:gd name="connsiteX513" fmla="*/ 7204487 w 7472601"/>
              <a:gd name="connsiteY513" fmla="*/ 2742112 h 6858000"/>
              <a:gd name="connsiteX514" fmla="*/ 7131592 w 7472601"/>
              <a:gd name="connsiteY514" fmla="*/ 2672096 h 6858000"/>
              <a:gd name="connsiteX515" fmla="*/ 6996344 w 7472601"/>
              <a:gd name="connsiteY515" fmla="*/ 2518310 h 6858000"/>
              <a:gd name="connsiteX516" fmla="*/ 6735495 w 7472601"/>
              <a:gd name="connsiteY516" fmla="*/ 2196890 h 6858000"/>
              <a:gd name="connsiteX517" fmla="*/ 6721901 w 7472601"/>
              <a:gd name="connsiteY517" fmla="*/ 2179274 h 6858000"/>
              <a:gd name="connsiteX518" fmla="*/ 6604735 w 7472601"/>
              <a:gd name="connsiteY518" fmla="*/ 2041381 h 6858000"/>
              <a:gd name="connsiteX519" fmla="*/ 6591670 w 7472601"/>
              <a:gd name="connsiteY519" fmla="*/ 1988277 h 6858000"/>
              <a:gd name="connsiteX520" fmla="*/ 6747349 w 7472601"/>
              <a:gd name="connsiteY520" fmla="*/ 2160069 h 6858000"/>
              <a:gd name="connsiteX521" fmla="*/ 6760943 w 7472601"/>
              <a:gd name="connsiteY521" fmla="*/ 2177686 h 6858000"/>
              <a:gd name="connsiteX522" fmla="*/ 7021065 w 7472601"/>
              <a:gd name="connsiteY522" fmla="*/ 2498102 h 6858000"/>
              <a:gd name="connsiteX523" fmla="*/ 7155223 w 7472601"/>
              <a:gd name="connsiteY523" fmla="*/ 2650386 h 6858000"/>
              <a:gd name="connsiteX524" fmla="*/ 7203167 w 7472601"/>
              <a:gd name="connsiteY524" fmla="*/ 2697288 h 6858000"/>
              <a:gd name="connsiteX525" fmla="*/ 6937703 w 7472601"/>
              <a:gd name="connsiteY525" fmla="*/ 2321981 h 6858000"/>
              <a:gd name="connsiteX526" fmla="*/ 6591670 w 7472601"/>
              <a:gd name="connsiteY526" fmla="*/ 1988277 h 6858000"/>
              <a:gd name="connsiteX527" fmla="*/ 5798671 w 7472601"/>
              <a:gd name="connsiteY527" fmla="*/ 1981601 h 6858000"/>
              <a:gd name="connsiteX528" fmla="*/ 5754709 w 7472601"/>
              <a:gd name="connsiteY528" fmla="*/ 2071454 h 6858000"/>
              <a:gd name="connsiteX529" fmla="*/ 5763044 w 7472601"/>
              <a:gd name="connsiteY529" fmla="*/ 2842206 h 6858000"/>
              <a:gd name="connsiteX530" fmla="*/ 5764974 w 7472601"/>
              <a:gd name="connsiteY530" fmla="*/ 2799609 h 6858000"/>
              <a:gd name="connsiteX531" fmla="*/ 5767665 w 7472601"/>
              <a:gd name="connsiteY531" fmla="*/ 2666409 h 6858000"/>
              <a:gd name="connsiteX532" fmla="*/ 5763055 w 7472601"/>
              <a:gd name="connsiteY532" fmla="*/ 2579705 h 6858000"/>
              <a:gd name="connsiteX533" fmla="*/ 5758079 w 7472601"/>
              <a:gd name="connsiteY533" fmla="*/ 2492508 h 6858000"/>
              <a:gd name="connsiteX534" fmla="*/ 5779325 w 7472601"/>
              <a:gd name="connsiteY534" fmla="*/ 2197069 h 6858000"/>
              <a:gd name="connsiteX535" fmla="*/ 5798671 w 7472601"/>
              <a:gd name="connsiteY535" fmla="*/ 1981601 h 6858000"/>
              <a:gd name="connsiteX536" fmla="*/ 5829202 w 7472601"/>
              <a:gd name="connsiteY536" fmla="*/ 1971679 h 6858000"/>
              <a:gd name="connsiteX537" fmla="*/ 5809558 w 7472601"/>
              <a:gd name="connsiteY537" fmla="*/ 2198043 h 6858000"/>
              <a:gd name="connsiteX538" fmla="*/ 5788653 w 7472601"/>
              <a:gd name="connsiteY538" fmla="*/ 2489430 h 6858000"/>
              <a:gd name="connsiteX539" fmla="*/ 5793439 w 7472601"/>
              <a:gd name="connsiteY539" fmla="*/ 2575235 h 6858000"/>
              <a:gd name="connsiteX540" fmla="*/ 5796837 w 7472601"/>
              <a:gd name="connsiteY540" fmla="*/ 2637633 h 6858000"/>
              <a:gd name="connsiteX541" fmla="*/ 5818614 w 7472601"/>
              <a:gd name="connsiteY541" fmla="*/ 2473055 h 6858000"/>
              <a:gd name="connsiteX542" fmla="*/ 5829202 w 7472601"/>
              <a:gd name="connsiteY542" fmla="*/ 1971679 h 6858000"/>
              <a:gd name="connsiteX543" fmla="*/ 5911389 w 7472601"/>
              <a:gd name="connsiteY543" fmla="*/ 1898371 h 6858000"/>
              <a:gd name="connsiteX544" fmla="*/ 6237627 w 7472601"/>
              <a:gd name="connsiteY544" fmla="*/ 2231921 h 6858000"/>
              <a:gd name="connsiteX545" fmla="*/ 5911389 w 7472601"/>
              <a:gd name="connsiteY545" fmla="*/ 1898371 h 6858000"/>
              <a:gd name="connsiteX546" fmla="*/ 6944437 w 7472601"/>
              <a:gd name="connsiteY546" fmla="*/ 1575402 h 6858000"/>
              <a:gd name="connsiteX547" fmla="*/ 6304730 w 7472601"/>
              <a:gd name="connsiteY547" fmla="*/ 1766654 h 6858000"/>
              <a:gd name="connsiteX548" fmla="*/ 6944437 w 7472601"/>
              <a:gd name="connsiteY548" fmla="*/ 1575402 h 6858000"/>
              <a:gd name="connsiteX549" fmla="*/ 7019523 w 7472601"/>
              <a:gd name="connsiteY549" fmla="*/ 1519450 h 6858000"/>
              <a:gd name="connsiteX550" fmla="*/ 6298091 w 7472601"/>
              <a:gd name="connsiteY550" fmla="*/ 1737122 h 6858000"/>
              <a:gd name="connsiteX551" fmla="*/ 7019523 w 7472601"/>
              <a:gd name="connsiteY551" fmla="*/ 1519450 h 6858000"/>
              <a:gd name="connsiteX552" fmla="*/ 2399523 w 7472601"/>
              <a:gd name="connsiteY552" fmla="*/ 1428234 h 6858000"/>
              <a:gd name="connsiteX553" fmla="*/ 2224982 w 7472601"/>
              <a:gd name="connsiteY553" fmla="*/ 1826201 h 6858000"/>
              <a:gd name="connsiteX554" fmla="*/ 2096099 w 7472601"/>
              <a:gd name="connsiteY554" fmla="*/ 2345900 h 6858000"/>
              <a:gd name="connsiteX555" fmla="*/ 2283317 w 7472601"/>
              <a:gd name="connsiteY555" fmla="*/ 1796925 h 6858000"/>
              <a:gd name="connsiteX556" fmla="*/ 2399523 w 7472601"/>
              <a:gd name="connsiteY556" fmla="*/ 1428234 h 6858000"/>
              <a:gd name="connsiteX557" fmla="*/ 2448558 w 7472601"/>
              <a:gd name="connsiteY557" fmla="*/ 1373435 h 6858000"/>
              <a:gd name="connsiteX558" fmla="*/ 2312521 w 7472601"/>
              <a:gd name="connsiteY558" fmla="*/ 1806140 h 6858000"/>
              <a:gd name="connsiteX559" fmla="*/ 2127533 w 7472601"/>
              <a:gd name="connsiteY559" fmla="*/ 2348380 h 6858000"/>
              <a:gd name="connsiteX560" fmla="*/ 2358080 w 7472601"/>
              <a:gd name="connsiteY560" fmla="*/ 1866134 h 6858000"/>
              <a:gd name="connsiteX561" fmla="*/ 2407436 w 7472601"/>
              <a:gd name="connsiteY561" fmla="*/ 1651070 h 6858000"/>
              <a:gd name="connsiteX562" fmla="*/ 2448558 w 7472601"/>
              <a:gd name="connsiteY562" fmla="*/ 1373435 h 6858000"/>
              <a:gd name="connsiteX563" fmla="*/ 278707 w 7472601"/>
              <a:gd name="connsiteY563" fmla="*/ 1352270 h 6858000"/>
              <a:gd name="connsiteX564" fmla="*/ 321570 w 7472601"/>
              <a:gd name="connsiteY564" fmla="*/ 1861610 h 6858000"/>
              <a:gd name="connsiteX565" fmla="*/ 294281 w 7472601"/>
              <a:gd name="connsiteY565" fmla="*/ 1440658 h 6858000"/>
              <a:gd name="connsiteX566" fmla="*/ 278707 w 7472601"/>
              <a:gd name="connsiteY566" fmla="*/ 1352270 h 6858000"/>
              <a:gd name="connsiteX567" fmla="*/ 1423821 w 7472601"/>
              <a:gd name="connsiteY567" fmla="*/ 1351958 h 6858000"/>
              <a:gd name="connsiteX568" fmla="*/ 1638521 w 7472601"/>
              <a:gd name="connsiteY568" fmla="*/ 1908470 h 6858000"/>
              <a:gd name="connsiteX569" fmla="*/ 1754199 w 7472601"/>
              <a:gd name="connsiteY569" fmla="*/ 2149284 h 6858000"/>
              <a:gd name="connsiteX570" fmla="*/ 1908359 w 7472601"/>
              <a:gd name="connsiteY570" fmla="*/ 2364988 h 6858000"/>
              <a:gd name="connsiteX571" fmla="*/ 1647661 w 7472601"/>
              <a:gd name="connsiteY571" fmla="*/ 1825945 h 6858000"/>
              <a:gd name="connsiteX572" fmla="*/ 1423821 w 7472601"/>
              <a:gd name="connsiteY572" fmla="*/ 1351958 h 6858000"/>
              <a:gd name="connsiteX573" fmla="*/ 1431890 w 7472601"/>
              <a:gd name="connsiteY573" fmla="*/ 1306475 h 6858000"/>
              <a:gd name="connsiteX574" fmla="*/ 1507597 w 7472601"/>
              <a:gd name="connsiteY574" fmla="*/ 1446132 h 6858000"/>
              <a:gd name="connsiteX575" fmla="*/ 1674586 w 7472601"/>
              <a:gd name="connsiteY575" fmla="*/ 1813832 h 6858000"/>
              <a:gd name="connsiteX576" fmla="*/ 1815950 w 7472601"/>
              <a:gd name="connsiteY576" fmla="*/ 2128564 h 6858000"/>
              <a:gd name="connsiteX577" fmla="*/ 1984242 w 7472601"/>
              <a:gd name="connsiteY577" fmla="*/ 2430829 h 6858000"/>
              <a:gd name="connsiteX578" fmla="*/ 2014023 w 7472601"/>
              <a:gd name="connsiteY578" fmla="*/ 2450995 h 6858000"/>
              <a:gd name="connsiteX579" fmla="*/ 1747337 w 7472601"/>
              <a:gd name="connsiteY579" fmla="*/ 1855264 h 6858000"/>
              <a:gd name="connsiteX580" fmla="*/ 1533749 w 7472601"/>
              <a:gd name="connsiteY580" fmla="*/ 1478656 h 6858000"/>
              <a:gd name="connsiteX581" fmla="*/ 1431890 w 7472601"/>
              <a:gd name="connsiteY581" fmla="*/ 1306475 h 6858000"/>
              <a:gd name="connsiteX582" fmla="*/ 5052692 w 7472601"/>
              <a:gd name="connsiteY582" fmla="*/ 1292994 h 6858000"/>
              <a:gd name="connsiteX583" fmla="*/ 5200661 w 7472601"/>
              <a:gd name="connsiteY583" fmla="*/ 1635186 h 6858000"/>
              <a:gd name="connsiteX584" fmla="*/ 5297138 w 7472601"/>
              <a:gd name="connsiteY584" fmla="*/ 1906351 h 6858000"/>
              <a:gd name="connsiteX585" fmla="*/ 5052692 w 7472601"/>
              <a:gd name="connsiteY585" fmla="*/ 1292994 h 6858000"/>
              <a:gd name="connsiteX586" fmla="*/ 5009948 w 7472601"/>
              <a:gd name="connsiteY586" fmla="*/ 1273619 h 6858000"/>
              <a:gd name="connsiteX587" fmla="*/ 5121777 w 7472601"/>
              <a:gd name="connsiteY587" fmla="*/ 1654213 h 6858000"/>
              <a:gd name="connsiteX588" fmla="*/ 5293545 w 7472601"/>
              <a:gd name="connsiteY588" fmla="*/ 2072247 h 6858000"/>
              <a:gd name="connsiteX589" fmla="*/ 5294042 w 7472601"/>
              <a:gd name="connsiteY589" fmla="*/ 2065019 h 6858000"/>
              <a:gd name="connsiteX590" fmla="*/ 5171936 w 7472601"/>
              <a:gd name="connsiteY590" fmla="*/ 1647613 h 6858000"/>
              <a:gd name="connsiteX591" fmla="*/ 5009948 w 7472601"/>
              <a:gd name="connsiteY591" fmla="*/ 1273619 h 6858000"/>
              <a:gd name="connsiteX592" fmla="*/ 655236 w 7472601"/>
              <a:gd name="connsiteY592" fmla="*/ 1268632 h 6858000"/>
              <a:gd name="connsiteX593" fmla="*/ 839521 w 7472601"/>
              <a:gd name="connsiteY593" fmla="*/ 1685315 h 6858000"/>
              <a:gd name="connsiteX594" fmla="*/ 1109416 w 7472601"/>
              <a:gd name="connsiteY594" fmla="*/ 2061663 h 6858000"/>
              <a:gd name="connsiteX595" fmla="*/ 1298300 w 7472601"/>
              <a:gd name="connsiteY595" fmla="*/ 2247742 h 6858000"/>
              <a:gd name="connsiteX596" fmla="*/ 1125871 w 7472601"/>
              <a:gd name="connsiteY596" fmla="*/ 1989513 h 6858000"/>
              <a:gd name="connsiteX597" fmla="*/ 981574 w 7472601"/>
              <a:gd name="connsiteY597" fmla="*/ 1783157 h 6858000"/>
              <a:gd name="connsiteX598" fmla="*/ 922198 w 7472601"/>
              <a:gd name="connsiteY598" fmla="*/ 1677437 h 6858000"/>
              <a:gd name="connsiteX599" fmla="*/ 869293 w 7472601"/>
              <a:gd name="connsiteY599" fmla="*/ 1583214 h 6858000"/>
              <a:gd name="connsiteX600" fmla="*/ 751431 w 7472601"/>
              <a:gd name="connsiteY600" fmla="*/ 1405731 h 6858000"/>
              <a:gd name="connsiteX601" fmla="*/ 655236 w 7472601"/>
              <a:gd name="connsiteY601" fmla="*/ 1268632 h 6858000"/>
              <a:gd name="connsiteX602" fmla="*/ 6516292 w 7472601"/>
              <a:gd name="connsiteY602" fmla="*/ 1263064 h 6858000"/>
              <a:gd name="connsiteX603" fmla="*/ 5736320 w 7472601"/>
              <a:gd name="connsiteY603" fmla="*/ 1501803 h 6858000"/>
              <a:gd name="connsiteX604" fmla="*/ 6516292 w 7472601"/>
              <a:gd name="connsiteY604" fmla="*/ 1263064 h 6858000"/>
              <a:gd name="connsiteX605" fmla="*/ 291466 w 7472601"/>
              <a:gd name="connsiteY605" fmla="*/ 1250369 h 6858000"/>
              <a:gd name="connsiteX606" fmla="*/ 323180 w 7472601"/>
              <a:gd name="connsiteY606" fmla="*/ 1435283 h 6858000"/>
              <a:gd name="connsiteX607" fmla="*/ 349381 w 7472601"/>
              <a:gd name="connsiteY607" fmla="*/ 1875041 h 6858000"/>
              <a:gd name="connsiteX608" fmla="*/ 374363 w 7472601"/>
              <a:gd name="connsiteY608" fmla="*/ 1506494 h 6858000"/>
              <a:gd name="connsiteX609" fmla="*/ 302168 w 7472601"/>
              <a:gd name="connsiteY609" fmla="*/ 1274495 h 6858000"/>
              <a:gd name="connsiteX610" fmla="*/ 291466 w 7472601"/>
              <a:gd name="connsiteY610" fmla="*/ 1250369 h 6858000"/>
              <a:gd name="connsiteX611" fmla="*/ 678222 w 7472601"/>
              <a:gd name="connsiteY611" fmla="*/ 1248670 h 6858000"/>
              <a:gd name="connsiteX612" fmla="*/ 775536 w 7472601"/>
              <a:gd name="connsiteY612" fmla="*/ 1388015 h 6858000"/>
              <a:gd name="connsiteX613" fmla="*/ 894529 w 7472601"/>
              <a:gd name="connsiteY613" fmla="*/ 1567739 h 6858000"/>
              <a:gd name="connsiteX614" fmla="*/ 948000 w 7472601"/>
              <a:gd name="connsiteY614" fmla="*/ 1663088 h 6858000"/>
              <a:gd name="connsiteX615" fmla="*/ 1006812 w 7472601"/>
              <a:gd name="connsiteY615" fmla="*/ 1767683 h 6858000"/>
              <a:gd name="connsiteX616" fmla="*/ 1149133 w 7472601"/>
              <a:gd name="connsiteY616" fmla="*/ 1971513 h 6858000"/>
              <a:gd name="connsiteX617" fmla="*/ 1333952 w 7472601"/>
              <a:gd name="connsiteY617" fmla="*/ 2251620 h 6858000"/>
              <a:gd name="connsiteX618" fmla="*/ 1337329 w 7472601"/>
              <a:gd name="connsiteY618" fmla="*/ 2258350 h 6858000"/>
              <a:gd name="connsiteX619" fmla="*/ 1014726 w 7472601"/>
              <a:gd name="connsiteY619" fmla="*/ 1615556 h 6858000"/>
              <a:gd name="connsiteX620" fmla="*/ 678222 w 7472601"/>
              <a:gd name="connsiteY620" fmla="*/ 1248670 h 6858000"/>
              <a:gd name="connsiteX621" fmla="*/ 6691602 w 7472601"/>
              <a:gd name="connsiteY621" fmla="*/ 1140573 h 6858000"/>
              <a:gd name="connsiteX622" fmla="*/ 6571100 w 7472601"/>
              <a:gd name="connsiteY622" fmla="*/ 1183662 h 6858000"/>
              <a:gd name="connsiteX623" fmla="*/ 6241687 w 7472601"/>
              <a:gd name="connsiteY623" fmla="*/ 1257600 h 6858000"/>
              <a:gd name="connsiteX624" fmla="*/ 5693009 w 7472601"/>
              <a:gd name="connsiteY624" fmla="*/ 1478256 h 6858000"/>
              <a:gd name="connsiteX625" fmla="*/ 6548420 w 7472601"/>
              <a:gd name="connsiteY625" fmla="*/ 1214599 h 6858000"/>
              <a:gd name="connsiteX626" fmla="*/ 6605473 w 7472601"/>
              <a:gd name="connsiteY626" fmla="*/ 1184686 h 6858000"/>
              <a:gd name="connsiteX627" fmla="*/ 6691602 w 7472601"/>
              <a:gd name="connsiteY627" fmla="*/ 1140573 h 6858000"/>
              <a:gd name="connsiteX628" fmla="*/ 4002475 w 7472601"/>
              <a:gd name="connsiteY628" fmla="*/ 1037802 h 6858000"/>
              <a:gd name="connsiteX629" fmla="*/ 4000324 w 7472601"/>
              <a:gd name="connsiteY629" fmla="*/ 1039362 h 6858000"/>
              <a:gd name="connsiteX630" fmla="*/ 4002862 w 7472601"/>
              <a:gd name="connsiteY630" fmla="*/ 1042866 h 6858000"/>
              <a:gd name="connsiteX631" fmla="*/ 4002475 w 7472601"/>
              <a:gd name="connsiteY631" fmla="*/ 1037802 h 6858000"/>
              <a:gd name="connsiteX632" fmla="*/ 506322 w 7472601"/>
              <a:gd name="connsiteY632" fmla="*/ 1020997 h 6858000"/>
              <a:gd name="connsiteX633" fmla="*/ 533068 w 7472601"/>
              <a:gd name="connsiteY633" fmla="*/ 1029409 h 6858000"/>
              <a:gd name="connsiteX634" fmla="*/ 1232525 w 7472601"/>
              <a:gd name="connsiteY634" fmla="*/ 1804675 h 6858000"/>
              <a:gd name="connsiteX635" fmla="*/ 1388858 w 7472601"/>
              <a:gd name="connsiteY635" fmla="*/ 2368011 h 6858000"/>
              <a:gd name="connsiteX636" fmla="*/ 1384098 w 7472601"/>
              <a:gd name="connsiteY636" fmla="*/ 2378125 h 6858000"/>
              <a:gd name="connsiteX637" fmla="*/ 1425393 w 7472601"/>
              <a:gd name="connsiteY637" fmla="*/ 2589124 h 6858000"/>
              <a:gd name="connsiteX638" fmla="*/ 1424001 w 7472601"/>
              <a:gd name="connsiteY638" fmla="*/ 2597541 h 6858000"/>
              <a:gd name="connsiteX639" fmla="*/ 2152729 w 7472601"/>
              <a:gd name="connsiteY639" fmla="*/ 2864487 h 6858000"/>
              <a:gd name="connsiteX640" fmla="*/ 2020609 w 7472601"/>
              <a:gd name="connsiteY640" fmla="*/ 2539671 h 6858000"/>
              <a:gd name="connsiteX641" fmla="*/ 2018920 w 7472601"/>
              <a:gd name="connsiteY641" fmla="*/ 2536309 h 6858000"/>
              <a:gd name="connsiteX642" fmla="*/ 1342441 w 7472601"/>
              <a:gd name="connsiteY642" fmla="*/ 1173017 h 6858000"/>
              <a:gd name="connsiteX643" fmla="*/ 1367925 w 7472601"/>
              <a:gd name="connsiteY643" fmla="*/ 1135648 h 6858000"/>
              <a:gd name="connsiteX644" fmla="*/ 1771401 w 7472601"/>
              <a:gd name="connsiteY644" fmla="*/ 1806673 h 6858000"/>
              <a:gd name="connsiteX645" fmla="*/ 1972385 w 7472601"/>
              <a:gd name="connsiteY645" fmla="*/ 2198735 h 6858000"/>
              <a:gd name="connsiteX646" fmla="*/ 2040892 w 7472601"/>
              <a:gd name="connsiteY646" fmla="*/ 2405205 h 6858000"/>
              <a:gd name="connsiteX647" fmla="*/ 2131689 w 7472601"/>
              <a:gd name="connsiteY647" fmla="*/ 1936926 h 6858000"/>
              <a:gd name="connsiteX648" fmla="*/ 2454820 w 7472601"/>
              <a:gd name="connsiteY648" fmla="*/ 1248808 h 6858000"/>
              <a:gd name="connsiteX649" fmla="*/ 2492512 w 7472601"/>
              <a:gd name="connsiteY649" fmla="*/ 1302920 h 6858000"/>
              <a:gd name="connsiteX650" fmla="*/ 2081216 w 7472601"/>
              <a:gd name="connsiteY650" fmla="*/ 2527513 h 6858000"/>
              <a:gd name="connsiteX651" fmla="*/ 2081211 w 7472601"/>
              <a:gd name="connsiteY651" fmla="*/ 2528916 h 6858000"/>
              <a:gd name="connsiteX652" fmla="*/ 2199067 w 7472601"/>
              <a:gd name="connsiteY652" fmla="*/ 2884061 h 6858000"/>
              <a:gd name="connsiteX653" fmla="*/ 3192586 w 7472601"/>
              <a:gd name="connsiteY653" fmla="*/ 3411496 h 6858000"/>
              <a:gd name="connsiteX654" fmla="*/ 3182620 w 7472601"/>
              <a:gd name="connsiteY654" fmla="*/ 3483279 h 6858000"/>
              <a:gd name="connsiteX655" fmla="*/ 2435119 w 7472601"/>
              <a:gd name="connsiteY655" fmla="*/ 3080173 h 6858000"/>
              <a:gd name="connsiteX656" fmla="*/ 2410152 w 7472601"/>
              <a:gd name="connsiteY656" fmla="*/ 3063751 h 6858000"/>
              <a:gd name="connsiteX657" fmla="*/ 2408099 w 7472601"/>
              <a:gd name="connsiteY657" fmla="*/ 3064403 h 6858000"/>
              <a:gd name="connsiteX658" fmla="*/ 2407218 w 7472601"/>
              <a:gd name="connsiteY658" fmla="*/ 3070324 h 6858000"/>
              <a:gd name="connsiteX659" fmla="*/ 2380138 w 7472601"/>
              <a:gd name="connsiteY659" fmla="*/ 3099341 h 6858000"/>
              <a:gd name="connsiteX660" fmla="*/ 1765923 w 7472601"/>
              <a:gd name="connsiteY660" fmla="*/ 3581043 h 6858000"/>
              <a:gd name="connsiteX661" fmla="*/ 1702258 w 7472601"/>
              <a:gd name="connsiteY661" fmla="*/ 3612286 h 6858000"/>
              <a:gd name="connsiteX662" fmla="*/ 1538370 w 7472601"/>
              <a:gd name="connsiteY662" fmla="*/ 3811804 h 6858000"/>
              <a:gd name="connsiteX663" fmla="*/ 542867 w 7472601"/>
              <a:gd name="connsiteY663" fmla="*/ 4944092 h 6858000"/>
              <a:gd name="connsiteX664" fmla="*/ 515800 w 7472601"/>
              <a:gd name="connsiteY664" fmla="*/ 4862180 h 6858000"/>
              <a:gd name="connsiteX665" fmla="*/ 909145 w 7472601"/>
              <a:gd name="connsiteY665" fmla="*/ 4199225 h 6858000"/>
              <a:gd name="connsiteX666" fmla="*/ 1214067 w 7472601"/>
              <a:gd name="connsiteY666" fmla="*/ 3908561 h 6858000"/>
              <a:gd name="connsiteX667" fmla="*/ 640967 w 7472601"/>
              <a:gd name="connsiteY667" fmla="*/ 4105601 h 6858000"/>
              <a:gd name="connsiteX668" fmla="*/ 112563 w 7472601"/>
              <a:gd name="connsiteY668" fmla="*/ 4396952 h 6858000"/>
              <a:gd name="connsiteX669" fmla="*/ 0 w 7472601"/>
              <a:gd name="connsiteY669" fmla="*/ 4466006 h 6858000"/>
              <a:gd name="connsiteX670" fmla="*/ 0 w 7472601"/>
              <a:gd name="connsiteY670" fmla="*/ 4233763 h 6858000"/>
              <a:gd name="connsiteX671" fmla="*/ 36881 w 7472601"/>
              <a:gd name="connsiteY671" fmla="*/ 4200118 h 6858000"/>
              <a:gd name="connsiteX672" fmla="*/ 910534 w 7472601"/>
              <a:gd name="connsiteY672" fmla="*/ 3629753 h 6858000"/>
              <a:gd name="connsiteX673" fmla="*/ 1578717 w 7472601"/>
              <a:gd name="connsiteY673" fmla="*/ 3575982 h 6858000"/>
              <a:gd name="connsiteX674" fmla="*/ 2338780 w 7472601"/>
              <a:gd name="connsiteY674" fmla="*/ 3033725 h 6858000"/>
              <a:gd name="connsiteX675" fmla="*/ 1807991 w 7472601"/>
              <a:gd name="connsiteY675" fmla="*/ 2807184 h 6858000"/>
              <a:gd name="connsiteX676" fmla="*/ 1416358 w 7472601"/>
              <a:gd name="connsiteY676" fmla="*/ 3112571 h 6858000"/>
              <a:gd name="connsiteX677" fmla="*/ 939066 w 7472601"/>
              <a:gd name="connsiteY677" fmla="*/ 3378798 h 6858000"/>
              <a:gd name="connsiteX678" fmla="*/ 115099 w 7472601"/>
              <a:gd name="connsiteY678" fmla="*/ 3607650 h 6858000"/>
              <a:gd name="connsiteX679" fmla="*/ 97284 w 7472601"/>
              <a:gd name="connsiteY679" fmla="*/ 3520393 h 6858000"/>
              <a:gd name="connsiteX680" fmla="*/ 922050 w 7472601"/>
              <a:gd name="connsiteY680" fmla="*/ 3074867 h 6858000"/>
              <a:gd name="connsiteX681" fmla="*/ 1405265 w 7472601"/>
              <a:gd name="connsiteY681" fmla="*/ 3016319 h 6858000"/>
              <a:gd name="connsiteX682" fmla="*/ 1407512 w 7472601"/>
              <a:gd name="connsiteY682" fmla="*/ 3018001 h 6858000"/>
              <a:gd name="connsiteX683" fmla="*/ 1726266 w 7472601"/>
              <a:gd name="connsiteY683" fmla="*/ 2777274 h 6858000"/>
              <a:gd name="connsiteX684" fmla="*/ 625390 w 7472601"/>
              <a:gd name="connsiteY684" fmla="*/ 2514541 h 6858000"/>
              <a:gd name="connsiteX685" fmla="*/ 619799 w 7472601"/>
              <a:gd name="connsiteY685" fmla="*/ 2527180 h 6858000"/>
              <a:gd name="connsiteX686" fmla="*/ 310030 w 7472601"/>
              <a:gd name="connsiteY686" fmla="*/ 2771818 h 6858000"/>
              <a:gd name="connsiteX687" fmla="*/ 173877 w 7472601"/>
              <a:gd name="connsiteY687" fmla="*/ 2937056 h 6858000"/>
              <a:gd name="connsiteX688" fmla="*/ 77889 w 7472601"/>
              <a:gd name="connsiteY688" fmla="*/ 3138440 h 6858000"/>
              <a:gd name="connsiteX689" fmla="*/ 0 w 7472601"/>
              <a:gd name="connsiteY689" fmla="*/ 3271395 h 6858000"/>
              <a:gd name="connsiteX690" fmla="*/ 0 w 7472601"/>
              <a:gd name="connsiteY690" fmla="*/ 3153002 h 6858000"/>
              <a:gd name="connsiteX691" fmla="*/ 2386 w 7472601"/>
              <a:gd name="connsiteY691" fmla="*/ 3149203 h 6858000"/>
              <a:gd name="connsiteX692" fmla="*/ 89753 w 7472601"/>
              <a:gd name="connsiteY692" fmla="*/ 2987702 h 6858000"/>
              <a:gd name="connsiteX693" fmla="*/ 76869 w 7472601"/>
              <a:gd name="connsiteY693" fmla="*/ 3005404 h 6858000"/>
              <a:gd name="connsiteX694" fmla="*/ 32049 w 7472601"/>
              <a:gd name="connsiteY694" fmla="*/ 3065814 h 6858000"/>
              <a:gd name="connsiteX695" fmla="*/ 0 w 7472601"/>
              <a:gd name="connsiteY695" fmla="*/ 3108744 h 6858000"/>
              <a:gd name="connsiteX696" fmla="*/ 0 w 7472601"/>
              <a:gd name="connsiteY696" fmla="*/ 3058059 h 6858000"/>
              <a:gd name="connsiteX697" fmla="*/ 7610 w 7472601"/>
              <a:gd name="connsiteY697" fmla="*/ 3047889 h 6858000"/>
              <a:gd name="connsiteX698" fmla="*/ 52419 w 7472601"/>
              <a:gd name="connsiteY698" fmla="*/ 2987479 h 6858000"/>
              <a:gd name="connsiteX699" fmla="*/ 59142 w 7472601"/>
              <a:gd name="connsiteY699" fmla="*/ 2978488 h 6858000"/>
              <a:gd name="connsiteX700" fmla="*/ 0 w 7472601"/>
              <a:gd name="connsiteY700" fmla="*/ 3015334 h 6858000"/>
              <a:gd name="connsiteX701" fmla="*/ 0 w 7472601"/>
              <a:gd name="connsiteY701" fmla="*/ 2914286 h 6858000"/>
              <a:gd name="connsiteX702" fmla="*/ 36383 w 7472601"/>
              <a:gd name="connsiteY702" fmla="*/ 2901128 h 6858000"/>
              <a:gd name="connsiteX703" fmla="*/ 156329 w 7472601"/>
              <a:gd name="connsiteY703" fmla="*/ 2840533 h 6858000"/>
              <a:gd name="connsiteX704" fmla="*/ 358355 w 7472601"/>
              <a:gd name="connsiteY704" fmla="*/ 2620471 h 6858000"/>
              <a:gd name="connsiteX705" fmla="*/ 510577 w 7472601"/>
              <a:gd name="connsiteY705" fmla="*/ 2501244 h 6858000"/>
              <a:gd name="connsiteX706" fmla="*/ 211967 w 7472601"/>
              <a:gd name="connsiteY706" fmla="*/ 2479171 h 6858000"/>
              <a:gd name="connsiteX707" fmla="*/ 0 w 7472601"/>
              <a:gd name="connsiteY707" fmla="*/ 2476398 h 6858000"/>
              <a:gd name="connsiteX708" fmla="*/ 0 w 7472601"/>
              <a:gd name="connsiteY708" fmla="*/ 2389189 h 6858000"/>
              <a:gd name="connsiteX709" fmla="*/ 103062 w 7472601"/>
              <a:gd name="connsiteY709" fmla="*/ 2389518 h 6858000"/>
              <a:gd name="connsiteX710" fmla="*/ 510734 w 7472601"/>
              <a:gd name="connsiteY710" fmla="*/ 2416201 h 6858000"/>
              <a:gd name="connsiteX711" fmla="*/ 279257 w 7472601"/>
              <a:gd name="connsiteY711" fmla="*/ 2092102 h 6858000"/>
              <a:gd name="connsiteX712" fmla="*/ 65265 w 7472601"/>
              <a:gd name="connsiteY712" fmla="*/ 2006049 h 6858000"/>
              <a:gd name="connsiteX713" fmla="*/ 0 w 7472601"/>
              <a:gd name="connsiteY713" fmla="*/ 1982532 h 6858000"/>
              <a:gd name="connsiteX714" fmla="*/ 0 w 7472601"/>
              <a:gd name="connsiteY714" fmla="*/ 1912789 h 6858000"/>
              <a:gd name="connsiteX715" fmla="*/ 97460 w 7472601"/>
              <a:gd name="connsiteY715" fmla="*/ 1953725 h 6858000"/>
              <a:gd name="connsiteX716" fmla="*/ 221272 w 7472601"/>
              <a:gd name="connsiteY716" fmla="*/ 1980766 h 6858000"/>
              <a:gd name="connsiteX717" fmla="*/ 116765 w 7472601"/>
              <a:gd name="connsiteY717" fmla="*/ 1911033 h 6858000"/>
              <a:gd name="connsiteX718" fmla="*/ 16405 w 7472601"/>
              <a:gd name="connsiteY718" fmla="*/ 1803412 h 6858000"/>
              <a:gd name="connsiteX719" fmla="*/ 0 w 7472601"/>
              <a:gd name="connsiteY719" fmla="*/ 1784777 h 6858000"/>
              <a:gd name="connsiteX720" fmla="*/ 0 w 7472601"/>
              <a:gd name="connsiteY720" fmla="*/ 1740082 h 6858000"/>
              <a:gd name="connsiteX721" fmla="*/ 39394 w 7472601"/>
              <a:gd name="connsiteY721" fmla="*/ 1784856 h 6858000"/>
              <a:gd name="connsiteX722" fmla="*/ 135813 w 7472601"/>
              <a:gd name="connsiteY722" fmla="*/ 1888838 h 6858000"/>
              <a:gd name="connsiteX723" fmla="*/ 242575 w 7472601"/>
              <a:gd name="connsiteY723" fmla="*/ 1958841 h 6858000"/>
              <a:gd name="connsiteX724" fmla="*/ 82197 w 7472601"/>
              <a:gd name="connsiteY724" fmla="*/ 1754826 h 6858000"/>
              <a:gd name="connsiteX725" fmla="*/ 0 w 7472601"/>
              <a:gd name="connsiteY725" fmla="*/ 1679650 h 6858000"/>
              <a:gd name="connsiteX726" fmla="*/ 0 w 7472601"/>
              <a:gd name="connsiteY726" fmla="*/ 1602463 h 6858000"/>
              <a:gd name="connsiteX727" fmla="*/ 84689 w 7472601"/>
              <a:gd name="connsiteY727" fmla="*/ 1677442 h 6858000"/>
              <a:gd name="connsiteX728" fmla="*/ 298437 w 7472601"/>
              <a:gd name="connsiteY728" fmla="*/ 1968019 h 6858000"/>
              <a:gd name="connsiteX729" fmla="*/ 227269 w 7472601"/>
              <a:gd name="connsiteY729" fmla="*/ 1114064 h 6858000"/>
              <a:gd name="connsiteX730" fmla="*/ 248003 w 7472601"/>
              <a:gd name="connsiteY730" fmla="*/ 1089613 h 6858000"/>
              <a:gd name="connsiteX731" fmla="*/ 427020 w 7472601"/>
              <a:gd name="connsiteY731" fmla="*/ 1619803 h 6858000"/>
              <a:gd name="connsiteX732" fmla="*/ 340345 w 7472601"/>
              <a:gd name="connsiteY732" fmla="*/ 2027739 h 6858000"/>
              <a:gd name="connsiteX733" fmla="*/ 360865 w 7472601"/>
              <a:gd name="connsiteY733" fmla="*/ 2044827 h 6858000"/>
              <a:gd name="connsiteX734" fmla="*/ 560414 w 7472601"/>
              <a:gd name="connsiteY734" fmla="*/ 2421457 h 6858000"/>
              <a:gd name="connsiteX735" fmla="*/ 1359703 w 7472601"/>
              <a:gd name="connsiteY735" fmla="*/ 2578554 h 6858000"/>
              <a:gd name="connsiteX736" fmla="*/ 1359422 w 7472601"/>
              <a:gd name="connsiteY736" fmla="*/ 2577994 h 6858000"/>
              <a:gd name="connsiteX737" fmla="*/ 828701 w 7472601"/>
              <a:gd name="connsiteY737" fmla="*/ 1839520 h 6858000"/>
              <a:gd name="connsiteX738" fmla="*/ 494427 w 7472601"/>
              <a:gd name="connsiteY738" fmla="*/ 1092333 h 6858000"/>
              <a:gd name="connsiteX739" fmla="*/ 506322 w 7472601"/>
              <a:gd name="connsiteY739" fmla="*/ 1020997 h 6858000"/>
              <a:gd name="connsiteX740" fmla="*/ 4570198 w 7472601"/>
              <a:gd name="connsiteY740" fmla="*/ 978081 h 6858000"/>
              <a:gd name="connsiteX741" fmla="*/ 4523691 w 7472601"/>
              <a:gd name="connsiteY741" fmla="*/ 1127776 h 6858000"/>
              <a:gd name="connsiteX742" fmla="*/ 4509875 w 7472601"/>
              <a:gd name="connsiteY742" fmla="*/ 1167552 h 6858000"/>
              <a:gd name="connsiteX743" fmla="*/ 4478168 w 7472601"/>
              <a:gd name="connsiteY743" fmla="*/ 1260735 h 6858000"/>
              <a:gd name="connsiteX744" fmla="*/ 4409309 w 7472601"/>
              <a:gd name="connsiteY744" fmla="*/ 1666996 h 6858000"/>
              <a:gd name="connsiteX745" fmla="*/ 4370031 w 7472601"/>
              <a:gd name="connsiteY745" fmla="*/ 1955666 h 6858000"/>
              <a:gd name="connsiteX746" fmla="*/ 4570198 w 7472601"/>
              <a:gd name="connsiteY746" fmla="*/ 978081 h 6858000"/>
              <a:gd name="connsiteX747" fmla="*/ 4557898 w 7472601"/>
              <a:gd name="connsiteY747" fmla="*/ 900011 h 6858000"/>
              <a:gd name="connsiteX748" fmla="*/ 4344840 w 7472601"/>
              <a:gd name="connsiteY748" fmla="*/ 1922038 h 6858000"/>
              <a:gd name="connsiteX749" fmla="*/ 4378710 w 7472601"/>
              <a:gd name="connsiteY749" fmla="*/ 1665516 h 6858000"/>
              <a:gd name="connsiteX750" fmla="*/ 4448798 w 7472601"/>
              <a:gd name="connsiteY750" fmla="*/ 1253024 h 6858000"/>
              <a:gd name="connsiteX751" fmla="*/ 4480315 w 7472601"/>
              <a:gd name="connsiteY751" fmla="*/ 1158454 h 6858000"/>
              <a:gd name="connsiteX752" fmla="*/ 4494133 w 7472601"/>
              <a:gd name="connsiteY752" fmla="*/ 1118676 h 6858000"/>
              <a:gd name="connsiteX753" fmla="*/ 4557898 w 7472601"/>
              <a:gd name="connsiteY753" fmla="*/ 900011 h 6858000"/>
              <a:gd name="connsiteX754" fmla="*/ 5870151 w 7472601"/>
              <a:gd name="connsiteY754" fmla="*/ 898890 h 6858000"/>
              <a:gd name="connsiteX755" fmla="*/ 5861335 w 7472601"/>
              <a:gd name="connsiteY755" fmla="*/ 899177 h 6858000"/>
              <a:gd name="connsiteX756" fmla="*/ 5843702 w 7472601"/>
              <a:gd name="connsiteY756" fmla="*/ 899748 h 6858000"/>
              <a:gd name="connsiteX757" fmla="*/ 5651107 w 7472601"/>
              <a:gd name="connsiteY757" fmla="*/ 920306 h 6858000"/>
              <a:gd name="connsiteX758" fmla="*/ 5459407 w 7472601"/>
              <a:gd name="connsiteY758" fmla="*/ 940975 h 6858000"/>
              <a:gd name="connsiteX759" fmla="*/ 5374846 w 7472601"/>
              <a:gd name="connsiteY759" fmla="*/ 941988 h 6858000"/>
              <a:gd name="connsiteX760" fmla="*/ 5256105 w 7472601"/>
              <a:gd name="connsiteY760" fmla="*/ 945632 h 6858000"/>
              <a:gd name="connsiteX761" fmla="*/ 5107071 w 7472601"/>
              <a:gd name="connsiteY761" fmla="*/ 969720 h 6858000"/>
              <a:gd name="connsiteX762" fmla="*/ 4998681 w 7472601"/>
              <a:gd name="connsiteY762" fmla="*/ 988771 h 6858000"/>
              <a:gd name="connsiteX763" fmla="*/ 5870151 w 7472601"/>
              <a:gd name="connsiteY763" fmla="*/ 898890 h 6858000"/>
              <a:gd name="connsiteX764" fmla="*/ 5504425 w 7472601"/>
              <a:gd name="connsiteY764" fmla="*/ 848067 h 6858000"/>
              <a:gd name="connsiteX765" fmla="*/ 4968849 w 7472601"/>
              <a:gd name="connsiteY765" fmla="*/ 962318 h 6858000"/>
              <a:gd name="connsiteX766" fmla="*/ 5104039 w 7472601"/>
              <a:gd name="connsiteY766" fmla="*/ 940634 h 6858000"/>
              <a:gd name="connsiteX767" fmla="*/ 5256311 w 7472601"/>
              <a:gd name="connsiteY767" fmla="*/ 916490 h 6858000"/>
              <a:gd name="connsiteX768" fmla="*/ 5377381 w 7472601"/>
              <a:gd name="connsiteY768" fmla="*/ 912671 h 6858000"/>
              <a:gd name="connsiteX769" fmla="*/ 5460148 w 7472601"/>
              <a:gd name="connsiteY769" fmla="*/ 911442 h 6858000"/>
              <a:gd name="connsiteX770" fmla="*/ 5648971 w 7472601"/>
              <a:gd name="connsiteY770" fmla="*/ 891331 h 6858000"/>
              <a:gd name="connsiteX771" fmla="*/ 5844807 w 7472601"/>
              <a:gd name="connsiteY771" fmla="*/ 870718 h 6858000"/>
              <a:gd name="connsiteX772" fmla="*/ 5862975 w 7472601"/>
              <a:gd name="connsiteY772" fmla="*/ 869756 h 6858000"/>
              <a:gd name="connsiteX773" fmla="*/ 5920887 w 7472601"/>
              <a:gd name="connsiteY773" fmla="*/ 865929 h 6858000"/>
              <a:gd name="connsiteX774" fmla="*/ 5504425 w 7472601"/>
              <a:gd name="connsiteY774" fmla="*/ 848067 h 6858000"/>
              <a:gd name="connsiteX775" fmla="*/ 3607114 w 7472601"/>
              <a:gd name="connsiteY775" fmla="*/ 467441 h 6858000"/>
              <a:gd name="connsiteX776" fmla="*/ 3296242 w 7472601"/>
              <a:gd name="connsiteY776" fmla="*/ 807991 h 6858000"/>
              <a:gd name="connsiteX777" fmla="*/ 3174674 w 7472601"/>
              <a:gd name="connsiteY777" fmla="*/ 919759 h 6858000"/>
              <a:gd name="connsiteX778" fmla="*/ 3042978 w 7472601"/>
              <a:gd name="connsiteY778" fmla="*/ 1054894 h 6858000"/>
              <a:gd name="connsiteX779" fmla="*/ 2968914 w 7472601"/>
              <a:gd name="connsiteY779" fmla="*/ 1133756 h 6858000"/>
              <a:gd name="connsiteX780" fmla="*/ 3103823 w 7472601"/>
              <a:gd name="connsiteY780" fmla="*/ 1026814 h 6858000"/>
              <a:gd name="connsiteX781" fmla="*/ 3607114 w 7472601"/>
              <a:gd name="connsiteY781" fmla="*/ 467441 h 6858000"/>
              <a:gd name="connsiteX782" fmla="*/ 3744487 w 7472601"/>
              <a:gd name="connsiteY782" fmla="*/ 383136 h 6858000"/>
              <a:gd name="connsiteX783" fmla="*/ 3970213 w 7472601"/>
              <a:gd name="connsiteY783" fmla="*/ 995559 h 6858000"/>
              <a:gd name="connsiteX784" fmla="*/ 3744487 w 7472601"/>
              <a:gd name="connsiteY784" fmla="*/ 383136 h 6858000"/>
              <a:gd name="connsiteX785" fmla="*/ 3624562 w 7472601"/>
              <a:gd name="connsiteY785" fmla="*/ 367041 h 6858000"/>
              <a:gd name="connsiteX786" fmla="*/ 3489712 w 7472601"/>
              <a:gd name="connsiteY786" fmla="*/ 485386 h 6858000"/>
              <a:gd name="connsiteX787" fmla="*/ 3182994 w 7472601"/>
              <a:gd name="connsiteY787" fmla="*/ 828265 h 6858000"/>
              <a:gd name="connsiteX788" fmla="*/ 2892114 w 7472601"/>
              <a:gd name="connsiteY788" fmla="*/ 1172635 h 6858000"/>
              <a:gd name="connsiteX789" fmla="*/ 3021459 w 7472601"/>
              <a:gd name="connsiteY789" fmla="*/ 1035385 h 6858000"/>
              <a:gd name="connsiteX790" fmla="*/ 3153873 w 7472601"/>
              <a:gd name="connsiteY790" fmla="*/ 898971 h 6858000"/>
              <a:gd name="connsiteX791" fmla="*/ 3276511 w 7472601"/>
              <a:gd name="connsiteY791" fmla="*/ 786423 h 6858000"/>
              <a:gd name="connsiteX792" fmla="*/ 3584154 w 7472601"/>
              <a:gd name="connsiteY792" fmla="*/ 448218 h 6858000"/>
              <a:gd name="connsiteX793" fmla="*/ 3624562 w 7472601"/>
              <a:gd name="connsiteY793" fmla="*/ 367041 h 6858000"/>
              <a:gd name="connsiteX794" fmla="*/ 3766672 w 7472601"/>
              <a:gd name="connsiteY794" fmla="*/ 359429 h 6858000"/>
              <a:gd name="connsiteX795" fmla="*/ 3996338 w 7472601"/>
              <a:gd name="connsiteY795" fmla="*/ 968237 h 6858000"/>
              <a:gd name="connsiteX796" fmla="*/ 3766672 w 7472601"/>
              <a:gd name="connsiteY796" fmla="*/ 359429 h 6858000"/>
              <a:gd name="connsiteX797" fmla="*/ 5805386 w 7472601"/>
              <a:gd name="connsiteY797" fmla="*/ 239240 h 6858000"/>
              <a:gd name="connsiteX798" fmla="*/ 5736947 w 7472601"/>
              <a:gd name="connsiteY798" fmla="*/ 261367 h 6858000"/>
              <a:gd name="connsiteX799" fmla="*/ 5427012 w 7472601"/>
              <a:gd name="connsiteY799" fmla="*/ 311272 h 6858000"/>
              <a:gd name="connsiteX800" fmla="*/ 5147818 w 7472601"/>
              <a:gd name="connsiteY800" fmla="*/ 322112 h 6858000"/>
              <a:gd name="connsiteX801" fmla="*/ 5060854 w 7472601"/>
              <a:gd name="connsiteY801" fmla="*/ 311882 h 6858000"/>
              <a:gd name="connsiteX802" fmla="*/ 4945989 w 7472601"/>
              <a:gd name="connsiteY802" fmla="*/ 300516 h 6858000"/>
              <a:gd name="connsiteX803" fmla="*/ 5410479 w 7472601"/>
              <a:gd name="connsiteY803" fmla="*/ 348434 h 6858000"/>
              <a:gd name="connsiteX804" fmla="*/ 5805386 w 7472601"/>
              <a:gd name="connsiteY804" fmla="*/ 239240 h 6858000"/>
              <a:gd name="connsiteX805" fmla="*/ 5905192 w 7472601"/>
              <a:gd name="connsiteY805" fmla="*/ 163079 h 6858000"/>
              <a:gd name="connsiteX806" fmla="*/ 5865655 w 7472601"/>
              <a:gd name="connsiteY806" fmla="*/ 171901 h 6858000"/>
              <a:gd name="connsiteX807" fmla="*/ 5259740 w 7472601"/>
              <a:gd name="connsiteY807" fmla="*/ 257013 h 6858000"/>
              <a:gd name="connsiteX808" fmla="*/ 5208466 w 7472601"/>
              <a:gd name="connsiteY808" fmla="*/ 257550 h 6858000"/>
              <a:gd name="connsiteX809" fmla="*/ 4980204 w 7472601"/>
              <a:gd name="connsiteY809" fmla="*/ 271903 h 6858000"/>
              <a:gd name="connsiteX810" fmla="*/ 5068068 w 7472601"/>
              <a:gd name="connsiteY810" fmla="*/ 282244 h 6858000"/>
              <a:gd name="connsiteX811" fmla="*/ 5153231 w 7472601"/>
              <a:gd name="connsiteY811" fmla="*/ 292240 h 6858000"/>
              <a:gd name="connsiteX812" fmla="*/ 5426491 w 7472601"/>
              <a:gd name="connsiteY812" fmla="*/ 281128 h 6858000"/>
              <a:gd name="connsiteX813" fmla="*/ 5731212 w 7472601"/>
              <a:gd name="connsiteY813" fmla="*/ 231951 h 6858000"/>
              <a:gd name="connsiteX814" fmla="*/ 5905192 w 7472601"/>
              <a:gd name="connsiteY814" fmla="*/ 163079 h 6858000"/>
              <a:gd name="connsiteX815" fmla="*/ 5944437 w 7472601"/>
              <a:gd name="connsiteY815" fmla="*/ 113829 h 6858000"/>
              <a:gd name="connsiteX816" fmla="*/ 5825032 w 7472601"/>
              <a:gd name="connsiteY816" fmla="*/ 146405 h 6858000"/>
              <a:gd name="connsiteX817" fmla="*/ 4955599 w 7472601"/>
              <a:gd name="connsiteY817" fmla="*/ 247008 h 6858000"/>
              <a:gd name="connsiteX818" fmla="*/ 5210104 w 7472601"/>
              <a:gd name="connsiteY818" fmla="*/ 228123 h 6858000"/>
              <a:gd name="connsiteX819" fmla="*/ 5261015 w 7472601"/>
              <a:gd name="connsiteY819" fmla="*/ 227087 h 6858000"/>
              <a:gd name="connsiteX820" fmla="*/ 5861181 w 7472601"/>
              <a:gd name="connsiteY820" fmla="*/ 143093 h 6858000"/>
              <a:gd name="connsiteX821" fmla="*/ 5961252 w 7472601"/>
              <a:gd name="connsiteY821" fmla="*/ 114820 h 6858000"/>
              <a:gd name="connsiteX822" fmla="*/ 5944437 w 7472601"/>
              <a:gd name="connsiteY822" fmla="*/ 113829 h 6858000"/>
              <a:gd name="connsiteX823" fmla="*/ 3882765 w 7472601"/>
              <a:gd name="connsiteY823" fmla="*/ 0 h 6858000"/>
              <a:gd name="connsiteX824" fmla="*/ 3995099 w 7472601"/>
              <a:gd name="connsiteY824" fmla="*/ 0 h 6858000"/>
              <a:gd name="connsiteX825" fmla="*/ 4163818 w 7472601"/>
              <a:gd name="connsiteY825" fmla="*/ 234104 h 6858000"/>
              <a:gd name="connsiteX826" fmla="*/ 4172099 w 7472601"/>
              <a:gd name="connsiteY826" fmla="*/ 234207 h 6858000"/>
              <a:gd name="connsiteX827" fmla="*/ 4784282 w 7472601"/>
              <a:gd name="connsiteY827" fmla="*/ 276561 h 6858000"/>
              <a:gd name="connsiteX828" fmla="*/ 4801687 w 7472601"/>
              <a:gd name="connsiteY828" fmla="*/ 267764 h 6858000"/>
              <a:gd name="connsiteX829" fmla="*/ 6082788 w 7472601"/>
              <a:gd name="connsiteY829" fmla="*/ 64119 h 6858000"/>
              <a:gd name="connsiteX830" fmla="*/ 6099442 w 7472601"/>
              <a:gd name="connsiteY830" fmla="*/ 82568 h 6858000"/>
              <a:gd name="connsiteX831" fmla="*/ 4804137 w 7472601"/>
              <a:gd name="connsiteY831" fmla="*/ 320931 h 6858000"/>
              <a:gd name="connsiteX832" fmla="*/ 4227047 w 7472601"/>
              <a:gd name="connsiteY832" fmla="*/ 313415 h 6858000"/>
              <a:gd name="connsiteX833" fmla="*/ 4346041 w 7472601"/>
              <a:gd name="connsiteY833" fmla="*/ 456086 h 6858000"/>
              <a:gd name="connsiteX834" fmla="*/ 4870967 w 7472601"/>
              <a:gd name="connsiteY834" fmla="*/ 963061 h 6858000"/>
              <a:gd name="connsiteX835" fmla="*/ 4889647 w 7472601"/>
              <a:gd name="connsiteY835" fmla="*/ 957147 h 6858000"/>
              <a:gd name="connsiteX836" fmla="*/ 5422504 w 7472601"/>
              <a:gd name="connsiteY836" fmla="*/ 805191 h 6858000"/>
              <a:gd name="connsiteX837" fmla="*/ 6087656 w 7472601"/>
              <a:gd name="connsiteY837" fmla="*/ 826703 h 6858000"/>
              <a:gd name="connsiteX838" fmla="*/ 6058717 w 7472601"/>
              <a:gd name="connsiteY838" fmla="*/ 865992 h 6858000"/>
              <a:gd name="connsiteX839" fmla="*/ 4974153 w 7472601"/>
              <a:gd name="connsiteY839" fmla="*/ 1045456 h 6858000"/>
              <a:gd name="connsiteX840" fmla="*/ 5627835 w 7472601"/>
              <a:gd name="connsiteY840" fmla="*/ 1472077 h 6858000"/>
              <a:gd name="connsiteX841" fmla="*/ 5629817 w 7472601"/>
              <a:gd name="connsiteY841" fmla="*/ 1471412 h 6858000"/>
              <a:gd name="connsiteX842" fmla="*/ 5634124 w 7472601"/>
              <a:gd name="connsiteY842" fmla="*/ 1470572 h 6858000"/>
              <a:gd name="connsiteX843" fmla="*/ 5755832 w 7472601"/>
              <a:gd name="connsiteY843" fmla="*/ 1383886 h 6858000"/>
              <a:gd name="connsiteX844" fmla="*/ 6014186 w 7472601"/>
              <a:gd name="connsiteY844" fmla="*/ 1279799 h 6858000"/>
              <a:gd name="connsiteX845" fmla="*/ 6901619 w 7472601"/>
              <a:gd name="connsiteY845" fmla="*/ 1047874 h 6858000"/>
              <a:gd name="connsiteX846" fmla="*/ 6931566 w 7472601"/>
              <a:gd name="connsiteY846" fmla="*/ 1062034 h 6858000"/>
              <a:gd name="connsiteX847" fmla="*/ 5790982 w 7472601"/>
              <a:gd name="connsiteY847" fmla="*/ 1561380 h 6858000"/>
              <a:gd name="connsiteX848" fmla="*/ 6188971 w 7472601"/>
              <a:gd name="connsiteY848" fmla="*/ 1755168 h 6858000"/>
              <a:gd name="connsiteX849" fmla="*/ 6202446 w 7472601"/>
              <a:gd name="connsiteY849" fmla="*/ 1752268 h 6858000"/>
              <a:gd name="connsiteX850" fmla="*/ 7179560 w 7472601"/>
              <a:gd name="connsiteY850" fmla="*/ 1467551 h 6858000"/>
              <a:gd name="connsiteX851" fmla="*/ 7158730 w 7472601"/>
              <a:gd name="connsiteY851" fmla="*/ 1507835 h 6858000"/>
              <a:gd name="connsiteX852" fmla="*/ 6326959 w 7472601"/>
              <a:gd name="connsiteY852" fmla="*/ 1817686 h 6858000"/>
              <a:gd name="connsiteX853" fmla="*/ 6537433 w 7472601"/>
              <a:gd name="connsiteY853" fmla="*/ 1907790 h 6858000"/>
              <a:gd name="connsiteX854" fmla="*/ 6550221 w 7472601"/>
              <a:gd name="connsiteY854" fmla="*/ 1910729 h 6858000"/>
              <a:gd name="connsiteX855" fmla="*/ 6964438 w 7472601"/>
              <a:gd name="connsiteY855" fmla="*/ 2209505 h 6858000"/>
              <a:gd name="connsiteX856" fmla="*/ 7367862 w 7472601"/>
              <a:gd name="connsiteY856" fmla="*/ 2806833 h 6858000"/>
              <a:gd name="connsiteX857" fmla="*/ 7364329 w 7472601"/>
              <a:gd name="connsiteY857" fmla="*/ 2826907 h 6858000"/>
              <a:gd name="connsiteX858" fmla="*/ 7290545 w 7472601"/>
              <a:gd name="connsiteY858" fmla="*/ 2850663 h 6858000"/>
              <a:gd name="connsiteX859" fmla="*/ 6472036 w 7472601"/>
              <a:gd name="connsiteY859" fmla="*/ 1959003 h 6858000"/>
              <a:gd name="connsiteX860" fmla="*/ 5792897 w 7472601"/>
              <a:gd name="connsiteY860" fmla="*/ 1647747 h 6858000"/>
              <a:gd name="connsiteX861" fmla="*/ 5842751 w 7472601"/>
              <a:gd name="connsiteY861" fmla="*/ 1816112 h 6858000"/>
              <a:gd name="connsiteX862" fmla="*/ 5847424 w 7472601"/>
              <a:gd name="connsiteY862" fmla="*/ 1815776 h 6858000"/>
              <a:gd name="connsiteX863" fmla="*/ 6399821 w 7472601"/>
              <a:gd name="connsiteY863" fmla="*/ 2344799 h 6858000"/>
              <a:gd name="connsiteX864" fmla="*/ 6323232 w 7472601"/>
              <a:gd name="connsiteY864" fmla="*/ 2389634 h 6858000"/>
              <a:gd name="connsiteX865" fmla="*/ 5942958 w 7472601"/>
              <a:gd name="connsiteY865" fmla="*/ 2077708 h 6858000"/>
              <a:gd name="connsiteX866" fmla="*/ 5921559 w 7472601"/>
              <a:gd name="connsiteY866" fmla="*/ 2378596 h 6858000"/>
              <a:gd name="connsiteX867" fmla="*/ 5817651 w 7472601"/>
              <a:gd name="connsiteY867" fmla="*/ 3023919 h 6858000"/>
              <a:gd name="connsiteX868" fmla="*/ 5729634 w 7472601"/>
              <a:gd name="connsiteY868" fmla="*/ 3051849 h 6858000"/>
              <a:gd name="connsiteX869" fmla="*/ 5611018 w 7472601"/>
              <a:gd name="connsiteY869" fmla="*/ 2316769 h 6858000"/>
              <a:gd name="connsiteX870" fmla="*/ 5687608 w 7472601"/>
              <a:gd name="connsiteY870" fmla="*/ 2039972 h 6858000"/>
              <a:gd name="connsiteX871" fmla="*/ 5657554 w 7472601"/>
              <a:gd name="connsiteY871" fmla="*/ 1576445 h 6858000"/>
              <a:gd name="connsiteX872" fmla="*/ 5150475 w 7472601"/>
              <a:gd name="connsiteY872" fmla="*/ 1274012 h 6858000"/>
              <a:gd name="connsiteX873" fmla="*/ 5349142 w 7472601"/>
              <a:gd name="connsiteY873" fmla="*/ 2204405 h 6858000"/>
              <a:gd name="connsiteX874" fmla="*/ 5262214 w 7472601"/>
              <a:gd name="connsiteY874" fmla="*/ 2233836 h 6858000"/>
              <a:gd name="connsiteX875" fmla="*/ 4981539 w 7472601"/>
              <a:gd name="connsiteY875" fmla="*/ 1542201 h 6858000"/>
              <a:gd name="connsiteX876" fmla="*/ 4958461 w 7472601"/>
              <a:gd name="connsiteY876" fmla="*/ 1136957 h 6858000"/>
              <a:gd name="connsiteX877" fmla="*/ 4655015 w 7472601"/>
              <a:gd name="connsiteY877" fmla="*/ 891426 h 6858000"/>
              <a:gd name="connsiteX878" fmla="*/ 4348002 w 7472601"/>
              <a:gd name="connsiteY878" fmla="*/ 2205895 h 6858000"/>
              <a:gd name="connsiteX879" fmla="*/ 4262250 w 7472601"/>
              <a:gd name="connsiteY879" fmla="*/ 2219972 h 6858000"/>
              <a:gd name="connsiteX880" fmla="*/ 4550611 w 7472601"/>
              <a:gd name="connsiteY880" fmla="*/ 817540 h 6858000"/>
              <a:gd name="connsiteX881" fmla="*/ 4564418 w 7472601"/>
              <a:gd name="connsiteY881" fmla="*/ 808293 h 6858000"/>
              <a:gd name="connsiteX882" fmla="*/ 4266388 w 7472601"/>
              <a:gd name="connsiteY882" fmla="*/ 500083 h 6858000"/>
              <a:gd name="connsiteX883" fmla="*/ 4032842 w 7472601"/>
              <a:gd name="connsiteY883" fmla="*/ 211809 h 6858000"/>
              <a:gd name="connsiteX884" fmla="*/ 3882765 w 7472601"/>
              <a:gd name="connsiteY884" fmla="*/ 0 h 6858000"/>
              <a:gd name="connsiteX885" fmla="*/ 3721337 w 7472601"/>
              <a:gd name="connsiteY885" fmla="*/ 0 h 6858000"/>
              <a:gd name="connsiteX886" fmla="*/ 3797544 w 7472601"/>
              <a:gd name="connsiteY886" fmla="*/ 0 h 6858000"/>
              <a:gd name="connsiteX887" fmla="*/ 3775734 w 7472601"/>
              <a:gd name="connsiteY887" fmla="*/ 95131 h 6858000"/>
              <a:gd name="connsiteX888" fmla="*/ 3724807 w 7472601"/>
              <a:gd name="connsiteY888" fmla="*/ 272257 h 6858000"/>
              <a:gd name="connsiteX889" fmla="*/ 3726844 w 7472601"/>
              <a:gd name="connsiteY889" fmla="*/ 282988 h 6858000"/>
              <a:gd name="connsiteX890" fmla="*/ 3742664 w 7472601"/>
              <a:gd name="connsiteY890" fmla="*/ 279918 h 6858000"/>
              <a:gd name="connsiteX891" fmla="*/ 4103910 w 7472601"/>
              <a:gd name="connsiteY891" fmla="*/ 1161917 h 6858000"/>
              <a:gd name="connsiteX892" fmla="*/ 4020269 w 7472601"/>
              <a:gd name="connsiteY892" fmla="*/ 1200406 h 6858000"/>
              <a:gd name="connsiteX893" fmla="*/ 3674882 w 7472601"/>
              <a:gd name="connsiteY893" fmla="*/ 488524 h 6858000"/>
              <a:gd name="connsiteX894" fmla="*/ 3132682 w 7472601"/>
              <a:gd name="connsiteY894" fmla="*/ 1072284 h 6858000"/>
              <a:gd name="connsiteX895" fmla="*/ 2716346 w 7472601"/>
              <a:gd name="connsiteY895" fmla="*/ 1276376 h 6858000"/>
              <a:gd name="connsiteX896" fmla="*/ 2716772 w 7472601"/>
              <a:gd name="connsiteY896" fmla="*/ 1255462 h 6858000"/>
              <a:gd name="connsiteX897" fmla="*/ 3471096 w 7472601"/>
              <a:gd name="connsiteY897" fmla="*/ 437072 h 6858000"/>
              <a:gd name="connsiteX898" fmla="*/ 3639057 w 7472601"/>
              <a:gd name="connsiteY898" fmla="*/ 286334 h 6858000"/>
              <a:gd name="connsiteX899" fmla="*/ 3640309 w 7472601"/>
              <a:gd name="connsiteY899" fmla="*/ 284664 h 6858000"/>
              <a:gd name="connsiteX900" fmla="*/ 3646022 w 7472601"/>
              <a:gd name="connsiteY900" fmla="*/ 276711 h 6858000"/>
              <a:gd name="connsiteX901" fmla="*/ 3707943 w 7472601"/>
              <a:gd name="connsiteY901" fmla="*/ 65958 h 6858000"/>
              <a:gd name="connsiteX902" fmla="*/ 3721337 w 7472601"/>
              <a:gd name="connsiteY902" fmla="*/ 0 h 6858000"/>
              <a:gd name="connsiteX903" fmla="*/ 2867960 w 7472601"/>
              <a:gd name="connsiteY903" fmla="*/ 0 h 6858000"/>
              <a:gd name="connsiteX904" fmla="*/ 2926351 w 7472601"/>
              <a:gd name="connsiteY904" fmla="*/ 0 h 6858000"/>
              <a:gd name="connsiteX905" fmla="*/ 2902823 w 7472601"/>
              <a:gd name="connsiteY905" fmla="*/ 262929 h 6858000"/>
              <a:gd name="connsiteX906" fmla="*/ 2940663 w 7472601"/>
              <a:gd name="connsiteY906" fmla="*/ 140884 h 6858000"/>
              <a:gd name="connsiteX907" fmla="*/ 2947039 w 7472601"/>
              <a:gd name="connsiteY907" fmla="*/ 122524 h 6858000"/>
              <a:gd name="connsiteX908" fmla="*/ 2984316 w 7472601"/>
              <a:gd name="connsiteY908" fmla="*/ 0 h 6858000"/>
              <a:gd name="connsiteX909" fmla="*/ 3016114 w 7472601"/>
              <a:gd name="connsiteY909" fmla="*/ 0 h 6858000"/>
              <a:gd name="connsiteX910" fmla="*/ 2979949 w 7472601"/>
              <a:gd name="connsiteY910" fmla="*/ 119274 h 6858000"/>
              <a:gd name="connsiteX911" fmla="*/ 3023879 w 7472601"/>
              <a:gd name="connsiteY911" fmla="*/ 0 h 6858000"/>
              <a:gd name="connsiteX912" fmla="*/ 3105400 w 7472601"/>
              <a:gd name="connsiteY912" fmla="*/ 0 h 6858000"/>
              <a:gd name="connsiteX913" fmla="*/ 3094669 w 7472601"/>
              <a:gd name="connsiteY913" fmla="*/ 30308 h 6858000"/>
              <a:gd name="connsiteX914" fmla="*/ 2901945 w 7472601"/>
              <a:gd name="connsiteY914" fmla="*/ 466538 h 6858000"/>
              <a:gd name="connsiteX915" fmla="*/ 2815209 w 7472601"/>
              <a:gd name="connsiteY915" fmla="*/ 497361 h 6858000"/>
              <a:gd name="connsiteX916" fmla="*/ 2844845 w 7472601"/>
              <a:gd name="connsiteY916" fmla="*/ 127638 h 6858000"/>
              <a:gd name="connsiteX917" fmla="*/ 2867960 w 7472601"/>
              <a:gd name="connsiteY917" fmla="*/ 0 h 6858000"/>
              <a:gd name="connsiteX918" fmla="*/ 1057230 w 7472601"/>
              <a:gd name="connsiteY918" fmla="*/ 0 h 6858000"/>
              <a:gd name="connsiteX919" fmla="*/ 1111003 w 7472601"/>
              <a:gd name="connsiteY919" fmla="*/ 0 h 6858000"/>
              <a:gd name="connsiteX920" fmla="*/ 1125553 w 7472601"/>
              <a:gd name="connsiteY920" fmla="*/ 52588 h 6858000"/>
              <a:gd name="connsiteX921" fmla="*/ 1304276 w 7472601"/>
              <a:gd name="connsiteY921" fmla="*/ 476275 h 6858000"/>
              <a:gd name="connsiteX922" fmla="*/ 1492066 w 7472601"/>
              <a:gd name="connsiteY922" fmla="*/ 886333 h 6858000"/>
              <a:gd name="connsiteX923" fmla="*/ 1423698 w 7472601"/>
              <a:gd name="connsiteY923" fmla="*/ 710817 h 6858000"/>
              <a:gd name="connsiteX924" fmla="*/ 1357609 w 7472601"/>
              <a:gd name="connsiteY924" fmla="*/ 532892 h 6858000"/>
              <a:gd name="connsiteX925" fmla="*/ 1309550 w 7472601"/>
              <a:gd name="connsiteY925" fmla="*/ 374031 h 6858000"/>
              <a:gd name="connsiteX926" fmla="*/ 1193673 w 7472601"/>
              <a:gd name="connsiteY926" fmla="*/ 49533 h 6858000"/>
              <a:gd name="connsiteX927" fmla="*/ 1164391 w 7472601"/>
              <a:gd name="connsiteY927" fmla="*/ 0 h 6858000"/>
              <a:gd name="connsiteX928" fmla="*/ 1200666 w 7472601"/>
              <a:gd name="connsiteY928" fmla="*/ 0 h 6858000"/>
              <a:gd name="connsiteX929" fmla="*/ 1223408 w 7472601"/>
              <a:gd name="connsiteY929" fmla="*/ 38996 h 6858000"/>
              <a:gd name="connsiteX930" fmla="*/ 1339635 w 7472601"/>
              <a:gd name="connsiteY930" fmla="*/ 365517 h 6858000"/>
              <a:gd name="connsiteX931" fmla="*/ 1387469 w 7472601"/>
              <a:gd name="connsiteY931" fmla="*/ 523079 h 6858000"/>
              <a:gd name="connsiteX932" fmla="*/ 1452685 w 7472601"/>
              <a:gd name="connsiteY932" fmla="*/ 699806 h 6858000"/>
              <a:gd name="connsiteX933" fmla="*/ 1492092 w 7472601"/>
              <a:gd name="connsiteY933" fmla="*/ 800424 h 6858000"/>
              <a:gd name="connsiteX934" fmla="*/ 1455302 w 7472601"/>
              <a:gd name="connsiteY934" fmla="*/ 632913 h 6858000"/>
              <a:gd name="connsiteX935" fmla="*/ 1222336 w 7472601"/>
              <a:gd name="connsiteY935" fmla="*/ 9480 h 6858000"/>
              <a:gd name="connsiteX936" fmla="*/ 1214634 w 7472601"/>
              <a:gd name="connsiteY936" fmla="*/ 0 h 6858000"/>
              <a:gd name="connsiteX937" fmla="*/ 1289827 w 7472601"/>
              <a:gd name="connsiteY937" fmla="*/ 0 h 6858000"/>
              <a:gd name="connsiteX938" fmla="*/ 1321076 w 7472601"/>
              <a:gd name="connsiteY938" fmla="*/ 59722 h 6858000"/>
              <a:gd name="connsiteX939" fmla="*/ 1512579 w 7472601"/>
              <a:gd name="connsiteY939" fmla="*/ 626441 h 6858000"/>
              <a:gd name="connsiteX940" fmla="*/ 1506076 w 7472601"/>
              <a:gd name="connsiteY940" fmla="*/ 1089289 h 6858000"/>
              <a:gd name="connsiteX941" fmla="*/ 1486346 w 7472601"/>
              <a:gd name="connsiteY941" fmla="*/ 1079919 h 6858000"/>
              <a:gd name="connsiteX942" fmla="*/ 1070511 w 7472601"/>
              <a:gd name="connsiteY942" fmla="*/ 48609 h 6858000"/>
              <a:gd name="connsiteX943" fmla="*/ 1057230 w 7472601"/>
              <a:gd name="connsiteY943" fmla="*/ 0 h 6858000"/>
              <a:gd name="connsiteX944" fmla="*/ 43151 w 7472601"/>
              <a:gd name="connsiteY944" fmla="*/ 0 h 6858000"/>
              <a:gd name="connsiteX945" fmla="*/ 95283 w 7472601"/>
              <a:gd name="connsiteY945" fmla="*/ 0 h 6858000"/>
              <a:gd name="connsiteX946" fmla="*/ 300708 w 7472601"/>
              <a:gd name="connsiteY946" fmla="*/ 154571 h 6858000"/>
              <a:gd name="connsiteX947" fmla="*/ 530414 w 7472601"/>
              <a:gd name="connsiteY947" fmla="*/ 354673 h 6858000"/>
              <a:gd name="connsiteX948" fmla="*/ 333785 w 7472601"/>
              <a:gd name="connsiteY948" fmla="*/ 161564 h 6858000"/>
              <a:gd name="connsiteX949" fmla="*/ 147005 w 7472601"/>
              <a:gd name="connsiteY949" fmla="*/ 0 h 6858000"/>
              <a:gd name="connsiteX950" fmla="*/ 272509 w 7472601"/>
              <a:gd name="connsiteY950" fmla="*/ 0 h 6858000"/>
              <a:gd name="connsiteX951" fmla="*/ 326276 w 7472601"/>
              <a:gd name="connsiteY951" fmla="*/ 45847 h 6858000"/>
              <a:gd name="connsiteX952" fmla="*/ 823759 w 7472601"/>
              <a:gd name="connsiteY952" fmla="*/ 574145 h 6858000"/>
              <a:gd name="connsiteX953" fmla="*/ 811254 w 7472601"/>
              <a:gd name="connsiteY953" fmla="*/ 665546 h 6858000"/>
              <a:gd name="connsiteX954" fmla="*/ 154042 w 7472601"/>
              <a:gd name="connsiteY954" fmla="*/ 261522 h 6858000"/>
              <a:gd name="connsiteX955" fmla="*/ 13550 w 7472601"/>
              <a:gd name="connsiteY955" fmla="*/ 158423 h 6858000"/>
              <a:gd name="connsiteX956" fmla="*/ 0 w 7472601"/>
              <a:gd name="connsiteY956" fmla="*/ 146618 h 6858000"/>
              <a:gd name="connsiteX957" fmla="*/ 0 w 7472601"/>
              <a:gd name="connsiteY957" fmla="*/ 59161 h 6858000"/>
              <a:gd name="connsiteX958" fmla="*/ 45427 w 7472601"/>
              <a:gd name="connsiteY958" fmla="*/ 101078 h 6858000"/>
              <a:gd name="connsiteX959" fmla="*/ 630103 w 7472601"/>
              <a:gd name="connsiteY959" fmla="*/ 485885 h 6858000"/>
              <a:gd name="connsiteX960" fmla="*/ 532040 w 7472601"/>
              <a:gd name="connsiteY960" fmla="*/ 399359 h 6858000"/>
              <a:gd name="connsiteX961" fmla="*/ 517618 w 7472601"/>
              <a:gd name="connsiteY961" fmla="*/ 385726 h 6858000"/>
              <a:gd name="connsiteX962" fmla="*/ 285074 w 7472601"/>
              <a:gd name="connsiteY962" fmla="*/ 182755 h 6858000"/>
              <a:gd name="connsiteX963" fmla="*/ 43151 w 7472601"/>
              <a:gd name="connsiteY963"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448321 w 7472601"/>
              <a:gd name="connsiteY80" fmla="*/ 6190991 h 6858000"/>
              <a:gd name="connsiteX81" fmla="*/ 7467600 w 7472601"/>
              <a:gd name="connsiteY81" fmla="*/ 6221686 h 6858000"/>
              <a:gd name="connsiteX82" fmla="*/ 7467600 w 7472601"/>
              <a:gd name="connsiteY82" fmla="*/ 6334256 h 6858000"/>
              <a:gd name="connsiteX83" fmla="*/ 7454976 w 7472601"/>
              <a:gd name="connsiteY83" fmla="*/ 6318297 h 6858000"/>
              <a:gd name="connsiteX84" fmla="*/ 1456157 w 7472601"/>
              <a:gd name="connsiteY84" fmla="*/ 5371404 h 6858000"/>
              <a:gd name="connsiteX85" fmla="*/ 1244432 w 7472601"/>
              <a:gd name="connsiteY85" fmla="*/ 5385601 h 6858000"/>
              <a:gd name="connsiteX86" fmla="*/ 973990 w 7472601"/>
              <a:gd name="connsiteY86" fmla="*/ 5424940 h 6858000"/>
              <a:gd name="connsiteX87" fmla="*/ 1103809 w 7472601"/>
              <a:gd name="connsiteY87" fmla="*/ 5433720 h 6858000"/>
              <a:gd name="connsiteX88" fmla="*/ 1123454 w 7472601"/>
              <a:gd name="connsiteY88" fmla="*/ 5435727 h 6858000"/>
              <a:gd name="connsiteX89" fmla="*/ 1737017 w 7472601"/>
              <a:gd name="connsiteY89" fmla="*/ 5452183 h 6858000"/>
              <a:gd name="connsiteX90" fmla="*/ 1824397 w 7472601"/>
              <a:gd name="connsiteY90" fmla="*/ 5447757 h 6858000"/>
              <a:gd name="connsiteX91" fmla="*/ 2070059 w 7472601"/>
              <a:gd name="connsiteY91" fmla="*/ 5441660 h 6858000"/>
              <a:gd name="connsiteX92" fmla="*/ 1456157 w 7472601"/>
              <a:gd name="connsiteY92" fmla="*/ 5371404 h 6858000"/>
              <a:gd name="connsiteX93" fmla="*/ 4988186 w 7472601"/>
              <a:gd name="connsiteY93" fmla="*/ 5216467 h 6858000"/>
              <a:gd name="connsiteX94" fmla="*/ 4777334 w 7472601"/>
              <a:gd name="connsiteY94" fmla="*/ 5406072 h 6858000"/>
              <a:gd name="connsiteX95" fmla="*/ 4718341 w 7472601"/>
              <a:gd name="connsiteY95" fmla="*/ 5468043 h 6858000"/>
              <a:gd name="connsiteX96" fmla="*/ 4604655 w 7472601"/>
              <a:gd name="connsiteY96" fmla="*/ 5583434 h 6858000"/>
              <a:gd name="connsiteX97" fmla="*/ 4565074 w 7472601"/>
              <a:gd name="connsiteY97" fmla="*/ 5618550 h 6858000"/>
              <a:gd name="connsiteX98" fmla="*/ 4988186 w 7472601"/>
              <a:gd name="connsiteY98" fmla="*/ 5216467 h 6858000"/>
              <a:gd name="connsiteX99" fmla="*/ 4978032 w 7472601"/>
              <a:gd name="connsiteY99" fmla="*/ 5183809 h 6858000"/>
              <a:gd name="connsiteX100" fmla="*/ 4463413 w 7472601"/>
              <a:gd name="connsiteY100" fmla="*/ 5615162 h 6858000"/>
              <a:gd name="connsiteX101" fmla="*/ 4358134 w 7472601"/>
              <a:gd name="connsiteY101" fmla="*/ 5742791 h 6858000"/>
              <a:gd name="connsiteX102" fmla="*/ 4376219 w 7472601"/>
              <a:gd name="connsiteY102" fmla="*/ 5729027 h 6858000"/>
              <a:gd name="connsiteX103" fmla="*/ 4582340 w 7472601"/>
              <a:gd name="connsiteY103" fmla="*/ 5561037 h 6858000"/>
              <a:gd name="connsiteX104" fmla="*/ 4694684 w 7472601"/>
              <a:gd name="connsiteY104" fmla="*/ 5447098 h 6858000"/>
              <a:gd name="connsiteX105" fmla="*/ 4754123 w 7472601"/>
              <a:gd name="connsiteY105" fmla="*/ 5384643 h 6858000"/>
              <a:gd name="connsiteX106" fmla="*/ 4978032 w 7472601"/>
              <a:gd name="connsiteY106" fmla="*/ 5183809 h 6858000"/>
              <a:gd name="connsiteX107" fmla="*/ 1903353 w 7472601"/>
              <a:gd name="connsiteY107" fmla="*/ 5044827 h 6858000"/>
              <a:gd name="connsiteX108" fmla="*/ 1936931 w 7472601"/>
              <a:gd name="connsiteY108" fmla="*/ 5093954 h 6858000"/>
              <a:gd name="connsiteX109" fmla="*/ 2195868 w 7472601"/>
              <a:gd name="connsiteY109" fmla="*/ 5396574 h 6858000"/>
              <a:gd name="connsiteX110" fmla="*/ 2088852 w 7472601"/>
              <a:gd name="connsiteY110" fmla="*/ 5166123 h 6858000"/>
              <a:gd name="connsiteX111" fmla="*/ 1958241 w 7472601"/>
              <a:gd name="connsiteY111" fmla="*/ 5067955 h 6858000"/>
              <a:gd name="connsiteX112" fmla="*/ 1903353 w 7472601"/>
              <a:gd name="connsiteY112" fmla="*/ 5044827 h 6858000"/>
              <a:gd name="connsiteX113" fmla="*/ 1979378 w 7472601"/>
              <a:gd name="connsiteY113" fmla="*/ 4769504 h 6858000"/>
              <a:gd name="connsiteX114" fmla="*/ 2882120 w 7472601"/>
              <a:gd name="connsiteY114" fmla="*/ 5064547 h 6858000"/>
              <a:gd name="connsiteX115" fmla="*/ 2793103 w 7472601"/>
              <a:gd name="connsiteY115" fmla="*/ 5039699 h 6858000"/>
              <a:gd name="connsiteX116" fmla="*/ 2770041 w 7472601"/>
              <a:gd name="connsiteY116" fmla="*/ 5033634 h 6858000"/>
              <a:gd name="connsiteX117" fmla="*/ 1979378 w 7472601"/>
              <a:gd name="connsiteY117" fmla="*/ 4769504 h 6858000"/>
              <a:gd name="connsiteX118" fmla="*/ 1927410 w 7472601"/>
              <a:gd name="connsiteY118" fmla="*/ 4716164 h 6858000"/>
              <a:gd name="connsiteX119" fmla="*/ 1959587 w 7472601"/>
              <a:gd name="connsiteY119" fmla="*/ 4728849 h 6858000"/>
              <a:gd name="connsiteX120" fmla="*/ 2777707 w 7472601"/>
              <a:gd name="connsiteY120" fmla="*/ 5003991 h 6858000"/>
              <a:gd name="connsiteX121" fmla="*/ 2800768 w 7472601"/>
              <a:gd name="connsiteY121" fmla="*/ 5010056 h 6858000"/>
              <a:gd name="connsiteX122" fmla="*/ 2879408 w 7472601"/>
              <a:gd name="connsiteY122" fmla="*/ 5031590 h 6858000"/>
              <a:gd name="connsiteX123" fmla="*/ 2862295 w 7472601"/>
              <a:gd name="connsiteY123" fmla="*/ 5022958 h 6858000"/>
              <a:gd name="connsiteX124" fmla="*/ 2813343 w 7472601"/>
              <a:gd name="connsiteY124" fmla="*/ 4998369 h 6858000"/>
              <a:gd name="connsiteX125" fmla="*/ 2646245 w 7472601"/>
              <a:gd name="connsiteY125" fmla="*/ 4930999 h 6858000"/>
              <a:gd name="connsiteX126" fmla="*/ 1999243 w 7472601"/>
              <a:gd name="connsiteY126" fmla="*/ 4730524 h 6858000"/>
              <a:gd name="connsiteX127" fmla="*/ 1979527 w 7472601"/>
              <a:gd name="connsiteY127" fmla="*/ 4726651 h 6858000"/>
              <a:gd name="connsiteX128" fmla="*/ 1927410 w 7472601"/>
              <a:gd name="connsiteY128" fmla="*/ 4716164 h 6858000"/>
              <a:gd name="connsiteX129" fmla="*/ 1997014 w 7472601"/>
              <a:gd name="connsiteY129" fmla="*/ 4698007 h 6858000"/>
              <a:gd name="connsiteX130" fmla="*/ 2005458 w 7472601"/>
              <a:gd name="connsiteY130" fmla="*/ 4699540 h 6858000"/>
              <a:gd name="connsiteX131" fmla="*/ 2657186 w 7472601"/>
              <a:gd name="connsiteY131" fmla="*/ 4901687 h 6858000"/>
              <a:gd name="connsiteX132" fmla="*/ 2826662 w 7472601"/>
              <a:gd name="connsiteY132" fmla="*/ 4970362 h 6858000"/>
              <a:gd name="connsiteX133" fmla="*/ 2876100 w 7472601"/>
              <a:gd name="connsiteY133" fmla="*/ 4995397 h 6858000"/>
              <a:gd name="connsiteX134" fmla="*/ 3042600 w 7472601"/>
              <a:gd name="connsiteY134" fmla="*/ 5059532 h 6858000"/>
              <a:gd name="connsiteX135" fmla="*/ 1997014 w 7472601"/>
              <a:gd name="connsiteY135" fmla="*/ 4698007 h 6858000"/>
              <a:gd name="connsiteX136" fmla="*/ 2305292 w 7472601"/>
              <a:gd name="connsiteY136" fmla="*/ 4219492 h 6858000"/>
              <a:gd name="connsiteX137" fmla="*/ 3360922 w 7472601"/>
              <a:gd name="connsiteY137" fmla="*/ 4529373 h 6858000"/>
              <a:gd name="connsiteX138" fmla="*/ 3492420 w 7472601"/>
              <a:gd name="connsiteY138" fmla="*/ 4510145 h 6858000"/>
              <a:gd name="connsiteX139" fmla="*/ 3364086 w 7472601"/>
              <a:gd name="connsiteY139" fmla="*/ 4480340 h 6858000"/>
              <a:gd name="connsiteX140" fmla="*/ 3225818 w 7472601"/>
              <a:gd name="connsiteY140" fmla="*/ 4411822 h 6858000"/>
              <a:gd name="connsiteX141" fmla="*/ 3129696 w 7472601"/>
              <a:gd name="connsiteY141" fmla="*/ 4360704 h 6858000"/>
              <a:gd name="connsiteX142" fmla="*/ 2814545 w 7472601"/>
              <a:gd name="connsiteY142" fmla="*/ 4282955 h 6858000"/>
              <a:gd name="connsiteX143" fmla="*/ 2305292 w 7472601"/>
              <a:gd name="connsiteY143" fmla="*/ 4219492 h 6858000"/>
              <a:gd name="connsiteX144" fmla="*/ 2626982 w 7472601"/>
              <a:gd name="connsiteY144" fmla="*/ 4206450 h 6858000"/>
              <a:gd name="connsiteX145" fmla="*/ 2490617 w 7472601"/>
              <a:gd name="connsiteY145" fmla="*/ 4206951 h 6858000"/>
              <a:gd name="connsiteX146" fmla="*/ 2819869 w 7472601"/>
              <a:gd name="connsiteY146" fmla="*/ 4252936 h 6858000"/>
              <a:gd name="connsiteX147" fmla="*/ 3143018 w 7472601"/>
              <a:gd name="connsiteY147" fmla="*/ 4332698 h 6858000"/>
              <a:gd name="connsiteX148" fmla="*/ 3241520 w 7472601"/>
              <a:gd name="connsiteY148" fmla="*/ 4385112 h 6858000"/>
              <a:gd name="connsiteX149" fmla="*/ 3374575 w 7472601"/>
              <a:gd name="connsiteY149" fmla="*/ 4451517 h 6858000"/>
              <a:gd name="connsiteX150" fmla="*/ 3505221 w 7472601"/>
              <a:gd name="connsiteY150" fmla="*/ 4480757 h 6858000"/>
              <a:gd name="connsiteX151" fmla="*/ 2626982 w 7472601"/>
              <a:gd name="connsiteY151" fmla="*/ 4206450 h 6858000"/>
              <a:gd name="connsiteX152" fmla="*/ 1310106 w 7472601"/>
              <a:gd name="connsiteY152" fmla="*/ 3943217 h 6858000"/>
              <a:gd name="connsiteX153" fmla="*/ 854994 w 7472601"/>
              <a:gd name="connsiteY153" fmla="*/ 4399136 h 6858000"/>
              <a:gd name="connsiteX154" fmla="*/ 742462 w 7472601"/>
              <a:gd name="connsiteY154" fmla="*/ 4594648 h 6858000"/>
              <a:gd name="connsiteX155" fmla="*/ 820602 w 7472601"/>
              <a:gd name="connsiteY155" fmla="*/ 4485915 h 6858000"/>
              <a:gd name="connsiteX156" fmla="*/ 878295 w 7472601"/>
              <a:gd name="connsiteY156" fmla="*/ 4403594 h 6858000"/>
              <a:gd name="connsiteX157" fmla="*/ 1240607 w 7472601"/>
              <a:gd name="connsiteY157" fmla="*/ 4010401 h 6858000"/>
              <a:gd name="connsiteX158" fmla="*/ 1310106 w 7472601"/>
              <a:gd name="connsiteY158" fmla="*/ 3943217 h 6858000"/>
              <a:gd name="connsiteX159" fmla="*/ 1423113 w 7472601"/>
              <a:gd name="connsiteY159" fmla="*/ 3874565 h 6858000"/>
              <a:gd name="connsiteX160" fmla="*/ 1260565 w 7472601"/>
              <a:gd name="connsiteY160" fmla="*/ 4031982 h 6858000"/>
              <a:gd name="connsiteX161" fmla="*/ 901900 w 7472601"/>
              <a:gd name="connsiteY161" fmla="*/ 4421236 h 6858000"/>
              <a:gd name="connsiteX162" fmla="*/ 845044 w 7472601"/>
              <a:gd name="connsiteY162" fmla="*/ 4502436 h 6858000"/>
              <a:gd name="connsiteX163" fmla="*/ 685926 w 7472601"/>
              <a:gd name="connsiteY163" fmla="*/ 4703069 h 6858000"/>
              <a:gd name="connsiteX164" fmla="*/ 684248 w 7472601"/>
              <a:gd name="connsiteY164" fmla="*/ 4706721 h 6858000"/>
              <a:gd name="connsiteX165" fmla="*/ 1423113 w 7472601"/>
              <a:gd name="connsiteY165" fmla="*/ 3874565 h 6858000"/>
              <a:gd name="connsiteX166" fmla="*/ 3316479 w 7472601"/>
              <a:gd name="connsiteY166" fmla="*/ 3872136 h 6858000"/>
              <a:gd name="connsiteX167" fmla="*/ 3546806 w 7472601"/>
              <a:gd name="connsiteY167" fmla="*/ 4356139 h 6858000"/>
              <a:gd name="connsiteX168" fmla="*/ 3364433 w 7472601"/>
              <a:gd name="connsiteY168" fmla="*/ 3953121 h 6858000"/>
              <a:gd name="connsiteX169" fmla="*/ 3316479 w 7472601"/>
              <a:gd name="connsiteY169" fmla="*/ 3872136 h 6858000"/>
              <a:gd name="connsiteX170" fmla="*/ 3291335 w 7472601"/>
              <a:gd name="connsiteY170" fmla="*/ 3767420 h 6858000"/>
              <a:gd name="connsiteX171" fmla="*/ 3390805 w 7472601"/>
              <a:gd name="connsiteY171" fmla="*/ 3937163 h 6858000"/>
              <a:gd name="connsiteX172" fmla="*/ 3579062 w 7472601"/>
              <a:gd name="connsiteY172" fmla="*/ 4359040 h 6858000"/>
              <a:gd name="connsiteX173" fmla="*/ 3467355 w 7472601"/>
              <a:gd name="connsiteY173" fmla="*/ 3988130 h 6858000"/>
              <a:gd name="connsiteX174" fmla="*/ 3310753 w 7472601"/>
              <a:gd name="connsiteY174" fmla="*/ 3787140 h 6858000"/>
              <a:gd name="connsiteX175" fmla="*/ 3291335 w 7472601"/>
              <a:gd name="connsiteY175" fmla="*/ 3767420 h 6858000"/>
              <a:gd name="connsiteX176" fmla="*/ 1635889 w 7472601"/>
              <a:gd name="connsiteY176" fmla="*/ 3709494 h 6858000"/>
              <a:gd name="connsiteX177" fmla="*/ 1634800 w 7472601"/>
              <a:gd name="connsiteY177" fmla="*/ 3731111 h 6858000"/>
              <a:gd name="connsiteX178" fmla="*/ 1635889 w 7472601"/>
              <a:gd name="connsiteY178" fmla="*/ 3709494 h 6858000"/>
              <a:gd name="connsiteX179" fmla="*/ 1510397 w 7472601"/>
              <a:gd name="connsiteY179" fmla="*/ 3684705 h 6858000"/>
              <a:gd name="connsiteX180" fmla="*/ 1146550 w 7472601"/>
              <a:gd name="connsiteY180" fmla="*/ 3802012 h 6858000"/>
              <a:gd name="connsiteX181" fmla="*/ 698834 w 7472601"/>
              <a:gd name="connsiteY181" fmla="*/ 3952272 h 6858000"/>
              <a:gd name="connsiteX182" fmla="*/ 34256 w 7472601"/>
              <a:gd name="connsiteY182" fmla="*/ 4347603 h 6858000"/>
              <a:gd name="connsiteX183" fmla="*/ 527241 w 7472601"/>
              <a:gd name="connsiteY183" fmla="*/ 4065078 h 6858000"/>
              <a:gd name="connsiteX184" fmla="*/ 1510397 w 7472601"/>
              <a:gd name="connsiteY184" fmla="*/ 3684705 h 6858000"/>
              <a:gd name="connsiteX185" fmla="*/ 1313114 w 7472601"/>
              <a:gd name="connsiteY185" fmla="*/ 3655216 h 6858000"/>
              <a:gd name="connsiteX186" fmla="*/ 1109304 w 7472601"/>
              <a:gd name="connsiteY186" fmla="*/ 3669030 h 6858000"/>
              <a:gd name="connsiteX187" fmla="*/ 8129 w 7472601"/>
              <a:gd name="connsiteY187" fmla="*/ 4330519 h 6858000"/>
              <a:gd name="connsiteX188" fmla="*/ 687572 w 7472601"/>
              <a:gd name="connsiteY188" fmla="*/ 3925629 h 6858000"/>
              <a:gd name="connsiteX189" fmla="*/ 1138365 w 7472601"/>
              <a:gd name="connsiteY189" fmla="*/ 3774515 h 6858000"/>
              <a:gd name="connsiteX190" fmla="*/ 1505579 w 7472601"/>
              <a:gd name="connsiteY190" fmla="*/ 3655526 h 6858000"/>
              <a:gd name="connsiteX191" fmla="*/ 1313114 w 7472601"/>
              <a:gd name="connsiteY191" fmla="*/ 3655216 h 6858000"/>
              <a:gd name="connsiteX192" fmla="*/ 3655073 w 7472601"/>
              <a:gd name="connsiteY192" fmla="*/ 3650884 h 6858000"/>
              <a:gd name="connsiteX193" fmla="*/ 3989938 w 7472601"/>
              <a:gd name="connsiteY193" fmla="*/ 3991685 h 6858000"/>
              <a:gd name="connsiteX194" fmla="*/ 4393907 w 7472601"/>
              <a:gd name="connsiteY194" fmla="*/ 4261258 h 6858000"/>
              <a:gd name="connsiteX195" fmla="*/ 4648051 w 7472601"/>
              <a:gd name="connsiteY195" fmla="*/ 4374051 h 6858000"/>
              <a:gd name="connsiteX196" fmla="*/ 4383389 w 7472601"/>
              <a:gd name="connsiteY196" fmla="*/ 4184369 h 6858000"/>
              <a:gd name="connsiteX197" fmla="*/ 4165508 w 7472601"/>
              <a:gd name="connsiteY197" fmla="*/ 4035196 h 6858000"/>
              <a:gd name="connsiteX198" fmla="*/ 4068162 w 7472601"/>
              <a:gd name="connsiteY198" fmla="*/ 3953394 h 6858000"/>
              <a:gd name="connsiteX199" fmla="*/ 3981416 w 7472601"/>
              <a:gd name="connsiteY199" fmla="*/ 3880482 h 6858000"/>
              <a:gd name="connsiteX200" fmla="*/ 3800147 w 7472601"/>
              <a:gd name="connsiteY200" fmla="*/ 3749872 h 6858000"/>
              <a:gd name="connsiteX201" fmla="*/ 3655073 w 7472601"/>
              <a:gd name="connsiteY201" fmla="*/ 3650884 h 6858000"/>
              <a:gd name="connsiteX202" fmla="*/ 3670252 w 7472601"/>
              <a:gd name="connsiteY202" fmla="*/ 3622798 h 6858000"/>
              <a:gd name="connsiteX203" fmla="*/ 3817258 w 7472601"/>
              <a:gd name="connsiteY203" fmla="*/ 3723577 h 6858000"/>
              <a:gd name="connsiteX204" fmla="*/ 4000461 w 7472601"/>
              <a:gd name="connsiteY204" fmla="*/ 3855966 h 6858000"/>
              <a:gd name="connsiteX205" fmla="*/ 4088180 w 7472601"/>
              <a:gd name="connsiteY205" fmla="*/ 3929774 h 6858000"/>
              <a:gd name="connsiteX206" fmla="*/ 4184555 w 7472601"/>
              <a:gd name="connsiteY206" fmla="*/ 4010683 h 6858000"/>
              <a:gd name="connsiteX207" fmla="*/ 4399563 w 7472601"/>
              <a:gd name="connsiteY207" fmla="*/ 4158106 h 6858000"/>
              <a:gd name="connsiteX208" fmla="*/ 4684469 w 7472601"/>
              <a:gd name="connsiteY208" fmla="*/ 4364680 h 6858000"/>
              <a:gd name="connsiteX209" fmla="*/ 4690271 w 7472601"/>
              <a:gd name="connsiteY209" fmla="*/ 4370034 h 6858000"/>
              <a:gd name="connsiteX210" fmla="*/ 4136093 w 7472601"/>
              <a:gd name="connsiteY210" fmla="*/ 3858466 h 6858000"/>
              <a:gd name="connsiteX211" fmla="*/ 3670252 w 7472601"/>
              <a:gd name="connsiteY211" fmla="*/ 3622798 h 6858000"/>
              <a:gd name="connsiteX212" fmla="*/ 4440129 w 7472601"/>
              <a:gd name="connsiteY212" fmla="*/ 3448571 h 6858000"/>
              <a:gd name="connsiteX213" fmla="*/ 4856525 w 7472601"/>
              <a:gd name="connsiteY213" fmla="*/ 3915351 h 6858000"/>
              <a:gd name="connsiteX214" fmla="*/ 5059055 w 7472601"/>
              <a:gd name="connsiteY214" fmla="*/ 4108918 h 6858000"/>
              <a:gd name="connsiteX215" fmla="*/ 5290070 w 7472601"/>
              <a:gd name="connsiteY215" fmla="*/ 4263619 h 6858000"/>
              <a:gd name="connsiteX216" fmla="*/ 4834991 w 7472601"/>
              <a:gd name="connsiteY216" fmla="*/ 3830985 h 6858000"/>
              <a:gd name="connsiteX217" fmla="*/ 4440129 w 7472601"/>
              <a:gd name="connsiteY217" fmla="*/ 3448571 h 6858000"/>
              <a:gd name="connsiteX218" fmla="*/ 4441737 w 7472601"/>
              <a:gd name="connsiteY218" fmla="*/ 3399734 h 6858000"/>
              <a:gd name="connsiteX219" fmla="*/ 4431236 w 7472601"/>
              <a:gd name="connsiteY219" fmla="*/ 3400954 h 6858000"/>
              <a:gd name="connsiteX220" fmla="*/ 4557150 w 7472601"/>
              <a:gd name="connsiteY220" fmla="*/ 3510023 h 6858000"/>
              <a:gd name="connsiteX221" fmla="*/ 4856936 w 7472601"/>
              <a:gd name="connsiteY221" fmla="*/ 3809146 h 6858000"/>
              <a:gd name="connsiteX222" fmla="*/ 5111996 w 7472601"/>
              <a:gd name="connsiteY222" fmla="*/ 4065759 h 6858000"/>
              <a:gd name="connsiteX223" fmla="*/ 5388878 w 7472601"/>
              <a:gd name="connsiteY223" fmla="*/ 4300185 h 6858000"/>
              <a:gd name="connsiteX224" fmla="*/ 5425556 w 7472601"/>
              <a:gd name="connsiteY224" fmla="*/ 4308967 h 6858000"/>
              <a:gd name="connsiteX225" fmla="*/ 4943646 w 7472601"/>
              <a:gd name="connsiteY225" fmla="*/ 3822916 h 6858000"/>
              <a:gd name="connsiteX226" fmla="*/ 4594837 w 7472601"/>
              <a:gd name="connsiteY226" fmla="*/ 3532274 h 6858000"/>
              <a:gd name="connsiteX227" fmla="*/ 4441737 w 7472601"/>
              <a:gd name="connsiteY227" fmla="*/ 3399734 h 6858000"/>
              <a:gd name="connsiteX228" fmla="*/ 5425834 w 7472601"/>
              <a:gd name="connsiteY228" fmla="*/ 3162785 h 6858000"/>
              <a:gd name="connsiteX229" fmla="*/ 5401644 w 7472601"/>
              <a:gd name="connsiteY229" fmla="*/ 3617847 h 6858000"/>
              <a:gd name="connsiteX230" fmla="*/ 5467256 w 7472601"/>
              <a:gd name="connsiteY230" fmla="*/ 4175494 h 6858000"/>
              <a:gd name="connsiteX231" fmla="*/ 5448069 w 7472601"/>
              <a:gd name="connsiteY231" fmla="*/ 3567554 h 6858000"/>
              <a:gd name="connsiteX232" fmla="*/ 5425834 w 7472601"/>
              <a:gd name="connsiteY232" fmla="*/ 3162785 h 6858000"/>
              <a:gd name="connsiteX233" fmla="*/ 1318687 w 7472601"/>
              <a:gd name="connsiteY233" fmla="*/ 3113840 h 6858000"/>
              <a:gd name="connsiteX234" fmla="*/ 1066793 w 7472601"/>
              <a:gd name="connsiteY234" fmla="*/ 3212171 h 6858000"/>
              <a:gd name="connsiteX235" fmla="*/ 993319 w 7472601"/>
              <a:gd name="connsiteY235" fmla="*/ 3247648 h 6858000"/>
              <a:gd name="connsiteX236" fmla="*/ 853081 w 7472601"/>
              <a:gd name="connsiteY236" fmla="*/ 3312410 h 6858000"/>
              <a:gd name="connsiteX237" fmla="*/ 805957 w 7472601"/>
              <a:gd name="connsiteY237" fmla="*/ 3330443 h 6858000"/>
              <a:gd name="connsiteX238" fmla="*/ 1318687 w 7472601"/>
              <a:gd name="connsiteY238" fmla="*/ 3113840 h 6858000"/>
              <a:gd name="connsiteX239" fmla="*/ 5453702 w 7472601"/>
              <a:gd name="connsiteY239" fmla="*/ 3090882 h 6858000"/>
              <a:gd name="connsiteX240" fmla="*/ 5480135 w 7472601"/>
              <a:gd name="connsiteY240" fmla="*/ 3565802 h 6858000"/>
              <a:gd name="connsiteX241" fmla="*/ 5499023 w 7472601"/>
              <a:gd name="connsiteY241" fmla="*/ 4166310 h 6858000"/>
              <a:gd name="connsiteX242" fmla="*/ 5547022 w 7472601"/>
              <a:gd name="connsiteY242" fmla="*/ 3607838 h 6858000"/>
              <a:gd name="connsiteX243" fmla="*/ 5515964 w 7472601"/>
              <a:gd name="connsiteY243" fmla="*/ 3378541 h 6858000"/>
              <a:gd name="connsiteX244" fmla="*/ 5453702 w 7472601"/>
              <a:gd name="connsiteY244" fmla="*/ 3090882 h 6858000"/>
              <a:gd name="connsiteX245" fmla="*/ 1238695 w 7472601"/>
              <a:gd name="connsiteY245" fmla="*/ 3076820 h 6858000"/>
              <a:gd name="connsiteX246" fmla="*/ 716371 w 7472601"/>
              <a:gd name="connsiteY246" fmla="*/ 3293249 h 6858000"/>
              <a:gd name="connsiteX247" fmla="*/ 579522 w 7472601"/>
              <a:gd name="connsiteY247" fmla="*/ 3371759 h 6858000"/>
              <a:gd name="connsiteX248" fmla="*/ 600288 w 7472601"/>
              <a:gd name="connsiteY248" fmla="*/ 3365555 h 6858000"/>
              <a:gd name="connsiteX249" fmla="*/ 840692 w 7472601"/>
              <a:gd name="connsiteY249" fmla="*/ 3284921 h 6858000"/>
              <a:gd name="connsiteX250" fmla="*/ 979248 w 7472601"/>
              <a:gd name="connsiteY250" fmla="*/ 3221003 h 6858000"/>
              <a:gd name="connsiteX251" fmla="*/ 1053282 w 7472601"/>
              <a:gd name="connsiteY251" fmla="*/ 3185247 h 6858000"/>
              <a:gd name="connsiteX252" fmla="*/ 1320603 w 7472601"/>
              <a:gd name="connsiteY252" fmla="*/ 3081281 h 6858000"/>
              <a:gd name="connsiteX253" fmla="*/ 1238695 w 7472601"/>
              <a:gd name="connsiteY253" fmla="*/ 3076820 h 6858000"/>
              <a:gd name="connsiteX254" fmla="*/ 5425627 w 7472601"/>
              <a:gd name="connsiteY254" fmla="*/ 2954192 h 6858000"/>
              <a:gd name="connsiteX255" fmla="*/ 5470770 w 7472601"/>
              <a:gd name="connsiteY255" fmla="*/ 3005435 h 6858000"/>
              <a:gd name="connsiteX256" fmla="*/ 5519779 w 7472601"/>
              <a:gd name="connsiteY256" fmla="*/ 4359223 h 6858000"/>
              <a:gd name="connsiteX257" fmla="*/ 5520293 w 7472601"/>
              <a:gd name="connsiteY257" fmla="*/ 4360602 h 6858000"/>
              <a:gd name="connsiteX258" fmla="*/ 5767221 w 7472601"/>
              <a:gd name="connsiteY258" fmla="*/ 4665564 h 6858000"/>
              <a:gd name="connsiteX259" fmla="*/ 6937169 w 7472601"/>
              <a:gd name="connsiteY259" fmla="*/ 4815941 h 6858000"/>
              <a:gd name="connsiteX260" fmla="*/ 6953922 w 7472601"/>
              <a:gd name="connsiteY260" fmla="*/ 4890068 h 6858000"/>
              <a:gd name="connsiteX261" fmla="*/ 6071359 w 7472601"/>
              <a:gd name="connsiteY261" fmla="*/ 4770770 h 6858000"/>
              <a:gd name="connsiteX262" fmla="*/ 6038839 w 7472601"/>
              <a:gd name="connsiteY262" fmla="*/ 4764474 h 6858000"/>
              <a:gd name="connsiteX263" fmla="*/ 6038706 w 7472601"/>
              <a:gd name="connsiteY263" fmla="*/ 4763847 h 6858000"/>
              <a:gd name="connsiteX264" fmla="*/ 6037784 w 7472601"/>
              <a:gd name="connsiteY264" fmla="*/ 4764270 h 6858000"/>
              <a:gd name="connsiteX265" fmla="*/ 6038839 w 7472601"/>
              <a:gd name="connsiteY265" fmla="*/ 4764474 h 6858000"/>
              <a:gd name="connsiteX266" fmla="*/ 6040338 w 7472601"/>
              <a:gd name="connsiteY266" fmla="*/ 4771418 h 6858000"/>
              <a:gd name="connsiteX267" fmla="*/ 6024488 w 7472601"/>
              <a:gd name="connsiteY267" fmla="*/ 4809903 h 6858000"/>
              <a:gd name="connsiteX268" fmla="*/ 5599771 w 7472601"/>
              <a:gd name="connsiteY268" fmla="*/ 5509652 h 6858000"/>
              <a:gd name="connsiteX269" fmla="*/ 5548843 w 7472601"/>
              <a:gd name="connsiteY269" fmla="*/ 5563845 h 6858000"/>
              <a:gd name="connsiteX270" fmla="*/ 5940952 w 7472601"/>
              <a:gd name="connsiteY270" fmla="*/ 6250028 h 6858000"/>
              <a:gd name="connsiteX271" fmla="*/ 6043441 w 7472601"/>
              <a:gd name="connsiteY271" fmla="*/ 6665847 h 6858000"/>
              <a:gd name="connsiteX272" fmla="*/ 6093432 w 7472601"/>
              <a:gd name="connsiteY272" fmla="*/ 6858000 h 6858000"/>
              <a:gd name="connsiteX273" fmla="*/ 6034344 w 7472601"/>
              <a:gd name="connsiteY273" fmla="*/ 6858000 h 6858000"/>
              <a:gd name="connsiteX274" fmla="*/ 6026679 w 7472601"/>
              <a:gd name="connsiteY274" fmla="*/ 6836959 h 6858000"/>
              <a:gd name="connsiteX275" fmla="*/ 5800441 w 7472601"/>
              <a:gd name="connsiteY275" fmla="*/ 6335286 h 6858000"/>
              <a:gd name="connsiteX276" fmla="*/ 5526562 w 7472601"/>
              <a:gd name="connsiteY276" fmla="*/ 5705388 h 6858000"/>
              <a:gd name="connsiteX277" fmla="*/ 5519640 w 7472601"/>
              <a:gd name="connsiteY277" fmla="*/ 5683774 h 6858000"/>
              <a:gd name="connsiteX278" fmla="*/ 5844559 w 7472601"/>
              <a:gd name="connsiteY278" fmla="*/ 6553349 h 6858000"/>
              <a:gd name="connsiteX279" fmla="*/ 5975994 w 7472601"/>
              <a:gd name="connsiteY279" fmla="*/ 6858000 h 6858000"/>
              <a:gd name="connsiteX280" fmla="*/ 5898547 w 7472601"/>
              <a:gd name="connsiteY280" fmla="*/ 6858000 h 6858000"/>
              <a:gd name="connsiteX281" fmla="*/ 5682041 w 7472601"/>
              <a:gd name="connsiteY281" fmla="*/ 6355860 h 6858000"/>
              <a:gd name="connsiteX282" fmla="*/ 5461758 w 7472601"/>
              <a:gd name="connsiteY282" fmla="*/ 5820220 h 6858000"/>
              <a:gd name="connsiteX283" fmla="*/ 5237282 w 7472601"/>
              <a:gd name="connsiteY283" fmla="*/ 6579086 h 6858000"/>
              <a:gd name="connsiteX284" fmla="*/ 5115009 w 7472601"/>
              <a:gd name="connsiteY284" fmla="*/ 6858000 h 6858000"/>
              <a:gd name="connsiteX285" fmla="*/ 5028074 w 7472601"/>
              <a:gd name="connsiteY285" fmla="*/ 6858000 h 6858000"/>
              <a:gd name="connsiteX286" fmla="*/ 5079508 w 7472601"/>
              <a:gd name="connsiteY286" fmla="*/ 6749074 h 6858000"/>
              <a:gd name="connsiteX287" fmla="*/ 5371846 w 7472601"/>
              <a:gd name="connsiteY287" fmla="*/ 5924413 h 6858000"/>
              <a:gd name="connsiteX288" fmla="*/ 5270512 w 7472601"/>
              <a:gd name="connsiteY288" fmla="*/ 6138975 h 6858000"/>
              <a:gd name="connsiteX289" fmla="*/ 5062409 w 7472601"/>
              <a:gd name="connsiteY289" fmla="*/ 6653544 h 6858000"/>
              <a:gd name="connsiteX290" fmla="*/ 5036628 w 7472601"/>
              <a:gd name="connsiteY290" fmla="*/ 6754247 h 6858000"/>
              <a:gd name="connsiteX291" fmla="*/ 5009112 w 7472601"/>
              <a:gd name="connsiteY291" fmla="*/ 6858000 h 6858000"/>
              <a:gd name="connsiteX292" fmla="*/ 4976679 w 7472601"/>
              <a:gd name="connsiteY292" fmla="*/ 6858000 h 6858000"/>
              <a:gd name="connsiteX293" fmla="*/ 5006537 w 7472601"/>
              <a:gd name="connsiteY293" fmla="*/ 6747068 h 6858000"/>
              <a:gd name="connsiteX294" fmla="*/ 5032723 w 7472601"/>
              <a:gd name="connsiteY294" fmla="*/ 6644957 h 6858000"/>
              <a:gd name="connsiteX295" fmla="*/ 5242949 w 7472601"/>
              <a:gd name="connsiteY295" fmla="*/ 6125175 h 6858000"/>
              <a:gd name="connsiteX296" fmla="*/ 5286321 w 7472601"/>
              <a:gd name="connsiteY296" fmla="*/ 6033555 h 6858000"/>
              <a:gd name="connsiteX297" fmla="*/ 5008210 w 7472601"/>
              <a:gd name="connsiteY297" fmla="*/ 6649194 h 6858000"/>
              <a:gd name="connsiteX298" fmla="*/ 4986321 w 7472601"/>
              <a:gd name="connsiteY298" fmla="*/ 6765687 h 6858000"/>
              <a:gd name="connsiteX299" fmla="*/ 4973474 w 7472601"/>
              <a:gd name="connsiteY299" fmla="*/ 6858000 h 6858000"/>
              <a:gd name="connsiteX300" fmla="*/ 4907178 w 7472601"/>
              <a:gd name="connsiteY300" fmla="*/ 6858000 h 6858000"/>
              <a:gd name="connsiteX301" fmla="*/ 4910810 w 7472601"/>
              <a:gd name="connsiteY301" fmla="*/ 6829660 h 6858000"/>
              <a:gd name="connsiteX302" fmla="*/ 4987461 w 7472601"/>
              <a:gd name="connsiteY302" fmla="*/ 6432994 h 6858000"/>
              <a:gd name="connsiteX303" fmla="*/ 5179262 w 7472601"/>
              <a:gd name="connsiteY303" fmla="*/ 6035044 h 6858000"/>
              <a:gd name="connsiteX304" fmla="*/ 4689678 w 7472601"/>
              <a:gd name="connsiteY304" fmla="*/ 6440241 h 6858000"/>
              <a:gd name="connsiteX305" fmla="*/ 4477543 w 7472601"/>
              <a:gd name="connsiteY305" fmla="*/ 6674836 h 6858000"/>
              <a:gd name="connsiteX306" fmla="*/ 4329957 w 7472601"/>
              <a:gd name="connsiteY306" fmla="*/ 6858000 h 6858000"/>
              <a:gd name="connsiteX307" fmla="*/ 4218595 w 7472601"/>
              <a:gd name="connsiteY307" fmla="*/ 6858000 h 6858000"/>
              <a:gd name="connsiteX308" fmla="*/ 4368888 w 7472601"/>
              <a:gd name="connsiteY308" fmla="*/ 6668412 h 6858000"/>
              <a:gd name="connsiteX309" fmla="*/ 4563091 w 7472601"/>
              <a:gd name="connsiteY309" fmla="*/ 6442508 h 6858000"/>
              <a:gd name="connsiteX310" fmla="*/ 5387324 w 7472601"/>
              <a:gd name="connsiteY310" fmla="*/ 5705830 h 6858000"/>
              <a:gd name="connsiteX311" fmla="*/ 5073620 w 7472601"/>
              <a:gd name="connsiteY311" fmla="*/ 5955437 h 6858000"/>
              <a:gd name="connsiteX312" fmla="*/ 4689789 w 7472601"/>
              <a:gd name="connsiteY312" fmla="*/ 6268382 h 6858000"/>
              <a:gd name="connsiteX313" fmla="*/ 4418722 w 7472601"/>
              <a:gd name="connsiteY313" fmla="*/ 6570886 h 6858000"/>
              <a:gd name="connsiteX314" fmla="*/ 4214944 w 7472601"/>
              <a:gd name="connsiteY314" fmla="*/ 6858000 h 6858000"/>
              <a:gd name="connsiteX315" fmla="*/ 4177898 w 7472601"/>
              <a:gd name="connsiteY315" fmla="*/ 6858000 h 6858000"/>
              <a:gd name="connsiteX316" fmla="*/ 4391597 w 7472601"/>
              <a:gd name="connsiteY316" fmla="*/ 6556370 h 6858000"/>
              <a:gd name="connsiteX317" fmla="*/ 4668889 w 7472601"/>
              <a:gd name="connsiteY317" fmla="*/ 6246399 h 6858000"/>
              <a:gd name="connsiteX318" fmla="*/ 5055427 w 7472601"/>
              <a:gd name="connsiteY318" fmla="*/ 5931476 h 6858000"/>
              <a:gd name="connsiteX319" fmla="*/ 5371814 w 7472601"/>
              <a:gd name="connsiteY319" fmla="*/ 5678975 h 6858000"/>
              <a:gd name="connsiteX320" fmla="*/ 4987918 w 7472601"/>
              <a:gd name="connsiteY320" fmla="*/ 5838701 h 6858000"/>
              <a:gd name="connsiteX321" fmla="*/ 4317146 w 7472601"/>
              <a:gd name="connsiteY321" fmla="*/ 6587716 h 6858000"/>
              <a:gd name="connsiteX322" fmla="*/ 4171627 w 7472601"/>
              <a:gd name="connsiteY322" fmla="*/ 6858000 h 6858000"/>
              <a:gd name="connsiteX323" fmla="*/ 4081585 w 7472601"/>
              <a:gd name="connsiteY323" fmla="*/ 6858000 h 6858000"/>
              <a:gd name="connsiteX324" fmla="*/ 4238603 w 7472601"/>
              <a:gd name="connsiteY324" fmla="*/ 6559341 h 6858000"/>
              <a:gd name="connsiteX325" fmla="*/ 4778333 w 7472601"/>
              <a:gd name="connsiteY325" fmla="*/ 5873626 h 6858000"/>
              <a:gd name="connsiteX326" fmla="*/ 5414185 w 7472601"/>
              <a:gd name="connsiteY326" fmla="*/ 5573882 h 6858000"/>
              <a:gd name="connsiteX327" fmla="*/ 5959648 w 7472601"/>
              <a:gd name="connsiteY327" fmla="*/ 4760797 h 6858000"/>
              <a:gd name="connsiteX328" fmla="*/ 5355019 w 7472601"/>
              <a:gd name="connsiteY328" fmla="*/ 4734672 h 6858000"/>
              <a:gd name="connsiteX329" fmla="*/ 5083565 w 7472601"/>
              <a:gd name="connsiteY329" fmla="*/ 5179121 h 6858000"/>
              <a:gd name="connsiteX330" fmla="*/ 4713577 w 7472601"/>
              <a:gd name="connsiteY330" fmla="*/ 5616803 h 6858000"/>
              <a:gd name="connsiteX331" fmla="*/ 3989559 w 7472601"/>
              <a:gd name="connsiteY331" fmla="*/ 6145945 h 6858000"/>
              <a:gd name="connsiteX332" fmla="*/ 3939824 w 7472601"/>
              <a:gd name="connsiteY332" fmla="*/ 6066900 h 6858000"/>
              <a:gd name="connsiteX333" fmla="*/ 4584537 w 7472601"/>
              <a:gd name="connsiteY333" fmla="*/ 5324826 h 6858000"/>
              <a:gd name="connsiteX334" fmla="*/ 5037105 w 7472601"/>
              <a:gd name="connsiteY334" fmla="*/ 5088765 h 6858000"/>
              <a:gd name="connsiteX335" fmla="*/ 5039930 w 7472601"/>
              <a:gd name="connsiteY335" fmla="*/ 5089585 h 6858000"/>
              <a:gd name="connsiteX336" fmla="*/ 5263764 w 7472601"/>
              <a:gd name="connsiteY336" fmla="*/ 4735525 h 6858000"/>
              <a:gd name="connsiteX337" fmla="*/ 4086300 w 7472601"/>
              <a:gd name="connsiteY337" fmla="*/ 4884599 h 6858000"/>
              <a:gd name="connsiteX338" fmla="*/ 4085485 w 7472601"/>
              <a:gd name="connsiteY338" fmla="*/ 4899070 h 6858000"/>
              <a:gd name="connsiteX339" fmla="*/ 3871915 w 7472601"/>
              <a:gd name="connsiteY339" fmla="*/ 5253645 h 6858000"/>
              <a:gd name="connsiteX340" fmla="*/ 3799374 w 7472601"/>
              <a:gd name="connsiteY340" fmla="*/ 5466127 h 6858000"/>
              <a:gd name="connsiteX341" fmla="*/ 3498850 w 7472601"/>
              <a:gd name="connsiteY341" fmla="*/ 6661888 h 6858000"/>
              <a:gd name="connsiteX342" fmla="*/ 3399216 w 7472601"/>
              <a:gd name="connsiteY342" fmla="*/ 6858000 h 6858000"/>
              <a:gd name="connsiteX343" fmla="*/ 3303688 w 7472601"/>
              <a:gd name="connsiteY343" fmla="*/ 6858000 h 6858000"/>
              <a:gd name="connsiteX344" fmla="*/ 3391774 w 7472601"/>
              <a:gd name="connsiteY344" fmla="*/ 6697181 h 6858000"/>
              <a:gd name="connsiteX345" fmla="*/ 3735540 w 7472601"/>
              <a:gd name="connsiteY345" fmla="*/ 5546923 h 6858000"/>
              <a:gd name="connsiteX346" fmla="*/ 3729438 w 7472601"/>
              <a:gd name="connsiteY346" fmla="*/ 5569058 h 6858000"/>
              <a:gd name="connsiteX347" fmla="*/ 3707782 w 7472601"/>
              <a:gd name="connsiteY347" fmla="*/ 5644908 h 6858000"/>
              <a:gd name="connsiteX348" fmla="*/ 3583827 w 7472601"/>
              <a:gd name="connsiteY348" fmla="*/ 6039215 h 6858000"/>
              <a:gd name="connsiteX349" fmla="*/ 3547861 w 7472601"/>
              <a:gd name="connsiteY349" fmla="*/ 6129609 h 6858000"/>
              <a:gd name="connsiteX350" fmla="*/ 3490905 w 7472601"/>
              <a:gd name="connsiteY350" fmla="*/ 6277660 h 6858000"/>
              <a:gd name="connsiteX351" fmla="*/ 3455859 w 7472601"/>
              <a:gd name="connsiteY351" fmla="*/ 6391301 h 6858000"/>
              <a:gd name="connsiteX352" fmla="*/ 3429112 w 7472601"/>
              <a:gd name="connsiteY352" fmla="*/ 6479469 h 6858000"/>
              <a:gd name="connsiteX353" fmla="*/ 3304862 w 7472601"/>
              <a:gd name="connsiteY353" fmla="*/ 6796476 h 6858000"/>
              <a:gd name="connsiteX354" fmla="*/ 3276071 w 7472601"/>
              <a:gd name="connsiteY354" fmla="*/ 6858000 h 6858000"/>
              <a:gd name="connsiteX355" fmla="*/ 3240805 w 7472601"/>
              <a:gd name="connsiteY355" fmla="*/ 6858000 h 6858000"/>
              <a:gd name="connsiteX356" fmla="*/ 3275917 w 7472601"/>
              <a:gd name="connsiteY356" fmla="*/ 6783192 h 6858000"/>
              <a:gd name="connsiteX357" fmla="*/ 3399358 w 7472601"/>
              <a:gd name="connsiteY357" fmla="*/ 6469011 h 6858000"/>
              <a:gd name="connsiteX358" fmla="*/ 3425650 w 7472601"/>
              <a:gd name="connsiteY358" fmla="*/ 6381333 h 6858000"/>
              <a:gd name="connsiteX359" fmla="*/ 3460661 w 7472601"/>
              <a:gd name="connsiteY359" fmla="*/ 6266763 h 6858000"/>
              <a:gd name="connsiteX360" fmla="*/ 3518021 w 7472601"/>
              <a:gd name="connsiteY360" fmla="*/ 6117298 h 6858000"/>
              <a:gd name="connsiteX361" fmla="*/ 3554035 w 7472601"/>
              <a:gd name="connsiteY361" fmla="*/ 6027832 h 6858000"/>
              <a:gd name="connsiteX362" fmla="*/ 3677174 w 7472601"/>
              <a:gd name="connsiteY362" fmla="*/ 5636351 h 6858000"/>
              <a:gd name="connsiteX363" fmla="*/ 3698819 w 7472601"/>
              <a:gd name="connsiteY363" fmla="*/ 5560503 h 6858000"/>
              <a:gd name="connsiteX364" fmla="*/ 3702094 w 7472601"/>
              <a:gd name="connsiteY364" fmla="*/ 5549194 h 6858000"/>
              <a:gd name="connsiteX365" fmla="*/ 3398355 w 7472601"/>
              <a:gd name="connsiteY365" fmla="*/ 6094603 h 6858000"/>
              <a:gd name="connsiteX366" fmla="*/ 3193941 w 7472601"/>
              <a:gd name="connsiteY366" fmla="*/ 6798775 h 6858000"/>
              <a:gd name="connsiteX367" fmla="*/ 3184140 w 7472601"/>
              <a:gd name="connsiteY367" fmla="*/ 6858000 h 6858000"/>
              <a:gd name="connsiteX368" fmla="*/ 3099978 w 7472601"/>
              <a:gd name="connsiteY368" fmla="*/ 6858000 h 6858000"/>
              <a:gd name="connsiteX369" fmla="*/ 3101556 w 7472601"/>
              <a:gd name="connsiteY369" fmla="*/ 6843337 h 6858000"/>
              <a:gd name="connsiteX370" fmla="*/ 3370162 w 7472601"/>
              <a:gd name="connsiteY370" fmla="*/ 5785550 h 6858000"/>
              <a:gd name="connsiteX371" fmla="*/ 3746477 w 7472601"/>
              <a:gd name="connsiteY371" fmla="*/ 5377889 h 6858000"/>
              <a:gd name="connsiteX372" fmla="*/ 3863399 w 7472601"/>
              <a:gd name="connsiteY372" fmla="*/ 5087257 h 6858000"/>
              <a:gd name="connsiteX373" fmla="*/ 3968712 w 7472601"/>
              <a:gd name="connsiteY373" fmla="*/ 4913989 h 6858000"/>
              <a:gd name="connsiteX374" fmla="*/ 2792390 w 7472601"/>
              <a:gd name="connsiteY374" fmla="*/ 5382974 h 6858000"/>
              <a:gd name="connsiteX375" fmla="*/ 2714982 w 7472601"/>
              <a:gd name="connsiteY375" fmla="*/ 5427051 h 6858000"/>
              <a:gd name="connsiteX376" fmla="*/ 2813361 w 7472601"/>
              <a:gd name="connsiteY376" fmla="*/ 6023912 h 6858000"/>
              <a:gd name="connsiteX377" fmla="*/ 2688430 w 7472601"/>
              <a:gd name="connsiteY377" fmla="*/ 6801564 h 6858000"/>
              <a:gd name="connsiteX378" fmla="*/ 2629626 w 7472601"/>
              <a:gd name="connsiteY378" fmla="*/ 6763394 h 6858000"/>
              <a:gd name="connsiteX379" fmla="*/ 2565328 w 7472601"/>
              <a:gd name="connsiteY379" fmla="*/ 5516399 h 6858000"/>
              <a:gd name="connsiteX380" fmla="*/ 1922999 w 7472601"/>
              <a:gd name="connsiteY380" fmla="*/ 5980343 h 6858000"/>
              <a:gd name="connsiteX381" fmla="*/ 1950261 w 7472601"/>
              <a:gd name="connsiteY381" fmla="*/ 6405858 h 6858000"/>
              <a:gd name="connsiteX382" fmla="*/ 2365554 w 7472601"/>
              <a:gd name="connsiteY382" fmla="*/ 6759107 h 6858000"/>
              <a:gd name="connsiteX383" fmla="*/ 2424142 w 7472601"/>
              <a:gd name="connsiteY383" fmla="*/ 6858000 h 6858000"/>
              <a:gd name="connsiteX384" fmla="*/ 2395994 w 7472601"/>
              <a:gd name="connsiteY384" fmla="*/ 6858000 h 6858000"/>
              <a:gd name="connsiteX385" fmla="*/ 2392863 w 7472601"/>
              <a:gd name="connsiteY385" fmla="*/ 6852964 h 6858000"/>
              <a:gd name="connsiteX386" fmla="*/ 2017589 w 7472601"/>
              <a:gd name="connsiteY386" fmla="*/ 6493982 h 6858000"/>
              <a:gd name="connsiteX387" fmla="*/ 2147336 w 7472601"/>
              <a:gd name="connsiteY387" fmla="*/ 6594052 h 6858000"/>
              <a:gd name="connsiteX388" fmla="*/ 2207047 w 7472601"/>
              <a:gd name="connsiteY388" fmla="*/ 6654540 h 6858000"/>
              <a:gd name="connsiteX389" fmla="*/ 2299106 w 7472601"/>
              <a:gd name="connsiteY389" fmla="*/ 6778931 h 6858000"/>
              <a:gd name="connsiteX390" fmla="*/ 2314430 w 7472601"/>
              <a:gd name="connsiteY390" fmla="*/ 6801144 h 6858000"/>
              <a:gd name="connsiteX391" fmla="*/ 2352406 w 7472601"/>
              <a:gd name="connsiteY391" fmla="*/ 6858000 h 6858000"/>
              <a:gd name="connsiteX392" fmla="*/ 2314492 w 7472601"/>
              <a:gd name="connsiteY392" fmla="*/ 6858000 h 6858000"/>
              <a:gd name="connsiteX393" fmla="*/ 2288095 w 7472601"/>
              <a:gd name="connsiteY393" fmla="*/ 6818030 h 6858000"/>
              <a:gd name="connsiteX394" fmla="*/ 2272768 w 7472601"/>
              <a:gd name="connsiteY394" fmla="*/ 6795822 h 6858000"/>
              <a:gd name="connsiteX395" fmla="*/ 2182715 w 7472601"/>
              <a:gd name="connsiteY395" fmla="*/ 6675071 h 6858000"/>
              <a:gd name="connsiteX396" fmla="*/ 2032061 w 7472601"/>
              <a:gd name="connsiteY396" fmla="*/ 6541380 h 6858000"/>
              <a:gd name="connsiteX397" fmla="*/ 2257220 w 7472601"/>
              <a:gd name="connsiteY397" fmla="*/ 6826257 h 6858000"/>
              <a:gd name="connsiteX398" fmla="*/ 2281324 w 7472601"/>
              <a:gd name="connsiteY398" fmla="*/ 6858000 h 6858000"/>
              <a:gd name="connsiteX399" fmla="*/ 2242860 w 7472601"/>
              <a:gd name="connsiteY399" fmla="*/ 6858000 h 6858000"/>
              <a:gd name="connsiteX400" fmla="*/ 2232818 w 7472601"/>
              <a:gd name="connsiteY400" fmla="*/ 6844926 h 6858000"/>
              <a:gd name="connsiteX401" fmla="*/ 1990172 w 7472601"/>
              <a:gd name="connsiteY401" fmla="*/ 6542121 h 6858000"/>
              <a:gd name="connsiteX402" fmla="*/ 2124090 w 7472601"/>
              <a:gd name="connsiteY402" fmla="*/ 6761017 h 6858000"/>
              <a:gd name="connsiteX403" fmla="*/ 2200380 w 7472601"/>
              <a:gd name="connsiteY403" fmla="*/ 6858000 h 6858000"/>
              <a:gd name="connsiteX404" fmla="*/ 2147507 w 7472601"/>
              <a:gd name="connsiteY404" fmla="*/ 6858000 h 6858000"/>
              <a:gd name="connsiteX405" fmla="*/ 2070668 w 7472601"/>
              <a:gd name="connsiteY405" fmla="*/ 6761520 h 6858000"/>
              <a:gd name="connsiteX406" fmla="*/ 1975142 w 7472601"/>
              <a:gd name="connsiteY406" fmla="*/ 6585570 h 6858000"/>
              <a:gd name="connsiteX407" fmla="*/ 2050035 w 7472601"/>
              <a:gd name="connsiteY407" fmla="*/ 6813345 h 6858000"/>
              <a:gd name="connsiteX408" fmla="*/ 2063025 w 7472601"/>
              <a:gd name="connsiteY408" fmla="*/ 6858000 h 6858000"/>
              <a:gd name="connsiteX409" fmla="*/ 2021675 w 7472601"/>
              <a:gd name="connsiteY409" fmla="*/ 6858000 h 6858000"/>
              <a:gd name="connsiteX410" fmla="*/ 2019308 w 7472601"/>
              <a:gd name="connsiteY410" fmla="*/ 6847118 h 6858000"/>
              <a:gd name="connsiteX411" fmla="*/ 1938835 w 7472601"/>
              <a:gd name="connsiteY411" fmla="*/ 6551160 h 6858000"/>
              <a:gd name="connsiteX412" fmla="*/ 1953230 w 7472601"/>
              <a:gd name="connsiteY412" fmla="*/ 6759699 h 6858000"/>
              <a:gd name="connsiteX413" fmla="*/ 1956763 w 7472601"/>
              <a:gd name="connsiteY413" fmla="*/ 6778191 h 6858000"/>
              <a:gd name="connsiteX414" fmla="*/ 1967925 w 7472601"/>
              <a:gd name="connsiteY414" fmla="*/ 6858000 h 6858000"/>
              <a:gd name="connsiteX415" fmla="*/ 1936622 w 7472601"/>
              <a:gd name="connsiteY415" fmla="*/ 6858000 h 6858000"/>
              <a:gd name="connsiteX416" fmla="*/ 1926261 w 7472601"/>
              <a:gd name="connsiteY416" fmla="*/ 6784064 h 6858000"/>
              <a:gd name="connsiteX417" fmla="*/ 1922724 w 7472601"/>
              <a:gd name="connsiteY417" fmla="*/ 6765577 h 6858000"/>
              <a:gd name="connsiteX418" fmla="*/ 1904650 w 7472601"/>
              <a:gd name="connsiteY418" fmla="*/ 6639616 h 6858000"/>
              <a:gd name="connsiteX419" fmla="*/ 1885273 w 7472601"/>
              <a:gd name="connsiteY419" fmla="*/ 6858000 h 6858000"/>
              <a:gd name="connsiteX420" fmla="*/ 1854363 w 7472601"/>
              <a:gd name="connsiteY420" fmla="*/ 6858000 h 6858000"/>
              <a:gd name="connsiteX421" fmla="*/ 1880391 w 7472601"/>
              <a:gd name="connsiteY421" fmla="*/ 6603796 h 6858000"/>
              <a:gd name="connsiteX422" fmla="*/ 1818273 w 7472601"/>
              <a:gd name="connsiteY422" fmla="*/ 6715729 h 6858000"/>
              <a:gd name="connsiteX423" fmla="*/ 1794691 w 7472601"/>
              <a:gd name="connsiteY423" fmla="*/ 6843239 h 6858000"/>
              <a:gd name="connsiteX424" fmla="*/ 1794914 w 7472601"/>
              <a:gd name="connsiteY424" fmla="*/ 6858000 h 6858000"/>
              <a:gd name="connsiteX425" fmla="*/ 1746128 w 7472601"/>
              <a:gd name="connsiteY425" fmla="*/ 6858000 h 6858000"/>
              <a:gd name="connsiteX426" fmla="*/ 1753934 w 7472601"/>
              <a:gd name="connsiteY426" fmla="*/ 6724796 h 6858000"/>
              <a:gd name="connsiteX427" fmla="*/ 1792053 w 7472601"/>
              <a:gd name="connsiteY427" fmla="*/ 6572396 h 6858000"/>
              <a:gd name="connsiteX428" fmla="*/ 1862248 w 7472601"/>
              <a:gd name="connsiteY428" fmla="*/ 6266397 h 6858000"/>
              <a:gd name="connsiteX429" fmla="*/ 1862250 w 7472601"/>
              <a:gd name="connsiteY429" fmla="*/ 6033531 h 6858000"/>
              <a:gd name="connsiteX430" fmla="*/ 1211999 w 7472601"/>
              <a:gd name="connsiteY430" fmla="*/ 6683610 h 6858000"/>
              <a:gd name="connsiteX431" fmla="*/ 1213266 w 7472601"/>
              <a:gd name="connsiteY431" fmla="*/ 6691947 h 6858000"/>
              <a:gd name="connsiteX432" fmla="*/ 1203370 w 7472601"/>
              <a:gd name="connsiteY432" fmla="*/ 6850676 h 6858000"/>
              <a:gd name="connsiteX433" fmla="*/ 1203671 w 7472601"/>
              <a:gd name="connsiteY433" fmla="*/ 6858000 h 6858000"/>
              <a:gd name="connsiteX434" fmla="*/ 1143180 w 7472601"/>
              <a:gd name="connsiteY434" fmla="*/ 6858000 h 6858000"/>
              <a:gd name="connsiteX435" fmla="*/ 1142176 w 7472601"/>
              <a:gd name="connsiteY435" fmla="*/ 6766045 h 6858000"/>
              <a:gd name="connsiteX436" fmla="*/ 1067484 w 7472601"/>
              <a:gd name="connsiteY436" fmla="*/ 6858000 h 6858000"/>
              <a:gd name="connsiteX437" fmla="*/ 953928 w 7472601"/>
              <a:gd name="connsiteY437" fmla="*/ 6858000 h 6858000"/>
              <a:gd name="connsiteX438" fmla="*/ 959715 w 7472601"/>
              <a:gd name="connsiteY438" fmla="*/ 6850185 h 6858000"/>
              <a:gd name="connsiteX439" fmla="*/ 1483788 w 7472601"/>
              <a:gd name="connsiteY439" fmla="*/ 6259174 h 6858000"/>
              <a:gd name="connsiteX440" fmla="*/ 1100671 w 7472601"/>
              <a:gd name="connsiteY440" fmla="*/ 6252137 h 6858000"/>
              <a:gd name="connsiteX441" fmla="*/ 1090144 w 7472601"/>
              <a:gd name="connsiteY441" fmla="*/ 6256748 h 6858000"/>
              <a:gd name="connsiteX442" fmla="*/ 1095872 w 7472601"/>
              <a:gd name="connsiteY442" fmla="*/ 6271892 h 6858000"/>
              <a:gd name="connsiteX443" fmla="*/ 262785 w 7472601"/>
              <a:gd name="connsiteY443" fmla="*/ 6845450 h 6858000"/>
              <a:gd name="connsiteX444" fmla="*/ 209968 w 7472601"/>
              <a:gd name="connsiteY444" fmla="*/ 6770713 h 6858000"/>
              <a:gd name="connsiteX445" fmla="*/ 873460 w 7472601"/>
              <a:gd name="connsiteY445" fmla="*/ 6253768 h 6858000"/>
              <a:gd name="connsiteX446" fmla="*/ 192686 w 7472601"/>
              <a:gd name="connsiteY446" fmla="*/ 5849257 h 6858000"/>
              <a:gd name="connsiteX447" fmla="*/ 4696 w 7472601"/>
              <a:gd name="connsiteY447" fmla="*/ 5697668 h 6858000"/>
              <a:gd name="connsiteX448" fmla="*/ 0 w 7472601"/>
              <a:gd name="connsiteY448" fmla="*/ 5689984 h 6858000"/>
              <a:gd name="connsiteX449" fmla="*/ 0 w 7472601"/>
              <a:gd name="connsiteY449" fmla="*/ 5513472 h 6858000"/>
              <a:gd name="connsiteX450" fmla="*/ 174101 w 7472601"/>
              <a:gd name="connsiteY450" fmla="*/ 5620277 h 6858000"/>
              <a:gd name="connsiteX451" fmla="*/ 891800 w 7472601"/>
              <a:gd name="connsiteY451" fmla="*/ 6036935 h 6858000"/>
              <a:gd name="connsiteX452" fmla="*/ 1072219 w 7472601"/>
              <a:gd name="connsiteY452" fmla="*/ 6169443 h 6858000"/>
              <a:gd name="connsiteX453" fmla="*/ 1074117 w 7472601"/>
              <a:gd name="connsiteY453" fmla="*/ 6170301 h 6858000"/>
              <a:gd name="connsiteX454" fmla="*/ 1083114 w 7472601"/>
              <a:gd name="connsiteY454" fmla="*/ 6174131 h 6858000"/>
              <a:gd name="connsiteX455" fmla="*/ 1543010 w 7472601"/>
              <a:gd name="connsiteY455" fmla="*/ 6191140 h 6858000"/>
              <a:gd name="connsiteX456" fmla="*/ 1551080 w 7472601"/>
              <a:gd name="connsiteY456" fmla="*/ 6195006 h 6858000"/>
              <a:gd name="connsiteX457" fmla="*/ 2345443 w 7472601"/>
              <a:gd name="connsiteY457" fmla="*/ 5549882 h 6858000"/>
              <a:gd name="connsiteX458" fmla="*/ 1721499 w 7472601"/>
              <a:gd name="connsiteY458" fmla="*/ 5599969 h 6858000"/>
              <a:gd name="connsiteX459" fmla="*/ 767716 w 7472601"/>
              <a:gd name="connsiteY459" fmla="*/ 5472768 h 6858000"/>
              <a:gd name="connsiteX460" fmla="*/ 722147 w 7472601"/>
              <a:gd name="connsiteY460" fmla="*/ 5393091 h 6858000"/>
              <a:gd name="connsiteX461" fmla="*/ 1485552 w 7472601"/>
              <a:gd name="connsiteY461" fmla="*/ 5313202 h 6858000"/>
              <a:gd name="connsiteX462" fmla="*/ 2143004 w 7472601"/>
              <a:gd name="connsiteY462" fmla="*/ 5402420 h 6858000"/>
              <a:gd name="connsiteX463" fmla="*/ 1933391 w 7472601"/>
              <a:gd name="connsiteY463" fmla="*/ 5156971 h 6858000"/>
              <a:gd name="connsiteX464" fmla="*/ 1827118 w 7472601"/>
              <a:gd name="connsiteY464" fmla="*/ 4968410 h 6858000"/>
              <a:gd name="connsiteX465" fmla="*/ 1837349 w 7472601"/>
              <a:gd name="connsiteY465" fmla="*/ 4956357 h 6858000"/>
              <a:gd name="connsiteX466" fmla="*/ 2162835 w 7472601"/>
              <a:gd name="connsiteY466" fmla="*/ 5187853 h 6858000"/>
              <a:gd name="connsiteX467" fmla="*/ 2257167 w 7472601"/>
              <a:gd name="connsiteY467" fmla="*/ 5462123 h 6858000"/>
              <a:gd name="connsiteX468" fmla="*/ 2261598 w 7472601"/>
              <a:gd name="connsiteY468" fmla="*/ 5467998 h 6858000"/>
              <a:gd name="connsiteX469" fmla="*/ 2437177 w 7472601"/>
              <a:gd name="connsiteY469" fmla="*/ 5479608 h 6858000"/>
              <a:gd name="connsiteX470" fmla="*/ 2445247 w 7472601"/>
              <a:gd name="connsiteY470" fmla="*/ 5483476 h 6858000"/>
              <a:gd name="connsiteX471" fmla="*/ 2743626 w 7472601"/>
              <a:gd name="connsiteY471" fmla="*/ 5304819 h 6858000"/>
              <a:gd name="connsiteX472" fmla="*/ 3048102 w 7472601"/>
              <a:gd name="connsiteY472" fmla="*/ 5150595 h 6858000"/>
              <a:gd name="connsiteX473" fmla="*/ 1799414 w 7472601"/>
              <a:gd name="connsiteY473" fmla="*/ 4694732 h 6858000"/>
              <a:gd name="connsiteX474" fmla="*/ 1771735 w 7472601"/>
              <a:gd name="connsiteY474" fmla="*/ 4619929 h 6858000"/>
              <a:gd name="connsiteX475" fmla="*/ 3104273 w 7472601"/>
              <a:gd name="connsiteY475" fmla="*/ 5076159 h 6858000"/>
              <a:gd name="connsiteX476" fmla="*/ 3113245 w 7472601"/>
              <a:gd name="connsiteY476" fmla="*/ 5090705 h 6858000"/>
              <a:gd name="connsiteX477" fmla="*/ 3126294 w 7472601"/>
              <a:gd name="connsiteY477" fmla="*/ 5114400 h 6858000"/>
              <a:gd name="connsiteX478" fmla="*/ 3937433 w 7472601"/>
              <a:gd name="connsiteY478" fmla="*/ 4830473 h 6858000"/>
              <a:gd name="connsiteX479" fmla="*/ 3590475 w 7472601"/>
              <a:gd name="connsiteY479" fmla="*/ 4597974 h 6858000"/>
              <a:gd name="connsiteX480" fmla="*/ 3100264 w 7472601"/>
              <a:gd name="connsiteY480" fmla="*/ 4579845 h 6858000"/>
              <a:gd name="connsiteX481" fmla="*/ 2183576 w 7472601"/>
              <a:gd name="connsiteY481" fmla="*/ 4227150 h 6858000"/>
              <a:gd name="connsiteX482" fmla="*/ 2151029 w 7472601"/>
              <a:gd name="connsiteY482" fmla="*/ 4146947 h 6858000"/>
              <a:gd name="connsiteX483" fmla="*/ 3563434 w 7472601"/>
              <a:gd name="connsiteY483" fmla="*/ 4469115 h 6858000"/>
              <a:gd name="connsiteX484" fmla="*/ 3177952 w 7472601"/>
              <a:gd name="connsiteY484" fmla="*/ 3657386 h 6858000"/>
              <a:gd name="connsiteX485" fmla="*/ 3189263 w 7472601"/>
              <a:gd name="connsiteY485" fmla="*/ 3625726 h 6858000"/>
              <a:gd name="connsiteX486" fmla="*/ 3560912 w 7472601"/>
              <a:gd name="connsiteY486" fmla="*/ 4079863 h 6858000"/>
              <a:gd name="connsiteX487" fmla="*/ 3626636 w 7472601"/>
              <a:gd name="connsiteY487" fmla="*/ 4512230 h 6858000"/>
              <a:gd name="connsiteX488" fmla="*/ 3653088 w 7472601"/>
              <a:gd name="connsiteY488" fmla="*/ 4521417 h 6858000"/>
              <a:gd name="connsiteX489" fmla="*/ 3988128 w 7472601"/>
              <a:gd name="connsiteY489" fmla="*/ 4817267 h 6858000"/>
              <a:gd name="connsiteX490" fmla="*/ 4830582 w 7472601"/>
              <a:gd name="connsiteY490" fmla="*/ 4676000 h 6858000"/>
              <a:gd name="connsiteX491" fmla="*/ 4830100 w 7472601"/>
              <a:gd name="connsiteY491" fmla="*/ 4675554 h 6858000"/>
              <a:gd name="connsiteX492" fmla="*/ 4036318 w 7472601"/>
              <a:gd name="connsiteY492" fmla="*/ 4147013 h 6858000"/>
              <a:gd name="connsiteX493" fmla="*/ 3432098 w 7472601"/>
              <a:gd name="connsiteY493" fmla="*/ 3537312 h 6858000"/>
              <a:gd name="connsiteX494" fmla="*/ 3446761 w 7472601"/>
              <a:gd name="connsiteY494" fmla="*/ 3461278 h 6858000"/>
              <a:gd name="connsiteX495" fmla="*/ 4419733 w 7472601"/>
              <a:gd name="connsiteY495" fmla="*/ 3963555 h 6858000"/>
              <a:gd name="connsiteX496" fmla="*/ 4781371 w 7472601"/>
              <a:gd name="connsiteY496" fmla="*/ 4458604 h 6858000"/>
              <a:gd name="connsiteX497" fmla="*/ 4780440 w 7472601"/>
              <a:gd name="connsiteY497" fmla="*/ 4470290 h 6858000"/>
              <a:gd name="connsiteX498" fmla="*/ 4898954 w 7472601"/>
              <a:gd name="connsiteY498" fmla="*/ 4662092 h 6858000"/>
              <a:gd name="connsiteX499" fmla="*/ 4900699 w 7472601"/>
              <a:gd name="connsiteY499" fmla="*/ 4670867 h 6858000"/>
              <a:gd name="connsiteX500" fmla="*/ 5714511 w 7472601"/>
              <a:gd name="connsiteY500" fmla="*/ 4663483 h 6858000"/>
              <a:gd name="connsiteX501" fmla="*/ 5464793 w 7472601"/>
              <a:gd name="connsiteY501" fmla="*/ 4393556 h 6858000"/>
              <a:gd name="connsiteX502" fmla="*/ 5461897 w 7472601"/>
              <a:gd name="connsiteY502" fmla="*/ 4390879 h 6858000"/>
              <a:gd name="connsiteX503" fmla="*/ 4294126 w 7472601"/>
              <a:gd name="connsiteY503" fmla="*/ 3303048 h 6858000"/>
              <a:gd name="connsiteX504" fmla="*/ 4305321 w 7472601"/>
              <a:gd name="connsiteY504" fmla="*/ 3256953 h 6858000"/>
              <a:gd name="connsiteX505" fmla="*/ 4949299 w 7472601"/>
              <a:gd name="connsiteY505" fmla="*/ 3766336 h 6858000"/>
              <a:gd name="connsiteX506" fmla="*/ 5291452 w 7472601"/>
              <a:gd name="connsiteY506" fmla="*/ 4076801 h 6858000"/>
              <a:gd name="connsiteX507" fmla="*/ 5434998 w 7472601"/>
              <a:gd name="connsiteY507" fmla="*/ 4254100 h 6858000"/>
              <a:gd name="connsiteX508" fmla="*/ 5351015 w 7472601"/>
              <a:gd name="connsiteY508" fmla="*/ 3760989 h 6858000"/>
              <a:gd name="connsiteX509" fmla="*/ 5413780 w 7472601"/>
              <a:gd name="connsiteY509" fmla="*/ 2966265 h 6858000"/>
              <a:gd name="connsiteX510" fmla="*/ 5425627 w 7472601"/>
              <a:gd name="connsiteY510" fmla="*/ 2954192 h 6858000"/>
              <a:gd name="connsiteX511" fmla="*/ 6604735 w 7472601"/>
              <a:gd name="connsiteY511" fmla="*/ 2041381 h 6858000"/>
              <a:gd name="connsiteX512" fmla="*/ 7204487 w 7472601"/>
              <a:gd name="connsiteY512" fmla="*/ 2742112 h 6858000"/>
              <a:gd name="connsiteX513" fmla="*/ 7131592 w 7472601"/>
              <a:gd name="connsiteY513" fmla="*/ 2672096 h 6858000"/>
              <a:gd name="connsiteX514" fmla="*/ 6996344 w 7472601"/>
              <a:gd name="connsiteY514" fmla="*/ 2518310 h 6858000"/>
              <a:gd name="connsiteX515" fmla="*/ 6735495 w 7472601"/>
              <a:gd name="connsiteY515" fmla="*/ 2196890 h 6858000"/>
              <a:gd name="connsiteX516" fmla="*/ 6721901 w 7472601"/>
              <a:gd name="connsiteY516" fmla="*/ 2179274 h 6858000"/>
              <a:gd name="connsiteX517" fmla="*/ 6604735 w 7472601"/>
              <a:gd name="connsiteY517" fmla="*/ 2041381 h 6858000"/>
              <a:gd name="connsiteX518" fmla="*/ 6591670 w 7472601"/>
              <a:gd name="connsiteY518" fmla="*/ 1988277 h 6858000"/>
              <a:gd name="connsiteX519" fmla="*/ 6747349 w 7472601"/>
              <a:gd name="connsiteY519" fmla="*/ 2160069 h 6858000"/>
              <a:gd name="connsiteX520" fmla="*/ 6760943 w 7472601"/>
              <a:gd name="connsiteY520" fmla="*/ 2177686 h 6858000"/>
              <a:gd name="connsiteX521" fmla="*/ 7021065 w 7472601"/>
              <a:gd name="connsiteY521" fmla="*/ 2498102 h 6858000"/>
              <a:gd name="connsiteX522" fmla="*/ 7155223 w 7472601"/>
              <a:gd name="connsiteY522" fmla="*/ 2650386 h 6858000"/>
              <a:gd name="connsiteX523" fmla="*/ 7203167 w 7472601"/>
              <a:gd name="connsiteY523" fmla="*/ 2697288 h 6858000"/>
              <a:gd name="connsiteX524" fmla="*/ 6937703 w 7472601"/>
              <a:gd name="connsiteY524" fmla="*/ 2321981 h 6858000"/>
              <a:gd name="connsiteX525" fmla="*/ 6591670 w 7472601"/>
              <a:gd name="connsiteY525" fmla="*/ 1988277 h 6858000"/>
              <a:gd name="connsiteX526" fmla="*/ 5798671 w 7472601"/>
              <a:gd name="connsiteY526" fmla="*/ 1981601 h 6858000"/>
              <a:gd name="connsiteX527" fmla="*/ 5754709 w 7472601"/>
              <a:gd name="connsiteY527" fmla="*/ 2071454 h 6858000"/>
              <a:gd name="connsiteX528" fmla="*/ 5763044 w 7472601"/>
              <a:gd name="connsiteY528" fmla="*/ 2842206 h 6858000"/>
              <a:gd name="connsiteX529" fmla="*/ 5764974 w 7472601"/>
              <a:gd name="connsiteY529" fmla="*/ 2799609 h 6858000"/>
              <a:gd name="connsiteX530" fmla="*/ 5767665 w 7472601"/>
              <a:gd name="connsiteY530" fmla="*/ 2666409 h 6858000"/>
              <a:gd name="connsiteX531" fmla="*/ 5763055 w 7472601"/>
              <a:gd name="connsiteY531" fmla="*/ 2579705 h 6858000"/>
              <a:gd name="connsiteX532" fmla="*/ 5758079 w 7472601"/>
              <a:gd name="connsiteY532" fmla="*/ 2492508 h 6858000"/>
              <a:gd name="connsiteX533" fmla="*/ 5779325 w 7472601"/>
              <a:gd name="connsiteY533" fmla="*/ 2197069 h 6858000"/>
              <a:gd name="connsiteX534" fmla="*/ 5798671 w 7472601"/>
              <a:gd name="connsiteY534" fmla="*/ 1981601 h 6858000"/>
              <a:gd name="connsiteX535" fmla="*/ 5829202 w 7472601"/>
              <a:gd name="connsiteY535" fmla="*/ 1971679 h 6858000"/>
              <a:gd name="connsiteX536" fmla="*/ 5809558 w 7472601"/>
              <a:gd name="connsiteY536" fmla="*/ 2198043 h 6858000"/>
              <a:gd name="connsiteX537" fmla="*/ 5788653 w 7472601"/>
              <a:gd name="connsiteY537" fmla="*/ 2489430 h 6858000"/>
              <a:gd name="connsiteX538" fmla="*/ 5793439 w 7472601"/>
              <a:gd name="connsiteY538" fmla="*/ 2575235 h 6858000"/>
              <a:gd name="connsiteX539" fmla="*/ 5796837 w 7472601"/>
              <a:gd name="connsiteY539" fmla="*/ 2637633 h 6858000"/>
              <a:gd name="connsiteX540" fmla="*/ 5818614 w 7472601"/>
              <a:gd name="connsiteY540" fmla="*/ 2473055 h 6858000"/>
              <a:gd name="connsiteX541" fmla="*/ 5829202 w 7472601"/>
              <a:gd name="connsiteY541" fmla="*/ 1971679 h 6858000"/>
              <a:gd name="connsiteX542" fmla="*/ 5911389 w 7472601"/>
              <a:gd name="connsiteY542" fmla="*/ 1898371 h 6858000"/>
              <a:gd name="connsiteX543" fmla="*/ 6237627 w 7472601"/>
              <a:gd name="connsiteY543" fmla="*/ 2231921 h 6858000"/>
              <a:gd name="connsiteX544" fmla="*/ 5911389 w 7472601"/>
              <a:gd name="connsiteY544" fmla="*/ 1898371 h 6858000"/>
              <a:gd name="connsiteX545" fmla="*/ 6944437 w 7472601"/>
              <a:gd name="connsiteY545" fmla="*/ 1575402 h 6858000"/>
              <a:gd name="connsiteX546" fmla="*/ 6304730 w 7472601"/>
              <a:gd name="connsiteY546" fmla="*/ 1766654 h 6858000"/>
              <a:gd name="connsiteX547" fmla="*/ 6944437 w 7472601"/>
              <a:gd name="connsiteY547" fmla="*/ 1575402 h 6858000"/>
              <a:gd name="connsiteX548" fmla="*/ 7019523 w 7472601"/>
              <a:gd name="connsiteY548" fmla="*/ 1519450 h 6858000"/>
              <a:gd name="connsiteX549" fmla="*/ 6298091 w 7472601"/>
              <a:gd name="connsiteY549" fmla="*/ 1737122 h 6858000"/>
              <a:gd name="connsiteX550" fmla="*/ 7019523 w 7472601"/>
              <a:gd name="connsiteY550" fmla="*/ 1519450 h 6858000"/>
              <a:gd name="connsiteX551" fmla="*/ 2399523 w 7472601"/>
              <a:gd name="connsiteY551" fmla="*/ 1428234 h 6858000"/>
              <a:gd name="connsiteX552" fmla="*/ 2224982 w 7472601"/>
              <a:gd name="connsiteY552" fmla="*/ 1826201 h 6858000"/>
              <a:gd name="connsiteX553" fmla="*/ 2096099 w 7472601"/>
              <a:gd name="connsiteY553" fmla="*/ 2345900 h 6858000"/>
              <a:gd name="connsiteX554" fmla="*/ 2283317 w 7472601"/>
              <a:gd name="connsiteY554" fmla="*/ 1796925 h 6858000"/>
              <a:gd name="connsiteX555" fmla="*/ 2399523 w 7472601"/>
              <a:gd name="connsiteY555" fmla="*/ 1428234 h 6858000"/>
              <a:gd name="connsiteX556" fmla="*/ 2448558 w 7472601"/>
              <a:gd name="connsiteY556" fmla="*/ 1373435 h 6858000"/>
              <a:gd name="connsiteX557" fmla="*/ 2312521 w 7472601"/>
              <a:gd name="connsiteY557" fmla="*/ 1806140 h 6858000"/>
              <a:gd name="connsiteX558" fmla="*/ 2127533 w 7472601"/>
              <a:gd name="connsiteY558" fmla="*/ 2348380 h 6858000"/>
              <a:gd name="connsiteX559" fmla="*/ 2358080 w 7472601"/>
              <a:gd name="connsiteY559" fmla="*/ 1866134 h 6858000"/>
              <a:gd name="connsiteX560" fmla="*/ 2407436 w 7472601"/>
              <a:gd name="connsiteY560" fmla="*/ 1651070 h 6858000"/>
              <a:gd name="connsiteX561" fmla="*/ 2448558 w 7472601"/>
              <a:gd name="connsiteY561" fmla="*/ 1373435 h 6858000"/>
              <a:gd name="connsiteX562" fmla="*/ 278707 w 7472601"/>
              <a:gd name="connsiteY562" fmla="*/ 1352270 h 6858000"/>
              <a:gd name="connsiteX563" fmla="*/ 321570 w 7472601"/>
              <a:gd name="connsiteY563" fmla="*/ 1861610 h 6858000"/>
              <a:gd name="connsiteX564" fmla="*/ 294281 w 7472601"/>
              <a:gd name="connsiteY564" fmla="*/ 1440658 h 6858000"/>
              <a:gd name="connsiteX565" fmla="*/ 278707 w 7472601"/>
              <a:gd name="connsiteY565" fmla="*/ 1352270 h 6858000"/>
              <a:gd name="connsiteX566" fmla="*/ 1423821 w 7472601"/>
              <a:gd name="connsiteY566" fmla="*/ 1351958 h 6858000"/>
              <a:gd name="connsiteX567" fmla="*/ 1638521 w 7472601"/>
              <a:gd name="connsiteY567" fmla="*/ 1908470 h 6858000"/>
              <a:gd name="connsiteX568" fmla="*/ 1754199 w 7472601"/>
              <a:gd name="connsiteY568" fmla="*/ 2149284 h 6858000"/>
              <a:gd name="connsiteX569" fmla="*/ 1908359 w 7472601"/>
              <a:gd name="connsiteY569" fmla="*/ 2364988 h 6858000"/>
              <a:gd name="connsiteX570" fmla="*/ 1647661 w 7472601"/>
              <a:gd name="connsiteY570" fmla="*/ 1825945 h 6858000"/>
              <a:gd name="connsiteX571" fmla="*/ 1423821 w 7472601"/>
              <a:gd name="connsiteY571" fmla="*/ 1351958 h 6858000"/>
              <a:gd name="connsiteX572" fmla="*/ 1431890 w 7472601"/>
              <a:gd name="connsiteY572" fmla="*/ 1306475 h 6858000"/>
              <a:gd name="connsiteX573" fmla="*/ 1507597 w 7472601"/>
              <a:gd name="connsiteY573" fmla="*/ 1446132 h 6858000"/>
              <a:gd name="connsiteX574" fmla="*/ 1674586 w 7472601"/>
              <a:gd name="connsiteY574" fmla="*/ 1813832 h 6858000"/>
              <a:gd name="connsiteX575" fmla="*/ 1815950 w 7472601"/>
              <a:gd name="connsiteY575" fmla="*/ 2128564 h 6858000"/>
              <a:gd name="connsiteX576" fmla="*/ 1984242 w 7472601"/>
              <a:gd name="connsiteY576" fmla="*/ 2430829 h 6858000"/>
              <a:gd name="connsiteX577" fmla="*/ 2014023 w 7472601"/>
              <a:gd name="connsiteY577" fmla="*/ 2450995 h 6858000"/>
              <a:gd name="connsiteX578" fmla="*/ 1747337 w 7472601"/>
              <a:gd name="connsiteY578" fmla="*/ 1855264 h 6858000"/>
              <a:gd name="connsiteX579" fmla="*/ 1533749 w 7472601"/>
              <a:gd name="connsiteY579" fmla="*/ 1478656 h 6858000"/>
              <a:gd name="connsiteX580" fmla="*/ 1431890 w 7472601"/>
              <a:gd name="connsiteY580" fmla="*/ 1306475 h 6858000"/>
              <a:gd name="connsiteX581" fmla="*/ 5052692 w 7472601"/>
              <a:gd name="connsiteY581" fmla="*/ 1292994 h 6858000"/>
              <a:gd name="connsiteX582" fmla="*/ 5200661 w 7472601"/>
              <a:gd name="connsiteY582" fmla="*/ 1635186 h 6858000"/>
              <a:gd name="connsiteX583" fmla="*/ 5297138 w 7472601"/>
              <a:gd name="connsiteY583" fmla="*/ 1906351 h 6858000"/>
              <a:gd name="connsiteX584" fmla="*/ 5052692 w 7472601"/>
              <a:gd name="connsiteY584" fmla="*/ 1292994 h 6858000"/>
              <a:gd name="connsiteX585" fmla="*/ 5009948 w 7472601"/>
              <a:gd name="connsiteY585" fmla="*/ 1273619 h 6858000"/>
              <a:gd name="connsiteX586" fmla="*/ 5121777 w 7472601"/>
              <a:gd name="connsiteY586" fmla="*/ 1654213 h 6858000"/>
              <a:gd name="connsiteX587" fmla="*/ 5293545 w 7472601"/>
              <a:gd name="connsiteY587" fmla="*/ 2072247 h 6858000"/>
              <a:gd name="connsiteX588" fmla="*/ 5294042 w 7472601"/>
              <a:gd name="connsiteY588" fmla="*/ 2065019 h 6858000"/>
              <a:gd name="connsiteX589" fmla="*/ 5171936 w 7472601"/>
              <a:gd name="connsiteY589" fmla="*/ 1647613 h 6858000"/>
              <a:gd name="connsiteX590" fmla="*/ 5009948 w 7472601"/>
              <a:gd name="connsiteY590" fmla="*/ 1273619 h 6858000"/>
              <a:gd name="connsiteX591" fmla="*/ 655236 w 7472601"/>
              <a:gd name="connsiteY591" fmla="*/ 1268632 h 6858000"/>
              <a:gd name="connsiteX592" fmla="*/ 839521 w 7472601"/>
              <a:gd name="connsiteY592" fmla="*/ 1685315 h 6858000"/>
              <a:gd name="connsiteX593" fmla="*/ 1109416 w 7472601"/>
              <a:gd name="connsiteY593" fmla="*/ 2061663 h 6858000"/>
              <a:gd name="connsiteX594" fmla="*/ 1298300 w 7472601"/>
              <a:gd name="connsiteY594" fmla="*/ 2247742 h 6858000"/>
              <a:gd name="connsiteX595" fmla="*/ 1125871 w 7472601"/>
              <a:gd name="connsiteY595" fmla="*/ 1989513 h 6858000"/>
              <a:gd name="connsiteX596" fmla="*/ 981574 w 7472601"/>
              <a:gd name="connsiteY596" fmla="*/ 1783157 h 6858000"/>
              <a:gd name="connsiteX597" fmla="*/ 922198 w 7472601"/>
              <a:gd name="connsiteY597" fmla="*/ 1677437 h 6858000"/>
              <a:gd name="connsiteX598" fmla="*/ 869293 w 7472601"/>
              <a:gd name="connsiteY598" fmla="*/ 1583214 h 6858000"/>
              <a:gd name="connsiteX599" fmla="*/ 751431 w 7472601"/>
              <a:gd name="connsiteY599" fmla="*/ 1405731 h 6858000"/>
              <a:gd name="connsiteX600" fmla="*/ 655236 w 7472601"/>
              <a:gd name="connsiteY600" fmla="*/ 1268632 h 6858000"/>
              <a:gd name="connsiteX601" fmla="*/ 6516292 w 7472601"/>
              <a:gd name="connsiteY601" fmla="*/ 1263064 h 6858000"/>
              <a:gd name="connsiteX602" fmla="*/ 5736320 w 7472601"/>
              <a:gd name="connsiteY602" fmla="*/ 1501803 h 6858000"/>
              <a:gd name="connsiteX603" fmla="*/ 6516292 w 7472601"/>
              <a:gd name="connsiteY603" fmla="*/ 1263064 h 6858000"/>
              <a:gd name="connsiteX604" fmla="*/ 291466 w 7472601"/>
              <a:gd name="connsiteY604" fmla="*/ 1250369 h 6858000"/>
              <a:gd name="connsiteX605" fmla="*/ 323180 w 7472601"/>
              <a:gd name="connsiteY605" fmla="*/ 1435283 h 6858000"/>
              <a:gd name="connsiteX606" fmla="*/ 349381 w 7472601"/>
              <a:gd name="connsiteY606" fmla="*/ 1875041 h 6858000"/>
              <a:gd name="connsiteX607" fmla="*/ 374363 w 7472601"/>
              <a:gd name="connsiteY607" fmla="*/ 1506494 h 6858000"/>
              <a:gd name="connsiteX608" fmla="*/ 302168 w 7472601"/>
              <a:gd name="connsiteY608" fmla="*/ 1274495 h 6858000"/>
              <a:gd name="connsiteX609" fmla="*/ 291466 w 7472601"/>
              <a:gd name="connsiteY609" fmla="*/ 1250369 h 6858000"/>
              <a:gd name="connsiteX610" fmla="*/ 678222 w 7472601"/>
              <a:gd name="connsiteY610" fmla="*/ 1248670 h 6858000"/>
              <a:gd name="connsiteX611" fmla="*/ 775536 w 7472601"/>
              <a:gd name="connsiteY611" fmla="*/ 1388015 h 6858000"/>
              <a:gd name="connsiteX612" fmla="*/ 894529 w 7472601"/>
              <a:gd name="connsiteY612" fmla="*/ 1567739 h 6858000"/>
              <a:gd name="connsiteX613" fmla="*/ 948000 w 7472601"/>
              <a:gd name="connsiteY613" fmla="*/ 1663088 h 6858000"/>
              <a:gd name="connsiteX614" fmla="*/ 1006812 w 7472601"/>
              <a:gd name="connsiteY614" fmla="*/ 1767683 h 6858000"/>
              <a:gd name="connsiteX615" fmla="*/ 1149133 w 7472601"/>
              <a:gd name="connsiteY615" fmla="*/ 1971513 h 6858000"/>
              <a:gd name="connsiteX616" fmla="*/ 1333952 w 7472601"/>
              <a:gd name="connsiteY616" fmla="*/ 2251620 h 6858000"/>
              <a:gd name="connsiteX617" fmla="*/ 1337329 w 7472601"/>
              <a:gd name="connsiteY617" fmla="*/ 2258350 h 6858000"/>
              <a:gd name="connsiteX618" fmla="*/ 1014726 w 7472601"/>
              <a:gd name="connsiteY618" fmla="*/ 1615556 h 6858000"/>
              <a:gd name="connsiteX619" fmla="*/ 678222 w 7472601"/>
              <a:gd name="connsiteY619" fmla="*/ 1248670 h 6858000"/>
              <a:gd name="connsiteX620" fmla="*/ 6691602 w 7472601"/>
              <a:gd name="connsiteY620" fmla="*/ 1140573 h 6858000"/>
              <a:gd name="connsiteX621" fmla="*/ 6571100 w 7472601"/>
              <a:gd name="connsiteY621" fmla="*/ 1183662 h 6858000"/>
              <a:gd name="connsiteX622" fmla="*/ 6241687 w 7472601"/>
              <a:gd name="connsiteY622" fmla="*/ 1257600 h 6858000"/>
              <a:gd name="connsiteX623" fmla="*/ 5693009 w 7472601"/>
              <a:gd name="connsiteY623" fmla="*/ 1478256 h 6858000"/>
              <a:gd name="connsiteX624" fmla="*/ 6548420 w 7472601"/>
              <a:gd name="connsiteY624" fmla="*/ 1214599 h 6858000"/>
              <a:gd name="connsiteX625" fmla="*/ 6605473 w 7472601"/>
              <a:gd name="connsiteY625" fmla="*/ 1184686 h 6858000"/>
              <a:gd name="connsiteX626" fmla="*/ 6691602 w 7472601"/>
              <a:gd name="connsiteY626" fmla="*/ 1140573 h 6858000"/>
              <a:gd name="connsiteX627" fmla="*/ 4002475 w 7472601"/>
              <a:gd name="connsiteY627" fmla="*/ 1037802 h 6858000"/>
              <a:gd name="connsiteX628" fmla="*/ 4000324 w 7472601"/>
              <a:gd name="connsiteY628" fmla="*/ 1039362 h 6858000"/>
              <a:gd name="connsiteX629" fmla="*/ 4002862 w 7472601"/>
              <a:gd name="connsiteY629" fmla="*/ 1042866 h 6858000"/>
              <a:gd name="connsiteX630" fmla="*/ 4002475 w 7472601"/>
              <a:gd name="connsiteY630" fmla="*/ 1037802 h 6858000"/>
              <a:gd name="connsiteX631" fmla="*/ 506322 w 7472601"/>
              <a:gd name="connsiteY631" fmla="*/ 1020997 h 6858000"/>
              <a:gd name="connsiteX632" fmla="*/ 533068 w 7472601"/>
              <a:gd name="connsiteY632" fmla="*/ 1029409 h 6858000"/>
              <a:gd name="connsiteX633" fmla="*/ 1232525 w 7472601"/>
              <a:gd name="connsiteY633" fmla="*/ 1804675 h 6858000"/>
              <a:gd name="connsiteX634" fmla="*/ 1388858 w 7472601"/>
              <a:gd name="connsiteY634" fmla="*/ 2368011 h 6858000"/>
              <a:gd name="connsiteX635" fmla="*/ 1384098 w 7472601"/>
              <a:gd name="connsiteY635" fmla="*/ 2378125 h 6858000"/>
              <a:gd name="connsiteX636" fmla="*/ 1425393 w 7472601"/>
              <a:gd name="connsiteY636" fmla="*/ 2589124 h 6858000"/>
              <a:gd name="connsiteX637" fmla="*/ 1424001 w 7472601"/>
              <a:gd name="connsiteY637" fmla="*/ 2597541 h 6858000"/>
              <a:gd name="connsiteX638" fmla="*/ 2152729 w 7472601"/>
              <a:gd name="connsiteY638" fmla="*/ 2864487 h 6858000"/>
              <a:gd name="connsiteX639" fmla="*/ 2020609 w 7472601"/>
              <a:gd name="connsiteY639" fmla="*/ 2539671 h 6858000"/>
              <a:gd name="connsiteX640" fmla="*/ 2018920 w 7472601"/>
              <a:gd name="connsiteY640" fmla="*/ 2536309 h 6858000"/>
              <a:gd name="connsiteX641" fmla="*/ 1342441 w 7472601"/>
              <a:gd name="connsiteY641" fmla="*/ 1173017 h 6858000"/>
              <a:gd name="connsiteX642" fmla="*/ 1367925 w 7472601"/>
              <a:gd name="connsiteY642" fmla="*/ 1135648 h 6858000"/>
              <a:gd name="connsiteX643" fmla="*/ 1771401 w 7472601"/>
              <a:gd name="connsiteY643" fmla="*/ 1806673 h 6858000"/>
              <a:gd name="connsiteX644" fmla="*/ 1972385 w 7472601"/>
              <a:gd name="connsiteY644" fmla="*/ 2198735 h 6858000"/>
              <a:gd name="connsiteX645" fmla="*/ 2040892 w 7472601"/>
              <a:gd name="connsiteY645" fmla="*/ 2405205 h 6858000"/>
              <a:gd name="connsiteX646" fmla="*/ 2131689 w 7472601"/>
              <a:gd name="connsiteY646" fmla="*/ 1936926 h 6858000"/>
              <a:gd name="connsiteX647" fmla="*/ 2454820 w 7472601"/>
              <a:gd name="connsiteY647" fmla="*/ 1248808 h 6858000"/>
              <a:gd name="connsiteX648" fmla="*/ 2492512 w 7472601"/>
              <a:gd name="connsiteY648" fmla="*/ 1302920 h 6858000"/>
              <a:gd name="connsiteX649" fmla="*/ 2081216 w 7472601"/>
              <a:gd name="connsiteY649" fmla="*/ 2527513 h 6858000"/>
              <a:gd name="connsiteX650" fmla="*/ 2081211 w 7472601"/>
              <a:gd name="connsiteY650" fmla="*/ 2528916 h 6858000"/>
              <a:gd name="connsiteX651" fmla="*/ 2199067 w 7472601"/>
              <a:gd name="connsiteY651" fmla="*/ 2884061 h 6858000"/>
              <a:gd name="connsiteX652" fmla="*/ 3192586 w 7472601"/>
              <a:gd name="connsiteY652" fmla="*/ 3411496 h 6858000"/>
              <a:gd name="connsiteX653" fmla="*/ 3182620 w 7472601"/>
              <a:gd name="connsiteY653" fmla="*/ 3483279 h 6858000"/>
              <a:gd name="connsiteX654" fmla="*/ 2435119 w 7472601"/>
              <a:gd name="connsiteY654" fmla="*/ 3080173 h 6858000"/>
              <a:gd name="connsiteX655" fmla="*/ 2410152 w 7472601"/>
              <a:gd name="connsiteY655" fmla="*/ 3063751 h 6858000"/>
              <a:gd name="connsiteX656" fmla="*/ 2408099 w 7472601"/>
              <a:gd name="connsiteY656" fmla="*/ 3064403 h 6858000"/>
              <a:gd name="connsiteX657" fmla="*/ 2407218 w 7472601"/>
              <a:gd name="connsiteY657" fmla="*/ 3070324 h 6858000"/>
              <a:gd name="connsiteX658" fmla="*/ 2380138 w 7472601"/>
              <a:gd name="connsiteY658" fmla="*/ 3099341 h 6858000"/>
              <a:gd name="connsiteX659" fmla="*/ 1765923 w 7472601"/>
              <a:gd name="connsiteY659" fmla="*/ 3581043 h 6858000"/>
              <a:gd name="connsiteX660" fmla="*/ 1702258 w 7472601"/>
              <a:gd name="connsiteY660" fmla="*/ 3612286 h 6858000"/>
              <a:gd name="connsiteX661" fmla="*/ 1538370 w 7472601"/>
              <a:gd name="connsiteY661" fmla="*/ 3811804 h 6858000"/>
              <a:gd name="connsiteX662" fmla="*/ 542867 w 7472601"/>
              <a:gd name="connsiteY662" fmla="*/ 4944092 h 6858000"/>
              <a:gd name="connsiteX663" fmla="*/ 515800 w 7472601"/>
              <a:gd name="connsiteY663" fmla="*/ 4862180 h 6858000"/>
              <a:gd name="connsiteX664" fmla="*/ 909145 w 7472601"/>
              <a:gd name="connsiteY664" fmla="*/ 4199225 h 6858000"/>
              <a:gd name="connsiteX665" fmla="*/ 1214067 w 7472601"/>
              <a:gd name="connsiteY665" fmla="*/ 3908561 h 6858000"/>
              <a:gd name="connsiteX666" fmla="*/ 640967 w 7472601"/>
              <a:gd name="connsiteY666" fmla="*/ 4105601 h 6858000"/>
              <a:gd name="connsiteX667" fmla="*/ 112563 w 7472601"/>
              <a:gd name="connsiteY667" fmla="*/ 4396952 h 6858000"/>
              <a:gd name="connsiteX668" fmla="*/ 0 w 7472601"/>
              <a:gd name="connsiteY668" fmla="*/ 4466006 h 6858000"/>
              <a:gd name="connsiteX669" fmla="*/ 0 w 7472601"/>
              <a:gd name="connsiteY669" fmla="*/ 4233763 h 6858000"/>
              <a:gd name="connsiteX670" fmla="*/ 36881 w 7472601"/>
              <a:gd name="connsiteY670" fmla="*/ 4200118 h 6858000"/>
              <a:gd name="connsiteX671" fmla="*/ 910534 w 7472601"/>
              <a:gd name="connsiteY671" fmla="*/ 3629753 h 6858000"/>
              <a:gd name="connsiteX672" fmla="*/ 1578717 w 7472601"/>
              <a:gd name="connsiteY672" fmla="*/ 3575982 h 6858000"/>
              <a:gd name="connsiteX673" fmla="*/ 2338780 w 7472601"/>
              <a:gd name="connsiteY673" fmla="*/ 3033725 h 6858000"/>
              <a:gd name="connsiteX674" fmla="*/ 1807991 w 7472601"/>
              <a:gd name="connsiteY674" fmla="*/ 2807184 h 6858000"/>
              <a:gd name="connsiteX675" fmla="*/ 1416358 w 7472601"/>
              <a:gd name="connsiteY675" fmla="*/ 3112571 h 6858000"/>
              <a:gd name="connsiteX676" fmla="*/ 939066 w 7472601"/>
              <a:gd name="connsiteY676" fmla="*/ 3378798 h 6858000"/>
              <a:gd name="connsiteX677" fmla="*/ 115099 w 7472601"/>
              <a:gd name="connsiteY677" fmla="*/ 3607650 h 6858000"/>
              <a:gd name="connsiteX678" fmla="*/ 97284 w 7472601"/>
              <a:gd name="connsiteY678" fmla="*/ 3520393 h 6858000"/>
              <a:gd name="connsiteX679" fmla="*/ 922050 w 7472601"/>
              <a:gd name="connsiteY679" fmla="*/ 3074867 h 6858000"/>
              <a:gd name="connsiteX680" fmla="*/ 1405265 w 7472601"/>
              <a:gd name="connsiteY680" fmla="*/ 3016319 h 6858000"/>
              <a:gd name="connsiteX681" fmla="*/ 1407512 w 7472601"/>
              <a:gd name="connsiteY681" fmla="*/ 3018001 h 6858000"/>
              <a:gd name="connsiteX682" fmla="*/ 1726266 w 7472601"/>
              <a:gd name="connsiteY682" fmla="*/ 2777274 h 6858000"/>
              <a:gd name="connsiteX683" fmla="*/ 625390 w 7472601"/>
              <a:gd name="connsiteY683" fmla="*/ 2514541 h 6858000"/>
              <a:gd name="connsiteX684" fmla="*/ 619799 w 7472601"/>
              <a:gd name="connsiteY684" fmla="*/ 2527180 h 6858000"/>
              <a:gd name="connsiteX685" fmla="*/ 310030 w 7472601"/>
              <a:gd name="connsiteY685" fmla="*/ 2771818 h 6858000"/>
              <a:gd name="connsiteX686" fmla="*/ 173877 w 7472601"/>
              <a:gd name="connsiteY686" fmla="*/ 2937056 h 6858000"/>
              <a:gd name="connsiteX687" fmla="*/ 77889 w 7472601"/>
              <a:gd name="connsiteY687" fmla="*/ 3138440 h 6858000"/>
              <a:gd name="connsiteX688" fmla="*/ 0 w 7472601"/>
              <a:gd name="connsiteY688" fmla="*/ 3271395 h 6858000"/>
              <a:gd name="connsiteX689" fmla="*/ 0 w 7472601"/>
              <a:gd name="connsiteY689" fmla="*/ 3153002 h 6858000"/>
              <a:gd name="connsiteX690" fmla="*/ 2386 w 7472601"/>
              <a:gd name="connsiteY690" fmla="*/ 3149203 h 6858000"/>
              <a:gd name="connsiteX691" fmla="*/ 89753 w 7472601"/>
              <a:gd name="connsiteY691" fmla="*/ 2987702 h 6858000"/>
              <a:gd name="connsiteX692" fmla="*/ 76869 w 7472601"/>
              <a:gd name="connsiteY692" fmla="*/ 3005404 h 6858000"/>
              <a:gd name="connsiteX693" fmla="*/ 32049 w 7472601"/>
              <a:gd name="connsiteY693" fmla="*/ 3065814 h 6858000"/>
              <a:gd name="connsiteX694" fmla="*/ 0 w 7472601"/>
              <a:gd name="connsiteY694" fmla="*/ 3108744 h 6858000"/>
              <a:gd name="connsiteX695" fmla="*/ 0 w 7472601"/>
              <a:gd name="connsiteY695" fmla="*/ 3058059 h 6858000"/>
              <a:gd name="connsiteX696" fmla="*/ 7610 w 7472601"/>
              <a:gd name="connsiteY696" fmla="*/ 3047889 h 6858000"/>
              <a:gd name="connsiteX697" fmla="*/ 52419 w 7472601"/>
              <a:gd name="connsiteY697" fmla="*/ 2987479 h 6858000"/>
              <a:gd name="connsiteX698" fmla="*/ 59142 w 7472601"/>
              <a:gd name="connsiteY698" fmla="*/ 2978488 h 6858000"/>
              <a:gd name="connsiteX699" fmla="*/ 0 w 7472601"/>
              <a:gd name="connsiteY699" fmla="*/ 3015334 h 6858000"/>
              <a:gd name="connsiteX700" fmla="*/ 0 w 7472601"/>
              <a:gd name="connsiteY700" fmla="*/ 2914286 h 6858000"/>
              <a:gd name="connsiteX701" fmla="*/ 36383 w 7472601"/>
              <a:gd name="connsiteY701" fmla="*/ 2901128 h 6858000"/>
              <a:gd name="connsiteX702" fmla="*/ 156329 w 7472601"/>
              <a:gd name="connsiteY702" fmla="*/ 2840533 h 6858000"/>
              <a:gd name="connsiteX703" fmla="*/ 358355 w 7472601"/>
              <a:gd name="connsiteY703" fmla="*/ 2620471 h 6858000"/>
              <a:gd name="connsiteX704" fmla="*/ 510577 w 7472601"/>
              <a:gd name="connsiteY704" fmla="*/ 2501244 h 6858000"/>
              <a:gd name="connsiteX705" fmla="*/ 211967 w 7472601"/>
              <a:gd name="connsiteY705" fmla="*/ 2479171 h 6858000"/>
              <a:gd name="connsiteX706" fmla="*/ 0 w 7472601"/>
              <a:gd name="connsiteY706" fmla="*/ 2476398 h 6858000"/>
              <a:gd name="connsiteX707" fmla="*/ 0 w 7472601"/>
              <a:gd name="connsiteY707" fmla="*/ 2389189 h 6858000"/>
              <a:gd name="connsiteX708" fmla="*/ 103062 w 7472601"/>
              <a:gd name="connsiteY708" fmla="*/ 2389518 h 6858000"/>
              <a:gd name="connsiteX709" fmla="*/ 510734 w 7472601"/>
              <a:gd name="connsiteY709" fmla="*/ 2416201 h 6858000"/>
              <a:gd name="connsiteX710" fmla="*/ 279257 w 7472601"/>
              <a:gd name="connsiteY710" fmla="*/ 2092102 h 6858000"/>
              <a:gd name="connsiteX711" fmla="*/ 65265 w 7472601"/>
              <a:gd name="connsiteY711" fmla="*/ 2006049 h 6858000"/>
              <a:gd name="connsiteX712" fmla="*/ 0 w 7472601"/>
              <a:gd name="connsiteY712" fmla="*/ 1982532 h 6858000"/>
              <a:gd name="connsiteX713" fmla="*/ 0 w 7472601"/>
              <a:gd name="connsiteY713" fmla="*/ 1912789 h 6858000"/>
              <a:gd name="connsiteX714" fmla="*/ 97460 w 7472601"/>
              <a:gd name="connsiteY714" fmla="*/ 1953725 h 6858000"/>
              <a:gd name="connsiteX715" fmla="*/ 221272 w 7472601"/>
              <a:gd name="connsiteY715" fmla="*/ 1980766 h 6858000"/>
              <a:gd name="connsiteX716" fmla="*/ 116765 w 7472601"/>
              <a:gd name="connsiteY716" fmla="*/ 1911033 h 6858000"/>
              <a:gd name="connsiteX717" fmla="*/ 16405 w 7472601"/>
              <a:gd name="connsiteY717" fmla="*/ 1803412 h 6858000"/>
              <a:gd name="connsiteX718" fmla="*/ 0 w 7472601"/>
              <a:gd name="connsiteY718" fmla="*/ 1784777 h 6858000"/>
              <a:gd name="connsiteX719" fmla="*/ 0 w 7472601"/>
              <a:gd name="connsiteY719" fmla="*/ 1740082 h 6858000"/>
              <a:gd name="connsiteX720" fmla="*/ 39394 w 7472601"/>
              <a:gd name="connsiteY720" fmla="*/ 1784856 h 6858000"/>
              <a:gd name="connsiteX721" fmla="*/ 135813 w 7472601"/>
              <a:gd name="connsiteY721" fmla="*/ 1888838 h 6858000"/>
              <a:gd name="connsiteX722" fmla="*/ 242575 w 7472601"/>
              <a:gd name="connsiteY722" fmla="*/ 1958841 h 6858000"/>
              <a:gd name="connsiteX723" fmla="*/ 82197 w 7472601"/>
              <a:gd name="connsiteY723" fmla="*/ 1754826 h 6858000"/>
              <a:gd name="connsiteX724" fmla="*/ 0 w 7472601"/>
              <a:gd name="connsiteY724" fmla="*/ 1679650 h 6858000"/>
              <a:gd name="connsiteX725" fmla="*/ 0 w 7472601"/>
              <a:gd name="connsiteY725" fmla="*/ 1602463 h 6858000"/>
              <a:gd name="connsiteX726" fmla="*/ 84689 w 7472601"/>
              <a:gd name="connsiteY726" fmla="*/ 1677442 h 6858000"/>
              <a:gd name="connsiteX727" fmla="*/ 298437 w 7472601"/>
              <a:gd name="connsiteY727" fmla="*/ 1968019 h 6858000"/>
              <a:gd name="connsiteX728" fmla="*/ 227269 w 7472601"/>
              <a:gd name="connsiteY728" fmla="*/ 1114064 h 6858000"/>
              <a:gd name="connsiteX729" fmla="*/ 248003 w 7472601"/>
              <a:gd name="connsiteY729" fmla="*/ 1089613 h 6858000"/>
              <a:gd name="connsiteX730" fmla="*/ 427020 w 7472601"/>
              <a:gd name="connsiteY730" fmla="*/ 1619803 h 6858000"/>
              <a:gd name="connsiteX731" fmla="*/ 340345 w 7472601"/>
              <a:gd name="connsiteY731" fmla="*/ 2027739 h 6858000"/>
              <a:gd name="connsiteX732" fmla="*/ 360865 w 7472601"/>
              <a:gd name="connsiteY732" fmla="*/ 2044827 h 6858000"/>
              <a:gd name="connsiteX733" fmla="*/ 560414 w 7472601"/>
              <a:gd name="connsiteY733" fmla="*/ 2421457 h 6858000"/>
              <a:gd name="connsiteX734" fmla="*/ 1359703 w 7472601"/>
              <a:gd name="connsiteY734" fmla="*/ 2578554 h 6858000"/>
              <a:gd name="connsiteX735" fmla="*/ 1359422 w 7472601"/>
              <a:gd name="connsiteY735" fmla="*/ 2577994 h 6858000"/>
              <a:gd name="connsiteX736" fmla="*/ 828701 w 7472601"/>
              <a:gd name="connsiteY736" fmla="*/ 1839520 h 6858000"/>
              <a:gd name="connsiteX737" fmla="*/ 494427 w 7472601"/>
              <a:gd name="connsiteY737" fmla="*/ 1092333 h 6858000"/>
              <a:gd name="connsiteX738" fmla="*/ 506322 w 7472601"/>
              <a:gd name="connsiteY738" fmla="*/ 1020997 h 6858000"/>
              <a:gd name="connsiteX739" fmla="*/ 4570198 w 7472601"/>
              <a:gd name="connsiteY739" fmla="*/ 978081 h 6858000"/>
              <a:gd name="connsiteX740" fmla="*/ 4523691 w 7472601"/>
              <a:gd name="connsiteY740" fmla="*/ 1127776 h 6858000"/>
              <a:gd name="connsiteX741" fmla="*/ 4509875 w 7472601"/>
              <a:gd name="connsiteY741" fmla="*/ 1167552 h 6858000"/>
              <a:gd name="connsiteX742" fmla="*/ 4478168 w 7472601"/>
              <a:gd name="connsiteY742" fmla="*/ 1260735 h 6858000"/>
              <a:gd name="connsiteX743" fmla="*/ 4409309 w 7472601"/>
              <a:gd name="connsiteY743" fmla="*/ 1666996 h 6858000"/>
              <a:gd name="connsiteX744" fmla="*/ 4370031 w 7472601"/>
              <a:gd name="connsiteY744" fmla="*/ 1955666 h 6858000"/>
              <a:gd name="connsiteX745" fmla="*/ 4570198 w 7472601"/>
              <a:gd name="connsiteY745" fmla="*/ 978081 h 6858000"/>
              <a:gd name="connsiteX746" fmla="*/ 4557898 w 7472601"/>
              <a:gd name="connsiteY746" fmla="*/ 900011 h 6858000"/>
              <a:gd name="connsiteX747" fmla="*/ 4344840 w 7472601"/>
              <a:gd name="connsiteY747" fmla="*/ 1922038 h 6858000"/>
              <a:gd name="connsiteX748" fmla="*/ 4378710 w 7472601"/>
              <a:gd name="connsiteY748" fmla="*/ 1665516 h 6858000"/>
              <a:gd name="connsiteX749" fmla="*/ 4448798 w 7472601"/>
              <a:gd name="connsiteY749" fmla="*/ 1253024 h 6858000"/>
              <a:gd name="connsiteX750" fmla="*/ 4480315 w 7472601"/>
              <a:gd name="connsiteY750" fmla="*/ 1158454 h 6858000"/>
              <a:gd name="connsiteX751" fmla="*/ 4494133 w 7472601"/>
              <a:gd name="connsiteY751" fmla="*/ 1118676 h 6858000"/>
              <a:gd name="connsiteX752" fmla="*/ 4557898 w 7472601"/>
              <a:gd name="connsiteY752" fmla="*/ 900011 h 6858000"/>
              <a:gd name="connsiteX753" fmla="*/ 5870151 w 7472601"/>
              <a:gd name="connsiteY753" fmla="*/ 898890 h 6858000"/>
              <a:gd name="connsiteX754" fmla="*/ 5861335 w 7472601"/>
              <a:gd name="connsiteY754" fmla="*/ 899177 h 6858000"/>
              <a:gd name="connsiteX755" fmla="*/ 5843702 w 7472601"/>
              <a:gd name="connsiteY755" fmla="*/ 899748 h 6858000"/>
              <a:gd name="connsiteX756" fmla="*/ 5651107 w 7472601"/>
              <a:gd name="connsiteY756" fmla="*/ 920306 h 6858000"/>
              <a:gd name="connsiteX757" fmla="*/ 5459407 w 7472601"/>
              <a:gd name="connsiteY757" fmla="*/ 940975 h 6858000"/>
              <a:gd name="connsiteX758" fmla="*/ 5374846 w 7472601"/>
              <a:gd name="connsiteY758" fmla="*/ 941988 h 6858000"/>
              <a:gd name="connsiteX759" fmla="*/ 5256105 w 7472601"/>
              <a:gd name="connsiteY759" fmla="*/ 945632 h 6858000"/>
              <a:gd name="connsiteX760" fmla="*/ 5107071 w 7472601"/>
              <a:gd name="connsiteY760" fmla="*/ 969720 h 6858000"/>
              <a:gd name="connsiteX761" fmla="*/ 4998681 w 7472601"/>
              <a:gd name="connsiteY761" fmla="*/ 988771 h 6858000"/>
              <a:gd name="connsiteX762" fmla="*/ 5870151 w 7472601"/>
              <a:gd name="connsiteY762" fmla="*/ 898890 h 6858000"/>
              <a:gd name="connsiteX763" fmla="*/ 5504425 w 7472601"/>
              <a:gd name="connsiteY763" fmla="*/ 848067 h 6858000"/>
              <a:gd name="connsiteX764" fmla="*/ 4968849 w 7472601"/>
              <a:gd name="connsiteY764" fmla="*/ 962318 h 6858000"/>
              <a:gd name="connsiteX765" fmla="*/ 5104039 w 7472601"/>
              <a:gd name="connsiteY765" fmla="*/ 940634 h 6858000"/>
              <a:gd name="connsiteX766" fmla="*/ 5256311 w 7472601"/>
              <a:gd name="connsiteY766" fmla="*/ 916490 h 6858000"/>
              <a:gd name="connsiteX767" fmla="*/ 5377381 w 7472601"/>
              <a:gd name="connsiteY767" fmla="*/ 912671 h 6858000"/>
              <a:gd name="connsiteX768" fmla="*/ 5460148 w 7472601"/>
              <a:gd name="connsiteY768" fmla="*/ 911442 h 6858000"/>
              <a:gd name="connsiteX769" fmla="*/ 5648971 w 7472601"/>
              <a:gd name="connsiteY769" fmla="*/ 891331 h 6858000"/>
              <a:gd name="connsiteX770" fmla="*/ 5844807 w 7472601"/>
              <a:gd name="connsiteY770" fmla="*/ 870718 h 6858000"/>
              <a:gd name="connsiteX771" fmla="*/ 5862975 w 7472601"/>
              <a:gd name="connsiteY771" fmla="*/ 869756 h 6858000"/>
              <a:gd name="connsiteX772" fmla="*/ 5920887 w 7472601"/>
              <a:gd name="connsiteY772" fmla="*/ 865929 h 6858000"/>
              <a:gd name="connsiteX773" fmla="*/ 5504425 w 7472601"/>
              <a:gd name="connsiteY773" fmla="*/ 848067 h 6858000"/>
              <a:gd name="connsiteX774" fmla="*/ 3607114 w 7472601"/>
              <a:gd name="connsiteY774" fmla="*/ 467441 h 6858000"/>
              <a:gd name="connsiteX775" fmla="*/ 3296242 w 7472601"/>
              <a:gd name="connsiteY775" fmla="*/ 807991 h 6858000"/>
              <a:gd name="connsiteX776" fmla="*/ 3174674 w 7472601"/>
              <a:gd name="connsiteY776" fmla="*/ 919759 h 6858000"/>
              <a:gd name="connsiteX777" fmla="*/ 3042978 w 7472601"/>
              <a:gd name="connsiteY777" fmla="*/ 1054894 h 6858000"/>
              <a:gd name="connsiteX778" fmla="*/ 2968914 w 7472601"/>
              <a:gd name="connsiteY778" fmla="*/ 1133756 h 6858000"/>
              <a:gd name="connsiteX779" fmla="*/ 3103823 w 7472601"/>
              <a:gd name="connsiteY779" fmla="*/ 1026814 h 6858000"/>
              <a:gd name="connsiteX780" fmla="*/ 3607114 w 7472601"/>
              <a:gd name="connsiteY780" fmla="*/ 467441 h 6858000"/>
              <a:gd name="connsiteX781" fmla="*/ 3744487 w 7472601"/>
              <a:gd name="connsiteY781" fmla="*/ 383136 h 6858000"/>
              <a:gd name="connsiteX782" fmla="*/ 3970213 w 7472601"/>
              <a:gd name="connsiteY782" fmla="*/ 995559 h 6858000"/>
              <a:gd name="connsiteX783" fmla="*/ 3744487 w 7472601"/>
              <a:gd name="connsiteY783" fmla="*/ 383136 h 6858000"/>
              <a:gd name="connsiteX784" fmla="*/ 3624562 w 7472601"/>
              <a:gd name="connsiteY784" fmla="*/ 367041 h 6858000"/>
              <a:gd name="connsiteX785" fmla="*/ 3489712 w 7472601"/>
              <a:gd name="connsiteY785" fmla="*/ 485386 h 6858000"/>
              <a:gd name="connsiteX786" fmla="*/ 3182994 w 7472601"/>
              <a:gd name="connsiteY786" fmla="*/ 828265 h 6858000"/>
              <a:gd name="connsiteX787" fmla="*/ 2892114 w 7472601"/>
              <a:gd name="connsiteY787" fmla="*/ 1172635 h 6858000"/>
              <a:gd name="connsiteX788" fmla="*/ 3021459 w 7472601"/>
              <a:gd name="connsiteY788" fmla="*/ 1035385 h 6858000"/>
              <a:gd name="connsiteX789" fmla="*/ 3153873 w 7472601"/>
              <a:gd name="connsiteY789" fmla="*/ 898971 h 6858000"/>
              <a:gd name="connsiteX790" fmla="*/ 3276511 w 7472601"/>
              <a:gd name="connsiteY790" fmla="*/ 786423 h 6858000"/>
              <a:gd name="connsiteX791" fmla="*/ 3584154 w 7472601"/>
              <a:gd name="connsiteY791" fmla="*/ 448218 h 6858000"/>
              <a:gd name="connsiteX792" fmla="*/ 3624562 w 7472601"/>
              <a:gd name="connsiteY792" fmla="*/ 367041 h 6858000"/>
              <a:gd name="connsiteX793" fmla="*/ 3766672 w 7472601"/>
              <a:gd name="connsiteY793" fmla="*/ 359429 h 6858000"/>
              <a:gd name="connsiteX794" fmla="*/ 3996338 w 7472601"/>
              <a:gd name="connsiteY794" fmla="*/ 968237 h 6858000"/>
              <a:gd name="connsiteX795" fmla="*/ 3766672 w 7472601"/>
              <a:gd name="connsiteY795" fmla="*/ 359429 h 6858000"/>
              <a:gd name="connsiteX796" fmla="*/ 5805386 w 7472601"/>
              <a:gd name="connsiteY796" fmla="*/ 239240 h 6858000"/>
              <a:gd name="connsiteX797" fmla="*/ 5736947 w 7472601"/>
              <a:gd name="connsiteY797" fmla="*/ 261367 h 6858000"/>
              <a:gd name="connsiteX798" fmla="*/ 5427012 w 7472601"/>
              <a:gd name="connsiteY798" fmla="*/ 311272 h 6858000"/>
              <a:gd name="connsiteX799" fmla="*/ 5147818 w 7472601"/>
              <a:gd name="connsiteY799" fmla="*/ 322112 h 6858000"/>
              <a:gd name="connsiteX800" fmla="*/ 5060854 w 7472601"/>
              <a:gd name="connsiteY800" fmla="*/ 311882 h 6858000"/>
              <a:gd name="connsiteX801" fmla="*/ 4945989 w 7472601"/>
              <a:gd name="connsiteY801" fmla="*/ 300516 h 6858000"/>
              <a:gd name="connsiteX802" fmla="*/ 5410479 w 7472601"/>
              <a:gd name="connsiteY802" fmla="*/ 348434 h 6858000"/>
              <a:gd name="connsiteX803" fmla="*/ 5805386 w 7472601"/>
              <a:gd name="connsiteY803" fmla="*/ 239240 h 6858000"/>
              <a:gd name="connsiteX804" fmla="*/ 5905192 w 7472601"/>
              <a:gd name="connsiteY804" fmla="*/ 163079 h 6858000"/>
              <a:gd name="connsiteX805" fmla="*/ 5865655 w 7472601"/>
              <a:gd name="connsiteY805" fmla="*/ 171901 h 6858000"/>
              <a:gd name="connsiteX806" fmla="*/ 5259740 w 7472601"/>
              <a:gd name="connsiteY806" fmla="*/ 257013 h 6858000"/>
              <a:gd name="connsiteX807" fmla="*/ 5208466 w 7472601"/>
              <a:gd name="connsiteY807" fmla="*/ 257550 h 6858000"/>
              <a:gd name="connsiteX808" fmla="*/ 4980204 w 7472601"/>
              <a:gd name="connsiteY808" fmla="*/ 271903 h 6858000"/>
              <a:gd name="connsiteX809" fmla="*/ 5068068 w 7472601"/>
              <a:gd name="connsiteY809" fmla="*/ 282244 h 6858000"/>
              <a:gd name="connsiteX810" fmla="*/ 5153231 w 7472601"/>
              <a:gd name="connsiteY810" fmla="*/ 292240 h 6858000"/>
              <a:gd name="connsiteX811" fmla="*/ 5426491 w 7472601"/>
              <a:gd name="connsiteY811" fmla="*/ 281128 h 6858000"/>
              <a:gd name="connsiteX812" fmla="*/ 5731212 w 7472601"/>
              <a:gd name="connsiteY812" fmla="*/ 231951 h 6858000"/>
              <a:gd name="connsiteX813" fmla="*/ 5905192 w 7472601"/>
              <a:gd name="connsiteY813" fmla="*/ 163079 h 6858000"/>
              <a:gd name="connsiteX814" fmla="*/ 5944437 w 7472601"/>
              <a:gd name="connsiteY814" fmla="*/ 113829 h 6858000"/>
              <a:gd name="connsiteX815" fmla="*/ 5825032 w 7472601"/>
              <a:gd name="connsiteY815" fmla="*/ 146405 h 6858000"/>
              <a:gd name="connsiteX816" fmla="*/ 4955599 w 7472601"/>
              <a:gd name="connsiteY816" fmla="*/ 247008 h 6858000"/>
              <a:gd name="connsiteX817" fmla="*/ 5210104 w 7472601"/>
              <a:gd name="connsiteY817" fmla="*/ 228123 h 6858000"/>
              <a:gd name="connsiteX818" fmla="*/ 5261015 w 7472601"/>
              <a:gd name="connsiteY818" fmla="*/ 227087 h 6858000"/>
              <a:gd name="connsiteX819" fmla="*/ 5861181 w 7472601"/>
              <a:gd name="connsiteY819" fmla="*/ 143093 h 6858000"/>
              <a:gd name="connsiteX820" fmla="*/ 5961252 w 7472601"/>
              <a:gd name="connsiteY820" fmla="*/ 114820 h 6858000"/>
              <a:gd name="connsiteX821" fmla="*/ 5944437 w 7472601"/>
              <a:gd name="connsiteY821" fmla="*/ 113829 h 6858000"/>
              <a:gd name="connsiteX822" fmla="*/ 3882765 w 7472601"/>
              <a:gd name="connsiteY822" fmla="*/ 0 h 6858000"/>
              <a:gd name="connsiteX823" fmla="*/ 3995099 w 7472601"/>
              <a:gd name="connsiteY823" fmla="*/ 0 h 6858000"/>
              <a:gd name="connsiteX824" fmla="*/ 4163818 w 7472601"/>
              <a:gd name="connsiteY824" fmla="*/ 234104 h 6858000"/>
              <a:gd name="connsiteX825" fmla="*/ 4172099 w 7472601"/>
              <a:gd name="connsiteY825" fmla="*/ 234207 h 6858000"/>
              <a:gd name="connsiteX826" fmla="*/ 4784282 w 7472601"/>
              <a:gd name="connsiteY826" fmla="*/ 276561 h 6858000"/>
              <a:gd name="connsiteX827" fmla="*/ 4801687 w 7472601"/>
              <a:gd name="connsiteY827" fmla="*/ 267764 h 6858000"/>
              <a:gd name="connsiteX828" fmla="*/ 6082788 w 7472601"/>
              <a:gd name="connsiteY828" fmla="*/ 64119 h 6858000"/>
              <a:gd name="connsiteX829" fmla="*/ 6099442 w 7472601"/>
              <a:gd name="connsiteY829" fmla="*/ 82568 h 6858000"/>
              <a:gd name="connsiteX830" fmla="*/ 4804137 w 7472601"/>
              <a:gd name="connsiteY830" fmla="*/ 320931 h 6858000"/>
              <a:gd name="connsiteX831" fmla="*/ 4227047 w 7472601"/>
              <a:gd name="connsiteY831" fmla="*/ 313415 h 6858000"/>
              <a:gd name="connsiteX832" fmla="*/ 4346041 w 7472601"/>
              <a:gd name="connsiteY832" fmla="*/ 456086 h 6858000"/>
              <a:gd name="connsiteX833" fmla="*/ 4870967 w 7472601"/>
              <a:gd name="connsiteY833" fmla="*/ 963061 h 6858000"/>
              <a:gd name="connsiteX834" fmla="*/ 4889647 w 7472601"/>
              <a:gd name="connsiteY834" fmla="*/ 957147 h 6858000"/>
              <a:gd name="connsiteX835" fmla="*/ 5422504 w 7472601"/>
              <a:gd name="connsiteY835" fmla="*/ 805191 h 6858000"/>
              <a:gd name="connsiteX836" fmla="*/ 6087656 w 7472601"/>
              <a:gd name="connsiteY836" fmla="*/ 826703 h 6858000"/>
              <a:gd name="connsiteX837" fmla="*/ 6058717 w 7472601"/>
              <a:gd name="connsiteY837" fmla="*/ 865992 h 6858000"/>
              <a:gd name="connsiteX838" fmla="*/ 4974153 w 7472601"/>
              <a:gd name="connsiteY838" fmla="*/ 1045456 h 6858000"/>
              <a:gd name="connsiteX839" fmla="*/ 5627835 w 7472601"/>
              <a:gd name="connsiteY839" fmla="*/ 1472077 h 6858000"/>
              <a:gd name="connsiteX840" fmla="*/ 5629817 w 7472601"/>
              <a:gd name="connsiteY840" fmla="*/ 1471412 h 6858000"/>
              <a:gd name="connsiteX841" fmla="*/ 5634124 w 7472601"/>
              <a:gd name="connsiteY841" fmla="*/ 1470572 h 6858000"/>
              <a:gd name="connsiteX842" fmla="*/ 5755832 w 7472601"/>
              <a:gd name="connsiteY842" fmla="*/ 1383886 h 6858000"/>
              <a:gd name="connsiteX843" fmla="*/ 6014186 w 7472601"/>
              <a:gd name="connsiteY843" fmla="*/ 1279799 h 6858000"/>
              <a:gd name="connsiteX844" fmla="*/ 6901619 w 7472601"/>
              <a:gd name="connsiteY844" fmla="*/ 1047874 h 6858000"/>
              <a:gd name="connsiteX845" fmla="*/ 6931566 w 7472601"/>
              <a:gd name="connsiteY845" fmla="*/ 1062034 h 6858000"/>
              <a:gd name="connsiteX846" fmla="*/ 5790982 w 7472601"/>
              <a:gd name="connsiteY846" fmla="*/ 1561380 h 6858000"/>
              <a:gd name="connsiteX847" fmla="*/ 6188971 w 7472601"/>
              <a:gd name="connsiteY847" fmla="*/ 1755168 h 6858000"/>
              <a:gd name="connsiteX848" fmla="*/ 6202446 w 7472601"/>
              <a:gd name="connsiteY848" fmla="*/ 1752268 h 6858000"/>
              <a:gd name="connsiteX849" fmla="*/ 7179560 w 7472601"/>
              <a:gd name="connsiteY849" fmla="*/ 1467551 h 6858000"/>
              <a:gd name="connsiteX850" fmla="*/ 7158730 w 7472601"/>
              <a:gd name="connsiteY850" fmla="*/ 1507835 h 6858000"/>
              <a:gd name="connsiteX851" fmla="*/ 6326959 w 7472601"/>
              <a:gd name="connsiteY851" fmla="*/ 1817686 h 6858000"/>
              <a:gd name="connsiteX852" fmla="*/ 6537433 w 7472601"/>
              <a:gd name="connsiteY852" fmla="*/ 1907790 h 6858000"/>
              <a:gd name="connsiteX853" fmla="*/ 6550221 w 7472601"/>
              <a:gd name="connsiteY853" fmla="*/ 1910729 h 6858000"/>
              <a:gd name="connsiteX854" fmla="*/ 6964438 w 7472601"/>
              <a:gd name="connsiteY854" fmla="*/ 2209505 h 6858000"/>
              <a:gd name="connsiteX855" fmla="*/ 7367862 w 7472601"/>
              <a:gd name="connsiteY855" fmla="*/ 2806833 h 6858000"/>
              <a:gd name="connsiteX856" fmla="*/ 7364329 w 7472601"/>
              <a:gd name="connsiteY856" fmla="*/ 2826907 h 6858000"/>
              <a:gd name="connsiteX857" fmla="*/ 7290545 w 7472601"/>
              <a:gd name="connsiteY857" fmla="*/ 2850663 h 6858000"/>
              <a:gd name="connsiteX858" fmla="*/ 6472036 w 7472601"/>
              <a:gd name="connsiteY858" fmla="*/ 1959003 h 6858000"/>
              <a:gd name="connsiteX859" fmla="*/ 5792897 w 7472601"/>
              <a:gd name="connsiteY859" fmla="*/ 1647747 h 6858000"/>
              <a:gd name="connsiteX860" fmla="*/ 5842751 w 7472601"/>
              <a:gd name="connsiteY860" fmla="*/ 1816112 h 6858000"/>
              <a:gd name="connsiteX861" fmla="*/ 5847424 w 7472601"/>
              <a:gd name="connsiteY861" fmla="*/ 1815776 h 6858000"/>
              <a:gd name="connsiteX862" fmla="*/ 6399821 w 7472601"/>
              <a:gd name="connsiteY862" fmla="*/ 2344799 h 6858000"/>
              <a:gd name="connsiteX863" fmla="*/ 6323232 w 7472601"/>
              <a:gd name="connsiteY863" fmla="*/ 2389634 h 6858000"/>
              <a:gd name="connsiteX864" fmla="*/ 5942958 w 7472601"/>
              <a:gd name="connsiteY864" fmla="*/ 2077708 h 6858000"/>
              <a:gd name="connsiteX865" fmla="*/ 5921559 w 7472601"/>
              <a:gd name="connsiteY865" fmla="*/ 2378596 h 6858000"/>
              <a:gd name="connsiteX866" fmla="*/ 5817651 w 7472601"/>
              <a:gd name="connsiteY866" fmla="*/ 3023919 h 6858000"/>
              <a:gd name="connsiteX867" fmla="*/ 5729634 w 7472601"/>
              <a:gd name="connsiteY867" fmla="*/ 3051849 h 6858000"/>
              <a:gd name="connsiteX868" fmla="*/ 5611018 w 7472601"/>
              <a:gd name="connsiteY868" fmla="*/ 2316769 h 6858000"/>
              <a:gd name="connsiteX869" fmla="*/ 5687608 w 7472601"/>
              <a:gd name="connsiteY869" fmla="*/ 2039972 h 6858000"/>
              <a:gd name="connsiteX870" fmla="*/ 5657554 w 7472601"/>
              <a:gd name="connsiteY870" fmla="*/ 1576445 h 6858000"/>
              <a:gd name="connsiteX871" fmla="*/ 5150475 w 7472601"/>
              <a:gd name="connsiteY871" fmla="*/ 1274012 h 6858000"/>
              <a:gd name="connsiteX872" fmla="*/ 5349142 w 7472601"/>
              <a:gd name="connsiteY872" fmla="*/ 2204405 h 6858000"/>
              <a:gd name="connsiteX873" fmla="*/ 5262214 w 7472601"/>
              <a:gd name="connsiteY873" fmla="*/ 2233836 h 6858000"/>
              <a:gd name="connsiteX874" fmla="*/ 4981539 w 7472601"/>
              <a:gd name="connsiteY874" fmla="*/ 1542201 h 6858000"/>
              <a:gd name="connsiteX875" fmla="*/ 4958461 w 7472601"/>
              <a:gd name="connsiteY875" fmla="*/ 1136957 h 6858000"/>
              <a:gd name="connsiteX876" fmla="*/ 4655015 w 7472601"/>
              <a:gd name="connsiteY876" fmla="*/ 891426 h 6858000"/>
              <a:gd name="connsiteX877" fmla="*/ 4348002 w 7472601"/>
              <a:gd name="connsiteY877" fmla="*/ 2205895 h 6858000"/>
              <a:gd name="connsiteX878" fmla="*/ 4262250 w 7472601"/>
              <a:gd name="connsiteY878" fmla="*/ 2219972 h 6858000"/>
              <a:gd name="connsiteX879" fmla="*/ 4550611 w 7472601"/>
              <a:gd name="connsiteY879" fmla="*/ 817540 h 6858000"/>
              <a:gd name="connsiteX880" fmla="*/ 4564418 w 7472601"/>
              <a:gd name="connsiteY880" fmla="*/ 808293 h 6858000"/>
              <a:gd name="connsiteX881" fmla="*/ 4266388 w 7472601"/>
              <a:gd name="connsiteY881" fmla="*/ 500083 h 6858000"/>
              <a:gd name="connsiteX882" fmla="*/ 4032842 w 7472601"/>
              <a:gd name="connsiteY882" fmla="*/ 211809 h 6858000"/>
              <a:gd name="connsiteX883" fmla="*/ 3882765 w 7472601"/>
              <a:gd name="connsiteY883" fmla="*/ 0 h 6858000"/>
              <a:gd name="connsiteX884" fmla="*/ 3721337 w 7472601"/>
              <a:gd name="connsiteY884" fmla="*/ 0 h 6858000"/>
              <a:gd name="connsiteX885" fmla="*/ 3797544 w 7472601"/>
              <a:gd name="connsiteY885" fmla="*/ 0 h 6858000"/>
              <a:gd name="connsiteX886" fmla="*/ 3775734 w 7472601"/>
              <a:gd name="connsiteY886" fmla="*/ 95131 h 6858000"/>
              <a:gd name="connsiteX887" fmla="*/ 3724807 w 7472601"/>
              <a:gd name="connsiteY887" fmla="*/ 272257 h 6858000"/>
              <a:gd name="connsiteX888" fmla="*/ 3726844 w 7472601"/>
              <a:gd name="connsiteY888" fmla="*/ 282988 h 6858000"/>
              <a:gd name="connsiteX889" fmla="*/ 3742664 w 7472601"/>
              <a:gd name="connsiteY889" fmla="*/ 279918 h 6858000"/>
              <a:gd name="connsiteX890" fmla="*/ 4103910 w 7472601"/>
              <a:gd name="connsiteY890" fmla="*/ 1161917 h 6858000"/>
              <a:gd name="connsiteX891" fmla="*/ 4020269 w 7472601"/>
              <a:gd name="connsiteY891" fmla="*/ 1200406 h 6858000"/>
              <a:gd name="connsiteX892" fmla="*/ 3674882 w 7472601"/>
              <a:gd name="connsiteY892" fmla="*/ 488524 h 6858000"/>
              <a:gd name="connsiteX893" fmla="*/ 3132682 w 7472601"/>
              <a:gd name="connsiteY893" fmla="*/ 1072284 h 6858000"/>
              <a:gd name="connsiteX894" fmla="*/ 2716346 w 7472601"/>
              <a:gd name="connsiteY894" fmla="*/ 1276376 h 6858000"/>
              <a:gd name="connsiteX895" fmla="*/ 2716772 w 7472601"/>
              <a:gd name="connsiteY895" fmla="*/ 1255462 h 6858000"/>
              <a:gd name="connsiteX896" fmla="*/ 3471096 w 7472601"/>
              <a:gd name="connsiteY896" fmla="*/ 437072 h 6858000"/>
              <a:gd name="connsiteX897" fmla="*/ 3639057 w 7472601"/>
              <a:gd name="connsiteY897" fmla="*/ 286334 h 6858000"/>
              <a:gd name="connsiteX898" fmla="*/ 3640309 w 7472601"/>
              <a:gd name="connsiteY898" fmla="*/ 284664 h 6858000"/>
              <a:gd name="connsiteX899" fmla="*/ 3646022 w 7472601"/>
              <a:gd name="connsiteY899" fmla="*/ 276711 h 6858000"/>
              <a:gd name="connsiteX900" fmla="*/ 3707943 w 7472601"/>
              <a:gd name="connsiteY900" fmla="*/ 65958 h 6858000"/>
              <a:gd name="connsiteX901" fmla="*/ 3721337 w 7472601"/>
              <a:gd name="connsiteY901" fmla="*/ 0 h 6858000"/>
              <a:gd name="connsiteX902" fmla="*/ 2867960 w 7472601"/>
              <a:gd name="connsiteY902" fmla="*/ 0 h 6858000"/>
              <a:gd name="connsiteX903" fmla="*/ 2926351 w 7472601"/>
              <a:gd name="connsiteY903" fmla="*/ 0 h 6858000"/>
              <a:gd name="connsiteX904" fmla="*/ 2902823 w 7472601"/>
              <a:gd name="connsiteY904" fmla="*/ 262929 h 6858000"/>
              <a:gd name="connsiteX905" fmla="*/ 2940663 w 7472601"/>
              <a:gd name="connsiteY905" fmla="*/ 140884 h 6858000"/>
              <a:gd name="connsiteX906" fmla="*/ 2947039 w 7472601"/>
              <a:gd name="connsiteY906" fmla="*/ 122524 h 6858000"/>
              <a:gd name="connsiteX907" fmla="*/ 2984316 w 7472601"/>
              <a:gd name="connsiteY907" fmla="*/ 0 h 6858000"/>
              <a:gd name="connsiteX908" fmla="*/ 3016114 w 7472601"/>
              <a:gd name="connsiteY908" fmla="*/ 0 h 6858000"/>
              <a:gd name="connsiteX909" fmla="*/ 2979949 w 7472601"/>
              <a:gd name="connsiteY909" fmla="*/ 119274 h 6858000"/>
              <a:gd name="connsiteX910" fmla="*/ 3023879 w 7472601"/>
              <a:gd name="connsiteY910" fmla="*/ 0 h 6858000"/>
              <a:gd name="connsiteX911" fmla="*/ 3105400 w 7472601"/>
              <a:gd name="connsiteY911" fmla="*/ 0 h 6858000"/>
              <a:gd name="connsiteX912" fmla="*/ 3094669 w 7472601"/>
              <a:gd name="connsiteY912" fmla="*/ 30308 h 6858000"/>
              <a:gd name="connsiteX913" fmla="*/ 2901945 w 7472601"/>
              <a:gd name="connsiteY913" fmla="*/ 466538 h 6858000"/>
              <a:gd name="connsiteX914" fmla="*/ 2815209 w 7472601"/>
              <a:gd name="connsiteY914" fmla="*/ 497361 h 6858000"/>
              <a:gd name="connsiteX915" fmla="*/ 2844845 w 7472601"/>
              <a:gd name="connsiteY915" fmla="*/ 127638 h 6858000"/>
              <a:gd name="connsiteX916" fmla="*/ 2867960 w 7472601"/>
              <a:gd name="connsiteY916" fmla="*/ 0 h 6858000"/>
              <a:gd name="connsiteX917" fmla="*/ 1057230 w 7472601"/>
              <a:gd name="connsiteY917" fmla="*/ 0 h 6858000"/>
              <a:gd name="connsiteX918" fmla="*/ 1111003 w 7472601"/>
              <a:gd name="connsiteY918" fmla="*/ 0 h 6858000"/>
              <a:gd name="connsiteX919" fmla="*/ 1125553 w 7472601"/>
              <a:gd name="connsiteY919" fmla="*/ 52588 h 6858000"/>
              <a:gd name="connsiteX920" fmla="*/ 1304276 w 7472601"/>
              <a:gd name="connsiteY920" fmla="*/ 476275 h 6858000"/>
              <a:gd name="connsiteX921" fmla="*/ 1492066 w 7472601"/>
              <a:gd name="connsiteY921" fmla="*/ 886333 h 6858000"/>
              <a:gd name="connsiteX922" fmla="*/ 1423698 w 7472601"/>
              <a:gd name="connsiteY922" fmla="*/ 710817 h 6858000"/>
              <a:gd name="connsiteX923" fmla="*/ 1357609 w 7472601"/>
              <a:gd name="connsiteY923" fmla="*/ 532892 h 6858000"/>
              <a:gd name="connsiteX924" fmla="*/ 1309550 w 7472601"/>
              <a:gd name="connsiteY924" fmla="*/ 374031 h 6858000"/>
              <a:gd name="connsiteX925" fmla="*/ 1193673 w 7472601"/>
              <a:gd name="connsiteY925" fmla="*/ 49533 h 6858000"/>
              <a:gd name="connsiteX926" fmla="*/ 1164391 w 7472601"/>
              <a:gd name="connsiteY926" fmla="*/ 0 h 6858000"/>
              <a:gd name="connsiteX927" fmla="*/ 1200666 w 7472601"/>
              <a:gd name="connsiteY927" fmla="*/ 0 h 6858000"/>
              <a:gd name="connsiteX928" fmla="*/ 1223408 w 7472601"/>
              <a:gd name="connsiteY928" fmla="*/ 38996 h 6858000"/>
              <a:gd name="connsiteX929" fmla="*/ 1339635 w 7472601"/>
              <a:gd name="connsiteY929" fmla="*/ 365517 h 6858000"/>
              <a:gd name="connsiteX930" fmla="*/ 1387469 w 7472601"/>
              <a:gd name="connsiteY930" fmla="*/ 523079 h 6858000"/>
              <a:gd name="connsiteX931" fmla="*/ 1452685 w 7472601"/>
              <a:gd name="connsiteY931" fmla="*/ 699806 h 6858000"/>
              <a:gd name="connsiteX932" fmla="*/ 1492092 w 7472601"/>
              <a:gd name="connsiteY932" fmla="*/ 800424 h 6858000"/>
              <a:gd name="connsiteX933" fmla="*/ 1455302 w 7472601"/>
              <a:gd name="connsiteY933" fmla="*/ 632913 h 6858000"/>
              <a:gd name="connsiteX934" fmla="*/ 1222336 w 7472601"/>
              <a:gd name="connsiteY934" fmla="*/ 9480 h 6858000"/>
              <a:gd name="connsiteX935" fmla="*/ 1214634 w 7472601"/>
              <a:gd name="connsiteY935" fmla="*/ 0 h 6858000"/>
              <a:gd name="connsiteX936" fmla="*/ 1289827 w 7472601"/>
              <a:gd name="connsiteY936" fmla="*/ 0 h 6858000"/>
              <a:gd name="connsiteX937" fmla="*/ 1321076 w 7472601"/>
              <a:gd name="connsiteY937" fmla="*/ 59722 h 6858000"/>
              <a:gd name="connsiteX938" fmla="*/ 1512579 w 7472601"/>
              <a:gd name="connsiteY938" fmla="*/ 626441 h 6858000"/>
              <a:gd name="connsiteX939" fmla="*/ 1506076 w 7472601"/>
              <a:gd name="connsiteY939" fmla="*/ 1089289 h 6858000"/>
              <a:gd name="connsiteX940" fmla="*/ 1486346 w 7472601"/>
              <a:gd name="connsiteY940" fmla="*/ 1079919 h 6858000"/>
              <a:gd name="connsiteX941" fmla="*/ 1070511 w 7472601"/>
              <a:gd name="connsiteY941" fmla="*/ 48609 h 6858000"/>
              <a:gd name="connsiteX942" fmla="*/ 1057230 w 7472601"/>
              <a:gd name="connsiteY942" fmla="*/ 0 h 6858000"/>
              <a:gd name="connsiteX943" fmla="*/ 43151 w 7472601"/>
              <a:gd name="connsiteY943" fmla="*/ 0 h 6858000"/>
              <a:gd name="connsiteX944" fmla="*/ 95283 w 7472601"/>
              <a:gd name="connsiteY944" fmla="*/ 0 h 6858000"/>
              <a:gd name="connsiteX945" fmla="*/ 300708 w 7472601"/>
              <a:gd name="connsiteY945" fmla="*/ 154571 h 6858000"/>
              <a:gd name="connsiteX946" fmla="*/ 530414 w 7472601"/>
              <a:gd name="connsiteY946" fmla="*/ 354673 h 6858000"/>
              <a:gd name="connsiteX947" fmla="*/ 333785 w 7472601"/>
              <a:gd name="connsiteY947" fmla="*/ 161564 h 6858000"/>
              <a:gd name="connsiteX948" fmla="*/ 147005 w 7472601"/>
              <a:gd name="connsiteY948" fmla="*/ 0 h 6858000"/>
              <a:gd name="connsiteX949" fmla="*/ 272509 w 7472601"/>
              <a:gd name="connsiteY949" fmla="*/ 0 h 6858000"/>
              <a:gd name="connsiteX950" fmla="*/ 326276 w 7472601"/>
              <a:gd name="connsiteY950" fmla="*/ 45847 h 6858000"/>
              <a:gd name="connsiteX951" fmla="*/ 823759 w 7472601"/>
              <a:gd name="connsiteY951" fmla="*/ 574145 h 6858000"/>
              <a:gd name="connsiteX952" fmla="*/ 811254 w 7472601"/>
              <a:gd name="connsiteY952" fmla="*/ 665546 h 6858000"/>
              <a:gd name="connsiteX953" fmla="*/ 154042 w 7472601"/>
              <a:gd name="connsiteY953" fmla="*/ 261522 h 6858000"/>
              <a:gd name="connsiteX954" fmla="*/ 13550 w 7472601"/>
              <a:gd name="connsiteY954" fmla="*/ 158423 h 6858000"/>
              <a:gd name="connsiteX955" fmla="*/ 0 w 7472601"/>
              <a:gd name="connsiteY955" fmla="*/ 146618 h 6858000"/>
              <a:gd name="connsiteX956" fmla="*/ 0 w 7472601"/>
              <a:gd name="connsiteY956" fmla="*/ 59161 h 6858000"/>
              <a:gd name="connsiteX957" fmla="*/ 45427 w 7472601"/>
              <a:gd name="connsiteY957" fmla="*/ 101078 h 6858000"/>
              <a:gd name="connsiteX958" fmla="*/ 630103 w 7472601"/>
              <a:gd name="connsiteY958" fmla="*/ 485885 h 6858000"/>
              <a:gd name="connsiteX959" fmla="*/ 532040 w 7472601"/>
              <a:gd name="connsiteY959" fmla="*/ 399359 h 6858000"/>
              <a:gd name="connsiteX960" fmla="*/ 517618 w 7472601"/>
              <a:gd name="connsiteY960" fmla="*/ 385726 h 6858000"/>
              <a:gd name="connsiteX961" fmla="*/ 285074 w 7472601"/>
              <a:gd name="connsiteY961" fmla="*/ 182755 h 6858000"/>
              <a:gd name="connsiteX962" fmla="*/ 43151 w 7472601"/>
              <a:gd name="connsiteY962"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48321 w 7472601"/>
              <a:gd name="connsiteY79" fmla="*/ 6190991 h 6858000"/>
              <a:gd name="connsiteX80" fmla="*/ 7467600 w 7472601"/>
              <a:gd name="connsiteY80" fmla="*/ 6221686 h 6858000"/>
              <a:gd name="connsiteX81" fmla="*/ 7467600 w 7472601"/>
              <a:gd name="connsiteY81" fmla="*/ 6334256 h 6858000"/>
              <a:gd name="connsiteX82" fmla="*/ 7454976 w 7472601"/>
              <a:gd name="connsiteY82" fmla="*/ 6318297 h 6858000"/>
              <a:gd name="connsiteX83" fmla="*/ 1456157 w 7472601"/>
              <a:gd name="connsiteY83" fmla="*/ 5371404 h 6858000"/>
              <a:gd name="connsiteX84" fmla="*/ 1244432 w 7472601"/>
              <a:gd name="connsiteY84" fmla="*/ 5385601 h 6858000"/>
              <a:gd name="connsiteX85" fmla="*/ 973990 w 7472601"/>
              <a:gd name="connsiteY85" fmla="*/ 5424940 h 6858000"/>
              <a:gd name="connsiteX86" fmla="*/ 1103809 w 7472601"/>
              <a:gd name="connsiteY86" fmla="*/ 5433720 h 6858000"/>
              <a:gd name="connsiteX87" fmla="*/ 1123454 w 7472601"/>
              <a:gd name="connsiteY87" fmla="*/ 5435727 h 6858000"/>
              <a:gd name="connsiteX88" fmla="*/ 1737017 w 7472601"/>
              <a:gd name="connsiteY88" fmla="*/ 5452183 h 6858000"/>
              <a:gd name="connsiteX89" fmla="*/ 1824397 w 7472601"/>
              <a:gd name="connsiteY89" fmla="*/ 5447757 h 6858000"/>
              <a:gd name="connsiteX90" fmla="*/ 2070059 w 7472601"/>
              <a:gd name="connsiteY90" fmla="*/ 5441660 h 6858000"/>
              <a:gd name="connsiteX91" fmla="*/ 1456157 w 7472601"/>
              <a:gd name="connsiteY91" fmla="*/ 5371404 h 6858000"/>
              <a:gd name="connsiteX92" fmla="*/ 4988186 w 7472601"/>
              <a:gd name="connsiteY92" fmla="*/ 5216467 h 6858000"/>
              <a:gd name="connsiteX93" fmla="*/ 4777334 w 7472601"/>
              <a:gd name="connsiteY93" fmla="*/ 5406072 h 6858000"/>
              <a:gd name="connsiteX94" fmla="*/ 4718341 w 7472601"/>
              <a:gd name="connsiteY94" fmla="*/ 5468043 h 6858000"/>
              <a:gd name="connsiteX95" fmla="*/ 4604655 w 7472601"/>
              <a:gd name="connsiteY95" fmla="*/ 5583434 h 6858000"/>
              <a:gd name="connsiteX96" fmla="*/ 4565074 w 7472601"/>
              <a:gd name="connsiteY96" fmla="*/ 5618550 h 6858000"/>
              <a:gd name="connsiteX97" fmla="*/ 4988186 w 7472601"/>
              <a:gd name="connsiteY97" fmla="*/ 5216467 h 6858000"/>
              <a:gd name="connsiteX98" fmla="*/ 4978032 w 7472601"/>
              <a:gd name="connsiteY98" fmla="*/ 5183809 h 6858000"/>
              <a:gd name="connsiteX99" fmla="*/ 4463413 w 7472601"/>
              <a:gd name="connsiteY99" fmla="*/ 5615162 h 6858000"/>
              <a:gd name="connsiteX100" fmla="*/ 4358134 w 7472601"/>
              <a:gd name="connsiteY100" fmla="*/ 5742791 h 6858000"/>
              <a:gd name="connsiteX101" fmla="*/ 4376219 w 7472601"/>
              <a:gd name="connsiteY101" fmla="*/ 5729027 h 6858000"/>
              <a:gd name="connsiteX102" fmla="*/ 4582340 w 7472601"/>
              <a:gd name="connsiteY102" fmla="*/ 5561037 h 6858000"/>
              <a:gd name="connsiteX103" fmla="*/ 4694684 w 7472601"/>
              <a:gd name="connsiteY103" fmla="*/ 5447098 h 6858000"/>
              <a:gd name="connsiteX104" fmla="*/ 4754123 w 7472601"/>
              <a:gd name="connsiteY104" fmla="*/ 5384643 h 6858000"/>
              <a:gd name="connsiteX105" fmla="*/ 4978032 w 7472601"/>
              <a:gd name="connsiteY105" fmla="*/ 5183809 h 6858000"/>
              <a:gd name="connsiteX106" fmla="*/ 1903353 w 7472601"/>
              <a:gd name="connsiteY106" fmla="*/ 5044827 h 6858000"/>
              <a:gd name="connsiteX107" fmla="*/ 1936931 w 7472601"/>
              <a:gd name="connsiteY107" fmla="*/ 5093954 h 6858000"/>
              <a:gd name="connsiteX108" fmla="*/ 2195868 w 7472601"/>
              <a:gd name="connsiteY108" fmla="*/ 5396574 h 6858000"/>
              <a:gd name="connsiteX109" fmla="*/ 2088852 w 7472601"/>
              <a:gd name="connsiteY109" fmla="*/ 5166123 h 6858000"/>
              <a:gd name="connsiteX110" fmla="*/ 1958241 w 7472601"/>
              <a:gd name="connsiteY110" fmla="*/ 5067955 h 6858000"/>
              <a:gd name="connsiteX111" fmla="*/ 1903353 w 7472601"/>
              <a:gd name="connsiteY111" fmla="*/ 5044827 h 6858000"/>
              <a:gd name="connsiteX112" fmla="*/ 1979378 w 7472601"/>
              <a:gd name="connsiteY112" fmla="*/ 4769504 h 6858000"/>
              <a:gd name="connsiteX113" fmla="*/ 2882120 w 7472601"/>
              <a:gd name="connsiteY113" fmla="*/ 5064547 h 6858000"/>
              <a:gd name="connsiteX114" fmla="*/ 2793103 w 7472601"/>
              <a:gd name="connsiteY114" fmla="*/ 5039699 h 6858000"/>
              <a:gd name="connsiteX115" fmla="*/ 2770041 w 7472601"/>
              <a:gd name="connsiteY115" fmla="*/ 5033634 h 6858000"/>
              <a:gd name="connsiteX116" fmla="*/ 1979378 w 7472601"/>
              <a:gd name="connsiteY116" fmla="*/ 4769504 h 6858000"/>
              <a:gd name="connsiteX117" fmla="*/ 1927410 w 7472601"/>
              <a:gd name="connsiteY117" fmla="*/ 4716164 h 6858000"/>
              <a:gd name="connsiteX118" fmla="*/ 1959587 w 7472601"/>
              <a:gd name="connsiteY118" fmla="*/ 4728849 h 6858000"/>
              <a:gd name="connsiteX119" fmla="*/ 2777707 w 7472601"/>
              <a:gd name="connsiteY119" fmla="*/ 5003991 h 6858000"/>
              <a:gd name="connsiteX120" fmla="*/ 2800768 w 7472601"/>
              <a:gd name="connsiteY120" fmla="*/ 5010056 h 6858000"/>
              <a:gd name="connsiteX121" fmla="*/ 2879408 w 7472601"/>
              <a:gd name="connsiteY121" fmla="*/ 5031590 h 6858000"/>
              <a:gd name="connsiteX122" fmla="*/ 2862295 w 7472601"/>
              <a:gd name="connsiteY122" fmla="*/ 5022958 h 6858000"/>
              <a:gd name="connsiteX123" fmla="*/ 2813343 w 7472601"/>
              <a:gd name="connsiteY123" fmla="*/ 4998369 h 6858000"/>
              <a:gd name="connsiteX124" fmla="*/ 2646245 w 7472601"/>
              <a:gd name="connsiteY124" fmla="*/ 4930999 h 6858000"/>
              <a:gd name="connsiteX125" fmla="*/ 1999243 w 7472601"/>
              <a:gd name="connsiteY125" fmla="*/ 4730524 h 6858000"/>
              <a:gd name="connsiteX126" fmla="*/ 1979527 w 7472601"/>
              <a:gd name="connsiteY126" fmla="*/ 4726651 h 6858000"/>
              <a:gd name="connsiteX127" fmla="*/ 1927410 w 7472601"/>
              <a:gd name="connsiteY127" fmla="*/ 4716164 h 6858000"/>
              <a:gd name="connsiteX128" fmla="*/ 1997014 w 7472601"/>
              <a:gd name="connsiteY128" fmla="*/ 4698007 h 6858000"/>
              <a:gd name="connsiteX129" fmla="*/ 2005458 w 7472601"/>
              <a:gd name="connsiteY129" fmla="*/ 4699540 h 6858000"/>
              <a:gd name="connsiteX130" fmla="*/ 2657186 w 7472601"/>
              <a:gd name="connsiteY130" fmla="*/ 4901687 h 6858000"/>
              <a:gd name="connsiteX131" fmla="*/ 2826662 w 7472601"/>
              <a:gd name="connsiteY131" fmla="*/ 4970362 h 6858000"/>
              <a:gd name="connsiteX132" fmla="*/ 2876100 w 7472601"/>
              <a:gd name="connsiteY132" fmla="*/ 4995397 h 6858000"/>
              <a:gd name="connsiteX133" fmla="*/ 3042600 w 7472601"/>
              <a:gd name="connsiteY133" fmla="*/ 5059532 h 6858000"/>
              <a:gd name="connsiteX134" fmla="*/ 1997014 w 7472601"/>
              <a:gd name="connsiteY134" fmla="*/ 4698007 h 6858000"/>
              <a:gd name="connsiteX135" fmla="*/ 2305292 w 7472601"/>
              <a:gd name="connsiteY135" fmla="*/ 4219492 h 6858000"/>
              <a:gd name="connsiteX136" fmla="*/ 3360922 w 7472601"/>
              <a:gd name="connsiteY136" fmla="*/ 4529373 h 6858000"/>
              <a:gd name="connsiteX137" fmla="*/ 3492420 w 7472601"/>
              <a:gd name="connsiteY137" fmla="*/ 4510145 h 6858000"/>
              <a:gd name="connsiteX138" fmla="*/ 3364086 w 7472601"/>
              <a:gd name="connsiteY138" fmla="*/ 4480340 h 6858000"/>
              <a:gd name="connsiteX139" fmla="*/ 3225818 w 7472601"/>
              <a:gd name="connsiteY139" fmla="*/ 4411822 h 6858000"/>
              <a:gd name="connsiteX140" fmla="*/ 3129696 w 7472601"/>
              <a:gd name="connsiteY140" fmla="*/ 4360704 h 6858000"/>
              <a:gd name="connsiteX141" fmla="*/ 2814545 w 7472601"/>
              <a:gd name="connsiteY141" fmla="*/ 4282955 h 6858000"/>
              <a:gd name="connsiteX142" fmla="*/ 2305292 w 7472601"/>
              <a:gd name="connsiteY142" fmla="*/ 4219492 h 6858000"/>
              <a:gd name="connsiteX143" fmla="*/ 2626982 w 7472601"/>
              <a:gd name="connsiteY143" fmla="*/ 4206450 h 6858000"/>
              <a:gd name="connsiteX144" fmla="*/ 2490617 w 7472601"/>
              <a:gd name="connsiteY144" fmla="*/ 4206951 h 6858000"/>
              <a:gd name="connsiteX145" fmla="*/ 2819869 w 7472601"/>
              <a:gd name="connsiteY145" fmla="*/ 4252936 h 6858000"/>
              <a:gd name="connsiteX146" fmla="*/ 3143018 w 7472601"/>
              <a:gd name="connsiteY146" fmla="*/ 4332698 h 6858000"/>
              <a:gd name="connsiteX147" fmla="*/ 3241520 w 7472601"/>
              <a:gd name="connsiteY147" fmla="*/ 4385112 h 6858000"/>
              <a:gd name="connsiteX148" fmla="*/ 3374575 w 7472601"/>
              <a:gd name="connsiteY148" fmla="*/ 4451517 h 6858000"/>
              <a:gd name="connsiteX149" fmla="*/ 3505221 w 7472601"/>
              <a:gd name="connsiteY149" fmla="*/ 4480757 h 6858000"/>
              <a:gd name="connsiteX150" fmla="*/ 2626982 w 7472601"/>
              <a:gd name="connsiteY150" fmla="*/ 4206450 h 6858000"/>
              <a:gd name="connsiteX151" fmla="*/ 1310106 w 7472601"/>
              <a:gd name="connsiteY151" fmla="*/ 3943217 h 6858000"/>
              <a:gd name="connsiteX152" fmla="*/ 854994 w 7472601"/>
              <a:gd name="connsiteY152" fmla="*/ 4399136 h 6858000"/>
              <a:gd name="connsiteX153" fmla="*/ 742462 w 7472601"/>
              <a:gd name="connsiteY153" fmla="*/ 4594648 h 6858000"/>
              <a:gd name="connsiteX154" fmla="*/ 820602 w 7472601"/>
              <a:gd name="connsiteY154" fmla="*/ 4485915 h 6858000"/>
              <a:gd name="connsiteX155" fmla="*/ 878295 w 7472601"/>
              <a:gd name="connsiteY155" fmla="*/ 4403594 h 6858000"/>
              <a:gd name="connsiteX156" fmla="*/ 1240607 w 7472601"/>
              <a:gd name="connsiteY156" fmla="*/ 4010401 h 6858000"/>
              <a:gd name="connsiteX157" fmla="*/ 1310106 w 7472601"/>
              <a:gd name="connsiteY157" fmla="*/ 3943217 h 6858000"/>
              <a:gd name="connsiteX158" fmla="*/ 1423113 w 7472601"/>
              <a:gd name="connsiteY158" fmla="*/ 3874565 h 6858000"/>
              <a:gd name="connsiteX159" fmla="*/ 1260565 w 7472601"/>
              <a:gd name="connsiteY159" fmla="*/ 4031982 h 6858000"/>
              <a:gd name="connsiteX160" fmla="*/ 901900 w 7472601"/>
              <a:gd name="connsiteY160" fmla="*/ 4421236 h 6858000"/>
              <a:gd name="connsiteX161" fmla="*/ 845044 w 7472601"/>
              <a:gd name="connsiteY161" fmla="*/ 4502436 h 6858000"/>
              <a:gd name="connsiteX162" fmla="*/ 685926 w 7472601"/>
              <a:gd name="connsiteY162" fmla="*/ 4703069 h 6858000"/>
              <a:gd name="connsiteX163" fmla="*/ 684248 w 7472601"/>
              <a:gd name="connsiteY163" fmla="*/ 4706721 h 6858000"/>
              <a:gd name="connsiteX164" fmla="*/ 1423113 w 7472601"/>
              <a:gd name="connsiteY164" fmla="*/ 3874565 h 6858000"/>
              <a:gd name="connsiteX165" fmla="*/ 3316479 w 7472601"/>
              <a:gd name="connsiteY165" fmla="*/ 3872136 h 6858000"/>
              <a:gd name="connsiteX166" fmla="*/ 3546806 w 7472601"/>
              <a:gd name="connsiteY166" fmla="*/ 4356139 h 6858000"/>
              <a:gd name="connsiteX167" fmla="*/ 3364433 w 7472601"/>
              <a:gd name="connsiteY167" fmla="*/ 3953121 h 6858000"/>
              <a:gd name="connsiteX168" fmla="*/ 3316479 w 7472601"/>
              <a:gd name="connsiteY168" fmla="*/ 3872136 h 6858000"/>
              <a:gd name="connsiteX169" fmla="*/ 3291335 w 7472601"/>
              <a:gd name="connsiteY169" fmla="*/ 3767420 h 6858000"/>
              <a:gd name="connsiteX170" fmla="*/ 3390805 w 7472601"/>
              <a:gd name="connsiteY170" fmla="*/ 3937163 h 6858000"/>
              <a:gd name="connsiteX171" fmla="*/ 3579062 w 7472601"/>
              <a:gd name="connsiteY171" fmla="*/ 4359040 h 6858000"/>
              <a:gd name="connsiteX172" fmla="*/ 3467355 w 7472601"/>
              <a:gd name="connsiteY172" fmla="*/ 3988130 h 6858000"/>
              <a:gd name="connsiteX173" fmla="*/ 3310753 w 7472601"/>
              <a:gd name="connsiteY173" fmla="*/ 3787140 h 6858000"/>
              <a:gd name="connsiteX174" fmla="*/ 3291335 w 7472601"/>
              <a:gd name="connsiteY174" fmla="*/ 3767420 h 6858000"/>
              <a:gd name="connsiteX175" fmla="*/ 1635889 w 7472601"/>
              <a:gd name="connsiteY175" fmla="*/ 3709494 h 6858000"/>
              <a:gd name="connsiteX176" fmla="*/ 1634800 w 7472601"/>
              <a:gd name="connsiteY176" fmla="*/ 3731111 h 6858000"/>
              <a:gd name="connsiteX177" fmla="*/ 1635889 w 7472601"/>
              <a:gd name="connsiteY177" fmla="*/ 3709494 h 6858000"/>
              <a:gd name="connsiteX178" fmla="*/ 1510397 w 7472601"/>
              <a:gd name="connsiteY178" fmla="*/ 3684705 h 6858000"/>
              <a:gd name="connsiteX179" fmla="*/ 1146550 w 7472601"/>
              <a:gd name="connsiteY179" fmla="*/ 3802012 h 6858000"/>
              <a:gd name="connsiteX180" fmla="*/ 698834 w 7472601"/>
              <a:gd name="connsiteY180" fmla="*/ 3952272 h 6858000"/>
              <a:gd name="connsiteX181" fmla="*/ 34256 w 7472601"/>
              <a:gd name="connsiteY181" fmla="*/ 4347603 h 6858000"/>
              <a:gd name="connsiteX182" fmla="*/ 527241 w 7472601"/>
              <a:gd name="connsiteY182" fmla="*/ 4065078 h 6858000"/>
              <a:gd name="connsiteX183" fmla="*/ 1510397 w 7472601"/>
              <a:gd name="connsiteY183" fmla="*/ 3684705 h 6858000"/>
              <a:gd name="connsiteX184" fmla="*/ 1313114 w 7472601"/>
              <a:gd name="connsiteY184" fmla="*/ 3655216 h 6858000"/>
              <a:gd name="connsiteX185" fmla="*/ 1109304 w 7472601"/>
              <a:gd name="connsiteY185" fmla="*/ 3669030 h 6858000"/>
              <a:gd name="connsiteX186" fmla="*/ 8129 w 7472601"/>
              <a:gd name="connsiteY186" fmla="*/ 4330519 h 6858000"/>
              <a:gd name="connsiteX187" fmla="*/ 687572 w 7472601"/>
              <a:gd name="connsiteY187" fmla="*/ 3925629 h 6858000"/>
              <a:gd name="connsiteX188" fmla="*/ 1138365 w 7472601"/>
              <a:gd name="connsiteY188" fmla="*/ 3774515 h 6858000"/>
              <a:gd name="connsiteX189" fmla="*/ 1505579 w 7472601"/>
              <a:gd name="connsiteY189" fmla="*/ 3655526 h 6858000"/>
              <a:gd name="connsiteX190" fmla="*/ 1313114 w 7472601"/>
              <a:gd name="connsiteY190" fmla="*/ 3655216 h 6858000"/>
              <a:gd name="connsiteX191" fmla="*/ 3655073 w 7472601"/>
              <a:gd name="connsiteY191" fmla="*/ 3650884 h 6858000"/>
              <a:gd name="connsiteX192" fmla="*/ 3989938 w 7472601"/>
              <a:gd name="connsiteY192" fmla="*/ 3991685 h 6858000"/>
              <a:gd name="connsiteX193" fmla="*/ 4393907 w 7472601"/>
              <a:gd name="connsiteY193" fmla="*/ 4261258 h 6858000"/>
              <a:gd name="connsiteX194" fmla="*/ 4648051 w 7472601"/>
              <a:gd name="connsiteY194" fmla="*/ 4374051 h 6858000"/>
              <a:gd name="connsiteX195" fmla="*/ 4383389 w 7472601"/>
              <a:gd name="connsiteY195" fmla="*/ 4184369 h 6858000"/>
              <a:gd name="connsiteX196" fmla="*/ 4165508 w 7472601"/>
              <a:gd name="connsiteY196" fmla="*/ 4035196 h 6858000"/>
              <a:gd name="connsiteX197" fmla="*/ 4068162 w 7472601"/>
              <a:gd name="connsiteY197" fmla="*/ 3953394 h 6858000"/>
              <a:gd name="connsiteX198" fmla="*/ 3981416 w 7472601"/>
              <a:gd name="connsiteY198" fmla="*/ 3880482 h 6858000"/>
              <a:gd name="connsiteX199" fmla="*/ 3800147 w 7472601"/>
              <a:gd name="connsiteY199" fmla="*/ 3749872 h 6858000"/>
              <a:gd name="connsiteX200" fmla="*/ 3655073 w 7472601"/>
              <a:gd name="connsiteY200" fmla="*/ 3650884 h 6858000"/>
              <a:gd name="connsiteX201" fmla="*/ 3670252 w 7472601"/>
              <a:gd name="connsiteY201" fmla="*/ 3622798 h 6858000"/>
              <a:gd name="connsiteX202" fmla="*/ 3817258 w 7472601"/>
              <a:gd name="connsiteY202" fmla="*/ 3723577 h 6858000"/>
              <a:gd name="connsiteX203" fmla="*/ 4000461 w 7472601"/>
              <a:gd name="connsiteY203" fmla="*/ 3855966 h 6858000"/>
              <a:gd name="connsiteX204" fmla="*/ 4088180 w 7472601"/>
              <a:gd name="connsiteY204" fmla="*/ 3929774 h 6858000"/>
              <a:gd name="connsiteX205" fmla="*/ 4184555 w 7472601"/>
              <a:gd name="connsiteY205" fmla="*/ 4010683 h 6858000"/>
              <a:gd name="connsiteX206" fmla="*/ 4399563 w 7472601"/>
              <a:gd name="connsiteY206" fmla="*/ 4158106 h 6858000"/>
              <a:gd name="connsiteX207" fmla="*/ 4684469 w 7472601"/>
              <a:gd name="connsiteY207" fmla="*/ 4364680 h 6858000"/>
              <a:gd name="connsiteX208" fmla="*/ 4690271 w 7472601"/>
              <a:gd name="connsiteY208" fmla="*/ 4370034 h 6858000"/>
              <a:gd name="connsiteX209" fmla="*/ 4136093 w 7472601"/>
              <a:gd name="connsiteY209" fmla="*/ 3858466 h 6858000"/>
              <a:gd name="connsiteX210" fmla="*/ 3670252 w 7472601"/>
              <a:gd name="connsiteY210" fmla="*/ 3622798 h 6858000"/>
              <a:gd name="connsiteX211" fmla="*/ 4440129 w 7472601"/>
              <a:gd name="connsiteY211" fmla="*/ 3448571 h 6858000"/>
              <a:gd name="connsiteX212" fmla="*/ 4856525 w 7472601"/>
              <a:gd name="connsiteY212" fmla="*/ 3915351 h 6858000"/>
              <a:gd name="connsiteX213" fmla="*/ 5059055 w 7472601"/>
              <a:gd name="connsiteY213" fmla="*/ 4108918 h 6858000"/>
              <a:gd name="connsiteX214" fmla="*/ 5290070 w 7472601"/>
              <a:gd name="connsiteY214" fmla="*/ 4263619 h 6858000"/>
              <a:gd name="connsiteX215" fmla="*/ 4834991 w 7472601"/>
              <a:gd name="connsiteY215" fmla="*/ 3830985 h 6858000"/>
              <a:gd name="connsiteX216" fmla="*/ 4440129 w 7472601"/>
              <a:gd name="connsiteY216" fmla="*/ 3448571 h 6858000"/>
              <a:gd name="connsiteX217" fmla="*/ 4441737 w 7472601"/>
              <a:gd name="connsiteY217" fmla="*/ 3399734 h 6858000"/>
              <a:gd name="connsiteX218" fmla="*/ 4431236 w 7472601"/>
              <a:gd name="connsiteY218" fmla="*/ 3400954 h 6858000"/>
              <a:gd name="connsiteX219" fmla="*/ 4557150 w 7472601"/>
              <a:gd name="connsiteY219" fmla="*/ 3510023 h 6858000"/>
              <a:gd name="connsiteX220" fmla="*/ 4856936 w 7472601"/>
              <a:gd name="connsiteY220" fmla="*/ 3809146 h 6858000"/>
              <a:gd name="connsiteX221" fmla="*/ 5111996 w 7472601"/>
              <a:gd name="connsiteY221" fmla="*/ 4065759 h 6858000"/>
              <a:gd name="connsiteX222" fmla="*/ 5388878 w 7472601"/>
              <a:gd name="connsiteY222" fmla="*/ 4300185 h 6858000"/>
              <a:gd name="connsiteX223" fmla="*/ 5425556 w 7472601"/>
              <a:gd name="connsiteY223" fmla="*/ 4308967 h 6858000"/>
              <a:gd name="connsiteX224" fmla="*/ 4943646 w 7472601"/>
              <a:gd name="connsiteY224" fmla="*/ 3822916 h 6858000"/>
              <a:gd name="connsiteX225" fmla="*/ 4594837 w 7472601"/>
              <a:gd name="connsiteY225" fmla="*/ 3532274 h 6858000"/>
              <a:gd name="connsiteX226" fmla="*/ 4441737 w 7472601"/>
              <a:gd name="connsiteY226" fmla="*/ 3399734 h 6858000"/>
              <a:gd name="connsiteX227" fmla="*/ 5425834 w 7472601"/>
              <a:gd name="connsiteY227" fmla="*/ 3162785 h 6858000"/>
              <a:gd name="connsiteX228" fmla="*/ 5401644 w 7472601"/>
              <a:gd name="connsiteY228" fmla="*/ 3617847 h 6858000"/>
              <a:gd name="connsiteX229" fmla="*/ 5467256 w 7472601"/>
              <a:gd name="connsiteY229" fmla="*/ 4175494 h 6858000"/>
              <a:gd name="connsiteX230" fmla="*/ 5448069 w 7472601"/>
              <a:gd name="connsiteY230" fmla="*/ 3567554 h 6858000"/>
              <a:gd name="connsiteX231" fmla="*/ 5425834 w 7472601"/>
              <a:gd name="connsiteY231" fmla="*/ 3162785 h 6858000"/>
              <a:gd name="connsiteX232" fmla="*/ 1318687 w 7472601"/>
              <a:gd name="connsiteY232" fmla="*/ 3113840 h 6858000"/>
              <a:gd name="connsiteX233" fmla="*/ 1066793 w 7472601"/>
              <a:gd name="connsiteY233" fmla="*/ 3212171 h 6858000"/>
              <a:gd name="connsiteX234" fmla="*/ 993319 w 7472601"/>
              <a:gd name="connsiteY234" fmla="*/ 3247648 h 6858000"/>
              <a:gd name="connsiteX235" fmla="*/ 853081 w 7472601"/>
              <a:gd name="connsiteY235" fmla="*/ 3312410 h 6858000"/>
              <a:gd name="connsiteX236" fmla="*/ 805957 w 7472601"/>
              <a:gd name="connsiteY236" fmla="*/ 3330443 h 6858000"/>
              <a:gd name="connsiteX237" fmla="*/ 1318687 w 7472601"/>
              <a:gd name="connsiteY237" fmla="*/ 3113840 h 6858000"/>
              <a:gd name="connsiteX238" fmla="*/ 5453702 w 7472601"/>
              <a:gd name="connsiteY238" fmla="*/ 3090882 h 6858000"/>
              <a:gd name="connsiteX239" fmla="*/ 5480135 w 7472601"/>
              <a:gd name="connsiteY239" fmla="*/ 3565802 h 6858000"/>
              <a:gd name="connsiteX240" fmla="*/ 5499023 w 7472601"/>
              <a:gd name="connsiteY240" fmla="*/ 4166310 h 6858000"/>
              <a:gd name="connsiteX241" fmla="*/ 5547022 w 7472601"/>
              <a:gd name="connsiteY241" fmla="*/ 3607838 h 6858000"/>
              <a:gd name="connsiteX242" fmla="*/ 5515964 w 7472601"/>
              <a:gd name="connsiteY242" fmla="*/ 3378541 h 6858000"/>
              <a:gd name="connsiteX243" fmla="*/ 5453702 w 7472601"/>
              <a:gd name="connsiteY243" fmla="*/ 3090882 h 6858000"/>
              <a:gd name="connsiteX244" fmla="*/ 1238695 w 7472601"/>
              <a:gd name="connsiteY244" fmla="*/ 3076820 h 6858000"/>
              <a:gd name="connsiteX245" fmla="*/ 716371 w 7472601"/>
              <a:gd name="connsiteY245" fmla="*/ 3293249 h 6858000"/>
              <a:gd name="connsiteX246" fmla="*/ 579522 w 7472601"/>
              <a:gd name="connsiteY246" fmla="*/ 3371759 h 6858000"/>
              <a:gd name="connsiteX247" fmla="*/ 600288 w 7472601"/>
              <a:gd name="connsiteY247" fmla="*/ 3365555 h 6858000"/>
              <a:gd name="connsiteX248" fmla="*/ 840692 w 7472601"/>
              <a:gd name="connsiteY248" fmla="*/ 3284921 h 6858000"/>
              <a:gd name="connsiteX249" fmla="*/ 979248 w 7472601"/>
              <a:gd name="connsiteY249" fmla="*/ 3221003 h 6858000"/>
              <a:gd name="connsiteX250" fmla="*/ 1053282 w 7472601"/>
              <a:gd name="connsiteY250" fmla="*/ 3185247 h 6858000"/>
              <a:gd name="connsiteX251" fmla="*/ 1320603 w 7472601"/>
              <a:gd name="connsiteY251" fmla="*/ 3081281 h 6858000"/>
              <a:gd name="connsiteX252" fmla="*/ 1238695 w 7472601"/>
              <a:gd name="connsiteY252" fmla="*/ 3076820 h 6858000"/>
              <a:gd name="connsiteX253" fmla="*/ 5425627 w 7472601"/>
              <a:gd name="connsiteY253" fmla="*/ 2954192 h 6858000"/>
              <a:gd name="connsiteX254" fmla="*/ 5470770 w 7472601"/>
              <a:gd name="connsiteY254" fmla="*/ 3005435 h 6858000"/>
              <a:gd name="connsiteX255" fmla="*/ 5519779 w 7472601"/>
              <a:gd name="connsiteY255" fmla="*/ 4359223 h 6858000"/>
              <a:gd name="connsiteX256" fmla="*/ 5520293 w 7472601"/>
              <a:gd name="connsiteY256" fmla="*/ 4360602 h 6858000"/>
              <a:gd name="connsiteX257" fmla="*/ 5767221 w 7472601"/>
              <a:gd name="connsiteY257" fmla="*/ 4665564 h 6858000"/>
              <a:gd name="connsiteX258" fmla="*/ 6937169 w 7472601"/>
              <a:gd name="connsiteY258" fmla="*/ 4815941 h 6858000"/>
              <a:gd name="connsiteX259" fmla="*/ 6953922 w 7472601"/>
              <a:gd name="connsiteY259" fmla="*/ 4890068 h 6858000"/>
              <a:gd name="connsiteX260" fmla="*/ 6071359 w 7472601"/>
              <a:gd name="connsiteY260" fmla="*/ 4770770 h 6858000"/>
              <a:gd name="connsiteX261" fmla="*/ 6038839 w 7472601"/>
              <a:gd name="connsiteY261" fmla="*/ 4764474 h 6858000"/>
              <a:gd name="connsiteX262" fmla="*/ 6038706 w 7472601"/>
              <a:gd name="connsiteY262" fmla="*/ 4763847 h 6858000"/>
              <a:gd name="connsiteX263" fmla="*/ 6037784 w 7472601"/>
              <a:gd name="connsiteY263" fmla="*/ 4764270 h 6858000"/>
              <a:gd name="connsiteX264" fmla="*/ 6038839 w 7472601"/>
              <a:gd name="connsiteY264" fmla="*/ 4764474 h 6858000"/>
              <a:gd name="connsiteX265" fmla="*/ 6040338 w 7472601"/>
              <a:gd name="connsiteY265" fmla="*/ 4771418 h 6858000"/>
              <a:gd name="connsiteX266" fmla="*/ 6024488 w 7472601"/>
              <a:gd name="connsiteY266" fmla="*/ 4809903 h 6858000"/>
              <a:gd name="connsiteX267" fmla="*/ 5599771 w 7472601"/>
              <a:gd name="connsiteY267" fmla="*/ 5509652 h 6858000"/>
              <a:gd name="connsiteX268" fmla="*/ 5548843 w 7472601"/>
              <a:gd name="connsiteY268" fmla="*/ 5563845 h 6858000"/>
              <a:gd name="connsiteX269" fmla="*/ 5940952 w 7472601"/>
              <a:gd name="connsiteY269" fmla="*/ 6250028 h 6858000"/>
              <a:gd name="connsiteX270" fmla="*/ 6043441 w 7472601"/>
              <a:gd name="connsiteY270" fmla="*/ 6665847 h 6858000"/>
              <a:gd name="connsiteX271" fmla="*/ 6093432 w 7472601"/>
              <a:gd name="connsiteY271" fmla="*/ 6858000 h 6858000"/>
              <a:gd name="connsiteX272" fmla="*/ 6034344 w 7472601"/>
              <a:gd name="connsiteY272" fmla="*/ 6858000 h 6858000"/>
              <a:gd name="connsiteX273" fmla="*/ 6026679 w 7472601"/>
              <a:gd name="connsiteY273" fmla="*/ 6836959 h 6858000"/>
              <a:gd name="connsiteX274" fmla="*/ 5800441 w 7472601"/>
              <a:gd name="connsiteY274" fmla="*/ 6335286 h 6858000"/>
              <a:gd name="connsiteX275" fmla="*/ 5526562 w 7472601"/>
              <a:gd name="connsiteY275" fmla="*/ 5705388 h 6858000"/>
              <a:gd name="connsiteX276" fmla="*/ 5519640 w 7472601"/>
              <a:gd name="connsiteY276" fmla="*/ 5683774 h 6858000"/>
              <a:gd name="connsiteX277" fmla="*/ 5844559 w 7472601"/>
              <a:gd name="connsiteY277" fmla="*/ 6553349 h 6858000"/>
              <a:gd name="connsiteX278" fmla="*/ 5975994 w 7472601"/>
              <a:gd name="connsiteY278" fmla="*/ 6858000 h 6858000"/>
              <a:gd name="connsiteX279" fmla="*/ 5898547 w 7472601"/>
              <a:gd name="connsiteY279" fmla="*/ 6858000 h 6858000"/>
              <a:gd name="connsiteX280" fmla="*/ 5682041 w 7472601"/>
              <a:gd name="connsiteY280" fmla="*/ 6355860 h 6858000"/>
              <a:gd name="connsiteX281" fmla="*/ 5461758 w 7472601"/>
              <a:gd name="connsiteY281" fmla="*/ 5820220 h 6858000"/>
              <a:gd name="connsiteX282" fmla="*/ 5237282 w 7472601"/>
              <a:gd name="connsiteY282" fmla="*/ 6579086 h 6858000"/>
              <a:gd name="connsiteX283" fmla="*/ 5115009 w 7472601"/>
              <a:gd name="connsiteY283" fmla="*/ 6858000 h 6858000"/>
              <a:gd name="connsiteX284" fmla="*/ 5028074 w 7472601"/>
              <a:gd name="connsiteY284" fmla="*/ 6858000 h 6858000"/>
              <a:gd name="connsiteX285" fmla="*/ 5079508 w 7472601"/>
              <a:gd name="connsiteY285" fmla="*/ 6749074 h 6858000"/>
              <a:gd name="connsiteX286" fmla="*/ 5371846 w 7472601"/>
              <a:gd name="connsiteY286" fmla="*/ 5924413 h 6858000"/>
              <a:gd name="connsiteX287" fmla="*/ 5270512 w 7472601"/>
              <a:gd name="connsiteY287" fmla="*/ 6138975 h 6858000"/>
              <a:gd name="connsiteX288" fmla="*/ 5062409 w 7472601"/>
              <a:gd name="connsiteY288" fmla="*/ 6653544 h 6858000"/>
              <a:gd name="connsiteX289" fmla="*/ 5036628 w 7472601"/>
              <a:gd name="connsiteY289" fmla="*/ 6754247 h 6858000"/>
              <a:gd name="connsiteX290" fmla="*/ 5009112 w 7472601"/>
              <a:gd name="connsiteY290" fmla="*/ 6858000 h 6858000"/>
              <a:gd name="connsiteX291" fmla="*/ 4976679 w 7472601"/>
              <a:gd name="connsiteY291" fmla="*/ 6858000 h 6858000"/>
              <a:gd name="connsiteX292" fmla="*/ 5006537 w 7472601"/>
              <a:gd name="connsiteY292" fmla="*/ 6747068 h 6858000"/>
              <a:gd name="connsiteX293" fmla="*/ 5032723 w 7472601"/>
              <a:gd name="connsiteY293" fmla="*/ 6644957 h 6858000"/>
              <a:gd name="connsiteX294" fmla="*/ 5242949 w 7472601"/>
              <a:gd name="connsiteY294" fmla="*/ 6125175 h 6858000"/>
              <a:gd name="connsiteX295" fmla="*/ 5286321 w 7472601"/>
              <a:gd name="connsiteY295" fmla="*/ 6033555 h 6858000"/>
              <a:gd name="connsiteX296" fmla="*/ 5008210 w 7472601"/>
              <a:gd name="connsiteY296" fmla="*/ 6649194 h 6858000"/>
              <a:gd name="connsiteX297" fmla="*/ 4986321 w 7472601"/>
              <a:gd name="connsiteY297" fmla="*/ 6765687 h 6858000"/>
              <a:gd name="connsiteX298" fmla="*/ 4973474 w 7472601"/>
              <a:gd name="connsiteY298" fmla="*/ 6858000 h 6858000"/>
              <a:gd name="connsiteX299" fmla="*/ 4907178 w 7472601"/>
              <a:gd name="connsiteY299" fmla="*/ 6858000 h 6858000"/>
              <a:gd name="connsiteX300" fmla="*/ 4910810 w 7472601"/>
              <a:gd name="connsiteY300" fmla="*/ 6829660 h 6858000"/>
              <a:gd name="connsiteX301" fmla="*/ 4987461 w 7472601"/>
              <a:gd name="connsiteY301" fmla="*/ 6432994 h 6858000"/>
              <a:gd name="connsiteX302" fmla="*/ 5179262 w 7472601"/>
              <a:gd name="connsiteY302" fmla="*/ 6035044 h 6858000"/>
              <a:gd name="connsiteX303" fmla="*/ 4689678 w 7472601"/>
              <a:gd name="connsiteY303" fmla="*/ 6440241 h 6858000"/>
              <a:gd name="connsiteX304" fmla="*/ 4477543 w 7472601"/>
              <a:gd name="connsiteY304" fmla="*/ 6674836 h 6858000"/>
              <a:gd name="connsiteX305" fmla="*/ 4329957 w 7472601"/>
              <a:gd name="connsiteY305" fmla="*/ 6858000 h 6858000"/>
              <a:gd name="connsiteX306" fmla="*/ 4218595 w 7472601"/>
              <a:gd name="connsiteY306" fmla="*/ 6858000 h 6858000"/>
              <a:gd name="connsiteX307" fmla="*/ 4368888 w 7472601"/>
              <a:gd name="connsiteY307" fmla="*/ 6668412 h 6858000"/>
              <a:gd name="connsiteX308" fmla="*/ 4563091 w 7472601"/>
              <a:gd name="connsiteY308" fmla="*/ 6442508 h 6858000"/>
              <a:gd name="connsiteX309" fmla="*/ 5387324 w 7472601"/>
              <a:gd name="connsiteY309" fmla="*/ 5705830 h 6858000"/>
              <a:gd name="connsiteX310" fmla="*/ 5073620 w 7472601"/>
              <a:gd name="connsiteY310" fmla="*/ 5955437 h 6858000"/>
              <a:gd name="connsiteX311" fmla="*/ 4689789 w 7472601"/>
              <a:gd name="connsiteY311" fmla="*/ 6268382 h 6858000"/>
              <a:gd name="connsiteX312" fmla="*/ 4418722 w 7472601"/>
              <a:gd name="connsiteY312" fmla="*/ 6570886 h 6858000"/>
              <a:gd name="connsiteX313" fmla="*/ 4214944 w 7472601"/>
              <a:gd name="connsiteY313" fmla="*/ 6858000 h 6858000"/>
              <a:gd name="connsiteX314" fmla="*/ 4177898 w 7472601"/>
              <a:gd name="connsiteY314" fmla="*/ 6858000 h 6858000"/>
              <a:gd name="connsiteX315" fmla="*/ 4391597 w 7472601"/>
              <a:gd name="connsiteY315" fmla="*/ 6556370 h 6858000"/>
              <a:gd name="connsiteX316" fmla="*/ 4668889 w 7472601"/>
              <a:gd name="connsiteY316" fmla="*/ 6246399 h 6858000"/>
              <a:gd name="connsiteX317" fmla="*/ 5055427 w 7472601"/>
              <a:gd name="connsiteY317" fmla="*/ 5931476 h 6858000"/>
              <a:gd name="connsiteX318" fmla="*/ 5371814 w 7472601"/>
              <a:gd name="connsiteY318" fmla="*/ 5678975 h 6858000"/>
              <a:gd name="connsiteX319" fmla="*/ 4987918 w 7472601"/>
              <a:gd name="connsiteY319" fmla="*/ 5838701 h 6858000"/>
              <a:gd name="connsiteX320" fmla="*/ 4317146 w 7472601"/>
              <a:gd name="connsiteY320" fmla="*/ 6587716 h 6858000"/>
              <a:gd name="connsiteX321" fmla="*/ 4171627 w 7472601"/>
              <a:gd name="connsiteY321" fmla="*/ 6858000 h 6858000"/>
              <a:gd name="connsiteX322" fmla="*/ 4081585 w 7472601"/>
              <a:gd name="connsiteY322" fmla="*/ 6858000 h 6858000"/>
              <a:gd name="connsiteX323" fmla="*/ 4238603 w 7472601"/>
              <a:gd name="connsiteY323" fmla="*/ 6559341 h 6858000"/>
              <a:gd name="connsiteX324" fmla="*/ 4778333 w 7472601"/>
              <a:gd name="connsiteY324" fmla="*/ 5873626 h 6858000"/>
              <a:gd name="connsiteX325" fmla="*/ 5414185 w 7472601"/>
              <a:gd name="connsiteY325" fmla="*/ 5573882 h 6858000"/>
              <a:gd name="connsiteX326" fmla="*/ 5959648 w 7472601"/>
              <a:gd name="connsiteY326" fmla="*/ 4760797 h 6858000"/>
              <a:gd name="connsiteX327" fmla="*/ 5355019 w 7472601"/>
              <a:gd name="connsiteY327" fmla="*/ 4734672 h 6858000"/>
              <a:gd name="connsiteX328" fmla="*/ 5083565 w 7472601"/>
              <a:gd name="connsiteY328" fmla="*/ 5179121 h 6858000"/>
              <a:gd name="connsiteX329" fmla="*/ 4713577 w 7472601"/>
              <a:gd name="connsiteY329" fmla="*/ 5616803 h 6858000"/>
              <a:gd name="connsiteX330" fmla="*/ 3989559 w 7472601"/>
              <a:gd name="connsiteY330" fmla="*/ 6145945 h 6858000"/>
              <a:gd name="connsiteX331" fmla="*/ 3939824 w 7472601"/>
              <a:gd name="connsiteY331" fmla="*/ 6066900 h 6858000"/>
              <a:gd name="connsiteX332" fmla="*/ 4584537 w 7472601"/>
              <a:gd name="connsiteY332" fmla="*/ 5324826 h 6858000"/>
              <a:gd name="connsiteX333" fmla="*/ 5037105 w 7472601"/>
              <a:gd name="connsiteY333" fmla="*/ 5088765 h 6858000"/>
              <a:gd name="connsiteX334" fmla="*/ 5039930 w 7472601"/>
              <a:gd name="connsiteY334" fmla="*/ 5089585 h 6858000"/>
              <a:gd name="connsiteX335" fmla="*/ 5263764 w 7472601"/>
              <a:gd name="connsiteY335" fmla="*/ 4735525 h 6858000"/>
              <a:gd name="connsiteX336" fmla="*/ 4086300 w 7472601"/>
              <a:gd name="connsiteY336" fmla="*/ 4884599 h 6858000"/>
              <a:gd name="connsiteX337" fmla="*/ 4085485 w 7472601"/>
              <a:gd name="connsiteY337" fmla="*/ 4899070 h 6858000"/>
              <a:gd name="connsiteX338" fmla="*/ 3871915 w 7472601"/>
              <a:gd name="connsiteY338" fmla="*/ 5253645 h 6858000"/>
              <a:gd name="connsiteX339" fmla="*/ 3799374 w 7472601"/>
              <a:gd name="connsiteY339" fmla="*/ 5466127 h 6858000"/>
              <a:gd name="connsiteX340" fmla="*/ 3498850 w 7472601"/>
              <a:gd name="connsiteY340" fmla="*/ 6661888 h 6858000"/>
              <a:gd name="connsiteX341" fmla="*/ 3399216 w 7472601"/>
              <a:gd name="connsiteY341" fmla="*/ 6858000 h 6858000"/>
              <a:gd name="connsiteX342" fmla="*/ 3303688 w 7472601"/>
              <a:gd name="connsiteY342" fmla="*/ 6858000 h 6858000"/>
              <a:gd name="connsiteX343" fmla="*/ 3391774 w 7472601"/>
              <a:gd name="connsiteY343" fmla="*/ 6697181 h 6858000"/>
              <a:gd name="connsiteX344" fmla="*/ 3735540 w 7472601"/>
              <a:gd name="connsiteY344" fmla="*/ 5546923 h 6858000"/>
              <a:gd name="connsiteX345" fmla="*/ 3729438 w 7472601"/>
              <a:gd name="connsiteY345" fmla="*/ 5569058 h 6858000"/>
              <a:gd name="connsiteX346" fmla="*/ 3707782 w 7472601"/>
              <a:gd name="connsiteY346" fmla="*/ 5644908 h 6858000"/>
              <a:gd name="connsiteX347" fmla="*/ 3583827 w 7472601"/>
              <a:gd name="connsiteY347" fmla="*/ 6039215 h 6858000"/>
              <a:gd name="connsiteX348" fmla="*/ 3547861 w 7472601"/>
              <a:gd name="connsiteY348" fmla="*/ 6129609 h 6858000"/>
              <a:gd name="connsiteX349" fmla="*/ 3490905 w 7472601"/>
              <a:gd name="connsiteY349" fmla="*/ 6277660 h 6858000"/>
              <a:gd name="connsiteX350" fmla="*/ 3455859 w 7472601"/>
              <a:gd name="connsiteY350" fmla="*/ 6391301 h 6858000"/>
              <a:gd name="connsiteX351" fmla="*/ 3429112 w 7472601"/>
              <a:gd name="connsiteY351" fmla="*/ 6479469 h 6858000"/>
              <a:gd name="connsiteX352" fmla="*/ 3304862 w 7472601"/>
              <a:gd name="connsiteY352" fmla="*/ 6796476 h 6858000"/>
              <a:gd name="connsiteX353" fmla="*/ 3276071 w 7472601"/>
              <a:gd name="connsiteY353" fmla="*/ 6858000 h 6858000"/>
              <a:gd name="connsiteX354" fmla="*/ 3240805 w 7472601"/>
              <a:gd name="connsiteY354" fmla="*/ 6858000 h 6858000"/>
              <a:gd name="connsiteX355" fmla="*/ 3275917 w 7472601"/>
              <a:gd name="connsiteY355" fmla="*/ 6783192 h 6858000"/>
              <a:gd name="connsiteX356" fmla="*/ 3399358 w 7472601"/>
              <a:gd name="connsiteY356" fmla="*/ 6469011 h 6858000"/>
              <a:gd name="connsiteX357" fmla="*/ 3425650 w 7472601"/>
              <a:gd name="connsiteY357" fmla="*/ 6381333 h 6858000"/>
              <a:gd name="connsiteX358" fmla="*/ 3460661 w 7472601"/>
              <a:gd name="connsiteY358" fmla="*/ 6266763 h 6858000"/>
              <a:gd name="connsiteX359" fmla="*/ 3518021 w 7472601"/>
              <a:gd name="connsiteY359" fmla="*/ 6117298 h 6858000"/>
              <a:gd name="connsiteX360" fmla="*/ 3554035 w 7472601"/>
              <a:gd name="connsiteY360" fmla="*/ 6027832 h 6858000"/>
              <a:gd name="connsiteX361" fmla="*/ 3677174 w 7472601"/>
              <a:gd name="connsiteY361" fmla="*/ 5636351 h 6858000"/>
              <a:gd name="connsiteX362" fmla="*/ 3698819 w 7472601"/>
              <a:gd name="connsiteY362" fmla="*/ 5560503 h 6858000"/>
              <a:gd name="connsiteX363" fmla="*/ 3702094 w 7472601"/>
              <a:gd name="connsiteY363" fmla="*/ 5549194 h 6858000"/>
              <a:gd name="connsiteX364" fmla="*/ 3398355 w 7472601"/>
              <a:gd name="connsiteY364" fmla="*/ 6094603 h 6858000"/>
              <a:gd name="connsiteX365" fmla="*/ 3193941 w 7472601"/>
              <a:gd name="connsiteY365" fmla="*/ 6798775 h 6858000"/>
              <a:gd name="connsiteX366" fmla="*/ 3184140 w 7472601"/>
              <a:gd name="connsiteY366" fmla="*/ 6858000 h 6858000"/>
              <a:gd name="connsiteX367" fmla="*/ 3099978 w 7472601"/>
              <a:gd name="connsiteY367" fmla="*/ 6858000 h 6858000"/>
              <a:gd name="connsiteX368" fmla="*/ 3101556 w 7472601"/>
              <a:gd name="connsiteY368" fmla="*/ 6843337 h 6858000"/>
              <a:gd name="connsiteX369" fmla="*/ 3370162 w 7472601"/>
              <a:gd name="connsiteY369" fmla="*/ 5785550 h 6858000"/>
              <a:gd name="connsiteX370" fmla="*/ 3746477 w 7472601"/>
              <a:gd name="connsiteY370" fmla="*/ 5377889 h 6858000"/>
              <a:gd name="connsiteX371" fmla="*/ 3863399 w 7472601"/>
              <a:gd name="connsiteY371" fmla="*/ 5087257 h 6858000"/>
              <a:gd name="connsiteX372" fmla="*/ 3968712 w 7472601"/>
              <a:gd name="connsiteY372" fmla="*/ 4913989 h 6858000"/>
              <a:gd name="connsiteX373" fmla="*/ 2792390 w 7472601"/>
              <a:gd name="connsiteY373" fmla="*/ 5382974 h 6858000"/>
              <a:gd name="connsiteX374" fmla="*/ 2714982 w 7472601"/>
              <a:gd name="connsiteY374" fmla="*/ 5427051 h 6858000"/>
              <a:gd name="connsiteX375" fmla="*/ 2813361 w 7472601"/>
              <a:gd name="connsiteY375" fmla="*/ 6023912 h 6858000"/>
              <a:gd name="connsiteX376" fmla="*/ 2688430 w 7472601"/>
              <a:gd name="connsiteY376" fmla="*/ 6801564 h 6858000"/>
              <a:gd name="connsiteX377" fmla="*/ 2629626 w 7472601"/>
              <a:gd name="connsiteY377" fmla="*/ 6763394 h 6858000"/>
              <a:gd name="connsiteX378" fmla="*/ 2565328 w 7472601"/>
              <a:gd name="connsiteY378" fmla="*/ 5516399 h 6858000"/>
              <a:gd name="connsiteX379" fmla="*/ 1922999 w 7472601"/>
              <a:gd name="connsiteY379" fmla="*/ 5980343 h 6858000"/>
              <a:gd name="connsiteX380" fmla="*/ 1950261 w 7472601"/>
              <a:gd name="connsiteY380" fmla="*/ 6405858 h 6858000"/>
              <a:gd name="connsiteX381" fmla="*/ 2365554 w 7472601"/>
              <a:gd name="connsiteY381" fmla="*/ 6759107 h 6858000"/>
              <a:gd name="connsiteX382" fmla="*/ 2424142 w 7472601"/>
              <a:gd name="connsiteY382" fmla="*/ 6858000 h 6858000"/>
              <a:gd name="connsiteX383" fmla="*/ 2395994 w 7472601"/>
              <a:gd name="connsiteY383" fmla="*/ 6858000 h 6858000"/>
              <a:gd name="connsiteX384" fmla="*/ 2392863 w 7472601"/>
              <a:gd name="connsiteY384" fmla="*/ 6852964 h 6858000"/>
              <a:gd name="connsiteX385" fmla="*/ 2017589 w 7472601"/>
              <a:gd name="connsiteY385" fmla="*/ 6493982 h 6858000"/>
              <a:gd name="connsiteX386" fmla="*/ 2147336 w 7472601"/>
              <a:gd name="connsiteY386" fmla="*/ 6594052 h 6858000"/>
              <a:gd name="connsiteX387" fmla="*/ 2207047 w 7472601"/>
              <a:gd name="connsiteY387" fmla="*/ 6654540 h 6858000"/>
              <a:gd name="connsiteX388" fmla="*/ 2299106 w 7472601"/>
              <a:gd name="connsiteY388" fmla="*/ 6778931 h 6858000"/>
              <a:gd name="connsiteX389" fmla="*/ 2314430 w 7472601"/>
              <a:gd name="connsiteY389" fmla="*/ 6801144 h 6858000"/>
              <a:gd name="connsiteX390" fmla="*/ 2352406 w 7472601"/>
              <a:gd name="connsiteY390" fmla="*/ 6858000 h 6858000"/>
              <a:gd name="connsiteX391" fmla="*/ 2314492 w 7472601"/>
              <a:gd name="connsiteY391" fmla="*/ 6858000 h 6858000"/>
              <a:gd name="connsiteX392" fmla="*/ 2288095 w 7472601"/>
              <a:gd name="connsiteY392" fmla="*/ 6818030 h 6858000"/>
              <a:gd name="connsiteX393" fmla="*/ 2272768 w 7472601"/>
              <a:gd name="connsiteY393" fmla="*/ 6795822 h 6858000"/>
              <a:gd name="connsiteX394" fmla="*/ 2182715 w 7472601"/>
              <a:gd name="connsiteY394" fmla="*/ 6675071 h 6858000"/>
              <a:gd name="connsiteX395" fmla="*/ 2032061 w 7472601"/>
              <a:gd name="connsiteY395" fmla="*/ 6541380 h 6858000"/>
              <a:gd name="connsiteX396" fmla="*/ 2257220 w 7472601"/>
              <a:gd name="connsiteY396" fmla="*/ 6826257 h 6858000"/>
              <a:gd name="connsiteX397" fmla="*/ 2281324 w 7472601"/>
              <a:gd name="connsiteY397" fmla="*/ 6858000 h 6858000"/>
              <a:gd name="connsiteX398" fmla="*/ 2242860 w 7472601"/>
              <a:gd name="connsiteY398" fmla="*/ 6858000 h 6858000"/>
              <a:gd name="connsiteX399" fmla="*/ 2232818 w 7472601"/>
              <a:gd name="connsiteY399" fmla="*/ 6844926 h 6858000"/>
              <a:gd name="connsiteX400" fmla="*/ 1990172 w 7472601"/>
              <a:gd name="connsiteY400" fmla="*/ 6542121 h 6858000"/>
              <a:gd name="connsiteX401" fmla="*/ 2124090 w 7472601"/>
              <a:gd name="connsiteY401" fmla="*/ 6761017 h 6858000"/>
              <a:gd name="connsiteX402" fmla="*/ 2200380 w 7472601"/>
              <a:gd name="connsiteY402" fmla="*/ 6858000 h 6858000"/>
              <a:gd name="connsiteX403" fmla="*/ 2147507 w 7472601"/>
              <a:gd name="connsiteY403" fmla="*/ 6858000 h 6858000"/>
              <a:gd name="connsiteX404" fmla="*/ 2070668 w 7472601"/>
              <a:gd name="connsiteY404" fmla="*/ 6761520 h 6858000"/>
              <a:gd name="connsiteX405" fmla="*/ 1975142 w 7472601"/>
              <a:gd name="connsiteY405" fmla="*/ 6585570 h 6858000"/>
              <a:gd name="connsiteX406" fmla="*/ 2050035 w 7472601"/>
              <a:gd name="connsiteY406" fmla="*/ 6813345 h 6858000"/>
              <a:gd name="connsiteX407" fmla="*/ 2063025 w 7472601"/>
              <a:gd name="connsiteY407" fmla="*/ 6858000 h 6858000"/>
              <a:gd name="connsiteX408" fmla="*/ 2021675 w 7472601"/>
              <a:gd name="connsiteY408" fmla="*/ 6858000 h 6858000"/>
              <a:gd name="connsiteX409" fmla="*/ 2019308 w 7472601"/>
              <a:gd name="connsiteY409" fmla="*/ 6847118 h 6858000"/>
              <a:gd name="connsiteX410" fmla="*/ 1938835 w 7472601"/>
              <a:gd name="connsiteY410" fmla="*/ 6551160 h 6858000"/>
              <a:gd name="connsiteX411" fmla="*/ 1953230 w 7472601"/>
              <a:gd name="connsiteY411" fmla="*/ 6759699 h 6858000"/>
              <a:gd name="connsiteX412" fmla="*/ 1956763 w 7472601"/>
              <a:gd name="connsiteY412" fmla="*/ 6778191 h 6858000"/>
              <a:gd name="connsiteX413" fmla="*/ 1967925 w 7472601"/>
              <a:gd name="connsiteY413" fmla="*/ 6858000 h 6858000"/>
              <a:gd name="connsiteX414" fmla="*/ 1936622 w 7472601"/>
              <a:gd name="connsiteY414" fmla="*/ 6858000 h 6858000"/>
              <a:gd name="connsiteX415" fmla="*/ 1926261 w 7472601"/>
              <a:gd name="connsiteY415" fmla="*/ 6784064 h 6858000"/>
              <a:gd name="connsiteX416" fmla="*/ 1922724 w 7472601"/>
              <a:gd name="connsiteY416" fmla="*/ 6765577 h 6858000"/>
              <a:gd name="connsiteX417" fmla="*/ 1904650 w 7472601"/>
              <a:gd name="connsiteY417" fmla="*/ 6639616 h 6858000"/>
              <a:gd name="connsiteX418" fmla="*/ 1885273 w 7472601"/>
              <a:gd name="connsiteY418" fmla="*/ 6858000 h 6858000"/>
              <a:gd name="connsiteX419" fmla="*/ 1854363 w 7472601"/>
              <a:gd name="connsiteY419" fmla="*/ 6858000 h 6858000"/>
              <a:gd name="connsiteX420" fmla="*/ 1880391 w 7472601"/>
              <a:gd name="connsiteY420" fmla="*/ 6603796 h 6858000"/>
              <a:gd name="connsiteX421" fmla="*/ 1818273 w 7472601"/>
              <a:gd name="connsiteY421" fmla="*/ 6715729 h 6858000"/>
              <a:gd name="connsiteX422" fmla="*/ 1794691 w 7472601"/>
              <a:gd name="connsiteY422" fmla="*/ 6843239 h 6858000"/>
              <a:gd name="connsiteX423" fmla="*/ 1794914 w 7472601"/>
              <a:gd name="connsiteY423" fmla="*/ 6858000 h 6858000"/>
              <a:gd name="connsiteX424" fmla="*/ 1746128 w 7472601"/>
              <a:gd name="connsiteY424" fmla="*/ 6858000 h 6858000"/>
              <a:gd name="connsiteX425" fmla="*/ 1753934 w 7472601"/>
              <a:gd name="connsiteY425" fmla="*/ 6724796 h 6858000"/>
              <a:gd name="connsiteX426" fmla="*/ 1792053 w 7472601"/>
              <a:gd name="connsiteY426" fmla="*/ 6572396 h 6858000"/>
              <a:gd name="connsiteX427" fmla="*/ 1862248 w 7472601"/>
              <a:gd name="connsiteY427" fmla="*/ 6266397 h 6858000"/>
              <a:gd name="connsiteX428" fmla="*/ 1862250 w 7472601"/>
              <a:gd name="connsiteY428" fmla="*/ 6033531 h 6858000"/>
              <a:gd name="connsiteX429" fmla="*/ 1211999 w 7472601"/>
              <a:gd name="connsiteY429" fmla="*/ 6683610 h 6858000"/>
              <a:gd name="connsiteX430" fmla="*/ 1213266 w 7472601"/>
              <a:gd name="connsiteY430" fmla="*/ 6691947 h 6858000"/>
              <a:gd name="connsiteX431" fmla="*/ 1203370 w 7472601"/>
              <a:gd name="connsiteY431" fmla="*/ 6850676 h 6858000"/>
              <a:gd name="connsiteX432" fmla="*/ 1203671 w 7472601"/>
              <a:gd name="connsiteY432" fmla="*/ 6858000 h 6858000"/>
              <a:gd name="connsiteX433" fmla="*/ 1143180 w 7472601"/>
              <a:gd name="connsiteY433" fmla="*/ 6858000 h 6858000"/>
              <a:gd name="connsiteX434" fmla="*/ 1142176 w 7472601"/>
              <a:gd name="connsiteY434" fmla="*/ 6766045 h 6858000"/>
              <a:gd name="connsiteX435" fmla="*/ 1067484 w 7472601"/>
              <a:gd name="connsiteY435" fmla="*/ 6858000 h 6858000"/>
              <a:gd name="connsiteX436" fmla="*/ 953928 w 7472601"/>
              <a:gd name="connsiteY436" fmla="*/ 6858000 h 6858000"/>
              <a:gd name="connsiteX437" fmla="*/ 959715 w 7472601"/>
              <a:gd name="connsiteY437" fmla="*/ 6850185 h 6858000"/>
              <a:gd name="connsiteX438" fmla="*/ 1483788 w 7472601"/>
              <a:gd name="connsiteY438" fmla="*/ 6259174 h 6858000"/>
              <a:gd name="connsiteX439" fmla="*/ 1100671 w 7472601"/>
              <a:gd name="connsiteY439" fmla="*/ 6252137 h 6858000"/>
              <a:gd name="connsiteX440" fmla="*/ 1090144 w 7472601"/>
              <a:gd name="connsiteY440" fmla="*/ 6256748 h 6858000"/>
              <a:gd name="connsiteX441" fmla="*/ 1095872 w 7472601"/>
              <a:gd name="connsiteY441" fmla="*/ 6271892 h 6858000"/>
              <a:gd name="connsiteX442" fmla="*/ 262785 w 7472601"/>
              <a:gd name="connsiteY442" fmla="*/ 6845450 h 6858000"/>
              <a:gd name="connsiteX443" fmla="*/ 209968 w 7472601"/>
              <a:gd name="connsiteY443" fmla="*/ 6770713 h 6858000"/>
              <a:gd name="connsiteX444" fmla="*/ 873460 w 7472601"/>
              <a:gd name="connsiteY444" fmla="*/ 6253768 h 6858000"/>
              <a:gd name="connsiteX445" fmla="*/ 192686 w 7472601"/>
              <a:gd name="connsiteY445" fmla="*/ 5849257 h 6858000"/>
              <a:gd name="connsiteX446" fmla="*/ 4696 w 7472601"/>
              <a:gd name="connsiteY446" fmla="*/ 5697668 h 6858000"/>
              <a:gd name="connsiteX447" fmla="*/ 0 w 7472601"/>
              <a:gd name="connsiteY447" fmla="*/ 5689984 h 6858000"/>
              <a:gd name="connsiteX448" fmla="*/ 0 w 7472601"/>
              <a:gd name="connsiteY448" fmla="*/ 5513472 h 6858000"/>
              <a:gd name="connsiteX449" fmla="*/ 174101 w 7472601"/>
              <a:gd name="connsiteY449" fmla="*/ 5620277 h 6858000"/>
              <a:gd name="connsiteX450" fmla="*/ 891800 w 7472601"/>
              <a:gd name="connsiteY450" fmla="*/ 6036935 h 6858000"/>
              <a:gd name="connsiteX451" fmla="*/ 1072219 w 7472601"/>
              <a:gd name="connsiteY451" fmla="*/ 6169443 h 6858000"/>
              <a:gd name="connsiteX452" fmla="*/ 1074117 w 7472601"/>
              <a:gd name="connsiteY452" fmla="*/ 6170301 h 6858000"/>
              <a:gd name="connsiteX453" fmla="*/ 1083114 w 7472601"/>
              <a:gd name="connsiteY453" fmla="*/ 6174131 h 6858000"/>
              <a:gd name="connsiteX454" fmla="*/ 1543010 w 7472601"/>
              <a:gd name="connsiteY454" fmla="*/ 6191140 h 6858000"/>
              <a:gd name="connsiteX455" fmla="*/ 1551080 w 7472601"/>
              <a:gd name="connsiteY455" fmla="*/ 6195006 h 6858000"/>
              <a:gd name="connsiteX456" fmla="*/ 2345443 w 7472601"/>
              <a:gd name="connsiteY456" fmla="*/ 5549882 h 6858000"/>
              <a:gd name="connsiteX457" fmla="*/ 1721499 w 7472601"/>
              <a:gd name="connsiteY457" fmla="*/ 5599969 h 6858000"/>
              <a:gd name="connsiteX458" fmla="*/ 767716 w 7472601"/>
              <a:gd name="connsiteY458" fmla="*/ 5472768 h 6858000"/>
              <a:gd name="connsiteX459" fmla="*/ 722147 w 7472601"/>
              <a:gd name="connsiteY459" fmla="*/ 5393091 h 6858000"/>
              <a:gd name="connsiteX460" fmla="*/ 1485552 w 7472601"/>
              <a:gd name="connsiteY460" fmla="*/ 5313202 h 6858000"/>
              <a:gd name="connsiteX461" fmla="*/ 2143004 w 7472601"/>
              <a:gd name="connsiteY461" fmla="*/ 5402420 h 6858000"/>
              <a:gd name="connsiteX462" fmla="*/ 1933391 w 7472601"/>
              <a:gd name="connsiteY462" fmla="*/ 5156971 h 6858000"/>
              <a:gd name="connsiteX463" fmla="*/ 1827118 w 7472601"/>
              <a:gd name="connsiteY463" fmla="*/ 4968410 h 6858000"/>
              <a:gd name="connsiteX464" fmla="*/ 1837349 w 7472601"/>
              <a:gd name="connsiteY464" fmla="*/ 4956357 h 6858000"/>
              <a:gd name="connsiteX465" fmla="*/ 2162835 w 7472601"/>
              <a:gd name="connsiteY465" fmla="*/ 5187853 h 6858000"/>
              <a:gd name="connsiteX466" fmla="*/ 2257167 w 7472601"/>
              <a:gd name="connsiteY466" fmla="*/ 5462123 h 6858000"/>
              <a:gd name="connsiteX467" fmla="*/ 2261598 w 7472601"/>
              <a:gd name="connsiteY467" fmla="*/ 5467998 h 6858000"/>
              <a:gd name="connsiteX468" fmla="*/ 2437177 w 7472601"/>
              <a:gd name="connsiteY468" fmla="*/ 5479608 h 6858000"/>
              <a:gd name="connsiteX469" fmla="*/ 2445247 w 7472601"/>
              <a:gd name="connsiteY469" fmla="*/ 5483476 h 6858000"/>
              <a:gd name="connsiteX470" fmla="*/ 2743626 w 7472601"/>
              <a:gd name="connsiteY470" fmla="*/ 5304819 h 6858000"/>
              <a:gd name="connsiteX471" fmla="*/ 3048102 w 7472601"/>
              <a:gd name="connsiteY471" fmla="*/ 5150595 h 6858000"/>
              <a:gd name="connsiteX472" fmla="*/ 1799414 w 7472601"/>
              <a:gd name="connsiteY472" fmla="*/ 4694732 h 6858000"/>
              <a:gd name="connsiteX473" fmla="*/ 1771735 w 7472601"/>
              <a:gd name="connsiteY473" fmla="*/ 4619929 h 6858000"/>
              <a:gd name="connsiteX474" fmla="*/ 3104273 w 7472601"/>
              <a:gd name="connsiteY474" fmla="*/ 5076159 h 6858000"/>
              <a:gd name="connsiteX475" fmla="*/ 3113245 w 7472601"/>
              <a:gd name="connsiteY475" fmla="*/ 5090705 h 6858000"/>
              <a:gd name="connsiteX476" fmla="*/ 3126294 w 7472601"/>
              <a:gd name="connsiteY476" fmla="*/ 5114400 h 6858000"/>
              <a:gd name="connsiteX477" fmla="*/ 3937433 w 7472601"/>
              <a:gd name="connsiteY477" fmla="*/ 4830473 h 6858000"/>
              <a:gd name="connsiteX478" fmla="*/ 3590475 w 7472601"/>
              <a:gd name="connsiteY478" fmla="*/ 4597974 h 6858000"/>
              <a:gd name="connsiteX479" fmla="*/ 3100264 w 7472601"/>
              <a:gd name="connsiteY479" fmla="*/ 4579845 h 6858000"/>
              <a:gd name="connsiteX480" fmla="*/ 2183576 w 7472601"/>
              <a:gd name="connsiteY480" fmla="*/ 4227150 h 6858000"/>
              <a:gd name="connsiteX481" fmla="*/ 2151029 w 7472601"/>
              <a:gd name="connsiteY481" fmla="*/ 4146947 h 6858000"/>
              <a:gd name="connsiteX482" fmla="*/ 3563434 w 7472601"/>
              <a:gd name="connsiteY482" fmla="*/ 4469115 h 6858000"/>
              <a:gd name="connsiteX483" fmla="*/ 3177952 w 7472601"/>
              <a:gd name="connsiteY483" fmla="*/ 3657386 h 6858000"/>
              <a:gd name="connsiteX484" fmla="*/ 3189263 w 7472601"/>
              <a:gd name="connsiteY484" fmla="*/ 3625726 h 6858000"/>
              <a:gd name="connsiteX485" fmla="*/ 3560912 w 7472601"/>
              <a:gd name="connsiteY485" fmla="*/ 4079863 h 6858000"/>
              <a:gd name="connsiteX486" fmla="*/ 3626636 w 7472601"/>
              <a:gd name="connsiteY486" fmla="*/ 4512230 h 6858000"/>
              <a:gd name="connsiteX487" fmla="*/ 3653088 w 7472601"/>
              <a:gd name="connsiteY487" fmla="*/ 4521417 h 6858000"/>
              <a:gd name="connsiteX488" fmla="*/ 3988128 w 7472601"/>
              <a:gd name="connsiteY488" fmla="*/ 4817267 h 6858000"/>
              <a:gd name="connsiteX489" fmla="*/ 4830582 w 7472601"/>
              <a:gd name="connsiteY489" fmla="*/ 4676000 h 6858000"/>
              <a:gd name="connsiteX490" fmla="*/ 4830100 w 7472601"/>
              <a:gd name="connsiteY490" fmla="*/ 4675554 h 6858000"/>
              <a:gd name="connsiteX491" fmla="*/ 4036318 w 7472601"/>
              <a:gd name="connsiteY491" fmla="*/ 4147013 h 6858000"/>
              <a:gd name="connsiteX492" fmla="*/ 3432098 w 7472601"/>
              <a:gd name="connsiteY492" fmla="*/ 3537312 h 6858000"/>
              <a:gd name="connsiteX493" fmla="*/ 3446761 w 7472601"/>
              <a:gd name="connsiteY493" fmla="*/ 3461278 h 6858000"/>
              <a:gd name="connsiteX494" fmla="*/ 4419733 w 7472601"/>
              <a:gd name="connsiteY494" fmla="*/ 3963555 h 6858000"/>
              <a:gd name="connsiteX495" fmla="*/ 4781371 w 7472601"/>
              <a:gd name="connsiteY495" fmla="*/ 4458604 h 6858000"/>
              <a:gd name="connsiteX496" fmla="*/ 4780440 w 7472601"/>
              <a:gd name="connsiteY496" fmla="*/ 4470290 h 6858000"/>
              <a:gd name="connsiteX497" fmla="*/ 4898954 w 7472601"/>
              <a:gd name="connsiteY497" fmla="*/ 4662092 h 6858000"/>
              <a:gd name="connsiteX498" fmla="*/ 4900699 w 7472601"/>
              <a:gd name="connsiteY498" fmla="*/ 4670867 h 6858000"/>
              <a:gd name="connsiteX499" fmla="*/ 5714511 w 7472601"/>
              <a:gd name="connsiteY499" fmla="*/ 4663483 h 6858000"/>
              <a:gd name="connsiteX500" fmla="*/ 5464793 w 7472601"/>
              <a:gd name="connsiteY500" fmla="*/ 4393556 h 6858000"/>
              <a:gd name="connsiteX501" fmla="*/ 5461897 w 7472601"/>
              <a:gd name="connsiteY501" fmla="*/ 4390879 h 6858000"/>
              <a:gd name="connsiteX502" fmla="*/ 4294126 w 7472601"/>
              <a:gd name="connsiteY502" fmla="*/ 3303048 h 6858000"/>
              <a:gd name="connsiteX503" fmla="*/ 4305321 w 7472601"/>
              <a:gd name="connsiteY503" fmla="*/ 3256953 h 6858000"/>
              <a:gd name="connsiteX504" fmla="*/ 4949299 w 7472601"/>
              <a:gd name="connsiteY504" fmla="*/ 3766336 h 6858000"/>
              <a:gd name="connsiteX505" fmla="*/ 5291452 w 7472601"/>
              <a:gd name="connsiteY505" fmla="*/ 4076801 h 6858000"/>
              <a:gd name="connsiteX506" fmla="*/ 5434998 w 7472601"/>
              <a:gd name="connsiteY506" fmla="*/ 4254100 h 6858000"/>
              <a:gd name="connsiteX507" fmla="*/ 5351015 w 7472601"/>
              <a:gd name="connsiteY507" fmla="*/ 3760989 h 6858000"/>
              <a:gd name="connsiteX508" fmla="*/ 5413780 w 7472601"/>
              <a:gd name="connsiteY508" fmla="*/ 2966265 h 6858000"/>
              <a:gd name="connsiteX509" fmla="*/ 5425627 w 7472601"/>
              <a:gd name="connsiteY509" fmla="*/ 2954192 h 6858000"/>
              <a:gd name="connsiteX510" fmla="*/ 6604735 w 7472601"/>
              <a:gd name="connsiteY510" fmla="*/ 2041381 h 6858000"/>
              <a:gd name="connsiteX511" fmla="*/ 7204487 w 7472601"/>
              <a:gd name="connsiteY511" fmla="*/ 2742112 h 6858000"/>
              <a:gd name="connsiteX512" fmla="*/ 7131592 w 7472601"/>
              <a:gd name="connsiteY512" fmla="*/ 2672096 h 6858000"/>
              <a:gd name="connsiteX513" fmla="*/ 6996344 w 7472601"/>
              <a:gd name="connsiteY513" fmla="*/ 2518310 h 6858000"/>
              <a:gd name="connsiteX514" fmla="*/ 6735495 w 7472601"/>
              <a:gd name="connsiteY514" fmla="*/ 2196890 h 6858000"/>
              <a:gd name="connsiteX515" fmla="*/ 6721901 w 7472601"/>
              <a:gd name="connsiteY515" fmla="*/ 2179274 h 6858000"/>
              <a:gd name="connsiteX516" fmla="*/ 6604735 w 7472601"/>
              <a:gd name="connsiteY516" fmla="*/ 2041381 h 6858000"/>
              <a:gd name="connsiteX517" fmla="*/ 6591670 w 7472601"/>
              <a:gd name="connsiteY517" fmla="*/ 1988277 h 6858000"/>
              <a:gd name="connsiteX518" fmla="*/ 6747349 w 7472601"/>
              <a:gd name="connsiteY518" fmla="*/ 2160069 h 6858000"/>
              <a:gd name="connsiteX519" fmla="*/ 6760943 w 7472601"/>
              <a:gd name="connsiteY519" fmla="*/ 2177686 h 6858000"/>
              <a:gd name="connsiteX520" fmla="*/ 7021065 w 7472601"/>
              <a:gd name="connsiteY520" fmla="*/ 2498102 h 6858000"/>
              <a:gd name="connsiteX521" fmla="*/ 7155223 w 7472601"/>
              <a:gd name="connsiteY521" fmla="*/ 2650386 h 6858000"/>
              <a:gd name="connsiteX522" fmla="*/ 7203167 w 7472601"/>
              <a:gd name="connsiteY522" fmla="*/ 2697288 h 6858000"/>
              <a:gd name="connsiteX523" fmla="*/ 6937703 w 7472601"/>
              <a:gd name="connsiteY523" fmla="*/ 2321981 h 6858000"/>
              <a:gd name="connsiteX524" fmla="*/ 6591670 w 7472601"/>
              <a:gd name="connsiteY524" fmla="*/ 1988277 h 6858000"/>
              <a:gd name="connsiteX525" fmla="*/ 5798671 w 7472601"/>
              <a:gd name="connsiteY525" fmla="*/ 1981601 h 6858000"/>
              <a:gd name="connsiteX526" fmla="*/ 5754709 w 7472601"/>
              <a:gd name="connsiteY526" fmla="*/ 2071454 h 6858000"/>
              <a:gd name="connsiteX527" fmla="*/ 5763044 w 7472601"/>
              <a:gd name="connsiteY527" fmla="*/ 2842206 h 6858000"/>
              <a:gd name="connsiteX528" fmla="*/ 5764974 w 7472601"/>
              <a:gd name="connsiteY528" fmla="*/ 2799609 h 6858000"/>
              <a:gd name="connsiteX529" fmla="*/ 5767665 w 7472601"/>
              <a:gd name="connsiteY529" fmla="*/ 2666409 h 6858000"/>
              <a:gd name="connsiteX530" fmla="*/ 5763055 w 7472601"/>
              <a:gd name="connsiteY530" fmla="*/ 2579705 h 6858000"/>
              <a:gd name="connsiteX531" fmla="*/ 5758079 w 7472601"/>
              <a:gd name="connsiteY531" fmla="*/ 2492508 h 6858000"/>
              <a:gd name="connsiteX532" fmla="*/ 5779325 w 7472601"/>
              <a:gd name="connsiteY532" fmla="*/ 2197069 h 6858000"/>
              <a:gd name="connsiteX533" fmla="*/ 5798671 w 7472601"/>
              <a:gd name="connsiteY533" fmla="*/ 1981601 h 6858000"/>
              <a:gd name="connsiteX534" fmla="*/ 5829202 w 7472601"/>
              <a:gd name="connsiteY534" fmla="*/ 1971679 h 6858000"/>
              <a:gd name="connsiteX535" fmla="*/ 5809558 w 7472601"/>
              <a:gd name="connsiteY535" fmla="*/ 2198043 h 6858000"/>
              <a:gd name="connsiteX536" fmla="*/ 5788653 w 7472601"/>
              <a:gd name="connsiteY536" fmla="*/ 2489430 h 6858000"/>
              <a:gd name="connsiteX537" fmla="*/ 5793439 w 7472601"/>
              <a:gd name="connsiteY537" fmla="*/ 2575235 h 6858000"/>
              <a:gd name="connsiteX538" fmla="*/ 5796837 w 7472601"/>
              <a:gd name="connsiteY538" fmla="*/ 2637633 h 6858000"/>
              <a:gd name="connsiteX539" fmla="*/ 5818614 w 7472601"/>
              <a:gd name="connsiteY539" fmla="*/ 2473055 h 6858000"/>
              <a:gd name="connsiteX540" fmla="*/ 5829202 w 7472601"/>
              <a:gd name="connsiteY540" fmla="*/ 1971679 h 6858000"/>
              <a:gd name="connsiteX541" fmla="*/ 5911389 w 7472601"/>
              <a:gd name="connsiteY541" fmla="*/ 1898371 h 6858000"/>
              <a:gd name="connsiteX542" fmla="*/ 6237627 w 7472601"/>
              <a:gd name="connsiteY542" fmla="*/ 2231921 h 6858000"/>
              <a:gd name="connsiteX543" fmla="*/ 5911389 w 7472601"/>
              <a:gd name="connsiteY543" fmla="*/ 1898371 h 6858000"/>
              <a:gd name="connsiteX544" fmla="*/ 6944437 w 7472601"/>
              <a:gd name="connsiteY544" fmla="*/ 1575402 h 6858000"/>
              <a:gd name="connsiteX545" fmla="*/ 6304730 w 7472601"/>
              <a:gd name="connsiteY545" fmla="*/ 1766654 h 6858000"/>
              <a:gd name="connsiteX546" fmla="*/ 6944437 w 7472601"/>
              <a:gd name="connsiteY546" fmla="*/ 1575402 h 6858000"/>
              <a:gd name="connsiteX547" fmla="*/ 7019523 w 7472601"/>
              <a:gd name="connsiteY547" fmla="*/ 1519450 h 6858000"/>
              <a:gd name="connsiteX548" fmla="*/ 6298091 w 7472601"/>
              <a:gd name="connsiteY548" fmla="*/ 1737122 h 6858000"/>
              <a:gd name="connsiteX549" fmla="*/ 7019523 w 7472601"/>
              <a:gd name="connsiteY549" fmla="*/ 1519450 h 6858000"/>
              <a:gd name="connsiteX550" fmla="*/ 2399523 w 7472601"/>
              <a:gd name="connsiteY550" fmla="*/ 1428234 h 6858000"/>
              <a:gd name="connsiteX551" fmla="*/ 2224982 w 7472601"/>
              <a:gd name="connsiteY551" fmla="*/ 1826201 h 6858000"/>
              <a:gd name="connsiteX552" fmla="*/ 2096099 w 7472601"/>
              <a:gd name="connsiteY552" fmla="*/ 2345900 h 6858000"/>
              <a:gd name="connsiteX553" fmla="*/ 2283317 w 7472601"/>
              <a:gd name="connsiteY553" fmla="*/ 1796925 h 6858000"/>
              <a:gd name="connsiteX554" fmla="*/ 2399523 w 7472601"/>
              <a:gd name="connsiteY554" fmla="*/ 1428234 h 6858000"/>
              <a:gd name="connsiteX555" fmla="*/ 2448558 w 7472601"/>
              <a:gd name="connsiteY555" fmla="*/ 1373435 h 6858000"/>
              <a:gd name="connsiteX556" fmla="*/ 2312521 w 7472601"/>
              <a:gd name="connsiteY556" fmla="*/ 1806140 h 6858000"/>
              <a:gd name="connsiteX557" fmla="*/ 2127533 w 7472601"/>
              <a:gd name="connsiteY557" fmla="*/ 2348380 h 6858000"/>
              <a:gd name="connsiteX558" fmla="*/ 2358080 w 7472601"/>
              <a:gd name="connsiteY558" fmla="*/ 1866134 h 6858000"/>
              <a:gd name="connsiteX559" fmla="*/ 2407436 w 7472601"/>
              <a:gd name="connsiteY559" fmla="*/ 1651070 h 6858000"/>
              <a:gd name="connsiteX560" fmla="*/ 2448558 w 7472601"/>
              <a:gd name="connsiteY560" fmla="*/ 1373435 h 6858000"/>
              <a:gd name="connsiteX561" fmla="*/ 278707 w 7472601"/>
              <a:gd name="connsiteY561" fmla="*/ 1352270 h 6858000"/>
              <a:gd name="connsiteX562" fmla="*/ 321570 w 7472601"/>
              <a:gd name="connsiteY562" fmla="*/ 1861610 h 6858000"/>
              <a:gd name="connsiteX563" fmla="*/ 294281 w 7472601"/>
              <a:gd name="connsiteY563" fmla="*/ 1440658 h 6858000"/>
              <a:gd name="connsiteX564" fmla="*/ 278707 w 7472601"/>
              <a:gd name="connsiteY564" fmla="*/ 1352270 h 6858000"/>
              <a:gd name="connsiteX565" fmla="*/ 1423821 w 7472601"/>
              <a:gd name="connsiteY565" fmla="*/ 1351958 h 6858000"/>
              <a:gd name="connsiteX566" fmla="*/ 1638521 w 7472601"/>
              <a:gd name="connsiteY566" fmla="*/ 1908470 h 6858000"/>
              <a:gd name="connsiteX567" fmla="*/ 1754199 w 7472601"/>
              <a:gd name="connsiteY567" fmla="*/ 2149284 h 6858000"/>
              <a:gd name="connsiteX568" fmla="*/ 1908359 w 7472601"/>
              <a:gd name="connsiteY568" fmla="*/ 2364988 h 6858000"/>
              <a:gd name="connsiteX569" fmla="*/ 1647661 w 7472601"/>
              <a:gd name="connsiteY569" fmla="*/ 1825945 h 6858000"/>
              <a:gd name="connsiteX570" fmla="*/ 1423821 w 7472601"/>
              <a:gd name="connsiteY570" fmla="*/ 1351958 h 6858000"/>
              <a:gd name="connsiteX571" fmla="*/ 1431890 w 7472601"/>
              <a:gd name="connsiteY571" fmla="*/ 1306475 h 6858000"/>
              <a:gd name="connsiteX572" fmla="*/ 1507597 w 7472601"/>
              <a:gd name="connsiteY572" fmla="*/ 1446132 h 6858000"/>
              <a:gd name="connsiteX573" fmla="*/ 1674586 w 7472601"/>
              <a:gd name="connsiteY573" fmla="*/ 1813832 h 6858000"/>
              <a:gd name="connsiteX574" fmla="*/ 1815950 w 7472601"/>
              <a:gd name="connsiteY574" fmla="*/ 2128564 h 6858000"/>
              <a:gd name="connsiteX575" fmla="*/ 1984242 w 7472601"/>
              <a:gd name="connsiteY575" fmla="*/ 2430829 h 6858000"/>
              <a:gd name="connsiteX576" fmla="*/ 2014023 w 7472601"/>
              <a:gd name="connsiteY576" fmla="*/ 2450995 h 6858000"/>
              <a:gd name="connsiteX577" fmla="*/ 1747337 w 7472601"/>
              <a:gd name="connsiteY577" fmla="*/ 1855264 h 6858000"/>
              <a:gd name="connsiteX578" fmla="*/ 1533749 w 7472601"/>
              <a:gd name="connsiteY578" fmla="*/ 1478656 h 6858000"/>
              <a:gd name="connsiteX579" fmla="*/ 1431890 w 7472601"/>
              <a:gd name="connsiteY579" fmla="*/ 1306475 h 6858000"/>
              <a:gd name="connsiteX580" fmla="*/ 5052692 w 7472601"/>
              <a:gd name="connsiteY580" fmla="*/ 1292994 h 6858000"/>
              <a:gd name="connsiteX581" fmla="*/ 5200661 w 7472601"/>
              <a:gd name="connsiteY581" fmla="*/ 1635186 h 6858000"/>
              <a:gd name="connsiteX582" fmla="*/ 5297138 w 7472601"/>
              <a:gd name="connsiteY582" fmla="*/ 1906351 h 6858000"/>
              <a:gd name="connsiteX583" fmla="*/ 5052692 w 7472601"/>
              <a:gd name="connsiteY583" fmla="*/ 1292994 h 6858000"/>
              <a:gd name="connsiteX584" fmla="*/ 5009948 w 7472601"/>
              <a:gd name="connsiteY584" fmla="*/ 1273619 h 6858000"/>
              <a:gd name="connsiteX585" fmla="*/ 5121777 w 7472601"/>
              <a:gd name="connsiteY585" fmla="*/ 1654213 h 6858000"/>
              <a:gd name="connsiteX586" fmla="*/ 5293545 w 7472601"/>
              <a:gd name="connsiteY586" fmla="*/ 2072247 h 6858000"/>
              <a:gd name="connsiteX587" fmla="*/ 5294042 w 7472601"/>
              <a:gd name="connsiteY587" fmla="*/ 2065019 h 6858000"/>
              <a:gd name="connsiteX588" fmla="*/ 5171936 w 7472601"/>
              <a:gd name="connsiteY588" fmla="*/ 1647613 h 6858000"/>
              <a:gd name="connsiteX589" fmla="*/ 5009948 w 7472601"/>
              <a:gd name="connsiteY589" fmla="*/ 1273619 h 6858000"/>
              <a:gd name="connsiteX590" fmla="*/ 655236 w 7472601"/>
              <a:gd name="connsiteY590" fmla="*/ 1268632 h 6858000"/>
              <a:gd name="connsiteX591" fmla="*/ 839521 w 7472601"/>
              <a:gd name="connsiteY591" fmla="*/ 1685315 h 6858000"/>
              <a:gd name="connsiteX592" fmla="*/ 1109416 w 7472601"/>
              <a:gd name="connsiteY592" fmla="*/ 2061663 h 6858000"/>
              <a:gd name="connsiteX593" fmla="*/ 1298300 w 7472601"/>
              <a:gd name="connsiteY593" fmla="*/ 2247742 h 6858000"/>
              <a:gd name="connsiteX594" fmla="*/ 1125871 w 7472601"/>
              <a:gd name="connsiteY594" fmla="*/ 1989513 h 6858000"/>
              <a:gd name="connsiteX595" fmla="*/ 981574 w 7472601"/>
              <a:gd name="connsiteY595" fmla="*/ 1783157 h 6858000"/>
              <a:gd name="connsiteX596" fmla="*/ 922198 w 7472601"/>
              <a:gd name="connsiteY596" fmla="*/ 1677437 h 6858000"/>
              <a:gd name="connsiteX597" fmla="*/ 869293 w 7472601"/>
              <a:gd name="connsiteY597" fmla="*/ 1583214 h 6858000"/>
              <a:gd name="connsiteX598" fmla="*/ 751431 w 7472601"/>
              <a:gd name="connsiteY598" fmla="*/ 1405731 h 6858000"/>
              <a:gd name="connsiteX599" fmla="*/ 655236 w 7472601"/>
              <a:gd name="connsiteY599" fmla="*/ 1268632 h 6858000"/>
              <a:gd name="connsiteX600" fmla="*/ 6516292 w 7472601"/>
              <a:gd name="connsiteY600" fmla="*/ 1263064 h 6858000"/>
              <a:gd name="connsiteX601" fmla="*/ 5736320 w 7472601"/>
              <a:gd name="connsiteY601" fmla="*/ 1501803 h 6858000"/>
              <a:gd name="connsiteX602" fmla="*/ 6516292 w 7472601"/>
              <a:gd name="connsiteY602" fmla="*/ 1263064 h 6858000"/>
              <a:gd name="connsiteX603" fmla="*/ 291466 w 7472601"/>
              <a:gd name="connsiteY603" fmla="*/ 1250369 h 6858000"/>
              <a:gd name="connsiteX604" fmla="*/ 323180 w 7472601"/>
              <a:gd name="connsiteY604" fmla="*/ 1435283 h 6858000"/>
              <a:gd name="connsiteX605" fmla="*/ 349381 w 7472601"/>
              <a:gd name="connsiteY605" fmla="*/ 1875041 h 6858000"/>
              <a:gd name="connsiteX606" fmla="*/ 374363 w 7472601"/>
              <a:gd name="connsiteY606" fmla="*/ 1506494 h 6858000"/>
              <a:gd name="connsiteX607" fmla="*/ 302168 w 7472601"/>
              <a:gd name="connsiteY607" fmla="*/ 1274495 h 6858000"/>
              <a:gd name="connsiteX608" fmla="*/ 291466 w 7472601"/>
              <a:gd name="connsiteY608" fmla="*/ 1250369 h 6858000"/>
              <a:gd name="connsiteX609" fmla="*/ 678222 w 7472601"/>
              <a:gd name="connsiteY609" fmla="*/ 1248670 h 6858000"/>
              <a:gd name="connsiteX610" fmla="*/ 775536 w 7472601"/>
              <a:gd name="connsiteY610" fmla="*/ 1388015 h 6858000"/>
              <a:gd name="connsiteX611" fmla="*/ 894529 w 7472601"/>
              <a:gd name="connsiteY611" fmla="*/ 1567739 h 6858000"/>
              <a:gd name="connsiteX612" fmla="*/ 948000 w 7472601"/>
              <a:gd name="connsiteY612" fmla="*/ 1663088 h 6858000"/>
              <a:gd name="connsiteX613" fmla="*/ 1006812 w 7472601"/>
              <a:gd name="connsiteY613" fmla="*/ 1767683 h 6858000"/>
              <a:gd name="connsiteX614" fmla="*/ 1149133 w 7472601"/>
              <a:gd name="connsiteY614" fmla="*/ 1971513 h 6858000"/>
              <a:gd name="connsiteX615" fmla="*/ 1333952 w 7472601"/>
              <a:gd name="connsiteY615" fmla="*/ 2251620 h 6858000"/>
              <a:gd name="connsiteX616" fmla="*/ 1337329 w 7472601"/>
              <a:gd name="connsiteY616" fmla="*/ 2258350 h 6858000"/>
              <a:gd name="connsiteX617" fmla="*/ 1014726 w 7472601"/>
              <a:gd name="connsiteY617" fmla="*/ 1615556 h 6858000"/>
              <a:gd name="connsiteX618" fmla="*/ 678222 w 7472601"/>
              <a:gd name="connsiteY618" fmla="*/ 1248670 h 6858000"/>
              <a:gd name="connsiteX619" fmla="*/ 6691602 w 7472601"/>
              <a:gd name="connsiteY619" fmla="*/ 1140573 h 6858000"/>
              <a:gd name="connsiteX620" fmla="*/ 6571100 w 7472601"/>
              <a:gd name="connsiteY620" fmla="*/ 1183662 h 6858000"/>
              <a:gd name="connsiteX621" fmla="*/ 6241687 w 7472601"/>
              <a:gd name="connsiteY621" fmla="*/ 1257600 h 6858000"/>
              <a:gd name="connsiteX622" fmla="*/ 5693009 w 7472601"/>
              <a:gd name="connsiteY622" fmla="*/ 1478256 h 6858000"/>
              <a:gd name="connsiteX623" fmla="*/ 6548420 w 7472601"/>
              <a:gd name="connsiteY623" fmla="*/ 1214599 h 6858000"/>
              <a:gd name="connsiteX624" fmla="*/ 6605473 w 7472601"/>
              <a:gd name="connsiteY624" fmla="*/ 1184686 h 6858000"/>
              <a:gd name="connsiteX625" fmla="*/ 6691602 w 7472601"/>
              <a:gd name="connsiteY625" fmla="*/ 1140573 h 6858000"/>
              <a:gd name="connsiteX626" fmla="*/ 4002475 w 7472601"/>
              <a:gd name="connsiteY626" fmla="*/ 1037802 h 6858000"/>
              <a:gd name="connsiteX627" fmla="*/ 4000324 w 7472601"/>
              <a:gd name="connsiteY627" fmla="*/ 1039362 h 6858000"/>
              <a:gd name="connsiteX628" fmla="*/ 4002862 w 7472601"/>
              <a:gd name="connsiteY628" fmla="*/ 1042866 h 6858000"/>
              <a:gd name="connsiteX629" fmla="*/ 4002475 w 7472601"/>
              <a:gd name="connsiteY629" fmla="*/ 1037802 h 6858000"/>
              <a:gd name="connsiteX630" fmla="*/ 506322 w 7472601"/>
              <a:gd name="connsiteY630" fmla="*/ 1020997 h 6858000"/>
              <a:gd name="connsiteX631" fmla="*/ 533068 w 7472601"/>
              <a:gd name="connsiteY631" fmla="*/ 1029409 h 6858000"/>
              <a:gd name="connsiteX632" fmla="*/ 1232525 w 7472601"/>
              <a:gd name="connsiteY632" fmla="*/ 1804675 h 6858000"/>
              <a:gd name="connsiteX633" fmla="*/ 1388858 w 7472601"/>
              <a:gd name="connsiteY633" fmla="*/ 2368011 h 6858000"/>
              <a:gd name="connsiteX634" fmla="*/ 1384098 w 7472601"/>
              <a:gd name="connsiteY634" fmla="*/ 2378125 h 6858000"/>
              <a:gd name="connsiteX635" fmla="*/ 1425393 w 7472601"/>
              <a:gd name="connsiteY635" fmla="*/ 2589124 h 6858000"/>
              <a:gd name="connsiteX636" fmla="*/ 1424001 w 7472601"/>
              <a:gd name="connsiteY636" fmla="*/ 2597541 h 6858000"/>
              <a:gd name="connsiteX637" fmla="*/ 2152729 w 7472601"/>
              <a:gd name="connsiteY637" fmla="*/ 2864487 h 6858000"/>
              <a:gd name="connsiteX638" fmla="*/ 2020609 w 7472601"/>
              <a:gd name="connsiteY638" fmla="*/ 2539671 h 6858000"/>
              <a:gd name="connsiteX639" fmla="*/ 2018920 w 7472601"/>
              <a:gd name="connsiteY639" fmla="*/ 2536309 h 6858000"/>
              <a:gd name="connsiteX640" fmla="*/ 1342441 w 7472601"/>
              <a:gd name="connsiteY640" fmla="*/ 1173017 h 6858000"/>
              <a:gd name="connsiteX641" fmla="*/ 1367925 w 7472601"/>
              <a:gd name="connsiteY641" fmla="*/ 1135648 h 6858000"/>
              <a:gd name="connsiteX642" fmla="*/ 1771401 w 7472601"/>
              <a:gd name="connsiteY642" fmla="*/ 1806673 h 6858000"/>
              <a:gd name="connsiteX643" fmla="*/ 1972385 w 7472601"/>
              <a:gd name="connsiteY643" fmla="*/ 2198735 h 6858000"/>
              <a:gd name="connsiteX644" fmla="*/ 2040892 w 7472601"/>
              <a:gd name="connsiteY644" fmla="*/ 2405205 h 6858000"/>
              <a:gd name="connsiteX645" fmla="*/ 2131689 w 7472601"/>
              <a:gd name="connsiteY645" fmla="*/ 1936926 h 6858000"/>
              <a:gd name="connsiteX646" fmla="*/ 2454820 w 7472601"/>
              <a:gd name="connsiteY646" fmla="*/ 1248808 h 6858000"/>
              <a:gd name="connsiteX647" fmla="*/ 2492512 w 7472601"/>
              <a:gd name="connsiteY647" fmla="*/ 1302920 h 6858000"/>
              <a:gd name="connsiteX648" fmla="*/ 2081216 w 7472601"/>
              <a:gd name="connsiteY648" fmla="*/ 2527513 h 6858000"/>
              <a:gd name="connsiteX649" fmla="*/ 2081211 w 7472601"/>
              <a:gd name="connsiteY649" fmla="*/ 2528916 h 6858000"/>
              <a:gd name="connsiteX650" fmla="*/ 2199067 w 7472601"/>
              <a:gd name="connsiteY650" fmla="*/ 2884061 h 6858000"/>
              <a:gd name="connsiteX651" fmla="*/ 3192586 w 7472601"/>
              <a:gd name="connsiteY651" fmla="*/ 3411496 h 6858000"/>
              <a:gd name="connsiteX652" fmla="*/ 3182620 w 7472601"/>
              <a:gd name="connsiteY652" fmla="*/ 3483279 h 6858000"/>
              <a:gd name="connsiteX653" fmla="*/ 2435119 w 7472601"/>
              <a:gd name="connsiteY653" fmla="*/ 3080173 h 6858000"/>
              <a:gd name="connsiteX654" fmla="*/ 2410152 w 7472601"/>
              <a:gd name="connsiteY654" fmla="*/ 3063751 h 6858000"/>
              <a:gd name="connsiteX655" fmla="*/ 2408099 w 7472601"/>
              <a:gd name="connsiteY655" fmla="*/ 3064403 h 6858000"/>
              <a:gd name="connsiteX656" fmla="*/ 2407218 w 7472601"/>
              <a:gd name="connsiteY656" fmla="*/ 3070324 h 6858000"/>
              <a:gd name="connsiteX657" fmla="*/ 2380138 w 7472601"/>
              <a:gd name="connsiteY657" fmla="*/ 3099341 h 6858000"/>
              <a:gd name="connsiteX658" fmla="*/ 1765923 w 7472601"/>
              <a:gd name="connsiteY658" fmla="*/ 3581043 h 6858000"/>
              <a:gd name="connsiteX659" fmla="*/ 1702258 w 7472601"/>
              <a:gd name="connsiteY659" fmla="*/ 3612286 h 6858000"/>
              <a:gd name="connsiteX660" fmla="*/ 1538370 w 7472601"/>
              <a:gd name="connsiteY660" fmla="*/ 3811804 h 6858000"/>
              <a:gd name="connsiteX661" fmla="*/ 542867 w 7472601"/>
              <a:gd name="connsiteY661" fmla="*/ 4944092 h 6858000"/>
              <a:gd name="connsiteX662" fmla="*/ 515800 w 7472601"/>
              <a:gd name="connsiteY662" fmla="*/ 4862180 h 6858000"/>
              <a:gd name="connsiteX663" fmla="*/ 909145 w 7472601"/>
              <a:gd name="connsiteY663" fmla="*/ 4199225 h 6858000"/>
              <a:gd name="connsiteX664" fmla="*/ 1214067 w 7472601"/>
              <a:gd name="connsiteY664" fmla="*/ 3908561 h 6858000"/>
              <a:gd name="connsiteX665" fmla="*/ 640967 w 7472601"/>
              <a:gd name="connsiteY665" fmla="*/ 4105601 h 6858000"/>
              <a:gd name="connsiteX666" fmla="*/ 112563 w 7472601"/>
              <a:gd name="connsiteY666" fmla="*/ 4396952 h 6858000"/>
              <a:gd name="connsiteX667" fmla="*/ 0 w 7472601"/>
              <a:gd name="connsiteY667" fmla="*/ 4466006 h 6858000"/>
              <a:gd name="connsiteX668" fmla="*/ 0 w 7472601"/>
              <a:gd name="connsiteY668" fmla="*/ 4233763 h 6858000"/>
              <a:gd name="connsiteX669" fmla="*/ 36881 w 7472601"/>
              <a:gd name="connsiteY669" fmla="*/ 4200118 h 6858000"/>
              <a:gd name="connsiteX670" fmla="*/ 910534 w 7472601"/>
              <a:gd name="connsiteY670" fmla="*/ 3629753 h 6858000"/>
              <a:gd name="connsiteX671" fmla="*/ 1578717 w 7472601"/>
              <a:gd name="connsiteY671" fmla="*/ 3575982 h 6858000"/>
              <a:gd name="connsiteX672" fmla="*/ 2338780 w 7472601"/>
              <a:gd name="connsiteY672" fmla="*/ 3033725 h 6858000"/>
              <a:gd name="connsiteX673" fmla="*/ 1807991 w 7472601"/>
              <a:gd name="connsiteY673" fmla="*/ 2807184 h 6858000"/>
              <a:gd name="connsiteX674" fmla="*/ 1416358 w 7472601"/>
              <a:gd name="connsiteY674" fmla="*/ 3112571 h 6858000"/>
              <a:gd name="connsiteX675" fmla="*/ 939066 w 7472601"/>
              <a:gd name="connsiteY675" fmla="*/ 3378798 h 6858000"/>
              <a:gd name="connsiteX676" fmla="*/ 115099 w 7472601"/>
              <a:gd name="connsiteY676" fmla="*/ 3607650 h 6858000"/>
              <a:gd name="connsiteX677" fmla="*/ 97284 w 7472601"/>
              <a:gd name="connsiteY677" fmla="*/ 3520393 h 6858000"/>
              <a:gd name="connsiteX678" fmla="*/ 922050 w 7472601"/>
              <a:gd name="connsiteY678" fmla="*/ 3074867 h 6858000"/>
              <a:gd name="connsiteX679" fmla="*/ 1405265 w 7472601"/>
              <a:gd name="connsiteY679" fmla="*/ 3016319 h 6858000"/>
              <a:gd name="connsiteX680" fmla="*/ 1407512 w 7472601"/>
              <a:gd name="connsiteY680" fmla="*/ 3018001 h 6858000"/>
              <a:gd name="connsiteX681" fmla="*/ 1726266 w 7472601"/>
              <a:gd name="connsiteY681" fmla="*/ 2777274 h 6858000"/>
              <a:gd name="connsiteX682" fmla="*/ 625390 w 7472601"/>
              <a:gd name="connsiteY682" fmla="*/ 2514541 h 6858000"/>
              <a:gd name="connsiteX683" fmla="*/ 619799 w 7472601"/>
              <a:gd name="connsiteY683" fmla="*/ 2527180 h 6858000"/>
              <a:gd name="connsiteX684" fmla="*/ 310030 w 7472601"/>
              <a:gd name="connsiteY684" fmla="*/ 2771818 h 6858000"/>
              <a:gd name="connsiteX685" fmla="*/ 173877 w 7472601"/>
              <a:gd name="connsiteY685" fmla="*/ 2937056 h 6858000"/>
              <a:gd name="connsiteX686" fmla="*/ 77889 w 7472601"/>
              <a:gd name="connsiteY686" fmla="*/ 3138440 h 6858000"/>
              <a:gd name="connsiteX687" fmla="*/ 0 w 7472601"/>
              <a:gd name="connsiteY687" fmla="*/ 3271395 h 6858000"/>
              <a:gd name="connsiteX688" fmla="*/ 0 w 7472601"/>
              <a:gd name="connsiteY688" fmla="*/ 3153002 h 6858000"/>
              <a:gd name="connsiteX689" fmla="*/ 2386 w 7472601"/>
              <a:gd name="connsiteY689" fmla="*/ 3149203 h 6858000"/>
              <a:gd name="connsiteX690" fmla="*/ 89753 w 7472601"/>
              <a:gd name="connsiteY690" fmla="*/ 2987702 h 6858000"/>
              <a:gd name="connsiteX691" fmla="*/ 76869 w 7472601"/>
              <a:gd name="connsiteY691" fmla="*/ 3005404 h 6858000"/>
              <a:gd name="connsiteX692" fmla="*/ 32049 w 7472601"/>
              <a:gd name="connsiteY692" fmla="*/ 3065814 h 6858000"/>
              <a:gd name="connsiteX693" fmla="*/ 0 w 7472601"/>
              <a:gd name="connsiteY693" fmla="*/ 3108744 h 6858000"/>
              <a:gd name="connsiteX694" fmla="*/ 0 w 7472601"/>
              <a:gd name="connsiteY694" fmla="*/ 3058059 h 6858000"/>
              <a:gd name="connsiteX695" fmla="*/ 7610 w 7472601"/>
              <a:gd name="connsiteY695" fmla="*/ 3047889 h 6858000"/>
              <a:gd name="connsiteX696" fmla="*/ 52419 w 7472601"/>
              <a:gd name="connsiteY696" fmla="*/ 2987479 h 6858000"/>
              <a:gd name="connsiteX697" fmla="*/ 59142 w 7472601"/>
              <a:gd name="connsiteY697" fmla="*/ 2978488 h 6858000"/>
              <a:gd name="connsiteX698" fmla="*/ 0 w 7472601"/>
              <a:gd name="connsiteY698" fmla="*/ 3015334 h 6858000"/>
              <a:gd name="connsiteX699" fmla="*/ 0 w 7472601"/>
              <a:gd name="connsiteY699" fmla="*/ 2914286 h 6858000"/>
              <a:gd name="connsiteX700" fmla="*/ 36383 w 7472601"/>
              <a:gd name="connsiteY700" fmla="*/ 2901128 h 6858000"/>
              <a:gd name="connsiteX701" fmla="*/ 156329 w 7472601"/>
              <a:gd name="connsiteY701" fmla="*/ 2840533 h 6858000"/>
              <a:gd name="connsiteX702" fmla="*/ 358355 w 7472601"/>
              <a:gd name="connsiteY702" fmla="*/ 2620471 h 6858000"/>
              <a:gd name="connsiteX703" fmla="*/ 510577 w 7472601"/>
              <a:gd name="connsiteY703" fmla="*/ 2501244 h 6858000"/>
              <a:gd name="connsiteX704" fmla="*/ 211967 w 7472601"/>
              <a:gd name="connsiteY704" fmla="*/ 2479171 h 6858000"/>
              <a:gd name="connsiteX705" fmla="*/ 0 w 7472601"/>
              <a:gd name="connsiteY705" fmla="*/ 2476398 h 6858000"/>
              <a:gd name="connsiteX706" fmla="*/ 0 w 7472601"/>
              <a:gd name="connsiteY706" fmla="*/ 2389189 h 6858000"/>
              <a:gd name="connsiteX707" fmla="*/ 103062 w 7472601"/>
              <a:gd name="connsiteY707" fmla="*/ 2389518 h 6858000"/>
              <a:gd name="connsiteX708" fmla="*/ 510734 w 7472601"/>
              <a:gd name="connsiteY708" fmla="*/ 2416201 h 6858000"/>
              <a:gd name="connsiteX709" fmla="*/ 279257 w 7472601"/>
              <a:gd name="connsiteY709" fmla="*/ 2092102 h 6858000"/>
              <a:gd name="connsiteX710" fmla="*/ 65265 w 7472601"/>
              <a:gd name="connsiteY710" fmla="*/ 2006049 h 6858000"/>
              <a:gd name="connsiteX711" fmla="*/ 0 w 7472601"/>
              <a:gd name="connsiteY711" fmla="*/ 1982532 h 6858000"/>
              <a:gd name="connsiteX712" fmla="*/ 0 w 7472601"/>
              <a:gd name="connsiteY712" fmla="*/ 1912789 h 6858000"/>
              <a:gd name="connsiteX713" fmla="*/ 97460 w 7472601"/>
              <a:gd name="connsiteY713" fmla="*/ 1953725 h 6858000"/>
              <a:gd name="connsiteX714" fmla="*/ 221272 w 7472601"/>
              <a:gd name="connsiteY714" fmla="*/ 1980766 h 6858000"/>
              <a:gd name="connsiteX715" fmla="*/ 116765 w 7472601"/>
              <a:gd name="connsiteY715" fmla="*/ 1911033 h 6858000"/>
              <a:gd name="connsiteX716" fmla="*/ 16405 w 7472601"/>
              <a:gd name="connsiteY716" fmla="*/ 1803412 h 6858000"/>
              <a:gd name="connsiteX717" fmla="*/ 0 w 7472601"/>
              <a:gd name="connsiteY717" fmla="*/ 1784777 h 6858000"/>
              <a:gd name="connsiteX718" fmla="*/ 0 w 7472601"/>
              <a:gd name="connsiteY718" fmla="*/ 1740082 h 6858000"/>
              <a:gd name="connsiteX719" fmla="*/ 39394 w 7472601"/>
              <a:gd name="connsiteY719" fmla="*/ 1784856 h 6858000"/>
              <a:gd name="connsiteX720" fmla="*/ 135813 w 7472601"/>
              <a:gd name="connsiteY720" fmla="*/ 1888838 h 6858000"/>
              <a:gd name="connsiteX721" fmla="*/ 242575 w 7472601"/>
              <a:gd name="connsiteY721" fmla="*/ 1958841 h 6858000"/>
              <a:gd name="connsiteX722" fmla="*/ 82197 w 7472601"/>
              <a:gd name="connsiteY722" fmla="*/ 1754826 h 6858000"/>
              <a:gd name="connsiteX723" fmla="*/ 0 w 7472601"/>
              <a:gd name="connsiteY723" fmla="*/ 1679650 h 6858000"/>
              <a:gd name="connsiteX724" fmla="*/ 0 w 7472601"/>
              <a:gd name="connsiteY724" fmla="*/ 1602463 h 6858000"/>
              <a:gd name="connsiteX725" fmla="*/ 84689 w 7472601"/>
              <a:gd name="connsiteY725" fmla="*/ 1677442 h 6858000"/>
              <a:gd name="connsiteX726" fmla="*/ 298437 w 7472601"/>
              <a:gd name="connsiteY726" fmla="*/ 1968019 h 6858000"/>
              <a:gd name="connsiteX727" fmla="*/ 227269 w 7472601"/>
              <a:gd name="connsiteY727" fmla="*/ 1114064 h 6858000"/>
              <a:gd name="connsiteX728" fmla="*/ 248003 w 7472601"/>
              <a:gd name="connsiteY728" fmla="*/ 1089613 h 6858000"/>
              <a:gd name="connsiteX729" fmla="*/ 427020 w 7472601"/>
              <a:gd name="connsiteY729" fmla="*/ 1619803 h 6858000"/>
              <a:gd name="connsiteX730" fmla="*/ 340345 w 7472601"/>
              <a:gd name="connsiteY730" fmla="*/ 2027739 h 6858000"/>
              <a:gd name="connsiteX731" fmla="*/ 360865 w 7472601"/>
              <a:gd name="connsiteY731" fmla="*/ 2044827 h 6858000"/>
              <a:gd name="connsiteX732" fmla="*/ 560414 w 7472601"/>
              <a:gd name="connsiteY732" fmla="*/ 2421457 h 6858000"/>
              <a:gd name="connsiteX733" fmla="*/ 1359703 w 7472601"/>
              <a:gd name="connsiteY733" fmla="*/ 2578554 h 6858000"/>
              <a:gd name="connsiteX734" fmla="*/ 1359422 w 7472601"/>
              <a:gd name="connsiteY734" fmla="*/ 2577994 h 6858000"/>
              <a:gd name="connsiteX735" fmla="*/ 828701 w 7472601"/>
              <a:gd name="connsiteY735" fmla="*/ 1839520 h 6858000"/>
              <a:gd name="connsiteX736" fmla="*/ 494427 w 7472601"/>
              <a:gd name="connsiteY736" fmla="*/ 1092333 h 6858000"/>
              <a:gd name="connsiteX737" fmla="*/ 506322 w 7472601"/>
              <a:gd name="connsiteY737" fmla="*/ 1020997 h 6858000"/>
              <a:gd name="connsiteX738" fmla="*/ 4570198 w 7472601"/>
              <a:gd name="connsiteY738" fmla="*/ 978081 h 6858000"/>
              <a:gd name="connsiteX739" fmla="*/ 4523691 w 7472601"/>
              <a:gd name="connsiteY739" fmla="*/ 1127776 h 6858000"/>
              <a:gd name="connsiteX740" fmla="*/ 4509875 w 7472601"/>
              <a:gd name="connsiteY740" fmla="*/ 1167552 h 6858000"/>
              <a:gd name="connsiteX741" fmla="*/ 4478168 w 7472601"/>
              <a:gd name="connsiteY741" fmla="*/ 1260735 h 6858000"/>
              <a:gd name="connsiteX742" fmla="*/ 4409309 w 7472601"/>
              <a:gd name="connsiteY742" fmla="*/ 1666996 h 6858000"/>
              <a:gd name="connsiteX743" fmla="*/ 4370031 w 7472601"/>
              <a:gd name="connsiteY743" fmla="*/ 1955666 h 6858000"/>
              <a:gd name="connsiteX744" fmla="*/ 4570198 w 7472601"/>
              <a:gd name="connsiteY744" fmla="*/ 978081 h 6858000"/>
              <a:gd name="connsiteX745" fmla="*/ 4557898 w 7472601"/>
              <a:gd name="connsiteY745" fmla="*/ 900011 h 6858000"/>
              <a:gd name="connsiteX746" fmla="*/ 4344840 w 7472601"/>
              <a:gd name="connsiteY746" fmla="*/ 1922038 h 6858000"/>
              <a:gd name="connsiteX747" fmla="*/ 4378710 w 7472601"/>
              <a:gd name="connsiteY747" fmla="*/ 1665516 h 6858000"/>
              <a:gd name="connsiteX748" fmla="*/ 4448798 w 7472601"/>
              <a:gd name="connsiteY748" fmla="*/ 1253024 h 6858000"/>
              <a:gd name="connsiteX749" fmla="*/ 4480315 w 7472601"/>
              <a:gd name="connsiteY749" fmla="*/ 1158454 h 6858000"/>
              <a:gd name="connsiteX750" fmla="*/ 4494133 w 7472601"/>
              <a:gd name="connsiteY750" fmla="*/ 1118676 h 6858000"/>
              <a:gd name="connsiteX751" fmla="*/ 4557898 w 7472601"/>
              <a:gd name="connsiteY751" fmla="*/ 900011 h 6858000"/>
              <a:gd name="connsiteX752" fmla="*/ 5870151 w 7472601"/>
              <a:gd name="connsiteY752" fmla="*/ 898890 h 6858000"/>
              <a:gd name="connsiteX753" fmla="*/ 5861335 w 7472601"/>
              <a:gd name="connsiteY753" fmla="*/ 899177 h 6858000"/>
              <a:gd name="connsiteX754" fmla="*/ 5843702 w 7472601"/>
              <a:gd name="connsiteY754" fmla="*/ 899748 h 6858000"/>
              <a:gd name="connsiteX755" fmla="*/ 5651107 w 7472601"/>
              <a:gd name="connsiteY755" fmla="*/ 920306 h 6858000"/>
              <a:gd name="connsiteX756" fmla="*/ 5459407 w 7472601"/>
              <a:gd name="connsiteY756" fmla="*/ 940975 h 6858000"/>
              <a:gd name="connsiteX757" fmla="*/ 5374846 w 7472601"/>
              <a:gd name="connsiteY757" fmla="*/ 941988 h 6858000"/>
              <a:gd name="connsiteX758" fmla="*/ 5256105 w 7472601"/>
              <a:gd name="connsiteY758" fmla="*/ 945632 h 6858000"/>
              <a:gd name="connsiteX759" fmla="*/ 5107071 w 7472601"/>
              <a:gd name="connsiteY759" fmla="*/ 969720 h 6858000"/>
              <a:gd name="connsiteX760" fmla="*/ 4998681 w 7472601"/>
              <a:gd name="connsiteY760" fmla="*/ 988771 h 6858000"/>
              <a:gd name="connsiteX761" fmla="*/ 5870151 w 7472601"/>
              <a:gd name="connsiteY761" fmla="*/ 898890 h 6858000"/>
              <a:gd name="connsiteX762" fmla="*/ 5504425 w 7472601"/>
              <a:gd name="connsiteY762" fmla="*/ 848067 h 6858000"/>
              <a:gd name="connsiteX763" fmla="*/ 4968849 w 7472601"/>
              <a:gd name="connsiteY763" fmla="*/ 962318 h 6858000"/>
              <a:gd name="connsiteX764" fmla="*/ 5104039 w 7472601"/>
              <a:gd name="connsiteY764" fmla="*/ 940634 h 6858000"/>
              <a:gd name="connsiteX765" fmla="*/ 5256311 w 7472601"/>
              <a:gd name="connsiteY765" fmla="*/ 916490 h 6858000"/>
              <a:gd name="connsiteX766" fmla="*/ 5377381 w 7472601"/>
              <a:gd name="connsiteY766" fmla="*/ 912671 h 6858000"/>
              <a:gd name="connsiteX767" fmla="*/ 5460148 w 7472601"/>
              <a:gd name="connsiteY767" fmla="*/ 911442 h 6858000"/>
              <a:gd name="connsiteX768" fmla="*/ 5648971 w 7472601"/>
              <a:gd name="connsiteY768" fmla="*/ 891331 h 6858000"/>
              <a:gd name="connsiteX769" fmla="*/ 5844807 w 7472601"/>
              <a:gd name="connsiteY769" fmla="*/ 870718 h 6858000"/>
              <a:gd name="connsiteX770" fmla="*/ 5862975 w 7472601"/>
              <a:gd name="connsiteY770" fmla="*/ 869756 h 6858000"/>
              <a:gd name="connsiteX771" fmla="*/ 5920887 w 7472601"/>
              <a:gd name="connsiteY771" fmla="*/ 865929 h 6858000"/>
              <a:gd name="connsiteX772" fmla="*/ 5504425 w 7472601"/>
              <a:gd name="connsiteY772" fmla="*/ 848067 h 6858000"/>
              <a:gd name="connsiteX773" fmla="*/ 3607114 w 7472601"/>
              <a:gd name="connsiteY773" fmla="*/ 467441 h 6858000"/>
              <a:gd name="connsiteX774" fmla="*/ 3296242 w 7472601"/>
              <a:gd name="connsiteY774" fmla="*/ 807991 h 6858000"/>
              <a:gd name="connsiteX775" fmla="*/ 3174674 w 7472601"/>
              <a:gd name="connsiteY775" fmla="*/ 919759 h 6858000"/>
              <a:gd name="connsiteX776" fmla="*/ 3042978 w 7472601"/>
              <a:gd name="connsiteY776" fmla="*/ 1054894 h 6858000"/>
              <a:gd name="connsiteX777" fmla="*/ 2968914 w 7472601"/>
              <a:gd name="connsiteY777" fmla="*/ 1133756 h 6858000"/>
              <a:gd name="connsiteX778" fmla="*/ 3103823 w 7472601"/>
              <a:gd name="connsiteY778" fmla="*/ 1026814 h 6858000"/>
              <a:gd name="connsiteX779" fmla="*/ 3607114 w 7472601"/>
              <a:gd name="connsiteY779" fmla="*/ 467441 h 6858000"/>
              <a:gd name="connsiteX780" fmla="*/ 3744487 w 7472601"/>
              <a:gd name="connsiteY780" fmla="*/ 383136 h 6858000"/>
              <a:gd name="connsiteX781" fmla="*/ 3970213 w 7472601"/>
              <a:gd name="connsiteY781" fmla="*/ 995559 h 6858000"/>
              <a:gd name="connsiteX782" fmla="*/ 3744487 w 7472601"/>
              <a:gd name="connsiteY782" fmla="*/ 383136 h 6858000"/>
              <a:gd name="connsiteX783" fmla="*/ 3624562 w 7472601"/>
              <a:gd name="connsiteY783" fmla="*/ 367041 h 6858000"/>
              <a:gd name="connsiteX784" fmla="*/ 3489712 w 7472601"/>
              <a:gd name="connsiteY784" fmla="*/ 485386 h 6858000"/>
              <a:gd name="connsiteX785" fmla="*/ 3182994 w 7472601"/>
              <a:gd name="connsiteY785" fmla="*/ 828265 h 6858000"/>
              <a:gd name="connsiteX786" fmla="*/ 2892114 w 7472601"/>
              <a:gd name="connsiteY786" fmla="*/ 1172635 h 6858000"/>
              <a:gd name="connsiteX787" fmla="*/ 3021459 w 7472601"/>
              <a:gd name="connsiteY787" fmla="*/ 1035385 h 6858000"/>
              <a:gd name="connsiteX788" fmla="*/ 3153873 w 7472601"/>
              <a:gd name="connsiteY788" fmla="*/ 898971 h 6858000"/>
              <a:gd name="connsiteX789" fmla="*/ 3276511 w 7472601"/>
              <a:gd name="connsiteY789" fmla="*/ 786423 h 6858000"/>
              <a:gd name="connsiteX790" fmla="*/ 3584154 w 7472601"/>
              <a:gd name="connsiteY790" fmla="*/ 448218 h 6858000"/>
              <a:gd name="connsiteX791" fmla="*/ 3624562 w 7472601"/>
              <a:gd name="connsiteY791" fmla="*/ 367041 h 6858000"/>
              <a:gd name="connsiteX792" fmla="*/ 3766672 w 7472601"/>
              <a:gd name="connsiteY792" fmla="*/ 359429 h 6858000"/>
              <a:gd name="connsiteX793" fmla="*/ 3996338 w 7472601"/>
              <a:gd name="connsiteY793" fmla="*/ 968237 h 6858000"/>
              <a:gd name="connsiteX794" fmla="*/ 3766672 w 7472601"/>
              <a:gd name="connsiteY794" fmla="*/ 359429 h 6858000"/>
              <a:gd name="connsiteX795" fmla="*/ 5805386 w 7472601"/>
              <a:gd name="connsiteY795" fmla="*/ 239240 h 6858000"/>
              <a:gd name="connsiteX796" fmla="*/ 5736947 w 7472601"/>
              <a:gd name="connsiteY796" fmla="*/ 261367 h 6858000"/>
              <a:gd name="connsiteX797" fmla="*/ 5427012 w 7472601"/>
              <a:gd name="connsiteY797" fmla="*/ 311272 h 6858000"/>
              <a:gd name="connsiteX798" fmla="*/ 5147818 w 7472601"/>
              <a:gd name="connsiteY798" fmla="*/ 322112 h 6858000"/>
              <a:gd name="connsiteX799" fmla="*/ 5060854 w 7472601"/>
              <a:gd name="connsiteY799" fmla="*/ 311882 h 6858000"/>
              <a:gd name="connsiteX800" fmla="*/ 4945989 w 7472601"/>
              <a:gd name="connsiteY800" fmla="*/ 300516 h 6858000"/>
              <a:gd name="connsiteX801" fmla="*/ 5410479 w 7472601"/>
              <a:gd name="connsiteY801" fmla="*/ 348434 h 6858000"/>
              <a:gd name="connsiteX802" fmla="*/ 5805386 w 7472601"/>
              <a:gd name="connsiteY802" fmla="*/ 239240 h 6858000"/>
              <a:gd name="connsiteX803" fmla="*/ 5905192 w 7472601"/>
              <a:gd name="connsiteY803" fmla="*/ 163079 h 6858000"/>
              <a:gd name="connsiteX804" fmla="*/ 5865655 w 7472601"/>
              <a:gd name="connsiteY804" fmla="*/ 171901 h 6858000"/>
              <a:gd name="connsiteX805" fmla="*/ 5259740 w 7472601"/>
              <a:gd name="connsiteY805" fmla="*/ 257013 h 6858000"/>
              <a:gd name="connsiteX806" fmla="*/ 5208466 w 7472601"/>
              <a:gd name="connsiteY806" fmla="*/ 257550 h 6858000"/>
              <a:gd name="connsiteX807" fmla="*/ 4980204 w 7472601"/>
              <a:gd name="connsiteY807" fmla="*/ 271903 h 6858000"/>
              <a:gd name="connsiteX808" fmla="*/ 5068068 w 7472601"/>
              <a:gd name="connsiteY808" fmla="*/ 282244 h 6858000"/>
              <a:gd name="connsiteX809" fmla="*/ 5153231 w 7472601"/>
              <a:gd name="connsiteY809" fmla="*/ 292240 h 6858000"/>
              <a:gd name="connsiteX810" fmla="*/ 5426491 w 7472601"/>
              <a:gd name="connsiteY810" fmla="*/ 281128 h 6858000"/>
              <a:gd name="connsiteX811" fmla="*/ 5731212 w 7472601"/>
              <a:gd name="connsiteY811" fmla="*/ 231951 h 6858000"/>
              <a:gd name="connsiteX812" fmla="*/ 5905192 w 7472601"/>
              <a:gd name="connsiteY812" fmla="*/ 163079 h 6858000"/>
              <a:gd name="connsiteX813" fmla="*/ 5944437 w 7472601"/>
              <a:gd name="connsiteY813" fmla="*/ 113829 h 6858000"/>
              <a:gd name="connsiteX814" fmla="*/ 5825032 w 7472601"/>
              <a:gd name="connsiteY814" fmla="*/ 146405 h 6858000"/>
              <a:gd name="connsiteX815" fmla="*/ 4955599 w 7472601"/>
              <a:gd name="connsiteY815" fmla="*/ 247008 h 6858000"/>
              <a:gd name="connsiteX816" fmla="*/ 5210104 w 7472601"/>
              <a:gd name="connsiteY816" fmla="*/ 228123 h 6858000"/>
              <a:gd name="connsiteX817" fmla="*/ 5261015 w 7472601"/>
              <a:gd name="connsiteY817" fmla="*/ 227087 h 6858000"/>
              <a:gd name="connsiteX818" fmla="*/ 5861181 w 7472601"/>
              <a:gd name="connsiteY818" fmla="*/ 143093 h 6858000"/>
              <a:gd name="connsiteX819" fmla="*/ 5961252 w 7472601"/>
              <a:gd name="connsiteY819" fmla="*/ 114820 h 6858000"/>
              <a:gd name="connsiteX820" fmla="*/ 5944437 w 7472601"/>
              <a:gd name="connsiteY820" fmla="*/ 113829 h 6858000"/>
              <a:gd name="connsiteX821" fmla="*/ 3882765 w 7472601"/>
              <a:gd name="connsiteY821" fmla="*/ 0 h 6858000"/>
              <a:gd name="connsiteX822" fmla="*/ 3995099 w 7472601"/>
              <a:gd name="connsiteY822" fmla="*/ 0 h 6858000"/>
              <a:gd name="connsiteX823" fmla="*/ 4163818 w 7472601"/>
              <a:gd name="connsiteY823" fmla="*/ 234104 h 6858000"/>
              <a:gd name="connsiteX824" fmla="*/ 4172099 w 7472601"/>
              <a:gd name="connsiteY824" fmla="*/ 234207 h 6858000"/>
              <a:gd name="connsiteX825" fmla="*/ 4784282 w 7472601"/>
              <a:gd name="connsiteY825" fmla="*/ 276561 h 6858000"/>
              <a:gd name="connsiteX826" fmla="*/ 4801687 w 7472601"/>
              <a:gd name="connsiteY826" fmla="*/ 267764 h 6858000"/>
              <a:gd name="connsiteX827" fmla="*/ 6082788 w 7472601"/>
              <a:gd name="connsiteY827" fmla="*/ 64119 h 6858000"/>
              <a:gd name="connsiteX828" fmla="*/ 6099442 w 7472601"/>
              <a:gd name="connsiteY828" fmla="*/ 82568 h 6858000"/>
              <a:gd name="connsiteX829" fmla="*/ 4804137 w 7472601"/>
              <a:gd name="connsiteY829" fmla="*/ 320931 h 6858000"/>
              <a:gd name="connsiteX830" fmla="*/ 4227047 w 7472601"/>
              <a:gd name="connsiteY830" fmla="*/ 313415 h 6858000"/>
              <a:gd name="connsiteX831" fmla="*/ 4346041 w 7472601"/>
              <a:gd name="connsiteY831" fmla="*/ 456086 h 6858000"/>
              <a:gd name="connsiteX832" fmla="*/ 4870967 w 7472601"/>
              <a:gd name="connsiteY832" fmla="*/ 963061 h 6858000"/>
              <a:gd name="connsiteX833" fmla="*/ 4889647 w 7472601"/>
              <a:gd name="connsiteY833" fmla="*/ 957147 h 6858000"/>
              <a:gd name="connsiteX834" fmla="*/ 5422504 w 7472601"/>
              <a:gd name="connsiteY834" fmla="*/ 805191 h 6858000"/>
              <a:gd name="connsiteX835" fmla="*/ 6087656 w 7472601"/>
              <a:gd name="connsiteY835" fmla="*/ 826703 h 6858000"/>
              <a:gd name="connsiteX836" fmla="*/ 6058717 w 7472601"/>
              <a:gd name="connsiteY836" fmla="*/ 865992 h 6858000"/>
              <a:gd name="connsiteX837" fmla="*/ 4974153 w 7472601"/>
              <a:gd name="connsiteY837" fmla="*/ 1045456 h 6858000"/>
              <a:gd name="connsiteX838" fmla="*/ 5627835 w 7472601"/>
              <a:gd name="connsiteY838" fmla="*/ 1472077 h 6858000"/>
              <a:gd name="connsiteX839" fmla="*/ 5629817 w 7472601"/>
              <a:gd name="connsiteY839" fmla="*/ 1471412 h 6858000"/>
              <a:gd name="connsiteX840" fmla="*/ 5634124 w 7472601"/>
              <a:gd name="connsiteY840" fmla="*/ 1470572 h 6858000"/>
              <a:gd name="connsiteX841" fmla="*/ 5755832 w 7472601"/>
              <a:gd name="connsiteY841" fmla="*/ 1383886 h 6858000"/>
              <a:gd name="connsiteX842" fmla="*/ 6014186 w 7472601"/>
              <a:gd name="connsiteY842" fmla="*/ 1279799 h 6858000"/>
              <a:gd name="connsiteX843" fmla="*/ 6901619 w 7472601"/>
              <a:gd name="connsiteY843" fmla="*/ 1047874 h 6858000"/>
              <a:gd name="connsiteX844" fmla="*/ 6931566 w 7472601"/>
              <a:gd name="connsiteY844" fmla="*/ 1062034 h 6858000"/>
              <a:gd name="connsiteX845" fmla="*/ 5790982 w 7472601"/>
              <a:gd name="connsiteY845" fmla="*/ 1561380 h 6858000"/>
              <a:gd name="connsiteX846" fmla="*/ 6188971 w 7472601"/>
              <a:gd name="connsiteY846" fmla="*/ 1755168 h 6858000"/>
              <a:gd name="connsiteX847" fmla="*/ 6202446 w 7472601"/>
              <a:gd name="connsiteY847" fmla="*/ 1752268 h 6858000"/>
              <a:gd name="connsiteX848" fmla="*/ 7179560 w 7472601"/>
              <a:gd name="connsiteY848" fmla="*/ 1467551 h 6858000"/>
              <a:gd name="connsiteX849" fmla="*/ 7158730 w 7472601"/>
              <a:gd name="connsiteY849" fmla="*/ 1507835 h 6858000"/>
              <a:gd name="connsiteX850" fmla="*/ 6326959 w 7472601"/>
              <a:gd name="connsiteY850" fmla="*/ 1817686 h 6858000"/>
              <a:gd name="connsiteX851" fmla="*/ 6537433 w 7472601"/>
              <a:gd name="connsiteY851" fmla="*/ 1907790 h 6858000"/>
              <a:gd name="connsiteX852" fmla="*/ 6550221 w 7472601"/>
              <a:gd name="connsiteY852" fmla="*/ 1910729 h 6858000"/>
              <a:gd name="connsiteX853" fmla="*/ 6964438 w 7472601"/>
              <a:gd name="connsiteY853" fmla="*/ 2209505 h 6858000"/>
              <a:gd name="connsiteX854" fmla="*/ 7367862 w 7472601"/>
              <a:gd name="connsiteY854" fmla="*/ 2806833 h 6858000"/>
              <a:gd name="connsiteX855" fmla="*/ 7364329 w 7472601"/>
              <a:gd name="connsiteY855" fmla="*/ 2826907 h 6858000"/>
              <a:gd name="connsiteX856" fmla="*/ 7290545 w 7472601"/>
              <a:gd name="connsiteY856" fmla="*/ 2850663 h 6858000"/>
              <a:gd name="connsiteX857" fmla="*/ 6472036 w 7472601"/>
              <a:gd name="connsiteY857" fmla="*/ 1959003 h 6858000"/>
              <a:gd name="connsiteX858" fmla="*/ 5792897 w 7472601"/>
              <a:gd name="connsiteY858" fmla="*/ 1647747 h 6858000"/>
              <a:gd name="connsiteX859" fmla="*/ 5842751 w 7472601"/>
              <a:gd name="connsiteY859" fmla="*/ 1816112 h 6858000"/>
              <a:gd name="connsiteX860" fmla="*/ 5847424 w 7472601"/>
              <a:gd name="connsiteY860" fmla="*/ 1815776 h 6858000"/>
              <a:gd name="connsiteX861" fmla="*/ 6399821 w 7472601"/>
              <a:gd name="connsiteY861" fmla="*/ 2344799 h 6858000"/>
              <a:gd name="connsiteX862" fmla="*/ 6323232 w 7472601"/>
              <a:gd name="connsiteY862" fmla="*/ 2389634 h 6858000"/>
              <a:gd name="connsiteX863" fmla="*/ 5942958 w 7472601"/>
              <a:gd name="connsiteY863" fmla="*/ 2077708 h 6858000"/>
              <a:gd name="connsiteX864" fmla="*/ 5921559 w 7472601"/>
              <a:gd name="connsiteY864" fmla="*/ 2378596 h 6858000"/>
              <a:gd name="connsiteX865" fmla="*/ 5817651 w 7472601"/>
              <a:gd name="connsiteY865" fmla="*/ 3023919 h 6858000"/>
              <a:gd name="connsiteX866" fmla="*/ 5729634 w 7472601"/>
              <a:gd name="connsiteY866" fmla="*/ 3051849 h 6858000"/>
              <a:gd name="connsiteX867" fmla="*/ 5611018 w 7472601"/>
              <a:gd name="connsiteY867" fmla="*/ 2316769 h 6858000"/>
              <a:gd name="connsiteX868" fmla="*/ 5687608 w 7472601"/>
              <a:gd name="connsiteY868" fmla="*/ 2039972 h 6858000"/>
              <a:gd name="connsiteX869" fmla="*/ 5657554 w 7472601"/>
              <a:gd name="connsiteY869" fmla="*/ 1576445 h 6858000"/>
              <a:gd name="connsiteX870" fmla="*/ 5150475 w 7472601"/>
              <a:gd name="connsiteY870" fmla="*/ 1274012 h 6858000"/>
              <a:gd name="connsiteX871" fmla="*/ 5349142 w 7472601"/>
              <a:gd name="connsiteY871" fmla="*/ 2204405 h 6858000"/>
              <a:gd name="connsiteX872" fmla="*/ 5262214 w 7472601"/>
              <a:gd name="connsiteY872" fmla="*/ 2233836 h 6858000"/>
              <a:gd name="connsiteX873" fmla="*/ 4981539 w 7472601"/>
              <a:gd name="connsiteY873" fmla="*/ 1542201 h 6858000"/>
              <a:gd name="connsiteX874" fmla="*/ 4958461 w 7472601"/>
              <a:gd name="connsiteY874" fmla="*/ 1136957 h 6858000"/>
              <a:gd name="connsiteX875" fmla="*/ 4655015 w 7472601"/>
              <a:gd name="connsiteY875" fmla="*/ 891426 h 6858000"/>
              <a:gd name="connsiteX876" fmla="*/ 4348002 w 7472601"/>
              <a:gd name="connsiteY876" fmla="*/ 2205895 h 6858000"/>
              <a:gd name="connsiteX877" fmla="*/ 4262250 w 7472601"/>
              <a:gd name="connsiteY877" fmla="*/ 2219972 h 6858000"/>
              <a:gd name="connsiteX878" fmla="*/ 4550611 w 7472601"/>
              <a:gd name="connsiteY878" fmla="*/ 817540 h 6858000"/>
              <a:gd name="connsiteX879" fmla="*/ 4564418 w 7472601"/>
              <a:gd name="connsiteY879" fmla="*/ 808293 h 6858000"/>
              <a:gd name="connsiteX880" fmla="*/ 4266388 w 7472601"/>
              <a:gd name="connsiteY880" fmla="*/ 500083 h 6858000"/>
              <a:gd name="connsiteX881" fmla="*/ 4032842 w 7472601"/>
              <a:gd name="connsiteY881" fmla="*/ 211809 h 6858000"/>
              <a:gd name="connsiteX882" fmla="*/ 3882765 w 7472601"/>
              <a:gd name="connsiteY882" fmla="*/ 0 h 6858000"/>
              <a:gd name="connsiteX883" fmla="*/ 3721337 w 7472601"/>
              <a:gd name="connsiteY883" fmla="*/ 0 h 6858000"/>
              <a:gd name="connsiteX884" fmla="*/ 3797544 w 7472601"/>
              <a:gd name="connsiteY884" fmla="*/ 0 h 6858000"/>
              <a:gd name="connsiteX885" fmla="*/ 3775734 w 7472601"/>
              <a:gd name="connsiteY885" fmla="*/ 95131 h 6858000"/>
              <a:gd name="connsiteX886" fmla="*/ 3724807 w 7472601"/>
              <a:gd name="connsiteY886" fmla="*/ 272257 h 6858000"/>
              <a:gd name="connsiteX887" fmla="*/ 3726844 w 7472601"/>
              <a:gd name="connsiteY887" fmla="*/ 282988 h 6858000"/>
              <a:gd name="connsiteX888" fmla="*/ 3742664 w 7472601"/>
              <a:gd name="connsiteY888" fmla="*/ 279918 h 6858000"/>
              <a:gd name="connsiteX889" fmla="*/ 4103910 w 7472601"/>
              <a:gd name="connsiteY889" fmla="*/ 1161917 h 6858000"/>
              <a:gd name="connsiteX890" fmla="*/ 4020269 w 7472601"/>
              <a:gd name="connsiteY890" fmla="*/ 1200406 h 6858000"/>
              <a:gd name="connsiteX891" fmla="*/ 3674882 w 7472601"/>
              <a:gd name="connsiteY891" fmla="*/ 488524 h 6858000"/>
              <a:gd name="connsiteX892" fmla="*/ 3132682 w 7472601"/>
              <a:gd name="connsiteY892" fmla="*/ 1072284 h 6858000"/>
              <a:gd name="connsiteX893" fmla="*/ 2716346 w 7472601"/>
              <a:gd name="connsiteY893" fmla="*/ 1276376 h 6858000"/>
              <a:gd name="connsiteX894" fmla="*/ 2716772 w 7472601"/>
              <a:gd name="connsiteY894" fmla="*/ 1255462 h 6858000"/>
              <a:gd name="connsiteX895" fmla="*/ 3471096 w 7472601"/>
              <a:gd name="connsiteY895" fmla="*/ 437072 h 6858000"/>
              <a:gd name="connsiteX896" fmla="*/ 3639057 w 7472601"/>
              <a:gd name="connsiteY896" fmla="*/ 286334 h 6858000"/>
              <a:gd name="connsiteX897" fmla="*/ 3640309 w 7472601"/>
              <a:gd name="connsiteY897" fmla="*/ 284664 h 6858000"/>
              <a:gd name="connsiteX898" fmla="*/ 3646022 w 7472601"/>
              <a:gd name="connsiteY898" fmla="*/ 276711 h 6858000"/>
              <a:gd name="connsiteX899" fmla="*/ 3707943 w 7472601"/>
              <a:gd name="connsiteY899" fmla="*/ 65958 h 6858000"/>
              <a:gd name="connsiteX900" fmla="*/ 3721337 w 7472601"/>
              <a:gd name="connsiteY900" fmla="*/ 0 h 6858000"/>
              <a:gd name="connsiteX901" fmla="*/ 2867960 w 7472601"/>
              <a:gd name="connsiteY901" fmla="*/ 0 h 6858000"/>
              <a:gd name="connsiteX902" fmla="*/ 2926351 w 7472601"/>
              <a:gd name="connsiteY902" fmla="*/ 0 h 6858000"/>
              <a:gd name="connsiteX903" fmla="*/ 2902823 w 7472601"/>
              <a:gd name="connsiteY903" fmla="*/ 262929 h 6858000"/>
              <a:gd name="connsiteX904" fmla="*/ 2940663 w 7472601"/>
              <a:gd name="connsiteY904" fmla="*/ 140884 h 6858000"/>
              <a:gd name="connsiteX905" fmla="*/ 2947039 w 7472601"/>
              <a:gd name="connsiteY905" fmla="*/ 122524 h 6858000"/>
              <a:gd name="connsiteX906" fmla="*/ 2984316 w 7472601"/>
              <a:gd name="connsiteY906" fmla="*/ 0 h 6858000"/>
              <a:gd name="connsiteX907" fmla="*/ 3016114 w 7472601"/>
              <a:gd name="connsiteY907" fmla="*/ 0 h 6858000"/>
              <a:gd name="connsiteX908" fmla="*/ 2979949 w 7472601"/>
              <a:gd name="connsiteY908" fmla="*/ 119274 h 6858000"/>
              <a:gd name="connsiteX909" fmla="*/ 3023879 w 7472601"/>
              <a:gd name="connsiteY909" fmla="*/ 0 h 6858000"/>
              <a:gd name="connsiteX910" fmla="*/ 3105400 w 7472601"/>
              <a:gd name="connsiteY910" fmla="*/ 0 h 6858000"/>
              <a:gd name="connsiteX911" fmla="*/ 3094669 w 7472601"/>
              <a:gd name="connsiteY911" fmla="*/ 30308 h 6858000"/>
              <a:gd name="connsiteX912" fmla="*/ 2901945 w 7472601"/>
              <a:gd name="connsiteY912" fmla="*/ 466538 h 6858000"/>
              <a:gd name="connsiteX913" fmla="*/ 2815209 w 7472601"/>
              <a:gd name="connsiteY913" fmla="*/ 497361 h 6858000"/>
              <a:gd name="connsiteX914" fmla="*/ 2844845 w 7472601"/>
              <a:gd name="connsiteY914" fmla="*/ 127638 h 6858000"/>
              <a:gd name="connsiteX915" fmla="*/ 2867960 w 7472601"/>
              <a:gd name="connsiteY915" fmla="*/ 0 h 6858000"/>
              <a:gd name="connsiteX916" fmla="*/ 1057230 w 7472601"/>
              <a:gd name="connsiteY916" fmla="*/ 0 h 6858000"/>
              <a:gd name="connsiteX917" fmla="*/ 1111003 w 7472601"/>
              <a:gd name="connsiteY917" fmla="*/ 0 h 6858000"/>
              <a:gd name="connsiteX918" fmla="*/ 1125553 w 7472601"/>
              <a:gd name="connsiteY918" fmla="*/ 52588 h 6858000"/>
              <a:gd name="connsiteX919" fmla="*/ 1304276 w 7472601"/>
              <a:gd name="connsiteY919" fmla="*/ 476275 h 6858000"/>
              <a:gd name="connsiteX920" fmla="*/ 1492066 w 7472601"/>
              <a:gd name="connsiteY920" fmla="*/ 886333 h 6858000"/>
              <a:gd name="connsiteX921" fmla="*/ 1423698 w 7472601"/>
              <a:gd name="connsiteY921" fmla="*/ 710817 h 6858000"/>
              <a:gd name="connsiteX922" fmla="*/ 1357609 w 7472601"/>
              <a:gd name="connsiteY922" fmla="*/ 532892 h 6858000"/>
              <a:gd name="connsiteX923" fmla="*/ 1309550 w 7472601"/>
              <a:gd name="connsiteY923" fmla="*/ 374031 h 6858000"/>
              <a:gd name="connsiteX924" fmla="*/ 1193673 w 7472601"/>
              <a:gd name="connsiteY924" fmla="*/ 49533 h 6858000"/>
              <a:gd name="connsiteX925" fmla="*/ 1164391 w 7472601"/>
              <a:gd name="connsiteY925" fmla="*/ 0 h 6858000"/>
              <a:gd name="connsiteX926" fmla="*/ 1200666 w 7472601"/>
              <a:gd name="connsiteY926" fmla="*/ 0 h 6858000"/>
              <a:gd name="connsiteX927" fmla="*/ 1223408 w 7472601"/>
              <a:gd name="connsiteY927" fmla="*/ 38996 h 6858000"/>
              <a:gd name="connsiteX928" fmla="*/ 1339635 w 7472601"/>
              <a:gd name="connsiteY928" fmla="*/ 365517 h 6858000"/>
              <a:gd name="connsiteX929" fmla="*/ 1387469 w 7472601"/>
              <a:gd name="connsiteY929" fmla="*/ 523079 h 6858000"/>
              <a:gd name="connsiteX930" fmla="*/ 1452685 w 7472601"/>
              <a:gd name="connsiteY930" fmla="*/ 699806 h 6858000"/>
              <a:gd name="connsiteX931" fmla="*/ 1492092 w 7472601"/>
              <a:gd name="connsiteY931" fmla="*/ 800424 h 6858000"/>
              <a:gd name="connsiteX932" fmla="*/ 1455302 w 7472601"/>
              <a:gd name="connsiteY932" fmla="*/ 632913 h 6858000"/>
              <a:gd name="connsiteX933" fmla="*/ 1222336 w 7472601"/>
              <a:gd name="connsiteY933" fmla="*/ 9480 h 6858000"/>
              <a:gd name="connsiteX934" fmla="*/ 1214634 w 7472601"/>
              <a:gd name="connsiteY934" fmla="*/ 0 h 6858000"/>
              <a:gd name="connsiteX935" fmla="*/ 1289827 w 7472601"/>
              <a:gd name="connsiteY935" fmla="*/ 0 h 6858000"/>
              <a:gd name="connsiteX936" fmla="*/ 1321076 w 7472601"/>
              <a:gd name="connsiteY936" fmla="*/ 59722 h 6858000"/>
              <a:gd name="connsiteX937" fmla="*/ 1512579 w 7472601"/>
              <a:gd name="connsiteY937" fmla="*/ 626441 h 6858000"/>
              <a:gd name="connsiteX938" fmla="*/ 1506076 w 7472601"/>
              <a:gd name="connsiteY938" fmla="*/ 1089289 h 6858000"/>
              <a:gd name="connsiteX939" fmla="*/ 1486346 w 7472601"/>
              <a:gd name="connsiteY939" fmla="*/ 1079919 h 6858000"/>
              <a:gd name="connsiteX940" fmla="*/ 1070511 w 7472601"/>
              <a:gd name="connsiteY940" fmla="*/ 48609 h 6858000"/>
              <a:gd name="connsiteX941" fmla="*/ 1057230 w 7472601"/>
              <a:gd name="connsiteY941" fmla="*/ 0 h 6858000"/>
              <a:gd name="connsiteX942" fmla="*/ 43151 w 7472601"/>
              <a:gd name="connsiteY942" fmla="*/ 0 h 6858000"/>
              <a:gd name="connsiteX943" fmla="*/ 95283 w 7472601"/>
              <a:gd name="connsiteY943" fmla="*/ 0 h 6858000"/>
              <a:gd name="connsiteX944" fmla="*/ 300708 w 7472601"/>
              <a:gd name="connsiteY944" fmla="*/ 154571 h 6858000"/>
              <a:gd name="connsiteX945" fmla="*/ 530414 w 7472601"/>
              <a:gd name="connsiteY945" fmla="*/ 354673 h 6858000"/>
              <a:gd name="connsiteX946" fmla="*/ 333785 w 7472601"/>
              <a:gd name="connsiteY946" fmla="*/ 161564 h 6858000"/>
              <a:gd name="connsiteX947" fmla="*/ 147005 w 7472601"/>
              <a:gd name="connsiteY947" fmla="*/ 0 h 6858000"/>
              <a:gd name="connsiteX948" fmla="*/ 272509 w 7472601"/>
              <a:gd name="connsiteY948" fmla="*/ 0 h 6858000"/>
              <a:gd name="connsiteX949" fmla="*/ 326276 w 7472601"/>
              <a:gd name="connsiteY949" fmla="*/ 45847 h 6858000"/>
              <a:gd name="connsiteX950" fmla="*/ 823759 w 7472601"/>
              <a:gd name="connsiteY950" fmla="*/ 574145 h 6858000"/>
              <a:gd name="connsiteX951" fmla="*/ 811254 w 7472601"/>
              <a:gd name="connsiteY951" fmla="*/ 665546 h 6858000"/>
              <a:gd name="connsiteX952" fmla="*/ 154042 w 7472601"/>
              <a:gd name="connsiteY952" fmla="*/ 261522 h 6858000"/>
              <a:gd name="connsiteX953" fmla="*/ 13550 w 7472601"/>
              <a:gd name="connsiteY953" fmla="*/ 158423 h 6858000"/>
              <a:gd name="connsiteX954" fmla="*/ 0 w 7472601"/>
              <a:gd name="connsiteY954" fmla="*/ 146618 h 6858000"/>
              <a:gd name="connsiteX955" fmla="*/ 0 w 7472601"/>
              <a:gd name="connsiteY955" fmla="*/ 59161 h 6858000"/>
              <a:gd name="connsiteX956" fmla="*/ 45427 w 7472601"/>
              <a:gd name="connsiteY956" fmla="*/ 101078 h 6858000"/>
              <a:gd name="connsiteX957" fmla="*/ 630103 w 7472601"/>
              <a:gd name="connsiteY957" fmla="*/ 485885 h 6858000"/>
              <a:gd name="connsiteX958" fmla="*/ 532040 w 7472601"/>
              <a:gd name="connsiteY958" fmla="*/ 399359 h 6858000"/>
              <a:gd name="connsiteX959" fmla="*/ 517618 w 7472601"/>
              <a:gd name="connsiteY959" fmla="*/ 385726 h 6858000"/>
              <a:gd name="connsiteX960" fmla="*/ 285074 w 7472601"/>
              <a:gd name="connsiteY960" fmla="*/ 182755 h 6858000"/>
              <a:gd name="connsiteX961" fmla="*/ 43151 w 7472601"/>
              <a:gd name="connsiteY961"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63634 h 6858000"/>
              <a:gd name="connsiteX78" fmla="*/ 7448321 w 7472601"/>
              <a:gd name="connsiteY78" fmla="*/ 6190991 h 6858000"/>
              <a:gd name="connsiteX79" fmla="*/ 7467600 w 7472601"/>
              <a:gd name="connsiteY79" fmla="*/ 6221686 h 6858000"/>
              <a:gd name="connsiteX80" fmla="*/ 7467600 w 7472601"/>
              <a:gd name="connsiteY80" fmla="*/ 6334256 h 6858000"/>
              <a:gd name="connsiteX81" fmla="*/ 7454976 w 7472601"/>
              <a:gd name="connsiteY81" fmla="*/ 6318297 h 6858000"/>
              <a:gd name="connsiteX82" fmla="*/ 1456157 w 7472601"/>
              <a:gd name="connsiteY82" fmla="*/ 5371404 h 6858000"/>
              <a:gd name="connsiteX83" fmla="*/ 1244432 w 7472601"/>
              <a:gd name="connsiteY83" fmla="*/ 5385601 h 6858000"/>
              <a:gd name="connsiteX84" fmla="*/ 973990 w 7472601"/>
              <a:gd name="connsiteY84" fmla="*/ 5424940 h 6858000"/>
              <a:gd name="connsiteX85" fmla="*/ 1103809 w 7472601"/>
              <a:gd name="connsiteY85" fmla="*/ 5433720 h 6858000"/>
              <a:gd name="connsiteX86" fmla="*/ 1123454 w 7472601"/>
              <a:gd name="connsiteY86" fmla="*/ 5435727 h 6858000"/>
              <a:gd name="connsiteX87" fmla="*/ 1737017 w 7472601"/>
              <a:gd name="connsiteY87" fmla="*/ 5452183 h 6858000"/>
              <a:gd name="connsiteX88" fmla="*/ 1824397 w 7472601"/>
              <a:gd name="connsiteY88" fmla="*/ 5447757 h 6858000"/>
              <a:gd name="connsiteX89" fmla="*/ 2070059 w 7472601"/>
              <a:gd name="connsiteY89" fmla="*/ 5441660 h 6858000"/>
              <a:gd name="connsiteX90" fmla="*/ 1456157 w 7472601"/>
              <a:gd name="connsiteY90" fmla="*/ 5371404 h 6858000"/>
              <a:gd name="connsiteX91" fmla="*/ 4988186 w 7472601"/>
              <a:gd name="connsiteY91" fmla="*/ 5216467 h 6858000"/>
              <a:gd name="connsiteX92" fmla="*/ 4777334 w 7472601"/>
              <a:gd name="connsiteY92" fmla="*/ 5406072 h 6858000"/>
              <a:gd name="connsiteX93" fmla="*/ 4718341 w 7472601"/>
              <a:gd name="connsiteY93" fmla="*/ 5468043 h 6858000"/>
              <a:gd name="connsiteX94" fmla="*/ 4604655 w 7472601"/>
              <a:gd name="connsiteY94" fmla="*/ 5583434 h 6858000"/>
              <a:gd name="connsiteX95" fmla="*/ 4565074 w 7472601"/>
              <a:gd name="connsiteY95" fmla="*/ 5618550 h 6858000"/>
              <a:gd name="connsiteX96" fmla="*/ 4988186 w 7472601"/>
              <a:gd name="connsiteY96" fmla="*/ 5216467 h 6858000"/>
              <a:gd name="connsiteX97" fmla="*/ 4978032 w 7472601"/>
              <a:gd name="connsiteY97" fmla="*/ 5183809 h 6858000"/>
              <a:gd name="connsiteX98" fmla="*/ 4463413 w 7472601"/>
              <a:gd name="connsiteY98" fmla="*/ 5615162 h 6858000"/>
              <a:gd name="connsiteX99" fmla="*/ 4358134 w 7472601"/>
              <a:gd name="connsiteY99" fmla="*/ 5742791 h 6858000"/>
              <a:gd name="connsiteX100" fmla="*/ 4376219 w 7472601"/>
              <a:gd name="connsiteY100" fmla="*/ 5729027 h 6858000"/>
              <a:gd name="connsiteX101" fmla="*/ 4582340 w 7472601"/>
              <a:gd name="connsiteY101" fmla="*/ 5561037 h 6858000"/>
              <a:gd name="connsiteX102" fmla="*/ 4694684 w 7472601"/>
              <a:gd name="connsiteY102" fmla="*/ 5447098 h 6858000"/>
              <a:gd name="connsiteX103" fmla="*/ 4754123 w 7472601"/>
              <a:gd name="connsiteY103" fmla="*/ 5384643 h 6858000"/>
              <a:gd name="connsiteX104" fmla="*/ 4978032 w 7472601"/>
              <a:gd name="connsiteY104" fmla="*/ 5183809 h 6858000"/>
              <a:gd name="connsiteX105" fmla="*/ 1903353 w 7472601"/>
              <a:gd name="connsiteY105" fmla="*/ 5044827 h 6858000"/>
              <a:gd name="connsiteX106" fmla="*/ 1936931 w 7472601"/>
              <a:gd name="connsiteY106" fmla="*/ 5093954 h 6858000"/>
              <a:gd name="connsiteX107" fmla="*/ 2195868 w 7472601"/>
              <a:gd name="connsiteY107" fmla="*/ 5396574 h 6858000"/>
              <a:gd name="connsiteX108" fmla="*/ 2088852 w 7472601"/>
              <a:gd name="connsiteY108" fmla="*/ 5166123 h 6858000"/>
              <a:gd name="connsiteX109" fmla="*/ 1958241 w 7472601"/>
              <a:gd name="connsiteY109" fmla="*/ 5067955 h 6858000"/>
              <a:gd name="connsiteX110" fmla="*/ 1903353 w 7472601"/>
              <a:gd name="connsiteY110" fmla="*/ 5044827 h 6858000"/>
              <a:gd name="connsiteX111" fmla="*/ 1979378 w 7472601"/>
              <a:gd name="connsiteY111" fmla="*/ 4769504 h 6858000"/>
              <a:gd name="connsiteX112" fmla="*/ 2882120 w 7472601"/>
              <a:gd name="connsiteY112" fmla="*/ 5064547 h 6858000"/>
              <a:gd name="connsiteX113" fmla="*/ 2793103 w 7472601"/>
              <a:gd name="connsiteY113" fmla="*/ 5039699 h 6858000"/>
              <a:gd name="connsiteX114" fmla="*/ 2770041 w 7472601"/>
              <a:gd name="connsiteY114" fmla="*/ 5033634 h 6858000"/>
              <a:gd name="connsiteX115" fmla="*/ 1979378 w 7472601"/>
              <a:gd name="connsiteY115" fmla="*/ 4769504 h 6858000"/>
              <a:gd name="connsiteX116" fmla="*/ 1927410 w 7472601"/>
              <a:gd name="connsiteY116" fmla="*/ 4716164 h 6858000"/>
              <a:gd name="connsiteX117" fmla="*/ 1959587 w 7472601"/>
              <a:gd name="connsiteY117" fmla="*/ 4728849 h 6858000"/>
              <a:gd name="connsiteX118" fmla="*/ 2777707 w 7472601"/>
              <a:gd name="connsiteY118" fmla="*/ 5003991 h 6858000"/>
              <a:gd name="connsiteX119" fmla="*/ 2800768 w 7472601"/>
              <a:gd name="connsiteY119" fmla="*/ 5010056 h 6858000"/>
              <a:gd name="connsiteX120" fmla="*/ 2879408 w 7472601"/>
              <a:gd name="connsiteY120" fmla="*/ 5031590 h 6858000"/>
              <a:gd name="connsiteX121" fmla="*/ 2862295 w 7472601"/>
              <a:gd name="connsiteY121" fmla="*/ 5022958 h 6858000"/>
              <a:gd name="connsiteX122" fmla="*/ 2813343 w 7472601"/>
              <a:gd name="connsiteY122" fmla="*/ 4998369 h 6858000"/>
              <a:gd name="connsiteX123" fmla="*/ 2646245 w 7472601"/>
              <a:gd name="connsiteY123" fmla="*/ 4930999 h 6858000"/>
              <a:gd name="connsiteX124" fmla="*/ 1999243 w 7472601"/>
              <a:gd name="connsiteY124" fmla="*/ 4730524 h 6858000"/>
              <a:gd name="connsiteX125" fmla="*/ 1979527 w 7472601"/>
              <a:gd name="connsiteY125" fmla="*/ 4726651 h 6858000"/>
              <a:gd name="connsiteX126" fmla="*/ 1927410 w 7472601"/>
              <a:gd name="connsiteY126" fmla="*/ 4716164 h 6858000"/>
              <a:gd name="connsiteX127" fmla="*/ 1997014 w 7472601"/>
              <a:gd name="connsiteY127" fmla="*/ 4698007 h 6858000"/>
              <a:gd name="connsiteX128" fmla="*/ 2005458 w 7472601"/>
              <a:gd name="connsiteY128" fmla="*/ 4699540 h 6858000"/>
              <a:gd name="connsiteX129" fmla="*/ 2657186 w 7472601"/>
              <a:gd name="connsiteY129" fmla="*/ 4901687 h 6858000"/>
              <a:gd name="connsiteX130" fmla="*/ 2826662 w 7472601"/>
              <a:gd name="connsiteY130" fmla="*/ 4970362 h 6858000"/>
              <a:gd name="connsiteX131" fmla="*/ 2876100 w 7472601"/>
              <a:gd name="connsiteY131" fmla="*/ 4995397 h 6858000"/>
              <a:gd name="connsiteX132" fmla="*/ 3042600 w 7472601"/>
              <a:gd name="connsiteY132" fmla="*/ 5059532 h 6858000"/>
              <a:gd name="connsiteX133" fmla="*/ 1997014 w 7472601"/>
              <a:gd name="connsiteY133" fmla="*/ 4698007 h 6858000"/>
              <a:gd name="connsiteX134" fmla="*/ 2305292 w 7472601"/>
              <a:gd name="connsiteY134" fmla="*/ 4219492 h 6858000"/>
              <a:gd name="connsiteX135" fmla="*/ 3360922 w 7472601"/>
              <a:gd name="connsiteY135" fmla="*/ 4529373 h 6858000"/>
              <a:gd name="connsiteX136" fmla="*/ 3492420 w 7472601"/>
              <a:gd name="connsiteY136" fmla="*/ 4510145 h 6858000"/>
              <a:gd name="connsiteX137" fmla="*/ 3364086 w 7472601"/>
              <a:gd name="connsiteY137" fmla="*/ 4480340 h 6858000"/>
              <a:gd name="connsiteX138" fmla="*/ 3225818 w 7472601"/>
              <a:gd name="connsiteY138" fmla="*/ 4411822 h 6858000"/>
              <a:gd name="connsiteX139" fmla="*/ 3129696 w 7472601"/>
              <a:gd name="connsiteY139" fmla="*/ 4360704 h 6858000"/>
              <a:gd name="connsiteX140" fmla="*/ 2814545 w 7472601"/>
              <a:gd name="connsiteY140" fmla="*/ 4282955 h 6858000"/>
              <a:gd name="connsiteX141" fmla="*/ 2305292 w 7472601"/>
              <a:gd name="connsiteY141" fmla="*/ 4219492 h 6858000"/>
              <a:gd name="connsiteX142" fmla="*/ 2626982 w 7472601"/>
              <a:gd name="connsiteY142" fmla="*/ 4206450 h 6858000"/>
              <a:gd name="connsiteX143" fmla="*/ 2490617 w 7472601"/>
              <a:gd name="connsiteY143" fmla="*/ 4206951 h 6858000"/>
              <a:gd name="connsiteX144" fmla="*/ 2819869 w 7472601"/>
              <a:gd name="connsiteY144" fmla="*/ 4252936 h 6858000"/>
              <a:gd name="connsiteX145" fmla="*/ 3143018 w 7472601"/>
              <a:gd name="connsiteY145" fmla="*/ 4332698 h 6858000"/>
              <a:gd name="connsiteX146" fmla="*/ 3241520 w 7472601"/>
              <a:gd name="connsiteY146" fmla="*/ 4385112 h 6858000"/>
              <a:gd name="connsiteX147" fmla="*/ 3374575 w 7472601"/>
              <a:gd name="connsiteY147" fmla="*/ 4451517 h 6858000"/>
              <a:gd name="connsiteX148" fmla="*/ 3505221 w 7472601"/>
              <a:gd name="connsiteY148" fmla="*/ 4480757 h 6858000"/>
              <a:gd name="connsiteX149" fmla="*/ 2626982 w 7472601"/>
              <a:gd name="connsiteY149" fmla="*/ 4206450 h 6858000"/>
              <a:gd name="connsiteX150" fmla="*/ 1310106 w 7472601"/>
              <a:gd name="connsiteY150" fmla="*/ 3943217 h 6858000"/>
              <a:gd name="connsiteX151" fmla="*/ 854994 w 7472601"/>
              <a:gd name="connsiteY151" fmla="*/ 4399136 h 6858000"/>
              <a:gd name="connsiteX152" fmla="*/ 742462 w 7472601"/>
              <a:gd name="connsiteY152" fmla="*/ 4594648 h 6858000"/>
              <a:gd name="connsiteX153" fmla="*/ 820602 w 7472601"/>
              <a:gd name="connsiteY153" fmla="*/ 4485915 h 6858000"/>
              <a:gd name="connsiteX154" fmla="*/ 878295 w 7472601"/>
              <a:gd name="connsiteY154" fmla="*/ 4403594 h 6858000"/>
              <a:gd name="connsiteX155" fmla="*/ 1240607 w 7472601"/>
              <a:gd name="connsiteY155" fmla="*/ 4010401 h 6858000"/>
              <a:gd name="connsiteX156" fmla="*/ 1310106 w 7472601"/>
              <a:gd name="connsiteY156" fmla="*/ 3943217 h 6858000"/>
              <a:gd name="connsiteX157" fmla="*/ 1423113 w 7472601"/>
              <a:gd name="connsiteY157" fmla="*/ 3874565 h 6858000"/>
              <a:gd name="connsiteX158" fmla="*/ 1260565 w 7472601"/>
              <a:gd name="connsiteY158" fmla="*/ 4031982 h 6858000"/>
              <a:gd name="connsiteX159" fmla="*/ 901900 w 7472601"/>
              <a:gd name="connsiteY159" fmla="*/ 4421236 h 6858000"/>
              <a:gd name="connsiteX160" fmla="*/ 845044 w 7472601"/>
              <a:gd name="connsiteY160" fmla="*/ 4502436 h 6858000"/>
              <a:gd name="connsiteX161" fmla="*/ 685926 w 7472601"/>
              <a:gd name="connsiteY161" fmla="*/ 4703069 h 6858000"/>
              <a:gd name="connsiteX162" fmla="*/ 684248 w 7472601"/>
              <a:gd name="connsiteY162" fmla="*/ 4706721 h 6858000"/>
              <a:gd name="connsiteX163" fmla="*/ 1423113 w 7472601"/>
              <a:gd name="connsiteY163" fmla="*/ 3874565 h 6858000"/>
              <a:gd name="connsiteX164" fmla="*/ 3316479 w 7472601"/>
              <a:gd name="connsiteY164" fmla="*/ 3872136 h 6858000"/>
              <a:gd name="connsiteX165" fmla="*/ 3546806 w 7472601"/>
              <a:gd name="connsiteY165" fmla="*/ 4356139 h 6858000"/>
              <a:gd name="connsiteX166" fmla="*/ 3364433 w 7472601"/>
              <a:gd name="connsiteY166" fmla="*/ 3953121 h 6858000"/>
              <a:gd name="connsiteX167" fmla="*/ 3316479 w 7472601"/>
              <a:gd name="connsiteY167" fmla="*/ 3872136 h 6858000"/>
              <a:gd name="connsiteX168" fmla="*/ 3291335 w 7472601"/>
              <a:gd name="connsiteY168" fmla="*/ 3767420 h 6858000"/>
              <a:gd name="connsiteX169" fmla="*/ 3390805 w 7472601"/>
              <a:gd name="connsiteY169" fmla="*/ 3937163 h 6858000"/>
              <a:gd name="connsiteX170" fmla="*/ 3579062 w 7472601"/>
              <a:gd name="connsiteY170" fmla="*/ 4359040 h 6858000"/>
              <a:gd name="connsiteX171" fmla="*/ 3467355 w 7472601"/>
              <a:gd name="connsiteY171" fmla="*/ 3988130 h 6858000"/>
              <a:gd name="connsiteX172" fmla="*/ 3310753 w 7472601"/>
              <a:gd name="connsiteY172" fmla="*/ 3787140 h 6858000"/>
              <a:gd name="connsiteX173" fmla="*/ 3291335 w 7472601"/>
              <a:gd name="connsiteY173" fmla="*/ 3767420 h 6858000"/>
              <a:gd name="connsiteX174" fmla="*/ 1635889 w 7472601"/>
              <a:gd name="connsiteY174" fmla="*/ 3709494 h 6858000"/>
              <a:gd name="connsiteX175" fmla="*/ 1634800 w 7472601"/>
              <a:gd name="connsiteY175" fmla="*/ 3731111 h 6858000"/>
              <a:gd name="connsiteX176" fmla="*/ 1635889 w 7472601"/>
              <a:gd name="connsiteY176" fmla="*/ 3709494 h 6858000"/>
              <a:gd name="connsiteX177" fmla="*/ 1510397 w 7472601"/>
              <a:gd name="connsiteY177" fmla="*/ 3684705 h 6858000"/>
              <a:gd name="connsiteX178" fmla="*/ 1146550 w 7472601"/>
              <a:gd name="connsiteY178" fmla="*/ 3802012 h 6858000"/>
              <a:gd name="connsiteX179" fmla="*/ 698834 w 7472601"/>
              <a:gd name="connsiteY179" fmla="*/ 3952272 h 6858000"/>
              <a:gd name="connsiteX180" fmla="*/ 34256 w 7472601"/>
              <a:gd name="connsiteY180" fmla="*/ 4347603 h 6858000"/>
              <a:gd name="connsiteX181" fmla="*/ 527241 w 7472601"/>
              <a:gd name="connsiteY181" fmla="*/ 4065078 h 6858000"/>
              <a:gd name="connsiteX182" fmla="*/ 1510397 w 7472601"/>
              <a:gd name="connsiteY182" fmla="*/ 3684705 h 6858000"/>
              <a:gd name="connsiteX183" fmla="*/ 1313114 w 7472601"/>
              <a:gd name="connsiteY183" fmla="*/ 3655216 h 6858000"/>
              <a:gd name="connsiteX184" fmla="*/ 1109304 w 7472601"/>
              <a:gd name="connsiteY184" fmla="*/ 3669030 h 6858000"/>
              <a:gd name="connsiteX185" fmla="*/ 8129 w 7472601"/>
              <a:gd name="connsiteY185" fmla="*/ 4330519 h 6858000"/>
              <a:gd name="connsiteX186" fmla="*/ 687572 w 7472601"/>
              <a:gd name="connsiteY186" fmla="*/ 3925629 h 6858000"/>
              <a:gd name="connsiteX187" fmla="*/ 1138365 w 7472601"/>
              <a:gd name="connsiteY187" fmla="*/ 3774515 h 6858000"/>
              <a:gd name="connsiteX188" fmla="*/ 1505579 w 7472601"/>
              <a:gd name="connsiteY188" fmla="*/ 3655526 h 6858000"/>
              <a:gd name="connsiteX189" fmla="*/ 1313114 w 7472601"/>
              <a:gd name="connsiteY189" fmla="*/ 3655216 h 6858000"/>
              <a:gd name="connsiteX190" fmla="*/ 3655073 w 7472601"/>
              <a:gd name="connsiteY190" fmla="*/ 3650884 h 6858000"/>
              <a:gd name="connsiteX191" fmla="*/ 3989938 w 7472601"/>
              <a:gd name="connsiteY191" fmla="*/ 3991685 h 6858000"/>
              <a:gd name="connsiteX192" fmla="*/ 4393907 w 7472601"/>
              <a:gd name="connsiteY192" fmla="*/ 4261258 h 6858000"/>
              <a:gd name="connsiteX193" fmla="*/ 4648051 w 7472601"/>
              <a:gd name="connsiteY193" fmla="*/ 4374051 h 6858000"/>
              <a:gd name="connsiteX194" fmla="*/ 4383389 w 7472601"/>
              <a:gd name="connsiteY194" fmla="*/ 4184369 h 6858000"/>
              <a:gd name="connsiteX195" fmla="*/ 4165508 w 7472601"/>
              <a:gd name="connsiteY195" fmla="*/ 4035196 h 6858000"/>
              <a:gd name="connsiteX196" fmla="*/ 4068162 w 7472601"/>
              <a:gd name="connsiteY196" fmla="*/ 3953394 h 6858000"/>
              <a:gd name="connsiteX197" fmla="*/ 3981416 w 7472601"/>
              <a:gd name="connsiteY197" fmla="*/ 3880482 h 6858000"/>
              <a:gd name="connsiteX198" fmla="*/ 3800147 w 7472601"/>
              <a:gd name="connsiteY198" fmla="*/ 3749872 h 6858000"/>
              <a:gd name="connsiteX199" fmla="*/ 3655073 w 7472601"/>
              <a:gd name="connsiteY199" fmla="*/ 3650884 h 6858000"/>
              <a:gd name="connsiteX200" fmla="*/ 3670252 w 7472601"/>
              <a:gd name="connsiteY200" fmla="*/ 3622798 h 6858000"/>
              <a:gd name="connsiteX201" fmla="*/ 3817258 w 7472601"/>
              <a:gd name="connsiteY201" fmla="*/ 3723577 h 6858000"/>
              <a:gd name="connsiteX202" fmla="*/ 4000461 w 7472601"/>
              <a:gd name="connsiteY202" fmla="*/ 3855966 h 6858000"/>
              <a:gd name="connsiteX203" fmla="*/ 4088180 w 7472601"/>
              <a:gd name="connsiteY203" fmla="*/ 3929774 h 6858000"/>
              <a:gd name="connsiteX204" fmla="*/ 4184555 w 7472601"/>
              <a:gd name="connsiteY204" fmla="*/ 4010683 h 6858000"/>
              <a:gd name="connsiteX205" fmla="*/ 4399563 w 7472601"/>
              <a:gd name="connsiteY205" fmla="*/ 4158106 h 6858000"/>
              <a:gd name="connsiteX206" fmla="*/ 4684469 w 7472601"/>
              <a:gd name="connsiteY206" fmla="*/ 4364680 h 6858000"/>
              <a:gd name="connsiteX207" fmla="*/ 4690271 w 7472601"/>
              <a:gd name="connsiteY207" fmla="*/ 4370034 h 6858000"/>
              <a:gd name="connsiteX208" fmla="*/ 4136093 w 7472601"/>
              <a:gd name="connsiteY208" fmla="*/ 3858466 h 6858000"/>
              <a:gd name="connsiteX209" fmla="*/ 3670252 w 7472601"/>
              <a:gd name="connsiteY209" fmla="*/ 3622798 h 6858000"/>
              <a:gd name="connsiteX210" fmla="*/ 4440129 w 7472601"/>
              <a:gd name="connsiteY210" fmla="*/ 3448571 h 6858000"/>
              <a:gd name="connsiteX211" fmla="*/ 4856525 w 7472601"/>
              <a:gd name="connsiteY211" fmla="*/ 3915351 h 6858000"/>
              <a:gd name="connsiteX212" fmla="*/ 5059055 w 7472601"/>
              <a:gd name="connsiteY212" fmla="*/ 4108918 h 6858000"/>
              <a:gd name="connsiteX213" fmla="*/ 5290070 w 7472601"/>
              <a:gd name="connsiteY213" fmla="*/ 4263619 h 6858000"/>
              <a:gd name="connsiteX214" fmla="*/ 4834991 w 7472601"/>
              <a:gd name="connsiteY214" fmla="*/ 3830985 h 6858000"/>
              <a:gd name="connsiteX215" fmla="*/ 4440129 w 7472601"/>
              <a:gd name="connsiteY215" fmla="*/ 3448571 h 6858000"/>
              <a:gd name="connsiteX216" fmla="*/ 4441737 w 7472601"/>
              <a:gd name="connsiteY216" fmla="*/ 3399734 h 6858000"/>
              <a:gd name="connsiteX217" fmla="*/ 4431236 w 7472601"/>
              <a:gd name="connsiteY217" fmla="*/ 3400954 h 6858000"/>
              <a:gd name="connsiteX218" fmla="*/ 4557150 w 7472601"/>
              <a:gd name="connsiteY218" fmla="*/ 3510023 h 6858000"/>
              <a:gd name="connsiteX219" fmla="*/ 4856936 w 7472601"/>
              <a:gd name="connsiteY219" fmla="*/ 3809146 h 6858000"/>
              <a:gd name="connsiteX220" fmla="*/ 5111996 w 7472601"/>
              <a:gd name="connsiteY220" fmla="*/ 4065759 h 6858000"/>
              <a:gd name="connsiteX221" fmla="*/ 5388878 w 7472601"/>
              <a:gd name="connsiteY221" fmla="*/ 4300185 h 6858000"/>
              <a:gd name="connsiteX222" fmla="*/ 5425556 w 7472601"/>
              <a:gd name="connsiteY222" fmla="*/ 4308967 h 6858000"/>
              <a:gd name="connsiteX223" fmla="*/ 4943646 w 7472601"/>
              <a:gd name="connsiteY223" fmla="*/ 3822916 h 6858000"/>
              <a:gd name="connsiteX224" fmla="*/ 4594837 w 7472601"/>
              <a:gd name="connsiteY224" fmla="*/ 3532274 h 6858000"/>
              <a:gd name="connsiteX225" fmla="*/ 4441737 w 7472601"/>
              <a:gd name="connsiteY225" fmla="*/ 3399734 h 6858000"/>
              <a:gd name="connsiteX226" fmla="*/ 5425834 w 7472601"/>
              <a:gd name="connsiteY226" fmla="*/ 3162785 h 6858000"/>
              <a:gd name="connsiteX227" fmla="*/ 5401644 w 7472601"/>
              <a:gd name="connsiteY227" fmla="*/ 3617847 h 6858000"/>
              <a:gd name="connsiteX228" fmla="*/ 5467256 w 7472601"/>
              <a:gd name="connsiteY228" fmla="*/ 4175494 h 6858000"/>
              <a:gd name="connsiteX229" fmla="*/ 5448069 w 7472601"/>
              <a:gd name="connsiteY229" fmla="*/ 3567554 h 6858000"/>
              <a:gd name="connsiteX230" fmla="*/ 5425834 w 7472601"/>
              <a:gd name="connsiteY230" fmla="*/ 3162785 h 6858000"/>
              <a:gd name="connsiteX231" fmla="*/ 1318687 w 7472601"/>
              <a:gd name="connsiteY231" fmla="*/ 3113840 h 6858000"/>
              <a:gd name="connsiteX232" fmla="*/ 1066793 w 7472601"/>
              <a:gd name="connsiteY232" fmla="*/ 3212171 h 6858000"/>
              <a:gd name="connsiteX233" fmla="*/ 993319 w 7472601"/>
              <a:gd name="connsiteY233" fmla="*/ 3247648 h 6858000"/>
              <a:gd name="connsiteX234" fmla="*/ 853081 w 7472601"/>
              <a:gd name="connsiteY234" fmla="*/ 3312410 h 6858000"/>
              <a:gd name="connsiteX235" fmla="*/ 805957 w 7472601"/>
              <a:gd name="connsiteY235" fmla="*/ 3330443 h 6858000"/>
              <a:gd name="connsiteX236" fmla="*/ 1318687 w 7472601"/>
              <a:gd name="connsiteY236" fmla="*/ 3113840 h 6858000"/>
              <a:gd name="connsiteX237" fmla="*/ 5453702 w 7472601"/>
              <a:gd name="connsiteY237" fmla="*/ 3090882 h 6858000"/>
              <a:gd name="connsiteX238" fmla="*/ 5480135 w 7472601"/>
              <a:gd name="connsiteY238" fmla="*/ 3565802 h 6858000"/>
              <a:gd name="connsiteX239" fmla="*/ 5499023 w 7472601"/>
              <a:gd name="connsiteY239" fmla="*/ 4166310 h 6858000"/>
              <a:gd name="connsiteX240" fmla="*/ 5547022 w 7472601"/>
              <a:gd name="connsiteY240" fmla="*/ 3607838 h 6858000"/>
              <a:gd name="connsiteX241" fmla="*/ 5515964 w 7472601"/>
              <a:gd name="connsiteY241" fmla="*/ 3378541 h 6858000"/>
              <a:gd name="connsiteX242" fmla="*/ 5453702 w 7472601"/>
              <a:gd name="connsiteY242" fmla="*/ 3090882 h 6858000"/>
              <a:gd name="connsiteX243" fmla="*/ 1238695 w 7472601"/>
              <a:gd name="connsiteY243" fmla="*/ 3076820 h 6858000"/>
              <a:gd name="connsiteX244" fmla="*/ 716371 w 7472601"/>
              <a:gd name="connsiteY244" fmla="*/ 3293249 h 6858000"/>
              <a:gd name="connsiteX245" fmla="*/ 579522 w 7472601"/>
              <a:gd name="connsiteY245" fmla="*/ 3371759 h 6858000"/>
              <a:gd name="connsiteX246" fmla="*/ 600288 w 7472601"/>
              <a:gd name="connsiteY246" fmla="*/ 3365555 h 6858000"/>
              <a:gd name="connsiteX247" fmla="*/ 840692 w 7472601"/>
              <a:gd name="connsiteY247" fmla="*/ 3284921 h 6858000"/>
              <a:gd name="connsiteX248" fmla="*/ 979248 w 7472601"/>
              <a:gd name="connsiteY248" fmla="*/ 3221003 h 6858000"/>
              <a:gd name="connsiteX249" fmla="*/ 1053282 w 7472601"/>
              <a:gd name="connsiteY249" fmla="*/ 3185247 h 6858000"/>
              <a:gd name="connsiteX250" fmla="*/ 1320603 w 7472601"/>
              <a:gd name="connsiteY250" fmla="*/ 3081281 h 6858000"/>
              <a:gd name="connsiteX251" fmla="*/ 1238695 w 7472601"/>
              <a:gd name="connsiteY251" fmla="*/ 3076820 h 6858000"/>
              <a:gd name="connsiteX252" fmla="*/ 5425627 w 7472601"/>
              <a:gd name="connsiteY252" fmla="*/ 2954192 h 6858000"/>
              <a:gd name="connsiteX253" fmla="*/ 5470770 w 7472601"/>
              <a:gd name="connsiteY253" fmla="*/ 3005435 h 6858000"/>
              <a:gd name="connsiteX254" fmla="*/ 5519779 w 7472601"/>
              <a:gd name="connsiteY254" fmla="*/ 4359223 h 6858000"/>
              <a:gd name="connsiteX255" fmla="*/ 5520293 w 7472601"/>
              <a:gd name="connsiteY255" fmla="*/ 4360602 h 6858000"/>
              <a:gd name="connsiteX256" fmla="*/ 5767221 w 7472601"/>
              <a:gd name="connsiteY256" fmla="*/ 4665564 h 6858000"/>
              <a:gd name="connsiteX257" fmla="*/ 6937169 w 7472601"/>
              <a:gd name="connsiteY257" fmla="*/ 4815941 h 6858000"/>
              <a:gd name="connsiteX258" fmla="*/ 6953922 w 7472601"/>
              <a:gd name="connsiteY258" fmla="*/ 4890068 h 6858000"/>
              <a:gd name="connsiteX259" fmla="*/ 6071359 w 7472601"/>
              <a:gd name="connsiteY259" fmla="*/ 4770770 h 6858000"/>
              <a:gd name="connsiteX260" fmla="*/ 6038839 w 7472601"/>
              <a:gd name="connsiteY260" fmla="*/ 4764474 h 6858000"/>
              <a:gd name="connsiteX261" fmla="*/ 6038706 w 7472601"/>
              <a:gd name="connsiteY261" fmla="*/ 4763847 h 6858000"/>
              <a:gd name="connsiteX262" fmla="*/ 6037784 w 7472601"/>
              <a:gd name="connsiteY262" fmla="*/ 4764270 h 6858000"/>
              <a:gd name="connsiteX263" fmla="*/ 6038839 w 7472601"/>
              <a:gd name="connsiteY263" fmla="*/ 4764474 h 6858000"/>
              <a:gd name="connsiteX264" fmla="*/ 6040338 w 7472601"/>
              <a:gd name="connsiteY264" fmla="*/ 4771418 h 6858000"/>
              <a:gd name="connsiteX265" fmla="*/ 6024488 w 7472601"/>
              <a:gd name="connsiteY265" fmla="*/ 4809903 h 6858000"/>
              <a:gd name="connsiteX266" fmla="*/ 5599771 w 7472601"/>
              <a:gd name="connsiteY266" fmla="*/ 5509652 h 6858000"/>
              <a:gd name="connsiteX267" fmla="*/ 5548843 w 7472601"/>
              <a:gd name="connsiteY267" fmla="*/ 5563845 h 6858000"/>
              <a:gd name="connsiteX268" fmla="*/ 5940952 w 7472601"/>
              <a:gd name="connsiteY268" fmla="*/ 6250028 h 6858000"/>
              <a:gd name="connsiteX269" fmla="*/ 6043441 w 7472601"/>
              <a:gd name="connsiteY269" fmla="*/ 6665847 h 6858000"/>
              <a:gd name="connsiteX270" fmla="*/ 6093432 w 7472601"/>
              <a:gd name="connsiteY270" fmla="*/ 6858000 h 6858000"/>
              <a:gd name="connsiteX271" fmla="*/ 6034344 w 7472601"/>
              <a:gd name="connsiteY271" fmla="*/ 6858000 h 6858000"/>
              <a:gd name="connsiteX272" fmla="*/ 6026679 w 7472601"/>
              <a:gd name="connsiteY272" fmla="*/ 6836959 h 6858000"/>
              <a:gd name="connsiteX273" fmla="*/ 5800441 w 7472601"/>
              <a:gd name="connsiteY273" fmla="*/ 6335286 h 6858000"/>
              <a:gd name="connsiteX274" fmla="*/ 5526562 w 7472601"/>
              <a:gd name="connsiteY274" fmla="*/ 5705388 h 6858000"/>
              <a:gd name="connsiteX275" fmla="*/ 5519640 w 7472601"/>
              <a:gd name="connsiteY275" fmla="*/ 5683774 h 6858000"/>
              <a:gd name="connsiteX276" fmla="*/ 5844559 w 7472601"/>
              <a:gd name="connsiteY276" fmla="*/ 6553349 h 6858000"/>
              <a:gd name="connsiteX277" fmla="*/ 5975994 w 7472601"/>
              <a:gd name="connsiteY277" fmla="*/ 6858000 h 6858000"/>
              <a:gd name="connsiteX278" fmla="*/ 5898547 w 7472601"/>
              <a:gd name="connsiteY278" fmla="*/ 6858000 h 6858000"/>
              <a:gd name="connsiteX279" fmla="*/ 5682041 w 7472601"/>
              <a:gd name="connsiteY279" fmla="*/ 6355860 h 6858000"/>
              <a:gd name="connsiteX280" fmla="*/ 5461758 w 7472601"/>
              <a:gd name="connsiteY280" fmla="*/ 5820220 h 6858000"/>
              <a:gd name="connsiteX281" fmla="*/ 5237282 w 7472601"/>
              <a:gd name="connsiteY281" fmla="*/ 6579086 h 6858000"/>
              <a:gd name="connsiteX282" fmla="*/ 5115009 w 7472601"/>
              <a:gd name="connsiteY282" fmla="*/ 6858000 h 6858000"/>
              <a:gd name="connsiteX283" fmla="*/ 5028074 w 7472601"/>
              <a:gd name="connsiteY283" fmla="*/ 6858000 h 6858000"/>
              <a:gd name="connsiteX284" fmla="*/ 5079508 w 7472601"/>
              <a:gd name="connsiteY284" fmla="*/ 6749074 h 6858000"/>
              <a:gd name="connsiteX285" fmla="*/ 5371846 w 7472601"/>
              <a:gd name="connsiteY285" fmla="*/ 5924413 h 6858000"/>
              <a:gd name="connsiteX286" fmla="*/ 5270512 w 7472601"/>
              <a:gd name="connsiteY286" fmla="*/ 6138975 h 6858000"/>
              <a:gd name="connsiteX287" fmla="*/ 5062409 w 7472601"/>
              <a:gd name="connsiteY287" fmla="*/ 6653544 h 6858000"/>
              <a:gd name="connsiteX288" fmla="*/ 5036628 w 7472601"/>
              <a:gd name="connsiteY288" fmla="*/ 6754247 h 6858000"/>
              <a:gd name="connsiteX289" fmla="*/ 5009112 w 7472601"/>
              <a:gd name="connsiteY289" fmla="*/ 6858000 h 6858000"/>
              <a:gd name="connsiteX290" fmla="*/ 4976679 w 7472601"/>
              <a:gd name="connsiteY290" fmla="*/ 6858000 h 6858000"/>
              <a:gd name="connsiteX291" fmla="*/ 5006537 w 7472601"/>
              <a:gd name="connsiteY291" fmla="*/ 6747068 h 6858000"/>
              <a:gd name="connsiteX292" fmla="*/ 5032723 w 7472601"/>
              <a:gd name="connsiteY292" fmla="*/ 6644957 h 6858000"/>
              <a:gd name="connsiteX293" fmla="*/ 5242949 w 7472601"/>
              <a:gd name="connsiteY293" fmla="*/ 6125175 h 6858000"/>
              <a:gd name="connsiteX294" fmla="*/ 5286321 w 7472601"/>
              <a:gd name="connsiteY294" fmla="*/ 6033555 h 6858000"/>
              <a:gd name="connsiteX295" fmla="*/ 5008210 w 7472601"/>
              <a:gd name="connsiteY295" fmla="*/ 6649194 h 6858000"/>
              <a:gd name="connsiteX296" fmla="*/ 4986321 w 7472601"/>
              <a:gd name="connsiteY296" fmla="*/ 6765687 h 6858000"/>
              <a:gd name="connsiteX297" fmla="*/ 4973474 w 7472601"/>
              <a:gd name="connsiteY297" fmla="*/ 6858000 h 6858000"/>
              <a:gd name="connsiteX298" fmla="*/ 4907178 w 7472601"/>
              <a:gd name="connsiteY298" fmla="*/ 6858000 h 6858000"/>
              <a:gd name="connsiteX299" fmla="*/ 4910810 w 7472601"/>
              <a:gd name="connsiteY299" fmla="*/ 6829660 h 6858000"/>
              <a:gd name="connsiteX300" fmla="*/ 4987461 w 7472601"/>
              <a:gd name="connsiteY300" fmla="*/ 6432994 h 6858000"/>
              <a:gd name="connsiteX301" fmla="*/ 5179262 w 7472601"/>
              <a:gd name="connsiteY301" fmla="*/ 6035044 h 6858000"/>
              <a:gd name="connsiteX302" fmla="*/ 4689678 w 7472601"/>
              <a:gd name="connsiteY302" fmla="*/ 6440241 h 6858000"/>
              <a:gd name="connsiteX303" fmla="*/ 4477543 w 7472601"/>
              <a:gd name="connsiteY303" fmla="*/ 6674836 h 6858000"/>
              <a:gd name="connsiteX304" fmla="*/ 4329957 w 7472601"/>
              <a:gd name="connsiteY304" fmla="*/ 6858000 h 6858000"/>
              <a:gd name="connsiteX305" fmla="*/ 4218595 w 7472601"/>
              <a:gd name="connsiteY305" fmla="*/ 6858000 h 6858000"/>
              <a:gd name="connsiteX306" fmla="*/ 4368888 w 7472601"/>
              <a:gd name="connsiteY306" fmla="*/ 6668412 h 6858000"/>
              <a:gd name="connsiteX307" fmla="*/ 4563091 w 7472601"/>
              <a:gd name="connsiteY307" fmla="*/ 6442508 h 6858000"/>
              <a:gd name="connsiteX308" fmla="*/ 5387324 w 7472601"/>
              <a:gd name="connsiteY308" fmla="*/ 5705830 h 6858000"/>
              <a:gd name="connsiteX309" fmla="*/ 5073620 w 7472601"/>
              <a:gd name="connsiteY309" fmla="*/ 5955437 h 6858000"/>
              <a:gd name="connsiteX310" fmla="*/ 4689789 w 7472601"/>
              <a:gd name="connsiteY310" fmla="*/ 6268382 h 6858000"/>
              <a:gd name="connsiteX311" fmla="*/ 4418722 w 7472601"/>
              <a:gd name="connsiteY311" fmla="*/ 6570886 h 6858000"/>
              <a:gd name="connsiteX312" fmla="*/ 4214944 w 7472601"/>
              <a:gd name="connsiteY312" fmla="*/ 6858000 h 6858000"/>
              <a:gd name="connsiteX313" fmla="*/ 4177898 w 7472601"/>
              <a:gd name="connsiteY313" fmla="*/ 6858000 h 6858000"/>
              <a:gd name="connsiteX314" fmla="*/ 4391597 w 7472601"/>
              <a:gd name="connsiteY314" fmla="*/ 6556370 h 6858000"/>
              <a:gd name="connsiteX315" fmla="*/ 4668889 w 7472601"/>
              <a:gd name="connsiteY315" fmla="*/ 6246399 h 6858000"/>
              <a:gd name="connsiteX316" fmla="*/ 5055427 w 7472601"/>
              <a:gd name="connsiteY316" fmla="*/ 5931476 h 6858000"/>
              <a:gd name="connsiteX317" fmla="*/ 5371814 w 7472601"/>
              <a:gd name="connsiteY317" fmla="*/ 5678975 h 6858000"/>
              <a:gd name="connsiteX318" fmla="*/ 4987918 w 7472601"/>
              <a:gd name="connsiteY318" fmla="*/ 5838701 h 6858000"/>
              <a:gd name="connsiteX319" fmla="*/ 4317146 w 7472601"/>
              <a:gd name="connsiteY319" fmla="*/ 6587716 h 6858000"/>
              <a:gd name="connsiteX320" fmla="*/ 4171627 w 7472601"/>
              <a:gd name="connsiteY320" fmla="*/ 6858000 h 6858000"/>
              <a:gd name="connsiteX321" fmla="*/ 4081585 w 7472601"/>
              <a:gd name="connsiteY321" fmla="*/ 6858000 h 6858000"/>
              <a:gd name="connsiteX322" fmla="*/ 4238603 w 7472601"/>
              <a:gd name="connsiteY322" fmla="*/ 6559341 h 6858000"/>
              <a:gd name="connsiteX323" fmla="*/ 4778333 w 7472601"/>
              <a:gd name="connsiteY323" fmla="*/ 5873626 h 6858000"/>
              <a:gd name="connsiteX324" fmla="*/ 5414185 w 7472601"/>
              <a:gd name="connsiteY324" fmla="*/ 5573882 h 6858000"/>
              <a:gd name="connsiteX325" fmla="*/ 5959648 w 7472601"/>
              <a:gd name="connsiteY325" fmla="*/ 4760797 h 6858000"/>
              <a:gd name="connsiteX326" fmla="*/ 5355019 w 7472601"/>
              <a:gd name="connsiteY326" fmla="*/ 4734672 h 6858000"/>
              <a:gd name="connsiteX327" fmla="*/ 5083565 w 7472601"/>
              <a:gd name="connsiteY327" fmla="*/ 5179121 h 6858000"/>
              <a:gd name="connsiteX328" fmla="*/ 4713577 w 7472601"/>
              <a:gd name="connsiteY328" fmla="*/ 5616803 h 6858000"/>
              <a:gd name="connsiteX329" fmla="*/ 3989559 w 7472601"/>
              <a:gd name="connsiteY329" fmla="*/ 6145945 h 6858000"/>
              <a:gd name="connsiteX330" fmla="*/ 3939824 w 7472601"/>
              <a:gd name="connsiteY330" fmla="*/ 6066900 h 6858000"/>
              <a:gd name="connsiteX331" fmla="*/ 4584537 w 7472601"/>
              <a:gd name="connsiteY331" fmla="*/ 5324826 h 6858000"/>
              <a:gd name="connsiteX332" fmla="*/ 5037105 w 7472601"/>
              <a:gd name="connsiteY332" fmla="*/ 5088765 h 6858000"/>
              <a:gd name="connsiteX333" fmla="*/ 5039930 w 7472601"/>
              <a:gd name="connsiteY333" fmla="*/ 5089585 h 6858000"/>
              <a:gd name="connsiteX334" fmla="*/ 5263764 w 7472601"/>
              <a:gd name="connsiteY334" fmla="*/ 4735525 h 6858000"/>
              <a:gd name="connsiteX335" fmla="*/ 4086300 w 7472601"/>
              <a:gd name="connsiteY335" fmla="*/ 4884599 h 6858000"/>
              <a:gd name="connsiteX336" fmla="*/ 4085485 w 7472601"/>
              <a:gd name="connsiteY336" fmla="*/ 4899070 h 6858000"/>
              <a:gd name="connsiteX337" fmla="*/ 3871915 w 7472601"/>
              <a:gd name="connsiteY337" fmla="*/ 5253645 h 6858000"/>
              <a:gd name="connsiteX338" fmla="*/ 3799374 w 7472601"/>
              <a:gd name="connsiteY338" fmla="*/ 5466127 h 6858000"/>
              <a:gd name="connsiteX339" fmla="*/ 3498850 w 7472601"/>
              <a:gd name="connsiteY339" fmla="*/ 6661888 h 6858000"/>
              <a:gd name="connsiteX340" fmla="*/ 3399216 w 7472601"/>
              <a:gd name="connsiteY340" fmla="*/ 6858000 h 6858000"/>
              <a:gd name="connsiteX341" fmla="*/ 3303688 w 7472601"/>
              <a:gd name="connsiteY341" fmla="*/ 6858000 h 6858000"/>
              <a:gd name="connsiteX342" fmla="*/ 3391774 w 7472601"/>
              <a:gd name="connsiteY342" fmla="*/ 6697181 h 6858000"/>
              <a:gd name="connsiteX343" fmla="*/ 3735540 w 7472601"/>
              <a:gd name="connsiteY343" fmla="*/ 5546923 h 6858000"/>
              <a:gd name="connsiteX344" fmla="*/ 3729438 w 7472601"/>
              <a:gd name="connsiteY344" fmla="*/ 5569058 h 6858000"/>
              <a:gd name="connsiteX345" fmla="*/ 3707782 w 7472601"/>
              <a:gd name="connsiteY345" fmla="*/ 5644908 h 6858000"/>
              <a:gd name="connsiteX346" fmla="*/ 3583827 w 7472601"/>
              <a:gd name="connsiteY346" fmla="*/ 6039215 h 6858000"/>
              <a:gd name="connsiteX347" fmla="*/ 3547861 w 7472601"/>
              <a:gd name="connsiteY347" fmla="*/ 6129609 h 6858000"/>
              <a:gd name="connsiteX348" fmla="*/ 3490905 w 7472601"/>
              <a:gd name="connsiteY348" fmla="*/ 6277660 h 6858000"/>
              <a:gd name="connsiteX349" fmla="*/ 3455859 w 7472601"/>
              <a:gd name="connsiteY349" fmla="*/ 6391301 h 6858000"/>
              <a:gd name="connsiteX350" fmla="*/ 3429112 w 7472601"/>
              <a:gd name="connsiteY350" fmla="*/ 6479469 h 6858000"/>
              <a:gd name="connsiteX351" fmla="*/ 3304862 w 7472601"/>
              <a:gd name="connsiteY351" fmla="*/ 6796476 h 6858000"/>
              <a:gd name="connsiteX352" fmla="*/ 3276071 w 7472601"/>
              <a:gd name="connsiteY352" fmla="*/ 6858000 h 6858000"/>
              <a:gd name="connsiteX353" fmla="*/ 3240805 w 7472601"/>
              <a:gd name="connsiteY353" fmla="*/ 6858000 h 6858000"/>
              <a:gd name="connsiteX354" fmla="*/ 3275917 w 7472601"/>
              <a:gd name="connsiteY354" fmla="*/ 6783192 h 6858000"/>
              <a:gd name="connsiteX355" fmla="*/ 3399358 w 7472601"/>
              <a:gd name="connsiteY355" fmla="*/ 6469011 h 6858000"/>
              <a:gd name="connsiteX356" fmla="*/ 3425650 w 7472601"/>
              <a:gd name="connsiteY356" fmla="*/ 6381333 h 6858000"/>
              <a:gd name="connsiteX357" fmla="*/ 3460661 w 7472601"/>
              <a:gd name="connsiteY357" fmla="*/ 6266763 h 6858000"/>
              <a:gd name="connsiteX358" fmla="*/ 3518021 w 7472601"/>
              <a:gd name="connsiteY358" fmla="*/ 6117298 h 6858000"/>
              <a:gd name="connsiteX359" fmla="*/ 3554035 w 7472601"/>
              <a:gd name="connsiteY359" fmla="*/ 6027832 h 6858000"/>
              <a:gd name="connsiteX360" fmla="*/ 3677174 w 7472601"/>
              <a:gd name="connsiteY360" fmla="*/ 5636351 h 6858000"/>
              <a:gd name="connsiteX361" fmla="*/ 3698819 w 7472601"/>
              <a:gd name="connsiteY361" fmla="*/ 5560503 h 6858000"/>
              <a:gd name="connsiteX362" fmla="*/ 3702094 w 7472601"/>
              <a:gd name="connsiteY362" fmla="*/ 5549194 h 6858000"/>
              <a:gd name="connsiteX363" fmla="*/ 3398355 w 7472601"/>
              <a:gd name="connsiteY363" fmla="*/ 6094603 h 6858000"/>
              <a:gd name="connsiteX364" fmla="*/ 3193941 w 7472601"/>
              <a:gd name="connsiteY364" fmla="*/ 6798775 h 6858000"/>
              <a:gd name="connsiteX365" fmla="*/ 3184140 w 7472601"/>
              <a:gd name="connsiteY365" fmla="*/ 6858000 h 6858000"/>
              <a:gd name="connsiteX366" fmla="*/ 3099978 w 7472601"/>
              <a:gd name="connsiteY366" fmla="*/ 6858000 h 6858000"/>
              <a:gd name="connsiteX367" fmla="*/ 3101556 w 7472601"/>
              <a:gd name="connsiteY367" fmla="*/ 6843337 h 6858000"/>
              <a:gd name="connsiteX368" fmla="*/ 3370162 w 7472601"/>
              <a:gd name="connsiteY368" fmla="*/ 5785550 h 6858000"/>
              <a:gd name="connsiteX369" fmla="*/ 3746477 w 7472601"/>
              <a:gd name="connsiteY369" fmla="*/ 5377889 h 6858000"/>
              <a:gd name="connsiteX370" fmla="*/ 3863399 w 7472601"/>
              <a:gd name="connsiteY370" fmla="*/ 5087257 h 6858000"/>
              <a:gd name="connsiteX371" fmla="*/ 3968712 w 7472601"/>
              <a:gd name="connsiteY371" fmla="*/ 4913989 h 6858000"/>
              <a:gd name="connsiteX372" fmla="*/ 2792390 w 7472601"/>
              <a:gd name="connsiteY372" fmla="*/ 5382974 h 6858000"/>
              <a:gd name="connsiteX373" fmla="*/ 2714982 w 7472601"/>
              <a:gd name="connsiteY373" fmla="*/ 5427051 h 6858000"/>
              <a:gd name="connsiteX374" fmla="*/ 2813361 w 7472601"/>
              <a:gd name="connsiteY374" fmla="*/ 6023912 h 6858000"/>
              <a:gd name="connsiteX375" fmla="*/ 2688430 w 7472601"/>
              <a:gd name="connsiteY375" fmla="*/ 6801564 h 6858000"/>
              <a:gd name="connsiteX376" fmla="*/ 2629626 w 7472601"/>
              <a:gd name="connsiteY376" fmla="*/ 6763394 h 6858000"/>
              <a:gd name="connsiteX377" fmla="*/ 2565328 w 7472601"/>
              <a:gd name="connsiteY377" fmla="*/ 5516399 h 6858000"/>
              <a:gd name="connsiteX378" fmla="*/ 1922999 w 7472601"/>
              <a:gd name="connsiteY378" fmla="*/ 5980343 h 6858000"/>
              <a:gd name="connsiteX379" fmla="*/ 1950261 w 7472601"/>
              <a:gd name="connsiteY379" fmla="*/ 6405858 h 6858000"/>
              <a:gd name="connsiteX380" fmla="*/ 2365554 w 7472601"/>
              <a:gd name="connsiteY380" fmla="*/ 6759107 h 6858000"/>
              <a:gd name="connsiteX381" fmla="*/ 2424142 w 7472601"/>
              <a:gd name="connsiteY381" fmla="*/ 6858000 h 6858000"/>
              <a:gd name="connsiteX382" fmla="*/ 2395994 w 7472601"/>
              <a:gd name="connsiteY382" fmla="*/ 6858000 h 6858000"/>
              <a:gd name="connsiteX383" fmla="*/ 2392863 w 7472601"/>
              <a:gd name="connsiteY383" fmla="*/ 6852964 h 6858000"/>
              <a:gd name="connsiteX384" fmla="*/ 2017589 w 7472601"/>
              <a:gd name="connsiteY384" fmla="*/ 6493982 h 6858000"/>
              <a:gd name="connsiteX385" fmla="*/ 2147336 w 7472601"/>
              <a:gd name="connsiteY385" fmla="*/ 6594052 h 6858000"/>
              <a:gd name="connsiteX386" fmla="*/ 2207047 w 7472601"/>
              <a:gd name="connsiteY386" fmla="*/ 6654540 h 6858000"/>
              <a:gd name="connsiteX387" fmla="*/ 2299106 w 7472601"/>
              <a:gd name="connsiteY387" fmla="*/ 6778931 h 6858000"/>
              <a:gd name="connsiteX388" fmla="*/ 2314430 w 7472601"/>
              <a:gd name="connsiteY388" fmla="*/ 6801144 h 6858000"/>
              <a:gd name="connsiteX389" fmla="*/ 2352406 w 7472601"/>
              <a:gd name="connsiteY389" fmla="*/ 6858000 h 6858000"/>
              <a:gd name="connsiteX390" fmla="*/ 2314492 w 7472601"/>
              <a:gd name="connsiteY390" fmla="*/ 6858000 h 6858000"/>
              <a:gd name="connsiteX391" fmla="*/ 2288095 w 7472601"/>
              <a:gd name="connsiteY391" fmla="*/ 6818030 h 6858000"/>
              <a:gd name="connsiteX392" fmla="*/ 2272768 w 7472601"/>
              <a:gd name="connsiteY392" fmla="*/ 6795822 h 6858000"/>
              <a:gd name="connsiteX393" fmla="*/ 2182715 w 7472601"/>
              <a:gd name="connsiteY393" fmla="*/ 6675071 h 6858000"/>
              <a:gd name="connsiteX394" fmla="*/ 2032061 w 7472601"/>
              <a:gd name="connsiteY394" fmla="*/ 6541380 h 6858000"/>
              <a:gd name="connsiteX395" fmla="*/ 2257220 w 7472601"/>
              <a:gd name="connsiteY395" fmla="*/ 6826257 h 6858000"/>
              <a:gd name="connsiteX396" fmla="*/ 2281324 w 7472601"/>
              <a:gd name="connsiteY396" fmla="*/ 6858000 h 6858000"/>
              <a:gd name="connsiteX397" fmla="*/ 2242860 w 7472601"/>
              <a:gd name="connsiteY397" fmla="*/ 6858000 h 6858000"/>
              <a:gd name="connsiteX398" fmla="*/ 2232818 w 7472601"/>
              <a:gd name="connsiteY398" fmla="*/ 6844926 h 6858000"/>
              <a:gd name="connsiteX399" fmla="*/ 1990172 w 7472601"/>
              <a:gd name="connsiteY399" fmla="*/ 6542121 h 6858000"/>
              <a:gd name="connsiteX400" fmla="*/ 2124090 w 7472601"/>
              <a:gd name="connsiteY400" fmla="*/ 6761017 h 6858000"/>
              <a:gd name="connsiteX401" fmla="*/ 2200380 w 7472601"/>
              <a:gd name="connsiteY401" fmla="*/ 6858000 h 6858000"/>
              <a:gd name="connsiteX402" fmla="*/ 2147507 w 7472601"/>
              <a:gd name="connsiteY402" fmla="*/ 6858000 h 6858000"/>
              <a:gd name="connsiteX403" fmla="*/ 2070668 w 7472601"/>
              <a:gd name="connsiteY403" fmla="*/ 6761520 h 6858000"/>
              <a:gd name="connsiteX404" fmla="*/ 1975142 w 7472601"/>
              <a:gd name="connsiteY404" fmla="*/ 6585570 h 6858000"/>
              <a:gd name="connsiteX405" fmla="*/ 2050035 w 7472601"/>
              <a:gd name="connsiteY405" fmla="*/ 6813345 h 6858000"/>
              <a:gd name="connsiteX406" fmla="*/ 2063025 w 7472601"/>
              <a:gd name="connsiteY406" fmla="*/ 6858000 h 6858000"/>
              <a:gd name="connsiteX407" fmla="*/ 2021675 w 7472601"/>
              <a:gd name="connsiteY407" fmla="*/ 6858000 h 6858000"/>
              <a:gd name="connsiteX408" fmla="*/ 2019308 w 7472601"/>
              <a:gd name="connsiteY408" fmla="*/ 6847118 h 6858000"/>
              <a:gd name="connsiteX409" fmla="*/ 1938835 w 7472601"/>
              <a:gd name="connsiteY409" fmla="*/ 6551160 h 6858000"/>
              <a:gd name="connsiteX410" fmla="*/ 1953230 w 7472601"/>
              <a:gd name="connsiteY410" fmla="*/ 6759699 h 6858000"/>
              <a:gd name="connsiteX411" fmla="*/ 1956763 w 7472601"/>
              <a:gd name="connsiteY411" fmla="*/ 6778191 h 6858000"/>
              <a:gd name="connsiteX412" fmla="*/ 1967925 w 7472601"/>
              <a:gd name="connsiteY412" fmla="*/ 6858000 h 6858000"/>
              <a:gd name="connsiteX413" fmla="*/ 1936622 w 7472601"/>
              <a:gd name="connsiteY413" fmla="*/ 6858000 h 6858000"/>
              <a:gd name="connsiteX414" fmla="*/ 1926261 w 7472601"/>
              <a:gd name="connsiteY414" fmla="*/ 6784064 h 6858000"/>
              <a:gd name="connsiteX415" fmla="*/ 1922724 w 7472601"/>
              <a:gd name="connsiteY415" fmla="*/ 6765577 h 6858000"/>
              <a:gd name="connsiteX416" fmla="*/ 1904650 w 7472601"/>
              <a:gd name="connsiteY416" fmla="*/ 6639616 h 6858000"/>
              <a:gd name="connsiteX417" fmla="*/ 1885273 w 7472601"/>
              <a:gd name="connsiteY417" fmla="*/ 6858000 h 6858000"/>
              <a:gd name="connsiteX418" fmla="*/ 1854363 w 7472601"/>
              <a:gd name="connsiteY418" fmla="*/ 6858000 h 6858000"/>
              <a:gd name="connsiteX419" fmla="*/ 1880391 w 7472601"/>
              <a:gd name="connsiteY419" fmla="*/ 6603796 h 6858000"/>
              <a:gd name="connsiteX420" fmla="*/ 1818273 w 7472601"/>
              <a:gd name="connsiteY420" fmla="*/ 6715729 h 6858000"/>
              <a:gd name="connsiteX421" fmla="*/ 1794691 w 7472601"/>
              <a:gd name="connsiteY421" fmla="*/ 6843239 h 6858000"/>
              <a:gd name="connsiteX422" fmla="*/ 1794914 w 7472601"/>
              <a:gd name="connsiteY422" fmla="*/ 6858000 h 6858000"/>
              <a:gd name="connsiteX423" fmla="*/ 1746128 w 7472601"/>
              <a:gd name="connsiteY423" fmla="*/ 6858000 h 6858000"/>
              <a:gd name="connsiteX424" fmla="*/ 1753934 w 7472601"/>
              <a:gd name="connsiteY424" fmla="*/ 6724796 h 6858000"/>
              <a:gd name="connsiteX425" fmla="*/ 1792053 w 7472601"/>
              <a:gd name="connsiteY425" fmla="*/ 6572396 h 6858000"/>
              <a:gd name="connsiteX426" fmla="*/ 1862248 w 7472601"/>
              <a:gd name="connsiteY426" fmla="*/ 6266397 h 6858000"/>
              <a:gd name="connsiteX427" fmla="*/ 1862250 w 7472601"/>
              <a:gd name="connsiteY427" fmla="*/ 6033531 h 6858000"/>
              <a:gd name="connsiteX428" fmla="*/ 1211999 w 7472601"/>
              <a:gd name="connsiteY428" fmla="*/ 6683610 h 6858000"/>
              <a:gd name="connsiteX429" fmla="*/ 1213266 w 7472601"/>
              <a:gd name="connsiteY429" fmla="*/ 6691947 h 6858000"/>
              <a:gd name="connsiteX430" fmla="*/ 1203370 w 7472601"/>
              <a:gd name="connsiteY430" fmla="*/ 6850676 h 6858000"/>
              <a:gd name="connsiteX431" fmla="*/ 1203671 w 7472601"/>
              <a:gd name="connsiteY431" fmla="*/ 6858000 h 6858000"/>
              <a:gd name="connsiteX432" fmla="*/ 1143180 w 7472601"/>
              <a:gd name="connsiteY432" fmla="*/ 6858000 h 6858000"/>
              <a:gd name="connsiteX433" fmla="*/ 1142176 w 7472601"/>
              <a:gd name="connsiteY433" fmla="*/ 6766045 h 6858000"/>
              <a:gd name="connsiteX434" fmla="*/ 1067484 w 7472601"/>
              <a:gd name="connsiteY434" fmla="*/ 6858000 h 6858000"/>
              <a:gd name="connsiteX435" fmla="*/ 953928 w 7472601"/>
              <a:gd name="connsiteY435" fmla="*/ 6858000 h 6858000"/>
              <a:gd name="connsiteX436" fmla="*/ 959715 w 7472601"/>
              <a:gd name="connsiteY436" fmla="*/ 6850185 h 6858000"/>
              <a:gd name="connsiteX437" fmla="*/ 1483788 w 7472601"/>
              <a:gd name="connsiteY437" fmla="*/ 6259174 h 6858000"/>
              <a:gd name="connsiteX438" fmla="*/ 1100671 w 7472601"/>
              <a:gd name="connsiteY438" fmla="*/ 6252137 h 6858000"/>
              <a:gd name="connsiteX439" fmla="*/ 1090144 w 7472601"/>
              <a:gd name="connsiteY439" fmla="*/ 6256748 h 6858000"/>
              <a:gd name="connsiteX440" fmla="*/ 1095872 w 7472601"/>
              <a:gd name="connsiteY440" fmla="*/ 6271892 h 6858000"/>
              <a:gd name="connsiteX441" fmla="*/ 262785 w 7472601"/>
              <a:gd name="connsiteY441" fmla="*/ 6845450 h 6858000"/>
              <a:gd name="connsiteX442" fmla="*/ 209968 w 7472601"/>
              <a:gd name="connsiteY442" fmla="*/ 6770713 h 6858000"/>
              <a:gd name="connsiteX443" fmla="*/ 873460 w 7472601"/>
              <a:gd name="connsiteY443" fmla="*/ 6253768 h 6858000"/>
              <a:gd name="connsiteX444" fmla="*/ 192686 w 7472601"/>
              <a:gd name="connsiteY444" fmla="*/ 5849257 h 6858000"/>
              <a:gd name="connsiteX445" fmla="*/ 4696 w 7472601"/>
              <a:gd name="connsiteY445" fmla="*/ 5697668 h 6858000"/>
              <a:gd name="connsiteX446" fmla="*/ 0 w 7472601"/>
              <a:gd name="connsiteY446" fmla="*/ 5689984 h 6858000"/>
              <a:gd name="connsiteX447" fmla="*/ 0 w 7472601"/>
              <a:gd name="connsiteY447" fmla="*/ 5513472 h 6858000"/>
              <a:gd name="connsiteX448" fmla="*/ 174101 w 7472601"/>
              <a:gd name="connsiteY448" fmla="*/ 5620277 h 6858000"/>
              <a:gd name="connsiteX449" fmla="*/ 891800 w 7472601"/>
              <a:gd name="connsiteY449" fmla="*/ 6036935 h 6858000"/>
              <a:gd name="connsiteX450" fmla="*/ 1072219 w 7472601"/>
              <a:gd name="connsiteY450" fmla="*/ 6169443 h 6858000"/>
              <a:gd name="connsiteX451" fmla="*/ 1074117 w 7472601"/>
              <a:gd name="connsiteY451" fmla="*/ 6170301 h 6858000"/>
              <a:gd name="connsiteX452" fmla="*/ 1083114 w 7472601"/>
              <a:gd name="connsiteY452" fmla="*/ 6174131 h 6858000"/>
              <a:gd name="connsiteX453" fmla="*/ 1543010 w 7472601"/>
              <a:gd name="connsiteY453" fmla="*/ 6191140 h 6858000"/>
              <a:gd name="connsiteX454" fmla="*/ 1551080 w 7472601"/>
              <a:gd name="connsiteY454" fmla="*/ 6195006 h 6858000"/>
              <a:gd name="connsiteX455" fmla="*/ 2345443 w 7472601"/>
              <a:gd name="connsiteY455" fmla="*/ 5549882 h 6858000"/>
              <a:gd name="connsiteX456" fmla="*/ 1721499 w 7472601"/>
              <a:gd name="connsiteY456" fmla="*/ 5599969 h 6858000"/>
              <a:gd name="connsiteX457" fmla="*/ 767716 w 7472601"/>
              <a:gd name="connsiteY457" fmla="*/ 5472768 h 6858000"/>
              <a:gd name="connsiteX458" fmla="*/ 722147 w 7472601"/>
              <a:gd name="connsiteY458" fmla="*/ 5393091 h 6858000"/>
              <a:gd name="connsiteX459" fmla="*/ 1485552 w 7472601"/>
              <a:gd name="connsiteY459" fmla="*/ 5313202 h 6858000"/>
              <a:gd name="connsiteX460" fmla="*/ 2143004 w 7472601"/>
              <a:gd name="connsiteY460" fmla="*/ 5402420 h 6858000"/>
              <a:gd name="connsiteX461" fmla="*/ 1933391 w 7472601"/>
              <a:gd name="connsiteY461" fmla="*/ 5156971 h 6858000"/>
              <a:gd name="connsiteX462" fmla="*/ 1827118 w 7472601"/>
              <a:gd name="connsiteY462" fmla="*/ 4968410 h 6858000"/>
              <a:gd name="connsiteX463" fmla="*/ 1837349 w 7472601"/>
              <a:gd name="connsiteY463" fmla="*/ 4956357 h 6858000"/>
              <a:gd name="connsiteX464" fmla="*/ 2162835 w 7472601"/>
              <a:gd name="connsiteY464" fmla="*/ 5187853 h 6858000"/>
              <a:gd name="connsiteX465" fmla="*/ 2257167 w 7472601"/>
              <a:gd name="connsiteY465" fmla="*/ 5462123 h 6858000"/>
              <a:gd name="connsiteX466" fmla="*/ 2261598 w 7472601"/>
              <a:gd name="connsiteY466" fmla="*/ 5467998 h 6858000"/>
              <a:gd name="connsiteX467" fmla="*/ 2437177 w 7472601"/>
              <a:gd name="connsiteY467" fmla="*/ 5479608 h 6858000"/>
              <a:gd name="connsiteX468" fmla="*/ 2445247 w 7472601"/>
              <a:gd name="connsiteY468" fmla="*/ 5483476 h 6858000"/>
              <a:gd name="connsiteX469" fmla="*/ 2743626 w 7472601"/>
              <a:gd name="connsiteY469" fmla="*/ 5304819 h 6858000"/>
              <a:gd name="connsiteX470" fmla="*/ 3048102 w 7472601"/>
              <a:gd name="connsiteY470" fmla="*/ 5150595 h 6858000"/>
              <a:gd name="connsiteX471" fmla="*/ 1799414 w 7472601"/>
              <a:gd name="connsiteY471" fmla="*/ 4694732 h 6858000"/>
              <a:gd name="connsiteX472" fmla="*/ 1771735 w 7472601"/>
              <a:gd name="connsiteY472" fmla="*/ 4619929 h 6858000"/>
              <a:gd name="connsiteX473" fmla="*/ 3104273 w 7472601"/>
              <a:gd name="connsiteY473" fmla="*/ 5076159 h 6858000"/>
              <a:gd name="connsiteX474" fmla="*/ 3113245 w 7472601"/>
              <a:gd name="connsiteY474" fmla="*/ 5090705 h 6858000"/>
              <a:gd name="connsiteX475" fmla="*/ 3126294 w 7472601"/>
              <a:gd name="connsiteY475" fmla="*/ 5114400 h 6858000"/>
              <a:gd name="connsiteX476" fmla="*/ 3937433 w 7472601"/>
              <a:gd name="connsiteY476" fmla="*/ 4830473 h 6858000"/>
              <a:gd name="connsiteX477" fmla="*/ 3590475 w 7472601"/>
              <a:gd name="connsiteY477" fmla="*/ 4597974 h 6858000"/>
              <a:gd name="connsiteX478" fmla="*/ 3100264 w 7472601"/>
              <a:gd name="connsiteY478" fmla="*/ 4579845 h 6858000"/>
              <a:gd name="connsiteX479" fmla="*/ 2183576 w 7472601"/>
              <a:gd name="connsiteY479" fmla="*/ 4227150 h 6858000"/>
              <a:gd name="connsiteX480" fmla="*/ 2151029 w 7472601"/>
              <a:gd name="connsiteY480" fmla="*/ 4146947 h 6858000"/>
              <a:gd name="connsiteX481" fmla="*/ 3563434 w 7472601"/>
              <a:gd name="connsiteY481" fmla="*/ 4469115 h 6858000"/>
              <a:gd name="connsiteX482" fmla="*/ 3177952 w 7472601"/>
              <a:gd name="connsiteY482" fmla="*/ 3657386 h 6858000"/>
              <a:gd name="connsiteX483" fmla="*/ 3189263 w 7472601"/>
              <a:gd name="connsiteY483" fmla="*/ 3625726 h 6858000"/>
              <a:gd name="connsiteX484" fmla="*/ 3560912 w 7472601"/>
              <a:gd name="connsiteY484" fmla="*/ 4079863 h 6858000"/>
              <a:gd name="connsiteX485" fmla="*/ 3626636 w 7472601"/>
              <a:gd name="connsiteY485" fmla="*/ 4512230 h 6858000"/>
              <a:gd name="connsiteX486" fmla="*/ 3653088 w 7472601"/>
              <a:gd name="connsiteY486" fmla="*/ 4521417 h 6858000"/>
              <a:gd name="connsiteX487" fmla="*/ 3988128 w 7472601"/>
              <a:gd name="connsiteY487" fmla="*/ 4817267 h 6858000"/>
              <a:gd name="connsiteX488" fmla="*/ 4830582 w 7472601"/>
              <a:gd name="connsiteY488" fmla="*/ 4676000 h 6858000"/>
              <a:gd name="connsiteX489" fmla="*/ 4830100 w 7472601"/>
              <a:gd name="connsiteY489" fmla="*/ 4675554 h 6858000"/>
              <a:gd name="connsiteX490" fmla="*/ 4036318 w 7472601"/>
              <a:gd name="connsiteY490" fmla="*/ 4147013 h 6858000"/>
              <a:gd name="connsiteX491" fmla="*/ 3432098 w 7472601"/>
              <a:gd name="connsiteY491" fmla="*/ 3537312 h 6858000"/>
              <a:gd name="connsiteX492" fmla="*/ 3446761 w 7472601"/>
              <a:gd name="connsiteY492" fmla="*/ 3461278 h 6858000"/>
              <a:gd name="connsiteX493" fmla="*/ 4419733 w 7472601"/>
              <a:gd name="connsiteY493" fmla="*/ 3963555 h 6858000"/>
              <a:gd name="connsiteX494" fmla="*/ 4781371 w 7472601"/>
              <a:gd name="connsiteY494" fmla="*/ 4458604 h 6858000"/>
              <a:gd name="connsiteX495" fmla="*/ 4780440 w 7472601"/>
              <a:gd name="connsiteY495" fmla="*/ 4470290 h 6858000"/>
              <a:gd name="connsiteX496" fmla="*/ 4898954 w 7472601"/>
              <a:gd name="connsiteY496" fmla="*/ 4662092 h 6858000"/>
              <a:gd name="connsiteX497" fmla="*/ 4900699 w 7472601"/>
              <a:gd name="connsiteY497" fmla="*/ 4670867 h 6858000"/>
              <a:gd name="connsiteX498" fmla="*/ 5714511 w 7472601"/>
              <a:gd name="connsiteY498" fmla="*/ 4663483 h 6858000"/>
              <a:gd name="connsiteX499" fmla="*/ 5464793 w 7472601"/>
              <a:gd name="connsiteY499" fmla="*/ 4393556 h 6858000"/>
              <a:gd name="connsiteX500" fmla="*/ 5461897 w 7472601"/>
              <a:gd name="connsiteY500" fmla="*/ 4390879 h 6858000"/>
              <a:gd name="connsiteX501" fmla="*/ 4294126 w 7472601"/>
              <a:gd name="connsiteY501" fmla="*/ 3303048 h 6858000"/>
              <a:gd name="connsiteX502" fmla="*/ 4305321 w 7472601"/>
              <a:gd name="connsiteY502" fmla="*/ 3256953 h 6858000"/>
              <a:gd name="connsiteX503" fmla="*/ 4949299 w 7472601"/>
              <a:gd name="connsiteY503" fmla="*/ 3766336 h 6858000"/>
              <a:gd name="connsiteX504" fmla="*/ 5291452 w 7472601"/>
              <a:gd name="connsiteY504" fmla="*/ 4076801 h 6858000"/>
              <a:gd name="connsiteX505" fmla="*/ 5434998 w 7472601"/>
              <a:gd name="connsiteY505" fmla="*/ 4254100 h 6858000"/>
              <a:gd name="connsiteX506" fmla="*/ 5351015 w 7472601"/>
              <a:gd name="connsiteY506" fmla="*/ 3760989 h 6858000"/>
              <a:gd name="connsiteX507" fmla="*/ 5413780 w 7472601"/>
              <a:gd name="connsiteY507" fmla="*/ 2966265 h 6858000"/>
              <a:gd name="connsiteX508" fmla="*/ 5425627 w 7472601"/>
              <a:gd name="connsiteY508" fmla="*/ 2954192 h 6858000"/>
              <a:gd name="connsiteX509" fmla="*/ 6604735 w 7472601"/>
              <a:gd name="connsiteY509" fmla="*/ 2041381 h 6858000"/>
              <a:gd name="connsiteX510" fmla="*/ 7204487 w 7472601"/>
              <a:gd name="connsiteY510" fmla="*/ 2742112 h 6858000"/>
              <a:gd name="connsiteX511" fmla="*/ 7131592 w 7472601"/>
              <a:gd name="connsiteY511" fmla="*/ 2672096 h 6858000"/>
              <a:gd name="connsiteX512" fmla="*/ 6996344 w 7472601"/>
              <a:gd name="connsiteY512" fmla="*/ 2518310 h 6858000"/>
              <a:gd name="connsiteX513" fmla="*/ 6735495 w 7472601"/>
              <a:gd name="connsiteY513" fmla="*/ 2196890 h 6858000"/>
              <a:gd name="connsiteX514" fmla="*/ 6721901 w 7472601"/>
              <a:gd name="connsiteY514" fmla="*/ 2179274 h 6858000"/>
              <a:gd name="connsiteX515" fmla="*/ 6604735 w 7472601"/>
              <a:gd name="connsiteY515" fmla="*/ 2041381 h 6858000"/>
              <a:gd name="connsiteX516" fmla="*/ 6591670 w 7472601"/>
              <a:gd name="connsiteY516" fmla="*/ 1988277 h 6858000"/>
              <a:gd name="connsiteX517" fmla="*/ 6747349 w 7472601"/>
              <a:gd name="connsiteY517" fmla="*/ 2160069 h 6858000"/>
              <a:gd name="connsiteX518" fmla="*/ 6760943 w 7472601"/>
              <a:gd name="connsiteY518" fmla="*/ 2177686 h 6858000"/>
              <a:gd name="connsiteX519" fmla="*/ 7021065 w 7472601"/>
              <a:gd name="connsiteY519" fmla="*/ 2498102 h 6858000"/>
              <a:gd name="connsiteX520" fmla="*/ 7155223 w 7472601"/>
              <a:gd name="connsiteY520" fmla="*/ 2650386 h 6858000"/>
              <a:gd name="connsiteX521" fmla="*/ 7203167 w 7472601"/>
              <a:gd name="connsiteY521" fmla="*/ 2697288 h 6858000"/>
              <a:gd name="connsiteX522" fmla="*/ 6937703 w 7472601"/>
              <a:gd name="connsiteY522" fmla="*/ 2321981 h 6858000"/>
              <a:gd name="connsiteX523" fmla="*/ 6591670 w 7472601"/>
              <a:gd name="connsiteY523" fmla="*/ 1988277 h 6858000"/>
              <a:gd name="connsiteX524" fmla="*/ 5798671 w 7472601"/>
              <a:gd name="connsiteY524" fmla="*/ 1981601 h 6858000"/>
              <a:gd name="connsiteX525" fmla="*/ 5754709 w 7472601"/>
              <a:gd name="connsiteY525" fmla="*/ 2071454 h 6858000"/>
              <a:gd name="connsiteX526" fmla="*/ 5763044 w 7472601"/>
              <a:gd name="connsiteY526" fmla="*/ 2842206 h 6858000"/>
              <a:gd name="connsiteX527" fmla="*/ 5764974 w 7472601"/>
              <a:gd name="connsiteY527" fmla="*/ 2799609 h 6858000"/>
              <a:gd name="connsiteX528" fmla="*/ 5767665 w 7472601"/>
              <a:gd name="connsiteY528" fmla="*/ 2666409 h 6858000"/>
              <a:gd name="connsiteX529" fmla="*/ 5763055 w 7472601"/>
              <a:gd name="connsiteY529" fmla="*/ 2579705 h 6858000"/>
              <a:gd name="connsiteX530" fmla="*/ 5758079 w 7472601"/>
              <a:gd name="connsiteY530" fmla="*/ 2492508 h 6858000"/>
              <a:gd name="connsiteX531" fmla="*/ 5779325 w 7472601"/>
              <a:gd name="connsiteY531" fmla="*/ 2197069 h 6858000"/>
              <a:gd name="connsiteX532" fmla="*/ 5798671 w 7472601"/>
              <a:gd name="connsiteY532" fmla="*/ 1981601 h 6858000"/>
              <a:gd name="connsiteX533" fmla="*/ 5829202 w 7472601"/>
              <a:gd name="connsiteY533" fmla="*/ 1971679 h 6858000"/>
              <a:gd name="connsiteX534" fmla="*/ 5809558 w 7472601"/>
              <a:gd name="connsiteY534" fmla="*/ 2198043 h 6858000"/>
              <a:gd name="connsiteX535" fmla="*/ 5788653 w 7472601"/>
              <a:gd name="connsiteY535" fmla="*/ 2489430 h 6858000"/>
              <a:gd name="connsiteX536" fmla="*/ 5793439 w 7472601"/>
              <a:gd name="connsiteY536" fmla="*/ 2575235 h 6858000"/>
              <a:gd name="connsiteX537" fmla="*/ 5796837 w 7472601"/>
              <a:gd name="connsiteY537" fmla="*/ 2637633 h 6858000"/>
              <a:gd name="connsiteX538" fmla="*/ 5818614 w 7472601"/>
              <a:gd name="connsiteY538" fmla="*/ 2473055 h 6858000"/>
              <a:gd name="connsiteX539" fmla="*/ 5829202 w 7472601"/>
              <a:gd name="connsiteY539" fmla="*/ 1971679 h 6858000"/>
              <a:gd name="connsiteX540" fmla="*/ 5911389 w 7472601"/>
              <a:gd name="connsiteY540" fmla="*/ 1898371 h 6858000"/>
              <a:gd name="connsiteX541" fmla="*/ 6237627 w 7472601"/>
              <a:gd name="connsiteY541" fmla="*/ 2231921 h 6858000"/>
              <a:gd name="connsiteX542" fmla="*/ 5911389 w 7472601"/>
              <a:gd name="connsiteY542" fmla="*/ 1898371 h 6858000"/>
              <a:gd name="connsiteX543" fmla="*/ 6944437 w 7472601"/>
              <a:gd name="connsiteY543" fmla="*/ 1575402 h 6858000"/>
              <a:gd name="connsiteX544" fmla="*/ 6304730 w 7472601"/>
              <a:gd name="connsiteY544" fmla="*/ 1766654 h 6858000"/>
              <a:gd name="connsiteX545" fmla="*/ 6944437 w 7472601"/>
              <a:gd name="connsiteY545" fmla="*/ 1575402 h 6858000"/>
              <a:gd name="connsiteX546" fmla="*/ 7019523 w 7472601"/>
              <a:gd name="connsiteY546" fmla="*/ 1519450 h 6858000"/>
              <a:gd name="connsiteX547" fmla="*/ 6298091 w 7472601"/>
              <a:gd name="connsiteY547" fmla="*/ 1737122 h 6858000"/>
              <a:gd name="connsiteX548" fmla="*/ 7019523 w 7472601"/>
              <a:gd name="connsiteY548" fmla="*/ 1519450 h 6858000"/>
              <a:gd name="connsiteX549" fmla="*/ 2399523 w 7472601"/>
              <a:gd name="connsiteY549" fmla="*/ 1428234 h 6858000"/>
              <a:gd name="connsiteX550" fmla="*/ 2224982 w 7472601"/>
              <a:gd name="connsiteY550" fmla="*/ 1826201 h 6858000"/>
              <a:gd name="connsiteX551" fmla="*/ 2096099 w 7472601"/>
              <a:gd name="connsiteY551" fmla="*/ 2345900 h 6858000"/>
              <a:gd name="connsiteX552" fmla="*/ 2283317 w 7472601"/>
              <a:gd name="connsiteY552" fmla="*/ 1796925 h 6858000"/>
              <a:gd name="connsiteX553" fmla="*/ 2399523 w 7472601"/>
              <a:gd name="connsiteY553" fmla="*/ 1428234 h 6858000"/>
              <a:gd name="connsiteX554" fmla="*/ 2448558 w 7472601"/>
              <a:gd name="connsiteY554" fmla="*/ 1373435 h 6858000"/>
              <a:gd name="connsiteX555" fmla="*/ 2312521 w 7472601"/>
              <a:gd name="connsiteY555" fmla="*/ 1806140 h 6858000"/>
              <a:gd name="connsiteX556" fmla="*/ 2127533 w 7472601"/>
              <a:gd name="connsiteY556" fmla="*/ 2348380 h 6858000"/>
              <a:gd name="connsiteX557" fmla="*/ 2358080 w 7472601"/>
              <a:gd name="connsiteY557" fmla="*/ 1866134 h 6858000"/>
              <a:gd name="connsiteX558" fmla="*/ 2407436 w 7472601"/>
              <a:gd name="connsiteY558" fmla="*/ 1651070 h 6858000"/>
              <a:gd name="connsiteX559" fmla="*/ 2448558 w 7472601"/>
              <a:gd name="connsiteY559" fmla="*/ 1373435 h 6858000"/>
              <a:gd name="connsiteX560" fmla="*/ 278707 w 7472601"/>
              <a:gd name="connsiteY560" fmla="*/ 1352270 h 6858000"/>
              <a:gd name="connsiteX561" fmla="*/ 321570 w 7472601"/>
              <a:gd name="connsiteY561" fmla="*/ 1861610 h 6858000"/>
              <a:gd name="connsiteX562" fmla="*/ 294281 w 7472601"/>
              <a:gd name="connsiteY562" fmla="*/ 1440658 h 6858000"/>
              <a:gd name="connsiteX563" fmla="*/ 278707 w 7472601"/>
              <a:gd name="connsiteY563" fmla="*/ 1352270 h 6858000"/>
              <a:gd name="connsiteX564" fmla="*/ 1423821 w 7472601"/>
              <a:gd name="connsiteY564" fmla="*/ 1351958 h 6858000"/>
              <a:gd name="connsiteX565" fmla="*/ 1638521 w 7472601"/>
              <a:gd name="connsiteY565" fmla="*/ 1908470 h 6858000"/>
              <a:gd name="connsiteX566" fmla="*/ 1754199 w 7472601"/>
              <a:gd name="connsiteY566" fmla="*/ 2149284 h 6858000"/>
              <a:gd name="connsiteX567" fmla="*/ 1908359 w 7472601"/>
              <a:gd name="connsiteY567" fmla="*/ 2364988 h 6858000"/>
              <a:gd name="connsiteX568" fmla="*/ 1647661 w 7472601"/>
              <a:gd name="connsiteY568" fmla="*/ 1825945 h 6858000"/>
              <a:gd name="connsiteX569" fmla="*/ 1423821 w 7472601"/>
              <a:gd name="connsiteY569" fmla="*/ 1351958 h 6858000"/>
              <a:gd name="connsiteX570" fmla="*/ 1431890 w 7472601"/>
              <a:gd name="connsiteY570" fmla="*/ 1306475 h 6858000"/>
              <a:gd name="connsiteX571" fmla="*/ 1507597 w 7472601"/>
              <a:gd name="connsiteY571" fmla="*/ 1446132 h 6858000"/>
              <a:gd name="connsiteX572" fmla="*/ 1674586 w 7472601"/>
              <a:gd name="connsiteY572" fmla="*/ 1813832 h 6858000"/>
              <a:gd name="connsiteX573" fmla="*/ 1815950 w 7472601"/>
              <a:gd name="connsiteY573" fmla="*/ 2128564 h 6858000"/>
              <a:gd name="connsiteX574" fmla="*/ 1984242 w 7472601"/>
              <a:gd name="connsiteY574" fmla="*/ 2430829 h 6858000"/>
              <a:gd name="connsiteX575" fmla="*/ 2014023 w 7472601"/>
              <a:gd name="connsiteY575" fmla="*/ 2450995 h 6858000"/>
              <a:gd name="connsiteX576" fmla="*/ 1747337 w 7472601"/>
              <a:gd name="connsiteY576" fmla="*/ 1855264 h 6858000"/>
              <a:gd name="connsiteX577" fmla="*/ 1533749 w 7472601"/>
              <a:gd name="connsiteY577" fmla="*/ 1478656 h 6858000"/>
              <a:gd name="connsiteX578" fmla="*/ 1431890 w 7472601"/>
              <a:gd name="connsiteY578" fmla="*/ 1306475 h 6858000"/>
              <a:gd name="connsiteX579" fmla="*/ 5052692 w 7472601"/>
              <a:gd name="connsiteY579" fmla="*/ 1292994 h 6858000"/>
              <a:gd name="connsiteX580" fmla="*/ 5200661 w 7472601"/>
              <a:gd name="connsiteY580" fmla="*/ 1635186 h 6858000"/>
              <a:gd name="connsiteX581" fmla="*/ 5297138 w 7472601"/>
              <a:gd name="connsiteY581" fmla="*/ 1906351 h 6858000"/>
              <a:gd name="connsiteX582" fmla="*/ 5052692 w 7472601"/>
              <a:gd name="connsiteY582" fmla="*/ 1292994 h 6858000"/>
              <a:gd name="connsiteX583" fmla="*/ 5009948 w 7472601"/>
              <a:gd name="connsiteY583" fmla="*/ 1273619 h 6858000"/>
              <a:gd name="connsiteX584" fmla="*/ 5121777 w 7472601"/>
              <a:gd name="connsiteY584" fmla="*/ 1654213 h 6858000"/>
              <a:gd name="connsiteX585" fmla="*/ 5293545 w 7472601"/>
              <a:gd name="connsiteY585" fmla="*/ 2072247 h 6858000"/>
              <a:gd name="connsiteX586" fmla="*/ 5294042 w 7472601"/>
              <a:gd name="connsiteY586" fmla="*/ 2065019 h 6858000"/>
              <a:gd name="connsiteX587" fmla="*/ 5171936 w 7472601"/>
              <a:gd name="connsiteY587" fmla="*/ 1647613 h 6858000"/>
              <a:gd name="connsiteX588" fmla="*/ 5009948 w 7472601"/>
              <a:gd name="connsiteY588" fmla="*/ 1273619 h 6858000"/>
              <a:gd name="connsiteX589" fmla="*/ 655236 w 7472601"/>
              <a:gd name="connsiteY589" fmla="*/ 1268632 h 6858000"/>
              <a:gd name="connsiteX590" fmla="*/ 839521 w 7472601"/>
              <a:gd name="connsiteY590" fmla="*/ 1685315 h 6858000"/>
              <a:gd name="connsiteX591" fmla="*/ 1109416 w 7472601"/>
              <a:gd name="connsiteY591" fmla="*/ 2061663 h 6858000"/>
              <a:gd name="connsiteX592" fmla="*/ 1298300 w 7472601"/>
              <a:gd name="connsiteY592" fmla="*/ 2247742 h 6858000"/>
              <a:gd name="connsiteX593" fmla="*/ 1125871 w 7472601"/>
              <a:gd name="connsiteY593" fmla="*/ 1989513 h 6858000"/>
              <a:gd name="connsiteX594" fmla="*/ 981574 w 7472601"/>
              <a:gd name="connsiteY594" fmla="*/ 1783157 h 6858000"/>
              <a:gd name="connsiteX595" fmla="*/ 922198 w 7472601"/>
              <a:gd name="connsiteY595" fmla="*/ 1677437 h 6858000"/>
              <a:gd name="connsiteX596" fmla="*/ 869293 w 7472601"/>
              <a:gd name="connsiteY596" fmla="*/ 1583214 h 6858000"/>
              <a:gd name="connsiteX597" fmla="*/ 751431 w 7472601"/>
              <a:gd name="connsiteY597" fmla="*/ 1405731 h 6858000"/>
              <a:gd name="connsiteX598" fmla="*/ 655236 w 7472601"/>
              <a:gd name="connsiteY598" fmla="*/ 1268632 h 6858000"/>
              <a:gd name="connsiteX599" fmla="*/ 6516292 w 7472601"/>
              <a:gd name="connsiteY599" fmla="*/ 1263064 h 6858000"/>
              <a:gd name="connsiteX600" fmla="*/ 5736320 w 7472601"/>
              <a:gd name="connsiteY600" fmla="*/ 1501803 h 6858000"/>
              <a:gd name="connsiteX601" fmla="*/ 6516292 w 7472601"/>
              <a:gd name="connsiteY601" fmla="*/ 1263064 h 6858000"/>
              <a:gd name="connsiteX602" fmla="*/ 291466 w 7472601"/>
              <a:gd name="connsiteY602" fmla="*/ 1250369 h 6858000"/>
              <a:gd name="connsiteX603" fmla="*/ 323180 w 7472601"/>
              <a:gd name="connsiteY603" fmla="*/ 1435283 h 6858000"/>
              <a:gd name="connsiteX604" fmla="*/ 349381 w 7472601"/>
              <a:gd name="connsiteY604" fmla="*/ 1875041 h 6858000"/>
              <a:gd name="connsiteX605" fmla="*/ 374363 w 7472601"/>
              <a:gd name="connsiteY605" fmla="*/ 1506494 h 6858000"/>
              <a:gd name="connsiteX606" fmla="*/ 302168 w 7472601"/>
              <a:gd name="connsiteY606" fmla="*/ 1274495 h 6858000"/>
              <a:gd name="connsiteX607" fmla="*/ 291466 w 7472601"/>
              <a:gd name="connsiteY607" fmla="*/ 1250369 h 6858000"/>
              <a:gd name="connsiteX608" fmla="*/ 678222 w 7472601"/>
              <a:gd name="connsiteY608" fmla="*/ 1248670 h 6858000"/>
              <a:gd name="connsiteX609" fmla="*/ 775536 w 7472601"/>
              <a:gd name="connsiteY609" fmla="*/ 1388015 h 6858000"/>
              <a:gd name="connsiteX610" fmla="*/ 894529 w 7472601"/>
              <a:gd name="connsiteY610" fmla="*/ 1567739 h 6858000"/>
              <a:gd name="connsiteX611" fmla="*/ 948000 w 7472601"/>
              <a:gd name="connsiteY611" fmla="*/ 1663088 h 6858000"/>
              <a:gd name="connsiteX612" fmla="*/ 1006812 w 7472601"/>
              <a:gd name="connsiteY612" fmla="*/ 1767683 h 6858000"/>
              <a:gd name="connsiteX613" fmla="*/ 1149133 w 7472601"/>
              <a:gd name="connsiteY613" fmla="*/ 1971513 h 6858000"/>
              <a:gd name="connsiteX614" fmla="*/ 1333952 w 7472601"/>
              <a:gd name="connsiteY614" fmla="*/ 2251620 h 6858000"/>
              <a:gd name="connsiteX615" fmla="*/ 1337329 w 7472601"/>
              <a:gd name="connsiteY615" fmla="*/ 2258350 h 6858000"/>
              <a:gd name="connsiteX616" fmla="*/ 1014726 w 7472601"/>
              <a:gd name="connsiteY616" fmla="*/ 1615556 h 6858000"/>
              <a:gd name="connsiteX617" fmla="*/ 678222 w 7472601"/>
              <a:gd name="connsiteY617" fmla="*/ 1248670 h 6858000"/>
              <a:gd name="connsiteX618" fmla="*/ 6691602 w 7472601"/>
              <a:gd name="connsiteY618" fmla="*/ 1140573 h 6858000"/>
              <a:gd name="connsiteX619" fmla="*/ 6571100 w 7472601"/>
              <a:gd name="connsiteY619" fmla="*/ 1183662 h 6858000"/>
              <a:gd name="connsiteX620" fmla="*/ 6241687 w 7472601"/>
              <a:gd name="connsiteY620" fmla="*/ 1257600 h 6858000"/>
              <a:gd name="connsiteX621" fmla="*/ 5693009 w 7472601"/>
              <a:gd name="connsiteY621" fmla="*/ 1478256 h 6858000"/>
              <a:gd name="connsiteX622" fmla="*/ 6548420 w 7472601"/>
              <a:gd name="connsiteY622" fmla="*/ 1214599 h 6858000"/>
              <a:gd name="connsiteX623" fmla="*/ 6605473 w 7472601"/>
              <a:gd name="connsiteY623" fmla="*/ 1184686 h 6858000"/>
              <a:gd name="connsiteX624" fmla="*/ 6691602 w 7472601"/>
              <a:gd name="connsiteY624" fmla="*/ 1140573 h 6858000"/>
              <a:gd name="connsiteX625" fmla="*/ 4002475 w 7472601"/>
              <a:gd name="connsiteY625" fmla="*/ 1037802 h 6858000"/>
              <a:gd name="connsiteX626" fmla="*/ 4000324 w 7472601"/>
              <a:gd name="connsiteY626" fmla="*/ 1039362 h 6858000"/>
              <a:gd name="connsiteX627" fmla="*/ 4002862 w 7472601"/>
              <a:gd name="connsiteY627" fmla="*/ 1042866 h 6858000"/>
              <a:gd name="connsiteX628" fmla="*/ 4002475 w 7472601"/>
              <a:gd name="connsiteY628" fmla="*/ 1037802 h 6858000"/>
              <a:gd name="connsiteX629" fmla="*/ 506322 w 7472601"/>
              <a:gd name="connsiteY629" fmla="*/ 1020997 h 6858000"/>
              <a:gd name="connsiteX630" fmla="*/ 533068 w 7472601"/>
              <a:gd name="connsiteY630" fmla="*/ 1029409 h 6858000"/>
              <a:gd name="connsiteX631" fmla="*/ 1232525 w 7472601"/>
              <a:gd name="connsiteY631" fmla="*/ 1804675 h 6858000"/>
              <a:gd name="connsiteX632" fmla="*/ 1388858 w 7472601"/>
              <a:gd name="connsiteY632" fmla="*/ 2368011 h 6858000"/>
              <a:gd name="connsiteX633" fmla="*/ 1384098 w 7472601"/>
              <a:gd name="connsiteY633" fmla="*/ 2378125 h 6858000"/>
              <a:gd name="connsiteX634" fmla="*/ 1425393 w 7472601"/>
              <a:gd name="connsiteY634" fmla="*/ 2589124 h 6858000"/>
              <a:gd name="connsiteX635" fmla="*/ 1424001 w 7472601"/>
              <a:gd name="connsiteY635" fmla="*/ 2597541 h 6858000"/>
              <a:gd name="connsiteX636" fmla="*/ 2152729 w 7472601"/>
              <a:gd name="connsiteY636" fmla="*/ 2864487 h 6858000"/>
              <a:gd name="connsiteX637" fmla="*/ 2020609 w 7472601"/>
              <a:gd name="connsiteY637" fmla="*/ 2539671 h 6858000"/>
              <a:gd name="connsiteX638" fmla="*/ 2018920 w 7472601"/>
              <a:gd name="connsiteY638" fmla="*/ 2536309 h 6858000"/>
              <a:gd name="connsiteX639" fmla="*/ 1342441 w 7472601"/>
              <a:gd name="connsiteY639" fmla="*/ 1173017 h 6858000"/>
              <a:gd name="connsiteX640" fmla="*/ 1367925 w 7472601"/>
              <a:gd name="connsiteY640" fmla="*/ 1135648 h 6858000"/>
              <a:gd name="connsiteX641" fmla="*/ 1771401 w 7472601"/>
              <a:gd name="connsiteY641" fmla="*/ 1806673 h 6858000"/>
              <a:gd name="connsiteX642" fmla="*/ 1972385 w 7472601"/>
              <a:gd name="connsiteY642" fmla="*/ 2198735 h 6858000"/>
              <a:gd name="connsiteX643" fmla="*/ 2040892 w 7472601"/>
              <a:gd name="connsiteY643" fmla="*/ 2405205 h 6858000"/>
              <a:gd name="connsiteX644" fmla="*/ 2131689 w 7472601"/>
              <a:gd name="connsiteY644" fmla="*/ 1936926 h 6858000"/>
              <a:gd name="connsiteX645" fmla="*/ 2454820 w 7472601"/>
              <a:gd name="connsiteY645" fmla="*/ 1248808 h 6858000"/>
              <a:gd name="connsiteX646" fmla="*/ 2492512 w 7472601"/>
              <a:gd name="connsiteY646" fmla="*/ 1302920 h 6858000"/>
              <a:gd name="connsiteX647" fmla="*/ 2081216 w 7472601"/>
              <a:gd name="connsiteY647" fmla="*/ 2527513 h 6858000"/>
              <a:gd name="connsiteX648" fmla="*/ 2081211 w 7472601"/>
              <a:gd name="connsiteY648" fmla="*/ 2528916 h 6858000"/>
              <a:gd name="connsiteX649" fmla="*/ 2199067 w 7472601"/>
              <a:gd name="connsiteY649" fmla="*/ 2884061 h 6858000"/>
              <a:gd name="connsiteX650" fmla="*/ 3192586 w 7472601"/>
              <a:gd name="connsiteY650" fmla="*/ 3411496 h 6858000"/>
              <a:gd name="connsiteX651" fmla="*/ 3182620 w 7472601"/>
              <a:gd name="connsiteY651" fmla="*/ 3483279 h 6858000"/>
              <a:gd name="connsiteX652" fmla="*/ 2435119 w 7472601"/>
              <a:gd name="connsiteY652" fmla="*/ 3080173 h 6858000"/>
              <a:gd name="connsiteX653" fmla="*/ 2410152 w 7472601"/>
              <a:gd name="connsiteY653" fmla="*/ 3063751 h 6858000"/>
              <a:gd name="connsiteX654" fmla="*/ 2408099 w 7472601"/>
              <a:gd name="connsiteY654" fmla="*/ 3064403 h 6858000"/>
              <a:gd name="connsiteX655" fmla="*/ 2407218 w 7472601"/>
              <a:gd name="connsiteY655" fmla="*/ 3070324 h 6858000"/>
              <a:gd name="connsiteX656" fmla="*/ 2380138 w 7472601"/>
              <a:gd name="connsiteY656" fmla="*/ 3099341 h 6858000"/>
              <a:gd name="connsiteX657" fmla="*/ 1765923 w 7472601"/>
              <a:gd name="connsiteY657" fmla="*/ 3581043 h 6858000"/>
              <a:gd name="connsiteX658" fmla="*/ 1702258 w 7472601"/>
              <a:gd name="connsiteY658" fmla="*/ 3612286 h 6858000"/>
              <a:gd name="connsiteX659" fmla="*/ 1538370 w 7472601"/>
              <a:gd name="connsiteY659" fmla="*/ 3811804 h 6858000"/>
              <a:gd name="connsiteX660" fmla="*/ 542867 w 7472601"/>
              <a:gd name="connsiteY660" fmla="*/ 4944092 h 6858000"/>
              <a:gd name="connsiteX661" fmla="*/ 515800 w 7472601"/>
              <a:gd name="connsiteY661" fmla="*/ 4862180 h 6858000"/>
              <a:gd name="connsiteX662" fmla="*/ 909145 w 7472601"/>
              <a:gd name="connsiteY662" fmla="*/ 4199225 h 6858000"/>
              <a:gd name="connsiteX663" fmla="*/ 1214067 w 7472601"/>
              <a:gd name="connsiteY663" fmla="*/ 3908561 h 6858000"/>
              <a:gd name="connsiteX664" fmla="*/ 640967 w 7472601"/>
              <a:gd name="connsiteY664" fmla="*/ 4105601 h 6858000"/>
              <a:gd name="connsiteX665" fmla="*/ 112563 w 7472601"/>
              <a:gd name="connsiteY665" fmla="*/ 4396952 h 6858000"/>
              <a:gd name="connsiteX666" fmla="*/ 0 w 7472601"/>
              <a:gd name="connsiteY666" fmla="*/ 4466006 h 6858000"/>
              <a:gd name="connsiteX667" fmla="*/ 0 w 7472601"/>
              <a:gd name="connsiteY667" fmla="*/ 4233763 h 6858000"/>
              <a:gd name="connsiteX668" fmla="*/ 36881 w 7472601"/>
              <a:gd name="connsiteY668" fmla="*/ 4200118 h 6858000"/>
              <a:gd name="connsiteX669" fmla="*/ 910534 w 7472601"/>
              <a:gd name="connsiteY669" fmla="*/ 3629753 h 6858000"/>
              <a:gd name="connsiteX670" fmla="*/ 1578717 w 7472601"/>
              <a:gd name="connsiteY670" fmla="*/ 3575982 h 6858000"/>
              <a:gd name="connsiteX671" fmla="*/ 2338780 w 7472601"/>
              <a:gd name="connsiteY671" fmla="*/ 3033725 h 6858000"/>
              <a:gd name="connsiteX672" fmla="*/ 1807991 w 7472601"/>
              <a:gd name="connsiteY672" fmla="*/ 2807184 h 6858000"/>
              <a:gd name="connsiteX673" fmla="*/ 1416358 w 7472601"/>
              <a:gd name="connsiteY673" fmla="*/ 3112571 h 6858000"/>
              <a:gd name="connsiteX674" fmla="*/ 939066 w 7472601"/>
              <a:gd name="connsiteY674" fmla="*/ 3378798 h 6858000"/>
              <a:gd name="connsiteX675" fmla="*/ 115099 w 7472601"/>
              <a:gd name="connsiteY675" fmla="*/ 3607650 h 6858000"/>
              <a:gd name="connsiteX676" fmla="*/ 97284 w 7472601"/>
              <a:gd name="connsiteY676" fmla="*/ 3520393 h 6858000"/>
              <a:gd name="connsiteX677" fmla="*/ 922050 w 7472601"/>
              <a:gd name="connsiteY677" fmla="*/ 3074867 h 6858000"/>
              <a:gd name="connsiteX678" fmla="*/ 1405265 w 7472601"/>
              <a:gd name="connsiteY678" fmla="*/ 3016319 h 6858000"/>
              <a:gd name="connsiteX679" fmla="*/ 1407512 w 7472601"/>
              <a:gd name="connsiteY679" fmla="*/ 3018001 h 6858000"/>
              <a:gd name="connsiteX680" fmla="*/ 1726266 w 7472601"/>
              <a:gd name="connsiteY680" fmla="*/ 2777274 h 6858000"/>
              <a:gd name="connsiteX681" fmla="*/ 625390 w 7472601"/>
              <a:gd name="connsiteY681" fmla="*/ 2514541 h 6858000"/>
              <a:gd name="connsiteX682" fmla="*/ 619799 w 7472601"/>
              <a:gd name="connsiteY682" fmla="*/ 2527180 h 6858000"/>
              <a:gd name="connsiteX683" fmla="*/ 310030 w 7472601"/>
              <a:gd name="connsiteY683" fmla="*/ 2771818 h 6858000"/>
              <a:gd name="connsiteX684" fmla="*/ 173877 w 7472601"/>
              <a:gd name="connsiteY684" fmla="*/ 2937056 h 6858000"/>
              <a:gd name="connsiteX685" fmla="*/ 77889 w 7472601"/>
              <a:gd name="connsiteY685" fmla="*/ 3138440 h 6858000"/>
              <a:gd name="connsiteX686" fmla="*/ 0 w 7472601"/>
              <a:gd name="connsiteY686" fmla="*/ 3271395 h 6858000"/>
              <a:gd name="connsiteX687" fmla="*/ 0 w 7472601"/>
              <a:gd name="connsiteY687" fmla="*/ 3153002 h 6858000"/>
              <a:gd name="connsiteX688" fmla="*/ 2386 w 7472601"/>
              <a:gd name="connsiteY688" fmla="*/ 3149203 h 6858000"/>
              <a:gd name="connsiteX689" fmla="*/ 89753 w 7472601"/>
              <a:gd name="connsiteY689" fmla="*/ 2987702 h 6858000"/>
              <a:gd name="connsiteX690" fmla="*/ 76869 w 7472601"/>
              <a:gd name="connsiteY690" fmla="*/ 3005404 h 6858000"/>
              <a:gd name="connsiteX691" fmla="*/ 32049 w 7472601"/>
              <a:gd name="connsiteY691" fmla="*/ 3065814 h 6858000"/>
              <a:gd name="connsiteX692" fmla="*/ 0 w 7472601"/>
              <a:gd name="connsiteY692" fmla="*/ 3108744 h 6858000"/>
              <a:gd name="connsiteX693" fmla="*/ 0 w 7472601"/>
              <a:gd name="connsiteY693" fmla="*/ 3058059 h 6858000"/>
              <a:gd name="connsiteX694" fmla="*/ 7610 w 7472601"/>
              <a:gd name="connsiteY694" fmla="*/ 3047889 h 6858000"/>
              <a:gd name="connsiteX695" fmla="*/ 52419 w 7472601"/>
              <a:gd name="connsiteY695" fmla="*/ 2987479 h 6858000"/>
              <a:gd name="connsiteX696" fmla="*/ 59142 w 7472601"/>
              <a:gd name="connsiteY696" fmla="*/ 2978488 h 6858000"/>
              <a:gd name="connsiteX697" fmla="*/ 0 w 7472601"/>
              <a:gd name="connsiteY697" fmla="*/ 3015334 h 6858000"/>
              <a:gd name="connsiteX698" fmla="*/ 0 w 7472601"/>
              <a:gd name="connsiteY698" fmla="*/ 2914286 h 6858000"/>
              <a:gd name="connsiteX699" fmla="*/ 36383 w 7472601"/>
              <a:gd name="connsiteY699" fmla="*/ 2901128 h 6858000"/>
              <a:gd name="connsiteX700" fmla="*/ 156329 w 7472601"/>
              <a:gd name="connsiteY700" fmla="*/ 2840533 h 6858000"/>
              <a:gd name="connsiteX701" fmla="*/ 358355 w 7472601"/>
              <a:gd name="connsiteY701" fmla="*/ 2620471 h 6858000"/>
              <a:gd name="connsiteX702" fmla="*/ 510577 w 7472601"/>
              <a:gd name="connsiteY702" fmla="*/ 2501244 h 6858000"/>
              <a:gd name="connsiteX703" fmla="*/ 211967 w 7472601"/>
              <a:gd name="connsiteY703" fmla="*/ 2479171 h 6858000"/>
              <a:gd name="connsiteX704" fmla="*/ 0 w 7472601"/>
              <a:gd name="connsiteY704" fmla="*/ 2476398 h 6858000"/>
              <a:gd name="connsiteX705" fmla="*/ 0 w 7472601"/>
              <a:gd name="connsiteY705" fmla="*/ 2389189 h 6858000"/>
              <a:gd name="connsiteX706" fmla="*/ 103062 w 7472601"/>
              <a:gd name="connsiteY706" fmla="*/ 2389518 h 6858000"/>
              <a:gd name="connsiteX707" fmla="*/ 510734 w 7472601"/>
              <a:gd name="connsiteY707" fmla="*/ 2416201 h 6858000"/>
              <a:gd name="connsiteX708" fmla="*/ 279257 w 7472601"/>
              <a:gd name="connsiteY708" fmla="*/ 2092102 h 6858000"/>
              <a:gd name="connsiteX709" fmla="*/ 65265 w 7472601"/>
              <a:gd name="connsiteY709" fmla="*/ 2006049 h 6858000"/>
              <a:gd name="connsiteX710" fmla="*/ 0 w 7472601"/>
              <a:gd name="connsiteY710" fmla="*/ 1982532 h 6858000"/>
              <a:gd name="connsiteX711" fmla="*/ 0 w 7472601"/>
              <a:gd name="connsiteY711" fmla="*/ 1912789 h 6858000"/>
              <a:gd name="connsiteX712" fmla="*/ 97460 w 7472601"/>
              <a:gd name="connsiteY712" fmla="*/ 1953725 h 6858000"/>
              <a:gd name="connsiteX713" fmla="*/ 221272 w 7472601"/>
              <a:gd name="connsiteY713" fmla="*/ 1980766 h 6858000"/>
              <a:gd name="connsiteX714" fmla="*/ 116765 w 7472601"/>
              <a:gd name="connsiteY714" fmla="*/ 1911033 h 6858000"/>
              <a:gd name="connsiteX715" fmla="*/ 16405 w 7472601"/>
              <a:gd name="connsiteY715" fmla="*/ 1803412 h 6858000"/>
              <a:gd name="connsiteX716" fmla="*/ 0 w 7472601"/>
              <a:gd name="connsiteY716" fmla="*/ 1784777 h 6858000"/>
              <a:gd name="connsiteX717" fmla="*/ 0 w 7472601"/>
              <a:gd name="connsiteY717" fmla="*/ 1740082 h 6858000"/>
              <a:gd name="connsiteX718" fmla="*/ 39394 w 7472601"/>
              <a:gd name="connsiteY718" fmla="*/ 1784856 h 6858000"/>
              <a:gd name="connsiteX719" fmla="*/ 135813 w 7472601"/>
              <a:gd name="connsiteY719" fmla="*/ 1888838 h 6858000"/>
              <a:gd name="connsiteX720" fmla="*/ 242575 w 7472601"/>
              <a:gd name="connsiteY720" fmla="*/ 1958841 h 6858000"/>
              <a:gd name="connsiteX721" fmla="*/ 82197 w 7472601"/>
              <a:gd name="connsiteY721" fmla="*/ 1754826 h 6858000"/>
              <a:gd name="connsiteX722" fmla="*/ 0 w 7472601"/>
              <a:gd name="connsiteY722" fmla="*/ 1679650 h 6858000"/>
              <a:gd name="connsiteX723" fmla="*/ 0 w 7472601"/>
              <a:gd name="connsiteY723" fmla="*/ 1602463 h 6858000"/>
              <a:gd name="connsiteX724" fmla="*/ 84689 w 7472601"/>
              <a:gd name="connsiteY724" fmla="*/ 1677442 h 6858000"/>
              <a:gd name="connsiteX725" fmla="*/ 298437 w 7472601"/>
              <a:gd name="connsiteY725" fmla="*/ 1968019 h 6858000"/>
              <a:gd name="connsiteX726" fmla="*/ 227269 w 7472601"/>
              <a:gd name="connsiteY726" fmla="*/ 1114064 h 6858000"/>
              <a:gd name="connsiteX727" fmla="*/ 248003 w 7472601"/>
              <a:gd name="connsiteY727" fmla="*/ 1089613 h 6858000"/>
              <a:gd name="connsiteX728" fmla="*/ 427020 w 7472601"/>
              <a:gd name="connsiteY728" fmla="*/ 1619803 h 6858000"/>
              <a:gd name="connsiteX729" fmla="*/ 340345 w 7472601"/>
              <a:gd name="connsiteY729" fmla="*/ 2027739 h 6858000"/>
              <a:gd name="connsiteX730" fmla="*/ 360865 w 7472601"/>
              <a:gd name="connsiteY730" fmla="*/ 2044827 h 6858000"/>
              <a:gd name="connsiteX731" fmla="*/ 560414 w 7472601"/>
              <a:gd name="connsiteY731" fmla="*/ 2421457 h 6858000"/>
              <a:gd name="connsiteX732" fmla="*/ 1359703 w 7472601"/>
              <a:gd name="connsiteY732" fmla="*/ 2578554 h 6858000"/>
              <a:gd name="connsiteX733" fmla="*/ 1359422 w 7472601"/>
              <a:gd name="connsiteY733" fmla="*/ 2577994 h 6858000"/>
              <a:gd name="connsiteX734" fmla="*/ 828701 w 7472601"/>
              <a:gd name="connsiteY734" fmla="*/ 1839520 h 6858000"/>
              <a:gd name="connsiteX735" fmla="*/ 494427 w 7472601"/>
              <a:gd name="connsiteY735" fmla="*/ 1092333 h 6858000"/>
              <a:gd name="connsiteX736" fmla="*/ 506322 w 7472601"/>
              <a:gd name="connsiteY736" fmla="*/ 1020997 h 6858000"/>
              <a:gd name="connsiteX737" fmla="*/ 4570198 w 7472601"/>
              <a:gd name="connsiteY737" fmla="*/ 978081 h 6858000"/>
              <a:gd name="connsiteX738" fmla="*/ 4523691 w 7472601"/>
              <a:gd name="connsiteY738" fmla="*/ 1127776 h 6858000"/>
              <a:gd name="connsiteX739" fmla="*/ 4509875 w 7472601"/>
              <a:gd name="connsiteY739" fmla="*/ 1167552 h 6858000"/>
              <a:gd name="connsiteX740" fmla="*/ 4478168 w 7472601"/>
              <a:gd name="connsiteY740" fmla="*/ 1260735 h 6858000"/>
              <a:gd name="connsiteX741" fmla="*/ 4409309 w 7472601"/>
              <a:gd name="connsiteY741" fmla="*/ 1666996 h 6858000"/>
              <a:gd name="connsiteX742" fmla="*/ 4370031 w 7472601"/>
              <a:gd name="connsiteY742" fmla="*/ 1955666 h 6858000"/>
              <a:gd name="connsiteX743" fmla="*/ 4570198 w 7472601"/>
              <a:gd name="connsiteY743" fmla="*/ 978081 h 6858000"/>
              <a:gd name="connsiteX744" fmla="*/ 4557898 w 7472601"/>
              <a:gd name="connsiteY744" fmla="*/ 900011 h 6858000"/>
              <a:gd name="connsiteX745" fmla="*/ 4344840 w 7472601"/>
              <a:gd name="connsiteY745" fmla="*/ 1922038 h 6858000"/>
              <a:gd name="connsiteX746" fmla="*/ 4378710 w 7472601"/>
              <a:gd name="connsiteY746" fmla="*/ 1665516 h 6858000"/>
              <a:gd name="connsiteX747" fmla="*/ 4448798 w 7472601"/>
              <a:gd name="connsiteY747" fmla="*/ 1253024 h 6858000"/>
              <a:gd name="connsiteX748" fmla="*/ 4480315 w 7472601"/>
              <a:gd name="connsiteY748" fmla="*/ 1158454 h 6858000"/>
              <a:gd name="connsiteX749" fmla="*/ 4494133 w 7472601"/>
              <a:gd name="connsiteY749" fmla="*/ 1118676 h 6858000"/>
              <a:gd name="connsiteX750" fmla="*/ 4557898 w 7472601"/>
              <a:gd name="connsiteY750" fmla="*/ 900011 h 6858000"/>
              <a:gd name="connsiteX751" fmla="*/ 5870151 w 7472601"/>
              <a:gd name="connsiteY751" fmla="*/ 898890 h 6858000"/>
              <a:gd name="connsiteX752" fmla="*/ 5861335 w 7472601"/>
              <a:gd name="connsiteY752" fmla="*/ 899177 h 6858000"/>
              <a:gd name="connsiteX753" fmla="*/ 5843702 w 7472601"/>
              <a:gd name="connsiteY753" fmla="*/ 899748 h 6858000"/>
              <a:gd name="connsiteX754" fmla="*/ 5651107 w 7472601"/>
              <a:gd name="connsiteY754" fmla="*/ 920306 h 6858000"/>
              <a:gd name="connsiteX755" fmla="*/ 5459407 w 7472601"/>
              <a:gd name="connsiteY755" fmla="*/ 940975 h 6858000"/>
              <a:gd name="connsiteX756" fmla="*/ 5374846 w 7472601"/>
              <a:gd name="connsiteY756" fmla="*/ 941988 h 6858000"/>
              <a:gd name="connsiteX757" fmla="*/ 5256105 w 7472601"/>
              <a:gd name="connsiteY757" fmla="*/ 945632 h 6858000"/>
              <a:gd name="connsiteX758" fmla="*/ 5107071 w 7472601"/>
              <a:gd name="connsiteY758" fmla="*/ 969720 h 6858000"/>
              <a:gd name="connsiteX759" fmla="*/ 4998681 w 7472601"/>
              <a:gd name="connsiteY759" fmla="*/ 988771 h 6858000"/>
              <a:gd name="connsiteX760" fmla="*/ 5870151 w 7472601"/>
              <a:gd name="connsiteY760" fmla="*/ 898890 h 6858000"/>
              <a:gd name="connsiteX761" fmla="*/ 5504425 w 7472601"/>
              <a:gd name="connsiteY761" fmla="*/ 848067 h 6858000"/>
              <a:gd name="connsiteX762" fmla="*/ 4968849 w 7472601"/>
              <a:gd name="connsiteY762" fmla="*/ 962318 h 6858000"/>
              <a:gd name="connsiteX763" fmla="*/ 5104039 w 7472601"/>
              <a:gd name="connsiteY763" fmla="*/ 940634 h 6858000"/>
              <a:gd name="connsiteX764" fmla="*/ 5256311 w 7472601"/>
              <a:gd name="connsiteY764" fmla="*/ 916490 h 6858000"/>
              <a:gd name="connsiteX765" fmla="*/ 5377381 w 7472601"/>
              <a:gd name="connsiteY765" fmla="*/ 912671 h 6858000"/>
              <a:gd name="connsiteX766" fmla="*/ 5460148 w 7472601"/>
              <a:gd name="connsiteY766" fmla="*/ 911442 h 6858000"/>
              <a:gd name="connsiteX767" fmla="*/ 5648971 w 7472601"/>
              <a:gd name="connsiteY767" fmla="*/ 891331 h 6858000"/>
              <a:gd name="connsiteX768" fmla="*/ 5844807 w 7472601"/>
              <a:gd name="connsiteY768" fmla="*/ 870718 h 6858000"/>
              <a:gd name="connsiteX769" fmla="*/ 5862975 w 7472601"/>
              <a:gd name="connsiteY769" fmla="*/ 869756 h 6858000"/>
              <a:gd name="connsiteX770" fmla="*/ 5920887 w 7472601"/>
              <a:gd name="connsiteY770" fmla="*/ 865929 h 6858000"/>
              <a:gd name="connsiteX771" fmla="*/ 5504425 w 7472601"/>
              <a:gd name="connsiteY771" fmla="*/ 848067 h 6858000"/>
              <a:gd name="connsiteX772" fmla="*/ 3607114 w 7472601"/>
              <a:gd name="connsiteY772" fmla="*/ 467441 h 6858000"/>
              <a:gd name="connsiteX773" fmla="*/ 3296242 w 7472601"/>
              <a:gd name="connsiteY773" fmla="*/ 807991 h 6858000"/>
              <a:gd name="connsiteX774" fmla="*/ 3174674 w 7472601"/>
              <a:gd name="connsiteY774" fmla="*/ 919759 h 6858000"/>
              <a:gd name="connsiteX775" fmla="*/ 3042978 w 7472601"/>
              <a:gd name="connsiteY775" fmla="*/ 1054894 h 6858000"/>
              <a:gd name="connsiteX776" fmla="*/ 2968914 w 7472601"/>
              <a:gd name="connsiteY776" fmla="*/ 1133756 h 6858000"/>
              <a:gd name="connsiteX777" fmla="*/ 3103823 w 7472601"/>
              <a:gd name="connsiteY777" fmla="*/ 1026814 h 6858000"/>
              <a:gd name="connsiteX778" fmla="*/ 3607114 w 7472601"/>
              <a:gd name="connsiteY778" fmla="*/ 467441 h 6858000"/>
              <a:gd name="connsiteX779" fmla="*/ 3744487 w 7472601"/>
              <a:gd name="connsiteY779" fmla="*/ 383136 h 6858000"/>
              <a:gd name="connsiteX780" fmla="*/ 3970213 w 7472601"/>
              <a:gd name="connsiteY780" fmla="*/ 995559 h 6858000"/>
              <a:gd name="connsiteX781" fmla="*/ 3744487 w 7472601"/>
              <a:gd name="connsiteY781" fmla="*/ 383136 h 6858000"/>
              <a:gd name="connsiteX782" fmla="*/ 3624562 w 7472601"/>
              <a:gd name="connsiteY782" fmla="*/ 367041 h 6858000"/>
              <a:gd name="connsiteX783" fmla="*/ 3489712 w 7472601"/>
              <a:gd name="connsiteY783" fmla="*/ 485386 h 6858000"/>
              <a:gd name="connsiteX784" fmla="*/ 3182994 w 7472601"/>
              <a:gd name="connsiteY784" fmla="*/ 828265 h 6858000"/>
              <a:gd name="connsiteX785" fmla="*/ 2892114 w 7472601"/>
              <a:gd name="connsiteY785" fmla="*/ 1172635 h 6858000"/>
              <a:gd name="connsiteX786" fmla="*/ 3021459 w 7472601"/>
              <a:gd name="connsiteY786" fmla="*/ 1035385 h 6858000"/>
              <a:gd name="connsiteX787" fmla="*/ 3153873 w 7472601"/>
              <a:gd name="connsiteY787" fmla="*/ 898971 h 6858000"/>
              <a:gd name="connsiteX788" fmla="*/ 3276511 w 7472601"/>
              <a:gd name="connsiteY788" fmla="*/ 786423 h 6858000"/>
              <a:gd name="connsiteX789" fmla="*/ 3584154 w 7472601"/>
              <a:gd name="connsiteY789" fmla="*/ 448218 h 6858000"/>
              <a:gd name="connsiteX790" fmla="*/ 3624562 w 7472601"/>
              <a:gd name="connsiteY790" fmla="*/ 367041 h 6858000"/>
              <a:gd name="connsiteX791" fmla="*/ 3766672 w 7472601"/>
              <a:gd name="connsiteY791" fmla="*/ 359429 h 6858000"/>
              <a:gd name="connsiteX792" fmla="*/ 3996338 w 7472601"/>
              <a:gd name="connsiteY792" fmla="*/ 968237 h 6858000"/>
              <a:gd name="connsiteX793" fmla="*/ 3766672 w 7472601"/>
              <a:gd name="connsiteY793" fmla="*/ 359429 h 6858000"/>
              <a:gd name="connsiteX794" fmla="*/ 5805386 w 7472601"/>
              <a:gd name="connsiteY794" fmla="*/ 239240 h 6858000"/>
              <a:gd name="connsiteX795" fmla="*/ 5736947 w 7472601"/>
              <a:gd name="connsiteY795" fmla="*/ 261367 h 6858000"/>
              <a:gd name="connsiteX796" fmla="*/ 5427012 w 7472601"/>
              <a:gd name="connsiteY796" fmla="*/ 311272 h 6858000"/>
              <a:gd name="connsiteX797" fmla="*/ 5147818 w 7472601"/>
              <a:gd name="connsiteY797" fmla="*/ 322112 h 6858000"/>
              <a:gd name="connsiteX798" fmla="*/ 5060854 w 7472601"/>
              <a:gd name="connsiteY798" fmla="*/ 311882 h 6858000"/>
              <a:gd name="connsiteX799" fmla="*/ 4945989 w 7472601"/>
              <a:gd name="connsiteY799" fmla="*/ 300516 h 6858000"/>
              <a:gd name="connsiteX800" fmla="*/ 5410479 w 7472601"/>
              <a:gd name="connsiteY800" fmla="*/ 348434 h 6858000"/>
              <a:gd name="connsiteX801" fmla="*/ 5805386 w 7472601"/>
              <a:gd name="connsiteY801" fmla="*/ 239240 h 6858000"/>
              <a:gd name="connsiteX802" fmla="*/ 5905192 w 7472601"/>
              <a:gd name="connsiteY802" fmla="*/ 163079 h 6858000"/>
              <a:gd name="connsiteX803" fmla="*/ 5865655 w 7472601"/>
              <a:gd name="connsiteY803" fmla="*/ 171901 h 6858000"/>
              <a:gd name="connsiteX804" fmla="*/ 5259740 w 7472601"/>
              <a:gd name="connsiteY804" fmla="*/ 257013 h 6858000"/>
              <a:gd name="connsiteX805" fmla="*/ 5208466 w 7472601"/>
              <a:gd name="connsiteY805" fmla="*/ 257550 h 6858000"/>
              <a:gd name="connsiteX806" fmla="*/ 4980204 w 7472601"/>
              <a:gd name="connsiteY806" fmla="*/ 271903 h 6858000"/>
              <a:gd name="connsiteX807" fmla="*/ 5068068 w 7472601"/>
              <a:gd name="connsiteY807" fmla="*/ 282244 h 6858000"/>
              <a:gd name="connsiteX808" fmla="*/ 5153231 w 7472601"/>
              <a:gd name="connsiteY808" fmla="*/ 292240 h 6858000"/>
              <a:gd name="connsiteX809" fmla="*/ 5426491 w 7472601"/>
              <a:gd name="connsiteY809" fmla="*/ 281128 h 6858000"/>
              <a:gd name="connsiteX810" fmla="*/ 5731212 w 7472601"/>
              <a:gd name="connsiteY810" fmla="*/ 231951 h 6858000"/>
              <a:gd name="connsiteX811" fmla="*/ 5905192 w 7472601"/>
              <a:gd name="connsiteY811" fmla="*/ 163079 h 6858000"/>
              <a:gd name="connsiteX812" fmla="*/ 5944437 w 7472601"/>
              <a:gd name="connsiteY812" fmla="*/ 113829 h 6858000"/>
              <a:gd name="connsiteX813" fmla="*/ 5825032 w 7472601"/>
              <a:gd name="connsiteY813" fmla="*/ 146405 h 6858000"/>
              <a:gd name="connsiteX814" fmla="*/ 4955599 w 7472601"/>
              <a:gd name="connsiteY814" fmla="*/ 247008 h 6858000"/>
              <a:gd name="connsiteX815" fmla="*/ 5210104 w 7472601"/>
              <a:gd name="connsiteY815" fmla="*/ 228123 h 6858000"/>
              <a:gd name="connsiteX816" fmla="*/ 5261015 w 7472601"/>
              <a:gd name="connsiteY816" fmla="*/ 227087 h 6858000"/>
              <a:gd name="connsiteX817" fmla="*/ 5861181 w 7472601"/>
              <a:gd name="connsiteY817" fmla="*/ 143093 h 6858000"/>
              <a:gd name="connsiteX818" fmla="*/ 5961252 w 7472601"/>
              <a:gd name="connsiteY818" fmla="*/ 114820 h 6858000"/>
              <a:gd name="connsiteX819" fmla="*/ 5944437 w 7472601"/>
              <a:gd name="connsiteY819" fmla="*/ 113829 h 6858000"/>
              <a:gd name="connsiteX820" fmla="*/ 3882765 w 7472601"/>
              <a:gd name="connsiteY820" fmla="*/ 0 h 6858000"/>
              <a:gd name="connsiteX821" fmla="*/ 3995099 w 7472601"/>
              <a:gd name="connsiteY821" fmla="*/ 0 h 6858000"/>
              <a:gd name="connsiteX822" fmla="*/ 4163818 w 7472601"/>
              <a:gd name="connsiteY822" fmla="*/ 234104 h 6858000"/>
              <a:gd name="connsiteX823" fmla="*/ 4172099 w 7472601"/>
              <a:gd name="connsiteY823" fmla="*/ 234207 h 6858000"/>
              <a:gd name="connsiteX824" fmla="*/ 4784282 w 7472601"/>
              <a:gd name="connsiteY824" fmla="*/ 276561 h 6858000"/>
              <a:gd name="connsiteX825" fmla="*/ 4801687 w 7472601"/>
              <a:gd name="connsiteY825" fmla="*/ 267764 h 6858000"/>
              <a:gd name="connsiteX826" fmla="*/ 6082788 w 7472601"/>
              <a:gd name="connsiteY826" fmla="*/ 64119 h 6858000"/>
              <a:gd name="connsiteX827" fmla="*/ 6099442 w 7472601"/>
              <a:gd name="connsiteY827" fmla="*/ 82568 h 6858000"/>
              <a:gd name="connsiteX828" fmla="*/ 4804137 w 7472601"/>
              <a:gd name="connsiteY828" fmla="*/ 320931 h 6858000"/>
              <a:gd name="connsiteX829" fmla="*/ 4227047 w 7472601"/>
              <a:gd name="connsiteY829" fmla="*/ 313415 h 6858000"/>
              <a:gd name="connsiteX830" fmla="*/ 4346041 w 7472601"/>
              <a:gd name="connsiteY830" fmla="*/ 456086 h 6858000"/>
              <a:gd name="connsiteX831" fmla="*/ 4870967 w 7472601"/>
              <a:gd name="connsiteY831" fmla="*/ 963061 h 6858000"/>
              <a:gd name="connsiteX832" fmla="*/ 4889647 w 7472601"/>
              <a:gd name="connsiteY832" fmla="*/ 957147 h 6858000"/>
              <a:gd name="connsiteX833" fmla="*/ 5422504 w 7472601"/>
              <a:gd name="connsiteY833" fmla="*/ 805191 h 6858000"/>
              <a:gd name="connsiteX834" fmla="*/ 6087656 w 7472601"/>
              <a:gd name="connsiteY834" fmla="*/ 826703 h 6858000"/>
              <a:gd name="connsiteX835" fmla="*/ 6058717 w 7472601"/>
              <a:gd name="connsiteY835" fmla="*/ 865992 h 6858000"/>
              <a:gd name="connsiteX836" fmla="*/ 4974153 w 7472601"/>
              <a:gd name="connsiteY836" fmla="*/ 1045456 h 6858000"/>
              <a:gd name="connsiteX837" fmla="*/ 5627835 w 7472601"/>
              <a:gd name="connsiteY837" fmla="*/ 1472077 h 6858000"/>
              <a:gd name="connsiteX838" fmla="*/ 5629817 w 7472601"/>
              <a:gd name="connsiteY838" fmla="*/ 1471412 h 6858000"/>
              <a:gd name="connsiteX839" fmla="*/ 5634124 w 7472601"/>
              <a:gd name="connsiteY839" fmla="*/ 1470572 h 6858000"/>
              <a:gd name="connsiteX840" fmla="*/ 5755832 w 7472601"/>
              <a:gd name="connsiteY840" fmla="*/ 1383886 h 6858000"/>
              <a:gd name="connsiteX841" fmla="*/ 6014186 w 7472601"/>
              <a:gd name="connsiteY841" fmla="*/ 1279799 h 6858000"/>
              <a:gd name="connsiteX842" fmla="*/ 6901619 w 7472601"/>
              <a:gd name="connsiteY842" fmla="*/ 1047874 h 6858000"/>
              <a:gd name="connsiteX843" fmla="*/ 6931566 w 7472601"/>
              <a:gd name="connsiteY843" fmla="*/ 1062034 h 6858000"/>
              <a:gd name="connsiteX844" fmla="*/ 5790982 w 7472601"/>
              <a:gd name="connsiteY844" fmla="*/ 1561380 h 6858000"/>
              <a:gd name="connsiteX845" fmla="*/ 6188971 w 7472601"/>
              <a:gd name="connsiteY845" fmla="*/ 1755168 h 6858000"/>
              <a:gd name="connsiteX846" fmla="*/ 6202446 w 7472601"/>
              <a:gd name="connsiteY846" fmla="*/ 1752268 h 6858000"/>
              <a:gd name="connsiteX847" fmla="*/ 7179560 w 7472601"/>
              <a:gd name="connsiteY847" fmla="*/ 1467551 h 6858000"/>
              <a:gd name="connsiteX848" fmla="*/ 7158730 w 7472601"/>
              <a:gd name="connsiteY848" fmla="*/ 1507835 h 6858000"/>
              <a:gd name="connsiteX849" fmla="*/ 6326959 w 7472601"/>
              <a:gd name="connsiteY849" fmla="*/ 1817686 h 6858000"/>
              <a:gd name="connsiteX850" fmla="*/ 6537433 w 7472601"/>
              <a:gd name="connsiteY850" fmla="*/ 1907790 h 6858000"/>
              <a:gd name="connsiteX851" fmla="*/ 6550221 w 7472601"/>
              <a:gd name="connsiteY851" fmla="*/ 1910729 h 6858000"/>
              <a:gd name="connsiteX852" fmla="*/ 6964438 w 7472601"/>
              <a:gd name="connsiteY852" fmla="*/ 2209505 h 6858000"/>
              <a:gd name="connsiteX853" fmla="*/ 7367862 w 7472601"/>
              <a:gd name="connsiteY853" fmla="*/ 2806833 h 6858000"/>
              <a:gd name="connsiteX854" fmla="*/ 7364329 w 7472601"/>
              <a:gd name="connsiteY854" fmla="*/ 2826907 h 6858000"/>
              <a:gd name="connsiteX855" fmla="*/ 7290545 w 7472601"/>
              <a:gd name="connsiteY855" fmla="*/ 2850663 h 6858000"/>
              <a:gd name="connsiteX856" fmla="*/ 6472036 w 7472601"/>
              <a:gd name="connsiteY856" fmla="*/ 1959003 h 6858000"/>
              <a:gd name="connsiteX857" fmla="*/ 5792897 w 7472601"/>
              <a:gd name="connsiteY857" fmla="*/ 1647747 h 6858000"/>
              <a:gd name="connsiteX858" fmla="*/ 5842751 w 7472601"/>
              <a:gd name="connsiteY858" fmla="*/ 1816112 h 6858000"/>
              <a:gd name="connsiteX859" fmla="*/ 5847424 w 7472601"/>
              <a:gd name="connsiteY859" fmla="*/ 1815776 h 6858000"/>
              <a:gd name="connsiteX860" fmla="*/ 6399821 w 7472601"/>
              <a:gd name="connsiteY860" fmla="*/ 2344799 h 6858000"/>
              <a:gd name="connsiteX861" fmla="*/ 6323232 w 7472601"/>
              <a:gd name="connsiteY861" fmla="*/ 2389634 h 6858000"/>
              <a:gd name="connsiteX862" fmla="*/ 5942958 w 7472601"/>
              <a:gd name="connsiteY862" fmla="*/ 2077708 h 6858000"/>
              <a:gd name="connsiteX863" fmla="*/ 5921559 w 7472601"/>
              <a:gd name="connsiteY863" fmla="*/ 2378596 h 6858000"/>
              <a:gd name="connsiteX864" fmla="*/ 5817651 w 7472601"/>
              <a:gd name="connsiteY864" fmla="*/ 3023919 h 6858000"/>
              <a:gd name="connsiteX865" fmla="*/ 5729634 w 7472601"/>
              <a:gd name="connsiteY865" fmla="*/ 3051849 h 6858000"/>
              <a:gd name="connsiteX866" fmla="*/ 5611018 w 7472601"/>
              <a:gd name="connsiteY866" fmla="*/ 2316769 h 6858000"/>
              <a:gd name="connsiteX867" fmla="*/ 5687608 w 7472601"/>
              <a:gd name="connsiteY867" fmla="*/ 2039972 h 6858000"/>
              <a:gd name="connsiteX868" fmla="*/ 5657554 w 7472601"/>
              <a:gd name="connsiteY868" fmla="*/ 1576445 h 6858000"/>
              <a:gd name="connsiteX869" fmla="*/ 5150475 w 7472601"/>
              <a:gd name="connsiteY869" fmla="*/ 1274012 h 6858000"/>
              <a:gd name="connsiteX870" fmla="*/ 5349142 w 7472601"/>
              <a:gd name="connsiteY870" fmla="*/ 2204405 h 6858000"/>
              <a:gd name="connsiteX871" fmla="*/ 5262214 w 7472601"/>
              <a:gd name="connsiteY871" fmla="*/ 2233836 h 6858000"/>
              <a:gd name="connsiteX872" fmla="*/ 4981539 w 7472601"/>
              <a:gd name="connsiteY872" fmla="*/ 1542201 h 6858000"/>
              <a:gd name="connsiteX873" fmla="*/ 4958461 w 7472601"/>
              <a:gd name="connsiteY873" fmla="*/ 1136957 h 6858000"/>
              <a:gd name="connsiteX874" fmla="*/ 4655015 w 7472601"/>
              <a:gd name="connsiteY874" fmla="*/ 891426 h 6858000"/>
              <a:gd name="connsiteX875" fmla="*/ 4348002 w 7472601"/>
              <a:gd name="connsiteY875" fmla="*/ 2205895 h 6858000"/>
              <a:gd name="connsiteX876" fmla="*/ 4262250 w 7472601"/>
              <a:gd name="connsiteY876" fmla="*/ 2219972 h 6858000"/>
              <a:gd name="connsiteX877" fmla="*/ 4550611 w 7472601"/>
              <a:gd name="connsiteY877" fmla="*/ 817540 h 6858000"/>
              <a:gd name="connsiteX878" fmla="*/ 4564418 w 7472601"/>
              <a:gd name="connsiteY878" fmla="*/ 808293 h 6858000"/>
              <a:gd name="connsiteX879" fmla="*/ 4266388 w 7472601"/>
              <a:gd name="connsiteY879" fmla="*/ 500083 h 6858000"/>
              <a:gd name="connsiteX880" fmla="*/ 4032842 w 7472601"/>
              <a:gd name="connsiteY880" fmla="*/ 211809 h 6858000"/>
              <a:gd name="connsiteX881" fmla="*/ 3882765 w 7472601"/>
              <a:gd name="connsiteY881" fmla="*/ 0 h 6858000"/>
              <a:gd name="connsiteX882" fmla="*/ 3721337 w 7472601"/>
              <a:gd name="connsiteY882" fmla="*/ 0 h 6858000"/>
              <a:gd name="connsiteX883" fmla="*/ 3797544 w 7472601"/>
              <a:gd name="connsiteY883" fmla="*/ 0 h 6858000"/>
              <a:gd name="connsiteX884" fmla="*/ 3775734 w 7472601"/>
              <a:gd name="connsiteY884" fmla="*/ 95131 h 6858000"/>
              <a:gd name="connsiteX885" fmla="*/ 3724807 w 7472601"/>
              <a:gd name="connsiteY885" fmla="*/ 272257 h 6858000"/>
              <a:gd name="connsiteX886" fmla="*/ 3726844 w 7472601"/>
              <a:gd name="connsiteY886" fmla="*/ 282988 h 6858000"/>
              <a:gd name="connsiteX887" fmla="*/ 3742664 w 7472601"/>
              <a:gd name="connsiteY887" fmla="*/ 279918 h 6858000"/>
              <a:gd name="connsiteX888" fmla="*/ 4103910 w 7472601"/>
              <a:gd name="connsiteY888" fmla="*/ 1161917 h 6858000"/>
              <a:gd name="connsiteX889" fmla="*/ 4020269 w 7472601"/>
              <a:gd name="connsiteY889" fmla="*/ 1200406 h 6858000"/>
              <a:gd name="connsiteX890" fmla="*/ 3674882 w 7472601"/>
              <a:gd name="connsiteY890" fmla="*/ 488524 h 6858000"/>
              <a:gd name="connsiteX891" fmla="*/ 3132682 w 7472601"/>
              <a:gd name="connsiteY891" fmla="*/ 1072284 h 6858000"/>
              <a:gd name="connsiteX892" fmla="*/ 2716346 w 7472601"/>
              <a:gd name="connsiteY892" fmla="*/ 1276376 h 6858000"/>
              <a:gd name="connsiteX893" fmla="*/ 2716772 w 7472601"/>
              <a:gd name="connsiteY893" fmla="*/ 1255462 h 6858000"/>
              <a:gd name="connsiteX894" fmla="*/ 3471096 w 7472601"/>
              <a:gd name="connsiteY894" fmla="*/ 437072 h 6858000"/>
              <a:gd name="connsiteX895" fmla="*/ 3639057 w 7472601"/>
              <a:gd name="connsiteY895" fmla="*/ 286334 h 6858000"/>
              <a:gd name="connsiteX896" fmla="*/ 3640309 w 7472601"/>
              <a:gd name="connsiteY896" fmla="*/ 284664 h 6858000"/>
              <a:gd name="connsiteX897" fmla="*/ 3646022 w 7472601"/>
              <a:gd name="connsiteY897" fmla="*/ 276711 h 6858000"/>
              <a:gd name="connsiteX898" fmla="*/ 3707943 w 7472601"/>
              <a:gd name="connsiteY898" fmla="*/ 65958 h 6858000"/>
              <a:gd name="connsiteX899" fmla="*/ 3721337 w 7472601"/>
              <a:gd name="connsiteY899" fmla="*/ 0 h 6858000"/>
              <a:gd name="connsiteX900" fmla="*/ 2867960 w 7472601"/>
              <a:gd name="connsiteY900" fmla="*/ 0 h 6858000"/>
              <a:gd name="connsiteX901" fmla="*/ 2926351 w 7472601"/>
              <a:gd name="connsiteY901" fmla="*/ 0 h 6858000"/>
              <a:gd name="connsiteX902" fmla="*/ 2902823 w 7472601"/>
              <a:gd name="connsiteY902" fmla="*/ 262929 h 6858000"/>
              <a:gd name="connsiteX903" fmla="*/ 2940663 w 7472601"/>
              <a:gd name="connsiteY903" fmla="*/ 140884 h 6858000"/>
              <a:gd name="connsiteX904" fmla="*/ 2947039 w 7472601"/>
              <a:gd name="connsiteY904" fmla="*/ 122524 h 6858000"/>
              <a:gd name="connsiteX905" fmla="*/ 2984316 w 7472601"/>
              <a:gd name="connsiteY905" fmla="*/ 0 h 6858000"/>
              <a:gd name="connsiteX906" fmla="*/ 3016114 w 7472601"/>
              <a:gd name="connsiteY906" fmla="*/ 0 h 6858000"/>
              <a:gd name="connsiteX907" fmla="*/ 2979949 w 7472601"/>
              <a:gd name="connsiteY907" fmla="*/ 119274 h 6858000"/>
              <a:gd name="connsiteX908" fmla="*/ 3023879 w 7472601"/>
              <a:gd name="connsiteY908" fmla="*/ 0 h 6858000"/>
              <a:gd name="connsiteX909" fmla="*/ 3105400 w 7472601"/>
              <a:gd name="connsiteY909" fmla="*/ 0 h 6858000"/>
              <a:gd name="connsiteX910" fmla="*/ 3094669 w 7472601"/>
              <a:gd name="connsiteY910" fmla="*/ 30308 h 6858000"/>
              <a:gd name="connsiteX911" fmla="*/ 2901945 w 7472601"/>
              <a:gd name="connsiteY911" fmla="*/ 466538 h 6858000"/>
              <a:gd name="connsiteX912" fmla="*/ 2815209 w 7472601"/>
              <a:gd name="connsiteY912" fmla="*/ 497361 h 6858000"/>
              <a:gd name="connsiteX913" fmla="*/ 2844845 w 7472601"/>
              <a:gd name="connsiteY913" fmla="*/ 127638 h 6858000"/>
              <a:gd name="connsiteX914" fmla="*/ 2867960 w 7472601"/>
              <a:gd name="connsiteY914" fmla="*/ 0 h 6858000"/>
              <a:gd name="connsiteX915" fmla="*/ 1057230 w 7472601"/>
              <a:gd name="connsiteY915" fmla="*/ 0 h 6858000"/>
              <a:gd name="connsiteX916" fmla="*/ 1111003 w 7472601"/>
              <a:gd name="connsiteY916" fmla="*/ 0 h 6858000"/>
              <a:gd name="connsiteX917" fmla="*/ 1125553 w 7472601"/>
              <a:gd name="connsiteY917" fmla="*/ 52588 h 6858000"/>
              <a:gd name="connsiteX918" fmla="*/ 1304276 w 7472601"/>
              <a:gd name="connsiteY918" fmla="*/ 476275 h 6858000"/>
              <a:gd name="connsiteX919" fmla="*/ 1492066 w 7472601"/>
              <a:gd name="connsiteY919" fmla="*/ 886333 h 6858000"/>
              <a:gd name="connsiteX920" fmla="*/ 1423698 w 7472601"/>
              <a:gd name="connsiteY920" fmla="*/ 710817 h 6858000"/>
              <a:gd name="connsiteX921" fmla="*/ 1357609 w 7472601"/>
              <a:gd name="connsiteY921" fmla="*/ 532892 h 6858000"/>
              <a:gd name="connsiteX922" fmla="*/ 1309550 w 7472601"/>
              <a:gd name="connsiteY922" fmla="*/ 374031 h 6858000"/>
              <a:gd name="connsiteX923" fmla="*/ 1193673 w 7472601"/>
              <a:gd name="connsiteY923" fmla="*/ 49533 h 6858000"/>
              <a:gd name="connsiteX924" fmla="*/ 1164391 w 7472601"/>
              <a:gd name="connsiteY924" fmla="*/ 0 h 6858000"/>
              <a:gd name="connsiteX925" fmla="*/ 1200666 w 7472601"/>
              <a:gd name="connsiteY925" fmla="*/ 0 h 6858000"/>
              <a:gd name="connsiteX926" fmla="*/ 1223408 w 7472601"/>
              <a:gd name="connsiteY926" fmla="*/ 38996 h 6858000"/>
              <a:gd name="connsiteX927" fmla="*/ 1339635 w 7472601"/>
              <a:gd name="connsiteY927" fmla="*/ 365517 h 6858000"/>
              <a:gd name="connsiteX928" fmla="*/ 1387469 w 7472601"/>
              <a:gd name="connsiteY928" fmla="*/ 523079 h 6858000"/>
              <a:gd name="connsiteX929" fmla="*/ 1452685 w 7472601"/>
              <a:gd name="connsiteY929" fmla="*/ 699806 h 6858000"/>
              <a:gd name="connsiteX930" fmla="*/ 1492092 w 7472601"/>
              <a:gd name="connsiteY930" fmla="*/ 800424 h 6858000"/>
              <a:gd name="connsiteX931" fmla="*/ 1455302 w 7472601"/>
              <a:gd name="connsiteY931" fmla="*/ 632913 h 6858000"/>
              <a:gd name="connsiteX932" fmla="*/ 1222336 w 7472601"/>
              <a:gd name="connsiteY932" fmla="*/ 9480 h 6858000"/>
              <a:gd name="connsiteX933" fmla="*/ 1214634 w 7472601"/>
              <a:gd name="connsiteY933" fmla="*/ 0 h 6858000"/>
              <a:gd name="connsiteX934" fmla="*/ 1289827 w 7472601"/>
              <a:gd name="connsiteY934" fmla="*/ 0 h 6858000"/>
              <a:gd name="connsiteX935" fmla="*/ 1321076 w 7472601"/>
              <a:gd name="connsiteY935" fmla="*/ 59722 h 6858000"/>
              <a:gd name="connsiteX936" fmla="*/ 1512579 w 7472601"/>
              <a:gd name="connsiteY936" fmla="*/ 626441 h 6858000"/>
              <a:gd name="connsiteX937" fmla="*/ 1506076 w 7472601"/>
              <a:gd name="connsiteY937" fmla="*/ 1089289 h 6858000"/>
              <a:gd name="connsiteX938" fmla="*/ 1486346 w 7472601"/>
              <a:gd name="connsiteY938" fmla="*/ 1079919 h 6858000"/>
              <a:gd name="connsiteX939" fmla="*/ 1070511 w 7472601"/>
              <a:gd name="connsiteY939" fmla="*/ 48609 h 6858000"/>
              <a:gd name="connsiteX940" fmla="*/ 1057230 w 7472601"/>
              <a:gd name="connsiteY940" fmla="*/ 0 h 6858000"/>
              <a:gd name="connsiteX941" fmla="*/ 43151 w 7472601"/>
              <a:gd name="connsiteY941" fmla="*/ 0 h 6858000"/>
              <a:gd name="connsiteX942" fmla="*/ 95283 w 7472601"/>
              <a:gd name="connsiteY942" fmla="*/ 0 h 6858000"/>
              <a:gd name="connsiteX943" fmla="*/ 300708 w 7472601"/>
              <a:gd name="connsiteY943" fmla="*/ 154571 h 6858000"/>
              <a:gd name="connsiteX944" fmla="*/ 530414 w 7472601"/>
              <a:gd name="connsiteY944" fmla="*/ 354673 h 6858000"/>
              <a:gd name="connsiteX945" fmla="*/ 333785 w 7472601"/>
              <a:gd name="connsiteY945" fmla="*/ 161564 h 6858000"/>
              <a:gd name="connsiteX946" fmla="*/ 147005 w 7472601"/>
              <a:gd name="connsiteY946" fmla="*/ 0 h 6858000"/>
              <a:gd name="connsiteX947" fmla="*/ 272509 w 7472601"/>
              <a:gd name="connsiteY947" fmla="*/ 0 h 6858000"/>
              <a:gd name="connsiteX948" fmla="*/ 326276 w 7472601"/>
              <a:gd name="connsiteY948" fmla="*/ 45847 h 6858000"/>
              <a:gd name="connsiteX949" fmla="*/ 823759 w 7472601"/>
              <a:gd name="connsiteY949" fmla="*/ 574145 h 6858000"/>
              <a:gd name="connsiteX950" fmla="*/ 811254 w 7472601"/>
              <a:gd name="connsiteY950" fmla="*/ 665546 h 6858000"/>
              <a:gd name="connsiteX951" fmla="*/ 154042 w 7472601"/>
              <a:gd name="connsiteY951" fmla="*/ 261522 h 6858000"/>
              <a:gd name="connsiteX952" fmla="*/ 13550 w 7472601"/>
              <a:gd name="connsiteY952" fmla="*/ 158423 h 6858000"/>
              <a:gd name="connsiteX953" fmla="*/ 0 w 7472601"/>
              <a:gd name="connsiteY953" fmla="*/ 146618 h 6858000"/>
              <a:gd name="connsiteX954" fmla="*/ 0 w 7472601"/>
              <a:gd name="connsiteY954" fmla="*/ 59161 h 6858000"/>
              <a:gd name="connsiteX955" fmla="*/ 45427 w 7472601"/>
              <a:gd name="connsiteY955" fmla="*/ 101078 h 6858000"/>
              <a:gd name="connsiteX956" fmla="*/ 630103 w 7472601"/>
              <a:gd name="connsiteY956" fmla="*/ 485885 h 6858000"/>
              <a:gd name="connsiteX957" fmla="*/ 532040 w 7472601"/>
              <a:gd name="connsiteY957" fmla="*/ 399359 h 6858000"/>
              <a:gd name="connsiteX958" fmla="*/ 517618 w 7472601"/>
              <a:gd name="connsiteY958" fmla="*/ 385726 h 6858000"/>
              <a:gd name="connsiteX959" fmla="*/ 285074 w 7472601"/>
              <a:gd name="connsiteY959" fmla="*/ 182755 h 6858000"/>
              <a:gd name="connsiteX960" fmla="*/ 43151 w 7472601"/>
              <a:gd name="connsiteY960"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467600 w 7472601"/>
              <a:gd name="connsiteY76" fmla="*/ 6163634 h 6858000"/>
              <a:gd name="connsiteX77" fmla="*/ 7448321 w 7472601"/>
              <a:gd name="connsiteY77" fmla="*/ 6190991 h 6858000"/>
              <a:gd name="connsiteX78" fmla="*/ 7467600 w 7472601"/>
              <a:gd name="connsiteY78" fmla="*/ 6221686 h 6858000"/>
              <a:gd name="connsiteX79" fmla="*/ 7467600 w 7472601"/>
              <a:gd name="connsiteY79" fmla="*/ 6334256 h 6858000"/>
              <a:gd name="connsiteX80" fmla="*/ 7454976 w 7472601"/>
              <a:gd name="connsiteY80" fmla="*/ 6318297 h 6858000"/>
              <a:gd name="connsiteX81" fmla="*/ 1456157 w 7472601"/>
              <a:gd name="connsiteY81" fmla="*/ 5371404 h 6858000"/>
              <a:gd name="connsiteX82" fmla="*/ 1244432 w 7472601"/>
              <a:gd name="connsiteY82" fmla="*/ 5385601 h 6858000"/>
              <a:gd name="connsiteX83" fmla="*/ 973990 w 7472601"/>
              <a:gd name="connsiteY83" fmla="*/ 5424940 h 6858000"/>
              <a:gd name="connsiteX84" fmla="*/ 1103809 w 7472601"/>
              <a:gd name="connsiteY84" fmla="*/ 5433720 h 6858000"/>
              <a:gd name="connsiteX85" fmla="*/ 1123454 w 7472601"/>
              <a:gd name="connsiteY85" fmla="*/ 5435727 h 6858000"/>
              <a:gd name="connsiteX86" fmla="*/ 1737017 w 7472601"/>
              <a:gd name="connsiteY86" fmla="*/ 5452183 h 6858000"/>
              <a:gd name="connsiteX87" fmla="*/ 1824397 w 7472601"/>
              <a:gd name="connsiteY87" fmla="*/ 5447757 h 6858000"/>
              <a:gd name="connsiteX88" fmla="*/ 2070059 w 7472601"/>
              <a:gd name="connsiteY88" fmla="*/ 5441660 h 6858000"/>
              <a:gd name="connsiteX89" fmla="*/ 1456157 w 7472601"/>
              <a:gd name="connsiteY89" fmla="*/ 5371404 h 6858000"/>
              <a:gd name="connsiteX90" fmla="*/ 4988186 w 7472601"/>
              <a:gd name="connsiteY90" fmla="*/ 5216467 h 6858000"/>
              <a:gd name="connsiteX91" fmla="*/ 4777334 w 7472601"/>
              <a:gd name="connsiteY91" fmla="*/ 5406072 h 6858000"/>
              <a:gd name="connsiteX92" fmla="*/ 4718341 w 7472601"/>
              <a:gd name="connsiteY92" fmla="*/ 5468043 h 6858000"/>
              <a:gd name="connsiteX93" fmla="*/ 4604655 w 7472601"/>
              <a:gd name="connsiteY93" fmla="*/ 5583434 h 6858000"/>
              <a:gd name="connsiteX94" fmla="*/ 4565074 w 7472601"/>
              <a:gd name="connsiteY94" fmla="*/ 5618550 h 6858000"/>
              <a:gd name="connsiteX95" fmla="*/ 4988186 w 7472601"/>
              <a:gd name="connsiteY95" fmla="*/ 5216467 h 6858000"/>
              <a:gd name="connsiteX96" fmla="*/ 4978032 w 7472601"/>
              <a:gd name="connsiteY96" fmla="*/ 5183809 h 6858000"/>
              <a:gd name="connsiteX97" fmla="*/ 4463413 w 7472601"/>
              <a:gd name="connsiteY97" fmla="*/ 5615162 h 6858000"/>
              <a:gd name="connsiteX98" fmla="*/ 4358134 w 7472601"/>
              <a:gd name="connsiteY98" fmla="*/ 5742791 h 6858000"/>
              <a:gd name="connsiteX99" fmla="*/ 4376219 w 7472601"/>
              <a:gd name="connsiteY99" fmla="*/ 5729027 h 6858000"/>
              <a:gd name="connsiteX100" fmla="*/ 4582340 w 7472601"/>
              <a:gd name="connsiteY100" fmla="*/ 5561037 h 6858000"/>
              <a:gd name="connsiteX101" fmla="*/ 4694684 w 7472601"/>
              <a:gd name="connsiteY101" fmla="*/ 5447098 h 6858000"/>
              <a:gd name="connsiteX102" fmla="*/ 4754123 w 7472601"/>
              <a:gd name="connsiteY102" fmla="*/ 5384643 h 6858000"/>
              <a:gd name="connsiteX103" fmla="*/ 4978032 w 7472601"/>
              <a:gd name="connsiteY103" fmla="*/ 5183809 h 6858000"/>
              <a:gd name="connsiteX104" fmla="*/ 1903353 w 7472601"/>
              <a:gd name="connsiteY104" fmla="*/ 5044827 h 6858000"/>
              <a:gd name="connsiteX105" fmla="*/ 1936931 w 7472601"/>
              <a:gd name="connsiteY105" fmla="*/ 5093954 h 6858000"/>
              <a:gd name="connsiteX106" fmla="*/ 2195868 w 7472601"/>
              <a:gd name="connsiteY106" fmla="*/ 5396574 h 6858000"/>
              <a:gd name="connsiteX107" fmla="*/ 2088852 w 7472601"/>
              <a:gd name="connsiteY107" fmla="*/ 5166123 h 6858000"/>
              <a:gd name="connsiteX108" fmla="*/ 1958241 w 7472601"/>
              <a:gd name="connsiteY108" fmla="*/ 5067955 h 6858000"/>
              <a:gd name="connsiteX109" fmla="*/ 1903353 w 7472601"/>
              <a:gd name="connsiteY109" fmla="*/ 5044827 h 6858000"/>
              <a:gd name="connsiteX110" fmla="*/ 1979378 w 7472601"/>
              <a:gd name="connsiteY110" fmla="*/ 4769504 h 6858000"/>
              <a:gd name="connsiteX111" fmla="*/ 2882120 w 7472601"/>
              <a:gd name="connsiteY111" fmla="*/ 5064547 h 6858000"/>
              <a:gd name="connsiteX112" fmla="*/ 2793103 w 7472601"/>
              <a:gd name="connsiteY112" fmla="*/ 5039699 h 6858000"/>
              <a:gd name="connsiteX113" fmla="*/ 2770041 w 7472601"/>
              <a:gd name="connsiteY113" fmla="*/ 5033634 h 6858000"/>
              <a:gd name="connsiteX114" fmla="*/ 1979378 w 7472601"/>
              <a:gd name="connsiteY114" fmla="*/ 4769504 h 6858000"/>
              <a:gd name="connsiteX115" fmla="*/ 1927410 w 7472601"/>
              <a:gd name="connsiteY115" fmla="*/ 4716164 h 6858000"/>
              <a:gd name="connsiteX116" fmla="*/ 1959587 w 7472601"/>
              <a:gd name="connsiteY116" fmla="*/ 4728849 h 6858000"/>
              <a:gd name="connsiteX117" fmla="*/ 2777707 w 7472601"/>
              <a:gd name="connsiteY117" fmla="*/ 5003991 h 6858000"/>
              <a:gd name="connsiteX118" fmla="*/ 2800768 w 7472601"/>
              <a:gd name="connsiteY118" fmla="*/ 5010056 h 6858000"/>
              <a:gd name="connsiteX119" fmla="*/ 2879408 w 7472601"/>
              <a:gd name="connsiteY119" fmla="*/ 5031590 h 6858000"/>
              <a:gd name="connsiteX120" fmla="*/ 2862295 w 7472601"/>
              <a:gd name="connsiteY120" fmla="*/ 5022958 h 6858000"/>
              <a:gd name="connsiteX121" fmla="*/ 2813343 w 7472601"/>
              <a:gd name="connsiteY121" fmla="*/ 4998369 h 6858000"/>
              <a:gd name="connsiteX122" fmla="*/ 2646245 w 7472601"/>
              <a:gd name="connsiteY122" fmla="*/ 4930999 h 6858000"/>
              <a:gd name="connsiteX123" fmla="*/ 1999243 w 7472601"/>
              <a:gd name="connsiteY123" fmla="*/ 4730524 h 6858000"/>
              <a:gd name="connsiteX124" fmla="*/ 1979527 w 7472601"/>
              <a:gd name="connsiteY124" fmla="*/ 4726651 h 6858000"/>
              <a:gd name="connsiteX125" fmla="*/ 1927410 w 7472601"/>
              <a:gd name="connsiteY125" fmla="*/ 4716164 h 6858000"/>
              <a:gd name="connsiteX126" fmla="*/ 1997014 w 7472601"/>
              <a:gd name="connsiteY126" fmla="*/ 4698007 h 6858000"/>
              <a:gd name="connsiteX127" fmla="*/ 2005458 w 7472601"/>
              <a:gd name="connsiteY127" fmla="*/ 4699540 h 6858000"/>
              <a:gd name="connsiteX128" fmla="*/ 2657186 w 7472601"/>
              <a:gd name="connsiteY128" fmla="*/ 4901687 h 6858000"/>
              <a:gd name="connsiteX129" fmla="*/ 2826662 w 7472601"/>
              <a:gd name="connsiteY129" fmla="*/ 4970362 h 6858000"/>
              <a:gd name="connsiteX130" fmla="*/ 2876100 w 7472601"/>
              <a:gd name="connsiteY130" fmla="*/ 4995397 h 6858000"/>
              <a:gd name="connsiteX131" fmla="*/ 3042600 w 7472601"/>
              <a:gd name="connsiteY131" fmla="*/ 5059532 h 6858000"/>
              <a:gd name="connsiteX132" fmla="*/ 1997014 w 7472601"/>
              <a:gd name="connsiteY132" fmla="*/ 4698007 h 6858000"/>
              <a:gd name="connsiteX133" fmla="*/ 2305292 w 7472601"/>
              <a:gd name="connsiteY133" fmla="*/ 4219492 h 6858000"/>
              <a:gd name="connsiteX134" fmla="*/ 3360922 w 7472601"/>
              <a:gd name="connsiteY134" fmla="*/ 4529373 h 6858000"/>
              <a:gd name="connsiteX135" fmla="*/ 3492420 w 7472601"/>
              <a:gd name="connsiteY135" fmla="*/ 4510145 h 6858000"/>
              <a:gd name="connsiteX136" fmla="*/ 3364086 w 7472601"/>
              <a:gd name="connsiteY136" fmla="*/ 4480340 h 6858000"/>
              <a:gd name="connsiteX137" fmla="*/ 3225818 w 7472601"/>
              <a:gd name="connsiteY137" fmla="*/ 4411822 h 6858000"/>
              <a:gd name="connsiteX138" fmla="*/ 3129696 w 7472601"/>
              <a:gd name="connsiteY138" fmla="*/ 4360704 h 6858000"/>
              <a:gd name="connsiteX139" fmla="*/ 2814545 w 7472601"/>
              <a:gd name="connsiteY139" fmla="*/ 4282955 h 6858000"/>
              <a:gd name="connsiteX140" fmla="*/ 2305292 w 7472601"/>
              <a:gd name="connsiteY140" fmla="*/ 4219492 h 6858000"/>
              <a:gd name="connsiteX141" fmla="*/ 2626982 w 7472601"/>
              <a:gd name="connsiteY141" fmla="*/ 4206450 h 6858000"/>
              <a:gd name="connsiteX142" fmla="*/ 2490617 w 7472601"/>
              <a:gd name="connsiteY142" fmla="*/ 4206951 h 6858000"/>
              <a:gd name="connsiteX143" fmla="*/ 2819869 w 7472601"/>
              <a:gd name="connsiteY143" fmla="*/ 4252936 h 6858000"/>
              <a:gd name="connsiteX144" fmla="*/ 3143018 w 7472601"/>
              <a:gd name="connsiteY144" fmla="*/ 4332698 h 6858000"/>
              <a:gd name="connsiteX145" fmla="*/ 3241520 w 7472601"/>
              <a:gd name="connsiteY145" fmla="*/ 4385112 h 6858000"/>
              <a:gd name="connsiteX146" fmla="*/ 3374575 w 7472601"/>
              <a:gd name="connsiteY146" fmla="*/ 4451517 h 6858000"/>
              <a:gd name="connsiteX147" fmla="*/ 3505221 w 7472601"/>
              <a:gd name="connsiteY147" fmla="*/ 4480757 h 6858000"/>
              <a:gd name="connsiteX148" fmla="*/ 2626982 w 7472601"/>
              <a:gd name="connsiteY148" fmla="*/ 4206450 h 6858000"/>
              <a:gd name="connsiteX149" fmla="*/ 1310106 w 7472601"/>
              <a:gd name="connsiteY149" fmla="*/ 3943217 h 6858000"/>
              <a:gd name="connsiteX150" fmla="*/ 854994 w 7472601"/>
              <a:gd name="connsiteY150" fmla="*/ 4399136 h 6858000"/>
              <a:gd name="connsiteX151" fmla="*/ 742462 w 7472601"/>
              <a:gd name="connsiteY151" fmla="*/ 4594648 h 6858000"/>
              <a:gd name="connsiteX152" fmla="*/ 820602 w 7472601"/>
              <a:gd name="connsiteY152" fmla="*/ 4485915 h 6858000"/>
              <a:gd name="connsiteX153" fmla="*/ 878295 w 7472601"/>
              <a:gd name="connsiteY153" fmla="*/ 4403594 h 6858000"/>
              <a:gd name="connsiteX154" fmla="*/ 1240607 w 7472601"/>
              <a:gd name="connsiteY154" fmla="*/ 4010401 h 6858000"/>
              <a:gd name="connsiteX155" fmla="*/ 1310106 w 7472601"/>
              <a:gd name="connsiteY155" fmla="*/ 3943217 h 6858000"/>
              <a:gd name="connsiteX156" fmla="*/ 1423113 w 7472601"/>
              <a:gd name="connsiteY156" fmla="*/ 3874565 h 6858000"/>
              <a:gd name="connsiteX157" fmla="*/ 1260565 w 7472601"/>
              <a:gd name="connsiteY157" fmla="*/ 4031982 h 6858000"/>
              <a:gd name="connsiteX158" fmla="*/ 901900 w 7472601"/>
              <a:gd name="connsiteY158" fmla="*/ 4421236 h 6858000"/>
              <a:gd name="connsiteX159" fmla="*/ 845044 w 7472601"/>
              <a:gd name="connsiteY159" fmla="*/ 4502436 h 6858000"/>
              <a:gd name="connsiteX160" fmla="*/ 685926 w 7472601"/>
              <a:gd name="connsiteY160" fmla="*/ 4703069 h 6858000"/>
              <a:gd name="connsiteX161" fmla="*/ 684248 w 7472601"/>
              <a:gd name="connsiteY161" fmla="*/ 4706721 h 6858000"/>
              <a:gd name="connsiteX162" fmla="*/ 1423113 w 7472601"/>
              <a:gd name="connsiteY162" fmla="*/ 3874565 h 6858000"/>
              <a:gd name="connsiteX163" fmla="*/ 3316479 w 7472601"/>
              <a:gd name="connsiteY163" fmla="*/ 3872136 h 6858000"/>
              <a:gd name="connsiteX164" fmla="*/ 3546806 w 7472601"/>
              <a:gd name="connsiteY164" fmla="*/ 4356139 h 6858000"/>
              <a:gd name="connsiteX165" fmla="*/ 3364433 w 7472601"/>
              <a:gd name="connsiteY165" fmla="*/ 3953121 h 6858000"/>
              <a:gd name="connsiteX166" fmla="*/ 3316479 w 7472601"/>
              <a:gd name="connsiteY166" fmla="*/ 3872136 h 6858000"/>
              <a:gd name="connsiteX167" fmla="*/ 3291335 w 7472601"/>
              <a:gd name="connsiteY167" fmla="*/ 3767420 h 6858000"/>
              <a:gd name="connsiteX168" fmla="*/ 3390805 w 7472601"/>
              <a:gd name="connsiteY168" fmla="*/ 3937163 h 6858000"/>
              <a:gd name="connsiteX169" fmla="*/ 3579062 w 7472601"/>
              <a:gd name="connsiteY169" fmla="*/ 4359040 h 6858000"/>
              <a:gd name="connsiteX170" fmla="*/ 3467355 w 7472601"/>
              <a:gd name="connsiteY170" fmla="*/ 3988130 h 6858000"/>
              <a:gd name="connsiteX171" fmla="*/ 3310753 w 7472601"/>
              <a:gd name="connsiteY171" fmla="*/ 3787140 h 6858000"/>
              <a:gd name="connsiteX172" fmla="*/ 3291335 w 7472601"/>
              <a:gd name="connsiteY172" fmla="*/ 3767420 h 6858000"/>
              <a:gd name="connsiteX173" fmla="*/ 1635889 w 7472601"/>
              <a:gd name="connsiteY173" fmla="*/ 3709494 h 6858000"/>
              <a:gd name="connsiteX174" fmla="*/ 1634800 w 7472601"/>
              <a:gd name="connsiteY174" fmla="*/ 3731111 h 6858000"/>
              <a:gd name="connsiteX175" fmla="*/ 1635889 w 7472601"/>
              <a:gd name="connsiteY175" fmla="*/ 3709494 h 6858000"/>
              <a:gd name="connsiteX176" fmla="*/ 1510397 w 7472601"/>
              <a:gd name="connsiteY176" fmla="*/ 3684705 h 6858000"/>
              <a:gd name="connsiteX177" fmla="*/ 1146550 w 7472601"/>
              <a:gd name="connsiteY177" fmla="*/ 3802012 h 6858000"/>
              <a:gd name="connsiteX178" fmla="*/ 698834 w 7472601"/>
              <a:gd name="connsiteY178" fmla="*/ 3952272 h 6858000"/>
              <a:gd name="connsiteX179" fmla="*/ 34256 w 7472601"/>
              <a:gd name="connsiteY179" fmla="*/ 4347603 h 6858000"/>
              <a:gd name="connsiteX180" fmla="*/ 527241 w 7472601"/>
              <a:gd name="connsiteY180" fmla="*/ 4065078 h 6858000"/>
              <a:gd name="connsiteX181" fmla="*/ 1510397 w 7472601"/>
              <a:gd name="connsiteY181" fmla="*/ 3684705 h 6858000"/>
              <a:gd name="connsiteX182" fmla="*/ 1313114 w 7472601"/>
              <a:gd name="connsiteY182" fmla="*/ 3655216 h 6858000"/>
              <a:gd name="connsiteX183" fmla="*/ 1109304 w 7472601"/>
              <a:gd name="connsiteY183" fmla="*/ 3669030 h 6858000"/>
              <a:gd name="connsiteX184" fmla="*/ 8129 w 7472601"/>
              <a:gd name="connsiteY184" fmla="*/ 4330519 h 6858000"/>
              <a:gd name="connsiteX185" fmla="*/ 687572 w 7472601"/>
              <a:gd name="connsiteY185" fmla="*/ 3925629 h 6858000"/>
              <a:gd name="connsiteX186" fmla="*/ 1138365 w 7472601"/>
              <a:gd name="connsiteY186" fmla="*/ 3774515 h 6858000"/>
              <a:gd name="connsiteX187" fmla="*/ 1505579 w 7472601"/>
              <a:gd name="connsiteY187" fmla="*/ 3655526 h 6858000"/>
              <a:gd name="connsiteX188" fmla="*/ 1313114 w 7472601"/>
              <a:gd name="connsiteY188" fmla="*/ 3655216 h 6858000"/>
              <a:gd name="connsiteX189" fmla="*/ 3655073 w 7472601"/>
              <a:gd name="connsiteY189" fmla="*/ 3650884 h 6858000"/>
              <a:gd name="connsiteX190" fmla="*/ 3989938 w 7472601"/>
              <a:gd name="connsiteY190" fmla="*/ 3991685 h 6858000"/>
              <a:gd name="connsiteX191" fmla="*/ 4393907 w 7472601"/>
              <a:gd name="connsiteY191" fmla="*/ 4261258 h 6858000"/>
              <a:gd name="connsiteX192" fmla="*/ 4648051 w 7472601"/>
              <a:gd name="connsiteY192" fmla="*/ 4374051 h 6858000"/>
              <a:gd name="connsiteX193" fmla="*/ 4383389 w 7472601"/>
              <a:gd name="connsiteY193" fmla="*/ 4184369 h 6858000"/>
              <a:gd name="connsiteX194" fmla="*/ 4165508 w 7472601"/>
              <a:gd name="connsiteY194" fmla="*/ 4035196 h 6858000"/>
              <a:gd name="connsiteX195" fmla="*/ 4068162 w 7472601"/>
              <a:gd name="connsiteY195" fmla="*/ 3953394 h 6858000"/>
              <a:gd name="connsiteX196" fmla="*/ 3981416 w 7472601"/>
              <a:gd name="connsiteY196" fmla="*/ 3880482 h 6858000"/>
              <a:gd name="connsiteX197" fmla="*/ 3800147 w 7472601"/>
              <a:gd name="connsiteY197" fmla="*/ 3749872 h 6858000"/>
              <a:gd name="connsiteX198" fmla="*/ 3655073 w 7472601"/>
              <a:gd name="connsiteY198" fmla="*/ 3650884 h 6858000"/>
              <a:gd name="connsiteX199" fmla="*/ 3670252 w 7472601"/>
              <a:gd name="connsiteY199" fmla="*/ 3622798 h 6858000"/>
              <a:gd name="connsiteX200" fmla="*/ 3817258 w 7472601"/>
              <a:gd name="connsiteY200" fmla="*/ 3723577 h 6858000"/>
              <a:gd name="connsiteX201" fmla="*/ 4000461 w 7472601"/>
              <a:gd name="connsiteY201" fmla="*/ 3855966 h 6858000"/>
              <a:gd name="connsiteX202" fmla="*/ 4088180 w 7472601"/>
              <a:gd name="connsiteY202" fmla="*/ 3929774 h 6858000"/>
              <a:gd name="connsiteX203" fmla="*/ 4184555 w 7472601"/>
              <a:gd name="connsiteY203" fmla="*/ 4010683 h 6858000"/>
              <a:gd name="connsiteX204" fmla="*/ 4399563 w 7472601"/>
              <a:gd name="connsiteY204" fmla="*/ 4158106 h 6858000"/>
              <a:gd name="connsiteX205" fmla="*/ 4684469 w 7472601"/>
              <a:gd name="connsiteY205" fmla="*/ 4364680 h 6858000"/>
              <a:gd name="connsiteX206" fmla="*/ 4690271 w 7472601"/>
              <a:gd name="connsiteY206" fmla="*/ 4370034 h 6858000"/>
              <a:gd name="connsiteX207" fmla="*/ 4136093 w 7472601"/>
              <a:gd name="connsiteY207" fmla="*/ 3858466 h 6858000"/>
              <a:gd name="connsiteX208" fmla="*/ 3670252 w 7472601"/>
              <a:gd name="connsiteY208" fmla="*/ 3622798 h 6858000"/>
              <a:gd name="connsiteX209" fmla="*/ 4440129 w 7472601"/>
              <a:gd name="connsiteY209" fmla="*/ 3448571 h 6858000"/>
              <a:gd name="connsiteX210" fmla="*/ 4856525 w 7472601"/>
              <a:gd name="connsiteY210" fmla="*/ 3915351 h 6858000"/>
              <a:gd name="connsiteX211" fmla="*/ 5059055 w 7472601"/>
              <a:gd name="connsiteY211" fmla="*/ 4108918 h 6858000"/>
              <a:gd name="connsiteX212" fmla="*/ 5290070 w 7472601"/>
              <a:gd name="connsiteY212" fmla="*/ 4263619 h 6858000"/>
              <a:gd name="connsiteX213" fmla="*/ 4834991 w 7472601"/>
              <a:gd name="connsiteY213" fmla="*/ 3830985 h 6858000"/>
              <a:gd name="connsiteX214" fmla="*/ 4440129 w 7472601"/>
              <a:gd name="connsiteY214" fmla="*/ 3448571 h 6858000"/>
              <a:gd name="connsiteX215" fmla="*/ 4441737 w 7472601"/>
              <a:gd name="connsiteY215" fmla="*/ 3399734 h 6858000"/>
              <a:gd name="connsiteX216" fmla="*/ 4431236 w 7472601"/>
              <a:gd name="connsiteY216" fmla="*/ 3400954 h 6858000"/>
              <a:gd name="connsiteX217" fmla="*/ 4557150 w 7472601"/>
              <a:gd name="connsiteY217" fmla="*/ 3510023 h 6858000"/>
              <a:gd name="connsiteX218" fmla="*/ 4856936 w 7472601"/>
              <a:gd name="connsiteY218" fmla="*/ 3809146 h 6858000"/>
              <a:gd name="connsiteX219" fmla="*/ 5111996 w 7472601"/>
              <a:gd name="connsiteY219" fmla="*/ 4065759 h 6858000"/>
              <a:gd name="connsiteX220" fmla="*/ 5388878 w 7472601"/>
              <a:gd name="connsiteY220" fmla="*/ 4300185 h 6858000"/>
              <a:gd name="connsiteX221" fmla="*/ 5425556 w 7472601"/>
              <a:gd name="connsiteY221" fmla="*/ 4308967 h 6858000"/>
              <a:gd name="connsiteX222" fmla="*/ 4943646 w 7472601"/>
              <a:gd name="connsiteY222" fmla="*/ 3822916 h 6858000"/>
              <a:gd name="connsiteX223" fmla="*/ 4594837 w 7472601"/>
              <a:gd name="connsiteY223" fmla="*/ 3532274 h 6858000"/>
              <a:gd name="connsiteX224" fmla="*/ 4441737 w 7472601"/>
              <a:gd name="connsiteY224" fmla="*/ 3399734 h 6858000"/>
              <a:gd name="connsiteX225" fmla="*/ 5425834 w 7472601"/>
              <a:gd name="connsiteY225" fmla="*/ 3162785 h 6858000"/>
              <a:gd name="connsiteX226" fmla="*/ 5401644 w 7472601"/>
              <a:gd name="connsiteY226" fmla="*/ 3617847 h 6858000"/>
              <a:gd name="connsiteX227" fmla="*/ 5467256 w 7472601"/>
              <a:gd name="connsiteY227" fmla="*/ 4175494 h 6858000"/>
              <a:gd name="connsiteX228" fmla="*/ 5448069 w 7472601"/>
              <a:gd name="connsiteY228" fmla="*/ 3567554 h 6858000"/>
              <a:gd name="connsiteX229" fmla="*/ 5425834 w 7472601"/>
              <a:gd name="connsiteY229" fmla="*/ 3162785 h 6858000"/>
              <a:gd name="connsiteX230" fmla="*/ 1318687 w 7472601"/>
              <a:gd name="connsiteY230" fmla="*/ 3113840 h 6858000"/>
              <a:gd name="connsiteX231" fmla="*/ 1066793 w 7472601"/>
              <a:gd name="connsiteY231" fmla="*/ 3212171 h 6858000"/>
              <a:gd name="connsiteX232" fmla="*/ 993319 w 7472601"/>
              <a:gd name="connsiteY232" fmla="*/ 3247648 h 6858000"/>
              <a:gd name="connsiteX233" fmla="*/ 853081 w 7472601"/>
              <a:gd name="connsiteY233" fmla="*/ 3312410 h 6858000"/>
              <a:gd name="connsiteX234" fmla="*/ 805957 w 7472601"/>
              <a:gd name="connsiteY234" fmla="*/ 3330443 h 6858000"/>
              <a:gd name="connsiteX235" fmla="*/ 1318687 w 7472601"/>
              <a:gd name="connsiteY235" fmla="*/ 3113840 h 6858000"/>
              <a:gd name="connsiteX236" fmla="*/ 5453702 w 7472601"/>
              <a:gd name="connsiteY236" fmla="*/ 3090882 h 6858000"/>
              <a:gd name="connsiteX237" fmla="*/ 5480135 w 7472601"/>
              <a:gd name="connsiteY237" fmla="*/ 3565802 h 6858000"/>
              <a:gd name="connsiteX238" fmla="*/ 5499023 w 7472601"/>
              <a:gd name="connsiteY238" fmla="*/ 4166310 h 6858000"/>
              <a:gd name="connsiteX239" fmla="*/ 5547022 w 7472601"/>
              <a:gd name="connsiteY239" fmla="*/ 3607838 h 6858000"/>
              <a:gd name="connsiteX240" fmla="*/ 5515964 w 7472601"/>
              <a:gd name="connsiteY240" fmla="*/ 3378541 h 6858000"/>
              <a:gd name="connsiteX241" fmla="*/ 5453702 w 7472601"/>
              <a:gd name="connsiteY241" fmla="*/ 3090882 h 6858000"/>
              <a:gd name="connsiteX242" fmla="*/ 1238695 w 7472601"/>
              <a:gd name="connsiteY242" fmla="*/ 3076820 h 6858000"/>
              <a:gd name="connsiteX243" fmla="*/ 716371 w 7472601"/>
              <a:gd name="connsiteY243" fmla="*/ 3293249 h 6858000"/>
              <a:gd name="connsiteX244" fmla="*/ 579522 w 7472601"/>
              <a:gd name="connsiteY244" fmla="*/ 3371759 h 6858000"/>
              <a:gd name="connsiteX245" fmla="*/ 600288 w 7472601"/>
              <a:gd name="connsiteY245" fmla="*/ 3365555 h 6858000"/>
              <a:gd name="connsiteX246" fmla="*/ 840692 w 7472601"/>
              <a:gd name="connsiteY246" fmla="*/ 3284921 h 6858000"/>
              <a:gd name="connsiteX247" fmla="*/ 979248 w 7472601"/>
              <a:gd name="connsiteY247" fmla="*/ 3221003 h 6858000"/>
              <a:gd name="connsiteX248" fmla="*/ 1053282 w 7472601"/>
              <a:gd name="connsiteY248" fmla="*/ 3185247 h 6858000"/>
              <a:gd name="connsiteX249" fmla="*/ 1320603 w 7472601"/>
              <a:gd name="connsiteY249" fmla="*/ 3081281 h 6858000"/>
              <a:gd name="connsiteX250" fmla="*/ 1238695 w 7472601"/>
              <a:gd name="connsiteY250" fmla="*/ 3076820 h 6858000"/>
              <a:gd name="connsiteX251" fmla="*/ 5425627 w 7472601"/>
              <a:gd name="connsiteY251" fmla="*/ 2954192 h 6858000"/>
              <a:gd name="connsiteX252" fmla="*/ 5470770 w 7472601"/>
              <a:gd name="connsiteY252" fmla="*/ 3005435 h 6858000"/>
              <a:gd name="connsiteX253" fmla="*/ 5519779 w 7472601"/>
              <a:gd name="connsiteY253" fmla="*/ 4359223 h 6858000"/>
              <a:gd name="connsiteX254" fmla="*/ 5520293 w 7472601"/>
              <a:gd name="connsiteY254" fmla="*/ 4360602 h 6858000"/>
              <a:gd name="connsiteX255" fmla="*/ 5767221 w 7472601"/>
              <a:gd name="connsiteY255" fmla="*/ 4665564 h 6858000"/>
              <a:gd name="connsiteX256" fmla="*/ 6937169 w 7472601"/>
              <a:gd name="connsiteY256" fmla="*/ 4815941 h 6858000"/>
              <a:gd name="connsiteX257" fmla="*/ 6953922 w 7472601"/>
              <a:gd name="connsiteY257" fmla="*/ 4890068 h 6858000"/>
              <a:gd name="connsiteX258" fmla="*/ 6071359 w 7472601"/>
              <a:gd name="connsiteY258" fmla="*/ 4770770 h 6858000"/>
              <a:gd name="connsiteX259" fmla="*/ 6038839 w 7472601"/>
              <a:gd name="connsiteY259" fmla="*/ 4764474 h 6858000"/>
              <a:gd name="connsiteX260" fmla="*/ 6038706 w 7472601"/>
              <a:gd name="connsiteY260" fmla="*/ 4763847 h 6858000"/>
              <a:gd name="connsiteX261" fmla="*/ 6037784 w 7472601"/>
              <a:gd name="connsiteY261" fmla="*/ 4764270 h 6858000"/>
              <a:gd name="connsiteX262" fmla="*/ 6038839 w 7472601"/>
              <a:gd name="connsiteY262" fmla="*/ 4764474 h 6858000"/>
              <a:gd name="connsiteX263" fmla="*/ 6040338 w 7472601"/>
              <a:gd name="connsiteY263" fmla="*/ 4771418 h 6858000"/>
              <a:gd name="connsiteX264" fmla="*/ 6024488 w 7472601"/>
              <a:gd name="connsiteY264" fmla="*/ 4809903 h 6858000"/>
              <a:gd name="connsiteX265" fmla="*/ 5599771 w 7472601"/>
              <a:gd name="connsiteY265" fmla="*/ 5509652 h 6858000"/>
              <a:gd name="connsiteX266" fmla="*/ 5548843 w 7472601"/>
              <a:gd name="connsiteY266" fmla="*/ 5563845 h 6858000"/>
              <a:gd name="connsiteX267" fmla="*/ 5940952 w 7472601"/>
              <a:gd name="connsiteY267" fmla="*/ 6250028 h 6858000"/>
              <a:gd name="connsiteX268" fmla="*/ 6043441 w 7472601"/>
              <a:gd name="connsiteY268" fmla="*/ 6665847 h 6858000"/>
              <a:gd name="connsiteX269" fmla="*/ 6093432 w 7472601"/>
              <a:gd name="connsiteY269" fmla="*/ 6858000 h 6858000"/>
              <a:gd name="connsiteX270" fmla="*/ 6034344 w 7472601"/>
              <a:gd name="connsiteY270" fmla="*/ 6858000 h 6858000"/>
              <a:gd name="connsiteX271" fmla="*/ 6026679 w 7472601"/>
              <a:gd name="connsiteY271" fmla="*/ 6836959 h 6858000"/>
              <a:gd name="connsiteX272" fmla="*/ 5800441 w 7472601"/>
              <a:gd name="connsiteY272" fmla="*/ 6335286 h 6858000"/>
              <a:gd name="connsiteX273" fmla="*/ 5526562 w 7472601"/>
              <a:gd name="connsiteY273" fmla="*/ 5705388 h 6858000"/>
              <a:gd name="connsiteX274" fmla="*/ 5519640 w 7472601"/>
              <a:gd name="connsiteY274" fmla="*/ 5683774 h 6858000"/>
              <a:gd name="connsiteX275" fmla="*/ 5844559 w 7472601"/>
              <a:gd name="connsiteY275" fmla="*/ 6553349 h 6858000"/>
              <a:gd name="connsiteX276" fmla="*/ 5975994 w 7472601"/>
              <a:gd name="connsiteY276" fmla="*/ 6858000 h 6858000"/>
              <a:gd name="connsiteX277" fmla="*/ 5898547 w 7472601"/>
              <a:gd name="connsiteY277" fmla="*/ 6858000 h 6858000"/>
              <a:gd name="connsiteX278" fmla="*/ 5682041 w 7472601"/>
              <a:gd name="connsiteY278" fmla="*/ 6355860 h 6858000"/>
              <a:gd name="connsiteX279" fmla="*/ 5461758 w 7472601"/>
              <a:gd name="connsiteY279" fmla="*/ 5820220 h 6858000"/>
              <a:gd name="connsiteX280" fmla="*/ 5237282 w 7472601"/>
              <a:gd name="connsiteY280" fmla="*/ 6579086 h 6858000"/>
              <a:gd name="connsiteX281" fmla="*/ 5115009 w 7472601"/>
              <a:gd name="connsiteY281" fmla="*/ 6858000 h 6858000"/>
              <a:gd name="connsiteX282" fmla="*/ 5028074 w 7472601"/>
              <a:gd name="connsiteY282" fmla="*/ 6858000 h 6858000"/>
              <a:gd name="connsiteX283" fmla="*/ 5079508 w 7472601"/>
              <a:gd name="connsiteY283" fmla="*/ 6749074 h 6858000"/>
              <a:gd name="connsiteX284" fmla="*/ 5371846 w 7472601"/>
              <a:gd name="connsiteY284" fmla="*/ 5924413 h 6858000"/>
              <a:gd name="connsiteX285" fmla="*/ 5270512 w 7472601"/>
              <a:gd name="connsiteY285" fmla="*/ 6138975 h 6858000"/>
              <a:gd name="connsiteX286" fmla="*/ 5062409 w 7472601"/>
              <a:gd name="connsiteY286" fmla="*/ 6653544 h 6858000"/>
              <a:gd name="connsiteX287" fmla="*/ 5036628 w 7472601"/>
              <a:gd name="connsiteY287" fmla="*/ 6754247 h 6858000"/>
              <a:gd name="connsiteX288" fmla="*/ 5009112 w 7472601"/>
              <a:gd name="connsiteY288" fmla="*/ 6858000 h 6858000"/>
              <a:gd name="connsiteX289" fmla="*/ 4976679 w 7472601"/>
              <a:gd name="connsiteY289" fmla="*/ 6858000 h 6858000"/>
              <a:gd name="connsiteX290" fmla="*/ 5006537 w 7472601"/>
              <a:gd name="connsiteY290" fmla="*/ 6747068 h 6858000"/>
              <a:gd name="connsiteX291" fmla="*/ 5032723 w 7472601"/>
              <a:gd name="connsiteY291" fmla="*/ 6644957 h 6858000"/>
              <a:gd name="connsiteX292" fmla="*/ 5242949 w 7472601"/>
              <a:gd name="connsiteY292" fmla="*/ 6125175 h 6858000"/>
              <a:gd name="connsiteX293" fmla="*/ 5286321 w 7472601"/>
              <a:gd name="connsiteY293" fmla="*/ 6033555 h 6858000"/>
              <a:gd name="connsiteX294" fmla="*/ 5008210 w 7472601"/>
              <a:gd name="connsiteY294" fmla="*/ 6649194 h 6858000"/>
              <a:gd name="connsiteX295" fmla="*/ 4986321 w 7472601"/>
              <a:gd name="connsiteY295" fmla="*/ 6765687 h 6858000"/>
              <a:gd name="connsiteX296" fmla="*/ 4973474 w 7472601"/>
              <a:gd name="connsiteY296" fmla="*/ 6858000 h 6858000"/>
              <a:gd name="connsiteX297" fmla="*/ 4907178 w 7472601"/>
              <a:gd name="connsiteY297" fmla="*/ 6858000 h 6858000"/>
              <a:gd name="connsiteX298" fmla="*/ 4910810 w 7472601"/>
              <a:gd name="connsiteY298" fmla="*/ 6829660 h 6858000"/>
              <a:gd name="connsiteX299" fmla="*/ 4987461 w 7472601"/>
              <a:gd name="connsiteY299" fmla="*/ 6432994 h 6858000"/>
              <a:gd name="connsiteX300" fmla="*/ 5179262 w 7472601"/>
              <a:gd name="connsiteY300" fmla="*/ 6035044 h 6858000"/>
              <a:gd name="connsiteX301" fmla="*/ 4689678 w 7472601"/>
              <a:gd name="connsiteY301" fmla="*/ 6440241 h 6858000"/>
              <a:gd name="connsiteX302" fmla="*/ 4477543 w 7472601"/>
              <a:gd name="connsiteY302" fmla="*/ 6674836 h 6858000"/>
              <a:gd name="connsiteX303" fmla="*/ 4329957 w 7472601"/>
              <a:gd name="connsiteY303" fmla="*/ 6858000 h 6858000"/>
              <a:gd name="connsiteX304" fmla="*/ 4218595 w 7472601"/>
              <a:gd name="connsiteY304" fmla="*/ 6858000 h 6858000"/>
              <a:gd name="connsiteX305" fmla="*/ 4368888 w 7472601"/>
              <a:gd name="connsiteY305" fmla="*/ 6668412 h 6858000"/>
              <a:gd name="connsiteX306" fmla="*/ 4563091 w 7472601"/>
              <a:gd name="connsiteY306" fmla="*/ 6442508 h 6858000"/>
              <a:gd name="connsiteX307" fmla="*/ 5387324 w 7472601"/>
              <a:gd name="connsiteY307" fmla="*/ 5705830 h 6858000"/>
              <a:gd name="connsiteX308" fmla="*/ 5073620 w 7472601"/>
              <a:gd name="connsiteY308" fmla="*/ 5955437 h 6858000"/>
              <a:gd name="connsiteX309" fmla="*/ 4689789 w 7472601"/>
              <a:gd name="connsiteY309" fmla="*/ 6268382 h 6858000"/>
              <a:gd name="connsiteX310" fmla="*/ 4418722 w 7472601"/>
              <a:gd name="connsiteY310" fmla="*/ 6570886 h 6858000"/>
              <a:gd name="connsiteX311" fmla="*/ 4214944 w 7472601"/>
              <a:gd name="connsiteY311" fmla="*/ 6858000 h 6858000"/>
              <a:gd name="connsiteX312" fmla="*/ 4177898 w 7472601"/>
              <a:gd name="connsiteY312" fmla="*/ 6858000 h 6858000"/>
              <a:gd name="connsiteX313" fmla="*/ 4391597 w 7472601"/>
              <a:gd name="connsiteY313" fmla="*/ 6556370 h 6858000"/>
              <a:gd name="connsiteX314" fmla="*/ 4668889 w 7472601"/>
              <a:gd name="connsiteY314" fmla="*/ 6246399 h 6858000"/>
              <a:gd name="connsiteX315" fmla="*/ 5055427 w 7472601"/>
              <a:gd name="connsiteY315" fmla="*/ 5931476 h 6858000"/>
              <a:gd name="connsiteX316" fmla="*/ 5371814 w 7472601"/>
              <a:gd name="connsiteY316" fmla="*/ 5678975 h 6858000"/>
              <a:gd name="connsiteX317" fmla="*/ 4987918 w 7472601"/>
              <a:gd name="connsiteY317" fmla="*/ 5838701 h 6858000"/>
              <a:gd name="connsiteX318" fmla="*/ 4317146 w 7472601"/>
              <a:gd name="connsiteY318" fmla="*/ 6587716 h 6858000"/>
              <a:gd name="connsiteX319" fmla="*/ 4171627 w 7472601"/>
              <a:gd name="connsiteY319" fmla="*/ 6858000 h 6858000"/>
              <a:gd name="connsiteX320" fmla="*/ 4081585 w 7472601"/>
              <a:gd name="connsiteY320" fmla="*/ 6858000 h 6858000"/>
              <a:gd name="connsiteX321" fmla="*/ 4238603 w 7472601"/>
              <a:gd name="connsiteY321" fmla="*/ 6559341 h 6858000"/>
              <a:gd name="connsiteX322" fmla="*/ 4778333 w 7472601"/>
              <a:gd name="connsiteY322" fmla="*/ 5873626 h 6858000"/>
              <a:gd name="connsiteX323" fmla="*/ 5414185 w 7472601"/>
              <a:gd name="connsiteY323" fmla="*/ 5573882 h 6858000"/>
              <a:gd name="connsiteX324" fmla="*/ 5959648 w 7472601"/>
              <a:gd name="connsiteY324" fmla="*/ 4760797 h 6858000"/>
              <a:gd name="connsiteX325" fmla="*/ 5355019 w 7472601"/>
              <a:gd name="connsiteY325" fmla="*/ 4734672 h 6858000"/>
              <a:gd name="connsiteX326" fmla="*/ 5083565 w 7472601"/>
              <a:gd name="connsiteY326" fmla="*/ 5179121 h 6858000"/>
              <a:gd name="connsiteX327" fmla="*/ 4713577 w 7472601"/>
              <a:gd name="connsiteY327" fmla="*/ 5616803 h 6858000"/>
              <a:gd name="connsiteX328" fmla="*/ 3989559 w 7472601"/>
              <a:gd name="connsiteY328" fmla="*/ 6145945 h 6858000"/>
              <a:gd name="connsiteX329" fmla="*/ 3939824 w 7472601"/>
              <a:gd name="connsiteY329" fmla="*/ 6066900 h 6858000"/>
              <a:gd name="connsiteX330" fmla="*/ 4584537 w 7472601"/>
              <a:gd name="connsiteY330" fmla="*/ 5324826 h 6858000"/>
              <a:gd name="connsiteX331" fmla="*/ 5037105 w 7472601"/>
              <a:gd name="connsiteY331" fmla="*/ 5088765 h 6858000"/>
              <a:gd name="connsiteX332" fmla="*/ 5039930 w 7472601"/>
              <a:gd name="connsiteY332" fmla="*/ 5089585 h 6858000"/>
              <a:gd name="connsiteX333" fmla="*/ 5263764 w 7472601"/>
              <a:gd name="connsiteY333" fmla="*/ 4735525 h 6858000"/>
              <a:gd name="connsiteX334" fmla="*/ 4086300 w 7472601"/>
              <a:gd name="connsiteY334" fmla="*/ 4884599 h 6858000"/>
              <a:gd name="connsiteX335" fmla="*/ 4085485 w 7472601"/>
              <a:gd name="connsiteY335" fmla="*/ 4899070 h 6858000"/>
              <a:gd name="connsiteX336" fmla="*/ 3871915 w 7472601"/>
              <a:gd name="connsiteY336" fmla="*/ 5253645 h 6858000"/>
              <a:gd name="connsiteX337" fmla="*/ 3799374 w 7472601"/>
              <a:gd name="connsiteY337" fmla="*/ 5466127 h 6858000"/>
              <a:gd name="connsiteX338" fmla="*/ 3498850 w 7472601"/>
              <a:gd name="connsiteY338" fmla="*/ 6661888 h 6858000"/>
              <a:gd name="connsiteX339" fmla="*/ 3399216 w 7472601"/>
              <a:gd name="connsiteY339" fmla="*/ 6858000 h 6858000"/>
              <a:gd name="connsiteX340" fmla="*/ 3303688 w 7472601"/>
              <a:gd name="connsiteY340" fmla="*/ 6858000 h 6858000"/>
              <a:gd name="connsiteX341" fmla="*/ 3391774 w 7472601"/>
              <a:gd name="connsiteY341" fmla="*/ 6697181 h 6858000"/>
              <a:gd name="connsiteX342" fmla="*/ 3735540 w 7472601"/>
              <a:gd name="connsiteY342" fmla="*/ 5546923 h 6858000"/>
              <a:gd name="connsiteX343" fmla="*/ 3729438 w 7472601"/>
              <a:gd name="connsiteY343" fmla="*/ 5569058 h 6858000"/>
              <a:gd name="connsiteX344" fmla="*/ 3707782 w 7472601"/>
              <a:gd name="connsiteY344" fmla="*/ 5644908 h 6858000"/>
              <a:gd name="connsiteX345" fmla="*/ 3583827 w 7472601"/>
              <a:gd name="connsiteY345" fmla="*/ 6039215 h 6858000"/>
              <a:gd name="connsiteX346" fmla="*/ 3547861 w 7472601"/>
              <a:gd name="connsiteY346" fmla="*/ 6129609 h 6858000"/>
              <a:gd name="connsiteX347" fmla="*/ 3490905 w 7472601"/>
              <a:gd name="connsiteY347" fmla="*/ 6277660 h 6858000"/>
              <a:gd name="connsiteX348" fmla="*/ 3455859 w 7472601"/>
              <a:gd name="connsiteY348" fmla="*/ 6391301 h 6858000"/>
              <a:gd name="connsiteX349" fmla="*/ 3429112 w 7472601"/>
              <a:gd name="connsiteY349" fmla="*/ 6479469 h 6858000"/>
              <a:gd name="connsiteX350" fmla="*/ 3304862 w 7472601"/>
              <a:gd name="connsiteY350" fmla="*/ 6796476 h 6858000"/>
              <a:gd name="connsiteX351" fmla="*/ 3276071 w 7472601"/>
              <a:gd name="connsiteY351" fmla="*/ 6858000 h 6858000"/>
              <a:gd name="connsiteX352" fmla="*/ 3240805 w 7472601"/>
              <a:gd name="connsiteY352" fmla="*/ 6858000 h 6858000"/>
              <a:gd name="connsiteX353" fmla="*/ 3275917 w 7472601"/>
              <a:gd name="connsiteY353" fmla="*/ 6783192 h 6858000"/>
              <a:gd name="connsiteX354" fmla="*/ 3399358 w 7472601"/>
              <a:gd name="connsiteY354" fmla="*/ 6469011 h 6858000"/>
              <a:gd name="connsiteX355" fmla="*/ 3425650 w 7472601"/>
              <a:gd name="connsiteY355" fmla="*/ 6381333 h 6858000"/>
              <a:gd name="connsiteX356" fmla="*/ 3460661 w 7472601"/>
              <a:gd name="connsiteY356" fmla="*/ 6266763 h 6858000"/>
              <a:gd name="connsiteX357" fmla="*/ 3518021 w 7472601"/>
              <a:gd name="connsiteY357" fmla="*/ 6117298 h 6858000"/>
              <a:gd name="connsiteX358" fmla="*/ 3554035 w 7472601"/>
              <a:gd name="connsiteY358" fmla="*/ 6027832 h 6858000"/>
              <a:gd name="connsiteX359" fmla="*/ 3677174 w 7472601"/>
              <a:gd name="connsiteY359" fmla="*/ 5636351 h 6858000"/>
              <a:gd name="connsiteX360" fmla="*/ 3698819 w 7472601"/>
              <a:gd name="connsiteY360" fmla="*/ 5560503 h 6858000"/>
              <a:gd name="connsiteX361" fmla="*/ 3702094 w 7472601"/>
              <a:gd name="connsiteY361" fmla="*/ 5549194 h 6858000"/>
              <a:gd name="connsiteX362" fmla="*/ 3398355 w 7472601"/>
              <a:gd name="connsiteY362" fmla="*/ 6094603 h 6858000"/>
              <a:gd name="connsiteX363" fmla="*/ 3193941 w 7472601"/>
              <a:gd name="connsiteY363" fmla="*/ 6798775 h 6858000"/>
              <a:gd name="connsiteX364" fmla="*/ 3184140 w 7472601"/>
              <a:gd name="connsiteY364" fmla="*/ 6858000 h 6858000"/>
              <a:gd name="connsiteX365" fmla="*/ 3099978 w 7472601"/>
              <a:gd name="connsiteY365" fmla="*/ 6858000 h 6858000"/>
              <a:gd name="connsiteX366" fmla="*/ 3101556 w 7472601"/>
              <a:gd name="connsiteY366" fmla="*/ 6843337 h 6858000"/>
              <a:gd name="connsiteX367" fmla="*/ 3370162 w 7472601"/>
              <a:gd name="connsiteY367" fmla="*/ 5785550 h 6858000"/>
              <a:gd name="connsiteX368" fmla="*/ 3746477 w 7472601"/>
              <a:gd name="connsiteY368" fmla="*/ 5377889 h 6858000"/>
              <a:gd name="connsiteX369" fmla="*/ 3863399 w 7472601"/>
              <a:gd name="connsiteY369" fmla="*/ 5087257 h 6858000"/>
              <a:gd name="connsiteX370" fmla="*/ 3968712 w 7472601"/>
              <a:gd name="connsiteY370" fmla="*/ 4913989 h 6858000"/>
              <a:gd name="connsiteX371" fmla="*/ 2792390 w 7472601"/>
              <a:gd name="connsiteY371" fmla="*/ 5382974 h 6858000"/>
              <a:gd name="connsiteX372" fmla="*/ 2714982 w 7472601"/>
              <a:gd name="connsiteY372" fmla="*/ 5427051 h 6858000"/>
              <a:gd name="connsiteX373" fmla="*/ 2813361 w 7472601"/>
              <a:gd name="connsiteY373" fmla="*/ 6023912 h 6858000"/>
              <a:gd name="connsiteX374" fmla="*/ 2688430 w 7472601"/>
              <a:gd name="connsiteY374" fmla="*/ 6801564 h 6858000"/>
              <a:gd name="connsiteX375" fmla="*/ 2629626 w 7472601"/>
              <a:gd name="connsiteY375" fmla="*/ 6763394 h 6858000"/>
              <a:gd name="connsiteX376" fmla="*/ 2565328 w 7472601"/>
              <a:gd name="connsiteY376" fmla="*/ 5516399 h 6858000"/>
              <a:gd name="connsiteX377" fmla="*/ 1922999 w 7472601"/>
              <a:gd name="connsiteY377" fmla="*/ 5980343 h 6858000"/>
              <a:gd name="connsiteX378" fmla="*/ 1950261 w 7472601"/>
              <a:gd name="connsiteY378" fmla="*/ 6405858 h 6858000"/>
              <a:gd name="connsiteX379" fmla="*/ 2365554 w 7472601"/>
              <a:gd name="connsiteY379" fmla="*/ 6759107 h 6858000"/>
              <a:gd name="connsiteX380" fmla="*/ 2424142 w 7472601"/>
              <a:gd name="connsiteY380" fmla="*/ 6858000 h 6858000"/>
              <a:gd name="connsiteX381" fmla="*/ 2395994 w 7472601"/>
              <a:gd name="connsiteY381" fmla="*/ 6858000 h 6858000"/>
              <a:gd name="connsiteX382" fmla="*/ 2392863 w 7472601"/>
              <a:gd name="connsiteY382" fmla="*/ 6852964 h 6858000"/>
              <a:gd name="connsiteX383" fmla="*/ 2017589 w 7472601"/>
              <a:gd name="connsiteY383" fmla="*/ 6493982 h 6858000"/>
              <a:gd name="connsiteX384" fmla="*/ 2147336 w 7472601"/>
              <a:gd name="connsiteY384" fmla="*/ 6594052 h 6858000"/>
              <a:gd name="connsiteX385" fmla="*/ 2207047 w 7472601"/>
              <a:gd name="connsiteY385" fmla="*/ 6654540 h 6858000"/>
              <a:gd name="connsiteX386" fmla="*/ 2299106 w 7472601"/>
              <a:gd name="connsiteY386" fmla="*/ 6778931 h 6858000"/>
              <a:gd name="connsiteX387" fmla="*/ 2314430 w 7472601"/>
              <a:gd name="connsiteY387" fmla="*/ 6801144 h 6858000"/>
              <a:gd name="connsiteX388" fmla="*/ 2352406 w 7472601"/>
              <a:gd name="connsiteY388" fmla="*/ 6858000 h 6858000"/>
              <a:gd name="connsiteX389" fmla="*/ 2314492 w 7472601"/>
              <a:gd name="connsiteY389" fmla="*/ 6858000 h 6858000"/>
              <a:gd name="connsiteX390" fmla="*/ 2288095 w 7472601"/>
              <a:gd name="connsiteY390" fmla="*/ 6818030 h 6858000"/>
              <a:gd name="connsiteX391" fmla="*/ 2272768 w 7472601"/>
              <a:gd name="connsiteY391" fmla="*/ 6795822 h 6858000"/>
              <a:gd name="connsiteX392" fmla="*/ 2182715 w 7472601"/>
              <a:gd name="connsiteY392" fmla="*/ 6675071 h 6858000"/>
              <a:gd name="connsiteX393" fmla="*/ 2032061 w 7472601"/>
              <a:gd name="connsiteY393" fmla="*/ 6541380 h 6858000"/>
              <a:gd name="connsiteX394" fmla="*/ 2257220 w 7472601"/>
              <a:gd name="connsiteY394" fmla="*/ 6826257 h 6858000"/>
              <a:gd name="connsiteX395" fmla="*/ 2281324 w 7472601"/>
              <a:gd name="connsiteY395" fmla="*/ 6858000 h 6858000"/>
              <a:gd name="connsiteX396" fmla="*/ 2242860 w 7472601"/>
              <a:gd name="connsiteY396" fmla="*/ 6858000 h 6858000"/>
              <a:gd name="connsiteX397" fmla="*/ 2232818 w 7472601"/>
              <a:gd name="connsiteY397" fmla="*/ 6844926 h 6858000"/>
              <a:gd name="connsiteX398" fmla="*/ 1990172 w 7472601"/>
              <a:gd name="connsiteY398" fmla="*/ 6542121 h 6858000"/>
              <a:gd name="connsiteX399" fmla="*/ 2124090 w 7472601"/>
              <a:gd name="connsiteY399" fmla="*/ 6761017 h 6858000"/>
              <a:gd name="connsiteX400" fmla="*/ 2200380 w 7472601"/>
              <a:gd name="connsiteY400" fmla="*/ 6858000 h 6858000"/>
              <a:gd name="connsiteX401" fmla="*/ 2147507 w 7472601"/>
              <a:gd name="connsiteY401" fmla="*/ 6858000 h 6858000"/>
              <a:gd name="connsiteX402" fmla="*/ 2070668 w 7472601"/>
              <a:gd name="connsiteY402" fmla="*/ 6761520 h 6858000"/>
              <a:gd name="connsiteX403" fmla="*/ 1975142 w 7472601"/>
              <a:gd name="connsiteY403" fmla="*/ 6585570 h 6858000"/>
              <a:gd name="connsiteX404" fmla="*/ 2050035 w 7472601"/>
              <a:gd name="connsiteY404" fmla="*/ 6813345 h 6858000"/>
              <a:gd name="connsiteX405" fmla="*/ 2063025 w 7472601"/>
              <a:gd name="connsiteY405" fmla="*/ 6858000 h 6858000"/>
              <a:gd name="connsiteX406" fmla="*/ 2021675 w 7472601"/>
              <a:gd name="connsiteY406" fmla="*/ 6858000 h 6858000"/>
              <a:gd name="connsiteX407" fmla="*/ 2019308 w 7472601"/>
              <a:gd name="connsiteY407" fmla="*/ 6847118 h 6858000"/>
              <a:gd name="connsiteX408" fmla="*/ 1938835 w 7472601"/>
              <a:gd name="connsiteY408" fmla="*/ 6551160 h 6858000"/>
              <a:gd name="connsiteX409" fmla="*/ 1953230 w 7472601"/>
              <a:gd name="connsiteY409" fmla="*/ 6759699 h 6858000"/>
              <a:gd name="connsiteX410" fmla="*/ 1956763 w 7472601"/>
              <a:gd name="connsiteY410" fmla="*/ 6778191 h 6858000"/>
              <a:gd name="connsiteX411" fmla="*/ 1967925 w 7472601"/>
              <a:gd name="connsiteY411" fmla="*/ 6858000 h 6858000"/>
              <a:gd name="connsiteX412" fmla="*/ 1936622 w 7472601"/>
              <a:gd name="connsiteY412" fmla="*/ 6858000 h 6858000"/>
              <a:gd name="connsiteX413" fmla="*/ 1926261 w 7472601"/>
              <a:gd name="connsiteY413" fmla="*/ 6784064 h 6858000"/>
              <a:gd name="connsiteX414" fmla="*/ 1922724 w 7472601"/>
              <a:gd name="connsiteY414" fmla="*/ 6765577 h 6858000"/>
              <a:gd name="connsiteX415" fmla="*/ 1904650 w 7472601"/>
              <a:gd name="connsiteY415" fmla="*/ 6639616 h 6858000"/>
              <a:gd name="connsiteX416" fmla="*/ 1885273 w 7472601"/>
              <a:gd name="connsiteY416" fmla="*/ 6858000 h 6858000"/>
              <a:gd name="connsiteX417" fmla="*/ 1854363 w 7472601"/>
              <a:gd name="connsiteY417" fmla="*/ 6858000 h 6858000"/>
              <a:gd name="connsiteX418" fmla="*/ 1880391 w 7472601"/>
              <a:gd name="connsiteY418" fmla="*/ 6603796 h 6858000"/>
              <a:gd name="connsiteX419" fmla="*/ 1818273 w 7472601"/>
              <a:gd name="connsiteY419" fmla="*/ 6715729 h 6858000"/>
              <a:gd name="connsiteX420" fmla="*/ 1794691 w 7472601"/>
              <a:gd name="connsiteY420" fmla="*/ 6843239 h 6858000"/>
              <a:gd name="connsiteX421" fmla="*/ 1794914 w 7472601"/>
              <a:gd name="connsiteY421" fmla="*/ 6858000 h 6858000"/>
              <a:gd name="connsiteX422" fmla="*/ 1746128 w 7472601"/>
              <a:gd name="connsiteY422" fmla="*/ 6858000 h 6858000"/>
              <a:gd name="connsiteX423" fmla="*/ 1753934 w 7472601"/>
              <a:gd name="connsiteY423" fmla="*/ 6724796 h 6858000"/>
              <a:gd name="connsiteX424" fmla="*/ 1792053 w 7472601"/>
              <a:gd name="connsiteY424" fmla="*/ 6572396 h 6858000"/>
              <a:gd name="connsiteX425" fmla="*/ 1862248 w 7472601"/>
              <a:gd name="connsiteY425" fmla="*/ 6266397 h 6858000"/>
              <a:gd name="connsiteX426" fmla="*/ 1862250 w 7472601"/>
              <a:gd name="connsiteY426" fmla="*/ 6033531 h 6858000"/>
              <a:gd name="connsiteX427" fmla="*/ 1211999 w 7472601"/>
              <a:gd name="connsiteY427" fmla="*/ 6683610 h 6858000"/>
              <a:gd name="connsiteX428" fmla="*/ 1213266 w 7472601"/>
              <a:gd name="connsiteY428" fmla="*/ 6691947 h 6858000"/>
              <a:gd name="connsiteX429" fmla="*/ 1203370 w 7472601"/>
              <a:gd name="connsiteY429" fmla="*/ 6850676 h 6858000"/>
              <a:gd name="connsiteX430" fmla="*/ 1203671 w 7472601"/>
              <a:gd name="connsiteY430" fmla="*/ 6858000 h 6858000"/>
              <a:gd name="connsiteX431" fmla="*/ 1143180 w 7472601"/>
              <a:gd name="connsiteY431" fmla="*/ 6858000 h 6858000"/>
              <a:gd name="connsiteX432" fmla="*/ 1142176 w 7472601"/>
              <a:gd name="connsiteY432" fmla="*/ 6766045 h 6858000"/>
              <a:gd name="connsiteX433" fmla="*/ 1067484 w 7472601"/>
              <a:gd name="connsiteY433" fmla="*/ 6858000 h 6858000"/>
              <a:gd name="connsiteX434" fmla="*/ 953928 w 7472601"/>
              <a:gd name="connsiteY434" fmla="*/ 6858000 h 6858000"/>
              <a:gd name="connsiteX435" fmla="*/ 959715 w 7472601"/>
              <a:gd name="connsiteY435" fmla="*/ 6850185 h 6858000"/>
              <a:gd name="connsiteX436" fmla="*/ 1483788 w 7472601"/>
              <a:gd name="connsiteY436" fmla="*/ 6259174 h 6858000"/>
              <a:gd name="connsiteX437" fmla="*/ 1100671 w 7472601"/>
              <a:gd name="connsiteY437" fmla="*/ 6252137 h 6858000"/>
              <a:gd name="connsiteX438" fmla="*/ 1090144 w 7472601"/>
              <a:gd name="connsiteY438" fmla="*/ 6256748 h 6858000"/>
              <a:gd name="connsiteX439" fmla="*/ 1095872 w 7472601"/>
              <a:gd name="connsiteY439" fmla="*/ 6271892 h 6858000"/>
              <a:gd name="connsiteX440" fmla="*/ 262785 w 7472601"/>
              <a:gd name="connsiteY440" fmla="*/ 6845450 h 6858000"/>
              <a:gd name="connsiteX441" fmla="*/ 209968 w 7472601"/>
              <a:gd name="connsiteY441" fmla="*/ 6770713 h 6858000"/>
              <a:gd name="connsiteX442" fmla="*/ 873460 w 7472601"/>
              <a:gd name="connsiteY442" fmla="*/ 6253768 h 6858000"/>
              <a:gd name="connsiteX443" fmla="*/ 192686 w 7472601"/>
              <a:gd name="connsiteY443" fmla="*/ 5849257 h 6858000"/>
              <a:gd name="connsiteX444" fmla="*/ 4696 w 7472601"/>
              <a:gd name="connsiteY444" fmla="*/ 5697668 h 6858000"/>
              <a:gd name="connsiteX445" fmla="*/ 0 w 7472601"/>
              <a:gd name="connsiteY445" fmla="*/ 5689984 h 6858000"/>
              <a:gd name="connsiteX446" fmla="*/ 0 w 7472601"/>
              <a:gd name="connsiteY446" fmla="*/ 5513472 h 6858000"/>
              <a:gd name="connsiteX447" fmla="*/ 174101 w 7472601"/>
              <a:gd name="connsiteY447" fmla="*/ 5620277 h 6858000"/>
              <a:gd name="connsiteX448" fmla="*/ 891800 w 7472601"/>
              <a:gd name="connsiteY448" fmla="*/ 6036935 h 6858000"/>
              <a:gd name="connsiteX449" fmla="*/ 1072219 w 7472601"/>
              <a:gd name="connsiteY449" fmla="*/ 6169443 h 6858000"/>
              <a:gd name="connsiteX450" fmla="*/ 1074117 w 7472601"/>
              <a:gd name="connsiteY450" fmla="*/ 6170301 h 6858000"/>
              <a:gd name="connsiteX451" fmla="*/ 1083114 w 7472601"/>
              <a:gd name="connsiteY451" fmla="*/ 6174131 h 6858000"/>
              <a:gd name="connsiteX452" fmla="*/ 1543010 w 7472601"/>
              <a:gd name="connsiteY452" fmla="*/ 6191140 h 6858000"/>
              <a:gd name="connsiteX453" fmla="*/ 1551080 w 7472601"/>
              <a:gd name="connsiteY453" fmla="*/ 6195006 h 6858000"/>
              <a:gd name="connsiteX454" fmla="*/ 2345443 w 7472601"/>
              <a:gd name="connsiteY454" fmla="*/ 5549882 h 6858000"/>
              <a:gd name="connsiteX455" fmla="*/ 1721499 w 7472601"/>
              <a:gd name="connsiteY455" fmla="*/ 5599969 h 6858000"/>
              <a:gd name="connsiteX456" fmla="*/ 767716 w 7472601"/>
              <a:gd name="connsiteY456" fmla="*/ 5472768 h 6858000"/>
              <a:gd name="connsiteX457" fmla="*/ 722147 w 7472601"/>
              <a:gd name="connsiteY457" fmla="*/ 5393091 h 6858000"/>
              <a:gd name="connsiteX458" fmla="*/ 1485552 w 7472601"/>
              <a:gd name="connsiteY458" fmla="*/ 5313202 h 6858000"/>
              <a:gd name="connsiteX459" fmla="*/ 2143004 w 7472601"/>
              <a:gd name="connsiteY459" fmla="*/ 5402420 h 6858000"/>
              <a:gd name="connsiteX460" fmla="*/ 1933391 w 7472601"/>
              <a:gd name="connsiteY460" fmla="*/ 5156971 h 6858000"/>
              <a:gd name="connsiteX461" fmla="*/ 1827118 w 7472601"/>
              <a:gd name="connsiteY461" fmla="*/ 4968410 h 6858000"/>
              <a:gd name="connsiteX462" fmla="*/ 1837349 w 7472601"/>
              <a:gd name="connsiteY462" fmla="*/ 4956357 h 6858000"/>
              <a:gd name="connsiteX463" fmla="*/ 2162835 w 7472601"/>
              <a:gd name="connsiteY463" fmla="*/ 5187853 h 6858000"/>
              <a:gd name="connsiteX464" fmla="*/ 2257167 w 7472601"/>
              <a:gd name="connsiteY464" fmla="*/ 5462123 h 6858000"/>
              <a:gd name="connsiteX465" fmla="*/ 2261598 w 7472601"/>
              <a:gd name="connsiteY465" fmla="*/ 5467998 h 6858000"/>
              <a:gd name="connsiteX466" fmla="*/ 2437177 w 7472601"/>
              <a:gd name="connsiteY466" fmla="*/ 5479608 h 6858000"/>
              <a:gd name="connsiteX467" fmla="*/ 2445247 w 7472601"/>
              <a:gd name="connsiteY467" fmla="*/ 5483476 h 6858000"/>
              <a:gd name="connsiteX468" fmla="*/ 2743626 w 7472601"/>
              <a:gd name="connsiteY468" fmla="*/ 5304819 h 6858000"/>
              <a:gd name="connsiteX469" fmla="*/ 3048102 w 7472601"/>
              <a:gd name="connsiteY469" fmla="*/ 5150595 h 6858000"/>
              <a:gd name="connsiteX470" fmla="*/ 1799414 w 7472601"/>
              <a:gd name="connsiteY470" fmla="*/ 4694732 h 6858000"/>
              <a:gd name="connsiteX471" fmla="*/ 1771735 w 7472601"/>
              <a:gd name="connsiteY471" fmla="*/ 4619929 h 6858000"/>
              <a:gd name="connsiteX472" fmla="*/ 3104273 w 7472601"/>
              <a:gd name="connsiteY472" fmla="*/ 5076159 h 6858000"/>
              <a:gd name="connsiteX473" fmla="*/ 3113245 w 7472601"/>
              <a:gd name="connsiteY473" fmla="*/ 5090705 h 6858000"/>
              <a:gd name="connsiteX474" fmla="*/ 3126294 w 7472601"/>
              <a:gd name="connsiteY474" fmla="*/ 5114400 h 6858000"/>
              <a:gd name="connsiteX475" fmla="*/ 3937433 w 7472601"/>
              <a:gd name="connsiteY475" fmla="*/ 4830473 h 6858000"/>
              <a:gd name="connsiteX476" fmla="*/ 3590475 w 7472601"/>
              <a:gd name="connsiteY476" fmla="*/ 4597974 h 6858000"/>
              <a:gd name="connsiteX477" fmla="*/ 3100264 w 7472601"/>
              <a:gd name="connsiteY477" fmla="*/ 4579845 h 6858000"/>
              <a:gd name="connsiteX478" fmla="*/ 2183576 w 7472601"/>
              <a:gd name="connsiteY478" fmla="*/ 4227150 h 6858000"/>
              <a:gd name="connsiteX479" fmla="*/ 2151029 w 7472601"/>
              <a:gd name="connsiteY479" fmla="*/ 4146947 h 6858000"/>
              <a:gd name="connsiteX480" fmla="*/ 3563434 w 7472601"/>
              <a:gd name="connsiteY480" fmla="*/ 4469115 h 6858000"/>
              <a:gd name="connsiteX481" fmla="*/ 3177952 w 7472601"/>
              <a:gd name="connsiteY481" fmla="*/ 3657386 h 6858000"/>
              <a:gd name="connsiteX482" fmla="*/ 3189263 w 7472601"/>
              <a:gd name="connsiteY482" fmla="*/ 3625726 h 6858000"/>
              <a:gd name="connsiteX483" fmla="*/ 3560912 w 7472601"/>
              <a:gd name="connsiteY483" fmla="*/ 4079863 h 6858000"/>
              <a:gd name="connsiteX484" fmla="*/ 3626636 w 7472601"/>
              <a:gd name="connsiteY484" fmla="*/ 4512230 h 6858000"/>
              <a:gd name="connsiteX485" fmla="*/ 3653088 w 7472601"/>
              <a:gd name="connsiteY485" fmla="*/ 4521417 h 6858000"/>
              <a:gd name="connsiteX486" fmla="*/ 3988128 w 7472601"/>
              <a:gd name="connsiteY486" fmla="*/ 4817267 h 6858000"/>
              <a:gd name="connsiteX487" fmla="*/ 4830582 w 7472601"/>
              <a:gd name="connsiteY487" fmla="*/ 4676000 h 6858000"/>
              <a:gd name="connsiteX488" fmla="*/ 4830100 w 7472601"/>
              <a:gd name="connsiteY488" fmla="*/ 4675554 h 6858000"/>
              <a:gd name="connsiteX489" fmla="*/ 4036318 w 7472601"/>
              <a:gd name="connsiteY489" fmla="*/ 4147013 h 6858000"/>
              <a:gd name="connsiteX490" fmla="*/ 3432098 w 7472601"/>
              <a:gd name="connsiteY490" fmla="*/ 3537312 h 6858000"/>
              <a:gd name="connsiteX491" fmla="*/ 3446761 w 7472601"/>
              <a:gd name="connsiteY491" fmla="*/ 3461278 h 6858000"/>
              <a:gd name="connsiteX492" fmla="*/ 4419733 w 7472601"/>
              <a:gd name="connsiteY492" fmla="*/ 3963555 h 6858000"/>
              <a:gd name="connsiteX493" fmla="*/ 4781371 w 7472601"/>
              <a:gd name="connsiteY493" fmla="*/ 4458604 h 6858000"/>
              <a:gd name="connsiteX494" fmla="*/ 4780440 w 7472601"/>
              <a:gd name="connsiteY494" fmla="*/ 4470290 h 6858000"/>
              <a:gd name="connsiteX495" fmla="*/ 4898954 w 7472601"/>
              <a:gd name="connsiteY495" fmla="*/ 4662092 h 6858000"/>
              <a:gd name="connsiteX496" fmla="*/ 4900699 w 7472601"/>
              <a:gd name="connsiteY496" fmla="*/ 4670867 h 6858000"/>
              <a:gd name="connsiteX497" fmla="*/ 5714511 w 7472601"/>
              <a:gd name="connsiteY497" fmla="*/ 4663483 h 6858000"/>
              <a:gd name="connsiteX498" fmla="*/ 5464793 w 7472601"/>
              <a:gd name="connsiteY498" fmla="*/ 4393556 h 6858000"/>
              <a:gd name="connsiteX499" fmla="*/ 5461897 w 7472601"/>
              <a:gd name="connsiteY499" fmla="*/ 4390879 h 6858000"/>
              <a:gd name="connsiteX500" fmla="*/ 4294126 w 7472601"/>
              <a:gd name="connsiteY500" fmla="*/ 3303048 h 6858000"/>
              <a:gd name="connsiteX501" fmla="*/ 4305321 w 7472601"/>
              <a:gd name="connsiteY501" fmla="*/ 3256953 h 6858000"/>
              <a:gd name="connsiteX502" fmla="*/ 4949299 w 7472601"/>
              <a:gd name="connsiteY502" fmla="*/ 3766336 h 6858000"/>
              <a:gd name="connsiteX503" fmla="*/ 5291452 w 7472601"/>
              <a:gd name="connsiteY503" fmla="*/ 4076801 h 6858000"/>
              <a:gd name="connsiteX504" fmla="*/ 5434998 w 7472601"/>
              <a:gd name="connsiteY504" fmla="*/ 4254100 h 6858000"/>
              <a:gd name="connsiteX505" fmla="*/ 5351015 w 7472601"/>
              <a:gd name="connsiteY505" fmla="*/ 3760989 h 6858000"/>
              <a:gd name="connsiteX506" fmla="*/ 5413780 w 7472601"/>
              <a:gd name="connsiteY506" fmla="*/ 2966265 h 6858000"/>
              <a:gd name="connsiteX507" fmla="*/ 5425627 w 7472601"/>
              <a:gd name="connsiteY507" fmla="*/ 2954192 h 6858000"/>
              <a:gd name="connsiteX508" fmla="*/ 6604735 w 7472601"/>
              <a:gd name="connsiteY508" fmla="*/ 2041381 h 6858000"/>
              <a:gd name="connsiteX509" fmla="*/ 7204487 w 7472601"/>
              <a:gd name="connsiteY509" fmla="*/ 2742112 h 6858000"/>
              <a:gd name="connsiteX510" fmla="*/ 7131592 w 7472601"/>
              <a:gd name="connsiteY510" fmla="*/ 2672096 h 6858000"/>
              <a:gd name="connsiteX511" fmla="*/ 6996344 w 7472601"/>
              <a:gd name="connsiteY511" fmla="*/ 2518310 h 6858000"/>
              <a:gd name="connsiteX512" fmla="*/ 6735495 w 7472601"/>
              <a:gd name="connsiteY512" fmla="*/ 2196890 h 6858000"/>
              <a:gd name="connsiteX513" fmla="*/ 6721901 w 7472601"/>
              <a:gd name="connsiteY513" fmla="*/ 2179274 h 6858000"/>
              <a:gd name="connsiteX514" fmla="*/ 6604735 w 7472601"/>
              <a:gd name="connsiteY514" fmla="*/ 2041381 h 6858000"/>
              <a:gd name="connsiteX515" fmla="*/ 6591670 w 7472601"/>
              <a:gd name="connsiteY515" fmla="*/ 1988277 h 6858000"/>
              <a:gd name="connsiteX516" fmla="*/ 6747349 w 7472601"/>
              <a:gd name="connsiteY516" fmla="*/ 2160069 h 6858000"/>
              <a:gd name="connsiteX517" fmla="*/ 6760943 w 7472601"/>
              <a:gd name="connsiteY517" fmla="*/ 2177686 h 6858000"/>
              <a:gd name="connsiteX518" fmla="*/ 7021065 w 7472601"/>
              <a:gd name="connsiteY518" fmla="*/ 2498102 h 6858000"/>
              <a:gd name="connsiteX519" fmla="*/ 7155223 w 7472601"/>
              <a:gd name="connsiteY519" fmla="*/ 2650386 h 6858000"/>
              <a:gd name="connsiteX520" fmla="*/ 7203167 w 7472601"/>
              <a:gd name="connsiteY520" fmla="*/ 2697288 h 6858000"/>
              <a:gd name="connsiteX521" fmla="*/ 6937703 w 7472601"/>
              <a:gd name="connsiteY521" fmla="*/ 2321981 h 6858000"/>
              <a:gd name="connsiteX522" fmla="*/ 6591670 w 7472601"/>
              <a:gd name="connsiteY522" fmla="*/ 1988277 h 6858000"/>
              <a:gd name="connsiteX523" fmla="*/ 5798671 w 7472601"/>
              <a:gd name="connsiteY523" fmla="*/ 1981601 h 6858000"/>
              <a:gd name="connsiteX524" fmla="*/ 5754709 w 7472601"/>
              <a:gd name="connsiteY524" fmla="*/ 2071454 h 6858000"/>
              <a:gd name="connsiteX525" fmla="*/ 5763044 w 7472601"/>
              <a:gd name="connsiteY525" fmla="*/ 2842206 h 6858000"/>
              <a:gd name="connsiteX526" fmla="*/ 5764974 w 7472601"/>
              <a:gd name="connsiteY526" fmla="*/ 2799609 h 6858000"/>
              <a:gd name="connsiteX527" fmla="*/ 5767665 w 7472601"/>
              <a:gd name="connsiteY527" fmla="*/ 2666409 h 6858000"/>
              <a:gd name="connsiteX528" fmla="*/ 5763055 w 7472601"/>
              <a:gd name="connsiteY528" fmla="*/ 2579705 h 6858000"/>
              <a:gd name="connsiteX529" fmla="*/ 5758079 w 7472601"/>
              <a:gd name="connsiteY529" fmla="*/ 2492508 h 6858000"/>
              <a:gd name="connsiteX530" fmla="*/ 5779325 w 7472601"/>
              <a:gd name="connsiteY530" fmla="*/ 2197069 h 6858000"/>
              <a:gd name="connsiteX531" fmla="*/ 5798671 w 7472601"/>
              <a:gd name="connsiteY531" fmla="*/ 1981601 h 6858000"/>
              <a:gd name="connsiteX532" fmla="*/ 5829202 w 7472601"/>
              <a:gd name="connsiteY532" fmla="*/ 1971679 h 6858000"/>
              <a:gd name="connsiteX533" fmla="*/ 5809558 w 7472601"/>
              <a:gd name="connsiteY533" fmla="*/ 2198043 h 6858000"/>
              <a:gd name="connsiteX534" fmla="*/ 5788653 w 7472601"/>
              <a:gd name="connsiteY534" fmla="*/ 2489430 h 6858000"/>
              <a:gd name="connsiteX535" fmla="*/ 5793439 w 7472601"/>
              <a:gd name="connsiteY535" fmla="*/ 2575235 h 6858000"/>
              <a:gd name="connsiteX536" fmla="*/ 5796837 w 7472601"/>
              <a:gd name="connsiteY536" fmla="*/ 2637633 h 6858000"/>
              <a:gd name="connsiteX537" fmla="*/ 5818614 w 7472601"/>
              <a:gd name="connsiteY537" fmla="*/ 2473055 h 6858000"/>
              <a:gd name="connsiteX538" fmla="*/ 5829202 w 7472601"/>
              <a:gd name="connsiteY538" fmla="*/ 1971679 h 6858000"/>
              <a:gd name="connsiteX539" fmla="*/ 5911389 w 7472601"/>
              <a:gd name="connsiteY539" fmla="*/ 1898371 h 6858000"/>
              <a:gd name="connsiteX540" fmla="*/ 6237627 w 7472601"/>
              <a:gd name="connsiteY540" fmla="*/ 2231921 h 6858000"/>
              <a:gd name="connsiteX541" fmla="*/ 5911389 w 7472601"/>
              <a:gd name="connsiteY541" fmla="*/ 1898371 h 6858000"/>
              <a:gd name="connsiteX542" fmla="*/ 6944437 w 7472601"/>
              <a:gd name="connsiteY542" fmla="*/ 1575402 h 6858000"/>
              <a:gd name="connsiteX543" fmla="*/ 6304730 w 7472601"/>
              <a:gd name="connsiteY543" fmla="*/ 1766654 h 6858000"/>
              <a:gd name="connsiteX544" fmla="*/ 6944437 w 7472601"/>
              <a:gd name="connsiteY544" fmla="*/ 1575402 h 6858000"/>
              <a:gd name="connsiteX545" fmla="*/ 7019523 w 7472601"/>
              <a:gd name="connsiteY545" fmla="*/ 1519450 h 6858000"/>
              <a:gd name="connsiteX546" fmla="*/ 6298091 w 7472601"/>
              <a:gd name="connsiteY546" fmla="*/ 1737122 h 6858000"/>
              <a:gd name="connsiteX547" fmla="*/ 7019523 w 7472601"/>
              <a:gd name="connsiteY547" fmla="*/ 1519450 h 6858000"/>
              <a:gd name="connsiteX548" fmla="*/ 2399523 w 7472601"/>
              <a:gd name="connsiteY548" fmla="*/ 1428234 h 6858000"/>
              <a:gd name="connsiteX549" fmla="*/ 2224982 w 7472601"/>
              <a:gd name="connsiteY549" fmla="*/ 1826201 h 6858000"/>
              <a:gd name="connsiteX550" fmla="*/ 2096099 w 7472601"/>
              <a:gd name="connsiteY550" fmla="*/ 2345900 h 6858000"/>
              <a:gd name="connsiteX551" fmla="*/ 2283317 w 7472601"/>
              <a:gd name="connsiteY551" fmla="*/ 1796925 h 6858000"/>
              <a:gd name="connsiteX552" fmla="*/ 2399523 w 7472601"/>
              <a:gd name="connsiteY552" fmla="*/ 1428234 h 6858000"/>
              <a:gd name="connsiteX553" fmla="*/ 2448558 w 7472601"/>
              <a:gd name="connsiteY553" fmla="*/ 1373435 h 6858000"/>
              <a:gd name="connsiteX554" fmla="*/ 2312521 w 7472601"/>
              <a:gd name="connsiteY554" fmla="*/ 1806140 h 6858000"/>
              <a:gd name="connsiteX555" fmla="*/ 2127533 w 7472601"/>
              <a:gd name="connsiteY555" fmla="*/ 2348380 h 6858000"/>
              <a:gd name="connsiteX556" fmla="*/ 2358080 w 7472601"/>
              <a:gd name="connsiteY556" fmla="*/ 1866134 h 6858000"/>
              <a:gd name="connsiteX557" fmla="*/ 2407436 w 7472601"/>
              <a:gd name="connsiteY557" fmla="*/ 1651070 h 6858000"/>
              <a:gd name="connsiteX558" fmla="*/ 2448558 w 7472601"/>
              <a:gd name="connsiteY558" fmla="*/ 1373435 h 6858000"/>
              <a:gd name="connsiteX559" fmla="*/ 278707 w 7472601"/>
              <a:gd name="connsiteY559" fmla="*/ 1352270 h 6858000"/>
              <a:gd name="connsiteX560" fmla="*/ 321570 w 7472601"/>
              <a:gd name="connsiteY560" fmla="*/ 1861610 h 6858000"/>
              <a:gd name="connsiteX561" fmla="*/ 294281 w 7472601"/>
              <a:gd name="connsiteY561" fmla="*/ 1440658 h 6858000"/>
              <a:gd name="connsiteX562" fmla="*/ 278707 w 7472601"/>
              <a:gd name="connsiteY562" fmla="*/ 1352270 h 6858000"/>
              <a:gd name="connsiteX563" fmla="*/ 1423821 w 7472601"/>
              <a:gd name="connsiteY563" fmla="*/ 1351958 h 6858000"/>
              <a:gd name="connsiteX564" fmla="*/ 1638521 w 7472601"/>
              <a:gd name="connsiteY564" fmla="*/ 1908470 h 6858000"/>
              <a:gd name="connsiteX565" fmla="*/ 1754199 w 7472601"/>
              <a:gd name="connsiteY565" fmla="*/ 2149284 h 6858000"/>
              <a:gd name="connsiteX566" fmla="*/ 1908359 w 7472601"/>
              <a:gd name="connsiteY566" fmla="*/ 2364988 h 6858000"/>
              <a:gd name="connsiteX567" fmla="*/ 1647661 w 7472601"/>
              <a:gd name="connsiteY567" fmla="*/ 1825945 h 6858000"/>
              <a:gd name="connsiteX568" fmla="*/ 1423821 w 7472601"/>
              <a:gd name="connsiteY568" fmla="*/ 1351958 h 6858000"/>
              <a:gd name="connsiteX569" fmla="*/ 1431890 w 7472601"/>
              <a:gd name="connsiteY569" fmla="*/ 1306475 h 6858000"/>
              <a:gd name="connsiteX570" fmla="*/ 1507597 w 7472601"/>
              <a:gd name="connsiteY570" fmla="*/ 1446132 h 6858000"/>
              <a:gd name="connsiteX571" fmla="*/ 1674586 w 7472601"/>
              <a:gd name="connsiteY571" fmla="*/ 1813832 h 6858000"/>
              <a:gd name="connsiteX572" fmla="*/ 1815950 w 7472601"/>
              <a:gd name="connsiteY572" fmla="*/ 2128564 h 6858000"/>
              <a:gd name="connsiteX573" fmla="*/ 1984242 w 7472601"/>
              <a:gd name="connsiteY573" fmla="*/ 2430829 h 6858000"/>
              <a:gd name="connsiteX574" fmla="*/ 2014023 w 7472601"/>
              <a:gd name="connsiteY574" fmla="*/ 2450995 h 6858000"/>
              <a:gd name="connsiteX575" fmla="*/ 1747337 w 7472601"/>
              <a:gd name="connsiteY575" fmla="*/ 1855264 h 6858000"/>
              <a:gd name="connsiteX576" fmla="*/ 1533749 w 7472601"/>
              <a:gd name="connsiteY576" fmla="*/ 1478656 h 6858000"/>
              <a:gd name="connsiteX577" fmla="*/ 1431890 w 7472601"/>
              <a:gd name="connsiteY577" fmla="*/ 1306475 h 6858000"/>
              <a:gd name="connsiteX578" fmla="*/ 5052692 w 7472601"/>
              <a:gd name="connsiteY578" fmla="*/ 1292994 h 6858000"/>
              <a:gd name="connsiteX579" fmla="*/ 5200661 w 7472601"/>
              <a:gd name="connsiteY579" fmla="*/ 1635186 h 6858000"/>
              <a:gd name="connsiteX580" fmla="*/ 5297138 w 7472601"/>
              <a:gd name="connsiteY580" fmla="*/ 1906351 h 6858000"/>
              <a:gd name="connsiteX581" fmla="*/ 5052692 w 7472601"/>
              <a:gd name="connsiteY581" fmla="*/ 1292994 h 6858000"/>
              <a:gd name="connsiteX582" fmla="*/ 5009948 w 7472601"/>
              <a:gd name="connsiteY582" fmla="*/ 1273619 h 6858000"/>
              <a:gd name="connsiteX583" fmla="*/ 5121777 w 7472601"/>
              <a:gd name="connsiteY583" fmla="*/ 1654213 h 6858000"/>
              <a:gd name="connsiteX584" fmla="*/ 5293545 w 7472601"/>
              <a:gd name="connsiteY584" fmla="*/ 2072247 h 6858000"/>
              <a:gd name="connsiteX585" fmla="*/ 5294042 w 7472601"/>
              <a:gd name="connsiteY585" fmla="*/ 2065019 h 6858000"/>
              <a:gd name="connsiteX586" fmla="*/ 5171936 w 7472601"/>
              <a:gd name="connsiteY586" fmla="*/ 1647613 h 6858000"/>
              <a:gd name="connsiteX587" fmla="*/ 5009948 w 7472601"/>
              <a:gd name="connsiteY587" fmla="*/ 1273619 h 6858000"/>
              <a:gd name="connsiteX588" fmla="*/ 655236 w 7472601"/>
              <a:gd name="connsiteY588" fmla="*/ 1268632 h 6858000"/>
              <a:gd name="connsiteX589" fmla="*/ 839521 w 7472601"/>
              <a:gd name="connsiteY589" fmla="*/ 1685315 h 6858000"/>
              <a:gd name="connsiteX590" fmla="*/ 1109416 w 7472601"/>
              <a:gd name="connsiteY590" fmla="*/ 2061663 h 6858000"/>
              <a:gd name="connsiteX591" fmla="*/ 1298300 w 7472601"/>
              <a:gd name="connsiteY591" fmla="*/ 2247742 h 6858000"/>
              <a:gd name="connsiteX592" fmla="*/ 1125871 w 7472601"/>
              <a:gd name="connsiteY592" fmla="*/ 1989513 h 6858000"/>
              <a:gd name="connsiteX593" fmla="*/ 981574 w 7472601"/>
              <a:gd name="connsiteY593" fmla="*/ 1783157 h 6858000"/>
              <a:gd name="connsiteX594" fmla="*/ 922198 w 7472601"/>
              <a:gd name="connsiteY594" fmla="*/ 1677437 h 6858000"/>
              <a:gd name="connsiteX595" fmla="*/ 869293 w 7472601"/>
              <a:gd name="connsiteY595" fmla="*/ 1583214 h 6858000"/>
              <a:gd name="connsiteX596" fmla="*/ 751431 w 7472601"/>
              <a:gd name="connsiteY596" fmla="*/ 1405731 h 6858000"/>
              <a:gd name="connsiteX597" fmla="*/ 655236 w 7472601"/>
              <a:gd name="connsiteY597" fmla="*/ 1268632 h 6858000"/>
              <a:gd name="connsiteX598" fmla="*/ 6516292 w 7472601"/>
              <a:gd name="connsiteY598" fmla="*/ 1263064 h 6858000"/>
              <a:gd name="connsiteX599" fmla="*/ 5736320 w 7472601"/>
              <a:gd name="connsiteY599" fmla="*/ 1501803 h 6858000"/>
              <a:gd name="connsiteX600" fmla="*/ 6516292 w 7472601"/>
              <a:gd name="connsiteY600" fmla="*/ 1263064 h 6858000"/>
              <a:gd name="connsiteX601" fmla="*/ 291466 w 7472601"/>
              <a:gd name="connsiteY601" fmla="*/ 1250369 h 6858000"/>
              <a:gd name="connsiteX602" fmla="*/ 323180 w 7472601"/>
              <a:gd name="connsiteY602" fmla="*/ 1435283 h 6858000"/>
              <a:gd name="connsiteX603" fmla="*/ 349381 w 7472601"/>
              <a:gd name="connsiteY603" fmla="*/ 1875041 h 6858000"/>
              <a:gd name="connsiteX604" fmla="*/ 374363 w 7472601"/>
              <a:gd name="connsiteY604" fmla="*/ 1506494 h 6858000"/>
              <a:gd name="connsiteX605" fmla="*/ 302168 w 7472601"/>
              <a:gd name="connsiteY605" fmla="*/ 1274495 h 6858000"/>
              <a:gd name="connsiteX606" fmla="*/ 291466 w 7472601"/>
              <a:gd name="connsiteY606" fmla="*/ 1250369 h 6858000"/>
              <a:gd name="connsiteX607" fmla="*/ 678222 w 7472601"/>
              <a:gd name="connsiteY607" fmla="*/ 1248670 h 6858000"/>
              <a:gd name="connsiteX608" fmla="*/ 775536 w 7472601"/>
              <a:gd name="connsiteY608" fmla="*/ 1388015 h 6858000"/>
              <a:gd name="connsiteX609" fmla="*/ 894529 w 7472601"/>
              <a:gd name="connsiteY609" fmla="*/ 1567739 h 6858000"/>
              <a:gd name="connsiteX610" fmla="*/ 948000 w 7472601"/>
              <a:gd name="connsiteY610" fmla="*/ 1663088 h 6858000"/>
              <a:gd name="connsiteX611" fmla="*/ 1006812 w 7472601"/>
              <a:gd name="connsiteY611" fmla="*/ 1767683 h 6858000"/>
              <a:gd name="connsiteX612" fmla="*/ 1149133 w 7472601"/>
              <a:gd name="connsiteY612" fmla="*/ 1971513 h 6858000"/>
              <a:gd name="connsiteX613" fmla="*/ 1333952 w 7472601"/>
              <a:gd name="connsiteY613" fmla="*/ 2251620 h 6858000"/>
              <a:gd name="connsiteX614" fmla="*/ 1337329 w 7472601"/>
              <a:gd name="connsiteY614" fmla="*/ 2258350 h 6858000"/>
              <a:gd name="connsiteX615" fmla="*/ 1014726 w 7472601"/>
              <a:gd name="connsiteY615" fmla="*/ 1615556 h 6858000"/>
              <a:gd name="connsiteX616" fmla="*/ 678222 w 7472601"/>
              <a:gd name="connsiteY616" fmla="*/ 1248670 h 6858000"/>
              <a:gd name="connsiteX617" fmla="*/ 6691602 w 7472601"/>
              <a:gd name="connsiteY617" fmla="*/ 1140573 h 6858000"/>
              <a:gd name="connsiteX618" fmla="*/ 6571100 w 7472601"/>
              <a:gd name="connsiteY618" fmla="*/ 1183662 h 6858000"/>
              <a:gd name="connsiteX619" fmla="*/ 6241687 w 7472601"/>
              <a:gd name="connsiteY619" fmla="*/ 1257600 h 6858000"/>
              <a:gd name="connsiteX620" fmla="*/ 5693009 w 7472601"/>
              <a:gd name="connsiteY620" fmla="*/ 1478256 h 6858000"/>
              <a:gd name="connsiteX621" fmla="*/ 6548420 w 7472601"/>
              <a:gd name="connsiteY621" fmla="*/ 1214599 h 6858000"/>
              <a:gd name="connsiteX622" fmla="*/ 6605473 w 7472601"/>
              <a:gd name="connsiteY622" fmla="*/ 1184686 h 6858000"/>
              <a:gd name="connsiteX623" fmla="*/ 6691602 w 7472601"/>
              <a:gd name="connsiteY623" fmla="*/ 1140573 h 6858000"/>
              <a:gd name="connsiteX624" fmla="*/ 4002475 w 7472601"/>
              <a:gd name="connsiteY624" fmla="*/ 1037802 h 6858000"/>
              <a:gd name="connsiteX625" fmla="*/ 4000324 w 7472601"/>
              <a:gd name="connsiteY625" fmla="*/ 1039362 h 6858000"/>
              <a:gd name="connsiteX626" fmla="*/ 4002862 w 7472601"/>
              <a:gd name="connsiteY626" fmla="*/ 1042866 h 6858000"/>
              <a:gd name="connsiteX627" fmla="*/ 4002475 w 7472601"/>
              <a:gd name="connsiteY627" fmla="*/ 1037802 h 6858000"/>
              <a:gd name="connsiteX628" fmla="*/ 506322 w 7472601"/>
              <a:gd name="connsiteY628" fmla="*/ 1020997 h 6858000"/>
              <a:gd name="connsiteX629" fmla="*/ 533068 w 7472601"/>
              <a:gd name="connsiteY629" fmla="*/ 1029409 h 6858000"/>
              <a:gd name="connsiteX630" fmla="*/ 1232525 w 7472601"/>
              <a:gd name="connsiteY630" fmla="*/ 1804675 h 6858000"/>
              <a:gd name="connsiteX631" fmla="*/ 1388858 w 7472601"/>
              <a:gd name="connsiteY631" fmla="*/ 2368011 h 6858000"/>
              <a:gd name="connsiteX632" fmla="*/ 1384098 w 7472601"/>
              <a:gd name="connsiteY632" fmla="*/ 2378125 h 6858000"/>
              <a:gd name="connsiteX633" fmla="*/ 1425393 w 7472601"/>
              <a:gd name="connsiteY633" fmla="*/ 2589124 h 6858000"/>
              <a:gd name="connsiteX634" fmla="*/ 1424001 w 7472601"/>
              <a:gd name="connsiteY634" fmla="*/ 2597541 h 6858000"/>
              <a:gd name="connsiteX635" fmla="*/ 2152729 w 7472601"/>
              <a:gd name="connsiteY635" fmla="*/ 2864487 h 6858000"/>
              <a:gd name="connsiteX636" fmla="*/ 2020609 w 7472601"/>
              <a:gd name="connsiteY636" fmla="*/ 2539671 h 6858000"/>
              <a:gd name="connsiteX637" fmla="*/ 2018920 w 7472601"/>
              <a:gd name="connsiteY637" fmla="*/ 2536309 h 6858000"/>
              <a:gd name="connsiteX638" fmla="*/ 1342441 w 7472601"/>
              <a:gd name="connsiteY638" fmla="*/ 1173017 h 6858000"/>
              <a:gd name="connsiteX639" fmla="*/ 1367925 w 7472601"/>
              <a:gd name="connsiteY639" fmla="*/ 1135648 h 6858000"/>
              <a:gd name="connsiteX640" fmla="*/ 1771401 w 7472601"/>
              <a:gd name="connsiteY640" fmla="*/ 1806673 h 6858000"/>
              <a:gd name="connsiteX641" fmla="*/ 1972385 w 7472601"/>
              <a:gd name="connsiteY641" fmla="*/ 2198735 h 6858000"/>
              <a:gd name="connsiteX642" fmla="*/ 2040892 w 7472601"/>
              <a:gd name="connsiteY642" fmla="*/ 2405205 h 6858000"/>
              <a:gd name="connsiteX643" fmla="*/ 2131689 w 7472601"/>
              <a:gd name="connsiteY643" fmla="*/ 1936926 h 6858000"/>
              <a:gd name="connsiteX644" fmla="*/ 2454820 w 7472601"/>
              <a:gd name="connsiteY644" fmla="*/ 1248808 h 6858000"/>
              <a:gd name="connsiteX645" fmla="*/ 2492512 w 7472601"/>
              <a:gd name="connsiteY645" fmla="*/ 1302920 h 6858000"/>
              <a:gd name="connsiteX646" fmla="*/ 2081216 w 7472601"/>
              <a:gd name="connsiteY646" fmla="*/ 2527513 h 6858000"/>
              <a:gd name="connsiteX647" fmla="*/ 2081211 w 7472601"/>
              <a:gd name="connsiteY647" fmla="*/ 2528916 h 6858000"/>
              <a:gd name="connsiteX648" fmla="*/ 2199067 w 7472601"/>
              <a:gd name="connsiteY648" fmla="*/ 2884061 h 6858000"/>
              <a:gd name="connsiteX649" fmla="*/ 3192586 w 7472601"/>
              <a:gd name="connsiteY649" fmla="*/ 3411496 h 6858000"/>
              <a:gd name="connsiteX650" fmla="*/ 3182620 w 7472601"/>
              <a:gd name="connsiteY650" fmla="*/ 3483279 h 6858000"/>
              <a:gd name="connsiteX651" fmla="*/ 2435119 w 7472601"/>
              <a:gd name="connsiteY651" fmla="*/ 3080173 h 6858000"/>
              <a:gd name="connsiteX652" fmla="*/ 2410152 w 7472601"/>
              <a:gd name="connsiteY652" fmla="*/ 3063751 h 6858000"/>
              <a:gd name="connsiteX653" fmla="*/ 2408099 w 7472601"/>
              <a:gd name="connsiteY653" fmla="*/ 3064403 h 6858000"/>
              <a:gd name="connsiteX654" fmla="*/ 2407218 w 7472601"/>
              <a:gd name="connsiteY654" fmla="*/ 3070324 h 6858000"/>
              <a:gd name="connsiteX655" fmla="*/ 2380138 w 7472601"/>
              <a:gd name="connsiteY655" fmla="*/ 3099341 h 6858000"/>
              <a:gd name="connsiteX656" fmla="*/ 1765923 w 7472601"/>
              <a:gd name="connsiteY656" fmla="*/ 3581043 h 6858000"/>
              <a:gd name="connsiteX657" fmla="*/ 1702258 w 7472601"/>
              <a:gd name="connsiteY657" fmla="*/ 3612286 h 6858000"/>
              <a:gd name="connsiteX658" fmla="*/ 1538370 w 7472601"/>
              <a:gd name="connsiteY658" fmla="*/ 3811804 h 6858000"/>
              <a:gd name="connsiteX659" fmla="*/ 542867 w 7472601"/>
              <a:gd name="connsiteY659" fmla="*/ 4944092 h 6858000"/>
              <a:gd name="connsiteX660" fmla="*/ 515800 w 7472601"/>
              <a:gd name="connsiteY660" fmla="*/ 4862180 h 6858000"/>
              <a:gd name="connsiteX661" fmla="*/ 909145 w 7472601"/>
              <a:gd name="connsiteY661" fmla="*/ 4199225 h 6858000"/>
              <a:gd name="connsiteX662" fmla="*/ 1214067 w 7472601"/>
              <a:gd name="connsiteY662" fmla="*/ 3908561 h 6858000"/>
              <a:gd name="connsiteX663" fmla="*/ 640967 w 7472601"/>
              <a:gd name="connsiteY663" fmla="*/ 4105601 h 6858000"/>
              <a:gd name="connsiteX664" fmla="*/ 112563 w 7472601"/>
              <a:gd name="connsiteY664" fmla="*/ 4396952 h 6858000"/>
              <a:gd name="connsiteX665" fmla="*/ 0 w 7472601"/>
              <a:gd name="connsiteY665" fmla="*/ 4466006 h 6858000"/>
              <a:gd name="connsiteX666" fmla="*/ 0 w 7472601"/>
              <a:gd name="connsiteY666" fmla="*/ 4233763 h 6858000"/>
              <a:gd name="connsiteX667" fmla="*/ 36881 w 7472601"/>
              <a:gd name="connsiteY667" fmla="*/ 4200118 h 6858000"/>
              <a:gd name="connsiteX668" fmla="*/ 910534 w 7472601"/>
              <a:gd name="connsiteY668" fmla="*/ 3629753 h 6858000"/>
              <a:gd name="connsiteX669" fmla="*/ 1578717 w 7472601"/>
              <a:gd name="connsiteY669" fmla="*/ 3575982 h 6858000"/>
              <a:gd name="connsiteX670" fmla="*/ 2338780 w 7472601"/>
              <a:gd name="connsiteY670" fmla="*/ 3033725 h 6858000"/>
              <a:gd name="connsiteX671" fmla="*/ 1807991 w 7472601"/>
              <a:gd name="connsiteY671" fmla="*/ 2807184 h 6858000"/>
              <a:gd name="connsiteX672" fmla="*/ 1416358 w 7472601"/>
              <a:gd name="connsiteY672" fmla="*/ 3112571 h 6858000"/>
              <a:gd name="connsiteX673" fmla="*/ 939066 w 7472601"/>
              <a:gd name="connsiteY673" fmla="*/ 3378798 h 6858000"/>
              <a:gd name="connsiteX674" fmla="*/ 115099 w 7472601"/>
              <a:gd name="connsiteY674" fmla="*/ 3607650 h 6858000"/>
              <a:gd name="connsiteX675" fmla="*/ 97284 w 7472601"/>
              <a:gd name="connsiteY675" fmla="*/ 3520393 h 6858000"/>
              <a:gd name="connsiteX676" fmla="*/ 922050 w 7472601"/>
              <a:gd name="connsiteY676" fmla="*/ 3074867 h 6858000"/>
              <a:gd name="connsiteX677" fmla="*/ 1405265 w 7472601"/>
              <a:gd name="connsiteY677" fmla="*/ 3016319 h 6858000"/>
              <a:gd name="connsiteX678" fmla="*/ 1407512 w 7472601"/>
              <a:gd name="connsiteY678" fmla="*/ 3018001 h 6858000"/>
              <a:gd name="connsiteX679" fmla="*/ 1726266 w 7472601"/>
              <a:gd name="connsiteY679" fmla="*/ 2777274 h 6858000"/>
              <a:gd name="connsiteX680" fmla="*/ 625390 w 7472601"/>
              <a:gd name="connsiteY680" fmla="*/ 2514541 h 6858000"/>
              <a:gd name="connsiteX681" fmla="*/ 619799 w 7472601"/>
              <a:gd name="connsiteY681" fmla="*/ 2527180 h 6858000"/>
              <a:gd name="connsiteX682" fmla="*/ 310030 w 7472601"/>
              <a:gd name="connsiteY682" fmla="*/ 2771818 h 6858000"/>
              <a:gd name="connsiteX683" fmla="*/ 173877 w 7472601"/>
              <a:gd name="connsiteY683" fmla="*/ 2937056 h 6858000"/>
              <a:gd name="connsiteX684" fmla="*/ 77889 w 7472601"/>
              <a:gd name="connsiteY684" fmla="*/ 3138440 h 6858000"/>
              <a:gd name="connsiteX685" fmla="*/ 0 w 7472601"/>
              <a:gd name="connsiteY685" fmla="*/ 3271395 h 6858000"/>
              <a:gd name="connsiteX686" fmla="*/ 0 w 7472601"/>
              <a:gd name="connsiteY686" fmla="*/ 3153002 h 6858000"/>
              <a:gd name="connsiteX687" fmla="*/ 2386 w 7472601"/>
              <a:gd name="connsiteY687" fmla="*/ 3149203 h 6858000"/>
              <a:gd name="connsiteX688" fmla="*/ 89753 w 7472601"/>
              <a:gd name="connsiteY688" fmla="*/ 2987702 h 6858000"/>
              <a:gd name="connsiteX689" fmla="*/ 76869 w 7472601"/>
              <a:gd name="connsiteY689" fmla="*/ 3005404 h 6858000"/>
              <a:gd name="connsiteX690" fmla="*/ 32049 w 7472601"/>
              <a:gd name="connsiteY690" fmla="*/ 3065814 h 6858000"/>
              <a:gd name="connsiteX691" fmla="*/ 0 w 7472601"/>
              <a:gd name="connsiteY691" fmla="*/ 3108744 h 6858000"/>
              <a:gd name="connsiteX692" fmla="*/ 0 w 7472601"/>
              <a:gd name="connsiteY692" fmla="*/ 3058059 h 6858000"/>
              <a:gd name="connsiteX693" fmla="*/ 7610 w 7472601"/>
              <a:gd name="connsiteY693" fmla="*/ 3047889 h 6858000"/>
              <a:gd name="connsiteX694" fmla="*/ 52419 w 7472601"/>
              <a:gd name="connsiteY694" fmla="*/ 2987479 h 6858000"/>
              <a:gd name="connsiteX695" fmla="*/ 59142 w 7472601"/>
              <a:gd name="connsiteY695" fmla="*/ 2978488 h 6858000"/>
              <a:gd name="connsiteX696" fmla="*/ 0 w 7472601"/>
              <a:gd name="connsiteY696" fmla="*/ 3015334 h 6858000"/>
              <a:gd name="connsiteX697" fmla="*/ 0 w 7472601"/>
              <a:gd name="connsiteY697" fmla="*/ 2914286 h 6858000"/>
              <a:gd name="connsiteX698" fmla="*/ 36383 w 7472601"/>
              <a:gd name="connsiteY698" fmla="*/ 2901128 h 6858000"/>
              <a:gd name="connsiteX699" fmla="*/ 156329 w 7472601"/>
              <a:gd name="connsiteY699" fmla="*/ 2840533 h 6858000"/>
              <a:gd name="connsiteX700" fmla="*/ 358355 w 7472601"/>
              <a:gd name="connsiteY700" fmla="*/ 2620471 h 6858000"/>
              <a:gd name="connsiteX701" fmla="*/ 510577 w 7472601"/>
              <a:gd name="connsiteY701" fmla="*/ 2501244 h 6858000"/>
              <a:gd name="connsiteX702" fmla="*/ 211967 w 7472601"/>
              <a:gd name="connsiteY702" fmla="*/ 2479171 h 6858000"/>
              <a:gd name="connsiteX703" fmla="*/ 0 w 7472601"/>
              <a:gd name="connsiteY703" fmla="*/ 2476398 h 6858000"/>
              <a:gd name="connsiteX704" fmla="*/ 0 w 7472601"/>
              <a:gd name="connsiteY704" fmla="*/ 2389189 h 6858000"/>
              <a:gd name="connsiteX705" fmla="*/ 103062 w 7472601"/>
              <a:gd name="connsiteY705" fmla="*/ 2389518 h 6858000"/>
              <a:gd name="connsiteX706" fmla="*/ 510734 w 7472601"/>
              <a:gd name="connsiteY706" fmla="*/ 2416201 h 6858000"/>
              <a:gd name="connsiteX707" fmla="*/ 279257 w 7472601"/>
              <a:gd name="connsiteY707" fmla="*/ 2092102 h 6858000"/>
              <a:gd name="connsiteX708" fmla="*/ 65265 w 7472601"/>
              <a:gd name="connsiteY708" fmla="*/ 2006049 h 6858000"/>
              <a:gd name="connsiteX709" fmla="*/ 0 w 7472601"/>
              <a:gd name="connsiteY709" fmla="*/ 1982532 h 6858000"/>
              <a:gd name="connsiteX710" fmla="*/ 0 w 7472601"/>
              <a:gd name="connsiteY710" fmla="*/ 1912789 h 6858000"/>
              <a:gd name="connsiteX711" fmla="*/ 97460 w 7472601"/>
              <a:gd name="connsiteY711" fmla="*/ 1953725 h 6858000"/>
              <a:gd name="connsiteX712" fmla="*/ 221272 w 7472601"/>
              <a:gd name="connsiteY712" fmla="*/ 1980766 h 6858000"/>
              <a:gd name="connsiteX713" fmla="*/ 116765 w 7472601"/>
              <a:gd name="connsiteY713" fmla="*/ 1911033 h 6858000"/>
              <a:gd name="connsiteX714" fmla="*/ 16405 w 7472601"/>
              <a:gd name="connsiteY714" fmla="*/ 1803412 h 6858000"/>
              <a:gd name="connsiteX715" fmla="*/ 0 w 7472601"/>
              <a:gd name="connsiteY715" fmla="*/ 1784777 h 6858000"/>
              <a:gd name="connsiteX716" fmla="*/ 0 w 7472601"/>
              <a:gd name="connsiteY716" fmla="*/ 1740082 h 6858000"/>
              <a:gd name="connsiteX717" fmla="*/ 39394 w 7472601"/>
              <a:gd name="connsiteY717" fmla="*/ 1784856 h 6858000"/>
              <a:gd name="connsiteX718" fmla="*/ 135813 w 7472601"/>
              <a:gd name="connsiteY718" fmla="*/ 1888838 h 6858000"/>
              <a:gd name="connsiteX719" fmla="*/ 242575 w 7472601"/>
              <a:gd name="connsiteY719" fmla="*/ 1958841 h 6858000"/>
              <a:gd name="connsiteX720" fmla="*/ 82197 w 7472601"/>
              <a:gd name="connsiteY720" fmla="*/ 1754826 h 6858000"/>
              <a:gd name="connsiteX721" fmla="*/ 0 w 7472601"/>
              <a:gd name="connsiteY721" fmla="*/ 1679650 h 6858000"/>
              <a:gd name="connsiteX722" fmla="*/ 0 w 7472601"/>
              <a:gd name="connsiteY722" fmla="*/ 1602463 h 6858000"/>
              <a:gd name="connsiteX723" fmla="*/ 84689 w 7472601"/>
              <a:gd name="connsiteY723" fmla="*/ 1677442 h 6858000"/>
              <a:gd name="connsiteX724" fmla="*/ 298437 w 7472601"/>
              <a:gd name="connsiteY724" fmla="*/ 1968019 h 6858000"/>
              <a:gd name="connsiteX725" fmla="*/ 227269 w 7472601"/>
              <a:gd name="connsiteY725" fmla="*/ 1114064 h 6858000"/>
              <a:gd name="connsiteX726" fmla="*/ 248003 w 7472601"/>
              <a:gd name="connsiteY726" fmla="*/ 1089613 h 6858000"/>
              <a:gd name="connsiteX727" fmla="*/ 427020 w 7472601"/>
              <a:gd name="connsiteY727" fmla="*/ 1619803 h 6858000"/>
              <a:gd name="connsiteX728" fmla="*/ 340345 w 7472601"/>
              <a:gd name="connsiteY728" fmla="*/ 2027739 h 6858000"/>
              <a:gd name="connsiteX729" fmla="*/ 360865 w 7472601"/>
              <a:gd name="connsiteY729" fmla="*/ 2044827 h 6858000"/>
              <a:gd name="connsiteX730" fmla="*/ 560414 w 7472601"/>
              <a:gd name="connsiteY730" fmla="*/ 2421457 h 6858000"/>
              <a:gd name="connsiteX731" fmla="*/ 1359703 w 7472601"/>
              <a:gd name="connsiteY731" fmla="*/ 2578554 h 6858000"/>
              <a:gd name="connsiteX732" fmla="*/ 1359422 w 7472601"/>
              <a:gd name="connsiteY732" fmla="*/ 2577994 h 6858000"/>
              <a:gd name="connsiteX733" fmla="*/ 828701 w 7472601"/>
              <a:gd name="connsiteY733" fmla="*/ 1839520 h 6858000"/>
              <a:gd name="connsiteX734" fmla="*/ 494427 w 7472601"/>
              <a:gd name="connsiteY734" fmla="*/ 1092333 h 6858000"/>
              <a:gd name="connsiteX735" fmla="*/ 506322 w 7472601"/>
              <a:gd name="connsiteY735" fmla="*/ 1020997 h 6858000"/>
              <a:gd name="connsiteX736" fmla="*/ 4570198 w 7472601"/>
              <a:gd name="connsiteY736" fmla="*/ 978081 h 6858000"/>
              <a:gd name="connsiteX737" fmla="*/ 4523691 w 7472601"/>
              <a:gd name="connsiteY737" fmla="*/ 1127776 h 6858000"/>
              <a:gd name="connsiteX738" fmla="*/ 4509875 w 7472601"/>
              <a:gd name="connsiteY738" fmla="*/ 1167552 h 6858000"/>
              <a:gd name="connsiteX739" fmla="*/ 4478168 w 7472601"/>
              <a:gd name="connsiteY739" fmla="*/ 1260735 h 6858000"/>
              <a:gd name="connsiteX740" fmla="*/ 4409309 w 7472601"/>
              <a:gd name="connsiteY740" fmla="*/ 1666996 h 6858000"/>
              <a:gd name="connsiteX741" fmla="*/ 4370031 w 7472601"/>
              <a:gd name="connsiteY741" fmla="*/ 1955666 h 6858000"/>
              <a:gd name="connsiteX742" fmla="*/ 4570198 w 7472601"/>
              <a:gd name="connsiteY742" fmla="*/ 978081 h 6858000"/>
              <a:gd name="connsiteX743" fmla="*/ 4557898 w 7472601"/>
              <a:gd name="connsiteY743" fmla="*/ 900011 h 6858000"/>
              <a:gd name="connsiteX744" fmla="*/ 4344840 w 7472601"/>
              <a:gd name="connsiteY744" fmla="*/ 1922038 h 6858000"/>
              <a:gd name="connsiteX745" fmla="*/ 4378710 w 7472601"/>
              <a:gd name="connsiteY745" fmla="*/ 1665516 h 6858000"/>
              <a:gd name="connsiteX746" fmla="*/ 4448798 w 7472601"/>
              <a:gd name="connsiteY746" fmla="*/ 1253024 h 6858000"/>
              <a:gd name="connsiteX747" fmla="*/ 4480315 w 7472601"/>
              <a:gd name="connsiteY747" fmla="*/ 1158454 h 6858000"/>
              <a:gd name="connsiteX748" fmla="*/ 4494133 w 7472601"/>
              <a:gd name="connsiteY748" fmla="*/ 1118676 h 6858000"/>
              <a:gd name="connsiteX749" fmla="*/ 4557898 w 7472601"/>
              <a:gd name="connsiteY749" fmla="*/ 900011 h 6858000"/>
              <a:gd name="connsiteX750" fmla="*/ 5870151 w 7472601"/>
              <a:gd name="connsiteY750" fmla="*/ 898890 h 6858000"/>
              <a:gd name="connsiteX751" fmla="*/ 5861335 w 7472601"/>
              <a:gd name="connsiteY751" fmla="*/ 899177 h 6858000"/>
              <a:gd name="connsiteX752" fmla="*/ 5843702 w 7472601"/>
              <a:gd name="connsiteY752" fmla="*/ 899748 h 6858000"/>
              <a:gd name="connsiteX753" fmla="*/ 5651107 w 7472601"/>
              <a:gd name="connsiteY753" fmla="*/ 920306 h 6858000"/>
              <a:gd name="connsiteX754" fmla="*/ 5459407 w 7472601"/>
              <a:gd name="connsiteY754" fmla="*/ 940975 h 6858000"/>
              <a:gd name="connsiteX755" fmla="*/ 5374846 w 7472601"/>
              <a:gd name="connsiteY755" fmla="*/ 941988 h 6858000"/>
              <a:gd name="connsiteX756" fmla="*/ 5256105 w 7472601"/>
              <a:gd name="connsiteY756" fmla="*/ 945632 h 6858000"/>
              <a:gd name="connsiteX757" fmla="*/ 5107071 w 7472601"/>
              <a:gd name="connsiteY757" fmla="*/ 969720 h 6858000"/>
              <a:gd name="connsiteX758" fmla="*/ 4998681 w 7472601"/>
              <a:gd name="connsiteY758" fmla="*/ 988771 h 6858000"/>
              <a:gd name="connsiteX759" fmla="*/ 5870151 w 7472601"/>
              <a:gd name="connsiteY759" fmla="*/ 898890 h 6858000"/>
              <a:gd name="connsiteX760" fmla="*/ 5504425 w 7472601"/>
              <a:gd name="connsiteY760" fmla="*/ 848067 h 6858000"/>
              <a:gd name="connsiteX761" fmla="*/ 4968849 w 7472601"/>
              <a:gd name="connsiteY761" fmla="*/ 962318 h 6858000"/>
              <a:gd name="connsiteX762" fmla="*/ 5104039 w 7472601"/>
              <a:gd name="connsiteY762" fmla="*/ 940634 h 6858000"/>
              <a:gd name="connsiteX763" fmla="*/ 5256311 w 7472601"/>
              <a:gd name="connsiteY763" fmla="*/ 916490 h 6858000"/>
              <a:gd name="connsiteX764" fmla="*/ 5377381 w 7472601"/>
              <a:gd name="connsiteY764" fmla="*/ 912671 h 6858000"/>
              <a:gd name="connsiteX765" fmla="*/ 5460148 w 7472601"/>
              <a:gd name="connsiteY765" fmla="*/ 911442 h 6858000"/>
              <a:gd name="connsiteX766" fmla="*/ 5648971 w 7472601"/>
              <a:gd name="connsiteY766" fmla="*/ 891331 h 6858000"/>
              <a:gd name="connsiteX767" fmla="*/ 5844807 w 7472601"/>
              <a:gd name="connsiteY767" fmla="*/ 870718 h 6858000"/>
              <a:gd name="connsiteX768" fmla="*/ 5862975 w 7472601"/>
              <a:gd name="connsiteY768" fmla="*/ 869756 h 6858000"/>
              <a:gd name="connsiteX769" fmla="*/ 5920887 w 7472601"/>
              <a:gd name="connsiteY769" fmla="*/ 865929 h 6858000"/>
              <a:gd name="connsiteX770" fmla="*/ 5504425 w 7472601"/>
              <a:gd name="connsiteY770" fmla="*/ 848067 h 6858000"/>
              <a:gd name="connsiteX771" fmla="*/ 3607114 w 7472601"/>
              <a:gd name="connsiteY771" fmla="*/ 467441 h 6858000"/>
              <a:gd name="connsiteX772" fmla="*/ 3296242 w 7472601"/>
              <a:gd name="connsiteY772" fmla="*/ 807991 h 6858000"/>
              <a:gd name="connsiteX773" fmla="*/ 3174674 w 7472601"/>
              <a:gd name="connsiteY773" fmla="*/ 919759 h 6858000"/>
              <a:gd name="connsiteX774" fmla="*/ 3042978 w 7472601"/>
              <a:gd name="connsiteY774" fmla="*/ 1054894 h 6858000"/>
              <a:gd name="connsiteX775" fmla="*/ 2968914 w 7472601"/>
              <a:gd name="connsiteY775" fmla="*/ 1133756 h 6858000"/>
              <a:gd name="connsiteX776" fmla="*/ 3103823 w 7472601"/>
              <a:gd name="connsiteY776" fmla="*/ 1026814 h 6858000"/>
              <a:gd name="connsiteX777" fmla="*/ 3607114 w 7472601"/>
              <a:gd name="connsiteY777" fmla="*/ 467441 h 6858000"/>
              <a:gd name="connsiteX778" fmla="*/ 3744487 w 7472601"/>
              <a:gd name="connsiteY778" fmla="*/ 383136 h 6858000"/>
              <a:gd name="connsiteX779" fmla="*/ 3970213 w 7472601"/>
              <a:gd name="connsiteY779" fmla="*/ 995559 h 6858000"/>
              <a:gd name="connsiteX780" fmla="*/ 3744487 w 7472601"/>
              <a:gd name="connsiteY780" fmla="*/ 383136 h 6858000"/>
              <a:gd name="connsiteX781" fmla="*/ 3624562 w 7472601"/>
              <a:gd name="connsiteY781" fmla="*/ 367041 h 6858000"/>
              <a:gd name="connsiteX782" fmla="*/ 3489712 w 7472601"/>
              <a:gd name="connsiteY782" fmla="*/ 485386 h 6858000"/>
              <a:gd name="connsiteX783" fmla="*/ 3182994 w 7472601"/>
              <a:gd name="connsiteY783" fmla="*/ 828265 h 6858000"/>
              <a:gd name="connsiteX784" fmla="*/ 2892114 w 7472601"/>
              <a:gd name="connsiteY784" fmla="*/ 1172635 h 6858000"/>
              <a:gd name="connsiteX785" fmla="*/ 3021459 w 7472601"/>
              <a:gd name="connsiteY785" fmla="*/ 1035385 h 6858000"/>
              <a:gd name="connsiteX786" fmla="*/ 3153873 w 7472601"/>
              <a:gd name="connsiteY786" fmla="*/ 898971 h 6858000"/>
              <a:gd name="connsiteX787" fmla="*/ 3276511 w 7472601"/>
              <a:gd name="connsiteY787" fmla="*/ 786423 h 6858000"/>
              <a:gd name="connsiteX788" fmla="*/ 3584154 w 7472601"/>
              <a:gd name="connsiteY788" fmla="*/ 448218 h 6858000"/>
              <a:gd name="connsiteX789" fmla="*/ 3624562 w 7472601"/>
              <a:gd name="connsiteY789" fmla="*/ 367041 h 6858000"/>
              <a:gd name="connsiteX790" fmla="*/ 3766672 w 7472601"/>
              <a:gd name="connsiteY790" fmla="*/ 359429 h 6858000"/>
              <a:gd name="connsiteX791" fmla="*/ 3996338 w 7472601"/>
              <a:gd name="connsiteY791" fmla="*/ 968237 h 6858000"/>
              <a:gd name="connsiteX792" fmla="*/ 3766672 w 7472601"/>
              <a:gd name="connsiteY792" fmla="*/ 359429 h 6858000"/>
              <a:gd name="connsiteX793" fmla="*/ 5805386 w 7472601"/>
              <a:gd name="connsiteY793" fmla="*/ 239240 h 6858000"/>
              <a:gd name="connsiteX794" fmla="*/ 5736947 w 7472601"/>
              <a:gd name="connsiteY794" fmla="*/ 261367 h 6858000"/>
              <a:gd name="connsiteX795" fmla="*/ 5427012 w 7472601"/>
              <a:gd name="connsiteY795" fmla="*/ 311272 h 6858000"/>
              <a:gd name="connsiteX796" fmla="*/ 5147818 w 7472601"/>
              <a:gd name="connsiteY796" fmla="*/ 322112 h 6858000"/>
              <a:gd name="connsiteX797" fmla="*/ 5060854 w 7472601"/>
              <a:gd name="connsiteY797" fmla="*/ 311882 h 6858000"/>
              <a:gd name="connsiteX798" fmla="*/ 4945989 w 7472601"/>
              <a:gd name="connsiteY798" fmla="*/ 300516 h 6858000"/>
              <a:gd name="connsiteX799" fmla="*/ 5410479 w 7472601"/>
              <a:gd name="connsiteY799" fmla="*/ 348434 h 6858000"/>
              <a:gd name="connsiteX800" fmla="*/ 5805386 w 7472601"/>
              <a:gd name="connsiteY800" fmla="*/ 239240 h 6858000"/>
              <a:gd name="connsiteX801" fmla="*/ 5905192 w 7472601"/>
              <a:gd name="connsiteY801" fmla="*/ 163079 h 6858000"/>
              <a:gd name="connsiteX802" fmla="*/ 5865655 w 7472601"/>
              <a:gd name="connsiteY802" fmla="*/ 171901 h 6858000"/>
              <a:gd name="connsiteX803" fmla="*/ 5259740 w 7472601"/>
              <a:gd name="connsiteY803" fmla="*/ 257013 h 6858000"/>
              <a:gd name="connsiteX804" fmla="*/ 5208466 w 7472601"/>
              <a:gd name="connsiteY804" fmla="*/ 257550 h 6858000"/>
              <a:gd name="connsiteX805" fmla="*/ 4980204 w 7472601"/>
              <a:gd name="connsiteY805" fmla="*/ 271903 h 6858000"/>
              <a:gd name="connsiteX806" fmla="*/ 5068068 w 7472601"/>
              <a:gd name="connsiteY806" fmla="*/ 282244 h 6858000"/>
              <a:gd name="connsiteX807" fmla="*/ 5153231 w 7472601"/>
              <a:gd name="connsiteY807" fmla="*/ 292240 h 6858000"/>
              <a:gd name="connsiteX808" fmla="*/ 5426491 w 7472601"/>
              <a:gd name="connsiteY808" fmla="*/ 281128 h 6858000"/>
              <a:gd name="connsiteX809" fmla="*/ 5731212 w 7472601"/>
              <a:gd name="connsiteY809" fmla="*/ 231951 h 6858000"/>
              <a:gd name="connsiteX810" fmla="*/ 5905192 w 7472601"/>
              <a:gd name="connsiteY810" fmla="*/ 163079 h 6858000"/>
              <a:gd name="connsiteX811" fmla="*/ 5944437 w 7472601"/>
              <a:gd name="connsiteY811" fmla="*/ 113829 h 6858000"/>
              <a:gd name="connsiteX812" fmla="*/ 5825032 w 7472601"/>
              <a:gd name="connsiteY812" fmla="*/ 146405 h 6858000"/>
              <a:gd name="connsiteX813" fmla="*/ 4955599 w 7472601"/>
              <a:gd name="connsiteY813" fmla="*/ 247008 h 6858000"/>
              <a:gd name="connsiteX814" fmla="*/ 5210104 w 7472601"/>
              <a:gd name="connsiteY814" fmla="*/ 228123 h 6858000"/>
              <a:gd name="connsiteX815" fmla="*/ 5261015 w 7472601"/>
              <a:gd name="connsiteY815" fmla="*/ 227087 h 6858000"/>
              <a:gd name="connsiteX816" fmla="*/ 5861181 w 7472601"/>
              <a:gd name="connsiteY816" fmla="*/ 143093 h 6858000"/>
              <a:gd name="connsiteX817" fmla="*/ 5961252 w 7472601"/>
              <a:gd name="connsiteY817" fmla="*/ 114820 h 6858000"/>
              <a:gd name="connsiteX818" fmla="*/ 5944437 w 7472601"/>
              <a:gd name="connsiteY818" fmla="*/ 113829 h 6858000"/>
              <a:gd name="connsiteX819" fmla="*/ 3882765 w 7472601"/>
              <a:gd name="connsiteY819" fmla="*/ 0 h 6858000"/>
              <a:gd name="connsiteX820" fmla="*/ 3995099 w 7472601"/>
              <a:gd name="connsiteY820" fmla="*/ 0 h 6858000"/>
              <a:gd name="connsiteX821" fmla="*/ 4163818 w 7472601"/>
              <a:gd name="connsiteY821" fmla="*/ 234104 h 6858000"/>
              <a:gd name="connsiteX822" fmla="*/ 4172099 w 7472601"/>
              <a:gd name="connsiteY822" fmla="*/ 234207 h 6858000"/>
              <a:gd name="connsiteX823" fmla="*/ 4784282 w 7472601"/>
              <a:gd name="connsiteY823" fmla="*/ 276561 h 6858000"/>
              <a:gd name="connsiteX824" fmla="*/ 4801687 w 7472601"/>
              <a:gd name="connsiteY824" fmla="*/ 267764 h 6858000"/>
              <a:gd name="connsiteX825" fmla="*/ 6082788 w 7472601"/>
              <a:gd name="connsiteY825" fmla="*/ 64119 h 6858000"/>
              <a:gd name="connsiteX826" fmla="*/ 6099442 w 7472601"/>
              <a:gd name="connsiteY826" fmla="*/ 82568 h 6858000"/>
              <a:gd name="connsiteX827" fmla="*/ 4804137 w 7472601"/>
              <a:gd name="connsiteY827" fmla="*/ 320931 h 6858000"/>
              <a:gd name="connsiteX828" fmla="*/ 4227047 w 7472601"/>
              <a:gd name="connsiteY828" fmla="*/ 313415 h 6858000"/>
              <a:gd name="connsiteX829" fmla="*/ 4346041 w 7472601"/>
              <a:gd name="connsiteY829" fmla="*/ 456086 h 6858000"/>
              <a:gd name="connsiteX830" fmla="*/ 4870967 w 7472601"/>
              <a:gd name="connsiteY830" fmla="*/ 963061 h 6858000"/>
              <a:gd name="connsiteX831" fmla="*/ 4889647 w 7472601"/>
              <a:gd name="connsiteY831" fmla="*/ 957147 h 6858000"/>
              <a:gd name="connsiteX832" fmla="*/ 5422504 w 7472601"/>
              <a:gd name="connsiteY832" fmla="*/ 805191 h 6858000"/>
              <a:gd name="connsiteX833" fmla="*/ 6087656 w 7472601"/>
              <a:gd name="connsiteY833" fmla="*/ 826703 h 6858000"/>
              <a:gd name="connsiteX834" fmla="*/ 6058717 w 7472601"/>
              <a:gd name="connsiteY834" fmla="*/ 865992 h 6858000"/>
              <a:gd name="connsiteX835" fmla="*/ 4974153 w 7472601"/>
              <a:gd name="connsiteY835" fmla="*/ 1045456 h 6858000"/>
              <a:gd name="connsiteX836" fmla="*/ 5627835 w 7472601"/>
              <a:gd name="connsiteY836" fmla="*/ 1472077 h 6858000"/>
              <a:gd name="connsiteX837" fmla="*/ 5629817 w 7472601"/>
              <a:gd name="connsiteY837" fmla="*/ 1471412 h 6858000"/>
              <a:gd name="connsiteX838" fmla="*/ 5634124 w 7472601"/>
              <a:gd name="connsiteY838" fmla="*/ 1470572 h 6858000"/>
              <a:gd name="connsiteX839" fmla="*/ 5755832 w 7472601"/>
              <a:gd name="connsiteY839" fmla="*/ 1383886 h 6858000"/>
              <a:gd name="connsiteX840" fmla="*/ 6014186 w 7472601"/>
              <a:gd name="connsiteY840" fmla="*/ 1279799 h 6858000"/>
              <a:gd name="connsiteX841" fmla="*/ 6901619 w 7472601"/>
              <a:gd name="connsiteY841" fmla="*/ 1047874 h 6858000"/>
              <a:gd name="connsiteX842" fmla="*/ 6931566 w 7472601"/>
              <a:gd name="connsiteY842" fmla="*/ 1062034 h 6858000"/>
              <a:gd name="connsiteX843" fmla="*/ 5790982 w 7472601"/>
              <a:gd name="connsiteY843" fmla="*/ 1561380 h 6858000"/>
              <a:gd name="connsiteX844" fmla="*/ 6188971 w 7472601"/>
              <a:gd name="connsiteY844" fmla="*/ 1755168 h 6858000"/>
              <a:gd name="connsiteX845" fmla="*/ 6202446 w 7472601"/>
              <a:gd name="connsiteY845" fmla="*/ 1752268 h 6858000"/>
              <a:gd name="connsiteX846" fmla="*/ 7179560 w 7472601"/>
              <a:gd name="connsiteY846" fmla="*/ 1467551 h 6858000"/>
              <a:gd name="connsiteX847" fmla="*/ 7158730 w 7472601"/>
              <a:gd name="connsiteY847" fmla="*/ 1507835 h 6858000"/>
              <a:gd name="connsiteX848" fmla="*/ 6326959 w 7472601"/>
              <a:gd name="connsiteY848" fmla="*/ 1817686 h 6858000"/>
              <a:gd name="connsiteX849" fmla="*/ 6537433 w 7472601"/>
              <a:gd name="connsiteY849" fmla="*/ 1907790 h 6858000"/>
              <a:gd name="connsiteX850" fmla="*/ 6550221 w 7472601"/>
              <a:gd name="connsiteY850" fmla="*/ 1910729 h 6858000"/>
              <a:gd name="connsiteX851" fmla="*/ 6964438 w 7472601"/>
              <a:gd name="connsiteY851" fmla="*/ 2209505 h 6858000"/>
              <a:gd name="connsiteX852" fmla="*/ 7367862 w 7472601"/>
              <a:gd name="connsiteY852" fmla="*/ 2806833 h 6858000"/>
              <a:gd name="connsiteX853" fmla="*/ 7364329 w 7472601"/>
              <a:gd name="connsiteY853" fmla="*/ 2826907 h 6858000"/>
              <a:gd name="connsiteX854" fmla="*/ 7290545 w 7472601"/>
              <a:gd name="connsiteY854" fmla="*/ 2850663 h 6858000"/>
              <a:gd name="connsiteX855" fmla="*/ 6472036 w 7472601"/>
              <a:gd name="connsiteY855" fmla="*/ 1959003 h 6858000"/>
              <a:gd name="connsiteX856" fmla="*/ 5792897 w 7472601"/>
              <a:gd name="connsiteY856" fmla="*/ 1647747 h 6858000"/>
              <a:gd name="connsiteX857" fmla="*/ 5842751 w 7472601"/>
              <a:gd name="connsiteY857" fmla="*/ 1816112 h 6858000"/>
              <a:gd name="connsiteX858" fmla="*/ 5847424 w 7472601"/>
              <a:gd name="connsiteY858" fmla="*/ 1815776 h 6858000"/>
              <a:gd name="connsiteX859" fmla="*/ 6399821 w 7472601"/>
              <a:gd name="connsiteY859" fmla="*/ 2344799 h 6858000"/>
              <a:gd name="connsiteX860" fmla="*/ 6323232 w 7472601"/>
              <a:gd name="connsiteY860" fmla="*/ 2389634 h 6858000"/>
              <a:gd name="connsiteX861" fmla="*/ 5942958 w 7472601"/>
              <a:gd name="connsiteY861" fmla="*/ 2077708 h 6858000"/>
              <a:gd name="connsiteX862" fmla="*/ 5921559 w 7472601"/>
              <a:gd name="connsiteY862" fmla="*/ 2378596 h 6858000"/>
              <a:gd name="connsiteX863" fmla="*/ 5817651 w 7472601"/>
              <a:gd name="connsiteY863" fmla="*/ 3023919 h 6858000"/>
              <a:gd name="connsiteX864" fmla="*/ 5729634 w 7472601"/>
              <a:gd name="connsiteY864" fmla="*/ 3051849 h 6858000"/>
              <a:gd name="connsiteX865" fmla="*/ 5611018 w 7472601"/>
              <a:gd name="connsiteY865" fmla="*/ 2316769 h 6858000"/>
              <a:gd name="connsiteX866" fmla="*/ 5687608 w 7472601"/>
              <a:gd name="connsiteY866" fmla="*/ 2039972 h 6858000"/>
              <a:gd name="connsiteX867" fmla="*/ 5657554 w 7472601"/>
              <a:gd name="connsiteY867" fmla="*/ 1576445 h 6858000"/>
              <a:gd name="connsiteX868" fmla="*/ 5150475 w 7472601"/>
              <a:gd name="connsiteY868" fmla="*/ 1274012 h 6858000"/>
              <a:gd name="connsiteX869" fmla="*/ 5349142 w 7472601"/>
              <a:gd name="connsiteY869" fmla="*/ 2204405 h 6858000"/>
              <a:gd name="connsiteX870" fmla="*/ 5262214 w 7472601"/>
              <a:gd name="connsiteY870" fmla="*/ 2233836 h 6858000"/>
              <a:gd name="connsiteX871" fmla="*/ 4981539 w 7472601"/>
              <a:gd name="connsiteY871" fmla="*/ 1542201 h 6858000"/>
              <a:gd name="connsiteX872" fmla="*/ 4958461 w 7472601"/>
              <a:gd name="connsiteY872" fmla="*/ 1136957 h 6858000"/>
              <a:gd name="connsiteX873" fmla="*/ 4655015 w 7472601"/>
              <a:gd name="connsiteY873" fmla="*/ 891426 h 6858000"/>
              <a:gd name="connsiteX874" fmla="*/ 4348002 w 7472601"/>
              <a:gd name="connsiteY874" fmla="*/ 2205895 h 6858000"/>
              <a:gd name="connsiteX875" fmla="*/ 4262250 w 7472601"/>
              <a:gd name="connsiteY875" fmla="*/ 2219972 h 6858000"/>
              <a:gd name="connsiteX876" fmla="*/ 4550611 w 7472601"/>
              <a:gd name="connsiteY876" fmla="*/ 817540 h 6858000"/>
              <a:gd name="connsiteX877" fmla="*/ 4564418 w 7472601"/>
              <a:gd name="connsiteY877" fmla="*/ 808293 h 6858000"/>
              <a:gd name="connsiteX878" fmla="*/ 4266388 w 7472601"/>
              <a:gd name="connsiteY878" fmla="*/ 500083 h 6858000"/>
              <a:gd name="connsiteX879" fmla="*/ 4032842 w 7472601"/>
              <a:gd name="connsiteY879" fmla="*/ 211809 h 6858000"/>
              <a:gd name="connsiteX880" fmla="*/ 3882765 w 7472601"/>
              <a:gd name="connsiteY880" fmla="*/ 0 h 6858000"/>
              <a:gd name="connsiteX881" fmla="*/ 3721337 w 7472601"/>
              <a:gd name="connsiteY881" fmla="*/ 0 h 6858000"/>
              <a:gd name="connsiteX882" fmla="*/ 3797544 w 7472601"/>
              <a:gd name="connsiteY882" fmla="*/ 0 h 6858000"/>
              <a:gd name="connsiteX883" fmla="*/ 3775734 w 7472601"/>
              <a:gd name="connsiteY883" fmla="*/ 95131 h 6858000"/>
              <a:gd name="connsiteX884" fmla="*/ 3724807 w 7472601"/>
              <a:gd name="connsiteY884" fmla="*/ 272257 h 6858000"/>
              <a:gd name="connsiteX885" fmla="*/ 3726844 w 7472601"/>
              <a:gd name="connsiteY885" fmla="*/ 282988 h 6858000"/>
              <a:gd name="connsiteX886" fmla="*/ 3742664 w 7472601"/>
              <a:gd name="connsiteY886" fmla="*/ 279918 h 6858000"/>
              <a:gd name="connsiteX887" fmla="*/ 4103910 w 7472601"/>
              <a:gd name="connsiteY887" fmla="*/ 1161917 h 6858000"/>
              <a:gd name="connsiteX888" fmla="*/ 4020269 w 7472601"/>
              <a:gd name="connsiteY888" fmla="*/ 1200406 h 6858000"/>
              <a:gd name="connsiteX889" fmla="*/ 3674882 w 7472601"/>
              <a:gd name="connsiteY889" fmla="*/ 488524 h 6858000"/>
              <a:gd name="connsiteX890" fmla="*/ 3132682 w 7472601"/>
              <a:gd name="connsiteY890" fmla="*/ 1072284 h 6858000"/>
              <a:gd name="connsiteX891" fmla="*/ 2716346 w 7472601"/>
              <a:gd name="connsiteY891" fmla="*/ 1276376 h 6858000"/>
              <a:gd name="connsiteX892" fmla="*/ 2716772 w 7472601"/>
              <a:gd name="connsiteY892" fmla="*/ 1255462 h 6858000"/>
              <a:gd name="connsiteX893" fmla="*/ 3471096 w 7472601"/>
              <a:gd name="connsiteY893" fmla="*/ 437072 h 6858000"/>
              <a:gd name="connsiteX894" fmla="*/ 3639057 w 7472601"/>
              <a:gd name="connsiteY894" fmla="*/ 286334 h 6858000"/>
              <a:gd name="connsiteX895" fmla="*/ 3640309 w 7472601"/>
              <a:gd name="connsiteY895" fmla="*/ 284664 h 6858000"/>
              <a:gd name="connsiteX896" fmla="*/ 3646022 w 7472601"/>
              <a:gd name="connsiteY896" fmla="*/ 276711 h 6858000"/>
              <a:gd name="connsiteX897" fmla="*/ 3707943 w 7472601"/>
              <a:gd name="connsiteY897" fmla="*/ 65958 h 6858000"/>
              <a:gd name="connsiteX898" fmla="*/ 3721337 w 7472601"/>
              <a:gd name="connsiteY898" fmla="*/ 0 h 6858000"/>
              <a:gd name="connsiteX899" fmla="*/ 2867960 w 7472601"/>
              <a:gd name="connsiteY899" fmla="*/ 0 h 6858000"/>
              <a:gd name="connsiteX900" fmla="*/ 2926351 w 7472601"/>
              <a:gd name="connsiteY900" fmla="*/ 0 h 6858000"/>
              <a:gd name="connsiteX901" fmla="*/ 2902823 w 7472601"/>
              <a:gd name="connsiteY901" fmla="*/ 262929 h 6858000"/>
              <a:gd name="connsiteX902" fmla="*/ 2940663 w 7472601"/>
              <a:gd name="connsiteY902" fmla="*/ 140884 h 6858000"/>
              <a:gd name="connsiteX903" fmla="*/ 2947039 w 7472601"/>
              <a:gd name="connsiteY903" fmla="*/ 122524 h 6858000"/>
              <a:gd name="connsiteX904" fmla="*/ 2984316 w 7472601"/>
              <a:gd name="connsiteY904" fmla="*/ 0 h 6858000"/>
              <a:gd name="connsiteX905" fmla="*/ 3016114 w 7472601"/>
              <a:gd name="connsiteY905" fmla="*/ 0 h 6858000"/>
              <a:gd name="connsiteX906" fmla="*/ 2979949 w 7472601"/>
              <a:gd name="connsiteY906" fmla="*/ 119274 h 6858000"/>
              <a:gd name="connsiteX907" fmla="*/ 3023879 w 7472601"/>
              <a:gd name="connsiteY907" fmla="*/ 0 h 6858000"/>
              <a:gd name="connsiteX908" fmla="*/ 3105400 w 7472601"/>
              <a:gd name="connsiteY908" fmla="*/ 0 h 6858000"/>
              <a:gd name="connsiteX909" fmla="*/ 3094669 w 7472601"/>
              <a:gd name="connsiteY909" fmla="*/ 30308 h 6858000"/>
              <a:gd name="connsiteX910" fmla="*/ 2901945 w 7472601"/>
              <a:gd name="connsiteY910" fmla="*/ 466538 h 6858000"/>
              <a:gd name="connsiteX911" fmla="*/ 2815209 w 7472601"/>
              <a:gd name="connsiteY911" fmla="*/ 497361 h 6858000"/>
              <a:gd name="connsiteX912" fmla="*/ 2844845 w 7472601"/>
              <a:gd name="connsiteY912" fmla="*/ 127638 h 6858000"/>
              <a:gd name="connsiteX913" fmla="*/ 2867960 w 7472601"/>
              <a:gd name="connsiteY913" fmla="*/ 0 h 6858000"/>
              <a:gd name="connsiteX914" fmla="*/ 1057230 w 7472601"/>
              <a:gd name="connsiteY914" fmla="*/ 0 h 6858000"/>
              <a:gd name="connsiteX915" fmla="*/ 1111003 w 7472601"/>
              <a:gd name="connsiteY915" fmla="*/ 0 h 6858000"/>
              <a:gd name="connsiteX916" fmla="*/ 1125553 w 7472601"/>
              <a:gd name="connsiteY916" fmla="*/ 52588 h 6858000"/>
              <a:gd name="connsiteX917" fmla="*/ 1304276 w 7472601"/>
              <a:gd name="connsiteY917" fmla="*/ 476275 h 6858000"/>
              <a:gd name="connsiteX918" fmla="*/ 1492066 w 7472601"/>
              <a:gd name="connsiteY918" fmla="*/ 886333 h 6858000"/>
              <a:gd name="connsiteX919" fmla="*/ 1423698 w 7472601"/>
              <a:gd name="connsiteY919" fmla="*/ 710817 h 6858000"/>
              <a:gd name="connsiteX920" fmla="*/ 1357609 w 7472601"/>
              <a:gd name="connsiteY920" fmla="*/ 532892 h 6858000"/>
              <a:gd name="connsiteX921" fmla="*/ 1309550 w 7472601"/>
              <a:gd name="connsiteY921" fmla="*/ 374031 h 6858000"/>
              <a:gd name="connsiteX922" fmla="*/ 1193673 w 7472601"/>
              <a:gd name="connsiteY922" fmla="*/ 49533 h 6858000"/>
              <a:gd name="connsiteX923" fmla="*/ 1164391 w 7472601"/>
              <a:gd name="connsiteY923" fmla="*/ 0 h 6858000"/>
              <a:gd name="connsiteX924" fmla="*/ 1200666 w 7472601"/>
              <a:gd name="connsiteY924" fmla="*/ 0 h 6858000"/>
              <a:gd name="connsiteX925" fmla="*/ 1223408 w 7472601"/>
              <a:gd name="connsiteY925" fmla="*/ 38996 h 6858000"/>
              <a:gd name="connsiteX926" fmla="*/ 1339635 w 7472601"/>
              <a:gd name="connsiteY926" fmla="*/ 365517 h 6858000"/>
              <a:gd name="connsiteX927" fmla="*/ 1387469 w 7472601"/>
              <a:gd name="connsiteY927" fmla="*/ 523079 h 6858000"/>
              <a:gd name="connsiteX928" fmla="*/ 1452685 w 7472601"/>
              <a:gd name="connsiteY928" fmla="*/ 699806 h 6858000"/>
              <a:gd name="connsiteX929" fmla="*/ 1492092 w 7472601"/>
              <a:gd name="connsiteY929" fmla="*/ 800424 h 6858000"/>
              <a:gd name="connsiteX930" fmla="*/ 1455302 w 7472601"/>
              <a:gd name="connsiteY930" fmla="*/ 632913 h 6858000"/>
              <a:gd name="connsiteX931" fmla="*/ 1222336 w 7472601"/>
              <a:gd name="connsiteY931" fmla="*/ 9480 h 6858000"/>
              <a:gd name="connsiteX932" fmla="*/ 1214634 w 7472601"/>
              <a:gd name="connsiteY932" fmla="*/ 0 h 6858000"/>
              <a:gd name="connsiteX933" fmla="*/ 1289827 w 7472601"/>
              <a:gd name="connsiteY933" fmla="*/ 0 h 6858000"/>
              <a:gd name="connsiteX934" fmla="*/ 1321076 w 7472601"/>
              <a:gd name="connsiteY934" fmla="*/ 59722 h 6858000"/>
              <a:gd name="connsiteX935" fmla="*/ 1512579 w 7472601"/>
              <a:gd name="connsiteY935" fmla="*/ 626441 h 6858000"/>
              <a:gd name="connsiteX936" fmla="*/ 1506076 w 7472601"/>
              <a:gd name="connsiteY936" fmla="*/ 1089289 h 6858000"/>
              <a:gd name="connsiteX937" fmla="*/ 1486346 w 7472601"/>
              <a:gd name="connsiteY937" fmla="*/ 1079919 h 6858000"/>
              <a:gd name="connsiteX938" fmla="*/ 1070511 w 7472601"/>
              <a:gd name="connsiteY938" fmla="*/ 48609 h 6858000"/>
              <a:gd name="connsiteX939" fmla="*/ 1057230 w 7472601"/>
              <a:gd name="connsiteY939" fmla="*/ 0 h 6858000"/>
              <a:gd name="connsiteX940" fmla="*/ 43151 w 7472601"/>
              <a:gd name="connsiteY940" fmla="*/ 0 h 6858000"/>
              <a:gd name="connsiteX941" fmla="*/ 95283 w 7472601"/>
              <a:gd name="connsiteY941" fmla="*/ 0 h 6858000"/>
              <a:gd name="connsiteX942" fmla="*/ 300708 w 7472601"/>
              <a:gd name="connsiteY942" fmla="*/ 154571 h 6858000"/>
              <a:gd name="connsiteX943" fmla="*/ 530414 w 7472601"/>
              <a:gd name="connsiteY943" fmla="*/ 354673 h 6858000"/>
              <a:gd name="connsiteX944" fmla="*/ 333785 w 7472601"/>
              <a:gd name="connsiteY944" fmla="*/ 161564 h 6858000"/>
              <a:gd name="connsiteX945" fmla="*/ 147005 w 7472601"/>
              <a:gd name="connsiteY945" fmla="*/ 0 h 6858000"/>
              <a:gd name="connsiteX946" fmla="*/ 272509 w 7472601"/>
              <a:gd name="connsiteY946" fmla="*/ 0 h 6858000"/>
              <a:gd name="connsiteX947" fmla="*/ 326276 w 7472601"/>
              <a:gd name="connsiteY947" fmla="*/ 45847 h 6858000"/>
              <a:gd name="connsiteX948" fmla="*/ 823759 w 7472601"/>
              <a:gd name="connsiteY948" fmla="*/ 574145 h 6858000"/>
              <a:gd name="connsiteX949" fmla="*/ 811254 w 7472601"/>
              <a:gd name="connsiteY949" fmla="*/ 665546 h 6858000"/>
              <a:gd name="connsiteX950" fmla="*/ 154042 w 7472601"/>
              <a:gd name="connsiteY950" fmla="*/ 261522 h 6858000"/>
              <a:gd name="connsiteX951" fmla="*/ 13550 w 7472601"/>
              <a:gd name="connsiteY951" fmla="*/ 158423 h 6858000"/>
              <a:gd name="connsiteX952" fmla="*/ 0 w 7472601"/>
              <a:gd name="connsiteY952" fmla="*/ 146618 h 6858000"/>
              <a:gd name="connsiteX953" fmla="*/ 0 w 7472601"/>
              <a:gd name="connsiteY953" fmla="*/ 59161 h 6858000"/>
              <a:gd name="connsiteX954" fmla="*/ 45427 w 7472601"/>
              <a:gd name="connsiteY954" fmla="*/ 101078 h 6858000"/>
              <a:gd name="connsiteX955" fmla="*/ 630103 w 7472601"/>
              <a:gd name="connsiteY955" fmla="*/ 485885 h 6858000"/>
              <a:gd name="connsiteX956" fmla="*/ 532040 w 7472601"/>
              <a:gd name="connsiteY956" fmla="*/ 399359 h 6858000"/>
              <a:gd name="connsiteX957" fmla="*/ 517618 w 7472601"/>
              <a:gd name="connsiteY957" fmla="*/ 385726 h 6858000"/>
              <a:gd name="connsiteX958" fmla="*/ 285074 w 7472601"/>
              <a:gd name="connsiteY958" fmla="*/ 182755 h 6858000"/>
              <a:gd name="connsiteX959" fmla="*/ 43151 w 7472601"/>
              <a:gd name="connsiteY959"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221686 h 6858000"/>
              <a:gd name="connsiteX78" fmla="*/ 7467600 w 7467663"/>
              <a:gd name="connsiteY78" fmla="*/ 6334256 h 6858000"/>
              <a:gd name="connsiteX79" fmla="*/ 7454976 w 7467663"/>
              <a:gd name="connsiteY79" fmla="*/ 6318297 h 6858000"/>
              <a:gd name="connsiteX80" fmla="*/ 1456157 w 7467663"/>
              <a:gd name="connsiteY80" fmla="*/ 5371404 h 6858000"/>
              <a:gd name="connsiteX81" fmla="*/ 1244432 w 7467663"/>
              <a:gd name="connsiteY81" fmla="*/ 5385601 h 6858000"/>
              <a:gd name="connsiteX82" fmla="*/ 973990 w 7467663"/>
              <a:gd name="connsiteY82" fmla="*/ 5424940 h 6858000"/>
              <a:gd name="connsiteX83" fmla="*/ 1103809 w 7467663"/>
              <a:gd name="connsiteY83" fmla="*/ 5433720 h 6858000"/>
              <a:gd name="connsiteX84" fmla="*/ 1123454 w 7467663"/>
              <a:gd name="connsiteY84" fmla="*/ 5435727 h 6858000"/>
              <a:gd name="connsiteX85" fmla="*/ 1737017 w 7467663"/>
              <a:gd name="connsiteY85" fmla="*/ 5452183 h 6858000"/>
              <a:gd name="connsiteX86" fmla="*/ 1824397 w 7467663"/>
              <a:gd name="connsiteY86" fmla="*/ 5447757 h 6858000"/>
              <a:gd name="connsiteX87" fmla="*/ 2070059 w 7467663"/>
              <a:gd name="connsiteY87" fmla="*/ 5441660 h 6858000"/>
              <a:gd name="connsiteX88" fmla="*/ 1456157 w 7467663"/>
              <a:gd name="connsiteY88" fmla="*/ 5371404 h 6858000"/>
              <a:gd name="connsiteX89" fmla="*/ 4988186 w 7467663"/>
              <a:gd name="connsiteY89" fmla="*/ 5216467 h 6858000"/>
              <a:gd name="connsiteX90" fmla="*/ 4777334 w 7467663"/>
              <a:gd name="connsiteY90" fmla="*/ 5406072 h 6858000"/>
              <a:gd name="connsiteX91" fmla="*/ 4718341 w 7467663"/>
              <a:gd name="connsiteY91" fmla="*/ 5468043 h 6858000"/>
              <a:gd name="connsiteX92" fmla="*/ 4604655 w 7467663"/>
              <a:gd name="connsiteY92" fmla="*/ 5583434 h 6858000"/>
              <a:gd name="connsiteX93" fmla="*/ 4565074 w 7467663"/>
              <a:gd name="connsiteY93" fmla="*/ 5618550 h 6858000"/>
              <a:gd name="connsiteX94" fmla="*/ 4988186 w 7467663"/>
              <a:gd name="connsiteY94" fmla="*/ 5216467 h 6858000"/>
              <a:gd name="connsiteX95" fmla="*/ 4978032 w 7467663"/>
              <a:gd name="connsiteY95" fmla="*/ 5183809 h 6858000"/>
              <a:gd name="connsiteX96" fmla="*/ 4463413 w 7467663"/>
              <a:gd name="connsiteY96" fmla="*/ 5615162 h 6858000"/>
              <a:gd name="connsiteX97" fmla="*/ 4358134 w 7467663"/>
              <a:gd name="connsiteY97" fmla="*/ 5742791 h 6858000"/>
              <a:gd name="connsiteX98" fmla="*/ 4376219 w 7467663"/>
              <a:gd name="connsiteY98" fmla="*/ 5729027 h 6858000"/>
              <a:gd name="connsiteX99" fmla="*/ 4582340 w 7467663"/>
              <a:gd name="connsiteY99" fmla="*/ 5561037 h 6858000"/>
              <a:gd name="connsiteX100" fmla="*/ 4694684 w 7467663"/>
              <a:gd name="connsiteY100" fmla="*/ 5447098 h 6858000"/>
              <a:gd name="connsiteX101" fmla="*/ 4754123 w 7467663"/>
              <a:gd name="connsiteY101" fmla="*/ 5384643 h 6858000"/>
              <a:gd name="connsiteX102" fmla="*/ 4978032 w 7467663"/>
              <a:gd name="connsiteY102" fmla="*/ 5183809 h 6858000"/>
              <a:gd name="connsiteX103" fmla="*/ 1903353 w 7467663"/>
              <a:gd name="connsiteY103" fmla="*/ 5044827 h 6858000"/>
              <a:gd name="connsiteX104" fmla="*/ 1936931 w 7467663"/>
              <a:gd name="connsiteY104" fmla="*/ 5093954 h 6858000"/>
              <a:gd name="connsiteX105" fmla="*/ 2195868 w 7467663"/>
              <a:gd name="connsiteY105" fmla="*/ 5396574 h 6858000"/>
              <a:gd name="connsiteX106" fmla="*/ 2088852 w 7467663"/>
              <a:gd name="connsiteY106" fmla="*/ 5166123 h 6858000"/>
              <a:gd name="connsiteX107" fmla="*/ 1958241 w 7467663"/>
              <a:gd name="connsiteY107" fmla="*/ 5067955 h 6858000"/>
              <a:gd name="connsiteX108" fmla="*/ 1903353 w 7467663"/>
              <a:gd name="connsiteY108" fmla="*/ 5044827 h 6858000"/>
              <a:gd name="connsiteX109" fmla="*/ 1979378 w 7467663"/>
              <a:gd name="connsiteY109" fmla="*/ 4769504 h 6858000"/>
              <a:gd name="connsiteX110" fmla="*/ 2882120 w 7467663"/>
              <a:gd name="connsiteY110" fmla="*/ 5064547 h 6858000"/>
              <a:gd name="connsiteX111" fmla="*/ 2793103 w 7467663"/>
              <a:gd name="connsiteY111" fmla="*/ 5039699 h 6858000"/>
              <a:gd name="connsiteX112" fmla="*/ 2770041 w 7467663"/>
              <a:gd name="connsiteY112" fmla="*/ 5033634 h 6858000"/>
              <a:gd name="connsiteX113" fmla="*/ 1979378 w 7467663"/>
              <a:gd name="connsiteY113" fmla="*/ 4769504 h 6858000"/>
              <a:gd name="connsiteX114" fmla="*/ 1927410 w 7467663"/>
              <a:gd name="connsiteY114" fmla="*/ 4716164 h 6858000"/>
              <a:gd name="connsiteX115" fmla="*/ 1959587 w 7467663"/>
              <a:gd name="connsiteY115" fmla="*/ 4728849 h 6858000"/>
              <a:gd name="connsiteX116" fmla="*/ 2777707 w 7467663"/>
              <a:gd name="connsiteY116" fmla="*/ 5003991 h 6858000"/>
              <a:gd name="connsiteX117" fmla="*/ 2800768 w 7467663"/>
              <a:gd name="connsiteY117" fmla="*/ 5010056 h 6858000"/>
              <a:gd name="connsiteX118" fmla="*/ 2879408 w 7467663"/>
              <a:gd name="connsiteY118" fmla="*/ 5031590 h 6858000"/>
              <a:gd name="connsiteX119" fmla="*/ 2862295 w 7467663"/>
              <a:gd name="connsiteY119" fmla="*/ 5022958 h 6858000"/>
              <a:gd name="connsiteX120" fmla="*/ 2813343 w 7467663"/>
              <a:gd name="connsiteY120" fmla="*/ 4998369 h 6858000"/>
              <a:gd name="connsiteX121" fmla="*/ 2646245 w 7467663"/>
              <a:gd name="connsiteY121" fmla="*/ 4930999 h 6858000"/>
              <a:gd name="connsiteX122" fmla="*/ 1999243 w 7467663"/>
              <a:gd name="connsiteY122" fmla="*/ 4730524 h 6858000"/>
              <a:gd name="connsiteX123" fmla="*/ 1979527 w 7467663"/>
              <a:gd name="connsiteY123" fmla="*/ 4726651 h 6858000"/>
              <a:gd name="connsiteX124" fmla="*/ 1927410 w 7467663"/>
              <a:gd name="connsiteY124" fmla="*/ 4716164 h 6858000"/>
              <a:gd name="connsiteX125" fmla="*/ 1997014 w 7467663"/>
              <a:gd name="connsiteY125" fmla="*/ 4698007 h 6858000"/>
              <a:gd name="connsiteX126" fmla="*/ 2005458 w 7467663"/>
              <a:gd name="connsiteY126" fmla="*/ 4699540 h 6858000"/>
              <a:gd name="connsiteX127" fmla="*/ 2657186 w 7467663"/>
              <a:gd name="connsiteY127" fmla="*/ 4901687 h 6858000"/>
              <a:gd name="connsiteX128" fmla="*/ 2826662 w 7467663"/>
              <a:gd name="connsiteY128" fmla="*/ 4970362 h 6858000"/>
              <a:gd name="connsiteX129" fmla="*/ 2876100 w 7467663"/>
              <a:gd name="connsiteY129" fmla="*/ 4995397 h 6858000"/>
              <a:gd name="connsiteX130" fmla="*/ 3042600 w 7467663"/>
              <a:gd name="connsiteY130" fmla="*/ 5059532 h 6858000"/>
              <a:gd name="connsiteX131" fmla="*/ 1997014 w 7467663"/>
              <a:gd name="connsiteY131" fmla="*/ 4698007 h 6858000"/>
              <a:gd name="connsiteX132" fmla="*/ 2305292 w 7467663"/>
              <a:gd name="connsiteY132" fmla="*/ 4219492 h 6858000"/>
              <a:gd name="connsiteX133" fmla="*/ 3360922 w 7467663"/>
              <a:gd name="connsiteY133" fmla="*/ 4529373 h 6858000"/>
              <a:gd name="connsiteX134" fmla="*/ 3492420 w 7467663"/>
              <a:gd name="connsiteY134" fmla="*/ 4510145 h 6858000"/>
              <a:gd name="connsiteX135" fmla="*/ 3364086 w 7467663"/>
              <a:gd name="connsiteY135" fmla="*/ 4480340 h 6858000"/>
              <a:gd name="connsiteX136" fmla="*/ 3225818 w 7467663"/>
              <a:gd name="connsiteY136" fmla="*/ 4411822 h 6858000"/>
              <a:gd name="connsiteX137" fmla="*/ 3129696 w 7467663"/>
              <a:gd name="connsiteY137" fmla="*/ 4360704 h 6858000"/>
              <a:gd name="connsiteX138" fmla="*/ 2814545 w 7467663"/>
              <a:gd name="connsiteY138" fmla="*/ 4282955 h 6858000"/>
              <a:gd name="connsiteX139" fmla="*/ 2305292 w 7467663"/>
              <a:gd name="connsiteY139" fmla="*/ 4219492 h 6858000"/>
              <a:gd name="connsiteX140" fmla="*/ 2626982 w 7467663"/>
              <a:gd name="connsiteY140" fmla="*/ 4206450 h 6858000"/>
              <a:gd name="connsiteX141" fmla="*/ 2490617 w 7467663"/>
              <a:gd name="connsiteY141" fmla="*/ 4206951 h 6858000"/>
              <a:gd name="connsiteX142" fmla="*/ 2819869 w 7467663"/>
              <a:gd name="connsiteY142" fmla="*/ 4252936 h 6858000"/>
              <a:gd name="connsiteX143" fmla="*/ 3143018 w 7467663"/>
              <a:gd name="connsiteY143" fmla="*/ 4332698 h 6858000"/>
              <a:gd name="connsiteX144" fmla="*/ 3241520 w 7467663"/>
              <a:gd name="connsiteY144" fmla="*/ 4385112 h 6858000"/>
              <a:gd name="connsiteX145" fmla="*/ 3374575 w 7467663"/>
              <a:gd name="connsiteY145" fmla="*/ 4451517 h 6858000"/>
              <a:gd name="connsiteX146" fmla="*/ 3505221 w 7467663"/>
              <a:gd name="connsiteY146" fmla="*/ 4480757 h 6858000"/>
              <a:gd name="connsiteX147" fmla="*/ 2626982 w 7467663"/>
              <a:gd name="connsiteY147" fmla="*/ 4206450 h 6858000"/>
              <a:gd name="connsiteX148" fmla="*/ 1310106 w 7467663"/>
              <a:gd name="connsiteY148" fmla="*/ 3943217 h 6858000"/>
              <a:gd name="connsiteX149" fmla="*/ 854994 w 7467663"/>
              <a:gd name="connsiteY149" fmla="*/ 4399136 h 6858000"/>
              <a:gd name="connsiteX150" fmla="*/ 742462 w 7467663"/>
              <a:gd name="connsiteY150" fmla="*/ 4594648 h 6858000"/>
              <a:gd name="connsiteX151" fmla="*/ 820602 w 7467663"/>
              <a:gd name="connsiteY151" fmla="*/ 4485915 h 6858000"/>
              <a:gd name="connsiteX152" fmla="*/ 878295 w 7467663"/>
              <a:gd name="connsiteY152" fmla="*/ 4403594 h 6858000"/>
              <a:gd name="connsiteX153" fmla="*/ 1240607 w 7467663"/>
              <a:gd name="connsiteY153" fmla="*/ 4010401 h 6858000"/>
              <a:gd name="connsiteX154" fmla="*/ 1310106 w 7467663"/>
              <a:gd name="connsiteY154" fmla="*/ 3943217 h 6858000"/>
              <a:gd name="connsiteX155" fmla="*/ 1423113 w 7467663"/>
              <a:gd name="connsiteY155" fmla="*/ 3874565 h 6858000"/>
              <a:gd name="connsiteX156" fmla="*/ 1260565 w 7467663"/>
              <a:gd name="connsiteY156" fmla="*/ 4031982 h 6858000"/>
              <a:gd name="connsiteX157" fmla="*/ 901900 w 7467663"/>
              <a:gd name="connsiteY157" fmla="*/ 4421236 h 6858000"/>
              <a:gd name="connsiteX158" fmla="*/ 845044 w 7467663"/>
              <a:gd name="connsiteY158" fmla="*/ 4502436 h 6858000"/>
              <a:gd name="connsiteX159" fmla="*/ 685926 w 7467663"/>
              <a:gd name="connsiteY159" fmla="*/ 4703069 h 6858000"/>
              <a:gd name="connsiteX160" fmla="*/ 684248 w 7467663"/>
              <a:gd name="connsiteY160" fmla="*/ 4706721 h 6858000"/>
              <a:gd name="connsiteX161" fmla="*/ 1423113 w 7467663"/>
              <a:gd name="connsiteY161" fmla="*/ 3874565 h 6858000"/>
              <a:gd name="connsiteX162" fmla="*/ 3316479 w 7467663"/>
              <a:gd name="connsiteY162" fmla="*/ 3872136 h 6858000"/>
              <a:gd name="connsiteX163" fmla="*/ 3546806 w 7467663"/>
              <a:gd name="connsiteY163" fmla="*/ 4356139 h 6858000"/>
              <a:gd name="connsiteX164" fmla="*/ 3364433 w 7467663"/>
              <a:gd name="connsiteY164" fmla="*/ 3953121 h 6858000"/>
              <a:gd name="connsiteX165" fmla="*/ 3316479 w 7467663"/>
              <a:gd name="connsiteY165" fmla="*/ 3872136 h 6858000"/>
              <a:gd name="connsiteX166" fmla="*/ 3291335 w 7467663"/>
              <a:gd name="connsiteY166" fmla="*/ 3767420 h 6858000"/>
              <a:gd name="connsiteX167" fmla="*/ 3390805 w 7467663"/>
              <a:gd name="connsiteY167" fmla="*/ 3937163 h 6858000"/>
              <a:gd name="connsiteX168" fmla="*/ 3579062 w 7467663"/>
              <a:gd name="connsiteY168" fmla="*/ 4359040 h 6858000"/>
              <a:gd name="connsiteX169" fmla="*/ 3467355 w 7467663"/>
              <a:gd name="connsiteY169" fmla="*/ 3988130 h 6858000"/>
              <a:gd name="connsiteX170" fmla="*/ 3310753 w 7467663"/>
              <a:gd name="connsiteY170" fmla="*/ 3787140 h 6858000"/>
              <a:gd name="connsiteX171" fmla="*/ 3291335 w 7467663"/>
              <a:gd name="connsiteY171" fmla="*/ 3767420 h 6858000"/>
              <a:gd name="connsiteX172" fmla="*/ 1635889 w 7467663"/>
              <a:gd name="connsiteY172" fmla="*/ 3709494 h 6858000"/>
              <a:gd name="connsiteX173" fmla="*/ 1634800 w 7467663"/>
              <a:gd name="connsiteY173" fmla="*/ 3731111 h 6858000"/>
              <a:gd name="connsiteX174" fmla="*/ 1635889 w 7467663"/>
              <a:gd name="connsiteY174" fmla="*/ 3709494 h 6858000"/>
              <a:gd name="connsiteX175" fmla="*/ 1510397 w 7467663"/>
              <a:gd name="connsiteY175" fmla="*/ 3684705 h 6858000"/>
              <a:gd name="connsiteX176" fmla="*/ 1146550 w 7467663"/>
              <a:gd name="connsiteY176" fmla="*/ 3802012 h 6858000"/>
              <a:gd name="connsiteX177" fmla="*/ 698834 w 7467663"/>
              <a:gd name="connsiteY177" fmla="*/ 3952272 h 6858000"/>
              <a:gd name="connsiteX178" fmla="*/ 34256 w 7467663"/>
              <a:gd name="connsiteY178" fmla="*/ 4347603 h 6858000"/>
              <a:gd name="connsiteX179" fmla="*/ 527241 w 7467663"/>
              <a:gd name="connsiteY179" fmla="*/ 4065078 h 6858000"/>
              <a:gd name="connsiteX180" fmla="*/ 1510397 w 7467663"/>
              <a:gd name="connsiteY180" fmla="*/ 3684705 h 6858000"/>
              <a:gd name="connsiteX181" fmla="*/ 1313114 w 7467663"/>
              <a:gd name="connsiteY181" fmla="*/ 3655216 h 6858000"/>
              <a:gd name="connsiteX182" fmla="*/ 1109304 w 7467663"/>
              <a:gd name="connsiteY182" fmla="*/ 3669030 h 6858000"/>
              <a:gd name="connsiteX183" fmla="*/ 8129 w 7467663"/>
              <a:gd name="connsiteY183" fmla="*/ 4330519 h 6858000"/>
              <a:gd name="connsiteX184" fmla="*/ 687572 w 7467663"/>
              <a:gd name="connsiteY184" fmla="*/ 3925629 h 6858000"/>
              <a:gd name="connsiteX185" fmla="*/ 1138365 w 7467663"/>
              <a:gd name="connsiteY185" fmla="*/ 3774515 h 6858000"/>
              <a:gd name="connsiteX186" fmla="*/ 1505579 w 7467663"/>
              <a:gd name="connsiteY186" fmla="*/ 3655526 h 6858000"/>
              <a:gd name="connsiteX187" fmla="*/ 1313114 w 7467663"/>
              <a:gd name="connsiteY187" fmla="*/ 3655216 h 6858000"/>
              <a:gd name="connsiteX188" fmla="*/ 3655073 w 7467663"/>
              <a:gd name="connsiteY188" fmla="*/ 3650884 h 6858000"/>
              <a:gd name="connsiteX189" fmla="*/ 3989938 w 7467663"/>
              <a:gd name="connsiteY189" fmla="*/ 3991685 h 6858000"/>
              <a:gd name="connsiteX190" fmla="*/ 4393907 w 7467663"/>
              <a:gd name="connsiteY190" fmla="*/ 4261258 h 6858000"/>
              <a:gd name="connsiteX191" fmla="*/ 4648051 w 7467663"/>
              <a:gd name="connsiteY191" fmla="*/ 4374051 h 6858000"/>
              <a:gd name="connsiteX192" fmla="*/ 4383389 w 7467663"/>
              <a:gd name="connsiteY192" fmla="*/ 4184369 h 6858000"/>
              <a:gd name="connsiteX193" fmla="*/ 4165508 w 7467663"/>
              <a:gd name="connsiteY193" fmla="*/ 4035196 h 6858000"/>
              <a:gd name="connsiteX194" fmla="*/ 4068162 w 7467663"/>
              <a:gd name="connsiteY194" fmla="*/ 3953394 h 6858000"/>
              <a:gd name="connsiteX195" fmla="*/ 3981416 w 7467663"/>
              <a:gd name="connsiteY195" fmla="*/ 3880482 h 6858000"/>
              <a:gd name="connsiteX196" fmla="*/ 3800147 w 7467663"/>
              <a:gd name="connsiteY196" fmla="*/ 3749872 h 6858000"/>
              <a:gd name="connsiteX197" fmla="*/ 3655073 w 7467663"/>
              <a:gd name="connsiteY197" fmla="*/ 3650884 h 6858000"/>
              <a:gd name="connsiteX198" fmla="*/ 3670252 w 7467663"/>
              <a:gd name="connsiteY198" fmla="*/ 3622798 h 6858000"/>
              <a:gd name="connsiteX199" fmla="*/ 3817258 w 7467663"/>
              <a:gd name="connsiteY199" fmla="*/ 3723577 h 6858000"/>
              <a:gd name="connsiteX200" fmla="*/ 4000461 w 7467663"/>
              <a:gd name="connsiteY200" fmla="*/ 3855966 h 6858000"/>
              <a:gd name="connsiteX201" fmla="*/ 4088180 w 7467663"/>
              <a:gd name="connsiteY201" fmla="*/ 3929774 h 6858000"/>
              <a:gd name="connsiteX202" fmla="*/ 4184555 w 7467663"/>
              <a:gd name="connsiteY202" fmla="*/ 4010683 h 6858000"/>
              <a:gd name="connsiteX203" fmla="*/ 4399563 w 7467663"/>
              <a:gd name="connsiteY203" fmla="*/ 4158106 h 6858000"/>
              <a:gd name="connsiteX204" fmla="*/ 4684469 w 7467663"/>
              <a:gd name="connsiteY204" fmla="*/ 4364680 h 6858000"/>
              <a:gd name="connsiteX205" fmla="*/ 4690271 w 7467663"/>
              <a:gd name="connsiteY205" fmla="*/ 4370034 h 6858000"/>
              <a:gd name="connsiteX206" fmla="*/ 4136093 w 7467663"/>
              <a:gd name="connsiteY206" fmla="*/ 3858466 h 6858000"/>
              <a:gd name="connsiteX207" fmla="*/ 3670252 w 7467663"/>
              <a:gd name="connsiteY207" fmla="*/ 3622798 h 6858000"/>
              <a:gd name="connsiteX208" fmla="*/ 4440129 w 7467663"/>
              <a:gd name="connsiteY208" fmla="*/ 3448571 h 6858000"/>
              <a:gd name="connsiteX209" fmla="*/ 4856525 w 7467663"/>
              <a:gd name="connsiteY209" fmla="*/ 3915351 h 6858000"/>
              <a:gd name="connsiteX210" fmla="*/ 5059055 w 7467663"/>
              <a:gd name="connsiteY210" fmla="*/ 4108918 h 6858000"/>
              <a:gd name="connsiteX211" fmla="*/ 5290070 w 7467663"/>
              <a:gd name="connsiteY211" fmla="*/ 4263619 h 6858000"/>
              <a:gd name="connsiteX212" fmla="*/ 4834991 w 7467663"/>
              <a:gd name="connsiteY212" fmla="*/ 3830985 h 6858000"/>
              <a:gd name="connsiteX213" fmla="*/ 4440129 w 7467663"/>
              <a:gd name="connsiteY213" fmla="*/ 3448571 h 6858000"/>
              <a:gd name="connsiteX214" fmla="*/ 4441737 w 7467663"/>
              <a:gd name="connsiteY214" fmla="*/ 3399734 h 6858000"/>
              <a:gd name="connsiteX215" fmla="*/ 4431236 w 7467663"/>
              <a:gd name="connsiteY215" fmla="*/ 3400954 h 6858000"/>
              <a:gd name="connsiteX216" fmla="*/ 4557150 w 7467663"/>
              <a:gd name="connsiteY216" fmla="*/ 3510023 h 6858000"/>
              <a:gd name="connsiteX217" fmla="*/ 4856936 w 7467663"/>
              <a:gd name="connsiteY217" fmla="*/ 3809146 h 6858000"/>
              <a:gd name="connsiteX218" fmla="*/ 5111996 w 7467663"/>
              <a:gd name="connsiteY218" fmla="*/ 4065759 h 6858000"/>
              <a:gd name="connsiteX219" fmla="*/ 5388878 w 7467663"/>
              <a:gd name="connsiteY219" fmla="*/ 4300185 h 6858000"/>
              <a:gd name="connsiteX220" fmla="*/ 5425556 w 7467663"/>
              <a:gd name="connsiteY220" fmla="*/ 4308967 h 6858000"/>
              <a:gd name="connsiteX221" fmla="*/ 4943646 w 7467663"/>
              <a:gd name="connsiteY221" fmla="*/ 3822916 h 6858000"/>
              <a:gd name="connsiteX222" fmla="*/ 4594837 w 7467663"/>
              <a:gd name="connsiteY222" fmla="*/ 3532274 h 6858000"/>
              <a:gd name="connsiteX223" fmla="*/ 4441737 w 7467663"/>
              <a:gd name="connsiteY223" fmla="*/ 3399734 h 6858000"/>
              <a:gd name="connsiteX224" fmla="*/ 5425834 w 7467663"/>
              <a:gd name="connsiteY224" fmla="*/ 3162785 h 6858000"/>
              <a:gd name="connsiteX225" fmla="*/ 5401644 w 7467663"/>
              <a:gd name="connsiteY225" fmla="*/ 3617847 h 6858000"/>
              <a:gd name="connsiteX226" fmla="*/ 5467256 w 7467663"/>
              <a:gd name="connsiteY226" fmla="*/ 4175494 h 6858000"/>
              <a:gd name="connsiteX227" fmla="*/ 5448069 w 7467663"/>
              <a:gd name="connsiteY227" fmla="*/ 3567554 h 6858000"/>
              <a:gd name="connsiteX228" fmla="*/ 5425834 w 7467663"/>
              <a:gd name="connsiteY228" fmla="*/ 3162785 h 6858000"/>
              <a:gd name="connsiteX229" fmla="*/ 1318687 w 7467663"/>
              <a:gd name="connsiteY229" fmla="*/ 3113840 h 6858000"/>
              <a:gd name="connsiteX230" fmla="*/ 1066793 w 7467663"/>
              <a:gd name="connsiteY230" fmla="*/ 3212171 h 6858000"/>
              <a:gd name="connsiteX231" fmla="*/ 993319 w 7467663"/>
              <a:gd name="connsiteY231" fmla="*/ 3247648 h 6858000"/>
              <a:gd name="connsiteX232" fmla="*/ 853081 w 7467663"/>
              <a:gd name="connsiteY232" fmla="*/ 3312410 h 6858000"/>
              <a:gd name="connsiteX233" fmla="*/ 805957 w 7467663"/>
              <a:gd name="connsiteY233" fmla="*/ 3330443 h 6858000"/>
              <a:gd name="connsiteX234" fmla="*/ 1318687 w 7467663"/>
              <a:gd name="connsiteY234" fmla="*/ 3113840 h 6858000"/>
              <a:gd name="connsiteX235" fmla="*/ 5453702 w 7467663"/>
              <a:gd name="connsiteY235" fmla="*/ 3090882 h 6858000"/>
              <a:gd name="connsiteX236" fmla="*/ 5480135 w 7467663"/>
              <a:gd name="connsiteY236" fmla="*/ 3565802 h 6858000"/>
              <a:gd name="connsiteX237" fmla="*/ 5499023 w 7467663"/>
              <a:gd name="connsiteY237" fmla="*/ 4166310 h 6858000"/>
              <a:gd name="connsiteX238" fmla="*/ 5547022 w 7467663"/>
              <a:gd name="connsiteY238" fmla="*/ 3607838 h 6858000"/>
              <a:gd name="connsiteX239" fmla="*/ 5515964 w 7467663"/>
              <a:gd name="connsiteY239" fmla="*/ 3378541 h 6858000"/>
              <a:gd name="connsiteX240" fmla="*/ 5453702 w 7467663"/>
              <a:gd name="connsiteY240" fmla="*/ 3090882 h 6858000"/>
              <a:gd name="connsiteX241" fmla="*/ 1238695 w 7467663"/>
              <a:gd name="connsiteY241" fmla="*/ 3076820 h 6858000"/>
              <a:gd name="connsiteX242" fmla="*/ 716371 w 7467663"/>
              <a:gd name="connsiteY242" fmla="*/ 3293249 h 6858000"/>
              <a:gd name="connsiteX243" fmla="*/ 579522 w 7467663"/>
              <a:gd name="connsiteY243" fmla="*/ 3371759 h 6858000"/>
              <a:gd name="connsiteX244" fmla="*/ 600288 w 7467663"/>
              <a:gd name="connsiteY244" fmla="*/ 3365555 h 6858000"/>
              <a:gd name="connsiteX245" fmla="*/ 840692 w 7467663"/>
              <a:gd name="connsiteY245" fmla="*/ 3284921 h 6858000"/>
              <a:gd name="connsiteX246" fmla="*/ 979248 w 7467663"/>
              <a:gd name="connsiteY246" fmla="*/ 3221003 h 6858000"/>
              <a:gd name="connsiteX247" fmla="*/ 1053282 w 7467663"/>
              <a:gd name="connsiteY247" fmla="*/ 3185247 h 6858000"/>
              <a:gd name="connsiteX248" fmla="*/ 1320603 w 7467663"/>
              <a:gd name="connsiteY248" fmla="*/ 3081281 h 6858000"/>
              <a:gd name="connsiteX249" fmla="*/ 1238695 w 7467663"/>
              <a:gd name="connsiteY249" fmla="*/ 3076820 h 6858000"/>
              <a:gd name="connsiteX250" fmla="*/ 5425627 w 7467663"/>
              <a:gd name="connsiteY250" fmla="*/ 2954192 h 6858000"/>
              <a:gd name="connsiteX251" fmla="*/ 5470770 w 7467663"/>
              <a:gd name="connsiteY251" fmla="*/ 3005435 h 6858000"/>
              <a:gd name="connsiteX252" fmla="*/ 5519779 w 7467663"/>
              <a:gd name="connsiteY252" fmla="*/ 4359223 h 6858000"/>
              <a:gd name="connsiteX253" fmla="*/ 5520293 w 7467663"/>
              <a:gd name="connsiteY253" fmla="*/ 4360602 h 6858000"/>
              <a:gd name="connsiteX254" fmla="*/ 5767221 w 7467663"/>
              <a:gd name="connsiteY254" fmla="*/ 4665564 h 6858000"/>
              <a:gd name="connsiteX255" fmla="*/ 6937169 w 7467663"/>
              <a:gd name="connsiteY255" fmla="*/ 4815941 h 6858000"/>
              <a:gd name="connsiteX256" fmla="*/ 6953922 w 7467663"/>
              <a:gd name="connsiteY256" fmla="*/ 4890068 h 6858000"/>
              <a:gd name="connsiteX257" fmla="*/ 6071359 w 7467663"/>
              <a:gd name="connsiteY257" fmla="*/ 4770770 h 6858000"/>
              <a:gd name="connsiteX258" fmla="*/ 6038839 w 7467663"/>
              <a:gd name="connsiteY258" fmla="*/ 4764474 h 6858000"/>
              <a:gd name="connsiteX259" fmla="*/ 6038706 w 7467663"/>
              <a:gd name="connsiteY259" fmla="*/ 4763847 h 6858000"/>
              <a:gd name="connsiteX260" fmla="*/ 6037784 w 7467663"/>
              <a:gd name="connsiteY260" fmla="*/ 4764270 h 6858000"/>
              <a:gd name="connsiteX261" fmla="*/ 6038839 w 7467663"/>
              <a:gd name="connsiteY261" fmla="*/ 4764474 h 6858000"/>
              <a:gd name="connsiteX262" fmla="*/ 6040338 w 7467663"/>
              <a:gd name="connsiteY262" fmla="*/ 4771418 h 6858000"/>
              <a:gd name="connsiteX263" fmla="*/ 6024488 w 7467663"/>
              <a:gd name="connsiteY263" fmla="*/ 4809903 h 6858000"/>
              <a:gd name="connsiteX264" fmla="*/ 5599771 w 7467663"/>
              <a:gd name="connsiteY264" fmla="*/ 5509652 h 6858000"/>
              <a:gd name="connsiteX265" fmla="*/ 5548843 w 7467663"/>
              <a:gd name="connsiteY265" fmla="*/ 5563845 h 6858000"/>
              <a:gd name="connsiteX266" fmla="*/ 5940952 w 7467663"/>
              <a:gd name="connsiteY266" fmla="*/ 6250028 h 6858000"/>
              <a:gd name="connsiteX267" fmla="*/ 6043441 w 7467663"/>
              <a:gd name="connsiteY267" fmla="*/ 6665847 h 6858000"/>
              <a:gd name="connsiteX268" fmla="*/ 6093432 w 7467663"/>
              <a:gd name="connsiteY268" fmla="*/ 6858000 h 6858000"/>
              <a:gd name="connsiteX269" fmla="*/ 6034344 w 7467663"/>
              <a:gd name="connsiteY269" fmla="*/ 6858000 h 6858000"/>
              <a:gd name="connsiteX270" fmla="*/ 6026679 w 7467663"/>
              <a:gd name="connsiteY270" fmla="*/ 6836959 h 6858000"/>
              <a:gd name="connsiteX271" fmla="*/ 5800441 w 7467663"/>
              <a:gd name="connsiteY271" fmla="*/ 6335286 h 6858000"/>
              <a:gd name="connsiteX272" fmla="*/ 5526562 w 7467663"/>
              <a:gd name="connsiteY272" fmla="*/ 5705388 h 6858000"/>
              <a:gd name="connsiteX273" fmla="*/ 5519640 w 7467663"/>
              <a:gd name="connsiteY273" fmla="*/ 5683774 h 6858000"/>
              <a:gd name="connsiteX274" fmla="*/ 5844559 w 7467663"/>
              <a:gd name="connsiteY274" fmla="*/ 6553349 h 6858000"/>
              <a:gd name="connsiteX275" fmla="*/ 5975994 w 7467663"/>
              <a:gd name="connsiteY275" fmla="*/ 6858000 h 6858000"/>
              <a:gd name="connsiteX276" fmla="*/ 5898547 w 7467663"/>
              <a:gd name="connsiteY276" fmla="*/ 6858000 h 6858000"/>
              <a:gd name="connsiteX277" fmla="*/ 5682041 w 7467663"/>
              <a:gd name="connsiteY277" fmla="*/ 6355860 h 6858000"/>
              <a:gd name="connsiteX278" fmla="*/ 5461758 w 7467663"/>
              <a:gd name="connsiteY278" fmla="*/ 5820220 h 6858000"/>
              <a:gd name="connsiteX279" fmla="*/ 5237282 w 7467663"/>
              <a:gd name="connsiteY279" fmla="*/ 6579086 h 6858000"/>
              <a:gd name="connsiteX280" fmla="*/ 5115009 w 7467663"/>
              <a:gd name="connsiteY280" fmla="*/ 6858000 h 6858000"/>
              <a:gd name="connsiteX281" fmla="*/ 5028074 w 7467663"/>
              <a:gd name="connsiteY281" fmla="*/ 6858000 h 6858000"/>
              <a:gd name="connsiteX282" fmla="*/ 5079508 w 7467663"/>
              <a:gd name="connsiteY282" fmla="*/ 6749074 h 6858000"/>
              <a:gd name="connsiteX283" fmla="*/ 5371846 w 7467663"/>
              <a:gd name="connsiteY283" fmla="*/ 5924413 h 6858000"/>
              <a:gd name="connsiteX284" fmla="*/ 5270512 w 7467663"/>
              <a:gd name="connsiteY284" fmla="*/ 6138975 h 6858000"/>
              <a:gd name="connsiteX285" fmla="*/ 5062409 w 7467663"/>
              <a:gd name="connsiteY285" fmla="*/ 6653544 h 6858000"/>
              <a:gd name="connsiteX286" fmla="*/ 5036628 w 7467663"/>
              <a:gd name="connsiteY286" fmla="*/ 6754247 h 6858000"/>
              <a:gd name="connsiteX287" fmla="*/ 5009112 w 7467663"/>
              <a:gd name="connsiteY287" fmla="*/ 6858000 h 6858000"/>
              <a:gd name="connsiteX288" fmla="*/ 4976679 w 7467663"/>
              <a:gd name="connsiteY288" fmla="*/ 6858000 h 6858000"/>
              <a:gd name="connsiteX289" fmla="*/ 5006537 w 7467663"/>
              <a:gd name="connsiteY289" fmla="*/ 6747068 h 6858000"/>
              <a:gd name="connsiteX290" fmla="*/ 5032723 w 7467663"/>
              <a:gd name="connsiteY290" fmla="*/ 6644957 h 6858000"/>
              <a:gd name="connsiteX291" fmla="*/ 5242949 w 7467663"/>
              <a:gd name="connsiteY291" fmla="*/ 6125175 h 6858000"/>
              <a:gd name="connsiteX292" fmla="*/ 5286321 w 7467663"/>
              <a:gd name="connsiteY292" fmla="*/ 6033555 h 6858000"/>
              <a:gd name="connsiteX293" fmla="*/ 5008210 w 7467663"/>
              <a:gd name="connsiteY293" fmla="*/ 6649194 h 6858000"/>
              <a:gd name="connsiteX294" fmla="*/ 4986321 w 7467663"/>
              <a:gd name="connsiteY294" fmla="*/ 6765687 h 6858000"/>
              <a:gd name="connsiteX295" fmla="*/ 4973474 w 7467663"/>
              <a:gd name="connsiteY295" fmla="*/ 6858000 h 6858000"/>
              <a:gd name="connsiteX296" fmla="*/ 4907178 w 7467663"/>
              <a:gd name="connsiteY296" fmla="*/ 6858000 h 6858000"/>
              <a:gd name="connsiteX297" fmla="*/ 4910810 w 7467663"/>
              <a:gd name="connsiteY297" fmla="*/ 6829660 h 6858000"/>
              <a:gd name="connsiteX298" fmla="*/ 4987461 w 7467663"/>
              <a:gd name="connsiteY298" fmla="*/ 6432994 h 6858000"/>
              <a:gd name="connsiteX299" fmla="*/ 5179262 w 7467663"/>
              <a:gd name="connsiteY299" fmla="*/ 6035044 h 6858000"/>
              <a:gd name="connsiteX300" fmla="*/ 4689678 w 7467663"/>
              <a:gd name="connsiteY300" fmla="*/ 6440241 h 6858000"/>
              <a:gd name="connsiteX301" fmla="*/ 4477543 w 7467663"/>
              <a:gd name="connsiteY301" fmla="*/ 6674836 h 6858000"/>
              <a:gd name="connsiteX302" fmla="*/ 4329957 w 7467663"/>
              <a:gd name="connsiteY302" fmla="*/ 6858000 h 6858000"/>
              <a:gd name="connsiteX303" fmla="*/ 4218595 w 7467663"/>
              <a:gd name="connsiteY303" fmla="*/ 6858000 h 6858000"/>
              <a:gd name="connsiteX304" fmla="*/ 4368888 w 7467663"/>
              <a:gd name="connsiteY304" fmla="*/ 6668412 h 6858000"/>
              <a:gd name="connsiteX305" fmla="*/ 4563091 w 7467663"/>
              <a:gd name="connsiteY305" fmla="*/ 6442508 h 6858000"/>
              <a:gd name="connsiteX306" fmla="*/ 5387324 w 7467663"/>
              <a:gd name="connsiteY306" fmla="*/ 5705830 h 6858000"/>
              <a:gd name="connsiteX307" fmla="*/ 5073620 w 7467663"/>
              <a:gd name="connsiteY307" fmla="*/ 5955437 h 6858000"/>
              <a:gd name="connsiteX308" fmla="*/ 4689789 w 7467663"/>
              <a:gd name="connsiteY308" fmla="*/ 6268382 h 6858000"/>
              <a:gd name="connsiteX309" fmla="*/ 4418722 w 7467663"/>
              <a:gd name="connsiteY309" fmla="*/ 6570886 h 6858000"/>
              <a:gd name="connsiteX310" fmla="*/ 4214944 w 7467663"/>
              <a:gd name="connsiteY310" fmla="*/ 6858000 h 6858000"/>
              <a:gd name="connsiteX311" fmla="*/ 4177898 w 7467663"/>
              <a:gd name="connsiteY311" fmla="*/ 6858000 h 6858000"/>
              <a:gd name="connsiteX312" fmla="*/ 4391597 w 7467663"/>
              <a:gd name="connsiteY312" fmla="*/ 6556370 h 6858000"/>
              <a:gd name="connsiteX313" fmla="*/ 4668889 w 7467663"/>
              <a:gd name="connsiteY313" fmla="*/ 6246399 h 6858000"/>
              <a:gd name="connsiteX314" fmla="*/ 5055427 w 7467663"/>
              <a:gd name="connsiteY314" fmla="*/ 5931476 h 6858000"/>
              <a:gd name="connsiteX315" fmla="*/ 5371814 w 7467663"/>
              <a:gd name="connsiteY315" fmla="*/ 5678975 h 6858000"/>
              <a:gd name="connsiteX316" fmla="*/ 4987918 w 7467663"/>
              <a:gd name="connsiteY316" fmla="*/ 5838701 h 6858000"/>
              <a:gd name="connsiteX317" fmla="*/ 4317146 w 7467663"/>
              <a:gd name="connsiteY317" fmla="*/ 6587716 h 6858000"/>
              <a:gd name="connsiteX318" fmla="*/ 4171627 w 7467663"/>
              <a:gd name="connsiteY318" fmla="*/ 6858000 h 6858000"/>
              <a:gd name="connsiteX319" fmla="*/ 4081585 w 7467663"/>
              <a:gd name="connsiteY319" fmla="*/ 6858000 h 6858000"/>
              <a:gd name="connsiteX320" fmla="*/ 4238603 w 7467663"/>
              <a:gd name="connsiteY320" fmla="*/ 6559341 h 6858000"/>
              <a:gd name="connsiteX321" fmla="*/ 4778333 w 7467663"/>
              <a:gd name="connsiteY321" fmla="*/ 5873626 h 6858000"/>
              <a:gd name="connsiteX322" fmla="*/ 5414185 w 7467663"/>
              <a:gd name="connsiteY322" fmla="*/ 5573882 h 6858000"/>
              <a:gd name="connsiteX323" fmla="*/ 5959648 w 7467663"/>
              <a:gd name="connsiteY323" fmla="*/ 4760797 h 6858000"/>
              <a:gd name="connsiteX324" fmla="*/ 5355019 w 7467663"/>
              <a:gd name="connsiteY324" fmla="*/ 4734672 h 6858000"/>
              <a:gd name="connsiteX325" fmla="*/ 5083565 w 7467663"/>
              <a:gd name="connsiteY325" fmla="*/ 5179121 h 6858000"/>
              <a:gd name="connsiteX326" fmla="*/ 4713577 w 7467663"/>
              <a:gd name="connsiteY326" fmla="*/ 5616803 h 6858000"/>
              <a:gd name="connsiteX327" fmla="*/ 3989559 w 7467663"/>
              <a:gd name="connsiteY327" fmla="*/ 6145945 h 6858000"/>
              <a:gd name="connsiteX328" fmla="*/ 3939824 w 7467663"/>
              <a:gd name="connsiteY328" fmla="*/ 6066900 h 6858000"/>
              <a:gd name="connsiteX329" fmla="*/ 4584537 w 7467663"/>
              <a:gd name="connsiteY329" fmla="*/ 5324826 h 6858000"/>
              <a:gd name="connsiteX330" fmla="*/ 5037105 w 7467663"/>
              <a:gd name="connsiteY330" fmla="*/ 5088765 h 6858000"/>
              <a:gd name="connsiteX331" fmla="*/ 5039930 w 7467663"/>
              <a:gd name="connsiteY331" fmla="*/ 5089585 h 6858000"/>
              <a:gd name="connsiteX332" fmla="*/ 5263764 w 7467663"/>
              <a:gd name="connsiteY332" fmla="*/ 4735525 h 6858000"/>
              <a:gd name="connsiteX333" fmla="*/ 4086300 w 7467663"/>
              <a:gd name="connsiteY333" fmla="*/ 4884599 h 6858000"/>
              <a:gd name="connsiteX334" fmla="*/ 4085485 w 7467663"/>
              <a:gd name="connsiteY334" fmla="*/ 4899070 h 6858000"/>
              <a:gd name="connsiteX335" fmla="*/ 3871915 w 7467663"/>
              <a:gd name="connsiteY335" fmla="*/ 5253645 h 6858000"/>
              <a:gd name="connsiteX336" fmla="*/ 3799374 w 7467663"/>
              <a:gd name="connsiteY336" fmla="*/ 5466127 h 6858000"/>
              <a:gd name="connsiteX337" fmla="*/ 3498850 w 7467663"/>
              <a:gd name="connsiteY337" fmla="*/ 6661888 h 6858000"/>
              <a:gd name="connsiteX338" fmla="*/ 3399216 w 7467663"/>
              <a:gd name="connsiteY338" fmla="*/ 6858000 h 6858000"/>
              <a:gd name="connsiteX339" fmla="*/ 3303688 w 7467663"/>
              <a:gd name="connsiteY339" fmla="*/ 6858000 h 6858000"/>
              <a:gd name="connsiteX340" fmla="*/ 3391774 w 7467663"/>
              <a:gd name="connsiteY340" fmla="*/ 6697181 h 6858000"/>
              <a:gd name="connsiteX341" fmla="*/ 3735540 w 7467663"/>
              <a:gd name="connsiteY341" fmla="*/ 5546923 h 6858000"/>
              <a:gd name="connsiteX342" fmla="*/ 3729438 w 7467663"/>
              <a:gd name="connsiteY342" fmla="*/ 5569058 h 6858000"/>
              <a:gd name="connsiteX343" fmla="*/ 3707782 w 7467663"/>
              <a:gd name="connsiteY343" fmla="*/ 5644908 h 6858000"/>
              <a:gd name="connsiteX344" fmla="*/ 3583827 w 7467663"/>
              <a:gd name="connsiteY344" fmla="*/ 6039215 h 6858000"/>
              <a:gd name="connsiteX345" fmla="*/ 3547861 w 7467663"/>
              <a:gd name="connsiteY345" fmla="*/ 6129609 h 6858000"/>
              <a:gd name="connsiteX346" fmla="*/ 3490905 w 7467663"/>
              <a:gd name="connsiteY346" fmla="*/ 6277660 h 6858000"/>
              <a:gd name="connsiteX347" fmla="*/ 3455859 w 7467663"/>
              <a:gd name="connsiteY347" fmla="*/ 6391301 h 6858000"/>
              <a:gd name="connsiteX348" fmla="*/ 3429112 w 7467663"/>
              <a:gd name="connsiteY348" fmla="*/ 6479469 h 6858000"/>
              <a:gd name="connsiteX349" fmla="*/ 3304862 w 7467663"/>
              <a:gd name="connsiteY349" fmla="*/ 6796476 h 6858000"/>
              <a:gd name="connsiteX350" fmla="*/ 3276071 w 7467663"/>
              <a:gd name="connsiteY350" fmla="*/ 6858000 h 6858000"/>
              <a:gd name="connsiteX351" fmla="*/ 3240805 w 7467663"/>
              <a:gd name="connsiteY351" fmla="*/ 6858000 h 6858000"/>
              <a:gd name="connsiteX352" fmla="*/ 3275917 w 7467663"/>
              <a:gd name="connsiteY352" fmla="*/ 6783192 h 6858000"/>
              <a:gd name="connsiteX353" fmla="*/ 3399358 w 7467663"/>
              <a:gd name="connsiteY353" fmla="*/ 6469011 h 6858000"/>
              <a:gd name="connsiteX354" fmla="*/ 3425650 w 7467663"/>
              <a:gd name="connsiteY354" fmla="*/ 6381333 h 6858000"/>
              <a:gd name="connsiteX355" fmla="*/ 3460661 w 7467663"/>
              <a:gd name="connsiteY355" fmla="*/ 6266763 h 6858000"/>
              <a:gd name="connsiteX356" fmla="*/ 3518021 w 7467663"/>
              <a:gd name="connsiteY356" fmla="*/ 6117298 h 6858000"/>
              <a:gd name="connsiteX357" fmla="*/ 3554035 w 7467663"/>
              <a:gd name="connsiteY357" fmla="*/ 6027832 h 6858000"/>
              <a:gd name="connsiteX358" fmla="*/ 3677174 w 7467663"/>
              <a:gd name="connsiteY358" fmla="*/ 5636351 h 6858000"/>
              <a:gd name="connsiteX359" fmla="*/ 3698819 w 7467663"/>
              <a:gd name="connsiteY359" fmla="*/ 5560503 h 6858000"/>
              <a:gd name="connsiteX360" fmla="*/ 3702094 w 7467663"/>
              <a:gd name="connsiteY360" fmla="*/ 5549194 h 6858000"/>
              <a:gd name="connsiteX361" fmla="*/ 3398355 w 7467663"/>
              <a:gd name="connsiteY361" fmla="*/ 6094603 h 6858000"/>
              <a:gd name="connsiteX362" fmla="*/ 3193941 w 7467663"/>
              <a:gd name="connsiteY362" fmla="*/ 6798775 h 6858000"/>
              <a:gd name="connsiteX363" fmla="*/ 3184140 w 7467663"/>
              <a:gd name="connsiteY363" fmla="*/ 6858000 h 6858000"/>
              <a:gd name="connsiteX364" fmla="*/ 3099978 w 7467663"/>
              <a:gd name="connsiteY364" fmla="*/ 6858000 h 6858000"/>
              <a:gd name="connsiteX365" fmla="*/ 3101556 w 7467663"/>
              <a:gd name="connsiteY365" fmla="*/ 6843337 h 6858000"/>
              <a:gd name="connsiteX366" fmla="*/ 3370162 w 7467663"/>
              <a:gd name="connsiteY366" fmla="*/ 5785550 h 6858000"/>
              <a:gd name="connsiteX367" fmla="*/ 3746477 w 7467663"/>
              <a:gd name="connsiteY367" fmla="*/ 5377889 h 6858000"/>
              <a:gd name="connsiteX368" fmla="*/ 3863399 w 7467663"/>
              <a:gd name="connsiteY368" fmla="*/ 5087257 h 6858000"/>
              <a:gd name="connsiteX369" fmla="*/ 3968712 w 7467663"/>
              <a:gd name="connsiteY369" fmla="*/ 4913989 h 6858000"/>
              <a:gd name="connsiteX370" fmla="*/ 2792390 w 7467663"/>
              <a:gd name="connsiteY370" fmla="*/ 5382974 h 6858000"/>
              <a:gd name="connsiteX371" fmla="*/ 2714982 w 7467663"/>
              <a:gd name="connsiteY371" fmla="*/ 5427051 h 6858000"/>
              <a:gd name="connsiteX372" fmla="*/ 2813361 w 7467663"/>
              <a:gd name="connsiteY372" fmla="*/ 6023912 h 6858000"/>
              <a:gd name="connsiteX373" fmla="*/ 2688430 w 7467663"/>
              <a:gd name="connsiteY373" fmla="*/ 6801564 h 6858000"/>
              <a:gd name="connsiteX374" fmla="*/ 2629626 w 7467663"/>
              <a:gd name="connsiteY374" fmla="*/ 6763394 h 6858000"/>
              <a:gd name="connsiteX375" fmla="*/ 2565328 w 7467663"/>
              <a:gd name="connsiteY375" fmla="*/ 5516399 h 6858000"/>
              <a:gd name="connsiteX376" fmla="*/ 1922999 w 7467663"/>
              <a:gd name="connsiteY376" fmla="*/ 5980343 h 6858000"/>
              <a:gd name="connsiteX377" fmla="*/ 1950261 w 7467663"/>
              <a:gd name="connsiteY377" fmla="*/ 6405858 h 6858000"/>
              <a:gd name="connsiteX378" fmla="*/ 2365554 w 7467663"/>
              <a:gd name="connsiteY378" fmla="*/ 6759107 h 6858000"/>
              <a:gd name="connsiteX379" fmla="*/ 2424142 w 7467663"/>
              <a:gd name="connsiteY379" fmla="*/ 6858000 h 6858000"/>
              <a:gd name="connsiteX380" fmla="*/ 2395994 w 7467663"/>
              <a:gd name="connsiteY380" fmla="*/ 6858000 h 6858000"/>
              <a:gd name="connsiteX381" fmla="*/ 2392863 w 7467663"/>
              <a:gd name="connsiteY381" fmla="*/ 6852964 h 6858000"/>
              <a:gd name="connsiteX382" fmla="*/ 2017589 w 7467663"/>
              <a:gd name="connsiteY382" fmla="*/ 6493982 h 6858000"/>
              <a:gd name="connsiteX383" fmla="*/ 2147336 w 7467663"/>
              <a:gd name="connsiteY383" fmla="*/ 6594052 h 6858000"/>
              <a:gd name="connsiteX384" fmla="*/ 2207047 w 7467663"/>
              <a:gd name="connsiteY384" fmla="*/ 6654540 h 6858000"/>
              <a:gd name="connsiteX385" fmla="*/ 2299106 w 7467663"/>
              <a:gd name="connsiteY385" fmla="*/ 6778931 h 6858000"/>
              <a:gd name="connsiteX386" fmla="*/ 2314430 w 7467663"/>
              <a:gd name="connsiteY386" fmla="*/ 6801144 h 6858000"/>
              <a:gd name="connsiteX387" fmla="*/ 2352406 w 7467663"/>
              <a:gd name="connsiteY387" fmla="*/ 6858000 h 6858000"/>
              <a:gd name="connsiteX388" fmla="*/ 2314492 w 7467663"/>
              <a:gd name="connsiteY388" fmla="*/ 6858000 h 6858000"/>
              <a:gd name="connsiteX389" fmla="*/ 2288095 w 7467663"/>
              <a:gd name="connsiteY389" fmla="*/ 6818030 h 6858000"/>
              <a:gd name="connsiteX390" fmla="*/ 2272768 w 7467663"/>
              <a:gd name="connsiteY390" fmla="*/ 6795822 h 6858000"/>
              <a:gd name="connsiteX391" fmla="*/ 2182715 w 7467663"/>
              <a:gd name="connsiteY391" fmla="*/ 6675071 h 6858000"/>
              <a:gd name="connsiteX392" fmla="*/ 2032061 w 7467663"/>
              <a:gd name="connsiteY392" fmla="*/ 6541380 h 6858000"/>
              <a:gd name="connsiteX393" fmla="*/ 2257220 w 7467663"/>
              <a:gd name="connsiteY393" fmla="*/ 6826257 h 6858000"/>
              <a:gd name="connsiteX394" fmla="*/ 2281324 w 7467663"/>
              <a:gd name="connsiteY394" fmla="*/ 6858000 h 6858000"/>
              <a:gd name="connsiteX395" fmla="*/ 2242860 w 7467663"/>
              <a:gd name="connsiteY395" fmla="*/ 6858000 h 6858000"/>
              <a:gd name="connsiteX396" fmla="*/ 2232818 w 7467663"/>
              <a:gd name="connsiteY396" fmla="*/ 6844926 h 6858000"/>
              <a:gd name="connsiteX397" fmla="*/ 1990172 w 7467663"/>
              <a:gd name="connsiteY397" fmla="*/ 6542121 h 6858000"/>
              <a:gd name="connsiteX398" fmla="*/ 2124090 w 7467663"/>
              <a:gd name="connsiteY398" fmla="*/ 6761017 h 6858000"/>
              <a:gd name="connsiteX399" fmla="*/ 2200380 w 7467663"/>
              <a:gd name="connsiteY399" fmla="*/ 6858000 h 6858000"/>
              <a:gd name="connsiteX400" fmla="*/ 2147507 w 7467663"/>
              <a:gd name="connsiteY400" fmla="*/ 6858000 h 6858000"/>
              <a:gd name="connsiteX401" fmla="*/ 2070668 w 7467663"/>
              <a:gd name="connsiteY401" fmla="*/ 6761520 h 6858000"/>
              <a:gd name="connsiteX402" fmla="*/ 1975142 w 7467663"/>
              <a:gd name="connsiteY402" fmla="*/ 6585570 h 6858000"/>
              <a:gd name="connsiteX403" fmla="*/ 2050035 w 7467663"/>
              <a:gd name="connsiteY403" fmla="*/ 6813345 h 6858000"/>
              <a:gd name="connsiteX404" fmla="*/ 2063025 w 7467663"/>
              <a:gd name="connsiteY404" fmla="*/ 6858000 h 6858000"/>
              <a:gd name="connsiteX405" fmla="*/ 2021675 w 7467663"/>
              <a:gd name="connsiteY405" fmla="*/ 6858000 h 6858000"/>
              <a:gd name="connsiteX406" fmla="*/ 2019308 w 7467663"/>
              <a:gd name="connsiteY406" fmla="*/ 6847118 h 6858000"/>
              <a:gd name="connsiteX407" fmla="*/ 1938835 w 7467663"/>
              <a:gd name="connsiteY407" fmla="*/ 6551160 h 6858000"/>
              <a:gd name="connsiteX408" fmla="*/ 1953230 w 7467663"/>
              <a:gd name="connsiteY408" fmla="*/ 6759699 h 6858000"/>
              <a:gd name="connsiteX409" fmla="*/ 1956763 w 7467663"/>
              <a:gd name="connsiteY409" fmla="*/ 6778191 h 6858000"/>
              <a:gd name="connsiteX410" fmla="*/ 1967925 w 7467663"/>
              <a:gd name="connsiteY410" fmla="*/ 6858000 h 6858000"/>
              <a:gd name="connsiteX411" fmla="*/ 1936622 w 7467663"/>
              <a:gd name="connsiteY411" fmla="*/ 6858000 h 6858000"/>
              <a:gd name="connsiteX412" fmla="*/ 1926261 w 7467663"/>
              <a:gd name="connsiteY412" fmla="*/ 6784064 h 6858000"/>
              <a:gd name="connsiteX413" fmla="*/ 1922724 w 7467663"/>
              <a:gd name="connsiteY413" fmla="*/ 6765577 h 6858000"/>
              <a:gd name="connsiteX414" fmla="*/ 1904650 w 7467663"/>
              <a:gd name="connsiteY414" fmla="*/ 6639616 h 6858000"/>
              <a:gd name="connsiteX415" fmla="*/ 1885273 w 7467663"/>
              <a:gd name="connsiteY415" fmla="*/ 6858000 h 6858000"/>
              <a:gd name="connsiteX416" fmla="*/ 1854363 w 7467663"/>
              <a:gd name="connsiteY416" fmla="*/ 6858000 h 6858000"/>
              <a:gd name="connsiteX417" fmla="*/ 1880391 w 7467663"/>
              <a:gd name="connsiteY417" fmla="*/ 6603796 h 6858000"/>
              <a:gd name="connsiteX418" fmla="*/ 1818273 w 7467663"/>
              <a:gd name="connsiteY418" fmla="*/ 6715729 h 6858000"/>
              <a:gd name="connsiteX419" fmla="*/ 1794691 w 7467663"/>
              <a:gd name="connsiteY419" fmla="*/ 6843239 h 6858000"/>
              <a:gd name="connsiteX420" fmla="*/ 1794914 w 7467663"/>
              <a:gd name="connsiteY420" fmla="*/ 6858000 h 6858000"/>
              <a:gd name="connsiteX421" fmla="*/ 1746128 w 7467663"/>
              <a:gd name="connsiteY421" fmla="*/ 6858000 h 6858000"/>
              <a:gd name="connsiteX422" fmla="*/ 1753934 w 7467663"/>
              <a:gd name="connsiteY422" fmla="*/ 6724796 h 6858000"/>
              <a:gd name="connsiteX423" fmla="*/ 1792053 w 7467663"/>
              <a:gd name="connsiteY423" fmla="*/ 6572396 h 6858000"/>
              <a:gd name="connsiteX424" fmla="*/ 1862248 w 7467663"/>
              <a:gd name="connsiteY424" fmla="*/ 6266397 h 6858000"/>
              <a:gd name="connsiteX425" fmla="*/ 1862250 w 7467663"/>
              <a:gd name="connsiteY425" fmla="*/ 6033531 h 6858000"/>
              <a:gd name="connsiteX426" fmla="*/ 1211999 w 7467663"/>
              <a:gd name="connsiteY426" fmla="*/ 6683610 h 6858000"/>
              <a:gd name="connsiteX427" fmla="*/ 1213266 w 7467663"/>
              <a:gd name="connsiteY427" fmla="*/ 6691947 h 6858000"/>
              <a:gd name="connsiteX428" fmla="*/ 1203370 w 7467663"/>
              <a:gd name="connsiteY428" fmla="*/ 6850676 h 6858000"/>
              <a:gd name="connsiteX429" fmla="*/ 1203671 w 7467663"/>
              <a:gd name="connsiteY429" fmla="*/ 6858000 h 6858000"/>
              <a:gd name="connsiteX430" fmla="*/ 1143180 w 7467663"/>
              <a:gd name="connsiteY430" fmla="*/ 6858000 h 6858000"/>
              <a:gd name="connsiteX431" fmla="*/ 1142176 w 7467663"/>
              <a:gd name="connsiteY431" fmla="*/ 6766045 h 6858000"/>
              <a:gd name="connsiteX432" fmla="*/ 1067484 w 7467663"/>
              <a:gd name="connsiteY432" fmla="*/ 6858000 h 6858000"/>
              <a:gd name="connsiteX433" fmla="*/ 953928 w 7467663"/>
              <a:gd name="connsiteY433" fmla="*/ 6858000 h 6858000"/>
              <a:gd name="connsiteX434" fmla="*/ 959715 w 7467663"/>
              <a:gd name="connsiteY434" fmla="*/ 6850185 h 6858000"/>
              <a:gd name="connsiteX435" fmla="*/ 1483788 w 7467663"/>
              <a:gd name="connsiteY435" fmla="*/ 6259174 h 6858000"/>
              <a:gd name="connsiteX436" fmla="*/ 1100671 w 7467663"/>
              <a:gd name="connsiteY436" fmla="*/ 6252137 h 6858000"/>
              <a:gd name="connsiteX437" fmla="*/ 1090144 w 7467663"/>
              <a:gd name="connsiteY437" fmla="*/ 6256748 h 6858000"/>
              <a:gd name="connsiteX438" fmla="*/ 1095872 w 7467663"/>
              <a:gd name="connsiteY438" fmla="*/ 6271892 h 6858000"/>
              <a:gd name="connsiteX439" fmla="*/ 262785 w 7467663"/>
              <a:gd name="connsiteY439" fmla="*/ 6845450 h 6858000"/>
              <a:gd name="connsiteX440" fmla="*/ 209968 w 7467663"/>
              <a:gd name="connsiteY440" fmla="*/ 6770713 h 6858000"/>
              <a:gd name="connsiteX441" fmla="*/ 873460 w 7467663"/>
              <a:gd name="connsiteY441" fmla="*/ 6253768 h 6858000"/>
              <a:gd name="connsiteX442" fmla="*/ 192686 w 7467663"/>
              <a:gd name="connsiteY442" fmla="*/ 5849257 h 6858000"/>
              <a:gd name="connsiteX443" fmla="*/ 4696 w 7467663"/>
              <a:gd name="connsiteY443" fmla="*/ 5697668 h 6858000"/>
              <a:gd name="connsiteX444" fmla="*/ 0 w 7467663"/>
              <a:gd name="connsiteY444" fmla="*/ 5689984 h 6858000"/>
              <a:gd name="connsiteX445" fmla="*/ 0 w 7467663"/>
              <a:gd name="connsiteY445" fmla="*/ 5513472 h 6858000"/>
              <a:gd name="connsiteX446" fmla="*/ 174101 w 7467663"/>
              <a:gd name="connsiteY446" fmla="*/ 5620277 h 6858000"/>
              <a:gd name="connsiteX447" fmla="*/ 891800 w 7467663"/>
              <a:gd name="connsiteY447" fmla="*/ 6036935 h 6858000"/>
              <a:gd name="connsiteX448" fmla="*/ 1072219 w 7467663"/>
              <a:gd name="connsiteY448" fmla="*/ 6169443 h 6858000"/>
              <a:gd name="connsiteX449" fmla="*/ 1074117 w 7467663"/>
              <a:gd name="connsiteY449" fmla="*/ 6170301 h 6858000"/>
              <a:gd name="connsiteX450" fmla="*/ 1083114 w 7467663"/>
              <a:gd name="connsiteY450" fmla="*/ 6174131 h 6858000"/>
              <a:gd name="connsiteX451" fmla="*/ 1543010 w 7467663"/>
              <a:gd name="connsiteY451" fmla="*/ 6191140 h 6858000"/>
              <a:gd name="connsiteX452" fmla="*/ 1551080 w 7467663"/>
              <a:gd name="connsiteY452" fmla="*/ 6195006 h 6858000"/>
              <a:gd name="connsiteX453" fmla="*/ 2345443 w 7467663"/>
              <a:gd name="connsiteY453" fmla="*/ 5549882 h 6858000"/>
              <a:gd name="connsiteX454" fmla="*/ 1721499 w 7467663"/>
              <a:gd name="connsiteY454" fmla="*/ 5599969 h 6858000"/>
              <a:gd name="connsiteX455" fmla="*/ 767716 w 7467663"/>
              <a:gd name="connsiteY455" fmla="*/ 5472768 h 6858000"/>
              <a:gd name="connsiteX456" fmla="*/ 722147 w 7467663"/>
              <a:gd name="connsiteY456" fmla="*/ 5393091 h 6858000"/>
              <a:gd name="connsiteX457" fmla="*/ 1485552 w 7467663"/>
              <a:gd name="connsiteY457" fmla="*/ 5313202 h 6858000"/>
              <a:gd name="connsiteX458" fmla="*/ 2143004 w 7467663"/>
              <a:gd name="connsiteY458" fmla="*/ 5402420 h 6858000"/>
              <a:gd name="connsiteX459" fmla="*/ 1933391 w 7467663"/>
              <a:gd name="connsiteY459" fmla="*/ 5156971 h 6858000"/>
              <a:gd name="connsiteX460" fmla="*/ 1827118 w 7467663"/>
              <a:gd name="connsiteY460" fmla="*/ 4968410 h 6858000"/>
              <a:gd name="connsiteX461" fmla="*/ 1837349 w 7467663"/>
              <a:gd name="connsiteY461" fmla="*/ 4956357 h 6858000"/>
              <a:gd name="connsiteX462" fmla="*/ 2162835 w 7467663"/>
              <a:gd name="connsiteY462" fmla="*/ 5187853 h 6858000"/>
              <a:gd name="connsiteX463" fmla="*/ 2257167 w 7467663"/>
              <a:gd name="connsiteY463" fmla="*/ 5462123 h 6858000"/>
              <a:gd name="connsiteX464" fmla="*/ 2261598 w 7467663"/>
              <a:gd name="connsiteY464" fmla="*/ 5467998 h 6858000"/>
              <a:gd name="connsiteX465" fmla="*/ 2437177 w 7467663"/>
              <a:gd name="connsiteY465" fmla="*/ 5479608 h 6858000"/>
              <a:gd name="connsiteX466" fmla="*/ 2445247 w 7467663"/>
              <a:gd name="connsiteY466" fmla="*/ 5483476 h 6858000"/>
              <a:gd name="connsiteX467" fmla="*/ 2743626 w 7467663"/>
              <a:gd name="connsiteY467" fmla="*/ 5304819 h 6858000"/>
              <a:gd name="connsiteX468" fmla="*/ 3048102 w 7467663"/>
              <a:gd name="connsiteY468" fmla="*/ 5150595 h 6858000"/>
              <a:gd name="connsiteX469" fmla="*/ 1799414 w 7467663"/>
              <a:gd name="connsiteY469" fmla="*/ 4694732 h 6858000"/>
              <a:gd name="connsiteX470" fmla="*/ 1771735 w 7467663"/>
              <a:gd name="connsiteY470" fmla="*/ 4619929 h 6858000"/>
              <a:gd name="connsiteX471" fmla="*/ 3104273 w 7467663"/>
              <a:gd name="connsiteY471" fmla="*/ 5076159 h 6858000"/>
              <a:gd name="connsiteX472" fmla="*/ 3113245 w 7467663"/>
              <a:gd name="connsiteY472" fmla="*/ 5090705 h 6858000"/>
              <a:gd name="connsiteX473" fmla="*/ 3126294 w 7467663"/>
              <a:gd name="connsiteY473" fmla="*/ 5114400 h 6858000"/>
              <a:gd name="connsiteX474" fmla="*/ 3937433 w 7467663"/>
              <a:gd name="connsiteY474" fmla="*/ 4830473 h 6858000"/>
              <a:gd name="connsiteX475" fmla="*/ 3590475 w 7467663"/>
              <a:gd name="connsiteY475" fmla="*/ 4597974 h 6858000"/>
              <a:gd name="connsiteX476" fmla="*/ 3100264 w 7467663"/>
              <a:gd name="connsiteY476" fmla="*/ 4579845 h 6858000"/>
              <a:gd name="connsiteX477" fmla="*/ 2183576 w 7467663"/>
              <a:gd name="connsiteY477" fmla="*/ 4227150 h 6858000"/>
              <a:gd name="connsiteX478" fmla="*/ 2151029 w 7467663"/>
              <a:gd name="connsiteY478" fmla="*/ 4146947 h 6858000"/>
              <a:gd name="connsiteX479" fmla="*/ 3563434 w 7467663"/>
              <a:gd name="connsiteY479" fmla="*/ 4469115 h 6858000"/>
              <a:gd name="connsiteX480" fmla="*/ 3177952 w 7467663"/>
              <a:gd name="connsiteY480" fmla="*/ 3657386 h 6858000"/>
              <a:gd name="connsiteX481" fmla="*/ 3189263 w 7467663"/>
              <a:gd name="connsiteY481" fmla="*/ 3625726 h 6858000"/>
              <a:gd name="connsiteX482" fmla="*/ 3560912 w 7467663"/>
              <a:gd name="connsiteY482" fmla="*/ 4079863 h 6858000"/>
              <a:gd name="connsiteX483" fmla="*/ 3626636 w 7467663"/>
              <a:gd name="connsiteY483" fmla="*/ 4512230 h 6858000"/>
              <a:gd name="connsiteX484" fmla="*/ 3653088 w 7467663"/>
              <a:gd name="connsiteY484" fmla="*/ 4521417 h 6858000"/>
              <a:gd name="connsiteX485" fmla="*/ 3988128 w 7467663"/>
              <a:gd name="connsiteY485" fmla="*/ 4817267 h 6858000"/>
              <a:gd name="connsiteX486" fmla="*/ 4830582 w 7467663"/>
              <a:gd name="connsiteY486" fmla="*/ 4676000 h 6858000"/>
              <a:gd name="connsiteX487" fmla="*/ 4830100 w 7467663"/>
              <a:gd name="connsiteY487" fmla="*/ 4675554 h 6858000"/>
              <a:gd name="connsiteX488" fmla="*/ 4036318 w 7467663"/>
              <a:gd name="connsiteY488" fmla="*/ 4147013 h 6858000"/>
              <a:gd name="connsiteX489" fmla="*/ 3432098 w 7467663"/>
              <a:gd name="connsiteY489" fmla="*/ 3537312 h 6858000"/>
              <a:gd name="connsiteX490" fmla="*/ 3446761 w 7467663"/>
              <a:gd name="connsiteY490" fmla="*/ 3461278 h 6858000"/>
              <a:gd name="connsiteX491" fmla="*/ 4419733 w 7467663"/>
              <a:gd name="connsiteY491" fmla="*/ 3963555 h 6858000"/>
              <a:gd name="connsiteX492" fmla="*/ 4781371 w 7467663"/>
              <a:gd name="connsiteY492" fmla="*/ 4458604 h 6858000"/>
              <a:gd name="connsiteX493" fmla="*/ 4780440 w 7467663"/>
              <a:gd name="connsiteY493" fmla="*/ 4470290 h 6858000"/>
              <a:gd name="connsiteX494" fmla="*/ 4898954 w 7467663"/>
              <a:gd name="connsiteY494" fmla="*/ 4662092 h 6858000"/>
              <a:gd name="connsiteX495" fmla="*/ 4900699 w 7467663"/>
              <a:gd name="connsiteY495" fmla="*/ 4670867 h 6858000"/>
              <a:gd name="connsiteX496" fmla="*/ 5714511 w 7467663"/>
              <a:gd name="connsiteY496" fmla="*/ 4663483 h 6858000"/>
              <a:gd name="connsiteX497" fmla="*/ 5464793 w 7467663"/>
              <a:gd name="connsiteY497" fmla="*/ 4393556 h 6858000"/>
              <a:gd name="connsiteX498" fmla="*/ 5461897 w 7467663"/>
              <a:gd name="connsiteY498" fmla="*/ 4390879 h 6858000"/>
              <a:gd name="connsiteX499" fmla="*/ 4294126 w 7467663"/>
              <a:gd name="connsiteY499" fmla="*/ 3303048 h 6858000"/>
              <a:gd name="connsiteX500" fmla="*/ 4305321 w 7467663"/>
              <a:gd name="connsiteY500" fmla="*/ 3256953 h 6858000"/>
              <a:gd name="connsiteX501" fmla="*/ 4949299 w 7467663"/>
              <a:gd name="connsiteY501" fmla="*/ 3766336 h 6858000"/>
              <a:gd name="connsiteX502" fmla="*/ 5291452 w 7467663"/>
              <a:gd name="connsiteY502" fmla="*/ 4076801 h 6858000"/>
              <a:gd name="connsiteX503" fmla="*/ 5434998 w 7467663"/>
              <a:gd name="connsiteY503" fmla="*/ 4254100 h 6858000"/>
              <a:gd name="connsiteX504" fmla="*/ 5351015 w 7467663"/>
              <a:gd name="connsiteY504" fmla="*/ 3760989 h 6858000"/>
              <a:gd name="connsiteX505" fmla="*/ 5413780 w 7467663"/>
              <a:gd name="connsiteY505" fmla="*/ 2966265 h 6858000"/>
              <a:gd name="connsiteX506" fmla="*/ 5425627 w 7467663"/>
              <a:gd name="connsiteY506" fmla="*/ 2954192 h 6858000"/>
              <a:gd name="connsiteX507" fmla="*/ 6604735 w 7467663"/>
              <a:gd name="connsiteY507" fmla="*/ 2041381 h 6858000"/>
              <a:gd name="connsiteX508" fmla="*/ 7204487 w 7467663"/>
              <a:gd name="connsiteY508" fmla="*/ 2742112 h 6858000"/>
              <a:gd name="connsiteX509" fmla="*/ 7131592 w 7467663"/>
              <a:gd name="connsiteY509" fmla="*/ 2672096 h 6858000"/>
              <a:gd name="connsiteX510" fmla="*/ 6996344 w 7467663"/>
              <a:gd name="connsiteY510" fmla="*/ 2518310 h 6858000"/>
              <a:gd name="connsiteX511" fmla="*/ 6735495 w 7467663"/>
              <a:gd name="connsiteY511" fmla="*/ 2196890 h 6858000"/>
              <a:gd name="connsiteX512" fmla="*/ 6721901 w 7467663"/>
              <a:gd name="connsiteY512" fmla="*/ 2179274 h 6858000"/>
              <a:gd name="connsiteX513" fmla="*/ 6604735 w 7467663"/>
              <a:gd name="connsiteY513" fmla="*/ 2041381 h 6858000"/>
              <a:gd name="connsiteX514" fmla="*/ 6591670 w 7467663"/>
              <a:gd name="connsiteY514" fmla="*/ 1988277 h 6858000"/>
              <a:gd name="connsiteX515" fmla="*/ 6747349 w 7467663"/>
              <a:gd name="connsiteY515" fmla="*/ 2160069 h 6858000"/>
              <a:gd name="connsiteX516" fmla="*/ 6760943 w 7467663"/>
              <a:gd name="connsiteY516" fmla="*/ 2177686 h 6858000"/>
              <a:gd name="connsiteX517" fmla="*/ 7021065 w 7467663"/>
              <a:gd name="connsiteY517" fmla="*/ 2498102 h 6858000"/>
              <a:gd name="connsiteX518" fmla="*/ 7155223 w 7467663"/>
              <a:gd name="connsiteY518" fmla="*/ 2650386 h 6858000"/>
              <a:gd name="connsiteX519" fmla="*/ 7203167 w 7467663"/>
              <a:gd name="connsiteY519" fmla="*/ 2697288 h 6858000"/>
              <a:gd name="connsiteX520" fmla="*/ 6937703 w 7467663"/>
              <a:gd name="connsiteY520" fmla="*/ 2321981 h 6858000"/>
              <a:gd name="connsiteX521" fmla="*/ 6591670 w 7467663"/>
              <a:gd name="connsiteY521" fmla="*/ 1988277 h 6858000"/>
              <a:gd name="connsiteX522" fmla="*/ 5798671 w 7467663"/>
              <a:gd name="connsiteY522" fmla="*/ 1981601 h 6858000"/>
              <a:gd name="connsiteX523" fmla="*/ 5754709 w 7467663"/>
              <a:gd name="connsiteY523" fmla="*/ 2071454 h 6858000"/>
              <a:gd name="connsiteX524" fmla="*/ 5763044 w 7467663"/>
              <a:gd name="connsiteY524" fmla="*/ 2842206 h 6858000"/>
              <a:gd name="connsiteX525" fmla="*/ 5764974 w 7467663"/>
              <a:gd name="connsiteY525" fmla="*/ 2799609 h 6858000"/>
              <a:gd name="connsiteX526" fmla="*/ 5767665 w 7467663"/>
              <a:gd name="connsiteY526" fmla="*/ 2666409 h 6858000"/>
              <a:gd name="connsiteX527" fmla="*/ 5763055 w 7467663"/>
              <a:gd name="connsiteY527" fmla="*/ 2579705 h 6858000"/>
              <a:gd name="connsiteX528" fmla="*/ 5758079 w 7467663"/>
              <a:gd name="connsiteY528" fmla="*/ 2492508 h 6858000"/>
              <a:gd name="connsiteX529" fmla="*/ 5779325 w 7467663"/>
              <a:gd name="connsiteY529" fmla="*/ 2197069 h 6858000"/>
              <a:gd name="connsiteX530" fmla="*/ 5798671 w 7467663"/>
              <a:gd name="connsiteY530" fmla="*/ 1981601 h 6858000"/>
              <a:gd name="connsiteX531" fmla="*/ 5829202 w 7467663"/>
              <a:gd name="connsiteY531" fmla="*/ 1971679 h 6858000"/>
              <a:gd name="connsiteX532" fmla="*/ 5809558 w 7467663"/>
              <a:gd name="connsiteY532" fmla="*/ 2198043 h 6858000"/>
              <a:gd name="connsiteX533" fmla="*/ 5788653 w 7467663"/>
              <a:gd name="connsiteY533" fmla="*/ 2489430 h 6858000"/>
              <a:gd name="connsiteX534" fmla="*/ 5793439 w 7467663"/>
              <a:gd name="connsiteY534" fmla="*/ 2575235 h 6858000"/>
              <a:gd name="connsiteX535" fmla="*/ 5796837 w 7467663"/>
              <a:gd name="connsiteY535" fmla="*/ 2637633 h 6858000"/>
              <a:gd name="connsiteX536" fmla="*/ 5818614 w 7467663"/>
              <a:gd name="connsiteY536" fmla="*/ 2473055 h 6858000"/>
              <a:gd name="connsiteX537" fmla="*/ 5829202 w 7467663"/>
              <a:gd name="connsiteY537" fmla="*/ 1971679 h 6858000"/>
              <a:gd name="connsiteX538" fmla="*/ 5911389 w 7467663"/>
              <a:gd name="connsiteY538" fmla="*/ 1898371 h 6858000"/>
              <a:gd name="connsiteX539" fmla="*/ 6237627 w 7467663"/>
              <a:gd name="connsiteY539" fmla="*/ 2231921 h 6858000"/>
              <a:gd name="connsiteX540" fmla="*/ 5911389 w 7467663"/>
              <a:gd name="connsiteY540" fmla="*/ 1898371 h 6858000"/>
              <a:gd name="connsiteX541" fmla="*/ 6944437 w 7467663"/>
              <a:gd name="connsiteY541" fmla="*/ 1575402 h 6858000"/>
              <a:gd name="connsiteX542" fmla="*/ 6304730 w 7467663"/>
              <a:gd name="connsiteY542" fmla="*/ 1766654 h 6858000"/>
              <a:gd name="connsiteX543" fmla="*/ 6944437 w 7467663"/>
              <a:gd name="connsiteY543" fmla="*/ 1575402 h 6858000"/>
              <a:gd name="connsiteX544" fmla="*/ 7019523 w 7467663"/>
              <a:gd name="connsiteY544" fmla="*/ 1519450 h 6858000"/>
              <a:gd name="connsiteX545" fmla="*/ 6298091 w 7467663"/>
              <a:gd name="connsiteY545" fmla="*/ 1737122 h 6858000"/>
              <a:gd name="connsiteX546" fmla="*/ 7019523 w 7467663"/>
              <a:gd name="connsiteY546" fmla="*/ 1519450 h 6858000"/>
              <a:gd name="connsiteX547" fmla="*/ 2399523 w 7467663"/>
              <a:gd name="connsiteY547" fmla="*/ 1428234 h 6858000"/>
              <a:gd name="connsiteX548" fmla="*/ 2224982 w 7467663"/>
              <a:gd name="connsiteY548" fmla="*/ 1826201 h 6858000"/>
              <a:gd name="connsiteX549" fmla="*/ 2096099 w 7467663"/>
              <a:gd name="connsiteY549" fmla="*/ 2345900 h 6858000"/>
              <a:gd name="connsiteX550" fmla="*/ 2283317 w 7467663"/>
              <a:gd name="connsiteY550" fmla="*/ 1796925 h 6858000"/>
              <a:gd name="connsiteX551" fmla="*/ 2399523 w 7467663"/>
              <a:gd name="connsiteY551" fmla="*/ 1428234 h 6858000"/>
              <a:gd name="connsiteX552" fmla="*/ 2448558 w 7467663"/>
              <a:gd name="connsiteY552" fmla="*/ 1373435 h 6858000"/>
              <a:gd name="connsiteX553" fmla="*/ 2312521 w 7467663"/>
              <a:gd name="connsiteY553" fmla="*/ 1806140 h 6858000"/>
              <a:gd name="connsiteX554" fmla="*/ 2127533 w 7467663"/>
              <a:gd name="connsiteY554" fmla="*/ 2348380 h 6858000"/>
              <a:gd name="connsiteX555" fmla="*/ 2358080 w 7467663"/>
              <a:gd name="connsiteY555" fmla="*/ 1866134 h 6858000"/>
              <a:gd name="connsiteX556" fmla="*/ 2407436 w 7467663"/>
              <a:gd name="connsiteY556" fmla="*/ 1651070 h 6858000"/>
              <a:gd name="connsiteX557" fmla="*/ 2448558 w 7467663"/>
              <a:gd name="connsiteY557" fmla="*/ 1373435 h 6858000"/>
              <a:gd name="connsiteX558" fmla="*/ 278707 w 7467663"/>
              <a:gd name="connsiteY558" fmla="*/ 1352270 h 6858000"/>
              <a:gd name="connsiteX559" fmla="*/ 321570 w 7467663"/>
              <a:gd name="connsiteY559" fmla="*/ 1861610 h 6858000"/>
              <a:gd name="connsiteX560" fmla="*/ 294281 w 7467663"/>
              <a:gd name="connsiteY560" fmla="*/ 1440658 h 6858000"/>
              <a:gd name="connsiteX561" fmla="*/ 278707 w 7467663"/>
              <a:gd name="connsiteY561" fmla="*/ 1352270 h 6858000"/>
              <a:gd name="connsiteX562" fmla="*/ 1423821 w 7467663"/>
              <a:gd name="connsiteY562" fmla="*/ 1351958 h 6858000"/>
              <a:gd name="connsiteX563" fmla="*/ 1638521 w 7467663"/>
              <a:gd name="connsiteY563" fmla="*/ 1908470 h 6858000"/>
              <a:gd name="connsiteX564" fmla="*/ 1754199 w 7467663"/>
              <a:gd name="connsiteY564" fmla="*/ 2149284 h 6858000"/>
              <a:gd name="connsiteX565" fmla="*/ 1908359 w 7467663"/>
              <a:gd name="connsiteY565" fmla="*/ 2364988 h 6858000"/>
              <a:gd name="connsiteX566" fmla="*/ 1647661 w 7467663"/>
              <a:gd name="connsiteY566" fmla="*/ 1825945 h 6858000"/>
              <a:gd name="connsiteX567" fmla="*/ 1423821 w 7467663"/>
              <a:gd name="connsiteY567" fmla="*/ 1351958 h 6858000"/>
              <a:gd name="connsiteX568" fmla="*/ 1431890 w 7467663"/>
              <a:gd name="connsiteY568" fmla="*/ 1306475 h 6858000"/>
              <a:gd name="connsiteX569" fmla="*/ 1507597 w 7467663"/>
              <a:gd name="connsiteY569" fmla="*/ 1446132 h 6858000"/>
              <a:gd name="connsiteX570" fmla="*/ 1674586 w 7467663"/>
              <a:gd name="connsiteY570" fmla="*/ 1813832 h 6858000"/>
              <a:gd name="connsiteX571" fmla="*/ 1815950 w 7467663"/>
              <a:gd name="connsiteY571" fmla="*/ 2128564 h 6858000"/>
              <a:gd name="connsiteX572" fmla="*/ 1984242 w 7467663"/>
              <a:gd name="connsiteY572" fmla="*/ 2430829 h 6858000"/>
              <a:gd name="connsiteX573" fmla="*/ 2014023 w 7467663"/>
              <a:gd name="connsiteY573" fmla="*/ 2450995 h 6858000"/>
              <a:gd name="connsiteX574" fmla="*/ 1747337 w 7467663"/>
              <a:gd name="connsiteY574" fmla="*/ 1855264 h 6858000"/>
              <a:gd name="connsiteX575" fmla="*/ 1533749 w 7467663"/>
              <a:gd name="connsiteY575" fmla="*/ 1478656 h 6858000"/>
              <a:gd name="connsiteX576" fmla="*/ 1431890 w 7467663"/>
              <a:gd name="connsiteY576" fmla="*/ 1306475 h 6858000"/>
              <a:gd name="connsiteX577" fmla="*/ 5052692 w 7467663"/>
              <a:gd name="connsiteY577" fmla="*/ 1292994 h 6858000"/>
              <a:gd name="connsiteX578" fmla="*/ 5200661 w 7467663"/>
              <a:gd name="connsiteY578" fmla="*/ 1635186 h 6858000"/>
              <a:gd name="connsiteX579" fmla="*/ 5297138 w 7467663"/>
              <a:gd name="connsiteY579" fmla="*/ 1906351 h 6858000"/>
              <a:gd name="connsiteX580" fmla="*/ 5052692 w 7467663"/>
              <a:gd name="connsiteY580" fmla="*/ 1292994 h 6858000"/>
              <a:gd name="connsiteX581" fmla="*/ 5009948 w 7467663"/>
              <a:gd name="connsiteY581" fmla="*/ 1273619 h 6858000"/>
              <a:gd name="connsiteX582" fmla="*/ 5121777 w 7467663"/>
              <a:gd name="connsiteY582" fmla="*/ 1654213 h 6858000"/>
              <a:gd name="connsiteX583" fmla="*/ 5293545 w 7467663"/>
              <a:gd name="connsiteY583" fmla="*/ 2072247 h 6858000"/>
              <a:gd name="connsiteX584" fmla="*/ 5294042 w 7467663"/>
              <a:gd name="connsiteY584" fmla="*/ 2065019 h 6858000"/>
              <a:gd name="connsiteX585" fmla="*/ 5171936 w 7467663"/>
              <a:gd name="connsiteY585" fmla="*/ 1647613 h 6858000"/>
              <a:gd name="connsiteX586" fmla="*/ 5009948 w 7467663"/>
              <a:gd name="connsiteY586" fmla="*/ 1273619 h 6858000"/>
              <a:gd name="connsiteX587" fmla="*/ 655236 w 7467663"/>
              <a:gd name="connsiteY587" fmla="*/ 1268632 h 6858000"/>
              <a:gd name="connsiteX588" fmla="*/ 839521 w 7467663"/>
              <a:gd name="connsiteY588" fmla="*/ 1685315 h 6858000"/>
              <a:gd name="connsiteX589" fmla="*/ 1109416 w 7467663"/>
              <a:gd name="connsiteY589" fmla="*/ 2061663 h 6858000"/>
              <a:gd name="connsiteX590" fmla="*/ 1298300 w 7467663"/>
              <a:gd name="connsiteY590" fmla="*/ 2247742 h 6858000"/>
              <a:gd name="connsiteX591" fmla="*/ 1125871 w 7467663"/>
              <a:gd name="connsiteY591" fmla="*/ 1989513 h 6858000"/>
              <a:gd name="connsiteX592" fmla="*/ 981574 w 7467663"/>
              <a:gd name="connsiteY592" fmla="*/ 1783157 h 6858000"/>
              <a:gd name="connsiteX593" fmla="*/ 922198 w 7467663"/>
              <a:gd name="connsiteY593" fmla="*/ 1677437 h 6858000"/>
              <a:gd name="connsiteX594" fmla="*/ 869293 w 7467663"/>
              <a:gd name="connsiteY594" fmla="*/ 1583214 h 6858000"/>
              <a:gd name="connsiteX595" fmla="*/ 751431 w 7467663"/>
              <a:gd name="connsiteY595" fmla="*/ 1405731 h 6858000"/>
              <a:gd name="connsiteX596" fmla="*/ 655236 w 7467663"/>
              <a:gd name="connsiteY596" fmla="*/ 1268632 h 6858000"/>
              <a:gd name="connsiteX597" fmla="*/ 6516292 w 7467663"/>
              <a:gd name="connsiteY597" fmla="*/ 1263064 h 6858000"/>
              <a:gd name="connsiteX598" fmla="*/ 5736320 w 7467663"/>
              <a:gd name="connsiteY598" fmla="*/ 1501803 h 6858000"/>
              <a:gd name="connsiteX599" fmla="*/ 6516292 w 7467663"/>
              <a:gd name="connsiteY599" fmla="*/ 1263064 h 6858000"/>
              <a:gd name="connsiteX600" fmla="*/ 291466 w 7467663"/>
              <a:gd name="connsiteY600" fmla="*/ 1250369 h 6858000"/>
              <a:gd name="connsiteX601" fmla="*/ 323180 w 7467663"/>
              <a:gd name="connsiteY601" fmla="*/ 1435283 h 6858000"/>
              <a:gd name="connsiteX602" fmla="*/ 349381 w 7467663"/>
              <a:gd name="connsiteY602" fmla="*/ 1875041 h 6858000"/>
              <a:gd name="connsiteX603" fmla="*/ 374363 w 7467663"/>
              <a:gd name="connsiteY603" fmla="*/ 1506494 h 6858000"/>
              <a:gd name="connsiteX604" fmla="*/ 302168 w 7467663"/>
              <a:gd name="connsiteY604" fmla="*/ 1274495 h 6858000"/>
              <a:gd name="connsiteX605" fmla="*/ 291466 w 7467663"/>
              <a:gd name="connsiteY605" fmla="*/ 1250369 h 6858000"/>
              <a:gd name="connsiteX606" fmla="*/ 678222 w 7467663"/>
              <a:gd name="connsiteY606" fmla="*/ 1248670 h 6858000"/>
              <a:gd name="connsiteX607" fmla="*/ 775536 w 7467663"/>
              <a:gd name="connsiteY607" fmla="*/ 1388015 h 6858000"/>
              <a:gd name="connsiteX608" fmla="*/ 894529 w 7467663"/>
              <a:gd name="connsiteY608" fmla="*/ 1567739 h 6858000"/>
              <a:gd name="connsiteX609" fmla="*/ 948000 w 7467663"/>
              <a:gd name="connsiteY609" fmla="*/ 1663088 h 6858000"/>
              <a:gd name="connsiteX610" fmla="*/ 1006812 w 7467663"/>
              <a:gd name="connsiteY610" fmla="*/ 1767683 h 6858000"/>
              <a:gd name="connsiteX611" fmla="*/ 1149133 w 7467663"/>
              <a:gd name="connsiteY611" fmla="*/ 1971513 h 6858000"/>
              <a:gd name="connsiteX612" fmla="*/ 1333952 w 7467663"/>
              <a:gd name="connsiteY612" fmla="*/ 2251620 h 6858000"/>
              <a:gd name="connsiteX613" fmla="*/ 1337329 w 7467663"/>
              <a:gd name="connsiteY613" fmla="*/ 2258350 h 6858000"/>
              <a:gd name="connsiteX614" fmla="*/ 1014726 w 7467663"/>
              <a:gd name="connsiteY614" fmla="*/ 1615556 h 6858000"/>
              <a:gd name="connsiteX615" fmla="*/ 678222 w 7467663"/>
              <a:gd name="connsiteY615" fmla="*/ 1248670 h 6858000"/>
              <a:gd name="connsiteX616" fmla="*/ 6691602 w 7467663"/>
              <a:gd name="connsiteY616" fmla="*/ 1140573 h 6858000"/>
              <a:gd name="connsiteX617" fmla="*/ 6571100 w 7467663"/>
              <a:gd name="connsiteY617" fmla="*/ 1183662 h 6858000"/>
              <a:gd name="connsiteX618" fmla="*/ 6241687 w 7467663"/>
              <a:gd name="connsiteY618" fmla="*/ 1257600 h 6858000"/>
              <a:gd name="connsiteX619" fmla="*/ 5693009 w 7467663"/>
              <a:gd name="connsiteY619" fmla="*/ 1478256 h 6858000"/>
              <a:gd name="connsiteX620" fmla="*/ 6548420 w 7467663"/>
              <a:gd name="connsiteY620" fmla="*/ 1214599 h 6858000"/>
              <a:gd name="connsiteX621" fmla="*/ 6605473 w 7467663"/>
              <a:gd name="connsiteY621" fmla="*/ 1184686 h 6858000"/>
              <a:gd name="connsiteX622" fmla="*/ 6691602 w 7467663"/>
              <a:gd name="connsiteY622" fmla="*/ 1140573 h 6858000"/>
              <a:gd name="connsiteX623" fmla="*/ 4002475 w 7467663"/>
              <a:gd name="connsiteY623" fmla="*/ 1037802 h 6858000"/>
              <a:gd name="connsiteX624" fmla="*/ 4000324 w 7467663"/>
              <a:gd name="connsiteY624" fmla="*/ 1039362 h 6858000"/>
              <a:gd name="connsiteX625" fmla="*/ 4002862 w 7467663"/>
              <a:gd name="connsiteY625" fmla="*/ 1042866 h 6858000"/>
              <a:gd name="connsiteX626" fmla="*/ 4002475 w 7467663"/>
              <a:gd name="connsiteY626" fmla="*/ 1037802 h 6858000"/>
              <a:gd name="connsiteX627" fmla="*/ 506322 w 7467663"/>
              <a:gd name="connsiteY627" fmla="*/ 1020997 h 6858000"/>
              <a:gd name="connsiteX628" fmla="*/ 533068 w 7467663"/>
              <a:gd name="connsiteY628" fmla="*/ 1029409 h 6858000"/>
              <a:gd name="connsiteX629" fmla="*/ 1232525 w 7467663"/>
              <a:gd name="connsiteY629" fmla="*/ 1804675 h 6858000"/>
              <a:gd name="connsiteX630" fmla="*/ 1388858 w 7467663"/>
              <a:gd name="connsiteY630" fmla="*/ 2368011 h 6858000"/>
              <a:gd name="connsiteX631" fmla="*/ 1384098 w 7467663"/>
              <a:gd name="connsiteY631" fmla="*/ 2378125 h 6858000"/>
              <a:gd name="connsiteX632" fmla="*/ 1425393 w 7467663"/>
              <a:gd name="connsiteY632" fmla="*/ 2589124 h 6858000"/>
              <a:gd name="connsiteX633" fmla="*/ 1424001 w 7467663"/>
              <a:gd name="connsiteY633" fmla="*/ 2597541 h 6858000"/>
              <a:gd name="connsiteX634" fmla="*/ 2152729 w 7467663"/>
              <a:gd name="connsiteY634" fmla="*/ 2864487 h 6858000"/>
              <a:gd name="connsiteX635" fmla="*/ 2020609 w 7467663"/>
              <a:gd name="connsiteY635" fmla="*/ 2539671 h 6858000"/>
              <a:gd name="connsiteX636" fmla="*/ 2018920 w 7467663"/>
              <a:gd name="connsiteY636" fmla="*/ 2536309 h 6858000"/>
              <a:gd name="connsiteX637" fmla="*/ 1342441 w 7467663"/>
              <a:gd name="connsiteY637" fmla="*/ 1173017 h 6858000"/>
              <a:gd name="connsiteX638" fmla="*/ 1367925 w 7467663"/>
              <a:gd name="connsiteY638" fmla="*/ 1135648 h 6858000"/>
              <a:gd name="connsiteX639" fmla="*/ 1771401 w 7467663"/>
              <a:gd name="connsiteY639" fmla="*/ 1806673 h 6858000"/>
              <a:gd name="connsiteX640" fmla="*/ 1972385 w 7467663"/>
              <a:gd name="connsiteY640" fmla="*/ 2198735 h 6858000"/>
              <a:gd name="connsiteX641" fmla="*/ 2040892 w 7467663"/>
              <a:gd name="connsiteY641" fmla="*/ 2405205 h 6858000"/>
              <a:gd name="connsiteX642" fmla="*/ 2131689 w 7467663"/>
              <a:gd name="connsiteY642" fmla="*/ 1936926 h 6858000"/>
              <a:gd name="connsiteX643" fmla="*/ 2454820 w 7467663"/>
              <a:gd name="connsiteY643" fmla="*/ 1248808 h 6858000"/>
              <a:gd name="connsiteX644" fmla="*/ 2492512 w 7467663"/>
              <a:gd name="connsiteY644" fmla="*/ 1302920 h 6858000"/>
              <a:gd name="connsiteX645" fmla="*/ 2081216 w 7467663"/>
              <a:gd name="connsiteY645" fmla="*/ 2527513 h 6858000"/>
              <a:gd name="connsiteX646" fmla="*/ 2081211 w 7467663"/>
              <a:gd name="connsiteY646" fmla="*/ 2528916 h 6858000"/>
              <a:gd name="connsiteX647" fmla="*/ 2199067 w 7467663"/>
              <a:gd name="connsiteY647" fmla="*/ 2884061 h 6858000"/>
              <a:gd name="connsiteX648" fmla="*/ 3192586 w 7467663"/>
              <a:gd name="connsiteY648" fmla="*/ 3411496 h 6858000"/>
              <a:gd name="connsiteX649" fmla="*/ 3182620 w 7467663"/>
              <a:gd name="connsiteY649" fmla="*/ 3483279 h 6858000"/>
              <a:gd name="connsiteX650" fmla="*/ 2435119 w 7467663"/>
              <a:gd name="connsiteY650" fmla="*/ 3080173 h 6858000"/>
              <a:gd name="connsiteX651" fmla="*/ 2410152 w 7467663"/>
              <a:gd name="connsiteY651" fmla="*/ 3063751 h 6858000"/>
              <a:gd name="connsiteX652" fmla="*/ 2408099 w 7467663"/>
              <a:gd name="connsiteY652" fmla="*/ 3064403 h 6858000"/>
              <a:gd name="connsiteX653" fmla="*/ 2407218 w 7467663"/>
              <a:gd name="connsiteY653" fmla="*/ 3070324 h 6858000"/>
              <a:gd name="connsiteX654" fmla="*/ 2380138 w 7467663"/>
              <a:gd name="connsiteY654" fmla="*/ 3099341 h 6858000"/>
              <a:gd name="connsiteX655" fmla="*/ 1765923 w 7467663"/>
              <a:gd name="connsiteY655" fmla="*/ 3581043 h 6858000"/>
              <a:gd name="connsiteX656" fmla="*/ 1702258 w 7467663"/>
              <a:gd name="connsiteY656" fmla="*/ 3612286 h 6858000"/>
              <a:gd name="connsiteX657" fmla="*/ 1538370 w 7467663"/>
              <a:gd name="connsiteY657" fmla="*/ 3811804 h 6858000"/>
              <a:gd name="connsiteX658" fmla="*/ 542867 w 7467663"/>
              <a:gd name="connsiteY658" fmla="*/ 4944092 h 6858000"/>
              <a:gd name="connsiteX659" fmla="*/ 515800 w 7467663"/>
              <a:gd name="connsiteY659" fmla="*/ 4862180 h 6858000"/>
              <a:gd name="connsiteX660" fmla="*/ 909145 w 7467663"/>
              <a:gd name="connsiteY660" fmla="*/ 4199225 h 6858000"/>
              <a:gd name="connsiteX661" fmla="*/ 1214067 w 7467663"/>
              <a:gd name="connsiteY661" fmla="*/ 3908561 h 6858000"/>
              <a:gd name="connsiteX662" fmla="*/ 640967 w 7467663"/>
              <a:gd name="connsiteY662" fmla="*/ 4105601 h 6858000"/>
              <a:gd name="connsiteX663" fmla="*/ 112563 w 7467663"/>
              <a:gd name="connsiteY663" fmla="*/ 4396952 h 6858000"/>
              <a:gd name="connsiteX664" fmla="*/ 0 w 7467663"/>
              <a:gd name="connsiteY664" fmla="*/ 4466006 h 6858000"/>
              <a:gd name="connsiteX665" fmla="*/ 0 w 7467663"/>
              <a:gd name="connsiteY665" fmla="*/ 4233763 h 6858000"/>
              <a:gd name="connsiteX666" fmla="*/ 36881 w 7467663"/>
              <a:gd name="connsiteY666" fmla="*/ 4200118 h 6858000"/>
              <a:gd name="connsiteX667" fmla="*/ 910534 w 7467663"/>
              <a:gd name="connsiteY667" fmla="*/ 3629753 h 6858000"/>
              <a:gd name="connsiteX668" fmla="*/ 1578717 w 7467663"/>
              <a:gd name="connsiteY668" fmla="*/ 3575982 h 6858000"/>
              <a:gd name="connsiteX669" fmla="*/ 2338780 w 7467663"/>
              <a:gd name="connsiteY669" fmla="*/ 3033725 h 6858000"/>
              <a:gd name="connsiteX670" fmla="*/ 1807991 w 7467663"/>
              <a:gd name="connsiteY670" fmla="*/ 2807184 h 6858000"/>
              <a:gd name="connsiteX671" fmla="*/ 1416358 w 7467663"/>
              <a:gd name="connsiteY671" fmla="*/ 3112571 h 6858000"/>
              <a:gd name="connsiteX672" fmla="*/ 939066 w 7467663"/>
              <a:gd name="connsiteY672" fmla="*/ 3378798 h 6858000"/>
              <a:gd name="connsiteX673" fmla="*/ 115099 w 7467663"/>
              <a:gd name="connsiteY673" fmla="*/ 3607650 h 6858000"/>
              <a:gd name="connsiteX674" fmla="*/ 97284 w 7467663"/>
              <a:gd name="connsiteY674" fmla="*/ 3520393 h 6858000"/>
              <a:gd name="connsiteX675" fmla="*/ 922050 w 7467663"/>
              <a:gd name="connsiteY675" fmla="*/ 3074867 h 6858000"/>
              <a:gd name="connsiteX676" fmla="*/ 1405265 w 7467663"/>
              <a:gd name="connsiteY676" fmla="*/ 3016319 h 6858000"/>
              <a:gd name="connsiteX677" fmla="*/ 1407512 w 7467663"/>
              <a:gd name="connsiteY677" fmla="*/ 3018001 h 6858000"/>
              <a:gd name="connsiteX678" fmla="*/ 1726266 w 7467663"/>
              <a:gd name="connsiteY678" fmla="*/ 2777274 h 6858000"/>
              <a:gd name="connsiteX679" fmla="*/ 625390 w 7467663"/>
              <a:gd name="connsiteY679" fmla="*/ 2514541 h 6858000"/>
              <a:gd name="connsiteX680" fmla="*/ 619799 w 7467663"/>
              <a:gd name="connsiteY680" fmla="*/ 2527180 h 6858000"/>
              <a:gd name="connsiteX681" fmla="*/ 310030 w 7467663"/>
              <a:gd name="connsiteY681" fmla="*/ 2771818 h 6858000"/>
              <a:gd name="connsiteX682" fmla="*/ 173877 w 7467663"/>
              <a:gd name="connsiteY682" fmla="*/ 2937056 h 6858000"/>
              <a:gd name="connsiteX683" fmla="*/ 77889 w 7467663"/>
              <a:gd name="connsiteY683" fmla="*/ 3138440 h 6858000"/>
              <a:gd name="connsiteX684" fmla="*/ 0 w 7467663"/>
              <a:gd name="connsiteY684" fmla="*/ 3271395 h 6858000"/>
              <a:gd name="connsiteX685" fmla="*/ 0 w 7467663"/>
              <a:gd name="connsiteY685" fmla="*/ 3153002 h 6858000"/>
              <a:gd name="connsiteX686" fmla="*/ 2386 w 7467663"/>
              <a:gd name="connsiteY686" fmla="*/ 3149203 h 6858000"/>
              <a:gd name="connsiteX687" fmla="*/ 89753 w 7467663"/>
              <a:gd name="connsiteY687" fmla="*/ 2987702 h 6858000"/>
              <a:gd name="connsiteX688" fmla="*/ 76869 w 7467663"/>
              <a:gd name="connsiteY688" fmla="*/ 3005404 h 6858000"/>
              <a:gd name="connsiteX689" fmla="*/ 32049 w 7467663"/>
              <a:gd name="connsiteY689" fmla="*/ 3065814 h 6858000"/>
              <a:gd name="connsiteX690" fmla="*/ 0 w 7467663"/>
              <a:gd name="connsiteY690" fmla="*/ 3108744 h 6858000"/>
              <a:gd name="connsiteX691" fmla="*/ 0 w 7467663"/>
              <a:gd name="connsiteY691" fmla="*/ 3058059 h 6858000"/>
              <a:gd name="connsiteX692" fmla="*/ 7610 w 7467663"/>
              <a:gd name="connsiteY692" fmla="*/ 3047889 h 6858000"/>
              <a:gd name="connsiteX693" fmla="*/ 52419 w 7467663"/>
              <a:gd name="connsiteY693" fmla="*/ 2987479 h 6858000"/>
              <a:gd name="connsiteX694" fmla="*/ 59142 w 7467663"/>
              <a:gd name="connsiteY694" fmla="*/ 2978488 h 6858000"/>
              <a:gd name="connsiteX695" fmla="*/ 0 w 7467663"/>
              <a:gd name="connsiteY695" fmla="*/ 3015334 h 6858000"/>
              <a:gd name="connsiteX696" fmla="*/ 0 w 7467663"/>
              <a:gd name="connsiteY696" fmla="*/ 2914286 h 6858000"/>
              <a:gd name="connsiteX697" fmla="*/ 36383 w 7467663"/>
              <a:gd name="connsiteY697" fmla="*/ 2901128 h 6858000"/>
              <a:gd name="connsiteX698" fmla="*/ 156329 w 7467663"/>
              <a:gd name="connsiteY698" fmla="*/ 2840533 h 6858000"/>
              <a:gd name="connsiteX699" fmla="*/ 358355 w 7467663"/>
              <a:gd name="connsiteY699" fmla="*/ 2620471 h 6858000"/>
              <a:gd name="connsiteX700" fmla="*/ 510577 w 7467663"/>
              <a:gd name="connsiteY700" fmla="*/ 2501244 h 6858000"/>
              <a:gd name="connsiteX701" fmla="*/ 211967 w 7467663"/>
              <a:gd name="connsiteY701" fmla="*/ 2479171 h 6858000"/>
              <a:gd name="connsiteX702" fmla="*/ 0 w 7467663"/>
              <a:gd name="connsiteY702" fmla="*/ 2476398 h 6858000"/>
              <a:gd name="connsiteX703" fmla="*/ 0 w 7467663"/>
              <a:gd name="connsiteY703" fmla="*/ 2389189 h 6858000"/>
              <a:gd name="connsiteX704" fmla="*/ 103062 w 7467663"/>
              <a:gd name="connsiteY704" fmla="*/ 2389518 h 6858000"/>
              <a:gd name="connsiteX705" fmla="*/ 510734 w 7467663"/>
              <a:gd name="connsiteY705" fmla="*/ 2416201 h 6858000"/>
              <a:gd name="connsiteX706" fmla="*/ 279257 w 7467663"/>
              <a:gd name="connsiteY706" fmla="*/ 2092102 h 6858000"/>
              <a:gd name="connsiteX707" fmla="*/ 65265 w 7467663"/>
              <a:gd name="connsiteY707" fmla="*/ 2006049 h 6858000"/>
              <a:gd name="connsiteX708" fmla="*/ 0 w 7467663"/>
              <a:gd name="connsiteY708" fmla="*/ 1982532 h 6858000"/>
              <a:gd name="connsiteX709" fmla="*/ 0 w 7467663"/>
              <a:gd name="connsiteY709" fmla="*/ 1912789 h 6858000"/>
              <a:gd name="connsiteX710" fmla="*/ 97460 w 7467663"/>
              <a:gd name="connsiteY710" fmla="*/ 1953725 h 6858000"/>
              <a:gd name="connsiteX711" fmla="*/ 221272 w 7467663"/>
              <a:gd name="connsiteY711" fmla="*/ 1980766 h 6858000"/>
              <a:gd name="connsiteX712" fmla="*/ 116765 w 7467663"/>
              <a:gd name="connsiteY712" fmla="*/ 1911033 h 6858000"/>
              <a:gd name="connsiteX713" fmla="*/ 16405 w 7467663"/>
              <a:gd name="connsiteY713" fmla="*/ 1803412 h 6858000"/>
              <a:gd name="connsiteX714" fmla="*/ 0 w 7467663"/>
              <a:gd name="connsiteY714" fmla="*/ 1784777 h 6858000"/>
              <a:gd name="connsiteX715" fmla="*/ 0 w 7467663"/>
              <a:gd name="connsiteY715" fmla="*/ 1740082 h 6858000"/>
              <a:gd name="connsiteX716" fmla="*/ 39394 w 7467663"/>
              <a:gd name="connsiteY716" fmla="*/ 1784856 h 6858000"/>
              <a:gd name="connsiteX717" fmla="*/ 135813 w 7467663"/>
              <a:gd name="connsiteY717" fmla="*/ 1888838 h 6858000"/>
              <a:gd name="connsiteX718" fmla="*/ 242575 w 7467663"/>
              <a:gd name="connsiteY718" fmla="*/ 1958841 h 6858000"/>
              <a:gd name="connsiteX719" fmla="*/ 82197 w 7467663"/>
              <a:gd name="connsiteY719" fmla="*/ 1754826 h 6858000"/>
              <a:gd name="connsiteX720" fmla="*/ 0 w 7467663"/>
              <a:gd name="connsiteY720" fmla="*/ 1679650 h 6858000"/>
              <a:gd name="connsiteX721" fmla="*/ 0 w 7467663"/>
              <a:gd name="connsiteY721" fmla="*/ 1602463 h 6858000"/>
              <a:gd name="connsiteX722" fmla="*/ 84689 w 7467663"/>
              <a:gd name="connsiteY722" fmla="*/ 1677442 h 6858000"/>
              <a:gd name="connsiteX723" fmla="*/ 298437 w 7467663"/>
              <a:gd name="connsiteY723" fmla="*/ 1968019 h 6858000"/>
              <a:gd name="connsiteX724" fmla="*/ 227269 w 7467663"/>
              <a:gd name="connsiteY724" fmla="*/ 1114064 h 6858000"/>
              <a:gd name="connsiteX725" fmla="*/ 248003 w 7467663"/>
              <a:gd name="connsiteY725" fmla="*/ 1089613 h 6858000"/>
              <a:gd name="connsiteX726" fmla="*/ 427020 w 7467663"/>
              <a:gd name="connsiteY726" fmla="*/ 1619803 h 6858000"/>
              <a:gd name="connsiteX727" fmla="*/ 340345 w 7467663"/>
              <a:gd name="connsiteY727" fmla="*/ 2027739 h 6858000"/>
              <a:gd name="connsiteX728" fmla="*/ 360865 w 7467663"/>
              <a:gd name="connsiteY728" fmla="*/ 2044827 h 6858000"/>
              <a:gd name="connsiteX729" fmla="*/ 560414 w 7467663"/>
              <a:gd name="connsiteY729" fmla="*/ 2421457 h 6858000"/>
              <a:gd name="connsiteX730" fmla="*/ 1359703 w 7467663"/>
              <a:gd name="connsiteY730" fmla="*/ 2578554 h 6858000"/>
              <a:gd name="connsiteX731" fmla="*/ 1359422 w 7467663"/>
              <a:gd name="connsiteY731" fmla="*/ 2577994 h 6858000"/>
              <a:gd name="connsiteX732" fmla="*/ 828701 w 7467663"/>
              <a:gd name="connsiteY732" fmla="*/ 1839520 h 6858000"/>
              <a:gd name="connsiteX733" fmla="*/ 494427 w 7467663"/>
              <a:gd name="connsiteY733" fmla="*/ 1092333 h 6858000"/>
              <a:gd name="connsiteX734" fmla="*/ 506322 w 7467663"/>
              <a:gd name="connsiteY734" fmla="*/ 1020997 h 6858000"/>
              <a:gd name="connsiteX735" fmla="*/ 4570198 w 7467663"/>
              <a:gd name="connsiteY735" fmla="*/ 978081 h 6858000"/>
              <a:gd name="connsiteX736" fmla="*/ 4523691 w 7467663"/>
              <a:gd name="connsiteY736" fmla="*/ 1127776 h 6858000"/>
              <a:gd name="connsiteX737" fmla="*/ 4509875 w 7467663"/>
              <a:gd name="connsiteY737" fmla="*/ 1167552 h 6858000"/>
              <a:gd name="connsiteX738" fmla="*/ 4478168 w 7467663"/>
              <a:gd name="connsiteY738" fmla="*/ 1260735 h 6858000"/>
              <a:gd name="connsiteX739" fmla="*/ 4409309 w 7467663"/>
              <a:gd name="connsiteY739" fmla="*/ 1666996 h 6858000"/>
              <a:gd name="connsiteX740" fmla="*/ 4370031 w 7467663"/>
              <a:gd name="connsiteY740" fmla="*/ 1955666 h 6858000"/>
              <a:gd name="connsiteX741" fmla="*/ 4570198 w 7467663"/>
              <a:gd name="connsiteY741" fmla="*/ 978081 h 6858000"/>
              <a:gd name="connsiteX742" fmla="*/ 4557898 w 7467663"/>
              <a:gd name="connsiteY742" fmla="*/ 900011 h 6858000"/>
              <a:gd name="connsiteX743" fmla="*/ 4344840 w 7467663"/>
              <a:gd name="connsiteY743" fmla="*/ 1922038 h 6858000"/>
              <a:gd name="connsiteX744" fmla="*/ 4378710 w 7467663"/>
              <a:gd name="connsiteY744" fmla="*/ 1665516 h 6858000"/>
              <a:gd name="connsiteX745" fmla="*/ 4448798 w 7467663"/>
              <a:gd name="connsiteY745" fmla="*/ 1253024 h 6858000"/>
              <a:gd name="connsiteX746" fmla="*/ 4480315 w 7467663"/>
              <a:gd name="connsiteY746" fmla="*/ 1158454 h 6858000"/>
              <a:gd name="connsiteX747" fmla="*/ 4494133 w 7467663"/>
              <a:gd name="connsiteY747" fmla="*/ 1118676 h 6858000"/>
              <a:gd name="connsiteX748" fmla="*/ 4557898 w 7467663"/>
              <a:gd name="connsiteY748" fmla="*/ 900011 h 6858000"/>
              <a:gd name="connsiteX749" fmla="*/ 5870151 w 7467663"/>
              <a:gd name="connsiteY749" fmla="*/ 898890 h 6858000"/>
              <a:gd name="connsiteX750" fmla="*/ 5861335 w 7467663"/>
              <a:gd name="connsiteY750" fmla="*/ 899177 h 6858000"/>
              <a:gd name="connsiteX751" fmla="*/ 5843702 w 7467663"/>
              <a:gd name="connsiteY751" fmla="*/ 899748 h 6858000"/>
              <a:gd name="connsiteX752" fmla="*/ 5651107 w 7467663"/>
              <a:gd name="connsiteY752" fmla="*/ 920306 h 6858000"/>
              <a:gd name="connsiteX753" fmla="*/ 5459407 w 7467663"/>
              <a:gd name="connsiteY753" fmla="*/ 940975 h 6858000"/>
              <a:gd name="connsiteX754" fmla="*/ 5374846 w 7467663"/>
              <a:gd name="connsiteY754" fmla="*/ 941988 h 6858000"/>
              <a:gd name="connsiteX755" fmla="*/ 5256105 w 7467663"/>
              <a:gd name="connsiteY755" fmla="*/ 945632 h 6858000"/>
              <a:gd name="connsiteX756" fmla="*/ 5107071 w 7467663"/>
              <a:gd name="connsiteY756" fmla="*/ 969720 h 6858000"/>
              <a:gd name="connsiteX757" fmla="*/ 4998681 w 7467663"/>
              <a:gd name="connsiteY757" fmla="*/ 988771 h 6858000"/>
              <a:gd name="connsiteX758" fmla="*/ 5870151 w 7467663"/>
              <a:gd name="connsiteY758" fmla="*/ 898890 h 6858000"/>
              <a:gd name="connsiteX759" fmla="*/ 5504425 w 7467663"/>
              <a:gd name="connsiteY759" fmla="*/ 848067 h 6858000"/>
              <a:gd name="connsiteX760" fmla="*/ 4968849 w 7467663"/>
              <a:gd name="connsiteY760" fmla="*/ 962318 h 6858000"/>
              <a:gd name="connsiteX761" fmla="*/ 5104039 w 7467663"/>
              <a:gd name="connsiteY761" fmla="*/ 940634 h 6858000"/>
              <a:gd name="connsiteX762" fmla="*/ 5256311 w 7467663"/>
              <a:gd name="connsiteY762" fmla="*/ 916490 h 6858000"/>
              <a:gd name="connsiteX763" fmla="*/ 5377381 w 7467663"/>
              <a:gd name="connsiteY763" fmla="*/ 912671 h 6858000"/>
              <a:gd name="connsiteX764" fmla="*/ 5460148 w 7467663"/>
              <a:gd name="connsiteY764" fmla="*/ 911442 h 6858000"/>
              <a:gd name="connsiteX765" fmla="*/ 5648971 w 7467663"/>
              <a:gd name="connsiteY765" fmla="*/ 891331 h 6858000"/>
              <a:gd name="connsiteX766" fmla="*/ 5844807 w 7467663"/>
              <a:gd name="connsiteY766" fmla="*/ 870718 h 6858000"/>
              <a:gd name="connsiteX767" fmla="*/ 5862975 w 7467663"/>
              <a:gd name="connsiteY767" fmla="*/ 869756 h 6858000"/>
              <a:gd name="connsiteX768" fmla="*/ 5920887 w 7467663"/>
              <a:gd name="connsiteY768" fmla="*/ 865929 h 6858000"/>
              <a:gd name="connsiteX769" fmla="*/ 5504425 w 7467663"/>
              <a:gd name="connsiteY769" fmla="*/ 848067 h 6858000"/>
              <a:gd name="connsiteX770" fmla="*/ 3607114 w 7467663"/>
              <a:gd name="connsiteY770" fmla="*/ 467441 h 6858000"/>
              <a:gd name="connsiteX771" fmla="*/ 3296242 w 7467663"/>
              <a:gd name="connsiteY771" fmla="*/ 807991 h 6858000"/>
              <a:gd name="connsiteX772" fmla="*/ 3174674 w 7467663"/>
              <a:gd name="connsiteY772" fmla="*/ 919759 h 6858000"/>
              <a:gd name="connsiteX773" fmla="*/ 3042978 w 7467663"/>
              <a:gd name="connsiteY773" fmla="*/ 1054894 h 6858000"/>
              <a:gd name="connsiteX774" fmla="*/ 2968914 w 7467663"/>
              <a:gd name="connsiteY774" fmla="*/ 1133756 h 6858000"/>
              <a:gd name="connsiteX775" fmla="*/ 3103823 w 7467663"/>
              <a:gd name="connsiteY775" fmla="*/ 1026814 h 6858000"/>
              <a:gd name="connsiteX776" fmla="*/ 3607114 w 7467663"/>
              <a:gd name="connsiteY776" fmla="*/ 467441 h 6858000"/>
              <a:gd name="connsiteX777" fmla="*/ 3744487 w 7467663"/>
              <a:gd name="connsiteY777" fmla="*/ 383136 h 6858000"/>
              <a:gd name="connsiteX778" fmla="*/ 3970213 w 7467663"/>
              <a:gd name="connsiteY778" fmla="*/ 995559 h 6858000"/>
              <a:gd name="connsiteX779" fmla="*/ 3744487 w 7467663"/>
              <a:gd name="connsiteY779" fmla="*/ 383136 h 6858000"/>
              <a:gd name="connsiteX780" fmla="*/ 3624562 w 7467663"/>
              <a:gd name="connsiteY780" fmla="*/ 367041 h 6858000"/>
              <a:gd name="connsiteX781" fmla="*/ 3489712 w 7467663"/>
              <a:gd name="connsiteY781" fmla="*/ 485386 h 6858000"/>
              <a:gd name="connsiteX782" fmla="*/ 3182994 w 7467663"/>
              <a:gd name="connsiteY782" fmla="*/ 828265 h 6858000"/>
              <a:gd name="connsiteX783" fmla="*/ 2892114 w 7467663"/>
              <a:gd name="connsiteY783" fmla="*/ 1172635 h 6858000"/>
              <a:gd name="connsiteX784" fmla="*/ 3021459 w 7467663"/>
              <a:gd name="connsiteY784" fmla="*/ 1035385 h 6858000"/>
              <a:gd name="connsiteX785" fmla="*/ 3153873 w 7467663"/>
              <a:gd name="connsiteY785" fmla="*/ 898971 h 6858000"/>
              <a:gd name="connsiteX786" fmla="*/ 3276511 w 7467663"/>
              <a:gd name="connsiteY786" fmla="*/ 786423 h 6858000"/>
              <a:gd name="connsiteX787" fmla="*/ 3584154 w 7467663"/>
              <a:gd name="connsiteY787" fmla="*/ 448218 h 6858000"/>
              <a:gd name="connsiteX788" fmla="*/ 3624562 w 7467663"/>
              <a:gd name="connsiteY788" fmla="*/ 367041 h 6858000"/>
              <a:gd name="connsiteX789" fmla="*/ 3766672 w 7467663"/>
              <a:gd name="connsiteY789" fmla="*/ 359429 h 6858000"/>
              <a:gd name="connsiteX790" fmla="*/ 3996338 w 7467663"/>
              <a:gd name="connsiteY790" fmla="*/ 968237 h 6858000"/>
              <a:gd name="connsiteX791" fmla="*/ 3766672 w 7467663"/>
              <a:gd name="connsiteY791" fmla="*/ 359429 h 6858000"/>
              <a:gd name="connsiteX792" fmla="*/ 5805386 w 7467663"/>
              <a:gd name="connsiteY792" fmla="*/ 239240 h 6858000"/>
              <a:gd name="connsiteX793" fmla="*/ 5736947 w 7467663"/>
              <a:gd name="connsiteY793" fmla="*/ 261367 h 6858000"/>
              <a:gd name="connsiteX794" fmla="*/ 5427012 w 7467663"/>
              <a:gd name="connsiteY794" fmla="*/ 311272 h 6858000"/>
              <a:gd name="connsiteX795" fmla="*/ 5147818 w 7467663"/>
              <a:gd name="connsiteY795" fmla="*/ 322112 h 6858000"/>
              <a:gd name="connsiteX796" fmla="*/ 5060854 w 7467663"/>
              <a:gd name="connsiteY796" fmla="*/ 311882 h 6858000"/>
              <a:gd name="connsiteX797" fmla="*/ 4945989 w 7467663"/>
              <a:gd name="connsiteY797" fmla="*/ 300516 h 6858000"/>
              <a:gd name="connsiteX798" fmla="*/ 5410479 w 7467663"/>
              <a:gd name="connsiteY798" fmla="*/ 348434 h 6858000"/>
              <a:gd name="connsiteX799" fmla="*/ 5805386 w 7467663"/>
              <a:gd name="connsiteY799" fmla="*/ 239240 h 6858000"/>
              <a:gd name="connsiteX800" fmla="*/ 5905192 w 7467663"/>
              <a:gd name="connsiteY800" fmla="*/ 163079 h 6858000"/>
              <a:gd name="connsiteX801" fmla="*/ 5865655 w 7467663"/>
              <a:gd name="connsiteY801" fmla="*/ 171901 h 6858000"/>
              <a:gd name="connsiteX802" fmla="*/ 5259740 w 7467663"/>
              <a:gd name="connsiteY802" fmla="*/ 257013 h 6858000"/>
              <a:gd name="connsiteX803" fmla="*/ 5208466 w 7467663"/>
              <a:gd name="connsiteY803" fmla="*/ 257550 h 6858000"/>
              <a:gd name="connsiteX804" fmla="*/ 4980204 w 7467663"/>
              <a:gd name="connsiteY804" fmla="*/ 271903 h 6858000"/>
              <a:gd name="connsiteX805" fmla="*/ 5068068 w 7467663"/>
              <a:gd name="connsiteY805" fmla="*/ 282244 h 6858000"/>
              <a:gd name="connsiteX806" fmla="*/ 5153231 w 7467663"/>
              <a:gd name="connsiteY806" fmla="*/ 292240 h 6858000"/>
              <a:gd name="connsiteX807" fmla="*/ 5426491 w 7467663"/>
              <a:gd name="connsiteY807" fmla="*/ 281128 h 6858000"/>
              <a:gd name="connsiteX808" fmla="*/ 5731212 w 7467663"/>
              <a:gd name="connsiteY808" fmla="*/ 231951 h 6858000"/>
              <a:gd name="connsiteX809" fmla="*/ 5905192 w 7467663"/>
              <a:gd name="connsiteY809" fmla="*/ 163079 h 6858000"/>
              <a:gd name="connsiteX810" fmla="*/ 5944437 w 7467663"/>
              <a:gd name="connsiteY810" fmla="*/ 113829 h 6858000"/>
              <a:gd name="connsiteX811" fmla="*/ 5825032 w 7467663"/>
              <a:gd name="connsiteY811" fmla="*/ 146405 h 6858000"/>
              <a:gd name="connsiteX812" fmla="*/ 4955599 w 7467663"/>
              <a:gd name="connsiteY812" fmla="*/ 247008 h 6858000"/>
              <a:gd name="connsiteX813" fmla="*/ 5210104 w 7467663"/>
              <a:gd name="connsiteY813" fmla="*/ 228123 h 6858000"/>
              <a:gd name="connsiteX814" fmla="*/ 5261015 w 7467663"/>
              <a:gd name="connsiteY814" fmla="*/ 227087 h 6858000"/>
              <a:gd name="connsiteX815" fmla="*/ 5861181 w 7467663"/>
              <a:gd name="connsiteY815" fmla="*/ 143093 h 6858000"/>
              <a:gd name="connsiteX816" fmla="*/ 5961252 w 7467663"/>
              <a:gd name="connsiteY816" fmla="*/ 114820 h 6858000"/>
              <a:gd name="connsiteX817" fmla="*/ 5944437 w 7467663"/>
              <a:gd name="connsiteY817" fmla="*/ 113829 h 6858000"/>
              <a:gd name="connsiteX818" fmla="*/ 3882765 w 7467663"/>
              <a:gd name="connsiteY818" fmla="*/ 0 h 6858000"/>
              <a:gd name="connsiteX819" fmla="*/ 3995099 w 7467663"/>
              <a:gd name="connsiteY819" fmla="*/ 0 h 6858000"/>
              <a:gd name="connsiteX820" fmla="*/ 4163818 w 7467663"/>
              <a:gd name="connsiteY820" fmla="*/ 234104 h 6858000"/>
              <a:gd name="connsiteX821" fmla="*/ 4172099 w 7467663"/>
              <a:gd name="connsiteY821" fmla="*/ 234207 h 6858000"/>
              <a:gd name="connsiteX822" fmla="*/ 4784282 w 7467663"/>
              <a:gd name="connsiteY822" fmla="*/ 276561 h 6858000"/>
              <a:gd name="connsiteX823" fmla="*/ 4801687 w 7467663"/>
              <a:gd name="connsiteY823" fmla="*/ 267764 h 6858000"/>
              <a:gd name="connsiteX824" fmla="*/ 6082788 w 7467663"/>
              <a:gd name="connsiteY824" fmla="*/ 64119 h 6858000"/>
              <a:gd name="connsiteX825" fmla="*/ 6099442 w 7467663"/>
              <a:gd name="connsiteY825" fmla="*/ 82568 h 6858000"/>
              <a:gd name="connsiteX826" fmla="*/ 4804137 w 7467663"/>
              <a:gd name="connsiteY826" fmla="*/ 320931 h 6858000"/>
              <a:gd name="connsiteX827" fmla="*/ 4227047 w 7467663"/>
              <a:gd name="connsiteY827" fmla="*/ 313415 h 6858000"/>
              <a:gd name="connsiteX828" fmla="*/ 4346041 w 7467663"/>
              <a:gd name="connsiteY828" fmla="*/ 456086 h 6858000"/>
              <a:gd name="connsiteX829" fmla="*/ 4870967 w 7467663"/>
              <a:gd name="connsiteY829" fmla="*/ 963061 h 6858000"/>
              <a:gd name="connsiteX830" fmla="*/ 4889647 w 7467663"/>
              <a:gd name="connsiteY830" fmla="*/ 957147 h 6858000"/>
              <a:gd name="connsiteX831" fmla="*/ 5422504 w 7467663"/>
              <a:gd name="connsiteY831" fmla="*/ 805191 h 6858000"/>
              <a:gd name="connsiteX832" fmla="*/ 6087656 w 7467663"/>
              <a:gd name="connsiteY832" fmla="*/ 826703 h 6858000"/>
              <a:gd name="connsiteX833" fmla="*/ 6058717 w 7467663"/>
              <a:gd name="connsiteY833" fmla="*/ 865992 h 6858000"/>
              <a:gd name="connsiteX834" fmla="*/ 4974153 w 7467663"/>
              <a:gd name="connsiteY834" fmla="*/ 1045456 h 6858000"/>
              <a:gd name="connsiteX835" fmla="*/ 5627835 w 7467663"/>
              <a:gd name="connsiteY835" fmla="*/ 1472077 h 6858000"/>
              <a:gd name="connsiteX836" fmla="*/ 5629817 w 7467663"/>
              <a:gd name="connsiteY836" fmla="*/ 1471412 h 6858000"/>
              <a:gd name="connsiteX837" fmla="*/ 5634124 w 7467663"/>
              <a:gd name="connsiteY837" fmla="*/ 1470572 h 6858000"/>
              <a:gd name="connsiteX838" fmla="*/ 5755832 w 7467663"/>
              <a:gd name="connsiteY838" fmla="*/ 1383886 h 6858000"/>
              <a:gd name="connsiteX839" fmla="*/ 6014186 w 7467663"/>
              <a:gd name="connsiteY839" fmla="*/ 1279799 h 6858000"/>
              <a:gd name="connsiteX840" fmla="*/ 6901619 w 7467663"/>
              <a:gd name="connsiteY840" fmla="*/ 1047874 h 6858000"/>
              <a:gd name="connsiteX841" fmla="*/ 6931566 w 7467663"/>
              <a:gd name="connsiteY841" fmla="*/ 1062034 h 6858000"/>
              <a:gd name="connsiteX842" fmla="*/ 5790982 w 7467663"/>
              <a:gd name="connsiteY842" fmla="*/ 1561380 h 6858000"/>
              <a:gd name="connsiteX843" fmla="*/ 6188971 w 7467663"/>
              <a:gd name="connsiteY843" fmla="*/ 1755168 h 6858000"/>
              <a:gd name="connsiteX844" fmla="*/ 6202446 w 7467663"/>
              <a:gd name="connsiteY844" fmla="*/ 1752268 h 6858000"/>
              <a:gd name="connsiteX845" fmla="*/ 7179560 w 7467663"/>
              <a:gd name="connsiteY845" fmla="*/ 1467551 h 6858000"/>
              <a:gd name="connsiteX846" fmla="*/ 7158730 w 7467663"/>
              <a:gd name="connsiteY846" fmla="*/ 1507835 h 6858000"/>
              <a:gd name="connsiteX847" fmla="*/ 6326959 w 7467663"/>
              <a:gd name="connsiteY847" fmla="*/ 1817686 h 6858000"/>
              <a:gd name="connsiteX848" fmla="*/ 6537433 w 7467663"/>
              <a:gd name="connsiteY848" fmla="*/ 1907790 h 6858000"/>
              <a:gd name="connsiteX849" fmla="*/ 6550221 w 7467663"/>
              <a:gd name="connsiteY849" fmla="*/ 1910729 h 6858000"/>
              <a:gd name="connsiteX850" fmla="*/ 6964438 w 7467663"/>
              <a:gd name="connsiteY850" fmla="*/ 2209505 h 6858000"/>
              <a:gd name="connsiteX851" fmla="*/ 7367862 w 7467663"/>
              <a:gd name="connsiteY851" fmla="*/ 2806833 h 6858000"/>
              <a:gd name="connsiteX852" fmla="*/ 7364329 w 7467663"/>
              <a:gd name="connsiteY852" fmla="*/ 2826907 h 6858000"/>
              <a:gd name="connsiteX853" fmla="*/ 7290545 w 7467663"/>
              <a:gd name="connsiteY853" fmla="*/ 2850663 h 6858000"/>
              <a:gd name="connsiteX854" fmla="*/ 6472036 w 7467663"/>
              <a:gd name="connsiteY854" fmla="*/ 1959003 h 6858000"/>
              <a:gd name="connsiteX855" fmla="*/ 5792897 w 7467663"/>
              <a:gd name="connsiteY855" fmla="*/ 1647747 h 6858000"/>
              <a:gd name="connsiteX856" fmla="*/ 5842751 w 7467663"/>
              <a:gd name="connsiteY856" fmla="*/ 1816112 h 6858000"/>
              <a:gd name="connsiteX857" fmla="*/ 5847424 w 7467663"/>
              <a:gd name="connsiteY857" fmla="*/ 1815776 h 6858000"/>
              <a:gd name="connsiteX858" fmla="*/ 6399821 w 7467663"/>
              <a:gd name="connsiteY858" fmla="*/ 2344799 h 6858000"/>
              <a:gd name="connsiteX859" fmla="*/ 6323232 w 7467663"/>
              <a:gd name="connsiteY859" fmla="*/ 2389634 h 6858000"/>
              <a:gd name="connsiteX860" fmla="*/ 5942958 w 7467663"/>
              <a:gd name="connsiteY860" fmla="*/ 2077708 h 6858000"/>
              <a:gd name="connsiteX861" fmla="*/ 5921559 w 7467663"/>
              <a:gd name="connsiteY861" fmla="*/ 2378596 h 6858000"/>
              <a:gd name="connsiteX862" fmla="*/ 5817651 w 7467663"/>
              <a:gd name="connsiteY862" fmla="*/ 3023919 h 6858000"/>
              <a:gd name="connsiteX863" fmla="*/ 5729634 w 7467663"/>
              <a:gd name="connsiteY863" fmla="*/ 3051849 h 6858000"/>
              <a:gd name="connsiteX864" fmla="*/ 5611018 w 7467663"/>
              <a:gd name="connsiteY864" fmla="*/ 2316769 h 6858000"/>
              <a:gd name="connsiteX865" fmla="*/ 5687608 w 7467663"/>
              <a:gd name="connsiteY865" fmla="*/ 2039972 h 6858000"/>
              <a:gd name="connsiteX866" fmla="*/ 5657554 w 7467663"/>
              <a:gd name="connsiteY866" fmla="*/ 1576445 h 6858000"/>
              <a:gd name="connsiteX867" fmla="*/ 5150475 w 7467663"/>
              <a:gd name="connsiteY867" fmla="*/ 1274012 h 6858000"/>
              <a:gd name="connsiteX868" fmla="*/ 5349142 w 7467663"/>
              <a:gd name="connsiteY868" fmla="*/ 2204405 h 6858000"/>
              <a:gd name="connsiteX869" fmla="*/ 5262214 w 7467663"/>
              <a:gd name="connsiteY869" fmla="*/ 2233836 h 6858000"/>
              <a:gd name="connsiteX870" fmla="*/ 4981539 w 7467663"/>
              <a:gd name="connsiteY870" fmla="*/ 1542201 h 6858000"/>
              <a:gd name="connsiteX871" fmla="*/ 4958461 w 7467663"/>
              <a:gd name="connsiteY871" fmla="*/ 1136957 h 6858000"/>
              <a:gd name="connsiteX872" fmla="*/ 4655015 w 7467663"/>
              <a:gd name="connsiteY872" fmla="*/ 891426 h 6858000"/>
              <a:gd name="connsiteX873" fmla="*/ 4348002 w 7467663"/>
              <a:gd name="connsiteY873" fmla="*/ 2205895 h 6858000"/>
              <a:gd name="connsiteX874" fmla="*/ 4262250 w 7467663"/>
              <a:gd name="connsiteY874" fmla="*/ 2219972 h 6858000"/>
              <a:gd name="connsiteX875" fmla="*/ 4550611 w 7467663"/>
              <a:gd name="connsiteY875" fmla="*/ 817540 h 6858000"/>
              <a:gd name="connsiteX876" fmla="*/ 4564418 w 7467663"/>
              <a:gd name="connsiteY876" fmla="*/ 808293 h 6858000"/>
              <a:gd name="connsiteX877" fmla="*/ 4266388 w 7467663"/>
              <a:gd name="connsiteY877" fmla="*/ 500083 h 6858000"/>
              <a:gd name="connsiteX878" fmla="*/ 4032842 w 7467663"/>
              <a:gd name="connsiteY878" fmla="*/ 211809 h 6858000"/>
              <a:gd name="connsiteX879" fmla="*/ 3882765 w 7467663"/>
              <a:gd name="connsiteY879" fmla="*/ 0 h 6858000"/>
              <a:gd name="connsiteX880" fmla="*/ 3721337 w 7467663"/>
              <a:gd name="connsiteY880" fmla="*/ 0 h 6858000"/>
              <a:gd name="connsiteX881" fmla="*/ 3797544 w 7467663"/>
              <a:gd name="connsiteY881" fmla="*/ 0 h 6858000"/>
              <a:gd name="connsiteX882" fmla="*/ 3775734 w 7467663"/>
              <a:gd name="connsiteY882" fmla="*/ 95131 h 6858000"/>
              <a:gd name="connsiteX883" fmla="*/ 3724807 w 7467663"/>
              <a:gd name="connsiteY883" fmla="*/ 272257 h 6858000"/>
              <a:gd name="connsiteX884" fmla="*/ 3726844 w 7467663"/>
              <a:gd name="connsiteY884" fmla="*/ 282988 h 6858000"/>
              <a:gd name="connsiteX885" fmla="*/ 3742664 w 7467663"/>
              <a:gd name="connsiteY885" fmla="*/ 279918 h 6858000"/>
              <a:gd name="connsiteX886" fmla="*/ 4103910 w 7467663"/>
              <a:gd name="connsiteY886" fmla="*/ 1161917 h 6858000"/>
              <a:gd name="connsiteX887" fmla="*/ 4020269 w 7467663"/>
              <a:gd name="connsiteY887" fmla="*/ 1200406 h 6858000"/>
              <a:gd name="connsiteX888" fmla="*/ 3674882 w 7467663"/>
              <a:gd name="connsiteY888" fmla="*/ 488524 h 6858000"/>
              <a:gd name="connsiteX889" fmla="*/ 3132682 w 7467663"/>
              <a:gd name="connsiteY889" fmla="*/ 1072284 h 6858000"/>
              <a:gd name="connsiteX890" fmla="*/ 2716346 w 7467663"/>
              <a:gd name="connsiteY890" fmla="*/ 1276376 h 6858000"/>
              <a:gd name="connsiteX891" fmla="*/ 2716772 w 7467663"/>
              <a:gd name="connsiteY891" fmla="*/ 1255462 h 6858000"/>
              <a:gd name="connsiteX892" fmla="*/ 3471096 w 7467663"/>
              <a:gd name="connsiteY892" fmla="*/ 437072 h 6858000"/>
              <a:gd name="connsiteX893" fmla="*/ 3639057 w 7467663"/>
              <a:gd name="connsiteY893" fmla="*/ 286334 h 6858000"/>
              <a:gd name="connsiteX894" fmla="*/ 3640309 w 7467663"/>
              <a:gd name="connsiteY894" fmla="*/ 284664 h 6858000"/>
              <a:gd name="connsiteX895" fmla="*/ 3646022 w 7467663"/>
              <a:gd name="connsiteY895" fmla="*/ 276711 h 6858000"/>
              <a:gd name="connsiteX896" fmla="*/ 3707943 w 7467663"/>
              <a:gd name="connsiteY896" fmla="*/ 65958 h 6858000"/>
              <a:gd name="connsiteX897" fmla="*/ 3721337 w 7467663"/>
              <a:gd name="connsiteY897" fmla="*/ 0 h 6858000"/>
              <a:gd name="connsiteX898" fmla="*/ 2867960 w 7467663"/>
              <a:gd name="connsiteY898" fmla="*/ 0 h 6858000"/>
              <a:gd name="connsiteX899" fmla="*/ 2926351 w 7467663"/>
              <a:gd name="connsiteY899" fmla="*/ 0 h 6858000"/>
              <a:gd name="connsiteX900" fmla="*/ 2902823 w 7467663"/>
              <a:gd name="connsiteY900" fmla="*/ 262929 h 6858000"/>
              <a:gd name="connsiteX901" fmla="*/ 2940663 w 7467663"/>
              <a:gd name="connsiteY901" fmla="*/ 140884 h 6858000"/>
              <a:gd name="connsiteX902" fmla="*/ 2947039 w 7467663"/>
              <a:gd name="connsiteY902" fmla="*/ 122524 h 6858000"/>
              <a:gd name="connsiteX903" fmla="*/ 2984316 w 7467663"/>
              <a:gd name="connsiteY903" fmla="*/ 0 h 6858000"/>
              <a:gd name="connsiteX904" fmla="*/ 3016114 w 7467663"/>
              <a:gd name="connsiteY904" fmla="*/ 0 h 6858000"/>
              <a:gd name="connsiteX905" fmla="*/ 2979949 w 7467663"/>
              <a:gd name="connsiteY905" fmla="*/ 119274 h 6858000"/>
              <a:gd name="connsiteX906" fmla="*/ 3023879 w 7467663"/>
              <a:gd name="connsiteY906" fmla="*/ 0 h 6858000"/>
              <a:gd name="connsiteX907" fmla="*/ 3105400 w 7467663"/>
              <a:gd name="connsiteY907" fmla="*/ 0 h 6858000"/>
              <a:gd name="connsiteX908" fmla="*/ 3094669 w 7467663"/>
              <a:gd name="connsiteY908" fmla="*/ 30308 h 6858000"/>
              <a:gd name="connsiteX909" fmla="*/ 2901945 w 7467663"/>
              <a:gd name="connsiteY909" fmla="*/ 466538 h 6858000"/>
              <a:gd name="connsiteX910" fmla="*/ 2815209 w 7467663"/>
              <a:gd name="connsiteY910" fmla="*/ 497361 h 6858000"/>
              <a:gd name="connsiteX911" fmla="*/ 2844845 w 7467663"/>
              <a:gd name="connsiteY911" fmla="*/ 127638 h 6858000"/>
              <a:gd name="connsiteX912" fmla="*/ 2867960 w 7467663"/>
              <a:gd name="connsiteY912" fmla="*/ 0 h 6858000"/>
              <a:gd name="connsiteX913" fmla="*/ 1057230 w 7467663"/>
              <a:gd name="connsiteY913" fmla="*/ 0 h 6858000"/>
              <a:gd name="connsiteX914" fmla="*/ 1111003 w 7467663"/>
              <a:gd name="connsiteY914" fmla="*/ 0 h 6858000"/>
              <a:gd name="connsiteX915" fmla="*/ 1125553 w 7467663"/>
              <a:gd name="connsiteY915" fmla="*/ 52588 h 6858000"/>
              <a:gd name="connsiteX916" fmla="*/ 1304276 w 7467663"/>
              <a:gd name="connsiteY916" fmla="*/ 476275 h 6858000"/>
              <a:gd name="connsiteX917" fmla="*/ 1492066 w 7467663"/>
              <a:gd name="connsiteY917" fmla="*/ 886333 h 6858000"/>
              <a:gd name="connsiteX918" fmla="*/ 1423698 w 7467663"/>
              <a:gd name="connsiteY918" fmla="*/ 710817 h 6858000"/>
              <a:gd name="connsiteX919" fmla="*/ 1357609 w 7467663"/>
              <a:gd name="connsiteY919" fmla="*/ 532892 h 6858000"/>
              <a:gd name="connsiteX920" fmla="*/ 1309550 w 7467663"/>
              <a:gd name="connsiteY920" fmla="*/ 374031 h 6858000"/>
              <a:gd name="connsiteX921" fmla="*/ 1193673 w 7467663"/>
              <a:gd name="connsiteY921" fmla="*/ 49533 h 6858000"/>
              <a:gd name="connsiteX922" fmla="*/ 1164391 w 7467663"/>
              <a:gd name="connsiteY922" fmla="*/ 0 h 6858000"/>
              <a:gd name="connsiteX923" fmla="*/ 1200666 w 7467663"/>
              <a:gd name="connsiteY923" fmla="*/ 0 h 6858000"/>
              <a:gd name="connsiteX924" fmla="*/ 1223408 w 7467663"/>
              <a:gd name="connsiteY924" fmla="*/ 38996 h 6858000"/>
              <a:gd name="connsiteX925" fmla="*/ 1339635 w 7467663"/>
              <a:gd name="connsiteY925" fmla="*/ 365517 h 6858000"/>
              <a:gd name="connsiteX926" fmla="*/ 1387469 w 7467663"/>
              <a:gd name="connsiteY926" fmla="*/ 523079 h 6858000"/>
              <a:gd name="connsiteX927" fmla="*/ 1452685 w 7467663"/>
              <a:gd name="connsiteY927" fmla="*/ 699806 h 6858000"/>
              <a:gd name="connsiteX928" fmla="*/ 1492092 w 7467663"/>
              <a:gd name="connsiteY928" fmla="*/ 800424 h 6858000"/>
              <a:gd name="connsiteX929" fmla="*/ 1455302 w 7467663"/>
              <a:gd name="connsiteY929" fmla="*/ 632913 h 6858000"/>
              <a:gd name="connsiteX930" fmla="*/ 1222336 w 7467663"/>
              <a:gd name="connsiteY930" fmla="*/ 9480 h 6858000"/>
              <a:gd name="connsiteX931" fmla="*/ 1214634 w 7467663"/>
              <a:gd name="connsiteY931" fmla="*/ 0 h 6858000"/>
              <a:gd name="connsiteX932" fmla="*/ 1289827 w 7467663"/>
              <a:gd name="connsiteY932" fmla="*/ 0 h 6858000"/>
              <a:gd name="connsiteX933" fmla="*/ 1321076 w 7467663"/>
              <a:gd name="connsiteY933" fmla="*/ 59722 h 6858000"/>
              <a:gd name="connsiteX934" fmla="*/ 1512579 w 7467663"/>
              <a:gd name="connsiteY934" fmla="*/ 626441 h 6858000"/>
              <a:gd name="connsiteX935" fmla="*/ 1506076 w 7467663"/>
              <a:gd name="connsiteY935" fmla="*/ 1089289 h 6858000"/>
              <a:gd name="connsiteX936" fmla="*/ 1486346 w 7467663"/>
              <a:gd name="connsiteY936" fmla="*/ 1079919 h 6858000"/>
              <a:gd name="connsiteX937" fmla="*/ 1070511 w 7467663"/>
              <a:gd name="connsiteY937" fmla="*/ 48609 h 6858000"/>
              <a:gd name="connsiteX938" fmla="*/ 1057230 w 7467663"/>
              <a:gd name="connsiteY938" fmla="*/ 0 h 6858000"/>
              <a:gd name="connsiteX939" fmla="*/ 43151 w 7467663"/>
              <a:gd name="connsiteY939" fmla="*/ 0 h 6858000"/>
              <a:gd name="connsiteX940" fmla="*/ 95283 w 7467663"/>
              <a:gd name="connsiteY940" fmla="*/ 0 h 6858000"/>
              <a:gd name="connsiteX941" fmla="*/ 300708 w 7467663"/>
              <a:gd name="connsiteY941" fmla="*/ 154571 h 6858000"/>
              <a:gd name="connsiteX942" fmla="*/ 530414 w 7467663"/>
              <a:gd name="connsiteY942" fmla="*/ 354673 h 6858000"/>
              <a:gd name="connsiteX943" fmla="*/ 333785 w 7467663"/>
              <a:gd name="connsiteY943" fmla="*/ 161564 h 6858000"/>
              <a:gd name="connsiteX944" fmla="*/ 147005 w 7467663"/>
              <a:gd name="connsiteY944" fmla="*/ 0 h 6858000"/>
              <a:gd name="connsiteX945" fmla="*/ 272509 w 7467663"/>
              <a:gd name="connsiteY945" fmla="*/ 0 h 6858000"/>
              <a:gd name="connsiteX946" fmla="*/ 326276 w 7467663"/>
              <a:gd name="connsiteY946" fmla="*/ 45847 h 6858000"/>
              <a:gd name="connsiteX947" fmla="*/ 823759 w 7467663"/>
              <a:gd name="connsiteY947" fmla="*/ 574145 h 6858000"/>
              <a:gd name="connsiteX948" fmla="*/ 811254 w 7467663"/>
              <a:gd name="connsiteY948" fmla="*/ 665546 h 6858000"/>
              <a:gd name="connsiteX949" fmla="*/ 154042 w 7467663"/>
              <a:gd name="connsiteY949" fmla="*/ 261522 h 6858000"/>
              <a:gd name="connsiteX950" fmla="*/ 13550 w 7467663"/>
              <a:gd name="connsiteY950" fmla="*/ 158423 h 6858000"/>
              <a:gd name="connsiteX951" fmla="*/ 0 w 7467663"/>
              <a:gd name="connsiteY951" fmla="*/ 146618 h 6858000"/>
              <a:gd name="connsiteX952" fmla="*/ 0 w 7467663"/>
              <a:gd name="connsiteY952" fmla="*/ 59161 h 6858000"/>
              <a:gd name="connsiteX953" fmla="*/ 45427 w 7467663"/>
              <a:gd name="connsiteY953" fmla="*/ 101078 h 6858000"/>
              <a:gd name="connsiteX954" fmla="*/ 630103 w 7467663"/>
              <a:gd name="connsiteY954" fmla="*/ 485885 h 6858000"/>
              <a:gd name="connsiteX955" fmla="*/ 532040 w 7467663"/>
              <a:gd name="connsiteY955" fmla="*/ 399359 h 6858000"/>
              <a:gd name="connsiteX956" fmla="*/ 517618 w 7467663"/>
              <a:gd name="connsiteY956" fmla="*/ 385726 h 6858000"/>
              <a:gd name="connsiteX957" fmla="*/ 285074 w 7467663"/>
              <a:gd name="connsiteY957" fmla="*/ 182755 h 6858000"/>
              <a:gd name="connsiteX958" fmla="*/ 43151 w 7467663"/>
              <a:gd name="connsiteY958"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334256 h 6858000"/>
              <a:gd name="connsiteX78" fmla="*/ 7454976 w 7467663"/>
              <a:gd name="connsiteY78" fmla="*/ 6318297 h 6858000"/>
              <a:gd name="connsiteX79" fmla="*/ 1456157 w 7467663"/>
              <a:gd name="connsiteY79" fmla="*/ 5371404 h 6858000"/>
              <a:gd name="connsiteX80" fmla="*/ 1244432 w 7467663"/>
              <a:gd name="connsiteY80" fmla="*/ 5385601 h 6858000"/>
              <a:gd name="connsiteX81" fmla="*/ 973990 w 7467663"/>
              <a:gd name="connsiteY81" fmla="*/ 5424940 h 6858000"/>
              <a:gd name="connsiteX82" fmla="*/ 1103809 w 7467663"/>
              <a:gd name="connsiteY82" fmla="*/ 5433720 h 6858000"/>
              <a:gd name="connsiteX83" fmla="*/ 1123454 w 7467663"/>
              <a:gd name="connsiteY83" fmla="*/ 5435727 h 6858000"/>
              <a:gd name="connsiteX84" fmla="*/ 1737017 w 7467663"/>
              <a:gd name="connsiteY84" fmla="*/ 5452183 h 6858000"/>
              <a:gd name="connsiteX85" fmla="*/ 1824397 w 7467663"/>
              <a:gd name="connsiteY85" fmla="*/ 5447757 h 6858000"/>
              <a:gd name="connsiteX86" fmla="*/ 2070059 w 7467663"/>
              <a:gd name="connsiteY86" fmla="*/ 5441660 h 6858000"/>
              <a:gd name="connsiteX87" fmla="*/ 1456157 w 7467663"/>
              <a:gd name="connsiteY87" fmla="*/ 5371404 h 6858000"/>
              <a:gd name="connsiteX88" fmla="*/ 4988186 w 7467663"/>
              <a:gd name="connsiteY88" fmla="*/ 5216467 h 6858000"/>
              <a:gd name="connsiteX89" fmla="*/ 4777334 w 7467663"/>
              <a:gd name="connsiteY89" fmla="*/ 5406072 h 6858000"/>
              <a:gd name="connsiteX90" fmla="*/ 4718341 w 7467663"/>
              <a:gd name="connsiteY90" fmla="*/ 5468043 h 6858000"/>
              <a:gd name="connsiteX91" fmla="*/ 4604655 w 7467663"/>
              <a:gd name="connsiteY91" fmla="*/ 5583434 h 6858000"/>
              <a:gd name="connsiteX92" fmla="*/ 4565074 w 7467663"/>
              <a:gd name="connsiteY92" fmla="*/ 5618550 h 6858000"/>
              <a:gd name="connsiteX93" fmla="*/ 4988186 w 7467663"/>
              <a:gd name="connsiteY93" fmla="*/ 5216467 h 6858000"/>
              <a:gd name="connsiteX94" fmla="*/ 4978032 w 7467663"/>
              <a:gd name="connsiteY94" fmla="*/ 5183809 h 6858000"/>
              <a:gd name="connsiteX95" fmla="*/ 4463413 w 7467663"/>
              <a:gd name="connsiteY95" fmla="*/ 5615162 h 6858000"/>
              <a:gd name="connsiteX96" fmla="*/ 4358134 w 7467663"/>
              <a:gd name="connsiteY96" fmla="*/ 5742791 h 6858000"/>
              <a:gd name="connsiteX97" fmla="*/ 4376219 w 7467663"/>
              <a:gd name="connsiteY97" fmla="*/ 5729027 h 6858000"/>
              <a:gd name="connsiteX98" fmla="*/ 4582340 w 7467663"/>
              <a:gd name="connsiteY98" fmla="*/ 5561037 h 6858000"/>
              <a:gd name="connsiteX99" fmla="*/ 4694684 w 7467663"/>
              <a:gd name="connsiteY99" fmla="*/ 5447098 h 6858000"/>
              <a:gd name="connsiteX100" fmla="*/ 4754123 w 7467663"/>
              <a:gd name="connsiteY100" fmla="*/ 5384643 h 6858000"/>
              <a:gd name="connsiteX101" fmla="*/ 4978032 w 7467663"/>
              <a:gd name="connsiteY101" fmla="*/ 5183809 h 6858000"/>
              <a:gd name="connsiteX102" fmla="*/ 1903353 w 7467663"/>
              <a:gd name="connsiteY102" fmla="*/ 5044827 h 6858000"/>
              <a:gd name="connsiteX103" fmla="*/ 1936931 w 7467663"/>
              <a:gd name="connsiteY103" fmla="*/ 5093954 h 6858000"/>
              <a:gd name="connsiteX104" fmla="*/ 2195868 w 7467663"/>
              <a:gd name="connsiteY104" fmla="*/ 5396574 h 6858000"/>
              <a:gd name="connsiteX105" fmla="*/ 2088852 w 7467663"/>
              <a:gd name="connsiteY105" fmla="*/ 5166123 h 6858000"/>
              <a:gd name="connsiteX106" fmla="*/ 1958241 w 7467663"/>
              <a:gd name="connsiteY106" fmla="*/ 5067955 h 6858000"/>
              <a:gd name="connsiteX107" fmla="*/ 1903353 w 7467663"/>
              <a:gd name="connsiteY107" fmla="*/ 5044827 h 6858000"/>
              <a:gd name="connsiteX108" fmla="*/ 1979378 w 7467663"/>
              <a:gd name="connsiteY108" fmla="*/ 4769504 h 6858000"/>
              <a:gd name="connsiteX109" fmla="*/ 2882120 w 7467663"/>
              <a:gd name="connsiteY109" fmla="*/ 5064547 h 6858000"/>
              <a:gd name="connsiteX110" fmla="*/ 2793103 w 7467663"/>
              <a:gd name="connsiteY110" fmla="*/ 5039699 h 6858000"/>
              <a:gd name="connsiteX111" fmla="*/ 2770041 w 7467663"/>
              <a:gd name="connsiteY111" fmla="*/ 5033634 h 6858000"/>
              <a:gd name="connsiteX112" fmla="*/ 1979378 w 7467663"/>
              <a:gd name="connsiteY112" fmla="*/ 4769504 h 6858000"/>
              <a:gd name="connsiteX113" fmla="*/ 1927410 w 7467663"/>
              <a:gd name="connsiteY113" fmla="*/ 4716164 h 6858000"/>
              <a:gd name="connsiteX114" fmla="*/ 1959587 w 7467663"/>
              <a:gd name="connsiteY114" fmla="*/ 4728849 h 6858000"/>
              <a:gd name="connsiteX115" fmla="*/ 2777707 w 7467663"/>
              <a:gd name="connsiteY115" fmla="*/ 5003991 h 6858000"/>
              <a:gd name="connsiteX116" fmla="*/ 2800768 w 7467663"/>
              <a:gd name="connsiteY116" fmla="*/ 5010056 h 6858000"/>
              <a:gd name="connsiteX117" fmla="*/ 2879408 w 7467663"/>
              <a:gd name="connsiteY117" fmla="*/ 5031590 h 6858000"/>
              <a:gd name="connsiteX118" fmla="*/ 2862295 w 7467663"/>
              <a:gd name="connsiteY118" fmla="*/ 5022958 h 6858000"/>
              <a:gd name="connsiteX119" fmla="*/ 2813343 w 7467663"/>
              <a:gd name="connsiteY119" fmla="*/ 4998369 h 6858000"/>
              <a:gd name="connsiteX120" fmla="*/ 2646245 w 7467663"/>
              <a:gd name="connsiteY120" fmla="*/ 4930999 h 6858000"/>
              <a:gd name="connsiteX121" fmla="*/ 1999243 w 7467663"/>
              <a:gd name="connsiteY121" fmla="*/ 4730524 h 6858000"/>
              <a:gd name="connsiteX122" fmla="*/ 1979527 w 7467663"/>
              <a:gd name="connsiteY122" fmla="*/ 4726651 h 6858000"/>
              <a:gd name="connsiteX123" fmla="*/ 1927410 w 7467663"/>
              <a:gd name="connsiteY123" fmla="*/ 4716164 h 6858000"/>
              <a:gd name="connsiteX124" fmla="*/ 1997014 w 7467663"/>
              <a:gd name="connsiteY124" fmla="*/ 4698007 h 6858000"/>
              <a:gd name="connsiteX125" fmla="*/ 2005458 w 7467663"/>
              <a:gd name="connsiteY125" fmla="*/ 4699540 h 6858000"/>
              <a:gd name="connsiteX126" fmla="*/ 2657186 w 7467663"/>
              <a:gd name="connsiteY126" fmla="*/ 4901687 h 6858000"/>
              <a:gd name="connsiteX127" fmla="*/ 2826662 w 7467663"/>
              <a:gd name="connsiteY127" fmla="*/ 4970362 h 6858000"/>
              <a:gd name="connsiteX128" fmla="*/ 2876100 w 7467663"/>
              <a:gd name="connsiteY128" fmla="*/ 4995397 h 6858000"/>
              <a:gd name="connsiteX129" fmla="*/ 3042600 w 7467663"/>
              <a:gd name="connsiteY129" fmla="*/ 5059532 h 6858000"/>
              <a:gd name="connsiteX130" fmla="*/ 1997014 w 7467663"/>
              <a:gd name="connsiteY130" fmla="*/ 4698007 h 6858000"/>
              <a:gd name="connsiteX131" fmla="*/ 2305292 w 7467663"/>
              <a:gd name="connsiteY131" fmla="*/ 4219492 h 6858000"/>
              <a:gd name="connsiteX132" fmla="*/ 3360922 w 7467663"/>
              <a:gd name="connsiteY132" fmla="*/ 4529373 h 6858000"/>
              <a:gd name="connsiteX133" fmla="*/ 3492420 w 7467663"/>
              <a:gd name="connsiteY133" fmla="*/ 4510145 h 6858000"/>
              <a:gd name="connsiteX134" fmla="*/ 3364086 w 7467663"/>
              <a:gd name="connsiteY134" fmla="*/ 4480340 h 6858000"/>
              <a:gd name="connsiteX135" fmla="*/ 3225818 w 7467663"/>
              <a:gd name="connsiteY135" fmla="*/ 4411822 h 6858000"/>
              <a:gd name="connsiteX136" fmla="*/ 3129696 w 7467663"/>
              <a:gd name="connsiteY136" fmla="*/ 4360704 h 6858000"/>
              <a:gd name="connsiteX137" fmla="*/ 2814545 w 7467663"/>
              <a:gd name="connsiteY137" fmla="*/ 4282955 h 6858000"/>
              <a:gd name="connsiteX138" fmla="*/ 2305292 w 7467663"/>
              <a:gd name="connsiteY138" fmla="*/ 4219492 h 6858000"/>
              <a:gd name="connsiteX139" fmla="*/ 2626982 w 7467663"/>
              <a:gd name="connsiteY139" fmla="*/ 4206450 h 6858000"/>
              <a:gd name="connsiteX140" fmla="*/ 2490617 w 7467663"/>
              <a:gd name="connsiteY140" fmla="*/ 4206951 h 6858000"/>
              <a:gd name="connsiteX141" fmla="*/ 2819869 w 7467663"/>
              <a:gd name="connsiteY141" fmla="*/ 4252936 h 6858000"/>
              <a:gd name="connsiteX142" fmla="*/ 3143018 w 7467663"/>
              <a:gd name="connsiteY142" fmla="*/ 4332698 h 6858000"/>
              <a:gd name="connsiteX143" fmla="*/ 3241520 w 7467663"/>
              <a:gd name="connsiteY143" fmla="*/ 4385112 h 6858000"/>
              <a:gd name="connsiteX144" fmla="*/ 3374575 w 7467663"/>
              <a:gd name="connsiteY144" fmla="*/ 4451517 h 6858000"/>
              <a:gd name="connsiteX145" fmla="*/ 3505221 w 7467663"/>
              <a:gd name="connsiteY145" fmla="*/ 4480757 h 6858000"/>
              <a:gd name="connsiteX146" fmla="*/ 2626982 w 7467663"/>
              <a:gd name="connsiteY146" fmla="*/ 4206450 h 6858000"/>
              <a:gd name="connsiteX147" fmla="*/ 1310106 w 7467663"/>
              <a:gd name="connsiteY147" fmla="*/ 3943217 h 6858000"/>
              <a:gd name="connsiteX148" fmla="*/ 854994 w 7467663"/>
              <a:gd name="connsiteY148" fmla="*/ 4399136 h 6858000"/>
              <a:gd name="connsiteX149" fmla="*/ 742462 w 7467663"/>
              <a:gd name="connsiteY149" fmla="*/ 4594648 h 6858000"/>
              <a:gd name="connsiteX150" fmla="*/ 820602 w 7467663"/>
              <a:gd name="connsiteY150" fmla="*/ 4485915 h 6858000"/>
              <a:gd name="connsiteX151" fmla="*/ 878295 w 7467663"/>
              <a:gd name="connsiteY151" fmla="*/ 4403594 h 6858000"/>
              <a:gd name="connsiteX152" fmla="*/ 1240607 w 7467663"/>
              <a:gd name="connsiteY152" fmla="*/ 4010401 h 6858000"/>
              <a:gd name="connsiteX153" fmla="*/ 1310106 w 7467663"/>
              <a:gd name="connsiteY153" fmla="*/ 3943217 h 6858000"/>
              <a:gd name="connsiteX154" fmla="*/ 1423113 w 7467663"/>
              <a:gd name="connsiteY154" fmla="*/ 3874565 h 6858000"/>
              <a:gd name="connsiteX155" fmla="*/ 1260565 w 7467663"/>
              <a:gd name="connsiteY155" fmla="*/ 4031982 h 6858000"/>
              <a:gd name="connsiteX156" fmla="*/ 901900 w 7467663"/>
              <a:gd name="connsiteY156" fmla="*/ 4421236 h 6858000"/>
              <a:gd name="connsiteX157" fmla="*/ 845044 w 7467663"/>
              <a:gd name="connsiteY157" fmla="*/ 4502436 h 6858000"/>
              <a:gd name="connsiteX158" fmla="*/ 685926 w 7467663"/>
              <a:gd name="connsiteY158" fmla="*/ 4703069 h 6858000"/>
              <a:gd name="connsiteX159" fmla="*/ 684248 w 7467663"/>
              <a:gd name="connsiteY159" fmla="*/ 4706721 h 6858000"/>
              <a:gd name="connsiteX160" fmla="*/ 1423113 w 7467663"/>
              <a:gd name="connsiteY160" fmla="*/ 3874565 h 6858000"/>
              <a:gd name="connsiteX161" fmla="*/ 3316479 w 7467663"/>
              <a:gd name="connsiteY161" fmla="*/ 3872136 h 6858000"/>
              <a:gd name="connsiteX162" fmla="*/ 3546806 w 7467663"/>
              <a:gd name="connsiteY162" fmla="*/ 4356139 h 6858000"/>
              <a:gd name="connsiteX163" fmla="*/ 3364433 w 7467663"/>
              <a:gd name="connsiteY163" fmla="*/ 3953121 h 6858000"/>
              <a:gd name="connsiteX164" fmla="*/ 3316479 w 7467663"/>
              <a:gd name="connsiteY164" fmla="*/ 3872136 h 6858000"/>
              <a:gd name="connsiteX165" fmla="*/ 3291335 w 7467663"/>
              <a:gd name="connsiteY165" fmla="*/ 3767420 h 6858000"/>
              <a:gd name="connsiteX166" fmla="*/ 3390805 w 7467663"/>
              <a:gd name="connsiteY166" fmla="*/ 3937163 h 6858000"/>
              <a:gd name="connsiteX167" fmla="*/ 3579062 w 7467663"/>
              <a:gd name="connsiteY167" fmla="*/ 4359040 h 6858000"/>
              <a:gd name="connsiteX168" fmla="*/ 3467355 w 7467663"/>
              <a:gd name="connsiteY168" fmla="*/ 3988130 h 6858000"/>
              <a:gd name="connsiteX169" fmla="*/ 3310753 w 7467663"/>
              <a:gd name="connsiteY169" fmla="*/ 3787140 h 6858000"/>
              <a:gd name="connsiteX170" fmla="*/ 3291335 w 7467663"/>
              <a:gd name="connsiteY170" fmla="*/ 3767420 h 6858000"/>
              <a:gd name="connsiteX171" fmla="*/ 1635889 w 7467663"/>
              <a:gd name="connsiteY171" fmla="*/ 3709494 h 6858000"/>
              <a:gd name="connsiteX172" fmla="*/ 1634800 w 7467663"/>
              <a:gd name="connsiteY172" fmla="*/ 3731111 h 6858000"/>
              <a:gd name="connsiteX173" fmla="*/ 1635889 w 7467663"/>
              <a:gd name="connsiteY173" fmla="*/ 3709494 h 6858000"/>
              <a:gd name="connsiteX174" fmla="*/ 1510397 w 7467663"/>
              <a:gd name="connsiteY174" fmla="*/ 3684705 h 6858000"/>
              <a:gd name="connsiteX175" fmla="*/ 1146550 w 7467663"/>
              <a:gd name="connsiteY175" fmla="*/ 3802012 h 6858000"/>
              <a:gd name="connsiteX176" fmla="*/ 698834 w 7467663"/>
              <a:gd name="connsiteY176" fmla="*/ 3952272 h 6858000"/>
              <a:gd name="connsiteX177" fmla="*/ 34256 w 7467663"/>
              <a:gd name="connsiteY177" fmla="*/ 4347603 h 6858000"/>
              <a:gd name="connsiteX178" fmla="*/ 527241 w 7467663"/>
              <a:gd name="connsiteY178" fmla="*/ 4065078 h 6858000"/>
              <a:gd name="connsiteX179" fmla="*/ 1510397 w 7467663"/>
              <a:gd name="connsiteY179" fmla="*/ 3684705 h 6858000"/>
              <a:gd name="connsiteX180" fmla="*/ 1313114 w 7467663"/>
              <a:gd name="connsiteY180" fmla="*/ 3655216 h 6858000"/>
              <a:gd name="connsiteX181" fmla="*/ 1109304 w 7467663"/>
              <a:gd name="connsiteY181" fmla="*/ 3669030 h 6858000"/>
              <a:gd name="connsiteX182" fmla="*/ 8129 w 7467663"/>
              <a:gd name="connsiteY182" fmla="*/ 4330519 h 6858000"/>
              <a:gd name="connsiteX183" fmla="*/ 687572 w 7467663"/>
              <a:gd name="connsiteY183" fmla="*/ 3925629 h 6858000"/>
              <a:gd name="connsiteX184" fmla="*/ 1138365 w 7467663"/>
              <a:gd name="connsiteY184" fmla="*/ 3774515 h 6858000"/>
              <a:gd name="connsiteX185" fmla="*/ 1505579 w 7467663"/>
              <a:gd name="connsiteY185" fmla="*/ 3655526 h 6858000"/>
              <a:gd name="connsiteX186" fmla="*/ 1313114 w 7467663"/>
              <a:gd name="connsiteY186" fmla="*/ 3655216 h 6858000"/>
              <a:gd name="connsiteX187" fmla="*/ 3655073 w 7467663"/>
              <a:gd name="connsiteY187" fmla="*/ 3650884 h 6858000"/>
              <a:gd name="connsiteX188" fmla="*/ 3989938 w 7467663"/>
              <a:gd name="connsiteY188" fmla="*/ 3991685 h 6858000"/>
              <a:gd name="connsiteX189" fmla="*/ 4393907 w 7467663"/>
              <a:gd name="connsiteY189" fmla="*/ 4261258 h 6858000"/>
              <a:gd name="connsiteX190" fmla="*/ 4648051 w 7467663"/>
              <a:gd name="connsiteY190" fmla="*/ 4374051 h 6858000"/>
              <a:gd name="connsiteX191" fmla="*/ 4383389 w 7467663"/>
              <a:gd name="connsiteY191" fmla="*/ 4184369 h 6858000"/>
              <a:gd name="connsiteX192" fmla="*/ 4165508 w 7467663"/>
              <a:gd name="connsiteY192" fmla="*/ 4035196 h 6858000"/>
              <a:gd name="connsiteX193" fmla="*/ 4068162 w 7467663"/>
              <a:gd name="connsiteY193" fmla="*/ 3953394 h 6858000"/>
              <a:gd name="connsiteX194" fmla="*/ 3981416 w 7467663"/>
              <a:gd name="connsiteY194" fmla="*/ 3880482 h 6858000"/>
              <a:gd name="connsiteX195" fmla="*/ 3800147 w 7467663"/>
              <a:gd name="connsiteY195" fmla="*/ 3749872 h 6858000"/>
              <a:gd name="connsiteX196" fmla="*/ 3655073 w 7467663"/>
              <a:gd name="connsiteY196" fmla="*/ 3650884 h 6858000"/>
              <a:gd name="connsiteX197" fmla="*/ 3670252 w 7467663"/>
              <a:gd name="connsiteY197" fmla="*/ 3622798 h 6858000"/>
              <a:gd name="connsiteX198" fmla="*/ 3817258 w 7467663"/>
              <a:gd name="connsiteY198" fmla="*/ 3723577 h 6858000"/>
              <a:gd name="connsiteX199" fmla="*/ 4000461 w 7467663"/>
              <a:gd name="connsiteY199" fmla="*/ 3855966 h 6858000"/>
              <a:gd name="connsiteX200" fmla="*/ 4088180 w 7467663"/>
              <a:gd name="connsiteY200" fmla="*/ 3929774 h 6858000"/>
              <a:gd name="connsiteX201" fmla="*/ 4184555 w 7467663"/>
              <a:gd name="connsiteY201" fmla="*/ 4010683 h 6858000"/>
              <a:gd name="connsiteX202" fmla="*/ 4399563 w 7467663"/>
              <a:gd name="connsiteY202" fmla="*/ 4158106 h 6858000"/>
              <a:gd name="connsiteX203" fmla="*/ 4684469 w 7467663"/>
              <a:gd name="connsiteY203" fmla="*/ 4364680 h 6858000"/>
              <a:gd name="connsiteX204" fmla="*/ 4690271 w 7467663"/>
              <a:gd name="connsiteY204" fmla="*/ 4370034 h 6858000"/>
              <a:gd name="connsiteX205" fmla="*/ 4136093 w 7467663"/>
              <a:gd name="connsiteY205" fmla="*/ 3858466 h 6858000"/>
              <a:gd name="connsiteX206" fmla="*/ 3670252 w 7467663"/>
              <a:gd name="connsiteY206" fmla="*/ 3622798 h 6858000"/>
              <a:gd name="connsiteX207" fmla="*/ 4440129 w 7467663"/>
              <a:gd name="connsiteY207" fmla="*/ 3448571 h 6858000"/>
              <a:gd name="connsiteX208" fmla="*/ 4856525 w 7467663"/>
              <a:gd name="connsiteY208" fmla="*/ 3915351 h 6858000"/>
              <a:gd name="connsiteX209" fmla="*/ 5059055 w 7467663"/>
              <a:gd name="connsiteY209" fmla="*/ 4108918 h 6858000"/>
              <a:gd name="connsiteX210" fmla="*/ 5290070 w 7467663"/>
              <a:gd name="connsiteY210" fmla="*/ 4263619 h 6858000"/>
              <a:gd name="connsiteX211" fmla="*/ 4834991 w 7467663"/>
              <a:gd name="connsiteY211" fmla="*/ 3830985 h 6858000"/>
              <a:gd name="connsiteX212" fmla="*/ 4440129 w 7467663"/>
              <a:gd name="connsiteY212" fmla="*/ 3448571 h 6858000"/>
              <a:gd name="connsiteX213" fmla="*/ 4441737 w 7467663"/>
              <a:gd name="connsiteY213" fmla="*/ 3399734 h 6858000"/>
              <a:gd name="connsiteX214" fmla="*/ 4431236 w 7467663"/>
              <a:gd name="connsiteY214" fmla="*/ 3400954 h 6858000"/>
              <a:gd name="connsiteX215" fmla="*/ 4557150 w 7467663"/>
              <a:gd name="connsiteY215" fmla="*/ 3510023 h 6858000"/>
              <a:gd name="connsiteX216" fmla="*/ 4856936 w 7467663"/>
              <a:gd name="connsiteY216" fmla="*/ 3809146 h 6858000"/>
              <a:gd name="connsiteX217" fmla="*/ 5111996 w 7467663"/>
              <a:gd name="connsiteY217" fmla="*/ 4065759 h 6858000"/>
              <a:gd name="connsiteX218" fmla="*/ 5388878 w 7467663"/>
              <a:gd name="connsiteY218" fmla="*/ 4300185 h 6858000"/>
              <a:gd name="connsiteX219" fmla="*/ 5425556 w 7467663"/>
              <a:gd name="connsiteY219" fmla="*/ 4308967 h 6858000"/>
              <a:gd name="connsiteX220" fmla="*/ 4943646 w 7467663"/>
              <a:gd name="connsiteY220" fmla="*/ 3822916 h 6858000"/>
              <a:gd name="connsiteX221" fmla="*/ 4594837 w 7467663"/>
              <a:gd name="connsiteY221" fmla="*/ 3532274 h 6858000"/>
              <a:gd name="connsiteX222" fmla="*/ 4441737 w 7467663"/>
              <a:gd name="connsiteY222" fmla="*/ 3399734 h 6858000"/>
              <a:gd name="connsiteX223" fmla="*/ 5425834 w 7467663"/>
              <a:gd name="connsiteY223" fmla="*/ 3162785 h 6858000"/>
              <a:gd name="connsiteX224" fmla="*/ 5401644 w 7467663"/>
              <a:gd name="connsiteY224" fmla="*/ 3617847 h 6858000"/>
              <a:gd name="connsiteX225" fmla="*/ 5467256 w 7467663"/>
              <a:gd name="connsiteY225" fmla="*/ 4175494 h 6858000"/>
              <a:gd name="connsiteX226" fmla="*/ 5448069 w 7467663"/>
              <a:gd name="connsiteY226" fmla="*/ 3567554 h 6858000"/>
              <a:gd name="connsiteX227" fmla="*/ 5425834 w 7467663"/>
              <a:gd name="connsiteY227" fmla="*/ 3162785 h 6858000"/>
              <a:gd name="connsiteX228" fmla="*/ 1318687 w 7467663"/>
              <a:gd name="connsiteY228" fmla="*/ 3113840 h 6858000"/>
              <a:gd name="connsiteX229" fmla="*/ 1066793 w 7467663"/>
              <a:gd name="connsiteY229" fmla="*/ 3212171 h 6858000"/>
              <a:gd name="connsiteX230" fmla="*/ 993319 w 7467663"/>
              <a:gd name="connsiteY230" fmla="*/ 3247648 h 6858000"/>
              <a:gd name="connsiteX231" fmla="*/ 853081 w 7467663"/>
              <a:gd name="connsiteY231" fmla="*/ 3312410 h 6858000"/>
              <a:gd name="connsiteX232" fmla="*/ 805957 w 7467663"/>
              <a:gd name="connsiteY232" fmla="*/ 3330443 h 6858000"/>
              <a:gd name="connsiteX233" fmla="*/ 1318687 w 7467663"/>
              <a:gd name="connsiteY233" fmla="*/ 3113840 h 6858000"/>
              <a:gd name="connsiteX234" fmla="*/ 5453702 w 7467663"/>
              <a:gd name="connsiteY234" fmla="*/ 3090882 h 6858000"/>
              <a:gd name="connsiteX235" fmla="*/ 5480135 w 7467663"/>
              <a:gd name="connsiteY235" fmla="*/ 3565802 h 6858000"/>
              <a:gd name="connsiteX236" fmla="*/ 5499023 w 7467663"/>
              <a:gd name="connsiteY236" fmla="*/ 4166310 h 6858000"/>
              <a:gd name="connsiteX237" fmla="*/ 5547022 w 7467663"/>
              <a:gd name="connsiteY237" fmla="*/ 3607838 h 6858000"/>
              <a:gd name="connsiteX238" fmla="*/ 5515964 w 7467663"/>
              <a:gd name="connsiteY238" fmla="*/ 3378541 h 6858000"/>
              <a:gd name="connsiteX239" fmla="*/ 5453702 w 7467663"/>
              <a:gd name="connsiteY239" fmla="*/ 3090882 h 6858000"/>
              <a:gd name="connsiteX240" fmla="*/ 1238695 w 7467663"/>
              <a:gd name="connsiteY240" fmla="*/ 3076820 h 6858000"/>
              <a:gd name="connsiteX241" fmla="*/ 716371 w 7467663"/>
              <a:gd name="connsiteY241" fmla="*/ 3293249 h 6858000"/>
              <a:gd name="connsiteX242" fmla="*/ 579522 w 7467663"/>
              <a:gd name="connsiteY242" fmla="*/ 3371759 h 6858000"/>
              <a:gd name="connsiteX243" fmla="*/ 600288 w 7467663"/>
              <a:gd name="connsiteY243" fmla="*/ 3365555 h 6858000"/>
              <a:gd name="connsiteX244" fmla="*/ 840692 w 7467663"/>
              <a:gd name="connsiteY244" fmla="*/ 3284921 h 6858000"/>
              <a:gd name="connsiteX245" fmla="*/ 979248 w 7467663"/>
              <a:gd name="connsiteY245" fmla="*/ 3221003 h 6858000"/>
              <a:gd name="connsiteX246" fmla="*/ 1053282 w 7467663"/>
              <a:gd name="connsiteY246" fmla="*/ 3185247 h 6858000"/>
              <a:gd name="connsiteX247" fmla="*/ 1320603 w 7467663"/>
              <a:gd name="connsiteY247" fmla="*/ 3081281 h 6858000"/>
              <a:gd name="connsiteX248" fmla="*/ 1238695 w 7467663"/>
              <a:gd name="connsiteY248" fmla="*/ 3076820 h 6858000"/>
              <a:gd name="connsiteX249" fmla="*/ 5425627 w 7467663"/>
              <a:gd name="connsiteY249" fmla="*/ 2954192 h 6858000"/>
              <a:gd name="connsiteX250" fmla="*/ 5470770 w 7467663"/>
              <a:gd name="connsiteY250" fmla="*/ 3005435 h 6858000"/>
              <a:gd name="connsiteX251" fmla="*/ 5519779 w 7467663"/>
              <a:gd name="connsiteY251" fmla="*/ 4359223 h 6858000"/>
              <a:gd name="connsiteX252" fmla="*/ 5520293 w 7467663"/>
              <a:gd name="connsiteY252" fmla="*/ 4360602 h 6858000"/>
              <a:gd name="connsiteX253" fmla="*/ 5767221 w 7467663"/>
              <a:gd name="connsiteY253" fmla="*/ 4665564 h 6858000"/>
              <a:gd name="connsiteX254" fmla="*/ 6937169 w 7467663"/>
              <a:gd name="connsiteY254" fmla="*/ 4815941 h 6858000"/>
              <a:gd name="connsiteX255" fmla="*/ 6953922 w 7467663"/>
              <a:gd name="connsiteY255" fmla="*/ 4890068 h 6858000"/>
              <a:gd name="connsiteX256" fmla="*/ 6071359 w 7467663"/>
              <a:gd name="connsiteY256" fmla="*/ 4770770 h 6858000"/>
              <a:gd name="connsiteX257" fmla="*/ 6038839 w 7467663"/>
              <a:gd name="connsiteY257" fmla="*/ 4764474 h 6858000"/>
              <a:gd name="connsiteX258" fmla="*/ 6038706 w 7467663"/>
              <a:gd name="connsiteY258" fmla="*/ 4763847 h 6858000"/>
              <a:gd name="connsiteX259" fmla="*/ 6037784 w 7467663"/>
              <a:gd name="connsiteY259" fmla="*/ 4764270 h 6858000"/>
              <a:gd name="connsiteX260" fmla="*/ 6038839 w 7467663"/>
              <a:gd name="connsiteY260" fmla="*/ 4764474 h 6858000"/>
              <a:gd name="connsiteX261" fmla="*/ 6040338 w 7467663"/>
              <a:gd name="connsiteY261" fmla="*/ 4771418 h 6858000"/>
              <a:gd name="connsiteX262" fmla="*/ 6024488 w 7467663"/>
              <a:gd name="connsiteY262" fmla="*/ 4809903 h 6858000"/>
              <a:gd name="connsiteX263" fmla="*/ 5599771 w 7467663"/>
              <a:gd name="connsiteY263" fmla="*/ 5509652 h 6858000"/>
              <a:gd name="connsiteX264" fmla="*/ 5548843 w 7467663"/>
              <a:gd name="connsiteY264" fmla="*/ 5563845 h 6858000"/>
              <a:gd name="connsiteX265" fmla="*/ 5940952 w 7467663"/>
              <a:gd name="connsiteY265" fmla="*/ 6250028 h 6858000"/>
              <a:gd name="connsiteX266" fmla="*/ 6043441 w 7467663"/>
              <a:gd name="connsiteY266" fmla="*/ 6665847 h 6858000"/>
              <a:gd name="connsiteX267" fmla="*/ 6093432 w 7467663"/>
              <a:gd name="connsiteY267" fmla="*/ 6858000 h 6858000"/>
              <a:gd name="connsiteX268" fmla="*/ 6034344 w 7467663"/>
              <a:gd name="connsiteY268" fmla="*/ 6858000 h 6858000"/>
              <a:gd name="connsiteX269" fmla="*/ 6026679 w 7467663"/>
              <a:gd name="connsiteY269" fmla="*/ 6836959 h 6858000"/>
              <a:gd name="connsiteX270" fmla="*/ 5800441 w 7467663"/>
              <a:gd name="connsiteY270" fmla="*/ 6335286 h 6858000"/>
              <a:gd name="connsiteX271" fmla="*/ 5526562 w 7467663"/>
              <a:gd name="connsiteY271" fmla="*/ 5705388 h 6858000"/>
              <a:gd name="connsiteX272" fmla="*/ 5519640 w 7467663"/>
              <a:gd name="connsiteY272" fmla="*/ 5683774 h 6858000"/>
              <a:gd name="connsiteX273" fmla="*/ 5844559 w 7467663"/>
              <a:gd name="connsiteY273" fmla="*/ 6553349 h 6858000"/>
              <a:gd name="connsiteX274" fmla="*/ 5975994 w 7467663"/>
              <a:gd name="connsiteY274" fmla="*/ 6858000 h 6858000"/>
              <a:gd name="connsiteX275" fmla="*/ 5898547 w 7467663"/>
              <a:gd name="connsiteY275" fmla="*/ 6858000 h 6858000"/>
              <a:gd name="connsiteX276" fmla="*/ 5682041 w 7467663"/>
              <a:gd name="connsiteY276" fmla="*/ 6355860 h 6858000"/>
              <a:gd name="connsiteX277" fmla="*/ 5461758 w 7467663"/>
              <a:gd name="connsiteY277" fmla="*/ 5820220 h 6858000"/>
              <a:gd name="connsiteX278" fmla="*/ 5237282 w 7467663"/>
              <a:gd name="connsiteY278" fmla="*/ 6579086 h 6858000"/>
              <a:gd name="connsiteX279" fmla="*/ 5115009 w 7467663"/>
              <a:gd name="connsiteY279" fmla="*/ 6858000 h 6858000"/>
              <a:gd name="connsiteX280" fmla="*/ 5028074 w 7467663"/>
              <a:gd name="connsiteY280" fmla="*/ 6858000 h 6858000"/>
              <a:gd name="connsiteX281" fmla="*/ 5079508 w 7467663"/>
              <a:gd name="connsiteY281" fmla="*/ 6749074 h 6858000"/>
              <a:gd name="connsiteX282" fmla="*/ 5371846 w 7467663"/>
              <a:gd name="connsiteY282" fmla="*/ 5924413 h 6858000"/>
              <a:gd name="connsiteX283" fmla="*/ 5270512 w 7467663"/>
              <a:gd name="connsiteY283" fmla="*/ 6138975 h 6858000"/>
              <a:gd name="connsiteX284" fmla="*/ 5062409 w 7467663"/>
              <a:gd name="connsiteY284" fmla="*/ 6653544 h 6858000"/>
              <a:gd name="connsiteX285" fmla="*/ 5036628 w 7467663"/>
              <a:gd name="connsiteY285" fmla="*/ 6754247 h 6858000"/>
              <a:gd name="connsiteX286" fmla="*/ 5009112 w 7467663"/>
              <a:gd name="connsiteY286" fmla="*/ 6858000 h 6858000"/>
              <a:gd name="connsiteX287" fmla="*/ 4976679 w 7467663"/>
              <a:gd name="connsiteY287" fmla="*/ 6858000 h 6858000"/>
              <a:gd name="connsiteX288" fmla="*/ 5006537 w 7467663"/>
              <a:gd name="connsiteY288" fmla="*/ 6747068 h 6858000"/>
              <a:gd name="connsiteX289" fmla="*/ 5032723 w 7467663"/>
              <a:gd name="connsiteY289" fmla="*/ 6644957 h 6858000"/>
              <a:gd name="connsiteX290" fmla="*/ 5242949 w 7467663"/>
              <a:gd name="connsiteY290" fmla="*/ 6125175 h 6858000"/>
              <a:gd name="connsiteX291" fmla="*/ 5286321 w 7467663"/>
              <a:gd name="connsiteY291" fmla="*/ 6033555 h 6858000"/>
              <a:gd name="connsiteX292" fmla="*/ 5008210 w 7467663"/>
              <a:gd name="connsiteY292" fmla="*/ 6649194 h 6858000"/>
              <a:gd name="connsiteX293" fmla="*/ 4986321 w 7467663"/>
              <a:gd name="connsiteY293" fmla="*/ 6765687 h 6858000"/>
              <a:gd name="connsiteX294" fmla="*/ 4973474 w 7467663"/>
              <a:gd name="connsiteY294" fmla="*/ 6858000 h 6858000"/>
              <a:gd name="connsiteX295" fmla="*/ 4907178 w 7467663"/>
              <a:gd name="connsiteY295" fmla="*/ 6858000 h 6858000"/>
              <a:gd name="connsiteX296" fmla="*/ 4910810 w 7467663"/>
              <a:gd name="connsiteY296" fmla="*/ 6829660 h 6858000"/>
              <a:gd name="connsiteX297" fmla="*/ 4987461 w 7467663"/>
              <a:gd name="connsiteY297" fmla="*/ 6432994 h 6858000"/>
              <a:gd name="connsiteX298" fmla="*/ 5179262 w 7467663"/>
              <a:gd name="connsiteY298" fmla="*/ 6035044 h 6858000"/>
              <a:gd name="connsiteX299" fmla="*/ 4689678 w 7467663"/>
              <a:gd name="connsiteY299" fmla="*/ 6440241 h 6858000"/>
              <a:gd name="connsiteX300" fmla="*/ 4477543 w 7467663"/>
              <a:gd name="connsiteY300" fmla="*/ 6674836 h 6858000"/>
              <a:gd name="connsiteX301" fmla="*/ 4329957 w 7467663"/>
              <a:gd name="connsiteY301" fmla="*/ 6858000 h 6858000"/>
              <a:gd name="connsiteX302" fmla="*/ 4218595 w 7467663"/>
              <a:gd name="connsiteY302" fmla="*/ 6858000 h 6858000"/>
              <a:gd name="connsiteX303" fmla="*/ 4368888 w 7467663"/>
              <a:gd name="connsiteY303" fmla="*/ 6668412 h 6858000"/>
              <a:gd name="connsiteX304" fmla="*/ 4563091 w 7467663"/>
              <a:gd name="connsiteY304" fmla="*/ 6442508 h 6858000"/>
              <a:gd name="connsiteX305" fmla="*/ 5387324 w 7467663"/>
              <a:gd name="connsiteY305" fmla="*/ 5705830 h 6858000"/>
              <a:gd name="connsiteX306" fmla="*/ 5073620 w 7467663"/>
              <a:gd name="connsiteY306" fmla="*/ 5955437 h 6858000"/>
              <a:gd name="connsiteX307" fmla="*/ 4689789 w 7467663"/>
              <a:gd name="connsiteY307" fmla="*/ 6268382 h 6858000"/>
              <a:gd name="connsiteX308" fmla="*/ 4418722 w 7467663"/>
              <a:gd name="connsiteY308" fmla="*/ 6570886 h 6858000"/>
              <a:gd name="connsiteX309" fmla="*/ 4214944 w 7467663"/>
              <a:gd name="connsiteY309" fmla="*/ 6858000 h 6858000"/>
              <a:gd name="connsiteX310" fmla="*/ 4177898 w 7467663"/>
              <a:gd name="connsiteY310" fmla="*/ 6858000 h 6858000"/>
              <a:gd name="connsiteX311" fmla="*/ 4391597 w 7467663"/>
              <a:gd name="connsiteY311" fmla="*/ 6556370 h 6858000"/>
              <a:gd name="connsiteX312" fmla="*/ 4668889 w 7467663"/>
              <a:gd name="connsiteY312" fmla="*/ 6246399 h 6858000"/>
              <a:gd name="connsiteX313" fmla="*/ 5055427 w 7467663"/>
              <a:gd name="connsiteY313" fmla="*/ 5931476 h 6858000"/>
              <a:gd name="connsiteX314" fmla="*/ 5371814 w 7467663"/>
              <a:gd name="connsiteY314" fmla="*/ 5678975 h 6858000"/>
              <a:gd name="connsiteX315" fmla="*/ 4987918 w 7467663"/>
              <a:gd name="connsiteY315" fmla="*/ 5838701 h 6858000"/>
              <a:gd name="connsiteX316" fmla="*/ 4317146 w 7467663"/>
              <a:gd name="connsiteY316" fmla="*/ 6587716 h 6858000"/>
              <a:gd name="connsiteX317" fmla="*/ 4171627 w 7467663"/>
              <a:gd name="connsiteY317" fmla="*/ 6858000 h 6858000"/>
              <a:gd name="connsiteX318" fmla="*/ 4081585 w 7467663"/>
              <a:gd name="connsiteY318" fmla="*/ 6858000 h 6858000"/>
              <a:gd name="connsiteX319" fmla="*/ 4238603 w 7467663"/>
              <a:gd name="connsiteY319" fmla="*/ 6559341 h 6858000"/>
              <a:gd name="connsiteX320" fmla="*/ 4778333 w 7467663"/>
              <a:gd name="connsiteY320" fmla="*/ 5873626 h 6858000"/>
              <a:gd name="connsiteX321" fmla="*/ 5414185 w 7467663"/>
              <a:gd name="connsiteY321" fmla="*/ 5573882 h 6858000"/>
              <a:gd name="connsiteX322" fmla="*/ 5959648 w 7467663"/>
              <a:gd name="connsiteY322" fmla="*/ 4760797 h 6858000"/>
              <a:gd name="connsiteX323" fmla="*/ 5355019 w 7467663"/>
              <a:gd name="connsiteY323" fmla="*/ 4734672 h 6858000"/>
              <a:gd name="connsiteX324" fmla="*/ 5083565 w 7467663"/>
              <a:gd name="connsiteY324" fmla="*/ 5179121 h 6858000"/>
              <a:gd name="connsiteX325" fmla="*/ 4713577 w 7467663"/>
              <a:gd name="connsiteY325" fmla="*/ 5616803 h 6858000"/>
              <a:gd name="connsiteX326" fmla="*/ 3989559 w 7467663"/>
              <a:gd name="connsiteY326" fmla="*/ 6145945 h 6858000"/>
              <a:gd name="connsiteX327" fmla="*/ 3939824 w 7467663"/>
              <a:gd name="connsiteY327" fmla="*/ 6066900 h 6858000"/>
              <a:gd name="connsiteX328" fmla="*/ 4584537 w 7467663"/>
              <a:gd name="connsiteY328" fmla="*/ 5324826 h 6858000"/>
              <a:gd name="connsiteX329" fmla="*/ 5037105 w 7467663"/>
              <a:gd name="connsiteY329" fmla="*/ 5088765 h 6858000"/>
              <a:gd name="connsiteX330" fmla="*/ 5039930 w 7467663"/>
              <a:gd name="connsiteY330" fmla="*/ 5089585 h 6858000"/>
              <a:gd name="connsiteX331" fmla="*/ 5263764 w 7467663"/>
              <a:gd name="connsiteY331" fmla="*/ 4735525 h 6858000"/>
              <a:gd name="connsiteX332" fmla="*/ 4086300 w 7467663"/>
              <a:gd name="connsiteY332" fmla="*/ 4884599 h 6858000"/>
              <a:gd name="connsiteX333" fmla="*/ 4085485 w 7467663"/>
              <a:gd name="connsiteY333" fmla="*/ 4899070 h 6858000"/>
              <a:gd name="connsiteX334" fmla="*/ 3871915 w 7467663"/>
              <a:gd name="connsiteY334" fmla="*/ 5253645 h 6858000"/>
              <a:gd name="connsiteX335" fmla="*/ 3799374 w 7467663"/>
              <a:gd name="connsiteY335" fmla="*/ 5466127 h 6858000"/>
              <a:gd name="connsiteX336" fmla="*/ 3498850 w 7467663"/>
              <a:gd name="connsiteY336" fmla="*/ 6661888 h 6858000"/>
              <a:gd name="connsiteX337" fmla="*/ 3399216 w 7467663"/>
              <a:gd name="connsiteY337" fmla="*/ 6858000 h 6858000"/>
              <a:gd name="connsiteX338" fmla="*/ 3303688 w 7467663"/>
              <a:gd name="connsiteY338" fmla="*/ 6858000 h 6858000"/>
              <a:gd name="connsiteX339" fmla="*/ 3391774 w 7467663"/>
              <a:gd name="connsiteY339" fmla="*/ 6697181 h 6858000"/>
              <a:gd name="connsiteX340" fmla="*/ 3735540 w 7467663"/>
              <a:gd name="connsiteY340" fmla="*/ 5546923 h 6858000"/>
              <a:gd name="connsiteX341" fmla="*/ 3729438 w 7467663"/>
              <a:gd name="connsiteY341" fmla="*/ 5569058 h 6858000"/>
              <a:gd name="connsiteX342" fmla="*/ 3707782 w 7467663"/>
              <a:gd name="connsiteY342" fmla="*/ 5644908 h 6858000"/>
              <a:gd name="connsiteX343" fmla="*/ 3583827 w 7467663"/>
              <a:gd name="connsiteY343" fmla="*/ 6039215 h 6858000"/>
              <a:gd name="connsiteX344" fmla="*/ 3547861 w 7467663"/>
              <a:gd name="connsiteY344" fmla="*/ 6129609 h 6858000"/>
              <a:gd name="connsiteX345" fmla="*/ 3490905 w 7467663"/>
              <a:gd name="connsiteY345" fmla="*/ 6277660 h 6858000"/>
              <a:gd name="connsiteX346" fmla="*/ 3455859 w 7467663"/>
              <a:gd name="connsiteY346" fmla="*/ 6391301 h 6858000"/>
              <a:gd name="connsiteX347" fmla="*/ 3429112 w 7467663"/>
              <a:gd name="connsiteY347" fmla="*/ 6479469 h 6858000"/>
              <a:gd name="connsiteX348" fmla="*/ 3304862 w 7467663"/>
              <a:gd name="connsiteY348" fmla="*/ 6796476 h 6858000"/>
              <a:gd name="connsiteX349" fmla="*/ 3276071 w 7467663"/>
              <a:gd name="connsiteY349" fmla="*/ 6858000 h 6858000"/>
              <a:gd name="connsiteX350" fmla="*/ 3240805 w 7467663"/>
              <a:gd name="connsiteY350" fmla="*/ 6858000 h 6858000"/>
              <a:gd name="connsiteX351" fmla="*/ 3275917 w 7467663"/>
              <a:gd name="connsiteY351" fmla="*/ 6783192 h 6858000"/>
              <a:gd name="connsiteX352" fmla="*/ 3399358 w 7467663"/>
              <a:gd name="connsiteY352" fmla="*/ 6469011 h 6858000"/>
              <a:gd name="connsiteX353" fmla="*/ 3425650 w 7467663"/>
              <a:gd name="connsiteY353" fmla="*/ 6381333 h 6858000"/>
              <a:gd name="connsiteX354" fmla="*/ 3460661 w 7467663"/>
              <a:gd name="connsiteY354" fmla="*/ 6266763 h 6858000"/>
              <a:gd name="connsiteX355" fmla="*/ 3518021 w 7467663"/>
              <a:gd name="connsiteY355" fmla="*/ 6117298 h 6858000"/>
              <a:gd name="connsiteX356" fmla="*/ 3554035 w 7467663"/>
              <a:gd name="connsiteY356" fmla="*/ 6027832 h 6858000"/>
              <a:gd name="connsiteX357" fmla="*/ 3677174 w 7467663"/>
              <a:gd name="connsiteY357" fmla="*/ 5636351 h 6858000"/>
              <a:gd name="connsiteX358" fmla="*/ 3698819 w 7467663"/>
              <a:gd name="connsiteY358" fmla="*/ 5560503 h 6858000"/>
              <a:gd name="connsiteX359" fmla="*/ 3702094 w 7467663"/>
              <a:gd name="connsiteY359" fmla="*/ 5549194 h 6858000"/>
              <a:gd name="connsiteX360" fmla="*/ 3398355 w 7467663"/>
              <a:gd name="connsiteY360" fmla="*/ 6094603 h 6858000"/>
              <a:gd name="connsiteX361" fmla="*/ 3193941 w 7467663"/>
              <a:gd name="connsiteY361" fmla="*/ 6798775 h 6858000"/>
              <a:gd name="connsiteX362" fmla="*/ 3184140 w 7467663"/>
              <a:gd name="connsiteY362" fmla="*/ 6858000 h 6858000"/>
              <a:gd name="connsiteX363" fmla="*/ 3099978 w 7467663"/>
              <a:gd name="connsiteY363" fmla="*/ 6858000 h 6858000"/>
              <a:gd name="connsiteX364" fmla="*/ 3101556 w 7467663"/>
              <a:gd name="connsiteY364" fmla="*/ 6843337 h 6858000"/>
              <a:gd name="connsiteX365" fmla="*/ 3370162 w 7467663"/>
              <a:gd name="connsiteY365" fmla="*/ 5785550 h 6858000"/>
              <a:gd name="connsiteX366" fmla="*/ 3746477 w 7467663"/>
              <a:gd name="connsiteY366" fmla="*/ 5377889 h 6858000"/>
              <a:gd name="connsiteX367" fmla="*/ 3863399 w 7467663"/>
              <a:gd name="connsiteY367" fmla="*/ 5087257 h 6858000"/>
              <a:gd name="connsiteX368" fmla="*/ 3968712 w 7467663"/>
              <a:gd name="connsiteY368" fmla="*/ 4913989 h 6858000"/>
              <a:gd name="connsiteX369" fmla="*/ 2792390 w 7467663"/>
              <a:gd name="connsiteY369" fmla="*/ 5382974 h 6858000"/>
              <a:gd name="connsiteX370" fmla="*/ 2714982 w 7467663"/>
              <a:gd name="connsiteY370" fmla="*/ 5427051 h 6858000"/>
              <a:gd name="connsiteX371" fmla="*/ 2813361 w 7467663"/>
              <a:gd name="connsiteY371" fmla="*/ 6023912 h 6858000"/>
              <a:gd name="connsiteX372" fmla="*/ 2688430 w 7467663"/>
              <a:gd name="connsiteY372" fmla="*/ 6801564 h 6858000"/>
              <a:gd name="connsiteX373" fmla="*/ 2629626 w 7467663"/>
              <a:gd name="connsiteY373" fmla="*/ 6763394 h 6858000"/>
              <a:gd name="connsiteX374" fmla="*/ 2565328 w 7467663"/>
              <a:gd name="connsiteY374" fmla="*/ 5516399 h 6858000"/>
              <a:gd name="connsiteX375" fmla="*/ 1922999 w 7467663"/>
              <a:gd name="connsiteY375" fmla="*/ 5980343 h 6858000"/>
              <a:gd name="connsiteX376" fmla="*/ 1950261 w 7467663"/>
              <a:gd name="connsiteY376" fmla="*/ 6405858 h 6858000"/>
              <a:gd name="connsiteX377" fmla="*/ 2365554 w 7467663"/>
              <a:gd name="connsiteY377" fmla="*/ 6759107 h 6858000"/>
              <a:gd name="connsiteX378" fmla="*/ 2424142 w 7467663"/>
              <a:gd name="connsiteY378" fmla="*/ 6858000 h 6858000"/>
              <a:gd name="connsiteX379" fmla="*/ 2395994 w 7467663"/>
              <a:gd name="connsiteY379" fmla="*/ 6858000 h 6858000"/>
              <a:gd name="connsiteX380" fmla="*/ 2392863 w 7467663"/>
              <a:gd name="connsiteY380" fmla="*/ 6852964 h 6858000"/>
              <a:gd name="connsiteX381" fmla="*/ 2017589 w 7467663"/>
              <a:gd name="connsiteY381" fmla="*/ 6493982 h 6858000"/>
              <a:gd name="connsiteX382" fmla="*/ 2147336 w 7467663"/>
              <a:gd name="connsiteY382" fmla="*/ 6594052 h 6858000"/>
              <a:gd name="connsiteX383" fmla="*/ 2207047 w 7467663"/>
              <a:gd name="connsiteY383" fmla="*/ 6654540 h 6858000"/>
              <a:gd name="connsiteX384" fmla="*/ 2299106 w 7467663"/>
              <a:gd name="connsiteY384" fmla="*/ 6778931 h 6858000"/>
              <a:gd name="connsiteX385" fmla="*/ 2314430 w 7467663"/>
              <a:gd name="connsiteY385" fmla="*/ 6801144 h 6858000"/>
              <a:gd name="connsiteX386" fmla="*/ 2352406 w 7467663"/>
              <a:gd name="connsiteY386" fmla="*/ 6858000 h 6858000"/>
              <a:gd name="connsiteX387" fmla="*/ 2314492 w 7467663"/>
              <a:gd name="connsiteY387" fmla="*/ 6858000 h 6858000"/>
              <a:gd name="connsiteX388" fmla="*/ 2288095 w 7467663"/>
              <a:gd name="connsiteY388" fmla="*/ 6818030 h 6858000"/>
              <a:gd name="connsiteX389" fmla="*/ 2272768 w 7467663"/>
              <a:gd name="connsiteY389" fmla="*/ 6795822 h 6858000"/>
              <a:gd name="connsiteX390" fmla="*/ 2182715 w 7467663"/>
              <a:gd name="connsiteY390" fmla="*/ 6675071 h 6858000"/>
              <a:gd name="connsiteX391" fmla="*/ 2032061 w 7467663"/>
              <a:gd name="connsiteY391" fmla="*/ 6541380 h 6858000"/>
              <a:gd name="connsiteX392" fmla="*/ 2257220 w 7467663"/>
              <a:gd name="connsiteY392" fmla="*/ 6826257 h 6858000"/>
              <a:gd name="connsiteX393" fmla="*/ 2281324 w 7467663"/>
              <a:gd name="connsiteY393" fmla="*/ 6858000 h 6858000"/>
              <a:gd name="connsiteX394" fmla="*/ 2242860 w 7467663"/>
              <a:gd name="connsiteY394" fmla="*/ 6858000 h 6858000"/>
              <a:gd name="connsiteX395" fmla="*/ 2232818 w 7467663"/>
              <a:gd name="connsiteY395" fmla="*/ 6844926 h 6858000"/>
              <a:gd name="connsiteX396" fmla="*/ 1990172 w 7467663"/>
              <a:gd name="connsiteY396" fmla="*/ 6542121 h 6858000"/>
              <a:gd name="connsiteX397" fmla="*/ 2124090 w 7467663"/>
              <a:gd name="connsiteY397" fmla="*/ 6761017 h 6858000"/>
              <a:gd name="connsiteX398" fmla="*/ 2200380 w 7467663"/>
              <a:gd name="connsiteY398" fmla="*/ 6858000 h 6858000"/>
              <a:gd name="connsiteX399" fmla="*/ 2147507 w 7467663"/>
              <a:gd name="connsiteY399" fmla="*/ 6858000 h 6858000"/>
              <a:gd name="connsiteX400" fmla="*/ 2070668 w 7467663"/>
              <a:gd name="connsiteY400" fmla="*/ 6761520 h 6858000"/>
              <a:gd name="connsiteX401" fmla="*/ 1975142 w 7467663"/>
              <a:gd name="connsiteY401" fmla="*/ 6585570 h 6858000"/>
              <a:gd name="connsiteX402" fmla="*/ 2050035 w 7467663"/>
              <a:gd name="connsiteY402" fmla="*/ 6813345 h 6858000"/>
              <a:gd name="connsiteX403" fmla="*/ 2063025 w 7467663"/>
              <a:gd name="connsiteY403" fmla="*/ 6858000 h 6858000"/>
              <a:gd name="connsiteX404" fmla="*/ 2021675 w 7467663"/>
              <a:gd name="connsiteY404" fmla="*/ 6858000 h 6858000"/>
              <a:gd name="connsiteX405" fmla="*/ 2019308 w 7467663"/>
              <a:gd name="connsiteY405" fmla="*/ 6847118 h 6858000"/>
              <a:gd name="connsiteX406" fmla="*/ 1938835 w 7467663"/>
              <a:gd name="connsiteY406" fmla="*/ 6551160 h 6858000"/>
              <a:gd name="connsiteX407" fmla="*/ 1953230 w 7467663"/>
              <a:gd name="connsiteY407" fmla="*/ 6759699 h 6858000"/>
              <a:gd name="connsiteX408" fmla="*/ 1956763 w 7467663"/>
              <a:gd name="connsiteY408" fmla="*/ 6778191 h 6858000"/>
              <a:gd name="connsiteX409" fmla="*/ 1967925 w 7467663"/>
              <a:gd name="connsiteY409" fmla="*/ 6858000 h 6858000"/>
              <a:gd name="connsiteX410" fmla="*/ 1936622 w 7467663"/>
              <a:gd name="connsiteY410" fmla="*/ 6858000 h 6858000"/>
              <a:gd name="connsiteX411" fmla="*/ 1926261 w 7467663"/>
              <a:gd name="connsiteY411" fmla="*/ 6784064 h 6858000"/>
              <a:gd name="connsiteX412" fmla="*/ 1922724 w 7467663"/>
              <a:gd name="connsiteY412" fmla="*/ 6765577 h 6858000"/>
              <a:gd name="connsiteX413" fmla="*/ 1904650 w 7467663"/>
              <a:gd name="connsiteY413" fmla="*/ 6639616 h 6858000"/>
              <a:gd name="connsiteX414" fmla="*/ 1885273 w 7467663"/>
              <a:gd name="connsiteY414" fmla="*/ 6858000 h 6858000"/>
              <a:gd name="connsiteX415" fmla="*/ 1854363 w 7467663"/>
              <a:gd name="connsiteY415" fmla="*/ 6858000 h 6858000"/>
              <a:gd name="connsiteX416" fmla="*/ 1880391 w 7467663"/>
              <a:gd name="connsiteY416" fmla="*/ 6603796 h 6858000"/>
              <a:gd name="connsiteX417" fmla="*/ 1818273 w 7467663"/>
              <a:gd name="connsiteY417" fmla="*/ 6715729 h 6858000"/>
              <a:gd name="connsiteX418" fmla="*/ 1794691 w 7467663"/>
              <a:gd name="connsiteY418" fmla="*/ 6843239 h 6858000"/>
              <a:gd name="connsiteX419" fmla="*/ 1794914 w 7467663"/>
              <a:gd name="connsiteY419" fmla="*/ 6858000 h 6858000"/>
              <a:gd name="connsiteX420" fmla="*/ 1746128 w 7467663"/>
              <a:gd name="connsiteY420" fmla="*/ 6858000 h 6858000"/>
              <a:gd name="connsiteX421" fmla="*/ 1753934 w 7467663"/>
              <a:gd name="connsiteY421" fmla="*/ 6724796 h 6858000"/>
              <a:gd name="connsiteX422" fmla="*/ 1792053 w 7467663"/>
              <a:gd name="connsiteY422" fmla="*/ 6572396 h 6858000"/>
              <a:gd name="connsiteX423" fmla="*/ 1862248 w 7467663"/>
              <a:gd name="connsiteY423" fmla="*/ 6266397 h 6858000"/>
              <a:gd name="connsiteX424" fmla="*/ 1862250 w 7467663"/>
              <a:gd name="connsiteY424" fmla="*/ 6033531 h 6858000"/>
              <a:gd name="connsiteX425" fmla="*/ 1211999 w 7467663"/>
              <a:gd name="connsiteY425" fmla="*/ 6683610 h 6858000"/>
              <a:gd name="connsiteX426" fmla="*/ 1213266 w 7467663"/>
              <a:gd name="connsiteY426" fmla="*/ 6691947 h 6858000"/>
              <a:gd name="connsiteX427" fmla="*/ 1203370 w 7467663"/>
              <a:gd name="connsiteY427" fmla="*/ 6850676 h 6858000"/>
              <a:gd name="connsiteX428" fmla="*/ 1203671 w 7467663"/>
              <a:gd name="connsiteY428" fmla="*/ 6858000 h 6858000"/>
              <a:gd name="connsiteX429" fmla="*/ 1143180 w 7467663"/>
              <a:gd name="connsiteY429" fmla="*/ 6858000 h 6858000"/>
              <a:gd name="connsiteX430" fmla="*/ 1142176 w 7467663"/>
              <a:gd name="connsiteY430" fmla="*/ 6766045 h 6858000"/>
              <a:gd name="connsiteX431" fmla="*/ 1067484 w 7467663"/>
              <a:gd name="connsiteY431" fmla="*/ 6858000 h 6858000"/>
              <a:gd name="connsiteX432" fmla="*/ 953928 w 7467663"/>
              <a:gd name="connsiteY432" fmla="*/ 6858000 h 6858000"/>
              <a:gd name="connsiteX433" fmla="*/ 959715 w 7467663"/>
              <a:gd name="connsiteY433" fmla="*/ 6850185 h 6858000"/>
              <a:gd name="connsiteX434" fmla="*/ 1483788 w 7467663"/>
              <a:gd name="connsiteY434" fmla="*/ 6259174 h 6858000"/>
              <a:gd name="connsiteX435" fmla="*/ 1100671 w 7467663"/>
              <a:gd name="connsiteY435" fmla="*/ 6252137 h 6858000"/>
              <a:gd name="connsiteX436" fmla="*/ 1090144 w 7467663"/>
              <a:gd name="connsiteY436" fmla="*/ 6256748 h 6858000"/>
              <a:gd name="connsiteX437" fmla="*/ 1095872 w 7467663"/>
              <a:gd name="connsiteY437" fmla="*/ 6271892 h 6858000"/>
              <a:gd name="connsiteX438" fmla="*/ 262785 w 7467663"/>
              <a:gd name="connsiteY438" fmla="*/ 6845450 h 6858000"/>
              <a:gd name="connsiteX439" fmla="*/ 209968 w 7467663"/>
              <a:gd name="connsiteY439" fmla="*/ 6770713 h 6858000"/>
              <a:gd name="connsiteX440" fmla="*/ 873460 w 7467663"/>
              <a:gd name="connsiteY440" fmla="*/ 6253768 h 6858000"/>
              <a:gd name="connsiteX441" fmla="*/ 192686 w 7467663"/>
              <a:gd name="connsiteY441" fmla="*/ 5849257 h 6858000"/>
              <a:gd name="connsiteX442" fmla="*/ 4696 w 7467663"/>
              <a:gd name="connsiteY442" fmla="*/ 5697668 h 6858000"/>
              <a:gd name="connsiteX443" fmla="*/ 0 w 7467663"/>
              <a:gd name="connsiteY443" fmla="*/ 5689984 h 6858000"/>
              <a:gd name="connsiteX444" fmla="*/ 0 w 7467663"/>
              <a:gd name="connsiteY444" fmla="*/ 5513472 h 6858000"/>
              <a:gd name="connsiteX445" fmla="*/ 174101 w 7467663"/>
              <a:gd name="connsiteY445" fmla="*/ 5620277 h 6858000"/>
              <a:gd name="connsiteX446" fmla="*/ 891800 w 7467663"/>
              <a:gd name="connsiteY446" fmla="*/ 6036935 h 6858000"/>
              <a:gd name="connsiteX447" fmla="*/ 1072219 w 7467663"/>
              <a:gd name="connsiteY447" fmla="*/ 6169443 h 6858000"/>
              <a:gd name="connsiteX448" fmla="*/ 1074117 w 7467663"/>
              <a:gd name="connsiteY448" fmla="*/ 6170301 h 6858000"/>
              <a:gd name="connsiteX449" fmla="*/ 1083114 w 7467663"/>
              <a:gd name="connsiteY449" fmla="*/ 6174131 h 6858000"/>
              <a:gd name="connsiteX450" fmla="*/ 1543010 w 7467663"/>
              <a:gd name="connsiteY450" fmla="*/ 6191140 h 6858000"/>
              <a:gd name="connsiteX451" fmla="*/ 1551080 w 7467663"/>
              <a:gd name="connsiteY451" fmla="*/ 6195006 h 6858000"/>
              <a:gd name="connsiteX452" fmla="*/ 2345443 w 7467663"/>
              <a:gd name="connsiteY452" fmla="*/ 5549882 h 6858000"/>
              <a:gd name="connsiteX453" fmla="*/ 1721499 w 7467663"/>
              <a:gd name="connsiteY453" fmla="*/ 5599969 h 6858000"/>
              <a:gd name="connsiteX454" fmla="*/ 767716 w 7467663"/>
              <a:gd name="connsiteY454" fmla="*/ 5472768 h 6858000"/>
              <a:gd name="connsiteX455" fmla="*/ 722147 w 7467663"/>
              <a:gd name="connsiteY455" fmla="*/ 5393091 h 6858000"/>
              <a:gd name="connsiteX456" fmla="*/ 1485552 w 7467663"/>
              <a:gd name="connsiteY456" fmla="*/ 5313202 h 6858000"/>
              <a:gd name="connsiteX457" fmla="*/ 2143004 w 7467663"/>
              <a:gd name="connsiteY457" fmla="*/ 5402420 h 6858000"/>
              <a:gd name="connsiteX458" fmla="*/ 1933391 w 7467663"/>
              <a:gd name="connsiteY458" fmla="*/ 5156971 h 6858000"/>
              <a:gd name="connsiteX459" fmla="*/ 1827118 w 7467663"/>
              <a:gd name="connsiteY459" fmla="*/ 4968410 h 6858000"/>
              <a:gd name="connsiteX460" fmla="*/ 1837349 w 7467663"/>
              <a:gd name="connsiteY460" fmla="*/ 4956357 h 6858000"/>
              <a:gd name="connsiteX461" fmla="*/ 2162835 w 7467663"/>
              <a:gd name="connsiteY461" fmla="*/ 5187853 h 6858000"/>
              <a:gd name="connsiteX462" fmla="*/ 2257167 w 7467663"/>
              <a:gd name="connsiteY462" fmla="*/ 5462123 h 6858000"/>
              <a:gd name="connsiteX463" fmla="*/ 2261598 w 7467663"/>
              <a:gd name="connsiteY463" fmla="*/ 5467998 h 6858000"/>
              <a:gd name="connsiteX464" fmla="*/ 2437177 w 7467663"/>
              <a:gd name="connsiteY464" fmla="*/ 5479608 h 6858000"/>
              <a:gd name="connsiteX465" fmla="*/ 2445247 w 7467663"/>
              <a:gd name="connsiteY465" fmla="*/ 5483476 h 6858000"/>
              <a:gd name="connsiteX466" fmla="*/ 2743626 w 7467663"/>
              <a:gd name="connsiteY466" fmla="*/ 5304819 h 6858000"/>
              <a:gd name="connsiteX467" fmla="*/ 3048102 w 7467663"/>
              <a:gd name="connsiteY467" fmla="*/ 5150595 h 6858000"/>
              <a:gd name="connsiteX468" fmla="*/ 1799414 w 7467663"/>
              <a:gd name="connsiteY468" fmla="*/ 4694732 h 6858000"/>
              <a:gd name="connsiteX469" fmla="*/ 1771735 w 7467663"/>
              <a:gd name="connsiteY469" fmla="*/ 4619929 h 6858000"/>
              <a:gd name="connsiteX470" fmla="*/ 3104273 w 7467663"/>
              <a:gd name="connsiteY470" fmla="*/ 5076159 h 6858000"/>
              <a:gd name="connsiteX471" fmla="*/ 3113245 w 7467663"/>
              <a:gd name="connsiteY471" fmla="*/ 5090705 h 6858000"/>
              <a:gd name="connsiteX472" fmla="*/ 3126294 w 7467663"/>
              <a:gd name="connsiteY472" fmla="*/ 5114400 h 6858000"/>
              <a:gd name="connsiteX473" fmla="*/ 3937433 w 7467663"/>
              <a:gd name="connsiteY473" fmla="*/ 4830473 h 6858000"/>
              <a:gd name="connsiteX474" fmla="*/ 3590475 w 7467663"/>
              <a:gd name="connsiteY474" fmla="*/ 4597974 h 6858000"/>
              <a:gd name="connsiteX475" fmla="*/ 3100264 w 7467663"/>
              <a:gd name="connsiteY475" fmla="*/ 4579845 h 6858000"/>
              <a:gd name="connsiteX476" fmla="*/ 2183576 w 7467663"/>
              <a:gd name="connsiteY476" fmla="*/ 4227150 h 6858000"/>
              <a:gd name="connsiteX477" fmla="*/ 2151029 w 7467663"/>
              <a:gd name="connsiteY477" fmla="*/ 4146947 h 6858000"/>
              <a:gd name="connsiteX478" fmla="*/ 3563434 w 7467663"/>
              <a:gd name="connsiteY478" fmla="*/ 4469115 h 6858000"/>
              <a:gd name="connsiteX479" fmla="*/ 3177952 w 7467663"/>
              <a:gd name="connsiteY479" fmla="*/ 3657386 h 6858000"/>
              <a:gd name="connsiteX480" fmla="*/ 3189263 w 7467663"/>
              <a:gd name="connsiteY480" fmla="*/ 3625726 h 6858000"/>
              <a:gd name="connsiteX481" fmla="*/ 3560912 w 7467663"/>
              <a:gd name="connsiteY481" fmla="*/ 4079863 h 6858000"/>
              <a:gd name="connsiteX482" fmla="*/ 3626636 w 7467663"/>
              <a:gd name="connsiteY482" fmla="*/ 4512230 h 6858000"/>
              <a:gd name="connsiteX483" fmla="*/ 3653088 w 7467663"/>
              <a:gd name="connsiteY483" fmla="*/ 4521417 h 6858000"/>
              <a:gd name="connsiteX484" fmla="*/ 3988128 w 7467663"/>
              <a:gd name="connsiteY484" fmla="*/ 4817267 h 6858000"/>
              <a:gd name="connsiteX485" fmla="*/ 4830582 w 7467663"/>
              <a:gd name="connsiteY485" fmla="*/ 4676000 h 6858000"/>
              <a:gd name="connsiteX486" fmla="*/ 4830100 w 7467663"/>
              <a:gd name="connsiteY486" fmla="*/ 4675554 h 6858000"/>
              <a:gd name="connsiteX487" fmla="*/ 4036318 w 7467663"/>
              <a:gd name="connsiteY487" fmla="*/ 4147013 h 6858000"/>
              <a:gd name="connsiteX488" fmla="*/ 3432098 w 7467663"/>
              <a:gd name="connsiteY488" fmla="*/ 3537312 h 6858000"/>
              <a:gd name="connsiteX489" fmla="*/ 3446761 w 7467663"/>
              <a:gd name="connsiteY489" fmla="*/ 3461278 h 6858000"/>
              <a:gd name="connsiteX490" fmla="*/ 4419733 w 7467663"/>
              <a:gd name="connsiteY490" fmla="*/ 3963555 h 6858000"/>
              <a:gd name="connsiteX491" fmla="*/ 4781371 w 7467663"/>
              <a:gd name="connsiteY491" fmla="*/ 4458604 h 6858000"/>
              <a:gd name="connsiteX492" fmla="*/ 4780440 w 7467663"/>
              <a:gd name="connsiteY492" fmla="*/ 4470290 h 6858000"/>
              <a:gd name="connsiteX493" fmla="*/ 4898954 w 7467663"/>
              <a:gd name="connsiteY493" fmla="*/ 4662092 h 6858000"/>
              <a:gd name="connsiteX494" fmla="*/ 4900699 w 7467663"/>
              <a:gd name="connsiteY494" fmla="*/ 4670867 h 6858000"/>
              <a:gd name="connsiteX495" fmla="*/ 5714511 w 7467663"/>
              <a:gd name="connsiteY495" fmla="*/ 4663483 h 6858000"/>
              <a:gd name="connsiteX496" fmla="*/ 5464793 w 7467663"/>
              <a:gd name="connsiteY496" fmla="*/ 4393556 h 6858000"/>
              <a:gd name="connsiteX497" fmla="*/ 5461897 w 7467663"/>
              <a:gd name="connsiteY497" fmla="*/ 4390879 h 6858000"/>
              <a:gd name="connsiteX498" fmla="*/ 4294126 w 7467663"/>
              <a:gd name="connsiteY498" fmla="*/ 3303048 h 6858000"/>
              <a:gd name="connsiteX499" fmla="*/ 4305321 w 7467663"/>
              <a:gd name="connsiteY499" fmla="*/ 3256953 h 6858000"/>
              <a:gd name="connsiteX500" fmla="*/ 4949299 w 7467663"/>
              <a:gd name="connsiteY500" fmla="*/ 3766336 h 6858000"/>
              <a:gd name="connsiteX501" fmla="*/ 5291452 w 7467663"/>
              <a:gd name="connsiteY501" fmla="*/ 4076801 h 6858000"/>
              <a:gd name="connsiteX502" fmla="*/ 5434998 w 7467663"/>
              <a:gd name="connsiteY502" fmla="*/ 4254100 h 6858000"/>
              <a:gd name="connsiteX503" fmla="*/ 5351015 w 7467663"/>
              <a:gd name="connsiteY503" fmla="*/ 3760989 h 6858000"/>
              <a:gd name="connsiteX504" fmla="*/ 5413780 w 7467663"/>
              <a:gd name="connsiteY504" fmla="*/ 2966265 h 6858000"/>
              <a:gd name="connsiteX505" fmla="*/ 5425627 w 7467663"/>
              <a:gd name="connsiteY505" fmla="*/ 2954192 h 6858000"/>
              <a:gd name="connsiteX506" fmla="*/ 6604735 w 7467663"/>
              <a:gd name="connsiteY506" fmla="*/ 2041381 h 6858000"/>
              <a:gd name="connsiteX507" fmla="*/ 7204487 w 7467663"/>
              <a:gd name="connsiteY507" fmla="*/ 2742112 h 6858000"/>
              <a:gd name="connsiteX508" fmla="*/ 7131592 w 7467663"/>
              <a:gd name="connsiteY508" fmla="*/ 2672096 h 6858000"/>
              <a:gd name="connsiteX509" fmla="*/ 6996344 w 7467663"/>
              <a:gd name="connsiteY509" fmla="*/ 2518310 h 6858000"/>
              <a:gd name="connsiteX510" fmla="*/ 6735495 w 7467663"/>
              <a:gd name="connsiteY510" fmla="*/ 2196890 h 6858000"/>
              <a:gd name="connsiteX511" fmla="*/ 6721901 w 7467663"/>
              <a:gd name="connsiteY511" fmla="*/ 2179274 h 6858000"/>
              <a:gd name="connsiteX512" fmla="*/ 6604735 w 7467663"/>
              <a:gd name="connsiteY512" fmla="*/ 2041381 h 6858000"/>
              <a:gd name="connsiteX513" fmla="*/ 6591670 w 7467663"/>
              <a:gd name="connsiteY513" fmla="*/ 1988277 h 6858000"/>
              <a:gd name="connsiteX514" fmla="*/ 6747349 w 7467663"/>
              <a:gd name="connsiteY514" fmla="*/ 2160069 h 6858000"/>
              <a:gd name="connsiteX515" fmla="*/ 6760943 w 7467663"/>
              <a:gd name="connsiteY515" fmla="*/ 2177686 h 6858000"/>
              <a:gd name="connsiteX516" fmla="*/ 7021065 w 7467663"/>
              <a:gd name="connsiteY516" fmla="*/ 2498102 h 6858000"/>
              <a:gd name="connsiteX517" fmla="*/ 7155223 w 7467663"/>
              <a:gd name="connsiteY517" fmla="*/ 2650386 h 6858000"/>
              <a:gd name="connsiteX518" fmla="*/ 7203167 w 7467663"/>
              <a:gd name="connsiteY518" fmla="*/ 2697288 h 6858000"/>
              <a:gd name="connsiteX519" fmla="*/ 6937703 w 7467663"/>
              <a:gd name="connsiteY519" fmla="*/ 2321981 h 6858000"/>
              <a:gd name="connsiteX520" fmla="*/ 6591670 w 7467663"/>
              <a:gd name="connsiteY520" fmla="*/ 1988277 h 6858000"/>
              <a:gd name="connsiteX521" fmla="*/ 5798671 w 7467663"/>
              <a:gd name="connsiteY521" fmla="*/ 1981601 h 6858000"/>
              <a:gd name="connsiteX522" fmla="*/ 5754709 w 7467663"/>
              <a:gd name="connsiteY522" fmla="*/ 2071454 h 6858000"/>
              <a:gd name="connsiteX523" fmla="*/ 5763044 w 7467663"/>
              <a:gd name="connsiteY523" fmla="*/ 2842206 h 6858000"/>
              <a:gd name="connsiteX524" fmla="*/ 5764974 w 7467663"/>
              <a:gd name="connsiteY524" fmla="*/ 2799609 h 6858000"/>
              <a:gd name="connsiteX525" fmla="*/ 5767665 w 7467663"/>
              <a:gd name="connsiteY525" fmla="*/ 2666409 h 6858000"/>
              <a:gd name="connsiteX526" fmla="*/ 5763055 w 7467663"/>
              <a:gd name="connsiteY526" fmla="*/ 2579705 h 6858000"/>
              <a:gd name="connsiteX527" fmla="*/ 5758079 w 7467663"/>
              <a:gd name="connsiteY527" fmla="*/ 2492508 h 6858000"/>
              <a:gd name="connsiteX528" fmla="*/ 5779325 w 7467663"/>
              <a:gd name="connsiteY528" fmla="*/ 2197069 h 6858000"/>
              <a:gd name="connsiteX529" fmla="*/ 5798671 w 7467663"/>
              <a:gd name="connsiteY529" fmla="*/ 1981601 h 6858000"/>
              <a:gd name="connsiteX530" fmla="*/ 5829202 w 7467663"/>
              <a:gd name="connsiteY530" fmla="*/ 1971679 h 6858000"/>
              <a:gd name="connsiteX531" fmla="*/ 5809558 w 7467663"/>
              <a:gd name="connsiteY531" fmla="*/ 2198043 h 6858000"/>
              <a:gd name="connsiteX532" fmla="*/ 5788653 w 7467663"/>
              <a:gd name="connsiteY532" fmla="*/ 2489430 h 6858000"/>
              <a:gd name="connsiteX533" fmla="*/ 5793439 w 7467663"/>
              <a:gd name="connsiteY533" fmla="*/ 2575235 h 6858000"/>
              <a:gd name="connsiteX534" fmla="*/ 5796837 w 7467663"/>
              <a:gd name="connsiteY534" fmla="*/ 2637633 h 6858000"/>
              <a:gd name="connsiteX535" fmla="*/ 5818614 w 7467663"/>
              <a:gd name="connsiteY535" fmla="*/ 2473055 h 6858000"/>
              <a:gd name="connsiteX536" fmla="*/ 5829202 w 7467663"/>
              <a:gd name="connsiteY536" fmla="*/ 1971679 h 6858000"/>
              <a:gd name="connsiteX537" fmla="*/ 5911389 w 7467663"/>
              <a:gd name="connsiteY537" fmla="*/ 1898371 h 6858000"/>
              <a:gd name="connsiteX538" fmla="*/ 6237627 w 7467663"/>
              <a:gd name="connsiteY538" fmla="*/ 2231921 h 6858000"/>
              <a:gd name="connsiteX539" fmla="*/ 5911389 w 7467663"/>
              <a:gd name="connsiteY539" fmla="*/ 1898371 h 6858000"/>
              <a:gd name="connsiteX540" fmla="*/ 6944437 w 7467663"/>
              <a:gd name="connsiteY540" fmla="*/ 1575402 h 6858000"/>
              <a:gd name="connsiteX541" fmla="*/ 6304730 w 7467663"/>
              <a:gd name="connsiteY541" fmla="*/ 1766654 h 6858000"/>
              <a:gd name="connsiteX542" fmla="*/ 6944437 w 7467663"/>
              <a:gd name="connsiteY542" fmla="*/ 1575402 h 6858000"/>
              <a:gd name="connsiteX543" fmla="*/ 7019523 w 7467663"/>
              <a:gd name="connsiteY543" fmla="*/ 1519450 h 6858000"/>
              <a:gd name="connsiteX544" fmla="*/ 6298091 w 7467663"/>
              <a:gd name="connsiteY544" fmla="*/ 1737122 h 6858000"/>
              <a:gd name="connsiteX545" fmla="*/ 7019523 w 7467663"/>
              <a:gd name="connsiteY545" fmla="*/ 1519450 h 6858000"/>
              <a:gd name="connsiteX546" fmla="*/ 2399523 w 7467663"/>
              <a:gd name="connsiteY546" fmla="*/ 1428234 h 6858000"/>
              <a:gd name="connsiteX547" fmla="*/ 2224982 w 7467663"/>
              <a:gd name="connsiteY547" fmla="*/ 1826201 h 6858000"/>
              <a:gd name="connsiteX548" fmla="*/ 2096099 w 7467663"/>
              <a:gd name="connsiteY548" fmla="*/ 2345900 h 6858000"/>
              <a:gd name="connsiteX549" fmla="*/ 2283317 w 7467663"/>
              <a:gd name="connsiteY549" fmla="*/ 1796925 h 6858000"/>
              <a:gd name="connsiteX550" fmla="*/ 2399523 w 7467663"/>
              <a:gd name="connsiteY550" fmla="*/ 1428234 h 6858000"/>
              <a:gd name="connsiteX551" fmla="*/ 2448558 w 7467663"/>
              <a:gd name="connsiteY551" fmla="*/ 1373435 h 6858000"/>
              <a:gd name="connsiteX552" fmla="*/ 2312521 w 7467663"/>
              <a:gd name="connsiteY552" fmla="*/ 1806140 h 6858000"/>
              <a:gd name="connsiteX553" fmla="*/ 2127533 w 7467663"/>
              <a:gd name="connsiteY553" fmla="*/ 2348380 h 6858000"/>
              <a:gd name="connsiteX554" fmla="*/ 2358080 w 7467663"/>
              <a:gd name="connsiteY554" fmla="*/ 1866134 h 6858000"/>
              <a:gd name="connsiteX555" fmla="*/ 2407436 w 7467663"/>
              <a:gd name="connsiteY555" fmla="*/ 1651070 h 6858000"/>
              <a:gd name="connsiteX556" fmla="*/ 2448558 w 7467663"/>
              <a:gd name="connsiteY556" fmla="*/ 1373435 h 6858000"/>
              <a:gd name="connsiteX557" fmla="*/ 278707 w 7467663"/>
              <a:gd name="connsiteY557" fmla="*/ 1352270 h 6858000"/>
              <a:gd name="connsiteX558" fmla="*/ 321570 w 7467663"/>
              <a:gd name="connsiteY558" fmla="*/ 1861610 h 6858000"/>
              <a:gd name="connsiteX559" fmla="*/ 294281 w 7467663"/>
              <a:gd name="connsiteY559" fmla="*/ 1440658 h 6858000"/>
              <a:gd name="connsiteX560" fmla="*/ 278707 w 7467663"/>
              <a:gd name="connsiteY560" fmla="*/ 1352270 h 6858000"/>
              <a:gd name="connsiteX561" fmla="*/ 1423821 w 7467663"/>
              <a:gd name="connsiteY561" fmla="*/ 1351958 h 6858000"/>
              <a:gd name="connsiteX562" fmla="*/ 1638521 w 7467663"/>
              <a:gd name="connsiteY562" fmla="*/ 1908470 h 6858000"/>
              <a:gd name="connsiteX563" fmla="*/ 1754199 w 7467663"/>
              <a:gd name="connsiteY563" fmla="*/ 2149284 h 6858000"/>
              <a:gd name="connsiteX564" fmla="*/ 1908359 w 7467663"/>
              <a:gd name="connsiteY564" fmla="*/ 2364988 h 6858000"/>
              <a:gd name="connsiteX565" fmla="*/ 1647661 w 7467663"/>
              <a:gd name="connsiteY565" fmla="*/ 1825945 h 6858000"/>
              <a:gd name="connsiteX566" fmla="*/ 1423821 w 7467663"/>
              <a:gd name="connsiteY566" fmla="*/ 1351958 h 6858000"/>
              <a:gd name="connsiteX567" fmla="*/ 1431890 w 7467663"/>
              <a:gd name="connsiteY567" fmla="*/ 1306475 h 6858000"/>
              <a:gd name="connsiteX568" fmla="*/ 1507597 w 7467663"/>
              <a:gd name="connsiteY568" fmla="*/ 1446132 h 6858000"/>
              <a:gd name="connsiteX569" fmla="*/ 1674586 w 7467663"/>
              <a:gd name="connsiteY569" fmla="*/ 1813832 h 6858000"/>
              <a:gd name="connsiteX570" fmla="*/ 1815950 w 7467663"/>
              <a:gd name="connsiteY570" fmla="*/ 2128564 h 6858000"/>
              <a:gd name="connsiteX571" fmla="*/ 1984242 w 7467663"/>
              <a:gd name="connsiteY571" fmla="*/ 2430829 h 6858000"/>
              <a:gd name="connsiteX572" fmla="*/ 2014023 w 7467663"/>
              <a:gd name="connsiteY572" fmla="*/ 2450995 h 6858000"/>
              <a:gd name="connsiteX573" fmla="*/ 1747337 w 7467663"/>
              <a:gd name="connsiteY573" fmla="*/ 1855264 h 6858000"/>
              <a:gd name="connsiteX574" fmla="*/ 1533749 w 7467663"/>
              <a:gd name="connsiteY574" fmla="*/ 1478656 h 6858000"/>
              <a:gd name="connsiteX575" fmla="*/ 1431890 w 7467663"/>
              <a:gd name="connsiteY575" fmla="*/ 1306475 h 6858000"/>
              <a:gd name="connsiteX576" fmla="*/ 5052692 w 7467663"/>
              <a:gd name="connsiteY576" fmla="*/ 1292994 h 6858000"/>
              <a:gd name="connsiteX577" fmla="*/ 5200661 w 7467663"/>
              <a:gd name="connsiteY577" fmla="*/ 1635186 h 6858000"/>
              <a:gd name="connsiteX578" fmla="*/ 5297138 w 7467663"/>
              <a:gd name="connsiteY578" fmla="*/ 1906351 h 6858000"/>
              <a:gd name="connsiteX579" fmla="*/ 5052692 w 7467663"/>
              <a:gd name="connsiteY579" fmla="*/ 1292994 h 6858000"/>
              <a:gd name="connsiteX580" fmla="*/ 5009948 w 7467663"/>
              <a:gd name="connsiteY580" fmla="*/ 1273619 h 6858000"/>
              <a:gd name="connsiteX581" fmla="*/ 5121777 w 7467663"/>
              <a:gd name="connsiteY581" fmla="*/ 1654213 h 6858000"/>
              <a:gd name="connsiteX582" fmla="*/ 5293545 w 7467663"/>
              <a:gd name="connsiteY582" fmla="*/ 2072247 h 6858000"/>
              <a:gd name="connsiteX583" fmla="*/ 5294042 w 7467663"/>
              <a:gd name="connsiteY583" fmla="*/ 2065019 h 6858000"/>
              <a:gd name="connsiteX584" fmla="*/ 5171936 w 7467663"/>
              <a:gd name="connsiteY584" fmla="*/ 1647613 h 6858000"/>
              <a:gd name="connsiteX585" fmla="*/ 5009948 w 7467663"/>
              <a:gd name="connsiteY585" fmla="*/ 1273619 h 6858000"/>
              <a:gd name="connsiteX586" fmla="*/ 655236 w 7467663"/>
              <a:gd name="connsiteY586" fmla="*/ 1268632 h 6858000"/>
              <a:gd name="connsiteX587" fmla="*/ 839521 w 7467663"/>
              <a:gd name="connsiteY587" fmla="*/ 1685315 h 6858000"/>
              <a:gd name="connsiteX588" fmla="*/ 1109416 w 7467663"/>
              <a:gd name="connsiteY588" fmla="*/ 2061663 h 6858000"/>
              <a:gd name="connsiteX589" fmla="*/ 1298300 w 7467663"/>
              <a:gd name="connsiteY589" fmla="*/ 2247742 h 6858000"/>
              <a:gd name="connsiteX590" fmla="*/ 1125871 w 7467663"/>
              <a:gd name="connsiteY590" fmla="*/ 1989513 h 6858000"/>
              <a:gd name="connsiteX591" fmla="*/ 981574 w 7467663"/>
              <a:gd name="connsiteY591" fmla="*/ 1783157 h 6858000"/>
              <a:gd name="connsiteX592" fmla="*/ 922198 w 7467663"/>
              <a:gd name="connsiteY592" fmla="*/ 1677437 h 6858000"/>
              <a:gd name="connsiteX593" fmla="*/ 869293 w 7467663"/>
              <a:gd name="connsiteY593" fmla="*/ 1583214 h 6858000"/>
              <a:gd name="connsiteX594" fmla="*/ 751431 w 7467663"/>
              <a:gd name="connsiteY594" fmla="*/ 1405731 h 6858000"/>
              <a:gd name="connsiteX595" fmla="*/ 655236 w 7467663"/>
              <a:gd name="connsiteY595" fmla="*/ 1268632 h 6858000"/>
              <a:gd name="connsiteX596" fmla="*/ 6516292 w 7467663"/>
              <a:gd name="connsiteY596" fmla="*/ 1263064 h 6858000"/>
              <a:gd name="connsiteX597" fmla="*/ 5736320 w 7467663"/>
              <a:gd name="connsiteY597" fmla="*/ 1501803 h 6858000"/>
              <a:gd name="connsiteX598" fmla="*/ 6516292 w 7467663"/>
              <a:gd name="connsiteY598" fmla="*/ 1263064 h 6858000"/>
              <a:gd name="connsiteX599" fmla="*/ 291466 w 7467663"/>
              <a:gd name="connsiteY599" fmla="*/ 1250369 h 6858000"/>
              <a:gd name="connsiteX600" fmla="*/ 323180 w 7467663"/>
              <a:gd name="connsiteY600" fmla="*/ 1435283 h 6858000"/>
              <a:gd name="connsiteX601" fmla="*/ 349381 w 7467663"/>
              <a:gd name="connsiteY601" fmla="*/ 1875041 h 6858000"/>
              <a:gd name="connsiteX602" fmla="*/ 374363 w 7467663"/>
              <a:gd name="connsiteY602" fmla="*/ 1506494 h 6858000"/>
              <a:gd name="connsiteX603" fmla="*/ 302168 w 7467663"/>
              <a:gd name="connsiteY603" fmla="*/ 1274495 h 6858000"/>
              <a:gd name="connsiteX604" fmla="*/ 291466 w 7467663"/>
              <a:gd name="connsiteY604" fmla="*/ 1250369 h 6858000"/>
              <a:gd name="connsiteX605" fmla="*/ 678222 w 7467663"/>
              <a:gd name="connsiteY605" fmla="*/ 1248670 h 6858000"/>
              <a:gd name="connsiteX606" fmla="*/ 775536 w 7467663"/>
              <a:gd name="connsiteY606" fmla="*/ 1388015 h 6858000"/>
              <a:gd name="connsiteX607" fmla="*/ 894529 w 7467663"/>
              <a:gd name="connsiteY607" fmla="*/ 1567739 h 6858000"/>
              <a:gd name="connsiteX608" fmla="*/ 948000 w 7467663"/>
              <a:gd name="connsiteY608" fmla="*/ 1663088 h 6858000"/>
              <a:gd name="connsiteX609" fmla="*/ 1006812 w 7467663"/>
              <a:gd name="connsiteY609" fmla="*/ 1767683 h 6858000"/>
              <a:gd name="connsiteX610" fmla="*/ 1149133 w 7467663"/>
              <a:gd name="connsiteY610" fmla="*/ 1971513 h 6858000"/>
              <a:gd name="connsiteX611" fmla="*/ 1333952 w 7467663"/>
              <a:gd name="connsiteY611" fmla="*/ 2251620 h 6858000"/>
              <a:gd name="connsiteX612" fmla="*/ 1337329 w 7467663"/>
              <a:gd name="connsiteY612" fmla="*/ 2258350 h 6858000"/>
              <a:gd name="connsiteX613" fmla="*/ 1014726 w 7467663"/>
              <a:gd name="connsiteY613" fmla="*/ 1615556 h 6858000"/>
              <a:gd name="connsiteX614" fmla="*/ 678222 w 7467663"/>
              <a:gd name="connsiteY614" fmla="*/ 1248670 h 6858000"/>
              <a:gd name="connsiteX615" fmla="*/ 6691602 w 7467663"/>
              <a:gd name="connsiteY615" fmla="*/ 1140573 h 6858000"/>
              <a:gd name="connsiteX616" fmla="*/ 6571100 w 7467663"/>
              <a:gd name="connsiteY616" fmla="*/ 1183662 h 6858000"/>
              <a:gd name="connsiteX617" fmla="*/ 6241687 w 7467663"/>
              <a:gd name="connsiteY617" fmla="*/ 1257600 h 6858000"/>
              <a:gd name="connsiteX618" fmla="*/ 5693009 w 7467663"/>
              <a:gd name="connsiteY618" fmla="*/ 1478256 h 6858000"/>
              <a:gd name="connsiteX619" fmla="*/ 6548420 w 7467663"/>
              <a:gd name="connsiteY619" fmla="*/ 1214599 h 6858000"/>
              <a:gd name="connsiteX620" fmla="*/ 6605473 w 7467663"/>
              <a:gd name="connsiteY620" fmla="*/ 1184686 h 6858000"/>
              <a:gd name="connsiteX621" fmla="*/ 6691602 w 7467663"/>
              <a:gd name="connsiteY621" fmla="*/ 1140573 h 6858000"/>
              <a:gd name="connsiteX622" fmla="*/ 4002475 w 7467663"/>
              <a:gd name="connsiteY622" fmla="*/ 1037802 h 6858000"/>
              <a:gd name="connsiteX623" fmla="*/ 4000324 w 7467663"/>
              <a:gd name="connsiteY623" fmla="*/ 1039362 h 6858000"/>
              <a:gd name="connsiteX624" fmla="*/ 4002862 w 7467663"/>
              <a:gd name="connsiteY624" fmla="*/ 1042866 h 6858000"/>
              <a:gd name="connsiteX625" fmla="*/ 4002475 w 7467663"/>
              <a:gd name="connsiteY625" fmla="*/ 1037802 h 6858000"/>
              <a:gd name="connsiteX626" fmla="*/ 506322 w 7467663"/>
              <a:gd name="connsiteY626" fmla="*/ 1020997 h 6858000"/>
              <a:gd name="connsiteX627" fmla="*/ 533068 w 7467663"/>
              <a:gd name="connsiteY627" fmla="*/ 1029409 h 6858000"/>
              <a:gd name="connsiteX628" fmla="*/ 1232525 w 7467663"/>
              <a:gd name="connsiteY628" fmla="*/ 1804675 h 6858000"/>
              <a:gd name="connsiteX629" fmla="*/ 1388858 w 7467663"/>
              <a:gd name="connsiteY629" fmla="*/ 2368011 h 6858000"/>
              <a:gd name="connsiteX630" fmla="*/ 1384098 w 7467663"/>
              <a:gd name="connsiteY630" fmla="*/ 2378125 h 6858000"/>
              <a:gd name="connsiteX631" fmla="*/ 1425393 w 7467663"/>
              <a:gd name="connsiteY631" fmla="*/ 2589124 h 6858000"/>
              <a:gd name="connsiteX632" fmla="*/ 1424001 w 7467663"/>
              <a:gd name="connsiteY632" fmla="*/ 2597541 h 6858000"/>
              <a:gd name="connsiteX633" fmla="*/ 2152729 w 7467663"/>
              <a:gd name="connsiteY633" fmla="*/ 2864487 h 6858000"/>
              <a:gd name="connsiteX634" fmla="*/ 2020609 w 7467663"/>
              <a:gd name="connsiteY634" fmla="*/ 2539671 h 6858000"/>
              <a:gd name="connsiteX635" fmla="*/ 2018920 w 7467663"/>
              <a:gd name="connsiteY635" fmla="*/ 2536309 h 6858000"/>
              <a:gd name="connsiteX636" fmla="*/ 1342441 w 7467663"/>
              <a:gd name="connsiteY636" fmla="*/ 1173017 h 6858000"/>
              <a:gd name="connsiteX637" fmla="*/ 1367925 w 7467663"/>
              <a:gd name="connsiteY637" fmla="*/ 1135648 h 6858000"/>
              <a:gd name="connsiteX638" fmla="*/ 1771401 w 7467663"/>
              <a:gd name="connsiteY638" fmla="*/ 1806673 h 6858000"/>
              <a:gd name="connsiteX639" fmla="*/ 1972385 w 7467663"/>
              <a:gd name="connsiteY639" fmla="*/ 2198735 h 6858000"/>
              <a:gd name="connsiteX640" fmla="*/ 2040892 w 7467663"/>
              <a:gd name="connsiteY640" fmla="*/ 2405205 h 6858000"/>
              <a:gd name="connsiteX641" fmla="*/ 2131689 w 7467663"/>
              <a:gd name="connsiteY641" fmla="*/ 1936926 h 6858000"/>
              <a:gd name="connsiteX642" fmla="*/ 2454820 w 7467663"/>
              <a:gd name="connsiteY642" fmla="*/ 1248808 h 6858000"/>
              <a:gd name="connsiteX643" fmla="*/ 2492512 w 7467663"/>
              <a:gd name="connsiteY643" fmla="*/ 1302920 h 6858000"/>
              <a:gd name="connsiteX644" fmla="*/ 2081216 w 7467663"/>
              <a:gd name="connsiteY644" fmla="*/ 2527513 h 6858000"/>
              <a:gd name="connsiteX645" fmla="*/ 2081211 w 7467663"/>
              <a:gd name="connsiteY645" fmla="*/ 2528916 h 6858000"/>
              <a:gd name="connsiteX646" fmla="*/ 2199067 w 7467663"/>
              <a:gd name="connsiteY646" fmla="*/ 2884061 h 6858000"/>
              <a:gd name="connsiteX647" fmla="*/ 3192586 w 7467663"/>
              <a:gd name="connsiteY647" fmla="*/ 3411496 h 6858000"/>
              <a:gd name="connsiteX648" fmla="*/ 3182620 w 7467663"/>
              <a:gd name="connsiteY648" fmla="*/ 3483279 h 6858000"/>
              <a:gd name="connsiteX649" fmla="*/ 2435119 w 7467663"/>
              <a:gd name="connsiteY649" fmla="*/ 3080173 h 6858000"/>
              <a:gd name="connsiteX650" fmla="*/ 2410152 w 7467663"/>
              <a:gd name="connsiteY650" fmla="*/ 3063751 h 6858000"/>
              <a:gd name="connsiteX651" fmla="*/ 2408099 w 7467663"/>
              <a:gd name="connsiteY651" fmla="*/ 3064403 h 6858000"/>
              <a:gd name="connsiteX652" fmla="*/ 2407218 w 7467663"/>
              <a:gd name="connsiteY652" fmla="*/ 3070324 h 6858000"/>
              <a:gd name="connsiteX653" fmla="*/ 2380138 w 7467663"/>
              <a:gd name="connsiteY653" fmla="*/ 3099341 h 6858000"/>
              <a:gd name="connsiteX654" fmla="*/ 1765923 w 7467663"/>
              <a:gd name="connsiteY654" fmla="*/ 3581043 h 6858000"/>
              <a:gd name="connsiteX655" fmla="*/ 1702258 w 7467663"/>
              <a:gd name="connsiteY655" fmla="*/ 3612286 h 6858000"/>
              <a:gd name="connsiteX656" fmla="*/ 1538370 w 7467663"/>
              <a:gd name="connsiteY656" fmla="*/ 3811804 h 6858000"/>
              <a:gd name="connsiteX657" fmla="*/ 542867 w 7467663"/>
              <a:gd name="connsiteY657" fmla="*/ 4944092 h 6858000"/>
              <a:gd name="connsiteX658" fmla="*/ 515800 w 7467663"/>
              <a:gd name="connsiteY658" fmla="*/ 4862180 h 6858000"/>
              <a:gd name="connsiteX659" fmla="*/ 909145 w 7467663"/>
              <a:gd name="connsiteY659" fmla="*/ 4199225 h 6858000"/>
              <a:gd name="connsiteX660" fmla="*/ 1214067 w 7467663"/>
              <a:gd name="connsiteY660" fmla="*/ 3908561 h 6858000"/>
              <a:gd name="connsiteX661" fmla="*/ 640967 w 7467663"/>
              <a:gd name="connsiteY661" fmla="*/ 4105601 h 6858000"/>
              <a:gd name="connsiteX662" fmla="*/ 112563 w 7467663"/>
              <a:gd name="connsiteY662" fmla="*/ 4396952 h 6858000"/>
              <a:gd name="connsiteX663" fmla="*/ 0 w 7467663"/>
              <a:gd name="connsiteY663" fmla="*/ 4466006 h 6858000"/>
              <a:gd name="connsiteX664" fmla="*/ 0 w 7467663"/>
              <a:gd name="connsiteY664" fmla="*/ 4233763 h 6858000"/>
              <a:gd name="connsiteX665" fmla="*/ 36881 w 7467663"/>
              <a:gd name="connsiteY665" fmla="*/ 4200118 h 6858000"/>
              <a:gd name="connsiteX666" fmla="*/ 910534 w 7467663"/>
              <a:gd name="connsiteY666" fmla="*/ 3629753 h 6858000"/>
              <a:gd name="connsiteX667" fmla="*/ 1578717 w 7467663"/>
              <a:gd name="connsiteY667" fmla="*/ 3575982 h 6858000"/>
              <a:gd name="connsiteX668" fmla="*/ 2338780 w 7467663"/>
              <a:gd name="connsiteY668" fmla="*/ 3033725 h 6858000"/>
              <a:gd name="connsiteX669" fmla="*/ 1807991 w 7467663"/>
              <a:gd name="connsiteY669" fmla="*/ 2807184 h 6858000"/>
              <a:gd name="connsiteX670" fmla="*/ 1416358 w 7467663"/>
              <a:gd name="connsiteY670" fmla="*/ 3112571 h 6858000"/>
              <a:gd name="connsiteX671" fmla="*/ 939066 w 7467663"/>
              <a:gd name="connsiteY671" fmla="*/ 3378798 h 6858000"/>
              <a:gd name="connsiteX672" fmla="*/ 115099 w 7467663"/>
              <a:gd name="connsiteY672" fmla="*/ 3607650 h 6858000"/>
              <a:gd name="connsiteX673" fmla="*/ 97284 w 7467663"/>
              <a:gd name="connsiteY673" fmla="*/ 3520393 h 6858000"/>
              <a:gd name="connsiteX674" fmla="*/ 922050 w 7467663"/>
              <a:gd name="connsiteY674" fmla="*/ 3074867 h 6858000"/>
              <a:gd name="connsiteX675" fmla="*/ 1405265 w 7467663"/>
              <a:gd name="connsiteY675" fmla="*/ 3016319 h 6858000"/>
              <a:gd name="connsiteX676" fmla="*/ 1407512 w 7467663"/>
              <a:gd name="connsiteY676" fmla="*/ 3018001 h 6858000"/>
              <a:gd name="connsiteX677" fmla="*/ 1726266 w 7467663"/>
              <a:gd name="connsiteY677" fmla="*/ 2777274 h 6858000"/>
              <a:gd name="connsiteX678" fmla="*/ 625390 w 7467663"/>
              <a:gd name="connsiteY678" fmla="*/ 2514541 h 6858000"/>
              <a:gd name="connsiteX679" fmla="*/ 619799 w 7467663"/>
              <a:gd name="connsiteY679" fmla="*/ 2527180 h 6858000"/>
              <a:gd name="connsiteX680" fmla="*/ 310030 w 7467663"/>
              <a:gd name="connsiteY680" fmla="*/ 2771818 h 6858000"/>
              <a:gd name="connsiteX681" fmla="*/ 173877 w 7467663"/>
              <a:gd name="connsiteY681" fmla="*/ 2937056 h 6858000"/>
              <a:gd name="connsiteX682" fmla="*/ 77889 w 7467663"/>
              <a:gd name="connsiteY682" fmla="*/ 3138440 h 6858000"/>
              <a:gd name="connsiteX683" fmla="*/ 0 w 7467663"/>
              <a:gd name="connsiteY683" fmla="*/ 3271395 h 6858000"/>
              <a:gd name="connsiteX684" fmla="*/ 0 w 7467663"/>
              <a:gd name="connsiteY684" fmla="*/ 3153002 h 6858000"/>
              <a:gd name="connsiteX685" fmla="*/ 2386 w 7467663"/>
              <a:gd name="connsiteY685" fmla="*/ 3149203 h 6858000"/>
              <a:gd name="connsiteX686" fmla="*/ 89753 w 7467663"/>
              <a:gd name="connsiteY686" fmla="*/ 2987702 h 6858000"/>
              <a:gd name="connsiteX687" fmla="*/ 76869 w 7467663"/>
              <a:gd name="connsiteY687" fmla="*/ 3005404 h 6858000"/>
              <a:gd name="connsiteX688" fmla="*/ 32049 w 7467663"/>
              <a:gd name="connsiteY688" fmla="*/ 3065814 h 6858000"/>
              <a:gd name="connsiteX689" fmla="*/ 0 w 7467663"/>
              <a:gd name="connsiteY689" fmla="*/ 3108744 h 6858000"/>
              <a:gd name="connsiteX690" fmla="*/ 0 w 7467663"/>
              <a:gd name="connsiteY690" fmla="*/ 3058059 h 6858000"/>
              <a:gd name="connsiteX691" fmla="*/ 7610 w 7467663"/>
              <a:gd name="connsiteY691" fmla="*/ 3047889 h 6858000"/>
              <a:gd name="connsiteX692" fmla="*/ 52419 w 7467663"/>
              <a:gd name="connsiteY692" fmla="*/ 2987479 h 6858000"/>
              <a:gd name="connsiteX693" fmla="*/ 59142 w 7467663"/>
              <a:gd name="connsiteY693" fmla="*/ 2978488 h 6858000"/>
              <a:gd name="connsiteX694" fmla="*/ 0 w 7467663"/>
              <a:gd name="connsiteY694" fmla="*/ 3015334 h 6858000"/>
              <a:gd name="connsiteX695" fmla="*/ 0 w 7467663"/>
              <a:gd name="connsiteY695" fmla="*/ 2914286 h 6858000"/>
              <a:gd name="connsiteX696" fmla="*/ 36383 w 7467663"/>
              <a:gd name="connsiteY696" fmla="*/ 2901128 h 6858000"/>
              <a:gd name="connsiteX697" fmla="*/ 156329 w 7467663"/>
              <a:gd name="connsiteY697" fmla="*/ 2840533 h 6858000"/>
              <a:gd name="connsiteX698" fmla="*/ 358355 w 7467663"/>
              <a:gd name="connsiteY698" fmla="*/ 2620471 h 6858000"/>
              <a:gd name="connsiteX699" fmla="*/ 510577 w 7467663"/>
              <a:gd name="connsiteY699" fmla="*/ 2501244 h 6858000"/>
              <a:gd name="connsiteX700" fmla="*/ 211967 w 7467663"/>
              <a:gd name="connsiteY700" fmla="*/ 2479171 h 6858000"/>
              <a:gd name="connsiteX701" fmla="*/ 0 w 7467663"/>
              <a:gd name="connsiteY701" fmla="*/ 2476398 h 6858000"/>
              <a:gd name="connsiteX702" fmla="*/ 0 w 7467663"/>
              <a:gd name="connsiteY702" fmla="*/ 2389189 h 6858000"/>
              <a:gd name="connsiteX703" fmla="*/ 103062 w 7467663"/>
              <a:gd name="connsiteY703" fmla="*/ 2389518 h 6858000"/>
              <a:gd name="connsiteX704" fmla="*/ 510734 w 7467663"/>
              <a:gd name="connsiteY704" fmla="*/ 2416201 h 6858000"/>
              <a:gd name="connsiteX705" fmla="*/ 279257 w 7467663"/>
              <a:gd name="connsiteY705" fmla="*/ 2092102 h 6858000"/>
              <a:gd name="connsiteX706" fmla="*/ 65265 w 7467663"/>
              <a:gd name="connsiteY706" fmla="*/ 2006049 h 6858000"/>
              <a:gd name="connsiteX707" fmla="*/ 0 w 7467663"/>
              <a:gd name="connsiteY707" fmla="*/ 1982532 h 6858000"/>
              <a:gd name="connsiteX708" fmla="*/ 0 w 7467663"/>
              <a:gd name="connsiteY708" fmla="*/ 1912789 h 6858000"/>
              <a:gd name="connsiteX709" fmla="*/ 97460 w 7467663"/>
              <a:gd name="connsiteY709" fmla="*/ 1953725 h 6858000"/>
              <a:gd name="connsiteX710" fmla="*/ 221272 w 7467663"/>
              <a:gd name="connsiteY710" fmla="*/ 1980766 h 6858000"/>
              <a:gd name="connsiteX711" fmla="*/ 116765 w 7467663"/>
              <a:gd name="connsiteY711" fmla="*/ 1911033 h 6858000"/>
              <a:gd name="connsiteX712" fmla="*/ 16405 w 7467663"/>
              <a:gd name="connsiteY712" fmla="*/ 1803412 h 6858000"/>
              <a:gd name="connsiteX713" fmla="*/ 0 w 7467663"/>
              <a:gd name="connsiteY713" fmla="*/ 1784777 h 6858000"/>
              <a:gd name="connsiteX714" fmla="*/ 0 w 7467663"/>
              <a:gd name="connsiteY714" fmla="*/ 1740082 h 6858000"/>
              <a:gd name="connsiteX715" fmla="*/ 39394 w 7467663"/>
              <a:gd name="connsiteY715" fmla="*/ 1784856 h 6858000"/>
              <a:gd name="connsiteX716" fmla="*/ 135813 w 7467663"/>
              <a:gd name="connsiteY716" fmla="*/ 1888838 h 6858000"/>
              <a:gd name="connsiteX717" fmla="*/ 242575 w 7467663"/>
              <a:gd name="connsiteY717" fmla="*/ 1958841 h 6858000"/>
              <a:gd name="connsiteX718" fmla="*/ 82197 w 7467663"/>
              <a:gd name="connsiteY718" fmla="*/ 1754826 h 6858000"/>
              <a:gd name="connsiteX719" fmla="*/ 0 w 7467663"/>
              <a:gd name="connsiteY719" fmla="*/ 1679650 h 6858000"/>
              <a:gd name="connsiteX720" fmla="*/ 0 w 7467663"/>
              <a:gd name="connsiteY720" fmla="*/ 1602463 h 6858000"/>
              <a:gd name="connsiteX721" fmla="*/ 84689 w 7467663"/>
              <a:gd name="connsiteY721" fmla="*/ 1677442 h 6858000"/>
              <a:gd name="connsiteX722" fmla="*/ 298437 w 7467663"/>
              <a:gd name="connsiteY722" fmla="*/ 1968019 h 6858000"/>
              <a:gd name="connsiteX723" fmla="*/ 227269 w 7467663"/>
              <a:gd name="connsiteY723" fmla="*/ 1114064 h 6858000"/>
              <a:gd name="connsiteX724" fmla="*/ 248003 w 7467663"/>
              <a:gd name="connsiteY724" fmla="*/ 1089613 h 6858000"/>
              <a:gd name="connsiteX725" fmla="*/ 427020 w 7467663"/>
              <a:gd name="connsiteY725" fmla="*/ 1619803 h 6858000"/>
              <a:gd name="connsiteX726" fmla="*/ 340345 w 7467663"/>
              <a:gd name="connsiteY726" fmla="*/ 2027739 h 6858000"/>
              <a:gd name="connsiteX727" fmla="*/ 360865 w 7467663"/>
              <a:gd name="connsiteY727" fmla="*/ 2044827 h 6858000"/>
              <a:gd name="connsiteX728" fmla="*/ 560414 w 7467663"/>
              <a:gd name="connsiteY728" fmla="*/ 2421457 h 6858000"/>
              <a:gd name="connsiteX729" fmla="*/ 1359703 w 7467663"/>
              <a:gd name="connsiteY729" fmla="*/ 2578554 h 6858000"/>
              <a:gd name="connsiteX730" fmla="*/ 1359422 w 7467663"/>
              <a:gd name="connsiteY730" fmla="*/ 2577994 h 6858000"/>
              <a:gd name="connsiteX731" fmla="*/ 828701 w 7467663"/>
              <a:gd name="connsiteY731" fmla="*/ 1839520 h 6858000"/>
              <a:gd name="connsiteX732" fmla="*/ 494427 w 7467663"/>
              <a:gd name="connsiteY732" fmla="*/ 1092333 h 6858000"/>
              <a:gd name="connsiteX733" fmla="*/ 506322 w 7467663"/>
              <a:gd name="connsiteY733" fmla="*/ 1020997 h 6858000"/>
              <a:gd name="connsiteX734" fmla="*/ 4570198 w 7467663"/>
              <a:gd name="connsiteY734" fmla="*/ 978081 h 6858000"/>
              <a:gd name="connsiteX735" fmla="*/ 4523691 w 7467663"/>
              <a:gd name="connsiteY735" fmla="*/ 1127776 h 6858000"/>
              <a:gd name="connsiteX736" fmla="*/ 4509875 w 7467663"/>
              <a:gd name="connsiteY736" fmla="*/ 1167552 h 6858000"/>
              <a:gd name="connsiteX737" fmla="*/ 4478168 w 7467663"/>
              <a:gd name="connsiteY737" fmla="*/ 1260735 h 6858000"/>
              <a:gd name="connsiteX738" fmla="*/ 4409309 w 7467663"/>
              <a:gd name="connsiteY738" fmla="*/ 1666996 h 6858000"/>
              <a:gd name="connsiteX739" fmla="*/ 4370031 w 7467663"/>
              <a:gd name="connsiteY739" fmla="*/ 1955666 h 6858000"/>
              <a:gd name="connsiteX740" fmla="*/ 4570198 w 7467663"/>
              <a:gd name="connsiteY740" fmla="*/ 978081 h 6858000"/>
              <a:gd name="connsiteX741" fmla="*/ 4557898 w 7467663"/>
              <a:gd name="connsiteY741" fmla="*/ 900011 h 6858000"/>
              <a:gd name="connsiteX742" fmla="*/ 4344840 w 7467663"/>
              <a:gd name="connsiteY742" fmla="*/ 1922038 h 6858000"/>
              <a:gd name="connsiteX743" fmla="*/ 4378710 w 7467663"/>
              <a:gd name="connsiteY743" fmla="*/ 1665516 h 6858000"/>
              <a:gd name="connsiteX744" fmla="*/ 4448798 w 7467663"/>
              <a:gd name="connsiteY744" fmla="*/ 1253024 h 6858000"/>
              <a:gd name="connsiteX745" fmla="*/ 4480315 w 7467663"/>
              <a:gd name="connsiteY745" fmla="*/ 1158454 h 6858000"/>
              <a:gd name="connsiteX746" fmla="*/ 4494133 w 7467663"/>
              <a:gd name="connsiteY746" fmla="*/ 1118676 h 6858000"/>
              <a:gd name="connsiteX747" fmla="*/ 4557898 w 7467663"/>
              <a:gd name="connsiteY747" fmla="*/ 900011 h 6858000"/>
              <a:gd name="connsiteX748" fmla="*/ 5870151 w 7467663"/>
              <a:gd name="connsiteY748" fmla="*/ 898890 h 6858000"/>
              <a:gd name="connsiteX749" fmla="*/ 5861335 w 7467663"/>
              <a:gd name="connsiteY749" fmla="*/ 899177 h 6858000"/>
              <a:gd name="connsiteX750" fmla="*/ 5843702 w 7467663"/>
              <a:gd name="connsiteY750" fmla="*/ 899748 h 6858000"/>
              <a:gd name="connsiteX751" fmla="*/ 5651107 w 7467663"/>
              <a:gd name="connsiteY751" fmla="*/ 920306 h 6858000"/>
              <a:gd name="connsiteX752" fmla="*/ 5459407 w 7467663"/>
              <a:gd name="connsiteY752" fmla="*/ 940975 h 6858000"/>
              <a:gd name="connsiteX753" fmla="*/ 5374846 w 7467663"/>
              <a:gd name="connsiteY753" fmla="*/ 941988 h 6858000"/>
              <a:gd name="connsiteX754" fmla="*/ 5256105 w 7467663"/>
              <a:gd name="connsiteY754" fmla="*/ 945632 h 6858000"/>
              <a:gd name="connsiteX755" fmla="*/ 5107071 w 7467663"/>
              <a:gd name="connsiteY755" fmla="*/ 969720 h 6858000"/>
              <a:gd name="connsiteX756" fmla="*/ 4998681 w 7467663"/>
              <a:gd name="connsiteY756" fmla="*/ 988771 h 6858000"/>
              <a:gd name="connsiteX757" fmla="*/ 5870151 w 7467663"/>
              <a:gd name="connsiteY757" fmla="*/ 898890 h 6858000"/>
              <a:gd name="connsiteX758" fmla="*/ 5504425 w 7467663"/>
              <a:gd name="connsiteY758" fmla="*/ 848067 h 6858000"/>
              <a:gd name="connsiteX759" fmla="*/ 4968849 w 7467663"/>
              <a:gd name="connsiteY759" fmla="*/ 962318 h 6858000"/>
              <a:gd name="connsiteX760" fmla="*/ 5104039 w 7467663"/>
              <a:gd name="connsiteY760" fmla="*/ 940634 h 6858000"/>
              <a:gd name="connsiteX761" fmla="*/ 5256311 w 7467663"/>
              <a:gd name="connsiteY761" fmla="*/ 916490 h 6858000"/>
              <a:gd name="connsiteX762" fmla="*/ 5377381 w 7467663"/>
              <a:gd name="connsiteY762" fmla="*/ 912671 h 6858000"/>
              <a:gd name="connsiteX763" fmla="*/ 5460148 w 7467663"/>
              <a:gd name="connsiteY763" fmla="*/ 911442 h 6858000"/>
              <a:gd name="connsiteX764" fmla="*/ 5648971 w 7467663"/>
              <a:gd name="connsiteY764" fmla="*/ 891331 h 6858000"/>
              <a:gd name="connsiteX765" fmla="*/ 5844807 w 7467663"/>
              <a:gd name="connsiteY765" fmla="*/ 870718 h 6858000"/>
              <a:gd name="connsiteX766" fmla="*/ 5862975 w 7467663"/>
              <a:gd name="connsiteY766" fmla="*/ 869756 h 6858000"/>
              <a:gd name="connsiteX767" fmla="*/ 5920887 w 7467663"/>
              <a:gd name="connsiteY767" fmla="*/ 865929 h 6858000"/>
              <a:gd name="connsiteX768" fmla="*/ 5504425 w 7467663"/>
              <a:gd name="connsiteY768" fmla="*/ 848067 h 6858000"/>
              <a:gd name="connsiteX769" fmla="*/ 3607114 w 7467663"/>
              <a:gd name="connsiteY769" fmla="*/ 467441 h 6858000"/>
              <a:gd name="connsiteX770" fmla="*/ 3296242 w 7467663"/>
              <a:gd name="connsiteY770" fmla="*/ 807991 h 6858000"/>
              <a:gd name="connsiteX771" fmla="*/ 3174674 w 7467663"/>
              <a:gd name="connsiteY771" fmla="*/ 919759 h 6858000"/>
              <a:gd name="connsiteX772" fmla="*/ 3042978 w 7467663"/>
              <a:gd name="connsiteY772" fmla="*/ 1054894 h 6858000"/>
              <a:gd name="connsiteX773" fmla="*/ 2968914 w 7467663"/>
              <a:gd name="connsiteY773" fmla="*/ 1133756 h 6858000"/>
              <a:gd name="connsiteX774" fmla="*/ 3103823 w 7467663"/>
              <a:gd name="connsiteY774" fmla="*/ 1026814 h 6858000"/>
              <a:gd name="connsiteX775" fmla="*/ 3607114 w 7467663"/>
              <a:gd name="connsiteY775" fmla="*/ 467441 h 6858000"/>
              <a:gd name="connsiteX776" fmla="*/ 3744487 w 7467663"/>
              <a:gd name="connsiteY776" fmla="*/ 383136 h 6858000"/>
              <a:gd name="connsiteX777" fmla="*/ 3970213 w 7467663"/>
              <a:gd name="connsiteY777" fmla="*/ 995559 h 6858000"/>
              <a:gd name="connsiteX778" fmla="*/ 3744487 w 7467663"/>
              <a:gd name="connsiteY778" fmla="*/ 383136 h 6858000"/>
              <a:gd name="connsiteX779" fmla="*/ 3624562 w 7467663"/>
              <a:gd name="connsiteY779" fmla="*/ 367041 h 6858000"/>
              <a:gd name="connsiteX780" fmla="*/ 3489712 w 7467663"/>
              <a:gd name="connsiteY780" fmla="*/ 485386 h 6858000"/>
              <a:gd name="connsiteX781" fmla="*/ 3182994 w 7467663"/>
              <a:gd name="connsiteY781" fmla="*/ 828265 h 6858000"/>
              <a:gd name="connsiteX782" fmla="*/ 2892114 w 7467663"/>
              <a:gd name="connsiteY782" fmla="*/ 1172635 h 6858000"/>
              <a:gd name="connsiteX783" fmla="*/ 3021459 w 7467663"/>
              <a:gd name="connsiteY783" fmla="*/ 1035385 h 6858000"/>
              <a:gd name="connsiteX784" fmla="*/ 3153873 w 7467663"/>
              <a:gd name="connsiteY784" fmla="*/ 898971 h 6858000"/>
              <a:gd name="connsiteX785" fmla="*/ 3276511 w 7467663"/>
              <a:gd name="connsiteY785" fmla="*/ 786423 h 6858000"/>
              <a:gd name="connsiteX786" fmla="*/ 3584154 w 7467663"/>
              <a:gd name="connsiteY786" fmla="*/ 448218 h 6858000"/>
              <a:gd name="connsiteX787" fmla="*/ 3624562 w 7467663"/>
              <a:gd name="connsiteY787" fmla="*/ 367041 h 6858000"/>
              <a:gd name="connsiteX788" fmla="*/ 3766672 w 7467663"/>
              <a:gd name="connsiteY788" fmla="*/ 359429 h 6858000"/>
              <a:gd name="connsiteX789" fmla="*/ 3996338 w 7467663"/>
              <a:gd name="connsiteY789" fmla="*/ 968237 h 6858000"/>
              <a:gd name="connsiteX790" fmla="*/ 3766672 w 7467663"/>
              <a:gd name="connsiteY790" fmla="*/ 359429 h 6858000"/>
              <a:gd name="connsiteX791" fmla="*/ 5805386 w 7467663"/>
              <a:gd name="connsiteY791" fmla="*/ 239240 h 6858000"/>
              <a:gd name="connsiteX792" fmla="*/ 5736947 w 7467663"/>
              <a:gd name="connsiteY792" fmla="*/ 261367 h 6858000"/>
              <a:gd name="connsiteX793" fmla="*/ 5427012 w 7467663"/>
              <a:gd name="connsiteY793" fmla="*/ 311272 h 6858000"/>
              <a:gd name="connsiteX794" fmla="*/ 5147818 w 7467663"/>
              <a:gd name="connsiteY794" fmla="*/ 322112 h 6858000"/>
              <a:gd name="connsiteX795" fmla="*/ 5060854 w 7467663"/>
              <a:gd name="connsiteY795" fmla="*/ 311882 h 6858000"/>
              <a:gd name="connsiteX796" fmla="*/ 4945989 w 7467663"/>
              <a:gd name="connsiteY796" fmla="*/ 300516 h 6858000"/>
              <a:gd name="connsiteX797" fmla="*/ 5410479 w 7467663"/>
              <a:gd name="connsiteY797" fmla="*/ 348434 h 6858000"/>
              <a:gd name="connsiteX798" fmla="*/ 5805386 w 7467663"/>
              <a:gd name="connsiteY798" fmla="*/ 239240 h 6858000"/>
              <a:gd name="connsiteX799" fmla="*/ 5905192 w 7467663"/>
              <a:gd name="connsiteY799" fmla="*/ 163079 h 6858000"/>
              <a:gd name="connsiteX800" fmla="*/ 5865655 w 7467663"/>
              <a:gd name="connsiteY800" fmla="*/ 171901 h 6858000"/>
              <a:gd name="connsiteX801" fmla="*/ 5259740 w 7467663"/>
              <a:gd name="connsiteY801" fmla="*/ 257013 h 6858000"/>
              <a:gd name="connsiteX802" fmla="*/ 5208466 w 7467663"/>
              <a:gd name="connsiteY802" fmla="*/ 257550 h 6858000"/>
              <a:gd name="connsiteX803" fmla="*/ 4980204 w 7467663"/>
              <a:gd name="connsiteY803" fmla="*/ 271903 h 6858000"/>
              <a:gd name="connsiteX804" fmla="*/ 5068068 w 7467663"/>
              <a:gd name="connsiteY804" fmla="*/ 282244 h 6858000"/>
              <a:gd name="connsiteX805" fmla="*/ 5153231 w 7467663"/>
              <a:gd name="connsiteY805" fmla="*/ 292240 h 6858000"/>
              <a:gd name="connsiteX806" fmla="*/ 5426491 w 7467663"/>
              <a:gd name="connsiteY806" fmla="*/ 281128 h 6858000"/>
              <a:gd name="connsiteX807" fmla="*/ 5731212 w 7467663"/>
              <a:gd name="connsiteY807" fmla="*/ 231951 h 6858000"/>
              <a:gd name="connsiteX808" fmla="*/ 5905192 w 7467663"/>
              <a:gd name="connsiteY808" fmla="*/ 163079 h 6858000"/>
              <a:gd name="connsiteX809" fmla="*/ 5944437 w 7467663"/>
              <a:gd name="connsiteY809" fmla="*/ 113829 h 6858000"/>
              <a:gd name="connsiteX810" fmla="*/ 5825032 w 7467663"/>
              <a:gd name="connsiteY810" fmla="*/ 146405 h 6858000"/>
              <a:gd name="connsiteX811" fmla="*/ 4955599 w 7467663"/>
              <a:gd name="connsiteY811" fmla="*/ 247008 h 6858000"/>
              <a:gd name="connsiteX812" fmla="*/ 5210104 w 7467663"/>
              <a:gd name="connsiteY812" fmla="*/ 228123 h 6858000"/>
              <a:gd name="connsiteX813" fmla="*/ 5261015 w 7467663"/>
              <a:gd name="connsiteY813" fmla="*/ 227087 h 6858000"/>
              <a:gd name="connsiteX814" fmla="*/ 5861181 w 7467663"/>
              <a:gd name="connsiteY814" fmla="*/ 143093 h 6858000"/>
              <a:gd name="connsiteX815" fmla="*/ 5961252 w 7467663"/>
              <a:gd name="connsiteY815" fmla="*/ 114820 h 6858000"/>
              <a:gd name="connsiteX816" fmla="*/ 5944437 w 7467663"/>
              <a:gd name="connsiteY816" fmla="*/ 113829 h 6858000"/>
              <a:gd name="connsiteX817" fmla="*/ 3882765 w 7467663"/>
              <a:gd name="connsiteY817" fmla="*/ 0 h 6858000"/>
              <a:gd name="connsiteX818" fmla="*/ 3995099 w 7467663"/>
              <a:gd name="connsiteY818" fmla="*/ 0 h 6858000"/>
              <a:gd name="connsiteX819" fmla="*/ 4163818 w 7467663"/>
              <a:gd name="connsiteY819" fmla="*/ 234104 h 6858000"/>
              <a:gd name="connsiteX820" fmla="*/ 4172099 w 7467663"/>
              <a:gd name="connsiteY820" fmla="*/ 234207 h 6858000"/>
              <a:gd name="connsiteX821" fmla="*/ 4784282 w 7467663"/>
              <a:gd name="connsiteY821" fmla="*/ 276561 h 6858000"/>
              <a:gd name="connsiteX822" fmla="*/ 4801687 w 7467663"/>
              <a:gd name="connsiteY822" fmla="*/ 267764 h 6858000"/>
              <a:gd name="connsiteX823" fmla="*/ 6082788 w 7467663"/>
              <a:gd name="connsiteY823" fmla="*/ 64119 h 6858000"/>
              <a:gd name="connsiteX824" fmla="*/ 6099442 w 7467663"/>
              <a:gd name="connsiteY824" fmla="*/ 82568 h 6858000"/>
              <a:gd name="connsiteX825" fmla="*/ 4804137 w 7467663"/>
              <a:gd name="connsiteY825" fmla="*/ 320931 h 6858000"/>
              <a:gd name="connsiteX826" fmla="*/ 4227047 w 7467663"/>
              <a:gd name="connsiteY826" fmla="*/ 313415 h 6858000"/>
              <a:gd name="connsiteX827" fmla="*/ 4346041 w 7467663"/>
              <a:gd name="connsiteY827" fmla="*/ 456086 h 6858000"/>
              <a:gd name="connsiteX828" fmla="*/ 4870967 w 7467663"/>
              <a:gd name="connsiteY828" fmla="*/ 963061 h 6858000"/>
              <a:gd name="connsiteX829" fmla="*/ 4889647 w 7467663"/>
              <a:gd name="connsiteY829" fmla="*/ 957147 h 6858000"/>
              <a:gd name="connsiteX830" fmla="*/ 5422504 w 7467663"/>
              <a:gd name="connsiteY830" fmla="*/ 805191 h 6858000"/>
              <a:gd name="connsiteX831" fmla="*/ 6087656 w 7467663"/>
              <a:gd name="connsiteY831" fmla="*/ 826703 h 6858000"/>
              <a:gd name="connsiteX832" fmla="*/ 6058717 w 7467663"/>
              <a:gd name="connsiteY832" fmla="*/ 865992 h 6858000"/>
              <a:gd name="connsiteX833" fmla="*/ 4974153 w 7467663"/>
              <a:gd name="connsiteY833" fmla="*/ 1045456 h 6858000"/>
              <a:gd name="connsiteX834" fmla="*/ 5627835 w 7467663"/>
              <a:gd name="connsiteY834" fmla="*/ 1472077 h 6858000"/>
              <a:gd name="connsiteX835" fmla="*/ 5629817 w 7467663"/>
              <a:gd name="connsiteY835" fmla="*/ 1471412 h 6858000"/>
              <a:gd name="connsiteX836" fmla="*/ 5634124 w 7467663"/>
              <a:gd name="connsiteY836" fmla="*/ 1470572 h 6858000"/>
              <a:gd name="connsiteX837" fmla="*/ 5755832 w 7467663"/>
              <a:gd name="connsiteY837" fmla="*/ 1383886 h 6858000"/>
              <a:gd name="connsiteX838" fmla="*/ 6014186 w 7467663"/>
              <a:gd name="connsiteY838" fmla="*/ 1279799 h 6858000"/>
              <a:gd name="connsiteX839" fmla="*/ 6901619 w 7467663"/>
              <a:gd name="connsiteY839" fmla="*/ 1047874 h 6858000"/>
              <a:gd name="connsiteX840" fmla="*/ 6931566 w 7467663"/>
              <a:gd name="connsiteY840" fmla="*/ 1062034 h 6858000"/>
              <a:gd name="connsiteX841" fmla="*/ 5790982 w 7467663"/>
              <a:gd name="connsiteY841" fmla="*/ 1561380 h 6858000"/>
              <a:gd name="connsiteX842" fmla="*/ 6188971 w 7467663"/>
              <a:gd name="connsiteY842" fmla="*/ 1755168 h 6858000"/>
              <a:gd name="connsiteX843" fmla="*/ 6202446 w 7467663"/>
              <a:gd name="connsiteY843" fmla="*/ 1752268 h 6858000"/>
              <a:gd name="connsiteX844" fmla="*/ 7179560 w 7467663"/>
              <a:gd name="connsiteY844" fmla="*/ 1467551 h 6858000"/>
              <a:gd name="connsiteX845" fmla="*/ 7158730 w 7467663"/>
              <a:gd name="connsiteY845" fmla="*/ 1507835 h 6858000"/>
              <a:gd name="connsiteX846" fmla="*/ 6326959 w 7467663"/>
              <a:gd name="connsiteY846" fmla="*/ 1817686 h 6858000"/>
              <a:gd name="connsiteX847" fmla="*/ 6537433 w 7467663"/>
              <a:gd name="connsiteY847" fmla="*/ 1907790 h 6858000"/>
              <a:gd name="connsiteX848" fmla="*/ 6550221 w 7467663"/>
              <a:gd name="connsiteY848" fmla="*/ 1910729 h 6858000"/>
              <a:gd name="connsiteX849" fmla="*/ 6964438 w 7467663"/>
              <a:gd name="connsiteY849" fmla="*/ 2209505 h 6858000"/>
              <a:gd name="connsiteX850" fmla="*/ 7367862 w 7467663"/>
              <a:gd name="connsiteY850" fmla="*/ 2806833 h 6858000"/>
              <a:gd name="connsiteX851" fmla="*/ 7364329 w 7467663"/>
              <a:gd name="connsiteY851" fmla="*/ 2826907 h 6858000"/>
              <a:gd name="connsiteX852" fmla="*/ 7290545 w 7467663"/>
              <a:gd name="connsiteY852" fmla="*/ 2850663 h 6858000"/>
              <a:gd name="connsiteX853" fmla="*/ 6472036 w 7467663"/>
              <a:gd name="connsiteY853" fmla="*/ 1959003 h 6858000"/>
              <a:gd name="connsiteX854" fmla="*/ 5792897 w 7467663"/>
              <a:gd name="connsiteY854" fmla="*/ 1647747 h 6858000"/>
              <a:gd name="connsiteX855" fmla="*/ 5842751 w 7467663"/>
              <a:gd name="connsiteY855" fmla="*/ 1816112 h 6858000"/>
              <a:gd name="connsiteX856" fmla="*/ 5847424 w 7467663"/>
              <a:gd name="connsiteY856" fmla="*/ 1815776 h 6858000"/>
              <a:gd name="connsiteX857" fmla="*/ 6399821 w 7467663"/>
              <a:gd name="connsiteY857" fmla="*/ 2344799 h 6858000"/>
              <a:gd name="connsiteX858" fmla="*/ 6323232 w 7467663"/>
              <a:gd name="connsiteY858" fmla="*/ 2389634 h 6858000"/>
              <a:gd name="connsiteX859" fmla="*/ 5942958 w 7467663"/>
              <a:gd name="connsiteY859" fmla="*/ 2077708 h 6858000"/>
              <a:gd name="connsiteX860" fmla="*/ 5921559 w 7467663"/>
              <a:gd name="connsiteY860" fmla="*/ 2378596 h 6858000"/>
              <a:gd name="connsiteX861" fmla="*/ 5817651 w 7467663"/>
              <a:gd name="connsiteY861" fmla="*/ 3023919 h 6858000"/>
              <a:gd name="connsiteX862" fmla="*/ 5729634 w 7467663"/>
              <a:gd name="connsiteY862" fmla="*/ 3051849 h 6858000"/>
              <a:gd name="connsiteX863" fmla="*/ 5611018 w 7467663"/>
              <a:gd name="connsiteY863" fmla="*/ 2316769 h 6858000"/>
              <a:gd name="connsiteX864" fmla="*/ 5687608 w 7467663"/>
              <a:gd name="connsiteY864" fmla="*/ 2039972 h 6858000"/>
              <a:gd name="connsiteX865" fmla="*/ 5657554 w 7467663"/>
              <a:gd name="connsiteY865" fmla="*/ 1576445 h 6858000"/>
              <a:gd name="connsiteX866" fmla="*/ 5150475 w 7467663"/>
              <a:gd name="connsiteY866" fmla="*/ 1274012 h 6858000"/>
              <a:gd name="connsiteX867" fmla="*/ 5349142 w 7467663"/>
              <a:gd name="connsiteY867" fmla="*/ 2204405 h 6858000"/>
              <a:gd name="connsiteX868" fmla="*/ 5262214 w 7467663"/>
              <a:gd name="connsiteY868" fmla="*/ 2233836 h 6858000"/>
              <a:gd name="connsiteX869" fmla="*/ 4981539 w 7467663"/>
              <a:gd name="connsiteY869" fmla="*/ 1542201 h 6858000"/>
              <a:gd name="connsiteX870" fmla="*/ 4958461 w 7467663"/>
              <a:gd name="connsiteY870" fmla="*/ 1136957 h 6858000"/>
              <a:gd name="connsiteX871" fmla="*/ 4655015 w 7467663"/>
              <a:gd name="connsiteY871" fmla="*/ 891426 h 6858000"/>
              <a:gd name="connsiteX872" fmla="*/ 4348002 w 7467663"/>
              <a:gd name="connsiteY872" fmla="*/ 2205895 h 6858000"/>
              <a:gd name="connsiteX873" fmla="*/ 4262250 w 7467663"/>
              <a:gd name="connsiteY873" fmla="*/ 2219972 h 6858000"/>
              <a:gd name="connsiteX874" fmla="*/ 4550611 w 7467663"/>
              <a:gd name="connsiteY874" fmla="*/ 817540 h 6858000"/>
              <a:gd name="connsiteX875" fmla="*/ 4564418 w 7467663"/>
              <a:gd name="connsiteY875" fmla="*/ 808293 h 6858000"/>
              <a:gd name="connsiteX876" fmla="*/ 4266388 w 7467663"/>
              <a:gd name="connsiteY876" fmla="*/ 500083 h 6858000"/>
              <a:gd name="connsiteX877" fmla="*/ 4032842 w 7467663"/>
              <a:gd name="connsiteY877" fmla="*/ 211809 h 6858000"/>
              <a:gd name="connsiteX878" fmla="*/ 3882765 w 7467663"/>
              <a:gd name="connsiteY878" fmla="*/ 0 h 6858000"/>
              <a:gd name="connsiteX879" fmla="*/ 3721337 w 7467663"/>
              <a:gd name="connsiteY879" fmla="*/ 0 h 6858000"/>
              <a:gd name="connsiteX880" fmla="*/ 3797544 w 7467663"/>
              <a:gd name="connsiteY880" fmla="*/ 0 h 6858000"/>
              <a:gd name="connsiteX881" fmla="*/ 3775734 w 7467663"/>
              <a:gd name="connsiteY881" fmla="*/ 95131 h 6858000"/>
              <a:gd name="connsiteX882" fmla="*/ 3724807 w 7467663"/>
              <a:gd name="connsiteY882" fmla="*/ 272257 h 6858000"/>
              <a:gd name="connsiteX883" fmla="*/ 3726844 w 7467663"/>
              <a:gd name="connsiteY883" fmla="*/ 282988 h 6858000"/>
              <a:gd name="connsiteX884" fmla="*/ 3742664 w 7467663"/>
              <a:gd name="connsiteY884" fmla="*/ 279918 h 6858000"/>
              <a:gd name="connsiteX885" fmla="*/ 4103910 w 7467663"/>
              <a:gd name="connsiteY885" fmla="*/ 1161917 h 6858000"/>
              <a:gd name="connsiteX886" fmla="*/ 4020269 w 7467663"/>
              <a:gd name="connsiteY886" fmla="*/ 1200406 h 6858000"/>
              <a:gd name="connsiteX887" fmla="*/ 3674882 w 7467663"/>
              <a:gd name="connsiteY887" fmla="*/ 488524 h 6858000"/>
              <a:gd name="connsiteX888" fmla="*/ 3132682 w 7467663"/>
              <a:gd name="connsiteY888" fmla="*/ 1072284 h 6858000"/>
              <a:gd name="connsiteX889" fmla="*/ 2716346 w 7467663"/>
              <a:gd name="connsiteY889" fmla="*/ 1276376 h 6858000"/>
              <a:gd name="connsiteX890" fmla="*/ 2716772 w 7467663"/>
              <a:gd name="connsiteY890" fmla="*/ 1255462 h 6858000"/>
              <a:gd name="connsiteX891" fmla="*/ 3471096 w 7467663"/>
              <a:gd name="connsiteY891" fmla="*/ 437072 h 6858000"/>
              <a:gd name="connsiteX892" fmla="*/ 3639057 w 7467663"/>
              <a:gd name="connsiteY892" fmla="*/ 286334 h 6858000"/>
              <a:gd name="connsiteX893" fmla="*/ 3640309 w 7467663"/>
              <a:gd name="connsiteY893" fmla="*/ 284664 h 6858000"/>
              <a:gd name="connsiteX894" fmla="*/ 3646022 w 7467663"/>
              <a:gd name="connsiteY894" fmla="*/ 276711 h 6858000"/>
              <a:gd name="connsiteX895" fmla="*/ 3707943 w 7467663"/>
              <a:gd name="connsiteY895" fmla="*/ 65958 h 6858000"/>
              <a:gd name="connsiteX896" fmla="*/ 3721337 w 7467663"/>
              <a:gd name="connsiteY896" fmla="*/ 0 h 6858000"/>
              <a:gd name="connsiteX897" fmla="*/ 2867960 w 7467663"/>
              <a:gd name="connsiteY897" fmla="*/ 0 h 6858000"/>
              <a:gd name="connsiteX898" fmla="*/ 2926351 w 7467663"/>
              <a:gd name="connsiteY898" fmla="*/ 0 h 6858000"/>
              <a:gd name="connsiteX899" fmla="*/ 2902823 w 7467663"/>
              <a:gd name="connsiteY899" fmla="*/ 262929 h 6858000"/>
              <a:gd name="connsiteX900" fmla="*/ 2940663 w 7467663"/>
              <a:gd name="connsiteY900" fmla="*/ 140884 h 6858000"/>
              <a:gd name="connsiteX901" fmla="*/ 2947039 w 7467663"/>
              <a:gd name="connsiteY901" fmla="*/ 122524 h 6858000"/>
              <a:gd name="connsiteX902" fmla="*/ 2984316 w 7467663"/>
              <a:gd name="connsiteY902" fmla="*/ 0 h 6858000"/>
              <a:gd name="connsiteX903" fmla="*/ 3016114 w 7467663"/>
              <a:gd name="connsiteY903" fmla="*/ 0 h 6858000"/>
              <a:gd name="connsiteX904" fmla="*/ 2979949 w 7467663"/>
              <a:gd name="connsiteY904" fmla="*/ 119274 h 6858000"/>
              <a:gd name="connsiteX905" fmla="*/ 3023879 w 7467663"/>
              <a:gd name="connsiteY905" fmla="*/ 0 h 6858000"/>
              <a:gd name="connsiteX906" fmla="*/ 3105400 w 7467663"/>
              <a:gd name="connsiteY906" fmla="*/ 0 h 6858000"/>
              <a:gd name="connsiteX907" fmla="*/ 3094669 w 7467663"/>
              <a:gd name="connsiteY907" fmla="*/ 30308 h 6858000"/>
              <a:gd name="connsiteX908" fmla="*/ 2901945 w 7467663"/>
              <a:gd name="connsiteY908" fmla="*/ 466538 h 6858000"/>
              <a:gd name="connsiteX909" fmla="*/ 2815209 w 7467663"/>
              <a:gd name="connsiteY909" fmla="*/ 497361 h 6858000"/>
              <a:gd name="connsiteX910" fmla="*/ 2844845 w 7467663"/>
              <a:gd name="connsiteY910" fmla="*/ 127638 h 6858000"/>
              <a:gd name="connsiteX911" fmla="*/ 2867960 w 7467663"/>
              <a:gd name="connsiteY911" fmla="*/ 0 h 6858000"/>
              <a:gd name="connsiteX912" fmla="*/ 1057230 w 7467663"/>
              <a:gd name="connsiteY912" fmla="*/ 0 h 6858000"/>
              <a:gd name="connsiteX913" fmla="*/ 1111003 w 7467663"/>
              <a:gd name="connsiteY913" fmla="*/ 0 h 6858000"/>
              <a:gd name="connsiteX914" fmla="*/ 1125553 w 7467663"/>
              <a:gd name="connsiteY914" fmla="*/ 52588 h 6858000"/>
              <a:gd name="connsiteX915" fmla="*/ 1304276 w 7467663"/>
              <a:gd name="connsiteY915" fmla="*/ 476275 h 6858000"/>
              <a:gd name="connsiteX916" fmla="*/ 1492066 w 7467663"/>
              <a:gd name="connsiteY916" fmla="*/ 886333 h 6858000"/>
              <a:gd name="connsiteX917" fmla="*/ 1423698 w 7467663"/>
              <a:gd name="connsiteY917" fmla="*/ 710817 h 6858000"/>
              <a:gd name="connsiteX918" fmla="*/ 1357609 w 7467663"/>
              <a:gd name="connsiteY918" fmla="*/ 532892 h 6858000"/>
              <a:gd name="connsiteX919" fmla="*/ 1309550 w 7467663"/>
              <a:gd name="connsiteY919" fmla="*/ 374031 h 6858000"/>
              <a:gd name="connsiteX920" fmla="*/ 1193673 w 7467663"/>
              <a:gd name="connsiteY920" fmla="*/ 49533 h 6858000"/>
              <a:gd name="connsiteX921" fmla="*/ 1164391 w 7467663"/>
              <a:gd name="connsiteY921" fmla="*/ 0 h 6858000"/>
              <a:gd name="connsiteX922" fmla="*/ 1200666 w 7467663"/>
              <a:gd name="connsiteY922" fmla="*/ 0 h 6858000"/>
              <a:gd name="connsiteX923" fmla="*/ 1223408 w 7467663"/>
              <a:gd name="connsiteY923" fmla="*/ 38996 h 6858000"/>
              <a:gd name="connsiteX924" fmla="*/ 1339635 w 7467663"/>
              <a:gd name="connsiteY924" fmla="*/ 365517 h 6858000"/>
              <a:gd name="connsiteX925" fmla="*/ 1387469 w 7467663"/>
              <a:gd name="connsiteY925" fmla="*/ 523079 h 6858000"/>
              <a:gd name="connsiteX926" fmla="*/ 1452685 w 7467663"/>
              <a:gd name="connsiteY926" fmla="*/ 699806 h 6858000"/>
              <a:gd name="connsiteX927" fmla="*/ 1492092 w 7467663"/>
              <a:gd name="connsiteY927" fmla="*/ 800424 h 6858000"/>
              <a:gd name="connsiteX928" fmla="*/ 1455302 w 7467663"/>
              <a:gd name="connsiteY928" fmla="*/ 632913 h 6858000"/>
              <a:gd name="connsiteX929" fmla="*/ 1222336 w 7467663"/>
              <a:gd name="connsiteY929" fmla="*/ 9480 h 6858000"/>
              <a:gd name="connsiteX930" fmla="*/ 1214634 w 7467663"/>
              <a:gd name="connsiteY930" fmla="*/ 0 h 6858000"/>
              <a:gd name="connsiteX931" fmla="*/ 1289827 w 7467663"/>
              <a:gd name="connsiteY931" fmla="*/ 0 h 6858000"/>
              <a:gd name="connsiteX932" fmla="*/ 1321076 w 7467663"/>
              <a:gd name="connsiteY932" fmla="*/ 59722 h 6858000"/>
              <a:gd name="connsiteX933" fmla="*/ 1512579 w 7467663"/>
              <a:gd name="connsiteY933" fmla="*/ 626441 h 6858000"/>
              <a:gd name="connsiteX934" fmla="*/ 1506076 w 7467663"/>
              <a:gd name="connsiteY934" fmla="*/ 1089289 h 6858000"/>
              <a:gd name="connsiteX935" fmla="*/ 1486346 w 7467663"/>
              <a:gd name="connsiteY935" fmla="*/ 1079919 h 6858000"/>
              <a:gd name="connsiteX936" fmla="*/ 1070511 w 7467663"/>
              <a:gd name="connsiteY936" fmla="*/ 48609 h 6858000"/>
              <a:gd name="connsiteX937" fmla="*/ 1057230 w 7467663"/>
              <a:gd name="connsiteY937" fmla="*/ 0 h 6858000"/>
              <a:gd name="connsiteX938" fmla="*/ 43151 w 7467663"/>
              <a:gd name="connsiteY938" fmla="*/ 0 h 6858000"/>
              <a:gd name="connsiteX939" fmla="*/ 95283 w 7467663"/>
              <a:gd name="connsiteY939" fmla="*/ 0 h 6858000"/>
              <a:gd name="connsiteX940" fmla="*/ 300708 w 7467663"/>
              <a:gd name="connsiteY940" fmla="*/ 154571 h 6858000"/>
              <a:gd name="connsiteX941" fmla="*/ 530414 w 7467663"/>
              <a:gd name="connsiteY941" fmla="*/ 354673 h 6858000"/>
              <a:gd name="connsiteX942" fmla="*/ 333785 w 7467663"/>
              <a:gd name="connsiteY942" fmla="*/ 161564 h 6858000"/>
              <a:gd name="connsiteX943" fmla="*/ 147005 w 7467663"/>
              <a:gd name="connsiteY943" fmla="*/ 0 h 6858000"/>
              <a:gd name="connsiteX944" fmla="*/ 272509 w 7467663"/>
              <a:gd name="connsiteY944" fmla="*/ 0 h 6858000"/>
              <a:gd name="connsiteX945" fmla="*/ 326276 w 7467663"/>
              <a:gd name="connsiteY945" fmla="*/ 45847 h 6858000"/>
              <a:gd name="connsiteX946" fmla="*/ 823759 w 7467663"/>
              <a:gd name="connsiteY946" fmla="*/ 574145 h 6858000"/>
              <a:gd name="connsiteX947" fmla="*/ 811254 w 7467663"/>
              <a:gd name="connsiteY947" fmla="*/ 665546 h 6858000"/>
              <a:gd name="connsiteX948" fmla="*/ 154042 w 7467663"/>
              <a:gd name="connsiteY948" fmla="*/ 261522 h 6858000"/>
              <a:gd name="connsiteX949" fmla="*/ 13550 w 7467663"/>
              <a:gd name="connsiteY949" fmla="*/ 158423 h 6858000"/>
              <a:gd name="connsiteX950" fmla="*/ 0 w 7467663"/>
              <a:gd name="connsiteY950" fmla="*/ 146618 h 6858000"/>
              <a:gd name="connsiteX951" fmla="*/ 0 w 7467663"/>
              <a:gd name="connsiteY951" fmla="*/ 59161 h 6858000"/>
              <a:gd name="connsiteX952" fmla="*/ 45427 w 7467663"/>
              <a:gd name="connsiteY952" fmla="*/ 101078 h 6858000"/>
              <a:gd name="connsiteX953" fmla="*/ 630103 w 7467663"/>
              <a:gd name="connsiteY953" fmla="*/ 485885 h 6858000"/>
              <a:gd name="connsiteX954" fmla="*/ 532040 w 7467663"/>
              <a:gd name="connsiteY954" fmla="*/ 399359 h 6858000"/>
              <a:gd name="connsiteX955" fmla="*/ 517618 w 7467663"/>
              <a:gd name="connsiteY955" fmla="*/ 385726 h 6858000"/>
              <a:gd name="connsiteX956" fmla="*/ 285074 w 7467663"/>
              <a:gd name="connsiteY956" fmla="*/ 182755 h 6858000"/>
              <a:gd name="connsiteX957" fmla="*/ 43151 w 7467663"/>
              <a:gd name="connsiteY957"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67600 w 7467663"/>
              <a:gd name="connsiteY76" fmla="*/ 6334256 h 6858000"/>
              <a:gd name="connsiteX77" fmla="*/ 7454976 w 7467663"/>
              <a:gd name="connsiteY77" fmla="*/ 6318297 h 6858000"/>
              <a:gd name="connsiteX78" fmla="*/ 1456157 w 7467663"/>
              <a:gd name="connsiteY78" fmla="*/ 5371404 h 6858000"/>
              <a:gd name="connsiteX79" fmla="*/ 1244432 w 7467663"/>
              <a:gd name="connsiteY79" fmla="*/ 5385601 h 6858000"/>
              <a:gd name="connsiteX80" fmla="*/ 973990 w 7467663"/>
              <a:gd name="connsiteY80" fmla="*/ 5424940 h 6858000"/>
              <a:gd name="connsiteX81" fmla="*/ 1103809 w 7467663"/>
              <a:gd name="connsiteY81" fmla="*/ 5433720 h 6858000"/>
              <a:gd name="connsiteX82" fmla="*/ 1123454 w 7467663"/>
              <a:gd name="connsiteY82" fmla="*/ 5435727 h 6858000"/>
              <a:gd name="connsiteX83" fmla="*/ 1737017 w 7467663"/>
              <a:gd name="connsiteY83" fmla="*/ 5452183 h 6858000"/>
              <a:gd name="connsiteX84" fmla="*/ 1824397 w 7467663"/>
              <a:gd name="connsiteY84" fmla="*/ 5447757 h 6858000"/>
              <a:gd name="connsiteX85" fmla="*/ 2070059 w 7467663"/>
              <a:gd name="connsiteY85" fmla="*/ 5441660 h 6858000"/>
              <a:gd name="connsiteX86" fmla="*/ 1456157 w 7467663"/>
              <a:gd name="connsiteY86" fmla="*/ 5371404 h 6858000"/>
              <a:gd name="connsiteX87" fmla="*/ 4988186 w 7467663"/>
              <a:gd name="connsiteY87" fmla="*/ 5216467 h 6858000"/>
              <a:gd name="connsiteX88" fmla="*/ 4777334 w 7467663"/>
              <a:gd name="connsiteY88" fmla="*/ 5406072 h 6858000"/>
              <a:gd name="connsiteX89" fmla="*/ 4718341 w 7467663"/>
              <a:gd name="connsiteY89" fmla="*/ 5468043 h 6858000"/>
              <a:gd name="connsiteX90" fmla="*/ 4604655 w 7467663"/>
              <a:gd name="connsiteY90" fmla="*/ 5583434 h 6858000"/>
              <a:gd name="connsiteX91" fmla="*/ 4565074 w 7467663"/>
              <a:gd name="connsiteY91" fmla="*/ 5618550 h 6858000"/>
              <a:gd name="connsiteX92" fmla="*/ 4988186 w 7467663"/>
              <a:gd name="connsiteY92" fmla="*/ 5216467 h 6858000"/>
              <a:gd name="connsiteX93" fmla="*/ 4978032 w 7467663"/>
              <a:gd name="connsiteY93" fmla="*/ 5183809 h 6858000"/>
              <a:gd name="connsiteX94" fmla="*/ 4463413 w 7467663"/>
              <a:gd name="connsiteY94" fmla="*/ 5615162 h 6858000"/>
              <a:gd name="connsiteX95" fmla="*/ 4358134 w 7467663"/>
              <a:gd name="connsiteY95" fmla="*/ 5742791 h 6858000"/>
              <a:gd name="connsiteX96" fmla="*/ 4376219 w 7467663"/>
              <a:gd name="connsiteY96" fmla="*/ 5729027 h 6858000"/>
              <a:gd name="connsiteX97" fmla="*/ 4582340 w 7467663"/>
              <a:gd name="connsiteY97" fmla="*/ 5561037 h 6858000"/>
              <a:gd name="connsiteX98" fmla="*/ 4694684 w 7467663"/>
              <a:gd name="connsiteY98" fmla="*/ 5447098 h 6858000"/>
              <a:gd name="connsiteX99" fmla="*/ 4754123 w 7467663"/>
              <a:gd name="connsiteY99" fmla="*/ 5384643 h 6858000"/>
              <a:gd name="connsiteX100" fmla="*/ 4978032 w 7467663"/>
              <a:gd name="connsiteY100" fmla="*/ 5183809 h 6858000"/>
              <a:gd name="connsiteX101" fmla="*/ 1903353 w 7467663"/>
              <a:gd name="connsiteY101" fmla="*/ 5044827 h 6858000"/>
              <a:gd name="connsiteX102" fmla="*/ 1936931 w 7467663"/>
              <a:gd name="connsiteY102" fmla="*/ 5093954 h 6858000"/>
              <a:gd name="connsiteX103" fmla="*/ 2195868 w 7467663"/>
              <a:gd name="connsiteY103" fmla="*/ 5396574 h 6858000"/>
              <a:gd name="connsiteX104" fmla="*/ 2088852 w 7467663"/>
              <a:gd name="connsiteY104" fmla="*/ 5166123 h 6858000"/>
              <a:gd name="connsiteX105" fmla="*/ 1958241 w 7467663"/>
              <a:gd name="connsiteY105" fmla="*/ 5067955 h 6858000"/>
              <a:gd name="connsiteX106" fmla="*/ 1903353 w 7467663"/>
              <a:gd name="connsiteY106" fmla="*/ 5044827 h 6858000"/>
              <a:gd name="connsiteX107" fmla="*/ 1979378 w 7467663"/>
              <a:gd name="connsiteY107" fmla="*/ 4769504 h 6858000"/>
              <a:gd name="connsiteX108" fmla="*/ 2882120 w 7467663"/>
              <a:gd name="connsiteY108" fmla="*/ 5064547 h 6858000"/>
              <a:gd name="connsiteX109" fmla="*/ 2793103 w 7467663"/>
              <a:gd name="connsiteY109" fmla="*/ 5039699 h 6858000"/>
              <a:gd name="connsiteX110" fmla="*/ 2770041 w 7467663"/>
              <a:gd name="connsiteY110" fmla="*/ 5033634 h 6858000"/>
              <a:gd name="connsiteX111" fmla="*/ 1979378 w 7467663"/>
              <a:gd name="connsiteY111" fmla="*/ 4769504 h 6858000"/>
              <a:gd name="connsiteX112" fmla="*/ 1927410 w 7467663"/>
              <a:gd name="connsiteY112" fmla="*/ 4716164 h 6858000"/>
              <a:gd name="connsiteX113" fmla="*/ 1959587 w 7467663"/>
              <a:gd name="connsiteY113" fmla="*/ 4728849 h 6858000"/>
              <a:gd name="connsiteX114" fmla="*/ 2777707 w 7467663"/>
              <a:gd name="connsiteY114" fmla="*/ 5003991 h 6858000"/>
              <a:gd name="connsiteX115" fmla="*/ 2800768 w 7467663"/>
              <a:gd name="connsiteY115" fmla="*/ 5010056 h 6858000"/>
              <a:gd name="connsiteX116" fmla="*/ 2879408 w 7467663"/>
              <a:gd name="connsiteY116" fmla="*/ 5031590 h 6858000"/>
              <a:gd name="connsiteX117" fmla="*/ 2862295 w 7467663"/>
              <a:gd name="connsiteY117" fmla="*/ 5022958 h 6858000"/>
              <a:gd name="connsiteX118" fmla="*/ 2813343 w 7467663"/>
              <a:gd name="connsiteY118" fmla="*/ 4998369 h 6858000"/>
              <a:gd name="connsiteX119" fmla="*/ 2646245 w 7467663"/>
              <a:gd name="connsiteY119" fmla="*/ 4930999 h 6858000"/>
              <a:gd name="connsiteX120" fmla="*/ 1999243 w 7467663"/>
              <a:gd name="connsiteY120" fmla="*/ 4730524 h 6858000"/>
              <a:gd name="connsiteX121" fmla="*/ 1979527 w 7467663"/>
              <a:gd name="connsiteY121" fmla="*/ 4726651 h 6858000"/>
              <a:gd name="connsiteX122" fmla="*/ 1927410 w 7467663"/>
              <a:gd name="connsiteY122" fmla="*/ 4716164 h 6858000"/>
              <a:gd name="connsiteX123" fmla="*/ 1997014 w 7467663"/>
              <a:gd name="connsiteY123" fmla="*/ 4698007 h 6858000"/>
              <a:gd name="connsiteX124" fmla="*/ 2005458 w 7467663"/>
              <a:gd name="connsiteY124" fmla="*/ 4699540 h 6858000"/>
              <a:gd name="connsiteX125" fmla="*/ 2657186 w 7467663"/>
              <a:gd name="connsiteY125" fmla="*/ 4901687 h 6858000"/>
              <a:gd name="connsiteX126" fmla="*/ 2826662 w 7467663"/>
              <a:gd name="connsiteY126" fmla="*/ 4970362 h 6858000"/>
              <a:gd name="connsiteX127" fmla="*/ 2876100 w 7467663"/>
              <a:gd name="connsiteY127" fmla="*/ 4995397 h 6858000"/>
              <a:gd name="connsiteX128" fmla="*/ 3042600 w 7467663"/>
              <a:gd name="connsiteY128" fmla="*/ 5059532 h 6858000"/>
              <a:gd name="connsiteX129" fmla="*/ 1997014 w 7467663"/>
              <a:gd name="connsiteY129" fmla="*/ 4698007 h 6858000"/>
              <a:gd name="connsiteX130" fmla="*/ 2305292 w 7467663"/>
              <a:gd name="connsiteY130" fmla="*/ 4219492 h 6858000"/>
              <a:gd name="connsiteX131" fmla="*/ 3360922 w 7467663"/>
              <a:gd name="connsiteY131" fmla="*/ 4529373 h 6858000"/>
              <a:gd name="connsiteX132" fmla="*/ 3492420 w 7467663"/>
              <a:gd name="connsiteY132" fmla="*/ 4510145 h 6858000"/>
              <a:gd name="connsiteX133" fmla="*/ 3364086 w 7467663"/>
              <a:gd name="connsiteY133" fmla="*/ 4480340 h 6858000"/>
              <a:gd name="connsiteX134" fmla="*/ 3225818 w 7467663"/>
              <a:gd name="connsiteY134" fmla="*/ 4411822 h 6858000"/>
              <a:gd name="connsiteX135" fmla="*/ 3129696 w 7467663"/>
              <a:gd name="connsiteY135" fmla="*/ 4360704 h 6858000"/>
              <a:gd name="connsiteX136" fmla="*/ 2814545 w 7467663"/>
              <a:gd name="connsiteY136" fmla="*/ 4282955 h 6858000"/>
              <a:gd name="connsiteX137" fmla="*/ 2305292 w 7467663"/>
              <a:gd name="connsiteY137" fmla="*/ 4219492 h 6858000"/>
              <a:gd name="connsiteX138" fmla="*/ 2626982 w 7467663"/>
              <a:gd name="connsiteY138" fmla="*/ 4206450 h 6858000"/>
              <a:gd name="connsiteX139" fmla="*/ 2490617 w 7467663"/>
              <a:gd name="connsiteY139" fmla="*/ 4206951 h 6858000"/>
              <a:gd name="connsiteX140" fmla="*/ 2819869 w 7467663"/>
              <a:gd name="connsiteY140" fmla="*/ 4252936 h 6858000"/>
              <a:gd name="connsiteX141" fmla="*/ 3143018 w 7467663"/>
              <a:gd name="connsiteY141" fmla="*/ 4332698 h 6858000"/>
              <a:gd name="connsiteX142" fmla="*/ 3241520 w 7467663"/>
              <a:gd name="connsiteY142" fmla="*/ 4385112 h 6858000"/>
              <a:gd name="connsiteX143" fmla="*/ 3374575 w 7467663"/>
              <a:gd name="connsiteY143" fmla="*/ 4451517 h 6858000"/>
              <a:gd name="connsiteX144" fmla="*/ 3505221 w 7467663"/>
              <a:gd name="connsiteY144" fmla="*/ 4480757 h 6858000"/>
              <a:gd name="connsiteX145" fmla="*/ 2626982 w 7467663"/>
              <a:gd name="connsiteY145" fmla="*/ 4206450 h 6858000"/>
              <a:gd name="connsiteX146" fmla="*/ 1310106 w 7467663"/>
              <a:gd name="connsiteY146" fmla="*/ 3943217 h 6858000"/>
              <a:gd name="connsiteX147" fmla="*/ 854994 w 7467663"/>
              <a:gd name="connsiteY147" fmla="*/ 4399136 h 6858000"/>
              <a:gd name="connsiteX148" fmla="*/ 742462 w 7467663"/>
              <a:gd name="connsiteY148" fmla="*/ 4594648 h 6858000"/>
              <a:gd name="connsiteX149" fmla="*/ 820602 w 7467663"/>
              <a:gd name="connsiteY149" fmla="*/ 4485915 h 6858000"/>
              <a:gd name="connsiteX150" fmla="*/ 878295 w 7467663"/>
              <a:gd name="connsiteY150" fmla="*/ 4403594 h 6858000"/>
              <a:gd name="connsiteX151" fmla="*/ 1240607 w 7467663"/>
              <a:gd name="connsiteY151" fmla="*/ 4010401 h 6858000"/>
              <a:gd name="connsiteX152" fmla="*/ 1310106 w 7467663"/>
              <a:gd name="connsiteY152" fmla="*/ 3943217 h 6858000"/>
              <a:gd name="connsiteX153" fmla="*/ 1423113 w 7467663"/>
              <a:gd name="connsiteY153" fmla="*/ 3874565 h 6858000"/>
              <a:gd name="connsiteX154" fmla="*/ 1260565 w 7467663"/>
              <a:gd name="connsiteY154" fmla="*/ 4031982 h 6858000"/>
              <a:gd name="connsiteX155" fmla="*/ 901900 w 7467663"/>
              <a:gd name="connsiteY155" fmla="*/ 4421236 h 6858000"/>
              <a:gd name="connsiteX156" fmla="*/ 845044 w 7467663"/>
              <a:gd name="connsiteY156" fmla="*/ 4502436 h 6858000"/>
              <a:gd name="connsiteX157" fmla="*/ 685926 w 7467663"/>
              <a:gd name="connsiteY157" fmla="*/ 4703069 h 6858000"/>
              <a:gd name="connsiteX158" fmla="*/ 684248 w 7467663"/>
              <a:gd name="connsiteY158" fmla="*/ 4706721 h 6858000"/>
              <a:gd name="connsiteX159" fmla="*/ 1423113 w 7467663"/>
              <a:gd name="connsiteY159" fmla="*/ 3874565 h 6858000"/>
              <a:gd name="connsiteX160" fmla="*/ 3316479 w 7467663"/>
              <a:gd name="connsiteY160" fmla="*/ 3872136 h 6858000"/>
              <a:gd name="connsiteX161" fmla="*/ 3546806 w 7467663"/>
              <a:gd name="connsiteY161" fmla="*/ 4356139 h 6858000"/>
              <a:gd name="connsiteX162" fmla="*/ 3364433 w 7467663"/>
              <a:gd name="connsiteY162" fmla="*/ 3953121 h 6858000"/>
              <a:gd name="connsiteX163" fmla="*/ 3316479 w 7467663"/>
              <a:gd name="connsiteY163" fmla="*/ 3872136 h 6858000"/>
              <a:gd name="connsiteX164" fmla="*/ 3291335 w 7467663"/>
              <a:gd name="connsiteY164" fmla="*/ 3767420 h 6858000"/>
              <a:gd name="connsiteX165" fmla="*/ 3390805 w 7467663"/>
              <a:gd name="connsiteY165" fmla="*/ 3937163 h 6858000"/>
              <a:gd name="connsiteX166" fmla="*/ 3579062 w 7467663"/>
              <a:gd name="connsiteY166" fmla="*/ 4359040 h 6858000"/>
              <a:gd name="connsiteX167" fmla="*/ 3467355 w 7467663"/>
              <a:gd name="connsiteY167" fmla="*/ 3988130 h 6858000"/>
              <a:gd name="connsiteX168" fmla="*/ 3310753 w 7467663"/>
              <a:gd name="connsiteY168" fmla="*/ 3787140 h 6858000"/>
              <a:gd name="connsiteX169" fmla="*/ 3291335 w 7467663"/>
              <a:gd name="connsiteY169" fmla="*/ 3767420 h 6858000"/>
              <a:gd name="connsiteX170" fmla="*/ 1635889 w 7467663"/>
              <a:gd name="connsiteY170" fmla="*/ 3709494 h 6858000"/>
              <a:gd name="connsiteX171" fmla="*/ 1634800 w 7467663"/>
              <a:gd name="connsiteY171" fmla="*/ 3731111 h 6858000"/>
              <a:gd name="connsiteX172" fmla="*/ 1635889 w 7467663"/>
              <a:gd name="connsiteY172" fmla="*/ 3709494 h 6858000"/>
              <a:gd name="connsiteX173" fmla="*/ 1510397 w 7467663"/>
              <a:gd name="connsiteY173" fmla="*/ 3684705 h 6858000"/>
              <a:gd name="connsiteX174" fmla="*/ 1146550 w 7467663"/>
              <a:gd name="connsiteY174" fmla="*/ 3802012 h 6858000"/>
              <a:gd name="connsiteX175" fmla="*/ 698834 w 7467663"/>
              <a:gd name="connsiteY175" fmla="*/ 3952272 h 6858000"/>
              <a:gd name="connsiteX176" fmla="*/ 34256 w 7467663"/>
              <a:gd name="connsiteY176" fmla="*/ 4347603 h 6858000"/>
              <a:gd name="connsiteX177" fmla="*/ 527241 w 7467663"/>
              <a:gd name="connsiteY177" fmla="*/ 4065078 h 6858000"/>
              <a:gd name="connsiteX178" fmla="*/ 1510397 w 7467663"/>
              <a:gd name="connsiteY178" fmla="*/ 3684705 h 6858000"/>
              <a:gd name="connsiteX179" fmla="*/ 1313114 w 7467663"/>
              <a:gd name="connsiteY179" fmla="*/ 3655216 h 6858000"/>
              <a:gd name="connsiteX180" fmla="*/ 1109304 w 7467663"/>
              <a:gd name="connsiteY180" fmla="*/ 3669030 h 6858000"/>
              <a:gd name="connsiteX181" fmla="*/ 8129 w 7467663"/>
              <a:gd name="connsiteY181" fmla="*/ 4330519 h 6858000"/>
              <a:gd name="connsiteX182" fmla="*/ 687572 w 7467663"/>
              <a:gd name="connsiteY182" fmla="*/ 3925629 h 6858000"/>
              <a:gd name="connsiteX183" fmla="*/ 1138365 w 7467663"/>
              <a:gd name="connsiteY183" fmla="*/ 3774515 h 6858000"/>
              <a:gd name="connsiteX184" fmla="*/ 1505579 w 7467663"/>
              <a:gd name="connsiteY184" fmla="*/ 3655526 h 6858000"/>
              <a:gd name="connsiteX185" fmla="*/ 1313114 w 7467663"/>
              <a:gd name="connsiteY185" fmla="*/ 3655216 h 6858000"/>
              <a:gd name="connsiteX186" fmla="*/ 3655073 w 7467663"/>
              <a:gd name="connsiteY186" fmla="*/ 3650884 h 6858000"/>
              <a:gd name="connsiteX187" fmla="*/ 3989938 w 7467663"/>
              <a:gd name="connsiteY187" fmla="*/ 3991685 h 6858000"/>
              <a:gd name="connsiteX188" fmla="*/ 4393907 w 7467663"/>
              <a:gd name="connsiteY188" fmla="*/ 4261258 h 6858000"/>
              <a:gd name="connsiteX189" fmla="*/ 4648051 w 7467663"/>
              <a:gd name="connsiteY189" fmla="*/ 4374051 h 6858000"/>
              <a:gd name="connsiteX190" fmla="*/ 4383389 w 7467663"/>
              <a:gd name="connsiteY190" fmla="*/ 4184369 h 6858000"/>
              <a:gd name="connsiteX191" fmla="*/ 4165508 w 7467663"/>
              <a:gd name="connsiteY191" fmla="*/ 4035196 h 6858000"/>
              <a:gd name="connsiteX192" fmla="*/ 4068162 w 7467663"/>
              <a:gd name="connsiteY192" fmla="*/ 3953394 h 6858000"/>
              <a:gd name="connsiteX193" fmla="*/ 3981416 w 7467663"/>
              <a:gd name="connsiteY193" fmla="*/ 3880482 h 6858000"/>
              <a:gd name="connsiteX194" fmla="*/ 3800147 w 7467663"/>
              <a:gd name="connsiteY194" fmla="*/ 3749872 h 6858000"/>
              <a:gd name="connsiteX195" fmla="*/ 3655073 w 7467663"/>
              <a:gd name="connsiteY195" fmla="*/ 3650884 h 6858000"/>
              <a:gd name="connsiteX196" fmla="*/ 3670252 w 7467663"/>
              <a:gd name="connsiteY196" fmla="*/ 3622798 h 6858000"/>
              <a:gd name="connsiteX197" fmla="*/ 3817258 w 7467663"/>
              <a:gd name="connsiteY197" fmla="*/ 3723577 h 6858000"/>
              <a:gd name="connsiteX198" fmla="*/ 4000461 w 7467663"/>
              <a:gd name="connsiteY198" fmla="*/ 3855966 h 6858000"/>
              <a:gd name="connsiteX199" fmla="*/ 4088180 w 7467663"/>
              <a:gd name="connsiteY199" fmla="*/ 3929774 h 6858000"/>
              <a:gd name="connsiteX200" fmla="*/ 4184555 w 7467663"/>
              <a:gd name="connsiteY200" fmla="*/ 4010683 h 6858000"/>
              <a:gd name="connsiteX201" fmla="*/ 4399563 w 7467663"/>
              <a:gd name="connsiteY201" fmla="*/ 4158106 h 6858000"/>
              <a:gd name="connsiteX202" fmla="*/ 4684469 w 7467663"/>
              <a:gd name="connsiteY202" fmla="*/ 4364680 h 6858000"/>
              <a:gd name="connsiteX203" fmla="*/ 4690271 w 7467663"/>
              <a:gd name="connsiteY203" fmla="*/ 4370034 h 6858000"/>
              <a:gd name="connsiteX204" fmla="*/ 4136093 w 7467663"/>
              <a:gd name="connsiteY204" fmla="*/ 3858466 h 6858000"/>
              <a:gd name="connsiteX205" fmla="*/ 3670252 w 7467663"/>
              <a:gd name="connsiteY205" fmla="*/ 3622798 h 6858000"/>
              <a:gd name="connsiteX206" fmla="*/ 4440129 w 7467663"/>
              <a:gd name="connsiteY206" fmla="*/ 3448571 h 6858000"/>
              <a:gd name="connsiteX207" fmla="*/ 4856525 w 7467663"/>
              <a:gd name="connsiteY207" fmla="*/ 3915351 h 6858000"/>
              <a:gd name="connsiteX208" fmla="*/ 5059055 w 7467663"/>
              <a:gd name="connsiteY208" fmla="*/ 4108918 h 6858000"/>
              <a:gd name="connsiteX209" fmla="*/ 5290070 w 7467663"/>
              <a:gd name="connsiteY209" fmla="*/ 4263619 h 6858000"/>
              <a:gd name="connsiteX210" fmla="*/ 4834991 w 7467663"/>
              <a:gd name="connsiteY210" fmla="*/ 3830985 h 6858000"/>
              <a:gd name="connsiteX211" fmla="*/ 4440129 w 7467663"/>
              <a:gd name="connsiteY211" fmla="*/ 3448571 h 6858000"/>
              <a:gd name="connsiteX212" fmla="*/ 4441737 w 7467663"/>
              <a:gd name="connsiteY212" fmla="*/ 3399734 h 6858000"/>
              <a:gd name="connsiteX213" fmla="*/ 4431236 w 7467663"/>
              <a:gd name="connsiteY213" fmla="*/ 3400954 h 6858000"/>
              <a:gd name="connsiteX214" fmla="*/ 4557150 w 7467663"/>
              <a:gd name="connsiteY214" fmla="*/ 3510023 h 6858000"/>
              <a:gd name="connsiteX215" fmla="*/ 4856936 w 7467663"/>
              <a:gd name="connsiteY215" fmla="*/ 3809146 h 6858000"/>
              <a:gd name="connsiteX216" fmla="*/ 5111996 w 7467663"/>
              <a:gd name="connsiteY216" fmla="*/ 4065759 h 6858000"/>
              <a:gd name="connsiteX217" fmla="*/ 5388878 w 7467663"/>
              <a:gd name="connsiteY217" fmla="*/ 4300185 h 6858000"/>
              <a:gd name="connsiteX218" fmla="*/ 5425556 w 7467663"/>
              <a:gd name="connsiteY218" fmla="*/ 4308967 h 6858000"/>
              <a:gd name="connsiteX219" fmla="*/ 4943646 w 7467663"/>
              <a:gd name="connsiteY219" fmla="*/ 3822916 h 6858000"/>
              <a:gd name="connsiteX220" fmla="*/ 4594837 w 7467663"/>
              <a:gd name="connsiteY220" fmla="*/ 3532274 h 6858000"/>
              <a:gd name="connsiteX221" fmla="*/ 4441737 w 7467663"/>
              <a:gd name="connsiteY221" fmla="*/ 3399734 h 6858000"/>
              <a:gd name="connsiteX222" fmla="*/ 5425834 w 7467663"/>
              <a:gd name="connsiteY222" fmla="*/ 3162785 h 6858000"/>
              <a:gd name="connsiteX223" fmla="*/ 5401644 w 7467663"/>
              <a:gd name="connsiteY223" fmla="*/ 3617847 h 6858000"/>
              <a:gd name="connsiteX224" fmla="*/ 5467256 w 7467663"/>
              <a:gd name="connsiteY224" fmla="*/ 4175494 h 6858000"/>
              <a:gd name="connsiteX225" fmla="*/ 5448069 w 7467663"/>
              <a:gd name="connsiteY225" fmla="*/ 3567554 h 6858000"/>
              <a:gd name="connsiteX226" fmla="*/ 5425834 w 7467663"/>
              <a:gd name="connsiteY226" fmla="*/ 3162785 h 6858000"/>
              <a:gd name="connsiteX227" fmla="*/ 1318687 w 7467663"/>
              <a:gd name="connsiteY227" fmla="*/ 3113840 h 6858000"/>
              <a:gd name="connsiteX228" fmla="*/ 1066793 w 7467663"/>
              <a:gd name="connsiteY228" fmla="*/ 3212171 h 6858000"/>
              <a:gd name="connsiteX229" fmla="*/ 993319 w 7467663"/>
              <a:gd name="connsiteY229" fmla="*/ 3247648 h 6858000"/>
              <a:gd name="connsiteX230" fmla="*/ 853081 w 7467663"/>
              <a:gd name="connsiteY230" fmla="*/ 3312410 h 6858000"/>
              <a:gd name="connsiteX231" fmla="*/ 805957 w 7467663"/>
              <a:gd name="connsiteY231" fmla="*/ 3330443 h 6858000"/>
              <a:gd name="connsiteX232" fmla="*/ 1318687 w 7467663"/>
              <a:gd name="connsiteY232" fmla="*/ 3113840 h 6858000"/>
              <a:gd name="connsiteX233" fmla="*/ 5453702 w 7467663"/>
              <a:gd name="connsiteY233" fmla="*/ 3090882 h 6858000"/>
              <a:gd name="connsiteX234" fmla="*/ 5480135 w 7467663"/>
              <a:gd name="connsiteY234" fmla="*/ 3565802 h 6858000"/>
              <a:gd name="connsiteX235" fmla="*/ 5499023 w 7467663"/>
              <a:gd name="connsiteY235" fmla="*/ 4166310 h 6858000"/>
              <a:gd name="connsiteX236" fmla="*/ 5547022 w 7467663"/>
              <a:gd name="connsiteY236" fmla="*/ 3607838 h 6858000"/>
              <a:gd name="connsiteX237" fmla="*/ 5515964 w 7467663"/>
              <a:gd name="connsiteY237" fmla="*/ 3378541 h 6858000"/>
              <a:gd name="connsiteX238" fmla="*/ 5453702 w 7467663"/>
              <a:gd name="connsiteY238" fmla="*/ 3090882 h 6858000"/>
              <a:gd name="connsiteX239" fmla="*/ 1238695 w 7467663"/>
              <a:gd name="connsiteY239" fmla="*/ 3076820 h 6858000"/>
              <a:gd name="connsiteX240" fmla="*/ 716371 w 7467663"/>
              <a:gd name="connsiteY240" fmla="*/ 3293249 h 6858000"/>
              <a:gd name="connsiteX241" fmla="*/ 579522 w 7467663"/>
              <a:gd name="connsiteY241" fmla="*/ 3371759 h 6858000"/>
              <a:gd name="connsiteX242" fmla="*/ 600288 w 7467663"/>
              <a:gd name="connsiteY242" fmla="*/ 3365555 h 6858000"/>
              <a:gd name="connsiteX243" fmla="*/ 840692 w 7467663"/>
              <a:gd name="connsiteY243" fmla="*/ 3284921 h 6858000"/>
              <a:gd name="connsiteX244" fmla="*/ 979248 w 7467663"/>
              <a:gd name="connsiteY244" fmla="*/ 3221003 h 6858000"/>
              <a:gd name="connsiteX245" fmla="*/ 1053282 w 7467663"/>
              <a:gd name="connsiteY245" fmla="*/ 3185247 h 6858000"/>
              <a:gd name="connsiteX246" fmla="*/ 1320603 w 7467663"/>
              <a:gd name="connsiteY246" fmla="*/ 3081281 h 6858000"/>
              <a:gd name="connsiteX247" fmla="*/ 1238695 w 7467663"/>
              <a:gd name="connsiteY247" fmla="*/ 3076820 h 6858000"/>
              <a:gd name="connsiteX248" fmla="*/ 5425627 w 7467663"/>
              <a:gd name="connsiteY248" fmla="*/ 2954192 h 6858000"/>
              <a:gd name="connsiteX249" fmla="*/ 5470770 w 7467663"/>
              <a:gd name="connsiteY249" fmla="*/ 3005435 h 6858000"/>
              <a:gd name="connsiteX250" fmla="*/ 5519779 w 7467663"/>
              <a:gd name="connsiteY250" fmla="*/ 4359223 h 6858000"/>
              <a:gd name="connsiteX251" fmla="*/ 5520293 w 7467663"/>
              <a:gd name="connsiteY251" fmla="*/ 4360602 h 6858000"/>
              <a:gd name="connsiteX252" fmla="*/ 5767221 w 7467663"/>
              <a:gd name="connsiteY252" fmla="*/ 4665564 h 6858000"/>
              <a:gd name="connsiteX253" fmla="*/ 6937169 w 7467663"/>
              <a:gd name="connsiteY253" fmla="*/ 4815941 h 6858000"/>
              <a:gd name="connsiteX254" fmla="*/ 6953922 w 7467663"/>
              <a:gd name="connsiteY254" fmla="*/ 4890068 h 6858000"/>
              <a:gd name="connsiteX255" fmla="*/ 6071359 w 7467663"/>
              <a:gd name="connsiteY255" fmla="*/ 4770770 h 6858000"/>
              <a:gd name="connsiteX256" fmla="*/ 6038839 w 7467663"/>
              <a:gd name="connsiteY256" fmla="*/ 4764474 h 6858000"/>
              <a:gd name="connsiteX257" fmla="*/ 6038706 w 7467663"/>
              <a:gd name="connsiteY257" fmla="*/ 4763847 h 6858000"/>
              <a:gd name="connsiteX258" fmla="*/ 6037784 w 7467663"/>
              <a:gd name="connsiteY258" fmla="*/ 4764270 h 6858000"/>
              <a:gd name="connsiteX259" fmla="*/ 6038839 w 7467663"/>
              <a:gd name="connsiteY259" fmla="*/ 4764474 h 6858000"/>
              <a:gd name="connsiteX260" fmla="*/ 6040338 w 7467663"/>
              <a:gd name="connsiteY260" fmla="*/ 4771418 h 6858000"/>
              <a:gd name="connsiteX261" fmla="*/ 6024488 w 7467663"/>
              <a:gd name="connsiteY261" fmla="*/ 4809903 h 6858000"/>
              <a:gd name="connsiteX262" fmla="*/ 5599771 w 7467663"/>
              <a:gd name="connsiteY262" fmla="*/ 5509652 h 6858000"/>
              <a:gd name="connsiteX263" fmla="*/ 5548843 w 7467663"/>
              <a:gd name="connsiteY263" fmla="*/ 5563845 h 6858000"/>
              <a:gd name="connsiteX264" fmla="*/ 5940952 w 7467663"/>
              <a:gd name="connsiteY264" fmla="*/ 6250028 h 6858000"/>
              <a:gd name="connsiteX265" fmla="*/ 6043441 w 7467663"/>
              <a:gd name="connsiteY265" fmla="*/ 6665847 h 6858000"/>
              <a:gd name="connsiteX266" fmla="*/ 6093432 w 7467663"/>
              <a:gd name="connsiteY266" fmla="*/ 6858000 h 6858000"/>
              <a:gd name="connsiteX267" fmla="*/ 6034344 w 7467663"/>
              <a:gd name="connsiteY267" fmla="*/ 6858000 h 6858000"/>
              <a:gd name="connsiteX268" fmla="*/ 6026679 w 7467663"/>
              <a:gd name="connsiteY268" fmla="*/ 6836959 h 6858000"/>
              <a:gd name="connsiteX269" fmla="*/ 5800441 w 7467663"/>
              <a:gd name="connsiteY269" fmla="*/ 6335286 h 6858000"/>
              <a:gd name="connsiteX270" fmla="*/ 5526562 w 7467663"/>
              <a:gd name="connsiteY270" fmla="*/ 5705388 h 6858000"/>
              <a:gd name="connsiteX271" fmla="*/ 5519640 w 7467663"/>
              <a:gd name="connsiteY271" fmla="*/ 5683774 h 6858000"/>
              <a:gd name="connsiteX272" fmla="*/ 5844559 w 7467663"/>
              <a:gd name="connsiteY272" fmla="*/ 6553349 h 6858000"/>
              <a:gd name="connsiteX273" fmla="*/ 5975994 w 7467663"/>
              <a:gd name="connsiteY273" fmla="*/ 6858000 h 6858000"/>
              <a:gd name="connsiteX274" fmla="*/ 5898547 w 7467663"/>
              <a:gd name="connsiteY274" fmla="*/ 6858000 h 6858000"/>
              <a:gd name="connsiteX275" fmla="*/ 5682041 w 7467663"/>
              <a:gd name="connsiteY275" fmla="*/ 6355860 h 6858000"/>
              <a:gd name="connsiteX276" fmla="*/ 5461758 w 7467663"/>
              <a:gd name="connsiteY276" fmla="*/ 5820220 h 6858000"/>
              <a:gd name="connsiteX277" fmla="*/ 5237282 w 7467663"/>
              <a:gd name="connsiteY277" fmla="*/ 6579086 h 6858000"/>
              <a:gd name="connsiteX278" fmla="*/ 5115009 w 7467663"/>
              <a:gd name="connsiteY278" fmla="*/ 6858000 h 6858000"/>
              <a:gd name="connsiteX279" fmla="*/ 5028074 w 7467663"/>
              <a:gd name="connsiteY279" fmla="*/ 6858000 h 6858000"/>
              <a:gd name="connsiteX280" fmla="*/ 5079508 w 7467663"/>
              <a:gd name="connsiteY280" fmla="*/ 6749074 h 6858000"/>
              <a:gd name="connsiteX281" fmla="*/ 5371846 w 7467663"/>
              <a:gd name="connsiteY281" fmla="*/ 5924413 h 6858000"/>
              <a:gd name="connsiteX282" fmla="*/ 5270512 w 7467663"/>
              <a:gd name="connsiteY282" fmla="*/ 6138975 h 6858000"/>
              <a:gd name="connsiteX283" fmla="*/ 5062409 w 7467663"/>
              <a:gd name="connsiteY283" fmla="*/ 6653544 h 6858000"/>
              <a:gd name="connsiteX284" fmla="*/ 5036628 w 7467663"/>
              <a:gd name="connsiteY284" fmla="*/ 6754247 h 6858000"/>
              <a:gd name="connsiteX285" fmla="*/ 5009112 w 7467663"/>
              <a:gd name="connsiteY285" fmla="*/ 6858000 h 6858000"/>
              <a:gd name="connsiteX286" fmla="*/ 4976679 w 7467663"/>
              <a:gd name="connsiteY286" fmla="*/ 6858000 h 6858000"/>
              <a:gd name="connsiteX287" fmla="*/ 5006537 w 7467663"/>
              <a:gd name="connsiteY287" fmla="*/ 6747068 h 6858000"/>
              <a:gd name="connsiteX288" fmla="*/ 5032723 w 7467663"/>
              <a:gd name="connsiteY288" fmla="*/ 6644957 h 6858000"/>
              <a:gd name="connsiteX289" fmla="*/ 5242949 w 7467663"/>
              <a:gd name="connsiteY289" fmla="*/ 6125175 h 6858000"/>
              <a:gd name="connsiteX290" fmla="*/ 5286321 w 7467663"/>
              <a:gd name="connsiteY290" fmla="*/ 6033555 h 6858000"/>
              <a:gd name="connsiteX291" fmla="*/ 5008210 w 7467663"/>
              <a:gd name="connsiteY291" fmla="*/ 6649194 h 6858000"/>
              <a:gd name="connsiteX292" fmla="*/ 4986321 w 7467663"/>
              <a:gd name="connsiteY292" fmla="*/ 6765687 h 6858000"/>
              <a:gd name="connsiteX293" fmla="*/ 4973474 w 7467663"/>
              <a:gd name="connsiteY293" fmla="*/ 6858000 h 6858000"/>
              <a:gd name="connsiteX294" fmla="*/ 4907178 w 7467663"/>
              <a:gd name="connsiteY294" fmla="*/ 6858000 h 6858000"/>
              <a:gd name="connsiteX295" fmla="*/ 4910810 w 7467663"/>
              <a:gd name="connsiteY295" fmla="*/ 6829660 h 6858000"/>
              <a:gd name="connsiteX296" fmla="*/ 4987461 w 7467663"/>
              <a:gd name="connsiteY296" fmla="*/ 6432994 h 6858000"/>
              <a:gd name="connsiteX297" fmla="*/ 5179262 w 7467663"/>
              <a:gd name="connsiteY297" fmla="*/ 6035044 h 6858000"/>
              <a:gd name="connsiteX298" fmla="*/ 4689678 w 7467663"/>
              <a:gd name="connsiteY298" fmla="*/ 6440241 h 6858000"/>
              <a:gd name="connsiteX299" fmla="*/ 4477543 w 7467663"/>
              <a:gd name="connsiteY299" fmla="*/ 6674836 h 6858000"/>
              <a:gd name="connsiteX300" fmla="*/ 4329957 w 7467663"/>
              <a:gd name="connsiteY300" fmla="*/ 6858000 h 6858000"/>
              <a:gd name="connsiteX301" fmla="*/ 4218595 w 7467663"/>
              <a:gd name="connsiteY301" fmla="*/ 6858000 h 6858000"/>
              <a:gd name="connsiteX302" fmla="*/ 4368888 w 7467663"/>
              <a:gd name="connsiteY302" fmla="*/ 6668412 h 6858000"/>
              <a:gd name="connsiteX303" fmla="*/ 4563091 w 7467663"/>
              <a:gd name="connsiteY303" fmla="*/ 6442508 h 6858000"/>
              <a:gd name="connsiteX304" fmla="*/ 5387324 w 7467663"/>
              <a:gd name="connsiteY304" fmla="*/ 5705830 h 6858000"/>
              <a:gd name="connsiteX305" fmla="*/ 5073620 w 7467663"/>
              <a:gd name="connsiteY305" fmla="*/ 5955437 h 6858000"/>
              <a:gd name="connsiteX306" fmla="*/ 4689789 w 7467663"/>
              <a:gd name="connsiteY306" fmla="*/ 6268382 h 6858000"/>
              <a:gd name="connsiteX307" fmla="*/ 4418722 w 7467663"/>
              <a:gd name="connsiteY307" fmla="*/ 6570886 h 6858000"/>
              <a:gd name="connsiteX308" fmla="*/ 4214944 w 7467663"/>
              <a:gd name="connsiteY308" fmla="*/ 6858000 h 6858000"/>
              <a:gd name="connsiteX309" fmla="*/ 4177898 w 7467663"/>
              <a:gd name="connsiteY309" fmla="*/ 6858000 h 6858000"/>
              <a:gd name="connsiteX310" fmla="*/ 4391597 w 7467663"/>
              <a:gd name="connsiteY310" fmla="*/ 6556370 h 6858000"/>
              <a:gd name="connsiteX311" fmla="*/ 4668889 w 7467663"/>
              <a:gd name="connsiteY311" fmla="*/ 6246399 h 6858000"/>
              <a:gd name="connsiteX312" fmla="*/ 5055427 w 7467663"/>
              <a:gd name="connsiteY312" fmla="*/ 5931476 h 6858000"/>
              <a:gd name="connsiteX313" fmla="*/ 5371814 w 7467663"/>
              <a:gd name="connsiteY313" fmla="*/ 5678975 h 6858000"/>
              <a:gd name="connsiteX314" fmla="*/ 4987918 w 7467663"/>
              <a:gd name="connsiteY314" fmla="*/ 5838701 h 6858000"/>
              <a:gd name="connsiteX315" fmla="*/ 4317146 w 7467663"/>
              <a:gd name="connsiteY315" fmla="*/ 6587716 h 6858000"/>
              <a:gd name="connsiteX316" fmla="*/ 4171627 w 7467663"/>
              <a:gd name="connsiteY316" fmla="*/ 6858000 h 6858000"/>
              <a:gd name="connsiteX317" fmla="*/ 4081585 w 7467663"/>
              <a:gd name="connsiteY317" fmla="*/ 6858000 h 6858000"/>
              <a:gd name="connsiteX318" fmla="*/ 4238603 w 7467663"/>
              <a:gd name="connsiteY318" fmla="*/ 6559341 h 6858000"/>
              <a:gd name="connsiteX319" fmla="*/ 4778333 w 7467663"/>
              <a:gd name="connsiteY319" fmla="*/ 5873626 h 6858000"/>
              <a:gd name="connsiteX320" fmla="*/ 5414185 w 7467663"/>
              <a:gd name="connsiteY320" fmla="*/ 5573882 h 6858000"/>
              <a:gd name="connsiteX321" fmla="*/ 5959648 w 7467663"/>
              <a:gd name="connsiteY321" fmla="*/ 4760797 h 6858000"/>
              <a:gd name="connsiteX322" fmla="*/ 5355019 w 7467663"/>
              <a:gd name="connsiteY322" fmla="*/ 4734672 h 6858000"/>
              <a:gd name="connsiteX323" fmla="*/ 5083565 w 7467663"/>
              <a:gd name="connsiteY323" fmla="*/ 5179121 h 6858000"/>
              <a:gd name="connsiteX324" fmla="*/ 4713577 w 7467663"/>
              <a:gd name="connsiteY324" fmla="*/ 5616803 h 6858000"/>
              <a:gd name="connsiteX325" fmla="*/ 3989559 w 7467663"/>
              <a:gd name="connsiteY325" fmla="*/ 6145945 h 6858000"/>
              <a:gd name="connsiteX326" fmla="*/ 3939824 w 7467663"/>
              <a:gd name="connsiteY326" fmla="*/ 6066900 h 6858000"/>
              <a:gd name="connsiteX327" fmla="*/ 4584537 w 7467663"/>
              <a:gd name="connsiteY327" fmla="*/ 5324826 h 6858000"/>
              <a:gd name="connsiteX328" fmla="*/ 5037105 w 7467663"/>
              <a:gd name="connsiteY328" fmla="*/ 5088765 h 6858000"/>
              <a:gd name="connsiteX329" fmla="*/ 5039930 w 7467663"/>
              <a:gd name="connsiteY329" fmla="*/ 5089585 h 6858000"/>
              <a:gd name="connsiteX330" fmla="*/ 5263764 w 7467663"/>
              <a:gd name="connsiteY330" fmla="*/ 4735525 h 6858000"/>
              <a:gd name="connsiteX331" fmla="*/ 4086300 w 7467663"/>
              <a:gd name="connsiteY331" fmla="*/ 4884599 h 6858000"/>
              <a:gd name="connsiteX332" fmla="*/ 4085485 w 7467663"/>
              <a:gd name="connsiteY332" fmla="*/ 4899070 h 6858000"/>
              <a:gd name="connsiteX333" fmla="*/ 3871915 w 7467663"/>
              <a:gd name="connsiteY333" fmla="*/ 5253645 h 6858000"/>
              <a:gd name="connsiteX334" fmla="*/ 3799374 w 7467663"/>
              <a:gd name="connsiteY334" fmla="*/ 5466127 h 6858000"/>
              <a:gd name="connsiteX335" fmla="*/ 3498850 w 7467663"/>
              <a:gd name="connsiteY335" fmla="*/ 6661888 h 6858000"/>
              <a:gd name="connsiteX336" fmla="*/ 3399216 w 7467663"/>
              <a:gd name="connsiteY336" fmla="*/ 6858000 h 6858000"/>
              <a:gd name="connsiteX337" fmla="*/ 3303688 w 7467663"/>
              <a:gd name="connsiteY337" fmla="*/ 6858000 h 6858000"/>
              <a:gd name="connsiteX338" fmla="*/ 3391774 w 7467663"/>
              <a:gd name="connsiteY338" fmla="*/ 6697181 h 6858000"/>
              <a:gd name="connsiteX339" fmla="*/ 3735540 w 7467663"/>
              <a:gd name="connsiteY339" fmla="*/ 5546923 h 6858000"/>
              <a:gd name="connsiteX340" fmla="*/ 3729438 w 7467663"/>
              <a:gd name="connsiteY340" fmla="*/ 5569058 h 6858000"/>
              <a:gd name="connsiteX341" fmla="*/ 3707782 w 7467663"/>
              <a:gd name="connsiteY341" fmla="*/ 5644908 h 6858000"/>
              <a:gd name="connsiteX342" fmla="*/ 3583827 w 7467663"/>
              <a:gd name="connsiteY342" fmla="*/ 6039215 h 6858000"/>
              <a:gd name="connsiteX343" fmla="*/ 3547861 w 7467663"/>
              <a:gd name="connsiteY343" fmla="*/ 6129609 h 6858000"/>
              <a:gd name="connsiteX344" fmla="*/ 3490905 w 7467663"/>
              <a:gd name="connsiteY344" fmla="*/ 6277660 h 6858000"/>
              <a:gd name="connsiteX345" fmla="*/ 3455859 w 7467663"/>
              <a:gd name="connsiteY345" fmla="*/ 6391301 h 6858000"/>
              <a:gd name="connsiteX346" fmla="*/ 3429112 w 7467663"/>
              <a:gd name="connsiteY346" fmla="*/ 6479469 h 6858000"/>
              <a:gd name="connsiteX347" fmla="*/ 3304862 w 7467663"/>
              <a:gd name="connsiteY347" fmla="*/ 6796476 h 6858000"/>
              <a:gd name="connsiteX348" fmla="*/ 3276071 w 7467663"/>
              <a:gd name="connsiteY348" fmla="*/ 6858000 h 6858000"/>
              <a:gd name="connsiteX349" fmla="*/ 3240805 w 7467663"/>
              <a:gd name="connsiteY349" fmla="*/ 6858000 h 6858000"/>
              <a:gd name="connsiteX350" fmla="*/ 3275917 w 7467663"/>
              <a:gd name="connsiteY350" fmla="*/ 6783192 h 6858000"/>
              <a:gd name="connsiteX351" fmla="*/ 3399358 w 7467663"/>
              <a:gd name="connsiteY351" fmla="*/ 6469011 h 6858000"/>
              <a:gd name="connsiteX352" fmla="*/ 3425650 w 7467663"/>
              <a:gd name="connsiteY352" fmla="*/ 6381333 h 6858000"/>
              <a:gd name="connsiteX353" fmla="*/ 3460661 w 7467663"/>
              <a:gd name="connsiteY353" fmla="*/ 6266763 h 6858000"/>
              <a:gd name="connsiteX354" fmla="*/ 3518021 w 7467663"/>
              <a:gd name="connsiteY354" fmla="*/ 6117298 h 6858000"/>
              <a:gd name="connsiteX355" fmla="*/ 3554035 w 7467663"/>
              <a:gd name="connsiteY355" fmla="*/ 6027832 h 6858000"/>
              <a:gd name="connsiteX356" fmla="*/ 3677174 w 7467663"/>
              <a:gd name="connsiteY356" fmla="*/ 5636351 h 6858000"/>
              <a:gd name="connsiteX357" fmla="*/ 3698819 w 7467663"/>
              <a:gd name="connsiteY357" fmla="*/ 5560503 h 6858000"/>
              <a:gd name="connsiteX358" fmla="*/ 3702094 w 7467663"/>
              <a:gd name="connsiteY358" fmla="*/ 5549194 h 6858000"/>
              <a:gd name="connsiteX359" fmla="*/ 3398355 w 7467663"/>
              <a:gd name="connsiteY359" fmla="*/ 6094603 h 6858000"/>
              <a:gd name="connsiteX360" fmla="*/ 3193941 w 7467663"/>
              <a:gd name="connsiteY360" fmla="*/ 6798775 h 6858000"/>
              <a:gd name="connsiteX361" fmla="*/ 3184140 w 7467663"/>
              <a:gd name="connsiteY361" fmla="*/ 6858000 h 6858000"/>
              <a:gd name="connsiteX362" fmla="*/ 3099978 w 7467663"/>
              <a:gd name="connsiteY362" fmla="*/ 6858000 h 6858000"/>
              <a:gd name="connsiteX363" fmla="*/ 3101556 w 7467663"/>
              <a:gd name="connsiteY363" fmla="*/ 6843337 h 6858000"/>
              <a:gd name="connsiteX364" fmla="*/ 3370162 w 7467663"/>
              <a:gd name="connsiteY364" fmla="*/ 5785550 h 6858000"/>
              <a:gd name="connsiteX365" fmla="*/ 3746477 w 7467663"/>
              <a:gd name="connsiteY365" fmla="*/ 5377889 h 6858000"/>
              <a:gd name="connsiteX366" fmla="*/ 3863399 w 7467663"/>
              <a:gd name="connsiteY366" fmla="*/ 5087257 h 6858000"/>
              <a:gd name="connsiteX367" fmla="*/ 3968712 w 7467663"/>
              <a:gd name="connsiteY367" fmla="*/ 4913989 h 6858000"/>
              <a:gd name="connsiteX368" fmla="*/ 2792390 w 7467663"/>
              <a:gd name="connsiteY368" fmla="*/ 5382974 h 6858000"/>
              <a:gd name="connsiteX369" fmla="*/ 2714982 w 7467663"/>
              <a:gd name="connsiteY369" fmla="*/ 5427051 h 6858000"/>
              <a:gd name="connsiteX370" fmla="*/ 2813361 w 7467663"/>
              <a:gd name="connsiteY370" fmla="*/ 6023912 h 6858000"/>
              <a:gd name="connsiteX371" fmla="*/ 2688430 w 7467663"/>
              <a:gd name="connsiteY371" fmla="*/ 6801564 h 6858000"/>
              <a:gd name="connsiteX372" fmla="*/ 2629626 w 7467663"/>
              <a:gd name="connsiteY372" fmla="*/ 6763394 h 6858000"/>
              <a:gd name="connsiteX373" fmla="*/ 2565328 w 7467663"/>
              <a:gd name="connsiteY373" fmla="*/ 5516399 h 6858000"/>
              <a:gd name="connsiteX374" fmla="*/ 1922999 w 7467663"/>
              <a:gd name="connsiteY374" fmla="*/ 5980343 h 6858000"/>
              <a:gd name="connsiteX375" fmla="*/ 1950261 w 7467663"/>
              <a:gd name="connsiteY375" fmla="*/ 6405858 h 6858000"/>
              <a:gd name="connsiteX376" fmla="*/ 2365554 w 7467663"/>
              <a:gd name="connsiteY376" fmla="*/ 6759107 h 6858000"/>
              <a:gd name="connsiteX377" fmla="*/ 2424142 w 7467663"/>
              <a:gd name="connsiteY377" fmla="*/ 6858000 h 6858000"/>
              <a:gd name="connsiteX378" fmla="*/ 2395994 w 7467663"/>
              <a:gd name="connsiteY378" fmla="*/ 6858000 h 6858000"/>
              <a:gd name="connsiteX379" fmla="*/ 2392863 w 7467663"/>
              <a:gd name="connsiteY379" fmla="*/ 6852964 h 6858000"/>
              <a:gd name="connsiteX380" fmla="*/ 2017589 w 7467663"/>
              <a:gd name="connsiteY380" fmla="*/ 6493982 h 6858000"/>
              <a:gd name="connsiteX381" fmla="*/ 2147336 w 7467663"/>
              <a:gd name="connsiteY381" fmla="*/ 6594052 h 6858000"/>
              <a:gd name="connsiteX382" fmla="*/ 2207047 w 7467663"/>
              <a:gd name="connsiteY382" fmla="*/ 6654540 h 6858000"/>
              <a:gd name="connsiteX383" fmla="*/ 2299106 w 7467663"/>
              <a:gd name="connsiteY383" fmla="*/ 6778931 h 6858000"/>
              <a:gd name="connsiteX384" fmla="*/ 2314430 w 7467663"/>
              <a:gd name="connsiteY384" fmla="*/ 6801144 h 6858000"/>
              <a:gd name="connsiteX385" fmla="*/ 2352406 w 7467663"/>
              <a:gd name="connsiteY385" fmla="*/ 6858000 h 6858000"/>
              <a:gd name="connsiteX386" fmla="*/ 2314492 w 7467663"/>
              <a:gd name="connsiteY386" fmla="*/ 6858000 h 6858000"/>
              <a:gd name="connsiteX387" fmla="*/ 2288095 w 7467663"/>
              <a:gd name="connsiteY387" fmla="*/ 6818030 h 6858000"/>
              <a:gd name="connsiteX388" fmla="*/ 2272768 w 7467663"/>
              <a:gd name="connsiteY388" fmla="*/ 6795822 h 6858000"/>
              <a:gd name="connsiteX389" fmla="*/ 2182715 w 7467663"/>
              <a:gd name="connsiteY389" fmla="*/ 6675071 h 6858000"/>
              <a:gd name="connsiteX390" fmla="*/ 2032061 w 7467663"/>
              <a:gd name="connsiteY390" fmla="*/ 6541380 h 6858000"/>
              <a:gd name="connsiteX391" fmla="*/ 2257220 w 7467663"/>
              <a:gd name="connsiteY391" fmla="*/ 6826257 h 6858000"/>
              <a:gd name="connsiteX392" fmla="*/ 2281324 w 7467663"/>
              <a:gd name="connsiteY392" fmla="*/ 6858000 h 6858000"/>
              <a:gd name="connsiteX393" fmla="*/ 2242860 w 7467663"/>
              <a:gd name="connsiteY393" fmla="*/ 6858000 h 6858000"/>
              <a:gd name="connsiteX394" fmla="*/ 2232818 w 7467663"/>
              <a:gd name="connsiteY394" fmla="*/ 6844926 h 6858000"/>
              <a:gd name="connsiteX395" fmla="*/ 1990172 w 7467663"/>
              <a:gd name="connsiteY395" fmla="*/ 6542121 h 6858000"/>
              <a:gd name="connsiteX396" fmla="*/ 2124090 w 7467663"/>
              <a:gd name="connsiteY396" fmla="*/ 6761017 h 6858000"/>
              <a:gd name="connsiteX397" fmla="*/ 2200380 w 7467663"/>
              <a:gd name="connsiteY397" fmla="*/ 6858000 h 6858000"/>
              <a:gd name="connsiteX398" fmla="*/ 2147507 w 7467663"/>
              <a:gd name="connsiteY398" fmla="*/ 6858000 h 6858000"/>
              <a:gd name="connsiteX399" fmla="*/ 2070668 w 7467663"/>
              <a:gd name="connsiteY399" fmla="*/ 6761520 h 6858000"/>
              <a:gd name="connsiteX400" fmla="*/ 1975142 w 7467663"/>
              <a:gd name="connsiteY400" fmla="*/ 6585570 h 6858000"/>
              <a:gd name="connsiteX401" fmla="*/ 2050035 w 7467663"/>
              <a:gd name="connsiteY401" fmla="*/ 6813345 h 6858000"/>
              <a:gd name="connsiteX402" fmla="*/ 2063025 w 7467663"/>
              <a:gd name="connsiteY402" fmla="*/ 6858000 h 6858000"/>
              <a:gd name="connsiteX403" fmla="*/ 2021675 w 7467663"/>
              <a:gd name="connsiteY403" fmla="*/ 6858000 h 6858000"/>
              <a:gd name="connsiteX404" fmla="*/ 2019308 w 7467663"/>
              <a:gd name="connsiteY404" fmla="*/ 6847118 h 6858000"/>
              <a:gd name="connsiteX405" fmla="*/ 1938835 w 7467663"/>
              <a:gd name="connsiteY405" fmla="*/ 6551160 h 6858000"/>
              <a:gd name="connsiteX406" fmla="*/ 1953230 w 7467663"/>
              <a:gd name="connsiteY406" fmla="*/ 6759699 h 6858000"/>
              <a:gd name="connsiteX407" fmla="*/ 1956763 w 7467663"/>
              <a:gd name="connsiteY407" fmla="*/ 6778191 h 6858000"/>
              <a:gd name="connsiteX408" fmla="*/ 1967925 w 7467663"/>
              <a:gd name="connsiteY408" fmla="*/ 6858000 h 6858000"/>
              <a:gd name="connsiteX409" fmla="*/ 1936622 w 7467663"/>
              <a:gd name="connsiteY409" fmla="*/ 6858000 h 6858000"/>
              <a:gd name="connsiteX410" fmla="*/ 1926261 w 7467663"/>
              <a:gd name="connsiteY410" fmla="*/ 6784064 h 6858000"/>
              <a:gd name="connsiteX411" fmla="*/ 1922724 w 7467663"/>
              <a:gd name="connsiteY411" fmla="*/ 6765577 h 6858000"/>
              <a:gd name="connsiteX412" fmla="*/ 1904650 w 7467663"/>
              <a:gd name="connsiteY412" fmla="*/ 6639616 h 6858000"/>
              <a:gd name="connsiteX413" fmla="*/ 1885273 w 7467663"/>
              <a:gd name="connsiteY413" fmla="*/ 6858000 h 6858000"/>
              <a:gd name="connsiteX414" fmla="*/ 1854363 w 7467663"/>
              <a:gd name="connsiteY414" fmla="*/ 6858000 h 6858000"/>
              <a:gd name="connsiteX415" fmla="*/ 1880391 w 7467663"/>
              <a:gd name="connsiteY415" fmla="*/ 6603796 h 6858000"/>
              <a:gd name="connsiteX416" fmla="*/ 1818273 w 7467663"/>
              <a:gd name="connsiteY416" fmla="*/ 6715729 h 6858000"/>
              <a:gd name="connsiteX417" fmla="*/ 1794691 w 7467663"/>
              <a:gd name="connsiteY417" fmla="*/ 6843239 h 6858000"/>
              <a:gd name="connsiteX418" fmla="*/ 1794914 w 7467663"/>
              <a:gd name="connsiteY418" fmla="*/ 6858000 h 6858000"/>
              <a:gd name="connsiteX419" fmla="*/ 1746128 w 7467663"/>
              <a:gd name="connsiteY419" fmla="*/ 6858000 h 6858000"/>
              <a:gd name="connsiteX420" fmla="*/ 1753934 w 7467663"/>
              <a:gd name="connsiteY420" fmla="*/ 6724796 h 6858000"/>
              <a:gd name="connsiteX421" fmla="*/ 1792053 w 7467663"/>
              <a:gd name="connsiteY421" fmla="*/ 6572396 h 6858000"/>
              <a:gd name="connsiteX422" fmla="*/ 1862248 w 7467663"/>
              <a:gd name="connsiteY422" fmla="*/ 6266397 h 6858000"/>
              <a:gd name="connsiteX423" fmla="*/ 1862250 w 7467663"/>
              <a:gd name="connsiteY423" fmla="*/ 6033531 h 6858000"/>
              <a:gd name="connsiteX424" fmla="*/ 1211999 w 7467663"/>
              <a:gd name="connsiteY424" fmla="*/ 6683610 h 6858000"/>
              <a:gd name="connsiteX425" fmla="*/ 1213266 w 7467663"/>
              <a:gd name="connsiteY425" fmla="*/ 6691947 h 6858000"/>
              <a:gd name="connsiteX426" fmla="*/ 1203370 w 7467663"/>
              <a:gd name="connsiteY426" fmla="*/ 6850676 h 6858000"/>
              <a:gd name="connsiteX427" fmla="*/ 1203671 w 7467663"/>
              <a:gd name="connsiteY427" fmla="*/ 6858000 h 6858000"/>
              <a:gd name="connsiteX428" fmla="*/ 1143180 w 7467663"/>
              <a:gd name="connsiteY428" fmla="*/ 6858000 h 6858000"/>
              <a:gd name="connsiteX429" fmla="*/ 1142176 w 7467663"/>
              <a:gd name="connsiteY429" fmla="*/ 6766045 h 6858000"/>
              <a:gd name="connsiteX430" fmla="*/ 1067484 w 7467663"/>
              <a:gd name="connsiteY430" fmla="*/ 6858000 h 6858000"/>
              <a:gd name="connsiteX431" fmla="*/ 953928 w 7467663"/>
              <a:gd name="connsiteY431" fmla="*/ 6858000 h 6858000"/>
              <a:gd name="connsiteX432" fmla="*/ 959715 w 7467663"/>
              <a:gd name="connsiteY432" fmla="*/ 6850185 h 6858000"/>
              <a:gd name="connsiteX433" fmla="*/ 1483788 w 7467663"/>
              <a:gd name="connsiteY433" fmla="*/ 6259174 h 6858000"/>
              <a:gd name="connsiteX434" fmla="*/ 1100671 w 7467663"/>
              <a:gd name="connsiteY434" fmla="*/ 6252137 h 6858000"/>
              <a:gd name="connsiteX435" fmla="*/ 1090144 w 7467663"/>
              <a:gd name="connsiteY435" fmla="*/ 6256748 h 6858000"/>
              <a:gd name="connsiteX436" fmla="*/ 1095872 w 7467663"/>
              <a:gd name="connsiteY436" fmla="*/ 6271892 h 6858000"/>
              <a:gd name="connsiteX437" fmla="*/ 262785 w 7467663"/>
              <a:gd name="connsiteY437" fmla="*/ 6845450 h 6858000"/>
              <a:gd name="connsiteX438" fmla="*/ 209968 w 7467663"/>
              <a:gd name="connsiteY438" fmla="*/ 6770713 h 6858000"/>
              <a:gd name="connsiteX439" fmla="*/ 873460 w 7467663"/>
              <a:gd name="connsiteY439" fmla="*/ 6253768 h 6858000"/>
              <a:gd name="connsiteX440" fmla="*/ 192686 w 7467663"/>
              <a:gd name="connsiteY440" fmla="*/ 5849257 h 6858000"/>
              <a:gd name="connsiteX441" fmla="*/ 4696 w 7467663"/>
              <a:gd name="connsiteY441" fmla="*/ 5697668 h 6858000"/>
              <a:gd name="connsiteX442" fmla="*/ 0 w 7467663"/>
              <a:gd name="connsiteY442" fmla="*/ 5689984 h 6858000"/>
              <a:gd name="connsiteX443" fmla="*/ 0 w 7467663"/>
              <a:gd name="connsiteY443" fmla="*/ 5513472 h 6858000"/>
              <a:gd name="connsiteX444" fmla="*/ 174101 w 7467663"/>
              <a:gd name="connsiteY444" fmla="*/ 5620277 h 6858000"/>
              <a:gd name="connsiteX445" fmla="*/ 891800 w 7467663"/>
              <a:gd name="connsiteY445" fmla="*/ 6036935 h 6858000"/>
              <a:gd name="connsiteX446" fmla="*/ 1072219 w 7467663"/>
              <a:gd name="connsiteY446" fmla="*/ 6169443 h 6858000"/>
              <a:gd name="connsiteX447" fmla="*/ 1074117 w 7467663"/>
              <a:gd name="connsiteY447" fmla="*/ 6170301 h 6858000"/>
              <a:gd name="connsiteX448" fmla="*/ 1083114 w 7467663"/>
              <a:gd name="connsiteY448" fmla="*/ 6174131 h 6858000"/>
              <a:gd name="connsiteX449" fmla="*/ 1543010 w 7467663"/>
              <a:gd name="connsiteY449" fmla="*/ 6191140 h 6858000"/>
              <a:gd name="connsiteX450" fmla="*/ 1551080 w 7467663"/>
              <a:gd name="connsiteY450" fmla="*/ 6195006 h 6858000"/>
              <a:gd name="connsiteX451" fmla="*/ 2345443 w 7467663"/>
              <a:gd name="connsiteY451" fmla="*/ 5549882 h 6858000"/>
              <a:gd name="connsiteX452" fmla="*/ 1721499 w 7467663"/>
              <a:gd name="connsiteY452" fmla="*/ 5599969 h 6858000"/>
              <a:gd name="connsiteX453" fmla="*/ 767716 w 7467663"/>
              <a:gd name="connsiteY453" fmla="*/ 5472768 h 6858000"/>
              <a:gd name="connsiteX454" fmla="*/ 722147 w 7467663"/>
              <a:gd name="connsiteY454" fmla="*/ 5393091 h 6858000"/>
              <a:gd name="connsiteX455" fmla="*/ 1485552 w 7467663"/>
              <a:gd name="connsiteY455" fmla="*/ 5313202 h 6858000"/>
              <a:gd name="connsiteX456" fmla="*/ 2143004 w 7467663"/>
              <a:gd name="connsiteY456" fmla="*/ 5402420 h 6858000"/>
              <a:gd name="connsiteX457" fmla="*/ 1933391 w 7467663"/>
              <a:gd name="connsiteY457" fmla="*/ 5156971 h 6858000"/>
              <a:gd name="connsiteX458" fmla="*/ 1827118 w 7467663"/>
              <a:gd name="connsiteY458" fmla="*/ 4968410 h 6858000"/>
              <a:gd name="connsiteX459" fmla="*/ 1837349 w 7467663"/>
              <a:gd name="connsiteY459" fmla="*/ 4956357 h 6858000"/>
              <a:gd name="connsiteX460" fmla="*/ 2162835 w 7467663"/>
              <a:gd name="connsiteY460" fmla="*/ 5187853 h 6858000"/>
              <a:gd name="connsiteX461" fmla="*/ 2257167 w 7467663"/>
              <a:gd name="connsiteY461" fmla="*/ 5462123 h 6858000"/>
              <a:gd name="connsiteX462" fmla="*/ 2261598 w 7467663"/>
              <a:gd name="connsiteY462" fmla="*/ 5467998 h 6858000"/>
              <a:gd name="connsiteX463" fmla="*/ 2437177 w 7467663"/>
              <a:gd name="connsiteY463" fmla="*/ 5479608 h 6858000"/>
              <a:gd name="connsiteX464" fmla="*/ 2445247 w 7467663"/>
              <a:gd name="connsiteY464" fmla="*/ 5483476 h 6858000"/>
              <a:gd name="connsiteX465" fmla="*/ 2743626 w 7467663"/>
              <a:gd name="connsiteY465" fmla="*/ 5304819 h 6858000"/>
              <a:gd name="connsiteX466" fmla="*/ 3048102 w 7467663"/>
              <a:gd name="connsiteY466" fmla="*/ 5150595 h 6858000"/>
              <a:gd name="connsiteX467" fmla="*/ 1799414 w 7467663"/>
              <a:gd name="connsiteY467" fmla="*/ 4694732 h 6858000"/>
              <a:gd name="connsiteX468" fmla="*/ 1771735 w 7467663"/>
              <a:gd name="connsiteY468" fmla="*/ 4619929 h 6858000"/>
              <a:gd name="connsiteX469" fmla="*/ 3104273 w 7467663"/>
              <a:gd name="connsiteY469" fmla="*/ 5076159 h 6858000"/>
              <a:gd name="connsiteX470" fmla="*/ 3113245 w 7467663"/>
              <a:gd name="connsiteY470" fmla="*/ 5090705 h 6858000"/>
              <a:gd name="connsiteX471" fmla="*/ 3126294 w 7467663"/>
              <a:gd name="connsiteY471" fmla="*/ 5114400 h 6858000"/>
              <a:gd name="connsiteX472" fmla="*/ 3937433 w 7467663"/>
              <a:gd name="connsiteY472" fmla="*/ 4830473 h 6858000"/>
              <a:gd name="connsiteX473" fmla="*/ 3590475 w 7467663"/>
              <a:gd name="connsiteY473" fmla="*/ 4597974 h 6858000"/>
              <a:gd name="connsiteX474" fmla="*/ 3100264 w 7467663"/>
              <a:gd name="connsiteY474" fmla="*/ 4579845 h 6858000"/>
              <a:gd name="connsiteX475" fmla="*/ 2183576 w 7467663"/>
              <a:gd name="connsiteY475" fmla="*/ 4227150 h 6858000"/>
              <a:gd name="connsiteX476" fmla="*/ 2151029 w 7467663"/>
              <a:gd name="connsiteY476" fmla="*/ 4146947 h 6858000"/>
              <a:gd name="connsiteX477" fmla="*/ 3563434 w 7467663"/>
              <a:gd name="connsiteY477" fmla="*/ 4469115 h 6858000"/>
              <a:gd name="connsiteX478" fmla="*/ 3177952 w 7467663"/>
              <a:gd name="connsiteY478" fmla="*/ 3657386 h 6858000"/>
              <a:gd name="connsiteX479" fmla="*/ 3189263 w 7467663"/>
              <a:gd name="connsiteY479" fmla="*/ 3625726 h 6858000"/>
              <a:gd name="connsiteX480" fmla="*/ 3560912 w 7467663"/>
              <a:gd name="connsiteY480" fmla="*/ 4079863 h 6858000"/>
              <a:gd name="connsiteX481" fmla="*/ 3626636 w 7467663"/>
              <a:gd name="connsiteY481" fmla="*/ 4512230 h 6858000"/>
              <a:gd name="connsiteX482" fmla="*/ 3653088 w 7467663"/>
              <a:gd name="connsiteY482" fmla="*/ 4521417 h 6858000"/>
              <a:gd name="connsiteX483" fmla="*/ 3988128 w 7467663"/>
              <a:gd name="connsiteY483" fmla="*/ 4817267 h 6858000"/>
              <a:gd name="connsiteX484" fmla="*/ 4830582 w 7467663"/>
              <a:gd name="connsiteY484" fmla="*/ 4676000 h 6858000"/>
              <a:gd name="connsiteX485" fmla="*/ 4830100 w 7467663"/>
              <a:gd name="connsiteY485" fmla="*/ 4675554 h 6858000"/>
              <a:gd name="connsiteX486" fmla="*/ 4036318 w 7467663"/>
              <a:gd name="connsiteY486" fmla="*/ 4147013 h 6858000"/>
              <a:gd name="connsiteX487" fmla="*/ 3432098 w 7467663"/>
              <a:gd name="connsiteY487" fmla="*/ 3537312 h 6858000"/>
              <a:gd name="connsiteX488" fmla="*/ 3446761 w 7467663"/>
              <a:gd name="connsiteY488" fmla="*/ 3461278 h 6858000"/>
              <a:gd name="connsiteX489" fmla="*/ 4419733 w 7467663"/>
              <a:gd name="connsiteY489" fmla="*/ 3963555 h 6858000"/>
              <a:gd name="connsiteX490" fmla="*/ 4781371 w 7467663"/>
              <a:gd name="connsiteY490" fmla="*/ 4458604 h 6858000"/>
              <a:gd name="connsiteX491" fmla="*/ 4780440 w 7467663"/>
              <a:gd name="connsiteY491" fmla="*/ 4470290 h 6858000"/>
              <a:gd name="connsiteX492" fmla="*/ 4898954 w 7467663"/>
              <a:gd name="connsiteY492" fmla="*/ 4662092 h 6858000"/>
              <a:gd name="connsiteX493" fmla="*/ 4900699 w 7467663"/>
              <a:gd name="connsiteY493" fmla="*/ 4670867 h 6858000"/>
              <a:gd name="connsiteX494" fmla="*/ 5714511 w 7467663"/>
              <a:gd name="connsiteY494" fmla="*/ 4663483 h 6858000"/>
              <a:gd name="connsiteX495" fmla="*/ 5464793 w 7467663"/>
              <a:gd name="connsiteY495" fmla="*/ 4393556 h 6858000"/>
              <a:gd name="connsiteX496" fmla="*/ 5461897 w 7467663"/>
              <a:gd name="connsiteY496" fmla="*/ 4390879 h 6858000"/>
              <a:gd name="connsiteX497" fmla="*/ 4294126 w 7467663"/>
              <a:gd name="connsiteY497" fmla="*/ 3303048 h 6858000"/>
              <a:gd name="connsiteX498" fmla="*/ 4305321 w 7467663"/>
              <a:gd name="connsiteY498" fmla="*/ 3256953 h 6858000"/>
              <a:gd name="connsiteX499" fmla="*/ 4949299 w 7467663"/>
              <a:gd name="connsiteY499" fmla="*/ 3766336 h 6858000"/>
              <a:gd name="connsiteX500" fmla="*/ 5291452 w 7467663"/>
              <a:gd name="connsiteY500" fmla="*/ 4076801 h 6858000"/>
              <a:gd name="connsiteX501" fmla="*/ 5434998 w 7467663"/>
              <a:gd name="connsiteY501" fmla="*/ 4254100 h 6858000"/>
              <a:gd name="connsiteX502" fmla="*/ 5351015 w 7467663"/>
              <a:gd name="connsiteY502" fmla="*/ 3760989 h 6858000"/>
              <a:gd name="connsiteX503" fmla="*/ 5413780 w 7467663"/>
              <a:gd name="connsiteY503" fmla="*/ 2966265 h 6858000"/>
              <a:gd name="connsiteX504" fmla="*/ 5425627 w 7467663"/>
              <a:gd name="connsiteY504" fmla="*/ 2954192 h 6858000"/>
              <a:gd name="connsiteX505" fmla="*/ 6604735 w 7467663"/>
              <a:gd name="connsiteY505" fmla="*/ 2041381 h 6858000"/>
              <a:gd name="connsiteX506" fmla="*/ 7204487 w 7467663"/>
              <a:gd name="connsiteY506" fmla="*/ 2742112 h 6858000"/>
              <a:gd name="connsiteX507" fmla="*/ 7131592 w 7467663"/>
              <a:gd name="connsiteY507" fmla="*/ 2672096 h 6858000"/>
              <a:gd name="connsiteX508" fmla="*/ 6996344 w 7467663"/>
              <a:gd name="connsiteY508" fmla="*/ 2518310 h 6858000"/>
              <a:gd name="connsiteX509" fmla="*/ 6735495 w 7467663"/>
              <a:gd name="connsiteY509" fmla="*/ 2196890 h 6858000"/>
              <a:gd name="connsiteX510" fmla="*/ 6721901 w 7467663"/>
              <a:gd name="connsiteY510" fmla="*/ 2179274 h 6858000"/>
              <a:gd name="connsiteX511" fmla="*/ 6604735 w 7467663"/>
              <a:gd name="connsiteY511" fmla="*/ 2041381 h 6858000"/>
              <a:gd name="connsiteX512" fmla="*/ 6591670 w 7467663"/>
              <a:gd name="connsiteY512" fmla="*/ 1988277 h 6858000"/>
              <a:gd name="connsiteX513" fmla="*/ 6747349 w 7467663"/>
              <a:gd name="connsiteY513" fmla="*/ 2160069 h 6858000"/>
              <a:gd name="connsiteX514" fmla="*/ 6760943 w 7467663"/>
              <a:gd name="connsiteY514" fmla="*/ 2177686 h 6858000"/>
              <a:gd name="connsiteX515" fmla="*/ 7021065 w 7467663"/>
              <a:gd name="connsiteY515" fmla="*/ 2498102 h 6858000"/>
              <a:gd name="connsiteX516" fmla="*/ 7155223 w 7467663"/>
              <a:gd name="connsiteY516" fmla="*/ 2650386 h 6858000"/>
              <a:gd name="connsiteX517" fmla="*/ 7203167 w 7467663"/>
              <a:gd name="connsiteY517" fmla="*/ 2697288 h 6858000"/>
              <a:gd name="connsiteX518" fmla="*/ 6937703 w 7467663"/>
              <a:gd name="connsiteY518" fmla="*/ 2321981 h 6858000"/>
              <a:gd name="connsiteX519" fmla="*/ 6591670 w 7467663"/>
              <a:gd name="connsiteY519" fmla="*/ 1988277 h 6858000"/>
              <a:gd name="connsiteX520" fmla="*/ 5798671 w 7467663"/>
              <a:gd name="connsiteY520" fmla="*/ 1981601 h 6858000"/>
              <a:gd name="connsiteX521" fmla="*/ 5754709 w 7467663"/>
              <a:gd name="connsiteY521" fmla="*/ 2071454 h 6858000"/>
              <a:gd name="connsiteX522" fmla="*/ 5763044 w 7467663"/>
              <a:gd name="connsiteY522" fmla="*/ 2842206 h 6858000"/>
              <a:gd name="connsiteX523" fmla="*/ 5764974 w 7467663"/>
              <a:gd name="connsiteY523" fmla="*/ 2799609 h 6858000"/>
              <a:gd name="connsiteX524" fmla="*/ 5767665 w 7467663"/>
              <a:gd name="connsiteY524" fmla="*/ 2666409 h 6858000"/>
              <a:gd name="connsiteX525" fmla="*/ 5763055 w 7467663"/>
              <a:gd name="connsiteY525" fmla="*/ 2579705 h 6858000"/>
              <a:gd name="connsiteX526" fmla="*/ 5758079 w 7467663"/>
              <a:gd name="connsiteY526" fmla="*/ 2492508 h 6858000"/>
              <a:gd name="connsiteX527" fmla="*/ 5779325 w 7467663"/>
              <a:gd name="connsiteY527" fmla="*/ 2197069 h 6858000"/>
              <a:gd name="connsiteX528" fmla="*/ 5798671 w 7467663"/>
              <a:gd name="connsiteY528" fmla="*/ 1981601 h 6858000"/>
              <a:gd name="connsiteX529" fmla="*/ 5829202 w 7467663"/>
              <a:gd name="connsiteY529" fmla="*/ 1971679 h 6858000"/>
              <a:gd name="connsiteX530" fmla="*/ 5809558 w 7467663"/>
              <a:gd name="connsiteY530" fmla="*/ 2198043 h 6858000"/>
              <a:gd name="connsiteX531" fmla="*/ 5788653 w 7467663"/>
              <a:gd name="connsiteY531" fmla="*/ 2489430 h 6858000"/>
              <a:gd name="connsiteX532" fmla="*/ 5793439 w 7467663"/>
              <a:gd name="connsiteY532" fmla="*/ 2575235 h 6858000"/>
              <a:gd name="connsiteX533" fmla="*/ 5796837 w 7467663"/>
              <a:gd name="connsiteY533" fmla="*/ 2637633 h 6858000"/>
              <a:gd name="connsiteX534" fmla="*/ 5818614 w 7467663"/>
              <a:gd name="connsiteY534" fmla="*/ 2473055 h 6858000"/>
              <a:gd name="connsiteX535" fmla="*/ 5829202 w 7467663"/>
              <a:gd name="connsiteY535" fmla="*/ 1971679 h 6858000"/>
              <a:gd name="connsiteX536" fmla="*/ 5911389 w 7467663"/>
              <a:gd name="connsiteY536" fmla="*/ 1898371 h 6858000"/>
              <a:gd name="connsiteX537" fmla="*/ 6237627 w 7467663"/>
              <a:gd name="connsiteY537" fmla="*/ 2231921 h 6858000"/>
              <a:gd name="connsiteX538" fmla="*/ 5911389 w 7467663"/>
              <a:gd name="connsiteY538" fmla="*/ 1898371 h 6858000"/>
              <a:gd name="connsiteX539" fmla="*/ 6944437 w 7467663"/>
              <a:gd name="connsiteY539" fmla="*/ 1575402 h 6858000"/>
              <a:gd name="connsiteX540" fmla="*/ 6304730 w 7467663"/>
              <a:gd name="connsiteY540" fmla="*/ 1766654 h 6858000"/>
              <a:gd name="connsiteX541" fmla="*/ 6944437 w 7467663"/>
              <a:gd name="connsiteY541" fmla="*/ 1575402 h 6858000"/>
              <a:gd name="connsiteX542" fmla="*/ 7019523 w 7467663"/>
              <a:gd name="connsiteY542" fmla="*/ 1519450 h 6858000"/>
              <a:gd name="connsiteX543" fmla="*/ 6298091 w 7467663"/>
              <a:gd name="connsiteY543" fmla="*/ 1737122 h 6858000"/>
              <a:gd name="connsiteX544" fmla="*/ 7019523 w 7467663"/>
              <a:gd name="connsiteY544" fmla="*/ 1519450 h 6858000"/>
              <a:gd name="connsiteX545" fmla="*/ 2399523 w 7467663"/>
              <a:gd name="connsiteY545" fmla="*/ 1428234 h 6858000"/>
              <a:gd name="connsiteX546" fmla="*/ 2224982 w 7467663"/>
              <a:gd name="connsiteY546" fmla="*/ 1826201 h 6858000"/>
              <a:gd name="connsiteX547" fmla="*/ 2096099 w 7467663"/>
              <a:gd name="connsiteY547" fmla="*/ 2345900 h 6858000"/>
              <a:gd name="connsiteX548" fmla="*/ 2283317 w 7467663"/>
              <a:gd name="connsiteY548" fmla="*/ 1796925 h 6858000"/>
              <a:gd name="connsiteX549" fmla="*/ 2399523 w 7467663"/>
              <a:gd name="connsiteY549" fmla="*/ 1428234 h 6858000"/>
              <a:gd name="connsiteX550" fmla="*/ 2448558 w 7467663"/>
              <a:gd name="connsiteY550" fmla="*/ 1373435 h 6858000"/>
              <a:gd name="connsiteX551" fmla="*/ 2312521 w 7467663"/>
              <a:gd name="connsiteY551" fmla="*/ 1806140 h 6858000"/>
              <a:gd name="connsiteX552" fmla="*/ 2127533 w 7467663"/>
              <a:gd name="connsiteY552" fmla="*/ 2348380 h 6858000"/>
              <a:gd name="connsiteX553" fmla="*/ 2358080 w 7467663"/>
              <a:gd name="connsiteY553" fmla="*/ 1866134 h 6858000"/>
              <a:gd name="connsiteX554" fmla="*/ 2407436 w 7467663"/>
              <a:gd name="connsiteY554" fmla="*/ 1651070 h 6858000"/>
              <a:gd name="connsiteX555" fmla="*/ 2448558 w 7467663"/>
              <a:gd name="connsiteY555" fmla="*/ 1373435 h 6858000"/>
              <a:gd name="connsiteX556" fmla="*/ 278707 w 7467663"/>
              <a:gd name="connsiteY556" fmla="*/ 1352270 h 6858000"/>
              <a:gd name="connsiteX557" fmla="*/ 321570 w 7467663"/>
              <a:gd name="connsiteY557" fmla="*/ 1861610 h 6858000"/>
              <a:gd name="connsiteX558" fmla="*/ 294281 w 7467663"/>
              <a:gd name="connsiteY558" fmla="*/ 1440658 h 6858000"/>
              <a:gd name="connsiteX559" fmla="*/ 278707 w 7467663"/>
              <a:gd name="connsiteY559" fmla="*/ 1352270 h 6858000"/>
              <a:gd name="connsiteX560" fmla="*/ 1423821 w 7467663"/>
              <a:gd name="connsiteY560" fmla="*/ 1351958 h 6858000"/>
              <a:gd name="connsiteX561" fmla="*/ 1638521 w 7467663"/>
              <a:gd name="connsiteY561" fmla="*/ 1908470 h 6858000"/>
              <a:gd name="connsiteX562" fmla="*/ 1754199 w 7467663"/>
              <a:gd name="connsiteY562" fmla="*/ 2149284 h 6858000"/>
              <a:gd name="connsiteX563" fmla="*/ 1908359 w 7467663"/>
              <a:gd name="connsiteY563" fmla="*/ 2364988 h 6858000"/>
              <a:gd name="connsiteX564" fmla="*/ 1647661 w 7467663"/>
              <a:gd name="connsiteY564" fmla="*/ 1825945 h 6858000"/>
              <a:gd name="connsiteX565" fmla="*/ 1423821 w 7467663"/>
              <a:gd name="connsiteY565" fmla="*/ 1351958 h 6858000"/>
              <a:gd name="connsiteX566" fmla="*/ 1431890 w 7467663"/>
              <a:gd name="connsiteY566" fmla="*/ 1306475 h 6858000"/>
              <a:gd name="connsiteX567" fmla="*/ 1507597 w 7467663"/>
              <a:gd name="connsiteY567" fmla="*/ 1446132 h 6858000"/>
              <a:gd name="connsiteX568" fmla="*/ 1674586 w 7467663"/>
              <a:gd name="connsiteY568" fmla="*/ 1813832 h 6858000"/>
              <a:gd name="connsiteX569" fmla="*/ 1815950 w 7467663"/>
              <a:gd name="connsiteY569" fmla="*/ 2128564 h 6858000"/>
              <a:gd name="connsiteX570" fmla="*/ 1984242 w 7467663"/>
              <a:gd name="connsiteY570" fmla="*/ 2430829 h 6858000"/>
              <a:gd name="connsiteX571" fmla="*/ 2014023 w 7467663"/>
              <a:gd name="connsiteY571" fmla="*/ 2450995 h 6858000"/>
              <a:gd name="connsiteX572" fmla="*/ 1747337 w 7467663"/>
              <a:gd name="connsiteY572" fmla="*/ 1855264 h 6858000"/>
              <a:gd name="connsiteX573" fmla="*/ 1533749 w 7467663"/>
              <a:gd name="connsiteY573" fmla="*/ 1478656 h 6858000"/>
              <a:gd name="connsiteX574" fmla="*/ 1431890 w 7467663"/>
              <a:gd name="connsiteY574" fmla="*/ 1306475 h 6858000"/>
              <a:gd name="connsiteX575" fmla="*/ 5052692 w 7467663"/>
              <a:gd name="connsiteY575" fmla="*/ 1292994 h 6858000"/>
              <a:gd name="connsiteX576" fmla="*/ 5200661 w 7467663"/>
              <a:gd name="connsiteY576" fmla="*/ 1635186 h 6858000"/>
              <a:gd name="connsiteX577" fmla="*/ 5297138 w 7467663"/>
              <a:gd name="connsiteY577" fmla="*/ 1906351 h 6858000"/>
              <a:gd name="connsiteX578" fmla="*/ 5052692 w 7467663"/>
              <a:gd name="connsiteY578" fmla="*/ 1292994 h 6858000"/>
              <a:gd name="connsiteX579" fmla="*/ 5009948 w 7467663"/>
              <a:gd name="connsiteY579" fmla="*/ 1273619 h 6858000"/>
              <a:gd name="connsiteX580" fmla="*/ 5121777 w 7467663"/>
              <a:gd name="connsiteY580" fmla="*/ 1654213 h 6858000"/>
              <a:gd name="connsiteX581" fmla="*/ 5293545 w 7467663"/>
              <a:gd name="connsiteY581" fmla="*/ 2072247 h 6858000"/>
              <a:gd name="connsiteX582" fmla="*/ 5294042 w 7467663"/>
              <a:gd name="connsiteY582" fmla="*/ 2065019 h 6858000"/>
              <a:gd name="connsiteX583" fmla="*/ 5171936 w 7467663"/>
              <a:gd name="connsiteY583" fmla="*/ 1647613 h 6858000"/>
              <a:gd name="connsiteX584" fmla="*/ 5009948 w 7467663"/>
              <a:gd name="connsiteY584" fmla="*/ 1273619 h 6858000"/>
              <a:gd name="connsiteX585" fmla="*/ 655236 w 7467663"/>
              <a:gd name="connsiteY585" fmla="*/ 1268632 h 6858000"/>
              <a:gd name="connsiteX586" fmla="*/ 839521 w 7467663"/>
              <a:gd name="connsiteY586" fmla="*/ 1685315 h 6858000"/>
              <a:gd name="connsiteX587" fmla="*/ 1109416 w 7467663"/>
              <a:gd name="connsiteY587" fmla="*/ 2061663 h 6858000"/>
              <a:gd name="connsiteX588" fmla="*/ 1298300 w 7467663"/>
              <a:gd name="connsiteY588" fmla="*/ 2247742 h 6858000"/>
              <a:gd name="connsiteX589" fmla="*/ 1125871 w 7467663"/>
              <a:gd name="connsiteY589" fmla="*/ 1989513 h 6858000"/>
              <a:gd name="connsiteX590" fmla="*/ 981574 w 7467663"/>
              <a:gd name="connsiteY590" fmla="*/ 1783157 h 6858000"/>
              <a:gd name="connsiteX591" fmla="*/ 922198 w 7467663"/>
              <a:gd name="connsiteY591" fmla="*/ 1677437 h 6858000"/>
              <a:gd name="connsiteX592" fmla="*/ 869293 w 7467663"/>
              <a:gd name="connsiteY592" fmla="*/ 1583214 h 6858000"/>
              <a:gd name="connsiteX593" fmla="*/ 751431 w 7467663"/>
              <a:gd name="connsiteY593" fmla="*/ 1405731 h 6858000"/>
              <a:gd name="connsiteX594" fmla="*/ 655236 w 7467663"/>
              <a:gd name="connsiteY594" fmla="*/ 1268632 h 6858000"/>
              <a:gd name="connsiteX595" fmla="*/ 6516292 w 7467663"/>
              <a:gd name="connsiteY595" fmla="*/ 1263064 h 6858000"/>
              <a:gd name="connsiteX596" fmla="*/ 5736320 w 7467663"/>
              <a:gd name="connsiteY596" fmla="*/ 1501803 h 6858000"/>
              <a:gd name="connsiteX597" fmla="*/ 6516292 w 7467663"/>
              <a:gd name="connsiteY597" fmla="*/ 1263064 h 6858000"/>
              <a:gd name="connsiteX598" fmla="*/ 291466 w 7467663"/>
              <a:gd name="connsiteY598" fmla="*/ 1250369 h 6858000"/>
              <a:gd name="connsiteX599" fmla="*/ 323180 w 7467663"/>
              <a:gd name="connsiteY599" fmla="*/ 1435283 h 6858000"/>
              <a:gd name="connsiteX600" fmla="*/ 349381 w 7467663"/>
              <a:gd name="connsiteY600" fmla="*/ 1875041 h 6858000"/>
              <a:gd name="connsiteX601" fmla="*/ 374363 w 7467663"/>
              <a:gd name="connsiteY601" fmla="*/ 1506494 h 6858000"/>
              <a:gd name="connsiteX602" fmla="*/ 302168 w 7467663"/>
              <a:gd name="connsiteY602" fmla="*/ 1274495 h 6858000"/>
              <a:gd name="connsiteX603" fmla="*/ 291466 w 7467663"/>
              <a:gd name="connsiteY603" fmla="*/ 1250369 h 6858000"/>
              <a:gd name="connsiteX604" fmla="*/ 678222 w 7467663"/>
              <a:gd name="connsiteY604" fmla="*/ 1248670 h 6858000"/>
              <a:gd name="connsiteX605" fmla="*/ 775536 w 7467663"/>
              <a:gd name="connsiteY605" fmla="*/ 1388015 h 6858000"/>
              <a:gd name="connsiteX606" fmla="*/ 894529 w 7467663"/>
              <a:gd name="connsiteY606" fmla="*/ 1567739 h 6858000"/>
              <a:gd name="connsiteX607" fmla="*/ 948000 w 7467663"/>
              <a:gd name="connsiteY607" fmla="*/ 1663088 h 6858000"/>
              <a:gd name="connsiteX608" fmla="*/ 1006812 w 7467663"/>
              <a:gd name="connsiteY608" fmla="*/ 1767683 h 6858000"/>
              <a:gd name="connsiteX609" fmla="*/ 1149133 w 7467663"/>
              <a:gd name="connsiteY609" fmla="*/ 1971513 h 6858000"/>
              <a:gd name="connsiteX610" fmla="*/ 1333952 w 7467663"/>
              <a:gd name="connsiteY610" fmla="*/ 2251620 h 6858000"/>
              <a:gd name="connsiteX611" fmla="*/ 1337329 w 7467663"/>
              <a:gd name="connsiteY611" fmla="*/ 2258350 h 6858000"/>
              <a:gd name="connsiteX612" fmla="*/ 1014726 w 7467663"/>
              <a:gd name="connsiteY612" fmla="*/ 1615556 h 6858000"/>
              <a:gd name="connsiteX613" fmla="*/ 678222 w 7467663"/>
              <a:gd name="connsiteY613" fmla="*/ 1248670 h 6858000"/>
              <a:gd name="connsiteX614" fmla="*/ 6691602 w 7467663"/>
              <a:gd name="connsiteY614" fmla="*/ 1140573 h 6858000"/>
              <a:gd name="connsiteX615" fmla="*/ 6571100 w 7467663"/>
              <a:gd name="connsiteY615" fmla="*/ 1183662 h 6858000"/>
              <a:gd name="connsiteX616" fmla="*/ 6241687 w 7467663"/>
              <a:gd name="connsiteY616" fmla="*/ 1257600 h 6858000"/>
              <a:gd name="connsiteX617" fmla="*/ 5693009 w 7467663"/>
              <a:gd name="connsiteY617" fmla="*/ 1478256 h 6858000"/>
              <a:gd name="connsiteX618" fmla="*/ 6548420 w 7467663"/>
              <a:gd name="connsiteY618" fmla="*/ 1214599 h 6858000"/>
              <a:gd name="connsiteX619" fmla="*/ 6605473 w 7467663"/>
              <a:gd name="connsiteY619" fmla="*/ 1184686 h 6858000"/>
              <a:gd name="connsiteX620" fmla="*/ 6691602 w 7467663"/>
              <a:gd name="connsiteY620" fmla="*/ 1140573 h 6858000"/>
              <a:gd name="connsiteX621" fmla="*/ 4002475 w 7467663"/>
              <a:gd name="connsiteY621" fmla="*/ 1037802 h 6858000"/>
              <a:gd name="connsiteX622" fmla="*/ 4000324 w 7467663"/>
              <a:gd name="connsiteY622" fmla="*/ 1039362 h 6858000"/>
              <a:gd name="connsiteX623" fmla="*/ 4002862 w 7467663"/>
              <a:gd name="connsiteY623" fmla="*/ 1042866 h 6858000"/>
              <a:gd name="connsiteX624" fmla="*/ 4002475 w 7467663"/>
              <a:gd name="connsiteY624" fmla="*/ 1037802 h 6858000"/>
              <a:gd name="connsiteX625" fmla="*/ 506322 w 7467663"/>
              <a:gd name="connsiteY625" fmla="*/ 1020997 h 6858000"/>
              <a:gd name="connsiteX626" fmla="*/ 533068 w 7467663"/>
              <a:gd name="connsiteY626" fmla="*/ 1029409 h 6858000"/>
              <a:gd name="connsiteX627" fmla="*/ 1232525 w 7467663"/>
              <a:gd name="connsiteY627" fmla="*/ 1804675 h 6858000"/>
              <a:gd name="connsiteX628" fmla="*/ 1388858 w 7467663"/>
              <a:gd name="connsiteY628" fmla="*/ 2368011 h 6858000"/>
              <a:gd name="connsiteX629" fmla="*/ 1384098 w 7467663"/>
              <a:gd name="connsiteY629" fmla="*/ 2378125 h 6858000"/>
              <a:gd name="connsiteX630" fmla="*/ 1425393 w 7467663"/>
              <a:gd name="connsiteY630" fmla="*/ 2589124 h 6858000"/>
              <a:gd name="connsiteX631" fmla="*/ 1424001 w 7467663"/>
              <a:gd name="connsiteY631" fmla="*/ 2597541 h 6858000"/>
              <a:gd name="connsiteX632" fmla="*/ 2152729 w 7467663"/>
              <a:gd name="connsiteY632" fmla="*/ 2864487 h 6858000"/>
              <a:gd name="connsiteX633" fmla="*/ 2020609 w 7467663"/>
              <a:gd name="connsiteY633" fmla="*/ 2539671 h 6858000"/>
              <a:gd name="connsiteX634" fmla="*/ 2018920 w 7467663"/>
              <a:gd name="connsiteY634" fmla="*/ 2536309 h 6858000"/>
              <a:gd name="connsiteX635" fmla="*/ 1342441 w 7467663"/>
              <a:gd name="connsiteY635" fmla="*/ 1173017 h 6858000"/>
              <a:gd name="connsiteX636" fmla="*/ 1367925 w 7467663"/>
              <a:gd name="connsiteY636" fmla="*/ 1135648 h 6858000"/>
              <a:gd name="connsiteX637" fmla="*/ 1771401 w 7467663"/>
              <a:gd name="connsiteY637" fmla="*/ 1806673 h 6858000"/>
              <a:gd name="connsiteX638" fmla="*/ 1972385 w 7467663"/>
              <a:gd name="connsiteY638" fmla="*/ 2198735 h 6858000"/>
              <a:gd name="connsiteX639" fmla="*/ 2040892 w 7467663"/>
              <a:gd name="connsiteY639" fmla="*/ 2405205 h 6858000"/>
              <a:gd name="connsiteX640" fmla="*/ 2131689 w 7467663"/>
              <a:gd name="connsiteY640" fmla="*/ 1936926 h 6858000"/>
              <a:gd name="connsiteX641" fmla="*/ 2454820 w 7467663"/>
              <a:gd name="connsiteY641" fmla="*/ 1248808 h 6858000"/>
              <a:gd name="connsiteX642" fmla="*/ 2492512 w 7467663"/>
              <a:gd name="connsiteY642" fmla="*/ 1302920 h 6858000"/>
              <a:gd name="connsiteX643" fmla="*/ 2081216 w 7467663"/>
              <a:gd name="connsiteY643" fmla="*/ 2527513 h 6858000"/>
              <a:gd name="connsiteX644" fmla="*/ 2081211 w 7467663"/>
              <a:gd name="connsiteY644" fmla="*/ 2528916 h 6858000"/>
              <a:gd name="connsiteX645" fmla="*/ 2199067 w 7467663"/>
              <a:gd name="connsiteY645" fmla="*/ 2884061 h 6858000"/>
              <a:gd name="connsiteX646" fmla="*/ 3192586 w 7467663"/>
              <a:gd name="connsiteY646" fmla="*/ 3411496 h 6858000"/>
              <a:gd name="connsiteX647" fmla="*/ 3182620 w 7467663"/>
              <a:gd name="connsiteY647" fmla="*/ 3483279 h 6858000"/>
              <a:gd name="connsiteX648" fmla="*/ 2435119 w 7467663"/>
              <a:gd name="connsiteY648" fmla="*/ 3080173 h 6858000"/>
              <a:gd name="connsiteX649" fmla="*/ 2410152 w 7467663"/>
              <a:gd name="connsiteY649" fmla="*/ 3063751 h 6858000"/>
              <a:gd name="connsiteX650" fmla="*/ 2408099 w 7467663"/>
              <a:gd name="connsiteY650" fmla="*/ 3064403 h 6858000"/>
              <a:gd name="connsiteX651" fmla="*/ 2407218 w 7467663"/>
              <a:gd name="connsiteY651" fmla="*/ 3070324 h 6858000"/>
              <a:gd name="connsiteX652" fmla="*/ 2380138 w 7467663"/>
              <a:gd name="connsiteY652" fmla="*/ 3099341 h 6858000"/>
              <a:gd name="connsiteX653" fmla="*/ 1765923 w 7467663"/>
              <a:gd name="connsiteY653" fmla="*/ 3581043 h 6858000"/>
              <a:gd name="connsiteX654" fmla="*/ 1702258 w 7467663"/>
              <a:gd name="connsiteY654" fmla="*/ 3612286 h 6858000"/>
              <a:gd name="connsiteX655" fmla="*/ 1538370 w 7467663"/>
              <a:gd name="connsiteY655" fmla="*/ 3811804 h 6858000"/>
              <a:gd name="connsiteX656" fmla="*/ 542867 w 7467663"/>
              <a:gd name="connsiteY656" fmla="*/ 4944092 h 6858000"/>
              <a:gd name="connsiteX657" fmla="*/ 515800 w 7467663"/>
              <a:gd name="connsiteY657" fmla="*/ 4862180 h 6858000"/>
              <a:gd name="connsiteX658" fmla="*/ 909145 w 7467663"/>
              <a:gd name="connsiteY658" fmla="*/ 4199225 h 6858000"/>
              <a:gd name="connsiteX659" fmla="*/ 1214067 w 7467663"/>
              <a:gd name="connsiteY659" fmla="*/ 3908561 h 6858000"/>
              <a:gd name="connsiteX660" fmla="*/ 640967 w 7467663"/>
              <a:gd name="connsiteY660" fmla="*/ 4105601 h 6858000"/>
              <a:gd name="connsiteX661" fmla="*/ 112563 w 7467663"/>
              <a:gd name="connsiteY661" fmla="*/ 4396952 h 6858000"/>
              <a:gd name="connsiteX662" fmla="*/ 0 w 7467663"/>
              <a:gd name="connsiteY662" fmla="*/ 4466006 h 6858000"/>
              <a:gd name="connsiteX663" fmla="*/ 0 w 7467663"/>
              <a:gd name="connsiteY663" fmla="*/ 4233763 h 6858000"/>
              <a:gd name="connsiteX664" fmla="*/ 36881 w 7467663"/>
              <a:gd name="connsiteY664" fmla="*/ 4200118 h 6858000"/>
              <a:gd name="connsiteX665" fmla="*/ 910534 w 7467663"/>
              <a:gd name="connsiteY665" fmla="*/ 3629753 h 6858000"/>
              <a:gd name="connsiteX666" fmla="*/ 1578717 w 7467663"/>
              <a:gd name="connsiteY666" fmla="*/ 3575982 h 6858000"/>
              <a:gd name="connsiteX667" fmla="*/ 2338780 w 7467663"/>
              <a:gd name="connsiteY667" fmla="*/ 3033725 h 6858000"/>
              <a:gd name="connsiteX668" fmla="*/ 1807991 w 7467663"/>
              <a:gd name="connsiteY668" fmla="*/ 2807184 h 6858000"/>
              <a:gd name="connsiteX669" fmla="*/ 1416358 w 7467663"/>
              <a:gd name="connsiteY669" fmla="*/ 3112571 h 6858000"/>
              <a:gd name="connsiteX670" fmla="*/ 939066 w 7467663"/>
              <a:gd name="connsiteY670" fmla="*/ 3378798 h 6858000"/>
              <a:gd name="connsiteX671" fmla="*/ 115099 w 7467663"/>
              <a:gd name="connsiteY671" fmla="*/ 3607650 h 6858000"/>
              <a:gd name="connsiteX672" fmla="*/ 97284 w 7467663"/>
              <a:gd name="connsiteY672" fmla="*/ 3520393 h 6858000"/>
              <a:gd name="connsiteX673" fmla="*/ 922050 w 7467663"/>
              <a:gd name="connsiteY673" fmla="*/ 3074867 h 6858000"/>
              <a:gd name="connsiteX674" fmla="*/ 1405265 w 7467663"/>
              <a:gd name="connsiteY674" fmla="*/ 3016319 h 6858000"/>
              <a:gd name="connsiteX675" fmla="*/ 1407512 w 7467663"/>
              <a:gd name="connsiteY675" fmla="*/ 3018001 h 6858000"/>
              <a:gd name="connsiteX676" fmla="*/ 1726266 w 7467663"/>
              <a:gd name="connsiteY676" fmla="*/ 2777274 h 6858000"/>
              <a:gd name="connsiteX677" fmla="*/ 625390 w 7467663"/>
              <a:gd name="connsiteY677" fmla="*/ 2514541 h 6858000"/>
              <a:gd name="connsiteX678" fmla="*/ 619799 w 7467663"/>
              <a:gd name="connsiteY678" fmla="*/ 2527180 h 6858000"/>
              <a:gd name="connsiteX679" fmla="*/ 310030 w 7467663"/>
              <a:gd name="connsiteY679" fmla="*/ 2771818 h 6858000"/>
              <a:gd name="connsiteX680" fmla="*/ 173877 w 7467663"/>
              <a:gd name="connsiteY680" fmla="*/ 2937056 h 6858000"/>
              <a:gd name="connsiteX681" fmla="*/ 77889 w 7467663"/>
              <a:gd name="connsiteY681" fmla="*/ 3138440 h 6858000"/>
              <a:gd name="connsiteX682" fmla="*/ 0 w 7467663"/>
              <a:gd name="connsiteY682" fmla="*/ 3271395 h 6858000"/>
              <a:gd name="connsiteX683" fmla="*/ 0 w 7467663"/>
              <a:gd name="connsiteY683" fmla="*/ 3153002 h 6858000"/>
              <a:gd name="connsiteX684" fmla="*/ 2386 w 7467663"/>
              <a:gd name="connsiteY684" fmla="*/ 3149203 h 6858000"/>
              <a:gd name="connsiteX685" fmla="*/ 89753 w 7467663"/>
              <a:gd name="connsiteY685" fmla="*/ 2987702 h 6858000"/>
              <a:gd name="connsiteX686" fmla="*/ 76869 w 7467663"/>
              <a:gd name="connsiteY686" fmla="*/ 3005404 h 6858000"/>
              <a:gd name="connsiteX687" fmla="*/ 32049 w 7467663"/>
              <a:gd name="connsiteY687" fmla="*/ 3065814 h 6858000"/>
              <a:gd name="connsiteX688" fmla="*/ 0 w 7467663"/>
              <a:gd name="connsiteY688" fmla="*/ 3108744 h 6858000"/>
              <a:gd name="connsiteX689" fmla="*/ 0 w 7467663"/>
              <a:gd name="connsiteY689" fmla="*/ 3058059 h 6858000"/>
              <a:gd name="connsiteX690" fmla="*/ 7610 w 7467663"/>
              <a:gd name="connsiteY690" fmla="*/ 3047889 h 6858000"/>
              <a:gd name="connsiteX691" fmla="*/ 52419 w 7467663"/>
              <a:gd name="connsiteY691" fmla="*/ 2987479 h 6858000"/>
              <a:gd name="connsiteX692" fmla="*/ 59142 w 7467663"/>
              <a:gd name="connsiteY692" fmla="*/ 2978488 h 6858000"/>
              <a:gd name="connsiteX693" fmla="*/ 0 w 7467663"/>
              <a:gd name="connsiteY693" fmla="*/ 3015334 h 6858000"/>
              <a:gd name="connsiteX694" fmla="*/ 0 w 7467663"/>
              <a:gd name="connsiteY694" fmla="*/ 2914286 h 6858000"/>
              <a:gd name="connsiteX695" fmla="*/ 36383 w 7467663"/>
              <a:gd name="connsiteY695" fmla="*/ 2901128 h 6858000"/>
              <a:gd name="connsiteX696" fmla="*/ 156329 w 7467663"/>
              <a:gd name="connsiteY696" fmla="*/ 2840533 h 6858000"/>
              <a:gd name="connsiteX697" fmla="*/ 358355 w 7467663"/>
              <a:gd name="connsiteY697" fmla="*/ 2620471 h 6858000"/>
              <a:gd name="connsiteX698" fmla="*/ 510577 w 7467663"/>
              <a:gd name="connsiteY698" fmla="*/ 2501244 h 6858000"/>
              <a:gd name="connsiteX699" fmla="*/ 211967 w 7467663"/>
              <a:gd name="connsiteY699" fmla="*/ 2479171 h 6858000"/>
              <a:gd name="connsiteX700" fmla="*/ 0 w 7467663"/>
              <a:gd name="connsiteY700" fmla="*/ 2476398 h 6858000"/>
              <a:gd name="connsiteX701" fmla="*/ 0 w 7467663"/>
              <a:gd name="connsiteY701" fmla="*/ 2389189 h 6858000"/>
              <a:gd name="connsiteX702" fmla="*/ 103062 w 7467663"/>
              <a:gd name="connsiteY702" fmla="*/ 2389518 h 6858000"/>
              <a:gd name="connsiteX703" fmla="*/ 510734 w 7467663"/>
              <a:gd name="connsiteY703" fmla="*/ 2416201 h 6858000"/>
              <a:gd name="connsiteX704" fmla="*/ 279257 w 7467663"/>
              <a:gd name="connsiteY704" fmla="*/ 2092102 h 6858000"/>
              <a:gd name="connsiteX705" fmla="*/ 65265 w 7467663"/>
              <a:gd name="connsiteY705" fmla="*/ 2006049 h 6858000"/>
              <a:gd name="connsiteX706" fmla="*/ 0 w 7467663"/>
              <a:gd name="connsiteY706" fmla="*/ 1982532 h 6858000"/>
              <a:gd name="connsiteX707" fmla="*/ 0 w 7467663"/>
              <a:gd name="connsiteY707" fmla="*/ 1912789 h 6858000"/>
              <a:gd name="connsiteX708" fmla="*/ 97460 w 7467663"/>
              <a:gd name="connsiteY708" fmla="*/ 1953725 h 6858000"/>
              <a:gd name="connsiteX709" fmla="*/ 221272 w 7467663"/>
              <a:gd name="connsiteY709" fmla="*/ 1980766 h 6858000"/>
              <a:gd name="connsiteX710" fmla="*/ 116765 w 7467663"/>
              <a:gd name="connsiteY710" fmla="*/ 1911033 h 6858000"/>
              <a:gd name="connsiteX711" fmla="*/ 16405 w 7467663"/>
              <a:gd name="connsiteY711" fmla="*/ 1803412 h 6858000"/>
              <a:gd name="connsiteX712" fmla="*/ 0 w 7467663"/>
              <a:gd name="connsiteY712" fmla="*/ 1784777 h 6858000"/>
              <a:gd name="connsiteX713" fmla="*/ 0 w 7467663"/>
              <a:gd name="connsiteY713" fmla="*/ 1740082 h 6858000"/>
              <a:gd name="connsiteX714" fmla="*/ 39394 w 7467663"/>
              <a:gd name="connsiteY714" fmla="*/ 1784856 h 6858000"/>
              <a:gd name="connsiteX715" fmla="*/ 135813 w 7467663"/>
              <a:gd name="connsiteY715" fmla="*/ 1888838 h 6858000"/>
              <a:gd name="connsiteX716" fmla="*/ 242575 w 7467663"/>
              <a:gd name="connsiteY716" fmla="*/ 1958841 h 6858000"/>
              <a:gd name="connsiteX717" fmla="*/ 82197 w 7467663"/>
              <a:gd name="connsiteY717" fmla="*/ 1754826 h 6858000"/>
              <a:gd name="connsiteX718" fmla="*/ 0 w 7467663"/>
              <a:gd name="connsiteY718" fmla="*/ 1679650 h 6858000"/>
              <a:gd name="connsiteX719" fmla="*/ 0 w 7467663"/>
              <a:gd name="connsiteY719" fmla="*/ 1602463 h 6858000"/>
              <a:gd name="connsiteX720" fmla="*/ 84689 w 7467663"/>
              <a:gd name="connsiteY720" fmla="*/ 1677442 h 6858000"/>
              <a:gd name="connsiteX721" fmla="*/ 298437 w 7467663"/>
              <a:gd name="connsiteY721" fmla="*/ 1968019 h 6858000"/>
              <a:gd name="connsiteX722" fmla="*/ 227269 w 7467663"/>
              <a:gd name="connsiteY722" fmla="*/ 1114064 h 6858000"/>
              <a:gd name="connsiteX723" fmla="*/ 248003 w 7467663"/>
              <a:gd name="connsiteY723" fmla="*/ 1089613 h 6858000"/>
              <a:gd name="connsiteX724" fmla="*/ 427020 w 7467663"/>
              <a:gd name="connsiteY724" fmla="*/ 1619803 h 6858000"/>
              <a:gd name="connsiteX725" fmla="*/ 340345 w 7467663"/>
              <a:gd name="connsiteY725" fmla="*/ 2027739 h 6858000"/>
              <a:gd name="connsiteX726" fmla="*/ 360865 w 7467663"/>
              <a:gd name="connsiteY726" fmla="*/ 2044827 h 6858000"/>
              <a:gd name="connsiteX727" fmla="*/ 560414 w 7467663"/>
              <a:gd name="connsiteY727" fmla="*/ 2421457 h 6858000"/>
              <a:gd name="connsiteX728" fmla="*/ 1359703 w 7467663"/>
              <a:gd name="connsiteY728" fmla="*/ 2578554 h 6858000"/>
              <a:gd name="connsiteX729" fmla="*/ 1359422 w 7467663"/>
              <a:gd name="connsiteY729" fmla="*/ 2577994 h 6858000"/>
              <a:gd name="connsiteX730" fmla="*/ 828701 w 7467663"/>
              <a:gd name="connsiteY730" fmla="*/ 1839520 h 6858000"/>
              <a:gd name="connsiteX731" fmla="*/ 494427 w 7467663"/>
              <a:gd name="connsiteY731" fmla="*/ 1092333 h 6858000"/>
              <a:gd name="connsiteX732" fmla="*/ 506322 w 7467663"/>
              <a:gd name="connsiteY732" fmla="*/ 1020997 h 6858000"/>
              <a:gd name="connsiteX733" fmla="*/ 4570198 w 7467663"/>
              <a:gd name="connsiteY733" fmla="*/ 978081 h 6858000"/>
              <a:gd name="connsiteX734" fmla="*/ 4523691 w 7467663"/>
              <a:gd name="connsiteY734" fmla="*/ 1127776 h 6858000"/>
              <a:gd name="connsiteX735" fmla="*/ 4509875 w 7467663"/>
              <a:gd name="connsiteY735" fmla="*/ 1167552 h 6858000"/>
              <a:gd name="connsiteX736" fmla="*/ 4478168 w 7467663"/>
              <a:gd name="connsiteY736" fmla="*/ 1260735 h 6858000"/>
              <a:gd name="connsiteX737" fmla="*/ 4409309 w 7467663"/>
              <a:gd name="connsiteY737" fmla="*/ 1666996 h 6858000"/>
              <a:gd name="connsiteX738" fmla="*/ 4370031 w 7467663"/>
              <a:gd name="connsiteY738" fmla="*/ 1955666 h 6858000"/>
              <a:gd name="connsiteX739" fmla="*/ 4570198 w 7467663"/>
              <a:gd name="connsiteY739" fmla="*/ 978081 h 6858000"/>
              <a:gd name="connsiteX740" fmla="*/ 4557898 w 7467663"/>
              <a:gd name="connsiteY740" fmla="*/ 900011 h 6858000"/>
              <a:gd name="connsiteX741" fmla="*/ 4344840 w 7467663"/>
              <a:gd name="connsiteY741" fmla="*/ 1922038 h 6858000"/>
              <a:gd name="connsiteX742" fmla="*/ 4378710 w 7467663"/>
              <a:gd name="connsiteY742" fmla="*/ 1665516 h 6858000"/>
              <a:gd name="connsiteX743" fmla="*/ 4448798 w 7467663"/>
              <a:gd name="connsiteY743" fmla="*/ 1253024 h 6858000"/>
              <a:gd name="connsiteX744" fmla="*/ 4480315 w 7467663"/>
              <a:gd name="connsiteY744" fmla="*/ 1158454 h 6858000"/>
              <a:gd name="connsiteX745" fmla="*/ 4494133 w 7467663"/>
              <a:gd name="connsiteY745" fmla="*/ 1118676 h 6858000"/>
              <a:gd name="connsiteX746" fmla="*/ 4557898 w 7467663"/>
              <a:gd name="connsiteY746" fmla="*/ 900011 h 6858000"/>
              <a:gd name="connsiteX747" fmla="*/ 5870151 w 7467663"/>
              <a:gd name="connsiteY747" fmla="*/ 898890 h 6858000"/>
              <a:gd name="connsiteX748" fmla="*/ 5861335 w 7467663"/>
              <a:gd name="connsiteY748" fmla="*/ 899177 h 6858000"/>
              <a:gd name="connsiteX749" fmla="*/ 5843702 w 7467663"/>
              <a:gd name="connsiteY749" fmla="*/ 899748 h 6858000"/>
              <a:gd name="connsiteX750" fmla="*/ 5651107 w 7467663"/>
              <a:gd name="connsiteY750" fmla="*/ 920306 h 6858000"/>
              <a:gd name="connsiteX751" fmla="*/ 5459407 w 7467663"/>
              <a:gd name="connsiteY751" fmla="*/ 940975 h 6858000"/>
              <a:gd name="connsiteX752" fmla="*/ 5374846 w 7467663"/>
              <a:gd name="connsiteY752" fmla="*/ 941988 h 6858000"/>
              <a:gd name="connsiteX753" fmla="*/ 5256105 w 7467663"/>
              <a:gd name="connsiteY753" fmla="*/ 945632 h 6858000"/>
              <a:gd name="connsiteX754" fmla="*/ 5107071 w 7467663"/>
              <a:gd name="connsiteY754" fmla="*/ 969720 h 6858000"/>
              <a:gd name="connsiteX755" fmla="*/ 4998681 w 7467663"/>
              <a:gd name="connsiteY755" fmla="*/ 988771 h 6858000"/>
              <a:gd name="connsiteX756" fmla="*/ 5870151 w 7467663"/>
              <a:gd name="connsiteY756" fmla="*/ 898890 h 6858000"/>
              <a:gd name="connsiteX757" fmla="*/ 5504425 w 7467663"/>
              <a:gd name="connsiteY757" fmla="*/ 848067 h 6858000"/>
              <a:gd name="connsiteX758" fmla="*/ 4968849 w 7467663"/>
              <a:gd name="connsiteY758" fmla="*/ 962318 h 6858000"/>
              <a:gd name="connsiteX759" fmla="*/ 5104039 w 7467663"/>
              <a:gd name="connsiteY759" fmla="*/ 940634 h 6858000"/>
              <a:gd name="connsiteX760" fmla="*/ 5256311 w 7467663"/>
              <a:gd name="connsiteY760" fmla="*/ 916490 h 6858000"/>
              <a:gd name="connsiteX761" fmla="*/ 5377381 w 7467663"/>
              <a:gd name="connsiteY761" fmla="*/ 912671 h 6858000"/>
              <a:gd name="connsiteX762" fmla="*/ 5460148 w 7467663"/>
              <a:gd name="connsiteY762" fmla="*/ 911442 h 6858000"/>
              <a:gd name="connsiteX763" fmla="*/ 5648971 w 7467663"/>
              <a:gd name="connsiteY763" fmla="*/ 891331 h 6858000"/>
              <a:gd name="connsiteX764" fmla="*/ 5844807 w 7467663"/>
              <a:gd name="connsiteY764" fmla="*/ 870718 h 6858000"/>
              <a:gd name="connsiteX765" fmla="*/ 5862975 w 7467663"/>
              <a:gd name="connsiteY765" fmla="*/ 869756 h 6858000"/>
              <a:gd name="connsiteX766" fmla="*/ 5920887 w 7467663"/>
              <a:gd name="connsiteY766" fmla="*/ 865929 h 6858000"/>
              <a:gd name="connsiteX767" fmla="*/ 5504425 w 7467663"/>
              <a:gd name="connsiteY767" fmla="*/ 848067 h 6858000"/>
              <a:gd name="connsiteX768" fmla="*/ 3607114 w 7467663"/>
              <a:gd name="connsiteY768" fmla="*/ 467441 h 6858000"/>
              <a:gd name="connsiteX769" fmla="*/ 3296242 w 7467663"/>
              <a:gd name="connsiteY769" fmla="*/ 807991 h 6858000"/>
              <a:gd name="connsiteX770" fmla="*/ 3174674 w 7467663"/>
              <a:gd name="connsiteY770" fmla="*/ 919759 h 6858000"/>
              <a:gd name="connsiteX771" fmla="*/ 3042978 w 7467663"/>
              <a:gd name="connsiteY771" fmla="*/ 1054894 h 6858000"/>
              <a:gd name="connsiteX772" fmla="*/ 2968914 w 7467663"/>
              <a:gd name="connsiteY772" fmla="*/ 1133756 h 6858000"/>
              <a:gd name="connsiteX773" fmla="*/ 3103823 w 7467663"/>
              <a:gd name="connsiteY773" fmla="*/ 1026814 h 6858000"/>
              <a:gd name="connsiteX774" fmla="*/ 3607114 w 7467663"/>
              <a:gd name="connsiteY774" fmla="*/ 467441 h 6858000"/>
              <a:gd name="connsiteX775" fmla="*/ 3744487 w 7467663"/>
              <a:gd name="connsiteY775" fmla="*/ 383136 h 6858000"/>
              <a:gd name="connsiteX776" fmla="*/ 3970213 w 7467663"/>
              <a:gd name="connsiteY776" fmla="*/ 995559 h 6858000"/>
              <a:gd name="connsiteX777" fmla="*/ 3744487 w 7467663"/>
              <a:gd name="connsiteY777" fmla="*/ 383136 h 6858000"/>
              <a:gd name="connsiteX778" fmla="*/ 3624562 w 7467663"/>
              <a:gd name="connsiteY778" fmla="*/ 367041 h 6858000"/>
              <a:gd name="connsiteX779" fmla="*/ 3489712 w 7467663"/>
              <a:gd name="connsiteY779" fmla="*/ 485386 h 6858000"/>
              <a:gd name="connsiteX780" fmla="*/ 3182994 w 7467663"/>
              <a:gd name="connsiteY780" fmla="*/ 828265 h 6858000"/>
              <a:gd name="connsiteX781" fmla="*/ 2892114 w 7467663"/>
              <a:gd name="connsiteY781" fmla="*/ 1172635 h 6858000"/>
              <a:gd name="connsiteX782" fmla="*/ 3021459 w 7467663"/>
              <a:gd name="connsiteY782" fmla="*/ 1035385 h 6858000"/>
              <a:gd name="connsiteX783" fmla="*/ 3153873 w 7467663"/>
              <a:gd name="connsiteY783" fmla="*/ 898971 h 6858000"/>
              <a:gd name="connsiteX784" fmla="*/ 3276511 w 7467663"/>
              <a:gd name="connsiteY784" fmla="*/ 786423 h 6858000"/>
              <a:gd name="connsiteX785" fmla="*/ 3584154 w 7467663"/>
              <a:gd name="connsiteY785" fmla="*/ 448218 h 6858000"/>
              <a:gd name="connsiteX786" fmla="*/ 3624562 w 7467663"/>
              <a:gd name="connsiteY786" fmla="*/ 367041 h 6858000"/>
              <a:gd name="connsiteX787" fmla="*/ 3766672 w 7467663"/>
              <a:gd name="connsiteY787" fmla="*/ 359429 h 6858000"/>
              <a:gd name="connsiteX788" fmla="*/ 3996338 w 7467663"/>
              <a:gd name="connsiteY788" fmla="*/ 968237 h 6858000"/>
              <a:gd name="connsiteX789" fmla="*/ 3766672 w 7467663"/>
              <a:gd name="connsiteY789" fmla="*/ 359429 h 6858000"/>
              <a:gd name="connsiteX790" fmla="*/ 5805386 w 7467663"/>
              <a:gd name="connsiteY790" fmla="*/ 239240 h 6858000"/>
              <a:gd name="connsiteX791" fmla="*/ 5736947 w 7467663"/>
              <a:gd name="connsiteY791" fmla="*/ 261367 h 6858000"/>
              <a:gd name="connsiteX792" fmla="*/ 5427012 w 7467663"/>
              <a:gd name="connsiteY792" fmla="*/ 311272 h 6858000"/>
              <a:gd name="connsiteX793" fmla="*/ 5147818 w 7467663"/>
              <a:gd name="connsiteY793" fmla="*/ 322112 h 6858000"/>
              <a:gd name="connsiteX794" fmla="*/ 5060854 w 7467663"/>
              <a:gd name="connsiteY794" fmla="*/ 311882 h 6858000"/>
              <a:gd name="connsiteX795" fmla="*/ 4945989 w 7467663"/>
              <a:gd name="connsiteY795" fmla="*/ 300516 h 6858000"/>
              <a:gd name="connsiteX796" fmla="*/ 5410479 w 7467663"/>
              <a:gd name="connsiteY796" fmla="*/ 348434 h 6858000"/>
              <a:gd name="connsiteX797" fmla="*/ 5805386 w 7467663"/>
              <a:gd name="connsiteY797" fmla="*/ 239240 h 6858000"/>
              <a:gd name="connsiteX798" fmla="*/ 5905192 w 7467663"/>
              <a:gd name="connsiteY798" fmla="*/ 163079 h 6858000"/>
              <a:gd name="connsiteX799" fmla="*/ 5865655 w 7467663"/>
              <a:gd name="connsiteY799" fmla="*/ 171901 h 6858000"/>
              <a:gd name="connsiteX800" fmla="*/ 5259740 w 7467663"/>
              <a:gd name="connsiteY800" fmla="*/ 257013 h 6858000"/>
              <a:gd name="connsiteX801" fmla="*/ 5208466 w 7467663"/>
              <a:gd name="connsiteY801" fmla="*/ 257550 h 6858000"/>
              <a:gd name="connsiteX802" fmla="*/ 4980204 w 7467663"/>
              <a:gd name="connsiteY802" fmla="*/ 271903 h 6858000"/>
              <a:gd name="connsiteX803" fmla="*/ 5068068 w 7467663"/>
              <a:gd name="connsiteY803" fmla="*/ 282244 h 6858000"/>
              <a:gd name="connsiteX804" fmla="*/ 5153231 w 7467663"/>
              <a:gd name="connsiteY804" fmla="*/ 292240 h 6858000"/>
              <a:gd name="connsiteX805" fmla="*/ 5426491 w 7467663"/>
              <a:gd name="connsiteY805" fmla="*/ 281128 h 6858000"/>
              <a:gd name="connsiteX806" fmla="*/ 5731212 w 7467663"/>
              <a:gd name="connsiteY806" fmla="*/ 231951 h 6858000"/>
              <a:gd name="connsiteX807" fmla="*/ 5905192 w 7467663"/>
              <a:gd name="connsiteY807" fmla="*/ 163079 h 6858000"/>
              <a:gd name="connsiteX808" fmla="*/ 5944437 w 7467663"/>
              <a:gd name="connsiteY808" fmla="*/ 113829 h 6858000"/>
              <a:gd name="connsiteX809" fmla="*/ 5825032 w 7467663"/>
              <a:gd name="connsiteY809" fmla="*/ 146405 h 6858000"/>
              <a:gd name="connsiteX810" fmla="*/ 4955599 w 7467663"/>
              <a:gd name="connsiteY810" fmla="*/ 247008 h 6858000"/>
              <a:gd name="connsiteX811" fmla="*/ 5210104 w 7467663"/>
              <a:gd name="connsiteY811" fmla="*/ 228123 h 6858000"/>
              <a:gd name="connsiteX812" fmla="*/ 5261015 w 7467663"/>
              <a:gd name="connsiteY812" fmla="*/ 227087 h 6858000"/>
              <a:gd name="connsiteX813" fmla="*/ 5861181 w 7467663"/>
              <a:gd name="connsiteY813" fmla="*/ 143093 h 6858000"/>
              <a:gd name="connsiteX814" fmla="*/ 5961252 w 7467663"/>
              <a:gd name="connsiteY814" fmla="*/ 114820 h 6858000"/>
              <a:gd name="connsiteX815" fmla="*/ 5944437 w 7467663"/>
              <a:gd name="connsiteY815" fmla="*/ 113829 h 6858000"/>
              <a:gd name="connsiteX816" fmla="*/ 3882765 w 7467663"/>
              <a:gd name="connsiteY816" fmla="*/ 0 h 6858000"/>
              <a:gd name="connsiteX817" fmla="*/ 3995099 w 7467663"/>
              <a:gd name="connsiteY817" fmla="*/ 0 h 6858000"/>
              <a:gd name="connsiteX818" fmla="*/ 4163818 w 7467663"/>
              <a:gd name="connsiteY818" fmla="*/ 234104 h 6858000"/>
              <a:gd name="connsiteX819" fmla="*/ 4172099 w 7467663"/>
              <a:gd name="connsiteY819" fmla="*/ 234207 h 6858000"/>
              <a:gd name="connsiteX820" fmla="*/ 4784282 w 7467663"/>
              <a:gd name="connsiteY820" fmla="*/ 276561 h 6858000"/>
              <a:gd name="connsiteX821" fmla="*/ 4801687 w 7467663"/>
              <a:gd name="connsiteY821" fmla="*/ 267764 h 6858000"/>
              <a:gd name="connsiteX822" fmla="*/ 6082788 w 7467663"/>
              <a:gd name="connsiteY822" fmla="*/ 64119 h 6858000"/>
              <a:gd name="connsiteX823" fmla="*/ 6099442 w 7467663"/>
              <a:gd name="connsiteY823" fmla="*/ 82568 h 6858000"/>
              <a:gd name="connsiteX824" fmla="*/ 4804137 w 7467663"/>
              <a:gd name="connsiteY824" fmla="*/ 320931 h 6858000"/>
              <a:gd name="connsiteX825" fmla="*/ 4227047 w 7467663"/>
              <a:gd name="connsiteY825" fmla="*/ 313415 h 6858000"/>
              <a:gd name="connsiteX826" fmla="*/ 4346041 w 7467663"/>
              <a:gd name="connsiteY826" fmla="*/ 456086 h 6858000"/>
              <a:gd name="connsiteX827" fmla="*/ 4870967 w 7467663"/>
              <a:gd name="connsiteY827" fmla="*/ 963061 h 6858000"/>
              <a:gd name="connsiteX828" fmla="*/ 4889647 w 7467663"/>
              <a:gd name="connsiteY828" fmla="*/ 957147 h 6858000"/>
              <a:gd name="connsiteX829" fmla="*/ 5422504 w 7467663"/>
              <a:gd name="connsiteY829" fmla="*/ 805191 h 6858000"/>
              <a:gd name="connsiteX830" fmla="*/ 6087656 w 7467663"/>
              <a:gd name="connsiteY830" fmla="*/ 826703 h 6858000"/>
              <a:gd name="connsiteX831" fmla="*/ 6058717 w 7467663"/>
              <a:gd name="connsiteY831" fmla="*/ 865992 h 6858000"/>
              <a:gd name="connsiteX832" fmla="*/ 4974153 w 7467663"/>
              <a:gd name="connsiteY832" fmla="*/ 1045456 h 6858000"/>
              <a:gd name="connsiteX833" fmla="*/ 5627835 w 7467663"/>
              <a:gd name="connsiteY833" fmla="*/ 1472077 h 6858000"/>
              <a:gd name="connsiteX834" fmla="*/ 5629817 w 7467663"/>
              <a:gd name="connsiteY834" fmla="*/ 1471412 h 6858000"/>
              <a:gd name="connsiteX835" fmla="*/ 5634124 w 7467663"/>
              <a:gd name="connsiteY835" fmla="*/ 1470572 h 6858000"/>
              <a:gd name="connsiteX836" fmla="*/ 5755832 w 7467663"/>
              <a:gd name="connsiteY836" fmla="*/ 1383886 h 6858000"/>
              <a:gd name="connsiteX837" fmla="*/ 6014186 w 7467663"/>
              <a:gd name="connsiteY837" fmla="*/ 1279799 h 6858000"/>
              <a:gd name="connsiteX838" fmla="*/ 6901619 w 7467663"/>
              <a:gd name="connsiteY838" fmla="*/ 1047874 h 6858000"/>
              <a:gd name="connsiteX839" fmla="*/ 6931566 w 7467663"/>
              <a:gd name="connsiteY839" fmla="*/ 1062034 h 6858000"/>
              <a:gd name="connsiteX840" fmla="*/ 5790982 w 7467663"/>
              <a:gd name="connsiteY840" fmla="*/ 1561380 h 6858000"/>
              <a:gd name="connsiteX841" fmla="*/ 6188971 w 7467663"/>
              <a:gd name="connsiteY841" fmla="*/ 1755168 h 6858000"/>
              <a:gd name="connsiteX842" fmla="*/ 6202446 w 7467663"/>
              <a:gd name="connsiteY842" fmla="*/ 1752268 h 6858000"/>
              <a:gd name="connsiteX843" fmla="*/ 7179560 w 7467663"/>
              <a:gd name="connsiteY843" fmla="*/ 1467551 h 6858000"/>
              <a:gd name="connsiteX844" fmla="*/ 7158730 w 7467663"/>
              <a:gd name="connsiteY844" fmla="*/ 1507835 h 6858000"/>
              <a:gd name="connsiteX845" fmla="*/ 6326959 w 7467663"/>
              <a:gd name="connsiteY845" fmla="*/ 1817686 h 6858000"/>
              <a:gd name="connsiteX846" fmla="*/ 6537433 w 7467663"/>
              <a:gd name="connsiteY846" fmla="*/ 1907790 h 6858000"/>
              <a:gd name="connsiteX847" fmla="*/ 6550221 w 7467663"/>
              <a:gd name="connsiteY847" fmla="*/ 1910729 h 6858000"/>
              <a:gd name="connsiteX848" fmla="*/ 6964438 w 7467663"/>
              <a:gd name="connsiteY848" fmla="*/ 2209505 h 6858000"/>
              <a:gd name="connsiteX849" fmla="*/ 7367862 w 7467663"/>
              <a:gd name="connsiteY849" fmla="*/ 2806833 h 6858000"/>
              <a:gd name="connsiteX850" fmla="*/ 7364329 w 7467663"/>
              <a:gd name="connsiteY850" fmla="*/ 2826907 h 6858000"/>
              <a:gd name="connsiteX851" fmla="*/ 7290545 w 7467663"/>
              <a:gd name="connsiteY851" fmla="*/ 2850663 h 6858000"/>
              <a:gd name="connsiteX852" fmla="*/ 6472036 w 7467663"/>
              <a:gd name="connsiteY852" fmla="*/ 1959003 h 6858000"/>
              <a:gd name="connsiteX853" fmla="*/ 5792897 w 7467663"/>
              <a:gd name="connsiteY853" fmla="*/ 1647747 h 6858000"/>
              <a:gd name="connsiteX854" fmla="*/ 5842751 w 7467663"/>
              <a:gd name="connsiteY854" fmla="*/ 1816112 h 6858000"/>
              <a:gd name="connsiteX855" fmla="*/ 5847424 w 7467663"/>
              <a:gd name="connsiteY855" fmla="*/ 1815776 h 6858000"/>
              <a:gd name="connsiteX856" fmla="*/ 6399821 w 7467663"/>
              <a:gd name="connsiteY856" fmla="*/ 2344799 h 6858000"/>
              <a:gd name="connsiteX857" fmla="*/ 6323232 w 7467663"/>
              <a:gd name="connsiteY857" fmla="*/ 2389634 h 6858000"/>
              <a:gd name="connsiteX858" fmla="*/ 5942958 w 7467663"/>
              <a:gd name="connsiteY858" fmla="*/ 2077708 h 6858000"/>
              <a:gd name="connsiteX859" fmla="*/ 5921559 w 7467663"/>
              <a:gd name="connsiteY859" fmla="*/ 2378596 h 6858000"/>
              <a:gd name="connsiteX860" fmla="*/ 5817651 w 7467663"/>
              <a:gd name="connsiteY860" fmla="*/ 3023919 h 6858000"/>
              <a:gd name="connsiteX861" fmla="*/ 5729634 w 7467663"/>
              <a:gd name="connsiteY861" fmla="*/ 3051849 h 6858000"/>
              <a:gd name="connsiteX862" fmla="*/ 5611018 w 7467663"/>
              <a:gd name="connsiteY862" fmla="*/ 2316769 h 6858000"/>
              <a:gd name="connsiteX863" fmla="*/ 5687608 w 7467663"/>
              <a:gd name="connsiteY863" fmla="*/ 2039972 h 6858000"/>
              <a:gd name="connsiteX864" fmla="*/ 5657554 w 7467663"/>
              <a:gd name="connsiteY864" fmla="*/ 1576445 h 6858000"/>
              <a:gd name="connsiteX865" fmla="*/ 5150475 w 7467663"/>
              <a:gd name="connsiteY865" fmla="*/ 1274012 h 6858000"/>
              <a:gd name="connsiteX866" fmla="*/ 5349142 w 7467663"/>
              <a:gd name="connsiteY866" fmla="*/ 2204405 h 6858000"/>
              <a:gd name="connsiteX867" fmla="*/ 5262214 w 7467663"/>
              <a:gd name="connsiteY867" fmla="*/ 2233836 h 6858000"/>
              <a:gd name="connsiteX868" fmla="*/ 4981539 w 7467663"/>
              <a:gd name="connsiteY868" fmla="*/ 1542201 h 6858000"/>
              <a:gd name="connsiteX869" fmla="*/ 4958461 w 7467663"/>
              <a:gd name="connsiteY869" fmla="*/ 1136957 h 6858000"/>
              <a:gd name="connsiteX870" fmla="*/ 4655015 w 7467663"/>
              <a:gd name="connsiteY870" fmla="*/ 891426 h 6858000"/>
              <a:gd name="connsiteX871" fmla="*/ 4348002 w 7467663"/>
              <a:gd name="connsiteY871" fmla="*/ 2205895 h 6858000"/>
              <a:gd name="connsiteX872" fmla="*/ 4262250 w 7467663"/>
              <a:gd name="connsiteY872" fmla="*/ 2219972 h 6858000"/>
              <a:gd name="connsiteX873" fmla="*/ 4550611 w 7467663"/>
              <a:gd name="connsiteY873" fmla="*/ 817540 h 6858000"/>
              <a:gd name="connsiteX874" fmla="*/ 4564418 w 7467663"/>
              <a:gd name="connsiteY874" fmla="*/ 808293 h 6858000"/>
              <a:gd name="connsiteX875" fmla="*/ 4266388 w 7467663"/>
              <a:gd name="connsiteY875" fmla="*/ 500083 h 6858000"/>
              <a:gd name="connsiteX876" fmla="*/ 4032842 w 7467663"/>
              <a:gd name="connsiteY876" fmla="*/ 211809 h 6858000"/>
              <a:gd name="connsiteX877" fmla="*/ 3882765 w 7467663"/>
              <a:gd name="connsiteY877" fmla="*/ 0 h 6858000"/>
              <a:gd name="connsiteX878" fmla="*/ 3721337 w 7467663"/>
              <a:gd name="connsiteY878" fmla="*/ 0 h 6858000"/>
              <a:gd name="connsiteX879" fmla="*/ 3797544 w 7467663"/>
              <a:gd name="connsiteY879" fmla="*/ 0 h 6858000"/>
              <a:gd name="connsiteX880" fmla="*/ 3775734 w 7467663"/>
              <a:gd name="connsiteY880" fmla="*/ 95131 h 6858000"/>
              <a:gd name="connsiteX881" fmla="*/ 3724807 w 7467663"/>
              <a:gd name="connsiteY881" fmla="*/ 272257 h 6858000"/>
              <a:gd name="connsiteX882" fmla="*/ 3726844 w 7467663"/>
              <a:gd name="connsiteY882" fmla="*/ 282988 h 6858000"/>
              <a:gd name="connsiteX883" fmla="*/ 3742664 w 7467663"/>
              <a:gd name="connsiteY883" fmla="*/ 279918 h 6858000"/>
              <a:gd name="connsiteX884" fmla="*/ 4103910 w 7467663"/>
              <a:gd name="connsiteY884" fmla="*/ 1161917 h 6858000"/>
              <a:gd name="connsiteX885" fmla="*/ 4020269 w 7467663"/>
              <a:gd name="connsiteY885" fmla="*/ 1200406 h 6858000"/>
              <a:gd name="connsiteX886" fmla="*/ 3674882 w 7467663"/>
              <a:gd name="connsiteY886" fmla="*/ 488524 h 6858000"/>
              <a:gd name="connsiteX887" fmla="*/ 3132682 w 7467663"/>
              <a:gd name="connsiteY887" fmla="*/ 1072284 h 6858000"/>
              <a:gd name="connsiteX888" fmla="*/ 2716346 w 7467663"/>
              <a:gd name="connsiteY888" fmla="*/ 1276376 h 6858000"/>
              <a:gd name="connsiteX889" fmla="*/ 2716772 w 7467663"/>
              <a:gd name="connsiteY889" fmla="*/ 1255462 h 6858000"/>
              <a:gd name="connsiteX890" fmla="*/ 3471096 w 7467663"/>
              <a:gd name="connsiteY890" fmla="*/ 437072 h 6858000"/>
              <a:gd name="connsiteX891" fmla="*/ 3639057 w 7467663"/>
              <a:gd name="connsiteY891" fmla="*/ 286334 h 6858000"/>
              <a:gd name="connsiteX892" fmla="*/ 3640309 w 7467663"/>
              <a:gd name="connsiteY892" fmla="*/ 284664 h 6858000"/>
              <a:gd name="connsiteX893" fmla="*/ 3646022 w 7467663"/>
              <a:gd name="connsiteY893" fmla="*/ 276711 h 6858000"/>
              <a:gd name="connsiteX894" fmla="*/ 3707943 w 7467663"/>
              <a:gd name="connsiteY894" fmla="*/ 65958 h 6858000"/>
              <a:gd name="connsiteX895" fmla="*/ 3721337 w 7467663"/>
              <a:gd name="connsiteY895" fmla="*/ 0 h 6858000"/>
              <a:gd name="connsiteX896" fmla="*/ 2867960 w 7467663"/>
              <a:gd name="connsiteY896" fmla="*/ 0 h 6858000"/>
              <a:gd name="connsiteX897" fmla="*/ 2926351 w 7467663"/>
              <a:gd name="connsiteY897" fmla="*/ 0 h 6858000"/>
              <a:gd name="connsiteX898" fmla="*/ 2902823 w 7467663"/>
              <a:gd name="connsiteY898" fmla="*/ 262929 h 6858000"/>
              <a:gd name="connsiteX899" fmla="*/ 2940663 w 7467663"/>
              <a:gd name="connsiteY899" fmla="*/ 140884 h 6858000"/>
              <a:gd name="connsiteX900" fmla="*/ 2947039 w 7467663"/>
              <a:gd name="connsiteY900" fmla="*/ 122524 h 6858000"/>
              <a:gd name="connsiteX901" fmla="*/ 2984316 w 7467663"/>
              <a:gd name="connsiteY901" fmla="*/ 0 h 6858000"/>
              <a:gd name="connsiteX902" fmla="*/ 3016114 w 7467663"/>
              <a:gd name="connsiteY902" fmla="*/ 0 h 6858000"/>
              <a:gd name="connsiteX903" fmla="*/ 2979949 w 7467663"/>
              <a:gd name="connsiteY903" fmla="*/ 119274 h 6858000"/>
              <a:gd name="connsiteX904" fmla="*/ 3023879 w 7467663"/>
              <a:gd name="connsiteY904" fmla="*/ 0 h 6858000"/>
              <a:gd name="connsiteX905" fmla="*/ 3105400 w 7467663"/>
              <a:gd name="connsiteY905" fmla="*/ 0 h 6858000"/>
              <a:gd name="connsiteX906" fmla="*/ 3094669 w 7467663"/>
              <a:gd name="connsiteY906" fmla="*/ 30308 h 6858000"/>
              <a:gd name="connsiteX907" fmla="*/ 2901945 w 7467663"/>
              <a:gd name="connsiteY907" fmla="*/ 466538 h 6858000"/>
              <a:gd name="connsiteX908" fmla="*/ 2815209 w 7467663"/>
              <a:gd name="connsiteY908" fmla="*/ 497361 h 6858000"/>
              <a:gd name="connsiteX909" fmla="*/ 2844845 w 7467663"/>
              <a:gd name="connsiteY909" fmla="*/ 127638 h 6858000"/>
              <a:gd name="connsiteX910" fmla="*/ 2867960 w 7467663"/>
              <a:gd name="connsiteY910" fmla="*/ 0 h 6858000"/>
              <a:gd name="connsiteX911" fmla="*/ 1057230 w 7467663"/>
              <a:gd name="connsiteY911" fmla="*/ 0 h 6858000"/>
              <a:gd name="connsiteX912" fmla="*/ 1111003 w 7467663"/>
              <a:gd name="connsiteY912" fmla="*/ 0 h 6858000"/>
              <a:gd name="connsiteX913" fmla="*/ 1125553 w 7467663"/>
              <a:gd name="connsiteY913" fmla="*/ 52588 h 6858000"/>
              <a:gd name="connsiteX914" fmla="*/ 1304276 w 7467663"/>
              <a:gd name="connsiteY914" fmla="*/ 476275 h 6858000"/>
              <a:gd name="connsiteX915" fmla="*/ 1492066 w 7467663"/>
              <a:gd name="connsiteY915" fmla="*/ 886333 h 6858000"/>
              <a:gd name="connsiteX916" fmla="*/ 1423698 w 7467663"/>
              <a:gd name="connsiteY916" fmla="*/ 710817 h 6858000"/>
              <a:gd name="connsiteX917" fmla="*/ 1357609 w 7467663"/>
              <a:gd name="connsiteY917" fmla="*/ 532892 h 6858000"/>
              <a:gd name="connsiteX918" fmla="*/ 1309550 w 7467663"/>
              <a:gd name="connsiteY918" fmla="*/ 374031 h 6858000"/>
              <a:gd name="connsiteX919" fmla="*/ 1193673 w 7467663"/>
              <a:gd name="connsiteY919" fmla="*/ 49533 h 6858000"/>
              <a:gd name="connsiteX920" fmla="*/ 1164391 w 7467663"/>
              <a:gd name="connsiteY920" fmla="*/ 0 h 6858000"/>
              <a:gd name="connsiteX921" fmla="*/ 1200666 w 7467663"/>
              <a:gd name="connsiteY921" fmla="*/ 0 h 6858000"/>
              <a:gd name="connsiteX922" fmla="*/ 1223408 w 7467663"/>
              <a:gd name="connsiteY922" fmla="*/ 38996 h 6858000"/>
              <a:gd name="connsiteX923" fmla="*/ 1339635 w 7467663"/>
              <a:gd name="connsiteY923" fmla="*/ 365517 h 6858000"/>
              <a:gd name="connsiteX924" fmla="*/ 1387469 w 7467663"/>
              <a:gd name="connsiteY924" fmla="*/ 523079 h 6858000"/>
              <a:gd name="connsiteX925" fmla="*/ 1452685 w 7467663"/>
              <a:gd name="connsiteY925" fmla="*/ 699806 h 6858000"/>
              <a:gd name="connsiteX926" fmla="*/ 1492092 w 7467663"/>
              <a:gd name="connsiteY926" fmla="*/ 800424 h 6858000"/>
              <a:gd name="connsiteX927" fmla="*/ 1455302 w 7467663"/>
              <a:gd name="connsiteY927" fmla="*/ 632913 h 6858000"/>
              <a:gd name="connsiteX928" fmla="*/ 1222336 w 7467663"/>
              <a:gd name="connsiteY928" fmla="*/ 9480 h 6858000"/>
              <a:gd name="connsiteX929" fmla="*/ 1214634 w 7467663"/>
              <a:gd name="connsiteY929" fmla="*/ 0 h 6858000"/>
              <a:gd name="connsiteX930" fmla="*/ 1289827 w 7467663"/>
              <a:gd name="connsiteY930" fmla="*/ 0 h 6858000"/>
              <a:gd name="connsiteX931" fmla="*/ 1321076 w 7467663"/>
              <a:gd name="connsiteY931" fmla="*/ 59722 h 6858000"/>
              <a:gd name="connsiteX932" fmla="*/ 1512579 w 7467663"/>
              <a:gd name="connsiteY932" fmla="*/ 626441 h 6858000"/>
              <a:gd name="connsiteX933" fmla="*/ 1506076 w 7467663"/>
              <a:gd name="connsiteY933" fmla="*/ 1089289 h 6858000"/>
              <a:gd name="connsiteX934" fmla="*/ 1486346 w 7467663"/>
              <a:gd name="connsiteY934" fmla="*/ 1079919 h 6858000"/>
              <a:gd name="connsiteX935" fmla="*/ 1070511 w 7467663"/>
              <a:gd name="connsiteY935" fmla="*/ 48609 h 6858000"/>
              <a:gd name="connsiteX936" fmla="*/ 1057230 w 7467663"/>
              <a:gd name="connsiteY936" fmla="*/ 0 h 6858000"/>
              <a:gd name="connsiteX937" fmla="*/ 43151 w 7467663"/>
              <a:gd name="connsiteY937" fmla="*/ 0 h 6858000"/>
              <a:gd name="connsiteX938" fmla="*/ 95283 w 7467663"/>
              <a:gd name="connsiteY938" fmla="*/ 0 h 6858000"/>
              <a:gd name="connsiteX939" fmla="*/ 300708 w 7467663"/>
              <a:gd name="connsiteY939" fmla="*/ 154571 h 6858000"/>
              <a:gd name="connsiteX940" fmla="*/ 530414 w 7467663"/>
              <a:gd name="connsiteY940" fmla="*/ 354673 h 6858000"/>
              <a:gd name="connsiteX941" fmla="*/ 333785 w 7467663"/>
              <a:gd name="connsiteY941" fmla="*/ 161564 h 6858000"/>
              <a:gd name="connsiteX942" fmla="*/ 147005 w 7467663"/>
              <a:gd name="connsiteY942" fmla="*/ 0 h 6858000"/>
              <a:gd name="connsiteX943" fmla="*/ 272509 w 7467663"/>
              <a:gd name="connsiteY943" fmla="*/ 0 h 6858000"/>
              <a:gd name="connsiteX944" fmla="*/ 326276 w 7467663"/>
              <a:gd name="connsiteY944" fmla="*/ 45847 h 6858000"/>
              <a:gd name="connsiteX945" fmla="*/ 823759 w 7467663"/>
              <a:gd name="connsiteY945" fmla="*/ 574145 h 6858000"/>
              <a:gd name="connsiteX946" fmla="*/ 811254 w 7467663"/>
              <a:gd name="connsiteY946" fmla="*/ 665546 h 6858000"/>
              <a:gd name="connsiteX947" fmla="*/ 154042 w 7467663"/>
              <a:gd name="connsiteY947" fmla="*/ 261522 h 6858000"/>
              <a:gd name="connsiteX948" fmla="*/ 13550 w 7467663"/>
              <a:gd name="connsiteY948" fmla="*/ 158423 h 6858000"/>
              <a:gd name="connsiteX949" fmla="*/ 0 w 7467663"/>
              <a:gd name="connsiteY949" fmla="*/ 146618 h 6858000"/>
              <a:gd name="connsiteX950" fmla="*/ 0 w 7467663"/>
              <a:gd name="connsiteY950" fmla="*/ 59161 h 6858000"/>
              <a:gd name="connsiteX951" fmla="*/ 45427 w 7467663"/>
              <a:gd name="connsiteY951" fmla="*/ 101078 h 6858000"/>
              <a:gd name="connsiteX952" fmla="*/ 630103 w 7467663"/>
              <a:gd name="connsiteY952" fmla="*/ 485885 h 6858000"/>
              <a:gd name="connsiteX953" fmla="*/ 532040 w 7467663"/>
              <a:gd name="connsiteY953" fmla="*/ 399359 h 6858000"/>
              <a:gd name="connsiteX954" fmla="*/ 517618 w 7467663"/>
              <a:gd name="connsiteY954" fmla="*/ 385726 h 6858000"/>
              <a:gd name="connsiteX955" fmla="*/ 285074 w 7467663"/>
              <a:gd name="connsiteY955" fmla="*/ 182755 h 6858000"/>
              <a:gd name="connsiteX956" fmla="*/ 43151 w 7467663"/>
              <a:gd name="connsiteY95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467600 w 7467600"/>
              <a:gd name="connsiteY75" fmla="*/ 6334256 h 6858000"/>
              <a:gd name="connsiteX76" fmla="*/ 7454976 w 7467600"/>
              <a:gd name="connsiteY76" fmla="*/ 6318297 h 6858000"/>
              <a:gd name="connsiteX77" fmla="*/ 1456157 w 7467600"/>
              <a:gd name="connsiteY77" fmla="*/ 5371404 h 6858000"/>
              <a:gd name="connsiteX78" fmla="*/ 1244432 w 7467600"/>
              <a:gd name="connsiteY78" fmla="*/ 5385601 h 6858000"/>
              <a:gd name="connsiteX79" fmla="*/ 973990 w 7467600"/>
              <a:gd name="connsiteY79" fmla="*/ 5424940 h 6858000"/>
              <a:gd name="connsiteX80" fmla="*/ 1103809 w 7467600"/>
              <a:gd name="connsiteY80" fmla="*/ 5433720 h 6858000"/>
              <a:gd name="connsiteX81" fmla="*/ 1123454 w 7467600"/>
              <a:gd name="connsiteY81" fmla="*/ 5435727 h 6858000"/>
              <a:gd name="connsiteX82" fmla="*/ 1737017 w 7467600"/>
              <a:gd name="connsiteY82" fmla="*/ 5452183 h 6858000"/>
              <a:gd name="connsiteX83" fmla="*/ 1824397 w 7467600"/>
              <a:gd name="connsiteY83" fmla="*/ 5447757 h 6858000"/>
              <a:gd name="connsiteX84" fmla="*/ 2070059 w 7467600"/>
              <a:gd name="connsiteY84" fmla="*/ 5441660 h 6858000"/>
              <a:gd name="connsiteX85" fmla="*/ 1456157 w 7467600"/>
              <a:gd name="connsiteY85" fmla="*/ 5371404 h 6858000"/>
              <a:gd name="connsiteX86" fmla="*/ 4988186 w 7467600"/>
              <a:gd name="connsiteY86" fmla="*/ 5216467 h 6858000"/>
              <a:gd name="connsiteX87" fmla="*/ 4777334 w 7467600"/>
              <a:gd name="connsiteY87" fmla="*/ 5406072 h 6858000"/>
              <a:gd name="connsiteX88" fmla="*/ 4718341 w 7467600"/>
              <a:gd name="connsiteY88" fmla="*/ 5468043 h 6858000"/>
              <a:gd name="connsiteX89" fmla="*/ 4604655 w 7467600"/>
              <a:gd name="connsiteY89" fmla="*/ 5583434 h 6858000"/>
              <a:gd name="connsiteX90" fmla="*/ 4565074 w 7467600"/>
              <a:gd name="connsiteY90" fmla="*/ 5618550 h 6858000"/>
              <a:gd name="connsiteX91" fmla="*/ 4988186 w 7467600"/>
              <a:gd name="connsiteY91" fmla="*/ 5216467 h 6858000"/>
              <a:gd name="connsiteX92" fmla="*/ 4978032 w 7467600"/>
              <a:gd name="connsiteY92" fmla="*/ 5183809 h 6858000"/>
              <a:gd name="connsiteX93" fmla="*/ 4463413 w 7467600"/>
              <a:gd name="connsiteY93" fmla="*/ 5615162 h 6858000"/>
              <a:gd name="connsiteX94" fmla="*/ 4358134 w 7467600"/>
              <a:gd name="connsiteY94" fmla="*/ 5742791 h 6858000"/>
              <a:gd name="connsiteX95" fmla="*/ 4376219 w 7467600"/>
              <a:gd name="connsiteY95" fmla="*/ 5729027 h 6858000"/>
              <a:gd name="connsiteX96" fmla="*/ 4582340 w 7467600"/>
              <a:gd name="connsiteY96" fmla="*/ 5561037 h 6858000"/>
              <a:gd name="connsiteX97" fmla="*/ 4694684 w 7467600"/>
              <a:gd name="connsiteY97" fmla="*/ 5447098 h 6858000"/>
              <a:gd name="connsiteX98" fmla="*/ 4754123 w 7467600"/>
              <a:gd name="connsiteY98" fmla="*/ 5384643 h 6858000"/>
              <a:gd name="connsiteX99" fmla="*/ 4978032 w 7467600"/>
              <a:gd name="connsiteY99" fmla="*/ 5183809 h 6858000"/>
              <a:gd name="connsiteX100" fmla="*/ 1903353 w 7467600"/>
              <a:gd name="connsiteY100" fmla="*/ 5044827 h 6858000"/>
              <a:gd name="connsiteX101" fmla="*/ 1936931 w 7467600"/>
              <a:gd name="connsiteY101" fmla="*/ 5093954 h 6858000"/>
              <a:gd name="connsiteX102" fmla="*/ 2195868 w 7467600"/>
              <a:gd name="connsiteY102" fmla="*/ 5396574 h 6858000"/>
              <a:gd name="connsiteX103" fmla="*/ 2088852 w 7467600"/>
              <a:gd name="connsiteY103" fmla="*/ 5166123 h 6858000"/>
              <a:gd name="connsiteX104" fmla="*/ 1958241 w 7467600"/>
              <a:gd name="connsiteY104" fmla="*/ 5067955 h 6858000"/>
              <a:gd name="connsiteX105" fmla="*/ 1903353 w 7467600"/>
              <a:gd name="connsiteY105" fmla="*/ 5044827 h 6858000"/>
              <a:gd name="connsiteX106" fmla="*/ 1979378 w 7467600"/>
              <a:gd name="connsiteY106" fmla="*/ 4769504 h 6858000"/>
              <a:gd name="connsiteX107" fmla="*/ 2882120 w 7467600"/>
              <a:gd name="connsiteY107" fmla="*/ 5064547 h 6858000"/>
              <a:gd name="connsiteX108" fmla="*/ 2793103 w 7467600"/>
              <a:gd name="connsiteY108" fmla="*/ 5039699 h 6858000"/>
              <a:gd name="connsiteX109" fmla="*/ 2770041 w 7467600"/>
              <a:gd name="connsiteY109" fmla="*/ 5033634 h 6858000"/>
              <a:gd name="connsiteX110" fmla="*/ 1979378 w 7467600"/>
              <a:gd name="connsiteY110" fmla="*/ 4769504 h 6858000"/>
              <a:gd name="connsiteX111" fmla="*/ 1927410 w 7467600"/>
              <a:gd name="connsiteY111" fmla="*/ 4716164 h 6858000"/>
              <a:gd name="connsiteX112" fmla="*/ 1959587 w 7467600"/>
              <a:gd name="connsiteY112" fmla="*/ 4728849 h 6858000"/>
              <a:gd name="connsiteX113" fmla="*/ 2777707 w 7467600"/>
              <a:gd name="connsiteY113" fmla="*/ 5003991 h 6858000"/>
              <a:gd name="connsiteX114" fmla="*/ 2800768 w 7467600"/>
              <a:gd name="connsiteY114" fmla="*/ 5010056 h 6858000"/>
              <a:gd name="connsiteX115" fmla="*/ 2879408 w 7467600"/>
              <a:gd name="connsiteY115" fmla="*/ 5031590 h 6858000"/>
              <a:gd name="connsiteX116" fmla="*/ 2862295 w 7467600"/>
              <a:gd name="connsiteY116" fmla="*/ 5022958 h 6858000"/>
              <a:gd name="connsiteX117" fmla="*/ 2813343 w 7467600"/>
              <a:gd name="connsiteY117" fmla="*/ 4998369 h 6858000"/>
              <a:gd name="connsiteX118" fmla="*/ 2646245 w 7467600"/>
              <a:gd name="connsiteY118" fmla="*/ 4930999 h 6858000"/>
              <a:gd name="connsiteX119" fmla="*/ 1999243 w 7467600"/>
              <a:gd name="connsiteY119" fmla="*/ 4730524 h 6858000"/>
              <a:gd name="connsiteX120" fmla="*/ 1979527 w 7467600"/>
              <a:gd name="connsiteY120" fmla="*/ 4726651 h 6858000"/>
              <a:gd name="connsiteX121" fmla="*/ 1927410 w 7467600"/>
              <a:gd name="connsiteY121" fmla="*/ 4716164 h 6858000"/>
              <a:gd name="connsiteX122" fmla="*/ 1997014 w 7467600"/>
              <a:gd name="connsiteY122" fmla="*/ 4698007 h 6858000"/>
              <a:gd name="connsiteX123" fmla="*/ 2005458 w 7467600"/>
              <a:gd name="connsiteY123" fmla="*/ 4699540 h 6858000"/>
              <a:gd name="connsiteX124" fmla="*/ 2657186 w 7467600"/>
              <a:gd name="connsiteY124" fmla="*/ 4901687 h 6858000"/>
              <a:gd name="connsiteX125" fmla="*/ 2826662 w 7467600"/>
              <a:gd name="connsiteY125" fmla="*/ 4970362 h 6858000"/>
              <a:gd name="connsiteX126" fmla="*/ 2876100 w 7467600"/>
              <a:gd name="connsiteY126" fmla="*/ 4995397 h 6858000"/>
              <a:gd name="connsiteX127" fmla="*/ 3042600 w 7467600"/>
              <a:gd name="connsiteY127" fmla="*/ 5059532 h 6858000"/>
              <a:gd name="connsiteX128" fmla="*/ 1997014 w 7467600"/>
              <a:gd name="connsiteY128" fmla="*/ 4698007 h 6858000"/>
              <a:gd name="connsiteX129" fmla="*/ 2305292 w 7467600"/>
              <a:gd name="connsiteY129" fmla="*/ 4219492 h 6858000"/>
              <a:gd name="connsiteX130" fmla="*/ 3360922 w 7467600"/>
              <a:gd name="connsiteY130" fmla="*/ 4529373 h 6858000"/>
              <a:gd name="connsiteX131" fmla="*/ 3492420 w 7467600"/>
              <a:gd name="connsiteY131" fmla="*/ 4510145 h 6858000"/>
              <a:gd name="connsiteX132" fmla="*/ 3364086 w 7467600"/>
              <a:gd name="connsiteY132" fmla="*/ 4480340 h 6858000"/>
              <a:gd name="connsiteX133" fmla="*/ 3225818 w 7467600"/>
              <a:gd name="connsiteY133" fmla="*/ 4411822 h 6858000"/>
              <a:gd name="connsiteX134" fmla="*/ 3129696 w 7467600"/>
              <a:gd name="connsiteY134" fmla="*/ 4360704 h 6858000"/>
              <a:gd name="connsiteX135" fmla="*/ 2814545 w 7467600"/>
              <a:gd name="connsiteY135" fmla="*/ 4282955 h 6858000"/>
              <a:gd name="connsiteX136" fmla="*/ 2305292 w 7467600"/>
              <a:gd name="connsiteY136" fmla="*/ 4219492 h 6858000"/>
              <a:gd name="connsiteX137" fmla="*/ 2626982 w 7467600"/>
              <a:gd name="connsiteY137" fmla="*/ 4206450 h 6858000"/>
              <a:gd name="connsiteX138" fmla="*/ 2490617 w 7467600"/>
              <a:gd name="connsiteY138" fmla="*/ 4206951 h 6858000"/>
              <a:gd name="connsiteX139" fmla="*/ 2819869 w 7467600"/>
              <a:gd name="connsiteY139" fmla="*/ 4252936 h 6858000"/>
              <a:gd name="connsiteX140" fmla="*/ 3143018 w 7467600"/>
              <a:gd name="connsiteY140" fmla="*/ 4332698 h 6858000"/>
              <a:gd name="connsiteX141" fmla="*/ 3241520 w 7467600"/>
              <a:gd name="connsiteY141" fmla="*/ 4385112 h 6858000"/>
              <a:gd name="connsiteX142" fmla="*/ 3374575 w 7467600"/>
              <a:gd name="connsiteY142" fmla="*/ 4451517 h 6858000"/>
              <a:gd name="connsiteX143" fmla="*/ 3505221 w 7467600"/>
              <a:gd name="connsiteY143" fmla="*/ 4480757 h 6858000"/>
              <a:gd name="connsiteX144" fmla="*/ 2626982 w 7467600"/>
              <a:gd name="connsiteY144" fmla="*/ 4206450 h 6858000"/>
              <a:gd name="connsiteX145" fmla="*/ 1310106 w 7467600"/>
              <a:gd name="connsiteY145" fmla="*/ 3943217 h 6858000"/>
              <a:gd name="connsiteX146" fmla="*/ 854994 w 7467600"/>
              <a:gd name="connsiteY146" fmla="*/ 4399136 h 6858000"/>
              <a:gd name="connsiteX147" fmla="*/ 742462 w 7467600"/>
              <a:gd name="connsiteY147" fmla="*/ 4594648 h 6858000"/>
              <a:gd name="connsiteX148" fmla="*/ 820602 w 7467600"/>
              <a:gd name="connsiteY148" fmla="*/ 4485915 h 6858000"/>
              <a:gd name="connsiteX149" fmla="*/ 878295 w 7467600"/>
              <a:gd name="connsiteY149" fmla="*/ 4403594 h 6858000"/>
              <a:gd name="connsiteX150" fmla="*/ 1240607 w 7467600"/>
              <a:gd name="connsiteY150" fmla="*/ 4010401 h 6858000"/>
              <a:gd name="connsiteX151" fmla="*/ 1310106 w 7467600"/>
              <a:gd name="connsiteY151" fmla="*/ 3943217 h 6858000"/>
              <a:gd name="connsiteX152" fmla="*/ 1423113 w 7467600"/>
              <a:gd name="connsiteY152" fmla="*/ 3874565 h 6858000"/>
              <a:gd name="connsiteX153" fmla="*/ 1260565 w 7467600"/>
              <a:gd name="connsiteY153" fmla="*/ 4031982 h 6858000"/>
              <a:gd name="connsiteX154" fmla="*/ 901900 w 7467600"/>
              <a:gd name="connsiteY154" fmla="*/ 4421236 h 6858000"/>
              <a:gd name="connsiteX155" fmla="*/ 845044 w 7467600"/>
              <a:gd name="connsiteY155" fmla="*/ 4502436 h 6858000"/>
              <a:gd name="connsiteX156" fmla="*/ 685926 w 7467600"/>
              <a:gd name="connsiteY156" fmla="*/ 4703069 h 6858000"/>
              <a:gd name="connsiteX157" fmla="*/ 684248 w 7467600"/>
              <a:gd name="connsiteY157" fmla="*/ 4706721 h 6858000"/>
              <a:gd name="connsiteX158" fmla="*/ 1423113 w 7467600"/>
              <a:gd name="connsiteY158" fmla="*/ 3874565 h 6858000"/>
              <a:gd name="connsiteX159" fmla="*/ 3316479 w 7467600"/>
              <a:gd name="connsiteY159" fmla="*/ 3872136 h 6858000"/>
              <a:gd name="connsiteX160" fmla="*/ 3546806 w 7467600"/>
              <a:gd name="connsiteY160" fmla="*/ 4356139 h 6858000"/>
              <a:gd name="connsiteX161" fmla="*/ 3364433 w 7467600"/>
              <a:gd name="connsiteY161" fmla="*/ 3953121 h 6858000"/>
              <a:gd name="connsiteX162" fmla="*/ 3316479 w 7467600"/>
              <a:gd name="connsiteY162" fmla="*/ 3872136 h 6858000"/>
              <a:gd name="connsiteX163" fmla="*/ 3291335 w 7467600"/>
              <a:gd name="connsiteY163" fmla="*/ 3767420 h 6858000"/>
              <a:gd name="connsiteX164" fmla="*/ 3390805 w 7467600"/>
              <a:gd name="connsiteY164" fmla="*/ 3937163 h 6858000"/>
              <a:gd name="connsiteX165" fmla="*/ 3579062 w 7467600"/>
              <a:gd name="connsiteY165" fmla="*/ 4359040 h 6858000"/>
              <a:gd name="connsiteX166" fmla="*/ 3467355 w 7467600"/>
              <a:gd name="connsiteY166" fmla="*/ 3988130 h 6858000"/>
              <a:gd name="connsiteX167" fmla="*/ 3310753 w 7467600"/>
              <a:gd name="connsiteY167" fmla="*/ 3787140 h 6858000"/>
              <a:gd name="connsiteX168" fmla="*/ 3291335 w 7467600"/>
              <a:gd name="connsiteY168" fmla="*/ 3767420 h 6858000"/>
              <a:gd name="connsiteX169" fmla="*/ 1635889 w 7467600"/>
              <a:gd name="connsiteY169" fmla="*/ 3709494 h 6858000"/>
              <a:gd name="connsiteX170" fmla="*/ 1634800 w 7467600"/>
              <a:gd name="connsiteY170" fmla="*/ 3731111 h 6858000"/>
              <a:gd name="connsiteX171" fmla="*/ 1635889 w 7467600"/>
              <a:gd name="connsiteY171" fmla="*/ 3709494 h 6858000"/>
              <a:gd name="connsiteX172" fmla="*/ 1510397 w 7467600"/>
              <a:gd name="connsiteY172" fmla="*/ 3684705 h 6858000"/>
              <a:gd name="connsiteX173" fmla="*/ 1146550 w 7467600"/>
              <a:gd name="connsiteY173" fmla="*/ 3802012 h 6858000"/>
              <a:gd name="connsiteX174" fmla="*/ 698834 w 7467600"/>
              <a:gd name="connsiteY174" fmla="*/ 3952272 h 6858000"/>
              <a:gd name="connsiteX175" fmla="*/ 34256 w 7467600"/>
              <a:gd name="connsiteY175" fmla="*/ 4347603 h 6858000"/>
              <a:gd name="connsiteX176" fmla="*/ 527241 w 7467600"/>
              <a:gd name="connsiteY176" fmla="*/ 4065078 h 6858000"/>
              <a:gd name="connsiteX177" fmla="*/ 1510397 w 7467600"/>
              <a:gd name="connsiteY177" fmla="*/ 3684705 h 6858000"/>
              <a:gd name="connsiteX178" fmla="*/ 1313114 w 7467600"/>
              <a:gd name="connsiteY178" fmla="*/ 3655216 h 6858000"/>
              <a:gd name="connsiteX179" fmla="*/ 1109304 w 7467600"/>
              <a:gd name="connsiteY179" fmla="*/ 3669030 h 6858000"/>
              <a:gd name="connsiteX180" fmla="*/ 8129 w 7467600"/>
              <a:gd name="connsiteY180" fmla="*/ 4330519 h 6858000"/>
              <a:gd name="connsiteX181" fmla="*/ 687572 w 7467600"/>
              <a:gd name="connsiteY181" fmla="*/ 3925629 h 6858000"/>
              <a:gd name="connsiteX182" fmla="*/ 1138365 w 7467600"/>
              <a:gd name="connsiteY182" fmla="*/ 3774515 h 6858000"/>
              <a:gd name="connsiteX183" fmla="*/ 1505579 w 7467600"/>
              <a:gd name="connsiteY183" fmla="*/ 3655526 h 6858000"/>
              <a:gd name="connsiteX184" fmla="*/ 1313114 w 7467600"/>
              <a:gd name="connsiteY184" fmla="*/ 3655216 h 6858000"/>
              <a:gd name="connsiteX185" fmla="*/ 3655073 w 7467600"/>
              <a:gd name="connsiteY185" fmla="*/ 3650884 h 6858000"/>
              <a:gd name="connsiteX186" fmla="*/ 3989938 w 7467600"/>
              <a:gd name="connsiteY186" fmla="*/ 3991685 h 6858000"/>
              <a:gd name="connsiteX187" fmla="*/ 4393907 w 7467600"/>
              <a:gd name="connsiteY187" fmla="*/ 4261258 h 6858000"/>
              <a:gd name="connsiteX188" fmla="*/ 4648051 w 7467600"/>
              <a:gd name="connsiteY188" fmla="*/ 4374051 h 6858000"/>
              <a:gd name="connsiteX189" fmla="*/ 4383389 w 7467600"/>
              <a:gd name="connsiteY189" fmla="*/ 4184369 h 6858000"/>
              <a:gd name="connsiteX190" fmla="*/ 4165508 w 7467600"/>
              <a:gd name="connsiteY190" fmla="*/ 4035196 h 6858000"/>
              <a:gd name="connsiteX191" fmla="*/ 4068162 w 7467600"/>
              <a:gd name="connsiteY191" fmla="*/ 3953394 h 6858000"/>
              <a:gd name="connsiteX192" fmla="*/ 3981416 w 7467600"/>
              <a:gd name="connsiteY192" fmla="*/ 3880482 h 6858000"/>
              <a:gd name="connsiteX193" fmla="*/ 3800147 w 7467600"/>
              <a:gd name="connsiteY193" fmla="*/ 3749872 h 6858000"/>
              <a:gd name="connsiteX194" fmla="*/ 3655073 w 7467600"/>
              <a:gd name="connsiteY194" fmla="*/ 3650884 h 6858000"/>
              <a:gd name="connsiteX195" fmla="*/ 3670252 w 7467600"/>
              <a:gd name="connsiteY195" fmla="*/ 3622798 h 6858000"/>
              <a:gd name="connsiteX196" fmla="*/ 3817258 w 7467600"/>
              <a:gd name="connsiteY196" fmla="*/ 3723577 h 6858000"/>
              <a:gd name="connsiteX197" fmla="*/ 4000461 w 7467600"/>
              <a:gd name="connsiteY197" fmla="*/ 3855966 h 6858000"/>
              <a:gd name="connsiteX198" fmla="*/ 4088180 w 7467600"/>
              <a:gd name="connsiteY198" fmla="*/ 3929774 h 6858000"/>
              <a:gd name="connsiteX199" fmla="*/ 4184555 w 7467600"/>
              <a:gd name="connsiteY199" fmla="*/ 4010683 h 6858000"/>
              <a:gd name="connsiteX200" fmla="*/ 4399563 w 7467600"/>
              <a:gd name="connsiteY200" fmla="*/ 4158106 h 6858000"/>
              <a:gd name="connsiteX201" fmla="*/ 4684469 w 7467600"/>
              <a:gd name="connsiteY201" fmla="*/ 4364680 h 6858000"/>
              <a:gd name="connsiteX202" fmla="*/ 4690271 w 7467600"/>
              <a:gd name="connsiteY202" fmla="*/ 4370034 h 6858000"/>
              <a:gd name="connsiteX203" fmla="*/ 4136093 w 7467600"/>
              <a:gd name="connsiteY203" fmla="*/ 3858466 h 6858000"/>
              <a:gd name="connsiteX204" fmla="*/ 3670252 w 7467600"/>
              <a:gd name="connsiteY204" fmla="*/ 3622798 h 6858000"/>
              <a:gd name="connsiteX205" fmla="*/ 4440129 w 7467600"/>
              <a:gd name="connsiteY205" fmla="*/ 3448571 h 6858000"/>
              <a:gd name="connsiteX206" fmla="*/ 4856525 w 7467600"/>
              <a:gd name="connsiteY206" fmla="*/ 3915351 h 6858000"/>
              <a:gd name="connsiteX207" fmla="*/ 5059055 w 7467600"/>
              <a:gd name="connsiteY207" fmla="*/ 4108918 h 6858000"/>
              <a:gd name="connsiteX208" fmla="*/ 5290070 w 7467600"/>
              <a:gd name="connsiteY208" fmla="*/ 4263619 h 6858000"/>
              <a:gd name="connsiteX209" fmla="*/ 4834991 w 7467600"/>
              <a:gd name="connsiteY209" fmla="*/ 3830985 h 6858000"/>
              <a:gd name="connsiteX210" fmla="*/ 4440129 w 7467600"/>
              <a:gd name="connsiteY210" fmla="*/ 3448571 h 6858000"/>
              <a:gd name="connsiteX211" fmla="*/ 4441737 w 7467600"/>
              <a:gd name="connsiteY211" fmla="*/ 3399734 h 6858000"/>
              <a:gd name="connsiteX212" fmla="*/ 4431236 w 7467600"/>
              <a:gd name="connsiteY212" fmla="*/ 3400954 h 6858000"/>
              <a:gd name="connsiteX213" fmla="*/ 4557150 w 7467600"/>
              <a:gd name="connsiteY213" fmla="*/ 3510023 h 6858000"/>
              <a:gd name="connsiteX214" fmla="*/ 4856936 w 7467600"/>
              <a:gd name="connsiteY214" fmla="*/ 3809146 h 6858000"/>
              <a:gd name="connsiteX215" fmla="*/ 5111996 w 7467600"/>
              <a:gd name="connsiteY215" fmla="*/ 4065759 h 6858000"/>
              <a:gd name="connsiteX216" fmla="*/ 5388878 w 7467600"/>
              <a:gd name="connsiteY216" fmla="*/ 4300185 h 6858000"/>
              <a:gd name="connsiteX217" fmla="*/ 5425556 w 7467600"/>
              <a:gd name="connsiteY217" fmla="*/ 4308967 h 6858000"/>
              <a:gd name="connsiteX218" fmla="*/ 4943646 w 7467600"/>
              <a:gd name="connsiteY218" fmla="*/ 3822916 h 6858000"/>
              <a:gd name="connsiteX219" fmla="*/ 4594837 w 7467600"/>
              <a:gd name="connsiteY219" fmla="*/ 3532274 h 6858000"/>
              <a:gd name="connsiteX220" fmla="*/ 4441737 w 7467600"/>
              <a:gd name="connsiteY220" fmla="*/ 3399734 h 6858000"/>
              <a:gd name="connsiteX221" fmla="*/ 5425834 w 7467600"/>
              <a:gd name="connsiteY221" fmla="*/ 3162785 h 6858000"/>
              <a:gd name="connsiteX222" fmla="*/ 5401644 w 7467600"/>
              <a:gd name="connsiteY222" fmla="*/ 3617847 h 6858000"/>
              <a:gd name="connsiteX223" fmla="*/ 5467256 w 7467600"/>
              <a:gd name="connsiteY223" fmla="*/ 4175494 h 6858000"/>
              <a:gd name="connsiteX224" fmla="*/ 5448069 w 7467600"/>
              <a:gd name="connsiteY224" fmla="*/ 3567554 h 6858000"/>
              <a:gd name="connsiteX225" fmla="*/ 5425834 w 7467600"/>
              <a:gd name="connsiteY225" fmla="*/ 3162785 h 6858000"/>
              <a:gd name="connsiteX226" fmla="*/ 1318687 w 7467600"/>
              <a:gd name="connsiteY226" fmla="*/ 3113840 h 6858000"/>
              <a:gd name="connsiteX227" fmla="*/ 1066793 w 7467600"/>
              <a:gd name="connsiteY227" fmla="*/ 3212171 h 6858000"/>
              <a:gd name="connsiteX228" fmla="*/ 993319 w 7467600"/>
              <a:gd name="connsiteY228" fmla="*/ 3247648 h 6858000"/>
              <a:gd name="connsiteX229" fmla="*/ 853081 w 7467600"/>
              <a:gd name="connsiteY229" fmla="*/ 3312410 h 6858000"/>
              <a:gd name="connsiteX230" fmla="*/ 805957 w 7467600"/>
              <a:gd name="connsiteY230" fmla="*/ 3330443 h 6858000"/>
              <a:gd name="connsiteX231" fmla="*/ 1318687 w 7467600"/>
              <a:gd name="connsiteY231" fmla="*/ 3113840 h 6858000"/>
              <a:gd name="connsiteX232" fmla="*/ 5453702 w 7467600"/>
              <a:gd name="connsiteY232" fmla="*/ 3090882 h 6858000"/>
              <a:gd name="connsiteX233" fmla="*/ 5480135 w 7467600"/>
              <a:gd name="connsiteY233" fmla="*/ 3565802 h 6858000"/>
              <a:gd name="connsiteX234" fmla="*/ 5499023 w 7467600"/>
              <a:gd name="connsiteY234" fmla="*/ 4166310 h 6858000"/>
              <a:gd name="connsiteX235" fmla="*/ 5547022 w 7467600"/>
              <a:gd name="connsiteY235" fmla="*/ 3607838 h 6858000"/>
              <a:gd name="connsiteX236" fmla="*/ 5515964 w 7467600"/>
              <a:gd name="connsiteY236" fmla="*/ 3378541 h 6858000"/>
              <a:gd name="connsiteX237" fmla="*/ 5453702 w 7467600"/>
              <a:gd name="connsiteY237" fmla="*/ 3090882 h 6858000"/>
              <a:gd name="connsiteX238" fmla="*/ 1238695 w 7467600"/>
              <a:gd name="connsiteY238" fmla="*/ 3076820 h 6858000"/>
              <a:gd name="connsiteX239" fmla="*/ 716371 w 7467600"/>
              <a:gd name="connsiteY239" fmla="*/ 3293249 h 6858000"/>
              <a:gd name="connsiteX240" fmla="*/ 579522 w 7467600"/>
              <a:gd name="connsiteY240" fmla="*/ 3371759 h 6858000"/>
              <a:gd name="connsiteX241" fmla="*/ 600288 w 7467600"/>
              <a:gd name="connsiteY241" fmla="*/ 3365555 h 6858000"/>
              <a:gd name="connsiteX242" fmla="*/ 840692 w 7467600"/>
              <a:gd name="connsiteY242" fmla="*/ 3284921 h 6858000"/>
              <a:gd name="connsiteX243" fmla="*/ 979248 w 7467600"/>
              <a:gd name="connsiteY243" fmla="*/ 3221003 h 6858000"/>
              <a:gd name="connsiteX244" fmla="*/ 1053282 w 7467600"/>
              <a:gd name="connsiteY244" fmla="*/ 3185247 h 6858000"/>
              <a:gd name="connsiteX245" fmla="*/ 1320603 w 7467600"/>
              <a:gd name="connsiteY245" fmla="*/ 3081281 h 6858000"/>
              <a:gd name="connsiteX246" fmla="*/ 1238695 w 7467600"/>
              <a:gd name="connsiteY246" fmla="*/ 3076820 h 6858000"/>
              <a:gd name="connsiteX247" fmla="*/ 5425627 w 7467600"/>
              <a:gd name="connsiteY247" fmla="*/ 2954192 h 6858000"/>
              <a:gd name="connsiteX248" fmla="*/ 5470770 w 7467600"/>
              <a:gd name="connsiteY248" fmla="*/ 3005435 h 6858000"/>
              <a:gd name="connsiteX249" fmla="*/ 5519779 w 7467600"/>
              <a:gd name="connsiteY249" fmla="*/ 4359223 h 6858000"/>
              <a:gd name="connsiteX250" fmla="*/ 5520293 w 7467600"/>
              <a:gd name="connsiteY250" fmla="*/ 4360602 h 6858000"/>
              <a:gd name="connsiteX251" fmla="*/ 5767221 w 7467600"/>
              <a:gd name="connsiteY251" fmla="*/ 4665564 h 6858000"/>
              <a:gd name="connsiteX252" fmla="*/ 6937169 w 7467600"/>
              <a:gd name="connsiteY252" fmla="*/ 4815941 h 6858000"/>
              <a:gd name="connsiteX253" fmla="*/ 6953922 w 7467600"/>
              <a:gd name="connsiteY253" fmla="*/ 4890068 h 6858000"/>
              <a:gd name="connsiteX254" fmla="*/ 6071359 w 7467600"/>
              <a:gd name="connsiteY254" fmla="*/ 4770770 h 6858000"/>
              <a:gd name="connsiteX255" fmla="*/ 6038839 w 7467600"/>
              <a:gd name="connsiteY255" fmla="*/ 4764474 h 6858000"/>
              <a:gd name="connsiteX256" fmla="*/ 6038706 w 7467600"/>
              <a:gd name="connsiteY256" fmla="*/ 4763847 h 6858000"/>
              <a:gd name="connsiteX257" fmla="*/ 6037784 w 7467600"/>
              <a:gd name="connsiteY257" fmla="*/ 4764270 h 6858000"/>
              <a:gd name="connsiteX258" fmla="*/ 6038839 w 7467600"/>
              <a:gd name="connsiteY258" fmla="*/ 4764474 h 6858000"/>
              <a:gd name="connsiteX259" fmla="*/ 6040338 w 7467600"/>
              <a:gd name="connsiteY259" fmla="*/ 4771418 h 6858000"/>
              <a:gd name="connsiteX260" fmla="*/ 6024488 w 7467600"/>
              <a:gd name="connsiteY260" fmla="*/ 4809903 h 6858000"/>
              <a:gd name="connsiteX261" fmla="*/ 5599771 w 7467600"/>
              <a:gd name="connsiteY261" fmla="*/ 5509652 h 6858000"/>
              <a:gd name="connsiteX262" fmla="*/ 5548843 w 7467600"/>
              <a:gd name="connsiteY262" fmla="*/ 5563845 h 6858000"/>
              <a:gd name="connsiteX263" fmla="*/ 5940952 w 7467600"/>
              <a:gd name="connsiteY263" fmla="*/ 6250028 h 6858000"/>
              <a:gd name="connsiteX264" fmla="*/ 6043441 w 7467600"/>
              <a:gd name="connsiteY264" fmla="*/ 6665847 h 6858000"/>
              <a:gd name="connsiteX265" fmla="*/ 6093432 w 7467600"/>
              <a:gd name="connsiteY265" fmla="*/ 6858000 h 6858000"/>
              <a:gd name="connsiteX266" fmla="*/ 6034344 w 7467600"/>
              <a:gd name="connsiteY266" fmla="*/ 6858000 h 6858000"/>
              <a:gd name="connsiteX267" fmla="*/ 6026679 w 7467600"/>
              <a:gd name="connsiteY267" fmla="*/ 6836959 h 6858000"/>
              <a:gd name="connsiteX268" fmla="*/ 5800441 w 7467600"/>
              <a:gd name="connsiteY268" fmla="*/ 6335286 h 6858000"/>
              <a:gd name="connsiteX269" fmla="*/ 5526562 w 7467600"/>
              <a:gd name="connsiteY269" fmla="*/ 5705388 h 6858000"/>
              <a:gd name="connsiteX270" fmla="*/ 5519640 w 7467600"/>
              <a:gd name="connsiteY270" fmla="*/ 5683774 h 6858000"/>
              <a:gd name="connsiteX271" fmla="*/ 5844559 w 7467600"/>
              <a:gd name="connsiteY271" fmla="*/ 6553349 h 6858000"/>
              <a:gd name="connsiteX272" fmla="*/ 5975994 w 7467600"/>
              <a:gd name="connsiteY272" fmla="*/ 6858000 h 6858000"/>
              <a:gd name="connsiteX273" fmla="*/ 5898547 w 7467600"/>
              <a:gd name="connsiteY273" fmla="*/ 6858000 h 6858000"/>
              <a:gd name="connsiteX274" fmla="*/ 5682041 w 7467600"/>
              <a:gd name="connsiteY274" fmla="*/ 6355860 h 6858000"/>
              <a:gd name="connsiteX275" fmla="*/ 5461758 w 7467600"/>
              <a:gd name="connsiteY275" fmla="*/ 5820220 h 6858000"/>
              <a:gd name="connsiteX276" fmla="*/ 5237282 w 7467600"/>
              <a:gd name="connsiteY276" fmla="*/ 6579086 h 6858000"/>
              <a:gd name="connsiteX277" fmla="*/ 5115009 w 7467600"/>
              <a:gd name="connsiteY277" fmla="*/ 6858000 h 6858000"/>
              <a:gd name="connsiteX278" fmla="*/ 5028074 w 7467600"/>
              <a:gd name="connsiteY278" fmla="*/ 6858000 h 6858000"/>
              <a:gd name="connsiteX279" fmla="*/ 5079508 w 7467600"/>
              <a:gd name="connsiteY279" fmla="*/ 6749074 h 6858000"/>
              <a:gd name="connsiteX280" fmla="*/ 5371846 w 7467600"/>
              <a:gd name="connsiteY280" fmla="*/ 5924413 h 6858000"/>
              <a:gd name="connsiteX281" fmla="*/ 5270512 w 7467600"/>
              <a:gd name="connsiteY281" fmla="*/ 6138975 h 6858000"/>
              <a:gd name="connsiteX282" fmla="*/ 5062409 w 7467600"/>
              <a:gd name="connsiteY282" fmla="*/ 6653544 h 6858000"/>
              <a:gd name="connsiteX283" fmla="*/ 5036628 w 7467600"/>
              <a:gd name="connsiteY283" fmla="*/ 6754247 h 6858000"/>
              <a:gd name="connsiteX284" fmla="*/ 5009112 w 7467600"/>
              <a:gd name="connsiteY284" fmla="*/ 6858000 h 6858000"/>
              <a:gd name="connsiteX285" fmla="*/ 4976679 w 7467600"/>
              <a:gd name="connsiteY285" fmla="*/ 6858000 h 6858000"/>
              <a:gd name="connsiteX286" fmla="*/ 5006537 w 7467600"/>
              <a:gd name="connsiteY286" fmla="*/ 6747068 h 6858000"/>
              <a:gd name="connsiteX287" fmla="*/ 5032723 w 7467600"/>
              <a:gd name="connsiteY287" fmla="*/ 6644957 h 6858000"/>
              <a:gd name="connsiteX288" fmla="*/ 5242949 w 7467600"/>
              <a:gd name="connsiteY288" fmla="*/ 6125175 h 6858000"/>
              <a:gd name="connsiteX289" fmla="*/ 5286321 w 7467600"/>
              <a:gd name="connsiteY289" fmla="*/ 6033555 h 6858000"/>
              <a:gd name="connsiteX290" fmla="*/ 5008210 w 7467600"/>
              <a:gd name="connsiteY290" fmla="*/ 6649194 h 6858000"/>
              <a:gd name="connsiteX291" fmla="*/ 4986321 w 7467600"/>
              <a:gd name="connsiteY291" fmla="*/ 6765687 h 6858000"/>
              <a:gd name="connsiteX292" fmla="*/ 4973474 w 7467600"/>
              <a:gd name="connsiteY292" fmla="*/ 6858000 h 6858000"/>
              <a:gd name="connsiteX293" fmla="*/ 4907178 w 7467600"/>
              <a:gd name="connsiteY293" fmla="*/ 6858000 h 6858000"/>
              <a:gd name="connsiteX294" fmla="*/ 4910810 w 7467600"/>
              <a:gd name="connsiteY294" fmla="*/ 6829660 h 6858000"/>
              <a:gd name="connsiteX295" fmla="*/ 4987461 w 7467600"/>
              <a:gd name="connsiteY295" fmla="*/ 6432994 h 6858000"/>
              <a:gd name="connsiteX296" fmla="*/ 5179262 w 7467600"/>
              <a:gd name="connsiteY296" fmla="*/ 6035044 h 6858000"/>
              <a:gd name="connsiteX297" fmla="*/ 4689678 w 7467600"/>
              <a:gd name="connsiteY297" fmla="*/ 6440241 h 6858000"/>
              <a:gd name="connsiteX298" fmla="*/ 4477543 w 7467600"/>
              <a:gd name="connsiteY298" fmla="*/ 6674836 h 6858000"/>
              <a:gd name="connsiteX299" fmla="*/ 4329957 w 7467600"/>
              <a:gd name="connsiteY299" fmla="*/ 6858000 h 6858000"/>
              <a:gd name="connsiteX300" fmla="*/ 4218595 w 7467600"/>
              <a:gd name="connsiteY300" fmla="*/ 6858000 h 6858000"/>
              <a:gd name="connsiteX301" fmla="*/ 4368888 w 7467600"/>
              <a:gd name="connsiteY301" fmla="*/ 6668412 h 6858000"/>
              <a:gd name="connsiteX302" fmla="*/ 4563091 w 7467600"/>
              <a:gd name="connsiteY302" fmla="*/ 6442508 h 6858000"/>
              <a:gd name="connsiteX303" fmla="*/ 5387324 w 7467600"/>
              <a:gd name="connsiteY303" fmla="*/ 5705830 h 6858000"/>
              <a:gd name="connsiteX304" fmla="*/ 5073620 w 7467600"/>
              <a:gd name="connsiteY304" fmla="*/ 5955437 h 6858000"/>
              <a:gd name="connsiteX305" fmla="*/ 4689789 w 7467600"/>
              <a:gd name="connsiteY305" fmla="*/ 6268382 h 6858000"/>
              <a:gd name="connsiteX306" fmla="*/ 4418722 w 7467600"/>
              <a:gd name="connsiteY306" fmla="*/ 6570886 h 6858000"/>
              <a:gd name="connsiteX307" fmla="*/ 4214944 w 7467600"/>
              <a:gd name="connsiteY307" fmla="*/ 6858000 h 6858000"/>
              <a:gd name="connsiteX308" fmla="*/ 4177898 w 7467600"/>
              <a:gd name="connsiteY308" fmla="*/ 6858000 h 6858000"/>
              <a:gd name="connsiteX309" fmla="*/ 4391597 w 7467600"/>
              <a:gd name="connsiteY309" fmla="*/ 6556370 h 6858000"/>
              <a:gd name="connsiteX310" fmla="*/ 4668889 w 7467600"/>
              <a:gd name="connsiteY310" fmla="*/ 6246399 h 6858000"/>
              <a:gd name="connsiteX311" fmla="*/ 5055427 w 7467600"/>
              <a:gd name="connsiteY311" fmla="*/ 5931476 h 6858000"/>
              <a:gd name="connsiteX312" fmla="*/ 5371814 w 7467600"/>
              <a:gd name="connsiteY312" fmla="*/ 5678975 h 6858000"/>
              <a:gd name="connsiteX313" fmla="*/ 4987918 w 7467600"/>
              <a:gd name="connsiteY313" fmla="*/ 5838701 h 6858000"/>
              <a:gd name="connsiteX314" fmla="*/ 4317146 w 7467600"/>
              <a:gd name="connsiteY314" fmla="*/ 6587716 h 6858000"/>
              <a:gd name="connsiteX315" fmla="*/ 4171627 w 7467600"/>
              <a:gd name="connsiteY315" fmla="*/ 6858000 h 6858000"/>
              <a:gd name="connsiteX316" fmla="*/ 4081585 w 7467600"/>
              <a:gd name="connsiteY316" fmla="*/ 6858000 h 6858000"/>
              <a:gd name="connsiteX317" fmla="*/ 4238603 w 7467600"/>
              <a:gd name="connsiteY317" fmla="*/ 6559341 h 6858000"/>
              <a:gd name="connsiteX318" fmla="*/ 4778333 w 7467600"/>
              <a:gd name="connsiteY318" fmla="*/ 5873626 h 6858000"/>
              <a:gd name="connsiteX319" fmla="*/ 5414185 w 7467600"/>
              <a:gd name="connsiteY319" fmla="*/ 5573882 h 6858000"/>
              <a:gd name="connsiteX320" fmla="*/ 5959648 w 7467600"/>
              <a:gd name="connsiteY320" fmla="*/ 4760797 h 6858000"/>
              <a:gd name="connsiteX321" fmla="*/ 5355019 w 7467600"/>
              <a:gd name="connsiteY321" fmla="*/ 4734672 h 6858000"/>
              <a:gd name="connsiteX322" fmla="*/ 5083565 w 7467600"/>
              <a:gd name="connsiteY322" fmla="*/ 5179121 h 6858000"/>
              <a:gd name="connsiteX323" fmla="*/ 4713577 w 7467600"/>
              <a:gd name="connsiteY323" fmla="*/ 5616803 h 6858000"/>
              <a:gd name="connsiteX324" fmla="*/ 3989559 w 7467600"/>
              <a:gd name="connsiteY324" fmla="*/ 6145945 h 6858000"/>
              <a:gd name="connsiteX325" fmla="*/ 3939824 w 7467600"/>
              <a:gd name="connsiteY325" fmla="*/ 6066900 h 6858000"/>
              <a:gd name="connsiteX326" fmla="*/ 4584537 w 7467600"/>
              <a:gd name="connsiteY326" fmla="*/ 5324826 h 6858000"/>
              <a:gd name="connsiteX327" fmla="*/ 5037105 w 7467600"/>
              <a:gd name="connsiteY327" fmla="*/ 5088765 h 6858000"/>
              <a:gd name="connsiteX328" fmla="*/ 5039930 w 7467600"/>
              <a:gd name="connsiteY328" fmla="*/ 5089585 h 6858000"/>
              <a:gd name="connsiteX329" fmla="*/ 5263764 w 7467600"/>
              <a:gd name="connsiteY329" fmla="*/ 4735525 h 6858000"/>
              <a:gd name="connsiteX330" fmla="*/ 4086300 w 7467600"/>
              <a:gd name="connsiteY330" fmla="*/ 4884599 h 6858000"/>
              <a:gd name="connsiteX331" fmla="*/ 4085485 w 7467600"/>
              <a:gd name="connsiteY331" fmla="*/ 4899070 h 6858000"/>
              <a:gd name="connsiteX332" fmla="*/ 3871915 w 7467600"/>
              <a:gd name="connsiteY332" fmla="*/ 5253645 h 6858000"/>
              <a:gd name="connsiteX333" fmla="*/ 3799374 w 7467600"/>
              <a:gd name="connsiteY333" fmla="*/ 5466127 h 6858000"/>
              <a:gd name="connsiteX334" fmla="*/ 3498850 w 7467600"/>
              <a:gd name="connsiteY334" fmla="*/ 6661888 h 6858000"/>
              <a:gd name="connsiteX335" fmla="*/ 3399216 w 7467600"/>
              <a:gd name="connsiteY335" fmla="*/ 6858000 h 6858000"/>
              <a:gd name="connsiteX336" fmla="*/ 3303688 w 7467600"/>
              <a:gd name="connsiteY336" fmla="*/ 6858000 h 6858000"/>
              <a:gd name="connsiteX337" fmla="*/ 3391774 w 7467600"/>
              <a:gd name="connsiteY337" fmla="*/ 6697181 h 6858000"/>
              <a:gd name="connsiteX338" fmla="*/ 3735540 w 7467600"/>
              <a:gd name="connsiteY338" fmla="*/ 5546923 h 6858000"/>
              <a:gd name="connsiteX339" fmla="*/ 3729438 w 7467600"/>
              <a:gd name="connsiteY339" fmla="*/ 5569058 h 6858000"/>
              <a:gd name="connsiteX340" fmla="*/ 3707782 w 7467600"/>
              <a:gd name="connsiteY340" fmla="*/ 5644908 h 6858000"/>
              <a:gd name="connsiteX341" fmla="*/ 3583827 w 7467600"/>
              <a:gd name="connsiteY341" fmla="*/ 6039215 h 6858000"/>
              <a:gd name="connsiteX342" fmla="*/ 3547861 w 7467600"/>
              <a:gd name="connsiteY342" fmla="*/ 6129609 h 6858000"/>
              <a:gd name="connsiteX343" fmla="*/ 3490905 w 7467600"/>
              <a:gd name="connsiteY343" fmla="*/ 6277660 h 6858000"/>
              <a:gd name="connsiteX344" fmla="*/ 3455859 w 7467600"/>
              <a:gd name="connsiteY344" fmla="*/ 6391301 h 6858000"/>
              <a:gd name="connsiteX345" fmla="*/ 3429112 w 7467600"/>
              <a:gd name="connsiteY345" fmla="*/ 6479469 h 6858000"/>
              <a:gd name="connsiteX346" fmla="*/ 3304862 w 7467600"/>
              <a:gd name="connsiteY346" fmla="*/ 6796476 h 6858000"/>
              <a:gd name="connsiteX347" fmla="*/ 3276071 w 7467600"/>
              <a:gd name="connsiteY347" fmla="*/ 6858000 h 6858000"/>
              <a:gd name="connsiteX348" fmla="*/ 3240805 w 7467600"/>
              <a:gd name="connsiteY348" fmla="*/ 6858000 h 6858000"/>
              <a:gd name="connsiteX349" fmla="*/ 3275917 w 7467600"/>
              <a:gd name="connsiteY349" fmla="*/ 6783192 h 6858000"/>
              <a:gd name="connsiteX350" fmla="*/ 3399358 w 7467600"/>
              <a:gd name="connsiteY350" fmla="*/ 6469011 h 6858000"/>
              <a:gd name="connsiteX351" fmla="*/ 3425650 w 7467600"/>
              <a:gd name="connsiteY351" fmla="*/ 6381333 h 6858000"/>
              <a:gd name="connsiteX352" fmla="*/ 3460661 w 7467600"/>
              <a:gd name="connsiteY352" fmla="*/ 6266763 h 6858000"/>
              <a:gd name="connsiteX353" fmla="*/ 3518021 w 7467600"/>
              <a:gd name="connsiteY353" fmla="*/ 6117298 h 6858000"/>
              <a:gd name="connsiteX354" fmla="*/ 3554035 w 7467600"/>
              <a:gd name="connsiteY354" fmla="*/ 6027832 h 6858000"/>
              <a:gd name="connsiteX355" fmla="*/ 3677174 w 7467600"/>
              <a:gd name="connsiteY355" fmla="*/ 5636351 h 6858000"/>
              <a:gd name="connsiteX356" fmla="*/ 3698819 w 7467600"/>
              <a:gd name="connsiteY356" fmla="*/ 5560503 h 6858000"/>
              <a:gd name="connsiteX357" fmla="*/ 3702094 w 7467600"/>
              <a:gd name="connsiteY357" fmla="*/ 5549194 h 6858000"/>
              <a:gd name="connsiteX358" fmla="*/ 3398355 w 7467600"/>
              <a:gd name="connsiteY358" fmla="*/ 6094603 h 6858000"/>
              <a:gd name="connsiteX359" fmla="*/ 3193941 w 7467600"/>
              <a:gd name="connsiteY359" fmla="*/ 6798775 h 6858000"/>
              <a:gd name="connsiteX360" fmla="*/ 3184140 w 7467600"/>
              <a:gd name="connsiteY360" fmla="*/ 6858000 h 6858000"/>
              <a:gd name="connsiteX361" fmla="*/ 3099978 w 7467600"/>
              <a:gd name="connsiteY361" fmla="*/ 6858000 h 6858000"/>
              <a:gd name="connsiteX362" fmla="*/ 3101556 w 7467600"/>
              <a:gd name="connsiteY362" fmla="*/ 6843337 h 6858000"/>
              <a:gd name="connsiteX363" fmla="*/ 3370162 w 7467600"/>
              <a:gd name="connsiteY363" fmla="*/ 5785550 h 6858000"/>
              <a:gd name="connsiteX364" fmla="*/ 3746477 w 7467600"/>
              <a:gd name="connsiteY364" fmla="*/ 5377889 h 6858000"/>
              <a:gd name="connsiteX365" fmla="*/ 3863399 w 7467600"/>
              <a:gd name="connsiteY365" fmla="*/ 5087257 h 6858000"/>
              <a:gd name="connsiteX366" fmla="*/ 3968712 w 7467600"/>
              <a:gd name="connsiteY366" fmla="*/ 4913989 h 6858000"/>
              <a:gd name="connsiteX367" fmla="*/ 2792390 w 7467600"/>
              <a:gd name="connsiteY367" fmla="*/ 5382974 h 6858000"/>
              <a:gd name="connsiteX368" fmla="*/ 2714982 w 7467600"/>
              <a:gd name="connsiteY368" fmla="*/ 5427051 h 6858000"/>
              <a:gd name="connsiteX369" fmla="*/ 2813361 w 7467600"/>
              <a:gd name="connsiteY369" fmla="*/ 6023912 h 6858000"/>
              <a:gd name="connsiteX370" fmla="*/ 2688430 w 7467600"/>
              <a:gd name="connsiteY370" fmla="*/ 6801564 h 6858000"/>
              <a:gd name="connsiteX371" fmla="*/ 2629626 w 7467600"/>
              <a:gd name="connsiteY371" fmla="*/ 6763394 h 6858000"/>
              <a:gd name="connsiteX372" fmla="*/ 2565328 w 7467600"/>
              <a:gd name="connsiteY372" fmla="*/ 5516399 h 6858000"/>
              <a:gd name="connsiteX373" fmla="*/ 1922999 w 7467600"/>
              <a:gd name="connsiteY373" fmla="*/ 5980343 h 6858000"/>
              <a:gd name="connsiteX374" fmla="*/ 1950261 w 7467600"/>
              <a:gd name="connsiteY374" fmla="*/ 6405858 h 6858000"/>
              <a:gd name="connsiteX375" fmla="*/ 2365554 w 7467600"/>
              <a:gd name="connsiteY375" fmla="*/ 6759107 h 6858000"/>
              <a:gd name="connsiteX376" fmla="*/ 2424142 w 7467600"/>
              <a:gd name="connsiteY376" fmla="*/ 6858000 h 6858000"/>
              <a:gd name="connsiteX377" fmla="*/ 2395994 w 7467600"/>
              <a:gd name="connsiteY377" fmla="*/ 6858000 h 6858000"/>
              <a:gd name="connsiteX378" fmla="*/ 2392863 w 7467600"/>
              <a:gd name="connsiteY378" fmla="*/ 6852964 h 6858000"/>
              <a:gd name="connsiteX379" fmla="*/ 2017589 w 7467600"/>
              <a:gd name="connsiteY379" fmla="*/ 6493982 h 6858000"/>
              <a:gd name="connsiteX380" fmla="*/ 2147336 w 7467600"/>
              <a:gd name="connsiteY380" fmla="*/ 6594052 h 6858000"/>
              <a:gd name="connsiteX381" fmla="*/ 2207047 w 7467600"/>
              <a:gd name="connsiteY381" fmla="*/ 6654540 h 6858000"/>
              <a:gd name="connsiteX382" fmla="*/ 2299106 w 7467600"/>
              <a:gd name="connsiteY382" fmla="*/ 6778931 h 6858000"/>
              <a:gd name="connsiteX383" fmla="*/ 2314430 w 7467600"/>
              <a:gd name="connsiteY383" fmla="*/ 6801144 h 6858000"/>
              <a:gd name="connsiteX384" fmla="*/ 2352406 w 7467600"/>
              <a:gd name="connsiteY384" fmla="*/ 6858000 h 6858000"/>
              <a:gd name="connsiteX385" fmla="*/ 2314492 w 7467600"/>
              <a:gd name="connsiteY385" fmla="*/ 6858000 h 6858000"/>
              <a:gd name="connsiteX386" fmla="*/ 2288095 w 7467600"/>
              <a:gd name="connsiteY386" fmla="*/ 6818030 h 6858000"/>
              <a:gd name="connsiteX387" fmla="*/ 2272768 w 7467600"/>
              <a:gd name="connsiteY387" fmla="*/ 6795822 h 6858000"/>
              <a:gd name="connsiteX388" fmla="*/ 2182715 w 7467600"/>
              <a:gd name="connsiteY388" fmla="*/ 6675071 h 6858000"/>
              <a:gd name="connsiteX389" fmla="*/ 2032061 w 7467600"/>
              <a:gd name="connsiteY389" fmla="*/ 6541380 h 6858000"/>
              <a:gd name="connsiteX390" fmla="*/ 2257220 w 7467600"/>
              <a:gd name="connsiteY390" fmla="*/ 6826257 h 6858000"/>
              <a:gd name="connsiteX391" fmla="*/ 2281324 w 7467600"/>
              <a:gd name="connsiteY391" fmla="*/ 6858000 h 6858000"/>
              <a:gd name="connsiteX392" fmla="*/ 2242860 w 7467600"/>
              <a:gd name="connsiteY392" fmla="*/ 6858000 h 6858000"/>
              <a:gd name="connsiteX393" fmla="*/ 2232818 w 7467600"/>
              <a:gd name="connsiteY393" fmla="*/ 6844926 h 6858000"/>
              <a:gd name="connsiteX394" fmla="*/ 1990172 w 7467600"/>
              <a:gd name="connsiteY394" fmla="*/ 6542121 h 6858000"/>
              <a:gd name="connsiteX395" fmla="*/ 2124090 w 7467600"/>
              <a:gd name="connsiteY395" fmla="*/ 6761017 h 6858000"/>
              <a:gd name="connsiteX396" fmla="*/ 2200380 w 7467600"/>
              <a:gd name="connsiteY396" fmla="*/ 6858000 h 6858000"/>
              <a:gd name="connsiteX397" fmla="*/ 2147507 w 7467600"/>
              <a:gd name="connsiteY397" fmla="*/ 6858000 h 6858000"/>
              <a:gd name="connsiteX398" fmla="*/ 2070668 w 7467600"/>
              <a:gd name="connsiteY398" fmla="*/ 6761520 h 6858000"/>
              <a:gd name="connsiteX399" fmla="*/ 1975142 w 7467600"/>
              <a:gd name="connsiteY399" fmla="*/ 6585570 h 6858000"/>
              <a:gd name="connsiteX400" fmla="*/ 2050035 w 7467600"/>
              <a:gd name="connsiteY400" fmla="*/ 6813345 h 6858000"/>
              <a:gd name="connsiteX401" fmla="*/ 2063025 w 7467600"/>
              <a:gd name="connsiteY401" fmla="*/ 6858000 h 6858000"/>
              <a:gd name="connsiteX402" fmla="*/ 2021675 w 7467600"/>
              <a:gd name="connsiteY402" fmla="*/ 6858000 h 6858000"/>
              <a:gd name="connsiteX403" fmla="*/ 2019308 w 7467600"/>
              <a:gd name="connsiteY403" fmla="*/ 6847118 h 6858000"/>
              <a:gd name="connsiteX404" fmla="*/ 1938835 w 7467600"/>
              <a:gd name="connsiteY404" fmla="*/ 6551160 h 6858000"/>
              <a:gd name="connsiteX405" fmla="*/ 1953230 w 7467600"/>
              <a:gd name="connsiteY405" fmla="*/ 6759699 h 6858000"/>
              <a:gd name="connsiteX406" fmla="*/ 1956763 w 7467600"/>
              <a:gd name="connsiteY406" fmla="*/ 6778191 h 6858000"/>
              <a:gd name="connsiteX407" fmla="*/ 1967925 w 7467600"/>
              <a:gd name="connsiteY407" fmla="*/ 6858000 h 6858000"/>
              <a:gd name="connsiteX408" fmla="*/ 1936622 w 7467600"/>
              <a:gd name="connsiteY408" fmla="*/ 6858000 h 6858000"/>
              <a:gd name="connsiteX409" fmla="*/ 1926261 w 7467600"/>
              <a:gd name="connsiteY409" fmla="*/ 6784064 h 6858000"/>
              <a:gd name="connsiteX410" fmla="*/ 1922724 w 7467600"/>
              <a:gd name="connsiteY410" fmla="*/ 6765577 h 6858000"/>
              <a:gd name="connsiteX411" fmla="*/ 1904650 w 7467600"/>
              <a:gd name="connsiteY411" fmla="*/ 6639616 h 6858000"/>
              <a:gd name="connsiteX412" fmla="*/ 1885273 w 7467600"/>
              <a:gd name="connsiteY412" fmla="*/ 6858000 h 6858000"/>
              <a:gd name="connsiteX413" fmla="*/ 1854363 w 7467600"/>
              <a:gd name="connsiteY413" fmla="*/ 6858000 h 6858000"/>
              <a:gd name="connsiteX414" fmla="*/ 1880391 w 7467600"/>
              <a:gd name="connsiteY414" fmla="*/ 6603796 h 6858000"/>
              <a:gd name="connsiteX415" fmla="*/ 1818273 w 7467600"/>
              <a:gd name="connsiteY415" fmla="*/ 6715729 h 6858000"/>
              <a:gd name="connsiteX416" fmla="*/ 1794691 w 7467600"/>
              <a:gd name="connsiteY416" fmla="*/ 6843239 h 6858000"/>
              <a:gd name="connsiteX417" fmla="*/ 1794914 w 7467600"/>
              <a:gd name="connsiteY417" fmla="*/ 6858000 h 6858000"/>
              <a:gd name="connsiteX418" fmla="*/ 1746128 w 7467600"/>
              <a:gd name="connsiteY418" fmla="*/ 6858000 h 6858000"/>
              <a:gd name="connsiteX419" fmla="*/ 1753934 w 7467600"/>
              <a:gd name="connsiteY419" fmla="*/ 6724796 h 6858000"/>
              <a:gd name="connsiteX420" fmla="*/ 1792053 w 7467600"/>
              <a:gd name="connsiteY420" fmla="*/ 6572396 h 6858000"/>
              <a:gd name="connsiteX421" fmla="*/ 1862248 w 7467600"/>
              <a:gd name="connsiteY421" fmla="*/ 6266397 h 6858000"/>
              <a:gd name="connsiteX422" fmla="*/ 1862250 w 7467600"/>
              <a:gd name="connsiteY422" fmla="*/ 6033531 h 6858000"/>
              <a:gd name="connsiteX423" fmla="*/ 1211999 w 7467600"/>
              <a:gd name="connsiteY423" fmla="*/ 6683610 h 6858000"/>
              <a:gd name="connsiteX424" fmla="*/ 1213266 w 7467600"/>
              <a:gd name="connsiteY424" fmla="*/ 6691947 h 6858000"/>
              <a:gd name="connsiteX425" fmla="*/ 1203370 w 7467600"/>
              <a:gd name="connsiteY425" fmla="*/ 6850676 h 6858000"/>
              <a:gd name="connsiteX426" fmla="*/ 1203671 w 7467600"/>
              <a:gd name="connsiteY426" fmla="*/ 6858000 h 6858000"/>
              <a:gd name="connsiteX427" fmla="*/ 1143180 w 7467600"/>
              <a:gd name="connsiteY427" fmla="*/ 6858000 h 6858000"/>
              <a:gd name="connsiteX428" fmla="*/ 1142176 w 7467600"/>
              <a:gd name="connsiteY428" fmla="*/ 6766045 h 6858000"/>
              <a:gd name="connsiteX429" fmla="*/ 1067484 w 7467600"/>
              <a:gd name="connsiteY429" fmla="*/ 6858000 h 6858000"/>
              <a:gd name="connsiteX430" fmla="*/ 953928 w 7467600"/>
              <a:gd name="connsiteY430" fmla="*/ 6858000 h 6858000"/>
              <a:gd name="connsiteX431" fmla="*/ 959715 w 7467600"/>
              <a:gd name="connsiteY431" fmla="*/ 6850185 h 6858000"/>
              <a:gd name="connsiteX432" fmla="*/ 1483788 w 7467600"/>
              <a:gd name="connsiteY432" fmla="*/ 6259174 h 6858000"/>
              <a:gd name="connsiteX433" fmla="*/ 1100671 w 7467600"/>
              <a:gd name="connsiteY433" fmla="*/ 6252137 h 6858000"/>
              <a:gd name="connsiteX434" fmla="*/ 1090144 w 7467600"/>
              <a:gd name="connsiteY434" fmla="*/ 6256748 h 6858000"/>
              <a:gd name="connsiteX435" fmla="*/ 1095872 w 7467600"/>
              <a:gd name="connsiteY435" fmla="*/ 6271892 h 6858000"/>
              <a:gd name="connsiteX436" fmla="*/ 262785 w 7467600"/>
              <a:gd name="connsiteY436" fmla="*/ 6845450 h 6858000"/>
              <a:gd name="connsiteX437" fmla="*/ 209968 w 7467600"/>
              <a:gd name="connsiteY437" fmla="*/ 6770713 h 6858000"/>
              <a:gd name="connsiteX438" fmla="*/ 873460 w 7467600"/>
              <a:gd name="connsiteY438" fmla="*/ 6253768 h 6858000"/>
              <a:gd name="connsiteX439" fmla="*/ 192686 w 7467600"/>
              <a:gd name="connsiteY439" fmla="*/ 5849257 h 6858000"/>
              <a:gd name="connsiteX440" fmla="*/ 4696 w 7467600"/>
              <a:gd name="connsiteY440" fmla="*/ 5697668 h 6858000"/>
              <a:gd name="connsiteX441" fmla="*/ 0 w 7467600"/>
              <a:gd name="connsiteY441" fmla="*/ 5689984 h 6858000"/>
              <a:gd name="connsiteX442" fmla="*/ 0 w 7467600"/>
              <a:gd name="connsiteY442" fmla="*/ 5513472 h 6858000"/>
              <a:gd name="connsiteX443" fmla="*/ 174101 w 7467600"/>
              <a:gd name="connsiteY443" fmla="*/ 5620277 h 6858000"/>
              <a:gd name="connsiteX444" fmla="*/ 891800 w 7467600"/>
              <a:gd name="connsiteY444" fmla="*/ 6036935 h 6858000"/>
              <a:gd name="connsiteX445" fmla="*/ 1072219 w 7467600"/>
              <a:gd name="connsiteY445" fmla="*/ 6169443 h 6858000"/>
              <a:gd name="connsiteX446" fmla="*/ 1074117 w 7467600"/>
              <a:gd name="connsiteY446" fmla="*/ 6170301 h 6858000"/>
              <a:gd name="connsiteX447" fmla="*/ 1083114 w 7467600"/>
              <a:gd name="connsiteY447" fmla="*/ 6174131 h 6858000"/>
              <a:gd name="connsiteX448" fmla="*/ 1543010 w 7467600"/>
              <a:gd name="connsiteY448" fmla="*/ 6191140 h 6858000"/>
              <a:gd name="connsiteX449" fmla="*/ 1551080 w 7467600"/>
              <a:gd name="connsiteY449" fmla="*/ 6195006 h 6858000"/>
              <a:gd name="connsiteX450" fmla="*/ 2345443 w 7467600"/>
              <a:gd name="connsiteY450" fmla="*/ 5549882 h 6858000"/>
              <a:gd name="connsiteX451" fmla="*/ 1721499 w 7467600"/>
              <a:gd name="connsiteY451" fmla="*/ 5599969 h 6858000"/>
              <a:gd name="connsiteX452" fmla="*/ 767716 w 7467600"/>
              <a:gd name="connsiteY452" fmla="*/ 5472768 h 6858000"/>
              <a:gd name="connsiteX453" fmla="*/ 722147 w 7467600"/>
              <a:gd name="connsiteY453" fmla="*/ 5393091 h 6858000"/>
              <a:gd name="connsiteX454" fmla="*/ 1485552 w 7467600"/>
              <a:gd name="connsiteY454" fmla="*/ 5313202 h 6858000"/>
              <a:gd name="connsiteX455" fmla="*/ 2143004 w 7467600"/>
              <a:gd name="connsiteY455" fmla="*/ 5402420 h 6858000"/>
              <a:gd name="connsiteX456" fmla="*/ 1933391 w 7467600"/>
              <a:gd name="connsiteY456" fmla="*/ 5156971 h 6858000"/>
              <a:gd name="connsiteX457" fmla="*/ 1827118 w 7467600"/>
              <a:gd name="connsiteY457" fmla="*/ 4968410 h 6858000"/>
              <a:gd name="connsiteX458" fmla="*/ 1837349 w 7467600"/>
              <a:gd name="connsiteY458" fmla="*/ 4956357 h 6858000"/>
              <a:gd name="connsiteX459" fmla="*/ 2162835 w 7467600"/>
              <a:gd name="connsiteY459" fmla="*/ 5187853 h 6858000"/>
              <a:gd name="connsiteX460" fmla="*/ 2257167 w 7467600"/>
              <a:gd name="connsiteY460" fmla="*/ 5462123 h 6858000"/>
              <a:gd name="connsiteX461" fmla="*/ 2261598 w 7467600"/>
              <a:gd name="connsiteY461" fmla="*/ 5467998 h 6858000"/>
              <a:gd name="connsiteX462" fmla="*/ 2437177 w 7467600"/>
              <a:gd name="connsiteY462" fmla="*/ 5479608 h 6858000"/>
              <a:gd name="connsiteX463" fmla="*/ 2445247 w 7467600"/>
              <a:gd name="connsiteY463" fmla="*/ 5483476 h 6858000"/>
              <a:gd name="connsiteX464" fmla="*/ 2743626 w 7467600"/>
              <a:gd name="connsiteY464" fmla="*/ 5304819 h 6858000"/>
              <a:gd name="connsiteX465" fmla="*/ 3048102 w 7467600"/>
              <a:gd name="connsiteY465" fmla="*/ 5150595 h 6858000"/>
              <a:gd name="connsiteX466" fmla="*/ 1799414 w 7467600"/>
              <a:gd name="connsiteY466" fmla="*/ 4694732 h 6858000"/>
              <a:gd name="connsiteX467" fmla="*/ 1771735 w 7467600"/>
              <a:gd name="connsiteY467" fmla="*/ 4619929 h 6858000"/>
              <a:gd name="connsiteX468" fmla="*/ 3104273 w 7467600"/>
              <a:gd name="connsiteY468" fmla="*/ 5076159 h 6858000"/>
              <a:gd name="connsiteX469" fmla="*/ 3113245 w 7467600"/>
              <a:gd name="connsiteY469" fmla="*/ 5090705 h 6858000"/>
              <a:gd name="connsiteX470" fmla="*/ 3126294 w 7467600"/>
              <a:gd name="connsiteY470" fmla="*/ 5114400 h 6858000"/>
              <a:gd name="connsiteX471" fmla="*/ 3937433 w 7467600"/>
              <a:gd name="connsiteY471" fmla="*/ 4830473 h 6858000"/>
              <a:gd name="connsiteX472" fmla="*/ 3590475 w 7467600"/>
              <a:gd name="connsiteY472" fmla="*/ 4597974 h 6858000"/>
              <a:gd name="connsiteX473" fmla="*/ 3100264 w 7467600"/>
              <a:gd name="connsiteY473" fmla="*/ 4579845 h 6858000"/>
              <a:gd name="connsiteX474" fmla="*/ 2183576 w 7467600"/>
              <a:gd name="connsiteY474" fmla="*/ 4227150 h 6858000"/>
              <a:gd name="connsiteX475" fmla="*/ 2151029 w 7467600"/>
              <a:gd name="connsiteY475" fmla="*/ 4146947 h 6858000"/>
              <a:gd name="connsiteX476" fmla="*/ 3563434 w 7467600"/>
              <a:gd name="connsiteY476" fmla="*/ 4469115 h 6858000"/>
              <a:gd name="connsiteX477" fmla="*/ 3177952 w 7467600"/>
              <a:gd name="connsiteY477" fmla="*/ 3657386 h 6858000"/>
              <a:gd name="connsiteX478" fmla="*/ 3189263 w 7467600"/>
              <a:gd name="connsiteY478" fmla="*/ 3625726 h 6858000"/>
              <a:gd name="connsiteX479" fmla="*/ 3560912 w 7467600"/>
              <a:gd name="connsiteY479" fmla="*/ 4079863 h 6858000"/>
              <a:gd name="connsiteX480" fmla="*/ 3626636 w 7467600"/>
              <a:gd name="connsiteY480" fmla="*/ 4512230 h 6858000"/>
              <a:gd name="connsiteX481" fmla="*/ 3653088 w 7467600"/>
              <a:gd name="connsiteY481" fmla="*/ 4521417 h 6858000"/>
              <a:gd name="connsiteX482" fmla="*/ 3988128 w 7467600"/>
              <a:gd name="connsiteY482" fmla="*/ 4817267 h 6858000"/>
              <a:gd name="connsiteX483" fmla="*/ 4830582 w 7467600"/>
              <a:gd name="connsiteY483" fmla="*/ 4676000 h 6858000"/>
              <a:gd name="connsiteX484" fmla="*/ 4830100 w 7467600"/>
              <a:gd name="connsiteY484" fmla="*/ 4675554 h 6858000"/>
              <a:gd name="connsiteX485" fmla="*/ 4036318 w 7467600"/>
              <a:gd name="connsiteY485" fmla="*/ 4147013 h 6858000"/>
              <a:gd name="connsiteX486" fmla="*/ 3432098 w 7467600"/>
              <a:gd name="connsiteY486" fmla="*/ 3537312 h 6858000"/>
              <a:gd name="connsiteX487" fmla="*/ 3446761 w 7467600"/>
              <a:gd name="connsiteY487" fmla="*/ 3461278 h 6858000"/>
              <a:gd name="connsiteX488" fmla="*/ 4419733 w 7467600"/>
              <a:gd name="connsiteY488" fmla="*/ 3963555 h 6858000"/>
              <a:gd name="connsiteX489" fmla="*/ 4781371 w 7467600"/>
              <a:gd name="connsiteY489" fmla="*/ 4458604 h 6858000"/>
              <a:gd name="connsiteX490" fmla="*/ 4780440 w 7467600"/>
              <a:gd name="connsiteY490" fmla="*/ 4470290 h 6858000"/>
              <a:gd name="connsiteX491" fmla="*/ 4898954 w 7467600"/>
              <a:gd name="connsiteY491" fmla="*/ 4662092 h 6858000"/>
              <a:gd name="connsiteX492" fmla="*/ 4900699 w 7467600"/>
              <a:gd name="connsiteY492" fmla="*/ 4670867 h 6858000"/>
              <a:gd name="connsiteX493" fmla="*/ 5714511 w 7467600"/>
              <a:gd name="connsiteY493" fmla="*/ 4663483 h 6858000"/>
              <a:gd name="connsiteX494" fmla="*/ 5464793 w 7467600"/>
              <a:gd name="connsiteY494" fmla="*/ 4393556 h 6858000"/>
              <a:gd name="connsiteX495" fmla="*/ 5461897 w 7467600"/>
              <a:gd name="connsiteY495" fmla="*/ 4390879 h 6858000"/>
              <a:gd name="connsiteX496" fmla="*/ 4294126 w 7467600"/>
              <a:gd name="connsiteY496" fmla="*/ 3303048 h 6858000"/>
              <a:gd name="connsiteX497" fmla="*/ 4305321 w 7467600"/>
              <a:gd name="connsiteY497" fmla="*/ 3256953 h 6858000"/>
              <a:gd name="connsiteX498" fmla="*/ 4949299 w 7467600"/>
              <a:gd name="connsiteY498" fmla="*/ 3766336 h 6858000"/>
              <a:gd name="connsiteX499" fmla="*/ 5291452 w 7467600"/>
              <a:gd name="connsiteY499" fmla="*/ 4076801 h 6858000"/>
              <a:gd name="connsiteX500" fmla="*/ 5434998 w 7467600"/>
              <a:gd name="connsiteY500" fmla="*/ 4254100 h 6858000"/>
              <a:gd name="connsiteX501" fmla="*/ 5351015 w 7467600"/>
              <a:gd name="connsiteY501" fmla="*/ 3760989 h 6858000"/>
              <a:gd name="connsiteX502" fmla="*/ 5413780 w 7467600"/>
              <a:gd name="connsiteY502" fmla="*/ 2966265 h 6858000"/>
              <a:gd name="connsiteX503" fmla="*/ 5425627 w 7467600"/>
              <a:gd name="connsiteY503" fmla="*/ 2954192 h 6858000"/>
              <a:gd name="connsiteX504" fmla="*/ 6604735 w 7467600"/>
              <a:gd name="connsiteY504" fmla="*/ 2041381 h 6858000"/>
              <a:gd name="connsiteX505" fmla="*/ 7204487 w 7467600"/>
              <a:gd name="connsiteY505" fmla="*/ 2742112 h 6858000"/>
              <a:gd name="connsiteX506" fmla="*/ 7131592 w 7467600"/>
              <a:gd name="connsiteY506" fmla="*/ 2672096 h 6858000"/>
              <a:gd name="connsiteX507" fmla="*/ 6996344 w 7467600"/>
              <a:gd name="connsiteY507" fmla="*/ 2518310 h 6858000"/>
              <a:gd name="connsiteX508" fmla="*/ 6735495 w 7467600"/>
              <a:gd name="connsiteY508" fmla="*/ 2196890 h 6858000"/>
              <a:gd name="connsiteX509" fmla="*/ 6721901 w 7467600"/>
              <a:gd name="connsiteY509" fmla="*/ 2179274 h 6858000"/>
              <a:gd name="connsiteX510" fmla="*/ 6604735 w 7467600"/>
              <a:gd name="connsiteY510" fmla="*/ 2041381 h 6858000"/>
              <a:gd name="connsiteX511" fmla="*/ 6591670 w 7467600"/>
              <a:gd name="connsiteY511" fmla="*/ 1988277 h 6858000"/>
              <a:gd name="connsiteX512" fmla="*/ 6747349 w 7467600"/>
              <a:gd name="connsiteY512" fmla="*/ 2160069 h 6858000"/>
              <a:gd name="connsiteX513" fmla="*/ 6760943 w 7467600"/>
              <a:gd name="connsiteY513" fmla="*/ 2177686 h 6858000"/>
              <a:gd name="connsiteX514" fmla="*/ 7021065 w 7467600"/>
              <a:gd name="connsiteY514" fmla="*/ 2498102 h 6858000"/>
              <a:gd name="connsiteX515" fmla="*/ 7155223 w 7467600"/>
              <a:gd name="connsiteY515" fmla="*/ 2650386 h 6858000"/>
              <a:gd name="connsiteX516" fmla="*/ 7203167 w 7467600"/>
              <a:gd name="connsiteY516" fmla="*/ 2697288 h 6858000"/>
              <a:gd name="connsiteX517" fmla="*/ 6937703 w 7467600"/>
              <a:gd name="connsiteY517" fmla="*/ 2321981 h 6858000"/>
              <a:gd name="connsiteX518" fmla="*/ 6591670 w 7467600"/>
              <a:gd name="connsiteY518" fmla="*/ 1988277 h 6858000"/>
              <a:gd name="connsiteX519" fmla="*/ 5798671 w 7467600"/>
              <a:gd name="connsiteY519" fmla="*/ 1981601 h 6858000"/>
              <a:gd name="connsiteX520" fmla="*/ 5754709 w 7467600"/>
              <a:gd name="connsiteY520" fmla="*/ 2071454 h 6858000"/>
              <a:gd name="connsiteX521" fmla="*/ 5763044 w 7467600"/>
              <a:gd name="connsiteY521" fmla="*/ 2842206 h 6858000"/>
              <a:gd name="connsiteX522" fmla="*/ 5764974 w 7467600"/>
              <a:gd name="connsiteY522" fmla="*/ 2799609 h 6858000"/>
              <a:gd name="connsiteX523" fmla="*/ 5767665 w 7467600"/>
              <a:gd name="connsiteY523" fmla="*/ 2666409 h 6858000"/>
              <a:gd name="connsiteX524" fmla="*/ 5763055 w 7467600"/>
              <a:gd name="connsiteY524" fmla="*/ 2579705 h 6858000"/>
              <a:gd name="connsiteX525" fmla="*/ 5758079 w 7467600"/>
              <a:gd name="connsiteY525" fmla="*/ 2492508 h 6858000"/>
              <a:gd name="connsiteX526" fmla="*/ 5779325 w 7467600"/>
              <a:gd name="connsiteY526" fmla="*/ 2197069 h 6858000"/>
              <a:gd name="connsiteX527" fmla="*/ 5798671 w 7467600"/>
              <a:gd name="connsiteY527" fmla="*/ 1981601 h 6858000"/>
              <a:gd name="connsiteX528" fmla="*/ 5829202 w 7467600"/>
              <a:gd name="connsiteY528" fmla="*/ 1971679 h 6858000"/>
              <a:gd name="connsiteX529" fmla="*/ 5809558 w 7467600"/>
              <a:gd name="connsiteY529" fmla="*/ 2198043 h 6858000"/>
              <a:gd name="connsiteX530" fmla="*/ 5788653 w 7467600"/>
              <a:gd name="connsiteY530" fmla="*/ 2489430 h 6858000"/>
              <a:gd name="connsiteX531" fmla="*/ 5793439 w 7467600"/>
              <a:gd name="connsiteY531" fmla="*/ 2575235 h 6858000"/>
              <a:gd name="connsiteX532" fmla="*/ 5796837 w 7467600"/>
              <a:gd name="connsiteY532" fmla="*/ 2637633 h 6858000"/>
              <a:gd name="connsiteX533" fmla="*/ 5818614 w 7467600"/>
              <a:gd name="connsiteY533" fmla="*/ 2473055 h 6858000"/>
              <a:gd name="connsiteX534" fmla="*/ 5829202 w 7467600"/>
              <a:gd name="connsiteY534" fmla="*/ 1971679 h 6858000"/>
              <a:gd name="connsiteX535" fmla="*/ 5911389 w 7467600"/>
              <a:gd name="connsiteY535" fmla="*/ 1898371 h 6858000"/>
              <a:gd name="connsiteX536" fmla="*/ 6237627 w 7467600"/>
              <a:gd name="connsiteY536" fmla="*/ 2231921 h 6858000"/>
              <a:gd name="connsiteX537" fmla="*/ 5911389 w 7467600"/>
              <a:gd name="connsiteY537" fmla="*/ 1898371 h 6858000"/>
              <a:gd name="connsiteX538" fmla="*/ 6944437 w 7467600"/>
              <a:gd name="connsiteY538" fmla="*/ 1575402 h 6858000"/>
              <a:gd name="connsiteX539" fmla="*/ 6304730 w 7467600"/>
              <a:gd name="connsiteY539" fmla="*/ 1766654 h 6858000"/>
              <a:gd name="connsiteX540" fmla="*/ 6944437 w 7467600"/>
              <a:gd name="connsiteY540" fmla="*/ 1575402 h 6858000"/>
              <a:gd name="connsiteX541" fmla="*/ 7019523 w 7467600"/>
              <a:gd name="connsiteY541" fmla="*/ 1519450 h 6858000"/>
              <a:gd name="connsiteX542" fmla="*/ 6298091 w 7467600"/>
              <a:gd name="connsiteY542" fmla="*/ 1737122 h 6858000"/>
              <a:gd name="connsiteX543" fmla="*/ 7019523 w 7467600"/>
              <a:gd name="connsiteY543" fmla="*/ 1519450 h 6858000"/>
              <a:gd name="connsiteX544" fmla="*/ 2399523 w 7467600"/>
              <a:gd name="connsiteY544" fmla="*/ 1428234 h 6858000"/>
              <a:gd name="connsiteX545" fmla="*/ 2224982 w 7467600"/>
              <a:gd name="connsiteY545" fmla="*/ 1826201 h 6858000"/>
              <a:gd name="connsiteX546" fmla="*/ 2096099 w 7467600"/>
              <a:gd name="connsiteY546" fmla="*/ 2345900 h 6858000"/>
              <a:gd name="connsiteX547" fmla="*/ 2283317 w 7467600"/>
              <a:gd name="connsiteY547" fmla="*/ 1796925 h 6858000"/>
              <a:gd name="connsiteX548" fmla="*/ 2399523 w 7467600"/>
              <a:gd name="connsiteY548" fmla="*/ 1428234 h 6858000"/>
              <a:gd name="connsiteX549" fmla="*/ 2448558 w 7467600"/>
              <a:gd name="connsiteY549" fmla="*/ 1373435 h 6858000"/>
              <a:gd name="connsiteX550" fmla="*/ 2312521 w 7467600"/>
              <a:gd name="connsiteY550" fmla="*/ 1806140 h 6858000"/>
              <a:gd name="connsiteX551" fmla="*/ 2127533 w 7467600"/>
              <a:gd name="connsiteY551" fmla="*/ 2348380 h 6858000"/>
              <a:gd name="connsiteX552" fmla="*/ 2358080 w 7467600"/>
              <a:gd name="connsiteY552" fmla="*/ 1866134 h 6858000"/>
              <a:gd name="connsiteX553" fmla="*/ 2407436 w 7467600"/>
              <a:gd name="connsiteY553" fmla="*/ 1651070 h 6858000"/>
              <a:gd name="connsiteX554" fmla="*/ 2448558 w 7467600"/>
              <a:gd name="connsiteY554" fmla="*/ 1373435 h 6858000"/>
              <a:gd name="connsiteX555" fmla="*/ 278707 w 7467600"/>
              <a:gd name="connsiteY555" fmla="*/ 1352270 h 6858000"/>
              <a:gd name="connsiteX556" fmla="*/ 321570 w 7467600"/>
              <a:gd name="connsiteY556" fmla="*/ 1861610 h 6858000"/>
              <a:gd name="connsiteX557" fmla="*/ 294281 w 7467600"/>
              <a:gd name="connsiteY557" fmla="*/ 1440658 h 6858000"/>
              <a:gd name="connsiteX558" fmla="*/ 278707 w 7467600"/>
              <a:gd name="connsiteY558" fmla="*/ 1352270 h 6858000"/>
              <a:gd name="connsiteX559" fmla="*/ 1423821 w 7467600"/>
              <a:gd name="connsiteY559" fmla="*/ 1351958 h 6858000"/>
              <a:gd name="connsiteX560" fmla="*/ 1638521 w 7467600"/>
              <a:gd name="connsiteY560" fmla="*/ 1908470 h 6858000"/>
              <a:gd name="connsiteX561" fmla="*/ 1754199 w 7467600"/>
              <a:gd name="connsiteY561" fmla="*/ 2149284 h 6858000"/>
              <a:gd name="connsiteX562" fmla="*/ 1908359 w 7467600"/>
              <a:gd name="connsiteY562" fmla="*/ 2364988 h 6858000"/>
              <a:gd name="connsiteX563" fmla="*/ 1647661 w 7467600"/>
              <a:gd name="connsiteY563" fmla="*/ 1825945 h 6858000"/>
              <a:gd name="connsiteX564" fmla="*/ 1423821 w 7467600"/>
              <a:gd name="connsiteY564" fmla="*/ 1351958 h 6858000"/>
              <a:gd name="connsiteX565" fmla="*/ 1431890 w 7467600"/>
              <a:gd name="connsiteY565" fmla="*/ 1306475 h 6858000"/>
              <a:gd name="connsiteX566" fmla="*/ 1507597 w 7467600"/>
              <a:gd name="connsiteY566" fmla="*/ 1446132 h 6858000"/>
              <a:gd name="connsiteX567" fmla="*/ 1674586 w 7467600"/>
              <a:gd name="connsiteY567" fmla="*/ 1813832 h 6858000"/>
              <a:gd name="connsiteX568" fmla="*/ 1815950 w 7467600"/>
              <a:gd name="connsiteY568" fmla="*/ 2128564 h 6858000"/>
              <a:gd name="connsiteX569" fmla="*/ 1984242 w 7467600"/>
              <a:gd name="connsiteY569" fmla="*/ 2430829 h 6858000"/>
              <a:gd name="connsiteX570" fmla="*/ 2014023 w 7467600"/>
              <a:gd name="connsiteY570" fmla="*/ 2450995 h 6858000"/>
              <a:gd name="connsiteX571" fmla="*/ 1747337 w 7467600"/>
              <a:gd name="connsiteY571" fmla="*/ 1855264 h 6858000"/>
              <a:gd name="connsiteX572" fmla="*/ 1533749 w 7467600"/>
              <a:gd name="connsiteY572" fmla="*/ 1478656 h 6858000"/>
              <a:gd name="connsiteX573" fmla="*/ 1431890 w 7467600"/>
              <a:gd name="connsiteY573" fmla="*/ 1306475 h 6858000"/>
              <a:gd name="connsiteX574" fmla="*/ 5052692 w 7467600"/>
              <a:gd name="connsiteY574" fmla="*/ 1292994 h 6858000"/>
              <a:gd name="connsiteX575" fmla="*/ 5200661 w 7467600"/>
              <a:gd name="connsiteY575" fmla="*/ 1635186 h 6858000"/>
              <a:gd name="connsiteX576" fmla="*/ 5297138 w 7467600"/>
              <a:gd name="connsiteY576" fmla="*/ 1906351 h 6858000"/>
              <a:gd name="connsiteX577" fmla="*/ 5052692 w 7467600"/>
              <a:gd name="connsiteY577" fmla="*/ 1292994 h 6858000"/>
              <a:gd name="connsiteX578" fmla="*/ 5009948 w 7467600"/>
              <a:gd name="connsiteY578" fmla="*/ 1273619 h 6858000"/>
              <a:gd name="connsiteX579" fmla="*/ 5121777 w 7467600"/>
              <a:gd name="connsiteY579" fmla="*/ 1654213 h 6858000"/>
              <a:gd name="connsiteX580" fmla="*/ 5293545 w 7467600"/>
              <a:gd name="connsiteY580" fmla="*/ 2072247 h 6858000"/>
              <a:gd name="connsiteX581" fmla="*/ 5294042 w 7467600"/>
              <a:gd name="connsiteY581" fmla="*/ 2065019 h 6858000"/>
              <a:gd name="connsiteX582" fmla="*/ 5171936 w 7467600"/>
              <a:gd name="connsiteY582" fmla="*/ 1647613 h 6858000"/>
              <a:gd name="connsiteX583" fmla="*/ 5009948 w 7467600"/>
              <a:gd name="connsiteY583" fmla="*/ 1273619 h 6858000"/>
              <a:gd name="connsiteX584" fmla="*/ 655236 w 7467600"/>
              <a:gd name="connsiteY584" fmla="*/ 1268632 h 6858000"/>
              <a:gd name="connsiteX585" fmla="*/ 839521 w 7467600"/>
              <a:gd name="connsiteY585" fmla="*/ 1685315 h 6858000"/>
              <a:gd name="connsiteX586" fmla="*/ 1109416 w 7467600"/>
              <a:gd name="connsiteY586" fmla="*/ 2061663 h 6858000"/>
              <a:gd name="connsiteX587" fmla="*/ 1298300 w 7467600"/>
              <a:gd name="connsiteY587" fmla="*/ 2247742 h 6858000"/>
              <a:gd name="connsiteX588" fmla="*/ 1125871 w 7467600"/>
              <a:gd name="connsiteY588" fmla="*/ 1989513 h 6858000"/>
              <a:gd name="connsiteX589" fmla="*/ 981574 w 7467600"/>
              <a:gd name="connsiteY589" fmla="*/ 1783157 h 6858000"/>
              <a:gd name="connsiteX590" fmla="*/ 922198 w 7467600"/>
              <a:gd name="connsiteY590" fmla="*/ 1677437 h 6858000"/>
              <a:gd name="connsiteX591" fmla="*/ 869293 w 7467600"/>
              <a:gd name="connsiteY591" fmla="*/ 1583214 h 6858000"/>
              <a:gd name="connsiteX592" fmla="*/ 751431 w 7467600"/>
              <a:gd name="connsiteY592" fmla="*/ 1405731 h 6858000"/>
              <a:gd name="connsiteX593" fmla="*/ 655236 w 7467600"/>
              <a:gd name="connsiteY593" fmla="*/ 1268632 h 6858000"/>
              <a:gd name="connsiteX594" fmla="*/ 6516292 w 7467600"/>
              <a:gd name="connsiteY594" fmla="*/ 1263064 h 6858000"/>
              <a:gd name="connsiteX595" fmla="*/ 5736320 w 7467600"/>
              <a:gd name="connsiteY595" fmla="*/ 1501803 h 6858000"/>
              <a:gd name="connsiteX596" fmla="*/ 6516292 w 7467600"/>
              <a:gd name="connsiteY596" fmla="*/ 1263064 h 6858000"/>
              <a:gd name="connsiteX597" fmla="*/ 291466 w 7467600"/>
              <a:gd name="connsiteY597" fmla="*/ 1250369 h 6858000"/>
              <a:gd name="connsiteX598" fmla="*/ 323180 w 7467600"/>
              <a:gd name="connsiteY598" fmla="*/ 1435283 h 6858000"/>
              <a:gd name="connsiteX599" fmla="*/ 349381 w 7467600"/>
              <a:gd name="connsiteY599" fmla="*/ 1875041 h 6858000"/>
              <a:gd name="connsiteX600" fmla="*/ 374363 w 7467600"/>
              <a:gd name="connsiteY600" fmla="*/ 1506494 h 6858000"/>
              <a:gd name="connsiteX601" fmla="*/ 302168 w 7467600"/>
              <a:gd name="connsiteY601" fmla="*/ 1274495 h 6858000"/>
              <a:gd name="connsiteX602" fmla="*/ 291466 w 7467600"/>
              <a:gd name="connsiteY602" fmla="*/ 1250369 h 6858000"/>
              <a:gd name="connsiteX603" fmla="*/ 678222 w 7467600"/>
              <a:gd name="connsiteY603" fmla="*/ 1248670 h 6858000"/>
              <a:gd name="connsiteX604" fmla="*/ 775536 w 7467600"/>
              <a:gd name="connsiteY604" fmla="*/ 1388015 h 6858000"/>
              <a:gd name="connsiteX605" fmla="*/ 894529 w 7467600"/>
              <a:gd name="connsiteY605" fmla="*/ 1567739 h 6858000"/>
              <a:gd name="connsiteX606" fmla="*/ 948000 w 7467600"/>
              <a:gd name="connsiteY606" fmla="*/ 1663088 h 6858000"/>
              <a:gd name="connsiteX607" fmla="*/ 1006812 w 7467600"/>
              <a:gd name="connsiteY607" fmla="*/ 1767683 h 6858000"/>
              <a:gd name="connsiteX608" fmla="*/ 1149133 w 7467600"/>
              <a:gd name="connsiteY608" fmla="*/ 1971513 h 6858000"/>
              <a:gd name="connsiteX609" fmla="*/ 1333952 w 7467600"/>
              <a:gd name="connsiteY609" fmla="*/ 2251620 h 6858000"/>
              <a:gd name="connsiteX610" fmla="*/ 1337329 w 7467600"/>
              <a:gd name="connsiteY610" fmla="*/ 2258350 h 6858000"/>
              <a:gd name="connsiteX611" fmla="*/ 1014726 w 7467600"/>
              <a:gd name="connsiteY611" fmla="*/ 1615556 h 6858000"/>
              <a:gd name="connsiteX612" fmla="*/ 678222 w 7467600"/>
              <a:gd name="connsiteY612" fmla="*/ 1248670 h 6858000"/>
              <a:gd name="connsiteX613" fmla="*/ 6691602 w 7467600"/>
              <a:gd name="connsiteY613" fmla="*/ 1140573 h 6858000"/>
              <a:gd name="connsiteX614" fmla="*/ 6571100 w 7467600"/>
              <a:gd name="connsiteY614" fmla="*/ 1183662 h 6858000"/>
              <a:gd name="connsiteX615" fmla="*/ 6241687 w 7467600"/>
              <a:gd name="connsiteY615" fmla="*/ 1257600 h 6858000"/>
              <a:gd name="connsiteX616" fmla="*/ 5693009 w 7467600"/>
              <a:gd name="connsiteY616" fmla="*/ 1478256 h 6858000"/>
              <a:gd name="connsiteX617" fmla="*/ 6548420 w 7467600"/>
              <a:gd name="connsiteY617" fmla="*/ 1214599 h 6858000"/>
              <a:gd name="connsiteX618" fmla="*/ 6605473 w 7467600"/>
              <a:gd name="connsiteY618" fmla="*/ 1184686 h 6858000"/>
              <a:gd name="connsiteX619" fmla="*/ 6691602 w 7467600"/>
              <a:gd name="connsiteY619" fmla="*/ 1140573 h 6858000"/>
              <a:gd name="connsiteX620" fmla="*/ 4002475 w 7467600"/>
              <a:gd name="connsiteY620" fmla="*/ 1037802 h 6858000"/>
              <a:gd name="connsiteX621" fmla="*/ 4000324 w 7467600"/>
              <a:gd name="connsiteY621" fmla="*/ 1039362 h 6858000"/>
              <a:gd name="connsiteX622" fmla="*/ 4002862 w 7467600"/>
              <a:gd name="connsiteY622" fmla="*/ 1042866 h 6858000"/>
              <a:gd name="connsiteX623" fmla="*/ 4002475 w 7467600"/>
              <a:gd name="connsiteY623" fmla="*/ 1037802 h 6858000"/>
              <a:gd name="connsiteX624" fmla="*/ 506322 w 7467600"/>
              <a:gd name="connsiteY624" fmla="*/ 1020997 h 6858000"/>
              <a:gd name="connsiteX625" fmla="*/ 533068 w 7467600"/>
              <a:gd name="connsiteY625" fmla="*/ 1029409 h 6858000"/>
              <a:gd name="connsiteX626" fmla="*/ 1232525 w 7467600"/>
              <a:gd name="connsiteY626" fmla="*/ 1804675 h 6858000"/>
              <a:gd name="connsiteX627" fmla="*/ 1388858 w 7467600"/>
              <a:gd name="connsiteY627" fmla="*/ 2368011 h 6858000"/>
              <a:gd name="connsiteX628" fmla="*/ 1384098 w 7467600"/>
              <a:gd name="connsiteY628" fmla="*/ 2378125 h 6858000"/>
              <a:gd name="connsiteX629" fmla="*/ 1425393 w 7467600"/>
              <a:gd name="connsiteY629" fmla="*/ 2589124 h 6858000"/>
              <a:gd name="connsiteX630" fmla="*/ 1424001 w 7467600"/>
              <a:gd name="connsiteY630" fmla="*/ 2597541 h 6858000"/>
              <a:gd name="connsiteX631" fmla="*/ 2152729 w 7467600"/>
              <a:gd name="connsiteY631" fmla="*/ 2864487 h 6858000"/>
              <a:gd name="connsiteX632" fmla="*/ 2020609 w 7467600"/>
              <a:gd name="connsiteY632" fmla="*/ 2539671 h 6858000"/>
              <a:gd name="connsiteX633" fmla="*/ 2018920 w 7467600"/>
              <a:gd name="connsiteY633" fmla="*/ 2536309 h 6858000"/>
              <a:gd name="connsiteX634" fmla="*/ 1342441 w 7467600"/>
              <a:gd name="connsiteY634" fmla="*/ 1173017 h 6858000"/>
              <a:gd name="connsiteX635" fmla="*/ 1367925 w 7467600"/>
              <a:gd name="connsiteY635" fmla="*/ 1135648 h 6858000"/>
              <a:gd name="connsiteX636" fmla="*/ 1771401 w 7467600"/>
              <a:gd name="connsiteY636" fmla="*/ 1806673 h 6858000"/>
              <a:gd name="connsiteX637" fmla="*/ 1972385 w 7467600"/>
              <a:gd name="connsiteY637" fmla="*/ 2198735 h 6858000"/>
              <a:gd name="connsiteX638" fmla="*/ 2040892 w 7467600"/>
              <a:gd name="connsiteY638" fmla="*/ 2405205 h 6858000"/>
              <a:gd name="connsiteX639" fmla="*/ 2131689 w 7467600"/>
              <a:gd name="connsiteY639" fmla="*/ 1936926 h 6858000"/>
              <a:gd name="connsiteX640" fmla="*/ 2454820 w 7467600"/>
              <a:gd name="connsiteY640" fmla="*/ 1248808 h 6858000"/>
              <a:gd name="connsiteX641" fmla="*/ 2492512 w 7467600"/>
              <a:gd name="connsiteY641" fmla="*/ 1302920 h 6858000"/>
              <a:gd name="connsiteX642" fmla="*/ 2081216 w 7467600"/>
              <a:gd name="connsiteY642" fmla="*/ 2527513 h 6858000"/>
              <a:gd name="connsiteX643" fmla="*/ 2081211 w 7467600"/>
              <a:gd name="connsiteY643" fmla="*/ 2528916 h 6858000"/>
              <a:gd name="connsiteX644" fmla="*/ 2199067 w 7467600"/>
              <a:gd name="connsiteY644" fmla="*/ 2884061 h 6858000"/>
              <a:gd name="connsiteX645" fmla="*/ 3192586 w 7467600"/>
              <a:gd name="connsiteY645" fmla="*/ 3411496 h 6858000"/>
              <a:gd name="connsiteX646" fmla="*/ 3182620 w 7467600"/>
              <a:gd name="connsiteY646" fmla="*/ 3483279 h 6858000"/>
              <a:gd name="connsiteX647" fmla="*/ 2435119 w 7467600"/>
              <a:gd name="connsiteY647" fmla="*/ 3080173 h 6858000"/>
              <a:gd name="connsiteX648" fmla="*/ 2410152 w 7467600"/>
              <a:gd name="connsiteY648" fmla="*/ 3063751 h 6858000"/>
              <a:gd name="connsiteX649" fmla="*/ 2408099 w 7467600"/>
              <a:gd name="connsiteY649" fmla="*/ 3064403 h 6858000"/>
              <a:gd name="connsiteX650" fmla="*/ 2407218 w 7467600"/>
              <a:gd name="connsiteY650" fmla="*/ 3070324 h 6858000"/>
              <a:gd name="connsiteX651" fmla="*/ 2380138 w 7467600"/>
              <a:gd name="connsiteY651" fmla="*/ 3099341 h 6858000"/>
              <a:gd name="connsiteX652" fmla="*/ 1765923 w 7467600"/>
              <a:gd name="connsiteY652" fmla="*/ 3581043 h 6858000"/>
              <a:gd name="connsiteX653" fmla="*/ 1702258 w 7467600"/>
              <a:gd name="connsiteY653" fmla="*/ 3612286 h 6858000"/>
              <a:gd name="connsiteX654" fmla="*/ 1538370 w 7467600"/>
              <a:gd name="connsiteY654" fmla="*/ 3811804 h 6858000"/>
              <a:gd name="connsiteX655" fmla="*/ 542867 w 7467600"/>
              <a:gd name="connsiteY655" fmla="*/ 4944092 h 6858000"/>
              <a:gd name="connsiteX656" fmla="*/ 515800 w 7467600"/>
              <a:gd name="connsiteY656" fmla="*/ 4862180 h 6858000"/>
              <a:gd name="connsiteX657" fmla="*/ 909145 w 7467600"/>
              <a:gd name="connsiteY657" fmla="*/ 4199225 h 6858000"/>
              <a:gd name="connsiteX658" fmla="*/ 1214067 w 7467600"/>
              <a:gd name="connsiteY658" fmla="*/ 3908561 h 6858000"/>
              <a:gd name="connsiteX659" fmla="*/ 640967 w 7467600"/>
              <a:gd name="connsiteY659" fmla="*/ 4105601 h 6858000"/>
              <a:gd name="connsiteX660" fmla="*/ 112563 w 7467600"/>
              <a:gd name="connsiteY660" fmla="*/ 4396952 h 6858000"/>
              <a:gd name="connsiteX661" fmla="*/ 0 w 7467600"/>
              <a:gd name="connsiteY661" fmla="*/ 4466006 h 6858000"/>
              <a:gd name="connsiteX662" fmla="*/ 0 w 7467600"/>
              <a:gd name="connsiteY662" fmla="*/ 4233763 h 6858000"/>
              <a:gd name="connsiteX663" fmla="*/ 36881 w 7467600"/>
              <a:gd name="connsiteY663" fmla="*/ 4200118 h 6858000"/>
              <a:gd name="connsiteX664" fmla="*/ 910534 w 7467600"/>
              <a:gd name="connsiteY664" fmla="*/ 3629753 h 6858000"/>
              <a:gd name="connsiteX665" fmla="*/ 1578717 w 7467600"/>
              <a:gd name="connsiteY665" fmla="*/ 3575982 h 6858000"/>
              <a:gd name="connsiteX666" fmla="*/ 2338780 w 7467600"/>
              <a:gd name="connsiteY666" fmla="*/ 3033725 h 6858000"/>
              <a:gd name="connsiteX667" fmla="*/ 1807991 w 7467600"/>
              <a:gd name="connsiteY667" fmla="*/ 2807184 h 6858000"/>
              <a:gd name="connsiteX668" fmla="*/ 1416358 w 7467600"/>
              <a:gd name="connsiteY668" fmla="*/ 3112571 h 6858000"/>
              <a:gd name="connsiteX669" fmla="*/ 939066 w 7467600"/>
              <a:gd name="connsiteY669" fmla="*/ 3378798 h 6858000"/>
              <a:gd name="connsiteX670" fmla="*/ 115099 w 7467600"/>
              <a:gd name="connsiteY670" fmla="*/ 3607650 h 6858000"/>
              <a:gd name="connsiteX671" fmla="*/ 97284 w 7467600"/>
              <a:gd name="connsiteY671" fmla="*/ 3520393 h 6858000"/>
              <a:gd name="connsiteX672" fmla="*/ 922050 w 7467600"/>
              <a:gd name="connsiteY672" fmla="*/ 3074867 h 6858000"/>
              <a:gd name="connsiteX673" fmla="*/ 1405265 w 7467600"/>
              <a:gd name="connsiteY673" fmla="*/ 3016319 h 6858000"/>
              <a:gd name="connsiteX674" fmla="*/ 1407512 w 7467600"/>
              <a:gd name="connsiteY674" fmla="*/ 3018001 h 6858000"/>
              <a:gd name="connsiteX675" fmla="*/ 1726266 w 7467600"/>
              <a:gd name="connsiteY675" fmla="*/ 2777274 h 6858000"/>
              <a:gd name="connsiteX676" fmla="*/ 625390 w 7467600"/>
              <a:gd name="connsiteY676" fmla="*/ 2514541 h 6858000"/>
              <a:gd name="connsiteX677" fmla="*/ 619799 w 7467600"/>
              <a:gd name="connsiteY677" fmla="*/ 2527180 h 6858000"/>
              <a:gd name="connsiteX678" fmla="*/ 310030 w 7467600"/>
              <a:gd name="connsiteY678" fmla="*/ 2771818 h 6858000"/>
              <a:gd name="connsiteX679" fmla="*/ 173877 w 7467600"/>
              <a:gd name="connsiteY679" fmla="*/ 2937056 h 6858000"/>
              <a:gd name="connsiteX680" fmla="*/ 77889 w 7467600"/>
              <a:gd name="connsiteY680" fmla="*/ 3138440 h 6858000"/>
              <a:gd name="connsiteX681" fmla="*/ 0 w 7467600"/>
              <a:gd name="connsiteY681" fmla="*/ 3271395 h 6858000"/>
              <a:gd name="connsiteX682" fmla="*/ 0 w 7467600"/>
              <a:gd name="connsiteY682" fmla="*/ 3153002 h 6858000"/>
              <a:gd name="connsiteX683" fmla="*/ 2386 w 7467600"/>
              <a:gd name="connsiteY683" fmla="*/ 3149203 h 6858000"/>
              <a:gd name="connsiteX684" fmla="*/ 89753 w 7467600"/>
              <a:gd name="connsiteY684" fmla="*/ 2987702 h 6858000"/>
              <a:gd name="connsiteX685" fmla="*/ 76869 w 7467600"/>
              <a:gd name="connsiteY685" fmla="*/ 3005404 h 6858000"/>
              <a:gd name="connsiteX686" fmla="*/ 32049 w 7467600"/>
              <a:gd name="connsiteY686" fmla="*/ 3065814 h 6858000"/>
              <a:gd name="connsiteX687" fmla="*/ 0 w 7467600"/>
              <a:gd name="connsiteY687" fmla="*/ 3108744 h 6858000"/>
              <a:gd name="connsiteX688" fmla="*/ 0 w 7467600"/>
              <a:gd name="connsiteY688" fmla="*/ 3058059 h 6858000"/>
              <a:gd name="connsiteX689" fmla="*/ 7610 w 7467600"/>
              <a:gd name="connsiteY689" fmla="*/ 3047889 h 6858000"/>
              <a:gd name="connsiteX690" fmla="*/ 52419 w 7467600"/>
              <a:gd name="connsiteY690" fmla="*/ 2987479 h 6858000"/>
              <a:gd name="connsiteX691" fmla="*/ 59142 w 7467600"/>
              <a:gd name="connsiteY691" fmla="*/ 2978488 h 6858000"/>
              <a:gd name="connsiteX692" fmla="*/ 0 w 7467600"/>
              <a:gd name="connsiteY692" fmla="*/ 3015334 h 6858000"/>
              <a:gd name="connsiteX693" fmla="*/ 0 w 7467600"/>
              <a:gd name="connsiteY693" fmla="*/ 2914286 h 6858000"/>
              <a:gd name="connsiteX694" fmla="*/ 36383 w 7467600"/>
              <a:gd name="connsiteY694" fmla="*/ 2901128 h 6858000"/>
              <a:gd name="connsiteX695" fmla="*/ 156329 w 7467600"/>
              <a:gd name="connsiteY695" fmla="*/ 2840533 h 6858000"/>
              <a:gd name="connsiteX696" fmla="*/ 358355 w 7467600"/>
              <a:gd name="connsiteY696" fmla="*/ 2620471 h 6858000"/>
              <a:gd name="connsiteX697" fmla="*/ 510577 w 7467600"/>
              <a:gd name="connsiteY697" fmla="*/ 2501244 h 6858000"/>
              <a:gd name="connsiteX698" fmla="*/ 211967 w 7467600"/>
              <a:gd name="connsiteY698" fmla="*/ 2479171 h 6858000"/>
              <a:gd name="connsiteX699" fmla="*/ 0 w 7467600"/>
              <a:gd name="connsiteY699" fmla="*/ 2476398 h 6858000"/>
              <a:gd name="connsiteX700" fmla="*/ 0 w 7467600"/>
              <a:gd name="connsiteY700" fmla="*/ 2389189 h 6858000"/>
              <a:gd name="connsiteX701" fmla="*/ 103062 w 7467600"/>
              <a:gd name="connsiteY701" fmla="*/ 2389518 h 6858000"/>
              <a:gd name="connsiteX702" fmla="*/ 510734 w 7467600"/>
              <a:gd name="connsiteY702" fmla="*/ 2416201 h 6858000"/>
              <a:gd name="connsiteX703" fmla="*/ 279257 w 7467600"/>
              <a:gd name="connsiteY703" fmla="*/ 2092102 h 6858000"/>
              <a:gd name="connsiteX704" fmla="*/ 65265 w 7467600"/>
              <a:gd name="connsiteY704" fmla="*/ 2006049 h 6858000"/>
              <a:gd name="connsiteX705" fmla="*/ 0 w 7467600"/>
              <a:gd name="connsiteY705" fmla="*/ 1982532 h 6858000"/>
              <a:gd name="connsiteX706" fmla="*/ 0 w 7467600"/>
              <a:gd name="connsiteY706" fmla="*/ 1912789 h 6858000"/>
              <a:gd name="connsiteX707" fmla="*/ 97460 w 7467600"/>
              <a:gd name="connsiteY707" fmla="*/ 1953725 h 6858000"/>
              <a:gd name="connsiteX708" fmla="*/ 221272 w 7467600"/>
              <a:gd name="connsiteY708" fmla="*/ 1980766 h 6858000"/>
              <a:gd name="connsiteX709" fmla="*/ 116765 w 7467600"/>
              <a:gd name="connsiteY709" fmla="*/ 1911033 h 6858000"/>
              <a:gd name="connsiteX710" fmla="*/ 16405 w 7467600"/>
              <a:gd name="connsiteY710" fmla="*/ 1803412 h 6858000"/>
              <a:gd name="connsiteX711" fmla="*/ 0 w 7467600"/>
              <a:gd name="connsiteY711" fmla="*/ 1784777 h 6858000"/>
              <a:gd name="connsiteX712" fmla="*/ 0 w 7467600"/>
              <a:gd name="connsiteY712" fmla="*/ 1740082 h 6858000"/>
              <a:gd name="connsiteX713" fmla="*/ 39394 w 7467600"/>
              <a:gd name="connsiteY713" fmla="*/ 1784856 h 6858000"/>
              <a:gd name="connsiteX714" fmla="*/ 135813 w 7467600"/>
              <a:gd name="connsiteY714" fmla="*/ 1888838 h 6858000"/>
              <a:gd name="connsiteX715" fmla="*/ 242575 w 7467600"/>
              <a:gd name="connsiteY715" fmla="*/ 1958841 h 6858000"/>
              <a:gd name="connsiteX716" fmla="*/ 82197 w 7467600"/>
              <a:gd name="connsiteY716" fmla="*/ 1754826 h 6858000"/>
              <a:gd name="connsiteX717" fmla="*/ 0 w 7467600"/>
              <a:gd name="connsiteY717" fmla="*/ 1679650 h 6858000"/>
              <a:gd name="connsiteX718" fmla="*/ 0 w 7467600"/>
              <a:gd name="connsiteY718" fmla="*/ 1602463 h 6858000"/>
              <a:gd name="connsiteX719" fmla="*/ 84689 w 7467600"/>
              <a:gd name="connsiteY719" fmla="*/ 1677442 h 6858000"/>
              <a:gd name="connsiteX720" fmla="*/ 298437 w 7467600"/>
              <a:gd name="connsiteY720" fmla="*/ 1968019 h 6858000"/>
              <a:gd name="connsiteX721" fmla="*/ 227269 w 7467600"/>
              <a:gd name="connsiteY721" fmla="*/ 1114064 h 6858000"/>
              <a:gd name="connsiteX722" fmla="*/ 248003 w 7467600"/>
              <a:gd name="connsiteY722" fmla="*/ 1089613 h 6858000"/>
              <a:gd name="connsiteX723" fmla="*/ 427020 w 7467600"/>
              <a:gd name="connsiteY723" fmla="*/ 1619803 h 6858000"/>
              <a:gd name="connsiteX724" fmla="*/ 340345 w 7467600"/>
              <a:gd name="connsiteY724" fmla="*/ 2027739 h 6858000"/>
              <a:gd name="connsiteX725" fmla="*/ 360865 w 7467600"/>
              <a:gd name="connsiteY725" fmla="*/ 2044827 h 6858000"/>
              <a:gd name="connsiteX726" fmla="*/ 560414 w 7467600"/>
              <a:gd name="connsiteY726" fmla="*/ 2421457 h 6858000"/>
              <a:gd name="connsiteX727" fmla="*/ 1359703 w 7467600"/>
              <a:gd name="connsiteY727" fmla="*/ 2578554 h 6858000"/>
              <a:gd name="connsiteX728" fmla="*/ 1359422 w 7467600"/>
              <a:gd name="connsiteY728" fmla="*/ 2577994 h 6858000"/>
              <a:gd name="connsiteX729" fmla="*/ 828701 w 7467600"/>
              <a:gd name="connsiteY729" fmla="*/ 1839520 h 6858000"/>
              <a:gd name="connsiteX730" fmla="*/ 494427 w 7467600"/>
              <a:gd name="connsiteY730" fmla="*/ 1092333 h 6858000"/>
              <a:gd name="connsiteX731" fmla="*/ 506322 w 7467600"/>
              <a:gd name="connsiteY731" fmla="*/ 1020997 h 6858000"/>
              <a:gd name="connsiteX732" fmla="*/ 4570198 w 7467600"/>
              <a:gd name="connsiteY732" fmla="*/ 978081 h 6858000"/>
              <a:gd name="connsiteX733" fmla="*/ 4523691 w 7467600"/>
              <a:gd name="connsiteY733" fmla="*/ 1127776 h 6858000"/>
              <a:gd name="connsiteX734" fmla="*/ 4509875 w 7467600"/>
              <a:gd name="connsiteY734" fmla="*/ 1167552 h 6858000"/>
              <a:gd name="connsiteX735" fmla="*/ 4478168 w 7467600"/>
              <a:gd name="connsiteY735" fmla="*/ 1260735 h 6858000"/>
              <a:gd name="connsiteX736" fmla="*/ 4409309 w 7467600"/>
              <a:gd name="connsiteY736" fmla="*/ 1666996 h 6858000"/>
              <a:gd name="connsiteX737" fmla="*/ 4370031 w 7467600"/>
              <a:gd name="connsiteY737" fmla="*/ 1955666 h 6858000"/>
              <a:gd name="connsiteX738" fmla="*/ 4570198 w 7467600"/>
              <a:gd name="connsiteY738" fmla="*/ 978081 h 6858000"/>
              <a:gd name="connsiteX739" fmla="*/ 4557898 w 7467600"/>
              <a:gd name="connsiteY739" fmla="*/ 900011 h 6858000"/>
              <a:gd name="connsiteX740" fmla="*/ 4344840 w 7467600"/>
              <a:gd name="connsiteY740" fmla="*/ 1922038 h 6858000"/>
              <a:gd name="connsiteX741" fmla="*/ 4378710 w 7467600"/>
              <a:gd name="connsiteY741" fmla="*/ 1665516 h 6858000"/>
              <a:gd name="connsiteX742" fmla="*/ 4448798 w 7467600"/>
              <a:gd name="connsiteY742" fmla="*/ 1253024 h 6858000"/>
              <a:gd name="connsiteX743" fmla="*/ 4480315 w 7467600"/>
              <a:gd name="connsiteY743" fmla="*/ 1158454 h 6858000"/>
              <a:gd name="connsiteX744" fmla="*/ 4494133 w 7467600"/>
              <a:gd name="connsiteY744" fmla="*/ 1118676 h 6858000"/>
              <a:gd name="connsiteX745" fmla="*/ 4557898 w 7467600"/>
              <a:gd name="connsiteY745" fmla="*/ 900011 h 6858000"/>
              <a:gd name="connsiteX746" fmla="*/ 5870151 w 7467600"/>
              <a:gd name="connsiteY746" fmla="*/ 898890 h 6858000"/>
              <a:gd name="connsiteX747" fmla="*/ 5861335 w 7467600"/>
              <a:gd name="connsiteY747" fmla="*/ 899177 h 6858000"/>
              <a:gd name="connsiteX748" fmla="*/ 5843702 w 7467600"/>
              <a:gd name="connsiteY748" fmla="*/ 899748 h 6858000"/>
              <a:gd name="connsiteX749" fmla="*/ 5651107 w 7467600"/>
              <a:gd name="connsiteY749" fmla="*/ 920306 h 6858000"/>
              <a:gd name="connsiteX750" fmla="*/ 5459407 w 7467600"/>
              <a:gd name="connsiteY750" fmla="*/ 940975 h 6858000"/>
              <a:gd name="connsiteX751" fmla="*/ 5374846 w 7467600"/>
              <a:gd name="connsiteY751" fmla="*/ 941988 h 6858000"/>
              <a:gd name="connsiteX752" fmla="*/ 5256105 w 7467600"/>
              <a:gd name="connsiteY752" fmla="*/ 945632 h 6858000"/>
              <a:gd name="connsiteX753" fmla="*/ 5107071 w 7467600"/>
              <a:gd name="connsiteY753" fmla="*/ 969720 h 6858000"/>
              <a:gd name="connsiteX754" fmla="*/ 4998681 w 7467600"/>
              <a:gd name="connsiteY754" fmla="*/ 988771 h 6858000"/>
              <a:gd name="connsiteX755" fmla="*/ 5870151 w 7467600"/>
              <a:gd name="connsiteY755" fmla="*/ 898890 h 6858000"/>
              <a:gd name="connsiteX756" fmla="*/ 5504425 w 7467600"/>
              <a:gd name="connsiteY756" fmla="*/ 848067 h 6858000"/>
              <a:gd name="connsiteX757" fmla="*/ 4968849 w 7467600"/>
              <a:gd name="connsiteY757" fmla="*/ 962318 h 6858000"/>
              <a:gd name="connsiteX758" fmla="*/ 5104039 w 7467600"/>
              <a:gd name="connsiteY758" fmla="*/ 940634 h 6858000"/>
              <a:gd name="connsiteX759" fmla="*/ 5256311 w 7467600"/>
              <a:gd name="connsiteY759" fmla="*/ 916490 h 6858000"/>
              <a:gd name="connsiteX760" fmla="*/ 5377381 w 7467600"/>
              <a:gd name="connsiteY760" fmla="*/ 912671 h 6858000"/>
              <a:gd name="connsiteX761" fmla="*/ 5460148 w 7467600"/>
              <a:gd name="connsiteY761" fmla="*/ 911442 h 6858000"/>
              <a:gd name="connsiteX762" fmla="*/ 5648971 w 7467600"/>
              <a:gd name="connsiteY762" fmla="*/ 891331 h 6858000"/>
              <a:gd name="connsiteX763" fmla="*/ 5844807 w 7467600"/>
              <a:gd name="connsiteY763" fmla="*/ 870718 h 6858000"/>
              <a:gd name="connsiteX764" fmla="*/ 5862975 w 7467600"/>
              <a:gd name="connsiteY764" fmla="*/ 869756 h 6858000"/>
              <a:gd name="connsiteX765" fmla="*/ 5920887 w 7467600"/>
              <a:gd name="connsiteY765" fmla="*/ 865929 h 6858000"/>
              <a:gd name="connsiteX766" fmla="*/ 5504425 w 7467600"/>
              <a:gd name="connsiteY766" fmla="*/ 848067 h 6858000"/>
              <a:gd name="connsiteX767" fmla="*/ 3607114 w 7467600"/>
              <a:gd name="connsiteY767" fmla="*/ 467441 h 6858000"/>
              <a:gd name="connsiteX768" fmla="*/ 3296242 w 7467600"/>
              <a:gd name="connsiteY768" fmla="*/ 807991 h 6858000"/>
              <a:gd name="connsiteX769" fmla="*/ 3174674 w 7467600"/>
              <a:gd name="connsiteY769" fmla="*/ 919759 h 6858000"/>
              <a:gd name="connsiteX770" fmla="*/ 3042978 w 7467600"/>
              <a:gd name="connsiteY770" fmla="*/ 1054894 h 6858000"/>
              <a:gd name="connsiteX771" fmla="*/ 2968914 w 7467600"/>
              <a:gd name="connsiteY771" fmla="*/ 1133756 h 6858000"/>
              <a:gd name="connsiteX772" fmla="*/ 3103823 w 7467600"/>
              <a:gd name="connsiteY772" fmla="*/ 1026814 h 6858000"/>
              <a:gd name="connsiteX773" fmla="*/ 3607114 w 7467600"/>
              <a:gd name="connsiteY773" fmla="*/ 467441 h 6858000"/>
              <a:gd name="connsiteX774" fmla="*/ 3744487 w 7467600"/>
              <a:gd name="connsiteY774" fmla="*/ 383136 h 6858000"/>
              <a:gd name="connsiteX775" fmla="*/ 3970213 w 7467600"/>
              <a:gd name="connsiteY775" fmla="*/ 995559 h 6858000"/>
              <a:gd name="connsiteX776" fmla="*/ 3744487 w 7467600"/>
              <a:gd name="connsiteY776" fmla="*/ 383136 h 6858000"/>
              <a:gd name="connsiteX777" fmla="*/ 3624562 w 7467600"/>
              <a:gd name="connsiteY777" fmla="*/ 367041 h 6858000"/>
              <a:gd name="connsiteX778" fmla="*/ 3489712 w 7467600"/>
              <a:gd name="connsiteY778" fmla="*/ 485386 h 6858000"/>
              <a:gd name="connsiteX779" fmla="*/ 3182994 w 7467600"/>
              <a:gd name="connsiteY779" fmla="*/ 828265 h 6858000"/>
              <a:gd name="connsiteX780" fmla="*/ 2892114 w 7467600"/>
              <a:gd name="connsiteY780" fmla="*/ 1172635 h 6858000"/>
              <a:gd name="connsiteX781" fmla="*/ 3021459 w 7467600"/>
              <a:gd name="connsiteY781" fmla="*/ 1035385 h 6858000"/>
              <a:gd name="connsiteX782" fmla="*/ 3153873 w 7467600"/>
              <a:gd name="connsiteY782" fmla="*/ 898971 h 6858000"/>
              <a:gd name="connsiteX783" fmla="*/ 3276511 w 7467600"/>
              <a:gd name="connsiteY783" fmla="*/ 786423 h 6858000"/>
              <a:gd name="connsiteX784" fmla="*/ 3584154 w 7467600"/>
              <a:gd name="connsiteY784" fmla="*/ 448218 h 6858000"/>
              <a:gd name="connsiteX785" fmla="*/ 3624562 w 7467600"/>
              <a:gd name="connsiteY785" fmla="*/ 367041 h 6858000"/>
              <a:gd name="connsiteX786" fmla="*/ 3766672 w 7467600"/>
              <a:gd name="connsiteY786" fmla="*/ 359429 h 6858000"/>
              <a:gd name="connsiteX787" fmla="*/ 3996338 w 7467600"/>
              <a:gd name="connsiteY787" fmla="*/ 968237 h 6858000"/>
              <a:gd name="connsiteX788" fmla="*/ 3766672 w 7467600"/>
              <a:gd name="connsiteY788" fmla="*/ 359429 h 6858000"/>
              <a:gd name="connsiteX789" fmla="*/ 5805386 w 7467600"/>
              <a:gd name="connsiteY789" fmla="*/ 239240 h 6858000"/>
              <a:gd name="connsiteX790" fmla="*/ 5736947 w 7467600"/>
              <a:gd name="connsiteY790" fmla="*/ 261367 h 6858000"/>
              <a:gd name="connsiteX791" fmla="*/ 5427012 w 7467600"/>
              <a:gd name="connsiteY791" fmla="*/ 311272 h 6858000"/>
              <a:gd name="connsiteX792" fmla="*/ 5147818 w 7467600"/>
              <a:gd name="connsiteY792" fmla="*/ 322112 h 6858000"/>
              <a:gd name="connsiteX793" fmla="*/ 5060854 w 7467600"/>
              <a:gd name="connsiteY793" fmla="*/ 311882 h 6858000"/>
              <a:gd name="connsiteX794" fmla="*/ 4945989 w 7467600"/>
              <a:gd name="connsiteY794" fmla="*/ 300516 h 6858000"/>
              <a:gd name="connsiteX795" fmla="*/ 5410479 w 7467600"/>
              <a:gd name="connsiteY795" fmla="*/ 348434 h 6858000"/>
              <a:gd name="connsiteX796" fmla="*/ 5805386 w 7467600"/>
              <a:gd name="connsiteY796" fmla="*/ 239240 h 6858000"/>
              <a:gd name="connsiteX797" fmla="*/ 5905192 w 7467600"/>
              <a:gd name="connsiteY797" fmla="*/ 163079 h 6858000"/>
              <a:gd name="connsiteX798" fmla="*/ 5865655 w 7467600"/>
              <a:gd name="connsiteY798" fmla="*/ 171901 h 6858000"/>
              <a:gd name="connsiteX799" fmla="*/ 5259740 w 7467600"/>
              <a:gd name="connsiteY799" fmla="*/ 257013 h 6858000"/>
              <a:gd name="connsiteX800" fmla="*/ 5208466 w 7467600"/>
              <a:gd name="connsiteY800" fmla="*/ 257550 h 6858000"/>
              <a:gd name="connsiteX801" fmla="*/ 4980204 w 7467600"/>
              <a:gd name="connsiteY801" fmla="*/ 271903 h 6858000"/>
              <a:gd name="connsiteX802" fmla="*/ 5068068 w 7467600"/>
              <a:gd name="connsiteY802" fmla="*/ 282244 h 6858000"/>
              <a:gd name="connsiteX803" fmla="*/ 5153231 w 7467600"/>
              <a:gd name="connsiteY803" fmla="*/ 292240 h 6858000"/>
              <a:gd name="connsiteX804" fmla="*/ 5426491 w 7467600"/>
              <a:gd name="connsiteY804" fmla="*/ 281128 h 6858000"/>
              <a:gd name="connsiteX805" fmla="*/ 5731212 w 7467600"/>
              <a:gd name="connsiteY805" fmla="*/ 231951 h 6858000"/>
              <a:gd name="connsiteX806" fmla="*/ 5905192 w 7467600"/>
              <a:gd name="connsiteY806" fmla="*/ 163079 h 6858000"/>
              <a:gd name="connsiteX807" fmla="*/ 5944437 w 7467600"/>
              <a:gd name="connsiteY807" fmla="*/ 113829 h 6858000"/>
              <a:gd name="connsiteX808" fmla="*/ 5825032 w 7467600"/>
              <a:gd name="connsiteY808" fmla="*/ 146405 h 6858000"/>
              <a:gd name="connsiteX809" fmla="*/ 4955599 w 7467600"/>
              <a:gd name="connsiteY809" fmla="*/ 247008 h 6858000"/>
              <a:gd name="connsiteX810" fmla="*/ 5210104 w 7467600"/>
              <a:gd name="connsiteY810" fmla="*/ 228123 h 6858000"/>
              <a:gd name="connsiteX811" fmla="*/ 5261015 w 7467600"/>
              <a:gd name="connsiteY811" fmla="*/ 227087 h 6858000"/>
              <a:gd name="connsiteX812" fmla="*/ 5861181 w 7467600"/>
              <a:gd name="connsiteY812" fmla="*/ 143093 h 6858000"/>
              <a:gd name="connsiteX813" fmla="*/ 5961252 w 7467600"/>
              <a:gd name="connsiteY813" fmla="*/ 114820 h 6858000"/>
              <a:gd name="connsiteX814" fmla="*/ 5944437 w 7467600"/>
              <a:gd name="connsiteY814" fmla="*/ 113829 h 6858000"/>
              <a:gd name="connsiteX815" fmla="*/ 3882765 w 7467600"/>
              <a:gd name="connsiteY815" fmla="*/ 0 h 6858000"/>
              <a:gd name="connsiteX816" fmla="*/ 3995099 w 7467600"/>
              <a:gd name="connsiteY816" fmla="*/ 0 h 6858000"/>
              <a:gd name="connsiteX817" fmla="*/ 4163818 w 7467600"/>
              <a:gd name="connsiteY817" fmla="*/ 234104 h 6858000"/>
              <a:gd name="connsiteX818" fmla="*/ 4172099 w 7467600"/>
              <a:gd name="connsiteY818" fmla="*/ 234207 h 6858000"/>
              <a:gd name="connsiteX819" fmla="*/ 4784282 w 7467600"/>
              <a:gd name="connsiteY819" fmla="*/ 276561 h 6858000"/>
              <a:gd name="connsiteX820" fmla="*/ 4801687 w 7467600"/>
              <a:gd name="connsiteY820" fmla="*/ 267764 h 6858000"/>
              <a:gd name="connsiteX821" fmla="*/ 6082788 w 7467600"/>
              <a:gd name="connsiteY821" fmla="*/ 64119 h 6858000"/>
              <a:gd name="connsiteX822" fmla="*/ 6099442 w 7467600"/>
              <a:gd name="connsiteY822" fmla="*/ 82568 h 6858000"/>
              <a:gd name="connsiteX823" fmla="*/ 4804137 w 7467600"/>
              <a:gd name="connsiteY823" fmla="*/ 320931 h 6858000"/>
              <a:gd name="connsiteX824" fmla="*/ 4227047 w 7467600"/>
              <a:gd name="connsiteY824" fmla="*/ 313415 h 6858000"/>
              <a:gd name="connsiteX825" fmla="*/ 4346041 w 7467600"/>
              <a:gd name="connsiteY825" fmla="*/ 456086 h 6858000"/>
              <a:gd name="connsiteX826" fmla="*/ 4870967 w 7467600"/>
              <a:gd name="connsiteY826" fmla="*/ 963061 h 6858000"/>
              <a:gd name="connsiteX827" fmla="*/ 4889647 w 7467600"/>
              <a:gd name="connsiteY827" fmla="*/ 957147 h 6858000"/>
              <a:gd name="connsiteX828" fmla="*/ 5422504 w 7467600"/>
              <a:gd name="connsiteY828" fmla="*/ 805191 h 6858000"/>
              <a:gd name="connsiteX829" fmla="*/ 6087656 w 7467600"/>
              <a:gd name="connsiteY829" fmla="*/ 826703 h 6858000"/>
              <a:gd name="connsiteX830" fmla="*/ 6058717 w 7467600"/>
              <a:gd name="connsiteY830" fmla="*/ 865992 h 6858000"/>
              <a:gd name="connsiteX831" fmla="*/ 4974153 w 7467600"/>
              <a:gd name="connsiteY831" fmla="*/ 1045456 h 6858000"/>
              <a:gd name="connsiteX832" fmla="*/ 5627835 w 7467600"/>
              <a:gd name="connsiteY832" fmla="*/ 1472077 h 6858000"/>
              <a:gd name="connsiteX833" fmla="*/ 5629817 w 7467600"/>
              <a:gd name="connsiteY833" fmla="*/ 1471412 h 6858000"/>
              <a:gd name="connsiteX834" fmla="*/ 5634124 w 7467600"/>
              <a:gd name="connsiteY834" fmla="*/ 1470572 h 6858000"/>
              <a:gd name="connsiteX835" fmla="*/ 5755832 w 7467600"/>
              <a:gd name="connsiteY835" fmla="*/ 1383886 h 6858000"/>
              <a:gd name="connsiteX836" fmla="*/ 6014186 w 7467600"/>
              <a:gd name="connsiteY836" fmla="*/ 1279799 h 6858000"/>
              <a:gd name="connsiteX837" fmla="*/ 6901619 w 7467600"/>
              <a:gd name="connsiteY837" fmla="*/ 1047874 h 6858000"/>
              <a:gd name="connsiteX838" fmla="*/ 6931566 w 7467600"/>
              <a:gd name="connsiteY838" fmla="*/ 1062034 h 6858000"/>
              <a:gd name="connsiteX839" fmla="*/ 5790982 w 7467600"/>
              <a:gd name="connsiteY839" fmla="*/ 1561380 h 6858000"/>
              <a:gd name="connsiteX840" fmla="*/ 6188971 w 7467600"/>
              <a:gd name="connsiteY840" fmla="*/ 1755168 h 6858000"/>
              <a:gd name="connsiteX841" fmla="*/ 6202446 w 7467600"/>
              <a:gd name="connsiteY841" fmla="*/ 1752268 h 6858000"/>
              <a:gd name="connsiteX842" fmla="*/ 7179560 w 7467600"/>
              <a:gd name="connsiteY842" fmla="*/ 1467551 h 6858000"/>
              <a:gd name="connsiteX843" fmla="*/ 7158730 w 7467600"/>
              <a:gd name="connsiteY843" fmla="*/ 1507835 h 6858000"/>
              <a:gd name="connsiteX844" fmla="*/ 6326959 w 7467600"/>
              <a:gd name="connsiteY844" fmla="*/ 1817686 h 6858000"/>
              <a:gd name="connsiteX845" fmla="*/ 6537433 w 7467600"/>
              <a:gd name="connsiteY845" fmla="*/ 1907790 h 6858000"/>
              <a:gd name="connsiteX846" fmla="*/ 6550221 w 7467600"/>
              <a:gd name="connsiteY846" fmla="*/ 1910729 h 6858000"/>
              <a:gd name="connsiteX847" fmla="*/ 6964438 w 7467600"/>
              <a:gd name="connsiteY847" fmla="*/ 2209505 h 6858000"/>
              <a:gd name="connsiteX848" fmla="*/ 7367862 w 7467600"/>
              <a:gd name="connsiteY848" fmla="*/ 2806833 h 6858000"/>
              <a:gd name="connsiteX849" fmla="*/ 7364329 w 7467600"/>
              <a:gd name="connsiteY849" fmla="*/ 2826907 h 6858000"/>
              <a:gd name="connsiteX850" fmla="*/ 7290545 w 7467600"/>
              <a:gd name="connsiteY850" fmla="*/ 2850663 h 6858000"/>
              <a:gd name="connsiteX851" fmla="*/ 6472036 w 7467600"/>
              <a:gd name="connsiteY851" fmla="*/ 1959003 h 6858000"/>
              <a:gd name="connsiteX852" fmla="*/ 5792897 w 7467600"/>
              <a:gd name="connsiteY852" fmla="*/ 1647747 h 6858000"/>
              <a:gd name="connsiteX853" fmla="*/ 5842751 w 7467600"/>
              <a:gd name="connsiteY853" fmla="*/ 1816112 h 6858000"/>
              <a:gd name="connsiteX854" fmla="*/ 5847424 w 7467600"/>
              <a:gd name="connsiteY854" fmla="*/ 1815776 h 6858000"/>
              <a:gd name="connsiteX855" fmla="*/ 6399821 w 7467600"/>
              <a:gd name="connsiteY855" fmla="*/ 2344799 h 6858000"/>
              <a:gd name="connsiteX856" fmla="*/ 6323232 w 7467600"/>
              <a:gd name="connsiteY856" fmla="*/ 2389634 h 6858000"/>
              <a:gd name="connsiteX857" fmla="*/ 5942958 w 7467600"/>
              <a:gd name="connsiteY857" fmla="*/ 2077708 h 6858000"/>
              <a:gd name="connsiteX858" fmla="*/ 5921559 w 7467600"/>
              <a:gd name="connsiteY858" fmla="*/ 2378596 h 6858000"/>
              <a:gd name="connsiteX859" fmla="*/ 5817651 w 7467600"/>
              <a:gd name="connsiteY859" fmla="*/ 3023919 h 6858000"/>
              <a:gd name="connsiteX860" fmla="*/ 5729634 w 7467600"/>
              <a:gd name="connsiteY860" fmla="*/ 3051849 h 6858000"/>
              <a:gd name="connsiteX861" fmla="*/ 5611018 w 7467600"/>
              <a:gd name="connsiteY861" fmla="*/ 2316769 h 6858000"/>
              <a:gd name="connsiteX862" fmla="*/ 5687608 w 7467600"/>
              <a:gd name="connsiteY862" fmla="*/ 2039972 h 6858000"/>
              <a:gd name="connsiteX863" fmla="*/ 5657554 w 7467600"/>
              <a:gd name="connsiteY863" fmla="*/ 1576445 h 6858000"/>
              <a:gd name="connsiteX864" fmla="*/ 5150475 w 7467600"/>
              <a:gd name="connsiteY864" fmla="*/ 1274012 h 6858000"/>
              <a:gd name="connsiteX865" fmla="*/ 5349142 w 7467600"/>
              <a:gd name="connsiteY865" fmla="*/ 2204405 h 6858000"/>
              <a:gd name="connsiteX866" fmla="*/ 5262214 w 7467600"/>
              <a:gd name="connsiteY866" fmla="*/ 2233836 h 6858000"/>
              <a:gd name="connsiteX867" fmla="*/ 4981539 w 7467600"/>
              <a:gd name="connsiteY867" fmla="*/ 1542201 h 6858000"/>
              <a:gd name="connsiteX868" fmla="*/ 4958461 w 7467600"/>
              <a:gd name="connsiteY868" fmla="*/ 1136957 h 6858000"/>
              <a:gd name="connsiteX869" fmla="*/ 4655015 w 7467600"/>
              <a:gd name="connsiteY869" fmla="*/ 891426 h 6858000"/>
              <a:gd name="connsiteX870" fmla="*/ 4348002 w 7467600"/>
              <a:gd name="connsiteY870" fmla="*/ 2205895 h 6858000"/>
              <a:gd name="connsiteX871" fmla="*/ 4262250 w 7467600"/>
              <a:gd name="connsiteY871" fmla="*/ 2219972 h 6858000"/>
              <a:gd name="connsiteX872" fmla="*/ 4550611 w 7467600"/>
              <a:gd name="connsiteY872" fmla="*/ 817540 h 6858000"/>
              <a:gd name="connsiteX873" fmla="*/ 4564418 w 7467600"/>
              <a:gd name="connsiteY873" fmla="*/ 808293 h 6858000"/>
              <a:gd name="connsiteX874" fmla="*/ 4266388 w 7467600"/>
              <a:gd name="connsiteY874" fmla="*/ 500083 h 6858000"/>
              <a:gd name="connsiteX875" fmla="*/ 4032842 w 7467600"/>
              <a:gd name="connsiteY875" fmla="*/ 211809 h 6858000"/>
              <a:gd name="connsiteX876" fmla="*/ 3882765 w 7467600"/>
              <a:gd name="connsiteY876" fmla="*/ 0 h 6858000"/>
              <a:gd name="connsiteX877" fmla="*/ 3721337 w 7467600"/>
              <a:gd name="connsiteY877" fmla="*/ 0 h 6858000"/>
              <a:gd name="connsiteX878" fmla="*/ 3797544 w 7467600"/>
              <a:gd name="connsiteY878" fmla="*/ 0 h 6858000"/>
              <a:gd name="connsiteX879" fmla="*/ 3775734 w 7467600"/>
              <a:gd name="connsiteY879" fmla="*/ 95131 h 6858000"/>
              <a:gd name="connsiteX880" fmla="*/ 3724807 w 7467600"/>
              <a:gd name="connsiteY880" fmla="*/ 272257 h 6858000"/>
              <a:gd name="connsiteX881" fmla="*/ 3726844 w 7467600"/>
              <a:gd name="connsiteY881" fmla="*/ 282988 h 6858000"/>
              <a:gd name="connsiteX882" fmla="*/ 3742664 w 7467600"/>
              <a:gd name="connsiteY882" fmla="*/ 279918 h 6858000"/>
              <a:gd name="connsiteX883" fmla="*/ 4103910 w 7467600"/>
              <a:gd name="connsiteY883" fmla="*/ 1161917 h 6858000"/>
              <a:gd name="connsiteX884" fmla="*/ 4020269 w 7467600"/>
              <a:gd name="connsiteY884" fmla="*/ 1200406 h 6858000"/>
              <a:gd name="connsiteX885" fmla="*/ 3674882 w 7467600"/>
              <a:gd name="connsiteY885" fmla="*/ 488524 h 6858000"/>
              <a:gd name="connsiteX886" fmla="*/ 3132682 w 7467600"/>
              <a:gd name="connsiteY886" fmla="*/ 1072284 h 6858000"/>
              <a:gd name="connsiteX887" fmla="*/ 2716346 w 7467600"/>
              <a:gd name="connsiteY887" fmla="*/ 1276376 h 6858000"/>
              <a:gd name="connsiteX888" fmla="*/ 2716772 w 7467600"/>
              <a:gd name="connsiteY888" fmla="*/ 1255462 h 6858000"/>
              <a:gd name="connsiteX889" fmla="*/ 3471096 w 7467600"/>
              <a:gd name="connsiteY889" fmla="*/ 437072 h 6858000"/>
              <a:gd name="connsiteX890" fmla="*/ 3639057 w 7467600"/>
              <a:gd name="connsiteY890" fmla="*/ 286334 h 6858000"/>
              <a:gd name="connsiteX891" fmla="*/ 3640309 w 7467600"/>
              <a:gd name="connsiteY891" fmla="*/ 284664 h 6858000"/>
              <a:gd name="connsiteX892" fmla="*/ 3646022 w 7467600"/>
              <a:gd name="connsiteY892" fmla="*/ 276711 h 6858000"/>
              <a:gd name="connsiteX893" fmla="*/ 3707943 w 7467600"/>
              <a:gd name="connsiteY893" fmla="*/ 65958 h 6858000"/>
              <a:gd name="connsiteX894" fmla="*/ 3721337 w 7467600"/>
              <a:gd name="connsiteY894" fmla="*/ 0 h 6858000"/>
              <a:gd name="connsiteX895" fmla="*/ 2867960 w 7467600"/>
              <a:gd name="connsiteY895" fmla="*/ 0 h 6858000"/>
              <a:gd name="connsiteX896" fmla="*/ 2926351 w 7467600"/>
              <a:gd name="connsiteY896" fmla="*/ 0 h 6858000"/>
              <a:gd name="connsiteX897" fmla="*/ 2902823 w 7467600"/>
              <a:gd name="connsiteY897" fmla="*/ 262929 h 6858000"/>
              <a:gd name="connsiteX898" fmla="*/ 2940663 w 7467600"/>
              <a:gd name="connsiteY898" fmla="*/ 140884 h 6858000"/>
              <a:gd name="connsiteX899" fmla="*/ 2947039 w 7467600"/>
              <a:gd name="connsiteY899" fmla="*/ 122524 h 6858000"/>
              <a:gd name="connsiteX900" fmla="*/ 2984316 w 7467600"/>
              <a:gd name="connsiteY900" fmla="*/ 0 h 6858000"/>
              <a:gd name="connsiteX901" fmla="*/ 3016114 w 7467600"/>
              <a:gd name="connsiteY901" fmla="*/ 0 h 6858000"/>
              <a:gd name="connsiteX902" fmla="*/ 2979949 w 7467600"/>
              <a:gd name="connsiteY902" fmla="*/ 119274 h 6858000"/>
              <a:gd name="connsiteX903" fmla="*/ 3023879 w 7467600"/>
              <a:gd name="connsiteY903" fmla="*/ 0 h 6858000"/>
              <a:gd name="connsiteX904" fmla="*/ 3105400 w 7467600"/>
              <a:gd name="connsiteY904" fmla="*/ 0 h 6858000"/>
              <a:gd name="connsiteX905" fmla="*/ 3094669 w 7467600"/>
              <a:gd name="connsiteY905" fmla="*/ 30308 h 6858000"/>
              <a:gd name="connsiteX906" fmla="*/ 2901945 w 7467600"/>
              <a:gd name="connsiteY906" fmla="*/ 466538 h 6858000"/>
              <a:gd name="connsiteX907" fmla="*/ 2815209 w 7467600"/>
              <a:gd name="connsiteY907" fmla="*/ 497361 h 6858000"/>
              <a:gd name="connsiteX908" fmla="*/ 2844845 w 7467600"/>
              <a:gd name="connsiteY908" fmla="*/ 127638 h 6858000"/>
              <a:gd name="connsiteX909" fmla="*/ 2867960 w 7467600"/>
              <a:gd name="connsiteY909" fmla="*/ 0 h 6858000"/>
              <a:gd name="connsiteX910" fmla="*/ 1057230 w 7467600"/>
              <a:gd name="connsiteY910" fmla="*/ 0 h 6858000"/>
              <a:gd name="connsiteX911" fmla="*/ 1111003 w 7467600"/>
              <a:gd name="connsiteY911" fmla="*/ 0 h 6858000"/>
              <a:gd name="connsiteX912" fmla="*/ 1125553 w 7467600"/>
              <a:gd name="connsiteY912" fmla="*/ 52588 h 6858000"/>
              <a:gd name="connsiteX913" fmla="*/ 1304276 w 7467600"/>
              <a:gd name="connsiteY913" fmla="*/ 476275 h 6858000"/>
              <a:gd name="connsiteX914" fmla="*/ 1492066 w 7467600"/>
              <a:gd name="connsiteY914" fmla="*/ 886333 h 6858000"/>
              <a:gd name="connsiteX915" fmla="*/ 1423698 w 7467600"/>
              <a:gd name="connsiteY915" fmla="*/ 710817 h 6858000"/>
              <a:gd name="connsiteX916" fmla="*/ 1357609 w 7467600"/>
              <a:gd name="connsiteY916" fmla="*/ 532892 h 6858000"/>
              <a:gd name="connsiteX917" fmla="*/ 1309550 w 7467600"/>
              <a:gd name="connsiteY917" fmla="*/ 374031 h 6858000"/>
              <a:gd name="connsiteX918" fmla="*/ 1193673 w 7467600"/>
              <a:gd name="connsiteY918" fmla="*/ 49533 h 6858000"/>
              <a:gd name="connsiteX919" fmla="*/ 1164391 w 7467600"/>
              <a:gd name="connsiteY919" fmla="*/ 0 h 6858000"/>
              <a:gd name="connsiteX920" fmla="*/ 1200666 w 7467600"/>
              <a:gd name="connsiteY920" fmla="*/ 0 h 6858000"/>
              <a:gd name="connsiteX921" fmla="*/ 1223408 w 7467600"/>
              <a:gd name="connsiteY921" fmla="*/ 38996 h 6858000"/>
              <a:gd name="connsiteX922" fmla="*/ 1339635 w 7467600"/>
              <a:gd name="connsiteY922" fmla="*/ 365517 h 6858000"/>
              <a:gd name="connsiteX923" fmla="*/ 1387469 w 7467600"/>
              <a:gd name="connsiteY923" fmla="*/ 523079 h 6858000"/>
              <a:gd name="connsiteX924" fmla="*/ 1452685 w 7467600"/>
              <a:gd name="connsiteY924" fmla="*/ 699806 h 6858000"/>
              <a:gd name="connsiteX925" fmla="*/ 1492092 w 7467600"/>
              <a:gd name="connsiteY925" fmla="*/ 800424 h 6858000"/>
              <a:gd name="connsiteX926" fmla="*/ 1455302 w 7467600"/>
              <a:gd name="connsiteY926" fmla="*/ 632913 h 6858000"/>
              <a:gd name="connsiteX927" fmla="*/ 1222336 w 7467600"/>
              <a:gd name="connsiteY927" fmla="*/ 9480 h 6858000"/>
              <a:gd name="connsiteX928" fmla="*/ 1214634 w 7467600"/>
              <a:gd name="connsiteY928" fmla="*/ 0 h 6858000"/>
              <a:gd name="connsiteX929" fmla="*/ 1289827 w 7467600"/>
              <a:gd name="connsiteY929" fmla="*/ 0 h 6858000"/>
              <a:gd name="connsiteX930" fmla="*/ 1321076 w 7467600"/>
              <a:gd name="connsiteY930" fmla="*/ 59722 h 6858000"/>
              <a:gd name="connsiteX931" fmla="*/ 1512579 w 7467600"/>
              <a:gd name="connsiteY931" fmla="*/ 626441 h 6858000"/>
              <a:gd name="connsiteX932" fmla="*/ 1506076 w 7467600"/>
              <a:gd name="connsiteY932" fmla="*/ 1089289 h 6858000"/>
              <a:gd name="connsiteX933" fmla="*/ 1486346 w 7467600"/>
              <a:gd name="connsiteY933" fmla="*/ 1079919 h 6858000"/>
              <a:gd name="connsiteX934" fmla="*/ 1070511 w 7467600"/>
              <a:gd name="connsiteY934" fmla="*/ 48609 h 6858000"/>
              <a:gd name="connsiteX935" fmla="*/ 1057230 w 7467600"/>
              <a:gd name="connsiteY935" fmla="*/ 0 h 6858000"/>
              <a:gd name="connsiteX936" fmla="*/ 43151 w 7467600"/>
              <a:gd name="connsiteY936" fmla="*/ 0 h 6858000"/>
              <a:gd name="connsiteX937" fmla="*/ 95283 w 7467600"/>
              <a:gd name="connsiteY937" fmla="*/ 0 h 6858000"/>
              <a:gd name="connsiteX938" fmla="*/ 300708 w 7467600"/>
              <a:gd name="connsiteY938" fmla="*/ 154571 h 6858000"/>
              <a:gd name="connsiteX939" fmla="*/ 530414 w 7467600"/>
              <a:gd name="connsiteY939" fmla="*/ 354673 h 6858000"/>
              <a:gd name="connsiteX940" fmla="*/ 333785 w 7467600"/>
              <a:gd name="connsiteY940" fmla="*/ 161564 h 6858000"/>
              <a:gd name="connsiteX941" fmla="*/ 147005 w 7467600"/>
              <a:gd name="connsiteY941" fmla="*/ 0 h 6858000"/>
              <a:gd name="connsiteX942" fmla="*/ 272509 w 7467600"/>
              <a:gd name="connsiteY942" fmla="*/ 0 h 6858000"/>
              <a:gd name="connsiteX943" fmla="*/ 326276 w 7467600"/>
              <a:gd name="connsiteY943" fmla="*/ 45847 h 6858000"/>
              <a:gd name="connsiteX944" fmla="*/ 823759 w 7467600"/>
              <a:gd name="connsiteY944" fmla="*/ 574145 h 6858000"/>
              <a:gd name="connsiteX945" fmla="*/ 811254 w 7467600"/>
              <a:gd name="connsiteY945" fmla="*/ 665546 h 6858000"/>
              <a:gd name="connsiteX946" fmla="*/ 154042 w 7467600"/>
              <a:gd name="connsiteY946" fmla="*/ 261522 h 6858000"/>
              <a:gd name="connsiteX947" fmla="*/ 13550 w 7467600"/>
              <a:gd name="connsiteY947" fmla="*/ 158423 h 6858000"/>
              <a:gd name="connsiteX948" fmla="*/ 0 w 7467600"/>
              <a:gd name="connsiteY948" fmla="*/ 146618 h 6858000"/>
              <a:gd name="connsiteX949" fmla="*/ 0 w 7467600"/>
              <a:gd name="connsiteY949" fmla="*/ 59161 h 6858000"/>
              <a:gd name="connsiteX950" fmla="*/ 45427 w 7467600"/>
              <a:gd name="connsiteY950" fmla="*/ 101078 h 6858000"/>
              <a:gd name="connsiteX951" fmla="*/ 630103 w 7467600"/>
              <a:gd name="connsiteY951" fmla="*/ 485885 h 6858000"/>
              <a:gd name="connsiteX952" fmla="*/ 532040 w 7467600"/>
              <a:gd name="connsiteY952" fmla="*/ 399359 h 6858000"/>
              <a:gd name="connsiteX953" fmla="*/ 517618 w 7467600"/>
              <a:gd name="connsiteY953" fmla="*/ 385726 h 6858000"/>
              <a:gd name="connsiteX954" fmla="*/ 285074 w 7467600"/>
              <a:gd name="connsiteY954" fmla="*/ 182755 h 6858000"/>
              <a:gd name="connsiteX955" fmla="*/ 43151 w 7467600"/>
              <a:gd name="connsiteY95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1456157 w 7467600"/>
              <a:gd name="connsiteY74" fmla="*/ 5371404 h 6858000"/>
              <a:gd name="connsiteX75" fmla="*/ 1244432 w 7467600"/>
              <a:gd name="connsiteY75" fmla="*/ 5385601 h 6858000"/>
              <a:gd name="connsiteX76" fmla="*/ 973990 w 7467600"/>
              <a:gd name="connsiteY76" fmla="*/ 5424940 h 6858000"/>
              <a:gd name="connsiteX77" fmla="*/ 1103809 w 7467600"/>
              <a:gd name="connsiteY77" fmla="*/ 5433720 h 6858000"/>
              <a:gd name="connsiteX78" fmla="*/ 1123454 w 7467600"/>
              <a:gd name="connsiteY78" fmla="*/ 5435727 h 6858000"/>
              <a:gd name="connsiteX79" fmla="*/ 1737017 w 7467600"/>
              <a:gd name="connsiteY79" fmla="*/ 5452183 h 6858000"/>
              <a:gd name="connsiteX80" fmla="*/ 1824397 w 7467600"/>
              <a:gd name="connsiteY80" fmla="*/ 5447757 h 6858000"/>
              <a:gd name="connsiteX81" fmla="*/ 2070059 w 7467600"/>
              <a:gd name="connsiteY81" fmla="*/ 5441660 h 6858000"/>
              <a:gd name="connsiteX82" fmla="*/ 1456157 w 7467600"/>
              <a:gd name="connsiteY82" fmla="*/ 5371404 h 6858000"/>
              <a:gd name="connsiteX83" fmla="*/ 4988186 w 7467600"/>
              <a:gd name="connsiteY83" fmla="*/ 5216467 h 6858000"/>
              <a:gd name="connsiteX84" fmla="*/ 4777334 w 7467600"/>
              <a:gd name="connsiteY84" fmla="*/ 5406072 h 6858000"/>
              <a:gd name="connsiteX85" fmla="*/ 4718341 w 7467600"/>
              <a:gd name="connsiteY85" fmla="*/ 5468043 h 6858000"/>
              <a:gd name="connsiteX86" fmla="*/ 4604655 w 7467600"/>
              <a:gd name="connsiteY86" fmla="*/ 5583434 h 6858000"/>
              <a:gd name="connsiteX87" fmla="*/ 4565074 w 7467600"/>
              <a:gd name="connsiteY87" fmla="*/ 5618550 h 6858000"/>
              <a:gd name="connsiteX88" fmla="*/ 4988186 w 7467600"/>
              <a:gd name="connsiteY88" fmla="*/ 5216467 h 6858000"/>
              <a:gd name="connsiteX89" fmla="*/ 4978032 w 7467600"/>
              <a:gd name="connsiteY89" fmla="*/ 5183809 h 6858000"/>
              <a:gd name="connsiteX90" fmla="*/ 4463413 w 7467600"/>
              <a:gd name="connsiteY90" fmla="*/ 5615162 h 6858000"/>
              <a:gd name="connsiteX91" fmla="*/ 4358134 w 7467600"/>
              <a:gd name="connsiteY91" fmla="*/ 5742791 h 6858000"/>
              <a:gd name="connsiteX92" fmla="*/ 4376219 w 7467600"/>
              <a:gd name="connsiteY92" fmla="*/ 5729027 h 6858000"/>
              <a:gd name="connsiteX93" fmla="*/ 4582340 w 7467600"/>
              <a:gd name="connsiteY93" fmla="*/ 5561037 h 6858000"/>
              <a:gd name="connsiteX94" fmla="*/ 4694684 w 7467600"/>
              <a:gd name="connsiteY94" fmla="*/ 5447098 h 6858000"/>
              <a:gd name="connsiteX95" fmla="*/ 4754123 w 7467600"/>
              <a:gd name="connsiteY95" fmla="*/ 5384643 h 6858000"/>
              <a:gd name="connsiteX96" fmla="*/ 4978032 w 7467600"/>
              <a:gd name="connsiteY96" fmla="*/ 5183809 h 6858000"/>
              <a:gd name="connsiteX97" fmla="*/ 1903353 w 7467600"/>
              <a:gd name="connsiteY97" fmla="*/ 5044827 h 6858000"/>
              <a:gd name="connsiteX98" fmla="*/ 1936931 w 7467600"/>
              <a:gd name="connsiteY98" fmla="*/ 5093954 h 6858000"/>
              <a:gd name="connsiteX99" fmla="*/ 2195868 w 7467600"/>
              <a:gd name="connsiteY99" fmla="*/ 5396574 h 6858000"/>
              <a:gd name="connsiteX100" fmla="*/ 2088852 w 7467600"/>
              <a:gd name="connsiteY100" fmla="*/ 5166123 h 6858000"/>
              <a:gd name="connsiteX101" fmla="*/ 1958241 w 7467600"/>
              <a:gd name="connsiteY101" fmla="*/ 5067955 h 6858000"/>
              <a:gd name="connsiteX102" fmla="*/ 1903353 w 7467600"/>
              <a:gd name="connsiteY102" fmla="*/ 5044827 h 6858000"/>
              <a:gd name="connsiteX103" fmla="*/ 1979378 w 7467600"/>
              <a:gd name="connsiteY103" fmla="*/ 4769504 h 6858000"/>
              <a:gd name="connsiteX104" fmla="*/ 2882120 w 7467600"/>
              <a:gd name="connsiteY104" fmla="*/ 5064547 h 6858000"/>
              <a:gd name="connsiteX105" fmla="*/ 2793103 w 7467600"/>
              <a:gd name="connsiteY105" fmla="*/ 5039699 h 6858000"/>
              <a:gd name="connsiteX106" fmla="*/ 2770041 w 7467600"/>
              <a:gd name="connsiteY106" fmla="*/ 5033634 h 6858000"/>
              <a:gd name="connsiteX107" fmla="*/ 1979378 w 7467600"/>
              <a:gd name="connsiteY107" fmla="*/ 4769504 h 6858000"/>
              <a:gd name="connsiteX108" fmla="*/ 1927410 w 7467600"/>
              <a:gd name="connsiteY108" fmla="*/ 4716164 h 6858000"/>
              <a:gd name="connsiteX109" fmla="*/ 1959587 w 7467600"/>
              <a:gd name="connsiteY109" fmla="*/ 4728849 h 6858000"/>
              <a:gd name="connsiteX110" fmla="*/ 2777707 w 7467600"/>
              <a:gd name="connsiteY110" fmla="*/ 5003991 h 6858000"/>
              <a:gd name="connsiteX111" fmla="*/ 2800768 w 7467600"/>
              <a:gd name="connsiteY111" fmla="*/ 5010056 h 6858000"/>
              <a:gd name="connsiteX112" fmla="*/ 2879408 w 7467600"/>
              <a:gd name="connsiteY112" fmla="*/ 5031590 h 6858000"/>
              <a:gd name="connsiteX113" fmla="*/ 2862295 w 7467600"/>
              <a:gd name="connsiteY113" fmla="*/ 5022958 h 6858000"/>
              <a:gd name="connsiteX114" fmla="*/ 2813343 w 7467600"/>
              <a:gd name="connsiteY114" fmla="*/ 4998369 h 6858000"/>
              <a:gd name="connsiteX115" fmla="*/ 2646245 w 7467600"/>
              <a:gd name="connsiteY115" fmla="*/ 4930999 h 6858000"/>
              <a:gd name="connsiteX116" fmla="*/ 1999243 w 7467600"/>
              <a:gd name="connsiteY116" fmla="*/ 4730524 h 6858000"/>
              <a:gd name="connsiteX117" fmla="*/ 1979527 w 7467600"/>
              <a:gd name="connsiteY117" fmla="*/ 4726651 h 6858000"/>
              <a:gd name="connsiteX118" fmla="*/ 1927410 w 7467600"/>
              <a:gd name="connsiteY118" fmla="*/ 4716164 h 6858000"/>
              <a:gd name="connsiteX119" fmla="*/ 1997014 w 7467600"/>
              <a:gd name="connsiteY119" fmla="*/ 4698007 h 6858000"/>
              <a:gd name="connsiteX120" fmla="*/ 2005458 w 7467600"/>
              <a:gd name="connsiteY120" fmla="*/ 4699540 h 6858000"/>
              <a:gd name="connsiteX121" fmla="*/ 2657186 w 7467600"/>
              <a:gd name="connsiteY121" fmla="*/ 4901687 h 6858000"/>
              <a:gd name="connsiteX122" fmla="*/ 2826662 w 7467600"/>
              <a:gd name="connsiteY122" fmla="*/ 4970362 h 6858000"/>
              <a:gd name="connsiteX123" fmla="*/ 2876100 w 7467600"/>
              <a:gd name="connsiteY123" fmla="*/ 4995397 h 6858000"/>
              <a:gd name="connsiteX124" fmla="*/ 3042600 w 7467600"/>
              <a:gd name="connsiteY124" fmla="*/ 5059532 h 6858000"/>
              <a:gd name="connsiteX125" fmla="*/ 1997014 w 7467600"/>
              <a:gd name="connsiteY125" fmla="*/ 4698007 h 6858000"/>
              <a:gd name="connsiteX126" fmla="*/ 2305292 w 7467600"/>
              <a:gd name="connsiteY126" fmla="*/ 4219492 h 6858000"/>
              <a:gd name="connsiteX127" fmla="*/ 3360922 w 7467600"/>
              <a:gd name="connsiteY127" fmla="*/ 4529373 h 6858000"/>
              <a:gd name="connsiteX128" fmla="*/ 3492420 w 7467600"/>
              <a:gd name="connsiteY128" fmla="*/ 4510145 h 6858000"/>
              <a:gd name="connsiteX129" fmla="*/ 3364086 w 7467600"/>
              <a:gd name="connsiteY129" fmla="*/ 4480340 h 6858000"/>
              <a:gd name="connsiteX130" fmla="*/ 3225818 w 7467600"/>
              <a:gd name="connsiteY130" fmla="*/ 4411822 h 6858000"/>
              <a:gd name="connsiteX131" fmla="*/ 3129696 w 7467600"/>
              <a:gd name="connsiteY131" fmla="*/ 4360704 h 6858000"/>
              <a:gd name="connsiteX132" fmla="*/ 2814545 w 7467600"/>
              <a:gd name="connsiteY132" fmla="*/ 4282955 h 6858000"/>
              <a:gd name="connsiteX133" fmla="*/ 2305292 w 7467600"/>
              <a:gd name="connsiteY133" fmla="*/ 4219492 h 6858000"/>
              <a:gd name="connsiteX134" fmla="*/ 2626982 w 7467600"/>
              <a:gd name="connsiteY134" fmla="*/ 4206450 h 6858000"/>
              <a:gd name="connsiteX135" fmla="*/ 2490617 w 7467600"/>
              <a:gd name="connsiteY135" fmla="*/ 4206951 h 6858000"/>
              <a:gd name="connsiteX136" fmla="*/ 2819869 w 7467600"/>
              <a:gd name="connsiteY136" fmla="*/ 4252936 h 6858000"/>
              <a:gd name="connsiteX137" fmla="*/ 3143018 w 7467600"/>
              <a:gd name="connsiteY137" fmla="*/ 4332698 h 6858000"/>
              <a:gd name="connsiteX138" fmla="*/ 3241520 w 7467600"/>
              <a:gd name="connsiteY138" fmla="*/ 4385112 h 6858000"/>
              <a:gd name="connsiteX139" fmla="*/ 3374575 w 7467600"/>
              <a:gd name="connsiteY139" fmla="*/ 4451517 h 6858000"/>
              <a:gd name="connsiteX140" fmla="*/ 3505221 w 7467600"/>
              <a:gd name="connsiteY140" fmla="*/ 4480757 h 6858000"/>
              <a:gd name="connsiteX141" fmla="*/ 2626982 w 7467600"/>
              <a:gd name="connsiteY141" fmla="*/ 4206450 h 6858000"/>
              <a:gd name="connsiteX142" fmla="*/ 1310106 w 7467600"/>
              <a:gd name="connsiteY142" fmla="*/ 3943217 h 6858000"/>
              <a:gd name="connsiteX143" fmla="*/ 854994 w 7467600"/>
              <a:gd name="connsiteY143" fmla="*/ 4399136 h 6858000"/>
              <a:gd name="connsiteX144" fmla="*/ 742462 w 7467600"/>
              <a:gd name="connsiteY144" fmla="*/ 4594648 h 6858000"/>
              <a:gd name="connsiteX145" fmla="*/ 820602 w 7467600"/>
              <a:gd name="connsiteY145" fmla="*/ 4485915 h 6858000"/>
              <a:gd name="connsiteX146" fmla="*/ 878295 w 7467600"/>
              <a:gd name="connsiteY146" fmla="*/ 4403594 h 6858000"/>
              <a:gd name="connsiteX147" fmla="*/ 1240607 w 7467600"/>
              <a:gd name="connsiteY147" fmla="*/ 4010401 h 6858000"/>
              <a:gd name="connsiteX148" fmla="*/ 1310106 w 7467600"/>
              <a:gd name="connsiteY148" fmla="*/ 3943217 h 6858000"/>
              <a:gd name="connsiteX149" fmla="*/ 1423113 w 7467600"/>
              <a:gd name="connsiteY149" fmla="*/ 3874565 h 6858000"/>
              <a:gd name="connsiteX150" fmla="*/ 1260565 w 7467600"/>
              <a:gd name="connsiteY150" fmla="*/ 4031982 h 6858000"/>
              <a:gd name="connsiteX151" fmla="*/ 901900 w 7467600"/>
              <a:gd name="connsiteY151" fmla="*/ 4421236 h 6858000"/>
              <a:gd name="connsiteX152" fmla="*/ 845044 w 7467600"/>
              <a:gd name="connsiteY152" fmla="*/ 4502436 h 6858000"/>
              <a:gd name="connsiteX153" fmla="*/ 685926 w 7467600"/>
              <a:gd name="connsiteY153" fmla="*/ 4703069 h 6858000"/>
              <a:gd name="connsiteX154" fmla="*/ 684248 w 7467600"/>
              <a:gd name="connsiteY154" fmla="*/ 4706721 h 6858000"/>
              <a:gd name="connsiteX155" fmla="*/ 1423113 w 7467600"/>
              <a:gd name="connsiteY155" fmla="*/ 3874565 h 6858000"/>
              <a:gd name="connsiteX156" fmla="*/ 3316479 w 7467600"/>
              <a:gd name="connsiteY156" fmla="*/ 3872136 h 6858000"/>
              <a:gd name="connsiteX157" fmla="*/ 3546806 w 7467600"/>
              <a:gd name="connsiteY157" fmla="*/ 4356139 h 6858000"/>
              <a:gd name="connsiteX158" fmla="*/ 3364433 w 7467600"/>
              <a:gd name="connsiteY158" fmla="*/ 3953121 h 6858000"/>
              <a:gd name="connsiteX159" fmla="*/ 3316479 w 7467600"/>
              <a:gd name="connsiteY159" fmla="*/ 3872136 h 6858000"/>
              <a:gd name="connsiteX160" fmla="*/ 3291335 w 7467600"/>
              <a:gd name="connsiteY160" fmla="*/ 3767420 h 6858000"/>
              <a:gd name="connsiteX161" fmla="*/ 3390805 w 7467600"/>
              <a:gd name="connsiteY161" fmla="*/ 3937163 h 6858000"/>
              <a:gd name="connsiteX162" fmla="*/ 3579062 w 7467600"/>
              <a:gd name="connsiteY162" fmla="*/ 4359040 h 6858000"/>
              <a:gd name="connsiteX163" fmla="*/ 3467355 w 7467600"/>
              <a:gd name="connsiteY163" fmla="*/ 3988130 h 6858000"/>
              <a:gd name="connsiteX164" fmla="*/ 3310753 w 7467600"/>
              <a:gd name="connsiteY164" fmla="*/ 3787140 h 6858000"/>
              <a:gd name="connsiteX165" fmla="*/ 3291335 w 7467600"/>
              <a:gd name="connsiteY165" fmla="*/ 3767420 h 6858000"/>
              <a:gd name="connsiteX166" fmla="*/ 1635889 w 7467600"/>
              <a:gd name="connsiteY166" fmla="*/ 3709494 h 6858000"/>
              <a:gd name="connsiteX167" fmla="*/ 1634800 w 7467600"/>
              <a:gd name="connsiteY167" fmla="*/ 3731111 h 6858000"/>
              <a:gd name="connsiteX168" fmla="*/ 1635889 w 7467600"/>
              <a:gd name="connsiteY168" fmla="*/ 3709494 h 6858000"/>
              <a:gd name="connsiteX169" fmla="*/ 1510397 w 7467600"/>
              <a:gd name="connsiteY169" fmla="*/ 3684705 h 6858000"/>
              <a:gd name="connsiteX170" fmla="*/ 1146550 w 7467600"/>
              <a:gd name="connsiteY170" fmla="*/ 3802012 h 6858000"/>
              <a:gd name="connsiteX171" fmla="*/ 698834 w 7467600"/>
              <a:gd name="connsiteY171" fmla="*/ 3952272 h 6858000"/>
              <a:gd name="connsiteX172" fmla="*/ 34256 w 7467600"/>
              <a:gd name="connsiteY172" fmla="*/ 4347603 h 6858000"/>
              <a:gd name="connsiteX173" fmla="*/ 527241 w 7467600"/>
              <a:gd name="connsiteY173" fmla="*/ 4065078 h 6858000"/>
              <a:gd name="connsiteX174" fmla="*/ 1510397 w 7467600"/>
              <a:gd name="connsiteY174" fmla="*/ 3684705 h 6858000"/>
              <a:gd name="connsiteX175" fmla="*/ 1313114 w 7467600"/>
              <a:gd name="connsiteY175" fmla="*/ 3655216 h 6858000"/>
              <a:gd name="connsiteX176" fmla="*/ 1109304 w 7467600"/>
              <a:gd name="connsiteY176" fmla="*/ 3669030 h 6858000"/>
              <a:gd name="connsiteX177" fmla="*/ 8129 w 7467600"/>
              <a:gd name="connsiteY177" fmla="*/ 4330519 h 6858000"/>
              <a:gd name="connsiteX178" fmla="*/ 687572 w 7467600"/>
              <a:gd name="connsiteY178" fmla="*/ 3925629 h 6858000"/>
              <a:gd name="connsiteX179" fmla="*/ 1138365 w 7467600"/>
              <a:gd name="connsiteY179" fmla="*/ 3774515 h 6858000"/>
              <a:gd name="connsiteX180" fmla="*/ 1505579 w 7467600"/>
              <a:gd name="connsiteY180" fmla="*/ 3655526 h 6858000"/>
              <a:gd name="connsiteX181" fmla="*/ 1313114 w 7467600"/>
              <a:gd name="connsiteY181" fmla="*/ 3655216 h 6858000"/>
              <a:gd name="connsiteX182" fmla="*/ 3655073 w 7467600"/>
              <a:gd name="connsiteY182" fmla="*/ 3650884 h 6858000"/>
              <a:gd name="connsiteX183" fmla="*/ 3989938 w 7467600"/>
              <a:gd name="connsiteY183" fmla="*/ 3991685 h 6858000"/>
              <a:gd name="connsiteX184" fmla="*/ 4393907 w 7467600"/>
              <a:gd name="connsiteY184" fmla="*/ 4261258 h 6858000"/>
              <a:gd name="connsiteX185" fmla="*/ 4648051 w 7467600"/>
              <a:gd name="connsiteY185" fmla="*/ 4374051 h 6858000"/>
              <a:gd name="connsiteX186" fmla="*/ 4383389 w 7467600"/>
              <a:gd name="connsiteY186" fmla="*/ 4184369 h 6858000"/>
              <a:gd name="connsiteX187" fmla="*/ 4165508 w 7467600"/>
              <a:gd name="connsiteY187" fmla="*/ 4035196 h 6858000"/>
              <a:gd name="connsiteX188" fmla="*/ 4068162 w 7467600"/>
              <a:gd name="connsiteY188" fmla="*/ 3953394 h 6858000"/>
              <a:gd name="connsiteX189" fmla="*/ 3981416 w 7467600"/>
              <a:gd name="connsiteY189" fmla="*/ 3880482 h 6858000"/>
              <a:gd name="connsiteX190" fmla="*/ 3800147 w 7467600"/>
              <a:gd name="connsiteY190" fmla="*/ 3749872 h 6858000"/>
              <a:gd name="connsiteX191" fmla="*/ 3655073 w 7467600"/>
              <a:gd name="connsiteY191" fmla="*/ 3650884 h 6858000"/>
              <a:gd name="connsiteX192" fmla="*/ 3670252 w 7467600"/>
              <a:gd name="connsiteY192" fmla="*/ 3622798 h 6858000"/>
              <a:gd name="connsiteX193" fmla="*/ 3817258 w 7467600"/>
              <a:gd name="connsiteY193" fmla="*/ 3723577 h 6858000"/>
              <a:gd name="connsiteX194" fmla="*/ 4000461 w 7467600"/>
              <a:gd name="connsiteY194" fmla="*/ 3855966 h 6858000"/>
              <a:gd name="connsiteX195" fmla="*/ 4088180 w 7467600"/>
              <a:gd name="connsiteY195" fmla="*/ 3929774 h 6858000"/>
              <a:gd name="connsiteX196" fmla="*/ 4184555 w 7467600"/>
              <a:gd name="connsiteY196" fmla="*/ 4010683 h 6858000"/>
              <a:gd name="connsiteX197" fmla="*/ 4399563 w 7467600"/>
              <a:gd name="connsiteY197" fmla="*/ 4158106 h 6858000"/>
              <a:gd name="connsiteX198" fmla="*/ 4684469 w 7467600"/>
              <a:gd name="connsiteY198" fmla="*/ 4364680 h 6858000"/>
              <a:gd name="connsiteX199" fmla="*/ 4690271 w 7467600"/>
              <a:gd name="connsiteY199" fmla="*/ 4370034 h 6858000"/>
              <a:gd name="connsiteX200" fmla="*/ 4136093 w 7467600"/>
              <a:gd name="connsiteY200" fmla="*/ 3858466 h 6858000"/>
              <a:gd name="connsiteX201" fmla="*/ 3670252 w 7467600"/>
              <a:gd name="connsiteY201" fmla="*/ 3622798 h 6858000"/>
              <a:gd name="connsiteX202" fmla="*/ 4440129 w 7467600"/>
              <a:gd name="connsiteY202" fmla="*/ 3448571 h 6858000"/>
              <a:gd name="connsiteX203" fmla="*/ 4856525 w 7467600"/>
              <a:gd name="connsiteY203" fmla="*/ 3915351 h 6858000"/>
              <a:gd name="connsiteX204" fmla="*/ 5059055 w 7467600"/>
              <a:gd name="connsiteY204" fmla="*/ 4108918 h 6858000"/>
              <a:gd name="connsiteX205" fmla="*/ 5290070 w 7467600"/>
              <a:gd name="connsiteY205" fmla="*/ 4263619 h 6858000"/>
              <a:gd name="connsiteX206" fmla="*/ 4834991 w 7467600"/>
              <a:gd name="connsiteY206" fmla="*/ 3830985 h 6858000"/>
              <a:gd name="connsiteX207" fmla="*/ 4440129 w 7467600"/>
              <a:gd name="connsiteY207" fmla="*/ 3448571 h 6858000"/>
              <a:gd name="connsiteX208" fmla="*/ 4441737 w 7467600"/>
              <a:gd name="connsiteY208" fmla="*/ 3399734 h 6858000"/>
              <a:gd name="connsiteX209" fmla="*/ 4431236 w 7467600"/>
              <a:gd name="connsiteY209" fmla="*/ 3400954 h 6858000"/>
              <a:gd name="connsiteX210" fmla="*/ 4557150 w 7467600"/>
              <a:gd name="connsiteY210" fmla="*/ 3510023 h 6858000"/>
              <a:gd name="connsiteX211" fmla="*/ 4856936 w 7467600"/>
              <a:gd name="connsiteY211" fmla="*/ 3809146 h 6858000"/>
              <a:gd name="connsiteX212" fmla="*/ 5111996 w 7467600"/>
              <a:gd name="connsiteY212" fmla="*/ 4065759 h 6858000"/>
              <a:gd name="connsiteX213" fmla="*/ 5388878 w 7467600"/>
              <a:gd name="connsiteY213" fmla="*/ 4300185 h 6858000"/>
              <a:gd name="connsiteX214" fmla="*/ 5425556 w 7467600"/>
              <a:gd name="connsiteY214" fmla="*/ 4308967 h 6858000"/>
              <a:gd name="connsiteX215" fmla="*/ 4943646 w 7467600"/>
              <a:gd name="connsiteY215" fmla="*/ 3822916 h 6858000"/>
              <a:gd name="connsiteX216" fmla="*/ 4594837 w 7467600"/>
              <a:gd name="connsiteY216" fmla="*/ 3532274 h 6858000"/>
              <a:gd name="connsiteX217" fmla="*/ 4441737 w 7467600"/>
              <a:gd name="connsiteY217" fmla="*/ 3399734 h 6858000"/>
              <a:gd name="connsiteX218" fmla="*/ 5425834 w 7467600"/>
              <a:gd name="connsiteY218" fmla="*/ 3162785 h 6858000"/>
              <a:gd name="connsiteX219" fmla="*/ 5401644 w 7467600"/>
              <a:gd name="connsiteY219" fmla="*/ 3617847 h 6858000"/>
              <a:gd name="connsiteX220" fmla="*/ 5467256 w 7467600"/>
              <a:gd name="connsiteY220" fmla="*/ 4175494 h 6858000"/>
              <a:gd name="connsiteX221" fmla="*/ 5448069 w 7467600"/>
              <a:gd name="connsiteY221" fmla="*/ 3567554 h 6858000"/>
              <a:gd name="connsiteX222" fmla="*/ 5425834 w 7467600"/>
              <a:gd name="connsiteY222" fmla="*/ 3162785 h 6858000"/>
              <a:gd name="connsiteX223" fmla="*/ 1318687 w 7467600"/>
              <a:gd name="connsiteY223" fmla="*/ 3113840 h 6858000"/>
              <a:gd name="connsiteX224" fmla="*/ 1066793 w 7467600"/>
              <a:gd name="connsiteY224" fmla="*/ 3212171 h 6858000"/>
              <a:gd name="connsiteX225" fmla="*/ 993319 w 7467600"/>
              <a:gd name="connsiteY225" fmla="*/ 3247648 h 6858000"/>
              <a:gd name="connsiteX226" fmla="*/ 853081 w 7467600"/>
              <a:gd name="connsiteY226" fmla="*/ 3312410 h 6858000"/>
              <a:gd name="connsiteX227" fmla="*/ 805957 w 7467600"/>
              <a:gd name="connsiteY227" fmla="*/ 3330443 h 6858000"/>
              <a:gd name="connsiteX228" fmla="*/ 1318687 w 7467600"/>
              <a:gd name="connsiteY228" fmla="*/ 3113840 h 6858000"/>
              <a:gd name="connsiteX229" fmla="*/ 5453702 w 7467600"/>
              <a:gd name="connsiteY229" fmla="*/ 3090882 h 6858000"/>
              <a:gd name="connsiteX230" fmla="*/ 5480135 w 7467600"/>
              <a:gd name="connsiteY230" fmla="*/ 3565802 h 6858000"/>
              <a:gd name="connsiteX231" fmla="*/ 5499023 w 7467600"/>
              <a:gd name="connsiteY231" fmla="*/ 4166310 h 6858000"/>
              <a:gd name="connsiteX232" fmla="*/ 5547022 w 7467600"/>
              <a:gd name="connsiteY232" fmla="*/ 3607838 h 6858000"/>
              <a:gd name="connsiteX233" fmla="*/ 5515964 w 7467600"/>
              <a:gd name="connsiteY233" fmla="*/ 3378541 h 6858000"/>
              <a:gd name="connsiteX234" fmla="*/ 5453702 w 7467600"/>
              <a:gd name="connsiteY234" fmla="*/ 3090882 h 6858000"/>
              <a:gd name="connsiteX235" fmla="*/ 1238695 w 7467600"/>
              <a:gd name="connsiteY235" fmla="*/ 3076820 h 6858000"/>
              <a:gd name="connsiteX236" fmla="*/ 716371 w 7467600"/>
              <a:gd name="connsiteY236" fmla="*/ 3293249 h 6858000"/>
              <a:gd name="connsiteX237" fmla="*/ 579522 w 7467600"/>
              <a:gd name="connsiteY237" fmla="*/ 3371759 h 6858000"/>
              <a:gd name="connsiteX238" fmla="*/ 600288 w 7467600"/>
              <a:gd name="connsiteY238" fmla="*/ 3365555 h 6858000"/>
              <a:gd name="connsiteX239" fmla="*/ 840692 w 7467600"/>
              <a:gd name="connsiteY239" fmla="*/ 3284921 h 6858000"/>
              <a:gd name="connsiteX240" fmla="*/ 979248 w 7467600"/>
              <a:gd name="connsiteY240" fmla="*/ 3221003 h 6858000"/>
              <a:gd name="connsiteX241" fmla="*/ 1053282 w 7467600"/>
              <a:gd name="connsiteY241" fmla="*/ 3185247 h 6858000"/>
              <a:gd name="connsiteX242" fmla="*/ 1320603 w 7467600"/>
              <a:gd name="connsiteY242" fmla="*/ 3081281 h 6858000"/>
              <a:gd name="connsiteX243" fmla="*/ 1238695 w 7467600"/>
              <a:gd name="connsiteY243" fmla="*/ 3076820 h 6858000"/>
              <a:gd name="connsiteX244" fmla="*/ 5425627 w 7467600"/>
              <a:gd name="connsiteY244" fmla="*/ 2954192 h 6858000"/>
              <a:gd name="connsiteX245" fmla="*/ 5470770 w 7467600"/>
              <a:gd name="connsiteY245" fmla="*/ 3005435 h 6858000"/>
              <a:gd name="connsiteX246" fmla="*/ 5519779 w 7467600"/>
              <a:gd name="connsiteY246" fmla="*/ 4359223 h 6858000"/>
              <a:gd name="connsiteX247" fmla="*/ 5520293 w 7467600"/>
              <a:gd name="connsiteY247" fmla="*/ 4360602 h 6858000"/>
              <a:gd name="connsiteX248" fmla="*/ 5767221 w 7467600"/>
              <a:gd name="connsiteY248" fmla="*/ 4665564 h 6858000"/>
              <a:gd name="connsiteX249" fmla="*/ 6937169 w 7467600"/>
              <a:gd name="connsiteY249" fmla="*/ 4815941 h 6858000"/>
              <a:gd name="connsiteX250" fmla="*/ 6953922 w 7467600"/>
              <a:gd name="connsiteY250" fmla="*/ 4890068 h 6858000"/>
              <a:gd name="connsiteX251" fmla="*/ 6071359 w 7467600"/>
              <a:gd name="connsiteY251" fmla="*/ 4770770 h 6858000"/>
              <a:gd name="connsiteX252" fmla="*/ 6038839 w 7467600"/>
              <a:gd name="connsiteY252" fmla="*/ 4764474 h 6858000"/>
              <a:gd name="connsiteX253" fmla="*/ 6038706 w 7467600"/>
              <a:gd name="connsiteY253" fmla="*/ 4763847 h 6858000"/>
              <a:gd name="connsiteX254" fmla="*/ 6037784 w 7467600"/>
              <a:gd name="connsiteY254" fmla="*/ 4764270 h 6858000"/>
              <a:gd name="connsiteX255" fmla="*/ 6038839 w 7467600"/>
              <a:gd name="connsiteY255" fmla="*/ 4764474 h 6858000"/>
              <a:gd name="connsiteX256" fmla="*/ 6040338 w 7467600"/>
              <a:gd name="connsiteY256" fmla="*/ 4771418 h 6858000"/>
              <a:gd name="connsiteX257" fmla="*/ 6024488 w 7467600"/>
              <a:gd name="connsiteY257" fmla="*/ 4809903 h 6858000"/>
              <a:gd name="connsiteX258" fmla="*/ 5599771 w 7467600"/>
              <a:gd name="connsiteY258" fmla="*/ 5509652 h 6858000"/>
              <a:gd name="connsiteX259" fmla="*/ 5548843 w 7467600"/>
              <a:gd name="connsiteY259" fmla="*/ 5563845 h 6858000"/>
              <a:gd name="connsiteX260" fmla="*/ 5940952 w 7467600"/>
              <a:gd name="connsiteY260" fmla="*/ 6250028 h 6858000"/>
              <a:gd name="connsiteX261" fmla="*/ 6043441 w 7467600"/>
              <a:gd name="connsiteY261" fmla="*/ 6665847 h 6858000"/>
              <a:gd name="connsiteX262" fmla="*/ 6093432 w 7467600"/>
              <a:gd name="connsiteY262" fmla="*/ 6858000 h 6858000"/>
              <a:gd name="connsiteX263" fmla="*/ 6034344 w 7467600"/>
              <a:gd name="connsiteY263" fmla="*/ 6858000 h 6858000"/>
              <a:gd name="connsiteX264" fmla="*/ 6026679 w 7467600"/>
              <a:gd name="connsiteY264" fmla="*/ 6836959 h 6858000"/>
              <a:gd name="connsiteX265" fmla="*/ 5800441 w 7467600"/>
              <a:gd name="connsiteY265" fmla="*/ 6335286 h 6858000"/>
              <a:gd name="connsiteX266" fmla="*/ 5526562 w 7467600"/>
              <a:gd name="connsiteY266" fmla="*/ 5705388 h 6858000"/>
              <a:gd name="connsiteX267" fmla="*/ 5519640 w 7467600"/>
              <a:gd name="connsiteY267" fmla="*/ 5683774 h 6858000"/>
              <a:gd name="connsiteX268" fmla="*/ 5844559 w 7467600"/>
              <a:gd name="connsiteY268" fmla="*/ 6553349 h 6858000"/>
              <a:gd name="connsiteX269" fmla="*/ 5975994 w 7467600"/>
              <a:gd name="connsiteY269" fmla="*/ 6858000 h 6858000"/>
              <a:gd name="connsiteX270" fmla="*/ 5898547 w 7467600"/>
              <a:gd name="connsiteY270" fmla="*/ 6858000 h 6858000"/>
              <a:gd name="connsiteX271" fmla="*/ 5682041 w 7467600"/>
              <a:gd name="connsiteY271" fmla="*/ 6355860 h 6858000"/>
              <a:gd name="connsiteX272" fmla="*/ 5461758 w 7467600"/>
              <a:gd name="connsiteY272" fmla="*/ 5820220 h 6858000"/>
              <a:gd name="connsiteX273" fmla="*/ 5237282 w 7467600"/>
              <a:gd name="connsiteY273" fmla="*/ 6579086 h 6858000"/>
              <a:gd name="connsiteX274" fmla="*/ 5115009 w 7467600"/>
              <a:gd name="connsiteY274" fmla="*/ 6858000 h 6858000"/>
              <a:gd name="connsiteX275" fmla="*/ 5028074 w 7467600"/>
              <a:gd name="connsiteY275" fmla="*/ 6858000 h 6858000"/>
              <a:gd name="connsiteX276" fmla="*/ 5079508 w 7467600"/>
              <a:gd name="connsiteY276" fmla="*/ 6749074 h 6858000"/>
              <a:gd name="connsiteX277" fmla="*/ 5371846 w 7467600"/>
              <a:gd name="connsiteY277" fmla="*/ 5924413 h 6858000"/>
              <a:gd name="connsiteX278" fmla="*/ 5270512 w 7467600"/>
              <a:gd name="connsiteY278" fmla="*/ 6138975 h 6858000"/>
              <a:gd name="connsiteX279" fmla="*/ 5062409 w 7467600"/>
              <a:gd name="connsiteY279" fmla="*/ 6653544 h 6858000"/>
              <a:gd name="connsiteX280" fmla="*/ 5036628 w 7467600"/>
              <a:gd name="connsiteY280" fmla="*/ 6754247 h 6858000"/>
              <a:gd name="connsiteX281" fmla="*/ 5009112 w 7467600"/>
              <a:gd name="connsiteY281" fmla="*/ 6858000 h 6858000"/>
              <a:gd name="connsiteX282" fmla="*/ 4976679 w 7467600"/>
              <a:gd name="connsiteY282" fmla="*/ 6858000 h 6858000"/>
              <a:gd name="connsiteX283" fmla="*/ 5006537 w 7467600"/>
              <a:gd name="connsiteY283" fmla="*/ 6747068 h 6858000"/>
              <a:gd name="connsiteX284" fmla="*/ 5032723 w 7467600"/>
              <a:gd name="connsiteY284" fmla="*/ 6644957 h 6858000"/>
              <a:gd name="connsiteX285" fmla="*/ 5242949 w 7467600"/>
              <a:gd name="connsiteY285" fmla="*/ 6125175 h 6858000"/>
              <a:gd name="connsiteX286" fmla="*/ 5286321 w 7467600"/>
              <a:gd name="connsiteY286" fmla="*/ 6033555 h 6858000"/>
              <a:gd name="connsiteX287" fmla="*/ 5008210 w 7467600"/>
              <a:gd name="connsiteY287" fmla="*/ 6649194 h 6858000"/>
              <a:gd name="connsiteX288" fmla="*/ 4986321 w 7467600"/>
              <a:gd name="connsiteY288" fmla="*/ 6765687 h 6858000"/>
              <a:gd name="connsiteX289" fmla="*/ 4973474 w 7467600"/>
              <a:gd name="connsiteY289" fmla="*/ 6858000 h 6858000"/>
              <a:gd name="connsiteX290" fmla="*/ 4907178 w 7467600"/>
              <a:gd name="connsiteY290" fmla="*/ 6858000 h 6858000"/>
              <a:gd name="connsiteX291" fmla="*/ 4910810 w 7467600"/>
              <a:gd name="connsiteY291" fmla="*/ 6829660 h 6858000"/>
              <a:gd name="connsiteX292" fmla="*/ 4987461 w 7467600"/>
              <a:gd name="connsiteY292" fmla="*/ 6432994 h 6858000"/>
              <a:gd name="connsiteX293" fmla="*/ 5179262 w 7467600"/>
              <a:gd name="connsiteY293" fmla="*/ 6035044 h 6858000"/>
              <a:gd name="connsiteX294" fmla="*/ 4689678 w 7467600"/>
              <a:gd name="connsiteY294" fmla="*/ 6440241 h 6858000"/>
              <a:gd name="connsiteX295" fmla="*/ 4477543 w 7467600"/>
              <a:gd name="connsiteY295" fmla="*/ 6674836 h 6858000"/>
              <a:gd name="connsiteX296" fmla="*/ 4329957 w 7467600"/>
              <a:gd name="connsiteY296" fmla="*/ 6858000 h 6858000"/>
              <a:gd name="connsiteX297" fmla="*/ 4218595 w 7467600"/>
              <a:gd name="connsiteY297" fmla="*/ 6858000 h 6858000"/>
              <a:gd name="connsiteX298" fmla="*/ 4368888 w 7467600"/>
              <a:gd name="connsiteY298" fmla="*/ 6668412 h 6858000"/>
              <a:gd name="connsiteX299" fmla="*/ 4563091 w 7467600"/>
              <a:gd name="connsiteY299" fmla="*/ 6442508 h 6858000"/>
              <a:gd name="connsiteX300" fmla="*/ 5387324 w 7467600"/>
              <a:gd name="connsiteY300" fmla="*/ 5705830 h 6858000"/>
              <a:gd name="connsiteX301" fmla="*/ 5073620 w 7467600"/>
              <a:gd name="connsiteY301" fmla="*/ 5955437 h 6858000"/>
              <a:gd name="connsiteX302" fmla="*/ 4689789 w 7467600"/>
              <a:gd name="connsiteY302" fmla="*/ 6268382 h 6858000"/>
              <a:gd name="connsiteX303" fmla="*/ 4418722 w 7467600"/>
              <a:gd name="connsiteY303" fmla="*/ 6570886 h 6858000"/>
              <a:gd name="connsiteX304" fmla="*/ 4214944 w 7467600"/>
              <a:gd name="connsiteY304" fmla="*/ 6858000 h 6858000"/>
              <a:gd name="connsiteX305" fmla="*/ 4177898 w 7467600"/>
              <a:gd name="connsiteY305" fmla="*/ 6858000 h 6858000"/>
              <a:gd name="connsiteX306" fmla="*/ 4391597 w 7467600"/>
              <a:gd name="connsiteY306" fmla="*/ 6556370 h 6858000"/>
              <a:gd name="connsiteX307" fmla="*/ 4668889 w 7467600"/>
              <a:gd name="connsiteY307" fmla="*/ 6246399 h 6858000"/>
              <a:gd name="connsiteX308" fmla="*/ 5055427 w 7467600"/>
              <a:gd name="connsiteY308" fmla="*/ 5931476 h 6858000"/>
              <a:gd name="connsiteX309" fmla="*/ 5371814 w 7467600"/>
              <a:gd name="connsiteY309" fmla="*/ 5678975 h 6858000"/>
              <a:gd name="connsiteX310" fmla="*/ 4987918 w 7467600"/>
              <a:gd name="connsiteY310" fmla="*/ 5838701 h 6858000"/>
              <a:gd name="connsiteX311" fmla="*/ 4317146 w 7467600"/>
              <a:gd name="connsiteY311" fmla="*/ 6587716 h 6858000"/>
              <a:gd name="connsiteX312" fmla="*/ 4171627 w 7467600"/>
              <a:gd name="connsiteY312" fmla="*/ 6858000 h 6858000"/>
              <a:gd name="connsiteX313" fmla="*/ 4081585 w 7467600"/>
              <a:gd name="connsiteY313" fmla="*/ 6858000 h 6858000"/>
              <a:gd name="connsiteX314" fmla="*/ 4238603 w 7467600"/>
              <a:gd name="connsiteY314" fmla="*/ 6559341 h 6858000"/>
              <a:gd name="connsiteX315" fmla="*/ 4778333 w 7467600"/>
              <a:gd name="connsiteY315" fmla="*/ 5873626 h 6858000"/>
              <a:gd name="connsiteX316" fmla="*/ 5414185 w 7467600"/>
              <a:gd name="connsiteY316" fmla="*/ 5573882 h 6858000"/>
              <a:gd name="connsiteX317" fmla="*/ 5959648 w 7467600"/>
              <a:gd name="connsiteY317" fmla="*/ 4760797 h 6858000"/>
              <a:gd name="connsiteX318" fmla="*/ 5355019 w 7467600"/>
              <a:gd name="connsiteY318" fmla="*/ 4734672 h 6858000"/>
              <a:gd name="connsiteX319" fmla="*/ 5083565 w 7467600"/>
              <a:gd name="connsiteY319" fmla="*/ 5179121 h 6858000"/>
              <a:gd name="connsiteX320" fmla="*/ 4713577 w 7467600"/>
              <a:gd name="connsiteY320" fmla="*/ 5616803 h 6858000"/>
              <a:gd name="connsiteX321" fmla="*/ 3989559 w 7467600"/>
              <a:gd name="connsiteY321" fmla="*/ 6145945 h 6858000"/>
              <a:gd name="connsiteX322" fmla="*/ 3939824 w 7467600"/>
              <a:gd name="connsiteY322" fmla="*/ 6066900 h 6858000"/>
              <a:gd name="connsiteX323" fmla="*/ 4584537 w 7467600"/>
              <a:gd name="connsiteY323" fmla="*/ 5324826 h 6858000"/>
              <a:gd name="connsiteX324" fmla="*/ 5037105 w 7467600"/>
              <a:gd name="connsiteY324" fmla="*/ 5088765 h 6858000"/>
              <a:gd name="connsiteX325" fmla="*/ 5039930 w 7467600"/>
              <a:gd name="connsiteY325" fmla="*/ 5089585 h 6858000"/>
              <a:gd name="connsiteX326" fmla="*/ 5263764 w 7467600"/>
              <a:gd name="connsiteY326" fmla="*/ 4735525 h 6858000"/>
              <a:gd name="connsiteX327" fmla="*/ 4086300 w 7467600"/>
              <a:gd name="connsiteY327" fmla="*/ 4884599 h 6858000"/>
              <a:gd name="connsiteX328" fmla="*/ 4085485 w 7467600"/>
              <a:gd name="connsiteY328" fmla="*/ 4899070 h 6858000"/>
              <a:gd name="connsiteX329" fmla="*/ 3871915 w 7467600"/>
              <a:gd name="connsiteY329" fmla="*/ 5253645 h 6858000"/>
              <a:gd name="connsiteX330" fmla="*/ 3799374 w 7467600"/>
              <a:gd name="connsiteY330" fmla="*/ 5466127 h 6858000"/>
              <a:gd name="connsiteX331" fmla="*/ 3498850 w 7467600"/>
              <a:gd name="connsiteY331" fmla="*/ 6661888 h 6858000"/>
              <a:gd name="connsiteX332" fmla="*/ 3399216 w 7467600"/>
              <a:gd name="connsiteY332" fmla="*/ 6858000 h 6858000"/>
              <a:gd name="connsiteX333" fmla="*/ 3303688 w 7467600"/>
              <a:gd name="connsiteY333" fmla="*/ 6858000 h 6858000"/>
              <a:gd name="connsiteX334" fmla="*/ 3391774 w 7467600"/>
              <a:gd name="connsiteY334" fmla="*/ 6697181 h 6858000"/>
              <a:gd name="connsiteX335" fmla="*/ 3735540 w 7467600"/>
              <a:gd name="connsiteY335" fmla="*/ 5546923 h 6858000"/>
              <a:gd name="connsiteX336" fmla="*/ 3729438 w 7467600"/>
              <a:gd name="connsiteY336" fmla="*/ 5569058 h 6858000"/>
              <a:gd name="connsiteX337" fmla="*/ 3707782 w 7467600"/>
              <a:gd name="connsiteY337" fmla="*/ 5644908 h 6858000"/>
              <a:gd name="connsiteX338" fmla="*/ 3583827 w 7467600"/>
              <a:gd name="connsiteY338" fmla="*/ 6039215 h 6858000"/>
              <a:gd name="connsiteX339" fmla="*/ 3547861 w 7467600"/>
              <a:gd name="connsiteY339" fmla="*/ 6129609 h 6858000"/>
              <a:gd name="connsiteX340" fmla="*/ 3490905 w 7467600"/>
              <a:gd name="connsiteY340" fmla="*/ 6277660 h 6858000"/>
              <a:gd name="connsiteX341" fmla="*/ 3455859 w 7467600"/>
              <a:gd name="connsiteY341" fmla="*/ 6391301 h 6858000"/>
              <a:gd name="connsiteX342" fmla="*/ 3429112 w 7467600"/>
              <a:gd name="connsiteY342" fmla="*/ 6479469 h 6858000"/>
              <a:gd name="connsiteX343" fmla="*/ 3304862 w 7467600"/>
              <a:gd name="connsiteY343" fmla="*/ 6796476 h 6858000"/>
              <a:gd name="connsiteX344" fmla="*/ 3276071 w 7467600"/>
              <a:gd name="connsiteY344" fmla="*/ 6858000 h 6858000"/>
              <a:gd name="connsiteX345" fmla="*/ 3240805 w 7467600"/>
              <a:gd name="connsiteY345" fmla="*/ 6858000 h 6858000"/>
              <a:gd name="connsiteX346" fmla="*/ 3275917 w 7467600"/>
              <a:gd name="connsiteY346" fmla="*/ 6783192 h 6858000"/>
              <a:gd name="connsiteX347" fmla="*/ 3399358 w 7467600"/>
              <a:gd name="connsiteY347" fmla="*/ 6469011 h 6858000"/>
              <a:gd name="connsiteX348" fmla="*/ 3425650 w 7467600"/>
              <a:gd name="connsiteY348" fmla="*/ 6381333 h 6858000"/>
              <a:gd name="connsiteX349" fmla="*/ 3460661 w 7467600"/>
              <a:gd name="connsiteY349" fmla="*/ 6266763 h 6858000"/>
              <a:gd name="connsiteX350" fmla="*/ 3518021 w 7467600"/>
              <a:gd name="connsiteY350" fmla="*/ 6117298 h 6858000"/>
              <a:gd name="connsiteX351" fmla="*/ 3554035 w 7467600"/>
              <a:gd name="connsiteY351" fmla="*/ 6027832 h 6858000"/>
              <a:gd name="connsiteX352" fmla="*/ 3677174 w 7467600"/>
              <a:gd name="connsiteY352" fmla="*/ 5636351 h 6858000"/>
              <a:gd name="connsiteX353" fmla="*/ 3698819 w 7467600"/>
              <a:gd name="connsiteY353" fmla="*/ 5560503 h 6858000"/>
              <a:gd name="connsiteX354" fmla="*/ 3702094 w 7467600"/>
              <a:gd name="connsiteY354" fmla="*/ 5549194 h 6858000"/>
              <a:gd name="connsiteX355" fmla="*/ 3398355 w 7467600"/>
              <a:gd name="connsiteY355" fmla="*/ 6094603 h 6858000"/>
              <a:gd name="connsiteX356" fmla="*/ 3193941 w 7467600"/>
              <a:gd name="connsiteY356" fmla="*/ 6798775 h 6858000"/>
              <a:gd name="connsiteX357" fmla="*/ 3184140 w 7467600"/>
              <a:gd name="connsiteY357" fmla="*/ 6858000 h 6858000"/>
              <a:gd name="connsiteX358" fmla="*/ 3099978 w 7467600"/>
              <a:gd name="connsiteY358" fmla="*/ 6858000 h 6858000"/>
              <a:gd name="connsiteX359" fmla="*/ 3101556 w 7467600"/>
              <a:gd name="connsiteY359" fmla="*/ 6843337 h 6858000"/>
              <a:gd name="connsiteX360" fmla="*/ 3370162 w 7467600"/>
              <a:gd name="connsiteY360" fmla="*/ 5785550 h 6858000"/>
              <a:gd name="connsiteX361" fmla="*/ 3746477 w 7467600"/>
              <a:gd name="connsiteY361" fmla="*/ 5377889 h 6858000"/>
              <a:gd name="connsiteX362" fmla="*/ 3863399 w 7467600"/>
              <a:gd name="connsiteY362" fmla="*/ 5087257 h 6858000"/>
              <a:gd name="connsiteX363" fmla="*/ 3968712 w 7467600"/>
              <a:gd name="connsiteY363" fmla="*/ 4913989 h 6858000"/>
              <a:gd name="connsiteX364" fmla="*/ 2792390 w 7467600"/>
              <a:gd name="connsiteY364" fmla="*/ 5382974 h 6858000"/>
              <a:gd name="connsiteX365" fmla="*/ 2714982 w 7467600"/>
              <a:gd name="connsiteY365" fmla="*/ 5427051 h 6858000"/>
              <a:gd name="connsiteX366" fmla="*/ 2813361 w 7467600"/>
              <a:gd name="connsiteY366" fmla="*/ 6023912 h 6858000"/>
              <a:gd name="connsiteX367" fmla="*/ 2688430 w 7467600"/>
              <a:gd name="connsiteY367" fmla="*/ 6801564 h 6858000"/>
              <a:gd name="connsiteX368" fmla="*/ 2629626 w 7467600"/>
              <a:gd name="connsiteY368" fmla="*/ 6763394 h 6858000"/>
              <a:gd name="connsiteX369" fmla="*/ 2565328 w 7467600"/>
              <a:gd name="connsiteY369" fmla="*/ 5516399 h 6858000"/>
              <a:gd name="connsiteX370" fmla="*/ 1922999 w 7467600"/>
              <a:gd name="connsiteY370" fmla="*/ 5980343 h 6858000"/>
              <a:gd name="connsiteX371" fmla="*/ 1950261 w 7467600"/>
              <a:gd name="connsiteY371" fmla="*/ 6405858 h 6858000"/>
              <a:gd name="connsiteX372" fmla="*/ 2365554 w 7467600"/>
              <a:gd name="connsiteY372" fmla="*/ 6759107 h 6858000"/>
              <a:gd name="connsiteX373" fmla="*/ 2424142 w 7467600"/>
              <a:gd name="connsiteY373" fmla="*/ 6858000 h 6858000"/>
              <a:gd name="connsiteX374" fmla="*/ 2395994 w 7467600"/>
              <a:gd name="connsiteY374" fmla="*/ 6858000 h 6858000"/>
              <a:gd name="connsiteX375" fmla="*/ 2392863 w 7467600"/>
              <a:gd name="connsiteY375" fmla="*/ 6852964 h 6858000"/>
              <a:gd name="connsiteX376" fmla="*/ 2017589 w 7467600"/>
              <a:gd name="connsiteY376" fmla="*/ 6493982 h 6858000"/>
              <a:gd name="connsiteX377" fmla="*/ 2147336 w 7467600"/>
              <a:gd name="connsiteY377" fmla="*/ 6594052 h 6858000"/>
              <a:gd name="connsiteX378" fmla="*/ 2207047 w 7467600"/>
              <a:gd name="connsiteY378" fmla="*/ 6654540 h 6858000"/>
              <a:gd name="connsiteX379" fmla="*/ 2299106 w 7467600"/>
              <a:gd name="connsiteY379" fmla="*/ 6778931 h 6858000"/>
              <a:gd name="connsiteX380" fmla="*/ 2314430 w 7467600"/>
              <a:gd name="connsiteY380" fmla="*/ 6801144 h 6858000"/>
              <a:gd name="connsiteX381" fmla="*/ 2352406 w 7467600"/>
              <a:gd name="connsiteY381" fmla="*/ 6858000 h 6858000"/>
              <a:gd name="connsiteX382" fmla="*/ 2314492 w 7467600"/>
              <a:gd name="connsiteY382" fmla="*/ 6858000 h 6858000"/>
              <a:gd name="connsiteX383" fmla="*/ 2288095 w 7467600"/>
              <a:gd name="connsiteY383" fmla="*/ 6818030 h 6858000"/>
              <a:gd name="connsiteX384" fmla="*/ 2272768 w 7467600"/>
              <a:gd name="connsiteY384" fmla="*/ 6795822 h 6858000"/>
              <a:gd name="connsiteX385" fmla="*/ 2182715 w 7467600"/>
              <a:gd name="connsiteY385" fmla="*/ 6675071 h 6858000"/>
              <a:gd name="connsiteX386" fmla="*/ 2032061 w 7467600"/>
              <a:gd name="connsiteY386" fmla="*/ 6541380 h 6858000"/>
              <a:gd name="connsiteX387" fmla="*/ 2257220 w 7467600"/>
              <a:gd name="connsiteY387" fmla="*/ 6826257 h 6858000"/>
              <a:gd name="connsiteX388" fmla="*/ 2281324 w 7467600"/>
              <a:gd name="connsiteY388" fmla="*/ 6858000 h 6858000"/>
              <a:gd name="connsiteX389" fmla="*/ 2242860 w 7467600"/>
              <a:gd name="connsiteY389" fmla="*/ 6858000 h 6858000"/>
              <a:gd name="connsiteX390" fmla="*/ 2232818 w 7467600"/>
              <a:gd name="connsiteY390" fmla="*/ 6844926 h 6858000"/>
              <a:gd name="connsiteX391" fmla="*/ 1990172 w 7467600"/>
              <a:gd name="connsiteY391" fmla="*/ 6542121 h 6858000"/>
              <a:gd name="connsiteX392" fmla="*/ 2124090 w 7467600"/>
              <a:gd name="connsiteY392" fmla="*/ 6761017 h 6858000"/>
              <a:gd name="connsiteX393" fmla="*/ 2200380 w 7467600"/>
              <a:gd name="connsiteY393" fmla="*/ 6858000 h 6858000"/>
              <a:gd name="connsiteX394" fmla="*/ 2147507 w 7467600"/>
              <a:gd name="connsiteY394" fmla="*/ 6858000 h 6858000"/>
              <a:gd name="connsiteX395" fmla="*/ 2070668 w 7467600"/>
              <a:gd name="connsiteY395" fmla="*/ 6761520 h 6858000"/>
              <a:gd name="connsiteX396" fmla="*/ 1975142 w 7467600"/>
              <a:gd name="connsiteY396" fmla="*/ 6585570 h 6858000"/>
              <a:gd name="connsiteX397" fmla="*/ 2050035 w 7467600"/>
              <a:gd name="connsiteY397" fmla="*/ 6813345 h 6858000"/>
              <a:gd name="connsiteX398" fmla="*/ 2063025 w 7467600"/>
              <a:gd name="connsiteY398" fmla="*/ 6858000 h 6858000"/>
              <a:gd name="connsiteX399" fmla="*/ 2021675 w 7467600"/>
              <a:gd name="connsiteY399" fmla="*/ 6858000 h 6858000"/>
              <a:gd name="connsiteX400" fmla="*/ 2019308 w 7467600"/>
              <a:gd name="connsiteY400" fmla="*/ 6847118 h 6858000"/>
              <a:gd name="connsiteX401" fmla="*/ 1938835 w 7467600"/>
              <a:gd name="connsiteY401" fmla="*/ 6551160 h 6858000"/>
              <a:gd name="connsiteX402" fmla="*/ 1953230 w 7467600"/>
              <a:gd name="connsiteY402" fmla="*/ 6759699 h 6858000"/>
              <a:gd name="connsiteX403" fmla="*/ 1956763 w 7467600"/>
              <a:gd name="connsiteY403" fmla="*/ 6778191 h 6858000"/>
              <a:gd name="connsiteX404" fmla="*/ 1967925 w 7467600"/>
              <a:gd name="connsiteY404" fmla="*/ 6858000 h 6858000"/>
              <a:gd name="connsiteX405" fmla="*/ 1936622 w 7467600"/>
              <a:gd name="connsiteY405" fmla="*/ 6858000 h 6858000"/>
              <a:gd name="connsiteX406" fmla="*/ 1926261 w 7467600"/>
              <a:gd name="connsiteY406" fmla="*/ 6784064 h 6858000"/>
              <a:gd name="connsiteX407" fmla="*/ 1922724 w 7467600"/>
              <a:gd name="connsiteY407" fmla="*/ 6765577 h 6858000"/>
              <a:gd name="connsiteX408" fmla="*/ 1904650 w 7467600"/>
              <a:gd name="connsiteY408" fmla="*/ 6639616 h 6858000"/>
              <a:gd name="connsiteX409" fmla="*/ 1885273 w 7467600"/>
              <a:gd name="connsiteY409" fmla="*/ 6858000 h 6858000"/>
              <a:gd name="connsiteX410" fmla="*/ 1854363 w 7467600"/>
              <a:gd name="connsiteY410" fmla="*/ 6858000 h 6858000"/>
              <a:gd name="connsiteX411" fmla="*/ 1880391 w 7467600"/>
              <a:gd name="connsiteY411" fmla="*/ 6603796 h 6858000"/>
              <a:gd name="connsiteX412" fmla="*/ 1818273 w 7467600"/>
              <a:gd name="connsiteY412" fmla="*/ 6715729 h 6858000"/>
              <a:gd name="connsiteX413" fmla="*/ 1794691 w 7467600"/>
              <a:gd name="connsiteY413" fmla="*/ 6843239 h 6858000"/>
              <a:gd name="connsiteX414" fmla="*/ 1794914 w 7467600"/>
              <a:gd name="connsiteY414" fmla="*/ 6858000 h 6858000"/>
              <a:gd name="connsiteX415" fmla="*/ 1746128 w 7467600"/>
              <a:gd name="connsiteY415" fmla="*/ 6858000 h 6858000"/>
              <a:gd name="connsiteX416" fmla="*/ 1753934 w 7467600"/>
              <a:gd name="connsiteY416" fmla="*/ 6724796 h 6858000"/>
              <a:gd name="connsiteX417" fmla="*/ 1792053 w 7467600"/>
              <a:gd name="connsiteY417" fmla="*/ 6572396 h 6858000"/>
              <a:gd name="connsiteX418" fmla="*/ 1862248 w 7467600"/>
              <a:gd name="connsiteY418" fmla="*/ 6266397 h 6858000"/>
              <a:gd name="connsiteX419" fmla="*/ 1862250 w 7467600"/>
              <a:gd name="connsiteY419" fmla="*/ 6033531 h 6858000"/>
              <a:gd name="connsiteX420" fmla="*/ 1211999 w 7467600"/>
              <a:gd name="connsiteY420" fmla="*/ 6683610 h 6858000"/>
              <a:gd name="connsiteX421" fmla="*/ 1213266 w 7467600"/>
              <a:gd name="connsiteY421" fmla="*/ 6691947 h 6858000"/>
              <a:gd name="connsiteX422" fmla="*/ 1203370 w 7467600"/>
              <a:gd name="connsiteY422" fmla="*/ 6850676 h 6858000"/>
              <a:gd name="connsiteX423" fmla="*/ 1203671 w 7467600"/>
              <a:gd name="connsiteY423" fmla="*/ 6858000 h 6858000"/>
              <a:gd name="connsiteX424" fmla="*/ 1143180 w 7467600"/>
              <a:gd name="connsiteY424" fmla="*/ 6858000 h 6858000"/>
              <a:gd name="connsiteX425" fmla="*/ 1142176 w 7467600"/>
              <a:gd name="connsiteY425" fmla="*/ 6766045 h 6858000"/>
              <a:gd name="connsiteX426" fmla="*/ 1067484 w 7467600"/>
              <a:gd name="connsiteY426" fmla="*/ 6858000 h 6858000"/>
              <a:gd name="connsiteX427" fmla="*/ 953928 w 7467600"/>
              <a:gd name="connsiteY427" fmla="*/ 6858000 h 6858000"/>
              <a:gd name="connsiteX428" fmla="*/ 959715 w 7467600"/>
              <a:gd name="connsiteY428" fmla="*/ 6850185 h 6858000"/>
              <a:gd name="connsiteX429" fmla="*/ 1483788 w 7467600"/>
              <a:gd name="connsiteY429" fmla="*/ 6259174 h 6858000"/>
              <a:gd name="connsiteX430" fmla="*/ 1100671 w 7467600"/>
              <a:gd name="connsiteY430" fmla="*/ 6252137 h 6858000"/>
              <a:gd name="connsiteX431" fmla="*/ 1090144 w 7467600"/>
              <a:gd name="connsiteY431" fmla="*/ 6256748 h 6858000"/>
              <a:gd name="connsiteX432" fmla="*/ 1095872 w 7467600"/>
              <a:gd name="connsiteY432" fmla="*/ 6271892 h 6858000"/>
              <a:gd name="connsiteX433" fmla="*/ 262785 w 7467600"/>
              <a:gd name="connsiteY433" fmla="*/ 6845450 h 6858000"/>
              <a:gd name="connsiteX434" fmla="*/ 209968 w 7467600"/>
              <a:gd name="connsiteY434" fmla="*/ 6770713 h 6858000"/>
              <a:gd name="connsiteX435" fmla="*/ 873460 w 7467600"/>
              <a:gd name="connsiteY435" fmla="*/ 6253768 h 6858000"/>
              <a:gd name="connsiteX436" fmla="*/ 192686 w 7467600"/>
              <a:gd name="connsiteY436" fmla="*/ 5849257 h 6858000"/>
              <a:gd name="connsiteX437" fmla="*/ 4696 w 7467600"/>
              <a:gd name="connsiteY437" fmla="*/ 5697668 h 6858000"/>
              <a:gd name="connsiteX438" fmla="*/ 0 w 7467600"/>
              <a:gd name="connsiteY438" fmla="*/ 5689984 h 6858000"/>
              <a:gd name="connsiteX439" fmla="*/ 0 w 7467600"/>
              <a:gd name="connsiteY439" fmla="*/ 5513472 h 6858000"/>
              <a:gd name="connsiteX440" fmla="*/ 174101 w 7467600"/>
              <a:gd name="connsiteY440" fmla="*/ 5620277 h 6858000"/>
              <a:gd name="connsiteX441" fmla="*/ 891800 w 7467600"/>
              <a:gd name="connsiteY441" fmla="*/ 6036935 h 6858000"/>
              <a:gd name="connsiteX442" fmla="*/ 1072219 w 7467600"/>
              <a:gd name="connsiteY442" fmla="*/ 6169443 h 6858000"/>
              <a:gd name="connsiteX443" fmla="*/ 1074117 w 7467600"/>
              <a:gd name="connsiteY443" fmla="*/ 6170301 h 6858000"/>
              <a:gd name="connsiteX444" fmla="*/ 1083114 w 7467600"/>
              <a:gd name="connsiteY444" fmla="*/ 6174131 h 6858000"/>
              <a:gd name="connsiteX445" fmla="*/ 1543010 w 7467600"/>
              <a:gd name="connsiteY445" fmla="*/ 6191140 h 6858000"/>
              <a:gd name="connsiteX446" fmla="*/ 1551080 w 7467600"/>
              <a:gd name="connsiteY446" fmla="*/ 6195006 h 6858000"/>
              <a:gd name="connsiteX447" fmla="*/ 2345443 w 7467600"/>
              <a:gd name="connsiteY447" fmla="*/ 5549882 h 6858000"/>
              <a:gd name="connsiteX448" fmla="*/ 1721499 w 7467600"/>
              <a:gd name="connsiteY448" fmla="*/ 5599969 h 6858000"/>
              <a:gd name="connsiteX449" fmla="*/ 767716 w 7467600"/>
              <a:gd name="connsiteY449" fmla="*/ 5472768 h 6858000"/>
              <a:gd name="connsiteX450" fmla="*/ 722147 w 7467600"/>
              <a:gd name="connsiteY450" fmla="*/ 5393091 h 6858000"/>
              <a:gd name="connsiteX451" fmla="*/ 1485552 w 7467600"/>
              <a:gd name="connsiteY451" fmla="*/ 5313202 h 6858000"/>
              <a:gd name="connsiteX452" fmla="*/ 2143004 w 7467600"/>
              <a:gd name="connsiteY452" fmla="*/ 5402420 h 6858000"/>
              <a:gd name="connsiteX453" fmla="*/ 1933391 w 7467600"/>
              <a:gd name="connsiteY453" fmla="*/ 5156971 h 6858000"/>
              <a:gd name="connsiteX454" fmla="*/ 1827118 w 7467600"/>
              <a:gd name="connsiteY454" fmla="*/ 4968410 h 6858000"/>
              <a:gd name="connsiteX455" fmla="*/ 1837349 w 7467600"/>
              <a:gd name="connsiteY455" fmla="*/ 4956357 h 6858000"/>
              <a:gd name="connsiteX456" fmla="*/ 2162835 w 7467600"/>
              <a:gd name="connsiteY456" fmla="*/ 5187853 h 6858000"/>
              <a:gd name="connsiteX457" fmla="*/ 2257167 w 7467600"/>
              <a:gd name="connsiteY457" fmla="*/ 5462123 h 6858000"/>
              <a:gd name="connsiteX458" fmla="*/ 2261598 w 7467600"/>
              <a:gd name="connsiteY458" fmla="*/ 5467998 h 6858000"/>
              <a:gd name="connsiteX459" fmla="*/ 2437177 w 7467600"/>
              <a:gd name="connsiteY459" fmla="*/ 5479608 h 6858000"/>
              <a:gd name="connsiteX460" fmla="*/ 2445247 w 7467600"/>
              <a:gd name="connsiteY460" fmla="*/ 5483476 h 6858000"/>
              <a:gd name="connsiteX461" fmla="*/ 2743626 w 7467600"/>
              <a:gd name="connsiteY461" fmla="*/ 5304819 h 6858000"/>
              <a:gd name="connsiteX462" fmla="*/ 3048102 w 7467600"/>
              <a:gd name="connsiteY462" fmla="*/ 5150595 h 6858000"/>
              <a:gd name="connsiteX463" fmla="*/ 1799414 w 7467600"/>
              <a:gd name="connsiteY463" fmla="*/ 4694732 h 6858000"/>
              <a:gd name="connsiteX464" fmla="*/ 1771735 w 7467600"/>
              <a:gd name="connsiteY464" fmla="*/ 4619929 h 6858000"/>
              <a:gd name="connsiteX465" fmla="*/ 3104273 w 7467600"/>
              <a:gd name="connsiteY465" fmla="*/ 5076159 h 6858000"/>
              <a:gd name="connsiteX466" fmla="*/ 3113245 w 7467600"/>
              <a:gd name="connsiteY466" fmla="*/ 5090705 h 6858000"/>
              <a:gd name="connsiteX467" fmla="*/ 3126294 w 7467600"/>
              <a:gd name="connsiteY467" fmla="*/ 5114400 h 6858000"/>
              <a:gd name="connsiteX468" fmla="*/ 3937433 w 7467600"/>
              <a:gd name="connsiteY468" fmla="*/ 4830473 h 6858000"/>
              <a:gd name="connsiteX469" fmla="*/ 3590475 w 7467600"/>
              <a:gd name="connsiteY469" fmla="*/ 4597974 h 6858000"/>
              <a:gd name="connsiteX470" fmla="*/ 3100264 w 7467600"/>
              <a:gd name="connsiteY470" fmla="*/ 4579845 h 6858000"/>
              <a:gd name="connsiteX471" fmla="*/ 2183576 w 7467600"/>
              <a:gd name="connsiteY471" fmla="*/ 4227150 h 6858000"/>
              <a:gd name="connsiteX472" fmla="*/ 2151029 w 7467600"/>
              <a:gd name="connsiteY472" fmla="*/ 4146947 h 6858000"/>
              <a:gd name="connsiteX473" fmla="*/ 3563434 w 7467600"/>
              <a:gd name="connsiteY473" fmla="*/ 4469115 h 6858000"/>
              <a:gd name="connsiteX474" fmla="*/ 3177952 w 7467600"/>
              <a:gd name="connsiteY474" fmla="*/ 3657386 h 6858000"/>
              <a:gd name="connsiteX475" fmla="*/ 3189263 w 7467600"/>
              <a:gd name="connsiteY475" fmla="*/ 3625726 h 6858000"/>
              <a:gd name="connsiteX476" fmla="*/ 3560912 w 7467600"/>
              <a:gd name="connsiteY476" fmla="*/ 4079863 h 6858000"/>
              <a:gd name="connsiteX477" fmla="*/ 3626636 w 7467600"/>
              <a:gd name="connsiteY477" fmla="*/ 4512230 h 6858000"/>
              <a:gd name="connsiteX478" fmla="*/ 3653088 w 7467600"/>
              <a:gd name="connsiteY478" fmla="*/ 4521417 h 6858000"/>
              <a:gd name="connsiteX479" fmla="*/ 3988128 w 7467600"/>
              <a:gd name="connsiteY479" fmla="*/ 4817267 h 6858000"/>
              <a:gd name="connsiteX480" fmla="*/ 4830582 w 7467600"/>
              <a:gd name="connsiteY480" fmla="*/ 4676000 h 6858000"/>
              <a:gd name="connsiteX481" fmla="*/ 4830100 w 7467600"/>
              <a:gd name="connsiteY481" fmla="*/ 4675554 h 6858000"/>
              <a:gd name="connsiteX482" fmla="*/ 4036318 w 7467600"/>
              <a:gd name="connsiteY482" fmla="*/ 4147013 h 6858000"/>
              <a:gd name="connsiteX483" fmla="*/ 3432098 w 7467600"/>
              <a:gd name="connsiteY483" fmla="*/ 3537312 h 6858000"/>
              <a:gd name="connsiteX484" fmla="*/ 3446761 w 7467600"/>
              <a:gd name="connsiteY484" fmla="*/ 3461278 h 6858000"/>
              <a:gd name="connsiteX485" fmla="*/ 4419733 w 7467600"/>
              <a:gd name="connsiteY485" fmla="*/ 3963555 h 6858000"/>
              <a:gd name="connsiteX486" fmla="*/ 4781371 w 7467600"/>
              <a:gd name="connsiteY486" fmla="*/ 4458604 h 6858000"/>
              <a:gd name="connsiteX487" fmla="*/ 4780440 w 7467600"/>
              <a:gd name="connsiteY487" fmla="*/ 4470290 h 6858000"/>
              <a:gd name="connsiteX488" fmla="*/ 4898954 w 7467600"/>
              <a:gd name="connsiteY488" fmla="*/ 4662092 h 6858000"/>
              <a:gd name="connsiteX489" fmla="*/ 4900699 w 7467600"/>
              <a:gd name="connsiteY489" fmla="*/ 4670867 h 6858000"/>
              <a:gd name="connsiteX490" fmla="*/ 5714511 w 7467600"/>
              <a:gd name="connsiteY490" fmla="*/ 4663483 h 6858000"/>
              <a:gd name="connsiteX491" fmla="*/ 5464793 w 7467600"/>
              <a:gd name="connsiteY491" fmla="*/ 4393556 h 6858000"/>
              <a:gd name="connsiteX492" fmla="*/ 5461897 w 7467600"/>
              <a:gd name="connsiteY492" fmla="*/ 4390879 h 6858000"/>
              <a:gd name="connsiteX493" fmla="*/ 4294126 w 7467600"/>
              <a:gd name="connsiteY493" fmla="*/ 3303048 h 6858000"/>
              <a:gd name="connsiteX494" fmla="*/ 4305321 w 7467600"/>
              <a:gd name="connsiteY494" fmla="*/ 3256953 h 6858000"/>
              <a:gd name="connsiteX495" fmla="*/ 4949299 w 7467600"/>
              <a:gd name="connsiteY495" fmla="*/ 3766336 h 6858000"/>
              <a:gd name="connsiteX496" fmla="*/ 5291452 w 7467600"/>
              <a:gd name="connsiteY496" fmla="*/ 4076801 h 6858000"/>
              <a:gd name="connsiteX497" fmla="*/ 5434998 w 7467600"/>
              <a:gd name="connsiteY497" fmla="*/ 4254100 h 6858000"/>
              <a:gd name="connsiteX498" fmla="*/ 5351015 w 7467600"/>
              <a:gd name="connsiteY498" fmla="*/ 3760989 h 6858000"/>
              <a:gd name="connsiteX499" fmla="*/ 5413780 w 7467600"/>
              <a:gd name="connsiteY499" fmla="*/ 2966265 h 6858000"/>
              <a:gd name="connsiteX500" fmla="*/ 5425627 w 7467600"/>
              <a:gd name="connsiteY500" fmla="*/ 2954192 h 6858000"/>
              <a:gd name="connsiteX501" fmla="*/ 6604735 w 7467600"/>
              <a:gd name="connsiteY501" fmla="*/ 2041381 h 6858000"/>
              <a:gd name="connsiteX502" fmla="*/ 7204487 w 7467600"/>
              <a:gd name="connsiteY502" fmla="*/ 2742112 h 6858000"/>
              <a:gd name="connsiteX503" fmla="*/ 7131592 w 7467600"/>
              <a:gd name="connsiteY503" fmla="*/ 2672096 h 6858000"/>
              <a:gd name="connsiteX504" fmla="*/ 6996344 w 7467600"/>
              <a:gd name="connsiteY504" fmla="*/ 2518310 h 6858000"/>
              <a:gd name="connsiteX505" fmla="*/ 6735495 w 7467600"/>
              <a:gd name="connsiteY505" fmla="*/ 2196890 h 6858000"/>
              <a:gd name="connsiteX506" fmla="*/ 6721901 w 7467600"/>
              <a:gd name="connsiteY506" fmla="*/ 2179274 h 6858000"/>
              <a:gd name="connsiteX507" fmla="*/ 6604735 w 7467600"/>
              <a:gd name="connsiteY507" fmla="*/ 2041381 h 6858000"/>
              <a:gd name="connsiteX508" fmla="*/ 6591670 w 7467600"/>
              <a:gd name="connsiteY508" fmla="*/ 1988277 h 6858000"/>
              <a:gd name="connsiteX509" fmla="*/ 6747349 w 7467600"/>
              <a:gd name="connsiteY509" fmla="*/ 2160069 h 6858000"/>
              <a:gd name="connsiteX510" fmla="*/ 6760943 w 7467600"/>
              <a:gd name="connsiteY510" fmla="*/ 2177686 h 6858000"/>
              <a:gd name="connsiteX511" fmla="*/ 7021065 w 7467600"/>
              <a:gd name="connsiteY511" fmla="*/ 2498102 h 6858000"/>
              <a:gd name="connsiteX512" fmla="*/ 7155223 w 7467600"/>
              <a:gd name="connsiteY512" fmla="*/ 2650386 h 6858000"/>
              <a:gd name="connsiteX513" fmla="*/ 7203167 w 7467600"/>
              <a:gd name="connsiteY513" fmla="*/ 2697288 h 6858000"/>
              <a:gd name="connsiteX514" fmla="*/ 6937703 w 7467600"/>
              <a:gd name="connsiteY514" fmla="*/ 2321981 h 6858000"/>
              <a:gd name="connsiteX515" fmla="*/ 6591670 w 7467600"/>
              <a:gd name="connsiteY515" fmla="*/ 1988277 h 6858000"/>
              <a:gd name="connsiteX516" fmla="*/ 5798671 w 7467600"/>
              <a:gd name="connsiteY516" fmla="*/ 1981601 h 6858000"/>
              <a:gd name="connsiteX517" fmla="*/ 5754709 w 7467600"/>
              <a:gd name="connsiteY517" fmla="*/ 2071454 h 6858000"/>
              <a:gd name="connsiteX518" fmla="*/ 5763044 w 7467600"/>
              <a:gd name="connsiteY518" fmla="*/ 2842206 h 6858000"/>
              <a:gd name="connsiteX519" fmla="*/ 5764974 w 7467600"/>
              <a:gd name="connsiteY519" fmla="*/ 2799609 h 6858000"/>
              <a:gd name="connsiteX520" fmla="*/ 5767665 w 7467600"/>
              <a:gd name="connsiteY520" fmla="*/ 2666409 h 6858000"/>
              <a:gd name="connsiteX521" fmla="*/ 5763055 w 7467600"/>
              <a:gd name="connsiteY521" fmla="*/ 2579705 h 6858000"/>
              <a:gd name="connsiteX522" fmla="*/ 5758079 w 7467600"/>
              <a:gd name="connsiteY522" fmla="*/ 2492508 h 6858000"/>
              <a:gd name="connsiteX523" fmla="*/ 5779325 w 7467600"/>
              <a:gd name="connsiteY523" fmla="*/ 2197069 h 6858000"/>
              <a:gd name="connsiteX524" fmla="*/ 5798671 w 7467600"/>
              <a:gd name="connsiteY524" fmla="*/ 1981601 h 6858000"/>
              <a:gd name="connsiteX525" fmla="*/ 5829202 w 7467600"/>
              <a:gd name="connsiteY525" fmla="*/ 1971679 h 6858000"/>
              <a:gd name="connsiteX526" fmla="*/ 5809558 w 7467600"/>
              <a:gd name="connsiteY526" fmla="*/ 2198043 h 6858000"/>
              <a:gd name="connsiteX527" fmla="*/ 5788653 w 7467600"/>
              <a:gd name="connsiteY527" fmla="*/ 2489430 h 6858000"/>
              <a:gd name="connsiteX528" fmla="*/ 5793439 w 7467600"/>
              <a:gd name="connsiteY528" fmla="*/ 2575235 h 6858000"/>
              <a:gd name="connsiteX529" fmla="*/ 5796837 w 7467600"/>
              <a:gd name="connsiteY529" fmla="*/ 2637633 h 6858000"/>
              <a:gd name="connsiteX530" fmla="*/ 5818614 w 7467600"/>
              <a:gd name="connsiteY530" fmla="*/ 2473055 h 6858000"/>
              <a:gd name="connsiteX531" fmla="*/ 5829202 w 7467600"/>
              <a:gd name="connsiteY531" fmla="*/ 1971679 h 6858000"/>
              <a:gd name="connsiteX532" fmla="*/ 5911389 w 7467600"/>
              <a:gd name="connsiteY532" fmla="*/ 1898371 h 6858000"/>
              <a:gd name="connsiteX533" fmla="*/ 6237627 w 7467600"/>
              <a:gd name="connsiteY533" fmla="*/ 2231921 h 6858000"/>
              <a:gd name="connsiteX534" fmla="*/ 5911389 w 7467600"/>
              <a:gd name="connsiteY534" fmla="*/ 1898371 h 6858000"/>
              <a:gd name="connsiteX535" fmla="*/ 6944437 w 7467600"/>
              <a:gd name="connsiteY535" fmla="*/ 1575402 h 6858000"/>
              <a:gd name="connsiteX536" fmla="*/ 6304730 w 7467600"/>
              <a:gd name="connsiteY536" fmla="*/ 1766654 h 6858000"/>
              <a:gd name="connsiteX537" fmla="*/ 6944437 w 7467600"/>
              <a:gd name="connsiteY537" fmla="*/ 1575402 h 6858000"/>
              <a:gd name="connsiteX538" fmla="*/ 7019523 w 7467600"/>
              <a:gd name="connsiteY538" fmla="*/ 1519450 h 6858000"/>
              <a:gd name="connsiteX539" fmla="*/ 6298091 w 7467600"/>
              <a:gd name="connsiteY539" fmla="*/ 1737122 h 6858000"/>
              <a:gd name="connsiteX540" fmla="*/ 7019523 w 7467600"/>
              <a:gd name="connsiteY540" fmla="*/ 1519450 h 6858000"/>
              <a:gd name="connsiteX541" fmla="*/ 2399523 w 7467600"/>
              <a:gd name="connsiteY541" fmla="*/ 1428234 h 6858000"/>
              <a:gd name="connsiteX542" fmla="*/ 2224982 w 7467600"/>
              <a:gd name="connsiteY542" fmla="*/ 1826201 h 6858000"/>
              <a:gd name="connsiteX543" fmla="*/ 2096099 w 7467600"/>
              <a:gd name="connsiteY543" fmla="*/ 2345900 h 6858000"/>
              <a:gd name="connsiteX544" fmla="*/ 2283317 w 7467600"/>
              <a:gd name="connsiteY544" fmla="*/ 1796925 h 6858000"/>
              <a:gd name="connsiteX545" fmla="*/ 2399523 w 7467600"/>
              <a:gd name="connsiteY545" fmla="*/ 1428234 h 6858000"/>
              <a:gd name="connsiteX546" fmla="*/ 2448558 w 7467600"/>
              <a:gd name="connsiteY546" fmla="*/ 1373435 h 6858000"/>
              <a:gd name="connsiteX547" fmla="*/ 2312521 w 7467600"/>
              <a:gd name="connsiteY547" fmla="*/ 1806140 h 6858000"/>
              <a:gd name="connsiteX548" fmla="*/ 2127533 w 7467600"/>
              <a:gd name="connsiteY548" fmla="*/ 2348380 h 6858000"/>
              <a:gd name="connsiteX549" fmla="*/ 2358080 w 7467600"/>
              <a:gd name="connsiteY549" fmla="*/ 1866134 h 6858000"/>
              <a:gd name="connsiteX550" fmla="*/ 2407436 w 7467600"/>
              <a:gd name="connsiteY550" fmla="*/ 1651070 h 6858000"/>
              <a:gd name="connsiteX551" fmla="*/ 2448558 w 7467600"/>
              <a:gd name="connsiteY551" fmla="*/ 1373435 h 6858000"/>
              <a:gd name="connsiteX552" fmla="*/ 278707 w 7467600"/>
              <a:gd name="connsiteY552" fmla="*/ 1352270 h 6858000"/>
              <a:gd name="connsiteX553" fmla="*/ 321570 w 7467600"/>
              <a:gd name="connsiteY553" fmla="*/ 1861610 h 6858000"/>
              <a:gd name="connsiteX554" fmla="*/ 294281 w 7467600"/>
              <a:gd name="connsiteY554" fmla="*/ 1440658 h 6858000"/>
              <a:gd name="connsiteX555" fmla="*/ 278707 w 7467600"/>
              <a:gd name="connsiteY555" fmla="*/ 1352270 h 6858000"/>
              <a:gd name="connsiteX556" fmla="*/ 1423821 w 7467600"/>
              <a:gd name="connsiteY556" fmla="*/ 1351958 h 6858000"/>
              <a:gd name="connsiteX557" fmla="*/ 1638521 w 7467600"/>
              <a:gd name="connsiteY557" fmla="*/ 1908470 h 6858000"/>
              <a:gd name="connsiteX558" fmla="*/ 1754199 w 7467600"/>
              <a:gd name="connsiteY558" fmla="*/ 2149284 h 6858000"/>
              <a:gd name="connsiteX559" fmla="*/ 1908359 w 7467600"/>
              <a:gd name="connsiteY559" fmla="*/ 2364988 h 6858000"/>
              <a:gd name="connsiteX560" fmla="*/ 1647661 w 7467600"/>
              <a:gd name="connsiteY560" fmla="*/ 1825945 h 6858000"/>
              <a:gd name="connsiteX561" fmla="*/ 1423821 w 7467600"/>
              <a:gd name="connsiteY561" fmla="*/ 1351958 h 6858000"/>
              <a:gd name="connsiteX562" fmla="*/ 1431890 w 7467600"/>
              <a:gd name="connsiteY562" fmla="*/ 1306475 h 6858000"/>
              <a:gd name="connsiteX563" fmla="*/ 1507597 w 7467600"/>
              <a:gd name="connsiteY563" fmla="*/ 1446132 h 6858000"/>
              <a:gd name="connsiteX564" fmla="*/ 1674586 w 7467600"/>
              <a:gd name="connsiteY564" fmla="*/ 1813832 h 6858000"/>
              <a:gd name="connsiteX565" fmla="*/ 1815950 w 7467600"/>
              <a:gd name="connsiteY565" fmla="*/ 2128564 h 6858000"/>
              <a:gd name="connsiteX566" fmla="*/ 1984242 w 7467600"/>
              <a:gd name="connsiteY566" fmla="*/ 2430829 h 6858000"/>
              <a:gd name="connsiteX567" fmla="*/ 2014023 w 7467600"/>
              <a:gd name="connsiteY567" fmla="*/ 2450995 h 6858000"/>
              <a:gd name="connsiteX568" fmla="*/ 1747337 w 7467600"/>
              <a:gd name="connsiteY568" fmla="*/ 1855264 h 6858000"/>
              <a:gd name="connsiteX569" fmla="*/ 1533749 w 7467600"/>
              <a:gd name="connsiteY569" fmla="*/ 1478656 h 6858000"/>
              <a:gd name="connsiteX570" fmla="*/ 1431890 w 7467600"/>
              <a:gd name="connsiteY570" fmla="*/ 1306475 h 6858000"/>
              <a:gd name="connsiteX571" fmla="*/ 5052692 w 7467600"/>
              <a:gd name="connsiteY571" fmla="*/ 1292994 h 6858000"/>
              <a:gd name="connsiteX572" fmla="*/ 5200661 w 7467600"/>
              <a:gd name="connsiteY572" fmla="*/ 1635186 h 6858000"/>
              <a:gd name="connsiteX573" fmla="*/ 5297138 w 7467600"/>
              <a:gd name="connsiteY573" fmla="*/ 1906351 h 6858000"/>
              <a:gd name="connsiteX574" fmla="*/ 5052692 w 7467600"/>
              <a:gd name="connsiteY574" fmla="*/ 1292994 h 6858000"/>
              <a:gd name="connsiteX575" fmla="*/ 5009948 w 7467600"/>
              <a:gd name="connsiteY575" fmla="*/ 1273619 h 6858000"/>
              <a:gd name="connsiteX576" fmla="*/ 5121777 w 7467600"/>
              <a:gd name="connsiteY576" fmla="*/ 1654213 h 6858000"/>
              <a:gd name="connsiteX577" fmla="*/ 5293545 w 7467600"/>
              <a:gd name="connsiteY577" fmla="*/ 2072247 h 6858000"/>
              <a:gd name="connsiteX578" fmla="*/ 5294042 w 7467600"/>
              <a:gd name="connsiteY578" fmla="*/ 2065019 h 6858000"/>
              <a:gd name="connsiteX579" fmla="*/ 5171936 w 7467600"/>
              <a:gd name="connsiteY579" fmla="*/ 1647613 h 6858000"/>
              <a:gd name="connsiteX580" fmla="*/ 5009948 w 7467600"/>
              <a:gd name="connsiteY580" fmla="*/ 1273619 h 6858000"/>
              <a:gd name="connsiteX581" fmla="*/ 655236 w 7467600"/>
              <a:gd name="connsiteY581" fmla="*/ 1268632 h 6858000"/>
              <a:gd name="connsiteX582" fmla="*/ 839521 w 7467600"/>
              <a:gd name="connsiteY582" fmla="*/ 1685315 h 6858000"/>
              <a:gd name="connsiteX583" fmla="*/ 1109416 w 7467600"/>
              <a:gd name="connsiteY583" fmla="*/ 2061663 h 6858000"/>
              <a:gd name="connsiteX584" fmla="*/ 1298300 w 7467600"/>
              <a:gd name="connsiteY584" fmla="*/ 2247742 h 6858000"/>
              <a:gd name="connsiteX585" fmla="*/ 1125871 w 7467600"/>
              <a:gd name="connsiteY585" fmla="*/ 1989513 h 6858000"/>
              <a:gd name="connsiteX586" fmla="*/ 981574 w 7467600"/>
              <a:gd name="connsiteY586" fmla="*/ 1783157 h 6858000"/>
              <a:gd name="connsiteX587" fmla="*/ 922198 w 7467600"/>
              <a:gd name="connsiteY587" fmla="*/ 1677437 h 6858000"/>
              <a:gd name="connsiteX588" fmla="*/ 869293 w 7467600"/>
              <a:gd name="connsiteY588" fmla="*/ 1583214 h 6858000"/>
              <a:gd name="connsiteX589" fmla="*/ 751431 w 7467600"/>
              <a:gd name="connsiteY589" fmla="*/ 1405731 h 6858000"/>
              <a:gd name="connsiteX590" fmla="*/ 655236 w 7467600"/>
              <a:gd name="connsiteY590" fmla="*/ 1268632 h 6858000"/>
              <a:gd name="connsiteX591" fmla="*/ 6516292 w 7467600"/>
              <a:gd name="connsiteY591" fmla="*/ 1263064 h 6858000"/>
              <a:gd name="connsiteX592" fmla="*/ 5736320 w 7467600"/>
              <a:gd name="connsiteY592" fmla="*/ 1501803 h 6858000"/>
              <a:gd name="connsiteX593" fmla="*/ 6516292 w 7467600"/>
              <a:gd name="connsiteY593" fmla="*/ 1263064 h 6858000"/>
              <a:gd name="connsiteX594" fmla="*/ 291466 w 7467600"/>
              <a:gd name="connsiteY594" fmla="*/ 1250369 h 6858000"/>
              <a:gd name="connsiteX595" fmla="*/ 323180 w 7467600"/>
              <a:gd name="connsiteY595" fmla="*/ 1435283 h 6858000"/>
              <a:gd name="connsiteX596" fmla="*/ 349381 w 7467600"/>
              <a:gd name="connsiteY596" fmla="*/ 1875041 h 6858000"/>
              <a:gd name="connsiteX597" fmla="*/ 374363 w 7467600"/>
              <a:gd name="connsiteY597" fmla="*/ 1506494 h 6858000"/>
              <a:gd name="connsiteX598" fmla="*/ 302168 w 7467600"/>
              <a:gd name="connsiteY598" fmla="*/ 1274495 h 6858000"/>
              <a:gd name="connsiteX599" fmla="*/ 291466 w 7467600"/>
              <a:gd name="connsiteY599" fmla="*/ 1250369 h 6858000"/>
              <a:gd name="connsiteX600" fmla="*/ 678222 w 7467600"/>
              <a:gd name="connsiteY600" fmla="*/ 1248670 h 6858000"/>
              <a:gd name="connsiteX601" fmla="*/ 775536 w 7467600"/>
              <a:gd name="connsiteY601" fmla="*/ 1388015 h 6858000"/>
              <a:gd name="connsiteX602" fmla="*/ 894529 w 7467600"/>
              <a:gd name="connsiteY602" fmla="*/ 1567739 h 6858000"/>
              <a:gd name="connsiteX603" fmla="*/ 948000 w 7467600"/>
              <a:gd name="connsiteY603" fmla="*/ 1663088 h 6858000"/>
              <a:gd name="connsiteX604" fmla="*/ 1006812 w 7467600"/>
              <a:gd name="connsiteY604" fmla="*/ 1767683 h 6858000"/>
              <a:gd name="connsiteX605" fmla="*/ 1149133 w 7467600"/>
              <a:gd name="connsiteY605" fmla="*/ 1971513 h 6858000"/>
              <a:gd name="connsiteX606" fmla="*/ 1333952 w 7467600"/>
              <a:gd name="connsiteY606" fmla="*/ 2251620 h 6858000"/>
              <a:gd name="connsiteX607" fmla="*/ 1337329 w 7467600"/>
              <a:gd name="connsiteY607" fmla="*/ 2258350 h 6858000"/>
              <a:gd name="connsiteX608" fmla="*/ 1014726 w 7467600"/>
              <a:gd name="connsiteY608" fmla="*/ 1615556 h 6858000"/>
              <a:gd name="connsiteX609" fmla="*/ 678222 w 7467600"/>
              <a:gd name="connsiteY609" fmla="*/ 1248670 h 6858000"/>
              <a:gd name="connsiteX610" fmla="*/ 6691602 w 7467600"/>
              <a:gd name="connsiteY610" fmla="*/ 1140573 h 6858000"/>
              <a:gd name="connsiteX611" fmla="*/ 6571100 w 7467600"/>
              <a:gd name="connsiteY611" fmla="*/ 1183662 h 6858000"/>
              <a:gd name="connsiteX612" fmla="*/ 6241687 w 7467600"/>
              <a:gd name="connsiteY612" fmla="*/ 1257600 h 6858000"/>
              <a:gd name="connsiteX613" fmla="*/ 5693009 w 7467600"/>
              <a:gd name="connsiteY613" fmla="*/ 1478256 h 6858000"/>
              <a:gd name="connsiteX614" fmla="*/ 6548420 w 7467600"/>
              <a:gd name="connsiteY614" fmla="*/ 1214599 h 6858000"/>
              <a:gd name="connsiteX615" fmla="*/ 6605473 w 7467600"/>
              <a:gd name="connsiteY615" fmla="*/ 1184686 h 6858000"/>
              <a:gd name="connsiteX616" fmla="*/ 6691602 w 7467600"/>
              <a:gd name="connsiteY616" fmla="*/ 1140573 h 6858000"/>
              <a:gd name="connsiteX617" fmla="*/ 4002475 w 7467600"/>
              <a:gd name="connsiteY617" fmla="*/ 1037802 h 6858000"/>
              <a:gd name="connsiteX618" fmla="*/ 4000324 w 7467600"/>
              <a:gd name="connsiteY618" fmla="*/ 1039362 h 6858000"/>
              <a:gd name="connsiteX619" fmla="*/ 4002862 w 7467600"/>
              <a:gd name="connsiteY619" fmla="*/ 1042866 h 6858000"/>
              <a:gd name="connsiteX620" fmla="*/ 4002475 w 7467600"/>
              <a:gd name="connsiteY620" fmla="*/ 1037802 h 6858000"/>
              <a:gd name="connsiteX621" fmla="*/ 506322 w 7467600"/>
              <a:gd name="connsiteY621" fmla="*/ 1020997 h 6858000"/>
              <a:gd name="connsiteX622" fmla="*/ 533068 w 7467600"/>
              <a:gd name="connsiteY622" fmla="*/ 1029409 h 6858000"/>
              <a:gd name="connsiteX623" fmla="*/ 1232525 w 7467600"/>
              <a:gd name="connsiteY623" fmla="*/ 1804675 h 6858000"/>
              <a:gd name="connsiteX624" fmla="*/ 1388858 w 7467600"/>
              <a:gd name="connsiteY624" fmla="*/ 2368011 h 6858000"/>
              <a:gd name="connsiteX625" fmla="*/ 1384098 w 7467600"/>
              <a:gd name="connsiteY625" fmla="*/ 2378125 h 6858000"/>
              <a:gd name="connsiteX626" fmla="*/ 1425393 w 7467600"/>
              <a:gd name="connsiteY626" fmla="*/ 2589124 h 6858000"/>
              <a:gd name="connsiteX627" fmla="*/ 1424001 w 7467600"/>
              <a:gd name="connsiteY627" fmla="*/ 2597541 h 6858000"/>
              <a:gd name="connsiteX628" fmla="*/ 2152729 w 7467600"/>
              <a:gd name="connsiteY628" fmla="*/ 2864487 h 6858000"/>
              <a:gd name="connsiteX629" fmla="*/ 2020609 w 7467600"/>
              <a:gd name="connsiteY629" fmla="*/ 2539671 h 6858000"/>
              <a:gd name="connsiteX630" fmla="*/ 2018920 w 7467600"/>
              <a:gd name="connsiteY630" fmla="*/ 2536309 h 6858000"/>
              <a:gd name="connsiteX631" fmla="*/ 1342441 w 7467600"/>
              <a:gd name="connsiteY631" fmla="*/ 1173017 h 6858000"/>
              <a:gd name="connsiteX632" fmla="*/ 1367925 w 7467600"/>
              <a:gd name="connsiteY632" fmla="*/ 1135648 h 6858000"/>
              <a:gd name="connsiteX633" fmla="*/ 1771401 w 7467600"/>
              <a:gd name="connsiteY633" fmla="*/ 1806673 h 6858000"/>
              <a:gd name="connsiteX634" fmla="*/ 1972385 w 7467600"/>
              <a:gd name="connsiteY634" fmla="*/ 2198735 h 6858000"/>
              <a:gd name="connsiteX635" fmla="*/ 2040892 w 7467600"/>
              <a:gd name="connsiteY635" fmla="*/ 2405205 h 6858000"/>
              <a:gd name="connsiteX636" fmla="*/ 2131689 w 7467600"/>
              <a:gd name="connsiteY636" fmla="*/ 1936926 h 6858000"/>
              <a:gd name="connsiteX637" fmla="*/ 2454820 w 7467600"/>
              <a:gd name="connsiteY637" fmla="*/ 1248808 h 6858000"/>
              <a:gd name="connsiteX638" fmla="*/ 2492512 w 7467600"/>
              <a:gd name="connsiteY638" fmla="*/ 1302920 h 6858000"/>
              <a:gd name="connsiteX639" fmla="*/ 2081216 w 7467600"/>
              <a:gd name="connsiteY639" fmla="*/ 2527513 h 6858000"/>
              <a:gd name="connsiteX640" fmla="*/ 2081211 w 7467600"/>
              <a:gd name="connsiteY640" fmla="*/ 2528916 h 6858000"/>
              <a:gd name="connsiteX641" fmla="*/ 2199067 w 7467600"/>
              <a:gd name="connsiteY641" fmla="*/ 2884061 h 6858000"/>
              <a:gd name="connsiteX642" fmla="*/ 3192586 w 7467600"/>
              <a:gd name="connsiteY642" fmla="*/ 3411496 h 6858000"/>
              <a:gd name="connsiteX643" fmla="*/ 3182620 w 7467600"/>
              <a:gd name="connsiteY643" fmla="*/ 3483279 h 6858000"/>
              <a:gd name="connsiteX644" fmla="*/ 2435119 w 7467600"/>
              <a:gd name="connsiteY644" fmla="*/ 3080173 h 6858000"/>
              <a:gd name="connsiteX645" fmla="*/ 2410152 w 7467600"/>
              <a:gd name="connsiteY645" fmla="*/ 3063751 h 6858000"/>
              <a:gd name="connsiteX646" fmla="*/ 2408099 w 7467600"/>
              <a:gd name="connsiteY646" fmla="*/ 3064403 h 6858000"/>
              <a:gd name="connsiteX647" fmla="*/ 2407218 w 7467600"/>
              <a:gd name="connsiteY647" fmla="*/ 3070324 h 6858000"/>
              <a:gd name="connsiteX648" fmla="*/ 2380138 w 7467600"/>
              <a:gd name="connsiteY648" fmla="*/ 3099341 h 6858000"/>
              <a:gd name="connsiteX649" fmla="*/ 1765923 w 7467600"/>
              <a:gd name="connsiteY649" fmla="*/ 3581043 h 6858000"/>
              <a:gd name="connsiteX650" fmla="*/ 1702258 w 7467600"/>
              <a:gd name="connsiteY650" fmla="*/ 3612286 h 6858000"/>
              <a:gd name="connsiteX651" fmla="*/ 1538370 w 7467600"/>
              <a:gd name="connsiteY651" fmla="*/ 3811804 h 6858000"/>
              <a:gd name="connsiteX652" fmla="*/ 542867 w 7467600"/>
              <a:gd name="connsiteY652" fmla="*/ 4944092 h 6858000"/>
              <a:gd name="connsiteX653" fmla="*/ 515800 w 7467600"/>
              <a:gd name="connsiteY653" fmla="*/ 4862180 h 6858000"/>
              <a:gd name="connsiteX654" fmla="*/ 909145 w 7467600"/>
              <a:gd name="connsiteY654" fmla="*/ 4199225 h 6858000"/>
              <a:gd name="connsiteX655" fmla="*/ 1214067 w 7467600"/>
              <a:gd name="connsiteY655" fmla="*/ 3908561 h 6858000"/>
              <a:gd name="connsiteX656" fmla="*/ 640967 w 7467600"/>
              <a:gd name="connsiteY656" fmla="*/ 4105601 h 6858000"/>
              <a:gd name="connsiteX657" fmla="*/ 112563 w 7467600"/>
              <a:gd name="connsiteY657" fmla="*/ 4396952 h 6858000"/>
              <a:gd name="connsiteX658" fmla="*/ 0 w 7467600"/>
              <a:gd name="connsiteY658" fmla="*/ 4466006 h 6858000"/>
              <a:gd name="connsiteX659" fmla="*/ 0 w 7467600"/>
              <a:gd name="connsiteY659" fmla="*/ 4233763 h 6858000"/>
              <a:gd name="connsiteX660" fmla="*/ 36881 w 7467600"/>
              <a:gd name="connsiteY660" fmla="*/ 4200118 h 6858000"/>
              <a:gd name="connsiteX661" fmla="*/ 910534 w 7467600"/>
              <a:gd name="connsiteY661" fmla="*/ 3629753 h 6858000"/>
              <a:gd name="connsiteX662" fmla="*/ 1578717 w 7467600"/>
              <a:gd name="connsiteY662" fmla="*/ 3575982 h 6858000"/>
              <a:gd name="connsiteX663" fmla="*/ 2338780 w 7467600"/>
              <a:gd name="connsiteY663" fmla="*/ 3033725 h 6858000"/>
              <a:gd name="connsiteX664" fmla="*/ 1807991 w 7467600"/>
              <a:gd name="connsiteY664" fmla="*/ 2807184 h 6858000"/>
              <a:gd name="connsiteX665" fmla="*/ 1416358 w 7467600"/>
              <a:gd name="connsiteY665" fmla="*/ 3112571 h 6858000"/>
              <a:gd name="connsiteX666" fmla="*/ 939066 w 7467600"/>
              <a:gd name="connsiteY666" fmla="*/ 3378798 h 6858000"/>
              <a:gd name="connsiteX667" fmla="*/ 115099 w 7467600"/>
              <a:gd name="connsiteY667" fmla="*/ 3607650 h 6858000"/>
              <a:gd name="connsiteX668" fmla="*/ 97284 w 7467600"/>
              <a:gd name="connsiteY668" fmla="*/ 3520393 h 6858000"/>
              <a:gd name="connsiteX669" fmla="*/ 922050 w 7467600"/>
              <a:gd name="connsiteY669" fmla="*/ 3074867 h 6858000"/>
              <a:gd name="connsiteX670" fmla="*/ 1405265 w 7467600"/>
              <a:gd name="connsiteY670" fmla="*/ 3016319 h 6858000"/>
              <a:gd name="connsiteX671" fmla="*/ 1407512 w 7467600"/>
              <a:gd name="connsiteY671" fmla="*/ 3018001 h 6858000"/>
              <a:gd name="connsiteX672" fmla="*/ 1726266 w 7467600"/>
              <a:gd name="connsiteY672" fmla="*/ 2777274 h 6858000"/>
              <a:gd name="connsiteX673" fmla="*/ 625390 w 7467600"/>
              <a:gd name="connsiteY673" fmla="*/ 2514541 h 6858000"/>
              <a:gd name="connsiteX674" fmla="*/ 619799 w 7467600"/>
              <a:gd name="connsiteY674" fmla="*/ 2527180 h 6858000"/>
              <a:gd name="connsiteX675" fmla="*/ 310030 w 7467600"/>
              <a:gd name="connsiteY675" fmla="*/ 2771818 h 6858000"/>
              <a:gd name="connsiteX676" fmla="*/ 173877 w 7467600"/>
              <a:gd name="connsiteY676" fmla="*/ 2937056 h 6858000"/>
              <a:gd name="connsiteX677" fmla="*/ 77889 w 7467600"/>
              <a:gd name="connsiteY677" fmla="*/ 3138440 h 6858000"/>
              <a:gd name="connsiteX678" fmla="*/ 0 w 7467600"/>
              <a:gd name="connsiteY678" fmla="*/ 3271395 h 6858000"/>
              <a:gd name="connsiteX679" fmla="*/ 0 w 7467600"/>
              <a:gd name="connsiteY679" fmla="*/ 3153002 h 6858000"/>
              <a:gd name="connsiteX680" fmla="*/ 2386 w 7467600"/>
              <a:gd name="connsiteY680" fmla="*/ 3149203 h 6858000"/>
              <a:gd name="connsiteX681" fmla="*/ 89753 w 7467600"/>
              <a:gd name="connsiteY681" fmla="*/ 2987702 h 6858000"/>
              <a:gd name="connsiteX682" fmla="*/ 76869 w 7467600"/>
              <a:gd name="connsiteY682" fmla="*/ 3005404 h 6858000"/>
              <a:gd name="connsiteX683" fmla="*/ 32049 w 7467600"/>
              <a:gd name="connsiteY683" fmla="*/ 3065814 h 6858000"/>
              <a:gd name="connsiteX684" fmla="*/ 0 w 7467600"/>
              <a:gd name="connsiteY684" fmla="*/ 3108744 h 6858000"/>
              <a:gd name="connsiteX685" fmla="*/ 0 w 7467600"/>
              <a:gd name="connsiteY685" fmla="*/ 3058059 h 6858000"/>
              <a:gd name="connsiteX686" fmla="*/ 7610 w 7467600"/>
              <a:gd name="connsiteY686" fmla="*/ 3047889 h 6858000"/>
              <a:gd name="connsiteX687" fmla="*/ 52419 w 7467600"/>
              <a:gd name="connsiteY687" fmla="*/ 2987479 h 6858000"/>
              <a:gd name="connsiteX688" fmla="*/ 59142 w 7467600"/>
              <a:gd name="connsiteY688" fmla="*/ 2978488 h 6858000"/>
              <a:gd name="connsiteX689" fmla="*/ 0 w 7467600"/>
              <a:gd name="connsiteY689" fmla="*/ 3015334 h 6858000"/>
              <a:gd name="connsiteX690" fmla="*/ 0 w 7467600"/>
              <a:gd name="connsiteY690" fmla="*/ 2914286 h 6858000"/>
              <a:gd name="connsiteX691" fmla="*/ 36383 w 7467600"/>
              <a:gd name="connsiteY691" fmla="*/ 2901128 h 6858000"/>
              <a:gd name="connsiteX692" fmla="*/ 156329 w 7467600"/>
              <a:gd name="connsiteY692" fmla="*/ 2840533 h 6858000"/>
              <a:gd name="connsiteX693" fmla="*/ 358355 w 7467600"/>
              <a:gd name="connsiteY693" fmla="*/ 2620471 h 6858000"/>
              <a:gd name="connsiteX694" fmla="*/ 510577 w 7467600"/>
              <a:gd name="connsiteY694" fmla="*/ 2501244 h 6858000"/>
              <a:gd name="connsiteX695" fmla="*/ 211967 w 7467600"/>
              <a:gd name="connsiteY695" fmla="*/ 2479171 h 6858000"/>
              <a:gd name="connsiteX696" fmla="*/ 0 w 7467600"/>
              <a:gd name="connsiteY696" fmla="*/ 2476398 h 6858000"/>
              <a:gd name="connsiteX697" fmla="*/ 0 w 7467600"/>
              <a:gd name="connsiteY697" fmla="*/ 2389189 h 6858000"/>
              <a:gd name="connsiteX698" fmla="*/ 103062 w 7467600"/>
              <a:gd name="connsiteY698" fmla="*/ 2389518 h 6858000"/>
              <a:gd name="connsiteX699" fmla="*/ 510734 w 7467600"/>
              <a:gd name="connsiteY699" fmla="*/ 2416201 h 6858000"/>
              <a:gd name="connsiteX700" fmla="*/ 279257 w 7467600"/>
              <a:gd name="connsiteY700" fmla="*/ 2092102 h 6858000"/>
              <a:gd name="connsiteX701" fmla="*/ 65265 w 7467600"/>
              <a:gd name="connsiteY701" fmla="*/ 2006049 h 6858000"/>
              <a:gd name="connsiteX702" fmla="*/ 0 w 7467600"/>
              <a:gd name="connsiteY702" fmla="*/ 1982532 h 6858000"/>
              <a:gd name="connsiteX703" fmla="*/ 0 w 7467600"/>
              <a:gd name="connsiteY703" fmla="*/ 1912789 h 6858000"/>
              <a:gd name="connsiteX704" fmla="*/ 97460 w 7467600"/>
              <a:gd name="connsiteY704" fmla="*/ 1953725 h 6858000"/>
              <a:gd name="connsiteX705" fmla="*/ 221272 w 7467600"/>
              <a:gd name="connsiteY705" fmla="*/ 1980766 h 6858000"/>
              <a:gd name="connsiteX706" fmla="*/ 116765 w 7467600"/>
              <a:gd name="connsiteY706" fmla="*/ 1911033 h 6858000"/>
              <a:gd name="connsiteX707" fmla="*/ 16405 w 7467600"/>
              <a:gd name="connsiteY707" fmla="*/ 1803412 h 6858000"/>
              <a:gd name="connsiteX708" fmla="*/ 0 w 7467600"/>
              <a:gd name="connsiteY708" fmla="*/ 1784777 h 6858000"/>
              <a:gd name="connsiteX709" fmla="*/ 0 w 7467600"/>
              <a:gd name="connsiteY709" fmla="*/ 1740082 h 6858000"/>
              <a:gd name="connsiteX710" fmla="*/ 39394 w 7467600"/>
              <a:gd name="connsiteY710" fmla="*/ 1784856 h 6858000"/>
              <a:gd name="connsiteX711" fmla="*/ 135813 w 7467600"/>
              <a:gd name="connsiteY711" fmla="*/ 1888838 h 6858000"/>
              <a:gd name="connsiteX712" fmla="*/ 242575 w 7467600"/>
              <a:gd name="connsiteY712" fmla="*/ 1958841 h 6858000"/>
              <a:gd name="connsiteX713" fmla="*/ 82197 w 7467600"/>
              <a:gd name="connsiteY713" fmla="*/ 1754826 h 6858000"/>
              <a:gd name="connsiteX714" fmla="*/ 0 w 7467600"/>
              <a:gd name="connsiteY714" fmla="*/ 1679650 h 6858000"/>
              <a:gd name="connsiteX715" fmla="*/ 0 w 7467600"/>
              <a:gd name="connsiteY715" fmla="*/ 1602463 h 6858000"/>
              <a:gd name="connsiteX716" fmla="*/ 84689 w 7467600"/>
              <a:gd name="connsiteY716" fmla="*/ 1677442 h 6858000"/>
              <a:gd name="connsiteX717" fmla="*/ 298437 w 7467600"/>
              <a:gd name="connsiteY717" fmla="*/ 1968019 h 6858000"/>
              <a:gd name="connsiteX718" fmla="*/ 227269 w 7467600"/>
              <a:gd name="connsiteY718" fmla="*/ 1114064 h 6858000"/>
              <a:gd name="connsiteX719" fmla="*/ 248003 w 7467600"/>
              <a:gd name="connsiteY719" fmla="*/ 1089613 h 6858000"/>
              <a:gd name="connsiteX720" fmla="*/ 427020 w 7467600"/>
              <a:gd name="connsiteY720" fmla="*/ 1619803 h 6858000"/>
              <a:gd name="connsiteX721" fmla="*/ 340345 w 7467600"/>
              <a:gd name="connsiteY721" fmla="*/ 2027739 h 6858000"/>
              <a:gd name="connsiteX722" fmla="*/ 360865 w 7467600"/>
              <a:gd name="connsiteY722" fmla="*/ 2044827 h 6858000"/>
              <a:gd name="connsiteX723" fmla="*/ 560414 w 7467600"/>
              <a:gd name="connsiteY723" fmla="*/ 2421457 h 6858000"/>
              <a:gd name="connsiteX724" fmla="*/ 1359703 w 7467600"/>
              <a:gd name="connsiteY724" fmla="*/ 2578554 h 6858000"/>
              <a:gd name="connsiteX725" fmla="*/ 1359422 w 7467600"/>
              <a:gd name="connsiteY725" fmla="*/ 2577994 h 6858000"/>
              <a:gd name="connsiteX726" fmla="*/ 828701 w 7467600"/>
              <a:gd name="connsiteY726" fmla="*/ 1839520 h 6858000"/>
              <a:gd name="connsiteX727" fmla="*/ 494427 w 7467600"/>
              <a:gd name="connsiteY727" fmla="*/ 1092333 h 6858000"/>
              <a:gd name="connsiteX728" fmla="*/ 506322 w 7467600"/>
              <a:gd name="connsiteY728" fmla="*/ 1020997 h 6858000"/>
              <a:gd name="connsiteX729" fmla="*/ 4570198 w 7467600"/>
              <a:gd name="connsiteY729" fmla="*/ 978081 h 6858000"/>
              <a:gd name="connsiteX730" fmla="*/ 4523691 w 7467600"/>
              <a:gd name="connsiteY730" fmla="*/ 1127776 h 6858000"/>
              <a:gd name="connsiteX731" fmla="*/ 4509875 w 7467600"/>
              <a:gd name="connsiteY731" fmla="*/ 1167552 h 6858000"/>
              <a:gd name="connsiteX732" fmla="*/ 4478168 w 7467600"/>
              <a:gd name="connsiteY732" fmla="*/ 1260735 h 6858000"/>
              <a:gd name="connsiteX733" fmla="*/ 4409309 w 7467600"/>
              <a:gd name="connsiteY733" fmla="*/ 1666996 h 6858000"/>
              <a:gd name="connsiteX734" fmla="*/ 4370031 w 7467600"/>
              <a:gd name="connsiteY734" fmla="*/ 1955666 h 6858000"/>
              <a:gd name="connsiteX735" fmla="*/ 4570198 w 7467600"/>
              <a:gd name="connsiteY735" fmla="*/ 978081 h 6858000"/>
              <a:gd name="connsiteX736" fmla="*/ 4557898 w 7467600"/>
              <a:gd name="connsiteY736" fmla="*/ 900011 h 6858000"/>
              <a:gd name="connsiteX737" fmla="*/ 4344840 w 7467600"/>
              <a:gd name="connsiteY737" fmla="*/ 1922038 h 6858000"/>
              <a:gd name="connsiteX738" fmla="*/ 4378710 w 7467600"/>
              <a:gd name="connsiteY738" fmla="*/ 1665516 h 6858000"/>
              <a:gd name="connsiteX739" fmla="*/ 4448798 w 7467600"/>
              <a:gd name="connsiteY739" fmla="*/ 1253024 h 6858000"/>
              <a:gd name="connsiteX740" fmla="*/ 4480315 w 7467600"/>
              <a:gd name="connsiteY740" fmla="*/ 1158454 h 6858000"/>
              <a:gd name="connsiteX741" fmla="*/ 4494133 w 7467600"/>
              <a:gd name="connsiteY741" fmla="*/ 1118676 h 6858000"/>
              <a:gd name="connsiteX742" fmla="*/ 4557898 w 7467600"/>
              <a:gd name="connsiteY742" fmla="*/ 900011 h 6858000"/>
              <a:gd name="connsiteX743" fmla="*/ 5870151 w 7467600"/>
              <a:gd name="connsiteY743" fmla="*/ 898890 h 6858000"/>
              <a:gd name="connsiteX744" fmla="*/ 5861335 w 7467600"/>
              <a:gd name="connsiteY744" fmla="*/ 899177 h 6858000"/>
              <a:gd name="connsiteX745" fmla="*/ 5843702 w 7467600"/>
              <a:gd name="connsiteY745" fmla="*/ 899748 h 6858000"/>
              <a:gd name="connsiteX746" fmla="*/ 5651107 w 7467600"/>
              <a:gd name="connsiteY746" fmla="*/ 920306 h 6858000"/>
              <a:gd name="connsiteX747" fmla="*/ 5459407 w 7467600"/>
              <a:gd name="connsiteY747" fmla="*/ 940975 h 6858000"/>
              <a:gd name="connsiteX748" fmla="*/ 5374846 w 7467600"/>
              <a:gd name="connsiteY748" fmla="*/ 941988 h 6858000"/>
              <a:gd name="connsiteX749" fmla="*/ 5256105 w 7467600"/>
              <a:gd name="connsiteY749" fmla="*/ 945632 h 6858000"/>
              <a:gd name="connsiteX750" fmla="*/ 5107071 w 7467600"/>
              <a:gd name="connsiteY750" fmla="*/ 969720 h 6858000"/>
              <a:gd name="connsiteX751" fmla="*/ 4998681 w 7467600"/>
              <a:gd name="connsiteY751" fmla="*/ 988771 h 6858000"/>
              <a:gd name="connsiteX752" fmla="*/ 5870151 w 7467600"/>
              <a:gd name="connsiteY752" fmla="*/ 898890 h 6858000"/>
              <a:gd name="connsiteX753" fmla="*/ 5504425 w 7467600"/>
              <a:gd name="connsiteY753" fmla="*/ 848067 h 6858000"/>
              <a:gd name="connsiteX754" fmla="*/ 4968849 w 7467600"/>
              <a:gd name="connsiteY754" fmla="*/ 962318 h 6858000"/>
              <a:gd name="connsiteX755" fmla="*/ 5104039 w 7467600"/>
              <a:gd name="connsiteY755" fmla="*/ 940634 h 6858000"/>
              <a:gd name="connsiteX756" fmla="*/ 5256311 w 7467600"/>
              <a:gd name="connsiteY756" fmla="*/ 916490 h 6858000"/>
              <a:gd name="connsiteX757" fmla="*/ 5377381 w 7467600"/>
              <a:gd name="connsiteY757" fmla="*/ 912671 h 6858000"/>
              <a:gd name="connsiteX758" fmla="*/ 5460148 w 7467600"/>
              <a:gd name="connsiteY758" fmla="*/ 911442 h 6858000"/>
              <a:gd name="connsiteX759" fmla="*/ 5648971 w 7467600"/>
              <a:gd name="connsiteY759" fmla="*/ 891331 h 6858000"/>
              <a:gd name="connsiteX760" fmla="*/ 5844807 w 7467600"/>
              <a:gd name="connsiteY760" fmla="*/ 870718 h 6858000"/>
              <a:gd name="connsiteX761" fmla="*/ 5862975 w 7467600"/>
              <a:gd name="connsiteY761" fmla="*/ 869756 h 6858000"/>
              <a:gd name="connsiteX762" fmla="*/ 5920887 w 7467600"/>
              <a:gd name="connsiteY762" fmla="*/ 865929 h 6858000"/>
              <a:gd name="connsiteX763" fmla="*/ 5504425 w 7467600"/>
              <a:gd name="connsiteY763" fmla="*/ 848067 h 6858000"/>
              <a:gd name="connsiteX764" fmla="*/ 3607114 w 7467600"/>
              <a:gd name="connsiteY764" fmla="*/ 467441 h 6858000"/>
              <a:gd name="connsiteX765" fmla="*/ 3296242 w 7467600"/>
              <a:gd name="connsiteY765" fmla="*/ 807991 h 6858000"/>
              <a:gd name="connsiteX766" fmla="*/ 3174674 w 7467600"/>
              <a:gd name="connsiteY766" fmla="*/ 919759 h 6858000"/>
              <a:gd name="connsiteX767" fmla="*/ 3042978 w 7467600"/>
              <a:gd name="connsiteY767" fmla="*/ 1054894 h 6858000"/>
              <a:gd name="connsiteX768" fmla="*/ 2968914 w 7467600"/>
              <a:gd name="connsiteY768" fmla="*/ 1133756 h 6858000"/>
              <a:gd name="connsiteX769" fmla="*/ 3103823 w 7467600"/>
              <a:gd name="connsiteY769" fmla="*/ 1026814 h 6858000"/>
              <a:gd name="connsiteX770" fmla="*/ 3607114 w 7467600"/>
              <a:gd name="connsiteY770" fmla="*/ 467441 h 6858000"/>
              <a:gd name="connsiteX771" fmla="*/ 3744487 w 7467600"/>
              <a:gd name="connsiteY771" fmla="*/ 383136 h 6858000"/>
              <a:gd name="connsiteX772" fmla="*/ 3970213 w 7467600"/>
              <a:gd name="connsiteY772" fmla="*/ 995559 h 6858000"/>
              <a:gd name="connsiteX773" fmla="*/ 3744487 w 7467600"/>
              <a:gd name="connsiteY773" fmla="*/ 383136 h 6858000"/>
              <a:gd name="connsiteX774" fmla="*/ 3624562 w 7467600"/>
              <a:gd name="connsiteY774" fmla="*/ 367041 h 6858000"/>
              <a:gd name="connsiteX775" fmla="*/ 3489712 w 7467600"/>
              <a:gd name="connsiteY775" fmla="*/ 485386 h 6858000"/>
              <a:gd name="connsiteX776" fmla="*/ 3182994 w 7467600"/>
              <a:gd name="connsiteY776" fmla="*/ 828265 h 6858000"/>
              <a:gd name="connsiteX777" fmla="*/ 2892114 w 7467600"/>
              <a:gd name="connsiteY777" fmla="*/ 1172635 h 6858000"/>
              <a:gd name="connsiteX778" fmla="*/ 3021459 w 7467600"/>
              <a:gd name="connsiteY778" fmla="*/ 1035385 h 6858000"/>
              <a:gd name="connsiteX779" fmla="*/ 3153873 w 7467600"/>
              <a:gd name="connsiteY779" fmla="*/ 898971 h 6858000"/>
              <a:gd name="connsiteX780" fmla="*/ 3276511 w 7467600"/>
              <a:gd name="connsiteY780" fmla="*/ 786423 h 6858000"/>
              <a:gd name="connsiteX781" fmla="*/ 3584154 w 7467600"/>
              <a:gd name="connsiteY781" fmla="*/ 448218 h 6858000"/>
              <a:gd name="connsiteX782" fmla="*/ 3624562 w 7467600"/>
              <a:gd name="connsiteY782" fmla="*/ 367041 h 6858000"/>
              <a:gd name="connsiteX783" fmla="*/ 3766672 w 7467600"/>
              <a:gd name="connsiteY783" fmla="*/ 359429 h 6858000"/>
              <a:gd name="connsiteX784" fmla="*/ 3996338 w 7467600"/>
              <a:gd name="connsiteY784" fmla="*/ 968237 h 6858000"/>
              <a:gd name="connsiteX785" fmla="*/ 3766672 w 7467600"/>
              <a:gd name="connsiteY785" fmla="*/ 359429 h 6858000"/>
              <a:gd name="connsiteX786" fmla="*/ 5805386 w 7467600"/>
              <a:gd name="connsiteY786" fmla="*/ 239240 h 6858000"/>
              <a:gd name="connsiteX787" fmla="*/ 5736947 w 7467600"/>
              <a:gd name="connsiteY787" fmla="*/ 261367 h 6858000"/>
              <a:gd name="connsiteX788" fmla="*/ 5427012 w 7467600"/>
              <a:gd name="connsiteY788" fmla="*/ 311272 h 6858000"/>
              <a:gd name="connsiteX789" fmla="*/ 5147818 w 7467600"/>
              <a:gd name="connsiteY789" fmla="*/ 322112 h 6858000"/>
              <a:gd name="connsiteX790" fmla="*/ 5060854 w 7467600"/>
              <a:gd name="connsiteY790" fmla="*/ 311882 h 6858000"/>
              <a:gd name="connsiteX791" fmla="*/ 4945989 w 7467600"/>
              <a:gd name="connsiteY791" fmla="*/ 300516 h 6858000"/>
              <a:gd name="connsiteX792" fmla="*/ 5410479 w 7467600"/>
              <a:gd name="connsiteY792" fmla="*/ 348434 h 6858000"/>
              <a:gd name="connsiteX793" fmla="*/ 5805386 w 7467600"/>
              <a:gd name="connsiteY793" fmla="*/ 239240 h 6858000"/>
              <a:gd name="connsiteX794" fmla="*/ 5905192 w 7467600"/>
              <a:gd name="connsiteY794" fmla="*/ 163079 h 6858000"/>
              <a:gd name="connsiteX795" fmla="*/ 5865655 w 7467600"/>
              <a:gd name="connsiteY795" fmla="*/ 171901 h 6858000"/>
              <a:gd name="connsiteX796" fmla="*/ 5259740 w 7467600"/>
              <a:gd name="connsiteY796" fmla="*/ 257013 h 6858000"/>
              <a:gd name="connsiteX797" fmla="*/ 5208466 w 7467600"/>
              <a:gd name="connsiteY797" fmla="*/ 257550 h 6858000"/>
              <a:gd name="connsiteX798" fmla="*/ 4980204 w 7467600"/>
              <a:gd name="connsiteY798" fmla="*/ 271903 h 6858000"/>
              <a:gd name="connsiteX799" fmla="*/ 5068068 w 7467600"/>
              <a:gd name="connsiteY799" fmla="*/ 282244 h 6858000"/>
              <a:gd name="connsiteX800" fmla="*/ 5153231 w 7467600"/>
              <a:gd name="connsiteY800" fmla="*/ 292240 h 6858000"/>
              <a:gd name="connsiteX801" fmla="*/ 5426491 w 7467600"/>
              <a:gd name="connsiteY801" fmla="*/ 281128 h 6858000"/>
              <a:gd name="connsiteX802" fmla="*/ 5731212 w 7467600"/>
              <a:gd name="connsiteY802" fmla="*/ 231951 h 6858000"/>
              <a:gd name="connsiteX803" fmla="*/ 5905192 w 7467600"/>
              <a:gd name="connsiteY803" fmla="*/ 163079 h 6858000"/>
              <a:gd name="connsiteX804" fmla="*/ 5944437 w 7467600"/>
              <a:gd name="connsiteY804" fmla="*/ 113829 h 6858000"/>
              <a:gd name="connsiteX805" fmla="*/ 5825032 w 7467600"/>
              <a:gd name="connsiteY805" fmla="*/ 146405 h 6858000"/>
              <a:gd name="connsiteX806" fmla="*/ 4955599 w 7467600"/>
              <a:gd name="connsiteY806" fmla="*/ 247008 h 6858000"/>
              <a:gd name="connsiteX807" fmla="*/ 5210104 w 7467600"/>
              <a:gd name="connsiteY807" fmla="*/ 228123 h 6858000"/>
              <a:gd name="connsiteX808" fmla="*/ 5261015 w 7467600"/>
              <a:gd name="connsiteY808" fmla="*/ 227087 h 6858000"/>
              <a:gd name="connsiteX809" fmla="*/ 5861181 w 7467600"/>
              <a:gd name="connsiteY809" fmla="*/ 143093 h 6858000"/>
              <a:gd name="connsiteX810" fmla="*/ 5961252 w 7467600"/>
              <a:gd name="connsiteY810" fmla="*/ 114820 h 6858000"/>
              <a:gd name="connsiteX811" fmla="*/ 5944437 w 7467600"/>
              <a:gd name="connsiteY811" fmla="*/ 113829 h 6858000"/>
              <a:gd name="connsiteX812" fmla="*/ 3882765 w 7467600"/>
              <a:gd name="connsiteY812" fmla="*/ 0 h 6858000"/>
              <a:gd name="connsiteX813" fmla="*/ 3995099 w 7467600"/>
              <a:gd name="connsiteY813" fmla="*/ 0 h 6858000"/>
              <a:gd name="connsiteX814" fmla="*/ 4163818 w 7467600"/>
              <a:gd name="connsiteY814" fmla="*/ 234104 h 6858000"/>
              <a:gd name="connsiteX815" fmla="*/ 4172099 w 7467600"/>
              <a:gd name="connsiteY815" fmla="*/ 234207 h 6858000"/>
              <a:gd name="connsiteX816" fmla="*/ 4784282 w 7467600"/>
              <a:gd name="connsiteY816" fmla="*/ 276561 h 6858000"/>
              <a:gd name="connsiteX817" fmla="*/ 4801687 w 7467600"/>
              <a:gd name="connsiteY817" fmla="*/ 267764 h 6858000"/>
              <a:gd name="connsiteX818" fmla="*/ 6082788 w 7467600"/>
              <a:gd name="connsiteY818" fmla="*/ 64119 h 6858000"/>
              <a:gd name="connsiteX819" fmla="*/ 6099442 w 7467600"/>
              <a:gd name="connsiteY819" fmla="*/ 82568 h 6858000"/>
              <a:gd name="connsiteX820" fmla="*/ 4804137 w 7467600"/>
              <a:gd name="connsiteY820" fmla="*/ 320931 h 6858000"/>
              <a:gd name="connsiteX821" fmla="*/ 4227047 w 7467600"/>
              <a:gd name="connsiteY821" fmla="*/ 313415 h 6858000"/>
              <a:gd name="connsiteX822" fmla="*/ 4346041 w 7467600"/>
              <a:gd name="connsiteY822" fmla="*/ 456086 h 6858000"/>
              <a:gd name="connsiteX823" fmla="*/ 4870967 w 7467600"/>
              <a:gd name="connsiteY823" fmla="*/ 963061 h 6858000"/>
              <a:gd name="connsiteX824" fmla="*/ 4889647 w 7467600"/>
              <a:gd name="connsiteY824" fmla="*/ 957147 h 6858000"/>
              <a:gd name="connsiteX825" fmla="*/ 5422504 w 7467600"/>
              <a:gd name="connsiteY825" fmla="*/ 805191 h 6858000"/>
              <a:gd name="connsiteX826" fmla="*/ 6087656 w 7467600"/>
              <a:gd name="connsiteY826" fmla="*/ 826703 h 6858000"/>
              <a:gd name="connsiteX827" fmla="*/ 6058717 w 7467600"/>
              <a:gd name="connsiteY827" fmla="*/ 865992 h 6858000"/>
              <a:gd name="connsiteX828" fmla="*/ 4974153 w 7467600"/>
              <a:gd name="connsiteY828" fmla="*/ 1045456 h 6858000"/>
              <a:gd name="connsiteX829" fmla="*/ 5627835 w 7467600"/>
              <a:gd name="connsiteY829" fmla="*/ 1472077 h 6858000"/>
              <a:gd name="connsiteX830" fmla="*/ 5629817 w 7467600"/>
              <a:gd name="connsiteY830" fmla="*/ 1471412 h 6858000"/>
              <a:gd name="connsiteX831" fmla="*/ 5634124 w 7467600"/>
              <a:gd name="connsiteY831" fmla="*/ 1470572 h 6858000"/>
              <a:gd name="connsiteX832" fmla="*/ 5755832 w 7467600"/>
              <a:gd name="connsiteY832" fmla="*/ 1383886 h 6858000"/>
              <a:gd name="connsiteX833" fmla="*/ 6014186 w 7467600"/>
              <a:gd name="connsiteY833" fmla="*/ 1279799 h 6858000"/>
              <a:gd name="connsiteX834" fmla="*/ 6901619 w 7467600"/>
              <a:gd name="connsiteY834" fmla="*/ 1047874 h 6858000"/>
              <a:gd name="connsiteX835" fmla="*/ 6931566 w 7467600"/>
              <a:gd name="connsiteY835" fmla="*/ 1062034 h 6858000"/>
              <a:gd name="connsiteX836" fmla="*/ 5790982 w 7467600"/>
              <a:gd name="connsiteY836" fmla="*/ 1561380 h 6858000"/>
              <a:gd name="connsiteX837" fmla="*/ 6188971 w 7467600"/>
              <a:gd name="connsiteY837" fmla="*/ 1755168 h 6858000"/>
              <a:gd name="connsiteX838" fmla="*/ 6202446 w 7467600"/>
              <a:gd name="connsiteY838" fmla="*/ 1752268 h 6858000"/>
              <a:gd name="connsiteX839" fmla="*/ 7179560 w 7467600"/>
              <a:gd name="connsiteY839" fmla="*/ 1467551 h 6858000"/>
              <a:gd name="connsiteX840" fmla="*/ 7158730 w 7467600"/>
              <a:gd name="connsiteY840" fmla="*/ 1507835 h 6858000"/>
              <a:gd name="connsiteX841" fmla="*/ 6326959 w 7467600"/>
              <a:gd name="connsiteY841" fmla="*/ 1817686 h 6858000"/>
              <a:gd name="connsiteX842" fmla="*/ 6537433 w 7467600"/>
              <a:gd name="connsiteY842" fmla="*/ 1907790 h 6858000"/>
              <a:gd name="connsiteX843" fmla="*/ 6550221 w 7467600"/>
              <a:gd name="connsiteY843" fmla="*/ 1910729 h 6858000"/>
              <a:gd name="connsiteX844" fmla="*/ 6964438 w 7467600"/>
              <a:gd name="connsiteY844" fmla="*/ 2209505 h 6858000"/>
              <a:gd name="connsiteX845" fmla="*/ 7367862 w 7467600"/>
              <a:gd name="connsiteY845" fmla="*/ 2806833 h 6858000"/>
              <a:gd name="connsiteX846" fmla="*/ 7364329 w 7467600"/>
              <a:gd name="connsiteY846" fmla="*/ 2826907 h 6858000"/>
              <a:gd name="connsiteX847" fmla="*/ 7290545 w 7467600"/>
              <a:gd name="connsiteY847" fmla="*/ 2850663 h 6858000"/>
              <a:gd name="connsiteX848" fmla="*/ 6472036 w 7467600"/>
              <a:gd name="connsiteY848" fmla="*/ 1959003 h 6858000"/>
              <a:gd name="connsiteX849" fmla="*/ 5792897 w 7467600"/>
              <a:gd name="connsiteY849" fmla="*/ 1647747 h 6858000"/>
              <a:gd name="connsiteX850" fmla="*/ 5842751 w 7467600"/>
              <a:gd name="connsiteY850" fmla="*/ 1816112 h 6858000"/>
              <a:gd name="connsiteX851" fmla="*/ 5847424 w 7467600"/>
              <a:gd name="connsiteY851" fmla="*/ 1815776 h 6858000"/>
              <a:gd name="connsiteX852" fmla="*/ 6399821 w 7467600"/>
              <a:gd name="connsiteY852" fmla="*/ 2344799 h 6858000"/>
              <a:gd name="connsiteX853" fmla="*/ 6323232 w 7467600"/>
              <a:gd name="connsiteY853" fmla="*/ 2389634 h 6858000"/>
              <a:gd name="connsiteX854" fmla="*/ 5942958 w 7467600"/>
              <a:gd name="connsiteY854" fmla="*/ 2077708 h 6858000"/>
              <a:gd name="connsiteX855" fmla="*/ 5921559 w 7467600"/>
              <a:gd name="connsiteY855" fmla="*/ 2378596 h 6858000"/>
              <a:gd name="connsiteX856" fmla="*/ 5817651 w 7467600"/>
              <a:gd name="connsiteY856" fmla="*/ 3023919 h 6858000"/>
              <a:gd name="connsiteX857" fmla="*/ 5729634 w 7467600"/>
              <a:gd name="connsiteY857" fmla="*/ 3051849 h 6858000"/>
              <a:gd name="connsiteX858" fmla="*/ 5611018 w 7467600"/>
              <a:gd name="connsiteY858" fmla="*/ 2316769 h 6858000"/>
              <a:gd name="connsiteX859" fmla="*/ 5687608 w 7467600"/>
              <a:gd name="connsiteY859" fmla="*/ 2039972 h 6858000"/>
              <a:gd name="connsiteX860" fmla="*/ 5657554 w 7467600"/>
              <a:gd name="connsiteY860" fmla="*/ 1576445 h 6858000"/>
              <a:gd name="connsiteX861" fmla="*/ 5150475 w 7467600"/>
              <a:gd name="connsiteY861" fmla="*/ 1274012 h 6858000"/>
              <a:gd name="connsiteX862" fmla="*/ 5349142 w 7467600"/>
              <a:gd name="connsiteY862" fmla="*/ 2204405 h 6858000"/>
              <a:gd name="connsiteX863" fmla="*/ 5262214 w 7467600"/>
              <a:gd name="connsiteY863" fmla="*/ 2233836 h 6858000"/>
              <a:gd name="connsiteX864" fmla="*/ 4981539 w 7467600"/>
              <a:gd name="connsiteY864" fmla="*/ 1542201 h 6858000"/>
              <a:gd name="connsiteX865" fmla="*/ 4958461 w 7467600"/>
              <a:gd name="connsiteY865" fmla="*/ 1136957 h 6858000"/>
              <a:gd name="connsiteX866" fmla="*/ 4655015 w 7467600"/>
              <a:gd name="connsiteY866" fmla="*/ 891426 h 6858000"/>
              <a:gd name="connsiteX867" fmla="*/ 4348002 w 7467600"/>
              <a:gd name="connsiteY867" fmla="*/ 2205895 h 6858000"/>
              <a:gd name="connsiteX868" fmla="*/ 4262250 w 7467600"/>
              <a:gd name="connsiteY868" fmla="*/ 2219972 h 6858000"/>
              <a:gd name="connsiteX869" fmla="*/ 4550611 w 7467600"/>
              <a:gd name="connsiteY869" fmla="*/ 817540 h 6858000"/>
              <a:gd name="connsiteX870" fmla="*/ 4564418 w 7467600"/>
              <a:gd name="connsiteY870" fmla="*/ 808293 h 6858000"/>
              <a:gd name="connsiteX871" fmla="*/ 4266388 w 7467600"/>
              <a:gd name="connsiteY871" fmla="*/ 500083 h 6858000"/>
              <a:gd name="connsiteX872" fmla="*/ 4032842 w 7467600"/>
              <a:gd name="connsiteY872" fmla="*/ 211809 h 6858000"/>
              <a:gd name="connsiteX873" fmla="*/ 3882765 w 7467600"/>
              <a:gd name="connsiteY873" fmla="*/ 0 h 6858000"/>
              <a:gd name="connsiteX874" fmla="*/ 3721337 w 7467600"/>
              <a:gd name="connsiteY874" fmla="*/ 0 h 6858000"/>
              <a:gd name="connsiteX875" fmla="*/ 3797544 w 7467600"/>
              <a:gd name="connsiteY875" fmla="*/ 0 h 6858000"/>
              <a:gd name="connsiteX876" fmla="*/ 3775734 w 7467600"/>
              <a:gd name="connsiteY876" fmla="*/ 95131 h 6858000"/>
              <a:gd name="connsiteX877" fmla="*/ 3724807 w 7467600"/>
              <a:gd name="connsiteY877" fmla="*/ 272257 h 6858000"/>
              <a:gd name="connsiteX878" fmla="*/ 3726844 w 7467600"/>
              <a:gd name="connsiteY878" fmla="*/ 282988 h 6858000"/>
              <a:gd name="connsiteX879" fmla="*/ 3742664 w 7467600"/>
              <a:gd name="connsiteY879" fmla="*/ 279918 h 6858000"/>
              <a:gd name="connsiteX880" fmla="*/ 4103910 w 7467600"/>
              <a:gd name="connsiteY880" fmla="*/ 1161917 h 6858000"/>
              <a:gd name="connsiteX881" fmla="*/ 4020269 w 7467600"/>
              <a:gd name="connsiteY881" fmla="*/ 1200406 h 6858000"/>
              <a:gd name="connsiteX882" fmla="*/ 3674882 w 7467600"/>
              <a:gd name="connsiteY882" fmla="*/ 488524 h 6858000"/>
              <a:gd name="connsiteX883" fmla="*/ 3132682 w 7467600"/>
              <a:gd name="connsiteY883" fmla="*/ 1072284 h 6858000"/>
              <a:gd name="connsiteX884" fmla="*/ 2716346 w 7467600"/>
              <a:gd name="connsiteY884" fmla="*/ 1276376 h 6858000"/>
              <a:gd name="connsiteX885" fmla="*/ 2716772 w 7467600"/>
              <a:gd name="connsiteY885" fmla="*/ 1255462 h 6858000"/>
              <a:gd name="connsiteX886" fmla="*/ 3471096 w 7467600"/>
              <a:gd name="connsiteY886" fmla="*/ 437072 h 6858000"/>
              <a:gd name="connsiteX887" fmla="*/ 3639057 w 7467600"/>
              <a:gd name="connsiteY887" fmla="*/ 286334 h 6858000"/>
              <a:gd name="connsiteX888" fmla="*/ 3640309 w 7467600"/>
              <a:gd name="connsiteY888" fmla="*/ 284664 h 6858000"/>
              <a:gd name="connsiteX889" fmla="*/ 3646022 w 7467600"/>
              <a:gd name="connsiteY889" fmla="*/ 276711 h 6858000"/>
              <a:gd name="connsiteX890" fmla="*/ 3707943 w 7467600"/>
              <a:gd name="connsiteY890" fmla="*/ 65958 h 6858000"/>
              <a:gd name="connsiteX891" fmla="*/ 3721337 w 7467600"/>
              <a:gd name="connsiteY891" fmla="*/ 0 h 6858000"/>
              <a:gd name="connsiteX892" fmla="*/ 2867960 w 7467600"/>
              <a:gd name="connsiteY892" fmla="*/ 0 h 6858000"/>
              <a:gd name="connsiteX893" fmla="*/ 2926351 w 7467600"/>
              <a:gd name="connsiteY893" fmla="*/ 0 h 6858000"/>
              <a:gd name="connsiteX894" fmla="*/ 2902823 w 7467600"/>
              <a:gd name="connsiteY894" fmla="*/ 262929 h 6858000"/>
              <a:gd name="connsiteX895" fmla="*/ 2940663 w 7467600"/>
              <a:gd name="connsiteY895" fmla="*/ 140884 h 6858000"/>
              <a:gd name="connsiteX896" fmla="*/ 2947039 w 7467600"/>
              <a:gd name="connsiteY896" fmla="*/ 122524 h 6858000"/>
              <a:gd name="connsiteX897" fmla="*/ 2984316 w 7467600"/>
              <a:gd name="connsiteY897" fmla="*/ 0 h 6858000"/>
              <a:gd name="connsiteX898" fmla="*/ 3016114 w 7467600"/>
              <a:gd name="connsiteY898" fmla="*/ 0 h 6858000"/>
              <a:gd name="connsiteX899" fmla="*/ 2979949 w 7467600"/>
              <a:gd name="connsiteY899" fmla="*/ 119274 h 6858000"/>
              <a:gd name="connsiteX900" fmla="*/ 3023879 w 7467600"/>
              <a:gd name="connsiteY900" fmla="*/ 0 h 6858000"/>
              <a:gd name="connsiteX901" fmla="*/ 3105400 w 7467600"/>
              <a:gd name="connsiteY901" fmla="*/ 0 h 6858000"/>
              <a:gd name="connsiteX902" fmla="*/ 3094669 w 7467600"/>
              <a:gd name="connsiteY902" fmla="*/ 30308 h 6858000"/>
              <a:gd name="connsiteX903" fmla="*/ 2901945 w 7467600"/>
              <a:gd name="connsiteY903" fmla="*/ 466538 h 6858000"/>
              <a:gd name="connsiteX904" fmla="*/ 2815209 w 7467600"/>
              <a:gd name="connsiteY904" fmla="*/ 497361 h 6858000"/>
              <a:gd name="connsiteX905" fmla="*/ 2844845 w 7467600"/>
              <a:gd name="connsiteY905" fmla="*/ 127638 h 6858000"/>
              <a:gd name="connsiteX906" fmla="*/ 2867960 w 7467600"/>
              <a:gd name="connsiteY906" fmla="*/ 0 h 6858000"/>
              <a:gd name="connsiteX907" fmla="*/ 1057230 w 7467600"/>
              <a:gd name="connsiteY907" fmla="*/ 0 h 6858000"/>
              <a:gd name="connsiteX908" fmla="*/ 1111003 w 7467600"/>
              <a:gd name="connsiteY908" fmla="*/ 0 h 6858000"/>
              <a:gd name="connsiteX909" fmla="*/ 1125553 w 7467600"/>
              <a:gd name="connsiteY909" fmla="*/ 52588 h 6858000"/>
              <a:gd name="connsiteX910" fmla="*/ 1304276 w 7467600"/>
              <a:gd name="connsiteY910" fmla="*/ 476275 h 6858000"/>
              <a:gd name="connsiteX911" fmla="*/ 1492066 w 7467600"/>
              <a:gd name="connsiteY911" fmla="*/ 886333 h 6858000"/>
              <a:gd name="connsiteX912" fmla="*/ 1423698 w 7467600"/>
              <a:gd name="connsiteY912" fmla="*/ 710817 h 6858000"/>
              <a:gd name="connsiteX913" fmla="*/ 1357609 w 7467600"/>
              <a:gd name="connsiteY913" fmla="*/ 532892 h 6858000"/>
              <a:gd name="connsiteX914" fmla="*/ 1309550 w 7467600"/>
              <a:gd name="connsiteY914" fmla="*/ 374031 h 6858000"/>
              <a:gd name="connsiteX915" fmla="*/ 1193673 w 7467600"/>
              <a:gd name="connsiteY915" fmla="*/ 49533 h 6858000"/>
              <a:gd name="connsiteX916" fmla="*/ 1164391 w 7467600"/>
              <a:gd name="connsiteY916" fmla="*/ 0 h 6858000"/>
              <a:gd name="connsiteX917" fmla="*/ 1200666 w 7467600"/>
              <a:gd name="connsiteY917" fmla="*/ 0 h 6858000"/>
              <a:gd name="connsiteX918" fmla="*/ 1223408 w 7467600"/>
              <a:gd name="connsiteY918" fmla="*/ 38996 h 6858000"/>
              <a:gd name="connsiteX919" fmla="*/ 1339635 w 7467600"/>
              <a:gd name="connsiteY919" fmla="*/ 365517 h 6858000"/>
              <a:gd name="connsiteX920" fmla="*/ 1387469 w 7467600"/>
              <a:gd name="connsiteY920" fmla="*/ 523079 h 6858000"/>
              <a:gd name="connsiteX921" fmla="*/ 1452685 w 7467600"/>
              <a:gd name="connsiteY921" fmla="*/ 699806 h 6858000"/>
              <a:gd name="connsiteX922" fmla="*/ 1492092 w 7467600"/>
              <a:gd name="connsiteY922" fmla="*/ 800424 h 6858000"/>
              <a:gd name="connsiteX923" fmla="*/ 1455302 w 7467600"/>
              <a:gd name="connsiteY923" fmla="*/ 632913 h 6858000"/>
              <a:gd name="connsiteX924" fmla="*/ 1222336 w 7467600"/>
              <a:gd name="connsiteY924" fmla="*/ 9480 h 6858000"/>
              <a:gd name="connsiteX925" fmla="*/ 1214634 w 7467600"/>
              <a:gd name="connsiteY925" fmla="*/ 0 h 6858000"/>
              <a:gd name="connsiteX926" fmla="*/ 1289827 w 7467600"/>
              <a:gd name="connsiteY926" fmla="*/ 0 h 6858000"/>
              <a:gd name="connsiteX927" fmla="*/ 1321076 w 7467600"/>
              <a:gd name="connsiteY927" fmla="*/ 59722 h 6858000"/>
              <a:gd name="connsiteX928" fmla="*/ 1512579 w 7467600"/>
              <a:gd name="connsiteY928" fmla="*/ 626441 h 6858000"/>
              <a:gd name="connsiteX929" fmla="*/ 1506076 w 7467600"/>
              <a:gd name="connsiteY929" fmla="*/ 1089289 h 6858000"/>
              <a:gd name="connsiteX930" fmla="*/ 1486346 w 7467600"/>
              <a:gd name="connsiteY930" fmla="*/ 1079919 h 6858000"/>
              <a:gd name="connsiteX931" fmla="*/ 1070511 w 7467600"/>
              <a:gd name="connsiteY931" fmla="*/ 48609 h 6858000"/>
              <a:gd name="connsiteX932" fmla="*/ 1057230 w 7467600"/>
              <a:gd name="connsiteY932" fmla="*/ 0 h 6858000"/>
              <a:gd name="connsiteX933" fmla="*/ 43151 w 7467600"/>
              <a:gd name="connsiteY933" fmla="*/ 0 h 6858000"/>
              <a:gd name="connsiteX934" fmla="*/ 95283 w 7467600"/>
              <a:gd name="connsiteY934" fmla="*/ 0 h 6858000"/>
              <a:gd name="connsiteX935" fmla="*/ 300708 w 7467600"/>
              <a:gd name="connsiteY935" fmla="*/ 154571 h 6858000"/>
              <a:gd name="connsiteX936" fmla="*/ 530414 w 7467600"/>
              <a:gd name="connsiteY936" fmla="*/ 354673 h 6858000"/>
              <a:gd name="connsiteX937" fmla="*/ 333785 w 7467600"/>
              <a:gd name="connsiteY937" fmla="*/ 161564 h 6858000"/>
              <a:gd name="connsiteX938" fmla="*/ 147005 w 7467600"/>
              <a:gd name="connsiteY938" fmla="*/ 0 h 6858000"/>
              <a:gd name="connsiteX939" fmla="*/ 272509 w 7467600"/>
              <a:gd name="connsiteY939" fmla="*/ 0 h 6858000"/>
              <a:gd name="connsiteX940" fmla="*/ 326276 w 7467600"/>
              <a:gd name="connsiteY940" fmla="*/ 45847 h 6858000"/>
              <a:gd name="connsiteX941" fmla="*/ 823759 w 7467600"/>
              <a:gd name="connsiteY941" fmla="*/ 574145 h 6858000"/>
              <a:gd name="connsiteX942" fmla="*/ 811254 w 7467600"/>
              <a:gd name="connsiteY942" fmla="*/ 665546 h 6858000"/>
              <a:gd name="connsiteX943" fmla="*/ 154042 w 7467600"/>
              <a:gd name="connsiteY943" fmla="*/ 261522 h 6858000"/>
              <a:gd name="connsiteX944" fmla="*/ 13550 w 7467600"/>
              <a:gd name="connsiteY944" fmla="*/ 158423 h 6858000"/>
              <a:gd name="connsiteX945" fmla="*/ 0 w 7467600"/>
              <a:gd name="connsiteY945" fmla="*/ 146618 h 6858000"/>
              <a:gd name="connsiteX946" fmla="*/ 0 w 7467600"/>
              <a:gd name="connsiteY946" fmla="*/ 59161 h 6858000"/>
              <a:gd name="connsiteX947" fmla="*/ 45427 w 7467600"/>
              <a:gd name="connsiteY947" fmla="*/ 101078 h 6858000"/>
              <a:gd name="connsiteX948" fmla="*/ 630103 w 7467600"/>
              <a:gd name="connsiteY948" fmla="*/ 485885 h 6858000"/>
              <a:gd name="connsiteX949" fmla="*/ 532040 w 7467600"/>
              <a:gd name="connsiteY949" fmla="*/ 399359 h 6858000"/>
              <a:gd name="connsiteX950" fmla="*/ 517618 w 7467600"/>
              <a:gd name="connsiteY950" fmla="*/ 385726 h 6858000"/>
              <a:gd name="connsiteX951" fmla="*/ 285074 w 7467600"/>
              <a:gd name="connsiteY951" fmla="*/ 182755 h 6858000"/>
              <a:gd name="connsiteX952" fmla="*/ 43151 w 7467600"/>
              <a:gd name="connsiteY95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1019354 w 7467600"/>
              <a:gd name="connsiteY20" fmla="*/ 6315006 h 6858000"/>
              <a:gd name="connsiteX21" fmla="*/ 441046 w 7467600"/>
              <a:gd name="connsiteY21" fmla="*/ 6691153 h 6858000"/>
              <a:gd name="connsiteX22" fmla="*/ 1019354 w 7467600"/>
              <a:gd name="connsiteY22" fmla="*/ 6315006 h 6858000"/>
              <a:gd name="connsiteX23" fmla="*/ 991680 w 7467600"/>
              <a:gd name="connsiteY23" fmla="*/ 6298413 h 6858000"/>
              <a:gd name="connsiteX24" fmla="*/ 409060 w 7467600"/>
              <a:gd name="connsiteY24" fmla="*/ 6671470 h 6858000"/>
              <a:gd name="connsiteX25" fmla="*/ 991680 w 7467600"/>
              <a:gd name="connsiteY25" fmla="*/ 6298413 h 6858000"/>
              <a:gd name="connsiteX26" fmla="*/ 103333 w 7467600"/>
              <a:gd name="connsiteY26" fmla="*/ 5699602 h 6858000"/>
              <a:gd name="connsiteX27" fmla="*/ 233938 w 7467600"/>
              <a:gd name="connsiteY27" fmla="*/ 5809416 h 6858000"/>
              <a:gd name="connsiteX28" fmla="*/ 883580 w 7467600"/>
              <a:gd name="connsiteY28" fmla="*/ 6180710 h 6858000"/>
              <a:gd name="connsiteX29" fmla="*/ 487337 w 7467600"/>
              <a:gd name="connsiteY29" fmla="*/ 5950182 h 6858000"/>
              <a:gd name="connsiteX30" fmla="*/ 354051 w 7467600"/>
              <a:gd name="connsiteY30" fmla="*/ 5854912 h 6858000"/>
              <a:gd name="connsiteX31" fmla="*/ 195436 w 7467600"/>
              <a:gd name="connsiteY31" fmla="*/ 5755068 h 6858000"/>
              <a:gd name="connsiteX32" fmla="*/ 103333 w 7467600"/>
              <a:gd name="connsiteY32" fmla="*/ 5699602 h 6858000"/>
              <a:gd name="connsiteX33" fmla="*/ 5539432 w 7467600"/>
              <a:gd name="connsiteY33" fmla="*/ 5642928 h 6858000"/>
              <a:gd name="connsiteX34" fmla="*/ 5555462 w 7467600"/>
              <a:gd name="connsiteY34" fmla="*/ 5694454 h 6858000"/>
              <a:gd name="connsiteX35" fmla="*/ 5828270 w 7467600"/>
              <a:gd name="connsiteY35" fmla="*/ 6320663 h 6858000"/>
              <a:gd name="connsiteX36" fmla="*/ 5947416 w 7467600"/>
              <a:gd name="connsiteY36" fmla="*/ 6574846 h 6858000"/>
              <a:gd name="connsiteX37" fmla="*/ 5539432 w 7467600"/>
              <a:gd name="connsiteY37" fmla="*/ 5642928 h 6858000"/>
              <a:gd name="connsiteX38" fmla="*/ 51253 w 7467600"/>
              <a:gd name="connsiteY38" fmla="*/ 5631825 h 6858000"/>
              <a:gd name="connsiteX39" fmla="*/ 211622 w 7467600"/>
              <a:gd name="connsiteY39" fmla="*/ 5728803 h 6858000"/>
              <a:gd name="connsiteX40" fmla="*/ 371652 w 7467600"/>
              <a:gd name="connsiteY40" fmla="*/ 5829062 h 6858000"/>
              <a:gd name="connsiteX41" fmla="*/ 505903 w 7467600"/>
              <a:gd name="connsiteY41" fmla="*/ 5925221 h 6858000"/>
              <a:gd name="connsiteX42" fmla="*/ 899240 w 7467600"/>
              <a:gd name="connsiteY42" fmla="*/ 6153068 h 6858000"/>
              <a:gd name="connsiteX43" fmla="*/ 988114 w 7467600"/>
              <a:gd name="connsiteY43" fmla="*/ 6174204 h 6858000"/>
              <a:gd name="connsiteX44" fmla="*/ 845971 w 7467600"/>
              <a:gd name="connsiteY44" fmla="*/ 6067177 h 6858000"/>
              <a:gd name="connsiteX45" fmla="*/ 448057 w 7467600"/>
              <a:gd name="connsiteY45" fmla="*/ 5841376 h 6858000"/>
              <a:gd name="connsiteX46" fmla="*/ 51253 w 7467600"/>
              <a:gd name="connsiteY46" fmla="*/ 5631825 h 6858000"/>
              <a:gd name="connsiteX47" fmla="*/ 2606687 w 7467600"/>
              <a:gd name="connsiteY47" fmla="*/ 5630718 h 6858000"/>
              <a:gd name="connsiteX48" fmla="*/ 2645658 w 7467600"/>
              <a:gd name="connsiteY48" fmla="*/ 6640259 h 6858000"/>
              <a:gd name="connsiteX49" fmla="*/ 2606687 w 7467600"/>
              <a:gd name="connsiteY49" fmla="*/ 5630718 h 6858000"/>
              <a:gd name="connsiteX50" fmla="*/ 3642057 w 7467600"/>
              <a:gd name="connsiteY50" fmla="*/ 5573487 h 6858000"/>
              <a:gd name="connsiteX51" fmla="*/ 3632981 w 7467600"/>
              <a:gd name="connsiteY51" fmla="*/ 5579437 h 6858000"/>
              <a:gd name="connsiteX52" fmla="*/ 3382436 w 7467600"/>
              <a:gd name="connsiteY52" fmla="*/ 5952726 h 6858000"/>
              <a:gd name="connsiteX53" fmla="*/ 3191929 w 7467600"/>
              <a:gd name="connsiteY53" fmla="*/ 6662669 h 6858000"/>
              <a:gd name="connsiteX54" fmla="*/ 3369898 w 7467600"/>
              <a:gd name="connsiteY54" fmla="*/ 6081771 h 6858000"/>
              <a:gd name="connsiteX55" fmla="*/ 3642057 w 7467600"/>
              <a:gd name="connsiteY55" fmla="*/ 5573487 h 6858000"/>
              <a:gd name="connsiteX56" fmla="*/ 2650666 w 7467600"/>
              <a:gd name="connsiteY56" fmla="*/ 5530686 h 6858000"/>
              <a:gd name="connsiteX57" fmla="*/ 2650249 w 7467600"/>
              <a:gd name="connsiteY57" fmla="*/ 5532101 h 6858000"/>
              <a:gd name="connsiteX58" fmla="*/ 2663808 w 7467600"/>
              <a:gd name="connsiteY58" fmla="*/ 6535215 h 6858000"/>
              <a:gd name="connsiteX59" fmla="*/ 2665418 w 7467600"/>
              <a:gd name="connsiteY59" fmla="*/ 6132756 h 6858000"/>
              <a:gd name="connsiteX60" fmla="*/ 2650666 w 7467600"/>
              <a:gd name="connsiteY60" fmla="*/ 5530686 h 6858000"/>
              <a:gd name="connsiteX61" fmla="*/ 2680277 w 7467600"/>
              <a:gd name="connsiteY61" fmla="*/ 5479204 h 6858000"/>
              <a:gd name="connsiteX62" fmla="*/ 2678972 w 7467600"/>
              <a:gd name="connsiteY62" fmla="*/ 5481582 h 6858000"/>
              <a:gd name="connsiteX63" fmla="*/ 2696666 w 7467600"/>
              <a:gd name="connsiteY63" fmla="*/ 6133836 h 6858000"/>
              <a:gd name="connsiteX64" fmla="*/ 2695769 w 7467600"/>
              <a:gd name="connsiteY64" fmla="*/ 6390955 h 6858000"/>
              <a:gd name="connsiteX65" fmla="*/ 2739893 w 7467600"/>
              <a:gd name="connsiteY65" fmla="*/ 6108357 h 6858000"/>
              <a:gd name="connsiteX66" fmla="*/ 2680277 w 7467600"/>
              <a:gd name="connsiteY66" fmla="*/ 5479204 h 6858000"/>
              <a:gd name="connsiteX67" fmla="*/ 1132195 w 7467600"/>
              <a:gd name="connsiteY67" fmla="*/ 5467980 h 6858000"/>
              <a:gd name="connsiteX68" fmla="*/ 1679056 w 7467600"/>
              <a:gd name="connsiteY68" fmla="*/ 5516907 h 6858000"/>
              <a:gd name="connsiteX69" fmla="*/ 2128648 w 7467600"/>
              <a:gd name="connsiteY69" fmla="*/ 5474249 h 6858000"/>
              <a:gd name="connsiteX70" fmla="*/ 1825619 w 7467600"/>
              <a:gd name="connsiteY70" fmla="*/ 5478447 h 6858000"/>
              <a:gd name="connsiteX71" fmla="*/ 1737798 w 7467600"/>
              <a:gd name="connsiteY71" fmla="*/ 5483353 h 6858000"/>
              <a:gd name="connsiteX72" fmla="*/ 1132195 w 7467600"/>
              <a:gd name="connsiteY72" fmla="*/ 5467980 h 6858000"/>
              <a:gd name="connsiteX73" fmla="*/ 1456157 w 7467600"/>
              <a:gd name="connsiteY73" fmla="*/ 5371404 h 6858000"/>
              <a:gd name="connsiteX74" fmla="*/ 1244432 w 7467600"/>
              <a:gd name="connsiteY74" fmla="*/ 5385601 h 6858000"/>
              <a:gd name="connsiteX75" fmla="*/ 973990 w 7467600"/>
              <a:gd name="connsiteY75" fmla="*/ 5424940 h 6858000"/>
              <a:gd name="connsiteX76" fmla="*/ 1103809 w 7467600"/>
              <a:gd name="connsiteY76" fmla="*/ 5433720 h 6858000"/>
              <a:gd name="connsiteX77" fmla="*/ 1123454 w 7467600"/>
              <a:gd name="connsiteY77" fmla="*/ 5435727 h 6858000"/>
              <a:gd name="connsiteX78" fmla="*/ 1737017 w 7467600"/>
              <a:gd name="connsiteY78" fmla="*/ 5452183 h 6858000"/>
              <a:gd name="connsiteX79" fmla="*/ 1824397 w 7467600"/>
              <a:gd name="connsiteY79" fmla="*/ 5447757 h 6858000"/>
              <a:gd name="connsiteX80" fmla="*/ 2070059 w 7467600"/>
              <a:gd name="connsiteY80" fmla="*/ 5441660 h 6858000"/>
              <a:gd name="connsiteX81" fmla="*/ 1456157 w 7467600"/>
              <a:gd name="connsiteY81" fmla="*/ 5371404 h 6858000"/>
              <a:gd name="connsiteX82" fmla="*/ 4988186 w 7467600"/>
              <a:gd name="connsiteY82" fmla="*/ 5216467 h 6858000"/>
              <a:gd name="connsiteX83" fmla="*/ 4777334 w 7467600"/>
              <a:gd name="connsiteY83" fmla="*/ 5406072 h 6858000"/>
              <a:gd name="connsiteX84" fmla="*/ 4718341 w 7467600"/>
              <a:gd name="connsiteY84" fmla="*/ 5468043 h 6858000"/>
              <a:gd name="connsiteX85" fmla="*/ 4604655 w 7467600"/>
              <a:gd name="connsiteY85" fmla="*/ 5583434 h 6858000"/>
              <a:gd name="connsiteX86" fmla="*/ 4565074 w 7467600"/>
              <a:gd name="connsiteY86" fmla="*/ 5618550 h 6858000"/>
              <a:gd name="connsiteX87" fmla="*/ 4988186 w 7467600"/>
              <a:gd name="connsiteY87" fmla="*/ 5216467 h 6858000"/>
              <a:gd name="connsiteX88" fmla="*/ 4978032 w 7467600"/>
              <a:gd name="connsiteY88" fmla="*/ 5183809 h 6858000"/>
              <a:gd name="connsiteX89" fmla="*/ 4463413 w 7467600"/>
              <a:gd name="connsiteY89" fmla="*/ 5615162 h 6858000"/>
              <a:gd name="connsiteX90" fmla="*/ 4358134 w 7467600"/>
              <a:gd name="connsiteY90" fmla="*/ 5742791 h 6858000"/>
              <a:gd name="connsiteX91" fmla="*/ 4376219 w 7467600"/>
              <a:gd name="connsiteY91" fmla="*/ 5729027 h 6858000"/>
              <a:gd name="connsiteX92" fmla="*/ 4582340 w 7467600"/>
              <a:gd name="connsiteY92" fmla="*/ 5561037 h 6858000"/>
              <a:gd name="connsiteX93" fmla="*/ 4694684 w 7467600"/>
              <a:gd name="connsiteY93" fmla="*/ 5447098 h 6858000"/>
              <a:gd name="connsiteX94" fmla="*/ 4754123 w 7467600"/>
              <a:gd name="connsiteY94" fmla="*/ 5384643 h 6858000"/>
              <a:gd name="connsiteX95" fmla="*/ 4978032 w 7467600"/>
              <a:gd name="connsiteY95" fmla="*/ 5183809 h 6858000"/>
              <a:gd name="connsiteX96" fmla="*/ 1903353 w 7467600"/>
              <a:gd name="connsiteY96" fmla="*/ 5044827 h 6858000"/>
              <a:gd name="connsiteX97" fmla="*/ 1936931 w 7467600"/>
              <a:gd name="connsiteY97" fmla="*/ 5093954 h 6858000"/>
              <a:gd name="connsiteX98" fmla="*/ 2195868 w 7467600"/>
              <a:gd name="connsiteY98" fmla="*/ 5396574 h 6858000"/>
              <a:gd name="connsiteX99" fmla="*/ 2088852 w 7467600"/>
              <a:gd name="connsiteY99" fmla="*/ 5166123 h 6858000"/>
              <a:gd name="connsiteX100" fmla="*/ 1958241 w 7467600"/>
              <a:gd name="connsiteY100" fmla="*/ 5067955 h 6858000"/>
              <a:gd name="connsiteX101" fmla="*/ 1903353 w 7467600"/>
              <a:gd name="connsiteY101" fmla="*/ 5044827 h 6858000"/>
              <a:gd name="connsiteX102" fmla="*/ 1979378 w 7467600"/>
              <a:gd name="connsiteY102" fmla="*/ 4769504 h 6858000"/>
              <a:gd name="connsiteX103" fmla="*/ 2882120 w 7467600"/>
              <a:gd name="connsiteY103" fmla="*/ 5064547 h 6858000"/>
              <a:gd name="connsiteX104" fmla="*/ 2793103 w 7467600"/>
              <a:gd name="connsiteY104" fmla="*/ 5039699 h 6858000"/>
              <a:gd name="connsiteX105" fmla="*/ 2770041 w 7467600"/>
              <a:gd name="connsiteY105" fmla="*/ 5033634 h 6858000"/>
              <a:gd name="connsiteX106" fmla="*/ 1979378 w 7467600"/>
              <a:gd name="connsiteY106" fmla="*/ 4769504 h 6858000"/>
              <a:gd name="connsiteX107" fmla="*/ 1927410 w 7467600"/>
              <a:gd name="connsiteY107" fmla="*/ 4716164 h 6858000"/>
              <a:gd name="connsiteX108" fmla="*/ 1959587 w 7467600"/>
              <a:gd name="connsiteY108" fmla="*/ 4728849 h 6858000"/>
              <a:gd name="connsiteX109" fmla="*/ 2777707 w 7467600"/>
              <a:gd name="connsiteY109" fmla="*/ 5003991 h 6858000"/>
              <a:gd name="connsiteX110" fmla="*/ 2800768 w 7467600"/>
              <a:gd name="connsiteY110" fmla="*/ 5010056 h 6858000"/>
              <a:gd name="connsiteX111" fmla="*/ 2879408 w 7467600"/>
              <a:gd name="connsiteY111" fmla="*/ 5031590 h 6858000"/>
              <a:gd name="connsiteX112" fmla="*/ 2862295 w 7467600"/>
              <a:gd name="connsiteY112" fmla="*/ 5022958 h 6858000"/>
              <a:gd name="connsiteX113" fmla="*/ 2813343 w 7467600"/>
              <a:gd name="connsiteY113" fmla="*/ 4998369 h 6858000"/>
              <a:gd name="connsiteX114" fmla="*/ 2646245 w 7467600"/>
              <a:gd name="connsiteY114" fmla="*/ 4930999 h 6858000"/>
              <a:gd name="connsiteX115" fmla="*/ 1999243 w 7467600"/>
              <a:gd name="connsiteY115" fmla="*/ 4730524 h 6858000"/>
              <a:gd name="connsiteX116" fmla="*/ 1979527 w 7467600"/>
              <a:gd name="connsiteY116" fmla="*/ 4726651 h 6858000"/>
              <a:gd name="connsiteX117" fmla="*/ 1927410 w 7467600"/>
              <a:gd name="connsiteY117" fmla="*/ 4716164 h 6858000"/>
              <a:gd name="connsiteX118" fmla="*/ 1997014 w 7467600"/>
              <a:gd name="connsiteY118" fmla="*/ 4698007 h 6858000"/>
              <a:gd name="connsiteX119" fmla="*/ 2005458 w 7467600"/>
              <a:gd name="connsiteY119" fmla="*/ 4699540 h 6858000"/>
              <a:gd name="connsiteX120" fmla="*/ 2657186 w 7467600"/>
              <a:gd name="connsiteY120" fmla="*/ 4901687 h 6858000"/>
              <a:gd name="connsiteX121" fmla="*/ 2826662 w 7467600"/>
              <a:gd name="connsiteY121" fmla="*/ 4970362 h 6858000"/>
              <a:gd name="connsiteX122" fmla="*/ 2876100 w 7467600"/>
              <a:gd name="connsiteY122" fmla="*/ 4995397 h 6858000"/>
              <a:gd name="connsiteX123" fmla="*/ 3042600 w 7467600"/>
              <a:gd name="connsiteY123" fmla="*/ 5059532 h 6858000"/>
              <a:gd name="connsiteX124" fmla="*/ 1997014 w 7467600"/>
              <a:gd name="connsiteY124" fmla="*/ 4698007 h 6858000"/>
              <a:gd name="connsiteX125" fmla="*/ 2305292 w 7467600"/>
              <a:gd name="connsiteY125" fmla="*/ 4219492 h 6858000"/>
              <a:gd name="connsiteX126" fmla="*/ 3360922 w 7467600"/>
              <a:gd name="connsiteY126" fmla="*/ 4529373 h 6858000"/>
              <a:gd name="connsiteX127" fmla="*/ 3492420 w 7467600"/>
              <a:gd name="connsiteY127" fmla="*/ 4510145 h 6858000"/>
              <a:gd name="connsiteX128" fmla="*/ 3364086 w 7467600"/>
              <a:gd name="connsiteY128" fmla="*/ 4480340 h 6858000"/>
              <a:gd name="connsiteX129" fmla="*/ 3225818 w 7467600"/>
              <a:gd name="connsiteY129" fmla="*/ 4411822 h 6858000"/>
              <a:gd name="connsiteX130" fmla="*/ 3129696 w 7467600"/>
              <a:gd name="connsiteY130" fmla="*/ 4360704 h 6858000"/>
              <a:gd name="connsiteX131" fmla="*/ 2814545 w 7467600"/>
              <a:gd name="connsiteY131" fmla="*/ 4282955 h 6858000"/>
              <a:gd name="connsiteX132" fmla="*/ 2305292 w 7467600"/>
              <a:gd name="connsiteY132" fmla="*/ 4219492 h 6858000"/>
              <a:gd name="connsiteX133" fmla="*/ 2626982 w 7467600"/>
              <a:gd name="connsiteY133" fmla="*/ 4206450 h 6858000"/>
              <a:gd name="connsiteX134" fmla="*/ 2490617 w 7467600"/>
              <a:gd name="connsiteY134" fmla="*/ 4206951 h 6858000"/>
              <a:gd name="connsiteX135" fmla="*/ 2819869 w 7467600"/>
              <a:gd name="connsiteY135" fmla="*/ 4252936 h 6858000"/>
              <a:gd name="connsiteX136" fmla="*/ 3143018 w 7467600"/>
              <a:gd name="connsiteY136" fmla="*/ 4332698 h 6858000"/>
              <a:gd name="connsiteX137" fmla="*/ 3241520 w 7467600"/>
              <a:gd name="connsiteY137" fmla="*/ 4385112 h 6858000"/>
              <a:gd name="connsiteX138" fmla="*/ 3374575 w 7467600"/>
              <a:gd name="connsiteY138" fmla="*/ 4451517 h 6858000"/>
              <a:gd name="connsiteX139" fmla="*/ 3505221 w 7467600"/>
              <a:gd name="connsiteY139" fmla="*/ 4480757 h 6858000"/>
              <a:gd name="connsiteX140" fmla="*/ 2626982 w 7467600"/>
              <a:gd name="connsiteY140" fmla="*/ 4206450 h 6858000"/>
              <a:gd name="connsiteX141" fmla="*/ 1310106 w 7467600"/>
              <a:gd name="connsiteY141" fmla="*/ 3943217 h 6858000"/>
              <a:gd name="connsiteX142" fmla="*/ 854994 w 7467600"/>
              <a:gd name="connsiteY142" fmla="*/ 4399136 h 6858000"/>
              <a:gd name="connsiteX143" fmla="*/ 742462 w 7467600"/>
              <a:gd name="connsiteY143" fmla="*/ 4594648 h 6858000"/>
              <a:gd name="connsiteX144" fmla="*/ 820602 w 7467600"/>
              <a:gd name="connsiteY144" fmla="*/ 4485915 h 6858000"/>
              <a:gd name="connsiteX145" fmla="*/ 878295 w 7467600"/>
              <a:gd name="connsiteY145" fmla="*/ 4403594 h 6858000"/>
              <a:gd name="connsiteX146" fmla="*/ 1240607 w 7467600"/>
              <a:gd name="connsiteY146" fmla="*/ 4010401 h 6858000"/>
              <a:gd name="connsiteX147" fmla="*/ 1310106 w 7467600"/>
              <a:gd name="connsiteY147" fmla="*/ 3943217 h 6858000"/>
              <a:gd name="connsiteX148" fmla="*/ 1423113 w 7467600"/>
              <a:gd name="connsiteY148" fmla="*/ 3874565 h 6858000"/>
              <a:gd name="connsiteX149" fmla="*/ 1260565 w 7467600"/>
              <a:gd name="connsiteY149" fmla="*/ 4031982 h 6858000"/>
              <a:gd name="connsiteX150" fmla="*/ 901900 w 7467600"/>
              <a:gd name="connsiteY150" fmla="*/ 4421236 h 6858000"/>
              <a:gd name="connsiteX151" fmla="*/ 845044 w 7467600"/>
              <a:gd name="connsiteY151" fmla="*/ 4502436 h 6858000"/>
              <a:gd name="connsiteX152" fmla="*/ 685926 w 7467600"/>
              <a:gd name="connsiteY152" fmla="*/ 4703069 h 6858000"/>
              <a:gd name="connsiteX153" fmla="*/ 684248 w 7467600"/>
              <a:gd name="connsiteY153" fmla="*/ 4706721 h 6858000"/>
              <a:gd name="connsiteX154" fmla="*/ 1423113 w 7467600"/>
              <a:gd name="connsiteY154" fmla="*/ 3874565 h 6858000"/>
              <a:gd name="connsiteX155" fmla="*/ 3316479 w 7467600"/>
              <a:gd name="connsiteY155" fmla="*/ 3872136 h 6858000"/>
              <a:gd name="connsiteX156" fmla="*/ 3546806 w 7467600"/>
              <a:gd name="connsiteY156" fmla="*/ 4356139 h 6858000"/>
              <a:gd name="connsiteX157" fmla="*/ 3364433 w 7467600"/>
              <a:gd name="connsiteY157" fmla="*/ 3953121 h 6858000"/>
              <a:gd name="connsiteX158" fmla="*/ 3316479 w 7467600"/>
              <a:gd name="connsiteY158" fmla="*/ 3872136 h 6858000"/>
              <a:gd name="connsiteX159" fmla="*/ 3291335 w 7467600"/>
              <a:gd name="connsiteY159" fmla="*/ 3767420 h 6858000"/>
              <a:gd name="connsiteX160" fmla="*/ 3390805 w 7467600"/>
              <a:gd name="connsiteY160" fmla="*/ 3937163 h 6858000"/>
              <a:gd name="connsiteX161" fmla="*/ 3579062 w 7467600"/>
              <a:gd name="connsiteY161" fmla="*/ 4359040 h 6858000"/>
              <a:gd name="connsiteX162" fmla="*/ 3467355 w 7467600"/>
              <a:gd name="connsiteY162" fmla="*/ 3988130 h 6858000"/>
              <a:gd name="connsiteX163" fmla="*/ 3310753 w 7467600"/>
              <a:gd name="connsiteY163" fmla="*/ 3787140 h 6858000"/>
              <a:gd name="connsiteX164" fmla="*/ 3291335 w 7467600"/>
              <a:gd name="connsiteY164" fmla="*/ 3767420 h 6858000"/>
              <a:gd name="connsiteX165" fmla="*/ 1635889 w 7467600"/>
              <a:gd name="connsiteY165" fmla="*/ 3709494 h 6858000"/>
              <a:gd name="connsiteX166" fmla="*/ 1634800 w 7467600"/>
              <a:gd name="connsiteY166" fmla="*/ 3731111 h 6858000"/>
              <a:gd name="connsiteX167" fmla="*/ 1635889 w 7467600"/>
              <a:gd name="connsiteY167" fmla="*/ 3709494 h 6858000"/>
              <a:gd name="connsiteX168" fmla="*/ 1510397 w 7467600"/>
              <a:gd name="connsiteY168" fmla="*/ 3684705 h 6858000"/>
              <a:gd name="connsiteX169" fmla="*/ 1146550 w 7467600"/>
              <a:gd name="connsiteY169" fmla="*/ 3802012 h 6858000"/>
              <a:gd name="connsiteX170" fmla="*/ 698834 w 7467600"/>
              <a:gd name="connsiteY170" fmla="*/ 3952272 h 6858000"/>
              <a:gd name="connsiteX171" fmla="*/ 34256 w 7467600"/>
              <a:gd name="connsiteY171" fmla="*/ 4347603 h 6858000"/>
              <a:gd name="connsiteX172" fmla="*/ 527241 w 7467600"/>
              <a:gd name="connsiteY172" fmla="*/ 4065078 h 6858000"/>
              <a:gd name="connsiteX173" fmla="*/ 1510397 w 7467600"/>
              <a:gd name="connsiteY173" fmla="*/ 3684705 h 6858000"/>
              <a:gd name="connsiteX174" fmla="*/ 1313114 w 7467600"/>
              <a:gd name="connsiteY174" fmla="*/ 3655216 h 6858000"/>
              <a:gd name="connsiteX175" fmla="*/ 1109304 w 7467600"/>
              <a:gd name="connsiteY175" fmla="*/ 3669030 h 6858000"/>
              <a:gd name="connsiteX176" fmla="*/ 8129 w 7467600"/>
              <a:gd name="connsiteY176" fmla="*/ 4330519 h 6858000"/>
              <a:gd name="connsiteX177" fmla="*/ 687572 w 7467600"/>
              <a:gd name="connsiteY177" fmla="*/ 3925629 h 6858000"/>
              <a:gd name="connsiteX178" fmla="*/ 1138365 w 7467600"/>
              <a:gd name="connsiteY178" fmla="*/ 3774515 h 6858000"/>
              <a:gd name="connsiteX179" fmla="*/ 1505579 w 7467600"/>
              <a:gd name="connsiteY179" fmla="*/ 3655526 h 6858000"/>
              <a:gd name="connsiteX180" fmla="*/ 1313114 w 7467600"/>
              <a:gd name="connsiteY180" fmla="*/ 3655216 h 6858000"/>
              <a:gd name="connsiteX181" fmla="*/ 3655073 w 7467600"/>
              <a:gd name="connsiteY181" fmla="*/ 3650884 h 6858000"/>
              <a:gd name="connsiteX182" fmla="*/ 3989938 w 7467600"/>
              <a:gd name="connsiteY182" fmla="*/ 3991685 h 6858000"/>
              <a:gd name="connsiteX183" fmla="*/ 4393907 w 7467600"/>
              <a:gd name="connsiteY183" fmla="*/ 4261258 h 6858000"/>
              <a:gd name="connsiteX184" fmla="*/ 4648051 w 7467600"/>
              <a:gd name="connsiteY184" fmla="*/ 4374051 h 6858000"/>
              <a:gd name="connsiteX185" fmla="*/ 4383389 w 7467600"/>
              <a:gd name="connsiteY185" fmla="*/ 4184369 h 6858000"/>
              <a:gd name="connsiteX186" fmla="*/ 4165508 w 7467600"/>
              <a:gd name="connsiteY186" fmla="*/ 4035196 h 6858000"/>
              <a:gd name="connsiteX187" fmla="*/ 4068162 w 7467600"/>
              <a:gd name="connsiteY187" fmla="*/ 3953394 h 6858000"/>
              <a:gd name="connsiteX188" fmla="*/ 3981416 w 7467600"/>
              <a:gd name="connsiteY188" fmla="*/ 3880482 h 6858000"/>
              <a:gd name="connsiteX189" fmla="*/ 3800147 w 7467600"/>
              <a:gd name="connsiteY189" fmla="*/ 3749872 h 6858000"/>
              <a:gd name="connsiteX190" fmla="*/ 3655073 w 7467600"/>
              <a:gd name="connsiteY190" fmla="*/ 3650884 h 6858000"/>
              <a:gd name="connsiteX191" fmla="*/ 3670252 w 7467600"/>
              <a:gd name="connsiteY191" fmla="*/ 3622798 h 6858000"/>
              <a:gd name="connsiteX192" fmla="*/ 3817258 w 7467600"/>
              <a:gd name="connsiteY192" fmla="*/ 3723577 h 6858000"/>
              <a:gd name="connsiteX193" fmla="*/ 4000461 w 7467600"/>
              <a:gd name="connsiteY193" fmla="*/ 3855966 h 6858000"/>
              <a:gd name="connsiteX194" fmla="*/ 4088180 w 7467600"/>
              <a:gd name="connsiteY194" fmla="*/ 3929774 h 6858000"/>
              <a:gd name="connsiteX195" fmla="*/ 4184555 w 7467600"/>
              <a:gd name="connsiteY195" fmla="*/ 4010683 h 6858000"/>
              <a:gd name="connsiteX196" fmla="*/ 4399563 w 7467600"/>
              <a:gd name="connsiteY196" fmla="*/ 4158106 h 6858000"/>
              <a:gd name="connsiteX197" fmla="*/ 4684469 w 7467600"/>
              <a:gd name="connsiteY197" fmla="*/ 4364680 h 6858000"/>
              <a:gd name="connsiteX198" fmla="*/ 4690271 w 7467600"/>
              <a:gd name="connsiteY198" fmla="*/ 4370034 h 6858000"/>
              <a:gd name="connsiteX199" fmla="*/ 4136093 w 7467600"/>
              <a:gd name="connsiteY199" fmla="*/ 3858466 h 6858000"/>
              <a:gd name="connsiteX200" fmla="*/ 3670252 w 7467600"/>
              <a:gd name="connsiteY200" fmla="*/ 3622798 h 6858000"/>
              <a:gd name="connsiteX201" fmla="*/ 4440129 w 7467600"/>
              <a:gd name="connsiteY201" fmla="*/ 3448571 h 6858000"/>
              <a:gd name="connsiteX202" fmla="*/ 4856525 w 7467600"/>
              <a:gd name="connsiteY202" fmla="*/ 3915351 h 6858000"/>
              <a:gd name="connsiteX203" fmla="*/ 5059055 w 7467600"/>
              <a:gd name="connsiteY203" fmla="*/ 4108918 h 6858000"/>
              <a:gd name="connsiteX204" fmla="*/ 5290070 w 7467600"/>
              <a:gd name="connsiteY204" fmla="*/ 4263619 h 6858000"/>
              <a:gd name="connsiteX205" fmla="*/ 4834991 w 7467600"/>
              <a:gd name="connsiteY205" fmla="*/ 3830985 h 6858000"/>
              <a:gd name="connsiteX206" fmla="*/ 4440129 w 7467600"/>
              <a:gd name="connsiteY206" fmla="*/ 3448571 h 6858000"/>
              <a:gd name="connsiteX207" fmla="*/ 4441737 w 7467600"/>
              <a:gd name="connsiteY207" fmla="*/ 3399734 h 6858000"/>
              <a:gd name="connsiteX208" fmla="*/ 4431236 w 7467600"/>
              <a:gd name="connsiteY208" fmla="*/ 3400954 h 6858000"/>
              <a:gd name="connsiteX209" fmla="*/ 4557150 w 7467600"/>
              <a:gd name="connsiteY209" fmla="*/ 3510023 h 6858000"/>
              <a:gd name="connsiteX210" fmla="*/ 4856936 w 7467600"/>
              <a:gd name="connsiteY210" fmla="*/ 3809146 h 6858000"/>
              <a:gd name="connsiteX211" fmla="*/ 5111996 w 7467600"/>
              <a:gd name="connsiteY211" fmla="*/ 4065759 h 6858000"/>
              <a:gd name="connsiteX212" fmla="*/ 5388878 w 7467600"/>
              <a:gd name="connsiteY212" fmla="*/ 4300185 h 6858000"/>
              <a:gd name="connsiteX213" fmla="*/ 5425556 w 7467600"/>
              <a:gd name="connsiteY213" fmla="*/ 4308967 h 6858000"/>
              <a:gd name="connsiteX214" fmla="*/ 4943646 w 7467600"/>
              <a:gd name="connsiteY214" fmla="*/ 3822916 h 6858000"/>
              <a:gd name="connsiteX215" fmla="*/ 4594837 w 7467600"/>
              <a:gd name="connsiteY215" fmla="*/ 3532274 h 6858000"/>
              <a:gd name="connsiteX216" fmla="*/ 4441737 w 7467600"/>
              <a:gd name="connsiteY216" fmla="*/ 3399734 h 6858000"/>
              <a:gd name="connsiteX217" fmla="*/ 5425834 w 7467600"/>
              <a:gd name="connsiteY217" fmla="*/ 3162785 h 6858000"/>
              <a:gd name="connsiteX218" fmla="*/ 5401644 w 7467600"/>
              <a:gd name="connsiteY218" fmla="*/ 3617847 h 6858000"/>
              <a:gd name="connsiteX219" fmla="*/ 5467256 w 7467600"/>
              <a:gd name="connsiteY219" fmla="*/ 4175494 h 6858000"/>
              <a:gd name="connsiteX220" fmla="*/ 5448069 w 7467600"/>
              <a:gd name="connsiteY220" fmla="*/ 3567554 h 6858000"/>
              <a:gd name="connsiteX221" fmla="*/ 5425834 w 7467600"/>
              <a:gd name="connsiteY221" fmla="*/ 3162785 h 6858000"/>
              <a:gd name="connsiteX222" fmla="*/ 1318687 w 7467600"/>
              <a:gd name="connsiteY222" fmla="*/ 3113840 h 6858000"/>
              <a:gd name="connsiteX223" fmla="*/ 1066793 w 7467600"/>
              <a:gd name="connsiteY223" fmla="*/ 3212171 h 6858000"/>
              <a:gd name="connsiteX224" fmla="*/ 993319 w 7467600"/>
              <a:gd name="connsiteY224" fmla="*/ 3247648 h 6858000"/>
              <a:gd name="connsiteX225" fmla="*/ 853081 w 7467600"/>
              <a:gd name="connsiteY225" fmla="*/ 3312410 h 6858000"/>
              <a:gd name="connsiteX226" fmla="*/ 805957 w 7467600"/>
              <a:gd name="connsiteY226" fmla="*/ 3330443 h 6858000"/>
              <a:gd name="connsiteX227" fmla="*/ 1318687 w 7467600"/>
              <a:gd name="connsiteY227" fmla="*/ 3113840 h 6858000"/>
              <a:gd name="connsiteX228" fmla="*/ 5453702 w 7467600"/>
              <a:gd name="connsiteY228" fmla="*/ 3090882 h 6858000"/>
              <a:gd name="connsiteX229" fmla="*/ 5480135 w 7467600"/>
              <a:gd name="connsiteY229" fmla="*/ 3565802 h 6858000"/>
              <a:gd name="connsiteX230" fmla="*/ 5499023 w 7467600"/>
              <a:gd name="connsiteY230" fmla="*/ 4166310 h 6858000"/>
              <a:gd name="connsiteX231" fmla="*/ 5547022 w 7467600"/>
              <a:gd name="connsiteY231" fmla="*/ 3607838 h 6858000"/>
              <a:gd name="connsiteX232" fmla="*/ 5515964 w 7467600"/>
              <a:gd name="connsiteY232" fmla="*/ 3378541 h 6858000"/>
              <a:gd name="connsiteX233" fmla="*/ 5453702 w 7467600"/>
              <a:gd name="connsiteY233" fmla="*/ 3090882 h 6858000"/>
              <a:gd name="connsiteX234" fmla="*/ 1238695 w 7467600"/>
              <a:gd name="connsiteY234" fmla="*/ 3076820 h 6858000"/>
              <a:gd name="connsiteX235" fmla="*/ 716371 w 7467600"/>
              <a:gd name="connsiteY235" fmla="*/ 3293249 h 6858000"/>
              <a:gd name="connsiteX236" fmla="*/ 579522 w 7467600"/>
              <a:gd name="connsiteY236" fmla="*/ 3371759 h 6858000"/>
              <a:gd name="connsiteX237" fmla="*/ 600288 w 7467600"/>
              <a:gd name="connsiteY237" fmla="*/ 3365555 h 6858000"/>
              <a:gd name="connsiteX238" fmla="*/ 840692 w 7467600"/>
              <a:gd name="connsiteY238" fmla="*/ 3284921 h 6858000"/>
              <a:gd name="connsiteX239" fmla="*/ 979248 w 7467600"/>
              <a:gd name="connsiteY239" fmla="*/ 3221003 h 6858000"/>
              <a:gd name="connsiteX240" fmla="*/ 1053282 w 7467600"/>
              <a:gd name="connsiteY240" fmla="*/ 3185247 h 6858000"/>
              <a:gd name="connsiteX241" fmla="*/ 1320603 w 7467600"/>
              <a:gd name="connsiteY241" fmla="*/ 3081281 h 6858000"/>
              <a:gd name="connsiteX242" fmla="*/ 1238695 w 7467600"/>
              <a:gd name="connsiteY242" fmla="*/ 3076820 h 6858000"/>
              <a:gd name="connsiteX243" fmla="*/ 5425627 w 7467600"/>
              <a:gd name="connsiteY243" fmla="*/ 2954192 h 6858000"/>
              <a:gd name="connsiteX244" fmla="*/ 5470770 w 7467600"/>
              <a:gd name="connsiteY244" fmla="*/ 3005435 h 6858000"/>
              <a:gd name="connsiteX245" fmla="*/ 5519779 w 7467600"/>
              <a:gd name="connsiteY245" fmla="*/ 4359223 h 6858000"/>
              <a:gd name="connsiteX246" fmla="*/ 5520293 w 7467600"/>
              <a:gd name="connsiteY246" fmla="*/ 4360602 h 6858000"/>
              <a:gd name="connsiteX247" fmla="*/ 5767221 w 7467600"/>
              <a:gd name="connsiteY247" fmla="*/ 4665564 h 6858000"/>
              <a:gd name="connsiteX248" fmla="*/ 6937169 w 7467600"/>
              <a:gd name="connsiteY248" fmla="*/ 4815941 h 6858000"/>
              <a:gd name="connsiteX249" fmla="*/ 6953922 w 7467600"/>
              <a:gd name="connsiteY249" fmla="*/ 4890068 h 6858000"/>
              <a:gd name="connsiteX250" fmla="*/ 6071359 w 7467600"/>
              <a:gd name="connsiteY250" fmla="*/ 4770770 h 6858000"/>
              <a:gd name="connsiteX251" fmla="*/ 6038839 w 7467600"/>
              <a:gd name="connsiteY251" fmla="*/ 4764474 h 6858000"/>
              <a:gd name="connsiteX252" fmla="*/ 6038706 w 7467600"/>
              <a:gd name="connsiteY252" fmla="*/ 4763847 h 6858000"/>
              <a:gd name="connsiteX253" fmla="*/ 6037784 w 7467600"/>
              <a:gd name="connsiteY253" fmla="*/ 4764270 h 6858000"/>
              <a:gd name="connsiteX254" fmla="*/ 6038839 w 7467600"/>
              <a:gd name="connsiteY254" fmla="*/ 4764474 h 6858000"/>
              <a:gd name="connsiteX255" fmla="*/ 6040338 w 7467600"/>
              <a:gd name="connsiteY255" fmla="*/ 4771418 h 6858000"/>
              <a:gd name="connsiteX256" fmla="*/ 6024488 w 7467600"/>
              <a:gd name="connsiteY256" fmla="*/ 4809903 h 6858000"/>
              <a:gd name="connsiteX257" fmla="*/ 5599771 w 7467600"/>
              <a:gd name="connsiteY257" fmla="*/ 5509652 h 6858000"/>
              <a:gd name="connsiteX258" fmla="*/ 5548843 w 7467600"/>
              <a:gd name="connsiteY258" fmla="*/ 5563845 h 6858000"/>
              <a:gd name="connsiteX259" fmla="*/ 5940952 w 7467600"/>
              <a:gd name="connsiteY259" fmla="*/ 6250028 h 6858000"/>
              <a:gd name="connsiteX260" fmla="*/ 6043441 w 7467600"/>
              <a:gd name="connsiteY260" fmla="*/ 6665847 h 6858000"/>
              <a:gd name="connsiteX261" fmla="*/ 6093432 w 7467600"/>
              <a:gd name="connsiteY261" fmla="*/ 6858000 h 6858000"/>
              <a:gd name="connsiteX262" fmla="*/ 6034344 w 7467600"/>
              <a:gd name="connsiteY262" fmla="*/ 6858000 h 6858000"/>
              <a:gd name="connsiteX263" fmla="*/ 6026679 w 7467600"/>
              <a:gd name="connsiteY263" fmla="*/ 6836959 h 6858000"/>
              <a:gd name="connsiteX264" fmla="*/ 5800441 w 7467600"/>
              <a:gd name="connsiteY264" fmla="*/ 6335286 h 6858000"/>
              <a:gd name="connsiteX265" fmla="*/ 5526562 w 7467600"/>
              <a:gd name="connsiteY265" fmla="*/ 5705388 h 6858000"/>
              <a:gd name="connsiteX266" fmla="*/ 5519640 w 7467600"/>
              <a:gd name="connsiteY266" fmla="*/ 5683774 h 6858000"/>
              <a:gd name="connsiteX267" fmla="*/ 5844559 w 7467600"/>
              <a:gd name="connsiteY267" fmla="*/ 6553349 h 6858000"/>
              <a:gd name="connsiteX268" fmla="*/ 5975994 w 7467600"/>
              <a:gd name="connsiteY268" fmla="*/ 6858000 h 6858000"/>
              <a:gd name="connsiteX269" fmla="*/ 5898547 w 7467600"/>
              <a:gd name="connsiteY269" fmla="*/ 6858000 h 6858000"/>
              <a:gd name="connsiteX270" fmla="*/ 5682041 w 7467600"/>
              <a:gd name="connsiteY270" fmla="*/ 6355860 h 6858000"/>
              <a:gd name="connsiteX271" fmla="*/ 5461758 w 7467600"/>
              <a:gd name="connsiteY271" fmla="*/ 5820220 h 6858000"/>
              <a:gd name="connsiteX272" fmla="*/ 5237282 w 7467600"/>
              <a:gd name="connsiteY272" fmla="*/ 6579086 h 6858000"/>
              <a:gd name="connsiteX273" fmla="*/ 5115009 w 7467600"/>
              <a:gd name="connsiteY273" fmla="*/ 6858000 h 6858000"/>
              <a:gd name="connsiteX274" fmla="*/ 5028074 w 7467600"/>
              <a:gd name="connsiteY274" fmla="*/ 6858000 h 6858000"/>
              <a:gd name="connsiteX275" fmla="*/ 5079508 w 7467600"/>
              <a:gd name="connsiteY275" fmla="*/ 6749074 h 6858000"/>
              <a:gd name="connsiteX276" fmla="*/ 5371846 w 7467600"/>
              <a:gd name="connsiteY276" fmla="*/ 5924413 h 6858000"/>
              <a:gd name="connsiteX277" fmla="*/ 5270512 w 7467600"/>
              <a:gd name="connsiteY277" fmla="*/ 6138975 h 6858000"/>
              <a:gd name="connsiteX278" fmla="*/ 5062409 w 7467600"/>
              <a:gd name="connsiteY278" fmla="*/ 6653544 h 6858000"/>
              <a:gd name="connsiteX279" fmla="*/ 5036628 w 7467600"/>
              <a:gd name="connsiteY279" fmla="*/ 6754247 h 6858000"/>
              <a:gd name="connsiteX280" fmla="*/ 5009112 w 7467600"/>
              <a:gd name="connsiteY280" fmla="*/ 6858000 h 6858000"/>
              <a:gd name="connsiteX281" fmla="*/ 4976679 w 7467600"/>
              <a:gd name="connsiteY281" fmla="*/ 6858000 h 6858000"/>
              <a:gd name="connsiteX282" fmla="*/ 5006537 w 7467600"/>
              <a:gd name="connsiteY282" fmla="*/ 6747068 h 6858000"/>
              <a:gd name="connsiteX283" fmla="*/ 5032723 w 7467600"/>
              <a:gd name="connsiteY283" fmla="*/ 6644957 h 6858000"/>
              <a:gd name="connsiteX284" fmla="*/ 5242949 w 7467600"/>
              <a:gd name="connsiteY284" fmla="*/ 6125175 h 6858000"/>
              <a:gd name="connsiteX285" fmla="*/ 5286321 w 7467600"/>
              <a:gd name="connsiteY285" fmla="*/ 6033555 h 6858000"/>
              <a:gd name="connsiteX286" fmla="*/ 5008210 w 7467600"/>
              <a:gd name="connsiteY286" fmla="*/ 6649194 h 6858000"/>
              <a:gd name="connsiteX287" fmla="*/ 4986321 w 7467600"/>
              <a:gd name="connsiteY287" fmla="*/ 6765687 h 6858000"/>
              <a:gd name="connsiteX288" fmla="*/ 4973474 w 7467600"/>
              <a:gd name="connsiteY288" fmla="*/ 6858000 h 6858000"/>
              <a:gd name="connsiteX289" fmla="*/ 4907178 w 7467600"/>
              <a:gd name="connsiteY289" fmla="*/ 6858000 h 6858000"/>
              <a:gd name="connsiteX290" fmla="*/ 4910810 w 7467600"/>
              <a:gd name="connsiteY290" fmla="*/ 6829660 h 6858000"/>
              <a:gd name="connsiteX291" fmla="*/ 4987461 w 7467600"/>
              <a:gd name="connsiteY291" fmla="*/ 6432994 h 6858000"/>
              <a:gd name="connsiteX292" fmla="*/ 5179262 w 7467600"/>
              <a:gd name="connsiteY292" fmla="*/ 6035044 h 6858000"/>
              <a:gd name="connsiteX293" fmla="*/ 4689678 w 7467600"/>
              <a:gd name="connsiteY293" fmla="*/ 6440241 h 6858000"/>
              <a:gd name="connsiteX294" fmla="*/ 4477543 w 7467600"/>
              <a:gd name="connsiteY294" fmla="*/ 6674836 h 6858000"/>
              <a:gd name="connsiteX295" fmla="*/ 4329957 w 7467600"/>
              <a:gd name="connsiteY295" fmla="*/ 6858000 h 6858000"/>
              <a:gd name="connsiteX296" fmla="*/ 4218595 w 7467600"/>
              <a:gd name="connsiteY296" fmla="*/ 6858000 h 6858000"/>
              <a:gd name="connsiteX297" fmla="*/ 4368888 w 7467600"/>
              <a:gd name="connsiteY297" fmla="*/ 6668412 h 6858000"/>
              <a:gd name="connsiteX298" fmla="*/ 4563091 w 7467600"/>
              <a:gd name="connsiteY298" fmla="*/ 6442508 h 6858000"/>
              <a:gd name="connsiteX299" fmla="*/ 5387324 w 7467600"/>
              <a:gd name="connsiteY299" fmla="*/ 5705830 h 6858000"/>
              <a:gd name="connsiteX300" fmla="*/ 5073620 w 7467600"/>
              <a:gd name="connsiteY300" fmla="*/ 5955437 h 6858000"/>
              <a:gd name="connsiteX301" fmla="*/ 4689789 w 7467600"/>
              <a:gd name="connsiteY301" fmla="*/ 6268382 h 6858000"/>
              <a:gd name="connsiteX302" fmla="*/ 4418722 w 7467600"/>
              <a:gd name="connsiteY302" fmla="*/ 6570886 h 6858000"/>
              <a:gd name="connsiteX303" fmla="*/ 4214944 w 7467600"/>
              <a:gd name="connsiteY303" fmla="*/ 6858000 h 6858000"/>
              <a:gd name="connsiteX304" fmla="*/ 4177898 w 7467600"/>
              <a:gd name="connsiteY304" fmla="*/ 6858000 h 6858000"/>
              <a:gd name="connsiteX305" fmla="*/ 4391597 w 7467600"/>
              <a:gd name="connsiteY305" fmla="*/ 6556370 h 6858000"/>
              <a:gd name="connsiteX306" fmla="*/ 4668889 w 7467600"/>
              <a:gd name="connsiteY306" fmla="*/ 6246399 h 6858000"/>
              <a:gd name="connsiteX307" fmla="*/ 5055427 w 7467600"/>
              <a:gd name="connsiteY307" fmla="*/ 5931476 h 6858000"/>
              <a:gd name="connsiteX308" fmla="*/ 5371814 w 7467600"/>
              <a:gd name="connsiteY308" fmla="*/ 5678975 h 6858000"/>
              <a:gd name="connsiteX309" fmla="*/ 4987918 w 7467600"/>
              <a:gd name="connsiteY309" fmla="*/ 5838701 h 6858000"/>
              <a:gd name="connsiteX310" fmla="*/ 4317146 w 7467600"/>
              <a:gd name="connsiteY310" fmla="*/ 6587716 h 6858000"/>
              <a:gd name="connsiteX311" fmla="*/ 4171627 w 7467600"/>
              <a:gd name="connsiteY311" fmla="*/ 6858000 h 6858000"/>
              <a:gd name="connsiteX312" fmla="*/ 4081585 w 7467600"/>
              <a:gd name="connsiteY312" fmla="*/ 6858000 h 6858000"/>
              <a:gd name="connsiteX313" fmla="*/ 4238603 w 7467600"/>
              <a:gd name="connsiteY313" fmla="*/ 6559341 h 6858000"/>
              <a:gd name="connsiteX314" fmla="*/ 4778333 w 7467600"/>
              <a:gd name="connsiteY314" fmla="*/ 5873626 h 6858000"/>
              <a:gd name="connsiteX315" fmla="*/ 5414185 w 7467600"/>
              <a:gd name="connsiteY315" fmla="*/ 5573882 h 6858000"/>
              <a:gd name="connsiteX316" fmla="*/ 5959648 w 7467600"/>
              <a:gd name="connsiteY316" fmla="*/ 4760797 h 6858000"/>
              <a:gd name="connsiteX317" fmla="*/ 5355019 w 7467600"/>
              <a:gd name="connsiteY317" fmla="*/ 4734672 h 6858000"/>
              <a:gd name="connsiteX318" fmla="*/ 5083565 w 7467600"/>
              <a:gd name="connsiteY318" fmla="*/ 5179121 h 6858000"/>
              <a:gd name="connsiteX319" fmla="*/ 4713577 w 7467600"/>
              <a:gd name="connsiteY319" fmla="*/ 5616803 h 6858000"/>
              <a:gd name="connsiteX320" fmla="*/ 3989559 w 7467600"/>
              <a:gd name="connsiteY320" fmla="*/ 6145945 h 6858000"/>
              <a:gd name="connsiteX321" fmla="*/ 3939824 w 7467600"/>
              <a:gd name="connsiteY321" fmla="*/ 6066900 h 6858000"/>
              <a:gd name="connsiteX322" fmla="*/ 4584537 w 7467600"/>
              <a:gd name="connsiteY322" fmla="*/ 5324826 h 6858000"/>
              <a:gd name="connsiteX323" fmla="*/ 5037105 w 7467600"/>
              <a:gd name="connsiteY323" fmla="*/ 5088765 h 6858000"/>
              <a:gd name="connsiteX324" fmla="*/ 5039930 w 7467600"/>
              <a:gd name="connsiteY324" fmla="*/ 5089585 h 6858000"/>
              <a:gd name="connsiteX325" fmla="*/ 5263764 w 7467600"/>
              <a:gd name="connsiteY325" fmla="*/ 4735525 h 6858000"/>
              <a:gd name="connsiteX326" fmla="*/ 4086300 w 7467600"/>
              <a:gd name="connsiteY326" fmla="*/ 4884599 h 6858000"/>
              <a:gd name="connsiteX327" fmla="*/ 4085485 w 7467600"/>
              <a:gd name="connsiteY327" fmla="*/ 4899070 h 6858000"/>
              <a:gd name="connsiteX328" fmla="*/ 3871915 w 7467600"/>
              <a:gd name="connsiteY328" fmla="*/ 5253645 h 6858000"/>
              <a:gd name="connsiteX329" fmla="*/ 3799374 w 7467600"/>
              <a:gd name="connsiteY329" fmla="*/ 5466127 h 6858000"/>
              <a:gd name="connsiteX330" fmla="*/ 3498850 w 7467600"/>
              <a:gd name="connsiteY330" fmla="*/ 6661888 h 6858000"/>
              <a:gd name="connsiteX331" fmla="*/ 3399216 w 7467600"/>
              <a:gd name="connsiteY331" fmla="*/ 6858000 h 6858000"/>
              <a:gd name="connsiteX332" fmla="*/ 3303688 w 7467600"/>
              <a:gd name="connsiteY332" fmla="*/ 6858000 h 6858000"/>
              <a:gd name="connsiteX333" fmla="*/ 3391774 w 7467600"/>
              <a:gd name="connsiteY333" fmla="*/ 6697181 h 6858000"/>
              <a:gd name="connsiteX334" fmla="*/ 3735540 w 7467600"/>
              <a:gd name="connsiteY334" fmla="*/ 5546923 h 6858000"/>
              <a:gd name="connsiteX335" fmla="*/ 3729438 w 7467600"/>
              <a:gd name="connsiteY335" fmla="*/ 5569058 h 6858000"/>
              <a:gd name="connsiteX336" fmla="*/ 3707782 w 7467600"/>
              <a:gd name="connsiteY336" fmla="*/ 5644908 h 6858000"/>
              <a:gd name="connsiteX337" fmla="*/ 3583827 w 7467600"/>
              <a:gd name="connsiteY337" fmla="*/ 6039215 h 6858000"/>
              <a:gd name="connsiteX338" fmla="*/ 3547861 w 7467600"/>
              <a:gd name="connsiteY338" fmla="*/ 6129609 h 6858000"/>
              <a:gd name="connsiteX339" fmla="*/ 3490905 w 7467600"/>
              <a:gd name="connsiteY339" fmla="*/ 6277660 h 6858000"/>
              <a:gd name="connsiteX340" fmla="*/ 3455859 w 7467600"/>
              <a:gd name="connsiteY340" fmla="*/ 6391301 h 6858000"/>
              <a:gd name="connsiteX341" fmla="*/ 3429112 w 7467600"/>
              <a:gd name="connsiteY341" fmla="*/ 6479469 h 6858000"/>
              <a:gd name="connsiteX342" fmla="*/ 3304862 w 7467600"/>
              <a:gd name="connsiteY342" fmla="*/ 6796476 h 6858000"/>
              <a:gd name="connsiteX343" fmla="*/ 3276071 w 7467600"/>
              <a:gd name="connsiteY343" fmla="*/ 6858000 h 6858000"/>
              <a:gd name="connsiteX344" fmla="*/ 3240805 w 7467600"/>
              <a:gd name="connsiteY344" fmla="*/ 6858000 h 6858000"/>
              <a:gd name="connsiteX345" fmla="*/ 3275917 w 7467600"/>
              <a:gd name="connsiteY345" fmla="*/ 6783192 h 6858000"/>
              <a:gd name="connsiteX346" fmla="*/ 3399358 w 7467600"/>
              <a:gd name="connsiteY346" fmla="*/ 6469011 h 6858000"/>
              <a:gd name="connsiteX347" fmla="*/ 3425650 w 7467600"/>
              <a:gd name="connsiteY347" fmla="*/ 6381333 h 6858000"/>
              <a:gd name="connsiteX348" fmla="*/ 3460661 w 7467600"/>
              <a:gd name="connsiteY348" fmla="*/ 6266763 h 6858000"/>
              <a:gd name="connsiteX349" fmla="*/ 3518021 w 7467600"/>
              <a:gd name="connsiteY349" fmla="*/ 6117298 h 6858000"/>
              <a:gd name="connsiteX350" fmla="*/ 3554035 w 7467600"/>
              <a:gd name="connsiteY350" fmla="*/ 6027832 h 6858000"/>
              <a:gd name="connsiteX351" fmla="*/ 3677174 w 7467600"/>
              <a:gd name="connsiteY351" fmla="*/ 5636351 h 6858000"/>
              <a:gd name="connsiteX352" fmla="*/ 3698819 w 7467600"/>
              <a:gd name="connsiteY352" fmla="*/ 5560503 h 6858000"/>
              <a:gd name="connsiteX353" fmla="*/ 3702094 w 7467600"/>
              <a:gd name="connsiteY353" fmla="*/ 5549194 h 6858000"/>
              <a:gd name="connsiteX354" fmla="*/ 3398355 w 7467600"/>
              <a:gd name="connsiteY354" fmla="*/ 6094603 h 6858000"/>
              <a:gd name="connsiteX355" fmla="*/ 3193941 w 7467600"/>
              <a:gd name="connsiteY355" fmla="*/ 6798775 h 6858000"/>
              <a:gd name="connsiteX356" fmla="*/ 3184140 w 7467600"/>
              <a:gd name="connsiteY356" fmla="*/ 6858000 h 6858000"/>
              <a:gd name="connsiteX357" fmla="*/ 3099978 w 7467600"/>
              <a:gd name="connsiteY357" fmla="*/ 6858000 h 6858000"/>
              <a:gd name="connsiteX358" fmla="*/ 3101556 w 7467600"/>
              <a:gd name="connsiteY358" fmla="*/ 6843337 h 6858000"/>
              <a:gd name="connsiteX359" fmla="*/ 3370162 w 7467600"/>
              <a:gd name="connsiteY359" fmla="*/ 5785550 h 6858000"/>
              <a:gd name="connsiteX360" fmla="*/ 3746477 w 7467600"/>
              <a:gd name="connsiteY360" fmla="*/ 5377889 h 6858000"/>
              <a:gd name="connsiteX361" fmla="*/ 3863399 w 7467600"/>
              <a:gd name="connsiteY361" fmla="*/ 5087257 h 6858000"/>
              <a:gd name="connsiteX362" fmla="*/ 3968712 w 7467600"/>
              <a:gd name="connsiteY362" fmla="*/ 4913989 h 6858000"/>
              <a:gd name="connsiteX363" fmla="*/ 2792390 w 7467600"/>
              <a:gd name="connsiteY363" fmla="*/ 5382974 h 6858000"/>
              <a:gd name="connsiteX364" fmla="*/ 2714982 w 7467600"/>
              <a:gd name="connsiteY364" fmla="*/ 5427051 h 6858000"/>
              <a:gd name="connsiteX365" fmla="*/ 2813361 w 7467600"/>
              <a:gd name="connsiteY365" fmla="*/ 6023912 h 6858000"/>
              <a:gd name="connsiteX366" fmla="*/ 2688430 w 7467600"/>
              <a:gd name="connsiteY366" fmla="*/ 6801564 h 6858000"/>
              <a:gd name="connsiteX367" fmla="*/ 2629626 w 7467600"/>
              <a:gd name="connsiteY367" fmla="*/ 6763394 h 6858000"/>
              <a:gd name="connsiteX368" fmla="*/ 2565328 w 7467600"/>
              <a:gd name="connsiteY368" fmla="*/ 5516399 h 6858000"/>
              <a:gd name="connsiteX369" fmla="*/ 1922999 w 7467600"/>
              <a:gd name="connsiteY369" fmla="*/ 5980343 h 6858000"/>
              <a:gd name="connsiteX370" fmla="*/ 1950261 w 7467600"/>
              <a:gd name="connsiteY370" fmla="*/ 6405858 h 6858000"/>
              <a:gd name="connsiteX371" fmla="*/ 2365554 w 7467600"/>
              <a:gd name="connsiteY371" fmla="*/ 6759107 h 6858000"/>
              <a:gd name="connsiteX372" fmla="*/ 2424142 w 7467600"/>
              <a:gd name="connsiteY372" fmla="*/ 6858000 h 6858000"/>
              <a:gd name="connsiteX373" fmla="*/ 2395994 w 7467600"/>
              <a:gd name="connsiteY373" fmla="*/ 6858000 h 6858000"/>
              <a:gd name="connsiteX374" fmla="*/ 2392863 w 7467600"/>
              <a:gd name="connsiteY374" fmla="*/ 6852964 h 6858000"/>
              <a:gd name="connsiteX375" fmla="*/ 2017589 w 7467600"/>
              <a:gd name="connsiteY375" fmla="*/ 6493982 h 6858000"/>
              <a:gd name="connsiteX376" fmla="*/ 2147336 w 7467600"/>
              <a:gd name="connsiteY376" fmla="*/ 6594052 h 6858000"/>
              <a:gd name="connsiteX377" fmla="*/ 2207047 w 7467600"/>
              <a:gd name="connsiteY377" fmla="*/ 6654540 h 6858000"/>
              <a:gd name="connsiteX378" fmla="*/ 2299106 w 7467600"/>
              <a:gd name="connsiteY378" fmla="*/ 6778931 h 6858000"/>
              <a:gd name="connsiteX379" fmla="*/ 2314430 w 7467600"/>
              <a:gd name="connsiteY379" fmla="*/ 6801144 h 6858000"/>
              <a:gd name="connsiteX380" fmla="*/ 2352406 w 7467600"/>
              <a:gd name="connsiteY380" fmla="*/ 6858000 h 6858000"/>
              <a:gd name="connsiteX381" fmla="*/ 2314492 w 7467600"/>
              <a:gd name="connsiteY381" fmla="*/ 6858000 h 6858000"/>
              <a:gd name="connsiteX382" fmla="*/ 2288095 w 7467600"/>
              <a:gd name="connsiteY382" fmla="*/ 6818030 h 6858000"/>
              <a:gd name="connsiteX383" fmla="*/ 2272768 w 7467600"/>
              <a:gd name="connsiteY383" fmla="*/ 6795822 h 6858000"/>
              <a:gd name="connsiteX384" fmla="*/ 2182715 w 7467600"/>
              <a:gd name="connsiteY384" fmla="*/ 6675071 h 6858000"/>
              <a:gd name="connsiteX385" fmla="*/ 2032061 w 7467600"/>
              <a:gd name="connsiteY385" fmla="*/ 6541380 h 6858000"/>
              <a:gd name="connsiteX386" fmla="*/ 2257220 w 7467600"/>
              <a:gd name="connsiteY386" fmla="*/ 6826257 h 6858000"/>
              <a:gd name="connsiteX387" fmla="*/ 2281324 w 7467600"/>
              <a:gd name="connsiteY387" fmla="*/ 6858000 h 6858000"/>
              <a:gd name="connsiteX388" fmla="*/ 2242860 w 7467600"/>
              <a:gd name="connsiteY388" fmla="*/ 6858000 h 6858000"/>
              <a:gd name="connsiteX389" fmla="*/ 2232818 w 7467600"/>
              <a:gd name="connsiteY389" fmla="*/ 6844926 h 6858000"/>
              <a:gd name="connsiteX390" fmla="*/ 1990172 w 7467600"/>
              <a:gd name="connsiteY390" fmla="*/ 6542121 h 6858000"/>
              <a:gd name="connsiteX391" fmla="*/ 2124090 w 7467600"/>
              <a:gd name="connsiteY391" fmla="*/ 6761017 h 6858000"/>
              <a:gd name="connsiteX392" fmla="*/ 2200380 w 7467600"/>
              <a:gd name="connsiteY392" fmla="*/ 6858000 h 6858000"/>
              <a:gd name="connsiteX393" fmla="*/ 2147507 w 7467600"/>
              <a:gd name="connsiteY393" fmla="*/ 6858000 h 6858000"/>
              <a:gd name="connsiteX394" fmla="*/ 2070668 w 7467600"/>
              <a:gd name="connsiteY394" fmla="*/ 6761520 h 6858000"/>
              <a:gd name="connsiteX395" fmla="*/ 1975142 w 7467600"/>
              <a:gd name="connsiteY395" fmla="*/ 6585570 h 6858000"/>
              <a:gd name="connsiteX396" fmla="*/ 2050035 w 7467600"/>
              <a:gd name="connsiteY396" fmla="*/ 6813345 h 6858000"/>
              <a:gd name="connsiteX397" fmla="*/ 2063025 w 7467600"/>
              <a:gd name="connsiteY397" fmla="*/ 6858000 h 6858000"/>
              <a:gd name="connsiteX398" fmla="*/ 2021675 w 7467600"/>
              <a:gd name="connsiteY398" fmla="*/ 6858000 h 6858000"/>
              <a:gd name="connsiteX399" fmla="*/ 2019308 w 7467600"/>
              <a:gd name="connsiteY399" fmla="*/ 6847118 h 6858000"/>
              <a:gd name="connsiteX400" fmla="*/ 1938835 w 7467600"/>
              <a:gd name="connsiteY400" fmla="*/ 6551160 h 6858000"/>
              <a:gd name="connsiteX401" fmla="*/ 1953230 w 7467600"/>
              <a:gd name="connsiteY401" fmla="*/ 6759699 h 6858000"/>
              <a:gd name="connsiteX402" fmla="*/ 1956763 w 7467600"/>
              <a:gd name="connsiteY402" fmla="*/ 6778191 h 6858000"/>
              <a:gd name="connsiteX403" fmla="*/ 1967925 w 7467600"/>
              <a:gd name="connsiteY403" fmla="*/ 6858000 h 6858000"/>
              <a:gd name="connsiteX404" fmla="*/ 1936622 w 7467600"/>
              <a:gd name="connsiteY404" fmla="*/ 6858000 h 6858000"/>
              <a:gd name="connsiteX405" fmla="*/ 1926261 w 7467600"/>
              <a:gd name="connsiteY405" fmla="*/ 6784064 h 6858000"/>
              <a:gd name="connsiteX406" fmla="*/ 1922724 w 7467600"/>
              <a:gd name="connsiteY406" fmla="*/ 6765577 h 6858000"/>
              <a:gd name="connsiteX407" fmla="*/ 1904650 w 7467600"/>
              <a:gd name="connsiteY407" fmla="*/ 6639616 h 6858000"/>
              <a:gd name="connsiteX408" fmla="*/ 1885273 w 7467600"/>
              <a:gd name="connsiteY408" fmla="*/ 6858000 h 6858000"/>
              <a:gd name="connsiteX409" fmla="*/ 1854363 w 7467600"/>
              <a:gd name="connsiteY409" fmla="*/ 6858000 h 6858000"/>
              <a:gd name="connsiteX410" fmla="*/ 1880391 w 7467600"/>
              <a:gd name="connsiteY410" fmla="*/ 6603796 h 6858000"/>
              <a:gd name="connsiteX411" fmla="*/ 1818273 w 7467600"/>
              <a:gd name="connsiteY411" fmla="*/ 6715729 h 6858000"/>
              <a:gd name="connsiteX412" fmla="*/ 1794691 w 7467600"/>
              <a:gd name="connsiteY412" fmla="*/ 6843239 h 6858000"/>
              <a:gd name="connsiteX413" fmla="*/ 1794914 w 7467600"/>
              <a:gd name="connsiteY413" fmla="*/ 6858000 h 6858000"/>
              <a:gd name="connsiteX414" fmla="*/ 1746128 w 7467600"/>
              <a:gd name="connsiteY414" fmla="*/ 6858000 h 6858000"/>
              <a:gd name="connsiteX415" fmla="*/ 1753934 w 7467600"/>
              <a:gd name="connsiteY415" fmla="*/ 6724796 h 6858000"/>
              <a:gd name="connsiteX416" fmla="*/ 1792053 w 7467600"/>
              <a:gd name="connsiteY416" fmla="*/ 6572396 h 6858000"/>
              <a:gd name="connsiteX417" fmla="*/ 1862248 w 7467600"/>
              <a:gd name="connsiteY417" fmla="*/ 6266397 h 6858000"/>
              <a:gd name="connsiteX418" fmla="*/ 1862250 w 7467600"/>
              <a:gd name="connsiteY418" fmla="*/ 6033531 h 6858000"/>
              <a:gd name="connsiteX419" fmla="*/ 1211999 w 7467600"/>
              <a:gd name="connsiteY419" fmla="*/ 6683610 h 6858000"/>
              <a:gd name="connsiteX420" fmla="*/ 1213266 w 7467600"/>
              <a:gd name="connsiteY420" fmla="*/ 6691947 h 6858000"/>
              <a:gd name="connsiteX421" fmla="*/ 1203370 w 7467600"/>
              <a:gd name="connsiteY421" fmla="*/ 6850676 h 6858000"/>
              <a:gd name="connsiteX422" fmla="*/ 1203671 w 7467600"/>
              <a:gd name="connsiteY422" fmla="*/ 6858000 h 6858000"/>
              <a:gd name="connsiteX423" fmla="*/ 1143180 w 7467600"/>
              <a:gd name="connsiteY423" fmla="*/ 6858000 h 6858000"/>
              <a:gd name="connsiteX424" fmla="*/ 1142176 w 7467600"/>
              <a:gd name="connsiteY424" fmla="*/ 6766045 h 6858000"/>
              <a:gd name="connsiteX425" fmla="*/ 1067484 w 7467600"/>
              <a:gd name="connsiteY425" fmla="*/ 6858000 h 6858000"/>
              <a:gd name="connsiteX426" fmla="*/ 953928 w 7467600"/>
              <a:gd name="connsiteY426" fmla="*/ 6858000 h 6858000"/>
              <a:gd name="connsiteX427" fmla="*/ 959715 w 7467600"/>
              <a:gd name="connsiteY427" fmla="*/ 6850185 h 6858000"/>
              <a:gd name="connsiteX428" fmla="*/ 1483788 w 7467600"/>
              <a:gd name="connsiteY428" fmla="*/ 6259174 h 6858000"/>
              <a:gd name="connsiteX429" fmla="*/ 1100671 w 7467600"/>
              <a:gd name="connsiteY429" fmla="*/ 6252137 h 6858000"/>
              <a:gd name="connsiteX430" fmla="*/ 1090144 w 7467600"/>
              <a:gd name="connsiteY430" fmla="*/ 6256748 h 6858000"/>
              <a:gd name="connsiteX431" fmla="*/ 1095872 w 7467600"/>
              <a:gd name="connsiteY431" fmla="*/ 6271892 h 6858000"/>
              <a:gd name="connsiteX432" fmla="*/ 262785 w 7467600"/>
              <a:gd name="connsiteY432" fmla="*/ 6845450 h 6858000"/>
              <a:gd name="connsiteX433" fmla="*/ 209968 w 7467600"/>
              <a:gd name="connsiteY433" fmla="*/ 6770713 h 6858000"/>
              <a:gd name="connsiteX434" fmla="*/ 873460 w 7467600"/>
              <a:gd name="connsiteY434" fmla="*/ 6253768 h 6858000"/>
              <a:gd name="connsiteX435" fmla="*/ 192686 w 7467600"/>
              <a:gd name="connsiteY435" fmla="*/ 5849257 h 6858000"/>
              <a:gd name="connsiteX436" fmla="*/ 4696 w 7467600"/>
              <a:gd name="connsiteY436" fmla="*/ 5697668 h 6858000"/>
              <a:gd name="connsiteX437" fmla="*/ 0 w 7467600"/>
              <a:gd name="connsiteY437" fmla="*/ 5689984 h 6858000"/>
              <a:gd name="connsiteX438" fmla="*/ 0 w 7467600"/>
              <a:gd name="connsiteY438" fmla="*/ 5513472 h 6858000"/>
              <a:gd name="connsiteX439" fmla="*/ 174101 w 7467600"/>
              <a:gd name="connsiteY439" fmla="*/ 5620277 h 6858000"/>
              <a:gd name="connsiteX440" fmla="*/ 891800 w 7467600"/>
              <a:gd name="connsiteY440" fmla="*/ 6036935 h 6858000"/>
              <a:gd name="connsiteX441" fmla="*/ 1072219 w 7467600"/>
              <a:gd name="connsiteY441" fmla="*/ 6169443 h 6858000"/>
              <a:gd name="connsiteX442" fmla="*/ 1074117 w 7467600"/>
              <a:gd name="connsiteY442" fmla="*/ 6170301 h 6858000"/>
              <a:gd name="connsiteX443" fmla="*/ 1083114 w 7467600"/>
              <a:gd name="connsiteY443" fmla="*/ 6174131 h 6858000"/>
              <a:gd name="connsiteX444" fmla="*/ 1543010 w 7467600"/>
              <a:gd name="connsiteY444" fmla="*/ 6191140 h 6858000"/>
              <a:gd name="connsiteX445" fmla="*/ 1551080 w 7467600"/>
              <a:gd name="connsiteY445" fmla="*/ 6195006 h 6858000"/>
              <a:gd name="connsiteX446" fmla="*/ 2345443 w 7467600"/>
              <a:gd name="connsiteY446" fmla="*/ 5549882 h 6858000"/>
              <a:gd name="connsiteX447" fmla="*/ 1721499 w 7467600"/>
              <a:gd name="connsiteY447" fmla="*/ 5599969 h 6858000"/>
              <a:gd name="connsiteX448" fmla="*/ 767716 w 7467600"/>
              <a:gd name="connsiteY448" fmla="*/ 5472768 h 6858000"/>
              <a:gd name="connsiteX449" fmla="*/ 722147 w 7467600"/>
              <a:gd name="connsiteY449" fmla="*/ 5393091 h 6858000"/>
              <a:gd name="connsiteX450" fmla="*/ 1485552 w 7467600"/>
              <a:gd name="connsiteY450" fmla="*/ 5313202 h 6858000"/>
              <a:gd name="connsiteX451" fmla="*/ 2143004 w 7467600"/>
              <a:gd name="connsiteY451" fmla="*/ 5402420 h 6858000"/>
              <a:gd name="connsiteX452" fmla="*/ 1933391 w 7467600"/>
              <a:gd name="connsiteY452" fmla="*/ 5156971 h 6858000"/>
              <a:gd name="connsiteX453" fmla="*/ 1827118 w 7467600"/>
              <a:gd name="connsiteY453" fmla="*/ 4968410 h 6858000"/>
              <a:gd name="connsiteX454" fmla="*/ 1837349 w 7467600"/>
              <a:gd name="connsiteY454" fmla="*/ 4956357 h 6858000"/>
              <a:gd name="connsiteX455" fmla="*/ 2162835 w 7467600"/>
              <a:gd name="connsiteY455" fmla="*/ 5187853 h 6858000"/>
              <a:gd name="connsiteX456" fmla="*/ 2257167 w 7467600"/>
              <a:gd name="connsiteY456" fmla="*/ 5462123 h 6858000"/>
              <a:gd name="connsiteX457" fmla="*/ 2261598 w 7467600"/>
              <a:gd name="connsiteY457" fmla="*/ 5467998 h 6858000"/>
              <a:gd name="connsiteX458" fmla="*/ 2437177 w 7467600"/>
              <a:gd name="connsiteY458" fmla="*/ 5479608 h 6858000"/>
              <a:gd name="connsiteX459" fmla="*/ 2445247 w 7467600"/>
              <a:gd name="connsiteY459" fmla="*/ 5483476 h 6858000"/>
              <a:gd name="connsiteX460" fmla="*/ 2743626 w 7467600"/>
              <a:gd name="connsiteY460" fmla="*/ 5304819 h 6858000"/>
              <a:gd name="connsiteX461" fmla="*/ 3048102 w 7467600"/>
              <a:gd name="connsiteY461" fmla="*/ 5150595 h 6858000"/>
              <a:gd name="connsiteX462" fmla="*/ 1799414 w 7467600"/>
              <a:gd name="connsiteY462" fmla="*/ 4694732 h 6858000"/>
              <a:gd name="connsiteX463" fmla="*/ 1771735 w 7467600"/>
              <a:gd name="connsiteY463" fmla="*/ 4619929 h 6858000"/>
              <a:gd name="connsiteX464" fmla="*/ 3104273 w 7467600"/>
              <a:gd name="connsiteY464" fmla="*/ 5076159 h 6858000"/>
              <a:gd name="connsiteX465" fmla="*/ 3113245 w 7467600"/>
              <a:gd name="connsiteY465" fmla="*/ 5090705 h 6858000"/>
              <a:gd name="connsiteX466" fmla="*/ 3126294 w 7467600"/>
              <a:gd name="connsiteY466" fmla="*/ 5114400 h 6858000"/>
              <a:gd name="connsiteX467" fmla="*/ 3937433 w 7467600"/>
              <a:gd name="connsiteY467" fmla="*/ 4830473 h 6858000"/>
              <a:gd name="connsiteX468" fmla="*/ 3590475 w 7467600"/>
              <a:gd name="connsiteY468" fmla="*/ 4597974 h 6858000"/>
              <a:gd name="connsiteX469" fmla="*/ 3100264 w 7467600"/>
              <a:gd name="connsiteY469" fmla="*/ 4579845 h 6858000"/>
              <a:gd name="connsiteX470" fmla="*/ 2183576 w 7467600"/>
              <a:gd name="connsiteY470" fmla="*/ 4227150 h 6858000"/>
              <a:gd name="connsiteX471" fmla="*/ 2151029 w 7467600"/>
              <a:gd name="connsiteY471" fmla="*/ 4146947 h 6858000"/>
              <a:gd name="connsiteX472" fmla="*/ 3563434 w 7467600"/>
              <a:gd name="connsiteY472" fmla="*/ 4469115 h 6858000"/>
              <a:gd name="connsiteX473" fmla="*/ 3177952 w 7467600"/>
              <a:gd name="connsiteY473" fmla="*/ 3657386 h 6858000"/>
              <a:gd name="connsiteX474" fmla="*/ 3189263 w 7467600"/>
              <a:gd name="connsiteY474" fmla="*/ 3625726 h 6858000"/>
              <a:gd name="connsiteX475" fmla="*/ 3560912 w 7467600"/>
              <a:gd name="connsiteY475" fmla="*/ 4079863 h 6858000"/>
              <a:gd name="connsiteX476" fmla="*/ 3626636 w 7467600"/>
              <a:gd name="connsiteY476" fmla="*/ 4512230 h 6858000"/>
              <a:gd name="connsiteX477" fmla="*/ 3653088 w 7467600"/>
              <a:gd name="connsiteY477" fmla="*/ 4521417 h 6858000"/>
              <a:gd name="connsiteX478" fmla="*/ 3988128 w 7467600"/>
              <a:gd name="connsiteY478" fmla="*/ 4817267 h 6858000"/>
              <a:gd name="connsiteX479" fmla="*/ 4830582 w 7467600"/>
              <a:gd name="connsiteY479" fmla="*/ 4676000 h 6858000"/>
              <a:gd name="connsiteX480" fmla="*/ 4830100 w 7467600"/>
              <a:gd name="connsiteY480" fmla="*/ 4675554 h 6858000"/>
              <a:gd name="connsiteX481" fmla="*/ 4036318 w 7467600"/>
              <a:gd name="connsiteY481" fmla="*/ 4147013 h 6858000"/>
              <a:gd name="connsiteX482" fmla="*/ 3432098 w 7467600"/>
              <a:gd name="connsiteY482" fmla="*/ 3537312 h 6858000"/>
              <a:gd name="connsiteX483" fmla="*/ 3446761 w 7467600"/>
              <a:gd name="connsiteY483" fmla="*/ 3461278 h 6858000"/>
              <a:gd name="connsiteX484" fmla="*/ 4419733 w 7467600"/>
              <a:gd name="connsiteY484" fmla="*/ 3963555 h 6858000"/>
              <a:gd name="connsiteX485" fmla="*/ 4781371 w 7467600"/>
              <a:gd name="connsiteY485" fmla="*/ 4458604 h 6858000"/>
              <a:gd name="connsiteX486" fmla="*/ 4780440 w 7467600"/>
              <a:gd name="connsiteY486" fmla="*/ 4470290 h 6858000"/>
              <a:gd name="connsiteX487" fmla="*/ 4898954 w 7467600"/>
              <a:gd name="connsiteY487" fmla="*/ 4662092 h 6858000"/>
              <a:gd name="connsiteX488" fmla="*/ 4900699 w 7467600"/>
              <a:gd name="connsiteY488" fmla="*/ 4670867 h 6858000"/>
              <a:gd name="connsiteX489" fmla="*/ 5714511 w 7467600"/>
              <a:gd name="connsiteY489" fmla="*/ 4663483 h 6858000"/>
              <a:gd name="connsiteX490" fmla="*/ 5464793 w 7467600"/>
              <a:gd name="connsiteY490" fmla="*/ 4393556 h 6858000"/>
              <a:gd name="connsiteX491" fmla="*/ 5461897 w 7467600"/>
              <a:gd name="connsiteY491" fmla="*/ 4390879 h 6858000"/>
              <a:gd name="connsiteX492" fmla="*/ 4294126 w 7467600"/>
              <a:gd name="connsiteY492" fmla="*/ 3303048 h 6858000"/>
              <a:gd name="connsiteX493" fmla="*/ 4305321 w 7467600"/>
              <a:gd name="connsiteY493" fmla="*/ 3256953 h 6858000"/>
              <a:gd name="connsiteX494" fmla="*/ 4949299 w 7467600"/>
              <a:gd name="connsiteY494" fmla="*/ 3766336 h 6858000"/>
              <a:gd name="connsiteX495" fmla="*/ 5291452 w 7467600"/>
              <a:gd name="connsiteY495" fmla="*/ 4076801 h 6858000"/>
              <a:gd name="connsiteX496" fmla="*/ 5434998 w 7467600"/>
              <a:gd name="connsiteY496" fmla="*/ 4254100 h 6858000"/>
              <a:gd name="connsiteX497" fmla="*/ 5351015 w 7467600"/>
              <a:gd name="connsiteY497" fmla="*/ 3760989 h 6858000"/>
              <a:gd name="connsiteX498" fmla="*/ 5413780 w 7467600"/>
              <a:gd name="connsiteY498" fmla="*/ 2966265 h 6858000"/>
              <a:gd name="connsiteX499" fmla="*/ 5425627 w 7467600"/>
              <a:gd name="connsiteY499" fmla="*/ 2954192 h 6858000"/>
              <a:gd name="connsiteX500" fmla="*/ 6604735 w 7467600"/>
              <a:gd name="connsiteY500" fmla="*/ 2041381 h 6858000"/>
              <a:gd name="connsiteX501" fmla="*/ 7204487 w 7467600"/>
              <a:gd name="connsiteY501" fmla="*/ 2742112 h 6858000"/>
              <a:gd name="connsiteX502" fmla="*/ 7131592 w 7467600"/>
              <a:gd name="connsiteY502" fmla="*/ 2672096 h 6858000"/>
              <a:gd name="connsiteX503" fmla="*/ 6996344 w 7467600"/>
              <a:gd name="connsiteY503" fmla="*/ 2518310 h 6858000"/>
              <a:gd name="connsiteX504" fmla="*/ 6735495 w 7467600"/>
              <a:gd name="connsiteY504" fmla="*/ 2196890 h 6858000"/>
              <a:gd name="connsiteX505" fmla="*/ 6721901 w 7467600"/>
              <a:gd name="connsiteY505" fmla="*/ 2179274 h 6858000"/>
              <a:gd name="connsiteX506" fmla="*/ 6604735 w 7467600"/>
              <a:gd name="connsiteY506" fmla="*/ 2041381 h 6858000"/>
              <a:gd name="connsiteX507" fmla="*/ 6591670 w 7467600"/>
              <a:gd name="connsiteY507" fmla="*/ 1988277 h 6858000"/>
              <a:gd name="connsiteX508" fmla="*/ 6747349 w 7467600"/>
              <a:gd name="connsiteY508" fmla="*/ 2160069 h 6858000"/>
              <a:gd name="connsiteX509" fmla="*/ 6760943 w 7467600"/>
              <a:gd name="connsiteY509" fmla="*/ 2177686 h 6858000"/>
              <a:gd name="connsiteX510" fmla="*/ 7021065 w 7467600"/>
              <a:gd name="connsiteY510" fmla="*/ 2498102 h 6858000"/>
              <a:gd name="connsiteX511" fmla="*/ 7155223 w 7467600"/>
              <a:gd name="connsiteY511" fmla="*/ 2650386 h 6858000"/>
              <a:gd name="connsiteX512" fmla="*/ 7203167 w 7467600"/>
              <a:gd name="connsiteY512" fmla="*/ 2697288 h 6858000"/>
              <a:gd name="connsiteX513" fmla="*/ 6937703 w 7467600"/>
              <a:gd name="connsiteY513" fmla="*/ 2321981 h 6858000"/>
              <a:gd name="connsiteX514" fmla="*/ 6591670 w 7467600"/>
              <a:gd name="connsiteY514" fmla="*/ 1988277 h 6858000"/>
              <a:gd name="connsiteX515" fmla="*/ 5798671 w 7467600"/>
              <a:gd name="connsiteY515" fmla="*/ 1981601 h 6858000"/>
              <a:gd name="connsiteX516" fmla="*/ 5754709 w 7467600"/>
              <a:gd name="connsiteY516" fmla="*/ 2071454 h 6858000"/>
              <a:gd name="connsiteX517" fmla="*/ 5763044 w 7467600"/>
              <a:gd name="connsiteY517" fmla="*/ 2842206 h 6858000"/>
              <a:gd name="connsiteX518" fmla="*/ 5764974 w 7467600"/>
              <a:gd name="connsiteY518" fmla="*/ 2799609 h 6858000"/>
              <a:gd name="connsiteX519" fmla="*/ 5767665 w 7467600"/>
              <a:gd name="connsiteY519" fmla="*/ 2666409 h 6858000"/>
              <a:gd name="connsiteX520" fmla="*/ 5763055 w 7467600"/>
              <a:gd name="connsiteY520" fmla="*/ 2579705 h 6858000"/>
              <a:gd name="connsiteX521" fmla="*/ 5758079 w 7467600"/>
              <a:gd name="connsiteY521" fmla="*/ 2492508 h 6858000"/>
              <a:gd name="connsiteX522" fmla="*/ 5779325 w 7467600"/>
              <a:gd name="connsiteY522" fmla="*/ 2197069 h 6858000"/>
              <a:gd name="connsiteX523" fmla="*/ 5798671 w 7467600"/>
              <a:gd name="connsiteY523" fmla="*/ 1981601 h 6858000"/>
              <a:gd name="connsiteX524" fmla="*/ 5829202 w 7467600"/>
              <a:gd name="connsiteY524" fmla="*/ 1971679 h 6858000"/>
              <a:gd name="connsiteX525" fmla="*/ 5809558 w 7467600"/>
              <a:gd name="connsiteY525" fmla="*/ 2198043 h 6858000"/>
              <a:gd name="connsiteX526" fmla="*/ 5788653 w 7467600"/>
              <a:gd name="connsiteY526" fmla="*/ 2489430 h 6858000"/>
              <a:gd name="connsiteX527" fmla="*/ 5793439 w 7467600"/>
              <a:gd name="connsiteY527" fmla="*/ 2575235 h 6858000"/>
              <a:gd name="connsiteX528" fmla="*/ 5796837 w 7467600"/>
              <a:gd name="connsiteY528" fmla="*/ 2637633 h 6858000"/>
              <a:gd name="connsiteX529" fmla="*/ 5818614 w 7467600"/>
              <a:gd name="connsiteY529" fmla="*/ 2473055 h 6858000"/>
              <a:gd name="connsiteX530" fmla="*/ 5829202 w 7467600"/>
              <a:gd name="connsiteY530" fmla="*/ 1971679 h 6858000"/>
              <a:gd name="connsiteX531" fmla="*/ 5911389 w 7467600"/>
              <a:gd name="connsiteY531" fmla="*/ 1898371 h 6858000"/>
              <a:gd name="connsiteX532" fmla="*/ 6237627 w 7467600"/>
              <a:gd name="connsiteY532" fmla="*/ 2231921 h 6858000"/>
              <a:gd name="connsiteX533" fmla="*/ 5911389 w 7467600"/>
              <a:gd name="connsiteY533" fmla="*/ 1898371 h 6858000"/>
              <a:gd name="connsiteX534" fmla="*/ 6944437 w 7467600"/>
              <a:gd name="connsiteY534" fmla="*/ 1575402 h 6858000"/>
              <a:gd name="connsiteX535" fmla="*/ 6304730 w 7467600"/>
              <a:gd name="connsiteY535" fmla="*/ 1766654 h 6858000"/>
              <a:gd name="connsiteX536" fmla="*/ 6944437 w 7467600"/>
              <a:gd name="connsiteY536" fmla="*/ 1575402 h 6858000"/>
              <a:gd name="connsiteX537" fmla="*/ 7019523 w 7467600"/>
              <a:gd name="connsiteY537" fmla="*/ 1519450 h 6858000"/>
              <a:gd name="connsiteX538" fmla="*/ 6298091 w 7467600"/>
              <a:gd name="connsiteY538" fmla="*/ 1737122 h 6858000"/>
              <a:gd name="connsiteX539" fmla="*/ 7019523 w 7467600"/>
              <a:gd name="connsiteY539" fmla="*/ 1519450 h 6858000"/>
              <a:gd name="connsiteX540" fmla="*/ 2399523 w 7467600"/>
              <a:gd name="connsiteY540" fmla="*/ 1428234 h 6858000"/>
              <a:gd name="connsiteX541" fmla="*/ 2224982 w 7467600"/>
              <a:gd name="connsiteY541" fmla="*/ 1826201 h 6858000"/>
              <a:gd name="connsiteX542" fmla="*/ 2096099 w 7467600"/>
              <a:gd name="connsiteY542" fmla="*/ 2345900 h 6858000"/>
              <a:gd name="connsiteX543" fmla="*/ 2283317 w 7467600"/>
              <a:gd name="connsiteY543" fmla="*/ 1796925 h 6858000"/>
              <a:gd name="connsiteX544" fmla="*/ 2399523 w 7467600"/>
              <a:gd name="connsiteY544" fmla="*/ 1428234 h 6858000"/>
              <a:gd name="connsiteX545" fmla="*/ 2448558 w 7467600"/>
              <a:gd name="connsiteY545" fmla="*/ 1373435 h 6858000"/>
              <a:gd name="connsiteX546" fmla="*/ 2312521 w 7467600"/>
              <a:gd name="connsiteY546" fmla="*/ 1806140 h 6858000"/>
              <a:gd name="connsiteX547" fmla="*/ 2127533 w 7467600"/>
              <a:gd name="connsiteY547" fmla="*/ 2348380 h 6858000"/>
              <a:gd name="connsiteX548" fmla="*/ 2358080 w 7467600"/>
              <a:gd name="connsiteY548" fmla="*/ 1866134 h 6858000"/>
              <a:gd name="connsiteX549" fmla="*/ 2407436 w 7467600"/>
              <a:gd name="connsiteY549" fmla="*/ 1651070 h 6858000"/>
              <a:gd name="connsiteX550" fmla="*/ 2448558 w 7467600"/>
              <a:gd name="connsiteY550" fmla="*/ 1373435 h 6858000"/>
              <a:gd name="connsiteX551" fmla="*/ 278707 w 7467600"/>
              <a:gd name="connsiteY551" fmla="*/ 1352270 h 6858000"/>
              <a:gd name="connsiteX552" fmla="*/ 321570 w 7467600"/>
              <a:gd name="connsiteY552" fmla="*/ 1861610 h 6858000"/>
              <a:gd name="connsiteX553" fmla="*/ 294281 w 7467600"/>
              <a:gd name="connsiteY553" fmla="*/ 1440658 h 6858000"/>
              <a:gd name="connsiteX554" fmla="*/ 278707 w 7467600"/>
              <a:gd name="connsiteY554" fmla="*/ 1352270 h 6858000"/>
              <a:gd name="connsiteX555" fmla="*/ 1423821 w 7467600"/>
              <a:gd name="connsiteY555" fmla="*/ 1351958 h 6858000"/>
              <a:gd name="connsiteX556" fmla="*/ 1638521 w 7467600"/>
              <a:gd name="connsiteY556" fmla="*/ 1908470 h 6858000"/>
              <a:gd name="connsiteX557" fmla="*/ 1754199 w 7467600"/>
              <a:gd name="connsiteY557" fmla="*/ 2149284 h 6858000"/>
              <a:gd name="connsiteX558" fmla="*/ 1908359 w 7467600"/>
              <a:gd name="connsiteY558" fmla="*/ 2364988 h 6858000"/>
              <a:gd name="connsiteX559" fmla="*/ 1647661 w 7467600"/>
              <a:gd name="connsiteY559" fmla="*/ 1825945 h 6858000"/>
              <a:gd name="connsiteX560" fmla="*/ 1423821 w 7467600"/>
              <a:gd name="connsiteY560" fmla="*/ 1351958 h 6858000"/>
              <a:gd name="connsiteX561" fmla="*/ 1431890 w 7467600"/>
              <a:gd name="connsiteY561" fmla="*/ 1306475 h 6858000"/>
              <a:gd name="connsiteX562" fmla="*/ 1507597 w 7467600"/>
              <a:gd name="connsiteY562" fmla="*/ 1446132 h 6858000"/>
              <a:gd name="connsiteX563" fmla="*/ 1674586 w 7467600"/>
              <a:gd name="connsiteY563" fmla="*/ 1813832 h 6858000"/>
              <a:gd name="connsiteX564" fmla="*/ 1815950 w 7467600"/>
              <a:gd name="connsiteY564" fmla="*/ 2128564 h 6858000"/>
              <a:gd name="connsiteX565" fmla="*/ 1984242 w 7467600"/>
              <a:gd name="connsiteY565" fmla="*/ 2430829 h 6858000"/>
              <a:gd name="connsiteX566" fmla="*/ 2014023 w 7467600"/>
              <a:gd name="connsiteY566" fmla="*/ 2450995 h 6858000"/>
              <a:gd name="connsiteX567" fmla="*/ 1747337 w 7467600"/>
              <a:gd name="connsiteY567" fmla="*/ 1855264 h 6858000"/>
              <a:gd name="connsiteX568" fmla="*/ 1533749 w 7467600"/>
              <a:gd name="connsiteY568" fmla="*/ 1478656 h 6858000"/>
              <a:gd name="connsiteX569" fmla="*/ 1431890 w 7467600"/>
              <a:gd name="connsiteY569" fmla="*/ 1306475 h 6858000"/>
              <a:gd name="connsiteX570" fmla="*/ 5052692 w 7467600"/>
              <a:gd name="connsiteY570" fmla="*/ 1292994 h 6858000"/>
              <a:gd name="connsiteX571" fmla="*/ 5200661 w 7467600"/>
              <a:gd name="connsiteY571" fmla="*/ 1635186 h 6858000"/>
              <a:gd name="connsiteX572" fmla="*/ 5297138 w 7467600"/>
              <a:gd name="connsiteY572" fmla="*/ 1906351 h 6858000"/>
              <a:gd name="connsiteX573" fmla="*/ 5052692 w 7467600"/>
              <a:gd name="connsiteY573" fmla="*/ 1292994 h 6858000"/>
              <a:gd name="connsiteX574" fmla="*/ 5009948 w 7467600"/>
              <a:gd name="connsiteY574" fmla="*/ 1273619 h 6858000"/>
              <a:gd name="connsiteX575" fmla="*/ 5121777 w 7467600"/>
              <a:gd name="connsiteY575" fmla="*/ 1654213 h 6858000"/>
              <a:gd name="connsiteX576" fmla="*/ 5293545 w 7467600"/>
              <a:gd name="connsiteY576" fmla="*/ 2072247 h 6858000"/>
              <a:gd name="connsiteX577" fmla="*/ 5294042 w 7467600"/>
              <a:gd name="connsiteY577" fmla="*/ 2065019 h 6858000"/>
              <a:gd name="connsiteX578" fmla="*/ 5171936 w 7467600"/>
              <a:gd name="connsiteY578" fmla="*/ 1647613 h 6858000"/>
              <a:gd name="connsiteX579" fmla="*/ 5009948 w 7467600"/>
              <a:gd name="connsiteY579" fmla="*/ 1273619 h 6858000"/>
              <a:gd name="connsiteX580" fmla="*/ 655236 w 7467600"/>
              <a:gd name="connsiteY580" fmla="*/ 1268632 h 6858000"/>
              <a:gd name="connsiteX581" fmla="*/ 839521 w 7467600"/>
              <a:gd name="connsiteY581" fmla="*/ 1685315 h 6858000"/>
              <a:gd name="connsiteX582" fmla="*/ 1109416 w 7467600"/>
              <a:gd name="connsiteY582" fmla="*/ 2061663 h 6858000"/>
              <a:gd name="connsiteX583" fmla="*/ 1298300 w 7467600"/>
              <a:gd name="connsiteY583" fmla="*/ 2247742 h 6858000"/>
              <a:gd name="connsiteX584" fmla="*/ 1125871 w 7467600"/>
              <a:gd name="connsiteY584" fmla="*/ 1989513 h 6858000"/>
              <a:gd name="connsiteX585" fmla="*/ 981574 w 7467600"/>
              <a:gd name="connsiteY585" fmla="*/ 1783157 h 6858000"/>
              <a:gd name="connsiteX586" fmla="*/ 922198 w 7467600"/>
              <a:gd name="connsiteY586" fmla="*/ 1677437 h 6858000"/>
              <a:gd name="connsiteX587" fmla="*/ 869293 w 7467600"/>
              <a:gd name="connsiteY587" fmla="*/ 1583214 h 6858000"/>
              <a:gd name="connsiteX588" fmla="*/ 751431 w 7467600"/>
              <a:gd name="connsiteY588" fmla="*/ 1405731 h 6858000"/>
              <a:gd name="connsiteX589" fmla="*/ 655236 w 7467600"/>
              <a:gd name="connsiteY589" fmla="*/ 1268632 h 6858000"/>
              <a:gd name="connsiteX590" fmla="*/ 6516292 w 7467600"/>
              <a:gd name="connsiteY590" fmla="*/ 1263064 h 6858000"/>
              <a:gd name="connsiteX591" fmla="*/ 5736320 w 7467600"/>
              <a:gd name="connsiteY591" fmla="*/ 1501803 h 6858000"/>
              <a:gd name="connsiteX592" fmla="*/ 6516292 w 7467600"/>
              <a:gd name="connsiteY592" fmla="*/ 1263064 h 6858000"/>
              <a:gd name="connsiteX593" fmla="*/ 291466 w 7467600"/>
              <a:gd name="connsiteY593" fmla="*/ 1250369 h 6858000"/>
              <a:gd name="connsiteX594" fmla="*/ 323180 w 7467600"/>
              <a:gd name="connsiteY594" fmla="*/ 1435283 h 6858000"/>
              <a:gd name="connsiteX595" fmla="*/ 349381 w 7467600"/>
              <a:gd name="connsiteY595" fmla="*/ 1875041 h 6858000"/>
              <a:gd name="connsiteX596" fmla="*/ 374363 w 7467600"/>
              <a:gd name="connsiteY596" fmla="*/ 1506494 h 6858000"/>
              <a:gd name="connsiteX597" fmla="*/ 302168 w 7467600"/>
              <a:gd name="connsiteY597" fmla="*/ 1274495 h 6858000"/>
              <a:gd name="connsiteX598" fmla="*/ 291466 w 7467600"/>
              <a:gd name="connsiteY598" fmla="*/ 1250369 h 6858000"/>
              <a:gd name="connsiteX599" fmla="*/ 678222 w 7467600"/>
              <a:gd name="connsiteY599" fmla="*/ 1248670 h 6858000"/>
              <a:gd name="connsiteX600" fmla="*/ 775536 w 7467600"/>
              <a:gd name="connsiteY600" fmla="*/ 1388015 h 6858000"/>
              <a:gd name="connsiteX601" fmla="*/ 894529 w 7467600"/>
              <a:gd name="connsiteY601" fmla="*/ 1567739 h 6858000"/>
              <a:gd name="connsiteX602" fmla="*/ 948000 w 7467600"/>
              <a:gd name="connsiteY602" fmla="*/ 1663088 h 6858000"/>
              <a:gd name="connsiteX603" fmla="*/ 1006812 w 7467600"/>
              <a:gd name="connsiteY603" fmla="*/ 1767683 h 6858000"/>
              <a:gd name="connsiteX604" fmla="*/ 1149133 w 7467600"/>
              <a:gd name="connsiteY604" fmla="*/ 1971513 h 6858000"/>
              <a:gd name="connsiteX605" fmla="*/ 1333952 w 7467600"/>
              <a:gd name="connsiteY605" fmla="*/ 2251620 h 6858000"/>
              <a:gd name="connsiteX606" fmla="*/ 1337329 w 7467600"/>
              <a:gd name="connsiteY606" fmla="*/ 2258350 h 6858000"/>
              <a:gd name="connsiteX607" fmla="*/ 1014726 w 7467600"/>
              <a:gd name="connsiteY607" fmla="*/ 1615556 h 6858000"/>
              <a:gd name="connsiteX608" fmla="*/ 678222 w 7467600"/>
              <a:gd name="connsiteY608" fmla="*/ 1248670 h 6858000"/>
              <a:gd name="connsiteX609" fmla="*/ 6691602 w 7467600"/>
              <a:gd name="connsiteY609" fmla="*/ 1140573 h 6858000"/>
              <a:gd name="connsiteX610" fmla="*/ 6571100 w 7467600"/>
              <a:gd name="connsiteY610" fmla="*/ 1183662 h 6858000"/>
              <a:gd name="connsiteX611" fmla="*/ 6241687 w 7467600"/>
              <a:gd name="connsiteY611" fmla="*/ 1257600 h 6858000"/>
              <a:gd name="connsiteX612" fmla="*/ 5693009 w 7467600"/>
              <a:gd name="connsiteY612" fmla="*/ 1478256 h 6858000"/>
              <a:gd name="connsiteX613" fmla="*/ 6548420 w 7467600"/>
              <a:gd name="connsiteY613" fmla="*/ 1214599 h 6858000"/>
              <a:gd name="connsiteX614" fmla="*/ 6605473 w 7467600"/>
              <a:gd name="connsiteY614" fmla="*/ 1184686 h 6858000"/>
              <a:gd name="connsiteX615" fmla="*/ 6691602 w 7467600"/>
              <a:gd name="connsiteY615" fmla="*/ 1140573 h 6858000"/>
              <a:gd name="connsiteX616" fmla="*/ 4002475 w 7467600"/>
              <a:gd name="connsiteY616" fmla="*/ 1037802 h 6858000"/>
              <a:gd name="connsiteX617" fmla="*/ 4000324 w 7467600"/>
              <a:gd name="connsiteY617" fmla="*/ 1039362 h 6858000"/>
              <a:gd name="connsiteX618" fmla="*/ 4002862 w 7467600"/>
              <a:gd name="connsiteY618" fmla="*/ 1042866 h 6858000"/>
              <a:gd name="connsiteX619" fmla="*/ 4002475 w 7467600"/>
              <a:gd name="connsiteY619" fmla="*/ 1037802 h 6858000"/>
              <a:gd name="connsiteX620" fmla="*/ 506322 w 7467600"/>
              <a:gd name="connsiteY620" fmla="*/ 1020997 h 6858000"/>
              <a:gd name="connsiteX621" fmla="*/ 533068 w 7467600"/>
              <a:gd name="connsiteY621" fmla="*/ 1029409 h 6858000"/>
              <a:gd name="connsiteX622" fmla="*/ 1232525 w 7467600"/>
              <a:gd name="connsiteY622" fmla="*/ 1804675 h 6858000"/>
              <a:gd name="connsiteX623" fmla="*/ 1388858 w 7467600"/>
              <a:gd name="connsiteY623" fmla="*/ 2368011 h 6858000"/>
              <a:gd name="connsiteX624" fmla="*/ 1384098 w 7467600"/>
              <a:gd name="connsiteY624" fmla="*/ 2378125 h 6858000"/>
              <a:gd name="connsiteX625" fmla="*/ 1425393 w 7467600"/>
              <a:gd name="connsiteY625" fmla="*/ 2589124 h 6858000"/>
              <a:gd name="connsiteX626" fmla="*/ 1424001 w 7467600"/>
              <a:gd name="connsiteY626" fmla="*/ 2597541 h 6858000"/>
              <a:gd name="connsiteX627" fmla="*/ 2152729 w 7467600"/>
              <a:gd name="connsiteY627" fmla="*/ 2864487 h 6858000"/>
              <a:gd name="connsiteX628" fmla="*/ 2020609 w 7467600"/>
              <a:gd name="connsiteY628" fmla="*/ 2539671 h 6858000"/>
              <a:gd name="connsiteX629" fmla="*/ 2018920 w 7467600"/>
              <a:gd name="connsiteY629" fmla="*/ 2536309 h 6858000"/>
              <a:gd name="connsiteX630" fmla="*/ 1342441 w 7467600"/>
              <a:gd name="connsiteY630" fmla="*/ 1173017 h 6858000"/>
              <a:gd name="connsiteX631" fmla="*/ 1367925 w 7467600"/>
              <a:gd name="connsiteY631" fmla="*/ 1135648 h 6858000"/>
              <a:gd name="connsiteX632" fmla="*/ 1771401 w 7467600"/>
              <a:gd name="connsiteY632" fmla="*/ 1806673 h 6858000"/>
              <a:gd name="connsiteX633" fmla="*/ 1972385 w 7467600"/>
              <a:gd name="connsiteY633" fmla="*/ 2198735 h 6858000"/>
              <a:gd name="connsiteX634" fmla="*/ 2040892 w 7467600"/>
              <a:gd name="connsiteY634" fmla="*/ 2405205 h 6858000"/>
              <a:gd name="connsiteX635" fmla="*/ 2131689 w 7467600"/>
              <a:gd name="connsiteY635" fmla="*/ 1936926 h 6858000"/>
              <a:gd name="connsiteX636" fmla="*/ 2454820 w 7467600"/>
              <a:gd name="connsiteY636" fmla="*/ 1248808 h 6858000"/>
              <a:gd name="connsiteX637" fmla="*/ 2492512 w 7467600"/>
              <a:gd name="connsiteY637" fmla="*/ 1302920 h 6858000"/>
              <a:gd name="connsiteX638" fmla="*/ 2081216 w 7467600"/>
              <a:gd name="connsiteY638" fmla="*/ 2527513 h 6858000"/>
              <a:gd name="connsiteX639" fmla="*/ 2081211 w 7467600"/>
              <a:gd name="connsiteY639" fmla="*/ 2528916 h 6858000"/>
              <a:gd name="connsiteX640" fmla="*/ 2199067 w 7467600"/>
              <a:gd name="connsiteY640" fmla="*/ 2884061 h 6858000"/>
              <a:gd name="connsiteX641" fmla="*/ 3192586 w 7467600"/>
              <a:gd name="connsiteY641" fmla="*/ 3411496 h 6858000"/>
              <a:gd name="connsiteX642" fmla="*/ 3182620 w 7467600"/>
              <a:gd name="connsiteY642" fmla="*/ 3483279 h 6858000"/>
              <a:gd name="connsiteX643" fmla="*/ 2435119 w 7467600"/>
              <a:gd name="connsiteY643" fmla="*/ 3080173 h 6858000"/>
              <a:gd name="connsiteX644" fmla="*/ 2410152 w 7467600"/>
              <a:gd name="connsiteY644" fmla="*/ 3063751 h 6858000"/>
              <a:gd name="connsiteX645" fmla="*/ 2408099 w 7467600"/>
              <a:gd name="connsiteY645" fmla="*/ 3064403 h 6858000"/>
              <a:gd name="connsiteX646" fmla="*/ 2407218 w 7467600"/>
              <a:gd name="connsiteY646" fmla="*/ 3070324 h 6858000"/>
              <a:gd name="connsiteX647" fmla="*/ 2380138 w 7467600"/>
              <a:gd name="connsiteY647" fmla="*/ 3099341 h 6858000"/>
              <a:gd name="connsiteX648" fmla="*/ 1765923 w 7467600"/>
              <a:gd name="connsiteY648" fmla="*/ 3581043 h 6858000"/>
              <a:gd name="connsiteX649" fmla="*/ 1702258 w 7467600"/>
              <a:gd name="connsiteY649" fmla="*/ 3612286 h 6858000"/>
              <a:gd name="connsiteX650" fmla="*/ 1538370 w 7467600"/>
              <a:gd name="connsiteY650" fmla="*/ 3811804 h 6858000"/>
              <a:gd name="connsiteX651" fmla="*/ 542867 w 7467600"/>
              <a:gd name="connsiteY651" fmla="*/ 4944092 h 6858000"/>
              <a:gd name="connsiteX652" fmla="*/ 515800 w 7467600"/>
              <a:gd name="connsiteY652" fmla="*/ 4862180 h 6858000"/>
              <a:gd name="connsiteX653" fmla="*/ 909145 w 7467600"/>
              <a:gd name="connsiteY653" fmla="*/ 4199225 h 6858000"/>
              <a:gd name="connsiteX654" fmla="*/ 1214067 w 7467600"/>
              <a:gd name="connsiteY654" fmla="*/ 3908561 h 6858000"/>
              <a:gd name="connsiteX655" fmla="*/ 640967 w 7467600"/>
              <a:gd name="connsiteY655" fmla="*/ 4105601 h 6858000"/>
              <a:gd name="connsiteX656" fmla="*/ 112563 w 7467600"/>
              <a:gd name="connsiteY656" fmla="*/ 4396952 h 6858000"/>
              <a:gd name="connsiteX657" fmla="*/ 0 w 7467600"/>
              <a:gd name="connsiteY657" fmla="*/ 4466006 h 6858000"/>
              <a:gd name="connsiteX658" fmla="*/ 0 w 7467600"/>
              <a:gd name="connsiteY658" fmla="*/ 4233763 h 6858000"/>
              <a:gd name="connsiteX659" fmla="*/ 36881 w 7467600"/>
              <a:gd name="connsiteY659" fmla="*/ 4200118 h 6858000"/>
              <a:gd name="connsiteX660" fmla="*/ 910534 w 7467600"/>
              <a:gd name="connsiteY660" fmla="*/ 3629753 h 6858000"/>
              <a:gd name="connsiteX661" fmla="*/ 1578717 w 7467600"/>
              <a:gd name="connsiteY661" fmla="*/ 3575982 h 6858000"/>
              <a:gd name="connsiteX662" fmla="*/ 2338780 w 7467600"/>
              <a:gd name="connsiteY662" fmla="*/ 3033725 h 6858000"/>
              <a:gd name="connsiteX663" fmla="*/ 1807991 w 7467600"/>
              <a:gd name="connsiteY663" fmla="*/ 2807184 h 6858000"/>
              <a:gd name="connsiteX664" fmla="*/ 1416358 w 7467600"/>
              <a:gd name="connsiteY664" fmla="*/ 3112571 h 6858000"/>
              <a:gd name="connsiteX665" fmla="*/ 939066 w 7467600"/>
              <a:gd name="connsiteY665" fmla="*/ 3378798 h 6858000"/>
              <a:gd name="connsiteX666" fmla="*/ 115099 w 7467600"/>
              <a:gd name="connsiteY666" fmla="*/ 3607650 h 6858000"/>
              <a:gd name="connsiteX667" fmla="*/ 97284 w 7467600"/>
              <a:gd name="connsiteY667" fmla="*/ 3520393 h 6858000"/>
              <a:gd name="connsiteX668" fmla="*/ 922050 w 7467600"/>
              <a:gd name="connsiteY668" fmla="*/ 3074867 h 6858000"/>
              <a:gd name="connsiteX669" fmla="*/ 1405265 w 7467600"/>
              <a:gd name="connsiteY669" fmla="*/ 3016319 h 6858000"/>
              <a:gd name="connsiteX670" fmla="*/ 1407512 w 7467600"/>
              <a:gd name="connsiteY670" fmla="*/ 3018001 h 6858000"/>
              <a:gd name="connsiteX671" fmla="*/ 1726266 w 7467600"/>
              <a:gd name="connsiteY671" fmla="*/ 2777274 h 6858000"/>
              <a:gd name="connsiteX672" fmla="*/ 625390 w 7467600"/>
              <a:gd name="connsiteY672" fmla="*/ 2514541 h 6858000"/>
              <a:gd name="connsiteX673" fmla="*/ 619799 w 7467600"/>
              <a:gd name="connsiteY673" fmla="*/ 2527180 h 6858000"/>
              <a:gd name="connsiteX674" fmla="*/ 310030 w 7467600"/>
              <a:gd name="connsiteY674" fmla="*/ 2771818 h 6858000"/>
              <a:gd name="connsiteX675" fmla="*/ 173877 w 7467600"/>
              <a:gd name="connsiteY675" fmla="*/ 2937056 h 6858000"/>
              <a:gd name="connsiteX676" fmla="*/ 77889 w 7467600"/>
              <a:gd name="connsiteY676" fmla="*/ 3138440 h 6858000"/>
              <a:gd name="connsiteX677" fmla="*/ 0 w 7467600"/>
              <a:gd name="connsiteY677" fmla="*/ 3271395 h 6858000"/>
              <a:gd name="connsiteX678" fmla="*/ 0 w 7467600"/>
              <a:gd name="connsiteY678" fmla="*/ 3153002 h 6858000"/>
              <a:gd name="connsiteX679" fmla="*/ 2386 w 7467600"/>
              <a:gd name="connsiteY679" fmla="*/ 3149203 h 6858000"/>
              <a:gd name="connsiteX680" fmla="*/ 89753 w 7467600"/>
              <a:gd name="connsiteY680" fmla="*/ 2987702 h 6858000"/>
              <a:gd name="connsiteX681" fmla="*/ 76869 w 7467600"/>
              <a:gd name="connsiteY681" fmla="*/ 3005404 h 6858000"/>
              <a:gd name="connsiteX682" fmla="*/ 32049 w 7467600"/>
              <a:gd name="connsiteY682" fmla="*/ 3065814 h 6858000"/>
              <a:gd name="connsiteX683" fmla="*/ 0 w 7467600"/>
              <a:gd name="connsiteY683" fmla="*/ 3108744 h 6858000"/>
              <a:gd name="connsiteX684" fmla="*/ 0 w 7467600"/>
              <a:gd name="connsiteY684" fmla="*/ 3058059 h 6858000"/>
              <a:gd name="connsiteX685" fmla="*/ 7610 w 7467600"/>
              <a:gd name="connsiteY685" fmla="*/ 3047889 h 6858000"/>
              <a:gd name="connsiteX686" fmla="*/ 52419 w 7467600"/>
              <a:gd name="connsiteY686" fmla="*/ 2987479 h 6858000"/>
              <a:gd name="connsiteX687" fmla="*/ 59142 w 7467600"/>
              <a:gd name="connsiteY687" fmla="*/ 2978488 h 6858000"/>
              <a:gd name="connsiteX688" fmla="*/ 0 w 7467600"/>
              <a:gd name="connsiteY688" fmla="*/ 3015334 h 6858000"/>
              <a:gd name="connsiteX689" fmla="*/ 0 w 7467600"/>
              <a:gd name="connsiteY689" fmla="*/ 2914286 h 6858000"/>
              <a:gd name="connsiteX690" fmla="*/ 36383 w 7467600"/>
              <a:gd name="connsiteY690" fmla="*/ 2901128 h 6858000"/>
              <a:gd name="connsiteX691" fmla="*/ 156329 w 7467600"/>
              <a:gd name="connsiteY691" fmla="*/ 2840533 h 6858000"/>
              <a:gd name="connsiteX692" fmla="*/ 358355 w 7467600"/>
              <a:gd name="connsiteY692" fmla="*/ 2620471 h 6858000"/>
              <a:gd name="connsiteX693" fmla="*/ 510577 w 7467600"/>
              <a:gd name="connsiteY693" fmla="*/ 2501244 h 6858000"/>
              <a:gd name="connsiteX694" fmla="*/ 211967 w 7467600"/>
              <a:gd name="connsiteY694" fmla="*/ 2479171 h 6858000"/>
              <a:gd name="connsiteX695" fmla="*/ 0 w 7467600"/>
              <a:gd name="connsiteY695" fmla="*/ 2476398 h 6858000"/>
              <a:gd name="connsiteX696" fmla="*/ 0 w 7467600"/>
              <a:gd name="connsiteY696" fmla="*/ 2389189 h 6858000"/>
              <a:gd name="connsiteX697" fmla="*/ 103062 w 7467600"/>
              <a:gd name="connsiteY697" fmla="*/ 2389518 h 6858000"/>
              <a:gd name="connsiteX698" fmla="*/ 510734 w 7467600"/>
              <a:gd name="connsiteY698" fmla="*/ 2416201 h 6858000"/>
              <a:gd name="connsiteX699" fmla="*/ 279257 w 7467600"/>
              <a:gd name="connsiteY699" fmla="*/ 2092102 h 6858000"/>
              <a:gd name="connsiteX700" fmla="*/ 65265 w 7467600"/>
              <a:gd name="connsiteY700" fmla="*/ 2006049 h 6858000"/>
              <a:gd name="connsiteX701" fmla="*/ 0 w 7467600"/>
              <a:gd name="connsiteY701" fmla="*/ 1982532 h 6858000"/>
              <a:gd name="connsiteX702" fmla="*/ 0 w 7467600"/>
              <a:gd name="connsiteY702" fmla="*/ 1912789 h 6858000"/>
              <a:gd name="connsiteX703" fmla="*/ 97460 w 7467600"/>
              <a:gd name="connsiteY703" fmla="*/ 1953725 h 6858000"/>
              <a:gd name="connsiteX704" fmla="*/ 221272 w 7467600"/>
              <a:gd name="connsiteY704" fmla="*/ 1980766 h 6858000"/>
              <a:gd name="connsiteX705" fmla="*/ 116765 w 7467600"/>
              <a:gd name="connsiteY705" fmla="*/ 1911033 h 6858000"/>
              <a:gd name="connsiteX706" fmla="*/ 16405 w 7467600"/>
              <a:gd name="connsiteY706" fmla="*/ 1803412 h 6858000"/>
              <a:gd name="connsiteX707" fmla="*/ 0 w 7467600"/>
              <a:gd name="connsiteY707" fmla="*/ 1784777 h 6858000"/>
              <a:gd name="connsiteX708" fmla="*/ 0 w 7467600"/>
              <a:gd name="connsiteY708" fmla="*/ 1740082 h 6858000"/>
              <a:gd name="connsiteX709" fmla="*/ 39394 w 7467600"/>
              <a:gd name="connsiteY709" fmla="*/ 1784856 h 6858000"/>
              <a:gd name="connsiteX710" fmla="*/ 135813 w 7467600"/>
              <a:gd name="connsiteY710" fmla="*/ 1888838 h 6858000"/>
              <a:gd name="connsiteX711" fmla="*/ 242575 w 7467600"/>
              <a:gd name="connsiteY711" fmla="*/ 1958841 h 6858000"/>
              <a:gd name="connsiteX712" fmla="*/ 82197 w 7467600"/>
              <a:gd name="connsiteY712" fmla="*/ 1754826 h 6858000"/>
              <a:gd name="connsiteX713" fmla="*/ 0 w 7467600"/>
              <a:gd name="connsiteY713" fmla="*/ 1679650 h 6858000"/>
              <a:gd name="connsiteX714" fmla="*/ 0 w 7467600"/>
              <a:gd name="connsiteY714" fmla="*/ 1602463 h 6858000"/>
              <a:gd name="connsiteX715" fmla="*/ 84689 w 7467600"/>
              <a:gd name="connsiteY715" fmla="*/ 1677442 h 6858000"/>
              <a:gd name="connsiteX716" fmla="*/ 298437 w 7467600"/>
              <a:gd name="connsiteY716" fmla="*/ 1968019 h 6858000"/>
              <a:gd name="connsiteX717" fmla="*/ 227269 w 7467600"/>
              <a:gd name="connsiteY717" fmla="*/ 1114064 h 6858000"/>
              <a:gd name="connsiteX718" fmla="*/ 248003 w 7467600"/>
              <a:gd name="connsiteY718" fmla="*/ 1089613 h 6858000"/>
              <a:gd name="connsiteX719" fmla="*/ 427020 w 7467600"/>
              <a:gd name="connsiteY719" fmla="*/ 1619803 h 6858000"/>
              <a:gd name="connsiteX720" fmla="*/ 340345 w 7467600"/>
              <a:gd name="connsiteY720" fmla="*/ 2027739 h 6858000"/>
              <a:gd name="connsiteX721" fmla="*/ 360865 w 7467600"/>
              <a:gd name="connsiteY721" fmla="*/ 2044827 h 6858000"/>
              <a:gd name="connsiteX722" fmla="*/ 560414 w 7467600"/>
              <a:gd name="connsiteY722" fmla="*/ 2421457 h 6858000"/>
              <a:gd name="connsiteX723" fmla="*/ 1359703 w 7467600"/>
              <a:gd name="connsiteY723" fmla="*/ 2578554 h 6858000"/>
              <a:gd name="connsiteX724" fmla="*/ 1359422 w 7467600"/>
              <a:gd name="connsiteY724" fmla="*/ 2577994 h 6858000"/>
              <a:gd name="connsiteX725" fmla="*/ 828701 w 7467600"/>
              <a:gd name="connsiteY725" fmla="*/ 1839520 h 6858000"/>
              <a:gd name="connsiteX726" fmla="*/ 494427 w 7467600"/>
              <a:gd name="connsiteY726" fmla="*/ 1092333 h 6858000"/>
              <a:gd name="connsiteX727" fmla="*/ 506322 w 7467600"/>
              <a:gd name="connsiteY727" fmla="*/ 1020997 h 6858000"/>
              <a:gd name="connsiteX728" fmla="*/ 4570198 w 7467600"/>
              <a:gd name="connsiteY728" fmla="*/ 978081 h 6858000"/>
              <a:gd name="connsiteX729" fmla="*/ 4523691 w 7467600"/>
              <a:gd name="connsiteY729" fmla="*/ 1127776 h 6858000"/>
              <a:gd name="connsiteX730" fmla="*/ 4509875 w 7467600"/>
              <a:gd name="connsiteY730" fmla="*/ 1167552 h 6858000"/>
              <a:gd name="connsiteX731" fmla="*/ 4478168 w 7467600"/>
              <a:gd name="connsiteY731" fmla="*/ 1260735 h 6858000"/>
              <a:gd name="connsiteX732" fmla="*/ 4409309 w 7467600"/>
              <a:gd name="connsiteY732" fmla="*/ 1666996 h 6858000"/>
              <a:gd name="connsiteX733" fmla="*/ 4370031 w 7467600"/>
              <a:gd name="connsiteY733" fmla="*/ 1955666 h 6858000"/>
              <a:gd name="connsiteX734" fmla="*/ 4570198 w 7467600"/>
              <a:gd name="connsiteY734" fmla="*/ 978081 h 6858000"/>
              <a:gd name="connsiteX735" fmla="*/ 4557898 w 7467600"/>
              <a:gd name="connsiteY735" fmla="*/ 900011 h 6858000"/>
              <a:gd name="connsiteX736" fmla="*/ 4344840 w 7467600"/>
              <a:gd name="connsiteY736" fmla="*/ 1922038 h 6858000"/>
              <a:gd name="connsiteX737" fmla="*/ 4378710 w 7467600"/>
              <a:gd name="connsiteY737" fmla="*/ 1665516 h 6858000"/>
              <a:gd name="connsiteX738" fmla="*/ 4448798 w 7467600"/>
              <a:gd name="connsiteY738" fmla="*/ 1253024 h 6858000"/>
              <a:gd name="connsiteX739" fmla="*/ 4480315 w 7467600"/>
              <a:gd name="connsiteY739" fmla="*/ 1158454 h 6858000"/>
              <a:gd name="connsiteX740" fmla="*/ 4494133 w 7467600"/>
              <a:gd name="connsiteY740" fmla="*/ 1118676 h 6858000"/>
              <a:gd name="connsiteX741" fmla="*/ 4557898 w 7467600"/>
              <a:gd name="connsiteY741" fmla="*/ 900011 h 6858000"/>
              <a:gd name="connsiteX742" fmla="*/ 5870151 w 7467600"/>
              <a:gd name="connsiteY742" fmla="*/ 898890 h 6858000"/>
              <a:gd name="connsiteX743" fmla="*/ 5861335 w 7467600"/>
              <a:gd name="connsiteY743" fmla="*/ 899177 h 6858000"/>
              <a:gd name="connsiteX744" fmla="*/ 5843702 w 7467600"/>
              <a:gd name="connsiteY744" fmla="*/ 899748 h 6858000"/>
              <a:gd name="connsiteX745" fmla="*/ 5651107 w 7467600"/>
              <a:gd name="connsiteY745" fmla="*/ 920306 h 6858000"/>
              <a:gd name="connsiteX746" fmla="*/ 5459407 w 7467600"/>
              <a:gd name="connsiteY746" fmla="*/ 940975 h 6858000"/>
              <a:gd name="connsiteX747" fmla="*/ 5374846 w 7467600"/>
              <a:gd name="connsiteY747" fmla="*/ 941988 h 6858000"/>
              <a:gd name="connsiteX748" fmla="*/ 5256105 w 7467600"/>
              <a:gd name="connsiteY748" fmla="*/ 945632 h 6858000"/>
              <a:gd name="connsiteX749" fmla="*/ 5107071 w 7467600"/>
              <a:gd name="connsiteY749" fmla="*/ 969720 h 6858000"/>
              <a:gd name="connsiteX750" fmla="*/ 4998681 w 7467600"/>
              <a:gd name="connsiteY750" fmla="*/ 988771 h 6858000"/>
              <a:gd name="connsiteX751" fmla="*/ 5870151 w 7467600"/>
              <a:gd name="connsiteY751" fmla="*/ 898890 h 6858000"/>
              <a:gd name="connsiteX752" fmla="*/ 5504425 w 7467600"/>
              <a:gd name="connsiteY752" fmla="*/ 848067 h 6858000"/>
              <a:gd name="connsiteX753" fmla="*/ 4968849 w 7467600"/>
              <a:gd name="connsiteY753" fmla="*/ 962318 h 6858000"/>
              <a:gd name="connsiteX754" fmla="*/ 5104039 w 7467600"/>
              <a:gd name="connsiteY754" fmla="*/ 940634 h 6858000"/>
              <a:gd name="connsiteX755" fmla="*/ 5256311 w 7467600"/>
              <a:gd name="connsiteY755" fmla="*/ 916490 h 6858000"/>
              <a:gd name="connsiteX756" fmla="*/ 5377381 w 7467600"/>
              <a:gd name="connsiteY756" fmla="*/ 912671 h 6858000"/>
              <a:gd name="connsiteX757" fmla="*/ 5460148 w 7467600"/>
              <a:gd name="connsiteY757" fmla="*/ 911442 h 6858000"/>
              <a:gd name="connsiteX758" fmla="*/ 5648971 w 7467600"/>
              <a:gd name="connsiteY758" fmla="*/ 891331 h 6858000"/>
              <a:gd name="connsiteX759" fmla="*/ 5844807 w 7467600"/>
              <a:gd name="connsiteY759" fmla="*/ 870718 h 6858000"/>
              <a:gd name="connsiteX760" fmla="*/ 5862975 w 7467600"/>
              <a:gd name="connsiteY760" fmla="*/ 869756 h 6858000"/>
              <a:gd name="connsiteX761" fmla="*/ 5920887 w 7467600"/>
              <a:gd name="connsiteY761" fmla="*/ 865929 h 6858000"/>
              <a:gd name="connsiteX762" fmla="*/ 5504425 w 7467600"/>
              <a:gd name="connsiteY762" fmla="*/ 848067 h 6858000"/>
              <a:gd name="connsiteX763" fmla="*/ 3607114 w 7467600"/>
              <a:gd name="connsiteY763" fmla="*/ 467441 h 6858000"/>
              <a:gd name="connsiteX764" fmla="*/ 3296242 w 7467600"/>
              <a:gd name="connsiteY764" fmla="*/ 807991 h 6858000"/>
              <a:gd name="connsiteX765" fmla="*/ 3174674 w 7467600"/>
              <a:gd name="connsiteY765" fmla="*/ 919759 h 6858000"/>
              <a:gd name="connsiteX766" fmla="*/ 3042978 w 7467600"/>
              <a:gd name="connsiteY766" fmla="*/ 1054894 h 6858000"/>
              <a:gd name="connsiteX767" fmla="*/ 2968914 w 7467600"/>
              <a:gd name="connsiteY767" fmla="*/ 1133756 h 6858000"/>
              <a:gd name="connsiteX768" fmla="*/ 3103823 w 7467600"/>
              <a:gd name="connsiteY768" fmla="*/ 1026814 h 6858000"/>
              <a:gd name="connsiteX769" fmla="*/ 3607114 w 7467600"/>
              <a:gd name="connsiteY769" fmla="*/ 467441 h 6858000"/>
              <a:gd name="connsiteX770" fmla="*/ 3744487 w 7467600"/>
              <a:gd name="connsiteY770" fmla="*/ 383136 h 6858000"/>
              <a:gd name="connsiteX771" fmla="*/ 3970213 w 7467600"/>
              <a:gd name="connsiteY771" fmla="*/ 995559 h 6858000"/>
              <a:gd name="connsiteX772" fmla="*/ 3744487 w 7467600"/>
              <a:gd name="connsiteY772" fmla="*/ 383136 h 6858000"/>
              <a:gd name="connsiteX773" fmla="*/ 3624562 w 7467600"/>
              <a:gd name="connsiteY773" fmla="*/ 367041 h 6858000"/>
              <a:gd name="connsiteX774" fmla="*/ 3489712 w 7467600"/>
              <a:gd name="connsiteY774" fmla="*/ 485386 h 6858000"/>
              <a:gd name="connsiteX775" fmla="*/ 3182994 w 7467600"/>
              <a:gd name="connsiteY775" fmla="*/ 828265 h 6858000"/>
              <a:gd name="connsiteX776" fmla="*/ 2892114 w 7467600"/>
              <a:gd name="connsiteY776" fmla="*/ 1172635 h 6858000"/>
              <a:gd name="connsiteX777" fmla="*/ 3021459 w 7467600"/>
              <a:gd name="connsiteY777" fmla="*/ 1035385 h 6858000"/>
              <a:gd name="connsiteX778" fmla="*/ 3153873 w 7467600"/>
              <a:gd name="connsiteY778" fmla="*/ 898971 h 6858000"/>
              <a:gd name="connsiteX779" fmla="*/ 3276511 w 7467600"/>
              <a:gd name="connsiteY779" fmla="*/ 786423 h 6858000"/>
              <a:gd name="connsiteX780" fmla="*/ 3584154 w 7467600"/>
              <a:gd name="connsiteY780" fmla="*/ 448218 h 6858000"/>
              <a:gd name="connsiteX781" fmla="*/ 3624562 w 7467600"/>
              <a:gd name="connsiteY781" fmla="*/ 367041 h 6858000"/>
              <a:gd name="connsiteX782" fmla="*/ 3766672 w 7467600"/>
              <a:gd name="connsiteY782" fmla="*/ 359429 h 6858000"/>
              <a:gd name="connsiteX783" fmla="*/ 3996338 w 7467600"/>
              <a:gd name="connsiteY783" fmla="*/ 968237 h 6858000"/>
              <a:gd name="connsiteX784" fmla="*/ 3766672 w 7467600"/>
              <a:gd name="connsiteY784" fmla="*/ 359429 h 6858000"/>
              <a:gd name="connsiteX785" fmla="*/ 5805386 w 7467600"/>
              <a:gd name="connsiteY785" fmla="*/ 239240 h 6858000"/>
              <a:gd name="connsiteX786" fmla="*/ 5736947 w 7467600"/>
              <a:gd name="connsiteY786" fmla="*/ 261367 h 6858000"/>
              <a:gd name="connsiteX787" fmla="*/ 5427012 w 7467600"/>
              <a:gd name="connsiteY787" fmla="*/ 311272 h 6858000"/>
              <a:gd name="connsiteX788" fmla="*/ 5147818 w 7467600"/>
              <a:gd name="connsiteY788" fmla="*/ 322112 h 6858000"/>
              <a:gd name="connsiteX789" fmla="*/ 5060854 w 7467600"/>
              <a:gd name="connsiteY789" fmla="*/ 311882 h 6858000"/>
              <a:gd name="connsiteX790" fmla="*/ 4945989 w 7467600"/>
              <a:gd name="connsiteY790" fmla="*/ 300516 h 6858000"/>
              <a:gd name="connsiteX791" fmla="*/ 5410479 w 7467600"/>
              <a:gd name="connsiteY791" fmla="*/ 348434 h 6858000"/>
              <a:gd name="connsiteX792" fmla="*/ 5805386 w 7467600"/>
              <a:gd name="connsiteY792" fmla="*/ 239240 h 6858000"/>
              <a:gd name="connsiteX793" fmla="*/ 5905192 w 7467600"/>
              <a:gd name="connsiteY793" fmla="*/ 163079 h 6858000"/>
              <a:gd name="connsiteX794" fmla="*/ 5865655 w 7467600"/>
              <a:gd name="connsiteY794" fmla="*/ 171901 h 6858000"/>
              <a:gd name="connsiteX795" fmla="*/ 5259740 w 7467600"/>
              <a:gd name="connsiteY795" fmla="*/ 257013 h 6858000"/>
              <a:gd name="connsiteX796" fmla="*/ 5208466 w 7467600"/>
              <a:gd name="connsiteY796" fmla="*/ 257550 h 6858000"/>
              <a:gd name="connsiteX797" fmla="*/ 4980204 w 7467600"/>
              <a:gd name="connsiteY797" fmla="*/ 271903 h 6858000"/>
              <a:gd name="connsiteX798" fmla="*/ 5068068 w 7467600"/>
              <a:gd name="connsiteY798" fmla="*/ 282244 h 6858000"/>
              <a:gd name="connsiteX799" fmla="*/ 5153231 w 7467600"/>
              <a:gd name="connsiteY799" fmla="*/ 292240 h 6858000"/>
              <a:gd name="connsiteX800" fmla="*/ 5426491 w 7467600"/>
              <a:gd name="connsiteY800" fmla="*/ 281128 h 6858000"/>
              <a:gd name="connsiteX801" fmla="*/ 5731212 w 7467600"/>
              <a:gd name="connsiteY801" fmla="*/ 231951 h 6858000"/>
              <a:gd name="connsiteX802" fmla="*/ 5905192 w 7467600"/>
              <a:gd name="connsiteY802" fmla="*/ 163079 h 6858000"/>
              <a:gd name="connsiteX803" fmla="*/ 5944437 w 7467600"/>
              <a:gd name="connsiteY803" fmla="*/ 113829 h 6858000"/>
              <a:gd name="connsiteX804" fmla="*/ 5825032 w 7467600"/>
              <a:gd name="connsiteY804" fmla="*/ 146405 h 6858000"/>
              <a:gd name="connsiteX805" fmla="*/ 4955599 w 7467600"/>
              <a:gd name="connsiteY805" fmla="*/ 247008 h 6858000"/>
              <a:gd name="connsiteX806" fmla="*/ 5210104 w 7467600"/>
              <a:gd name="connsiteY806" fmla="*/ 228123 h 6858000"/>
              <a:gd name="connsiteX807" fmla="*/ 5261015 w 7467600"/>
              <a:gd name="connsiteY807" fmla="*/ 227087 h 6858000"/>
              <a:gd name="connsiteX808" fmla="*/ 5861181 w 7467600"/>
              <a:gd name="connsiteY808" fmla="*/ 143093 h 6858000"/>
              <a:gd name="connsiteX809" fmla="*/ 5961252 w 7467600"/>
              <a:gd name="connsiteY809" fmla="*/ 114820 h 6858000"/>
              <a:gd name="connsiteX810" fmla="*/ 5944437 w 7467600"/>
              <a:gd name="connsiteY810" fmla="*/ 113829 h 6858000"/>
              <a:gd name="connsiteX811" fmla="*/ 3882765 w 7467600"/>
              <a:gd name="connsiteY811" fmla="*/ 0 h 6858000"/>
              <a:gd name="connsiteX812" fmla="*/ 3995099 w 7467600"/>
              <a:gd name="connsiteY812" fmla="*/ 0 h 6858000"/>
              <a:gd name="connsiteX813" fmla="*/ 4163818 w 7467600"/>
              <a:gd name="connsiteY813" fmla="*/ 234104 h 6858000"/>
              <a:gd name="connsiteX814" fmla="*/ 4172099 w 7467600"/>
              <a:gd name="connsiteY814" fmla="*/ 234207 h 6858000"/>
              <a:gd name="connsiteX815" fmla="*/ 4784282 w 7467600"/>
              <a:gd name="connsiteY815" fmla="*/ 276561 h 6858000"/>
              <a:gd name="connsiteX816" fmla="*/ 4801687 w 7467600"/>
              <a:gd name="connsiteY816" fmla="*/ 267764 h 6858000"/>
              <a:gd name="connsiteX817" fmla="*/ 6082788 w 7467600"/>
              <a:gd name="connsiteY817" fmla="*/ 64119 h 6858000"/>
              <a:gd name="connsiteX818" fmla="*/ 6099442 w 7467600"/>
              <a:gd name="connsiteY818" fmla="*/ 82568 h 6858000"/>
              <a:gd name="connsiteX819" fmla="*/ 4804137 w 7467600"/>
              <a:gd name="connsiteY819" fmla="*/ 320931 h 6858000"/>
              <a:gd name="connsiteX820" fmla="*/ 4227047 w 7467600"/>
              <a:gd name="connsiteY820" fmla="*/ 313415 h 6858000"/>
              <a:gd name="connsiteX821" fmla="*/ 4346041 w 7467600"/>
              <a:gd name="connsiteY821" fmla="*/ 456086 h 6858000"/>
              <a:gd name="connsiteX822" fmla="*/ 4870967 w 7467600"/>
              <a:gd name="connsiteY822" fmla="*/ 963061 h 6858000"/>
              <a:gd name="connsiteX823" fmla="*/ 4889647 w 7467600"/>
              <a:gd name="connsiteY823" fmla="*/ 957147 h 6858000"/>
              <a:gd name="connsiteX824" fmla="*/ 5422504 w 7467600"/>
              <a:gd name="connsiteY824" fmla="*/ 805191 h 6858000"/>
              <a:gd name="connsiteX825" fmla="*/ 6087656 w 7467600"/>
              <a:gd name="connsiteY825" fmla="*/ 826703 h 6858000"/>
              <a:gd name="connsiteX826" fmla="*/ 6058717 w 7467600"/>
              <a:gd name="connsiteY826" fmla="*/ 865992 h 6858000"/>
              <a:gd name="connsiteX827" fmla="*/ 4974153 w 7467600"/>
              <a:gd name="connsiteY827" fmla="*/ 1045456 h 6858000"/>
              <a:gd name="connsiteX828" fmla="*/ 5627835 w 7467600"/>
              <a:gd name="connsiteY828" fmla="*/ 1472077 h 6858000"/>
              <a:gd name="connsiteX829" fmla="*/ 5629817 w 7467600"/>
              <a:gd name="connsiteY829" fmla="*/ 1471412 h 6858000"/>
              <a:gd name="connsiteX830" fmla="*/ 5634124 w 7467600"/>
              <a:gd name="connsiteY830" fmla="*/ 1470572 h 6858000"/>
              <a:gd name="connsiteX831" fmla="*/ 5755832 w 7467600"/>
              <a:gd name="connsiteY831" fmla="*/ 1383886 h 6858000"/>
              <a:gd name="connsiteX832" fmla="*/ 6014186 w 7467600"/>
              <a:gd name="connsiteY832" fmla="*/ 1279799 h 6858000"/>
              <a:gd name="connsiteX833" fmla="*/ 6901619 w 7467600"/>
              <a:gd name="connsiteY833" fmla="*/ 1047874 h 6858000"/>
              <a:gd name="connsiteX834" fmla="*/ 6931566 w 7467600"/>
              <a:gd name="connsiteY834" fmla="*/ 1062034 h 6858000"/>
              <a:gd name="connsiteX835" fmla="*/ 5790982 w 7467600"/>
              <a:gd name="connsiteY835" fmla="*/ 1561380 h 6858000"/>
              <a:gd name="connsiteX836" fmla="*/ 6188971 w 7467600"/>
              <a:gd name="connsiteY836" fmla="*/ 1755168 h 6858000"/>
              <a:gd name="connsiteX837" fmla="*/ 6202446 w 7467600"/>
              <a:gd name="connsiteY837" fmla="*/ 1752268 h 6858000"/>
              <a:gd name="connsiteX838" fmla="*/ 7179560 w 7467600"/>
              <a:gd name="connsiteY838" fmla="*/ 1467551 h 6858000"/>
              <a:gd name="connsiteX839" fmla="*/ 7158730 w 7467600"/>
              <a:gd name="connsiteY839" fmla="*/ 1507835 h 6858000"/>
              <a:gd name="connsiteX840" fmla="*/ 6326959 w 7467600"/>
              <a:gd name="connsiteY840" fmla="*/ 1817686 h 6858000"/>
              <a:gd name="connsiteX841" fmla="*/ 6537433 w 7467600"/>
              <a:gd name="connsiteY841" fmla="*/ 1907790 h 6858000"/>
              <a:gd name="connsiteX842" fmla="*/ 6550221 w 7467600"/>
              <a:gd name="connsiteY842" fmla="*/ 1910729 h 6858000"/>
              <a:gd name="connsiteX843" fmla="*/ 6964438 w 7467600"/>
              <a:gd name="connsiteY843" fmla="*/ 2209505 h 6858000"/>
              <a:gd name="connsiteX844" fmla="*/ 7367862 w 7467600"/>
              <a:gd name="connsiteY844" fmla="*/ 2806833 h 6858000"/>
              <a:gd name="connsiteX845" fmla="*/ 7364329 w 7467600"/>
              <a:gd name="connsiteY845" fmla="*/ 2826907 h 6858000"/>
              <a:gd name="connsiteX846" fmla="*/ 7290545 w 7467600"/>
              <a:gd name="connsiteY846" fmla="*/ 2850663 h 6858000"/>
              <a:gd name="connsiteX847" fmla="*/ 6472036 w 7467600"/>
              <a:gd name="connsiteY847" fmla="*/ 1959003 h 6858000"/>
              <a:gd name="connsiteX848" fmla="*/ 5792897 w 7467600"/>
              <a:gd name="connsiteY848" fmla="*/ 1647747 h 6858000"/>
              <a:gd name="connsiteX849" fmla="*/ 5842751 w 7467600"/>
              <a:gd name="connsiteY849" fmla="*/ 1816112 h 6858000"/>
              <a:gd name="connsiteX850" fmla="*/ 5847424 w 7467600"/>
              <a:gd name="connsiteY850" fmla="*/ 1815776 h 6858000"/>
              <a:gd name="connsiteX851" fmla="*/ 6399821 w 7467600"/>
              <a:gd name="connsiteY851" fmla="*/ 2344799 h 6858000"/>
              <a:gd name="connsiteX852" fmla="*/ 6323232 w 7467600"/>
              <a:gd name="connsiteY852" fmla="*/ 2389634 h 6858000"/>
              <a:gd name="connsiteX853" fmla="*/ 5942958 w 7467600"/>
              <a:gd name="connsiteY853" fmla="*/ 2077708 h 6858000"/>
              <a:gd name="connsiteX854" fmla="*/ 5921559 w 7467600"/>
              <a:gd name="connsiteY854" fmla="*/ 2378596 h 6858000"/>
              <a:gd name="connsiteX855" fmla="*/ 5817651 w 7467600"/>
              <a:gd name="connsiteY855" fmla="*/ 3023919 h 6858000"/>
              <a:gd name="connsiteX856" fmla="*/ 5729634 w 7467600"/>
              <a:gd name="connsiteY856" fmla="*/ 3051849 h 6858000"/>
              <a:gd name="connsiteX857" fmla="*/ 5611018 w 7467600"/>
              <a:gd name="connsiteY857" fmla="*/ 2316769 h 6858000"/>
              <a:gd name="connsiteX858" fmla="*/ 5687608 w 7467600"/>
              <a:gd name="connsiteY858" fmla="*/ 2039972 h 6858000"/>
              <a:gd name="connsiteX859" fmla="*/ 5657554 w 7467600"/>
              <a:gd name="connsiteY859" fmla="*/ 1576445 h 6858000"/>
              <a:gd name="connsiteX860" fmla="*/ 5150475 w 7467600"/>
              <a:gd name="connsiteY860" fmla="*/ 1274012 h 6858000"/>
              <a:gd name="connsiteX861" fmla="*/ 5349142 w 7467600"/>
              <a:gd name="connsiteY861" fmla="*/ 2204405 h 6858000"/>
              <a:gd name="connsiteX862" fmla="*/ 5262214 w 7467600"/>
              <a:gd name="connsiteY862" fmla="*/ 2233836 h 6858000"/>
              <a:gd name="connsiteX863" fmla="*/ 4981539 w 7467600"/>
              <a:gd name="connsiteY863" fmla="*/ 1542201 h 6858000"/>
              <a:gd name="connsiteX864" fmla="*/ 4958461 w 7467600"/>
              <a:gd name="connsiteY864" fmla="*/ 1136957 h 6858000"/>
              <a:gd name="connsiteX865" fmla="*/ 4655015 w 7467600"/>
              <a:gd name="connsiteY865" fmla="*/ 891426 h 6858000"/>
              <a:gd name="connsiteX866" fmla="*/ 4348002 w 7467600"/>
              <a:gd name="connsiteY866" fmla="*/ 2205895 h 6858000"/>
              <a:gd name="connsiteX867" fmla="*/ 4262250 w 7467600"/>
              <a:gd name="connsiteY867" fmla="*/ 2219972 h 6858000"/>
              <a:gd name="connsiteX868" fmla="*/ 4550611 w 7467600"/>
              <a:gd name="connsiteY868" fmla="*/ 817540 h 6858000"/>
              <a:gd name="connsiteX869" fmla="*/ 4564418 w 7467600"/>
              <a:gd name="connsiteY869" fmla="*/ 808293 h 6858000"/>
              <a:gd name="connsiteX870" fmla="*/ 4266388 w 7467600"/>
              <a:gd name="connsiteY870" fmla="*/ 500083 h 6858000"/>
              <a:gd name="connsiteX871" fmla="*/ 4032842 w 7467600"/>
              <a:gd name="connsiteY871" fmla="*/ 211809 h 6858000"/>
              <a:gd name="connsiteX872" fmla="*/ 3882765 w 7467600"/>
              <a:gd name="connsiteY872" fmla="*/ 0 h 6858000"/>
              <a:gd name="connsiteX873" fmla="*/ 3721337 w 7467600"/>
              <a:gd name="connsiteY873" fmla="*/ 0 h 6858000"/>
              <a:gd name="connsiteX874" fmla="*/ 3797544 w 7467600"/>
              <a:gd name="connsiteY874" fmla="*/ 0 h 6858000"/>
              <a:gd name="connsiteX875" fmla="*/ 3775734 w 7467600"/>
              <a:gd name="connsiteY875" fmla="*/ 95131 h 6858000"/>
              <a:gd name="connsiteX876" fmla="*/ 3724807 w 7467600"/>
              <a:gd name="connsiteY876" fmla="*/ 272257 h 6858000"/>
              <a:gd name="connsiteX877" fmla="*/ 3726844 w 7467600"/>
              <a:gd name="connsiteY877" fmla="*/ 282988 h 6858000"/>
              <a:gd name="connsiteX878" fmla="*/ 3742664 w 7467600"/>
              <a:gd name="connsiteY878" fmla="*/ 279918 h 6858000"/>
              <a:gd name="connsiteX879" fmla="*/ 4103910 w 7467600"/>
              <a:gd name="connsiteY879" fmla="*/ 1161917 h 6858000"/>
              <a:gd name="connsiteX880" fmla="*/ 4020269 w 7467600"/>
              <a:gd name="connsiteY880" fmla="*/ 1200406 h 6858000"/>
              <a:gd name="connsiteX881" fmla="*/ 3674882 w 7467600"/>
              <a:gd name="connsiteY881" fmla="*/ 488524 h 6858000"/>
              <a:gd name="connsiteX882" fmla="*/ 3132682 w 7467600"/>
              <a:gd name="connsiteY882" fmla="*/ 1072284 h 6858000"/>
              <a:gd name="connsiteX883" fmla="*/ 2716346 w 7467600"/>
              <a:gd name="connsiteY883" fmla="*/ 1276376 h 6858000"/>
              <a:gd name="connsiteX884" fmla="*/ 2716772 w 7467600"/>
              <a:gd name="connsiteY884" fmla="*/ 1255462 h 6858000"/>
              <a:gd name="connsiteX885" fmla="*/ 3471096 w 7467600"/>
              <a:gd name="connsiteY885" fmla="*/ 437072 h 6858000"/>
              <a:gd name="connsiteX886" fmla="*/ 3639057 w 7467600"/>
              <a:gd name="connsiteY886" fmla="*/ 286334 h 6858000"/>
              <a:gd name="connsiteX887" fmla="*/ 3640309 w 7467600"/>
              <a:gd name="connsiteY887" fmla="*/ 284664 h 6858000"/>
              <a:gd name="connsiteX888" fmla="*/ 3646022 w 7467600"/>
              <a:gd name="connsiteY888" fmla="*/ 276711 h 6858000"/>
              <a:gd name="connsiteX889" fmla="*/ 3707943 w 7467600"/>
              <a:gd name="connsiteY889" fmla="*/ 65958 h 6858000"/>
              <a:gd name="connsiteX890" fmla="*/ 3721337 w 7467600"/>
              <a:gd name="connsiteY890" fmla="*/ 0 h 6858000"/>
              <a:gd name="connsiteX891" fmla="*/ 2867960 w 7467600"/>
              <a:gd name="connsiteY891" fmla="*/ 0 h 6858000"/>
              <a:gd name="connsiteX892" fmla="*/ 2926351 w 7467600"/>
              <a:gd name="connsiteY892" fmla="*/ 0 h 6858000"/>
              <a:gd name="connsiteX893" fmla="*/ 2902823 w 7467600"/>
              <a:gd name="connsiteY893" fmla="*/ 262929 h 6858000"/>
              <a:gd name="connsiteX894" fmla="*/ 2940663 w 7467600"/>
              <a:gd name="connsiteY894" fmla="*/ 140884 h 6858000"/>
              <a:gd name="connsiteX895" fmla="*/ 2947039 w 7467600"/>
              <a:gd name="connsiteY895" fmla="*/ 122524 h 6858000"/>
              <a:gd name="connsiteX896" fmla="*/ 2984316 w 7467600"/>
              <a:gd name="connsiteY896" fmla="*/ 0 h 6858000"/>
              <a:gd name="connsiteX897" fmla="*/ 3016114 w 7467600"/>
              <a:gd name="connsiteY897" fmla="*/ 0 h 6858000"/>
              <a:gd name="connsiteX898" fmla="*/ 2979949 w 7467600"/>
              <a:gd name="connsiteY898" fmla="*/ 119274 h 6858000"/>
              <a:gd name="connsiteX899" fmla="*/ 3023879 w 7467600"/>
              <a:gd name="connsiteY899" fmla="*/ 0 h 6858000"/>
              <a:gd name="connsiteX900" fmla="*/ 3105400 w 7467600"/>
              <a:gd name="connsiteY900" fmla="*/ 0 h 6858000"/>
              <a:gd name="connsiteX901" fmla="*/ 3094669 w 7467600"/>
              <a:gd name="connsiteY901" fmla="*/ 30308 h 6858000"/>
              <a:gd name="connsiteX902" fmla="*/ 2901945 w 7467600"/>
              <a:gd name="connsiteY902" fmla="*/ 466538 h 6858000"/>
              <a:gd name="connsiteX903" fmla="*/ 2815209 w 7467600"/>
              <a:gd name="connsiteY903" fmla="*/ 497361 h 6858000"/>
              <a:gd name="connsiteX904" fmla="*/ 2844845 w 7467600"/>
              <a:gd name="connsiteY904" fmla="*/ 127638 h 6858000"/>
              <a:gd name="connsiteX905" fmla="*/ 2867960 w 7467600"/>
              <a:gd name="connsiteY905" fmla="*/ 0 h 6858000"/>
              <a:gd name="connsiteX906" fmla="*/ 1057230 w 7467600"/>
              <a:gd name="connsiteY906" fmla="*/ 0 h 6858000"/>
              <a:gd name="connsiteX907" fmla="*/ 1111003 w 7467600"/>
              <a:gd name="connsiteY907" fmla="*/ 0 h 6858000"/>
              <a:gd name="connsiteX908" fmla="*/ 1125553 w 7467600"/>
              <a:gd name="connsiteY908" fmla="*/ 52588 h 6858000"/>
              <a:gd name="connsiteX909" fmla="*/ 1304276 w 7467600"/>
              <a:gd name="connsiteY909" fmla="*/ 476275 h 6858000"/>
              <a:gd name="connsiteX910" fmla="*/ 1492066 w 7467600"/>
              <a:gd name="connsiteY910" fmla="*/ 886333 h 6858000"/>
              <a:gd name="connsiteX911" fmla="*/ 1423698 w 7467600"/>
              <a:gd name="connsiteY911" fmla="*/ 710817 h 6858000"/>
              <a:gd name="connsiteX912" fmla="*/ 1357609 w 7467600"/>
              <a:gd name="connsiteY912" fmla="*/ 532892 h 6858000"/>
              <a:gd name="connsiteX913" fmla="*/ 1309550 w 7467600"/>
              <a:gd name="connsiteY913" fmla="*/ 374031 h 6858000"/>
              <a:gd name="connsiteX914" fmla="*/ 1193673 w 7467600"/>
              <a:gd name="connsiteY914" fmla="*/ 49533 h 6858000"/>
              <a:gd name="connsiteX915" fmla="*/ 1164391 w 7467600"/>
              <a:gd name="connsiteY915" fmla="*/ 0 h 6858000"/>
              <a:gd name="connsiteX916" fmla="*/ 1200666 w 7467600"/>
              <a:gd name="connsiteY916" fmla="*/ 0 h 6858000"/>
              <a:gd name="connsiteX917" fmla="*/ 1223408 w 7467600"/>
              <a:gd name="connsiteY917" fmla="*/ 38996 h 6858000"/>
              <a:gd name="connsiteX918" fmla="*/ 1339635 w 7467600"/>
              <a:gd name="connsiteY918" fmla="*/ 365517 h 6858000"/>
              <a:gd name="connsiteX919" fmla="*/ 1387469 w 7467600"/>
              <a:gd name="connsiteY919" fmla="*/ 523079 h 6858000"/>
              <a:gd name="connsiteX920" fmla="*/ 1452685 w 7467600"/>
              <a:gd name="connsiteY920" fmla="*/ 699806 h 6858000"/>
              <a:gd name="connsiteX921" fmla="*/ 1492092 w 7467600"/>
              <a:gd name="connsiteY921" fmla="*/ 800424 h 6858000"/>
              <a:gd name="connsiteX922" fmla="*/ 1455302 w 7467600"/>
              <a:gd name="connsiteY922" fmla="*/ 632913 h 6858000"/>
              <a:gd name="connsiteX923" fmla="*/ 1222336 w 7467600"/>
              <a:gd name="connsiteY923" fmla="*/ 9480 h 6858000"/>
              <a:gd name="connsiteX924" fmla="*/ 1214634 w 7467600"/>
              <a:gd name="connsiteY924" fmla="*/ 0 h 6858000"/>
              <a:gd name="connsiteX925" fmla="*/ 1289827 w 7467600"/>
              <a:gd name="connsiteY925" fmla="*/ 0 h 6858000"/>
              <a:gd name="connsiteX926" fmla="*/ 1321076 w 7467600"/>
              <a:gd name="connsiteY926" fmla="*/ 59722 h 6858000"/>
              <a:gd name="connsiteX927" fmla="*/ 1512579 w 7467600"/>
              <a:gd name="connsiteY927" fmla="*/ 626441 h 6858000"/>
              <a:gd name="connsiteX928" fmla="*/ 1506076 w 7467600"/>
              <a:gd name="connsiteY928" fmla="*/ 1089289 h 6858000"/>
              <a:gd name="connsiteX929" fmla="*/ 1486346 w 7467600"/>
              <a:gd name="connsiteY929" fmla="*/ 1079919 h 6858000"/>
              <a:gd name="connsiteX930" fmla="*/ 1070511 w 7467600"/>
              <a:gd name="connsiteY930" fmla="*/ 48609 h 6858000"/>
              <a:gd name="connsiteX931" fmla="*/ 1057230 w 7467600"/>
              <a:gd name="connsiteY931" fmla="*/ 0 h 6858000"/>
              <a:gd name="connsiteX932" fmla="*/ 43151 w 7467600"/>
              <a:gd name="connsiteY932" fmla="*/ 0 h 6858000"/>
              <a:gd name="connsiteX933" fmla="*/ 95283 w 7467600"/>
              <a:gd name="connsiteY933" fmla="*/ 0 h 6858000"/>
              <a:gd name="connsiteX934" fmla="*/ 300708 w 7467600"/>
              <a:gd name="connsiteY934" fmla="*/ 154571 h 6858000"/>
              <a:gd name="connsiteX935" fmla="*/ 530414 w 7467600"/>
              <a:gd name="connsiteY935" fmla="*/ 354673 h 6858000"/>
              <a:gd name="connsiteX936" fmla="*/ 333785 w 7467600"/>
              <a:gd name="connsiteY936" fmla="*/ 161564 h 6858000"/>
              <a:gd name="connsiteX937" fmla="*/ 147005 w 7467600"/>
              <a:gd name="connsiteY937" fmla="*/ 0 h 6858000"/>
              <a:gd name="connsiteX938" fmla="*/ 272509 w 7467600"/>
              <a:gd name="connsiteY938" fmla="*/ 0 h 6858000"/>
              <a:gd name="connsiteX939" fmla="*/ 326276 w 7467600"/>
              <a:gd name="connsiteY939" fmla="*/ 45847 h 6858000"/>
              <a:gd name="connsiteX940" fmla="*/ 823759 w 7467600"/>
              <a:gd name="connsiteY940" fmla="*/ 574145 h 6858000"/>
              <a:gd name="connsiteX941" fmla="*/ 811254 w 7467600"/>
              <a:gd name="connsiteY941" fmla="*/ 665546 h 6858000"/>
              <a:gd name="connsiteX942" fmla="*/ 154042 w 7467600"/>
              <a:gd name="connsiteY942" fmla="*/ 261522 h 6858000"/>
              <a:gd name="connsiteX943" fmla="*/ 13550 w 7467600"/>
              <a:gd name="connsiteY943" fmla="*/ 158423 h 6858000"/>
              <a:gd name="connsiteX944" fmla="*/ 0 w 7467600"/>
              <a:gd name="connsiteY944" fmla="*/ 146618 h 6858000"/>
              <a:gd name="connsiteX945" fmla="*/ 0 w 7467600"/>
              <a:gd name="connsiteY945" fmla="*/ 59161 h 6858000"/>
              <a:gd name="connsiteX946" fmla="*/ 45427 w 7467600"/>
              <a:gd name="connsiteY946" fmla="*/ 101078 h 6858000"/>
              <a:gd name="connsiteX947" fmla="*/ 630103 w 7467600"/>
              <a:gd name="connsiteY947" fmla="*/ 485885 h 6858000"/>
              <a:gd name="connsiteX948" fmla="*/ 532040 w 7467600"/>
              <a:gd name="connsiteY948" fmla="*/ 399359 h 6858000"/>
              <a:gd name="connsiteX949" fmla="*/ 517618 w 7467600"/>
              <a:gd name="connsiteY949" fmla="*/ 385726 h 6858000"/>
              <a:gd name="connsiteX950" fmla="*/ 285074 w 7467600"/>
              <a:gd name="connsiteY950" fmla="*/ 182755 h 6858000"/>
              <a:gd name="connsiteX951" fmla="*/ 43151 w 7467600"/>
              <a:gd name="connsiteY95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7410696 w 7467600"/>
              <a:gd name="connsiteY18" fmla="*/ 6803861 h 6858000"/>
              <a:gd name="connsiteX19" fmla="*/ 1019354 w 7467600"/>
              <a:gd name="connsiteY19" fmla="*/ 6315006 h 6858000"/>
              <a:gd name="connsiteX20" fmla="*/ 441046 w 7467600"/>
              <a:gd name="connsiteY20" fmla="*/ 6691153 h 6858000"/>
              <a:gd name="connsiteX21" fmla="*/ 1019354 w 7467600"/>
              <a:gd name="connsiteY21" fmla="*/ 6315006 h 6858000"/>
              <a:gd name="connsiteX22" fmla="*/ 991680 w 7467600"/>
              <a:gd name="connsiteY22" fmla="*/ 6298413 h 6858000"/>
              <a:gd name="connsiteX23" fmla="*/ 409060 w 7467600"/>
              <a:gd name="connsiteY23" fmla="*/ 6671470 h 6858000"/>
              <a:gd name="connsiteX24" fmla="*/ 991680 w 7467600"/>
              <a:gd name="connsiteY24" fmla="*/ 6298413 h 6858000"/>
              <a:gd name="connsiteX25" fmla="*/ 103333 w 7467600"/>
              <a:gd name="connsiteY25" fmla="*/ 5699602 h 6858000"/>
              <a:gd name="connsiteX26" fmla="*/ 233938 w 7467600"/>
              <a:gd name="connsiteY26" fmla="*/ 5809416 h 6858000"/>
              <a:gd name="connsiteX27" fmla="*/ 883580 w 7467600"/>
              <a:gd name="connsiteY27" fmla="*/ 6180710 h 6858000"/>
              <a:gd name="connsiteX28" fmla="*/ 487337 w 7467600"/>
              <a:gd name="connsiteY28" fmla="*/ 5950182 h 6858000"/>
              <a:gd name="connsiteX29" fmla="*/ 354051 w 7467600"/>
              <a:gd name="connsiteY29" fmla="*/ 5854912 h 6858000"/>
              <a:gd name="connsiteX30" fmla="*/ 195436 w 7467600"/>
              <a:gd name="connsiteY30" fmla="*/ 5755068 h 6858000"/>
              <a:gd name="connsiteX31" fmla="*/ 103333 w 7467600"/>
              <a:gd name="connsiteY31" fmla="*/ 5699602 h 6858000"/>
              <a:gd name="connsiteX32" fmla="*/ 5539432 w 7467600"/>
              <a:gd name="connsiteY32" fmla="*/ 5642928 h 6858000"/>
              <a:gd name="connsiteX33" fmla="*/ 5555462 w 7467600"/>
              <a:gd name="connsiteY33" fmla="*/ 5694454 h 6858000"/>
              <a:gd name="connsiteX34" fmla="*/ 5828270 w 7467600"/>
              <a:gd name="connsiteY34" fmla="*/ 6320663 h 6858000"/>
              <a:gd name="connsiteX35" fmla="*/ 5947416 w 7467600"/>
              <a:gd name="connsiteY35" fmla="*/ 6574846 h 6858000"/>
              <a:gd name="connsiteX36" fmla="*/ 5539432 w 7467600"/>
              <a:gd name="connsiteY36" fmla="*/ 5642928 h 6858000"/>
              <a:gd name="connsiteX37" fmla="*/ 51253 w 7467600"/>
              <a:gd name="connsiteY37" fmla="*/ 5631825 h 6858000"/>
              <a:gd name="connsiteX38" fmla="*/ 211622 w 7467600"/>
              <a:gd name="connsiteY38" fmla="*/ 5728803 h 6858000"/>
              <a:gd name="connsiteX39" fmla="*/ 371652 w 7467600"/>
              <a:gd name="connsiteY39" fmla="*/ 5829062 h 6858000"/>
              <a:gd name="connsiteX40" fmla="*/ 505903 w 7467600"/>
              <a:gd name="connsiteY40" fmla="*/ 5925221 h 6858000"/>
              <a:gd name="connsiteX41" fmla="*/ 899240 w 7467600"/>
              <a:gd name="connsiteY41" fmla="*/ 6153068 h 6858000"/>
              <a:gd name="connsiteX42" fmla="*/ 988114 w 7467600"/>
              <a:gd name="connsiteY42" fmla="*/ 6174204 h 6858000"/>
              <a:gd name="connsiteX43" fmla="*/ 845971 w 7467600"/>
              <a:gd name="connsiteY43" fmla="*/ 6067177 h 6858000"/>
              <a:gd name="connsiteX44" fmla="*/ 448057 w 7467600"/>
              <a:gd name="connsiteY44" fmla="*/ 5841376 h 6858000"/>
              <a:gd name="connsiteX45" fmla="*/ 51253 w 7467600"/>
              <a:gd name="connsiteY45" fmla="*/ 5631825 h 6858000"/>
              <a:gd name="connsiteX46" fmla="*/ 2606687 w 7467600"/>
              <a:gd name="connsiteY46" fmla="*/ 5630718 h 6858000"/>
              <a:gd name="connsiteX47" fmla="*/ 2645658 w 7467600"/>
              <a:gd name="connsiteY47" fmla="*/ 6640259 h 6858000"/>
              <a:gd name="connsiteX48" fmla="*/ 2606687 w 7467600"/>
              <a:gd name="connsiteY48" fmla="*/ 5630718 h 6858000"/>
              <a:gd name="connsiteX49" fmla="*/ 3642057 w 7467600"/>
              <a:gd name="connsiteY49" fmla="*/ 5573487 h 6858000"/>
              <a:gd name="connsiteX50" fmla="*/ 3632981 w 7467600"/>
              <a:gd name="connsiteY50" fmla="*/ 5579437 h 6858000"/>
              <a:gd name="connsiteX51" fmla="*/ 3382436 w 7467600"/>
              <a:gd name="connsiteY51" fmla="*/ 5952726 h 6858000"/>
              <a:gd name="connsiteX52" fmla="*/ 3191929 w 7467600"/>
              <a:gd name="connsiteY52" fmla="*/ 6662669 h 6858000"/>
              <a:gd name="connsiteX53" fmla="*/ 3369898 w 7467600"/>
              <a:gd name="connsiteY53" fmla="*/ 6081771 h 6858000"/>
              <a:gd name="connsiteX54" fmla="*/ 3642057 w 7467600"/>
              <a:gd name="connsiteY54" fmla="*/ 5573487 h 6858000"/>
              <a:gd name="connsiteX55" fmla="*/ 2650666 w 7467600"/>
              <a:gd name="connsiteY55" fmla="*/ 5530686 h 6858000"/>
              <a:gd name="connsiteX56" fmla="*/ 2650249 w 7467600"/>
              <a:gd name="connsiteY56" fmla="*/ 5532101 h 6858000"/>
              <a:gd name="connsiteX57" fmla="*/ 2663808 w 7467600"/>
              <a:gd name="connsiteY57" fmla="*/ 6535215 h 6858000"/>
              <a:gd name="connsiteX58" fmla="*/ 2665418 w 7467600"/>
              <a:gd name="connsiteY58" fmla="*/ 6132756 h 6858000"/>
              <a:gd name="connsiteX59" fmla="*/ 2650666 w 7467600"/>
              <a:gd name="connsiteY59" fmla="*/ 5530686 h 6858000"/>
              <a:gd name="connsiteX60" fmla="*/ 2680277 w 7467600"/>
              <a:gd name="connsiteY60" fmla="*/ 5479204 h 6858000"/>
              <a:gd name="connsiteX61" fmla="*/ 2678972 w 7467600"/>
              <a:gd name="connsiteY61" fmla="*/ 5481582 h 6858000"/>
              <a:gd name="connsiteX62" fmla="*/ 2696666 w 7467600"/>
              <a:gd name="connsiteY62" fmla="*/ 6133836 h 6858000"/>
              <a:gd name="connsiteX63" fmla="*/ 2695769 w 7467600"/>
              <a:gd name="connsiteY63" fmla="*/ 6390955 h 6858000"/>
              <a:gd name="connsiteX64" fmla="*/ 2739893 w 7467600"/>
              <a:gd name="connsiteY64" fmla="*/ 6108357 h 6858000"/>
              <a:gd name="connsiteX65" fmla="*/ 2680277 w 7467600"/>
              <a:gd name="connsiteY65" fmla="*/ 5479204 h 6858000"/>
              <a:gd name="connsiteX66" fmla="*/ 1132195 w 7467600"/>
              <a:gd name="connsiteY66" fmla="*/ 5467980 h 6858000"/>
              <a:gd name="connsiteX67" fmla="*/ 1679056 w 7467600"/>
              <a:gd name="connsiteY67" fmla="*/ 5516907 h 6858000"/>
              <a:gd name="connsiteX68" fmla="*/ 2128648 w 7467600"/>
              <a:gd name="connsiteY68" fmla="*/ 5474249 h 6858000"/>
              <a:gd name="connsiteX69" fmla="*/ 1825619 w 7467600"/>
              <a:gd name="connsiteY69" fmla="*/ 5478447 h 6858000"/>
              <a:gd name="connsiteX70" fmla="*/ 1737798 w 7467600"/>
              <a:gd name="connsiteY70" fmla="*/ 5483353 h 6858000"/>
              <a:gd name="connsiteX71" fmla="*/ 1132195 w 7467600"/>
              <a:gd name="connsiteY71" fmla="*/ 5467980 h 6858000"/>
              <a:gd name="connsiteX72" fmla="*/ 1456157 w 7467600"/>
              <a:gd name="connsiteY72" fmla="*/ 5371404 h 6858000"/>
              <a:gd name="connsiteX73" fmla="*/ 1244432 w 7467600"/>
              <a:gd name="connsiteY73" fmla="*/ 5385601 h 6858000"/>
              <a:gd name="connsiteX74" fmla="*/ 973990 w 7467600"/>
              <a:gd name="connsiteY74" fmla="*/ 5424940 h 6858000"/>
              <a:gd name="connsiteX75" fmla="*/ 1103809 w 7467600"/>
              <a:gd name="connsiteY75" fmla="*/ 5433720 h 6858000"/>
              <a:gd name="connsiteX76" fmla="*/ 1123454 w 7467600"/>
              <a:gd name="connsiteY76" fmla="*/ 5435727 h 6858000"/>
              <a:gd name="connsiteX77" fmla="*/ 1737017 w 7467600"/>
              <a:gd name="connsiteY77" fmla="*/ 5452183 h 6858000"/>
              <a:gd name="connsiteX78" fmla="*/ 1824397 w 7467600"/>
              <a:gd name="connsiteY78" fmla="*/ 5447757 h 6858000"/>
              <a:gd name="connsiteX79" fmla="*/ 2070059 w 7467600"/>
              <a:gd name="connsiteY79" fmla="*/ 5441660 h 6858000"/>
              <a:gd name="connsiteX80" fmla="*/ 1456157 w 7467600"/>
              <a:gd name="connsiteY80" fmla="*/ 5371404 h 6858000"/>
              <a:gd name="connsiteX81" fmla="*/ 4988186 w 7467600"/>
              <a:gd name="connsiteY81" fmla="*/ 5216467 h 6858000"/>
              <a:gd name="connsiteX82" fmla="*/ 4777334 w 7467600"/>
              <a:gd name="connsiteY82" fmla="*/ 5406072 h 6858000"/>
              <a:gd name="connsiteX83" fmla="*/ 4718341 w 7467600"/>
              <a:gd name="connsiteY83" fmla="*/ 5468043 h 6858000"/>
              <a:gd name="connsiteX84" fmla="*/ 4604655 w 7467600"/>
              <a:gd name="connsiteY84" fmla="*/ 5583434 h 6858000"/>
              <a:gd name="connsiteX85" fmla="*/ 4565074 w 7467600"/>
              <a:gd name="connsiteY85" fmla="*/ 5618550 h 6858000"/>
              <a:gd name="connsiteX86" fmla="*/ 4988186 w 7467600"/>
              <a:gd name="connsiteY86" fmla="*/ 5216467 h 6858000"/>
              <a:gd name="connsiteX87" fmla="*/ 4978032 w 7467600"/>
              <a:gd name="connsiteY87" fmla="*/ 5183809 h 6858000"/>
              <a:gd name="connsiteX88" fmla="*/ 4463413 w 7467600"/>
              <a:gd name="connsiteY88" fmla="*/ 5615162 h 6858000"/>
              <a:gd name="connsiteX89" fmla="*/ 4358134 w 7467600"/>
              <a:gd name="connsiteY89" fmla="*/ 5742791 h 6858000"/>
              <a:gd name="connsiteX90" fmla="*/ 4376219 w 7467600"/>
              <a:gd name="connsiteY90" fmla="*/ 5729027 h 6858000"/>
              <a:gd name="connsiteX91" fmla="*/ 4582340 w 7467600"/>
              <a:gd name="connsiteY91" fmla="*/ 5561037 h 6858000"/>
              <a:gd name="connsiteX92" fmla="*/ 4694684 w 7467600"/>
              <a:gd name="connsiteY92" fmla="*/ 5447098 h 6858000"/>
              <a:gd name="connsiteX93" fmla="*/ 4754123 w 7467600"/>
              <a:gd name="connsiteY93" fmla="*/ 5384643 h 6858000"/>
              <a:gd name="connsiteX94" fmla="*/ 4978032 w 7467600"/>
              <a:gd name="connsiteY94" fmla="*/ 5183809 h 6858000"/>
              <a:gd name="connsiteX95" fmla="*/ 1903353 w 7467600"/>
              <a:gd name="connsiteY95" fmla="*/ 5044827 h 6858000"/>
              <a:gd name="connsiteX96" fmla="*/ 1936931 w 7467600"/>
              <a:gd name="connsiteY96" fmla="*/ 5093954 h 6858000"/>
              <a:gd name="connsiteX97" fmla="*/ 2195868 w 7467600"/>
              <a:gd name="connsiteY97" fmla="*/ 5396574 h 6858000"/>
              <a:gd name="connsiteX98" fmla="*/ 2088852 w 7467600"/>
              <a:gd name="connsiteY98" fmla="*/ 5166123 h 6858000"/>
              <a:gd name="connsiteX99" fmla="*/ 1958241 w 7467600"/>
              <a:gd name="connsiteY99" fmla="*/ 5067955 h 6858000"/>
              <a:gd name="connsiteX100" fmla="*/ 1903353 w 7467600"/>
              <a:gd name="connsiteY100" fmla="*/ 5044827 h 6858000"/>
              <a:gd name="connsiteX101" fmla="*/ 1979378 w 7467600"/>
              <a:gd name="connsiteY101" fmla="*/ 4769504 h 6858000"/>
              <a:gd name="connsiteX102" fmla="*/ 2882120 w 7467600"/>
              <a:gd name="connsiteY102" fmla="*/ 5064547 h 6858000"/>
              <a:gd name="connsiteX103" fmla="*/ 2793103 w 7467600"/>
              <a:gd name="connsiteY103" fmla="*/ 5039699 h 6858000"/>
              <a:gd name="connsiteX104" fmla="*/ 2770041 w 7467600"/>
              <a:gd name="connsiteY104" fmla="*/ 5033634 h 6858000"/>
              <a:gd name="connsiteX105" fmla="*/ 1979378 w 7467600"/>
              <a:gd name="connsiteY105" fmla="*/ 4769504 h 6858000"/>
              <a:gd name="connsiteX106" fmla="*/ 1927410 w 7467600"/>
              <a:gd name="connsiteY106" fmla="*/ 4716164 h 6858000"/>
              <a:gd name="connsiteX107" fmla="*/ 1959587 w 7467600"/>
              <a:gd name="connsiteY107" fmla="*/ 4728849 h 6858000"/>
              <a:gd name="connsiteX108" fmla="*/ 2777707 w 7467600"/>
              <a:gd name="connsiteY108" fmla="*/ 5003991 h 6858000"/>
              <a:gd name="connsiteX109" fmla="*/ 2800768 w 7467600"/>
              <a:gd name="connsiteY109" fmla="*/ 5010056 h 6858000"/>
              <a:gd name="connsiteX110" fmla="*/ 2879408 w 7467600"/>
              <a:gd name="connsiteY110" fmla="*/ 5031590 h 6858000"/>
              <a:gd name="connsiteX111" fmla="*/ 2862295 w 7467600"/>
              <a:gd name="connsiteY111" fmla="*/ 5022958 h 6858000"/>
              <a:gd name="connsiteX112" fmla="*/ 2813343 w 7467600"/>
              <a:gd name="connsiteY112" fmla="*/ 4998369 h 6858000"/>
              <a:gd name="connsiteX113" fmla="*/ 2646245 w 7467600"/>
              <a:gd name="connsiteY113" fmla="*/ 4930999 h 6858000"/>
              <a:gd name="connsiteX114" fmla="*/ 1999243 w 7467600"/>
              <a:gd name="connsiteY114" fmla="*/ 4730524 h 6858000"/>
              <a:gd name="connsiteX115" fmla="*/ 1979527 w 7467600"/>
              <a:gd name="connsiteY115" fmla="*/ 4726651 h 6858000"/>
              <a:gd name="connsiteX116" fmla="*/ 1927410 w 7467600"/>
              <a:gd name="connsiteY116" fmla="*/ 4716164 h 6858000"/>
              <a:gd name="connsiteX117" fmla="*/ 1997014 w 7467600"/>
              <a:gd name="connsiteY117" fmla="*/ 4698007 h 6858000"/>
              <a:gd name="connsiteX118" fmla="*/ 2005458 w 7467600"/>
              <a:gd name="connsiteY118" fmla="*/ 4699540 h 6858000"/>
              <a:gd name="connsiteX119" fmla="*/ 2657186 w 7467600"/>
              <a:gd name="connsiteY119" fmla="*/ 4901687 h 6858000"/>
              <a:gd name="connsiteX120" fmla="*/ 2826662 w 7467600"/>
              <a:gd name="connsiteY120" fmla="*/ 4970362 h 6858000"/>
              <a:gd name="connsiteX121" fmla="*/ 2876100 w 7467600"/>
              <a:gd name="connsiteY121" fmla="*/ 4995397 h 6858000"/>
              <a:gd name="connsiteX122" fmla="*/ 3042600 w 7467600"/>
              <a:gd name="connsiteY122" fmla="*/ 5059532 h 6858000"/>
              <a:gd name="connsiteX123" fmla="*/ 1997014 w 7467600"/>
              <a:gd name="connsiteY123" fmla="*/ 4698007 h 6858000"/>
              <a:gd name="connsiteX124" fmla="*/ 2305292 w 7467600"/>
              <a:gd name="connsiteY124" fmla="*/ 4219492 h 6858000"/>
              <a:gd name="connsiteX125" fmla="*/ 3360922 w 7467600"/>
              <a:gd name="connsiteY125" fmla="*/ 4529373 h 6858000"/>
              <a:gd name="connsiteX126" fmla="*/ 3492420 w 7467600"/>
              <a:gd name="connsiteY126" fmla="*/ 4510145 h 6858000"/>
              <a:gd name="connsiteX127" fmla="*/ 3364086 w 7467600"/>
              <a:gd name="connsiteY127" fmla="*/ 4480340 h 6858000"/>
              <a:gd name="connsiteX128" fmla="*/ 3225818 w 7467600"/>
              <a:gd name="connsiteY128" fmla="*/ 4411822 h 6858000"/>
              <a:gd name="connsiteX129" fmla="*/ 3129696 w 7467600"/>
              <a:gd name="connsiteY129" fmla="*/ 4360704 h 6858000"/>
              <a:gd name="connsiteX130" fmla="*/ 2814545 w 7467600"/>
              <a:gd name="connsiteY130" fmla="*/ 4282955 h 6858000"/>
              <a:gd name="connsiteX131" fmla="*/ 2305292 w 7467600"/>
              <a:gd name="connsiteY131" fmla="*/ 4219492 h 6858000"/>
              <a:gd name="connsiteX132" fmla="*/ 2626982 w 7467600"/>
              <a:gd name="connsiteY132" fmla="*/ 4206450 h 6858000"/>
              <a:gd name="connsiteX133" fmla="*/ 2490617 w 7467600"/>
              <a:gd name="connsiteY133" fmla="*/ 4206951 h 6858000"/>
              <a:gd name="connsiteX134" fmla="*/ 2819869 w 7467600"/>
              <a:gd name="connsiteY134" fmla="*/ 4252936 h 6858000"/>
              <a:gd name="connsiteX135" fmla="*/ 3143018 w 7467600"/>
              <a:gd name="connsiteY135" fmla="*/ 4332698 h 6858000"/>
              <a:gd name="connsiteX136" fmla="*/ 3241520 w 7467600"/>
              <a:gd name="connsiteY136" fmla="*/ 4385112 h 6858000"/>
              <a:gd name="connsiteX137" fmla="*/ 3374575 w 7467600"/>
              <a:gd name="connsiteY137" fmla="*/ 4451517 h 6858000"/>
              <a:gd name="connsiteX138" fmla="*/ 3505221 w 7467600"/>
              <a:gd name="connsiteY138" fmla="*/ 4480757 h 6858000"/>
              <a:gd name="connsiteX139" fmla="*/ 2626982 w 7467600"/>
              <a:gd name="connsiteY139" fmla="*/ 4206450 h 6858000"/>
              <a:gd name="connsiteX140" fmla="*/ 1310106 w 7467600"/>
              <a:gd name="connsiteY140" fmla="*/ 3943217 h 6858000"/>
              <a:gd name="connsiteX141" fmla="*/ 854994 w 7467600"/>
              <a:gd name="connsiteY141" fmla="*/ 4399136 h 6858000"/>
              <a:gd name="connsiteX142" fmla="*/ 742462 w 7467600"/>
              <a:gd name="connsiteY142" fmla="*/ 4594648 h 6858000"/>
              <a:gd name="connsiteX143" fmla="*/ 820602 w 7467600"/>
              <a:gd name="connsiteY143" fmla="*/ 4485915 h 6858000"/>
              <a:gd name="connsiteX144" fmla="*/ 878295 w 7467600"/>
              <a:gd name="connsiteY144" fmla="*/ 4403594 h 6858000"/>
              <a:gd name="connsiteX145" fmla="*/ 1240607 w 7467600"/>
              <a:gd name="connsiteY145" fmla="*/ 4010401 h 6858000"/>
              <a:gd name="connsiteX146" fmla="*/ 1310106 w 7467600"/>
              <a:gd name="connsiteY146" fmla="*/ 3943217 h 6858000"/>
              <a:gd name="connsiteX147" fmla="*/ 1423113 w 7467600"/>
              <a:gd name="connsiteY147" fmla="*/ 3874565 h 6858000"/>
              <a:gd name="connsiteX148" fmla="*/ 1260565 w 7467600"/>
              <a:gd name="connsiteY148" fmla="*/ 4031982 h 6858000"/>
              <a:gd name="connsiteX149" fmla="*/ 901900 w 7467600"/>
              <a:gd name="connsiteY149" fmla="*/ 4421236 h 6858000"/>
              <a:gd name="connsiteX150" fmla="*/ 845044 w 7467600"/>
              <a:gd name="connsiteY150" fmla="*/ 4502436 h 6858000"/>
              <a:gd name="connsiteX151" fmla="*/ 685926 w 7467600"/>
              <a:gd name="connsiteY151" fmla="*/ 4703069 h 6858000"/>
              <a:gd name="connsiteX152" fmla="*/ 684248 w 7467600"/>
              <a:gd name="connsiteY152" fmla="*/ 4706721 h 6858000"/>
              <a:gd name="connsiteX153" fmla="*/ 1423113 w 7467600"/>
              <a:gd name="connsiteY153" fmla="*/ 3874565 h 6858000"/>
              <a:gd name="connsiteX154" fmla="*/ 3316479 w 7467600"/>
              <a:gd name="connsiteY154" fmla="*/ 3872136 h 6858000"/>
              <a:gd name="connsiteX155" fmla="*/ 3546806 w 7467600"/>
              <a:gd name="connsiteY155" fmla="*/ 4356139 h 6858000"/>
              <a:gd name="connsiteX156" fmla="*/ 3364433 w 7467600"/>
              <a:gd name="connsiteY156" fmla="*/ 3953121 h 6858000"/>
              <a:gd name="connsiteX157" fmla="*/ 3316479 w 7467600"/>
              <a:gd name="connsiteY157" fmla="*/ 3872136 h 6858000"/>
              <a:gd name="connsiteX158" fmla="*/ 3291335 w 7467600"/>
              <a:gd name="connsiteY158" fmla="*/ 3767420 h 6858000"/>
              <a:gd name="connsiteX159" fmla="*/ 3390805 w 7467600"/>
              <a:gd name="connsiteY159" fmla="*/ 3937163 h 6858000"/>
              <a:gd name="connsiteX160" fmla="*/ 3579062 w 7467600"/>
              <a:gd name="connsiteY160" fmla="*/ 4359040 h 6858000"/>
              <a:gd name="connsiteX161" fmla="*/ 3467355 w 7467600"/>
              <a:gd name="connsiteY161" fmla="*/ 3988130 h 6858000"/>
              <a:gd name="connsiteX162" fmla="*/ 3310753 w 7467600"/>
              <a:gd name="connsiteY162" fmla="*/ 3787140 h 6858000"/>
              <a:gd name="connsiteX163" fmla="*/ 3291335 w 7467600"/>
              <a:gd name="connsiteY163" fmla="*/ 3767420 h 6858000"/>
              <a:gd name="connsiteX164" fmla="*/ 1635889 w 7467600"/>
              <a:gd name="connsiteY164" fmla="*/ 3709494 h 6858000"/>
              <a:gd name="connsiteX165" fmla="*/ 1634800 w 7467600"/>
              <a:gd name="connsiteY165" fmla="*/ 3731111 h 6858000"/>
              <a:gd name="connsiteX166" fmla="*/ 1635889 w 7467600"/>
              <a:gd name="connsiteY166" fmla="*/ 3709494 h 6858000"/>
              <a:gd name="connsiteX167" fmla="*/ 1510397 w 7467600"/>
              <a:gd name="connsiteY167" fmla="*/ 3684705 h 6858000"/>
              <a:gd name="connsiteX168" fmla="*/ 1146550 w 7467600"/>
              <a:gd name="connsiteY168" fmla="*/ 3802012 h 6858000"/>
              <a:gd name="connsiteX169" fmla="*/ 698834 w 7467600"/>
              <a:gd name="connsiteY169" fmla="*/ 3952272 h 6858000"/>
              <a:gd name="connsiteX170" fmla="*/ 34256 w 7467600"/>
              <a:gd name="connsiteY170" fmla="*/ 4347603 h 6858000"/>
              <a:gd name="connsiteX171" fmla="*/ 527241 w 7467600"/>
              <a:gd name="connsiteY171" fmla="*/ 4065078 h 6858000"/>
              <a:gd name="connsiteX172" fmla="*/ 1510397 w 7467600"/>
              <a:gd name="connsiteY172" fmla="*/ 3684705 h 6858000"/>
              <a:gd name="connsiteX173" fmla="*/ 1313114 w 7467600"/>
              <a:gd name="connsiteY173" fmla="*/ 3655216 h 6858000"/>
              <a:gd name="connsiteX174" fmla="*/ 1109304 w 7467600"/>
              <a:gd name="connsiteY174" fmla="*/ 3669030 h 6858000"/>
              <a:gd name="connsiteX175" fmla="*/ 8129 w 7467600"/>
              <a:gd name="connsiteY175" fmla="*/ 4330519 h 6858000"/>
              <a:gd name="connsiteX176" fmla="*/ 687572 w 7467600"/>
              <a:gd name="connsiteY176" fmla="*/ 3925629 h 6858000"/>
              <a:gd name="connsiteX177" fmla="*/ 1138365 w 7467600"/>
              <a:gd name="connsiteY177" fmla="*/ 3774515 h 6858000"/>
              <a:gd name="connsiteX178" fmla="*/ 1505579 w 7467600"/>
              <a:gd name="connsiteY178" fmla="*/ 3655526 h 6858000"/>
              <a:gd name="connsiteX179" fmla="*/ 1313114 w 7467600"/>
              <a:gd name="connsiteY179" fmla="*/ 3655216 h 6858000"/>
              <a:gd name="connsiteX180" fmla="*/ 3655073 w 7467600"/>
              <a:gd name="connsiteY180" fmla="*/ 3650884 h 6858000"/>
              <a:gd name="connsiteX181" fmla="*/ 3989938 w 7467600"/>
              <a:gd name="connsiteY181" fmla="*/ 3991685 h 6858000"/>
              <a:gd name="connsiteX182" fmla="*/ 4393907 w 7467600"/>
              <a:gd name="connsiteY182" fmla="*/ 4261258 h 6858000"/>
              <a:gd name="connsiteX183" fmla="*/ 4648051 w 7467600"/>
              <a:gd name="connsiteY183" fmla="*/ 4374051 h 6858000"/>
              <a:gd name="connsiteX184" fmla="*/ 4383389 w 7467600"/>
              <a:gd name="connsiteY184" fmla="*/ 4184369 h 6858000"/>
              <a:gd name="connsiteX185" fmla="*/ 4165508 w 7467600"/>
              <a:gd name="connsiteY185" fmla="*/ 4035196 h 6858000"/>
              <a:gd name="connsiteX186" fmla="*/ 4068162 w 7467600"/>
              <a:gd name="connsiteY186" fmla="*/ 3953394 h 6858000"/>
              <a:gd name="connsiteX187" fmla="*/ 3981416 w 7467600"/>
              <a:gd name="connsiteY187" fmla="*/ 3880482 h 6858000"/>
              <a:gd name="connsiteX188" fmla="*/ 3800147 w 7467600"/>
              <a:gd name="connsiteY188" fmla="*/ 3749872 h 6858000"/>
              <a:gd name="connsiteX189" fmla="*/ 3655073 w 7467600"/>
              <a:gd name="connsiteY189" fmla="*/ 3650884 h 6858000"/>
              <a:gd name="connsiteX190" fmla="*/ 3670252 w 7467600"/>
              <a:gd name="connsiteY190" fmla="*/ 3622798 h 6858000"/>
              <a:gd name="connsiteX191" fmla="*/ 3817258 w 7467600"/>
              <a:gd name="connsiteY191" fmla="*/ 3723577 h 6858000"/>
              <a:gd name="connsiteX192" fmla="*/ 4000461 w 7467600"/>
              <a:gd name="connsiteY192" fmla="*/ 3855966 h 6858000"/>
              <a:gd name="connsiteX193" fmla="*/ 4088180 w 7467600"/>
              <a:gd name="connsiteY193" fmla="*/ 3929774 h 6858000"/>
              <a:gd name="connsiteX194" fmla="*/ 4184555 w 7467600"/>
              <a:gd name="connsiteY194" fmla="*/ 4010683 h 6858000"/>
              <a:gd name="connsiteX195" fmla="*/ 4399563 w 7467600"/>
              <a:gd name="connsiteY195" fmla="*/ 4158106 h 6858000"/>
              <a:gd name="connsiteX196" fmla="*/ 4684469 w 7467600"/>
              <a:gd name="connsiteY196" fmla="*/ 4364680 h 6858000"/>
              <a:gd name="connsiteX197" fmla="*/ 4690271 w 7467600"/>
              <a:gd name="connsiteY197" fmla="*/ 4370034 h 6858000"/>
              <a:gd name="connsiteX198" fmla="*/ 4136093 w 7467600"/>
              <a:gd name="connsiteY198" fmla="*/ 3858466 h 6858000"/>
              <a:gd name="connsiteX199" fmla="*/ 3670252 w 7467600"/>
              <a:gd name="connsiteY199" fmla="*/ 3622798 h 6858000"/>
              <a:gd name="connsiteX200" fmla="*/ 4440129 w 7467600"/>
              <a:gd name="connsiteY200" fmla="*/ 3448571 h 6858000"/>
              <a:gd name="connsiteX201" fmla="*/ 4856525 w 7467600"/>
              <a:gd name="connsiteY201" fmla="*/ 3915351 h 6858000"/>
              <a:gd name="connsiteX202" fmla="*/ 5059055 w 7467600"/>
              <a:gd name="connsiteY202" fmla="*/ 4108918 h 6858000"/>
              <a:gd name="connsiteX203" fmla="*/ 5290070 w 7467600"/>
              <a:gd name="connsiteY203" fmla="*/ 4263619 h 6858000"/>
              <a:gd name="connsiteX204" fmla="*/ 4834991 w 7467600"/>
              <a:gd name="connsiteY204" fmla="*/ 3830985 h 6858000"/>
              <a:gd name="connsiteX205" fmla="*/ 4440129 w 7467600"/>
              <a:gd name="connsiteY205" fmla="*/ 3448571 h 6858000"/>
              <a:gd name="connsiteX206" fmla="*/ 4441737 w 7467600"/>
              <a:gd name="connsiteY206" fmla="*/ 3399734 h 6858000"/>
              <a:gd name="connsiteX207" fmla="*/ 4431236 w 7467600"/>
              <a:gd name="connsiteY207" fmla="*/ 3400954 h 6858000"/>
              <a:gd name="connsiteX208" fmla="*/ 4557150 w 7467600"/>
              <a:gd name="connsiteY208" fmla="*/ 3510023 h 6858000"/>
              <a:gd name="connsiteX209" fmla="*/ 4856936 w 7467600"/>
              <a:gd name="connsiteY209" fmla="*/ 3809146 h 6858000"/>
              <a:gd name="connsiteX210" fmla="*/ 5111996 w 7467600"/>
              <a:gd name="connsiteY210" fmla="*/ 4065759 h 6858000"/>
              <a:gd name="connsiteX211" fmla="*/ 5388878 w 7467600"/>
              <a:gd name="connsiteY211" fmla="*/ 4300185 h 6858000"/>
              <a:gd name="connsiteX212" fmla="*/ 5425556 w 7467600"/>
              <a:gd name="connsiteY212" fmla="*/ 4308967 h 6858000"/>
              <a:gd name="connsiteX213" fmla="*/ 4943646 w 7467600"/>
              <a:gd name="connsiteY213" fmla="*/ 3822916 h 6858000"/>
              <a:gd name="connsiteX214" fmla="*/ 4594837 w 7467600"/>
              <a:gd name="connsiteY214" fmla="*/ 3532274 h 6858000"/>
              <a:gd name="connsiteX215" fmla="*/ 4441737 w 7467600"/>
              <a:gd name="connsiteY215" fmla="*/ 3399734 h 6858000"/>
              <a:gd name="connsiteX216" fmla="*/ 5425834 w 7467600"/>
              <a:gd name="connsiteY216" fmla="*/ 3162785 h 6858000"/>
              <a:gd name="connsiteX217" fmla="*/ 5401644 w 7467600"/>
              <a:gd name="connsiteY217" fmla="*/ 3617847 h 6858000"/>
              <a:gd name="connsiteX218" fmla="*/ 5467256 w 7467600"/>
              <a:gd name="connsiteY218" fmla="*/ 4175494 h 6858000"/>
              <a:gd name="connsiteX219" fmla="*/ 5448069 w 7467600"/>
              <a:gd name="connsiteY219" fmla="*/ 3567554 h 6858000"/>
              <a:gd name="connsiteX220" fmla="*/ 5425834 w 7467600"/>
              <a:gd name="connsiteY220" fmla="*/ 3162785 h 6858000"/>
              <a:gd name="connsiteX221" fmla="*/ 1318687 w 7467600"/>
              <a:gd name="connsiteY221" fmla="*/ 3113840 h 6858000"/>
              <a:gd name="connsiteX222" fmla="*/ 1066793 w 7467600"/>
              <a:gd name="connsiteY222" fmla="*/ 3212171 h 6858000"/>
              <a:gd name="connsiteX223" fmla="*/ 993319 w 7467600"/>
              <a:gd name="connsiteY223" fmla="*/ 3247648 h 6858000"/>
              <a:gd name="connsiteX224" fmla="*/ 853081 w 7467600"/>
              <a:gd name="connsiteY224" fmla="*/ 3312410 h 6858000"/>
              <a:gd name="connsiteX225" fmla="*/ 805957 w 7467600"/>
              <a:gd name="connsiteY225" fmla="*/ 3330443 h 6858000"/>
              <a:gd name="connsiteX226" fmla="*/ 1318687 w 7467600"/>
              <a:gd name="connsiteY226" fmla="*/ 3113840 h 6858000"/>
              <a:gd name="connsiteX227" fmla="*/ 5453702 w 7467600"/>
              <a:gd name="connsiteY227" fmla="*/ 3090882 h 6858000"/>
              <a:gd name="connsiteX228" fmla="*/ 5480135 w 7467600"/>
              <a:gd name="connsiteY228" fmla="*/ 3565802 h 6858000"/>
              <a:gd name="connsiteX229" fmla="*/ 5499023 w 7467600"/>
              <a:gd name="connsiteY229" fmla="*/ 4166310 h 6858000"/>
              <a:gd name="connsiteX230" fmla="*/ 5547022 w 7467600"/>
              <a:gd name="connsiteY230" fmla="*/ 3607838 h 6858000"/>
              <a:gd name="connsiteX231" fmla="*/ 5515964 w 7467600"/>
              <a:gd name="connsiteY231" fmla="*/ 3378541 h 6858000"/>
              <a:gd name="connsiteX232" fmla="*/ 5453702 w 7467600"/>
              <a:gd name="connsiteY232" fmla="*/ 3090882 h 6858000"/>
              <a:gd name="connsiteX233" fmla="*/ 1238695 w 7467600"/>
              <a:gd name="connsiteY233" fmla="*/ 3076820 h 6858000"/>
              <a:gd name="connsiteX234" fmla="*/ 716371 w 7467600"/>
              <a:gd name="connsiteY234" fmla="*/ 3293249 h 6858000"/>
              <a:gd name="connsiteX235" fmla="*/ 579522 w 7467600"/>
              <a:gd name="connsiteY235" fmla="*/ 3371759 h 6858000"/>
              <a:gd name="connsiteX236" fmla="*/ 600288 w 7467600"/>
              <a:gd name="connsiteY236" fmla="*/ 3365555 h 6858000"/>
              <a:gd name="connsiteX237" fmla="*/ 840692 w 7467600"/>
              <a:gd name="connsiteY237" fmla="*/ 3284921 h 6858000"/>
              <a:gd name="connsiteX238" fmla="*/ 979248 w 7467600"/>
              <a:gd name="connsiteY238" fmla="*/ 3221003 h 6858000"/>
              <a:gd name="connsiteX239" fmla="*/ 1053282 w 7467600"/>
              <a:gd name="connsiteY239" fmla="*/ 3185247 h 6858000"/>
              <a:gd name="connsiteX240" fmla="*/ 1320603 w 7467600"/>
              <a:gd name="connsiteY240" fmla="*/ 3081281 h 6858000"/>
              <a:gd name="connsiteX241" fmla="*/ 1238695 w 7467600"/>
              <a:gd name="connsiteY241" fmla="*/ 3076820 h 6858000"/>
              <a:gd name="connsiteX242" fmla="*/ 5425627 w 7467600"/>
              <a:gd name="connsiteY242" fmla="*/ 2954192 h 6858000"/>
              <a:gd name="connsiteX243" fmla="*/ 5470770 w 7467600"/>
              <a:gd name="connsiteY243" fmla="*/ 3005435 h 6858000"/>
              <a:gd name="connsiteX244" fmla="*/ 5519779 w 7467600"/>
              <a:gd name="connsiteY244" fmla="*/ 4359223 h 6858000"/>
              <a:gd name="connsiteX245" fmla="*/ 5520293 w 7467600"/>
              <a:gd name="connsiteY245" fmla="*/ 4360602 h 6858000"/>
              <a:gd name="connsiteX246" fmla="*/ 5767221 w 7467600"/>
              <a:gd name="connsiteY246" fmla="*/ 4665564 h 6858000"/>
              <a:gd name="connsiteX247" fmla="*/ 6937169 w 7467600"/>
              <a:gd name="connsiteY247" fmla="*/ 4815941 h 6858000"/>
              <a:gd name="connsiteX248" fmla="*/ 6953922 w 7467600"/>
              <a:gd name="connsiteY248" fmla="*/ 4890068 h 6858000"/>
              <a:gd name="connsiteX249" fmla="*/ 6071359 w 7467600"/>
              <a:gd name="connsiteY249" fmla="*/ 4770770 h 6858000"/>
              <a:gd name="connsiteX250" fmla="*/ 6038839 w 7467600"/>
              <a:gd name="connsiteY250" fmla="*/ 4764474 h 6858000"/>
              <a:gd name="connsiteX251" fmla="*/ 6038706 w 7467600"/>
              <a:gd name="connsiteY251" fmla="*/ 4763847 h 6858000"/>
              <a:gd name="connsiteX252" fmla="*/ 6037784 w 7467600"/>
              <a:gd name="connsiteY252" fmla="*/ 4764270 h 6858000"/>
              <a:gd name="connsiteX253" fmla="*/ 6038839 w 7467600"/>
              <a:gd name="connsiteY253" fmla="*/ 4764474 h 6858000"/>
              <a:gd name="connsiteX254" fmla="*/ 6040338 w 7467600"/>
              <a:gd name="connsiteY254" fmla="*/ 4771418 h 6858000"/>
              <a:gd name="connsiteX255" fmla="*/ 6024488 w 7467600"/>
              <a:gd name="connsiteY255" fmla="*/ 4809903 h 6858000"/>
              <a:gd name="connsiteX256" fmla="*/ 5599771 w 7467600"/>
              <a:gd name="connsiteY256" fmla="*/ 5509652 h 6858000"/>
              <a:gd name="connsiteX257" fmla="*/ 5548843 w 7467600"/>
              <a:gd name="connsiteY257" fmla="*/ 5563845 h 6858000"/>
              <a:gd name="connsiteX258" fmla="*/ 5940952 w 7467600"/>
              <a:gd name="connsiteY258" fmla="*/ 6250028 h 6858000"/>
              <a:gd name="connsiteX259" fmla="*/ 6043441 w 7467600"/>
              <a:gd name="connsiteY259" fmla="*/ 6665847 h 6858000"/>
              <a:gd name="connsiteX260" fmla="*/ 6093432 w 7467600"/>
              <a:gd name="connsiteY260" fmla="*/ 6858000 h 6858000"/>
              <a:gd name="connsiteX261" fmla="*/ 6034344 w 7467600"/>
              <a:gd name="connsiteY261" fmla="*/ 6858000 h 6858000"/>
              <a:gd name="connsiteX262" fmla="*/ 6026679 w 7467600"/>
              <a:gd name="connsiteY262" fmla="*/ 6836959 h 6858000"/>
              <a:gd name="connsiteX263" fmla="*/ 5800441 w 7467600"/>
              <a:gd name="connsiteY263" fmla="*/ 6335286 h 6858000"/>
              <a:gd name="connsiteX264" fmla="*/ 5526562 w 7467600"/>
              <a:gd name="connsiteY264" fmla="*/ 5705388 h 6858000"/>
              <a:gd name="connsiteX265" fmla="*/ 5519640 w 7467600"/>
              <a:gd name="connsiteY265" fmla="*/ 5683774 h 6858000"/>
              <a:gd name="connsiteX266" fmla="*/ 5844559 w 7467600"/>
              <a:gd name="connsiteY266" fmla="*/ 6553349 h 6858000"/>
              <a:gd name="connsiteX267" fmla="*/ 5975994 w 7467600"/>
              <a:gd name="connsiteY267" fmla="*/ 6858000 h 6858000"/>
              <a:gd name="connsiteX268" fmla="*/ 5898547 w 7467600"/>
              <a:gd name="connsiteY268" fmla="*/ 6858000 h 6858000"/>
              <a:gd name="connsiteX269" fmla="*/ 5682041 w 7467600"/>
              <a:gd name="connsiteY269" fmla="*/ 6355860 h 6858000"/>
              <a:gd name="connsiteX270" fmla="*/ 5461758 w 7467600"/>
              <a:gd name="connsiteY270" fmla="*/ 5820220 h 6858000"/>
              <a:gd name="connsiteX271" fmla="*/ 5237282 w 7467600"/>
              <a:gd name="connsiteY271" fmla="*/ 6579086 h 6858000"/>
              <a:gd name="connsiteX272" fmla="*/ 5115009 w 7467600"/>
              <a:gd name="connsiteY272" fmla="*/ 6858000 h 6858000"/>
              <a:gd name="connsiteX273" fmla="*/ 5028074 w 7467600"/>
              <a:gd name="connsiteY273" fmla="*/ 6858000 h 6858000"/>
              <a:gd name="connsiteX274" fmla="*/ 5079508 w 7467600"/>
              <a:gd name="connsiteY274" fmla="*/ 6749074 h 6858000"/>
              <a:gd name="connsiteX275" fmla="*/ 5371846 w 7467600"/>
              <a:gd name="connsiteY275" fmla="*/ 5924413 h 6858000"/>
              <a:gd name="connsiteX276" fmla="*/ 5270512 w 7467600"/>
              <a:gd name="connsiteY276" fmla="*/ 6138975 h 6858000"/>
              <a:gd name="connsiteX277" fmla="*/ 5062409 w 7467600"/>
              <a:gd name="connsiteY277" fmla="*/ 6653544 h 6858000"/>
              <a:gd name="connsiteX278" fmla="*/ 5036628 w 7467600"/>
              <a:gd name="connsiteY278" fmla="*/ 6754247 h 6858000"/>
              <a:gd name="connsiteX279" fmla="*/ 5009112 w 7467600"/>
              <a:gd name="connsiteY279" fmla="*/ 6858000 h 6858000"/>
              <a:gd name="connsiteX280" fmla="*/ 4976679 w 7467600"/>
              <a:gd name="connsiteY280" fmla="*/ 6858000 h 6858000"/>
              <a:gd name="connsiteX281" fmla="*/ 5006537 w 7467600"/>
              <a:gd name="connsiteY281" fmla="*/ 6747068 h 6858000"/>
              <a:gd name="connsiteX282" fmla="*/ 5032723 w 7467600"/>
              <a:gd name="connsiteY282" fmla="*/ 6644957 h 6858000"/>
              <a:gd name="connsiteX283" fmla="*/ 5242949 w 7467600"/>
              <a:gd name="connsiteY283" fmla="*/ 6125175 h 6858000"/>
              <a:gd name="connsiteX284" fmla="*/ 5286321 w 7467600"/>
              <a:gd name="connsiteY284" fmla="*/ 6033555 h 6858000"/>
              <a:gd name="connsiteX285" fmla="*/ 5008210 w 7467600"/>
              <a:gd name="connsiteY285" fmla="*/ 6649194 h 6858000"/>
              <a:gd name="connsiteX286" fmla="*/ 4986321 w 7467600"/>
              <a:gd name="connsiteY286" fmla="*/ 6765687 h 6858000"/>
              <a:gd name="connsiteX287" fmla="*/ 4973474 w 7467600"/>
              <a:gd name="connsiteY287" fmla="*/ 6858000 h 6858000"/>
              <a:gd name="connsiteX288" fmla="*/ 4907178 w 7467600"/>
              <a:gd name="connsiteY288" fmla="*/ 6858000 h 6858000"/>
              <a:gd name="connsiteX289" fmla="*/ 4910810 w 7467600"/>
              <a:gd name="connsiteY289" fmla="*/ 6829660 h 6858000"/>
              <a:gd name="connsiteX290" fmla="*/ 4987461 w 7467600"/>
              <a:gd name="connsiteY290" fmla="*/ 6432994 h 6858000"/>
              <a:gd name="connsiteX291" fmla="*/ 5179262 w 7467600"/>
              <a:gd name="connsiteY291" fmla="*/ 6035044 h 6858000"/>
              <a:gd name="connsiteX292" fmla="*/ 4689678 w 7467600"/>
              <a:gd name="connsiteY292" fmla="*/ 6440241 h 6858000"/>
              <a:gd name="connsiteX293" fmla="*/ 4477543 w 7467600"/>
              <a:gd name="connsiteY293" fmla="*/ 6674836 h 6858000"/>
              <a:gd name="connsiteX294" fmla="*/ 4329957 w 7467600"/>
              <a:gd name="connsiteY294" fmla="*/ 6858000 h 6858000"/>
              <a:gd name="connsiteX295" fmla="*/ 4218595 w 7467600"/>
              <a:gd name="connsiteY295" fmla="*/ 6858000 h 6858000"/>
              <a:gd name="connsiteX296" fmla="*/ 4368888 w 7467600"/>
              <a:gd name="connsiteY296" fmla="*/ 6668412 h 6858000"/>
              <a:gd name="connsiteX297" fmla="*/ 4563091 w 7467600"/>
              <a:gd name="connsiteY297" fmla="*/ 6442508 h 6858000"/>
              <a:gd name="connsiteX298" fmla="*/ 5387324 w 7467600"/>
              <a:gd name="connsiteY298" fmla="*/ 5705830 h 6858000"/>
              <a:gd name="connsiteX299" fmla="*/ 5073620 w 7467600"/>
              <a:gd name="connsiteY299" fmla="*/ 5955437 h 6858000"/>
              <a:gd name="connsiteX300" fmla="*/ 4689789 w 7467600"/>
              <a:gd name="connsiteY300" fmla="*/ 6268382 h 6858000"/>
              <a:gd name="connsiteX301" fmla="*/ 4418722 w 7467600"/>
              <a:gd name="connsiteY301" fmla="*/ 6570886 h 6858000"/>
              <a:gd name="connsiteX302" fmla="*/ 4214944 w 7467600"/>
              <a:gd name="connsiteY302" fmla="*/ 6858000 h 6858000"/>
              <a:gd name="connsiteX303" fmla="*/ 4177898 w 7467600"/>
              <a:gd name="connsiteY303" fmla="*/ 6858000 h 6858000"/>
              <a:gd name="connsiteX304" fmla="*/ 4391597 w 7467600"/>
              <a:gd name="connsiteY304" fmla="*/ 6556370 h 6858000"/>
              <a:gd name="connsiteX305" fmla="*/ 4668889 w 7467600"/>
              <a:gd name="connsiteY305" fmla="*/ 6246399 h 6858000"/>
              <a:gd name="connsiteX306" fmla="*/ 5055427 w 7467600"/>
              <a:gd name="connsiteY306" fmla="*/ 5931476 h 6858000"/>
              <a:gd name="connsiteX307" fmla="*/ 5371814 w 7467600"/>
              <a:gd name="connsiteY307" fmla="*/ 5678975 h 6858000"/>
              <a:gd name="connsiteX308" fmla="*/ 4987918 w 7467600"/>
              <a:gd name="connsiteY308" fmla="*/ 5838701 h 6858000"/>
              <a:gd name="connsiteX309" fmla="*/ 4317146 w 7467600"/>
              <a:gd name="connsiteY309" fmla="*/ 6587716 h 6858000"/>
              <a:gd name="connsiteX310" fmla="*/ 4171627 w 7467600"/>
              <a:gd name="connsiteY310" fmla="*/ 6858000 h 6858000"/>
              <a:gd name="connsiteX311" fmla="*/ 4081585 w 7467600"/>
              <a:gd name="connsiteY311" fmla="*/ 6858000 h 6858000"/>
              <a:gd name="connsiteX312" fmla="*/ 4238603 w 7467600"/>
              <a:gd name="connsiteY312" fmla="*/ 6559341 h 6858000"/>
              <a:gd name="connsiteX313" fmla="*/ 4778333 w 7467600"/>
              <a:gd name="connsiteY313" fmla="*/ 5873626 h 6858000"/>
              <a:gd name="connsiteX314" fmla="*/ 5414185 w 7467600"/>
              <a:gd name="connsiteY314" fmla="*/ 5573882 h 6858000"/>
              <a:gd name="connsiteX315" fmla="*/ 5959648 w 7467600"/>
              <a:gd name="connsiteY315" fmla="*/ 4760797 h 6858000"/>
              <a:gd name="connsiteX316" fmla="*/ 5355019 w 7467600"/>
              <a:gd name="connsiteY316" fmla="*/ 4734672 h 6858000"/>
              <a:gd name="connsiteX317" fmla="*/ 5083565 w 7467600"/>
              <a:gd name="connsiteY317" fmla="*/ 5179121 h 6858000"/>
              <a:gd name="connsiteX318" fmla="*/ 4713577 w 7467600"/>
              <a:gd name="connsiteY318" fmla="*/ 5616803 h 6858000"/>
              <a:gd name="connsiteX319" fmla="*/ 3989559 w 7467600"/>
              <a:gd name="connsiteY319" fmla="*/ 6145945 h 6858000"/>
              <a:gd name="connsiteX320" fmla="*/ 3939824 w 7467600"/>
              <a:gd name="connsiteY320" fmla="*/ 6066900 h 6858000"/>
              <a:gd name="connsiteX321" fmla="*/ 4584537 w 7467600"/>
              <a:gd name="connsiteY321" fmla="*/ 5324826 h 6858000"/>
              <a:gd name="connsiteX322" fmla="*/ 5037105 w 7467600"/>
              <a:gd name="connsiteY322" fmla="*/ 5088765 h 6858000"/>
              <a:gd name="connsiteX323" fmla="*/ 5039930 w 7467600"/>
              <a:gd name="connsiteY323" fmla="*/ 5089585 h 6858000"/>
              <a:gd name="connsiteX324" fmla="*/ 5263764 w 7467600"/>
              <a:gd name="connsiteY324" fmla="*/ 4735525 h 6858000"/>
              <a:gd name="connsiteX325" fmla="*/ 4086300 w 7467600"/>
              <a:gd name="connsiteY325" fmla="*/ 4884599 h 6858000"/>
              <a:gd name="connsiteX326" fmla="*/ 4085485 w 7467600"/>
              <a:gd name="connsiteY326" fmla="*/ 4899070 h 6858000"/>
              <a:gd name="connsiteX327" fmla="*/ 3871915 w 7467600"/>
              <a:gd name="connsiteY327" fmla="*/ 5253645 h 6858000"/>
              <a:gd name="connsiteX328" fmla="*/ 3799374 w 7467600"/>
              <a:gd name="connsiteY328" fmla="*/ 5466127 h 6858000"/>
              <a:gd name="connsiteX329" fmla="*/ 3498850 w 7467600"/>
              <a:gd name="connsiteY329" fmla="*/ 6661888 h 6858000"/>
              <a:gd name="connsiteX330" fmla="*/ 3399216 w 7467600"/>
              <a:gd name="connsiteY330" fmla="*/ 6858000 h 6858000"/>
              <a:gd name="connsiteX331" fmla="*/ 3303688 w 7467600"/>
              <a:gd name="connsiteY331" fmla="*/ 6858000 h 6858000"/>
              <a:gd name="connsiteX332" fmla="*/ 3391774 w 7467600"/>
              <a:gd name="connsiteY332" fmla="*/ 6697181 h 6858000"/>
              <a:gd name="connsiteX333" fmla="*/ 3735540 w 7467600"/>
              <a:gd name="connsiteY333" fmla="*/ 5546923 h 6858000"/>
              <a:gd name="connsiteX334" fmla="*/ 3729438 w 7467600"/>
              <a:gd name="connsiteY334" fmla="*/ 5569058 h 6858000"/>
              <a:gd name="connsiteX335" fmla="*/ 3707782 w 7467600"/>
              <a:gd name="connsiteY335" fmla="*/ 5644908 h 6858000"/>
              <a:gd name="connsiteX336" fmla="*/ 3583827 w 7467600"/>
              <a:gd name="connsiteY336" fmla="*/ 6039215 h 6858000"/>
              <a:gd name="connsiteX337" fmla="*/ 3547861 w 7467600"/>
              <a:gd name="connsiteY337" fmla="*/ 6129609 h 6858000"/>
              <a:gd name="connsiteX338" fmla="*/ 3490905 w 7467600"/>
              <a:gd name="connsiteY338" fmla="*/ 6277660 h 6858000"/>
              <a:gd name="connsiteX339" fmla="*/ 3455859 w 7467600"/>
              <a:gd name="connsiteY339" fmla="*/ 6391301 h 6858000"/>
              <a:gd name="connsiteX340" fmla="*/ 3429112 w 7467600"/>
              <a:gd name="connsiteY340" fmla="*/ 6479469 h 6858000"/>
              <a:gd name="connsiteX341" fmla="*/ 3304862 w 7467600"/>
              <a:gd name="connsiteY341" fmla="*/ 6796476 h 6858000"/>
              <a:gd name="connsiteX342" fmla="*/ 3276071 w 7467600"/>
              <a:gd name="connsiteY342" fmla="*/ 6858000 h 6858000"/>
              <a:gd name="connsiteX343" fmla="*/ 3240805 w 7467600"/>
              <a:gd name="connsiteY343" fmla="*/ 6858000 h 6858000"/>
              <a:gd name="connsiteX344" fmla="*/ 3275917 w 7467600"/>
              <a:gd name="connsiteY344" fmla="*/ 6783192 h 6858000"/>
              <a:gd name="connsiteX345" fmla="*/ 3399358 w 7467600"/>
              <a:gd name="connsiteY345" fmla="*/ 6469011 h 6858000"/>
              <a:gd name="connsiteX346" fmla="*/ 3425650 w 7467600"/>
              <a:gd name="connsiteY346" fmla="*/ 6381333 h 6858000"/>
              <a:gd name="connsiteX347" fmla="*/ 3460661 w 7467600"/>
              <a:gd name="connsiteY347" fmla="*/ 6266763 h 6858000"/>
              <a:gd name="connsiteX348" fmla="*/ 3518021 w 7467600"/>
              <a:gd name="connsiteY348" fmla="*/ 6117298 h 6858000"/>
              <a:gd name="connsiteX349" fmla="*/ 3554035 w 7467600"/>
              <a:gd name="connsiteY349" fmla="*/ 6027832 h 6858000"/>
              <a:gd name="connsiteX350" fmla="*/ 3677174 w 7467600"/>
              <a:gd name="connsiteY350" fmla="*/ 5636351 h 6858000"/>
              <a:gd name="connsiteX351" fmla="*/ 3698819 w 7467600"/>
              <a:gd name="connsiteY351" fmla="*/ 5560503 h 6858000"/>
              <a:gd name="connsiteX352" fmla="*/ 3702094 w 7467600"/>
              <a:gd name="connsiteY352" fmla="*/ 5549194 h 6858000"/>
              <a:gd name="connsiteX353" fmla="*/ 3398355 w 7467600"/>
              <a:gd name="connsiteY353" fmla="*/ 6094603 h 6858000"/>
              <a:gd name="connsiteX354" fmla="*/ 3193941 w 7467600"/>
              <a:gd name="connsiteY354" fmla="*/ 6798775 h 6858000"/>
              <a:gd name="connsiteX355" fmla="*/ 3184140 w 7467600"/>
              <a:gd name="connsiteY355" fmla="*/ 6858000 h 6858000"/>
              <a:gd name="connsiteX356" fmla="*/ 3099978 w 7467600"/>
              <a:gd name="connsiteY356" fmla="*/ 6858000 h 6858000"/>
              <a:gd name="connsiteX357" fmla="*/ 3101556 w 7467600"/>
              <a:gd name="connsiteY357" fmla="*/ 6843337 h 6858000"/>
              <a:gd name="connsiteX358" fmla="*/ 3370162 w 7467600"/>
              <a:gd name="connsiteY358" fmla="*/ 5785550 h 6858000"/>
              <a:gd name="connsiteX359" fmla="*/ 3746477 w 7467600"/>
              <a:gd name="connsiteY359" fmla="*/ 5377889 h 6858000"/>
              <a:gd name="connsiteX360" fmla="*/ 3863399 w 7467600"/>
              <a:gd name="connsiteY360" fmla="*/ 5087257 h 6858000"/>
              <a:gd name="connsiteX361" fmla="*/ 3968712 w 7467600"/>
              <a:gd name="connsiteY361" fmla="*/ 4913989 h 6858000"/>
              <a:gd name="connsiteX362" fmla="*/ 2792390 w 7467600"/>
              <a:gd name="connsiteY362" fmla="*/ 5382974 h 6858000"/>
              <a:gd name="connsiteX363" fmla="*/ 2714982 w 7467600"/>
              <a:gd name="connsiteY363" fmla="*/ 5427051 h 6858000"/>
              <a:gd name="connsiteX364" fmla="*/ 2813361 w 7467600"/>
              <a:gd name="connsiteY364" fmla="*/ 6023912 h 6858000"/>
              <a:gd name="connsiteX365" fmla="*/ 2688430 w 7467600"/>
              <a:gd name="connsiteY365" fmla="*/ 6801564 h 6858000"/>
              <a:gd name="connsiteX366" fmla="*/ 2629626 w 7467600"/>
              <a:gd name="connsiteY366" fmla="*/ 6763394 h 6858000"/>
              <a:gd name="connsiteX367" fmla="*/ 2565328 w 7467600"/>
              <a:gd name="connsiteY367" fmla="*/ 5516399 h 6858000"/>
              <a:gd name="connsiteX368" fmla="*/ 1922999 w 7467600"/>
              <a:gd name="connsiteY368" fmla="*/ 5980343 h 6858000"/>
              <a:gd name="connsiteX369" fmla="*/ 1950261 w 7467600"/>
              <a:gd name="connsiteY369" fmla="*/ 6405858 h 6858000"/>
              <a:gd name="connsiteX370" fmla="*/ 2365554 w 7467600"/>
              <a:gd name="connsiteY370" fmla="*/ 6759107 h 6858000"/>
              <a:gd name="connsiteX371" fmla="*/ 2424142 w 7467600"/>
              <a:gd name="connsiteY371" fmla="*/ 6858000 h 6858000"/>
              <a:gd name="connsiteX372" fmla="*/ 2395994 w 7467600"/>
              <a:gd name="connsiteY372" fmla="*/ 6858000 h 6858000"/>
              <a:gd name="connsiteX373" fmla="*/ 2392863 w 7467600"/>
              <a:gd name="connsiteY373" fmla="*/ 6852964 h 6858000"/>
              <a:gd name="connsiteX374" fmla="*/ 2017589 w 7467600"/>
              <a:gd name="connsiteY374" fmla="*/ 6493982 h 6858000"/>
              <a:gd name="connsiteX375" fmla="*/ 2147336 w 7467600"/>
              <a:gd name="connsiteY375" fmla="*/ 6594052 h 6858000"/>
              <a:gd name="connsiteX376" fmla="*/ 2207047 w 7467600"/>
              <a:gd name="connsiteY376" fmla="*/ 6654540 h 6858000"/>
              <a:gd name="connsiteX377" fmla="*/ 2299106 w 7467600"/>
              <a:gd name="connsiteY377" fmla="*/ 6778931 h 6858000"/>
              <a:gd name="connsiteX378" fmla="*/ 2314430 w 7467600"/>
              <a:gd name="connsiteY378" fmla="*/ 6801144 h 6858000"/>
              <a:gd name="connsiteX379" fmla="*/ 2352406 w 7467600"/>
              <a:gd name="connsiteY379" fmla="*/ 6858000 h 6858000"/>
              <a:gd name="connsiteX380" fmla="*/ 2314492 w 7467600"/>
              <a:gd name="connsiteY380" fmla="*/ 6858000 h 6858000"/>
              <a:gd name="connsiteX381" fmla="*/ 2288095 w 7467600"/>
              <a:gd name="connsiteY381" fmla="*/ 6818030 h 6858000"/>
              <a:gd name="connsiteX382" fmla="*/ 2272768 w 7467600"/>
              <a:gd name="connsiteY382" fmla="*/ 6795822 h 6858000"/>
              <a:gd name="connsiteX383" fmla="*/ 2182715 w 7467600"/>
              <a:gd name="connsiteY383" fmla="*/ 6675071 h 6858000"/>
              <a:gd name="connsiteX384" fmla="*/ 2032061 w 7467600"/>
              <a:gd name="connsiteY384" fmla="*/ 6541380 h 6858000"/>
              <a:gd name="connsiteX385" fmla="*/ 2257220 w 7467600"/>
              <a:gd name="connsiteY385" fmla="*/ 6826257 h 6858000"/>
              <a:gd name="connsiteX386" fmla="*/ 2281324 w 7467600"/>
              <a:gd name="connsiteY386" fmla="*/ 6858000 h 6858000"/>
              <a:gd name="connsiteX387" fmla="*/ 2242860 w 7467600"/>
              <a:gd name="connsiteY387" fmla="*/ 6858000 h 6858000"/>
              <a:gd name="connsiteX388" fmla="*/ 2232818 w 7467600"/>
              <a:gd name="connsiteY388" fmla="*/ 6844926 h 6858000"/>
              <a:gd name="connsiteX389" fmla="*/ 1990172 w 7467600"/>
              <a:gd name="connsiteY389" fmla="*/ 6542121 h 6858000"/>
              <a:gd name="connsiteX390" fmla="*/ 2124090 w 7467600"/>
              <a:gd name="connsiteY390" fmla="*/ 6761017 h 6858000"/>
              <a:gd name="connsiteX391" fmla="*/ 2200380 w 7467600"/>
              <a:gd name="connsiteY391" fmla="*/ 6858000 h 6858000"/>
              <a:gd name="connsiteX392" fmla="*/ 2147507 w 7467600"/>
              <a:gd name="connsiteY392" fmla="*/ 6858000 h 6858000"/>
              <a:gd name="connsiteX393" fmla="*/ 2070668 w 7467600"/>
              <a:gd name="connsiteY393" fmla="*/ 6761520 h 6858000"/>
              <a:gd name="connsiteX394" fmla="*/ 1975142 w 7467600"/>
              <a:gd name="connsiteY394" fmla="*/ 6585570 h 6858000"/>
              <a:gd name="connsiteX395" fmla="*/ 2050035 w 7467600"/>
              <a:gd name="connsiteY395" fmla="*/ 6813345 h 6858000"/>
              <a:gd name="connsiteX396" fmla="*/ 2063025 w 7467600"/>
              <a:gd name="connsiteY396" fmla="*/ 6858000 h 6858000"/>
              <a:gd name="connsiteX397" fmla="*/ 2021675 w 7467600"/>
              <a:gd name="connsiteY397" fmla="*/ 6858000 h 6858000"/>
              <a:gd name="connsiteX398" fmla="*/ 2019308 w 7467600"/>
              <a:gd name="connsiteY398" fmla="*/ 6847118 h 6858000"/>
              <a:gd name="connsiteX399" fmla="*/ 1938835 w 7467600"/>
              <a:gd name="connsiteY399" fmla="*/ 6551160 h 6858000"/>
              <a:gd name="connsiteX400" fmla="*/ 1953230 w 7467600"/>
              <a:gd name="connsiteY400" fmla="*/ 6759699 h 6858000"/>
              <a:gd name="connsiteX401" fmla="*/ 1956763 w 7467600"/>
              <a:gd name="connsiteY401" fmla="*/ 6778191 h 6858000"/>
              <a:gd name="connsiteX402" fmla="*/ 1967925 w 7467600"/>
              <a:gd name="connsiteY402" fmla="*/ 6858000 h 6858000"/>
              <a:gd name="connsiteX403" fmla="*/ 1936622 w 7467600"/>
              <a:gd name="connsiteY403" fmla="*/ 6858000 h 6858000"/>
              <a:gd name="connsiteX404" fmla="*/ 1926261 w 7467600"/>
              <a:gd name="connsiteY404" fmla="*/ 6784064 h 6858000"/>
              <a:gd name="connsiteX405" fmla="*/ 1922724 w 7467600"/>
              <a:gd name="connsiteY405" fmla="*/ 6765577 h 6858000"/>
              <a:gd name="connsiteX406" fmla="*/ 1904650 w 7467600"/>
              <a:gd name="connsiteY406" fmla="*/ 6639616 h 6858000"/>
              <a:gd name="connsiteX407" fmla="*/ 1885273 w 7467600"/>
              <a:gd name="connsiteY407" fmla="*/ 6858000 h 6858000"/>
              <a:gd name="connsiteX408" fmla="*/ 1854363 w 7467600"/>
              <a:gd name="connsiteY408" fmla="*/ 6858000 h 6858000"/>
              <a:gd name="connsiteX409" fmla="*/ 1880391 w 7467600"/>
              <a:gd name="connsiteY409" fmla="*/ 6603796 h 6858000"/>
              <a:gd name="connsiteX410" fmla="*/ 1818273 w 7467600"/>
              <a:gd name="connsiteY410" fmla="*/ 6715729 h 6858000"/>
              <a:gd name="connsiteX411" fmla="*/ 1794691 w 7467600"/>
              <a:gd name="connsiteY411" fmla="*/ 6843239 h 6858000"/>
              <a:gd name="connsiteX412" fmla="*/ 1794914 w 7467600"/>
              <a:gd name="connsiteY412" fmla="*/ 6858000 h 6858000"/>
              <a:gd name="connsiteX413" fmla="*/ 1746128 w 7467600"/>
              <a:gd name="connsiteY413" fmla="*/ 6858000 h 6858000"/>
              <a:gd name="connsiteX414" fmla="*/ 1753934 w 7467600"/>
              <a:gd name="connsiteY414" fmla="*/ 6724796 h 6858000"/>
              <a:gd name="connsiteX415" fmla="*/ 1792053 w 7467600"/>
              <a:gd name="connsiteY415" fmla="*/ 6572396 h 6858000"/>
              <a:gd name="connsiteX416" fmla="*/ 1862248 w 7467600"/>
              <a:gd name="connsiteY416" fmla="*/ 6266397 h 6858000"/>
              <a:gd name="connsiteX417" fmla="*/ 1862250 w 7467600"/>
              <a:gd name="connsiteY417" fmla="*/ 6033531 h 6858000"/>
              <a:gd name="connsiteX418" fmla="*/ 1211999 w 7467600"/>
              <a:gd name="connsiteY418" fmla="*/ 6683610 h 6858000"/>
              <a:gd name="connsiteX419" fmla="*/ 1213266 w 7467600"/>
              <a:gd name="connsiteY419" fmla="*/ 6691947 h 6858000"/>
              <a:gd name="connsiteX420" fmla="*/ 1203370 w 7467600"/>
              <a:gd name="connsiteY420" fmla="*/ 6850676 h 6858000"/>
              <a:gd name="connsiteX421" fmla="*/ 1203671 w 7467600"/>
              <a:gd name="connsiteY421" fmla="*/ 6858000 h 6858000"/>
              <a:gd name="connsiteX422" fmla="*/ 1143180 w 7467600"/>
              <a:gd name="connsiteY422" fmla="*/ 6858000 h 6858000"/>
              <a:gd name="connsiteX423" fmla="*/ 1142176 w 7467600"/>
              <a:gd name="connsiteY423" fmla="*/ 6766045 h 6858000"/>
              <a:gd name="connsiteX424" fmla="*/ 1067484 w 7467600"/>
              <a:gd name="connsiteY424" fmla="*/ 6858000 h 6858000"/>
              <a:gd name="connsiteX425" fmla="*/ 953928 w 7467600"/>
              <a:gd name="connsiteY425" fmla="*/ 6858000 h 6858000"/>
              <a:gd name="connsiteX426" fmla="*/ 959715 w 7467600"/>
              <a:gd name="connsiteY426" fmla="*/ 6850185 h 6858000"/>
              <a:gd name="connsiteX427" fmla="*/ 1483788 w 7467600"/>
              <a:gd name="connsiteY427" fmla="*/ 6259174 h 6858000"/>
              <a:gd name="connsiteX428" fmla="*/ 1100671 w 7467600"/>
              <a:gd name="connsiteY428" fmla="*/ 6252137 h 6858000"/>
              <a:gd name="connsiteX429" fmla="*/ 1090144 w 7467600"/>
              <a:gd name="connsiteY429" fmla="*/ 6256748 h 6858000"/>
              <a:gd name="connsiteX430" fmla="*/ 1095872 w 7467600"/>
              <a:gd name="connsiteY430" fmla="*/ 6271892 h 6858000"/>
              <a:gd name="connsiteX431" fmla="*/ 262785 w 7467600"/>
              <a:gd name="connsiteY431" fmla="*/ 6845450 h 6858000"/>
              <a:gd name="connsiteX432" fmla="*/ 209968 w 7467600"/>
              <a:gd name="connsiteY432" fmla="*/ 6770713 h 6858000"/>
              <a:gd name="connsiteX433" fmla="*/ 873460 w 7467600"/>
              <a:gd name="connsiteY433" fmla="*/ 6253768 h 6858000"/>
              <a:gd name="connsiteX434" fmla="*/ 192686 w 7467600"/>
              <a:gd name="connsiteY434" fmla="*/ 5849257 h 6858000"/>
              <a:gd name="connsiteX435" fmla="*/ 4696 w 7467600"/>
              <a:gd name="connsiteY435" fmla="*/ 5697668 h 6858000"/>
              <a:gd name="connsiteX436" fmla="*/ 0 w 7467600"/>
              <a:gd name="connsiteY436" fmla="*/ 5689984 h 6858000"/>
              <a:gd name="connsiteX437" fmla="*/ 0 w 7467600"/>
              <a:gd name="connsiteY437" fmla="*/ 5513472 h 6858000"/>
              <a:gd name="connsiteX438" fmla="*/ 174101 w 7467600"/>
              <a:gd name="connsiteY438" fmla="*/ 5620277 h 6858000"/>
              <a:gd name="connsiteX439" fmla="*/ 891800 w 7467600"/>
              <a:gd name="connsiteY439" fmla="*/ 6036935 h 6858000"/>
              <a:gd name="connsiteX440" fmla="*/ 1072219 w 7467600"/>
              <a:gd name="connsiteY440" fmla="*/ 6169443 h 6858000"/>
              <a:gd name="connsiteX441" fmla="*/ 1074117 w 7467600"/>
              <a:gd name="connsiteY441" fmla="*/ 6170301 h 6858000"/>
              <a:gd name="connsiteX442" fmla="*/ 1083114 w 7467600"/>
              <a:gd name="connsiteY442" fmla="*/ 6174131 h 6858000"/>
              <a:gd name="connsiteX443" fmla="*/ 1543010 w 7467600"/>
              <a:gd name="connsiteY443" fmla="*/ 6191140 h 6858000"/>
              <a:gd name="connsiteX444" fmla="*/ 1551080 w 7467600"/>
              <a:gd name="connsiteY444" fmla="*/ 6195006 h 6858000"/>
              <a:gd name="connsiteX445" fmla="*/ 2345443 w 7467600"/>
              <a:gd name="connsiteY445" fmla="*/ 5549882 h 6858000"/>
              <a:gd name="connsiteX446" fmla="*/ 1721499 w 7467600"/>
              <a:gd name="connsiteY446" fmla="*/ 5599969 h 6858000"/>
              <a:gd name="connsiteX447" fmla="*/ 767716 w 7467600"/>
              <a:gd name="connsiteY447" fmla="*/ 5472768 h 6858000"/>
              <a:gd name="connsiteX448" fmla="*/ 722147 w 7467600"/>
              <a:gd name="connsiteY448" fmla="*/ 5393091 h 6858000"/>
              <a:gd name="connsiteX449" fmla="*/ 1485552 w 7467600"/>
              <a:gd name="connsiteY449" fmla="*/ 5313202 h 6858000"/>
              <a:gd name="connsiteX450" fmla="*/ 2143004 w 7467600"/>
              <a:gd name="connsiteY450" fmla="*/ 5402420 h 6858000"/>
              <a:gd name="connsiteX451" fmla="*/ 1933391 w 7467600"/>
              <a:gd name="connsiteY451" fmla="*/ 5156971 h 6858000"/>
              <a:gd name="connsiteX452" fmla="*/ 1827118 w 7467600"/>
              <a:gd name="connsiteY452" fmla="*/ 4968410 h 6858000"/>
              <a:gd name="connsiteX453" fmla="*/ 1837349 w 7467600"/>
              <a:gd name="connsiteY453" fmla="*/ 4956357 h 6858000"/>
              <a:gd name="connsiteX454" fmla="*/ 2162835 w 7467600"/>
              <a:gd name="connsiteY454" fmla="*/ 5187853 h 6858000"/>
              <a:gd name="connsiteX455" fmla="*/ 2257167 w 7467600"/>
              <a:gd name="connsiteY455" fmla="*/ 5462123 h 6858000"/>
              <a:gd name="connsiteX456" fmla="*/ 2261598 w 7467600"/>
              <a:gd name="connsiteY456" fmla="*/ 5467998 h 6858000"/>
              <a:gd name="connsiteX457" fmla="*/ 2437177 w 7467600"/>
              <a:gd name="connsiteY457" fmla="*/ 5479608 h 6858000"/>
              <a:gd name="connsiteX458" fmla="*/ 2445247 w 7467600"/>
              <a:gd name="connsiteY458" fmla="*/ 5483476 h 6858000"/>
              <a:gd name="connsiteX459" fmla="*/ 2743626 w 7467600"/>
              <a:gd name="connsiteY459" fmla="*/ 5304819 h 6858000"/>
              <a:gd name="connsiteX460" fmla="*/ 3048102 w 7467600"/>
              <a:gd name="connsiteY460" fmla="*/ 5150595 h 6858000"/>
              <a:gd name="connsiteX461" fmla="*/ 1799414 w 7467600"/>
              <a:gd name="connsiteY461" fmla="*/ 4694732 h 6858000"/>
              <a:gd name="connsiteX462" fmla="*/ 1771735 w 7467600"/>
              <a:gd name="connsiteY462" fmla="*/ 4619929 h 6858000"/>
              <a:gd name="connsiteX463" fmla="*/ 3104273 w 7467600"/>
              <a:gd name="connsiteY463" fmla="*/ 5076159 h 6858000"/>
              <a:gd name="connsiteX464" fmla="*/ 3113245 w 7467600"/>
              <a:gd name="connsiteY464" fmla="*/ 5090705 h 6858000"/>
              <a:gd name="connsiteX465" fmla="*/ 3126294 w 7467600"/>
              <a:gd name="connsiteY465" fmla="*/ 5114400 h 6858000"/>
              <a:gd name="connsiteX466" fmla="*/ 3937433 w 7467600"/>
              <a:gd name="connsiteY466" fmla="*/ 4830473 h 6858000"/>
              <a:gd name="connsiteX467" fmla="*/ 3590475 w 7467600"/>
              <a:gd name="connsiteY467" fmla="*/ 4597974 h 6858000"/>
              <a:gd name="connsiteX468" fmla="*/ 3100264 w 7467600"/>
              <a:gd name="connsiteY468" fmla="*/ 4579845 h 6858000"/>
              <a:gd name="connsiteX469" fmla="*/ 2183576 w 7467600"/>
              <a:gd name="connsiteY469" fmla="*/ 4227150 h 6858000"/>
              <a:gd name="connsiteX470" fmla="*/ 2151029 w 7467600"/>
              <a:gd name="connsiteY470" fmla="*/ 4146947 h 6858000"/>
              <a:gd name="connsiteX471" fmla="*/ 3563434 w 7467600"/>
              <a:gd name="connsiteY471" fmla="*/ 4469115 h 6858000"/>
              <a:gd name="connsiteX472" fmla="*/ 3177952 w 7467600"/>
              <a:gd name="connsiteY472" fmla="*/ 3657386 h 6858000"/>
              <a:gd name="connsiteX473" fmla="*/ 3189263 w 7467600"/>
              <a:gd name="connsiteY473" fmla="*/ 3625726 h 6858000"/>
              <a:gd name="connsiteX474" fmla="*/ 3560912 w 7467600"/>
              <a:gd name="connsiteY474" fmla="*/ 4079863 h 6858000"/>
              <a:gd name="connsiteX475" fmla="*/ 3626636 w 7467600"/>
              <a:gd name="connsiteY475" fmla="*/ 4512230 h 6858000"/>
              <a:gd name="connsiteX476" fmla="*/ 3653088 w 7467600"/>
              <a:gd name="connsiteY476" fmla="*/ 4521417 h 6858000"/>
              <a:gd name="connsiteX477" fmla="*/ 3988128 w 7467600"/>
              <a:gd name="connsiteY477" fmla="*/ 4817267 h 6858000"/>
              <a:gd name="connsiteX478" fmla="*/ 4830582 w 7467600"/>
              <a:gd name="connsiteY478" fmla="*/ 4676000 h 6858000"/>
              <a:gd name="connsiteX479" fmla="*/ 4830100 w 7467600"/>
              <a:gd name="connsiteY479" fmla="*/ 4675554 h 6858000"/>
              <a:gd name="connsiteX480" fmla="*/ 4036318 w 7467600"/>
              <a:gd name="connsiteY480" fmla="*/ 4147013 h 6858000"/>
              <a:gd name="connsiteX481" fmla="*/ 3432098 w 7467600"/>
              <a:gd name="connsiteY481" fmla="*/ 3537312 h 6858000"/>
              <a:gd name="connsiteX482" fmla="*/ 3446761 w 7467600"/>
              <a:gd name="connsiteY482" fmla="*/ 3461278 h 6858000"/>
              <a:gd name="connsiteX483" fmla="*/ 4419733 w 7467600"/>
              <a:gd name="connsiteY483" fmla="*/ 3963555 h 6858000"/>
              <a:gd name="connsiteX484" fmla="*/ 4781371 w 7467600"/>
              <a:gd name="connsiteY484" fmla="*/ 4458604 h 6858000"/>
              <a:gd name="connsiteX485" fmla="*/ 4780440 w 7467600"/>
              <a:gd name="connsiteY485" fmla="*/ 4470290 h 6858000"/>
              <a:gd name="connsiteX486" fmla="*/ 4898954 w 7467600"/>
              <a:gd name="connsiteY486" fmla="*/ 4662092 h 6858000"/>
              <a:gd name="connsiteX487" fmla="*/ 4900699 w 7467600"/>
              <a:gd name="connsiteY487" fmla="*/ 4670867 h 6858000"/>
              <a:gd name="connsiteX488" fmla="*/ 5714511 w 7467600"/>
              <a:gd name="connsiteY488" fmla="*/ 4663483 h 6858000"/>
              <a:gd name="connsiteX489" fmla="*/ 5464793 w 7467600"/>
              <a:gd name="connsiteY489" fmla="*/ 4393556 h 6858000"/>
              <a:gd name="connsiteX490" fmla="*/ 5461897 w 7467600"/>
              <a:gd name="connsiteY490" fmla="*/ 4390879 h 6858000"/>
              <a:gd name="connsiteX491" fmla="*/ 4294126 w 7467600"/>
              <a:gd name="connsiteY491" fmla="*/ 3303048 h 6858000"/>
              <a:gd name="connsiteX492" fmla="*/ 4305321 w 7467600"/>
              <a:gd name="connsiteY492" fmla="*/ 3256953 h 6858000"/>
              <a:gd name="connsiteX493" fmla="*/ 4949299 w 7467600"/>
              <a:gd name="connsiteY493" fmla="*/ 3766336 h 6858000"/>
              <a:gd name="connsiteX494" fmla="*/ 5291452 w 7467600"/>
              <a:gd name="connsiteY494" fmla="*/ 4076801 h 6858000"/>
              <a:gd name="connsiteX495" fmla="*/ 5434998 w 7467600"/>
              <a:gd name="connsiteY495" fmla="*/ 4254100 h 6858000"/>
              <a:gd name="connsiteX496" fmla="*/ 5351015 w 7467600"/>
              <a:gd name="connsiteY496" fmla="*/ 3760989 h 6858000"/>
              <a:gd name="connsiteX497" fmla="*/ 5413780 w 7467600"/>
              <a:gd name="connsiteY497" fmla="*/ 2966265 h 6858000"/>
              <a:gd name="connsiteX498" fmla="*/ 5425627 w 7467600"/>
              <a:gd name="connsiteY498" fmla="*/ 2954192 h 6858000"/>
              <a:gd name="connsiteX499" fmla="*/ 6604735 w 7467600"/>
              <a:gd name="connsiteY499" fmla="*/ 2041381 h 6858000"/>
              <a:gd name="connsiteX500" fmla="*/ 7204487 w 7467600"/>
              <a:gd name="connsiteY500" fmla="*/ 2742112 h 6858000"/>
              <a:gd name="connsiteX501" fmla="*/ 7131592 w 7467600"/>
              <a:gd name="connsiteY501" fmla="*/ 2672096 h 6858000"/>
              <a:gd name="connsiteX502" fmla="*/ 6996344 w 7467600"/>
              <a:gd name="connsiteY502" fmla="*/ 2518310 h 6858000"/>
              <a:gd name="connsiteX503" fmla="*/ 6735495 w 7467600"/>
              <a:gd name="connsiteY503" fmla="*/ 2196890 h 6858000"/>
              <a:gd name="connsiteX504" fmla="*/ 6721901 w 7467600"/>
              <a:gd name="connsiteY504" fmla="*/ 2179274 h 6858000"/>
              <a:gd name="connsiteX505" fmla="*/ 6604735 w 7467600"/>
              <a:gd name="connsiteY505" fmla="*/ 2041381 h 6858000"/>
              <a:gd name="connsiteX506" fmla="*/ 6591670 w 7467600"/>
              <a:gd name="connsiteY506" fmla="*/ 1988277 h 6858000"/>
              <a:gd name="connsiteX507" fmla="*/ 6747349 w 7467600"/>
              <a:gd name="connsiteY507" fmla="*/ 2160069 h 6858000"/>
              <a:gd name="connsiteX508" fmla="*/ 6760943 w 7467600"/>
              <a:gd name="connsiteY508" fmla="*/ 2177686 h 6858000"/>
              <a:gd name="connsiteX509" fmla="*/ 7021065 w 7467600"/>
              <a:gd name="connsiteY509" fmla="*/ 2498102 h 6858000"/>
              <a:gd name="connsiteX510" fmla="*/ 7155223 w 7467600"/>
              <a:gd name="connsiteY510" fmla="*/ 2650386 h 6858000"/>
              <a:gd name="connsiteX511" fmla="*/ 7203167 w 7467600"/>
              <a:gd name="connsiteY511" fmla="*/ 2697288 h 6858000"/>
              <a:gd name="connsiteX512" fmla="*/ 6937703 w 7467600"/>
              <a:gd name="connsiteY512" fmla="*/ 2321981 h 6858000"/>
              <a:gd name="connsiteX513" fmla="*/ 6591670 w 7467600"/>
              <a:gd name="connsiteY513" fmla="*/ 1988277 h 6858000"/>
              <a:gd name="connsiteX514" fmla="*/ 5798671 w 7467600"/>
              <a:gd name="connsiteY514" fmla="*/ 1981601 h 6858000"/>
              <a:gd name="connsiteX515" fmla="*/ 5754709 w 7467600"/>
              <a:gd name="connsiteY515" fmla="*/ 2071454 h 6858000"/>
              <a:gd name="connsiteX516" fmla="*/ 5763044 w 7467600"/>
              <a:gd name="connsiteY516" fmla="*/ 2842206 h 6858000"/>
              <a:gd name="connsiteX517" fmla="*/ 5764974 w 7467600"/>
              <a:gd name="connsiteY517" fmla="*/ 2799609 h 6858000"/>
              <a:gd name="connsiteX518" fmla="*/ 5767665 w 7467600"/>
              <a:gd name="connsiteY518" fmla="*/ 2666409 h 6858000"/>
              <a:gd name="connsiteX519" fmla="*/ 5763055 w 7467600"/>
              <a:gd name="connsiteY519" fmla="*/ 2579705 h 6858000"/>
              <a:gd name="connsiteX520" fmla="*/ 5758079 w 7467600"/>
              <a:gd name="connsiteY520" fmla="*/ 2492508 h 6858000"/>
              <a:gd name="connsiteX521" fmla="*/ 5779325 w 7467600"/>
              <a:gd name="connsiteY521" fmla="*/ 2197069 h 6858000"/>
              <a:gd name="connsiteX522" fmla="*/ 5798671 w 7467600"/>
              <a:gd name="connsiteY522" fmla="*/ 1981601 h 6858000"/>
              <a:gd name="connsiteX523" fmla="*/ 5829202 w 7467600"/>
              <a:gd name="connsiteY523" fmla="*/ 1971679 h 6858000"/>
              <a:gd name="connsiteX524" fmla="*/ 5809558 w 7467600"/>
              <a:gd name="connsiteY524" fmla="*/ 2198043 h 6858000"/>
              <a:gd name="connsiteX525" fmla="*/ 5788653 w 7467600"/>
              <a:gd name="connsiteY525" fmla="*/ 2489430 h 6858000"/>
              <a:gd name="connsiteX526" fmla="*/ 5793439 w 7467600"/>
              <a:gd name="connsiteY526" fmla="*/ 2575235 h 6858000"/>
              <a:gd name="connsiteX527" fmla="*/ 5796837 w 7467600"/>
              <a:gd name="connsiteY527" fmla="*/ 2637633 h 6858000"/>
              <a:gd name="connsiteX528" fmla="*/ 5818614 w 7467600"/>
              <a:gd name="connsiteY528" fmla="*/ 2473055 h 6858000"/>
              <a:gd name="connsiteX529" fmla="*/ 5829202 w 7467600"/>
              <a:gd name="connsiteY529" fmla="*/ 1971679 h 6858000"/>
              <a:gd name="connsiteX530" fmla="*/ 5911389 w 7467600"/>
              <a:gd name="connsiteY530" fmla="*/ 1898371 h 6858000"/>
              <a:gd name="connsiteX531" fmla="*/ 6237627 w 7467600"/>
              <a:gd name="connsiteY531" fmla="*/ 2231921 h 6858000"/>
              <a:gd name="connsiteX532" fmla="*/ 5911389 w 7467600"/>
              <a:gd name="connsiteY532" fmla="*/ 1898371 h 6858000"/>
              <a:gd name="connsiteX533" fmla="*/ 6944437 w 7467600"/>
              <a:gd name="connsiteY533" fmla="*/ 1575402 h 6858000"/>
              <a:gd name="connsiteX534" fmla="*/ 6304730 w 7467600"/>
              <a:gd name="connsiteY534" fmla="*/ 1766654 h 6858000"/>
              <a:gd name="connsiteX535" fmla="*/ 6944437 w 7467600"/>
              <a:gd name="connsiteY535" fmla="*/ 1575402 h 6858000"/>
              <a:gd name="connsiteX536" fmla="*/ 7019523 w 7467600"/>
              <a:gd name="connsiteY536" fmla="*/ 1519450 h 6858000"/>
              <a:gd name="connsiteX537" fmla="*/ 6298091 w 7467600"/>
              <a:gd name="connsiteY537" fmla="*/ 1737122 h 6858000"/>
              <a:gd name="connsiteX538" fmla="*/ 7019523 w 7467600"/>
              <a:gd name="connsiteY538" fmla="*/ 1519450 h 6858000"/>
              <a:gd name="connsiteX539" fmla="*/ 2399523 w 7467600"/>
              <a:gd name="connsiteY539" fmla="*/ 1428234 h 6858000"/>
              <a:gd name="connsiteX540" fmla="*/ 2224982 w 7467600"/>
              <a:gd name="connsiteY540" fmla="*/ 1826201 h 6858000"/>
              <a:gd name="connsiteX541" fmla="*/ 2096099 w 7467600"/>
              <a:gd name="connsiteY541" fmla="*/ 2345900 h 6858000"/>
              <a:gd name="connsiteX542" fmla="*/ 2283317 w 7467600"/>
              <a:gd name="connsiteY542" fmla="*/ 1796925 h 6858000"/>
              <a:gd name="connsiteX543" fmla="*/ 2399523 w 7467600"/>
              <a:gd name="connsiteY543" fmla="*/ 1428234 h 6858000"/>
              <a:gd name="connsiteX544" fmla="*/ 2448558 w 7467600"/>
              <a:gd name="connsiteY544" fmla="*/ 1373435 h 6858000"/>
              <a:gd name="connsiteX545" fmla="*/ 2312521 w 7467600"/>
              <a:gd name="connsiteY545" fmla="*/ 1806140 h 6858000"/>
              <a:gd name="connsiteX546" fmla="*/ 2127533 w 7467600"/>
              <a:gd name="connsiteY546" fmla="*/ 2348380 h 6858000"/>
              <a:gd name="connsiteX547" fmla="*/ 2358080 w 7467600"/>
              <a:gd name="connsiteY547" fmla="*/ 1866134 h 6858000"/>
              <a:gd name="connsiteX548" fmla="*/ 2407436 w 7467600"/>
              <a:gd name="connsiteY548" fmla="*/ 1651070 h 6858000"/>
              <a:gd name="connsiteX549" fmla="*/ 2448558 w 7467600"/>
              <a:gd name="connsiteY549" fmla="*/ 1373435 h 6858000"/>
              <a:gd name="connsiteX550" fmla="*/ 278707 w 7467600"/>
              <a:gd name="connsiteY550" fmla="*/ 1352270 h 6858000"/>
              <a:gd name="connsiteX551" fmla="*/ 321570 w 7467600"/>
              <a:gd name="connsiteY551" fmla="*/ 1861610 h 6858000"/>
              <a:gd name="connsiteX552" fmla="*/ 294281 w 7467600"/>
              <a:gd name="connsiteY552" fmla="*/ 1440658 h 6858000"/>
              <a:gd name="connsiteX553" fmla="*/ 278707 w 7467600"/>
              <a:gd name="connsiteY553" fmla="*/ 1352270 h 6858000"/>
              <a:gd name="connsiteX554" fmla="*/ 1423821 w 7467600"/>
              <a:gd name="connsiteY554" fmla="*/ 1351958 h 6858000"/>
              <a:gd name="connsiteX555" fmla="*/ 1638521 w 7467600"/>
              <a:gd name="connsiteY555" fmla="*/ 1908470 h 6858000"/>
              <a:gd name="connsiteX556" fmla="*/ 1754199 w 7467600"/>
              <a:gd name="connsiteY556" fmla="*/ 2149284 h 6858000"/>
              <a:gd name="connsiteX557" fmla="*/ 1908359 w 7467600"/>
              <a:gd name="connsiteY557" fmla="*/ 2364988 h 6858000"/>
              <a:gd name="connsiteX558" fmla="*/ 1647661 w 7467600"/>
              <a:gd name="connsiteY558" fmla="*/ 1825945 h 6858000"/>
              <a:gd name="connsiteX559" fmla="*/ 1423821 w 7467600"/>
              <a:gd name="connsiteY559" fmla="*/ 1351958 h 6858000"/>
              <a:gd name="connsiteX560" fmla="*/ 1431890 w 7467600"/>
              <a:gd name="connsiteY560" fmla="*/ 1306475 h 6858000"/>
              <a:gd name="connsiteX561" fmla="*/ 1507597 w 7467600"/>
              <a:gd name="connsiteY561" fmla="*/ 1446132 h 6858000"/>
              <a:gd name="connsiteX562" fmla="*/ 1674586 w 7467600"/>
              <a:gd name="connsiteY562" fmla="*/ 1813832 h 6858000"/>
              <a:gd name="connsiteX563" fmla="*/ 1815950 w 7467600"/>
              <a:gd name="connsiteY563" fmla="*/ 2128564 h 6858000"/>
              <a:gd name="connsiteX564" fmla="*/ 1984242 w 7467600"/>
              <a:gd name="connsiteY564" fmla="*/ 2430829 h 6858000"/>
              <a:gd name="connsiteX565" fmla="*/ 2014023 w 7467600"/>
              <a:gd name="connsiteY565" fmla="*/ 2450995 h 6858000"/>
              <a:gd name="connsiteX566" fmla="*/ 1747337 w 7467600"/>
              <a:gd name="connsiteY566" fmla="*/ 1855264 h 6858000"/>
              <a:gd name="connsiteX567" fmla="*/ 1533749 w 7467600"/>
              <a:gd name="connsiteY567" fmla="*/ 1478656 h 6858000"/>
              <a:gd name="connsiteX568" fmla="*/ 1431890 w 7467600"/>
              <a:gd name="connsiteY568" fmla="*/ 1306475 h 6858000"/>
              <a:gd name="connsiteX569" fmla="*/ 5052692 w 7467600"/>
              <a:gd name="connsiteY569" fmla="*/ 1292994 h 6858000"/>
              <a:gd name="connsiteX570" fmla="*/ 5200661 w 7467600"/>
              <a:gd name="connsiteY570" fmla="*/ 1635186 h 6858000"/>
              <a:gd name="connsiteX571" fmla="*/ 5297138 w 7467600"/>
              <a:gd name="connsiteY571" fmla="*/ 1906351 h 6858000"/>
              <a:gd name="connsiteX572" fmla="*/ 5052692 w 7467600"/>
              <a:gd name="connsiteY572" fmla="*/ 1292994 h 6858000"/>
              <a:gd name="connsiteX573" fmla="*/ 5009948 w 7467600"/>
              <a:gd name="connsiteY573" fmla="*/ 1273619 h 6858000"/>
              <a:gd name="connsiteX574" fmla="*/ 5121777 w 7467600"/>
              <a:gd name="connsiteY574" fmla="*/ 1654213 h 6858000"/>
              <a:gd name="connsiteX575" fmla="*/ 5293545 w 7467600"/>
              <a:gd name="connsiteY575" fmla="*/ 2072247 h 6858000"/>
              <a:gd name="connsiteX576" fmla="*/ 5294042 w 7467600"/>
              <a:gd name="connsiteY576" fmla="*/ 2065019 h 6858000"/>
              <a:gd name="connsiteX577" fmla="*/ 5171936 w 7467600"/>
              <a:gd name="connsiteY577" fmla="*/ 1647613 h 6858000"/>
              <a:gd name="connsiteX578" fmla="*/ 5009948 w 7467600"/>
              <a:gd name="connsiteY578" fmla="*/ 1273619 h 6858000"/>
              <a:gd name="connsiteX579" fmla="*/ 655236 w 7467600"/>
              <a:gd name="connsiteY579" fmla="*/ 1268632 h 6858000"/>
              <a:gd name="connsiteX580" fmla="*/ 839521 w 7467600"/>
              <a:gd name="connsiteY580" fmla="*/ 1685315 h 6858000"/>
              <a:gd name="connsiteX581" fmla="*/ 1109416 w 7467600"/>
              <a:gd name="connsiteY581" fmla="*/ 2061663 h 6858000"/>
              <a:gd name="connsiteX582" fmla="*/ 1298300 w 7467600"/>
              <a:gd name="connsiteY582" fmla="*/ 2247742 h 6858000"/>
              <a:gd name="connsiteX583" fmla="*/ 1125871 w 7467600"/>
              <a:gd name="connsiteY583" fmla="*/ 1989513 h 6858000"/>
              <a:gd name="connsiteX584" fmla="*/ 981574 w 7467600"/>
              <a:gd name="connsiteY584" fmla="*/ 1783157 h 6858000"/>
              <a:gd name="connsiteX585" fmla="*/ 922198 w 7467600"/>
              <a:gd name="connsiteY585" fmla="*/ 1677437 h 6858000"/>
              <a:gd name="connsiteX586" fmla="*/ 869293 w 7467600"/>
              <a:gd name="connsiteY586" fmla="*/ 1583214 h 6858000"/>
              <a:gd name="connsiteX587" fmla="*/ 751431 w 7467600"/>
              <a:gd name="connsiteY587" fmla="*/ 1405731 h 6858000"/>
              <a:gd name="connsiteX588" fmla="*/ 655236 w 7467600"/>
              <a:gd name="connsiteY588" fmla="*/ 1268632 h 6858000"/>
              <a:gd name="connsiteX589" fmla="*/ 6516292 w 7467600"/>
              <a:gd name="connsiteY589" fmla="*/ 1263064 h 6858000"/>
              <a:gd name="connsiteX590" fmla="*/ 5736320 w 7467600"/>
              <a:gd name="connsiteY590" fmla="*/ 1501803 h 6858000"/>
              <a:gd name="connsiteX591" fmla="*/ 6516292 w 7467600"/>
              <a:gd name="connsiteY591" fmla="*/ 1263064 h 6858000"/>
              <a:gd name="connsiteX592" fmla="*/ 291466 w 7467600"/>
              <a:gd name="connsiteY592" fmla="*/ 1250369 h 6858000"/>
              <a:gd name="connsiteX593" fmla="*/ 323180 w 7467600"/>
              <a:gd name="connsiteY593" fmla="*/ 1435283 h 6858000"/>
              <a:gd name="connsiteX594" fmla="*/ 349381 w 7467600"/>
              <a:gd name="connsiteY594" fmla="*/ 1875041 h 6858000"/>
              <a:gd name="connsiteX595" fmla="*/ 374363 w 7467600"/>
              <a:gd name="connsiteY595" fmla="*/ 1506494 h 6858000"/>
              <a:gd name="connsiteX596" fmla="*/ 302168 w 7467600"/>
              <a:gd name="connsiteY596" fmla="*/ 1274495 h 6858000"/>
              <a:gd name="connsiteX597" fmla="*/ 291466 w 7467600"/>
              <a:gd name="connsiteY597" fmla="*/ 1250369 h 6858000"/>
              <a:gd name="connsiteX598" fmla="*/ 678222 w 7467600"/>
              <a:gd name="connsiteY598" fmla="*/ 1248670 h 6858000"/>
              <a:gd name="connsiteX599" fmla="*/ 775536 w 7467600"/>
              <a:gd name="connsiteY599" fmla="*/ 1388015 h 6858000"/>
              <a:gd name="connsiteX600" fmla="*/ 894529 w 7467600"/>
              <a:gd name="connsiteY600" fmla="*/ 1567739 h 6858000"/>
              <a:gd name="connsiteX601" fmla="*/ 948000 w 7467600"/>
              <a:gd name="connsiteY601" fmla="*/ 1663088 h 6858000"/>
              <a:gd name="connsiteX602" fmla="*/ 1006812 w 7467600"/>
              <a:gd name="connsiteY602" fmla="*/ 1767683 h 6858000"/>
              <a:gd name="connsiteX603" fmla="*/ 1149133 w 7467600"/>
              <a:gd name="connsiteY603" fmla="*/ 1971513 h 6858000"/>
              <a:gd name="connsiteX604" fmla="*/ 1333952 w 7467600"/>
              <a:gd name="connsiteY604" fmla="*/ 2251620 h 6858000"/>
              <a:gd name="connsiteX605" fmla="*/ 1337329 w 7467600"/>
              <a:gd name="connsiteY605" fmla="*/ 2258350 h 6858000"/>
              <a:gd name="connsiteX606" fmla="*/ 1014726 w 7467600"/>
              <a:gd name="connsiteY606" fmla="*/ 1615556 h 6858000"/>
              <a:gd name="connsiteX607" fmla="*/ 678222 w 7467600"/>
              <a:gd name="connsiteY607" fmla="*/ 1248670 h 6858000"/>
              <a:gd name="connsiteX608" fmla="*/ 6691602 w 7467600"/>
              <a:gd name="connsiteY608" fmla="*/ 1140573 h 6858000"/>
              <a:gd name="connsiteX609" fmla="*/ 6571100 w 7467600"/>
              <a:gd name="connsiteY609" fmla="*/ 1183662 h 6858000"/>
              <a:gd name="connsiteX610" fmla="*/ 6241687 w 7467600"/>
              <a:gd name="connsiteY610" fmla="*/ 1257600 h 6858000"/>
              <a:gd name="connsiteX611" fmla="*/ 5693009 w 7467600"/>
              <a:gd name="connsiteY611" fmla="*/ 1478256 h 6858000"/>
              <a:gd name="connsiteX612" fmla="*/ 6548420 w 7467600"/>
              <a:gd name="connsiteY612" fmla="*/ 1214599 h 6858000"/>
              <a:gd name="connsiteX613" fmla="*/ 6605473 w 7467600"/>
              <a:gd name="connsiteY613" fmla="*/ 1184686 h 6858000"/>
              <a:gd name="connsiteX614" fmla="*/ 6691602 w 7467600"/>
              <a:gd name="connsiteY614" fmla="*/ 1140573 h 6858000"/>
              <a:gd name="connsiteX615" fmla="*/ 4002475 w 7467600"/>
              <a:gd name="connsiteY615" fmla="*/ 1037802 h 6858000"/>
              <a:gd name="connsiteX616" fmla="*/ 4000324 w 7467600"/>
              <a:gd name="connsiteY616" fmla="*/ 1039362 h 6858000"/>
              <a:gd name="connsiteX617" fmla="*/ 4002862 w 7467600"/>
              <a:gd name="connsiteY617" fmla="*/ 1042866 h 6858000"/>
              <a:gd name="connsiteX618" fmla="*/ 4002475 w 7467600"/>
              <a:gd name="connsiteY618" fmla="*/ 1037802 h 6858000"/>
              <a:gd name="connsiteX619" fmla="*/ 506322 w 7467600"/>
              <a:gd name="connsiteY619" fmla="*/ 1020997 h 6858000"/>
              <a:gd name="connsiteX620" fmla="*/ 533068 w 7467600"/>
              <a:gd name="connsiteY620" fmla="*/ 1029409 h 6858000"/>
              <a:gd name="connsiteX621" fmla="*/ 1232525 w 7467600"/>
              <a:gd name="connsiteY621" fmla="*/ 1804675 h 6858000"/>
              <a:gd name="connsiteX622" fmla="*/ 1388858 w 7467600"/>
              <a:gd name="connsiteY622" fmla="*/ 2368011 h 6858000"/>
              <a:gd name="connsiteX623" fmla="*/ 1384098 w 7467600"/>
              <a:gd name="connsiteY623" fmla="*/ 2378125 h 6858000"/>
              <a:gd name="connsiteX624" fmla="*/ 1425393 w 7467600"/>
              <a:gd name="connsiteY624" fmla="*/ 2589124 h 6858000"/>
              <a:gd name="connsiteX625" fmla="*/ 1424001 w 7467600"/>
              <a:gd name="connsiteY625" fmla="*/ 2597541 h 6858000"/>
              <a:gd name="connsiteX626" fmla="*/ 2152729 w 7467600"/>
              <a:gd name="connsiteY626" fmla="*/ 2864487 h 6858000"/>
              <a:gd name="connsiteX627" fmla="*/ 2020609 w 7467600"/>
              <a:gd name="connsiteY627" fmla="*/ 2539671 h 6858000"/>
              <a:gd name="connsiteX628" fmla="*/ 2018920 w 7467600"/>
              <a:gd name="connsiteY628" fmla="*/ 2536309 h 6858000"/>
              <a:gd name="connsiteX629" fmla="*/ 1342441 w 7467600"/>
              <a:gd name="connsiteY629" fmla="*/ 1173017 h 6858000"/>
              <a:gd name="connsiteX630" fmla="*/ 1367925 w 7467600"/>
              <a:gd name="connsiteY630" fmla="*/ 1135648 h 6858000"/>
              <a:gd name="connsiteX631" fmla="*/ 1771401 w 7467600"/>
              <a:gd name="connsiteY631" fmla="*/ 1806673 h 6858000"/>
              <a:gd name="connsiteX632" fmla="*/ 1972385 w 7467600"/>
              <a:gd name="connsiteY632" fmla="*/ 2198735 h 6858000"/>
              <a:gd name="connsiteX633" fmla="*/ 2040892 w 7467600"/>
              <a:gd name="connsiteY633" fmla="*/ 2405205 h 6858000"/>
              <a:gd name="connsiteX634" fmla="*/ 2131689 w 7467600"/>
              <a:gd name="connsiteY634" fmla="*/ 1936926 h 6858000"/>
              <a:gd name="connsiteX635" fmla="*/ 2454820 w 7467600"/>
              <a:gd name="connsiteY635" fmla="*/ 1248808 h 6858000"/>
              <a:gd name="connsiteX636" fmla="*/ 2492512 w 7467600"/>
              <a:gd name="connsiteY636" fmla="*/ 1302920 h 6858000"/>
              <a:gd name="connsiteX637" fmla="*/ 2081216 w 7467600"/>
              <a:gd name="connsiteY637" fmla="*/ 2527513 h 6858000"/>
              <a:gd name="connsiteX638" fmla="*/ 2081211 w 7467600"/>
              <a:gd name="connsiteY638" fmla="*/ 2528916 h 6858000"/>
              <a:gd name="connsiteX639" fmla="*/ 2199067 w 7467600"/>
              <a:gd name="connsiteY639" fmla="*/ 2884061 h 6858000"/>
              <a:gd name="connsiteX640" fmla="*/ 3192586 w 7467600"/>
              <a:gd name="connsiteY640" fmla="*/ 3411496 h 6858000"/>
              <a:gd name="connsiteX641" fmla="*/ 3182620 w 7467600"/>
              <a:gd name="connsiteY641" fmla="*/ 3483279 h 6858000"/>
              <a:gd name="connsiteX642" fmla="*/ 2435119 w 7467600"/>
              <a:gd name="connsiteY642" fmla="*/ 3080173 h 6858000"/>
              <a:gd name="connsiteX643" fmla="*/ 2410152 w 7467600"/>
              <a:gd name="connsiteY643" fmla="*/ 3063751 h 6858000"/>
              <a:gd name="connsiteX644" fmla="*/ 2408099 w 7467600"/>
              <a:gd name="connsiteY644" fmla="*/ 3064403 h 6858000"/>
              <a:gd name="connsiteX645" fmla="*/ 2407218 w 7467600"/>
              <a:gd name="connsiteY645" fmla="*/ 3070324 h 6858000"/>
              <a:gd name="connsiteX646" fmla="*/ 2380138 w 7467600"/>
              <a:gd name="connsiteY646" fmla="*/ 3099341 h 6858000"/>
              <a:gd name="connsiteX647" fmla="*/ 1765923 w 7467600"/>
              <a:gd name="connsiteY647" fmla="*/ 3581043 h 6858000"/>
              <a:gd name="connsiteX648" fmla="*/ 1702258 w 7467600"/>
              <a:gd name="connsiteY648" fmla="*/ 3612286 h 6858000"/>
              <a:gd name="connsiteX649" fmla="*/ 1538370 w 7467600"/>
              <a:gd name="connsiteY649" fmla="*/ 3811804 h 6858000"/>
              <a:gd name="connsiteX650" fmla="*/ 542867 w 7467600"/>
              <a:gd name="connsiteY650" fmla="*/ 4944092 h 6858000"/>
              <a:gd name="connsiteX651" fmla="*/ 515800 w 7467600"/>
              <a:gd name="connsiteY651" fmla="*/ 4862180 h 6858000"/>
              <a:gd name="connsiteX652" fmla="*/ 909145 w 7467600"/>
              <a:gd name="connsiteY652" fmla="*/ 4199225 h 6858000"/>
              <a:gd name="connsiteX653" fmla="*/ 1214067 w 7467600"/>
              <a:gd name="connsiteY653" fmla="*/ 3908561 h 6858000"/>
              <a:gd name="connsiteX654" fmla="*/ 640967 w 7467600"/>
              <a:gd name="connsiteY654" fmla="*/ 4105601 h 6858000"/>
              <a:gd name="connsiteX655" fmla="*/ 112563 w 7467600"/>
              <a:gd name="connsiteY655" fmla="*/ 4396952 h 6858000"/>
              <a:gd name="connsiteX656" fmla="*/ 0 w 7467600"/>
              <a:gd name="connsiteY656" fmla="*/ 4466006 h 6858000"/>
              <a:gd name="connsiteX657" fmla="*/ 0 w 7467600"/>
              <a:gd name="connsiteY657" fmla="*/ 4233763 h 6858000"/>
              <a:gd name="connsiteX658" fmla="*/ 36881 w 7467600"/>
              <a:gd name="connsiteY658" fmla="*/ 4200118 h 6858000"/>
              <a:gd name="connsiteX659" fmla="*/ 910534 w 7467600"/>
              <a:gd name="connsiteY659" fmla="*/ 3629753 h 6858000"/>
              <a:gd name="connsiteX660" fmla="*/ 1578717 w 7467600"/>
              <a:gd name="connsiteY660" fmla="*/ 3575982 h 6858000"/>
              <a:gd name="connsiteX661" fmla="*/ 2338780 w 7467600"/>
              <a:gd name="connsiteY661" fmla="*/ 3033725 h 6858000"/>
              <a:gd name="connsiteX662" fmla="*/ 1807991 w 7467600"/>
              <a:gd name="connsiteY662" fmla="*/ 2807184 h 6858000"/>
              <a:gd name="connsiteX663" fmla="*/ 1416358 w 7467600"/>
              <a:gd name="connsiteY663" fmla="*/ 3112571 h 6858000"/>
              <a:gd name="connsiteX664" fmla="*/ 939066 w 7467600"/>
              <a:gd name="connsiteY664" fmla="*/ 3378798 h 6858000"/>
              <a:gd name="connsiteX665" fmla="*/ 115099 w 7467600"/>
              <a:gd name="connsiteY665" fmla="*/ 3607650 h 6858000"/>
              <a:gd name="connsiteX666" fmla="*/ 97284 w 7467600"/>
              <a:gd name="connsiteY666" fmla="*/ 3520393 h 6858000"/>
              <a:gd name="connsiteX667" fmla="*/ 922050 w 7467600"/>
              <a:gd name="connsiteY667" fmla="*/ 3074867 h 6858000"/>
              <a:gd name="connsiteX668" fmla="*/ 1405265 w 7467600"/>
              <a:gd name="connsiteY668" fmla="*/ 3016319 h 6858000"/>
              <a:gd name="connsiteX669" fmla="*/ 1407512 w 7467600"/>
              <a:gd name="connsiteY669" fmla="*/ 3018001 h 6858000"/>
              <a:gd name="connsiteX670" fmla="*/ 1726266 w 7467600"/>
              <a:gd name="connsiteY670" fmla="*/ 2777274 h 6858000"/>
              <a:gd name="connsiteX671" fmla="*/ 625390 w 7467600"/>
              <a:gd name="connsiteY671" fmla="*/ 2514541 h 6858000"/>
              <a:gd name="connsiteX672" fmla="*/ 619799 w 7467600"/>
              <a:gd name="connsiteY672" fmla="*/ 2527180 h 6858000"/>
              <a:gd name="connsiteX673" fmla="*/ 310030 w 7467600"/>
              <a:gd name="connsiteY673" fmla="*/ 2771818 h 6858000"/>
              <a:gd name="connsiteX674" fmla="*/ 173877 w 7467600"/>
              <a:gd name="connsiteY674" fmla="*/ 2937056 h 6858000"/>
              <a:gd name="connsiteX675" fmla="*/ 77889 w 7467600"/>
              <a:gd name="connsiteY675" fmla="*/ 3138440 h 6858000"/>
              <a:gd name="connsiteX676" fmla="*/ 0 w 7467600"/>
              <a:gd name="connsiteY676" fmla="*/ 3271395 h 6858000"/>
              <a:gd name="connsiteX677" fmla="*/ 0 w 7467600"/>
              <a:gd name="connsiteY677" fmla="*/ 3153002 h 6858000"/>
              <a:gd name="connsiteX678" fmla="*/ 2386 w 7467600"/>
              <a:gd name="connsiteY678" fmla="*/ 3149203 h 6858000"/>
              <a:gd name="connsiteX679" fmla="*/ 89753 w 7467600"/>
              <a:gd name="connsiteY679" fmla="*/ 2987702 h 6858000"/>
              <a:gd name="connsiteX680" fmla="*/ 76869 w 7467600"/>
              <a:gd name="connsiteY680" fmla="*/ 3005404 h 6858000"/>
              <a:gd name="connsiteX681" fmla="*/ 32049 w 7467600"/>
              <a:gd name="connsiteY681" fmla="*/ 3065814 h 6858000"/>
              <a:gd name="connsiteX682" fmla="*/ 0 w 7467600"/>
              <a:gd name="connsiteY682" fmla="*/ 3108744 h 6858000"/>
              <a:gd name="connsiteX683" fmla="*/ 0 w 7467600"/>
              <a:gd name="connsiteY683" fmla="*/ 3058059 h 6858000"/>
              <a:gd name="connsiteX684" fmla="*/ 7610 w 7467600"/>
              <a:gd name="connsiteY684" fmla="*/ 3047889 h 6858000"/>
              <a:gd name="connsiteX685" fmla="*/ 52419 w 7467600"/>
              <a:gd name="connsiteY685" fmla="*/ 2987479 h 6858000"/>
              <a:gd name="connsiteX686" fmla="*/ 59142 w 7467600"/>
              <a:gd name="connsiteY686" fmla="*/ 2978488 h 6858000"/>
              <a:gd name="connsiteX687" fmla="*/ 0 w 7467600"/>
              <a:gd name="connsiteY687" fmla="*/ 3015334 h 6858000"/>
              <a:gd name="connsiteX688" fmla="*/ 0 w 7467600"/>
              <a:gd name="connsiteY688" fmla="*/ 2914286 h 6858000"/>
              <a:gd name="connsiteX689" fmla="*/ 36383 w 7467600"/>
              <a:gd name="connsiteY689" fmla="*/ 2901128 h 6858000"/>
              <a:gd name="connsiteX690" fmla="*/ 156329 w 7467600"/>
              <a:gd name="connsiteY690" fmla="*/ 2840533 h 6858000"/>
              <a:gd name="connsiteX691" fmla="*/ 358355 w 7467600"/>
              <a:gd name="connsiteY691" fmla="*/ 2620471 h 6858000"/>
              <a:gd name="connsiteX692" fmla="*/ 510577 w 7467600"/>
              <a:gd name="connsiteY692" fmla="*/ 2501244 h 6858000"/>
              <a:gd name="connsiteX693" fmla="*/ 211967 w 7467600"/>
              <a:gd name="connsiteY693" fmla="*/ 2479171 h 6858000"/>
              <a:gd name="connsiteX694" fmla="*/ 0 w 7467600"/>
              <a:gd name="connsiteY694" fmla="*/ 2476398 h 6858000"/>
              <a:gd name="connsiteX695" fmla="*/ 0 w 7467600"/>
              <a:gd name="connsiteY695" fmla="*/ 2389189 h 6858000"/>
              <a:gd name="connsiteX696" fmla="*/ 103062 w 7467600"/>
              <a:gd name="connsiteY696" fmla="*/ 2389518 h 6858000"/>
              <a:gd name="connsiteX697" fmla="*/ 510734 w 7467600"/>
              <a:gd name="connsiteY697" fmla="*/ 2416201 h 6858000"/>
              <a:gd name="connsiteX698" fmla="*/ 279257 w 7467600"/>
              <a:gd name="connsiteY698" fmla="*/ 2092102 h 6858000"/>
              <a:gd name="connsiteX699" fmla="*/ 65265 w 7467600"/>
              <a:gd name="connsiteY699" fmla="*/ 2006049 h 6858000"/>
              <a:gd name="connsiteX700" fmla="*/ 0 w 7467600"/>
              <a:gd name="connsiteY700" fmla="*/ 1982532 h 6858000"/>
              <a:gd name="connsiteX701" fmla="*/ 0 w 7467600"/>
              <a:gd name="connsiteY701" fmla="*/ 1912789 h 6858000"/>
              <a:gd name="connsiteX702" fmla="*/ 97460 w 7467600"/>
              <a:gd name="connsiteY702" fmla="*/ 1953725 h 6858000"/>
              <a:gd name="connsiteX703" fmla="*/ 221272 w 7467600"/>
              <a:gd name="connsiteY703" fmla="*/ 1980766 h 6858000"/>
              <a:gd name="connsiteX704" fmla="*/ 116765 w 7467600"/>
              <a:gd name="connsiteY704" fmla="*/ 1911033 h 6858000"/>
              <a:gd name="connsiteX705" fmla="*/ 16405 w 7467600"/>
              <a:gd name="connsiteY705" fmla="*/ 1803412 h 6858000"/>
              <a:gd name="connsiteX706" fmla="*/ 0 w 7467600"/>
              <a:gd name="connsiteY706" fmla="*/ 1784777 h 6858000"/>
              <a:gd name="connsiteX707" fmla="*/ 0 w 7467600"/>
              <a:gd name="connsiteY707" fmla="*/ 1740082 h 6858000"/>
              <a:gd name="connsiteX708" fmla="*/ 39394 w 7467600"/>
              <a:gd name="connsiteY708" fmla="*/ 1784856 h 6858000"/>
              <a:gd name="connsiteX709" fmla="*/ 135813 w 7467600"/>
              <a:gd name="connsiteY709" fmla="*/ 1888838 h 6858000"/>
              <a:gd name="connsiteX710" fmla="*/ 242575 w 7467600"/>
              <a:gd name="connsiteY710" fmla="*/ 1958841 h 6858000"/>
              <a:gd name="connsiteX711" fmla="*/ 82197 w 7467600"/>
              <a:gd name="connsiteY711" fmla="*/ 1754826 h 6858000"/>
              <a:gd name="connsiteX712" fmla="*/ 0 w 7467600"/>
              <a:gd name="connsiteY712" fmla="*/ 1679650 h 6858000"/>
              <a:gd name="connsiteX713" fmla="*/ 0 w 7467600"/>
              <a:gd name="connsiteY713" fmla="*/ 1602463 h 6858000"/>
              <a:gd name="connsiteX714" fmla="*/ 84689 w 7467600"/>
              <a:gd name="connsiteY714" fmla="*/ 1677442 h 6858000"/>
              <a:gd name="connsiteX715" fmla="*/ 298437 w 7467600"/>
              <a:gd name="connsiteY715" fmla="*/ 1968019 h 6858000"/>
              <a:gd name="connsiteX716" fmla="*/ 227269 w 7467600"/>
              <a:gd name="connsiteY716" fmla="*/ 1114064 h 6858000"/>
              <a:gd name="connsiteX717" fmla="*/ 248003 w 7467600"/>
              <a:gd name="connsiteY717" fmla="*/ 1089613 h 6858000"/>
              <a:gd name="connsiteX718" fmla="*/ 427020 w 7467600"/>
              <a:gd name="connsiteY718" fmla="*/ 1619803 h 6858000"/>
              <a:gd name="connsiteX719" fmla="*/ 340345 w 7467600"/>
              <a:gd name="connsiteY719" fmla="*/ 2027739 h 6858000"/>
              <a:gd name="connsiteX720" fmla="*/ 360865 w 7467600"/>
              <a:gd name="connsiteY720" fmla="*/ 2044827 h 6858000"/>
              <a:gd name="connsiteX721" fmla="*/ 560414 w 7467600"/>
              <a:gd name="connsiteY721" fmla="*/ 2421457 h 6858000"/>
              <a:gd name="connsiteX722" fmla="*/ 1359703 w 7467600"/>
              <a:gd name="connsiteY722" fmla="*/ 2578554 h 6858000"/>
              <a:gd name="connsiteX723" fmla="*/ 1359422 w 7467600"/>
              <a:gd name="connsiteY723" fmla="*/ 2577994 h 6858000"/>
              <a:gd name="connsiteX724" fmla="*/ 828701 w 7467600"/>
              <a:gd name="connsiteY724" fmla="*/ 1839520 h 6858000"/>
              <a:gd name="connsiteX725" fmla="*/ 494427 w 7467600"/>
              <a:gd name="connsiteY725" fmla="*/ 1092333 h 6858000"/>
              <a:gd name="connsiteX726" fmla="*/ 506322 w 7467600"/>
              <a:gd name="connsiteY726" fmla="*/ 1020997 h 6858000"/>
              <a:gd name="connsiteX727" fmla="*/ 4570198 w 7467600"/>
              <a:gd name="connsiteY727" fmla="*/ 978081 h 6858000"/>
              <a:gd name="connsiteX728" fmla="*/ 4523691 w 7467600"/>
              <a:gd name="connsiteY728" fmla="*/ 1127776 h 6858000"/>
              <a:gd name="connsiteX729" fmla="*/ 4509875 w 7467600"/>
              <a:gd name="connsiteY729" fmla="*/ 1167552 h 6858000"/>
              <a:gd name="connsiteX730" fmla="*/ 4478168 w 7467600"/>
              <a:gd name="connsiteY730" fmla="*/ 1260735 h 6858000"/>
              <a:gd name="connsiteX731" fmla="*/ 4409309 w 7467600"/>
              <a:gd name="connsiteY731" fmla="*/ 1666996 h 6858000"/>
              <a:gd name="connsiteX732" fmla="*/ 4370031 w 7467600"/>
              <a:gd name="connsiteY732" fmla="*/ 1955666 h 6858000"/>
              <a:gd name="connsiteX733" fmla="*/ 4570198 w 7467600"/>
              <a:gd name="connsiteY733" fmla="*/ 978081 h 6858000"/>
              <a:gd name="connsiteX734" fmla="*/ 4557898 w 7467600"/>
              <a:gd name="connsiteY734" fmla="*/ 900011 h 6858000"/>
              <a:gd name="connsiteX735" fmla="*/ 4344840 w 7467600"/>
              <a:gd name="connsiteY735" fmla="*/ 1922038 h 6858000"/>
              <a:gd name="connsiteX736" fmla="*/ 4378710 w 7467600"/>
              <a:gd name="connsiteY736" fmla="*/ 1665516 h 6858000"/>
              <a:gd name="connsiteX737" fmla="*/ 4448798 w 7467600"/>
              <a:gd name="connsiteY737" fmla="*/ 1253024 h 6858000"/>
              <a:gd name="connsiteX738" fmla="*/ 4480315 w 7467600"/>
              <a:gd name="connsiteY738" fmla="*/ 1158454 h 6858000"/>
              <a:gd name="connsiteX739" fmla="*/ 4494133 w 7467600"/>
              <a:gd name="connsiteY739" fmla="*/ 1118676 h 6858000"/>
              <a:gd name="connsiteX740" fmla="*/ 4557898 w 7467600"/>
              <a:gd name="connsiteY740" fmla="*/ 900011 h 6858000"/>
              <a:gd name="connsiteX741" fmla="*/ 5870151 w 7467600"/>
              <a:gd name="connsiteY741" fmla="*/ 898890 h 6858000"/>
              <a:gd name="connsiteX742" fmla="*/ 5861335 w 7467600"/>
              <a:gd name="connsiteY742" fmla="*/ 899177 h 6858000"/>
              <a:gd name="connsiteX743" fmla="*/ 5843702 w 7467600"/>
              <a:gd name="connsiteY743" fmla="*/ 899748 h 6858000"/>
              <a:gd name="connsiteX744" fmla="*/ 5651107 w 7467600"/>
              <a:gd name="connsiteY744" fmla="*/ 920306 h 6858000"/>
              <a:gd name="connsiteX745" fmla="*/ 5459407 w 7467600"/>
              <a:gd name="connsiteY745" fmla="*/ 940975 h 6858000"/>
              <a:gd name="connsiteX746" fmla="*/ 5374846 w 7467600"/>
              <a:gd name="connsiteY746" fmla="*/ 941988 h 6858000"/>
              <a:gd name="connsiteX747" fmla="*/ 5256105 w 7467600"/>
              <a:gd name="connsiteY747" fmla="*/ 945632 h 6858000"/>
              <a:gd name="connsiteX748" fmla="*/ 5107071 w 7467600"/>
              <a:gd name="connsiteY748" fmla="*/ 969720 h 6858000"/>
              <a:gd name="connsiteX749" fmla="*/ 4998681 w 7467600"/>
              <a:gd name="connsiteY749" fmla="*/ 988771 h 6858000"/>
              <a:gd name="connsiteX750" fmla="*/ 5870151 w 7467600"/>
              <a:gd name="connsiteY750" fmla="*/ 898890 h 6858000"/>
              <a:gd name="connsiteX751" fmla="*/ 5504425 w 7467600"/>
              <a:gd name="connsiteY751" fmla="*/ 848067 h 6858000"/>
              <a:gd name="connsiteX752" fmla="*/ 4968849 w 7467600"/>
              <a:gd name="connsiteY752" fmla="*/ 962318 h 6858000"/>
              <a:gd name="connsiteX753" fmla="*/ 5104039 w 7467600"/>
              <a:gd name="connsiteY753" fmla="*/ 940634 h 6858000"/>
              <a:gd name="connsiteX754" fmla="*/ 5256311 w 7467600"/>
              <a:gd name="connsiteY754" fmla="*/ 916490 h 6858000"/>
              <a:gd name="connsiteX755" fmla="*/ 5377381 w 7467600"/>
              <a:gd name="connsiteY755" fmla="*/ 912671 h 6858000"/>
              <a:gd name="connsiteX756" fmla="*/ 5460148 w 7467600"/>
              <a:gd name="connsiteY756" fmla="*/ 911442 h 6858000"/>
              <a:gd name="connsiteX757" fmla="*/ 5648971 w 7467600"/>
              <a:gd name="connsiteY757" fmla="*/ 891331 h 6858000"/>
              <a:gd name="connsiteX758" fmla="*/ 5844807 w 7467600"/>
              <a:gd name="connsiteY758" fmla="*/ 870718 h 6858000"/>
              <a:gd name="connsiteX759" fmla="*/ 5862975 w 7467600"/>
              <a:gd name="connsiteY759" fmla="*/ 869756 h 6858000"/>
              <a:gd name="connsiteX760" fmla="*/ 5920887 w 7467600"/>
              <a:gd name="connsiteY760" fmla="*/ 865929 h 6858000"/>
              <a:gd name="connsiteX761" fmla="*/ 5504425 w 7467600"/>
              <a:gd name="connsiteY761" fmla="*/ 848067 h 6858000"/>
              <a:gd name="connsiteX762" fmla="*/ 3607114 w 7467600"/>
              <a:gd name="connsiteY762" fmla="*/ 467441 h 6858000"/>
              <a:gd name="connsiteX763" fmla="*/ 3296242 w 7467600"/>
              <a:gd name="connsiteY763" fmla="*/ 807991 h 6858000"/>
              <a:gd name="connsiteX764" fmla="*/ 3174674 w 7467600"/>
              <a:gd name="connsiteY764" fmla="*/ 919759 h 6858000"/>
              <a:gd name="connsiteX765" fmla="*/ 3042978 w 7467600"/>
              <a:gd name="connsiteY765" fmla="*/ 1054894 h 6858000"/>
              <a:gd name="connsiteX766" fmla="*/ 2968914 w 7467600"/>
              <a:gd name="connsiteY766" fmla="*/ 1133756 h 6858000"/>
              <a:gd name="connsiteX767" fmla="*/ 3103823 w 7467600"/>
              <a:gd name="connsiteY767" fmla="*/ 1026814 h 6858000"/>
              <a:gd name="connsiteX768" fmla="*/ 3607114 w 7467600"/>
              <a:gd name="connsiteY768" fmla="*/ 467441 h 6858000"/>
              <a:gd name="connsiteX769" fmla="*/ 3744487 w 7467600"/>
              <a:gd name="connsiteY769" fmla="*/ 383136 h 6858000"/>
              <a:gd name="connsiteX770" fmla="*/ 3970213 w 7467600"/>
              <a:gd name="connsiteY770" fmla="*/ 995559 h 6858000"/>
              <a:gd name="connsiteX771" fmla="*/ 3744487 w 7467600"/>
              <a:gd name="connsiteY771" fmla="*/ 383136 h 6858000"/>
              <a:gd name="connsiteX772" fmla="*/ 3624562 w 7467600"/>
              <a:gd name="connsiteY772" fmla="*/ 367041 h 6858000"/>
              <a:gd name="connsiteX773" fmla="*/ 3489712 w 7467600"/>
              <a:gd name="connsiteY773" fmla="*/ 485386 h 6858000"/>
              <a:gd name="connsiteX774" fmla="*/ 3182994 w 7467600"/>
              <a:gd name="connsiteY774" fmla="*/ 828265 h 6858000"/>
              <a:gd name="connsiteX775" fmla="*/ 2892114 w 7467600"/>
              <a:gd name="connsiteY775" fmla="*/ 1172635 h 6858000"/>
              <a:gd name="connsiteX776" fmla="*/ 3021459 w 7467600"/>
              <a:gd name="connsiteY776" fmla="*/ 1035385 h 6858000"/>
              <a:gd name="connsiteX777" fmla="*/ 3153873 w 7467600"/>
              <a:gd name="connsiteY777" fmla="*/ 898971 h 6858000"/>
              <a:gd name="connsiteX778" fmla="*/ 3276511 w 7467600"/>
              <a:gd name="connsiteY778" fmla="*/ 786423 h 6858000"/>
              <a:gd name="connsiteX779" fmla="*/ 3584154 w 7467600"/>
              <a:gd name="connsiteY779" fmla="*/ 448218 h 6858000"/>
              <a:gd name="connsiteX780" fmla="*/ 3624562 w 7467600"/>
              <a:gd name="connsiteY780" fmla="*/ 367041 h 6858000"/>
              <a:gd name="connsiteX781" fmla="*/ 3766672 w 7467600"/>
              <a:gd name="connsiteY781" fmla="*/ 359429 h 6858000"/>
              <a:gd name="connsiteX782" fmla="*/ 3996338 w 7467600"/>
              <a:gd name="connsiteY782" fmla="*/ 968237 h 6858000"/>
              <a:gd name="connsiteX783" fmla="*/ 3766672 w 7467600"/>
              <a:gd name="connsiteY783" fmla="*/ 359429 h 6858000"/>
              <a:gd name="connsiteX784" fmla="*/ 5805386 w 7467600"/>
              <a:gd name="connsiteY784" fmla="*/ 239240 h 6858000"/>
              <a:gd name="connsiteX785" fmla="*/ 5736947 w 7467600"/>
              <a:gd name="connsiteY785" fmla="*/ 261367 h 6858000"/>
              <a:gd name="connsiteX786" fmla="*/ 5427012 w 7467600"/>
              <a:gd name="connsiteY786" fmla="*/ 311272 h 6858000"/>
              <a:gd name="connsiteX787" fmla="*/ 5147818 w 7467600"/>
              <a:gd name="connsiteY787" fmla="*/ 322112 h 6858000"/>
              <a:gd name="connsiteX788" fmla="*/ 5060854 w 7467600"/>
              <a:gd name="connsiteY788" fmla="*/ 311882 h 6858000"/>
              <a:gd name="connsiteX789" fmla="*/ 4945989 w 7467600"/>
              <a:gd name="connsiteY789" fmla="*/ 300516 h 6858000"/>
              <a:gd name="connsiteX790" fmla="*/ 5410479 w 7467600"/>
              <a:gd name="connsiteY790" fmla="*/ 348434 h 6858000"/>
              <a:gd name="connsiteX791" fmla="*/ 5805386 w 7467600"/>
              <a:gd name="connsiteY791" fmla="*/ 239240 h 6858000"/>
              <a:gd name="connsiteX792" fmla="*/ 5905192 w 7467600"/>
              <a:gd name="connsiteY792" fmla="*/ 163079 h 6858000"/>
              <a:gd name="connsiteX793" fmla="*/ 5865655 w 7467600"/>
              <a:gd name="connsiteY793" fmla="*/ 171901 h 6858000"/>
              <a:gd name="connsiteX794" fmla="*/ 5259740 w 7467600"/>
              <a:gd name="connsiteY794" fmla="*/ 257013 h 6858000"/>
              <a:gd name="connsiteX795" fmla="*/ 5208466 w 7467600"/>
              <a:gd name="connsiteY795" fmla="*/ 257550 h 6858000"/>
              <a:gd name="connsiteX796" fmla="*/ 4980204 w 7467600"/>
              <a:gd name="connsiteY796" fmla="*/ 271903 h 6858000"/>
              <a:gd name="connsiteX797" fmla="*/ 5068068 w 7467600"/>
              <a:gd name="connsiteY797" fmla="*/ 282244 h 6858000"/>
              <a:gd name="connsiteX798" fmla="*/ 5153231 w 7467600"/>
              <a:gd name="connsiteY798" fmla="*/ 292240 h 6858000"/>
              <a:gd name="connsiteX799" fmla="*/ 5426491 w 7467600"/>
              <a:gd name="connsiteY799" fmla="*/ 281128 h 6858000"/>
              <a:gd name="connsiteX800" fmla="*/ 5731212 w 7467600"/>
              <a:gd name="connsiteY800" fmla="*/ 231951 h 6858000"/>
              <a:gd name="connsiteX801" fmla="*/ 5905192 w 7467600"/>
              <a:gd name="connsiteY801" fmla="*/ 163079 h 6858000"/>
              <a:gd name="connsiteX802" fmla="*/ 5944437 w 7467600"/>
              <a:gd name="connsiteY802" fmla="*/ 113829 h 6858000"/>
              <a:gd name="connsiteX803" fmla="*/ 5825032 w 7467600"/>
              <a:gd name="connsiteY803" fmla="*/ 146405 h 6858000"/>
              <a:gd name="connsiteX804" fmla="*/ 4955599 w 7467600"/>
              <a:gd name="connsiteY804" fmla="*/ 247008 h 6858000"/>
              <a:gd name="connsiteX805" fmla="*/ 5210104 w 7467600"/>
              <a:gd name="connsiteY805" fmla="*/ 228123 h 6858000"/>
              <a:gd name="connsiteX806" fmla="*/ 5261015 w 7467600"/>
              <a:gd name="connsiteY806" fmla="*/ 227087 h 6858000"/>
              <a:gd name="connsiteX807" fmla="*/ 5861181 w 7467600"/>
              <a:gd name="connsiteY807" fmla="*/ 143093 h 6858000"/>
              <a:gd name="connsiteX808" fmla="*/ 5961252 w 7467600"/>
              <a:gd name="connsiteY808" fmla="*/ 114820 h 6858000"/>
              <a:gd name="connsiteX809" fmla="*/ 5944437 w 7467600"/>
              <a:gd name="connsiteY809" fmla="*/ 113829 h 6858000"/>
              <a:gd name="connsiteX810" fmla="*/ 3882765 w 7467600"/>
              <a:gd name="connsiteY810" fmla="*/ 0 h 6858000"/>
              <a:gd name="connsiteX811" fmla="*/ 3995099 w 7467600"/>
              <a:gd name="connsiteY811" fmla="*/ 0 h 6858000"/>
              <a:gd name="connsiteX812" fmla="*/ 4163818 w 7467600"/>
              <a:gd name="connsiteY812" fmla="*/ 234104 h 6858000"/>
              <a:gd name="connsiteX813" fmla="*/ 4172099 w 7467600"/>
              <a:gd name="connsiteY813" fmla="*/ 234207 h 6858000"/>
              <a:gd name="connsiteX814" fmla="*/ 4784282 w 7467600"/>
              <a:gd name="connsiteY814" fmla="*/ 276561 h 6858000"/>
              <a:gd name="connsiteX815" fmla="*/ 4801687 w 7467600"/>
              <a:gd name="connsiteY815" fmla="*/ 267764 h 6858000"/>
              <a:gd name="connsiteX816" fmla="*/ 6082788 w 7467600"/>
              <a:gd name="connsiteY816" fmla="*/ 64119 h 6858000"/>
              <a:gd name="connsiteX817" fmla="*/ 6099442 w 7467600"/>
              <a:gd name="connsiteY817" fmla="*/ 82568 h 6858000"/>
              <a:gd name="connsiteX818" fmla="*/ 4804137 w 7467600"/>
              <a:gd name="connsiteY818" fmla="*/ 320931 h 6858000"/>
              <a:gd name="connsiteX819" fmla="*/ 4227047 w 7467600"/>
              <a:gd name="connsiteY819" fmla="*/ 313415 h 6858000"/>
              <a:gd name="connsiteX820" fmla="*/ 4346041 w 7467600"/>
              <a:gd name="connsiteY820" fmla="*/ 456086 h 6858000"/>
              <a:gd name="connsiteX821" fmla="*/ 4870967 w 7467600"/>
              <a:gd name="connsiteY821" fmla="*/ 963061 h 6858000"/>
              <a:gd name="connsiteX822" fmla="*/ 4889647 w 7467600"/>
              <a:gd name="connsiteY822" fmla="*/ 957147 h 6858000"/>
              <a:gd name="connsiteX823" fmla="*/ 5422504 w 7467600"/>
              <a:gd name="connsiteY823" fmla="*/ 805191 h 6858000"/>
              <a:gd name="connsiteX824" fmla="*/ 6087656 w 7467600"/>
              <a:gd name="connsiteY824" fmla="*/ 826703 h 6858000"/>
              <a:gd name="connsiteX825" fmla="*/ 6058717 w 7467600"/>
              <a:gd name="connsiteY825" fmla="*/ 865992 h 6858000"/>
              <a:gd name="connsiteX826" fmla="*/ 4974153 w 7467600"/>
              <a:gd name="connsiteY826" fmla="*/ 1045456 h 6858000"/>
              <a:gd name="connsiteX827" fmla="*/ 5627835 w 7467600"/>
              <a:gd name="connsiteY827" fmla="*/ 1472077 h 6858000"/>
              <a:gd name="connsiteX828" fmla="*/ 5629817 w 7467600"/>
              <a:gd name="connsiteY828" fmla="*/ 1471412 h 6858000"/>
              <a:gd name="connsiteX829" fmla="*/ 5634124 w 7467600"/>
              <a:gd name="connsiteY829" fmla="*/ 1470572 h 6858000"/>
              <a:gd name="connsiteX830" fmla="*/ 5755832 w 7467600"/>
              <a:gd name="connsiteY830" fmla="*/ 1383886 h 6858000"/>
              <a:gd name="connsiteX831" fmla="*/ 6014186 w 7467600"/>
              <a:gd name="connsiteY831" fmla="*/ 1279799 h 6858000"/>
              <a:gd name="connsiteX832" fmla="*/ 6901619 w 7467600"/>
              <a:gd name="connsiteY832" fmla="*/ 1047874 h 6858000"/>
              <a:gd name="connsiteX833" fmla="*/ 6931566 w 7467600"/>
              <a:gd name="connsiteY833" fmla="*/ 1062034 h 6858000"/>
              <a:gd name="connsiteX834" fmla="*/ 5790982 w 7467600"/>
              <a:gd name="connsiteY834" fmla="*/ 1561380 h 6858000"/>
              <a:gd name="connsiteX835" fmla="*/ 6188971 w 7467600"/>
              <a:gd name="connsiteY835" fmla="*/ 1755168 h 6858000"/>
              <a:gd name="connsiteX836" fmla="*/ 6202446 w 7467600"/>
              <a:gd name="connsiteY836" fmla="*/ 1752268 h 6858000"/>
              <a:gd name="connsiteX837" fmla="*/ 7179560 w 7467600"/>
              <a:gd name="connsiteY837" fmla="*/ 1467551 h 6858000"/>
              <a:gd name="connsiteX838" fmla="*/ 7158730 w 7467600"/>
              <a:gd name="connsiteY838" fmla="*/ 1507835 h 6858000"/>
              <a:gd name="connsiteX839" fmla="*/ 6326959 w 7467600"/>
              <a:gd name="connsiteY839" fmla="*/ 1817686 h 6858000"/>
              <a:gd name="connsiteX840" fmla="*/ 6537433 w 7467600"/>
              <a:gd name="connsiteY840" fmla="*/ 1907790 h 6858000"/>
              <a:gd name="connsiteX841" fmla="*/ 6550221 w 7467600"/>
              <a:gd name="connsiteY841" fmla="*/ 1910729 h 6858000"/>
              <a:gd name="connsiteX842" fmla="*/ 6964438 w 7467600"/>
              <a:gd name="connsiteY842" fmla="*/ 2209505 h 6858000"/>
              <a:gd name="connsiteX843" fmla="*/ 7367862 w 7467600"/>
              <a:gd name="connsiteY843" fmla="*/ 2806833 h 6858000"/>
              <a:gd name="connsiteX844" fmla="*/ 7364329 w 7467600"/>
              <a:gd name="connsiteY844" fmla="*/ 2826907 h 6858000"/>
              <a:gd name="connsiteX845" fmla="*/ 7290545 w 7467600"/>
              <a:gd name="connsiteY845" fmla="*/ 2850663 h 6858000"/>
              <a:gd name="connsiteX846" fmla="*/ 6472036 w 7467600"/>
              <a:gd name="connsiteY846" fmla="*/ 1959003 h 6858000"/>
              <a:gd name="connsiteX847" fmla="*/ 5792897 w 7467600"/>
              <a:gd name="connsiteY847" fmla="*/ 1647747 h 6858000"/>
              <a:gd name="connsiteX848" fmla="*/ 5842751 w 7467600"/>
              <a:gd name="connsiteY848" fmla="*/ 1816112 h 6858000"/>
              <a:gd name="connsiteX849" fmla="*/ 5847424 w 7467600"/>
              <a:gd name="connsiteY849" fmla="*/ 1815776 h 6858000"/>
              <a:gd name="connsiteX850" fmla="*/ 6399821 w 7467600"/>
              <a:gd name="connsiteY850" fmla="*/ 2344799 h 6858000"/>
              <a:gd name="connsiteX851" fmla="*/ 6323232 w 7467600"/>
              <a:gd name="connsiteY851" fmla="*/ 2389634 h 6858000"/>
              <a:gd name="connsiteX852" fmla="*/ 5942958 w 7467600"/>
              <a:gd name="connsiteY852" fmla="*/ 2077708 h 6858000"/>
              <a:gd name="connsiteX853" fmla="*/ 5921559 w 7467600"/>
              <a:gd name="connsiteY853" fmla="*/ 2378596 h 6858000"/>
              <a:gd name="connsiteX854" fmla="*/ 5817651 w 7467600"/>
              <a:gd name="connsiteY854" fmla="*/ 3023919 h 6858000"/>
              <a:gd name="connsiteX855" fmla="*/ 5729634 w 7467600"/>
              <a:gd name="connsiteY855" fmla="*/ 3051849 h 6858000"/>
              <a:gd name="connsiteX856" fmla="*/ 5611018 w 7467600"/>
              <a:gd name="connsiteY856" fmla="*/ 2316769 h 6858000"/>
              <a:gd name="connsiteX857" fmla="*/ 5687608 w 7467600"/>
              <a:gd name="connsiteY857" fmla="*/ 2039972 h 6858000"/>
              <a:gd name="connsiteX858" fmla="*/ 5657554 w 7467600"/>
              <a:gd name="connsiteY858" fmla="*/ 1576445 h 6858000"/>
              <a:gd name="connsiteX859" fmla="*/ 5150475 w 7467600"/>
              <a:gd name="connsiteY859" fmla="*/ 1274012 h 6858000"/>
              <a:gd name="connsiteX860" fmla="*/ 5349142 w 7467600"/>
              <a:gd name="connsiteY860" fmla="*/ 2204405 h 6858000"/>
              <a:gd name="connsiteX861" fmla="*/ 5262214 w 7467600"/>
              <a:gd name="connsiteY861" fmla="*/ 2233836 h 6858000"/>
              <a:gd name="connsiteX862" fmla="*/ 4981539 w 7467600"/>
              <a:gd name="connsiteY862" fmla="*/ 1542201 h 6858000"/>
              <a:gd name="connsiteX863" fmla="*/ 4958461 w 7467600"/>
              <a:gd name="connsiteY863" fmla="*/ 1136957 h 6858000"/>
              <a:gd name="connsiteX864" fmla="*/ 4655015 w 7467600"/>
              <a:gd name="connsiteY864" fmla="*/ 891426 h 6858000"/>
              <a:gd name="connsiteX865" fmla="*/ 4348002 w 7467600"/>
              <a:gd name="connsiteY865" fmla="*/ 2205895 h 6858000"/>
              <a:gd name="connsiteX866" fmla="*/ 4262250 w 7467600"/>
              <a:gd name="connsiteY866" fmla="*/ 2219972 h 6858000"/>
              <a:gd name="connsiteX867" fmla="*/ 4550611 w 7467600"/>
              <a:gd name="connsiteY867" fmla="*/ 817540 h 6858000"/>
              <a:gd name="connsiteX868" fmla="*/ 4564418 w 7467600"/>
              <a:gd name="connsiteY868" fmla="*/ 808293 h 6858000"/>
              <a:gd name="connsiteX869" fmla="*/ 4266388 w 7467600"/>
              <a:gd name="connsiteY869" fmla="*/ 500083 h 6858000"/>
              <a:gd name="connsiteX870" fmla="*/ 4032842 w 7467600"/>
              <a:gd name="connsiteY870" fmla="*/ 211809 h 6858000"/>
              <a:gd name="connsiteX871" fmla="*/ 3882765 w 7467600"/>
              <a:gd name="connsiteY871" fmla="*/ 0 h 6858000"/>
              <a:gd name="connsiteX872" fmla="*/ 3721337 w 7467600"/>
              <a:gd name="connsiteY872" fmla="*/ 0 h 6858000"/>
              <a:gd name="connsiteX873" fmla="*/ 3797544 w 7467600"/>
              <a:gd name="connsiteY873" fmla="*/ 0 h 6858000"/>
              <a:gd name="connsiteX874" fmla="*/ 3775734 w 7467600"/>
              <a:gd name="connsiteY874" fmla="*/ 95131 h 6858000"/>
              <a:gd name="connsiteX875" fmla="*/ 3724807 w 7467600"/>
              <a:gd name="connsiteY875" fmla="*/ 272257 h 6858000"/>
              <a:gd name="connsiteX876" fmla="*/ 3726844 w 7467600"/>
              <a:gd name="connsiteY876" fmla="*/ 282988 h 6858000"/>
              <a:gd name="connsiteX877" fmla="*/ 3742664 w 7467600"/>
              <a:gd name="connsiteY877" fmla="*/ 279918 h 6858000"/>
              <a:gd name="connsiteX878" fmla="*/ 4103910 w 7467600"/>
              <a:gd name="connsiteY878" fmla="*/ 1161917 h 6858000"/>
              <a:gd name="connsiteX879" fmla="*/ 4020269 w 7467600"/>
              <a:gd name="connsiteY879" fmla="*/ 1200406 h 6858000"/>
              <a:gd name="connsiteX880" fmla="*/ 3674882 w 7467600"/>
              <a:gd name="connsiteY880" fmla="*/ 488524 h 6858000"/>
              <a:gd name="connsiteX881" fmla="*/ 3132682 w 7467600"/>
              <a:gd name="connsiteY881" fmla="*/ 1072284 h 6858000"/>
              <a:gd name="connsiteX882" fmla="*/ 2716346 w 7467600"/>
              <a:gd name="connsiteY882" fmla="*/ 1276376 h 6858000"/>
              <a:gd name="connsiteX883" fmla="*/ 2716772 w 7467600"/>
              <a:gd name="connsiteY883" fmla="*/ 1255462 h 6858000"/>
              <a:gd name="connsiteX884" fmla="*/ 3471096 w 7467600"/>
              <a:gd name="connsiteY884" fmla="*/ 437072 h 6858000"/>
              <a:gd name="connsiteX885" fmla="*/ 3639057 w 7467600"/>
              <a:gd name="connsiteY885" fmla="*/ 286334 h 6858000"/>
              <a:gd name="connsiteX886" fmla="*/ 3640309 w 7467600"/>
              <a:gd name="connsiteY886" fmla="*/ 284664 h 6858000"/>
              <a:gd name="connsiteX887" fmla="*/ 3646022 w 7467600"/>
              <a:gd name="connsiteY887" fmla="*/ 276711 h 6858000"/>
              <a:gd name="connsiteX888" fmla="*/ 3707943 w 7467600"/>
              <a:gd name="connsiteY888" fmla="*/ 65958 h 6858000"/>
              <a:gd name="connsiteX889" fmla="*/ 3721337 w 7467600"/>
              <a:gd name="connsiteY889" fmla="*/ 0 h 6858000"/>
              <a:gd name="connsiteX890" fmla="*/ 2867960 w 7467600"/>
              <a:gd name="connsiteY890" fmla="*/ 0 h 6858000"/>
              <a:gd name="connsiteX891" fmla="*/ 2926351 w 7467600"/>
              <a:gd name="connsiteY891" fmla="*/ 0 h 6858000"/>
              <a:gd name="connsiteX892" fmla="*/ 2902823 w 7467600"/>
              <a:gd name="connsiteY892" fmla="*/ 262929 h 6858000"/>
              <a:gd name="connsiteX893" fmla="*/ 2940663 w 7467600"/>
              <a:gd name="connsiteY893" fmla="*/ 140884 h 6858000"/>
              <a:gd name="connsiteX894" fmla="*/ 2947039 w 7467600"/>
              <a:gd name="connsiteY894" fmla="*/ 122524 h 6858000"/>
              <a:gd name="connsiteX895" fmla="*/ 2984316 w 7467600"/>
              <a:gd name="connsiteY895" fmla="*/ 0 h 6858000"/>
              <a:gd name="connsiteX896" fmla="*/ 3016114 w 7467600"/>
              <a:gd name="connsiteY896" fmla="*/ 0 h 6858000"/>
              <a:gd name="connsiteX897" fmla="*/ 2979949 w 7467600"/>
              <a:gd name="connsiteY897" fmla="*/ 119274 h 6858000"/>
              <a:gd name="connsiteX898" fmla="*/ 3023879 w 7467600"/>
              <a:gd name="connsiteY898" fmla="*/ 0 h 6858000"/>
              <a:gd name="connsiteX899" fmla="*/ 3105400 w 7467600"/>
              <a:gd name="connsiteY899" fmla="*/ 0 h 6858000"/>
              <a:gd name="connsiteX900" fmla="*/ 3094669 w 7467600"/>
              <a:gd name="connsiteY900" fmla="*/ 30308 h 6858000"/>
              <a:gd name="connsiteX901" fmla="*/ 2901945 w 7467600"/>
              <a:gd name="connsiteY901" fmla="*/ 466538 h 6858000"/>
              <a:gd name="connsiteX902" fmla="*/ 2815209 w 7467600"/>
              <a:gd name="connsiteY902" fmla="*/ 497361 h 6858000"/>
              <a:gd name="connsiteX903" fmla="*/ 2844845 w 7467600"/>
              <a:gd name="connsiteY903" fmla="*/ 127638 h 6858000"/>
              <a:gd name="connsiteX904" fmla="*/ 2867960 w 7467600"/>
              <a:gd name="connsiteY904" fmla="*/ 0 h 6858000"/>
              <a:gd name="connsiteX905" fmla="*/ 1057230 w 7467600"/>
              <a:gd name="connsiteY905" fmla="*/ 0 h 6858000"/>
              <a:gd name="connsiteX906" fmla="*/ 1111003 w 7467600"/>
              <a:gd name="connsiteY906" fmla="*/ 0 h 6858000"/>
              <a:gd name="connsiteX907" fmla="*/ 1125553 w 7467600"/>
              <a:gd name="connsiteY907" fmla="*/ 52588 h 6858000"/>
              <a:gd name="connsiteX908" fmla="*/ 1304276 w 7467600"/>
              <a:gd name="connsiteY908" fmla="*/ 476275 h 6858000"/>
              <a:gd name="connsiteX909" fmla="*/ 1492066 w 7467600"/>
              <a:gd name="connsiteY909" fmla="*/ 886333 h 6858000"/>
              <a:gd name="connsiteX910" fmla="*/ 1423698 w 7467600"/>
              <a:gd name="connsiteY910" fmla="*/ 710817 h 6858000"/>
              <a:gd name="connsiteX911" fmla="*/ 1357609 w 7467600"/>
              <a:gd name="connsiteY911" fmla="*/ 532892 h 6858000"/>
              <a:gd name="connsiteX912" fmla="*/ 1309550 w 7467600"/>
              <a:gd name="connsiteY912" fmla="*/ 374031 h 6858000"/>
              <a:gd name="connsiteX913" fmla="*/ 1193673 w 7467600"/>
              <a:gd name="connsiteY913" fmla="*/ 49533 h 6858000"/>
              <a:gd name="connsiteX914" fmla="*/ 1164391 w 7467600"/>
              <a:gd name="connsiteY914" fmla="*/ 0 h 6858000"/>
              <a:gd name="connsiteX915" fmla="*/ 1200666 w 7467600"/>
              <a:gd name="connsiteY915" fmla="*/ 0 h 6858000"/>
              <a:gd name="connsiteX916" fmla="*/ 1223408 w 7467600"/>
              <a:gd name="connsiteY916" fmla="*/ 38996 h 6858000"/>
              <a:gd name="connsiteX917" fmla="*/ 1339635 w 7467600"/>
              <a:gd name="connsiteY917" fmla="*/ 365517 h 6858000"/>
              <a:gd name="connsiteX918" fmla="*/ 1387469 w 7467600"/>
              <a:gd name="connsiteY918" fmla="*/ 523079 h 6858000"/>
              <a:gd name="connsiteX919" fmla="*/ 1452685 w 7467600"/>
              <a:gd name="connsiteY919" fmla="*/ 699806 h 6858000"/>
              <a:gd name="connsiteX920" fmla="*/ 1492092 w 7467600"/>
              <a:gd name="connsiteY920" fmla="*/ 800424 h 6858000"/>
              <a:gd name="connsiteX921" fmla="*/ 1455302 w 7467600"/>
              <a:gd name="connsiteY921" fmla="*/ 632913 h 6858000"/>
              <a:gd name="connsiteX922" fmla="*/ 1222336 w 7467600"/>
              <a:gd name="connsiteY922" fmla="*/ 9480 h 6858000"/>
              <a:gd name="connsiteX923" fmla="*/ 1214634 w 7467600"/>
              <a:gd name="connsiteY923" fmla="*/ 0 h 6858000"/>
              <a:gd name="connsiteX924" fmla="*/ 1289827 w 7467600"/>
              <a:gd name="connsiteY924" fmla="*/ 0 h 6858000"/>
              <a:gd name="connsiteX925" fmla="*/ 1321076 w 7467600"/>
              <a:gd name="connsiteY925" fmla="*/ 59722 h 6858000"/>
              <a:gd name="connsiteX926" fmla="*/ 1512579 w 7467600"/>
              <a:gd name="connsiteY926" fmla="*/ 626441 h 6858000"/>
              <a:gd name="connsiteX927" fmla="*/ 1506076 w 7467600"/>
              <a:gd name="connsiteY927" fmla="*/ 1089289 h 6858000"/>
              <a:gd name="connsiteX928" fmla="*/ 1486346 w 7467600"/>
              <a:gd name="connsiteY928" fmla="*/ 1079919 h 6858000"/>
              <a:gd name="connsiteX929" fmla="*/ 1070511 w 7467600"/>
              <a:gd name="connsiteY929" fmla="*/ 48609 h 6858000"/>
              <a:gd name="connsiteX930" fmla="*/ 1057230 w 7467600"/>
              <a:gd name="connsiteY930" fmla="*/ 0 h 6858000"/>
              <a:gd name="connsiteX931" fmla="*/ 43151 w 7467600"/>
              <a:gd name="connsiteY931" fmla="*/ 0 h 6858000"/>
              <a:gd name="connsiteX932" fmla="*/ 95283 w 7467600"/>
              <a:gd name="connsiteY932" fmla="*/ 0 h 6858000"/>
              <a:gd name="connsiteX933" fmla="*/ 300708 w 7467600"/>
              <a:gd name="connsiteY933" fmla="*/ 154571 h 6858000"/>
              <a:gd name="connsiteX934" fmla="*/ 530414 w 7467600"/>
              <a:gd name="connsiteY934" fmla="*/ 354673 h 6858000"/>
              <a:gd name="connsiteX935" fmla="*/ 333785 w 7467600"/>
              <a:gd name="connsiteY935" fmla="*/ 161564 h 6858000"/>
              <a:gd name="connsiteX936" fmla="*/ 147005 w 7467600"/>
              <a:gd name="connsiteY936" fmla="*/ 0 h 6858000"/>
              <a:gd name="connsiteX937" fmla="*/ 272509 w 7467600"/>
              <a:gd name="connsiteY937" fmla="*/ 0 h 6858000"/>
              <a:gd name="connsiteX938" fmla="*/ 326276 w 7467600"/>
              <a:gd name="connsiteY938" fmla="*/ 45847 h 6858000"/>
              <a:gd name="connsiteX939" fmla="*/ 823759 w 7467600"/>
              <a:gd name="connsiteY939" fmla="*/ 574145 h 6858000"/>
              <a:gd name="connsiteX940" fmla="*/ 811254 w 7467600"/>
              <a:gd name="connsiteY940" fmla="*/ 665546 h 6858000"/>
              <a:gd name="connsiteX941" fmla="*/ 154042 w 7467600"/>
              <a:gd name="connsiteY941" fmla="*/ 261522 h 6858000"/>
              <a:gd name="connsiteX942" fmla="*/ 13550 w 7467600"/>
              <a:gd name="connsiteY942" fmla="*/ 158423 h 6858000"/>
              <a:gd name="connsiteX943" fmla="*/ 0 w 7467600"/>
              <a:gd name="connsiteY943" fmla="*/ 146618 h 6858000"/>
              <a:gd name="connsiteX944" fmla="*/ 0 w 7467600"/>
              <a:gd name="connsiteY944" fmla="*/ 59161 h 6858000"/>
              <a:gd name="connsiteX945" fmla="*/ 45427 w 7467600"/>
              <a:gd name="connsiteY945" fmla="*/ 101078 h 6858000"/>
              <a:gd name="connsiteX946" fmla="*/ 630103 w 7467600"/>
              <a:gd name="connsiteY946" fmla="*/ 485885 h 6858000"/>
              <a:gd name="connsiteX947" fmla="*/ 532040 w 7467600"/>
              <a:gd name="connsiteY947" fmla="*/ 399359 h 6858000"/>
              <a:gd name="connsiteX948" fmla="*/ 517618 w 7467600"/>
              <a:gd name="connsiteY948" fmla="*/ 385726 h 6858000"/>
              <a:gd name="connsiteX949" fmla="*/ 285074 w 7467600"/>
              <a:gd name="connsiteY949" fmla="*/ 182755 h 6858000"/>
              <a:gd name="connsiteX950" fmla="*/ 43151 w 7467600"/>
              <a:gd name="connsiteY95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3149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1019354 w 7467600"/>
              <a:gd name="connsiteY18" fmla="*/ 6315006 h 6858000"/>
              <a:gd name="connsiteX19" fmla="*/ 441046 w 7467600"/>
              <a:gd name="connsiteY19" fmla="*/ 6691153 h 6858000"/>
              <a:gd name="connsiteX20" fmla="*/ 1019354 w 7467600"/>
              <a:gd name="connsiteY20" fmla="*/ 6315006 h 6858000"/>
              <a:gd name="connsiteX21" fmla="*/ 991680 w 7467600"/>
              <a:gd name="connsiteY21" fmla="*/ 6298413 h 6858000"/>
              <a:gd name="connsiteX22" fmla="*/ 409060 w 7467600"/>
              <a:gd name="connsiteY22" fmla="*/ 6671470 h 6858000"/>
              <a:gd name="connsiteX23" fmla="*/ 991680 w 7467600"/>
              <a:gd name="connsiteY23" fmla="*/ 6298413 h 6858000"/>
              <a:gd name="connsiteX24" fmla="*/ 103333 w 7467600"/>
              <a:gd name="connsiteY24" fmla="*/ 5699602 h 6858000"/>
              <a:gd name="connsiteX25" fmla="*/ 233938 w 7467600"/>
              <a:gd name="connsiteY25" fmla="*/ 5809416 h 6858000"/>
              <a:gd name="connsiteX26" fmla="*/ 883580 w 7467600"/>
              <a:gd name="connsiteY26" fmla="*/ 6180710 h 6858000"/>
              <a:gd name="connsiteX27" fmla="*/ 487337 w 7467600"/>
              <a:gd name="connsiteY27" fmla="*/ 5950182 h 6858000"/>
              <a:gd name="connsiteX28" fmla="*/ 354051 w 7467600"/>
              <a:gd name="connsiteY28" fmla="*/ 5854912 h 6858000"/>
              <a:gd name="connsiteX29" fmla="*/ 195436 w 7467600"/>
              <a:gd name="connsiteY29" fmla="*/ 5755068 h 6858000"/>
              <a:gd name="connsiteX30" fmla="*/ 103333 w 7467600"/>
              <a:gd name="connsiteY30" fmla="*/ 5699602 h 6858000"/>
              <a:gd name="connsiteX31" fmla="*/ 5539432 w 7467600"/>
              <a:gd name="connsiteY31" fmla="*/ 5642928 h 6858000"/>
              <a:gd name="connsiteX32" fmla="*/ 5555462 w 7467600"/>
              <a:gd name="connsiteY32" fmla="*/ 5694454 h 6858000"/>
              <a:gd name="connsiteX33" fmla="*/ 5828270 w 7467600"/>
              <a:gd name="connsiteY33" fmla="*/ 6320663 h 6858000"/>
              <a:gd name="connsiteX34" fmla="*/ 5947416 w 7467600"/>
              <a:gd name="connsiteY34" fmla="*/ 6574846 h 6858000"/>
              <a:gd name="connsiteX35" fmla="*/ 5539432 w 7467600"/>
              <a:gd name="connsiteY35" fmla="*/ 5642928 h 6858000"/>
              <a:gd name="connsiteX36" fmla="*/ 51253 w 7467600"/>
              <a:gd name="connsiteY36" fmla="*/ 5631825 h 6858000"/>
              <a:gd name="connsiteX37" fmla="*/ 211622 w 7467600"/>
              <a:gd name="connsiteY37" fmla="*/ 5728803 h 6858000"/>
              <a:gd name="connsiteX38" fmla="*/ 371652 w 7467600"/>
              <a:gd name="connsiteY38" fmla="*/ 5829062 h 6858000"/>
              <a:gd name="connsiteX39" fmla="*/ 505903 w 7467600"/>
              <a:gd name="connsiteY39" fmla="*/ 5925221 h 6858000"/>
              <a:gd name="connsiteX40" fmla="*/ 899240 w 7467600"/>
              <a:gd name="connsiteY40" fmla="*/ 6153068 h 6858000"/>
              <a:gd name="connsiteX41" fmla="*/ 988114 w 7467600"/>
              <a:gd name="connsiteY41" fmla="*/ 6174204 h 6858000"/>
              <a:gd name="connsiteX42" fmla="*/ 845971 w 7467600"/>
              <a:gd name="connsiteY42" fmla="*/ 6067177 h 6858000"/>
              <a:gd name="connsiteX43" fmla="*/ 448057 w 7467600"/>
              <a:gd name="connsiteY43" fmla="*/ 5841376 h 6858000"/>
              <a:gd name="connsiteX44" fmla="*/ 51253 w 7467600"/>
              <a:gd name="connsiteY44" fmla="*/ 5631825 h 6858000"/>
              <a:gd name="connsiteX45" fmla="*/ 2606687 w 7467600"/>
              <a:gd name="connsiteY45" fmla="*/ 5630718 h 6858000"/>
              <a:gd name="connsiteX46" fmla="*/ 2645658 w 7467600"/>
              <a:gd name="connsiteY46" fmla="*/ 6640259 h 6858000"/>
              <a:gd name="connsiteX47" fmla="*/ 2606687 w 7467600"/>
              <a:gd name="connsiteY47" fmla="*/ 5630718 h 6858000"/>
              <a:gd name="connsiteX48" fmla="*/ 3642057 w 7467600"/>
              <a:gd name="connsiteY48" fmla="*/ 5573487 h 6858000"/>
              <a:gd name="connsiteX49" fmla="*/ 3632981 w 7467600"/>
              <a:gd name="connsiteY49" fmla="*/ 5579437 h 6858000"/>
              <a:gd name="connsiteX50" fmla="*/ 3382436 w 7467600"/>
              <a:gd name="connsiteY50" fmla="*/ 5952726 h 6858000"/>
              <a:gd name="connsiteX51" fmla="*/ 3191929 w 7467600"/>
              <a:gd name="connsiteY51" fmla="*/ 6662669 h 6858000"/>
              <a:gd name="connsiteX52" fmla="*/ 3369898 w 7467600"/>
              <a:gd name="connsiteY52" fmla="*/ 6081771 h 6858000"/>
              <a:gd name="connsiteX53" fmla="*/ 3642057 w 7467600"/>
              <a:gd name="connsiteY53" fmla="*/ 5573487 h 6858000"/>
              <a:gd name="connsiteX54" fmla="*/ 2650666 w 7467600"/>
              <a:gd name="connsiteY54" fmla="*/ 5530686 h 6858000"/>
              <a:gd name="connsiteX55" fmla="*/ 2650249 w 7467600"/>
              <a:gd name="connsiteY55" fmla="*/ 5532101 h 6858000"/>
              <a:gd name="connsiteX56" fmla="*/ 2663808 w 7467600"/>
              <a:gd name="connsiteY56" fmla="*/ 6535215 h 6858000"/>
              <a:gd name="connsiteX57" fmla="*/ 2665418 w 7467600"/>
              <a:gd name="connsiteY57" fmla="*/ 6132756 h 6858000"/>
              <a:gd name="connsiteX58" fmla="*/ 2650666 w 7467600"/>
              <a:gd name="connsiteY58" fmla="*/ 5530686 h 6858000"/>
              <a:gd name="connsiteX59" fmla="*/ 2680277 w 7467600"/>
              <a:gd name="connsiteY59" fmla="*/ 5479204 h 6858000"/>
              <a:gd name="connsiteX60" fmla="*/ 2678972 w 7467600"/>
              <a:gd name="connsiteY60" fmla="*/ 5481582 h 6858000"/>
              <a:gd name="connsiteX61" fmla="*/ 2696666 w 7467600"/>
              <a:gd name="connsiteY61" fmla="*/ 6133836 h 6858000"/>
              <a:gd name="connsiteX62" fmla="*/ 2695769 w 7467600"/>
              <a:gd name="connsiteY62" fmla="*/ 6390955 h 6858000"/>
              <a:gd name="connsiteX63" fmla="*/ 2739893 w 7467600"/>
              <a:gd name="connsiteY63" fmla="*/ 6108357 h 6858000"/>
              <a:gd name="connsiteX64" fmla="*/ 2680277 w 7467600"/>
              <a:gd name="connsiteY64" fmla="*/ 5479204 h 6858000"/>
              <a:gd name="connsiteX65" fmla="*/ 1132195 w 7467600"/>
              <a:gd name="connsiteY65" fmla="*/ 5467980 h 6858000"/>
              <a:gd name="connsiteX66" fmla="*/ 1679056 w 7467600"/>
              <a:gd name="connsiteY66" fmla="*/ 5516907 h 6858000"/>
              <a:gd name="connsiteX67" fmla="*/ 2128648 w 7467600"/>
              <a:gd name="connsiteY67" fmla="*/ 5474249 h 6858000"/>
              <a:gd name="connsiteX68" fmla="*/ 1825619 w 7467600"/>
              <a:gd name="connsiteY68" fmla="*/ 5478447 h 6858000"/>
              <a:gd name="connsiteX69" fmla="*/ 1737798 w 7467600"/>
              <a:gd name="connsiteY69" fmla="*/ 5483353 h 6858000"/>
              <a:gd name="connsiteX70" fmla="*/ 1132195 w 7467600"/>
              <a:gd name="connsiteY70" fmla="*/ 5467980 h 6858000"/>
              <a:gd name="connsiteX71" fmla="*/ 1456157 w 7467600"/>
              <a:gd name="connsiteY71" fmla="*/ 5371404 h 6858000"/>
              <a:gd name="connsiteX72" fmla="*/ 1244432 w 7467600"/>
              <a:gd name="connsiteY72" fmla="*/ 5385601 h 6858000"/>
              <a:gd name="connsiteX73" fmla="*/ 973990 w 7467600"/>
              <a:gd name="connsiteY73" fmla="*/ 5424940 h 6858000"/>
              <a:gd name="connsiteX74" fmla="*/ 1103809 w 7467600"/>
              <a:gd name="connsiteY74" fmla="*/ 5433720 h 6858000"/>
              <a:gd name="connsiteX75" fmla="*/ 1123454 w 7467600"/>
              <a:gd name="connsiteY75" fmla="*/ 5435727 h 6858000"/>
              <a:gd name="connsiteX76" fmla="*/ 1737017 w 7467600"/>
              <a:gd name="connsiteY76" fmla="*/ 5452183 h 6858000"/>
              <a:gd name="connsiteX77" fmla="*/ 1824397 w 7467600"/>
              <a:gd name="connsiteY77" fmla="*/ 5447757 h 6858000"/>
              <a:gd name="connsiteX78" fmla="*/ 2070059 w 7467600"/>
              <a:gd name="connsiteY78" fmla="*/ 5441660 h 6858000"/>
              <a:gd name="connsiteX79" fmla="*/ 1456157 w 7467600"/>
              <a:gd name="connsiteY79" fmla="*/ 5371404 h 6858000"/>
              <a:gd name="connsiteX80" fmla="*/ 4988186 w 7467600"/>
              <a:gd name="connsiteY80" fmla="*/ 5216467 h 6858000"/>
              <a:gd name="connsiteX81" fmla="*/ 4777334 w 7467600"/>
              <a:gd name="connsiteY81" fmla="*/ 5406072 h 6858000"/>
              <a:gd name="connsiteX82" fmla="*/ 4718341 w 7467600"/>
              <a:gd name="connsiteY82" fmla="*/ 5468043 h 6858000"/>
              <a:gd name="connsiteX83" fmla="*/ 4604655 w 7467600"/>
              <a:gd name="connsiteY83" fmla="*/ 5583434 h 6858000"/>
              <a:gd name="connsiteX84" fmla="*/ 4565074 w 7467600"/>
              <a:gd name="connsiteY84" fmla="*/ 5618550 h 6858000"/>
              <a:gd name="connsiteX85" fmla="*/ 4988186 w 7467600"/>
              <a:gd name="connsiteY85" fmla="*/ 5216467 h 6858000"/>
              <a:gd name="connsiteX86" fmla="*/ 4978032 w 7467600"/>
              <a:gd name="connsiteY86" fmla="*/ 5183809 h 6858000"/>
              <a:gd name="connsiteX87" fmla="*/ 4463413 w 7467600"/>
              <a:gd name="connsiteY87" fmla="*/ 5615162 h 6858000"/>
              <a:gd name="connsiteX88" fmla="*/ 4358134 w 7467600"/>
              <a:gd name="connsiteY88" fmla="*/ 5742791 h 6858000"/>
              <a:gd name="connsiteX89" fmla="*/ 4376219 w 7467600"/>
              <a:gd name="connsiteY89" fmla="*/ 5729027 h 6858000"/>
              <a:gd name="connsiteX90" fmla="*/ 4582340 w 7467600"/>
              <a:gd name="connsiteY90" fmla="*/ 5561037 h 6858000"/>
              <a:gd name="connsiteX91" fmla="*/ 4694684 w 7467600"/>
              <a:gd name="connsiteY91" fmla="*/ 5447098 h 6858000"/>
              <a:gd name="connsiteX92" fmla="*/ 4754123 w 7467600"/>
              <a:gd name="connsiteY92" fmla="*/ 5384643 h 6858000"/>
              <a:gd name="connsiteX93" fmla="*/ 4978032 w 7467600"/>
              <a:gd name="connsiteY93" fmla="*/ 5183809 h 6858000"/>
              <a:gd name="connsiteX94" fmla="*/ 1903353 w 7467600"/>
              <a:gd name="connsiteY94" fmla="*/ 5044827 h 6858000"/>
              <a:gd name="connsiteX95" fmla="*/ 1936931 w 7467600"/>
              <a:gd name="connsiteY95" fmla="*/ 5093954 h 6858000"/>
              <a:gd name="connsiteX96" fmla="*/ 2195868 w 7467600"/>
              <a:gd name="connsiteY96" fmla="*/ 5396574 h 6858000"/>
              <a:gd name="connsiteX97" fmla="*/ 2088852 w 7467600"/>
              <a:gd name="connsiteY97" fmla="*/ 5166123 h 6858000"/>
              <a:gd name="connsiteX98" fmla="*/ 1958241 w 7467600"/>
              <a:gd name="connsiteY98" fmla="*/ 5067955 h 6858000"/>
              <a:gd name="connsiteX99" fmla="*/ 1903353 w 7467600"/>
              <a:gd name="connsiteY99" fmla="*/ 5044827 h 6858000"/>
              <a:gd name="connsiteX100" fmla="*/ 1979378 w 7467600"/>
              <a:gd name="connsiteY100" fmla="*/ 4769504 h 6858000"/>
              <a:gd name="connsiteX101" fmla="*/ 2882120 w 7467600"/>
              <a:gd name="connsiteY101" fmla="*/ 5064547 h 6858000"/>
              <a:gd name="connsiteX102" fmla="*/ 2793103 w 7467600"/>
              <a:gd name="connsiteY102" fmla="*/ 5039699 h 6858000"/>
              <a:gd name="connsiteX103" fmla="*/ 2770041 w 7467600"/>
              <a:gd name="connsiteY103" fmla="*/ 5033634 h 6858000"/>
              <a:gd name="connsiteX104" fmla="*/ 1979378 w 7467600"/>
              <a:gd name="connsiteY104" fmla="*/ 4769504 h 6858000"/>
              <a:gd name="connsiteX105" fmla="*/ 1927410 w 7467600"/>
              <a:gd name="connsiteY105" fmla="*/ 4716164 h 6858000"/>
              <a:gd name="connsiteX106" fmla="*/ 1959587 w 7467600"/>
              <a:gd name="connsiteY106" fmla="*/ 4728849 h 6858000"/>
              <a:gd name="connsiteX107" fmla="*/ 2777707 w 7467600"/>
              <a:gd name="connsiteY107" fmla="*/ 5003991 h 6858000"/>
              <a:gd name="connsiteX108" fmla="*/ 2800768 w 7467600"/>
              <a:gd name="connsiteY108" fmla="*/ 5010056 h 6858000"/>
              <a:gd name="connsiteX109" fmla="*/ 2879408 w 7467600"/>
              <a:gd name="connsiteY109" fmla="*/ 5031590 h 6858000"/>
              <a:gd name="connsiteX110" fmla="*/ 2862295 w 7467600"/>
              <a:gd name="connsiteY110" fmla="*/ 5022958 h 6858000"/>
              <a:gd name="connsiteX111" fmla="*/ 2813343 w 7467600"/>
              <a:gd name="connsiteY111" fmla="*/ 4998369 h 6858000"/>
              <a:gd name="connsiteX112" fmla="*/ 2646245 w 7467600"/>
              <a:gd name="connsiteY112" fmla="*/ 4930999 h 6858000"/>
              <a:gd name="connsiteX113" fmla="*/ 1999243 w 7467600"/>
              <a:gd name="connsiteY113" fmla="*/ 4730524 h 6858000"/>
              <a:gd name="connsiteX114" fmla="*/ 1979527 w 7467600"/>
              <a:gd name="connsiteY114" fmla="*/ 4726651 h 6858000"/>
              <a:gd name="connsiteX115" fmla="*/ 1927410 w 7467600"/>
              <a:gd name="connsiteY115" fmla="*/ 4716164 h 6858000"/>
              <a:gd name="connsiteX116" fmla="*/ 1997014 w 7467600"/>
              <a:gd name="connsiteY116" fmla="*/ 4698007 h 6858000"/>
              <a:gd name="connsiteX117" fmla="*/ 2005458 w 7467600"/>
              <a:gd name="connsiteY117" fmla="*/ 4699540 h 6858000"/>
              <a:gd name="connsiteX118" fmla="*/ 2657186 w 7467600"/>
              <a:gd name="connsiteY118" fmla="*/ 4901687 h 6858000"/>
              <a:gd name="connsiteX119" fmla="*/ 2826662 w 7467600"/>
              <a:gd name="connsiteY119" fmla="*/ 4970362 h 6858000"/>
              <a:gd name="connsiteX120" fmla="*/ 2876100 w 7467600"/>
              <a:gd name="connsiteY120" fmla="*/ 4995397 h 6858000"/>
              <a:gd name="connsiteX121" fmla="*/ 3042600 w 7467600"/>
              <a:gd name="connsiteY121" fmla="*/ 5059532 h 6858000"/>
              <a:gd name="connsiteX122" fmla="*/ 1997014 w 7467600"/>
              <a:gd name="connsiteY122" fmla="*/ 4698007 h 6858000"/>
              <a:gd name="connsiteX123" fmla="*/ 2305292 w 7467600"/>
              <a:gd name="connsiteY123" fmla="*/ 4219492 h 6858000"/>
              <a:gd name="connsiteX124" fmla="*/ 3360922 w 7467600"/>
              <a:gd name="connsiteY124" fmla="*/ 4529373 h 6858000"/>
              <a:gd name="connsiteX125" fmla="*/ 3492420 w 7467600"/>
              <a:gd name="connsiteY125" fmla="*/ 4510145 h 6858000"/>
              <a:gd name="connsiteX126" fmla="*/ 3364086 w 7467600"/>
              <a:gd name="connsiteY126" fmla="*/ 4480340 h 6858000"/>
              <a:gd name="connsiteX127" fmla="*/ 3225818 w 7467600"/>
              <a:gd name="connsiteY127" fmla="*/ 4411822 h 6858000"/>
              <a:gd name="connsiteX128" fmla="*/ 3129696 w 7467600"/>
              <a:gd name="connsiteY128" fmla="*/ 4360704 h 6858000"/>
              <a:gd name="connsiteX129" fmla="*/ 2814545 w 7467600"/>
              <a:gd name="connsiteY129" fmla="*/ 4282955 h 6858000"/>
              <a:gd name="connsiteX130" fmla="*/ 2305292 w 7467600"/>
              <a:gd name="connsiteY130" fmla="*/ 4219492 h 6858000"/>
              <a:gd name="connsiteX131" fmla="*/ 2626982 w 7467600"/>
              <a:gd name="connsiteY131" fmla="*/ 4206450 h 6858000"/>
              <a:gd name="connsiteX132" fmla="*/ 2490617 w 7467600"/>
              <a:gd name="connsiteY132" fmla="*/ 4206951 h 6858000"/>
              <a:gd name="connsiteX133" fmla="*/ 2819869 w 7467600"/>
              <a:gd name="connsiteY133" fmla="*/ 4252936 h 6858000"/>
              <a:gd name="connsiteX134" fmla="*/ 3143018 w 7467600"/>
              <a:gd name="connsiteY134" fmla="*/ 4332698 h 6858000"/>
              <a:gd name="connsiteX135" fmla="*/ 3241520 w 7467600"/>
              <a:gd name="connsiteY135" fmla="*/ 4385112 h 6858000"/>
              <a:gd name="connsiteX136" fmla="*/ 3374575 w 7467600"/>
              <a:gd name="connsiteY136" fmla="*/ 4451517 h 6858000"/>
              <a:gd name="connsiteX137" fmla="*/ 3505221 w 7467600"/>
              <a:gd name="connsiteY137" fmla="*/ 4480757 h 6858000"/>
              <a:gd name="connsiteX138" fmla="*/ 2626982 w 7467600"/>
              <a:gd name="connsiteY138" fmla="*/ 4206450 h 6858000"/>
              <a:gd name="connsiteX139" fmla="*/ 1310106 w 7467600"/>
              <a:gd name="connsiteY139" fmla="*/ 3943217 h 6858000"/>
              <a:gd name="connsiteX140" fmla="*/ 854994 w 7467600"/>
              <a:gd name="connsiteY140" fmla="*/ 4399136 h 6858000"/>
              <a:gd name="connsiteX141" fmla="*/ 742462 w 7467600"/>
              <a:gd name="connsiteY141" fmla="*/ 4594648 h 6858000"/>
              <a:gd name="connsiteX142" fmla="*/ 820602 w 7467600"/>
              <a:gd name="connsiteY142" fmla="*/ 4485915 h 6858000"/>
              <a:gd name="connsiteX143" fmla="*/ 878295 w 7467600"/>
              <a:gd name="connsiteY143" fmla="*/ 4403594 h 6858000"/>
              <a:gd name="connsiteX144" fmla="*/ 1240607 w 7467600"/>
              <a:gd name="connsiteY144" fmla="*/ 4010401 h 6858000"/>
              <a:gd name="connsiteX145" fmla="*/ 1310106 w 7467600"/>
              <a:gd name="connsiteY145" fmla="*/ 3943217 h 6858000"/>
              <a:gd name="connsiteX146" fmla="*/ 1423113 w 7467600"/>
              <a:gd name="connsiteY146" fmla="*/ 3874565 h 6858000"/>
              <a:gd name="connsiteX147" fmla="*/ 1260565 w 7467600"/>
              <a:gd name="connsiteY147" fmla="*/ 4031982 h 6858000"/>
              <a:gd name="connsiteX148" fmla="*/ 901900 w 7467600"/>
              <a:gd name="connsiteY148" fmla="*/ 4421236 h 6858000"/>
              <a:gd name="connsiteX149" fmla="*/ 845044 w 7467600"/>
              <a:gd name="connsiteY149" fmla="*/ 4502436 h 6858000"/>
              <a:gd name="connsiteX150" fmla="*/ 685926 w 7467600"/>
              <a:gd name="connsiteY150" fmla="*/ 4703069 h 6858000"/>
              <a:gd name="connsiteX151" fmla="*/ 684248 w 7467600"/>
              <a:gd name="connsiteY151" fmla="*/ 4706721 h 6858000"/>
              <a:gd name="connsiteX152" fmla="*/ 1423113 w 7467600"/>
              <a:gd name="connsiteY152" fmla="*/ 3874565 h 6858000"/>
              <a:gd name="connsiteX153" fmla="*/ 3316479 w 7467600"/>
              <a:gd name="connsiteY153" fmla="*/ 3872136 h 6858000"/>
              <a:gd name="connsiteX154" fmla="*/ 3546806 w 7467600"/>
              <a:gd name="connsiteY154" fmla="*/ 4356139 h 6858000"/>
              <a:gd name="connsiteX155" fmla="*/ 3364433 w 7467600"/>
              <a:gd name="connsiteY155" fmla="*/ 3953121 h 6858000"/>
              <a:gd name="connsiteX156" fmla="*/ 3316479 w 7467600"/>
              <a:gd name="connsiteY156" fmla="*/ 3872136 h 6858000"/>
              <a:gd name="connsiteX157" fmla="*/ 3291335 w 7467600"/>
              <a:gd name="connsiteY157" fmla="*/ 3767420 h 6858000"/>
              <a:gd name="connsiteX158" fmla="*/ 3390805 w 7467600"/>
              <a:gd name="connsiteY158" fmla="*/ 3937163 h 6858000"/>
              <a:gd name="connsiteX159" fmla="*/ 3579062 w 7467600"/>
              <a:gd name="connsiteY159" fmla="*/ 4359040 h 6858000"/>
              <a:gd name="connsiteX160" fmla="*/ 3467355 w 7467600"/>
              <a:gd name="connsiteY160" fmla="*/ 3988130 h 6858000"/>
              <a:gd name="connsiteX161" fmla="*/ 3310753 w 7467600"/>
              <a:gd name="connsiteY161" fmla="*/ 3787140 h 6858000"/>
              <a:gd name="connsiteX162" fmla="*/ 3291335 w 7467600"/>
              <a:gd name="connsiteY162" fmla="*/ 3767420 h 6858000"/>
              <a:gd name="connsiteX163" fmla="*/ 1635889 w 7467600"/>
              <a:gd name="connsiteY163" fmla="*/ 3709494 h 6858000"/>
              <a:gd name="connsiteX164" fmla="*/ 1634800 w 7467600"/>
              <a:gd name="connsiteY164" fmla="*/ 3731111 h 6858000"/>
              <a:gd name="connsiteX165" fmla="*/ 1635889 w 7467600"/>
              <a:gd name="connsiteY165" fmla="*/ 3709494 h 6858000"/>
              <a:gd name="connsiteX166" fmla="*/ 1510397 w 7467600"/>
              <a:gd name="connsiteY166" fmla="*/ 3684705 h 6858000"/>
              <a:gd name="connsiteX167" fmla="*/ 1146550 w 7467600"/>
              <a:gd name="connsiteY167" fmla="*/ 3802012 h 6858000"/>
              <a:gd name="connsiteX168" fmla="*/ 698834 w 7467600"/>
              <a:gd name="connsiteY168" fmla="*/ 3952272 h 6858000"/>
              <a:gd name="connsiteX169" fmla="*/ 34256 w 7467600"/>
              <a:gd name="connsiteY169" fmla="*/ 4347603 h 6858000"/>
              <a:gd name="connsiteX170" fmla="*/ 527241 w 7467600"/>
              <a:gd name="connsiteY170" fmla="*/ 4065078 h 6858000"/>
              <a:gd name="connsiteX171" fmla="*/ 1510397 w 7467600"/>
              <a:gd name="connsiteY171" fmla="*/ 3684705 h 6858000"/>
              <a:gd name="connsiteX172" fmla="*/ 1313114 w 7467600"/>
              <a:gd name="connsiteY172" fmla="*/ 3655216 h 6858000"/>
              <a:gd name="connsiteX173" fmla="*/ 1109304 w 7467600"/>
              <a:gd name="connsiteY173" fmla="*/ 3669030 h 6858000"/>
              <a:gd name="connsiteX174" fmla="*/ 8129 w 7467600"/>
              <a:gd name="connsiteY174" fmla="*/ 4330519 h 6858000"/>
              <a:gd name="connsiteX175" fmla="*/ 687572 w 7467600"/>
              <a:gd name="connsiteY175" fmla="*/ 3925629 h 6858000"/>
              <a:gd name="connsiteX176" fmla="*/ 1138365 w 7467600"/>
              <a:gd name="connsiteY176" fmla="*/ 3774515 h 6858000"/>
              <a:gd name="connsiteX177" fmla="*/ 1505579 w 7467600"/>
              <a:gd name="connsiteY177" fmla="*/ 3655526 h 6858000"/>
              <a:gd name="connsiteX178" fmla="*/ 1313114 w 7467600"/>
              <a:gd name="connsiteY178" fmla="*/ 3655216 h 6858000"/>
              <a:gd name="connsiteX179" fmla="*/ 3655073 w 7467600"/>
              <a:gd name="connsiteY179" fmla="*/ 3650884 h 6858000"/>
              <a:gd name="connsiteX180" fmla="*/ 3989938 w 7467600"/>
              <a:gd name="connsiteY180" fmla="*/ 3991685 h 6858000"/>
              <a:gd name="connsiteX181" fmla="*/ 4393907 w 7467600"/>
              <a:gd name="connsiteY181" fmla="*/ 4261258 h 6858000"/>
              <a:gd name="connsiteX182" fmla="*/ 4648051 w 7467600"/>
              <a:gd name="connsiteY182" fmla="*/ 4374051 h 6858000"/>
              <a:gd name="connsiteX183" fmla="*/ 4383389 w 7467600"/>
              <a:gd name="connsiteY183" fmla="*/ 4184369 h 6858000"/>
              <a:gd name="connsiteX184" fmla="*/ 4165508 w 7467600"/>
              <a:gd name="connsiteY184" fmla="*/ 4035196 h 6858000"/>
              <a:gd name="connsiteX185" fmla="*/ 4068162 w 7467600"/>
              <a:gd name="connsiteY185" fmla="*/ 3953394 h 6858000"/>
              <a:gd name="connsiteX186" fmla="*/ 3981416 w 7467600"/>
              <a:gd name="connsiteY186" fmla="*/ 3880482 h 6858000"/>
              <a:gd name="connsiteX187" fmla="*/ 3800147 w 7467600"/>
              <a:gd name="connsiteY187" fmla="*/ 3749872 h 6858000"/>
              <a:gd name="connsiteX188" fmla="*/ 3655073 w 7467600"/>
              <a:gd name="connsiteY188" fmla="*/ 3650884 h 6858000"/>
              <a:gd name="connsiteX189" fmla="*/ 3670252 w 7467600"/>
              <a:gd name="connsiteY189" fmla="*/ 3622798 h 6858000"/>
              <a:gd name="connsiteX190" fmla="*/ 3817258 w 7467600"/>
              <a:gd name="connsiteY190" fmla="*/ 3723577 h 6858000"/>
              <a:gd name="connsiteX191" fmla="*/ 4000461 w 7467600"/>
              <a:gd name="connsiteY191" fmla="*/ 3855966 h 6858000"/>
              <a:gd name="connsiteX192" fmla="*/ 4088180 w 7467600"/>
              <a:gd name="connsiteY192" fmla="*/ 3929774 h 6858000"/>
              <a:gd name="connsiteX193" fmla="*/ 4184555 w 7467600"/>
              <a:gd name="connsiteY193" fmla="*/ 4010683 h 6858000"/>
              <a:gd name="connsiteX194" fmla="*/ 4399563 w 7467600"/>
              <a:gd name="connsiteY194" fmla="*/ 4158106 h 6858000"/>
              <a:gd name="connsiteX195" fmla="*/ 4684469 w 7467600"/>
              <a:gd name="connsiteY195" fmla="*/ 4364680 h 6858000"/>
              <a:gd name="connsiteX196" fmla="*/ 4690271 w 7467600"/>
              <a:gd name="connsiteY196" fmla="*/ 4370034 h 6858000"/>
              <a:gd name="connsiteX197" fmla="*/ 4136093 w 7467600"/>
              <a:gd name="connsiteY197" fmla="*/ 3858466 h 6858000"/>
              <a:gd name="connsiteX198" fmla="*/ 3670252 w 7467600"/>
              <a:gd name="connsiteY198" fmla="*/ 3622798 h 6858000"/>
              <a:gd name="connsiteX199" fmla="*/ 4440129 w 7467600"/>
              <a:gd name="connsiteY199" fmla="*/ 3448571 h 6858000"/>
              <a:gd name="connsiteX200" fmla="*/ 4856525 w 7467600"/>
              <a:gd name="connsiteY200" fmla="*/ 3915351 h 6858000"/>
              <a:gd name="connsiteX201" fmla="*/ 5059055 w 7467600"/>
              <a:gd name="connsiteY201" fmla="*/ 4108918 h 6858000"/>
              <a:gd name="connsiteX202" fmla="*/ 5290070 w 7467600"/>
              <a:gd name="connsiteY202" fmla="*/ 4263619 h 6858000"/>
              <a:gd name="connsiteX203" fmla="*/ 4834991 w 7467600"/>
              <a:gd name="connsiteY203" fmla="*/ 3830985 h 6858000"/>
              <a:gd name="connsiteX204" fmla="*/ 4440129 w 7467600"/>
              <a:gd name="connsiteY204" fmla="*/ 3448571 h 6858000"/>
              <a:gd name="connsiteX205" fmla="*/ 4441737 w 7467600"/>
              <a:gd name="connsiteY205" fmla="*/ 3399734 h 6858000"/>
              <a:gd name="connsiteX206" fmla="*/ 4431236 w 7467600"/>
              <a:gd name="connsiteY206" fmla="*/ 3400954 h 6858000"/>
              <a:gd name="connsiteX207" fmla="*/ 4557150 w 7467600"/>
              <a:gd name="connsiteY207" fmla="*/ 3510023 h 6858000"/>
              <a:gd name="connsiteX208" fmla="*/ 4856936 w 7467600"/>
              <a:gd name="connsiteY208" fmla="*/ 3809146 h 6858000"/>
              <a:gd name="connsiteX209" fmla="*/ 5111996 w 7467600"/>
              <a:gd name="connsiteY209" fmla="*/ 4065759 h 6858000"/>
              <a:gd name="connsiteX210" fmla="*/ 5388878 w 7467600"/>
              <a:gd name="connsiteY210" fmla="*/ 4300185 h 6858000"/>
              <a:gd name="connsiteX211" fmla="*/ 5425556 w 7467600"/>
              <a:gd name="connsiteY211" fmla="*/ 4308967 h 6858000"/>
              <a:gd name="connsiteX212" fmla="*/ 4943646 w 7467600"/>
              <a:gd name="connsiteY212" fmla="*/ 3822916 h 6858000"/>
              <a:gd name="connsiteX213" fmla="*/ 4594837 w 7467600"/>
              <a:gd name="connsiteY213" fmla="*/ 3532274 h 6858000"/>
              <a:gd name="connsiteX214" fmla="*/ 4441737 w 7467600"/>
              <a:gd name="connsiteY214" fmla="*/ 3399734 h 6858000"/>
              <a:gd name="connsiteX215" fmla="*/ 5425834 w 7467600"/>
              <a:gd name="connsiteY215" fmla="*/ 3162785 h 6858000"/>
              <a:gd name="connsiteX216" fmla="*/ 5401644 w 7467600"/>
              <a:gd name="connsiteY216" fmla="*/ 3617847 h 6858000"/>
              <a:gd name="connsiteX217" fmla="*/ 5467256 w 7467600"/>
              <a:gd name="connsiteY217" fmla="*/ 4175494 h 6858000"/>
              <a:gd name="connsiteX218" fmla="*/ 5448069 w 7467600"/>
              <a:gd name="connsiteY218" fmla="*/ 3567554 h 6858000"/>
              <a:gd name="connsiteX219" fmla="*/ 5425834 w 7467600"/>
              <a:gd name="connsiteY219" fmla="*/ 3162785 h 6858000"/>
              <a:gd name="connsiteX220" fmla="*/ 1318687 w 7467600"/>
              <a:gd name="connsiteY220" fmla="*/ 3113840 h 6858000"/>
              <a:gd name="connsiteX221" fmla="*/ 1066793 w 7467600"/>
              <a:gd name="connsiteY221" fmla="*/ 3212171 h 6858000"/>
              <a:gd name="connsiteX222" fmla="*/ 993319 w 7467600"/>
              <a:gd name="connsiteY222" fmla="*/ 3247648 h 6858000"/>
              <a:gd name="connsiteX223" fmla="*/ 853081 w 7467600"/>
              <a:gd name="connsiteY223" fmla="*/ 3312410 h 6858000"/>
              <a:gd name="connsiteX224" fmla="*/ 805957 w 7467600"/>
              <a:gd name="connsiteY224" fmla="*/ 3330443 h 6858000"/>
              <a:gd name="connsiteX225" fmla="*/ 1318687 w 7467600"/>
              <a:gd name="connsiteY225" fmla="*/ 3113840 h 6858000"/>
              <a:gd name="connsiteX226" fmla="*/ 5453702 w 7467600"/>
              <a:gd name="connsiteY226" fmla="*/ 3090882 h 6858000"/>
              <a:gd name="connsiteX227" fmla="*/ 5480135 w 7467600"/>
              <a:gd name="connsiteY227" fmla="*/ 3565802 h 6858000"/>
              <a:gd name="connsiteX228" fmla="*/ 5499023 w 7467600"/>
              <a:gd name="connsiteY228" fmla="*/ 4166310 h 6858000"/>
              <a:gd name="connsiteX229" fmla="*/ 5547022 w 7467600"/>
              <a:gd name="connsiteY229" fmla="*/ 3607838 h 6858000"/>
              <a:gd name="connsiteX230" fmla="*/ 5515964 w 7467600"/>
              <a:gd name="connsiteY230" fmla="*/ 3378541 h 6858000"/>
              <a:gd name="connsiteX231" fmla="*/ 5453702 w 7467600"/>
              <a:gd name="connsiteY231" fmla="*/ 3090882 h 6858000"/>
              <a:gd name="connsiteX232" fmla="*/ 1238695 w 7467600"/>
              <a:gd name="connsiteY232" fmla="*/ 3076820 h 6858000"/>
              <a:gd name="connsiteX233" fmla="*/ 716371 w 7467600"/>
              <a:gd name="connsiteY233" fmla="*/ 3293249 h 6858000"/>
              <a:gd name="connsiteX234" fmla="*/ 579522 w 7467600"/>
              <a:gd name="connsiteY234" fmla="*/ 3371759 h 6858000"/>
              <a:gd name="connsiteX235" fmla="*/ 600288 w 7467600"/>
              <a:gd name="connsiteY235" fmla="*/ 3365555 h 6858000"/>
              <a:gd name="connsiteX236" fmla="*/ 840692 w 7467600"/>
              <a:gd name="connsiteY236" fmla="*/ 3284921 h 6858000"/>
              <a:gd name="connsiteX237" fmla="*/ 979248 w 7467600"/>
              <a:gd name="connsiteY237" fmla="*/ 3221003 h 6858000"/>
              <a:gd name="connsiteX238" fmla="*/ 1053282 w 7467600"/>
              <a:gd name="connsiteY238" fmla="*/ 3185247 h 6858000"/>
              <a:gd name="connsiteX239" fmla="*/ 1320603 w 7467600"/>
              <a:gd name="connsiteY239" fmla="*/ 3081281 h 6858000"/>
              <a:gd name="connsiteX240" fmla="*/ 1238695 w 7467600"/>
              <a:gd name="connsiteY240" fmla="*/ 3076820 h 6858000"/>
              <a:gd name="connsiteX241" fmla="*/ 5425627 w 7467600"/>
              <a:gd name="connsiteY241" fmla="*/ 2954192 h 6858000"/>
              <a:gd name="connsiteX242" fmla="*/ 5470770 w 7467600"/>
              <a:gd name="connsiteY242" fmla="*/ 3005435 h 6858000"/>
              <a:gd name="connsiteX243" fmla="*/ 5519779 w 7467600"/>
              <a:gd name="connsiteY243" fmla="*/ 4359223 h 6858000"/>
              <a:gd name="connsiteX244" fmla="*/ 5520293 w 7467600"/>
              <a:gd name="connsiteY244" fmla="*/ 4360602 h 6858000"/>
              <a:gd name="connsiteX245" fmla="*/ 5767221 w 7467600"/>
              <a:gd name="connsiteY245" fmla="*/ 4665564 h 6858000"/>
              <a:gd name="connsiteX246" fmla="*/ 6937169 w 7467600"/>
              <a:gd name="connsiteY246" fmla="*/ 4815941 h 6858000"/>
              <a:gd name="connsiteX247" fmla="*/ 6953922 w 7467600"/>
              <a:gd name="connsiteY247" fmla="*/ 4890068 h 6858000"/>
              <a:gd name="connsiteX248" fmla="*/ 6071359 w 7467600"/>
              <a:gd name="connsiteY248" fmla="*/ 4770770 h 6858000"/>
              <a:gd name="connsiteX249" fmla="*/ 6038839 w 7467600"/>
              <a:gd name="connsiteY249" fmla="*/ 4764474 h 6858000"/>
              <a:gd name="connsiteX250" fmla="*/ 6038706 w 7467600"/>
              <a:gd name="connsiteY250" fmla="*/ 4763847 h 6858000"/>
              <a:gd name="connsiteX251" fmla="*/ 6037784 w 7467600"/>
              <a:gd name="connsiteY251" fmla="*/ 4764270 h 6858000"/>
              <a:gd name="connsiteX252" fmla="*/ 6038839 w 7467600"/>
              <a:gd name="connsiteY252" fmla="*/ 4764474 h 6858000"/>
              <a:gd name="connsiteX253" fmla="*/ 6040338 w 7467600"/>
              <a:gd name="connsiteY253" fmla="*/ 4771418 h 6858000"/>
              <a:gd name="connsiteX254" fmla="*/ 6024488 w 7467600"/>
              <a:gd name="connsiteY254" fmla="*/ 4809903 h 6858000"/>
              <a:gd name="connsiteX255" fmla="*/ 5599771 w 7467600"/>
              <a:gd name="connsiteY255" fmla="*/ 5509652 h 6858000"/>
              <a:gd name="connsiteX256" fmla="*/ 5548843 w 7467600"/>
              <a:gd name="connsiteY256" fmla="*/ 5563845 h 6858000"/>
              <a:gd name="connsiteX257" fmla="*/ 5940952 w 7467600"/>
              <a:gd name="connsiteY257" fmla="*/ 6250028 h 6858000"/>
              <a:gd name="connsiteX258" fmla="*/ 6043441 w 7467600"/>
              <a:gd name="connsiteY258" fmla="*/ 6665847 h 6858000"/>
              <a:gd name="connsiteX259" fmla="*/ 6093432 w 7467600"/>
              <a:gd name="connsiteY259" fmla="*/ 6858000 h 6858000"/>
              <a:gd name="connsiteX260" fmla="*/ 6034344 w 7467600"/>
              <a:gd name="connsiteY260" fmla="*/ 6858000 h 6858000"/>
              <a:gd name="connsiteX261" fmla="*/ 6026679 w 7467600"/>
              <a:gd name="connsiteY261" fmla="*/ 6836959 h 6858000"/>
              <a:gd name="connsiteX262" fmla="*/ 5800441 w 7467600"/>
              <a:gd name="connsiteY262" fmla="*/ 6335286 h 6858000"/>
              <a:gd name="connsiteX263" fmla="*/ 5526562 w 7467600"/>
              <a:gd name="connsiteY263" fmla="*/ 5705388 h 6858000"/>
              <a:gd name="connsiteX264" fmla="*/ 5519640 w 7467600"/>
              <a:gd name="connsiteY264" fmla="*/ 5683774 h 6858000"/>
              <a:gd name="connsiteX265" fmla="*/ 5844559 w 7467600"/>
              <a:gd name="connsiteY265" fmla="*/ 6553349 h 6858000"/>
              <a:gd name="connsiteX266" fmla="*/ 5975994 w 7467600"/>
              <a:gd name="connsiteY266" fmla="*/ 6858000 h 6858000"/>
              <a:gd name="connsiteX267" fmla="*/ 5898547 w 7467600"/>
              <a:gd name="connsiteY267" fmla="*/ 6858000 h 6858000"/>
              <a:gd name="connsiteX268" fmla="*/ 5682041 w 7467600"/>
              <a:gd name="connsiteY268" fmla="*/ 6355860 h 6858000"/>
              <a:gd name="connsiteX269" fmla="*/ 5461758 w 7467600"/>
              <a:gd name="connsiteY269" fmla="*/ 5820220 h 6858000"/>
              <a:gd name="connsiteX270" fmla="*/ 5237282 w 7467600"/>
              <a:gd name="connsiteY270" fmla="*/ 6579086 h 6858000"/>
              <a:gd name="connsiteX271" fmla="*/ 5115009 w 7467600"/>
              <a:gd name="connsiteY271" fmla="*/ 6858000 h 6858000"/>
              <a:gd name="connsiteX272" fmla="*/ 5028074 w 7467600"/>
              <a:gd name="connsiteY272" fmla="*/ 6858000 h 6858000"/>
              <a:gd name="connsiteX273" fmla="*/ 5079508 w 7467600"/>
              <a:gd name="connsiteY273" fmla="*/ 6749074 h 6858000"/>
              <a:gd name="connsiteX274" fmla="*/ 5371846 w 7467600"/>
              <a:gd name="connsiteY274" fmla="*/ 5924413 h 6858000"/>
              <a:gd name="connsiteX275" fmla="*/ 5270512 w 7467600"/>
              <a:gd name="connsiteY275" fmla="*/ 6138975 h 6858000"/>
              <a:gd name="connsiteX276" fmla="*/ 5062409 w 7467600"/>
              <a:gd name="connsiteY276" fmla="*/ 6653544 h 6858000"/>
              <a:gd name="connsiteX277" fmla="*/ 5036628 w 7467600"/>
              <a:gd name="connsiteY277" fmla="*/ 6754247 h 6858000"/>
              <a:gd name="connsiteX278" fmla="*/ 5009112 w 7467600"/>
              <a:gd name="connsiteY278" fmla="*/ 6858000 h 6858000"/>
              <a:gd name="connsiteX279" fmla="*/ 4976679 w 7467600"/>
              <a:gd name="connsiteY279" fmla="*/ 6858000 h 6858000"/>
              <a:gd name="connsiteX280" fmla="*/ 5006537 w 7467600"/>
              <a:gd name="connsiteY280" fmla="*/ 6747068 h 6858000"/>
              <a:gd name="connsiteX281" fmla="*/ 5032723 w 7467600"/>
              <a:gd name="connsiteY281" fmla="*/ 6644957 h 6858000"/>
              <a:gd name="connsiteX282" fmla="*/ 5242949 w 7467600"/>
              <a:gd name="connsiteY282" fmla="*/ 6125175 h 6858000"/>
              <a:gd name="connsiteX283" fmla="*/ 5286321 w 7467600"/>
              <a:gd name="connsiteY283" fmla="*/ 6033555 h 6858000"/>
              <a:gd name="connsiteX284" fmla="*/ 5008210 w 7467600"/>
              <a:gd name="connsiteY284" fmla="*/ 6649194 h 6858000"/>
              <a:gd name="connsiteX285" fmla="*/ 4986321 w 7467600"/>
              <a:gd name="connsiteY285" fmla="*/ 6765687 h 6858000"/>
              <a:gd name="connsiteX286" fmla="*/ 4973474 w 7467600"/>
              <a:gd name="connsiteY286" fmla="*/ 6858000 h 6858000"/>
              <a:gd name="connsiteX287" fmla="*/ 4907178 w 7467600"/>
              <a:gd name="connsiteY287" fmla="*/ 6858000 h 6858000"/>
              <a:gd name="connsiteX288" fmla="*/ 4910810 w 7467600"/>
              <a:gd name="connsiteY288" fmla="*/ 6829660 h 6858000"/>
              <a:gd name="connsiteX289" fmla="*/ 4987461 w 7467600"/>
              <a:gd name="connsiteY289" fmla="*/ 6432994 h 6858000"/>
              <a:gd name="connsiteX290" fmla="*/ 5179262 w 7467600"/>
              <a:gd name="connsiteY290" fmla="*/ 6035044 h 6858000"/>
              <a:gd name="connsiteX291" fmla="*/ 4689678 w 7467600"/>
              <a:gd name="connsiteY291" fmla="*/ 6440241 h 6858000"/>
              <a:gd name="connsiteX292" fmla="*/ 4477543 w 7467600"/>
              <a:gd name="connsiteY292" fmla="*/ 6674836 h 6858000"/>
              <a:gd name="connsiteX293" fmla="*/ 4329957 w 7467600"/>
              <a:gd name="connsiteY293" fmla="*/ 6858000 h 6858000"/>
              <a:gd name="connsiteX294" fmla="*/ 4218595 w 7467600"/>
              <a:gd name="connsiteY294" fmla="*/ 6858000 h 6858000"/>
              <a:gd name="connsiteX295" fmla="*/ 4368888 w 7467600"/>
              <a:gd name="connsiteY295" fmla="*/ 6668412 h 6858000"/>
              <a:gd name="connsiteX296" fmla="*/ 4563091 w 7467600"/>
              <a:gd name="connsiteY296" fmla="*/ 6442508 h 6858000"/>
              <a:gd name="connsiteX297" fmla="*/ 5387324 w 7467600"/>
              <a:gd name="connsiteY297" fmla="*/ 5705830 h 6858000"/>
              <a:gd name="connsiteX298" fmla="*/ 5073620 w 7467600"/>
              <a:gd name="connsiteY298" fmla="*/ 5955437 h 6858000"/>
              <a:gd name="connsiteX299" fmla="*/ 4689789 w 7467600"/>
              <a:gd name="connsiteY299" fmla="*/ 6268382 h 6858000"/>
              <a:gd name="connsiteX300" fmla="*/ 4418722 w 7467600"/>
              <a:gd name="connsiteY300" fmla="*/ 6570886 h 6858000"/>
              <a:gd name="connsiteX301" fmla="*/ 4214944 w 7467600"/>
              <a:gd name="connsiteY301" fmla="*/ 6858000 h 6858000"/>
              <a:gd name="connsiteX302" fmla="*/ 4177898 w 7467600"/>
              <a:gd name="connsiteY302" fmla="*/ 6858000 h 6858000"/>
              <a:gd name="connsiteX303" fmla="*/ 4391597 w 7467600"/>
              <a:gd name="connsiteY303" fmla="*/ 6556370 h 6858000"/>
              <a:gd name="connsiteX304" fmla="*/ 4668889 w 7467600"/>
              <a:gd name="connsiteY304" fmla="*/ 6246399 h 6858000"/>
              <a:gd name="connsiteX305" fmla="*/ 5055427 w 7467600"/>
              <a:gd name="connsiteY305" fmla="*/ 5931476 h 6858000"/>
              <a:gd name="connsiteX306" fmla="*/ 5371814 w 7467600"/>
              <a:gd name="connsiteY306" fmla="*/ 5678975 h 6858000"/>
              <a:gd name="connsiteX307" fmla="*/ 4987918 w 7467600"/>
              <a:gd name="connsiteY307" fmla="*/ 5838701 h 6858000"/>
              <a:gd name="connsiteX308" fmla="*/ 4317146 w 7467600"/>
              <a:gd name="connsiteY308" fmla="*/ 6587716 h 6858000"/>
              <a:gd name="connsiteX309" fmla="*/ 4171627 w 7467600"/>
              <a:gd name="connsiteY309" fmla="*/ 6858000 h 6858000"/>
              <a:gd name="connsiteX310" fmla="*/ 4081585 w 7467600"/>
              <a:gd name="connsiteY310" fmla="*/ 6858000 h 6858000"/>
              <a:gd name="connsiteX311" fmla="*/ 4238603 w 7467600"/>
              <a:gd name="connsiteY311" fmla="*/ 6559341 h 6858000"/>
              <a:gd name="connsiteX312" fmla="*/ 4778333 w 7467600"/>
              <a:gd name="connsiteY312" fmla="*/ 5873626 h 6858000"/>
              <a:gd name="connsiteX313" fmla="*/ 5414185 w 7467600"/>
              <a:gd name="connsiteY313" fmla="*/ 5573882 h 6858000"/>
              <a:gd name="connsiteX314" fmla="*/ 5959648 w 7467600"/>
              <a:gd name="connsiteY314" fmla="*/ 4760797 h 6858000"/>
              <a:gd name="connsiteX315" fmla="*/ 5355019 w 7467600"/>
              <a:gd name="connsiteY315" fmla="*/ 4734672 h 6858000"/>
              <a:gd name="connsiteX316" fmla="*/ 5083565 w 7467600"/>
              <a:gd name="connsiteY316" fmla="*/ 5179121 h 6858000"/>
              <a:gd name="connsiteX317" fmla="*/ 4713577 w 7467600"/>
              <a:gd name="connsiteY317" fmla="*/ 5616803 h 6858000"/>
              <a:gd name="connsiteX318" fmla="*/ 3989559 w 7467600"/>
              <a:gd name="connsiteY318" fmla="*/ 6145945 h 6858000"/>
              <a:gd name="connsiteX319" fmla="*/ 3939824 w 7467600"/>
              <a:gd name="connsiteY319" fmla="*/ 6066900 h 6858000"/>
              <a:gd name="connsiteX320" fmla="*/ 4584537 w 7467600"/>
              <a:gd name="connsiteY320" fmla="*/ 5324826 h 6858000"/>
              <a:gd name="connsiteX321" fmla="*/ 5037105 w 7467600"/>
              <a:gd name="connsiteY321" fmla="*/ 5088765 h 6858000"/>
              <a:gd name="connsiteX322" fmla="*/ 5039930 w 7467600"/>
              <a:gd name="connsiteY322" fmla="*/ 5089585 h 6858000"/>
              <a:gd name="connsiteX323" fmla="*/ 5263764 w 7467600"/>
              <a:gd name="connsiteY323" fmla="*/ 4735525 h 6858000"/>
              <a:gd name="connsiteX324" fmla="*/ 4086300 w 7467600"/>
              <a:gd name="connsiteY324" fmla="*/ 4884599 h 6858000"/>
              <a:gd name="connsiteX325" fmla="*/ 4085485 w 7467600"/>
              <a:gd name="connsiteY325" fmla="*/ 4899070 h 6858000"/>
              <a:gd name="connsiteX326" fmla="*/ 3871915 w 7467600"/>
              <a:gd name="connsiteY326" fmla="*/ 5253645 h 6858000"/>
              <a:gd name="connsiteX327" fmla="*/ 3799374 w 7467600"/>
              <a:gd name="connsiteY327" fmla="*/ 5466127 h 6858000"/>
              <a:gd name="connsiteX328" fmla="*/ 3498850 w 7467600"/>
              <a:gd name="connsiteY328" fmla="*/ 6661888 h 6858000"/>
              <a:gd name="connsiteX329" fmla="*/ 3399216 w 7467600"/>
              <a:gd name="connsiteY329" fmla="*/ 6858000 h 6858000"/>
              <a:gd name="connsiteX330" fmla="*/ 3303688 w 7467600"/>
              <a:gd name="connsiteY330" fmla="*/ 6858000 h 6858000"/>
              <a:gd name="connsiteX331" fmla="*/ 3391774 w 7467600"/>
              <a:gd name="connsiteY331" fmla="*/ 6697181 h 6858000"/>
              <a:gd name="connsiteX332" fmla="*/ 3735540 w 7467600"/>
              <a:gd name="connsiteY332" fmla="*/ 5546923 h 6858000"/>
              <a:gd name="connsiteX333" fmla="*/ 3729438 w 7467600"/>
              <a:gd name="connsiteY333" fmla="*/ 5569058 h 6858000"/>
              <a:gd name="connsiteX334" fmla="*/ 3707782 w 7467600"/>
              <a:gd name="connsiteY334" fmla="*/ 5644908 h 6858000"/>
              <a:gd name="connsiteX335" fmla="*/ 3583827 w 7467600"/>
              <a:gd name="connsiteY335" fmla="*/ 6039215 h 6858000"/>
              <a:gd name="connsiteX336" fmla="*/ 3547861 w 7467600"/>
              <a:gd name="connsiteY336" fmla="*/ 6129609 h 6858000"/>
              <a:gd name="connsiteX337" fmla="*/ 3490905 w 7467600"/>
              <a:gd name="connsiteY337" fmla="*/ 6277660 h 6858000"/>
              <a:gd name="connsiteX338" fmla="*/ 3455859 w 7467600"/>
              <a:gd name="connsiteY338" fmla="*/ 6391301 h 6858000"/>
              <a:gd name="connsiteX339" fmla="*/ 3429112 w 7467600"/>
              <a:gd name="connsiteY339" fmla="*/ 6479469 h 6858000"/>
              <a:gd name="connsiteX340" fmla="*/ 3304862 w 7467600"/>
              <a:gd name="connsiteY340" fmla="*/ 6796476 h 6858000"/>
              <a:gd name="connsiteX341" fmla="*/ 3276071 w 7467600"/>
              <a:gd name="connsiteY341" fmla="*/ 6858000 h 6858000"/>
              <a:gd name="connsiteX342" fmla="*/ 3240805 w 7467600"/>
              <a:gd name="connsiteY342" fmla="*/ 6858000 h 6858000"/>
              <a:gd name="connsiteX343" fmla="*/ 3275917 w 7467600"/>
              <a:gd name="connsiteY343" fmla="*/ 6783192 h 6858000"/>
              <a:gd name="connsiteX344" fmla="*/ 3399358 w 7467600"/>
              <a:gd name="connsiteY344" fmla="*/ 6469011 h 6858000"/>
              <a:gd name="connsiteX345" fmla="*/ 3425650 w 7467600"/>
              <a:gd name="connsiteY345" fmla="*/ 6381333 h 6858000"/>
              <a:gd name="connsiteX346" fmla="*/ 3460661 w 7467600"/>
              <a:gd name="connsiteY346" fmla="*/ 6266763 h 6858000"/>
              <a:gd name="connsiteX347" fmla="*/ 3518021 w 7467600"/>
              <a:gd name="connsiteY347" fmla="*/ 6117298 h 6858000"/>
              <a:gd name="connsiteX348" fmla="*/ 3554035 w 7467600"/>
              <a:gd name="connsiteY348" fmla="*/ 6027832 h 6858000"/>
              <a:gd name="connsiteX349" fmla="*/ 3677174 w 7467600"/>
              <a:gd name="connsiteY349" fmla="*/ 5636351 h 6858000"/>
              <a:gd name="connsiteX350" fmla="*/ 3698819 w 7467600"/>
              <a:gd name="connsiteY350" fmla="*/ 5560503 h 6858000"/>
              <a:gd name="connsiteX351" fmla="*/ 3702094 w 7467600"/>
              <a:gd name="connsiteY351" fmla="*/ 5549194 h 6858000"/>
              <a:gd name="connsiteX352" fmla="*/ 3398355 w 7467600"/>
              <a:gd name="connsiteY352" fmla="*/ 6094603 h 6858000"/>
              <a:gd name="connsiteX353" fmla="*/ 3193941 w 7467600"/>
              <a:gd name="connsiteY353" fmla="*/ 6798775 h 6858000"/>
              <a:gd name="connsiteX354" fmla="*/ 3184140 w 7467600"/>
              <a:gd name="connsiteY354" fmla="*/ 6858000 h 6858000"/>
              <a:gd name="connsiteX355" fmla="*/ 3099978 w 7467600"/>
              <a:gd name="connsiteY355" fmla="*/ 6858000 h 6858000"/>
              <a:gd name="connsiteX356" fmla="*/ 3101556 w 7467600"/>
              <a:gd name="connsiteY356" fmla="*/ 6843337 h 6858000"/>
              <a:gd name="connsiteX357" fmla="*/ 3370162 w 7467600"/>
              <a:gd name="connsiteY357" fmla="*/ 5785550 h 6858000"/>
              <a:gd name="connsiteX358" fmla="*/ 3746477 w 7467600"/>
              <a:gd name="connsiteY358" fmla="*/ 5377889 h 6858000"/>
              <a:gd name="connsiteX359" fmla="*/ 3863399 w 7467600"/>
              <a:gd name="connsiteY359" fmla="*/ 5087257 h 6858000"/>
              <a:gd name="connsiteX360" fmla="*/ 3968712 w 7467600"/>
              <a:gd name="connsiteY360" fmla="*/ 4913989 h 6858000"/>
              <a:gd name="connsiteX361" fmla="*/ 2792390 w 7467600"/>
              <a:gd name="connsiteY361" fmla="*/ 5382974 h 6858000"/>
              <a:gd name="connsiteX362" fmla="*/ 2714982 w 7467600"/>
              <a:gd name="connsiteY362" fmla="*/ 5427051 h 6858000"/>
              <a:gd name="connsiteX363" fmla="*/ 2813361 w 7467600"/>
              <a:gd name="connsiteY363" fmla="*/ 6023912 h 6858000"/>
              <a:gd name="connsiteX364" fmla="*/ 2688430 w 7467600"/>
              <a:gd name="connsiteY364" fmla="*/ 6801564 h 6858000"/>
              <a:gd name="connsiteX365" fmla="*/ 2629626 w 7467600"/>
              <a:gd name="connsiteY365" fmla="*/ 6763394 h 6858000"/>
              <a:gd name="connsiteX366" fmla="*/ 2565328 w 7467600"/>
              <a:gd name="connsiteY366" fmla="*/ 5516399 h 6858000"/>
              <a:gd name="connsiteX367" fmla="*/ 1922999 w 7467600"/>
              <a:gd name="connsiteY367" fmla="*/ 5980343 h 6858000"/>
              <a:gd name="connsiteX368" fmla="*/ 1950261 w 7467600"/>
              <a:gd name="connsiteY368" fmla="*/ 6405858 h 6858000"/>
              <a:gd name="connsiteX369" fmla="*/ 2365554 w 7467600"/>
              <a:gd name="connsiteY369" fmla="*/ 6759107 h 6858000"/>
              <a:gd name="connsiteX370" fmla="*/ 2424142 w 7467600"/>
              <a:gd name="connsiteY370" fmla="*/ 6858000 h 6858000"/>
              <a:gd name="connsiteX371" fmla="*/ 2395994 w 7467600"/>
              <a:gd name="connsiteY371" fmla="*/ 6858000 h 6858000"/>
              <a:gd name="connsiteX372" fmla="*/ 2392863 w 7467600"/>
              <a:gd name="connsiteY372" fmla="*/ 6852964 h 6858000"/>
              <a:gd name="connsiteX373" fmla="*/ 2017589 w 7467600"/>
              <a:gd name="connsiteY373" fmla="*/ 6493982 h 6858000"/>
              <a:gd name="connsiteX374" fmla="*/ 2147336 w 7467600"/>
              <a:gd name="connsiteY374" fmla="*/ 6594052 h 6858000"/>
              <a:gd name="connsiteX375" fmla="*/ 2207047 w 7467600"/>
              <a:gd name="connsiteY375" fmla="*/ 6654540 h 6858000"/>
              <a:gd name="connsiteX376" fmla="*/ 2299106 w 7467600"/>
              <a:gd name="connsiteY376" fmla="*/ 6778931 h 6858000"/>
              <a:gd name="connsiteX377" fmla="*/ 2314430 w 7467600"/>
              <a:gd name="connsiteY377" fmla="*/ 6801144 h 6858000"/>
              <a:gd name="connsiteX378" fmla="*/ 2352406 w 7467600"/>
              <a:gd name="connsiteY378" fmla="*/ 6858000 h 6858000"/>
              <a:gd name="connsiteX379" fmla="*/ 2314492 w 7467600"/>
              <a:gd name="connsiteY379" fmla="*/ 6858000 h 6858000"/>
              <a:gd name="connsiteX380" fmla="*/ 2288095 w 7467600"/>
              <a:gd name="connsiteY380" fmla="*/ 6818030 h 6858000"/>
              <a:gd name="connsiteX381" fmla="*/ 2272768 w 7467600"/>
              <a:gd name="connsiteY381" fmla="*/ 6795822 h 6858000"/>
              <a:gd name="connsiteX382" fmla="*/ 2182715 w 7467600"/>
              <a:gd name="connsiteY382" fmla="*/ 6675071 h 6858000"/>
              <a:gd name="connsiteX383" fmla="*/ 2032061 w 7467600"/>
              <a:gd name="connsiteY383" fmla="*/ 6541380 h 6858000"/>
              <a:gd name="connsiteX384" fmla="*/ 2257220 w 7467600"/>
              <a:gd name="connsiteY384" fmla="*/ 6826257 h 6858000"/>
              <a:gd name="connsiteX385" fmla="*/ 2281324 w 7467600"/>
              <a:gd name="connsiteY385" fmla="*/ 6858000 h 6858000"/>
              <a:gd name="connsiteX386" fmla="*/ 2242860 w 7467600"/>
              <a:gd name="connsiteY386" fmla="*/ 6858000 h 6858000"/>
              <a:gd name="connsiteX387" fmla="*/ 2232818 w 7467600"/>
              <a:gd name="connsiteY387" fmla="*/ 6844926 h 6858000"/>
              <a:gd name="connsiteX388" fmla="*/ 1990172 w 7467600"/>
              <a:gd name="connsiteY388" fmla="*/ 6542121 h 6858000"/>
              <a:gd name="connsiteX389" fmla="*/ 2124090 w 7467600"/>
              <a:gd name="connsiteY389" fmla="*/ 6761017 h 6858000"/>
              <a:gd name="connsiteX390" fmla="*/ 2200380 w 7467600"/>
              <a:gd name="connsiteY390" fmla="*/ 6858000 h 6858000"/>
              <a:gd name="connsiteX391" fmla="*/ 2147507 w 7467600"/>
              <a:gd name="connsiteY391" fmla="*/ 6858000 h 6858000"/>
              <a:gd name="connsiteX392" fmla="*/ 2070668 w 7467600"/>
              <a:gd name="connsiteY392" fmla="*/ 6761520 h 6858000"/>
              <a:gd name="connsiteX393" fmla="*/ 1975142 w 7467600"/>
              <a:gd name="connsiteY393" fmla="*/ 6585570 h 6858000"/>
              <a:gd name="connsiteX394" fmla="*/ 2050035 w 7467600"/>
              <a:gd name="connsiteY394" fmla="*/ 6813345 h 6858000"/>
              <a:gd name="connsiteX395" fmla="*/ 2063025 w 7467600"/>
              <a:gd name="connsiteY395" fmla="*/ 6858000 h 6858000"/>
              <a:gd name="connsiteX396" fmla="*/ 2021675 w 7467600"/>
              <a:gd name="connsiteY396" fmla="*/ 6858000 h 6858000"/>
              <a:gd name="connsiteX397" fmla="*/ 2019308 w 7467600"/>
              <a:gd name="connsiteY397" fmla="*/ 6847118 h 6858000"/>
              <a:gd name="connsiteX398" fmla="*/ 1938835 w 7467600"/>
              <a:gd name="connsiteY398" fmla="*/ 6551160 h 6858000"/>
              <a:gd name="connsiteX399" fmla="*/ 1953230 w 7467600"/>
              <a:gd name="connsiteY399" fmla="*/ 6759699 h 6858000"/>
              <a:gd name="connsiteX400" fmla="*/ 1956763 w 7467600"/>
              <a:gd name="connsiteY400" fmla="*/ 6778191 h 6858000"/>
              <a:gd name="connsiteX401" fmla="*/ 1967925 w 7467600"/>
              <a:gd name="connsiteY401" fmla="*/ 6858000 h 6858000"/>
              <a:gd name="connsiteX402" fmla="*/ 1936622 w 7467600"/>
              <a:gd name="connsiteY402" fmla="*/ 6858000 h 6858000"/>
              <a:gd name="connsiteX403" fmla="*/ 1926261 w 7467600"/>
              <a:gd name="connsiteY403" fmla="*/ 6784064 h 6858000"/>
              <a:gd name="connsiteX404" fmla="*/ 1922724 w 7467600"/>
              <a:gd name="connsiteY404" fmla="*/ 6765577 h 6858000"/>
              <a:gd name="connsiteX405" fmla="*/ 1904650 w 7467600"/>
              <a:gd name="connsiteY405" fmla="*/ 6639616 h 6858000"/>
              <a:gd name="connsiteX406" fmla="*/ 1885273 w 7467600"/>
              <a:gd name="connsiteY406" fmla="*/ 6858000 h 6858000"/>
              <a:gd name="connsiteX407" fmla="*/ 1854363 w 7467600"/>
              <a:gd name="connsiteY407" fmla="*/ 6858000 h 6858000"/>
              <a:gd name="connsiteX408" fmla="*/ 1880391 w 7467600"/>
              <a:gd name="connsiteY408" fmla="*/ 6603796 h 6858000"/>
              <a:gd name="connsiteX409" fmla="*/ 1818273 w 7467600"/>
              <a:gd name="connsiteY409" fmla="*/ 6715729 h 6858000"/>
              <a:gd name="connsiteX410" fmla="*/ 1794691 w 7467600"/>
              <a:gd name="connsiteY410" fmla="*/ 6843239 h 6858000"/>
              <a:gd name="connsiteX411" fmla="*/ 1794914 w 7467600"/>
              <a:gd name="connsiteY411" fmla="*/ 6858000 h 6858000"/>
              <a:gd name="connsiteX412" fmla="*/ 1746128 w 7467600"/>
              <a:gd name="connsiteY412" fmla="*/ 6858000 h 6858000"/>
              <a:gd name="connsiteX413" fmla="*/ 1753934 w 7467600"/>
              <a:gd name="connsiteY413" fmla="*/ 6724796 h 6858000"/>
              <a:gd name="connsiteX414" fmla="*/ 1792053 w 7467600"/>
              <a:gd name="connsiteY414" fmla="*/ 6572396 h 6858000"/>
              <a:gd name="connsiteX415" fmla="*/ 1862248 w 7467600"/>
              <a:gd name="connsiteY415" fmla="*/ 6266397 h 6858000"/>
              <a:gd name="connsiteX416" fmla="*/ 1862250 w 7467600"/>
              <a:gd name="connsiteY416" fmla="*/ 6033531 h 6858000"/>
              <a:gd name="connsiteX417" fmla="*/ 1211999 w 7467600"/>
              <a:gd name="connsiteY417" fmla="*/ 6683610 h 6858000"/>
              <a:gd name="connsiteX418" fmla="*/ 1213266 w 7467600"/>
              <a:gd name="connsiteY418" fmla="*/ 6691947 h 6858000"/>
              <a:gd name="connsiteX419" fmla="*/ 1203370 w 7467600"/>
              <a:gd name="connsiteY419" fmla="*/ 6850676 h 6858000"/>
              <a:gd name="connsiteX420" fmla="*/ 1203671 w 7467600"/>
              <a:gd name="connsiteY420" fmla="*/ 6858000 h 6858000"/>
              <a:gd name="connsiteX421" fmla="*/ 1143180 w 7467600"/>
              <a:gd name="connsiteY421" fmla="*/ 6858000 h 6858000"/>
              <a:gd name="connsiteX422" fmla="*/ 1142176 w 7467600"/>
              <a:gd name="connsiteY422" fmla="*/ 6766045 h 6858000"/>
              <a:gd name="connsiteX423" fmla="*/ 1067484 w 7467600"/>
              <a:gd name="connsiteY423" fmla="*/ 6858000 h 6858000"/>
              <a:gd name="connsiteX424" fmla="*/ 953928 w 7467600"/>
              <a:gd name="connsiteY424" fmla="*/ 6858000 h 6858000"/>
              <a:gd name="connsiteX425" fmla="*/ 959715 w 7467600"/>
              <a:gd name="connsiteY425" fmla="*/ 6850185 h 6858000"/>
              <a:gd name="connsiteX426" fmla="*/ 1483788 w 7467600"/>
              <a:gd name="connsiteY426" fmla="*/ 6259174 h 6858000"/>
              <a:gd name="connsiteX427" fmla="*/ 1100671 w 7467600"/>
              <a:gd name="connsiteY427" fmla="*/ 6252137 h 6858000"/>
              <a:gd name="connsiteX428" fmla="*/ 1090144 w 7467600"/>
              <a:gd name="connsiteY428" fmla="*/ 6256748 h 6858000"/>
              <a:gd name="connsiteX429" fmla="*/ 1095872 w 7467600"/>
              <a:gd name="connsiteY429" fmla="*/ 6271892 h 6858000"/>
              <a:gd name="connsiteX430" fmla="*/ 262785 w 7467600"/>
              <a:gd name="connsiteY430" fmla="*/ 6845450 h 6858000"/>
              <a:gd name="connsiteX431" fmla="*/ 209968 w 7467600"/>
              <a:gd name="connsiteY431" fmla="*/ 6770713 h 6858000"/>
              <a:gd name="connsiteX432" fmla="*/ 873460 w 7467600"/>
              <a:gd name="connsiteY432" fmla="*/ 6253768 h 6858000"/>
              <a:gd name="connsiteX433" fmla="*/ 192686 w 7467600"/>
              <a:gd name="connsiteY433" fmla="*/ 5849257 h 6858000"/>
              <a:gd name="connsiteX434" fmla="*/ 4696 w 7467600"/>
              <a:gd name="connsiteY434" fmla="*/ 5697668 h 6858000"/>
              <a:gd name="connsiteX435" fmla="*/ 0 w 7467600"/>
              <a:gd name="connsiteY435" fmla="*/ 5689984 h 6858000"/>
              <a:gd name="connsiteX436" fmla="*/ 0 w 7467600"/>
              <a:gd name="connsiteY436" fmla="*/ 5513472 h 6858000"/>
              <a:gd name="connsiteX437" fmla="*/ 174101 w 7467600"/>
              <a:gd name="connsiteY437" fmla="*/ 5620277 h 6858000"/>
              <a:gd name="connsiteX438" fmla="*/ 891800 w 7467600"/>
              <a:gd name="connsiteY438" fmla="*/ 6036935 h 6858000"/>
              <a:gd name="connsiteX439" fmla="*/ 1072219 w 7467600"/>
              <a:gd name="connsiteY439" fmla="*/ 6169443 h 6858000"/>
              <a:gd name="connsiteX440" fmla="*/ 1074117 w 7467600"/>
              <a:gd name="connsiteY440" fmla="*/ 6170301 h 6858000"/>
              <a:gd name="connsiteX441" fmla="*/ 1083114 w 7467600"/>
              <a:gd name="connsiteY441" fmla="*/ 6174131 h 6858000"/>
              <a:gd name="connsiteX442" fmla="*/ 1543010 w 7467600"/>
              <a:gd name="connsiteY442" fmla="*/ 6191140 h 6858000"/>
              <a:gd name="connsiteX443" fmla="*/ 1551080 w 7467600"/>
              <a:gd name="connsiteY443" fmla="*/ 6195006 h 6858000"/>
              <a:gd name="connsiteX444" fmla="*/ 2345443 w 7467600"/>
              <a:gd name="connsiteY444" fmla="*/ 5549882 h 6858000"/>
              <a:gd name="connsiteX445" fmla="*/ 1721499 w 7467600"/>
              <a:gd name="connsiteY445" fmla="*/ 5599969 h 6858000"/>
              <a:gd name="connsiteX446" fmla="*/ 767716 w 7467600"/>
              <a:gd name="connsiteY446" fmla="*/ 5472768 h 6858000"/>
              <a:gd name="connsiteX447" fmla="*/ 722147 w 7467600"/>
              <a:gd name="connsiteY447" fmla="*/ 5393091 h 6858000"/>
              <a:gd name="connsiteX448" fmla="*/ 1485552 w 7467600"/>
              <a:gd name="connsiteY448" fmla="*/ 5313202 h 6858000"/>
              <a:gd name="connsiteX449" fmla="*/ 2143004 w 7467600"/>
              <a:gd name="connsiteY449" fmla="*/ 5402420 h 6858000"/>
              <a:gd name="connsiteX450" fmla="*/ 1933391 w 7467600"/>
              <a:gd name="connsiteY450" fmla="*/ 5156971 h 6858000"/>
              <a:gd name="connsiteX451" fmla="*/ 1827118 w 7467600"/>
              <a:gd name="connsiteY451" fmla="*/ 4968410 h 6858000"/>
              <a:gd name="connsiteX452" fmla="*/ 1837349 w 7467600"/>
              <a:gd name="connsiteY452" fmla="*/ 4956357 h 6858000"/>
              <a:gd name="connsiteX453" fmla="*/ 2162835 w 7467600"/>
              <a:gd name="connsiteY453" fmla="*/ 5187853 h 6858000"/>
              <a:gd name="connsiteX454" fmla="*/ 2257167 w 7467600"/>
              <a:gd name="connsiteY454" fmla="*/ 5462123 h 6858000"/>
              <a:gd name="connsiteX455" fmla="*/ 2261598 w 7467600"/>
              <a:gd name="connsiteY455" fmla="*/ 5467998 h 6858000"/>
              <a:gd name="connsiteX456" fmla="*/ 2437177 w 7467600"/>
              <a:gd name="connsiteY456" fmla="*/ 5479608 h 6858000"/>
              <a:gd name="connsiteX457" fmla="*/ 2445247 w 7467600"/>
              <a:gd name="connsiteY457" fmla="*/ 5483476 h 6858000"/>
              <a:gd name="connsiteX458" fmla="*/ 2743626 w 7467600"/>
              <a:gd name="connsiteY458" fmla="*/ 5304819 h 6858000"/>
              <a:gd name="connsiteX459" fmla="*/ 3048102 w 7467600"/>
              <a:gd name="connsiteY459" fmla="*/ 5150595 h 6858000"/>
              <a:gd name="connsiteX460" fmla="*/ 1799414 w 7467600"/>
              <a:gd name="connsiteY460" fmla="*/ 4694732 h 6858000"/>
              <a:gd name="connsiteX461" fmla="*/ 1771735 w 7467600"/>
              <a:gd name="connsiteY461" fmla="*/ 4619929 h 6858000"/>
              <a:gd name="connsiteX462" fmla="*/ 3104273 w 7467600"/>
              <a:gd name="connsiteY462" fmla="*/ 5076159 h 6858000"/>
              <a:gd name="connsiteX463" fmla="*/ 3113245 w 7467600"/>
              <a:gd name="connsiteY463" fmla="*/ 5090705 h 6858000"/>
              <a:gd name="connsiteX464" fmla="*/ 3126294 w 7467600"/>
              <a:gd name="connsiteY464" fmla="*/ 5114400 h 6858000"/>
              <a:gd name="connsiteX465" fmla="*/ 3937433 w 7467600"/>
              <a:gd name="connsiteY465" fmla="*/ 4830473 h 6858000"/>
              <a:gd name="connsiteX466" fmla="*/ 3590475 w 7467600"/>
              <a:gd name="connsiteY466" fmla="*/ 4597974 h 6858000"/>
              <a:gd name="connsiteX467" fmla="*/ 3100264 w 7467600"/>
              <a:gd name="connsiteY467" fmla="*/ 4579845 h 6858000"/>
              <a:gd name="connsiteX468" fmla="*/ 2183576 w 7467600"/>
              <a:gd name="connsiteY468" fmla="*/ 4227150 h 6858000"/>
              <a:gd name="connsiteX469" fmla="*/ 2151029 w 7467600"/>
              <a:gd name="connsiteY469" fmla="*/ 4146947 h 6858000"/>
              <a:gd name="connsiteX470" fmla="*/ 3563434 w 7467600"/>
              <a:gd name="connsiteY470" fmla="*/ 4469115 h 6858000"/>
              <a:gd name="connsiteX471" fmla="*/ 3177952 w 7467600"/>
              <a:gd name="connsiteY471" fmla="*/ 3657386 h 6858000"/>
              <a:gd name="connsiteX472" fmla="*/ 3189263 w 7467600"/>
              <a:gd name="connsiteY472" fmla="*/ 3625726 h 6858000"/>
              <a:gd name="connsiteX473" fmla="*/ 3560912 w 7467600"/>
              <a:gd name="connsiteY473" fmla="*/ 4079863 h 6858000"/>
              <a:gd name="connsiteX474" fmla="*/ 3626636 w 7467600"/>
              <a:gd name="connsiteY474" fmla="*/ 4512230 h 6858000"/>
              <a:gd name="connsiteX475" fmla="*/ 3653088 w 7467600"/>
              <a:gd name="connsiteY475" fmla="*/ 4521417 h 6858000"/>
              <a:gd name="connsiteX476" fmla="*/ 3988128 w 7467600"/>
              <a:gd name="connsiteY476" fmla="*/ 4817267 h 6858000"/>
              <a:gd name="connsiteX477" fmla="*/ 4830582 w 7467600"/>
              <a:gd name="connsiteY477" fmla="*/ 4676000 h 6858000"/>
              <a:gd name="connsiteX478" fmla="*/ 4830100 w 7467600"/>
              <a:gd name="connsiteY478" fmla="*/ 4675554 h 6858000"/>
              <a:gd name="connsiteX479" fmla="*/ 4036318 w 7467600"/>
              <a:gd name="connsiteY479" fmla="*/ 4147013 h 6858000"/>
              <a:gd name="connsiteX480" fmla="*/ 3432098 w 7467600"/>
              <a:gd name="connsiteY480" fmla="*/ 3537312 h 6858000"/>
              <a:gd name="connsiteX481" fmla="*/ 3446761 w 7467600"/>
              <a:gd name="connsiteY481" fmla="*/ 3461278 h 6858000"/>
              <a:gd name="connsiteX482" fmla="*/ 4419733 w 7467600"/>
              <a:gd name="connsiteY482" fmla="*/ 3963555 h 6858000"/>
              <a:gd name="connsiteX483" fmla="*/ 4781371 w 7467600"/>
              <a:gd name="connsiteY483" fmla="*/ 4458604 h 6858000"/>
              <a:gd name="connsiteX484" fmla="*/ 4780440 w 7467600"/>
              <a:gd name="connsiteY484" fmla="*/ 4470290 h 6858000"/>
              <a:gd name="connsiteX485" fmla="*/ 4898954 w 7467600"/>
              <a:gd name="connsiteY485" fmla="*/ 4662092 h 6858000"/>
              <a:gd name="connsiteX486" fmla="*/ 4900699 w 7467600"/>
              <a:gd name="connsiteY486" fmla="*/ 4670867 h 6858000"/>
              <a:gd name="connsiteX487" fmla="*/ 5714511 w 7467600"/>
              <a:gd name="connsiteY487" fmla="*/ 4663483 h 6858000"/>
              <a:gd name="connsiteX488" fmla="*/ 5464793 w 7467600"/>
              <a:gd name="connsiteY488" fmla="*/ 4393556 h 6858000"/>
              <a:gd name="connsiteX489" fmla="*/ 5461897 w 7467600"/>
              <a:gd name="connsiteY489" fmla="*/ 4390879 h 6858000"/>
              <a:gd name="connsiteX490" fmla="*/ 4294126 w 7467600"/>
              <a:gd name="connsiteY490" fmla="*/ 3303048 h 6858000"/>
              <a:gd name="connsiteX491" fmla="*/ 4305321 w 7467600"/>
              <a:gd name="connsiteY491" fmla="*/ 3256953 h 6858000"/>
              <a:gd name="connsiteX492" fmla="*/ 4949299 w 7467600"/>
              <a:gd name="connsiteY492" fmla="*/ 3766336 h 6858000"/>
              <a:gd name="connsiteX493" fmla="*/ 5291452 w 7467600"/>
              <a:gd name="connsiteY493" fmla="*/ 4076801 h 6858000"/>
              <a:gd name="connsiteX494" fmla="*/ 5434998 w 7467600"/>
              <a:gd name="connsiteY494" fmla="*/ 4254100 h 6858000"/>
              <a:gd name="connsiteX495" fmla="*/ 5351015 w 7467600"/>
              <a:gd name="connsiteY495" fmla="*/ 3760989 h 6858000"/>
              <a:gd name="connsiteX496" fmla="*/ 5413780 w 7467600"/>
              <a:gd name="connsiteY496" fmla="*/ 2966265 h 6858000"/>
              <a:gd name="connsiteX497" fmla="*/ 5425627 w 7467600"/>
              <a:gd name="connsiteY497" fmla="*/ 2954192 h 6858000"/>
              <a:gd name="connsiteX498" fmla="*/ 6604735 w 7467600"/>
              <a:gd name="connsiteY498" fmla="*/ 2041381 h 6858000"/>
              <a:gd name="connsiteX499" fmla="*/ 7204487 w 7467600"/>
              <a:gd name="connsiteY499" fmla="*/ 2742112 h 6858000"/>
              <a:gd name="connsiteX500" fmla="*/ 7131592 w 7467600"/>
              <a:gd name="connsiteY500" fmla="*/ 2672096 h 6858000"/>
              <a:gd name="connsiteX501" fmla="*/ 6996344 w 7467600"/>
              <a:gd name="connsiteY501" fmla="*/ 2518310 h 6858000"/>
              <a:gd name="connsiteX502" fmla="*/ 6735495 w 7467600"/>
              <a:gd name="connsiteY502" fmla="*/ 2196890 h 6858000"/>
              <a:gd name="connsiteX503" fmla="*/ 6721901 w 7467600"/>
              <a:gd name="connsiteY503" fmla="*/ 2179274 h 6858000"/>
              <a:gd name="connsiteX504" fmla="*/ 6604735 w 7467600"/>
              <a:gd name="connsiteY504" fmla="*/ 2041381 h 6858000"/>
              <a:gd name="connsiteX505" fmla="*/ 6591670 w 7467600"/>
              <a:gd name="connsiteY505" fmla="*/ 1988277 h 6858000"/>
              <a:gd name="connsiteX506" fmla="*/ 6747349 w 7467600"/>
              <a:gd name="connsiteY506" fmla="*/ 2160069 h 6858000"/>
              <a:gd name="connsiteX507" fmla="*/ 6760943 w 7467600"/>
              <a:gd name="connsiteY507" fmla="*/ 2177686 h 6858000"/>
              <a:gd name="connsiteX508" fmla="*/ 7021065 w 7467600"/>
              <a:gd name="connsiteY508" fmla="*/ 2498102 h 6858000"/>
              <a:gd name="connsiteX509" fmla="*/ 7155223 w 7467600"/>
              <a:gd name="connsiteY509" fmla="*/ 2650386 h 6858000"/>
              <a:gd name="connsiteX510" fmla="*/ 7203167 w 7467600"/>
              <a:gd name="connsiteY510" fmla="*/ 2697288 h 6858000"/>
              <a:gd name="connsiteX511" fmla="*/ 6937703 w 7467600"/>
              <a:gd name="connsiteY511" fmla="*/ 2321981 h 6858000"/>
              <a:gd name="connsiteX512" fmla="*/ 6591670 w 7467600"/>
              <a:gd name="connsiteY512" fmla="*/ 1988277 h 6858000"/>
              <a:gd name="connsiteX513" fmla="*/ 5798671 w 7467600"/>
              <a:gd name="connsiteY513" fmla="*/ 1981601 h 6858000"/>
              <a:gd name="connsiteX514" fmla="*/ 5754709 w 7467600"/>
              <a:gd name="connsiteY514" fmla="*/ 2071454 h 6858000"/>
              <a:gd name="connsiteX515" fmla="*/ 5763044 w 7467600"/>
              <a:gd name="connsiteY515" fmla="*/ 2842206 h 6858000"/>
              <a:gd name="connsiteX516" fmla="*/ 5764974 w 7467600"/>
              <a:gd name="connsiteY516" fmla="*/ 2799609 h 6858000"/>
              <a:gd name="connsiteX517" fmla="*/ 5767665 w 7467600"/>
              <a:gd name="connsiteY517" fmla="*/ 2666409 h 6858000"/>
              <a:gd name="connsiteX518" fmla="*/ 5763055 w 7467600"/>
              <a:gd name="connsiteY518" fmla="*/ 2579705 h 6858000"/>
              <a:gd name="connsiteX519" fmla="*/ 5758079 w 7467600"/>
              <a:gd name="connsiteY519" fmla="*/ 2492508 h 6858000"/>
              <a:gd name="connsiteX520" fmla="*/ 5779325 w 7467600"/>
              <a:gd name="connsiteY520" fmla="*/ 2197069 h 6858000"/>
              <a:gd name="connsiteX521" fmla="*/ 5798671 w 7467600"/>
              <a:gd name="connsiteY521" fmla="*/ 1981601 h 6858000"/>
              <a:gd name="connsiteX522" fmla="*/ 5829202 w 7467600"/>
              <a:gd name="connsiteY522" fmla="*/ 1971679 h 6858000"/>
              <a:gd name="connsiteX523" fmla="*/ 5809558 w 7467600"/>
              <a:gd name="connsiteY523" fmla="*/ 2198043 h 6858000"/>
              <a:gd name="connsiteX524" fmla="*/ 5788653 w 7467600"/>
              <a:gd name="connsiteY524" fmla="*/ 2489430 h 6858000"/>
              <a:gd name="connsiteX525" fmla="*/ 5793439 w 7467600"/>
              <a:gd name="connsiteY525" fmla="*/ 2575235 h 6858000"/>
              <a:gd name="connsiteX526" fmla="*/ 5796837 w 7467600"/>
              <a:gd name="connsiteY526" fmla="*/ 2637633 h 6858000"/>
              <a:gd name="connsiteX527" fmla="*/ 5818614 w 7467600"/>
              <a:gd name="connsiteY527" fmla="*/ 2473055 h 6858000"/>
              <a:gd name="connsiteX528" fmla="*/ 5829202 w 7467600"/>
              <a:gd name="connsiteY528" fmla="*/ 1971679 h 6858000"/>
              <a:gd name="connsiteX529" fmla="*/ 5911389 w 7467600"/>
              <a:gd name="connsiteY529" fmla="*/ 1898371 h 6858000"/>
              <a:gd name="connsiteX530" fmla="*/ 6237627 w 7467600"/>
              <a:gd name="connsiteY530" fmla="*/ 2231921 h 6858000"/>
              <a:gd name="connsiteX531" fmla="*/ 5911389 w 7467600"/>
              <a:gd name="connsiteY531" fmla="*/ 1898371 h 6858000"/>
              <a:gd name="connsiteX532" fmla="*/ 6944437 w 7467600"/>
              <a:gd name="connsiteY532" fmla="*/ 1575402 h 6858000"/>
              <a:gd name="connsiteX533" fmla="*/ 6304730 w 7467600"/>
              <a:gd name="connsiteY533" fmla="*/ 1766654 h 6858000"/>
              <a:gd name="connsiteX534" fmla="*/ 6944437 w 7467600"/>
              <a:gd name="connsiteY534" fmla="*/ 1575402 h 6858000"/>
              <a:gd name="connsiteX535" fmla="*/ 7019523 w 7467600"/>
              <a:gd name="connsiteY535" fmla="*/ 1519450 h 6858000"/>
              <a:gd name="connsiteX536" fmla="*/ 6298091 w 7467600"/>
              <a:gd name="connsiteY536" fmla="*/ 1737122 h 6858000"/>
              <a:gd name="connsiteX537" fmla="*/ 7019523 w 7467600"/>
              <a:gd name="connsiteY537" fmla="*/ 1519450 h 6858000"/>
              <a:gd name="connsiteX538" fmla="*/ 2399523 w 7467600"/>
              <a:gd name="connsiteY538" fmla="*/ 1428234 h 6858000"/>
              <a:gd name="connsiteX539" fmla="*/ 2224982 w 7467600"/>
              <a:gd name="connsiteY539" fmla="*/ 1826201 h 6858000"/>
              <a:gd name="connsiteX540" fmla="*/ 2096099 w 7467600"/>
              <a:gd name="connsiteY540" fmla="*/ 2345900 h 6858000"/>
              <a:gd name="connsiteX541" fmla="*/ 2283317 w 7467600"/>
              <a:gd name="connsiteY541" fmla="*/ 1796925 h 6858000"/>
              <a:gd name="connsiteX542" fmla="*/ 2399523 w 7467600"/>
              <a:gd name="connsiteY542" fmla="*/ 1428234 h 6858000"/>
              <a:gd name="connsiteX543" fmla="*/ 2448558 w 7467600"/>
              <a:gd name="connsiteY543" fmla="*/ 1373435 h 6858000"/>
              <a:gd name="connsiteX544" fmla="*/ 2312521 w 7467600"/>
              <a:gd name="connsiteY544" fmla="*/ 1806140 h 6858000"/>
              <a:gd name="connsiteX545" fmla="*/ 2127533 w 7467600"/>
              <a:gd name="connsiteY545" fmla="*/ 2348380 h 6858000"/>
              <a:gd name="connsiteX546" fmla="*/ 2358080 w 7467600"/>
              <a:gd name="connsiteY546" fmla="*/ 1866134 h 6858000"/>
              <a:gd name="connsiteX547" fmla="*/ 2407436 w 7467600"/>
              <a:gd name="connsiteY547" fmla="*/ 1651070 h 6858000"/>
              <a:gd name="connsiteX548" fmla="*/ 2448558 w 7467600"/>
              <a:gd name="connsiteY548" fmla="*/ 1373435 h 6858000"/>
              <a:gd name="connsiteX549" fmla="*/ 278707 w 7467600"/>
              <a:gd name="connsiteY549" fmla="*/ 1352270 h 6858000"/>
              <a:gd name="connsiteX550" fmla="*/ 321570 w 7467600"/>
              <a:gd name="connsiteY550" fmla="*/ 1861610 h 6858000"/>
              <a:gd name="connsiteX551" fmla="*/ 294281 w 7467600"/>
              <a:gd name="connsiteY551" fmla="*/ 1440658 h 6858000"/>
              <a:gd name="connsiteX552" fmla="*/ 278707 w 7467600"/>
              <a:gd name="connsiteY552" fmla="*/ 1352270 h 6858000"/>
              <a:gd name="connsiteX553" fmla="*/ 1423821 w 7467600"/>
              <a:gd name="connsiteY553" fmla="*/ 1351958 h 6858000"/>
              <a:gd name="connsiteX554" fmla="*/ 1638521 w 7467600"/>
              <a:gd name="connsiteY554" fmla="*/ 1908470 h 6858000"/>
              <a:gd name="connsiteX555" fmla="*/ 1754199 w 7467600"/>
              <a:gd name="connsiteY555" fmla="*/ 2149284 h 6858000"/>
              <a:gd name="connsiteX556" fmla="*/ 1908359 w 7467600"/>
              <a:gd name="connsiteY556" fmla="*/ 2364988 h 6858000"/>
              <a:gd name="connsiteX557" fmla="*/ 1647661 w 7467600"/>
              <a:gd name="connsiteY557" fmla="*/ 1825945 h 6858000"/>
              <a:gd name="connsiteX558" fmla="*/ 1423821 w 7467600"/>
              <a:gd name="connsiteY558" fmla="*/ 1351958 h 6858000"/>
              <a:gd name="connsiteX559" fmla="*/ 1431890 w 7467600"/>
              <a:gd name="connsiteY559" fmla="*/ 1306475 h 6858000"/>
              <a:gd name="connsiteX560" fmla="*/ 1507597 w 7467600"/>
              <a:gd name="connsiteY560" fmla="*/ 1446132 h 6858000"/>
              <a:gd name="connsiteX561" fmla="*/ 1674586 w 7467600"/>
              <a:gd name="connsiteY561" fmla="*/ 1813832 h 6858000"/>
              <a:gd name="connsiteX562" fmla="*/ 1815950 w 7467600"/>
              <a:gd name="connsiteY562" fmla="*/ 2128564 h 6858000"/>
              <a:gd name="connsiteX563" fmla="*/ 1984242 w 7467600"/>
              <a:gd name="connsiteY563" fmla="*/ 2430829 h 6858000"/>
              <a:gd name="connsiteX564" fmla="*/ 2014023 w 7467600"/>
              <a:gd name="connsiteY564" fmla="*/ 2450995 h 6858000"/>
              <a:gd name="connsiteX565" fmla="*/ 1747337 w 7467600"/>
              <a:gd name="connsiteY565" fmla="*/ 1855264 h 6858000"/>
              <a:gd name="connsiteX566" fmla="*/ 1533749 w 7467600"/>
              <a:gd name="connsiteY566" fmla="*/ 1478656 h 6858000"/>
              <a:gd name="connsiteX567" fmla="*/ 1431890 w 7467600"/>
              <a:gd name="connsiteY567" fmla="*/ 1306475 h 6858000"/>
              <a:gd name="connsiteX568" fmla="*/ 5052692 w 7467600"/>
              <a:gd name="connsiteY568" fmla="*/ 1292994 h 6858000"/>
              <a:gd name="connsiteX569" fmla="*/ 5200661 w 7467600"/>
              <a:gd name="connsiteY569" fmla="*/ 1635186 h 6858000"/>
              <a:gd name="connsiteX570" fmla="*/ 5297138 w 7467600"/>
              <a:gd name="connsiteY570" fmla="*/ 1906351 h 6858000"/>
              <a:gd name="connsiteX571" fmla="*/ 5052692 w 7467600"/>
              <a:gd name="connsiteY571" fmla="*/ 1292994 h 6858000"/>
              <a:gd name="connsiteX572" fmla="*/ 5009948 w 7467600"/>
              <a:gd name="connsiteY572" fmla="*/ 1273619 h 6858000"/>
              <a:gd name="connsiteX573" fmla="*/ 5121777 w 7467600"/>
              <a:gd name="connsiteY573" fmla="*/ 1654213 h 6858000"/>
              <a:gd name="connsiteX574" fmla="*/ 5293545 w 7467600"/>
              <a:gd name="connsiteY574" fmla="*/ 2072247 h 6858000"/>
              <a:gd name="connsiteX575" fmla="*/ 5294042 w 7467600"/>
              <a:gd name="connsiteY575" fmla="*/ 2065019 h 6858000"/>
              <a:gd name="connsiteX576" fmla="*/ 5171936 w 7467600"/>
              <a:gd name="connsiteY576" fmla="*/ 1647613 h 6858000"/>
              <a:gd name="connsiteX577" fmla="*/ 5009948 w 7467600"/>
              <a:gd name="connsiteY577" fmla="*/ 1273619 h 6858000"/>
              <a:gd name="connsiteX578" fmla="*/ 655236 w 7467600"/>
              <a:gd name="connsiteY578" fmla="*/ 1268632 h 6858000"/>
              <a:gd name="connsiteX579" fmla="*/ 839521 w 7467600"/>
              <a:gd name="connsiteY579" fmla="*/ 1685315 h 6858000"/>
              <a:gd name="connsiteX580" fmla="*/ 1109416 w 7467600"/>
              <a:gd name="connsiteY580" fmla="*/ 2061663 h 6858000"/>
              <a:gd name="connsiteX581" fmla="*/ 1298300 w 7467600"/>
              <a:gd name="connsiteY581" fmla="*/ 2247742 h 6858000"/>
              <a:gd name="connsiteX582" fmla="*/ 1125871 w 7467600"/>
              <a:gd name="connsiteY582" fmla="*/ 1989513 h 6858000"/>
              <a:gd name="connsiteX583" fmla="*/ 981574 w 7467600"/>
              <a:gd name="connsiteY583" fmla="*/ 1783157 h 6858000"/>
              <a:gd name="connsiteX584" fmla="*/ 922198 w 7467600"/>
              <a:gd name="connsiteY584" fmla="*/ 1677437 h 6858000"/>
              <a:gd name="connsiteX585" fmla="*/ 869293 w 7467600"/>
              <a:gd name="connsiteY585" fmla="*/ 1583214 h 6858000"/>
              <a:gd name="connsiteX586" fmla="*/ 751431 w 7467600"/>
              <a:gd name="connsiteY586" fmla="*/ 1405731 h 6858000"/>
              <a:gd name="connsiteX587" fmla="*/ 655236 w 7467600"/>
              <a:gd name="connsiteY587" fmla="*/ 1268632 h 6858000"/>
              <a:gd name="connsiteX588" fmla="*/ 6516292 w 7467600"/>
              <a:gd name="connsiteY588" fmla="*/ 1263064 h 6858000"/>
              <a:gd name="connsiteX589" fmla="*/ 5736320 w 7467600"/>
              <a:gd name="connsiteY589" fmla="*/ 1501803 h 6858000"/>
              <a:gd name="connsiteX590" fmla="*/ 6516292 w 7467600"/>
              <a:gd name="connsiteY590" fmla="*/ 1263064 h 6858000"/>
              <a:gd name="connsiteX591" fmla="*/ 291466 w 7467600"/>
              <a:gd name="connsiteY591" fmla="*/ 1250369 h 6858000"/>
              <a:gd name="connsiteX592" fmla="*/ 323180 w 7467600"/>
              <a:gd name="connsiteY592" fmla="*/ 1435283 h 6858000"/>
              <a:gd name="connsiteX593" fmla="*/ 349381 w 7467600"/>
              <a:gd name="connsiteY593" fmla="*/ 1875041 h 6858000"/>
              <a:gd name="connsiteX594" fmla="*/ 374363 w 7467600"/>
              <a:gd name="connsiteY594" fmla="*/ 1506494 h 6858000"/>
              <a:gd name="connsiteX595" fmla="*/ 302168 w 7467600"/>
              <a:gd name="connsiteY595" fmla="*/ 1274495 h 6858000"/>
              <a:gd name="connsiteX596" fmla="*/ 291466 w 7467600"/>
              <a:gd name="connsiteY596" fmla="*/ 1250369 h 6858000"/>
              <a:gd name="connsiteX597" fmla="*/ 678222 w 7467600"/>
              <a:gd name="connsiteY597" fmla="*/ 1248670 h 6858000"/>
              <a:gd name="connsiteX598" fmla="*/ 775536 w 7467600"/>
              <a:gd name="connsiteY598" fmla="*/ 1388015 h 6858000"/>
              <a:gd name="connsiteX599" fmla="*/ 894529 w 7467600"/>
              <a:gd name="connsiteY599" fmla="*/ 1567739 h 6858000"/>
              <a:gd name="connsiteX600" fmla="*/ 948000 w 7467600"/>
              <a:gd name="connsiteY600" fmla="*/ 1663088 h 6858000"/>
              <a:gd name="connsiteX601" fmla="*/ 1006812 w 7467600"/>
              <a:gd name="connsiteY601" fmla="*/ 1767683 h 6858000"/>
              <a:gd name="connsiteX602" fmla="*/ 1149133 w 7467600"/>
              <a:gd name="connsiteY602" fmla="*/ 1971513 h 6858000"/>
              <a:gd name="connsiteX603" fmla="*/ 1333952 w 7467600"/>
              <a:gd name="connsiteY603" fmla="*/ 2251620 h 6858000"/>
              <a:gd name="connsiteX604" fmla="*/ 1337329 w 7467600"/>
              <a:gd name="connsiteY604" fmla="*/ 2258350 h 6858000"/>
              <a:gd name="connsiteX605" fmla="*/ 1014726 w 7467600"/>
              <a:gd name="connsiteY605" fmla="*/ 1615556 h 6858000"/>
              <a:gd name="connsiteX606" fmla="*/ 678222 w 7467600"/>
              <a:gd name="connsiteY606" fmla="*/ 1248670 h 6858000"/>
              <a:gd name="connsiteX607" fmla="*/ 6691602 w 7467600"/>
              <a:gd name="connsiteY607" fmla="*/ 1140573 h 6858000"/>
              <a:gd name="connsiteX608" fmla="*/ 6571100 w 7467600"/>
              <a:gd name="connsiteY608" fmla="*/ 1183662 h 6858000"/>
              <a:gd name="connsiteX609" fmla="*/ 6241687 w 7467600"/>
              <a:gd name="connsiteY609" fmla="*/ 1257600 h 6858000"/>
              <a:gd name="connsiteX610" fmla="*/ 5693009 w 7467600"/>
              <a:gd name="connsiteY610" fmla="*/ 1478256 h 6858000"/>
              <a:gd name="connsiteX611" fmla="*/ 6548420 w 7467600"/>
              <a:gd name="connsiteY611" fmla="*/ 1214599 h 6858000"/>
              <a:gd name="connsiteX612" fmla="*/ 6605473 w 7467600"/>
              <a:gd name="connsiteY612" fmla="*/ 1184686 h 6858000"/>
              <a:gd name="connsiteX613" fmla="*/ 6691602 w 7467600"/>
              <a:gd name="connsiteY613" fmla="*/ 1140573 h 6858000"/>
              <a:gd name="connsiteX614" fmla="*/ 4002475 w 7467600"/>
              <a:gd name="connsiteY614" fmla="*/ 1037802 h 6858000"/>
              <a:gd name="connsiteX615" fmla="*/ 4000324 w 7467600"/>
              <a:gd name="connsiteY615" fmla="*/ 1039362 h 6858000"/>
              <a:gd name="connsiteX616" fmla="*/ 4002862 w 7467600"/>
              <a:gd name="connsiteY616" fmla="*/ 1042866 h 6858000"/>
              <a:gd name="connsiteX617" fmla="*/ 4002475 w 7467600"/>
              <a:gd name="connsiteY617" fmla="*/ 1037802 h 6858000"/>
              <a:gd name="connsiteX618" fmla="*/ 506322 w 7467600"/>
              <a:gd name="connsiteY618" fmla="*/ 1020997 h 6858000"/>
              <a:gd name="connsiteX619" fmla="*/ 533068 w 7467600"/>
              <a:gd name="connsiteY619" fmla="*/ 1029409 h 6858000"/>
              <a:gd name="connsiteX620" fmla="*/ 1232525 w 7467600"/>
              <a:gd name="connsiteY620" fmla="*/ 1804675 h 6858000"/>
              <a:gd name="connsiteX621" fmla="*/ 1388858 w 7467600"/>
              <a:gd name="connsiteY621" fmla="*/ 2368011 h 6858000"/>
              <a:gd name="connsiteX622" fmla="*/ 1384098 w 7467600"/>
              <a:gd name="connsiteY622" fmla="*/ 2378125 h 6858000"/>
              <a:gd name="connsiteX623" fmla="*/ 1425393 w 7467600"/>
              <a:gd name="connsiteY623" fmla="*/ 2589124 h 6858000"/>
              <a:gd name="connsiteX624" fmla="*/ 1424001 w 7467600"/>
              <a:gd name="connsiteY624" fmla="*/ 2597541 h 6858000"/>
              <a:gd name="connsiteX625" fmla="*/ 2152729 w 7467600"/>
              <a:gd name="connsiteY625" fmla="*/ 2864487 h 6858000"/>
              <a:gd name="connsiteX626" fmla="*/ 2020609 w 7467600"/>
              <a:gd name="connsiteY626" fmla="*/ 2539671 h 6858000"/>
              <a:gd name="connsiteX627" fmla="*/ 2018920 w 7467600"/>
              <a:gd name="connsiteY627" fmla="*/ 2536309 h 6858000"/>
              <a:gd name="connsiteX628" fmla="*/ 1342441 w 7467600"/>
              <a:gd name="connsiteY628" fmla="*/ 1173017 h 6858000"/>
              <a:gd name="connsiteX629" fmla="*/ 1367925 w 7467600"/>
              <a:gd name="connsiteY629" fmla="*/ 1135648 h 6858000"/>
              <a:gd name="connsiteX630" fmla="*/ 1771401 w 7467600"/>
              <a:gd name="connsiteY630" fmla="*/ 1806673 h 6858000"/>
              <a:gd name="connsiteX631" fmla="*/ 1972385 w 7467600"/>
              <a:gd name="connsiteY631" fmla="*/ 2198735 h 6858000"/>
              <a:gd name="connsiteX632" fmla="*/ 2040892 w 7467600"/>
              <a:gd name="connsiteY632" fmla="*/ 2405205 h 6858000"/>
              <a:gd name="connsiteX633" fmla="*/ 2131689 w 7467600"/>
              <a:gd name="connsiteY633" fmla="*/ 1936926 h 6858000"/>
              <a:gd name="connsiteX634" fmla="*/ 2454820 w 7467600"/>
              <a:gd name="connsiteY634" fmla="*/ 1248808 h 6858000"/>
              <a:gd name="connsiteX635" fmla="*/ 2492512 w 7467600"/>
              <a:gd name="connsiteY635" fmla="*/ 1302920 h 6858000"/>
              <a:gd name="connsiteX636" fmla="*/ 2081216 w 7467600"/>
              <a:gd name="connsiteY636" fmla="*/ 2527513 h 6858000"/>
              <a:gd name="connsiteX637" fmla="*/ 2081211 w 7467600"/>
              <a:gd name="connsiteY637" fmla="*/ 2528916 h 6858000"/>
              <a:gd name="connsiteX638" fmla="*/ 2199067 w 7467600"/>
              <a:gd name="connsiteY638" fmla="*/ 2884061 h 6858000"/>
              <a:gd name="connsiteX639" fmla="*/ 3192586 w 7467600"/>
              <a:gd name="connsiteY639" fmla="*/ 3411496 h 6858000"/>
              <a:gd name="connsiteX640" fmla="*/ 3182620 w 7467600"/>
              <a:gd name="connsiteY640" fmla="*/ 3483279 h 6858000"/>
              <a:gd name="connsiteX641" fmla="*/ 2435119 w 7467600"/>
              <a:gd name="connsiteY641" fmla="*/ 3080173 h 6858000"/>
              <a:gd name="connsiteX642" fmla="*/ 2410152 w 7467600"/>
              <a:gd name="connsiteY642" fmla="*/ 3063751 h 6858000"/>
              <a:gd name="connsiteX643" fmla="*/ 2408099 w 7467600"/>
              <a:gd name="connsiteY643" fmla="*/ 3064403 h 6858000"/>
              <a:gd name="connsiteX644" fmla="*/ 2407218 w 7467600"/>
              <a:gd name="connsiteY644" fmla="*/ 3070324 h 6858000"/>
              <a:gd name="connsiteX645" fmla="*/ 2380138 w 7467600"/>
              <a:gd name="connsiteY645" fmla="*/ 3099341 h 6858000"/>
              <a:gd name="connsiteX646" fmla="*/ 1765923 w 7467600"/>
              <a:gd name="connsiteY646" fmla="*/ 3581043 h 6858000"/>
              <a:gd name="connsiteX647" fmla="*/ 1702258 w 7467600"/>
              <a:gd name="connsiteY647" fmla="*/ 3612286 h 6858000"/>
              <a:gd name="connsiteX648" fmla="*/ 1538370 w 7467600"/>
              <a:gd name="connsiteY648" fmla="*/ 3811804 h 6858000"/>
              <a:gd name="connsiteX649" fmla="*/ 542867 w 7467600"/>
              <a:gd name="connsiteY649" fmla="*/ 4944092 h 6858000"/>
              <a:gd name="connsiteX650" fmla="*/ 515800 w 7467600"/>
              <a:gd name="connsiteY650" fmla="*/ 4862180 h 6858000"/>
              <a:gd name="connsiteX651" fmla="*/ 909145 w 7467600"/>
              <a:gd name="connsiteY651" fmla="*/ 4199225 h 6858000"/>
              <a:gd name="connsiteX652" fmla="*/ 1214067 w 7467600"/>
              <a:gd name="connsiteY652" fmla="*/ 3908561 h 6858000"/>
              <a:gd name="connsiteX653" fmla="*/ 640967 w 7467600"/>
              <a:gd name="connsiteY653" fmla="*/ 4105601 h 6858000"/>
              <a:gd name="connsiteX654" fmla="*/ 112563 w 7467600"/>
              <a:gd name="connsiteY654" fmla="*/ 4396952 h 6858000"/>
              <a:gd name="connsiteX655" fmla="*/ 0 w 7467600"/>
              <a:gd name="connsiteY655" fmla="*/ 4466006 h 6858000"/>
              <a:gd name="connsiteX656" fmla="*/ 0 w 7467600"/>
              <a:gd name="connsiteY656" fmla="*/ 4233763 h 6858000"/>
              <a:gd name="connsiteX657" fmla="*/ 36881 w 7467600"/>
              <a:gd name="connsiteY657" fmla="*/ 4200118 h 6858000"/>
              <a:gd name="connsiteX658" fmla="*/ 910534 w 7467600"/>
              <a:gd name="connsiteY658" fmla="*/ 3629753 h 6858000"/>
              <a:gd name="connsiteX659" fmla="*/ 1578717 w 7467600"/>
              <a:gd name="connsiteY659" fmla="*/ 3575982 h 6858000"/>
              <a:gd name="connsiteX660" fmla="*/ 2338780 w 7467600"/>
              <a:gd name="connsiteY660" fmla="*/ 3033725 h 6858000"/>
              <a:gd name="connsiteX661" fmla="*/ 1807991 w 7467600"/>
              <a:gd name="connsiteY661" fmla="*/ 2807184 h 6858000"/>
              <a:gd name="connsiteX662" fmla="*/ 1416358 w 7467600"/>
              <a:gd name="connsiteY662" fmla="*/ 3112571 h 6858000"/>
              <a:gd name="connsiteX663" fmla="*/ 939066 w 7467600"/>
              <a:gd name="connsiteY663" fmla="*/ 3378798 h 6858000"/>
              <a:gd name="connsiteX664" fmla="*/ 115099 w 7467600"/>
              <a:gd name="connsiteY664" fmla="*/ 3607650 h 6858000"/>
              <a:gd name="connsiteX665" fmla="*/ 97284 w 7467600"/>
              <a:gd name="connsiteY665" fmla="*/ 3520393 h 6858000"/>
              <a:gd name="connsiteX666" fmla="*/ 922050 w 7467600"/>
              <a:gd name="connsiteY666" fmla="*/ 3074867 h 6858000"/>
              <a:gd name="connsiteX667" fmla="*/ 1405265 w 7467600"/>
              <a:gd name="connsiteY667" fmla="*/ 3016319 h 6858000"/>
              <a:gd name="connsiteX668" fmla="*/ 1407512 w 7467600"/>
              <a:gd name="connsiteY668" fmla="*/ 3018001 h 6858000"/>
              <a:gd name="connsiteX669" fmla="*/ 1726266 w 7467600"/>
              <a:gd name="connsiteY669" fmla="*/ 2777274 h 6858000"/>
              <a:gd name="connsiteX670" fmla="*/ 625390 w 7467600"/>
              <a:gd name="connsiteY670" fmla="*/ 2514541 h 6858000"/>
              <a:gd name="connsiteX671" fmla="*/ 619799 w 7467600"/>
              <a:gd name="connsiteY671" fmla="*/ 2527180 h 6858000"/>
              <a:gd name="connsiteX672" fmla="*/ 310030 w 7467600"/>
              <a:gd name="connsiteY672" fmla="*/ 2771818 h 6858000"/>
              <a:gd name="connsiteX673" fmla="*/ 173877 w 7467600"/>
              <a:gd name="connsiteY673" fmla="*/ 2937056 h 6858000"/>
              <a:gd name="connsiteX674" fmla="*/ 77889 w 7467600"/>
              <a:gd name="connsiteY674" fmla="*/ 3138440 h 6858000"/>
              <a:gd name="connsiteX675" fmla="*/ 0 w 7467600"/>
              <a:gd name="connsiteY675" fmla="*/ 3271395 h 6858000"/>
              <a:gd name="connsiteX676" fmla="*/ 0 w 7467600"/>
              <a:gd name="connsiteY676" fmla="*/ 3153002 h 6858000"/>
              <a:gd name="connsiteX677" fmla="*/ 2386 w 7467600"/>
              <a:gd name="connsiteY677" fmla="*/ 3149203 h 6858000"/>
              <a:gd name="connsiteX678" fmla="*/ 89753 w 7467600"/>
              <a:gd name="connsiteY678" fmla="*/ 2987702 h 6858000"/>
              <a:gd name="connsiteX679" fmla="*/ 76869 w 7467600"/>
              <a:gd name="connsiteY679" fmla="*/ 3005404 h 6858000"/>
              <a:gd name="connsiteX680" fmla="*/ 32049 w 7467600"/>
              <a:gd name="connsiteY680" fmla="*/ 3065814 h 6858000"/>
              <a:gd name="connsiteX681" fmla="*/ 0 w 7467600"/>
              <a:gd name="connsiteY681" fmla="*/ 3108744 h 6858000"/>
              <a:gd name="connsiteX682" fmla="*/ 0 w 7467600"/>
              <a:gd name="connsiteY682" fmla="*/ 3058059 h 6858000"/>
              <a:gd name="connsiteX683" fmla="*/ 7610 w 7467600"/>
              <a:gd name="connsiteY683" fmla="*/ 3047889 h 6858000"/>
              <a:gd name="connsiteX684" fmla="*/ 52419 w 7467600"/>
              <a:gd name="connsiteY684" fmla="*/ 2987479 h 6858000"/>
              <a:gd name="connsiteX685" fmla="*/ 59142 w 7467600"/>
              <a:gd name="connsiteY685" fmla="*/ 2978488 h 6858000"/>
              <a:gd name="connsiteX686" fmla="*/ 0 w 7467600"/>
              <a:gd name="connsiteY686" fmla="*/ 3015334 h 6858000"/>
              <a:gd name="connsiteX687" fmla="*/ 0 w 7467600"/>
              <a:gd name="connsiteY687" fmla="*/ 2914286 h 6858000"/>
              <a:gd name="connsiteX688" fmla="*/ 36383 w 7467600"/>
              <a:gd name="connsiteY688" fmla="*/ 2901128 h 6858000"/>
              <a:gd name="connsiteX689" fmla="*/ 156329 w 7467600"/>
              <a:gd name="connsiteY689" fmla="*/ 2840533 h 6858000"/>
              <a:gd name="connsiteX690" fmla="*/ 358355 w 7467600"/>
              <a:gd name="connsiteY690" fmla="*/ 2620471 h 6858000"/>
              <a:gd name="connsiteX691" fmla="*/ 510577 w 7467600"/>
              <a:gd name="connsiteY691" fmla="*/ 2501244 h 6858000"/>
              <a:gd name="connsiteX692" fmla="*/ 211967 w 7467600"/>
              <a:gd name="connsiteY692" fmla="*/ 2479171 h 6858000"/>
              <a:gd name="connsiteX693" fmla="*/ 0 w 7467600"/>
              <a:gd name="connsiteY693" fmla="*/ 2476398 h 6858000"/>
              <a:gd name="connsiteX694" fmla="*/ 0 w 7467600"/>
              <a:gd name="connsiteY694" fmla="*/ 2389189 h 6858000"/>
              <a:gd name="connsiteX695" fmla="*/ 103062 w 7467600"/>
              <a:gd name="connsiteY695" fmla="*/ 2389518 h 6858000"/>
              <a:gd name="connsiteX696" fmla="*/ 510734 w 7467600"/>
              <a:gd name="connsiteY696" fmla="*/ 2416201 h 6858000"/>
              <a:gd name="connsiteX697" fmla="*/ 279257 w 7467600"/>
              <a:gd name="connsiteY697" fmla="*/ 2092102 h 6858000"/>
              <a:gd name="connsiteX698" fmla="*/ 65265 w 7467600"/>
              <a:gd name="connsiteY698" fmla="*/ 2006049 h 6858000"/>
              <a:gd name="connsiteX699" fmla="*/ 0 w 7467600"/>
              <a:gd name="connsiteY699" fmla="*/ 1982532 h 6858000"/>
              <a:gd name="connsiteX700" fmla="*/ 0 w 7467600"/>
              <a:gd name="connsiteY700" fmla="*/ 1912789 h 6858000"/>
              <a:gd name="connsiteX701" fmla="*/ 97460 w 7467600"/>
              <a:gd name="connsiteY701" fmla="*/ 1953725 h 6858000"/>
              <a:gd name="connsiteX702" fmla="*/ 221272 w 7467600"/>
              <a:gd name="connsiteY702" fmla="*/ 1980766 h 6858000"/>
              <a:gd name="connsiteX703" fmla="*/ 116765 w 7467600"/>
              <a:gd name="connsiteY703" fmla="*/ 1911033 h 6858000"/>
              <a:gd name="connsiteX704" fmla="*/ 16405 w 7467600"/>
              <a:gd name="connsiteY704" fmla="*/ 1803412 h 6858000"/>
              <a:gd name="connsiteX705" fmla="*/ 0 w 7467600"/>
              <a:gd name="connsiteY705" fmla="*/ 1784777 h 6858000"/>
              <a:gd name="connsiteX706" fmla="*/ 0 w 7467600"/>
              <a:gd name="connsiteY706" fmla="*/ 1740082 h 6858000"/>
              <a:gd name="connsiteX707" fmla="*/ 39394 w 7467600"/>
              <a:gd name="connsiteY707" fmla="*/ 1784856 h 6858000"/>
              <a:gd name="connsiteX708" fmla="*/ 135813 w 7467600"/>
              <a:gd name="connsiteY708" fmla="*/ 1888838 h 6858000"/>
              <a:gd name="connsiteX709" fmla="*/ 242575 w 7467600"/>
              <a:gd name="connsiteY709" fmla="*/ 1958841 h 6858000"/>
              <a:gd name="connsiteX710" fmla="*/ 82197 w 7467600"/>
              <a:gd name="connsiteY710" fmla="*/ 1754826 h 6858000"/>
              <a:gd name="connsiteX711" fmla="*/ 0 w 7467600"/>
              <a:gd name="connsiteY711" fmla="*/ 1679650 h 6858000"/>
              <a:gd name="connsiteX712" fmla="*/ 0 w 7467600"/>
              <a:gd name="connsiteY712" fmla="*/ 1602463 h 6858000"/>
              <a:gd name="connsiteX713" fmla="*/ 84689 w 7467600"/>
              <a:gd name="connsiteY713" fmla="*/ 1677442 h 6858000"/>
              <a:gd name="connsiteX714" fmla="*/ 298437 w 7467600"/>
              <a:gd name="connsiteY714" fmla="*/ 1968019 h 6858000"/>
              <a:gd name="connsiteX715" fmla="*/ 227269 w 7467600"/>
              <a:gd name="connsiteY715" fmla="*/ 1114064 h 6858000"/>
              <a:gd name="connsiteX716" fmla="*/ 248003 w 7467600"/>
              <a:gd name="connsiteY716" fmla="*/ 1089613 h 6858000"/>
              <a:gd name="connsiteX717" fmla="*/ 427020 w 7467600"/>
              <a:gd name="connsiteY717" fmla="*/ 1619803 h 6858000"/>
              <a:gd name="connsiteX718" fmla="*/ 340345 w 7467600"/>
              <a:gd name="connsiteY718" fmla="*/ 2027739 h 6858000"/>
              <a:gd name="connsiteX719" fmla="*/ 360865 w 7467600"/>
              <a:gd name="connsiteY719" fmla="*/ 2044827 h 6858000"/>
              <a:gd name="connsiteX720" fmla="*/ 560414 w 7467600"/>
              <a:gd name="connsiteY720" fmla="*/ 2421457 h 6858000"/>
              <a:gd name="connsiteX721" fmla="*/ 1359703 w 7467600"/>
              <a:gd name="connsiteY721" fmla="*/ 2578554 h 6858000"/>
              <a:gd name="connsiteX722" fmla="*/ 1359422 w 7467600"/>
              <a:gd name="connsiteY722" fmla="*/ 2577994 h 6858000"/>
              <a:gd name="connsiteX723" fmla="*/ 828701 w 7467600"/>
              <a:gd name="connsiteY723" fmla="*/ 1839520 h 6858000"/>
              <a:gd name="connsiteX724" fmla="*/ 494427 w 7467600"/>
              <a:gd name="connsiteY724" fmla="*/ 1092333 h 6858000"/>
              <a:gd name="connsiteX725" fmla="*/ 506322 w 7467600"/>
              <a:gd name="connsiteY725" fmla="*/ 1020997 h 6858000"/>
              <a:gd name="connsiteX726" fmla="*/ 4570198 w 7467600"/>
              <a:gd name="connsiteY726" fmla="*/ 978081 h 6858000"/>
              <a:gd name="connsiteX727" fmla="*/ 4523691 w 7467600"/>
              <a:gd name="connsiteY727" fmla="*/ 1127776 h 6858000"/>
              <a:gd name="connsiteX728" fmla="*/ 4509875 w 7467600"/>
              <a:gd name="connsiteY728" fmla="*/ 1167552 h 6858000"/>
              <a:gd name="connsiteX729" fmla="*/ 4478168 w 7467600"/>
              <a:gd name="connsiteY729" fmla="*/ 1260735 h 6858000"/>
              <a:gd name="connsiteX730" fmla="*/ 4409309 w 7467600"/>
              <a:gd name="connsiteY730" fmla="*/ 1666996 h 6858000"/>
              <a:gd name="connsiteX731" fmla="*/ 4370031 w 7467600"/>
              <a:gd name="connsiteY731" fmla="*/ 1955666 h 6858000"/>
              <a:gd name="connsiteX732" fmla="*/ 4570198 w 7467600"/>
              <a:gd name="connsiteY732" fmla="*/ 978081 h 6858000"/>
              <a:gd name="connsiteX733" fmla="*/ 4557898 w 7467600"/>
              <a:gd name="connsiteY733" fmla="*/ 900011 h 6858000"/>
              <a:gd name="connsiteX734" fmla="*/ 4344840 w 7467600"/>
              <a:gd name="connsiteY734" fmla="*/ 1922038 h 6858000"/>
              <a:gd name="connsiteX735" fmla="*/ 4378710 w 7467600"/>
              <a:gd name="connsiteY735" fmla="*/ 1665516 h 6858000"/>
              <a:gd name="connsiteX736" fmla="*/ 4448798 w 7467600"/>
              <a:gd name="connsiteY736" fmla="*/ 1253024 h 6858000"/>
              <a:gd name="connsiteX737" fmla="*/ 4480315 w 7467600"/>
              <a:gd name="connsiteY737" fmla="*/ 1158454 h 6858000"/>
              <a:gd name="connsiteX738" fmla="*/ 4494133 w 7467600"/>
              <a:gd name="connsiteY738" fmla="*/ 1118676 h 6858000"/>
              <a:gd name="connsiteX739" fmla="*/ 4557898 w 7467600"/>
              <a:gd name="connsiteY739" fmla="*/ 900011 h 6858000"/>
              <a:gd name="connsiteX740" fmla="*/ 5870151 w 7467600"/>
              <a:gd name="connsiteY740" fmla="*/ 898890 h 6858000"/>
              <a:gd name="connsiteX741" fmla="*/ 5861335 w 7467600"/>
              <a:gd name="connsiteY741" fmla="*/ 899177 h 6858000"/>
              <a:gd name="connsiteX742" fmla="*/ 5843702 w 7467600"/>
              <a:gd name="connsiteY742" fmla="*/ 899748 h 6858000"/>
              <a:gd name="connsiteX743" fmla="*/ 5651107 w 7467600"/>
              <a:gd name="connsiteY743" fmla="*/ 920306 h 6858000"/>
              <a:gd name="connsiteX744" fmla="*/ 5459407 w 7467600"/>
              <a:gd name="connsiteY744" fmla="*/ 940975 h 6858000"/>
              <a:gd name="connsiteX745" fmla="*/ 5374846 w 7467600"/>
              <a:gd name="connsiteY745" fmla="*/ 941988 h 6858000"/>
              <a:gd name="connsiteX746" fmla="*/ 5256105 w 7467600"/>
              <a:gd name="connsiteY746" fmla="*/ 945632 h 6858000"/>
              <a:gd name="connsiteX747" fmla="*/ 5107071 w 7467600"/>
              <a:gd name="connsiteY747" fmla="*/ 969720 h 6858000"/>
              <a:gd name="connsiteX748" fmla="*/ 4998681 w 7467600"/>
              <a:gd name="connsiteY748" fmla="*/ 988771 h 6858000"/>
              <a:gd name="connsiteX749" fmla="*/ 5870151 w 7467600"/>
              <a:gd name="connsiteY749" fmla="*/ 898890 h 6858000"/>
              <a:gd name="connsiteX750" fmla="*/ 5504425 w 7467600"/>
              <a:gd name="connsiteY750" fmla="*/ 848067 h 6858000"/>
              <a:gd name="connsiteX751" fmla="*/ 4968849 w 7467600"/>
              <a:gd name="connsiteY751" fmla="*/ 962318 h 6858000"/>
              <a:gd name="connsiteX752" fmla="*/ 5104039 w 7467600"/>
              <a:gd name="connsiteY752" fmla="*/ 940634 h 6858000"/>
              <a:gd name="connsiteX753" fmla="*/ 5256311 w 7467600"/>
              <a:gd name="connsiteY753" fmla="*/ 916490 h 6858000"/>
              <a:gd name="connsiteX754" fmla="*/ 5377381 w 7467600"/>
              <a:gd name="connsiteY754" fmla="*/ 912671 h 6858000"/>
              <a:gd name="connsiteX755" fmla="*/ 5460148 w 7467600"/>
              <a:gd name="connsiteY755" fmla="*/ 911442 h 6858000"/>
              <a:gd name="connsiteX756" fmla="*/ 5648971 w 7467600"/>
              <a:gd name="connsiteY756" fmla="*/ 891331 h 6858000"/>
              <a:gd name="connsiteX757" fmla="*/ 5844807 w 7467600"/>
              <a:gd name="connsiteY757" fmla="*/ 870718 h 6858000"/>
              <a:gd name="connsiteX758" fmla="*/ 5862975 w 7467600"/>
              <a:gd name="connsiteY758" fmla="*/ 869756 h 6858000"/>
              <a:gd name="connsiteX759" fmla="*/ 5920887 w 7467600"/>
              <a:gd name="connsiteY759" fmla="*/ 865929 h 6858000"/>
              <a:gd name="connsiteX760" fmla="*/ 5504425 w 7467600"/>
              <a:gd name="connsiteY760" fmla="*/ 848067 h 6858000"/>
              <a:gd name="connsiteX761" fmla="*/ 3607114 w 7467600"/>
              <a:gd name="connsiteY761" fmla="*/ 467441 h 6858000"/>
              <a:gd name="connsiteX762" fmla="*/ 3296242 w 7467600"/>
              <a:gd name="connsiteY762" fmla="*/ 807991 h 6858000"/>
              <a:gd name="connsiteX763" fmla="*/ 3174674 w 7467600"/>
              <a:gd name="connsiteY763" fmla="*/ 919759 h 6858000"/>
              <a:gd name="connsiteX764" fmla="*/ 3042978 w 7467600"/>
              <a:gd name="connsiteY764" fmla="*/ 1054894 h 6858000"/>
              <a:gd name="connsiteX765" fmla="*/ 2968914 w 7467600"/>
              <a:gd name="connsiteY765" fmla="*/ 1133756 h 6858000"/>
              <a:gd name="connsiteX766" fmla="*/ 3103823 w 7467600"/>
              <a:gd name="connsiteY766" fmla="*/ 1026814 h 6858000"/>
              <a:gd name="connsiteX767" fmla="*/ 3607114 w 7467600"/>
              <a:gd name="connsiteY767" fmla="*/ 467441 h 6858000"/>
              <a:gd name="connsiteX768" fmla="*/ 3744487 w 7467600"/>
              <a:gd name="connsiteY768" fmla="*/ 383136 h 6858000"/>
              <a:gd name="connsiteX769" fmla="*/ 3970213 w 7467600"/>
              <a:gd name="connsiteY769" fmla="*/ 995559 h 6858000"/>
              <a:gd name="connsiteX770" fmla="*/ 3744487 w 7467600"/>
              <a:gd name="connsiteY770" fmla="*/ 383136 h 6858000"/>
              <a:gd name="connsiteX771" fmla="*/ 3624562 w 7467600"/>
              <a:gd name="connsiteY771" fmla="*/ 367041 h 6858000"/>
              <a:gd name="connsiteX772" fmla="*/ 3489712 w 7467600"/>
              <a:gd name="connsiteY772" fmla="*/ 485386 h 6858000"/>
              <a:gd name="connsiteX773" fmla="*/ 3182994 w 7467600"/>
              <a:gd name="connsiteY773" fmla="*/ 828265 h 6858000"/>
              <a:gd name="connsiteX774" fmla="*/ 2892114 w 7467600"/>
              <a:gd name="connsiteY774" fmla="*/ 1172635 h 6858000"/>
              <a:gd name="connsiteX775" fmla="*/ 3021459 w 7467600"/>
              <a:gd name="connsiteY775" fmla="*/ 1035385 h 6858000"/>
              <a:gd name="connsiteX776" fmla="*/ 3153873 w 7467600"/>
              <a:gd name="connsiteY776" fmla="*/ 898971 h 6858000"/>
              <a:gd name="connsiteX777" fmla="*/ 3276511 w 7467600"/>
              <a:gd name="connsiteY777" fmla="*/ 786423 h 6858000"/>
              <a:gd name="connsiteX778" fmla="*/ 3584154 w 7467600"/>
              <a:gd name="connsiteY778" fmla="*/ 448218 h 6858000"/>
              <a:gd name="connsiteX779" fmla="*/ 3624562 w 7467600"/>
              <a:gd name="connsiteY779" fmla="*/ 367041 h 6858000"/>
              <a:gd name="connsiteX780" fmla="*/ 3766672 w 7467600"/>
              <a:gd name="connsiteY780" fmla="*/ 359429 h 6858000"/>
              <a:gd name="connsiteX781" fmla="*/ 3996338 w 7467600"/>
              <a:gd name="connsiteY781" fmla="*/ 968237 h 6858000"/>
              <a:gd name="connsiteX782" fmla="*/ 3766672 w 7467600"/>
              <a:gd name="connsiteY782" fmla="*/ 359429 h 6858000"/>
              <a:gd name="connsiteX783" fmla="*/ 5805386 w 7467600"/>
              <a:gd name="connsiteY783" fmla="*/ 239240 h 6858000"/>
              <a:gd name="connsiteX784" fmla="*/ 5736947 w 7467600"/>
              <a:gd name="connsiteY784" fmla="*/ 261367 h 6858000"/>
              <a:gd name="connsiteX785" fmla="*/ 5427012 w 7467600"/>
              <a:gd name="connsiteY785" fmla="*/ 311272 h 6858000"/>
              <a:gd name="connsiteX786" fmla="*/ 5147818 w 7467600"/>
              <a:gd name="connsiteY786" fmla="*/ 322112 h 6858000"/>
              <a:gd name="connsiteX787" fmla="*/ 5060854 w 7467600"/>
              <a:gd name="connsiteY787" fmla="*/ 311882 h 6858000"/>
              <a:gd name="connsiteX788" fmla="*/ 4945989 w 7467600"/>
              <a:gd name="connsiteY788" fmla="*/ 300516 h 6858000"/>
              <a:gd name="connsiteX789" fmla="*/ 5410479 w 7467600"/>
              <a:gd name="connsiteY789" fmla="*/ 348434 h 6858000"/>
              <a:gd name="connsiteX790" fmla="*/ 5805386 w 7467600"/>
              <a:gd name="connsiteY790" fmla="*/ 239240 h 6858000"/>
              <a:gd name="connsiteX791" fmla="*/ 5905192 w 7467600"/>
              <a:gd name="connsiteY791" fmla="*/ 163079 h 6858000"/>
              <a:gd name="connsiteX792" fmla="*/ 5865655 w 7467600"/>
              <a:gd name="connsiteY792" fmla="*/ 171901 h 6858000"/>
              <a:gd name="connsiteX793" fmla="*/ 5259740 w 7467600"/>
              <a:gd name="connsiteY793" fmla="*/ 257013 h 6858000"/>
              <a:gd name="connsiteX794" fmla="*/ 5208466 w 7467600"/>
              <a:gd name="connsiteY794" fmla="*/ 257550 h 6858000"/>
              <a:gd name="connsiteX795" fmla="*/ 4980204 w 7467600"/>
              <a:gd name="connsiteY795" fmla="*/ 271903 h 6858000"/>
              <a:gd name="connsiteX796" fmla="*/ 5068068 w 7467600"/>
              <a:gd name="connsiteY796" fmla="*/ 282244 h 6858000"/>
              <a:gd name="connsiteX797" fmla="*/ 5153231 w 7467600"/>
              <a:gd name="connsiteY797" fmla="*/ 292240 h 6858000"/>
              <a:gd name="connsiteX798" fmla="*/ 5426491 w 7467600"/>
              <a:gd name="connsiteY798" fmla="*/ 281128 h 6858000"/>
              <a:gd name="connsiteX799" fmla="*/ 5731212 w 7467600"/>
              <a:gd name="connsiteY799" fmla="*/ 231951 h 6858000"/>
              <a:gd name="connsiteX800" fmla="*/ 5905192 w 7467600"/>
              <a:gd name="connsiteY800" fmla="*/ 163079 h 6858000"/>
              <a:gd name="connsiteX801" fmla="*/ 5944437 w 7467600"/>
              <a:gd name="connsiteY801" fmla="*/ 113829 h 6858000"/>
              <a:gd name="connsiteX802" fmla="*/ 5825032 w 7467600"/>
              <a:gd name="connsiteY802" fmla="*/ 146405 h 6858000"/>
              <a:gd name="connsiteX803" fmla="*/ 4955599 w 7467600"/>
              <a:gd name="connsiteY803" fmla="*/ 247008 h 6858000"/>
              <a:gd name="connsiteX804" fmla="*/ 5210104 w 7467600"/>
              <a:gd name="connsiteY804" fmla="*/ 228123 h 6858000"/>
              <a:gd name="connsiteX805" fmla="*/ 5261015 w 7467600"/>
              <a:gd name="connsiteY805" fmla="*/ 227087 h 6858000"/>
              <a:gd name="connsiteX806" fmla="*/ 5861181 w 7467600"/>
              <a:gd name="connsiteY806" fmla="*/ 143093 h 6858000"/>
              <a:gd name="connsiteX807" fmla="*/ 5961252 w 7467600"/>
              <a:gd name="connsiteY807" fmla="*/ 114820 h 6858000"/>
              <a:gd name="connsiteX808" fmla="*/ 5944437 w 7467600"/>
              <a:gd name="connsiteY808" fmla="*/ 113829 h 6858000"/>
              <a:gd name="connsiteX809" fmla="*/ 3882765 w 7467600"/>
              <a:gd name="connsiteY809" fmla="*/ 0 h 6858000"/>
              <a:gd name="connsiteX810" fmla="*/ 3995099 w 7467600"/>
              <a:gd name="connsiteY810" fmla="*/ 0 h 6858000"/>
              <a:gd name="connsiteX811" fmla="*/ 4163818 w 7467600"/>
              <a:gd name="connsiteY811" fmla="*/ 234104 h 6858000"/>
              <a:gd name="connsiteX812" fmla="*/ 4172099 w 7467600"/>
              <a:gd name="connsiteY812" fmla="*/ 234207 h 6858000"/>
              <a:gd name="connsiteX813" fmla="*/ 4784282 w 7467600"/>
              <a:gd name="connsiteY813" fmla="*/ 276561 h 6858000"/>
              <a:gd name="connsiteX814" fmla="*/ 4801687 w 7467600"/>
              <a:gd name="connsiteY814" fmla="*/ 267764 h 6858000"/>
              <a:gd name="connsiteX815" fmla="*/ 6082788 w 7467600"/>
              <a:gd name="connsiteY815" fmla="*/ 64119 h 6858000"/>
              <a:gd name="connsiteX816" fmla="*/ 6099442 w 7467600"/>
              <a:gd name="connsiteY816" fmla="*/ 82568 h 6858000"/>
              <a:gd name="connsiteX817" fmla="*/ 4804137 w 7467600"/>
              <a:gd name="connsiteY817" fmla="*/ 320931 h 6858000"/>
              <a:gd name="connsiteX818" fmla="*/ 4227047 w 7467600"/>
              <a:gd name="connsiteY818" fmla="*/ 313415 h 6858000"/>
              <a:gd name="connsiteX819" fmla="*/ 4346041 w 7467600"/>
              <a:gd name="connsiteY819" fmla="*/ 456086 h 6858000"/>
              <a:gd name="connsiteX820" fmla="*/ 4870967 w 7467600"/>
              <a:gd name="connsiteY820" fmla="*/ 963061 h 6858000"/>
              <a:gd name="connsiteX821" fmla="*/ 4889647 w 7467600"/>
              <a:gd name="connsiteY821" fmla="*/ 957147 h 6858000"/>
              <a:gd name="connsiteX822" fmla="*/ 5422504 w 7467600"/>
              <a:gd name="connsiteY822" fmla="*/ 805191 h 6858000"/>
              <a:gd name="connsiteX823" fmla="*/ 6087656 w 7467600"/>
              <a:gd name="connsiteY823" fmla="*/ 826703 h 6858000"/>
              <a:gd name="connsiteX824" fmla="*/ 6058717 w 7467600"/>
              <a:gd name="connsiteY824" fmla="*/ 865992 h 6858000"/>
              <a:gd name="connsiteX825" fmla="*/ 4974153 w 7467600"/>
              <a:gd name="connsiteY825" fmla="*/ 1045456 h 6858000"/>
              <a:gd name="connsiteX826" fmla="*/ 5627835 w 7467600"/>
              <a:gd name="connsiteY826" fmla="*/ 1472077 h 6858000"/>
              <a:gd name="connsiteX827" fmla="*/ 5629817 w 7467600"/>
              <a:gd name="connsiteY827" fmla="*/ 1471412 h 6858000"/>
              <a:gd name="connsiteX828" fmla="*/ 5634124 w 7467600"/>
              <a:gd name="connsiteY828" fmla="*/ 1470572 h 6858000"/>
              <a:gd name="connsiteX829" fmla="*/ 5755832 w 7467600"/>
              <a:gd name="connsiteY829" fmla="*/ 1383886 h 6858000"/>
              <a:gd name="connsiteX830" fmla="*/ 6014186 w 7467600"/>
              <a:gd name="connsiteY830" fmla="*/ 1279799 h 6858000"/>
              <a:gd name="connsiteX831" fmla="*/ 6901619 w 7467600"/>
              <a:gd name="connsiteY831" fmla="*/ 1047874 h 6858000"/>
              <a:gd name="connsiteX832" fmla="*/ 6931566 w 7467600"/>
              <a:gd name="connsiteY832" fmla="*/ 1062034 h 6858000"/>
              <a:gd name="connsiteX833" fmla="*/ 5790982 w 7467600"/>
              <a:gd name="connsiteY833" fmla="*/ 1561380 h 6858000"/>
              <a:gd name="connsiteX834" fmla="*/ 6188971 w 7467600"/>
              <a:gd name="connsiteY834" fmla="*/ 1755168 h 6858000"/>
              <a:gd name="connsiteX835" fmla="*/ 6202446 w 7467600"/>
              <a:gd name="connsiteY835" fmla="*/ 1752268 h 6858000"/>
              <a:gd name="connsiteX836" fmla="*/ 7179560 w 7467600"/>
              <a:gd name="connsiteY836" fmla="*/ 1467551 h 6858000"/>
              <a:gd name="connsiteX837" fmla="*/ 7158730 w 7467600"/>
              <a:gd name="connsiteY837" fmla="*/ 1507835 h 6858000"/>
              <a:gd name="connsiteX838" fmla="*/ 6326959 w 7467600"/>
              <a:gd name="connsiteY838" fmla="*/ 1817686 h 6858000"/>
              <a:gd name="connsiteX839" fmla="*/ 6537433 w 7467600"/>
              <a:gd name="connsiteY839" fmla="*/ 1907790 h 6858000"/>
              <a:gd name="connsiteX840" fmla="*/ 6550221 w 7467600"/>
              <a:gd name="connsiteY840" fmla="*/ 1910729 h 6858000"/>
              <a:gd name="connsiteX841" fmla="*/ 6964438 w 7467600"/>
              <a:gd name="connsiteY841" fmla="*/ 2209505 h 6858000"/>
              <a:gd name="connsiteX842" fmla="*/ 7367862 w 7467600"/>
              <a:gd name="connsiteY842" fmla="*/ 2806833 h 6858000"/>
              <a:gd name="connsiteX843" fmla="*/ 7364329 w 7467600"/>
              <a:gd name="connsiteY843" fmla="*/ 2826907 h 6858000"/>
              <a:gd name="connsiteX844" fmla="*/ 7290545 w 7467600"/>
              <a:gd name="connsiteY844" fmla="*/ 2850663 h 6858000"/>
              <a:gd name="connsiteX845" fmla="*/ 6472036 w 7467600"/>
              <a:gd name="connsiteY845" fmla="*/ 1959003 h 6858000"/>
              <a:gd name="connsiteX846" fmla="*/ 5792897 w 7467600"/>
              <a:gd name="connsiteY846" fmla="*/ 1647747 h 6858000"/>
              <a:gd name="connsiteX847" fmla="*/ 5842751 w 7467600"/>
              <a:gd name="connsiteY847" fmla="*/ 1816112 h 6858000"/>
              <a:gd name="connsiteX848" fmla="*/ 5847424 w 7467600"/>
              <a:gd name="connsiteY848" fmla="*/ 1815776 h 6858000"/>
              <a:gd name="connsiteX849" fmla="*/ 6399821 w 7467600"/>
              <a:gd name="connsiteY849" fmla="*/ 2344799 h 6858000"/>
              <a:gd name="connsiteX850" fmla="*/ 6323232 w 7467600"/>
              <a:gd name="connsiteY850" fmla="*/ 2389634 h 6858000"/>
              <a:gd name="connsiteX851" fmla="*/ 5942958 w 7467600"/>
              <a:gd name="connsiteY851" fmla="*/ 2077708 h 6858000"/>
              <a:gd name="connsiteX852" fmla="*/ 5921559 w 7467600"/>
              <a:gd name="connsiteY852" fmla="*/ 2378596 h 6858000"/>
              <a:gd name="connsiteX853" fmla="*/ 5817651 w 7467600"/>
              <a:gd name="connsiteY853" fmla="*/ 3023919 h 6858000"/>
              <a:gd name="connsiteX854" fmla="*/ 5729634 w 7467600"/>
              <a:gd name="connsiteY854" fmla="*/ 3051849 h 6858000"/>
              <a:gd name="connsiteX855" fmla="*/ 5611018 w 7467600"/>
              <a:gd name="connsiteY855" fmla="*/ 2316769 h 6858000"/>
              <a:gd name="connsiteX856" fmla="*/ 5687608 w 7467600"/>
              <a:gd name="connsiteY856" fmla="*/ 2039972 h 6858000"/>
              <a:gd name="connsiteX857" fmla="*/ 5657554 w 7467600"/>
              <a:gd name="connsiteY857" fmla="*/ 1576445 h 6858000"/>
              <a:gd name="connsiteX858" fmla="*/ 5150475 w 7467600"/>
              <a:gd name="connsiteY858" fmla="*/ 1274012 h 6858000"/>
              <a:gd name="connsiteX859" fmla="*/ 5349142 w 7467600"/>
              <a:gd name="connsiteY859" fmla="*/ 2204405 h 6858000"/>
              <a:gd name="connsiteX860" fmla="*/ 5262214 w 7467600"/>
              <a:gd name="connsiteY860" fmla="*/ 2233836 h 6858000"/>
              <a:gd name="connsiteX861" fmla="*/ 4981539 w 7467600"/>
              <a:gd name="connsiteY861" fmla="*/ 1542201 h 6858000"/>
              <a:gd name="connsiteX862" fmla="*/ 4958461 w 7467600"/>
              <a:gd name="connsiteY862" fmla="*/ 1136957 h 6858000"/>
              <a:gd name="connsiteX863" fmla="*/ 4655015 w 7467600"/>
              <a:gd name="connsiteY863" fmla="*/ 891426 h 6858000"/>
              <a:gd name="connsiteX864" fmla="*/ 4348002 w 7467600"/>
              <a:gd name="connsiteY864" fmla="*/ 2205895 h 6858000"/>
              <a:gd name="connsiteX865" fmla="*/ 4262250 w 7467600"/>
              <a:gd name="connsiteY865" fmla="*/ 2219972 h 6858000"/>
              <a:gd name="connsiteX866" fmla="*/ 4550611 w 7467600"/>
              <a:gd name="connsiteY866" fmla="*/ 817540 h 6858000"/>
              <a:gd name="connsiteX867" fmla="*/ 4564418 w 7467600"/>
              <a:gd name="connsiteY867" fmla="*/ 808293 h 6858000"/>
              <a:gd name="connsiteX868" fmla="*/ 4266388 w 7467600"/>
              <a:gd name="connsiteY868" fmla="*/ 500083 h 6858000"/>
              <a:gd name="connsiteX869" fmla="*/ 4032842 w 7467600"/>
              <a:gd name="connsiteY869" fmla="*/ 211809 h 6858000"/>
              <a:gd name="connsiteX870" fmla="*/ 3882765 w 7467600"/>
              <a:gd name="connsiteY870" fmla="*/ 0 h 6858000"/>
              <a:gd name="connsiteX871" fmla="*/ 3721337 w 7467600"/>
              <a:gd name="connsiteY871" fmla="*/ 0 h 6858000"/>
              <a:gd name="connsiteX872" fmla="*/ 3797544 w 7467600"/>
              <a:gd name="connsiteY872" fmla="*/ 0 h 6858000"/>
              <a:gd name="connsiteX873" fmla="*/ 3775734 w 7467600"/>
              <a:gd name="connsiteY873" fmla="*/ 95131 h 6858000"/>
              <a:gd name="connsiteX874" fmla="*/ 3724807 w 7467600"/>
              <a:gd name="connsiteY874" fmla="*/ 272257 h 6858000"/>
              <a:gd name="connsiteX875" fmla="*/ 3726844 w 7467600"/>
              <a:gd name="connsiteY875" fmla="*/ 282988 h 6858000"/>
              <a:gd name="connsiteX876" fmla="*/ 3742664 w 7467600"/>
              <a:gd name="connsiteY876" fmla="*/ 279918 h 6858000"/>
              <a:gd name="connsiteX877" fmla="*/ 4103910 w 7467600"/>
              <a:gd name="connsiteY877" fmla="*/ 1161917 h 6858000"/>
              <a:gd name="connsiteX878" fmla="*/ 4020269 w 7467600"/>
              <a:gd name="connsiteY878" fmla="*/ 1200406 h 6858000"/>
              <a:gd name="connsiteX879" fmla="*/ 3674882 w 7467600"/>
              <a:gd name="connsiteY879" fmla="*/ 488524 h 6858000"/>
              <a:gd name="connsiteX880" fmla="*/ 3132682 w 7467600"/>
              <a:gd name="connsiteY880" fmla="*/ 1072284 h 6858000"/>
              <a:gd name="connsiteX881" fmla="*/ 2716346 w 7467600"/>
              <a:gd name="connsiteY881" fmla="*/ 1276376 h 6858000"/>
              <a:gd name="connsiteX882" fmla="*/ 2716772 w 7467600"/>
              <a:gd name="connsiteY882" fmla="*/ 1255462 h 6858000"/>
              <a:gd name="connsiteX883" fmla="*/ 3471096 w 7467600"/>
              <a:gd name="connsiteY883" fmla="*/ 437072 h 6858000"/>
              <a:gd name="connsiteX884" fmla="*/ 3639057 w 7467600"/>
              <a:gd name="connsiteY884" fmla="*/ 286334 h 6858000"/>
              <a:gd name="connsiteX885" fmla="*/ 3640309 w 7467600"/>
              <a:gd name="connsiteY885" fmla="*/ 284664 h 6858000"/>
              <a:gd name="connsiteX886" fmla="*/ 3646022 w 7467600"/>
              <a:gd name="connsiteY886" fmla="*/ 276711 h 6858000"/>
              <a:gd name="connsiteX887" fmla="*/ 3707943 w 7467600"/>
              <a:gd name="connsiteY887" fmla="*/ 65958 h 6858000"/>
              <a:gd name="connsiteX888" fmla="*/ 3721337 w 7467600"/>
              <a:gd name="connsiteY888" fmla="*/ 0 h 6858000"/>
              <a:gd name="connsiteX889" fmla="*/ 2867960 w 7467600"/>
              <a:gd name="connsiteY889" fmla="*/ 0 h 6858000"/>
              <a:gd name="connsiteX890" fmla="*/ 2926351 w 7467600"/>
              <a:gd name="connsiteY890" fmla="*/ 0 h 6858000"/>
              <a:gd name="connsiteX891" fmla="*/ 2902823 w 7467600"/>
              <a:gd name="connsiteY891" fmla="*/ 262929 h 6858000"/>
              <a:gd name="connsiteX892" fmla="*/ 2940663 w 7467600"/>
              <a:gd name="connsiteY892" fmla="*/ 140884 h 6858000"/>
              <a:gd name="connsiteX893" fmla="*/ 2947039 w 7467600"/>
              <a:gd name="connsiteY893" fmla="*/ 122524 h 6858000"/>
              <a:gd name="connsiteX894" fmla="*/ 2984316 w 7467600"/>
              <a:gd name="connsiteY894" fmla="*/ 0 h 6858000"/>
              <a:gd name="connsiteX895" fmla="*/ 3016114 w 7467600"/>
              <a:gd name="connsiteY895" fmla="*/ 0 h 6858000"/>
              <a:gd name="connsiteX896" fmla="*/ 2979949 w 7467600"/>
              <a:gd name="connsiteY896" fmla="*/ 119274 h 6858000"/>
              <a:gd name="connsiteX897" fmla="*/ 3023879 w 7467600"/>
              <a:gd name="connsiteY897" fmla="*/ 0 h 6858000"/>
              <a:gd name="connsiteX898" fmla="*/ 3105400 w 7467600"/>
              <a:gd name="connsiteY898" fmla="*/ 0 h 6858000"/>
              <a:gd name="connsiteX899" fmla="*/ 3094669 w 7467600"/>
              <a:gd name="connsiteY899" fmla="*/ 30308 h 6858000"/>
              <a:gd name="connsiteX900" fmla="*/ 2901945 w 7467600"/>
              <a:gd name="connsiteY900" fmla="*/ 466538 h 6858000"/>
              <a:gd name="connsiteX901" fmla="*/ 2815209 w 7467600"/>
              <a:gd name="connsiteY901" fmla="*/ 497361 h 6858000"/>
              <a:gd name="connsiteX902" fmla="*/ 2844845 w 7467600"/>
              <a:gd name="connsiteY902" fmla="*/ 127638 h 6858000"/>
              <a:gd name="connsiteX903" fmla="*/ 2867960 w 7467600"/>
              <a:gd name="connsiteY903" fmla="*/ 0 h 6858000"/>
              <a:gd name="connsiteX904" fmla="*/ 1057230 w 7467600"/>
              <a:gd name="connsiteY904" fmla="*/ 0 h 6858000"/>
              <a:gd name="connsiteX905" fmla="*/ 1111003 w 7467600"/>
              <a:gd name="connsiteY905" fmla="*/ 0 h 6858000"/>
              <a:gd name="connsiteX906" fmla="*/ 1125553 w 7467600"/>
              <a:gd name="connsiteY906" fmla="*/ 52588 h 6858000"/>
              <a:gd name="connsiteX907" fmla="*/ 1304276 w 7467600"/>
              <a:gd name="connsiteY907" fmla="*/ 476275 h 6858000"/>
              <a:gd name="connsiteX908" fmla="*/ 1492066 w 7467600"/>
              <a:gd name="connsiteY908" fmla="*/ 886333 h 6858000"/>
              <a:gd name="connsiteX909" fmla="*/ 1423698 w 7467600"/>
              <a:gd name="connsiteY909" fmla="*/ 710817 h 6858000"/>
              <a:gd name="connsiteX910" fmla="*/ 1357609 w 7467600"/>
              <a:gd name="connsiteY910" fmla="*/ 532892 h 6858000"/>
              <a:gd name="connsiteX911" fmla="*/ 1309550 w 7467600"/>
              <a:gd name="connsiteY911" fmla="*/ 374031 h 6858000"/>
              <a:gd name="connsiteX912" fmla="*/ 1193673 w 7467600"/>
              <a:gd name="connsiteY912" fmla="*/ 49533 h 6858000"/>
              <a:gd name="connsiteX913" fmla="*/ 1164391 w 7467600"/>
              <a:gd name="connsiteY913" fmla="*/ 0 h 6858000"/>
              <a:gd name="connsiteX914" fmla="*/ 1200666 w 7467600"/>
              <a:gd name="connsiteY914" fmla="*/ 0 h 6858000"/>
              <a:gd name="connsiteX915" fmla="*/ 1223408 w 7467600"/>
              <a:gd name="connsiteY915" fmla="*/ 38996 h 6858000"/>
              <a:gd name="connsiteX916" fmla="*/ 1339635 w 7467600"/>
              <a:gd name="connsiteY916" fmla="*/ 365517 h 6858000"/>
              <a:gd name="connsiteX917" fmla="*/ 1387469 w 7467600"/>
              <a:gd name="connsiteY917" fmla="*/ 523079 h 6858000"/>
              <a:gd name="connsiteX918" fmla="*/ 1452685 w 7467600"/>
              <a:gd name="connsiteY918" fmla="*/ 699806 h 6858000"/>
              <a:gd name="connsiteX919" fmla="*/ 1492092 w 7467600"/>
              <a:gd name="connsiteY919" fmla="*/ 800424 h 6858000"/>
              <a:gd name="connsiteX920" fmla="*/ 1455302 w 7467600"/>
              <a:gd name="connsiteY920" fmla="*/ 632913 h 6858000"/>
              <a:gd name="connsiteX921" fmla="*/ 1222336 w 7467600"/>
              <a:gd name="connsiteY921" fmla="*/ 9480 h 6858000"/>
              <a:gd name="connsiteX922" fmla="*/ 1214634 w 7467600"/>
              <a:gd name="connsiteY922" fmla="*/ 0 h 6858000"/>
              <a:gd name="connsiteX923" fmla="*/ 1289827 w 7467600"/>
              <a:gd name="connsiteY923" fmla="*/ 0 h 6858000"/>
              <a:gd name="connsiteX924" fmla="*/ 1321076 w 7467600"/>
              <a:gd name="connsiteY924" fmla="*/ 59722 h 6858000"/>
              <a:gd name="connsiteX925" fmla="*/ 1512579 w 7467600"/>
              <a:gd name="connsiteY925" fmla="*/ 626441 h 6858000"/>
              <a:gd name="connsiteX926" fmla="*/ 1506076 w 7467600"/>
              <a:gd name="connsiteY926" fmla="*/ 1089289 h 6858000"/>
              <a:gd name="connsiteX927" fmla="*/ 1486346 w 7467600"/>
              <a:gd name="connsiteY927" fmla="*/ 1079919 h 6858000"/>
              <a:gd name="connsiteX928" fmla="*/ 1070511 w 7467600"/>
              <a:gd name="connsiteY928" fmla="*/ 48609 h 6858000"/>
              <a:gd name="connsiteX929" fmla="*/ 1057230 w 7467600"/>
              <a:gd name="connsiteY929" fmla="*/ 0 h 6858000"/>
              <a:gd name="connsiteX930" fmla="*/ 43151 w 7467600"/>
              <a:gd name="connsiteY930" fmla="*/ 0 h 6858000"/>
              <a:gd name="connsiteX931" fmla="*/ 95283 w 7467600"/>
              <a:gd name="connsiteY931" fmla="*/ 0 h 6858000"/>
              <a:gd name="connsiteX932" fmla="*/ 300708 w 7467600"/>
              <a:gd name="connsiteY932" fmla="*/ 154571 h 6858000"/>
              <a:gd name="connsiteX933" fmla="*/ 530414 w 7467600"/>
              <a:gd name="connsiteY933" fmla="*/ 354673 h 6858000"/>
              <a:gd name="connsiteX934" fmla="*/ 333785 w 7467600"/>
              <a:gd name="connsiteY934" fmla="*/ 161564 h 6858000"/>
              <a:gd name="connsiteX935" fmla="*/ 147005 w 7467600"/>
              <a:gd name="connsiteY935" fmla="*/ 0 h 6858000"/>
              <a:gd name="connsiteX936" fmla="*/ 272509 w 7467600"/>
              <a:gd name="connsiteY936" fmla="*/ 0 h 6858000"/>
              <a:gd name="connsiteX937" fmla="*/ 326276 w 7467600"/>
              <a:gd name="connsiteY937" fmla="*/ 45847 h 6858000"/>
              <a:gd name="connsiteX938" fmla="*/ 823759 w 7467600"/>
              <a:gd name="connsiteY938" fmla="*/ 574145 h 6858000"/>
              <a:gd name="connsiteX939" fmla="*/ 811254 w 7467600"/>
              <a:gd name="connsiteY939" fmla="*/ 665546 h 6858000"/>
              <a:gd name="connsiteX940" fmla="*/ 154042 w 7467600"/>
              <a:gd name="connsiteY940" fmla="*/ 261522 h 6858000"/>
              <a:gd name="connsiteX941" fmla="*/ 13550 w 7467600"/>
              <a:gd name="connsiteY941" fmla="*/ 158423 h 6858000"/>
              <a:gd name="connsiteX942" fmla="*/ 0 w 7467600"/>
              <a:gd name="connsiteY942" fmla="*/ 146618 h 6858000"/>
              <a:gd name="connsiteX943" fmla="*/ 0 w 7467600"/>
              <a:gd name="connsiteY943" fmla="*/ 59161 h 6858000"/>
              <a:gd name="connsiteX944" fmla="*/ 45427 w 7467600"/>
              <a:gd name="connsiteY944" fmla="*/ 101078 h 6858000"/>
              <a:gd name="connsiteX945" fmla="*/ 630103 w 7467600"/>
              <a:gd name="connsiteY945" fmla="*/ 485885 h 6858000"/>
              <a:gd name="connsiteX946" fmla="*/ 532040 w 7467600"/>
              <a:gd name="connsiteY946" fmla="*/ 399359 h 6858000"/>
              <a:gd name="connsiteX947" fmla="*/ 517618 w 7467600"/>
              <a:gd name="connsiteY947" fmla="*/ 385726 h 6858000"/>
              <a:gd name="connsiteX948" fmla="*/ 285074 w 7467600"/>
              <a:gd name="connsiteY948" fmla="*/ 182755 h 6858000"/>
              <a:gd name="connsiteX949" fmla="*/ 43151 w 7467600"/>
              <a:gd name="connsiteY94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05948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1019354 w 7467600"/>
              <a:gd name="connsiteY17" fmla="*/ 6315006 h 6858000"/>
              <a:gd name="connsiteX18" fmla="*/ 441046 w 7467600"/>
              <a:gd name="connsiteY18" fmla="*/ 6691153 h 6858000"/>
              <a:gd name="connsiteX19" fmla="*/ 1019354 w 7467600"/>
              <a:gd name="connsiteY19" fmla="*/ 6315006 h 6858000"/>
              <a:gd name="connsiteX20" fmla="*/ 991680 w 7467600"/>
              <a:gd name="connsiteY20" fmla="*/ 6298413 h 6858000"/>
              <a:gd name="connsiteX21" fmla="*/ 409060 w 7467600"/>
              <a:gd name="connsiteY21" fmla="*/ 6671470 h 6858000"/>
              <a:gd name="connsiteX22" fmla="*/ 991680 w 7467600"/>
              <a:gd name="connsiteY22" fmla="*/ 6298413 h 6858000"/>
              <a:gd name="connsiteX23" fmla="*/ 103333 w 7467600"/>
              <a:gd name="connsiteY23" fmla="*/ 5699602 h 6858000"/>
              <a:gd name="connsiteX24" fmla="*/ 233938 w 7467600"/>
              <a:gd name="connsiteY24" fmla="*/ 5809416 h 6858000"/>
              <a:gd name="connsiteX25" fmla="*/ 883580 w 7467600"/>
              <a:gd name="connsiteY25" fmla="*/ 6180710 h 6858000"/>
              <a:gd name="connsiteX26" fmla="*/ 487337 w 7467600"/>
              <a:gd name="connsiteY26" fmla="*/ 5950182 h 6858000"/>
              <a:gd name="connsiteX27" fmla="*/ 354051 w 7467600"/>
              <a:gd name="connsiteY27" fmla="*/ 5854912 h 6858000"/>
              <a:gd name="connsiteX28" fmla="*/ 195436 w 7467600"/>
              <a:gd name="connsiteY28" fmla="*/ 5755068 h 6858000"/>
              <a:gd name="connsiteX29" fmla="*/ 103333 w 7467600"/>
              <a:gd name="connsiteY29" fmla="*/ 5699602 h 6858000"/>
              <a:gd name="connsiteX30" fmla="*/ 5539432 w 7467600"/>
              <a:gd name="connsiteY30" fmla="*/ 5642928 h 6858000"/>
              <a:gd name="connsiteX31" fmla="*/ 5555462 w 7467600"/>
              <a:gd name="connsiteY31" fmla="*/ 5694454 h 6858000"/>
              <a:gd name="connsiteX32" fmla="*/ 5828270 w 7467600"/>
              <a:gd name="connsiteY32" fmla="*/ 6320663 h 6858000"/>
              <a:gd name="connsiteX33" fmla="*/ 5947416 w 7467600"/>
              <a:gd name="connsiteY33" fmla="*/ 6574846 h 6858000"/>
              <a:gd name="connsiteX34" fmla="*/ 5539432 w 7467600"/>
              <a:gd name="connsiteY34" fmla="*/ 5642928 h 6858000"/>
              <a:gd name="connsiteX35" fmla="*/ 51253 w 7467600"/>
              <a:gd name="connsiteY35" fmla="*/ 5631825 h 6858000"/>
              <a:gd name="connsiteX36" fmla="*/ 211622 w 7467600"/>
              <a:gd name="connsiteY36" fmla="*/ 5728803 h 6858000"/>
              <a:gd name="connsiteX37" fmla="*/ 371652 w 7467600"/>
              <a:gd name="connsiteY37" fmla="*/ 5829062 h 6858000"/>
              <a:gd name="connsiteX38" fmla="*/ 505903 w 7467600"/>
              <a:gd name="connsiteY38" fmla="*/ 5925221 h 6858000"/>
              <a:gd name="connsiteX39" fmla="*/ 899240 w 7467600"/>
              <a:gd name="connsiteY39" fmla="*/ 6153068 h 6858000"/>
              <a:gd name="connsiteX40" fmla="*/ 988114 w 7467600"/>
              <a:gd name="connsiteY40" fmla="*/ 6174204 h 6858000"/>
              <a:gd name="connsiteX41" fmla="*/ 845971 w 7467600"/>
              <a:gd name="connsiteY41" fmla="*/ 6067177 h 6858000"/>
              <a:gd name="connsiteX42" fmla="*/ 448057 w 7467600"/>
              <a:gd name="connsiteY42" fmla="*/ 5841376 h 6858000"/>
              <a:gd name="connsiteX43" fmla="*/ 51253 w 7467600"/>
              <a:gd name="connsiteY43" fmla="*/ 5631825 h 6858000"/>
              <a:gd name="connsiteX44" fmla="*/ 2606687 w 7467600"/>
              <a:gd name="connsiteY44" fmla="*/ 5630718 h 6858000"/>
              <a:gd name="connsiteX45" fmla="*/ 2645658 w 7467600"/>
              <a:gd name="connsiteY45" fmla="*/ 6640259 h 6858000"/>
              <a:gd name="connsiteX46" fmla="*/ 2606687 w 7467600"/>
              <a:gd name="connsiteY46" fmla="*/ 5630718 h 6858000"/>
              <a:gd name="connsiteX47" fmla="*/ 3642057 w 7467600"/>
              <a:gd name="connsiteY47" fmla="*/ 5573487 h 6858000"/>
              <a:gd name="connsiteX48" fmla="*/ 3632981 w 7467600"/>
              <a:gd name="connsiteY48" fmla="*/ 5579437 h 6858000"/>
              <a:gd name="connsiteX49" fmla="*/ 3382436 w 7467600"/>
              <a:gd name="connsiteY49" fmla="*/ 5952726 h 6858000"/>
              <a:gd name="connsiteX50" fmla="*/ 3191929 w 7467600"/>
              <a:gd name="connsiteY50" fmla="*/ 6662669 h 6858000"/>
              <a:gd name="connsiteX51" fmla="*/ 3369898 w 7467600"/>
              <a:gd name="connsiteY51" fmla="*/ 6081771 h 6858000"/>
              <a:gd name="connsiteX52" fmla="*/ 3642057 w 7467600"/>
              <a:gd name="connsiteY52" fmla="*/ 5573487 h 6858000"/>
              <a:gd name="connsiteX53" fmla="*/ 2650666 w 7467600"/>
              <a:gd name="connsiteY53" fmla="*/ 5530686 h 6858000"/>
              <a:gd name="connsiteX54" fmla="*/ 2650249 w 7467600"/>
              <a:gd name="connsiteY54" fmla="*/ 5532101 h 6858000"/>
              <a:gd name="connsiteX55" fmla="*/ 2663808 w 7467600"/>
              <a:gd name="connsiteY55" fmla="*/ 6535215 h 6858000"/>
              <a:gd name="connsiteX56" fmla="*/ 2665418 w 7467600"/>
              <a:gd name="connsiteY56" fmla="*/ 6132756 h 6858000"/>
              <a:gd name="connsiteX57" fmla="*/ 2650666 w 7467600"/>
              <a:gd name="connsiteY57" fmla="*/ 5530686 h 6858000"/>
              <a:gd name="connsiteX58" fmla="*/ 2680277 w 7467600"/>
              <a:gd name="connsiteY58" fmla="*/ 5479204 h 6858000"/>
              <a:gd name="connsiteX59" fmla="*/ 2678972 w 7467600"/>
              <a:gd name="connsiteY59" fmla="*/ 5481582 h 6858000"/>
              <a:gd name="connsiteX60" fmla="*/ 2696666 w 7467600"/>
              <a:gd name="connsiteY60" fmla="*/ 6133836 h 6858000"/>
              <a:gd name="connsiteX61" fmla="*/ 2695769 w 7467600"/>
              <a:gd name="connsiteY61" fmla="*/ 6390955 h 6858000"/>
              <a:gd name="connsiteX62" fmla="*/ 2739893 w 7467600"/>
              <a:gd name="connsiteY62" fmla="*/ 6108357 h 6858000"/>
              <a:gd name="connsiteX63" fmla="*/ 2680277 w 7467600"/>
              <a:gd name="connsiteY63" fmla="*/ 5479204 h 6858000"/>
              <a:gd name="connsiteX64" fmla="*/ 1132195 w 7467600"/>
              <a:gd name="connsiteY64" fmla="*/ 5467980 h 6858000"/>
              <a:gd name="connsiteX65" fmla="*/ 1679056 w 7467600"/>
              <a:gd name="connsiteY65" fmla="*/ 5516907 h 6858000"/>
              <a:gd name="connsiteX66" fmla="*/ 2128648 w 7467600"/>
              <a:gd name="connsiteY66" fmla="*/ 5474249 h 6858000"/>
              <a:gd name="connsiteX67" fmla="*/ 1825619 w 7467600"/>
              <a:gd name="connsiteY67" fmla="*/ 5478447 h 6858000"/>
              <a:gd name="connsiteX68" fmla="*/ 1737798 w 7467600"/>
              <a:gd name="connsiteY68" fmla="*/ 5483353 h 6858000"/>
              <a:gd name="connsiteX69" fmla="*/ 1132195 w 7467600"/>
              <a:gd name="connsiteY69" fmla="*/ 5467980 h 6858000"/>
              <a:gd name="connsiteX70" fmla="*/ 1456157 w 7467600"/>
              <a:gd name="connsiteY70" fmla="*/ 5371404 h 6858000"/>
              <a:gd name="connsiteX71" fmla="*/ 1244432 w 7467600"/>
              <a:gd name="connsiteY71" fmla="*/ 5385601 h 6858000"/>
              <a:gd name="connsiteX72" fmla="*/ 973990 w 7467600"/>
              <a:gd name="connsiteY72" fmla="*/ 5424940 h 6858000"/>
              <a:gd name="connsiteX73" fmla="*/ 1103809 w 7467600"/>
              <a:gd name="connsiteY73" fmla="*/ 5433720 h 6858000"/>
              <a:gd name="connsiteX74" fmla="*/ 1123454 w 7467600"/>
              <a:gd name="connsiteY74" fmla="*/ 5435727 h 6858000"/>
              <a:gd name="connsiteX75" fmla="*/ 1737017 w 7467600"/>
              <a:gd name="connsiteY75" fmla="*/ 5452183 h 6858000"/>
              <a:gd name="connsiteX76" fmla="*/ 1824397 w 7467600"/>
              <a:gd name="connsiteY76" fmla="*/ 5447757 h 6858000"/>
              <a:gd name="connsiteX77" fmla="*/ 2070059 w 7467600"/>
              <a:gd name="connsiteY77" fmla="*/ 5441660 h 6858000"/>
              <a:gd name="connsiteX78" fmla="*/ 1456157 w 7467600"/>
              <a:gd name="connsiteY78" fmla="*/ 5371404 h 6858000"/>
              <a:gd name="connsiteX79" fmla="*/ 4988186 w 7467600"/>
              <a:gd name="connsiteY79" fmla="*/ 5216467 h 6858000"/>
              <a:gd name="connsiteX80" fmla="*/ 4777334 w 7467600"/>
              <a:gd name="connsiteY80" fmla="*/ 5406072 h 6858000"/>
              <a:gd name="connsiteX81" fmla="*/ 4718341 w 7467600"/>
              <a:gd name="connsiteY81" fmla="*/ 5468043 h 6858000"/>
              <a:gd name="connsiteX82" fmla="*/ 4604655 w 7467600"/>
              <a:gd name="connsiteY82" fmla="*/ 5583434 h 6858000"/>
              <a:gd name="connsiteX83" fmla="*/ 4565074 w 7467600"/>
              <a:gd name="connsiteY83" fmla="*/ 5618550 h 6858000"/>
              <a:gd name="connsiteX84" fmla="*/ 4988186 w 7467600"/>
              <a:gd name="connsiteY84" fmla="*/ 5216467 h 6858000"/>
              <a:gd name="connsiteX85" fmla="*/ 4978032 w 7467600"/>
              <a:gd name="connsiteY85" fmla="*/ 5183809 h 6858000"/>
              <a:gd name="connsiteX86" fmla="*/ 4463413 w 7467600"/>
              <a:gd name="connsiteY86" fmla="*/ 5615162 h 6858000"/>
              <a:gd name="connsiteX87" fmla="*/ 4358134 w 7467600"/>
              <a:gd name="connsiteY87" fmla="*/ 5742791 h 6858000"/>
              <a:gd name="connsiteX88" fmla="*/ 4376219 w 7467600"/>
              <a:gd name="connsiteY88" fmla="*/ 5729027 h 6858000"/>
              <a:gd name="connsiteX89" fmla="*/ 4582340 w 7467600"/>
              <a:gd name="connsiteY89" fmla="*/ 5561037 h 6858000"/>
              <a:gd name="connsiteX90" fmla="*/ 4694684 w 7467600"/>
              <a:gd name="connsiteY90" fmla="*/ 5447098 h 6858000"/>
              <a:gd name="connsiteX91" fmla="*/ 4754123 w 7467600"/>
              <a:gd name="connsiteY91" fmla="*/ 5384643 h 6858000"/>
              <a:gd name="connsiteX92" fmla="*/ 4978032 w 7467600"/>
              <a:gd name="connsiteY92" fmla="*/ 5183809 h 6858000"/>
              <a:gd name="connsiteX93" fmla="*/ 1903353 w 7467600"/>
              <a:gd name="connsiteY93" fmla="*/ 5044827 h 6858000"/>
              <a:gd name="connsiteX94" fmla="*/ 1936931 w 7467600"/>
              <a:gd name="connsiteY94" fmla="*/ 5093954 h 6858000"/>
              <a:gd name="connsiteX95" fmla="*/ 2195868 w 7467600"/>
              <a:gd name="connsiteY95" fmla="*/ 5396574 h 6858000"/>
              <a:gd name="connsiteX96" fmla="*/ 2088852 w 7467600"/>
              <a:gd name="connsiteY96" fmla="*/ 5166123 h 6858000"/>
              <a:gd name="connsiteX97" fmla="*/ 1958241 w 7467600"/>
              <a:gd name="connsiteY97" fmla="*/ 5067955 h 6858000"/>
              <a:gd name="connsiteX98" fmla="*/ 1903353 w 7467600"/>
              <a:gd name="connsiteY98" fmla="*/ 5044827 h 6858000"/>
              <a:gd name="connsiteX99" fmla="*/ 1979378 w 7467600"/>
              <a:gd name="connsiteY99" fmla="*/ 4769504 h 6858000"/>
              <a:gd name="connsiteX100" fmla="*/ 2882120 w 7467600"/>
              <a:gd name="connsiteY100" fmla="*/ 5064547 h 6858000"/>
              <a:gd name="connsiteX101" fmla="*/ 2793103 w 7467600"/>
              <a:gd name="connsiteY101" fmla="*/ 5039699 h 6858000"/>
              <a:gd name="connsiteX102" fmla="*/ 2770041 w 7467600"/>
              <a:gd name="connsiteY102" fmla="*/ 5033634 h 6858000"/>
              <a:gd name="connsiteX103" fmla="*/ 1979378 w 7467600"/>
              <a:gd name="connsiteY103" fmla="*/ 4769504 h 6858000"/>
              <a:gd name="connsiteX104" fmla="*/ 1927410 w 7467600"/>
              <a:gd name="connsiteY104" fmla="*/ 4716164 h 6858000"/>
              <a:gd name="connsiteX105" fmla="*/ 1959587 w 7467600"/>
              <a:gd name="connsiteY105" fmla="*/ 4728849 h 6858000"/>
              <a:gd name="connsiteX106" fmla="*/ 2777707 w 7467600"/>
              <a:gd name="connsiteY106" fmla="*/ 5003991 h 6858000"/>
              <a:gd name="connsiteX107" fmla="*/ 2800768 w 7467600"/>
              <a:gd name="connsiteY107" fmla="*/ 5010056 h 6858000"/>
              <a:gd name="connsiteX108" fmla="*/ 2879408 w 7467600"/>
              <a:gd name="connsiteY108" fmla="*/ 5031590 h 6858000"/>
              <a:gd name="connsiteX109" fmla="*/ 2862295 w 7467600"/>
              <a:gd name="connsiteY109" fmla="*/ 5022958 h 6858000"/>
              <a:gd name="connsiteX110" fmla="*/ 2813343 w 7467600"/>
              <a:gd name="connsiteY110" fmla="*/ 4998369 h 6858000"/>
              <a:gd name="connsiteX111" fmla="*/ 2646245 w 7467600"/>
              <a:gd name="connsiteY111" fmla="*/ 4930999 h 6858000"/>
              <a:gd name="connsiteX112" fmla="*/ 1999243 w 7467600"/>
              <a:gd name="connsiteY112" fmla="*/ 4730524 h 6858000"/>
              <a:gd name="connsiteX113" fmla="*/ 1979527 w 7467600"/>
              <a:gd name="connsiteY113" fmla="*/ 4726651 h 6858000"/>
              <a:gd name="connsiteX114" fmla="*/ 1927410 w 7467600"/>
              <a:gd name="connsiteY114" fmla="*/ 4716164 h 6858000"/>
              <a:gd name="connsiteX115" fmla="*/ 1997014 w 7467600"/>
              <a:gd name="connsiteY115" fmla="*/ 4698007 h 6858000"/>
              <a:gd name="connsiteX116" fmla="*/ 2005458 w 7467600"/>
              <a:gd name="connsiteY116" fmla="*/ 4699540 h 6858000"/>
              <a:gd name="connsiteX117" fmla="*/ 2657186 w 7467600"/>
              <a:gd name="connsiteY117" fmla="*/ 4901687 h 6858000"/>
              <a:gd name="connsiteX118" fmla="*/ 2826662 w 7467600"/>
              <a:gd name="connsiteY118" fmla="*/ 4970362 h 6858000"/>
              <a:gd name="connsiteX119" fmla="*/ 2876100 w 7467600"/>
              <a:gd name="connsiteY119" fmla="*/ 4995397 h 6858000"/>
              <a:gd name="connsiteX120" fmla="*/ 3042600 w 7467600"/>
              <a:gd name="connsiteY120" fmla="*/ 5059532 h 6858000"/>
              <a:gd name="connsiteX121" fmla="*/ 1997014 w 7467600"/>
              <a:gd name="connsiteY121" fmla="*/ 4698007 h 6858000"/>
              <a:gd name="connsiteX122" fmla="*/ 2305292 w 7467600"/>
              <a:gd name="connsiteY122" fmla="*/ 4219492 h 6858000"/>
              <a:gd name="connsiteX123" fmla="*/ 3360922 w 7467600"/>
              <a:gd name="connsiteY123" fmla="*/ 4529373 h 6858000"/>
              <a:gd name="connsiteX124" fmla="*/ 3492420 w 7467600"/>
              <a:gd name="connsiteY124" fmla="*/ 4510145 h 6858000"/>
              <a:gd name="connsiteX125" fmla="*/ 3364086 w 7467600"/>
              <a:gd name="connsiteY125" fmla="*/ 4480340 h 6858000"/>
              <a:gd name="connsiteX126" fmla="*/ 3225818 w 7467600"/>
              <a:gd name="connsiteY126" fmla="*/ 4411822 h 6858000"/>
              <a:gd name="connsiteX127" fmla="*/ 3129696 w 7467600"/>
              <a:gd name="connsiteY127" fmla="*/ 4360704 h 6858000"/>
              <a:gd name="connsiteX128" fmla="*/ 2814545 w 7467600"/>
              <a:gd name="connsiteY128" fmla="*/ 4282955 h 6858000"/>
              <a:gd name="connsiteX129" fmla="*/ 2305292 w 7467600"/>
              <a:gd name="connsiteY129" fmla="*/ 4219492 h 6858000"/>
              <a:gd name="connsiteX130" fmla="*/ 2626982 w 7467600"/>
              <a:gd name="connsiteY130" fmla="*/ 4206450 h 6858000"/>
              <a:gd name="connsiteX131" fmla="*/ 2490617 w 7467600"/>
              <a:gd name="connsiteY131" fmla="*/ 4206951 h 6858000"/>
              <a:gd name="connsiteX132" fmla="*/ 2819869 w 7467600"/>
              <a:gd name="connsiteY132" fmla="*/ 4252936 h 6858000"/>
              <a:gd name="connsiteX133" fmla="*/ 3143018 w 7467600"/>
              <a:gd name="connsiteY133" fmla="*/ 4332698 h 6858000"/>
              <a:gd name="connsiteX134" fmla="*/ 3241520 w 7467600"/>
              <a:gd name="connsiteY134" fmla="*/ 4385112 h 6858000"/>
              <a:gd name="connsiteX135" fmla="*/ 3374575 w 7467600"/>
              <a:gd name="connsiteY135" fmla="*/ 4451517 h 6858000"/>
              <a:gd name="connsiteX136" fmla="*/ 3505221 w 7467600"/>
              <a:gd name="connsiteY136" fmla="*/ 4480757 h 6858000"/>
              <a:gd name="connsiteX137" fmla="*/ 2626982 w 7467600"/>
              <a:gd name="connsiteY137" fmla="*/ 4206450 h 6858000"/>
              <a:gd name="connsiteX138" fmla="*/ 1310106 w 7467600"/>
              <a:gd name="connsiteY138" fmla="*/ 3943217 h 6858000"/>
              <a:gd name="connsiteX139" fmla="*/ 854994 w 7467600"/>
              <a:gd name="connsiteY139" fmla="*/ 4399136 h 6858000"/>
              <a:gd name="connsiteX140" fmla="*/ 742462 w 7467600"/>
              <a:gd name="connsiteY140" fmla="*/ 4594648 h 6858000"/>
              <a:gd name="connsiteX141" fmla="*/ 820602 w 7467600"/>
              <a:gd name="connsiteY141" fmla="*/ 4485915 h 6858000"/>
              <a:gd name="connsiteX142" fmla="*/ 878295 w 7467600"/>
              <a:gd name="connsiteY142" fmla="*/ 4403594 h 6858000"/>
              <a:gd name="connsiteX143" fmla="*/ 1240607 w 7467600"/>
              <a:gd name="connsiteY143" fmla="*/ 4010401 h 6858000"/>
              <a:gd name="connsiteX144" fmla="*/ 1310106 w 7467600"/>
              <a:gd name="connsiteY144" fmla="*/ 3943217 h 6858000"/>
              <a:gd name="connsiteX145" fmla="*/ 1423113 w 7467600"/>
              <a:gd name="connsiteY145" fmla="*/ 3874565 h 6858000"/>
              <a:gd name="connsiteX146" fmla="*/ 1260565 w 7467600"/>
              <a:gd name="connsiteY146" fmla="*/ 4031982 h 6858000"/>
              <a:gd name="connsiteX147" fmla="*/ 901900 w 7467600"/>
              <a:gd name="connsiteY147" fmla="*/ 4421236 h 6858000"/>
              <a:gd name="connsiteX148" fmla="*/ 845044 w 7467600"/>
              <a:gd name="connsiteY148" fmla="*/ 4502436 h 6858000"/>
              <a:gd name="connsiteX149" fmla="*/ 685926 w 7467600"/>
              <a:gd name="connsiteY149" fmla="*/ 4703069 h 6858000"/>
              <a:gd name="connsiteX150" fmla="*/ 684248 w 7467600"/>
              <a:gd name="connsiteY150" fmla="*/ 4706721 h 6858000"/>
              <a:gd name="connsiteX151" fmla="*/ 1423113 w 7467600"/>
              <a:gd name="connsiteY151" fmla="*/ 3874565 h 6858000"/>
              <a:gd name="connsiteX152" fmla="*/ 3316479 w 7467600"/>
              <a:gd name="connsiteY152" fmla="*/ 3872136 h 6858000"/>
              <a:gd name="connsiteX153" fmla="*/ 3546806 w 7467600"/>
              <a:gd name="connsiteY153" fmla="*/ 4356139 h 6858000"/>
              <a:gd name="connsiteX154" fmla="*/ 3364433 w 7467600"/>
              <a:gd name="connsiteY154" fmla="*/ 3953121 h 6858000"/>
              <a:gd name="connsiteX155" fmla="*/ 3316479 w 7467600"/>
              <a:gd name="connsiteY155" fmla="*/ 3872136 h 6858000"/>
              <a:gd name="connsiteX156" fmla="*/ 3291335 w 7467600"/>
              <a:gd name="connsiteY156" fmla="*/ 3767420 h 6858000"/>
              <a:gd name="connsiteX157" fmla="*/ 3390805 w 7467600"/>
              <a:gd name="connsiteY157" fmla="*/ 3937163 h 6858000"/>
              <a:gd name="connsiteX158" fmla="*/ 3579062 w 7467600"/>
              <a:gd name="connsiteY158" fmla="*/ 4359040 h 6858000"/>
              <a:gd name="connsiteX159" fmla="*/ 3467355 w 7467600"/>
              <a:gd name="connsiteY159" fmla="*/ 3988130 h 6858000"/>
              <a:gd name="connsiteX160" fmla="*/ 3310753 w 7467600"/>
              <a:gd name="connsiteY160" fmla="*/ 3787140 h 6858000"/>
              <a:gd name="connsiteX161" fmla="*/ 3291335 w 7467600"/>
              <a:gd name="connsiteY161" fmla="*/ 3767420 h 6858000"/>
              <a:gd name="connsiteX162" fmla="*/ 1635889 w 7467600"/>
              <a:gd name="connsiteY162" fmla="*/ 3709494 h 6858000"/>
              <a:gd name="connsiteX163" fmla="*/ 1634800 w 7467600"/>
              <a:gd name="connsiteY163" fmla="*/ 3731111 h 6858000"/>
              <a:gd name="connsiteX164" fmla="*/ 1635889 w 7467600"/>
              <a:gd name="connsiteY164" fmla="*/ 3709494 h 6858000"/>
              <a:gd name="connsiteX165" fmla="*/ 1510397 w 7467600"/>
              <a:gd name="connsiteY165" fmla="*/ 3684705 h 6858000"/>
              <a:gd name="connsiteX166" fmla="*/ 1146550 w 7467600"/>
              <a:gd name="connsiteY166" fmla="*/ 3802012 h 6858000"/>
              <a:gd name="connsiteX167" fmla="*/ 698834 w 7467600"/>
              <a:gd name="connsiteY167" fmla="*/ 3952272 h 6858000"/>
              <a:gd name="connsiteX168" fmla="*/ 34256 w 7467600"/>
              <a:gd name="connsiteY168" fmla="*/ 4347603 h 6858000"/>
              <a:gd name="connsiteX169" fmla="*/ 527241 w 7467600"/>
              <a:gd name="connsiteY169" fmla="*/ 4065078 h 6858000"/>
              <a:gd name="connsiteX170" fmla="*/ 1510397 w 7467600"/>
              <a:gd name="connsiteY170" fmla="*/ 3684705 h 6858000"/>
              <a:gd name="connsiteX171" fmla="*/ 1313114 w 7467600"/>
              <a:gd name="connsiteY171" fmla="*/ 3655216 h 6858000"/>
              <a:gd name="connsiteX172" fmla="*/ 1109304 w 7467600"/>
              <a:gd name="connsiteY172" fmla="*/ 3669030 h 6858000"/>
              <a:gd name="connsiteX173" fmla="*/ 8129 w 7467600"/>
              <a:gd name="connsiteY173" fmla="*/ 4330519 h 6858000"/>
              <a:gd name="connsiteX174" fmla="*/ 687572 w 7467600"/>
              <a:gd name="connsiteY174" fmla="*/ 3925629 h 6858000"/>
              <a:gd name="connsiteX175" fmla="*/ 1138365 w 7467600"/>
              <a:gd name="connsiteY175" fmla="*/ 3774515 h 6858000"/>
              <a:gd name="connsiteX176" fmla="*/ 1505579 w 7467600"/>
              <a:gd name="connsiteY176" fmla="*/ 3655526 h 6858000"/>
              <a:gd name="connsiteX177" fmla="*/ 1313114 w 7467600"/>
              <a:gd name="connsiteY177" fmla="*/ 3655216 h 6858000"/>
              <a:gd name="connsiteX178" fmla="*/ 3655073 w 7467600"/>
              <a:gd name="connsiteY178" fmla="*/ 3650884 h 6858000"/>
              <a:gd name="connsiteX179" fmla="*/ 3989938 w 7467600"/>
              <a:gd name="connsiteY179" fmla="*/ 3991685 h 6858000"/>
              <a:gd name="connsiteX180" fmla="*/ 4393907 w 7467600"/>
              <a:gd name="connsiteY180" fmla="*/ 4261258 h 6858000"/>
              <a:gd name="connsiteX181" fmla="*/ 4648051 w 7467600"/>
              <a:gd name="connsiteY181" fmla="*/ 4374051 h 6858000"/>
              <a:gd name="connsiteX182" fmla="*/ 4383389 w 7467600"/>
              <a:gd name="connsiteY182" fmla="*/ 4184369 h 6858000"/>
              <a:gd name="connsiteX183" fmla="*/ 4165508 w 7467600"/>
              <a:gd name="connsiteY183" fmla="*/ 4035196 h 6858000"/>
              <a:gd name="connsiteX184" fmla="*/ 4068162 w 7467600"/>
              <a:gd name="connsiteY184" fmla="*/ 3953394 h 6858000"/>
              <a:gd name="connsiteX185" fmla="*/ 3981416 w 7467600"/>
              <a:gd name="connsiteY185" fmla="*/ 3880482 h 6858000"/>
              <a:gd name="connsiteX186" fmla="*/ 3800147 w 7467600"/>
              <a:gd name="connsiteY186" fmla="*/ 3749872 h 6858000"/>
              <a:gd name="connsiteX187" fmla="*/ 3655073 w 7467600"/>
              <a:gd name="connsiteY187" fmla="*/ 3650884 h 6858000"/>
              <a:gd name="connsiteX188" fmla="*/ 3670252 w 7467600"/>
              <a:gd name="connsiteY188" fmla="*/ 3622798 h 6858000"/>
              <a:gd name="connsiteX189" fmla="*/ 3817258 w 7467600"/>
              <a:gd name="connsiteY189" fmla="*/ 3723577 h 6858000"/>
              <a:gd name="connsiteX190" fmla="*/ 4000461 w 7467600"/>
              <a:gd name="connsiteY190" fmla="*/ 3855966 h 6858000"/>
              <a:gd name="connsiteX191" fmla="*/ 4088180 w 7467600"/>
              <a:gd name="connsiteY191" fmla="*/ 3929774 h 6858000"/>
              <a:gd name="connsiteX192" fmla="*/ 4184555 w 7467600"/>
              <a:gd name="connsiteY192" fmla="*/ 4010683 h 6858000"/>
              <a:gd name="connsiteX193" fmla="*/ 4399563 w 7467600"/>
              <a:gd name="connsiteY193" fmla="*/ 4158106 h 6858000"/>
              <a:gd name="connsiteX194" fmla="*/ 4684469 w 7467600"/>
              <a:gd name="connsiteY194" fmla="*/ 4364680 h 6858000"/>
              <a:gd name="connsiteX195" fmla="*/ 4690271 w 7467600"/>
              <a:gd name="connsiteY195" fmla="*/ 4370034 h 6858000"/>
              <a:gd name="connsiteX196" fmla="*/ 4136093 w 7467600"/>
              <a:gd name="connsiteY196" fmla="*/ 3858466 h 6858000"/>
              <a:gd name="connsiteX197" fmla="*/ 3670252 w 7467600"/>
              <a:gd name="connsiteY197" fmla="*/ 3622798 h 6858000"/>
              <a:gd name="connsiteX198" fmla="*/ 4440129 w 7467600"/>
              <a:gd name="connsiteY198" fmla="*/ 3448571 h 6858000"/>
              <a:gd name="connsiteX199" fmla="*/ 4856525 w 7467600"/>
              <a:gd name="connsiteY199" fmla="*/ 3915351 h 6858000"/>
              <a:gd name="connsiteX200" fmla="*/ 5059055 w 7467600"/>
              <a:gd name="connsiteY200" fmla="*/ 4108918 h 6858000"/>
              <a:gd name="connsiteX201" fmla="*/ 5290070 w 7467600"/>
              <a:gd name="connsiteY201" fmla="*/ 4263619 h 6858000"/>
              <a:gd name="connsiteX202" fmla="*/ 4834991 w 7467600"/>
              <a:gd name="connsiteY202" fmla="*/ 3830985 h 6858000"/>
              <a:gd name="connsiteX203" fmla="*/ 4440129 w 7467600"/>
              <a:gd name="connsiteY203" fmla="*/ 3448571 h 6858000"/>
              <a:gd name="connsiteX204" fmla="*/ 4441737 w 7467600"/>
              <a:gd name="connsiteY204" fmla="*/ 3399734 h 6858000"/>
              <a:gd name="connsiteX205" fmla="*/ 4431236 w 7467600"/>
              <a:gd name="connsiteY205" fmla="*/ 3400954 h 6858000"/>
              <a:gd name="connsiteX206" fmla="*/ 4557150 w 7467600"/>
              <a:gd name="connsiteY206" fmla="*/ 3510023 h 6858000"/>
              <a:gd name="connsiteX207" fmla="*/ 4856936 w 7467600"/>
              <a:gd name="connsiteY207" fmla="*/ 3809146 h 6858000"/>
              <a:gd name="connsiteX208" fmla="*/ 5111996 w 7467600"/>
              <a:gd name="connsiteY208" fmla="*/ 4065759 h 6858000"/>
              <a:gd name="connsiteX209" fmla="*/ 5388878 w 7467600"/>
              <a:gd name="connsiteY209" fmla="*/ 4300185 h 6858000"/>
              <a:gd name="connsiteX210" fmla="*/ 5425556 w 7467600"/>
              <a:gd name="connsiteY210" fmla="*/ 4308967 h 6858000"/>
              <a:gd name="connsiteX211" fmla="*/ 4943646 w 7467600"/>
              <a:gd name="connsiteY211" fmla="*/ 3822916 h 6858000"/>
              <a:gd name="connsiteX212" fmla="*/ 4594837 w 7467600"/>
              <a:gd name="connsiteY212" fmla="*/ 3532274 h 6858000"/>
              <a:gd name="connsiteX213" fmla="*/ 4441737 w 7467600"/>
              <a:gd name="connsiteY213" fmla="*/ 3399734 h 6858000"/>
              <a:gd name="connsiteX214" fmla="*/ 5425834 w 7467600"/>
              <a:gd name="connsiteY214" fmla="*/ 3162785 h 6858000"/>
              <a:gd name="connsiteX215" fmla="*/ 5401644 w 7467600"/>
              <a:gd name="connsiteY215" fmla="*/ 3617847 h 6858000"/>
              <a:gd name="connsiteX216" fmla="*/ 5467256 w 7467600"/>
              <a:gd name="connsiteY216" fmla="*/ 4175494 h 6858000"/>
              <a:gd name="connsiteX217" fmla="*/ 5448069 w 7467600"/>
              <a:gd name="connsiteY217" fmla="*/ 3567554 h 6858000"/>
              <a:gd name="connsiteX218" fmla="*/ 5425834 w 7467600"/>
              <a:gd name="connsiteY218" fmla="*/ 3162785 h 6858000"/>
              <a:gd name="connsiteX219" fmla="*/ 1318687 w 7467600"/>
              <a:gd name="connsiteY219" fmla="*/ 3113840 h 6858000"/>
              <a:gd name="connsiteX220" fmla="*/ 1066793 w 7467600"/>
              <a:gd name="connsiteY220" fmla="*/ 3212171 h 6858000"/>
              <a:gd name="connsiteX221" fmla="*/ 993319 w 7467600"/>
              <a:gd name="connsiteY221" fmla="*/ 3247648 h 6858000"/>
              <a:gd name="connsiteX222" fmla="*/ 853081 w 7467600"/>
              <a:gd name="connsiteY222" fmla="*/ 3312410 h 6858000"/>
              <a:gd name="connsiteX223" fmla="*/ 805957 w 7467600"/>
              <a:gd name="connsiteY223" fmla="*/ 3330443 h 6858000"/>
              <a:gd name="connsiteX224" fmla="*/ 1318687 w 7467600"/>
              <a:gd name="connsiteY224" fmla="*/ 3113840 h 6858000"/>
              <a:gd name="connsiteX225" fmla="*/ 5453702 w 7467600"/>
              <a:gd name="connsiteY225" fmla="*/ 3090882 h 6858000"/>
              <a:gd name="connsiteX226" fmla="*/ 5480135 w 7467600"/>
              <a:gd name="connsiteY226" fmla="*/ 3565802 h 6858000"/>
              <a:gd name="connsiteX227" fmla="*/ 5499023 w 7467600"/>
              <a:gd name="connsiteY227" fmla="*/ 4166310 h 6858000"/>
              <a:gd name="connsiteX228" fmla="*/ 5547022 w 7467600"/>
              <a:gd name="connsiteY228" fmla="*/ 3607838 h 6858000"/>
              <a:gd name="connsiteX229" fmla="*/ 5515964 w 7467600"/>
              <a:gd name="connsiteY229" fmla="*/ 3378541 h 6858000"/>
              <a:gd name="connsiteX230" fmla="*/ 5453702 w 7467600"/>
              <a:gd name="connsiteY230" fmla="*/ 3090882 h 6858000"/>
              <a:gd name="connsiteX231" fmla="*/ 1238695 w 7467600"/>
              <a:gd name="connsiteY231" fmla="*/ 3076820 h 6858000"/>
              <a:gd name="connsiteX232" fmla="*/ 716371 w 7467600"/>
              <a:gd name="connsiteY232" fmla="*/ 3293249 h 6858000"/>
              <a:gd name="connsiteX233" fmla="*/ 579522 w 7467600"/>
              <a:gd name="connsiteY233" fmla="*/ 3371759 h 6858000"/>
              <a:gd name="connsiteX234" fmla="*/ 600288 w 7467600"/>
              <a:gd name="connsiteY234" fmla="*/ 3365555 h 6858000"/>
              <a:gd name="connsiteX235" fmla="*/ 840692 w 7467600"/>
              <a:gd name="connsiteY235" fmla="*/ 3284921 h 6858000"/>
              <a:gd name="connsiteX236" fmla="*/ 979248 w 7467600"/>
              <a:gd name="connsiteY236" fmla="*/ 3221003 h 6858000"/>
              <a:gd name="connsiteX237" fmla="*/ 1053282 w 7467600"/>
              <a:gd name="connsiteY237" fmla="*/ 3185247 h 6858000"/>
              <a:gd name="connsiteX238" fmla="*/ 1320603 w 7467600"/>
              <a:gd name="connsiteY238" fmla="*/ 3081281 h 6858000"/>
              <a:gd name="connsiteX239" fmla="*/ 1238695 w 7467600"/>
              <a:gd name="connsiteY239" fmla="*/ 3076820 h 6858000"/>
              <a:gd name="connsiteX240" fmla="*/ 5425627 w 7467600"/>
              <a:gd name="connsiteY240" fmla="*/ 2954192 h 6858000"/>
              <a:gd name="connsiteX241" fmla="*/ 5470770 w 7467600"/>
              <a:gd name="connsiteY241" fmla="*/ 3005435 h 6858000"/>
              <a:gd name="connsiteX242" fmla="*/ 5519779 w 7467600"/>
              <a:gd name="connsiteY242" fmla="*/ 4359223 h 6858000"/>
              <a:gd name="connsiteX243" fmla="*/ 5520293 w 7467600"/>
              <a:gd name="connsiteY243" fmla="*/ 4360602 h 6858000"/>
              <a:gd name="connsiteX244" fmla="*/ 5767221 w 7467600"/>
              <a:gd name="connsiteY244" fmla="*/ 4665564 h 6858000"/>
              <a:gd name="connsiteX245" fmla="*/ 6937169 w 7467600"/>
              <a:gd name="connsiteY245" fmla="*/ 4815941 h 6858000"/>
              <a:gd name="connsiteX246" fmla="*/ 6953922 w 7467600"/>
              <a:gd name="connsiteY246" fmla="*/ 4890068 h 6858000"/>
              <a:gd name="connsiteX247" fmla="*/ 6071359 w 7467600"/>
              <a:gd name="connsiteY247" fmla="*/ 4770770 h 6858000"/>
              <a:gd name="connsiteX248" fmla="*/ 6038839 w 7467600"/>
              <a:gd name="connsiteY248" fmla="*/ 4764474 h 6858000"/>
              <a:gd name="connsiteX249" fmla="*/ 6038706 w 7467600"/>
              <a:gd name="connsiteY249" fmla="*/ 4763847 h 6858000"/>
              <a:gd name="connsiteX250" fmla="*/ 6037784 w 7467600"/>
              <a:gd name="connsiteY250" fmla="*/ 4764270 h 6858000"/>
              <a:gd name="connsiteX251" fmla="*/ 6038839 w 7467600"/>
              <a:gd name="connsiteY251" fmla="*/ 4764474 h 6858000"/>
              <a:gd name="connsiteX252" fmla="*/ 6040338 w 7467600"/>
              <a:gd name="connsiteY252" fmla="*/ 4771418 h 6858000"/>
              <a:gd name="connsiteX253" fmla="*/ 6024488 w 7467600"/>
              <a:gd name="connsiteY253" fmla="*/ 4809903 h 6858000"/>
              <a:gd name="connsiteX254" fmla="*/ 5599771 w 7467600"/>
              <a:gd name="connsiteY254" fmla="*/ 5509652 h 6858000"/>
              <a:gd name="connsiteX255" fmla="*/ 5548843 w 7467600"/>
              <a:gd name="connsiteY255" fmla="*/ 5563845 h 6858000"/>
              <a:gd name="connsiteX256" fmla="*/ 5940952 w 7467600"/>
              <a:gd name="connsiteY256" fmla="*/ 6250028 h 6858000"/>
              <a:gd name="connsiteX257" fmla="*/ 6043441 w 7467600"/>
              <a:gd name="connsiteY257" fmla="*/ 6665847 h 6858000"/>
              <a:gd name="connsiteX258" fmla="*/ 6093432 w 7467600"/>
              <a:gd name="connsiteY258" fmla="*/ 6858000 h 6858000"/>
              <a:gd name="connsiteX259" fmla="*/ 6034344 w 7467600"/>
              <a:gd name="connsiteY259" fmla="*/ 6858000 h 6858000"/>
              <a:gd name="connsiteX260" fmla="*/ 6026679 w 7467600"/>
              <a:gd name="connsiteY260" fmla="*/ 6836959 h 6858000"/>
              <a:gd name="connsiteX261" fmla="*/ 5800441 w 7467600"/>
              <a:gd name="connsiteY261" fmla="*/ 6335286 h 6858000"/>
              <a:gd name="connsiteX262" fmla="*/ 5526562 w 7467600"/>
              <a:gd name="connsiteY262" fmla="*/ 5705388 h 6858000"/>
              <a:gd name="connsiteX263" fmla="*/ 5519640 w 7467600"/>
              <a:gd name="connsiteY263" fmla="*/ 5683774 h 6858000"/>
              <a:gd name="connsiteX264" fmla="*/ 5844559 w 7467600"/>
              <a:gd name="connsiteY264" fmla="*/ 6553349 h 6858000"/>
              <a:gd name="connsiteX265" fmla="*/ 5975994 w 7467600"/>
              <a:gd name="connsiteY265" fmla="*/ 6858000 h 6858000"/>
              <a:gd name="connsiteX266" fmla="*/ 5898547 w 7467600"/>
              <a:gd name="connsiteY266" fmla="*/ 6858000 h 6858000"/>
              <a:gd name="connsiteX267" fmla="*/ 5682041 w 7467600"/>
              <a:gd name="connsiteY267" fmla="*/ 6355860 h 6858000"/>
              <a:gd name="connsiteX268" fmla="*/ 5461758 w 7467600"/>
              <a:gd name="connsiteY268" fmla="*/ 5820220 h 6858000"/>
              <a:gd name="connsiteX269" fmla="*/ 5237282 w 7467600"/>
              <a:gd name="connsiteY269" fmla="*/ 6579086 h 6858000"/>
              <a:gd name="connsiteX270" fmla="*/ 5115009 w 7467600"/>
              <a:gd name="connsiteY270" fmla="*/ 6858000 h 6858000"/>
              <a:gd name="connsiteX271" fmla="*/ 5028074 w 7467600"/>
              <a:gd name="connsiteY271" fmla="*/ 6858000 h 6858000"/>
              <a:gd name="connsiteX272" fmla="*/ 5079508 w 7467600"/>
              <a:gd name="connsiteY272" fmla="*/ 6749074 h 6858000"/>
              <a:gd name="connsiteX273" fmla="*/ 5371846 w 7467600"/>
              <a:gd name="connsiteY273" fmla="*/ 5924413 h 6858000"/>
              <a:gd name="connsiteX274" fmla="*/ 5270512 w 7467600"/>
              <a:gd name="connsiteY274" fmla="*/ 6138975 h 6858000"/>
              <a:gd name="connsiteX275" fmla="*/ 5062409 w 7467600"/>
              <a:gd name="connsiteY275" fmla="*/ 6653544 h 6858000"/>
              <a:gd name="connsiteX276" fmla="*/ 5036628 w 7467600"/>
              <a:gd name="connsiteY276" fmla="*/ 6754247 h 6858000"/>
              <a:gd name="connsiteX277" fmla="*/ 5009112 w 7467600"/>
              <a:gd name="connsiteY277" fmla="*/ 6858000 h 6858000"/>
              <a:gd name="connsiteX278" fmla="*/ 4976679 w 7467600"/>
              <a:gd name="connsiteY278" fmla="*/ 6858000 h 6858000"/>
              <a:gd name="connsiteX279" fmla="*/ 5006537 w 7467600"/>
              <a:gd name="connsiteY279" fmla="*/ 6747068 h 6858000"/>
              <a:gd name="connsiteX280" fmla="*/ 5032723 w 7467600"/>
              <a:gd name="connsiteY280" fmla="*/ 6644957 h 6858000"/>
              <a:gd name="connsiteX281" fmla="*/ 5242949 w 7467600"/>
              <a:gd name="connsiteY281" fmla="*/ 6125175 h 6858000"/>
              <a:gd name="connsiteX282" fmla="*/ 5286321 w 7467600"/>
              <a:gd name="connsiteY282" fmla="*/ 6033555 h 6858000"/>
              <a:gd name="connsiteX283" fmla="*/ 5008210 w 7467600"/>
              <a:gd name="connsiteY283" fmla="*/ 6649194 h 6858000"/>
              <a:gd name="connsiteX284" fmla="*/ 4986321 w 7467600"/>
              <a:gd name="connsiteY284" fmla="*/ 6765687 h 6858000"/>
              <a:gd name="connsiteX285" fmla="*/ 4973474 w 7467600"/>
              <a:gd name="connsiteY285" fmla="*/ 6858000 h 6858000"/>
              <a:gd name="connsiteX286" fmla="*/ 4907178 w 7467600"/>
              <a:gd name="connsiteY286" fmla="*/ 6858000 h 6858000"/>
              <a:gd name="connsiteX287" fmla="*/ 4910810 w 7467600"/>
              <a:gd name="connsiteY287" fmla="*/ 6829660 h 6858000"/>
              <a:gd name="connsiteX288" fmla="*/ 4987461 w 7467600"/>
              <a:gd name="connsiteY288" fmla="*/ 6432994 h 6858000"/>
              <a:gd name="connsiteX289" fmla="*/ 5179262 w 7467600"/>
              <a:gd name="connsiteY289" fmla="*/ 6035044 h 6858000"/>
              <a:gd name="connsiteX290" fmla="*/ 4689678 w 7467600"/>
              <a:gd name="connsiteY290" fmla="*/ 6440241 h 6858000"/>
              <a:gd name="connsiteX291" fmla="*/ 4477543 w 7467600"/>
              <a:gd name="connsiteY291" fmla="*/ 6674836 h 6858000"/>
              <a:gd name="connsiteX292" fmla="*/ 4329957 w 7467600"/>
              <a:gd name="connsiteY292" fmla="*/ 6858000 h 6858000"/>
              <a:gd name="connsiteX293" fmla="*/ 4218595 w 7467600"/>
              <a:gd name="connsiteY293" fmla="*/ 6858000 h 6858000"/>
              <a:gd name="connsiteX294" fmla="*/ 4368888 w 7467600"/>
              <a:gd name="connsiteY294" fmla="*/ 6668412 h 6858000"/>
              <a:gd name="connsiteX295" fmla="*/ 4563091 w 7467600"/>
              <a:gd name="connsiteY295" fmla="*/ 6442508 h 6858000"/>
              <a:gd name="connsiteX296" fmla="*/ 5387324 w 7467600"/>
              <a:gd name="connsiteY296" fmla="*/ 5705830 h 6858000"/>
              <a:gd name="connsiteX297" fmla="*/ 5073620 w 7467600"/>
              <a:gd name="connsiteY297" fmla="*/ 5955437 h 6858000"/>
              <a:gd name="connsiteX298" fmla="*/ 4689789 w 7467600"/>
              <a:gd name="connsiteY298" fmla="*/ 6268382 h 6858000"/>
              <a:gd name="connsiteX299" fmla="*/ 4418722 w 7467600"/>
              <a:gd name="connsiteY299" fmla="*/ 6570886 h 6858000"/>
              <a:gd name="connsiteX300" fmla="*/ 4214944 w 7467600"/>
              <a:gd name="connsiteY300" fmla="*/ 6858000 h 6858000"/>
              <a:gd name="connsiteX301" fmla="*/ 4177898 w 7467600"/>
              <a:gd name="connsiteY301" fmla="*/ 6858000 h 6858000"/>
              <a:gd name="connsiteX302" fmla="*/ 4391597 w 7467600"/>
              <a:gd name="connsiteY302" fmla="*/ 6556370 h 6858000"/>
              <a:gd name="connsiteX303" fmla="*/ 4668889 w 7467600"/>
              <a:gd name="connsiteY303" fmla="*/ 6246399 h 6858000"/>
              <a:gd name="connsiteX304" fmla="*/ 5055427 w 7467600"/>
              <a:gd name="connsiteY304" fmla="*/ 5931476 h 6858000"/>
              <a:gd name="connsiteX305" fmla="*/ 5371814 w 7467600"/>
              <a:gd name="connsiteY305" fmla="*/ 5678975 h 6858000"/>
              <a:gd name="connsiteX306" fmla="*/ 4987918 w 7467600"/>
              <a:gd name="connsiteY306" fmla="*/ 5838701 h 6858000"/>
              <a:gd name="connsiteX307" fmla="*/ 4317146 w 7467600"/>
              <a:gd name="connsiteY307" fmla="*/ 6587716 h 6858000"/>
              <a:gd name="connsiteX308" fmla="*/ 4171627 w 7467600"/>
              <a:gd name="connsiteY308" fmla="*/ 6858000 h 6858000"/>
              <a:gd name="connsiteX309" fmla="*/ 4081585 w 7467600"/>
              <a:gd name="connsiteY309" fmla="*/ 6858000 h 6858000"/>
              <a:gd name="connsiteX310" fmla="*/ 4238603 w 7467600"/>
              <a:gd name="connsiteY310" fmla="*/ 6559341 h 6858000"/>
              <a:gd name="connsiteX311" fmla="*/ 4778333 w 7467600"/>
              <a:gd name="connsiteY311" fmla="*/ 5873626 h 6858000"/>
              <a:gd name="connsiteX312" fmla="*/ 5414185 w 7467600"/>
              <a:gd name="connsiteY312" fmla="*/ 5573882 h 6858000"/>
              <a:gd name="connsiteX313" fmla="*/ 5959648 w 7467600"/>
              <a:gd name="connsiteY313" fmla="*/ 4760797 h 6858000"/>
              <a:gd name="connsiteX314" fmla="*/ 5355019 w 7467600"/>
              <a:gd name="connsiteY314" fmla="*/ 4734672 h 6858000"/>
              <a:gd name="connsiteX315" fmla="*/ 5083565 w 7467600"/>
              <a:gd name="connsiteY315" fmla="*/ 5179121 h 6858000"/>
              <a:gd name="connsiteX316" fmla="*/ 4713577 w 7467600"/>
              <a:gd name="connsiteY316" fmla="*/ 5616803 h 6858000"/>
              <a:gd name="connsiteX317" fmla="*/ 3989559 w 7467600"/>
              <a:gd name="connsiteY317" fmla="*/ 6145945 h 6858000"/>
              <a:gd name="connsiteX318" fmla="*/ 3939824 w 7467600"/>
              <a:gd name="connsiteY318" fmla="*/ 6066900 h 6858000"/>
              <a:gd name="connsiteX319" fmla="*/ 4584537 w 7467600"/>
              <a:gd name="connsiteY319" fmla="*/ 5324826 h 6858000"/>
              <a:gd name="connsiteX320" fmla="*/ 5037105 w 7467600"/>
              <a:gd name="connsiteY320" fmla="*/ 5088765 h 6858000"/>
              <a:gd name="connsiteX321" fmla="*/ 5039930 w 7467600"/>
              <a:gd name="connsiteY321" fmla="*/ 5089585 h 6858000"/>
              <a:gd name="connsiteX322" fmla="*/ 5263764 w 7467600"/>
              <a:gd name="connsiteY322" fmla="*/ 4735525 h 6858000"/>
              <a:gd name="connsiteX323" fmla="*/ 4086300 w 7467600"/>
              <a:gd name="connsiteY323" fmla="*/ 4884599 h 6858000"/>
              <a:gd name="connsiteX324" fmla="*/ 4085485 w 7467600"/>
              <a:gd name="connsiteY324" fmla="*/ 4899070 h 6858000"/>
              <a:gd name="connsiteX325" fmla="*/ 3871915 w 7467600"/>
              <a:gd name="connsiteY325" fmla="*/ 5253645 h 6858000"/>
              <a:gd name="connsiteX326" fmla="*/ 3799374 w 7467600"/>
              <a:gd name="connsiteY326" fmla="*/ 5466127 h 6858000"/>
              <a:gd name="connsiteX327" fmla="*/ 3498850 w 7467600"/>
              <a:gd name="connsiteY327" fmla="*/ 6661888 h 6858000"/>
              <a:gd name="connsiteX328" fmla="*/ 3399216 w 7467600"/>
              <a:gd name="connsiteY328" fmla="*/ 6858000 h 6858000"/>
              <a:gd name="connsiteX329" fmla="*/ 3303688 w 7467600"/>
              <a:gd name="connsiteY329" fmla="*/ 6858000 h 6858000"/>
              <a:gd name="connsiteX330" fmla="*/ 3391774 w 7467600"/>
              <a:gd name="connsiteY330" fmla="*/ 6697181 h 6858000"/>
              <a:gd name="connsiteX331" fmla="*/ 3735540 w 7467600"/>
              <a:gd name="connsiteY331" fmla="*/ 5546923 h 6858000"/>
              <a:gd name="connsiteX332" fmla="*/ 3729438 w 7467600"/>
              <a:gd name="connsiteY332" fmla="*/ 5569058 h 6858000"/>
              <a:gd name="connsiteX333" fmla="*/ 3707782 w 7467600"/>
              <a:gd name="connsiteY333" fmla="*/ 5644908 h 6858000"/>
              <a:gd name="connsiteX334" fmla="*/ 3583827 w 7467600"/>
              <a:gd name="connsiteY334" fmla="*/ 6039215 h 6858000"/>
              <a:gd name="connsiteX335" fmla="*/ 3547861 w 7467600"/>
              <a:gd name="connsiteY335" fmla="*/ 6129609 h 6858000"/>
              <a:gd name="connsiteX336" fmla="*/ 3490905 w 7467600"/>
              <a:gd name="connsiteY336" fmla="*/ 6277660 h 6858000"/>
              <a:gd name="connsiteX337" fmla="*/ 3455859 w 7467600"/>
              <a:gd name="connsiteY337" fmla="*/ 6391301 h 6858000"/>
              <a:gd name="connsiteX338" fmla="*/ 3429112 w 7467600"/>
              <a:gd name="connsiteY338" fmla="*/ 6479469 h 6858000"/>
              <a:gd name="connsiteX339" fmla="*/ 3304862 w 7467600"/>
              <a:gd name="connsiteY339" fmla="*/ 6796476 h 6858000"/>
              <a:gd name="connsiteX340" fmla="*/ 3276071 w 7467600"/>
              <a:gd name="connsiteY340" fmla="*/ 6858000 h 6858000"/>
              <a:gd name="connsiteX341" fmla="*/ 3240805 w 7467600"/>
              <a:gd name="connsiteY341" fmla="*/ 6858000 h 6858000"/>
              <a:gd name="connsiteX342" fmla="*/ 3275917 w 7467600"/>
              <a:gd name="connsiteY342" fmla="*/ 6783192 h 6858000"/>
              <a:gd name="connsiteX343" fmla="*/ 3399358 w 7467600"/>
              <a:gd name="connsiteY343" fmla="*/ 6469011 h 6858000"/>
              <a:gd name="connsiteX344" fmla="*/ 3425650 w 7467600"/>
              <a:gd name="connsiteY344" fmla="*/ 6381333 h 6858000"/>
              <a:gd name="connsiteX345" fmla="*/ 3460661 w 7467600"/>
              <a:gd name="connsiteY345" fmla="*/ 6266763 h 6858000"/>
              <a:gd name="connsiteX346" fmla="*/ 3518021 w 7467600"/>
              <a:gd name="connsiteY346" fmla="*/ 6117298 h 6858000"/>
              <a:gd name="connsiteX347" fmla="*/ 3554035 w 7467600"/>
              <a:gd name="connsiteY347" fmla="*/ 6027832 h 6858000"/>
              <a:gd name="connsiteX348" fmla="*/ 3677174 w 7467600"/>
              <a:gd name="connsiteY348" fmla="*/ 5636351 h 6858000"/>
              <a:gd name="connsiteX349" fmla="*/ 3698819 w 7467600"/>
              <a:gd name="connsiteY349" fmla="*/ 5560503 h 6858000"/>
              <a:gd name="connsiteX350" fmla="*/ 3702094 w 7467600"/>
              <a:gd name="connsiteY350" fmla="*/ 5549194 h 6858000"/>
              <a:gd name="connsiteX351" fmla="*/ 3398355 w 7467600"/>
              <a:gd name="connsiteY351" fmla="*/ 6094603 h 6858000"/>
              <a:gd name="connsiteX352" fmla="*/ 3193941 w 7467600"/>
              <a:gd name="connsiteY352" fmla="*/ 6798775 h 6858000"/>
              <a:gd name="connsiteX353" fmla="*/ 3184140 w 7467600"/>
              <a:gd name="connsiteY353" fmla="*/ 6858000 h 6858000"/>
              <a:gd name="connsiteX354" fmla="*/ 3099978 w 7467600"/>
              <a:gd name="connsiteY354" fmla="*/ 6858000 h 6858000"/>
              <a:gd name="connsiteX355" fmla="*/ 3101556 w 7467600"/>
              <a:gd name="connsiteY355" fmla="*/ 6843337 h 6858000"/>
              <a:gd name="connsiteX356" fmla="*/ 3370162 w 7467600"/>
              <a:gd name="connsiteY356" fmla="*/ 5785550 h 6858000"/>
              <a:gd name="connsiteX357" fmla="*/ 3746477 w 7467600"/>
              <a:gd name="connsiteY357" fmla="*/ 5377889 h 6858000"/>
              <a:gd name="connsiteX358" fmla="*/ 3863399 w 7467600"/>
              <a:gd name="connsiteY358" fmla="*/ 5087257 h 6858000"/>
              <a:gd name="connsiteX359" fmla="*/ 3968712 w 7467600"/>
              <a:gd name="connsiteY359" fmla="*/ 4913989 h 6858000"/>
              <a:gd name="connsiteX360" fmla="*/ 2792390 w 7467600"/>
              <a:gd name="connsiteY360" fmla="*/ 5382974 h 6858000"/>
              <a:gd name="connsiteX361" fmla="*/ 2714982 w 7467600"/>
              <a:gd name="connsiteY361" fmla="*/ 5427051 h 6858000"/>
              <a:gd name="connsiteX362" fmla="*/ 2813361 w 7467600"/>
              <a:gd name="connsiteY362" fmla="*/ 6023912 h 6858000"/>
              <a:gd name="connsiteX363" fmla="*/ 2688430 w 7467600"/>
              <a:gd name="connsiteY363" fmla="*/ 6801564 h 6858000"/>
              <a:gd name="connsiteX364" fmla="*/ 2629626 w 7467600"/>
              <a:gd name="connsiteY364" fmla="*/ 6763394 h 6858000"/>
              <a:gd name="connsiteX365" fmla="*/ 2565328 w 7467600"/>
              <a:gd name="connsiteY365" fmla="*/ 5516399 h 6858000"/>
              <a:gd name="connsiteX366" fmla="*/ 1922999 w 7467600"/>
              <a:gd name="connsiteY366" fmla="*/ 5980343 h 6858000"/>
              <a:gd name="connsiteX367" fmla="*/ 1950261 w 7467600"/>
              <a:gd name="connsiteY367" fmla="*/ 6405858 h 6858000"/>
              <a:gd name="connsiteX368" fmla="*/ 2365554 w 7467600"/>
              <a:gd name="connsiteY368" fmla="*/ 6759107 h 6858000"/>
              <a:gd name="connsiteX369" fmla="*/ 2424142 w 7467600"/>
              <a:gd name="connsiteY369" fmla="*/ 6858000 h 6858000"/>
              <a:gd name="connsiteX370" fmla="*/ 2395994 w 7467600"/>
              <a:gd name="connsiteY370" fmla="*/ 6858000 h 6858000"/>
              <a:gd name="connsiteX371" fmla="*/ 2392863 w 7467600"/>
              <a:gd name="connsiteY371" fmla="*/ 6852964 h 6858000"/>
              <a:gd name="connsiteX372" fmla="*/ 2017589 w 7467600"/>
              <a:gd name="connsiteY372" fmla="*/ 6493982 h 6858000"/>
              <a:gd name="connsiteX373" fmla="*/ 2147336 w 7467600"/>
              <a:gd name="connsiteY373" fmla="*/ 6594052 h 6858000"/>
              <a:gd name="connsiteX374" fmla="*/ 2207047 w 7467600"/>
              <a:gd name="connsiteY374" fmla="*/ 6654540 h 6858000"/>
              <a:gd name="connsiteX375" fmla="*/ 2299106 w 7467600"/>
              <a:gd name="connsiteY375" fmla="*/ 6778931 h 6858000"/>
              <a:gd name="connsiteX376" fmla="*/ 2314430 w 7467600"/>
              <a:gd name="connsiteY376" fmla="*/ 6801144 h 6858000"/>
              <a:gd name="connsiteX377" fmla="*/ 2352406 w 7467600"/>
              <a:gd name="connsiteY377" fmla="*/ 6858000 h 6858000"/>
              <a:gd name="connsiteX378" fmla="*/ 2314492 w 7467600"/>
              <a:gd name="connsiteY378" fmla="*/ 6858000 h 6858000"/>
              <a:gd name="connsiteX379" fmla="*/ 2288095 w 7467600"/>
              <a:gd name="connsiteY379" fmla="*/ 6818030 h 6858000"/>
              <a:gd name="connsiteX380" fmla="*/ 2272768 w 7467600"/>
              <a:gd name="connsiteY380" fmla="*/ 6795822 h 6858000"/>
              <a:gd name="connsiteX381" fmla="*/ 2182715 w 7467600"/>
              <a:gd name="connsiteY381" fmla="*/ 6675071 h 6858000"/>
              <a:gd name="connsiteX382" fmla="*/ 2032061 w 7467600"/>
              <a:gd name="connsiteY382" fmla="*/ 6541380 h 6858000"/>
              <a:gd name="connsiteX383" fmla="*/ 2257220 w 7467600"/>
              <a:gd name="connsiteY383" fmla="*/ 6826257 h 6858000"/>
              <a:gd name="connsiteX384" fmla="*/ 2281324 w 7467600"/>
              <a:gd name="connsiteY384" fmla="*/ 6858000 h 6858000"/>
              <a:gd name="connsiteX385" fmla="*/ 2242860 w 7467600"/>
              <a:gd name="connsiteY385" fmla="*/ 6858000 h 6858000"/>
              <a:gd name="connsiteX386" fmla="*/ 2232818 w 7467600"/>
              <a:gd name="connsiteY386" fmla="*/ 6844926 h 6858000"/>
              <a:gd name="connsiteX387" fmla="*/ 1990172 w 7467600"/>
              <a:gd name="connsiteY387" fmla="*/ 6542121 h 6858000"/>
              <a:gd name="connsiteX388" fmla="*/ 2124090 w 7467600"/>
              <a:gd name="connsiteY388" fmla="*/ 6761017 h 6858000"/>
              <a:gd name="connsiteX389" fmla="*/ 2200380 w 7467600"/>
              <a:gd name="connsiteY389" fmla="*/ 6858000 h 6858000"/>
              <a:gd name="connsiteX390" fmla="*/ 2147507 w 7467600"/>
              <a:gd name="connsiteY390" fmla="*/ 6858000 h 6858000"/>
              <a:gd name="connsiteX391" fmla="*/ 2070668 w 7467600"/>
              <a:gd name="connsiteY391" fmla="*/ 6761520 h 6858000"/>
              <a:gd name="connsiteX392" fmla="*/ 1975142 w 7467600"/>
              <a:gd name="connsiteY392" fmla="*/ 6585570 h 6858000"/>
              <a:gd name="connsiteX393" fmla="*/ 2050035 w 7467600"/>
              <a:gd name="connsiteY393" fmla="*/ 6813345 h 6858000"/>
              <a:gd name="connsiteX394" fmla="*/ 2063025 w 7467600"/>
              <a:gd name="connsiteY394" fmla="*/ 6858000 h 6858000"/>
              <a:gd name="connsiteX395" fmla="*/ 2021675 w 7467600"/>
              <a:gd name="connsiteY395" fmla="*/ 6858000 h 6858000"/>
              <a:gd name="connsiteX396" fmla="*/ 2019308 w 7467600"/>
              <a:gd name="connsiteY396" fmla="*/ 6847118 h 6858000"/>
              <a:gd name="connsiteX397" fmla="*/ 1938835 w 7467600"/>
              <a:gd name="connsiteY397" fmla="*/ 6551160 h 6858000"/>
              <a:gd name="connsiteX398" fmla="*/ 1953230 w 7467600"/>
              <a:gd name="connsiteY398" fmla="*/ 6759699 h 6858000"/>
              <a:gd name="connsiteX399" fmla="*/ 1956763 w 7467600"/>
              <a:gd name="connsiteY399" fmla="*/ 6778191 h 6858000"/>
              <a:gd name="connsiteX400" fmla="*/ 1967925 w 7467600"/>
              <a:gd name="connsiteY400" fmla="*/ 6858000 h 6858000"/>
              <a:gd name="connsiteX401" fmla="*/ 1936622 w 7467600"/>
              <a:gd name="connsiteY401" fmla="*/ 6858000 h 6858000"/>
              <a:gd name="connsiteX402" fmla="*/ 1926261 w 7467600"/>
              <a:gd name="connsiteY402" fmla="*/ 6784064 h 6858000"/>
              <a:gd name="connsiteX403" fmla="*/ 1922724 w 7467600"/>
              <a:gd name="connsiteY403" fmla="*/ 6765577 h 6858000"/>
              <a:gd name="connsiteX404" fmla="*/ 1904650 w 7467600"/>
              <a:gd name="connsiteY404" fmla="*/ 6639616 h 6858000"/>
              <a:gd name="connsiteX405" fmla="*/ 1885273 w 7467600"/>
              <a:gd name="connsiteY405" fmla="*/ 6858000 h 6858000"/>
              <a:gd name="connsiteX406" fmla="*/ 1854363 w 7467600"/>
              <a:gd name="connsiteY406" fmla="*/ 6858000 h 6858000"/>
              <a:gd name="connsiteX407" fmla="*/ 1880391 w 7467600"/>
              <a:gd name="connsiteY407" fmla="*/ 6603796 h 6858000"/>
              <a:gd name="connsiteX408" fmla="*/ 1818273 w 7467600"/>
              <a:gd name="connsiteY408" fmla="*/ 6715729 h 6858000"/>
              <a:gd name="connsiteX409" fmla="*/ 1794691 w 7467600"/>
              <a:gd name="connsiteY409" fmla="*/ 6843239 h 6858000"/>
              <a:gd name="connsiteX410" fmla="*/ 1794914 w 7467600"/>
              <a:gd name="connsiteY410" fmla="*/ 6858000 h 6858000"/>
              <a:gd name="connsiteX411" fmla="*/ 1746128 w 7467600"/>
              <a:gd name="connsiteY411" fmla="*/ 6858000 h 6858000"/>
              <a:gd name="connsiteX412" fmla="*/ 1753934 w 7467600"/>
              <a:gd name="connsiteY412" fmla="*/ 6724796 h 6858000"/>
              <a:gd name="connsiteX413" fmla="*/ 1792053 w 7467600"/>
              <a:gd name="connsiteY413" fmla="*/ 6572396 h 6858000"/>
              <a:gd name="connsiteX414" fmla="*/ 1862248 w 7467600"/>
              <a:gd name="connsiteY414" fmla="*/ 6266397 h 6858000"/>
              <a:gd name="connsiteX415" fmla="*/ 1862250 w 7467600"/>
              <a:gd name="connsiteY415" fmla="*/ 6033531 h 6858000"/>
              <a:gd name="connsiteX416" fmla="*/ 1211999 w 7467600"/>
              <a:gd name="connsiteY416" fmla="*/ 6683610 h 6858000"/>
              <a:gd name="connsiteX417" fmla="*/ 1213266 w 7467600"/>
              <a:gd name="connsiteY417" fmla="*/ 6691947 h 6858000"/>
              <a:gd name="connsiteX418" fmla="*/ 1203370 w 7467600"/>
              <a:gd name="connsiteY418" fmla="*/ 6850676 h 6858000"/>
              <a:gd name="connsiteX419" fmla="*/ 1203671 w 7467600"/>
              <a:gd name="connsiteY419" fmla="*/ 6858000 h 6858000"/>
              <a:gd name="connsiteX420" fmla="*/ 1143180 w 7467600"/>
              <a:gd name="connsiteY420" fmla="*/ 6858000 h 6858000"/>
              <a:gd name="connsiteX421" fmla="*/ 1142176 w 7467600"/>
              <a:gd name="connsiteY421" fmla="*/ 6766045 h 6858000"/>
              <a:gd name="connsiteX422" fmla="*/ 1067484 w 7467600"/>
              <a:gd name="connsiteY422" fmla="*/ 6858000 h 6858000"/>
              <a:gd name="connsiteX423" fmla="*/ 953928 w 7467600"/>
              <a:gd name="connsiteY423" fmla="*/ 6858000 h 6858000"/>
              <a:gd name="connsiteX424" fmla="*/ 959715 w 7467600"/>
              <a:gd name="connsiteY424" fmla="*/ 6850185 h 6858000"/>
              <a:gd name="connsiteX425" fmla="*/ 1483788 w 7467600"/>
              <a:gd name="connsiteY425" fmla="*/ 6259174 h 6858000"/>
              <a:gd name="connsiteX426" fmla="*/ 1100671 w 7467600"/>
              <a:gd name="connsiteY426" fmla="*/ 6252137 h 6858000"/>
              <a:gd name="connsiteX427" fmla="*/ 1090144 w 7467600"/>
              <a:gd name="connsiteY427" fmla="*/ 6256748 h 6858000"/>
              <a:gd name="connsiteX428" fmla="*/ 1095872 w 7467600"/>
              <a:gd name="connsiteY428" fmla="*/ 6271892 h 6858000"/>
              <a:gd name="connsiteX429" fmla="*/ 262785 w 7467600"/>
              <a:gd name="connsiteY429" fmla="*/ 6845450 h 6858000"/>
              <a:gd name="connsiteX430" fmla="*/ 209968 w 7467600"/>
              <a:gd name="connsiteY430" fmla="*/ 6770713 h 6858000"/>
              <a:gd name="connsiteX431" fmla="*/ 873460 w 7467600"/>
              <a:gd name="connsiteY431" fmla="*/ 6253768 h 6858000"/>
              <a:gd name="connsiteX432" fmla="*/ 192686 w 7467600"/>
              <a:gd name="connsiteY432" fmla="*/ 5849257 h 6858000"/>
              <a:gd name="connsiteX433" fmla="*/ 4696 w 7467600"/>
              <a:gd name="connsiteY433" fmla="*/ 5697668 h 6858000"/>
              <a:gd name="connsiteX434" fmla="*/ 0 w 7467600"/>
              <a:gd name="connsiteY434" fmla="*/ 5689984 h 6858000"/>
              <a:gd name="connsiteX435" fmla="*/ 0 w 7467600"/>
              <a:gd name="connsiteY435" fmla="*/ 5513472 h 6858000"/>
              <a:gd name="connsiteX436" fmla="*/ 174101 w 7467600"/>
              <a:gd name="connsiteY436" fmla="*/ 5620277 h 6858000"/>
              <a:gd name="connsiteX437" fmla="*/ 891800 w 7467600"/>
              <a:gd name="connsiteY437" fmla="*/ 6036935 h 6858000"/>
              <a:gd name="connsiteX438" fmla="*/ 1072219 w 7467600"/>
              <a:gd name="connsiteY438" fmla="*/ 6169443 h 6858000"/>
              <a:gd name="connsiteX439" fmla="*/ 1074117 w 7467600"/>
              <a:gd name="connsiteY439" fmla="*/ 6170301 h 6858000"/>
              <a:gd name="connsiteX440" fmla="*/ 1083114 w 7467600"/>
              <a:gd name="connsiteY440" fmla="*/ 6174131 h 6858000"/>
              <a:gd name="connsiteX441" fmla="*/ 1543010 w 7467600"/>
              <a:gd name="connsiteY441" fmla="*/ 6191140 h 6858000"/>
              <a:gd name="connsiteX442" fmla="*/ 1551080 w 7467600"/>
              <a:gd name="connsiteY442" fmla="*/ 6195006 h 6858000"/>
              <a:gd name="connsiteX443" fmla="*/ 2345443 w 7467600"/>
              <a:gd name="connsiteY443" fmla="*/ 5549882 h 6858000"/>
              <a:gd name="connsiteX444" fmla="*/ 1721499 w 7467600"/>
              <a:gd name="connsiteY444" fmla="*/ 5599969 h 6858000"/>
              <a:gd name="connsiteX445" fmla="*/ 767716 w 7467600"/>
              <a:gd name="connsiteY445" fmla="*/ 5472768 h 6858000"/>
              <a:gd name="connsiteX446" fmla="*/ 722147 w 7467600"/>
              <a:gd name="connsiteY446" fmla="*/ 5393091 h 6858000"/>
              <a:gd name="connsiteX447" fmla="*/ 1485552 w 7467600"/>
              <a:gd name="connsiteY447" fmla="*/ 5313202 h 6858000"/>
              <a:gd name="connsiteX448" fmla="*/ 2143004 w 7467600"/>
              <a:gd name="connsiteY448" fmla="*/ 5402420 h 6858000"/>
              <a:gd name="connsiteX449" fmla="*/ 1933391 w 7467600"/>
              <a:gd name="connsiteY449" fmla="*/ 5156971 h 6858000"/>
              <a:gd name="connsiteX450" fmla="*/ 1827118 w 7467600"/>
              <a:gd name="connsiteY450" fmla="*/ 4968410 h 6858000"/>
              <a:gd name="connsiteX451" fmla="*/ 1837349 w 7467600"/>
              <a:gd name="connsiteY451" fmla="*/ 4956357 h 6858000"/>
              <a:gd name="connsiteX452" fmla="*/ 2162835 w 7467600"/>
              <a:gd name="connsiteY452" fmla="*/ 5187853 h 6858000"/>
              <a:gd name="connsiteX453" fmla="*/ 2257167 w 7467600"/>
              <a:gd name="connsiteY453" fmla="*/ 5462123 h 6858000"/>
              <a:gd name="connsiteX454" fmla="*/ 2261598 w 7467600"/>
              <a:gd name="connsiteY454" fmla="*/ 5467998 h 6858000"/>
              <a:gd name="connsiteX455" fmla="*/ 2437177 w 7467600"/>
              <a:gd name="connsiteY455" fmla="*/ 5479608 h 6858000"/>
              <a:gd name="connsiteX456" fmla="*/ 2445247 w 7467600"/>
              <a:gd name="connsiteY456" fmla="*/ 5483476 h 6858000"/>
              <a:gd name="connsiteX457" fmla="*/ 2743626 w 7467600"/>
              <a:gd name="connsiteY457" fmla="*/ 5304819 h 6858000"/>
              <a:gd name="connsiteX458" fmla="*/ 3048102 w 7467600"/>
              <a:gd name="connsiteY458" fmla="*/ 5150595 h 6858000"/>
              <a:gd name="connsiteX459" fmla="*/ 1799414 w 7467600"/>
              <a:gd name="connsiteY459" fmla="*/ 4694732 h 6858000"/>
              <a:gd name="connsiteX460" fmla="*/ 1771735 w 7467600"/>
              <a:gd name="connsiteY460" fmla="*/ 4619929 h 6858000"/>
              <a:gd name="connsiteX461" fmla="*/ 3104273 w 7467600"/>
              <a:gd name="connsiteY461" fmla="*/ 5076159 h 6858000"/>
              <a:gd name="connsiteX462" fmla="*/ 3113245 w 7467600"/>
              <a:gd name="connsiteY462" fmla="*/ 5090705 h 6858000"/>
              <a:gd name="connsiteX463" fmla="*/ 3126294 w 7467600"/>
              <a:gd name="connsiteY463" fmla="*/ 5114400 h 6858000"/>
              <a:gd name="connsiteX464" fmla="*/ 3937433 w 7467600"/>
              <a:gd name="connsiteY464" fmla="*/ 4830473 h 6858000"/>
              <a:gd name="connsiteX465" fmla="*/ 3590475 w 7467600"/>
              <a:gd name="connsiteY465" fmla="*/ 4597974 h 6858000"/>
              <a:gd name="connsiteX466" fmla="*/ 3100264 w 7467600"/>
              <a:gd name="connsiteY466" fmla="*/ 4579845 h 6858000"/>
              <a:gd name="connsiteX467" fmla="*/ 2183576 w 7467600"/>
              <a:gd name="connsiteY467" fmla="*/ 4227150 h 6858000"/>
              <a:gd name="connsiteX468" fmla="*/ 2151029 w 7467600"/>
              <a:gd name="connsiteY468" fmla="*/ 4146947 h 6858000"/>
              <a:gd name="connsiteX469" fmla="*/ 3563434 w 7467600"/>
              <a:gd name="connsiteY469" fmla="*/ 4469115 h 6858000"/>
              <a:gd name="connsiteX470" fmla="*/ 3177952 w 7467600"/>
              <a:gd name="connsiteY470" fmla="*/ 3657386 h 6858000"/>
              <a:gd name="connsiteX471" fmla="*/ 3189263 w 7467600"/>
              <a:gd name="connsiteY471" fmla="*/ 3625726 h 6858000"/>
              <a:gd name="connsiteX472" fmla="*/ 3560912 w 7467600"/>
              <a:gd name="connsiteY472" fmla="*/ 4079863 h 6858000"/>
              <a:gd name="connsiteX473" fmla="*/ 3626636 w 7467600"/>
              <a:gd name="connsiteY473" fmla="*/ 4512230 h 6858000"/>
              <a:gd name="connsiteX474" fmla="*/ 3653088 w 7467600"/>
              <a:gd name="connsiteY474" fmla="*/ 4521417 h 6858000"/>
              <a:gd name="connsiteX475" fmla="*/ 3988128 w 7467600"/>
              <a:gd name="connsiteY475" fmla="*/ 4817267 h 6858000"/>
              <a:gd name="connsiteX476" fmla="*/ 4830582 w 7467600"/>
              <a:gd name="connsiteY476" fmla="*/ 4676000 h 6858000"/>
              <a:gd name="connsiteX477" fmla="*/ 4830100 w 7467600"/>
              <a:gd name="connsiteY477" fmla="*/ 4675554 h 6858000"/>
              <a:gd name="connsiteX478" fmla="*/ 4036318 w 7467600"/>
              <a:gd name="connsiteY478" fmla="*/ 4147013 h 6858000"/>
              <a:gd name="connsiteX479" fmla="*/ 3432098 w 7467600"/>
              <a:gd name="connsiteY479" fmla="*/ 3537312 h 6858000"/>
              <a:gd name="connsiteX480" fmla="*/ 3446761 w 7467600"/>
              <a:gd name="connsiteY480" fmla="*/ 3461278 h 6858000"/>
              <a:gd name="connsiteX481" fmla="*/ 4419733 w 7467600"/>
              <a:gd name="connsiteY481" fmla="*/ 3963555 h 6858000"/>
              <a:gd name="connsiteX482" fmla="*/ 4781371 w 7467600"/>
              <a:gd name="connsiteY482" fmla="*/ 4458604 h 6858000"/>
              <a:gd name="connsiteX483" fmla="*/ 4780440 w 7467600"/>
              <a:gd name="connsiteY483" fmla="*/ 4470290 h 6858000"/>
              <a:gd name="connsiteX484" fmla="*/ 4898954 w 7467600"/>
              <a:gd name="connsiteY484" fmla="*/ 4662092 h 6858000"/>
              <a:gd name="connsiteX485" fmla="*/ 4900699 w 7467600"/>
              <a:gd name="connsiteY485" fmla="*/ 4670867 h 6858000"/>
              <a:gd name="connsiteX486" fmla="*/ 5714511 w 7467600"/>
              <a:gd name="connsiteY486" fmla="*/ 4663483 h 6858000"/>
              <a:gd name="connsiteX487" fmla="*/ 5464793 w 7467600"/>
              <a:gd name="connsiteY487" fmla="*/ 4393556 h 6858000"/>
              <a:gd name="connsiteX488" fmla="*/ 5461897 w 7467600"/>
              <a:gd name="connsiteY488" fmla="*/ 4390879 h 6858000"/>
              <a:gd name="connsiteX489" fmla="*/ 4294126 w 7467600"/>
              <a:gd name="connsiteY489" fmla="*/ 3303048 h 6858000"/>
              <a:gd name="connsiteX490" fmla="*/ 4305321 w 7467600"/>
              <a:gd name="connsiteY490" fmla="*/ 3256953 h 6858000"/>
              <a:gd name="connsiteX491" fmla="*/ 4949299 w 7467600"/>
              <a:gd name="connsiteY491" fmla="*/ 3766336 h 6858000"/>
              <a:gd name="connsiteX492" fmla="*/ 5291452 w 7467600"/>
              <a:gd name="connsiteY492" fmla="*/ 4076801 h 6858000"/>
              <a:gd name="connsiteX493" fmla="*/ 5434998 w 7467600"/>
              <a:gd name="connsiteY493" fmla="*/ 4254100 h 6858000"/>
              <a:gd name="connsiteX494" fmla="*/ 5351015 w 7467600"/>
              <a:gd name="connsiteY494" fmla="*/ 3760989 h 6858000"/>
              <a:gd name="connsiteX495" fmla="*/ 5413780 w 7467600"/>
              <a:gd name="connsiteY495" fmla="*/ 2966265 h 6858000"/>
              <a:gd name="connsiteX496" fmla="*/ 5425627 w 7467600"/>
              <a:gd name="connsiteY496" fmla="*/ 2954192 h 6858000"/>
              <a:gd name="connsiteX497" fmla="*/ 6604735 w 7467600"/>
              <a:gd name="connsiteY497" fmla="*/ 2041381 h 6858000"/>
              <a:gd name="connsiteX498" fmla="*/ 7204487 w 7467600"/>
              <a:gd name="connsiteY498" fmla="*/ 2742112 h 6858000"/>
              <a:gd name="connsiteX499" fmla="*/ 7131592 w 7467600"/>
              <a:gd name="connsiteY499" fmla="*/ 2672096 h 6858000"/>
              <a:gd name="connsiteX500" fmla="*/ 6996344 w 7467600"/>
              <a:gd name="connsiteY500" fmla="*/ 2518310 h 6858000"/>
              <a:gd name="connsiteX501" fmla="*/ 6735495 w 7467600"/>
              <a:gd name="connsiteY501" fmla="*/ 2196890 h 6858000"/>
              <a:gd name="connsiteX502" fmla="*/ 6721901 w 7467600"/>
              <a:gd name="connsiteY502" fmla="*/ 2179274 h 6858000"/>
              <a:gd name="connsiteX503" fmla="*/ 6604735 w 7467600"/>
              <a:gd name="connsiteY503" fmla="*/ 2041381 h 6858000"/>
              <a:gd name="connsiteX504" fmla="*/ 6591670 w 7467600"/>
              <a:gd name="connsiteY504" fmla="*/ 1988277 h 6858000"/>
              <a:gd name="connsiteX505" fmla="*/ 6747349 w 7467600"/>
              <a:gd name="connsiteY505" fmla="*/ 2160069 h 6858000"/>
              <a:gd name="connsiteX506" fmla="*/ 6760943 w 7467600"/>
              <a:gd name="connsiteY506" fmla="*/ 2177686 h 6858000"/>
              <a:gd name="connsiteX507" fmla="*/ 7021065 w 7467600"/>
              <a:gd name="connsiteY507" fmla="*/ 2498102 h 6858000"/>
              <a:gd name="connsiteX508" fmla="*/ 7155223 w 7467600"/>
              <a:gd name="connsiteY508" fmla="*/ 2650386 h 6858000"/>
              <a:gd name="connsiteX509" fmla="*/ 7203167 w 7467600"/>
              <a:gd name="connsiteY509" fmla="*/ 2697288 h 6858000"/>
              <a:gd name="connsiteX510" fmla="*/ 6937703 w 7467600"/>
              <a:gd name="connsiteY510" fmla="*/ 2321981 h 6858000"/>
              <a:gd name="connsiteX511" fmla="*/ 6591670 w 7467600"/>
              <a:gd name="connsiteY511" fmla="*/ 1988277 h 6858000"/>
              <a:gd name="connsiteX512" fmla="*/ 5798671 w 7467600"/>
              <a:gd name="connsiteY512" fmla="*/ 1981601 h 6858000"/>
              <a:gd name="connsiteX513" fmla="*/ 5754709 w 7467600"/>
              <a:gd name="connsiteY513" fmla="*/ 2071454 h 6858000"/>
              <a:gd name="connsiteX514" fmla="*/ 5763044 w 7467600"/>
              <a:gd name="connsiteY514" fmla="*/ 2842206 h 6858000"/>
              <a:gd name="connsiteX515" fmla="*/ 5764974 w 7467600"/>
              <a:gd name="connsiteY515" fmla="*/ 2799609 h 6858000"/>
              <a:gd name="connsiteX516" fmla="*/ 5767665 w 7467600"/>
              <a:gd name="connsiteY516" fmla="*/ 2666409 h 6858000"/>
              <a:gd name="connsiteX517" fmla="*/ 5763055 w 7467600"/>
              <a:gd name="connsiteY517" fmla="*/ 2579705 h 6858000"/>
              <a:gd name="connsiteX518" fmla="*/ 5758079 w 7467600"/>
              <a:gd name="connsiteY518" fmla="*/ 2492508 h 6858000"/>
              <a:gd name="connsiteX519" fmla="*/ 5779325 w 7467600"/>
              <a:gd name="connsiteY519" fmla="*/ 2197069 h 6858000"/>
              <a:gd name="connsiteX520" fmla="*/ 5798671 w 7467600"/>
              <a:gd name="connsiteY520" fmla="*/ 1981601 h 6858000"/>
              <a:gd name="connsiteX521" fmla="*/ 5829202 w 7467600"/>
              <a:gd name="connsiteY521" fmla="*/ 1971679 h 6858000"/>
              <a:gd name="connsiteX522" fmla="*/ 5809558 w 7467600"/>
              <a:gd name="connsiteY522" fmla="*/ 2198043 h 6858000"/>
              <a:gd name="connsiteX523" fmla="*/ 5788653 w 7467600"/>
              <a:gd name="connsiteY523" fmla="*/ 2489430 h 6858000"/>
              <a:gd name="connsiteX524" fmla="*/ 5793439 w 7467600"/>
              <a:gd name="connsiteY524" fmla="*/ 2575235 h 6858000"/>
              <a:gd name="connsiteX525" fmla="*/ 5796837 w 7467600"/>
              <a:gd name="connsiteY525" fmla="*/ 2637633 h 6858000"/>
              <a:gd name="connsiteX526" fmla="*/ 5818614 w 7467600"/>
              <a:gd name="connsiteY526" fmla="*/ 2473055 h 6858000"/>
              <a:gd name="connsiteX527" fmla="*/ 5829202 w 7467600"/>
              <a:gd name="connsiteY527" fmla="*/ 1971679 h 6858000"/>
              <a:gd name="connsiteX528" fmla="*/ 5911389 w 7467600"/>
              <a:gd name="connsiteY528" fmla="*/ 1898371 h 6858000"/>
              <a:gd name="connsiteX529" fmla="*/ 6237627 w 7467600"/>
              <a:gd name="connsiteY529" fmla="*/ 2231921 h 6858000"/>
              <a:gd name="connsiteX530" fmla="*/ 5911389 w 7467600"/>
              <a:gd name="connsiteY530" fmla="*/ 1898371 h 6858000"/>
              <a:gd name="connsiteX531" fmla="*/ 6944437 w 7467600"/>
              <a:gd name="connsiteY531" fmla="*/ 1575402 h 6858000"/>
              <a:gd name="connsiteX532" fmla="*/ 6304730 w 7467600"/>
              <a:gd name="connsiteY532" fmla="*/ 1766654 h 6858000"/>
              <a:gd name="connsiteX533" fmla="*/ 6944437 w 7467600"/>
              <a:gd name="connsiteY533" fmla="*/ 1575402 h 6858000"/>
              <a:gd name="connsiteX534" fmla="*/ 7019523 w 7467600"/>
              <a:gd name="connsiteY534" fmla="*/ 1519450 h 6858000"/>
              <a:gd name="connsiteX535" fmla="*/ 6298091 w 7467600"/>
              <a:gd name="connsiteY535" fmla="*/ 1737122 h 6858000"/>
              <a:gd name="connsiteX536" fmla="*/ 7019523 w 7467600"/>
              <a:gd name="connsiteY536" fmla="*/ 1519450 h 6858000"/>
              <a:gd name="connsiteX537" fmla="*/ 2399523 w 7467600"/>
              <a:gd name="connsiteY537" fmla="*/ 1428234 h 6858000"/>
              <a:gd name="connsiteX538" fmla="*/ 2224982 w 7467600"/>
              <a:gd name="connsiteY538" fmla="*/ 1826201 h 6858000"/>
              <a:gd name="connsiteX539" fmla="*/ 2096099 w 7467600"/>
              <a:gd name="connsiteY539" fmla="*/ 2345900 h 6858000"/>
              <a:gd name="connsiteX540" fmla="*/ 2283317 w 7467600"/>
              <a:gd name="connsiteY540" fmla="*/ 1796925 h 6858000"/>
              <a:gd name="connsiteX541" fmla="*/ 2399523 w 7467600"/>
              <a:gd name="connsiteY541" fmla="*/ 1428234 h 6858000"/>
              <a:gd name="connsiteX542" fmla="*/ 2448558 w 7467600"/>
              <a:gd name="connsiteY542" fmla="*/ 1373435 h 6858000"/>
              <a:gd name="connsiteX543" fmla="*/ 2312521 w 7467600"/>
              <a:gd name="connsiteY543" fmla="*/ 1806140 h 6858000"/>
              <a:gd name="connsiteX544" fmla="*/ 2127533 w 7467600"/>
              <a:gd name="connsiteY544" fmla="*/ 2348380 h 6858000"/>
              <a:gd name="connsiteX545" fmla="*/ 2358080 w 7467600"/>
              <a:gd name="connsiteY545" fmla="*/ 1866134 h 6858000"/>
              <a:gd name="connsiteX546" fmla="*/ 2407436 w 7467600"/>
              <a:gd name="connsiteY546" fmla="*/ 1651070 h 6858000"/>
              <a:gd name="connsiteX547" fmla="*/ 2448558 w 7467600"/>
              <a:gd name="connsiteY547" fmla="*/ 1373435 h 6858000"/>
              <a:gd name="connsiteX548" fmla="*/ 278707 w 7467600"/>
              <a:gd name="connsiteY548" fmla="*/ 1352270 h 6858000"/>
              <a:gd name="connsiteX549" fmla="*/ 321570 w 7467600"/>
              <a:gd name="connsiteY549" fmla="*/ 1861610 h 6858000"/>
              <a:gd name="connsiteX550" fmla="*/ 294281 w 7467600"/>
              <a:gd name="connsiteY550" fmla="*/ 1440658 h 6858000"/>
              <a:gd name="connsiteX551" fmla="*/ 278707 w 7467600"/>
              <a:gd name="connsiteY551" fmla="*/ 1352270 h 6858000"/>
              <a:gd name="connsiteX552" fmla="*/ 1423821 w 7467600"/>
              <a:gd name="connsiteY552" fmla="*/ 1351958 h 6858000"/>
              <a:gd name="connsiteX553" fmla="*/ 1638521 w 7467600"/>
              <a:gd name="connsiteY553" fmla="*/ 1908470 h 6858000"/>
              <a:gd name="connsiteX554" fmla="*/ 1754199 w 7467600"/>
              <a:gd name="connsiteY554" fmla="*/ 2149284 h 6858000"/>
              <a:gd name="connsiteX555" fmla="*/ 1908359 w 7467600"/>
              <a:gd name="connsiteY555" fmla="*/ 2364988 h 6858000"/>
              <a:gd name="connsiteX556" fmla="*/ 1647661 w 7467600"/>
              <a:gd name="connsiteY556" fmla="*/ 1825945 h 6858000"/>
              <a:gd name="connsiteX557" fmla="*/ 1423821 w 7467600"/>
              <a:gd name="connsiteY557" fmla="*/ 1351958 h 6858000"/>
              <a:gd name="connsiteX558" fmla="*/ 1431890 w 7467600"/>
              <a:gd name="connsiteY558" fmla="*/ 1306475 h 6858000"/>
              <a:gd name="connsiteX559" fmla="*/ 1507597 w 7467600"/>
              <a:gd name="connsiteY559" fmla="*/ 1446132 h 6858000"/>
              <a:gd name="connsiteX560" fmla="*/ 1674586 w 7467600"/>
              <a:gd name="connsiteY560" fmla="*/ 1813832 h 6858000"/>
              <a:gd name="connsiteX561" fmla="*/ 1815950 w 7467600"/>
              <a:gd name="connsiteY561" fmla="*/ 2128564 h 6858000"/>
              <a:gd name="connsiteX562" fmla="*/ 1984242 w 7467600"/>
              <a:gd name="connsiteY562" fmla="*/ 2430829 h 6858000"/>
              <a:gd name="connsiteX563" fmla="*/ 2014023 w 7467600"/>
              <a:gd name="connsiteY563" fmla="*/ 2450995 h 6858000"/>
              <a:gd name="connsiteX564" fmla="*/ 1747337 w 7467600"/>
              <a:gd name="connsiteY564" fmla="*/ 1855264 h 6858000"/>
              <a:gd name="connsiteX565" fmla="*/ 1533749 w 7467600"/>
              <a:gd name="connsiteY565" fmla="*/ 1478656 h 6858000"/>
              <a:gd name="connsiteX566" fmla="*/ 1431890 w 7467600"/>
              <a:gd name="connsiteY566" fmla="*/ 1306475 h 6858000"/>
              <a:gd name="connsiteX567" fmla="*/ 5052692 w 7467600"/>
              <a:gd name="connsiteY567" fmla="*/ 1292994 h 6858000"/>
              <a:gd name="connsiteX568" fmla="*/ 5200661 w 7467600"/>
              <a:gd name="connsiteY568" fmla="*/ 1635186 h 6858000"/>
              <a:gd name="connsiteX569" fmla="*/ 5297138 w 7467600"/>
              <a:gd name="connsiteY569" fmla="*/ 1906351 h 6858000"/>
              <a:gd name="connsiteX570" fmla="*/ 5052692 w 7467600"/>
              <a:gd name="connsiteY570" fmla="*/ 1292994 h 6858000"/>
              <a:gd name="connsiteX571" fmla="*/ 5009948 w 7467600"/>
              <a:gd name="connsiteY571" fmla="*/ 1273619 h 6858000"/>
              <a:gd name="connsiteX572" fmla="*/ 5121777 w 7467600"/>
              <a:gd name="connsiteY572" fmla="*/ 1654213 h 6858000"/>
              <a:gd name="connsiteX573" fmla="*/ 5293545 w 7467600"/>
              <a:gd name="connsiteY573" fmla="*/ 2072247 h 6858000"/>
              <a:gd name="connsiteX574" fmla="*/ 5294042 w 7467600"/>
              <a:gd name="connsiteY574" fmla="*/ 2065019 h 6858000"/>
              <a:gd name="connsiteX575" fmla="*/ 5171936 w 7467600"/>
              <a:gd name="connsiteY575" fmla="*/ 1647613 h 6858000"/>
              <a:gd name="connsiteX576" fmla="*/ 5009948 w 7467600"/>
              <a:gd name="connsiteY576" fmla="*/ 1273619 h 6858000"/>
              <a:gd name="connsiteX577" fmla="*/ 655236 w 7467600"/>
              <a:gd name="connsiteY577" fmla="*/ 1268632 h 6858000"/>
              <a:gd name="connsiteX578" fmla="*/ 839521 w 7467600"/>
              <a:gd name="connsiteY578" fmla="*/ 1685315 h 6858000"/>
              <a:gd name="connsiteX579" fmla="*/ 1109416 w 7467600"/>
              <a:gd name="connsiteY579" fmla="*/ 2061663 h 6858000"/>
              <a:gd name="connsiteX580" fmla="*/ 1298300 w 7467600"/>
              <a:gd name="connsiteY580" fmla="*/ 2247742 h 6858000"/>
              <a:gd name="connsiteX581" fmla="*/ 1125871 w 7467600"/>
              <a:gd name="connsiteY581" fmla="*/ 1989513 h 6858000"/>
              <a:gd name="connsiteX582" fmla="*/ 981574 w 7467600"/>
              <a:gd name="connsiteY582" fmla="*/ 1783157 h 6858000"/>
              <a:gd name="connsiteX583" fmla="*/ 922198 w 7467600"/>
              <a:gd name="connsiteY583" fmla="*/ 1677437 h 6858000"/>
              <a:gd name="connsiteX584" fmla="*/ 869293 w 7467600"/>
              <a:gd name="connsiteY584" fmla="*/ 1583214 h 6858000"/>
              <a:gd name="connsiteX585" fmla="*/ 751431 w 7467600"/>
              <a:gd name="connsiteY585" fmla="*/ 1405731 h 6858000"/>
              <a:gd name="connsiteX586" fmla="*/ 655236 w 7467600"/>
              <a:gd name="connsiteY586" fmla="*/ 1268632 h 6858000"/>
              <a:gd name="connsiteX587" fmla="*/ 6516292 w 7467600"/>
              <a:gd name="connsiteY587" fmla="*/ 1263064 h 6858000"/>
              <a:gd name="connsiteX588" fmla="*/ 5736320 w 7467600"/>
              <a:gd name="connsiteY588" fmla="*/ 1501803 h 6858000"/>
              <a:gd name="connsiteX589" fmla="*/ 6516292 w 7467600"/>
              <a:gd name="connsiteY589" fmla="*/ 1263064 h 6858000"/>
              <a:gd name="connsiteX590" fmla="*/ 291466 w 7467600"/>
              <a:gd name="connsiteY590" fmla="*/ 1250369 h 6858000"/>
              <a:gd name="connsiteX591" fmla="*/ 323180 w 7467600"/>
              <a:gd name="connsiteY591" fmla="*/ 1435283 h 6858000"/>
              <a:gd name="connsiteX592" fmla="*/ 349381 w 7467600"/>
              <a:gd name="connsiteY592" fmla="*/ 1875041 h 6858000"/>
              <a:gd name="connsiteX593" fmla="*/ 374363 w 7467600"/>
              <a:gd name="connsiteY593" fmla="*/ 1506494 h 6858000"/>
              <a:gd name="connsiteX594" fmla="*/ 302168 w 7467600"/>
              <a:gd name="connsiteY594" fmla="*/ 1274495 h 6858000"/>
              <a:gd name="connsiteX595" fmla="*/ 291466 w 7467600"/>
              <a:gd name="connsiteY595" fmla="*/ 1250369 h 6858000"/>
              <a:gd name="connsiteX596" fmla="*/ 678222 w 7467600"/>
              <a:gd name="connsiteY596" fmla="*/ 1248670 h 6858000"/>
              <a:gd name="connsiteX597" fmla="*/ 775536 w 7467600"/>
              <a:gd name="connsiteY597" fmla="*/ 1388015 h 6858000"/>
              <a:gd name="connsiteX598" fmla="*/ 894529 w 7467600"/>
              <a:gd name="connsiteY598" fmla="*/ 1567739 h 6858000"/>
              <a:gd name="connsiteX599" fmla="*/ 948000 w 7467600"/>
              <a:gd name="connsiteY599" fmla="*/ 1663088 h 6858000"/>
              <a:gd name="connsiteX600" fmla="*/ 1006812 w 7467600"/>
              <a:gd name="connsiteY600" fmla="*/ 1767683 h 6858000"/>
              <a:gd name="connsiteX601" fmla="*/ 1149133 w 7467600"/>
              <a:gd name="connsiteY601" fmla="*/ 1971513 h 6858000"/>
              <a:gd name="connsiteX602" fmla="*/ 1333952 w 7467600"/>
              <a:gd name="connsiteY602" fmla="*/ 2251620 h 6858000"/>
              <a:gd name="connsiteX603" fmla="*/ 1337329 w 7467600"/>
              <a:gd name="connsiteY603" fmla="*/ 2258350 h 6858000"/>
              <a:gd name="connsiteX604" fmla="*/ 1014726 w 7467600"/>
              <a:gd name="connsiteY604" fmla="*/ 1615556 h 6858000"/>
              <a:gd name="connsiteX605" fmla="*/ 678222 w 7467600"/>
              <a:gd name="connsiteY605" fmla="*/ 1248670 h 6858000"/>
              <a:gd name="connsiteX606" fmla="*/ 6691602 w 7467600"/>
              <a:gd name="connsiteY606" fmla="*/ 1140573 h 6858000"/>
              <a:gd name="connsiteX607" fmla="*/ 6571100 w 7467600"/>
              <a:gd name="connsiteY607" fmla="*/ 1183662 h 6858000"/>
              <a:gd name="connsiteX608" fmla="*/ 6241687 w 7467600"/>
              <a:gd name="connsiteY608" fmla="*/ 1257600 h 6858000"/>
              <a:gd name="connsiteX609" fmla="*/ 5693009 w 7467600"/>
              <a:gd name="connsiteY609" fmla="*/ 1478256 h 6858000"/>
              <a:gd name="connsiteX610" fmla="*/ 6548420 w 7467600"/>
              <a:gd name="connsiteY610" fmla="*/ 1214599 h 6858000"/>
              <a:gd name="connsiteX611" fmla="*/ 6605473 w 7467600"/>
              <a:gd name="connsiteY611" fmla="*/ 1184686 h 6858000"/>
              <a:gd name="connsiteX612" fmla="*/ 6691602 w 7467600"/>
              <a:gd name="connsiteY612" fmla="*/ 1140573 h 6858000"/>
              <a:gd name="connsiteX613" fmla="*/ 4002475 w 7467600"/>
              <a:gd name="connsiteY613" fmla="*/ 1037802 h 6858000"/>
              <a:gd name="connsiteX614" fmla="*/ 4000324 w 7467600"/>
              <a:gd name="connsiteY614" fmla="*/ 1039362 h 6858000"/>
              <a:gd name="connsiteX615" fmla="*/ 4002862 w 7467600"/>
              <a:gd name="connsiteY615" fmla="*/ 1042866 h 6858000"/>
              <a:gd name="connsiteX616" fmla="*/ 4002475 w 7467600"/>
              <a:gd name="connsiteY616" fmla="*/ 1037802 h 6858000"/>
              <a:gd name="connsiteX617" fmla="*/ 506322 w 7467600"/>
              <a:gd name="connsiteY617" fmla="*/ 1020997 h 6858000"/>
              <a:gd name="connsiteX618" fmla="*/ 533068 w 7467600"/>
              <a:gd name="connsiteY618" fmla="*/ 1029409 h 6858000"/>
              <a:gd name="connsiteX619" fmla="*/ 1232525 w 7467600"/>
              <a:gd name="connsiteY619" fmla="*/ 1804675 h 6858000"/>
              <a:gd name="connsiteX620" fmla="*/ 1388858 w 7467600"/>
              <a:gd name="connsiteY620" fmla="*/ 2368011 h 6858000"/>
              <a:gd name="connsiteX621" fmla="*/ 1384098 w 7467600"/>
              <a:gd name="connsiteY621" fmla="*/ 2378125 h 6858000"/>
              <a:gd name="connsiteX622" fmla="*/ 1425393 w 7467600"/>
              <a:gd name="connsiteY622" fmla="*/ 2589124 h 6858000"/>
              <a:gd name="connsiteX623" fmla="*/ 1424001 w 7467600"/>
              <a:gd name="connsiteY623" fmla="*/ 2597541 h 6858000"/>
              <a:gd name="connsiteX624" fmla="*/ 2152729 w 7467600"/>
              <a:gd name="connsiteY624" fmla="*/ 2864487 h 6858000"/>
              <a:gd name="connsiteX625" fmla="*/ 2020609 w 7467600"/>
              <a:gd name="connsiteY625" fmla="*/ 2539671 h 6858000"/>
              <a:gd name="connsiteX626" fmla="*/ 2018920 w 7467600"/>
              <a:gd name="connsiteY626" fmla="*/ 2536309 h 6858000"/>
              <a:gd name="connsiteX627" fmla="*/ 1342441 w 7467600"/>
              <a:gd name="connsiteY627" fmla="*/ 1173017 h 6858000"/>
              <a:gd name="connsiteX628" fmla="*/ 1367925 w 7467600"/>
              <a:gd name="connsiteY628" fmla="*/ 1135648 h 6858000"/>
              <a:gd name="connsiteX629" fmla="*/ 1771401 w 7467600"/>
              <a:gd name="connsiteY629" fmla="*/ 1806673 h 6858000"/>
              <a:gd name="connsiteX630" fmla="*/ 1972385 w 7467600"/>
              <a:gd name="connsiteY630" fmla="*/ 2198735 h 6858000"/>
              <a:gd name="connsiteX631" fmla="*/ 2040892 w 7467600"/>
              <a:gd name="connsiteY631" fmla="*/ 2405205 h 6858000"/>
              <a:gd name="connsiteX632" fmla="*/ 2131689 w 7467600"/>
              <a:gd name="connsiteY632" fmla="*/ 1936926 h 6858000"/>
              <a:gd name="connsiteX633" fmla="*/ 2454820 w 7467600"/>
              <a:gd name="connsiteY633" fmla="*/ 1248808 h 6858000"/>
              <a:gd name="connsiteX634" fmla="*/ 2492512 w 7467600"/>
              <a:gd name="connsiteY634" fmla="*/ 1302920 h 6858000"/>
              <a:gd name="connsiteX635" fmla="*/ 2081216 w 7467600"/>
              <a:gd name="connsiteY635" fmla="*/ 2527513 h 6858000"/>
              <a:gd name="connsiteX636" fmla="*/ 2081211 w 7467600"/>
              <a:gd name="connsiteY636" fmla="*/ 2528916 h 6858000"/>
              <a:gd name="connsiteX637" fmla="*/ 2199067 w 7467600"/>
              <a:gd name="connsiteY637" fmla="*/ 2884061 h 6858000"/>
              <a:gd name="connsiteX638" fmla="*/ 3192586 w 7467600"/>
              <a:gd name="connsiteY638" fmla="*/ 3411496 h 6858000"/>
              <a:gd name="connsiteX639" fmla="*/ 3182620 w 7467600"/>
              <a:gd name="connsiteY639" fmla="*/ 3483279 h 6858000"/>
              <a:gd name="connsiteX640" fmla="*/ 2435119 w 7467600"/>
              <a:gd name="connsiteY640" fmla="*/ 3080173 h 6858000"/>
              <a:gd name="connsiteX641" fmla="*/ 2410152 w 7467600"/>
              <a:gd name="connsiteY641" fmla="*/ 3063751 h 6858000"/>
              <a:gd name="connsiteX642" fmla="*/ 2408099 w 7467600"/>
              <a:gd name="connsiteY642" fmla="*/ 3064403 h 6858000"/>
              <a:gd name="connsiteX643" fmla="*/ 2407218 w 7467600"/>
              <a:gd name="connsiteY643" fmla="*/ 3070324 h 6858000"/>
              <a:gd name="connsiteX644" fmla="*/ 2380138 w 7467600"/>
              <a:gd name="connsiteY644" fmla="*/ 3099341 h 6858000"/>
              <a:gd name="connsiteX645" fmla="*/ 1765923 w 7467600"/>
              <a:gd name="connsiteY645" fmla="*/ 3581043 h 6858000"/>
              <a:gd name="connsiteX646" fmla="*/ 1702258 w 7467600"/>
              <a:gd name="connsiteY646" fmla="*/ 3612286 h 6858000"/>
              <a:gd name="connsiteX647" fmla="*/ 1538370 w 7467600"/>
              <a:gd name="connsiteY647" fmla="*/ 3811804 h 6858000"/>
              <a:gd name="connsiteX648" fmla="*/ 542867 w 7467600"/>
              <a:gd name="connsiteY648" fmla="*/ 4944092 h 6858000"/>
              <a:gd name="connsiteX649" fmla="*/ 515800 w 7467600"/>
              <a:gd name="connsiteY649" fmla="*/ 4862180 h 6858000"/>
              <a:gd name="connsiteX650" fmla="*/ 909145 w 7467600"/>
              <a:gd name="connsiteY650" fmla="*/ 4199225 h 6858000"/>
              <a:gd name="connsiteX651" fmla="*/ 1214067 w 7467600"/>
              <a:gd name="connsiteY651" fmla="*/ 3908561 h 6858000"/>
              <a:gd name="connsiteX652" fmla="*/ 640967 w 7467600"/>
              <a:gd name="connsiteY652" fmla="*/ 4105601 h 6858000"/>
              <a:gd name="connsiteX653" fmla="*/ 112563 w 7467600"/>
              <a:gd name="connsiteY653" fmla="*/ 4396952 h 6858000"/>
              <a:gd name="connsiteX654" fmla="*/ 0 w 7467600"/>
              <a:gd name="connsiteY654" fmla="*/ 4466006 h 6858000"/>
              <a:gd name="connsiteX655" fmla="*/ 0 w 7467600"/>
              <a:gd name="connsiteY655" fmla="*/ 4233763 h 6858000"/>
              <a:gd name="connsiteX656" fmla="*/ 36881 w 7467600"/>
              <a:gd name="connsiteY656" fmla="*/ 4200118 h 6858000"/>
              <a:gd name="connsiteX657" fmla="*/ 910534 w 7467600"/>
              <a:gd name="connsiteY657" fmla="*/ 3629753 h 6858000"/>
              <a:gd name="connsiteX658" fmla="*/ 1578717 w 7467600"/>
              <a:gd name="connsiteY658" fmla="*/ 3575982 h 6858000"/>
              <a:gd name="connsiteX659" fmla="*/ 2338780 w 7467600"/>
              <a:gd name="connsiteY659" fmla="*/ 3033725 h 6858000"/>
              <a:gd name="connsiteX660" fmla="*/ 1807991 w 7467600"/>
              <a:gd name="connsiteY660" fmla="*/ 2807184 h 6858000"/>
              <a:gd name="connsiteX661" fmla="*/ 1416358 w 7467600"/>
              <a:gd name="connsiteY661" fmla="*/ 3112571 h 6858000"/>
              <a:gd name="connsiteX662" fmla="*/ 939066 w 7467600"/>
              <a:gd name="connsiteY662" fmla="*/ 3378798 h 6858000"/>
              <a:gd name="connsiteX663" fmla="*/ 115099 w 7467600"/>
              <a:gd name="connsiteY663" fmla="*/ 3607650 h 6858000"/>
              <a:gd name="connsiteX664" fmla="*/ 97284 w 7467600"/>
              <a:gd name="connsiteY664" fmla="*/ 3520393 h 6858000"/>
              <a:gd name="connsiteX665" fmla="*/ 922050 w 7467600"/>
              <a:gd name="connsiteY665" fmla="*/ 3074867 h 6858000"/>
              <a:gd name="connsiteX666" fmla="*/ 1405265 w 7467600"/>
              <a:gd name="connsiteY666" fmla="*/ 3016319 h 6858000"/>
              <a:gd name="connsiteX667" fmla="*/ 1407512 w 7467600"/>
              <a:gd name="connsiteY667" fmla="*/ 3018001 h 6858000"/>
              <a:gd name="connsiteX668" fmla="*/ 1726266 w 7467600"/>
              <a:gd name="connsiteY668" fmla="*/ 2777274 h 6858000"/>
              <a:gd name="connsiteX669" fmla="*/ 625390 w 7467600"/>
              <a:gd name="connsiteY669" fmla="*/ 2514541 h 6858000"/>
              <a:gd name="connsiteX670" fmla="*/ 619799 w 7467600"/>
              <a:gd name="connsiteY670" fmla="*/ 2527180 h 6858000"/>
              <a:gd name="connsiteX671" fmla="*/ 310030 w 7467600"/>
              <a:gd name="connsiteY671" fmla="*/ 2771818 h 6858000"/>
              <a:gd name="connsiteX672" fmla="*/ 173877 w 7467600"/>
              <a:gd name="connsiteY672" fmla="*/ 2937056 h 6858000"/>
              <a:gd name="connsiteX673" fmla="*/ 77889 w 7467600"/>
              <a:gd name="connsiteY673" fmla="*/ 3138440 h 6858000"/>
              <a:gd name="connsiteX674" fmla="*/ 0 w 7467600"/>
              <a:gd name="connsiteY674" fmla="*/ 3271395 h 6858000"/>
              <a:gd name="connsiteX675" fmla="*/ 0 w 7467600"/>
              <a:gd name="connsiteY675" fmla="*/ 3153002 h 6858000"/>
              <a:gd name="connsiteX676" fmla="*/ 2386 w 7467600"/>
              <a:gd name="connsiteY676" fmla="*/ 3149203 h 6858000"/>
              <a:gd name="connsiteX677" fmla="*/ 89753 w 7467600"/>
              <a:gd name="connsiteY677" fmla="*/ 2987702 h 6858000"/>
              <a:gd name="connsiteX678" fmla="*/ 76869 w 7467600"/>
              <a:gd name="connsiteY678" fmla="*/ 3005404 h 6858000"/>
              <a:gd name="connsiteX679" fmla="*/ 32049 w 7467600"/>
              <a:gd name="connsiteY679" fmla="*/ 3065814 h 6858000"/>
              <a:gd name="connsiteX680" fmla="*/ 0 w 7467600"/>
              <a:gd name="connsiteY680" fmla="*/ 3108744 h 6858000"/>
              <a:gd name="connsiteX681" fmla="*/ 0 w 7467600"/>
              <a:gd name="connsiteY681" fmla="*/ 3058059 h 6858000"/>
              <a:gd name="connsiteX682" fmla="*/ 7610 w 7467600"/>
              <a:gd name="connsiteY682" fmla="*/ 3047889 h 6858000"/>
              <a:gd name="connsiteX683" fmla="*/ 52419 w 7467600"/>
              <a:gd name="connsiteY683" fmla="*/ 2987479 h 6858000"/>
              <a:gd name="connsiteX684" fmla="*/ 59142 w 7467600"/>
              <a:gd name="connsiteY684" fmla="*/ 2978488 h 6858000"/>
              <a:gd name="connsiteX685" fmla="*/ 0 w 7467600"/>
              <a:gd name="connsiteY685" fmla="*/ 3015334 h 6858000"/>
              <a:gd name="connsiteX686" fmla="*/ 0 w 7467600"/>
              <a:gd name="connsiteY686" fmla="*/ 2914286 h 6858000"/>
              <a:gd name="connsiteX687" fmla="*/ 36383 w 7467600"/>
              <a:gd name="connsiteY687" fmla="*/ 2901128 h 6858000"/>
              <a:gd name="connsiteX688" fmla="*/ 156329 w 7467600"/>
              <a:gd name="connsiteY688" fmla="*/ 2840533 h 6858000"/>
              <a:gd name="connsiteX689" fmla="*/ 358355 w 7467600"/>
              <a:gd name="connsiteY689" fmla="*/ 2620471 h 6858000"/>
              <a:gd name="connsiteX690" fmla="*/ 510577 w 7467600"/>
              <a:gd name="connsiteY690" fmla="*/ 2501244 h 6858000"/>
              <a:gd name="connsiteX691" fmla="*/ 211967 w 7467600"/>
              <a:gd name="connsiteY691" fmla="*/ 2479171 h 6858000"/>
              <a:gd name="connsiteX692" fmla="*/ 0 w 7467600"/>
              <a:gd name="connsiteY692" fmla="*/ 2476398 h 6858000"/>
              <a:gd name="connsiteX693" fmla="*/ 0 w 7467600"/>
              <a:gd name="connsiteY693" fmla="*/ 2389189 h 6858000"/>
              <a:gd name="connsiteX694" fmla="*/ 103062 w 7467600"/>
              <a:gd name="connsiteY694" fmla="*/ 2389518 h 6858000"/>
              <a:gd name="connsiteX695" fmla="*/ 510734 w 7467600"/>
              <a:gd name="connsiteY695" fmla="*/ 2416201 h 6858000"/>
              <a:gd name="connsiteX696" fmla="*/ 279257 w 7467600"/>
              <a:gd name="connsiteY696" fmla="*/ 2092102 h 6858000"/>
              <a:gd name="connsiteX697" fmla="*/ 65265 w 7467600"/>
              <a:gd name="connsiteY697" fmla="*/ 2006049 h 6858000"/>
              <a:gd name="connsiteX698" fmla="*/ 0 w 7467600"/>
              <a:gd name="connsiteY698" fmla="*/ 1982532 h 6858000"/>
              <a:gd name="connsiteX699" fmla="*/ 0 w 7467600"/>
              <a:gd name="connsiteY699" fmla="*/ 1912789 h 6858000"/>
              <a:gd name="connsiteX700" fmla="*/ 97460 w 7467600"/>
              <a:gd name="connsiteY700" fmla="*/ 1953725 h 6858000"/>
              <a:gd name="connsiteX701" fmla="*/ 221272 w 7467600"/>
              <a:gd name="connsiteY701" fmla="*/ 1980766 h 6858000"/>
              <a:gd name="connsiteX702" fmla="*/ 116765 w 7467600"/>
              <a:gd name="connsiteY702" fmla="*/ 1911033 h 6858000"/>
              <a:gd name="connsiteX703" fmla="*/ 16405 w 7467600"/>
              <a:gd name="connsiteY703" fmla="*/ 1803412 h 6858000"/>
              <a:gd name="connsiteX704" fmla="*/ 0 w 7467600"/>
              <a:gd name="connsiteY704" fmla="*/ 1784777 h 6858000"/>
              <a:gd name="connsiteX705" fmla="*/ 0 w 7467600"/>
              <a:gd name="connsiteY705" fmla="*/ 1740082 h 6858000"/>
              <a:gd name="connsiteX706" fmla="*/ 39394 w 7467600"/>
              <a:gd name="connsiteY706" fmla="*/ 1784856 h 6858000"/>
              <a:gd name="connsiteX707" fmla="*/ 135813 w 7467600"/>
              <a:gd name="connsiteY707" fmla="*/ 1888838 h 6858000"/>
              <a:gd name="connsiteX708" fmla="*/ 242575 w 7467600"/>
              <a:gd name="connsiteY708" fmla="*/ 1958841 h 6858000"/>
              <a:gd name="connsiteX709" fmla="*/ 82197 w 7467600"/>
              <a:gd name="connsiteY709" fmla="*/ 1754826 h 6858000"/>
              <a:gd name="connsiteX710" fmla="*/ 0 w 7467600"/>
              <a:gd name="connsiteY710" fmla="*/ 1679650 h 6858000"/>
              <a:gd name="connsiteX711" fmla="*/ 0 w 7467600"/>
              <a:gd name="connsiteY711" fmla="*/ 1602463 h 6858000"/>
              <a:gd name="connsiteX712" fmla="*/ 84689 w 7467600"/>
              <a:gd name="connsiteY712" fmla="*/ 1677442 h 6858000"/>
              <a:gd name="connsiteX713" fmla="*/ 298437 w 7467600"/>
              <a:gd name="connsiteY713" fmla="*/ 1968019 h 6858000"/>
              <a:gd name="connsiteX714" fmla="*/ 227269 w 7467600"/>
              <a:gd name="connsiteY714" fmla="*/ 1114064 h 6858000"/>
              <a:gd name="connsiteX715" fmla="*/ 248003 w 7467600"/>
              <a:gd name="connsiteY715" fmla="*/ 1089613 h 6858000"/>
              <a:gd name="connsiteX716" fmla="*/ 427020 w 7467600"/>
              <a:gd name="connsiteY716" fmla="*/ 1619803 h 6858000"/>
              <a:gd name="connsiteX717" fmla="*/ 340345 w 7467600"/>
              <a:gd name="connsiteY717" fmla="*/ 2027739 h 6858000"/>
              <a:gd name="connsiteX718" fmla="*/ 360865 w 7467600"/>
              <a:gd name="connsiteY718" fmla="*/ 2044827 h 6858000"/>
              <a:gd name="connsiteX719" fmla="*/ 560414 w 7467600"/>
              <a:gd name="connsiteY719" fmla="*/ 2421457 h 6858000"/>
              <a:gd name="connsiteX720" fmla="*/ 1359703 w 7467600"/>
              <a:gd name="connsiteY720" fmla="*/ 2578554 h 6858000"/>
              <a:gd name="connsiteX721" fmla="*/ 1359422 w 7467600"/>
              <a:gd name="connsiteY721" fmla="*/ 2577994 h 6858000"/>
              <a:gd name="connsiteX722" fmla="*/ 828701 w 7467600"/>
              <a:gd name="connsiteY722" fmla="*/ 1839520 h 6858000"/>
              <a:gd name="connsiteX723" fmla="*/ 494427 w 7467600"/>
              <a:gd name="connsiteY723" fmla="*/ 1092333 h 6858000"/>
              <a:gd name="connsiteX724" fmla="*/ 506322 w 7467600"/>
              <a:gd name="connsiteY724" fmla="*/ 1020997 h 6858000"/>
              <a:gd name="connsiteX725" fmla="*/ 4570198 w 7467600"/>
              <a:gd name="connsiteY725" fmla="*/ 978081 h 6858000"/>
              <a:gd name="connsiteX726" fmla="*/ 4523691 w 7467600"/>
              <a:gd name="connsiteY726" fmla="*/ 1127776 h 6858000"/>
              <a:gd name="connsiteX727" fmla="*/ 4509875 w 7467600"/>
              <a:gd name="connsiteY727" fmla="*/ 1167552 h 6858000"/>
              <a:gd name="connsiteX728" fmla="*/ 4478168 w 7467600"/>
              <a:gd name="connsiteY728" fmla="*/ 1260735 h 6858000"/>
              <a:gd name="connsiteX729" fmla="*/ 4409309 w 7467600"/>
              <a:gd name="connsiteY729" fmla="*/ 1666996 h 6858000"/>
              <a:gd name="connsiteX730" fmla="*/ 4370031 w 7467600"/>
              <a:gd name="connsiteY730" fmla="*/ 1955666 h 6858000"/>
              <a:gd name="connsiteX731" fmla="*/ 4570198 w 7467600"/>
              <a:gd name="connsiteY731" fmla="*/ 978081 h 6858000"/>
              <a:gd name="connsiteX732" fmla="*/ 4557898 w 7467600"/>
              <a:gd name="connsiteY732" fmla="*/ 900011 h 6858000"/>
              <a:gd name="connsiteX733" fmla="*/ 4344840 w 7467600"/>
              <a:gd name="connsiteY733" fmla="*/ 1922038 h 6858000"/>
              <a:gd name="connsiteX734" fmla="*/ 4378710 w 7467600"/>
              <a:gd name="connsiteY734" fmla="*/ 1665516 h 6858000"/>
              <a:gd name="connsiteX735" fmla="*/ 4448798 w 7467600"/>
              <a:gd name="connsiteY735" fmla="*/ 1253024 h 6858000"/>
              <a:gd name="connsiteX736" fmla="*/ 4480315 w 7467600"/>
              <a:gd name="connsiteY736" fmla="*/ 1158454 h 6858000"/>
              <a:gd name="connsiteX737" fmla="*/ 4494133 w 7467600"/>
              <a:gd name="connsiteY737" fmla="*/ 1118676 h 6858000"/>
              <a:gd name="connsiteX738" fmla="*/ 4557898 w 7467600"/>
              <a:gd name="connsiteY738" fmla="*/ 900011 h 6858000"/>
              <a:gd name="connsiteX739" fmla="*/ 5870151 w 7467600"/>
              <a:gd name="connsiteY739" fmla="*/ 898890 h 6858000"/>
              <a:gd name="connsiteX740" fmla="*/ 5861335 w 7467600"/>
              <a:gd name="connsiteY740" fmla="*/ 899177 h 6858000"/>
              <a:gd name="connsiteX741" fmla="*/ 5843702 w 7467600"/>
              <a:gd name="connsiteY741" fmla="*/ 899748 h 6858000"/>
              <a:gd name="connsiteX742" fmla="*/ 5651107 w 7467600"/>
              <a:gd name="connsiteY742" fmla="*/ 920306 h 6858000"/>
              <a:gd name="connsiteX743" fmla="*/ 5459407 w 7467600"/>
              <a:gd name="connsiteY743" fmla="*/ 940975 h 6858000"/>
              <a:gd name="connsiteX744" fmla="*/ 5374846 w 7467600"/>
              <a:gd name="connsiteY744" fmla="*/ 941988 h 6858000"/>
              <a:gd name="connsiteX745" fmla="*/ 5256105 w 7467600"/>
              <a:gd name="connsiteY745" fmla="*/ 945632 h 6858000"/>
              <a:gd name="connsiteX746" fmla="*/ 5107071 w 7467600"/>
              <a:gd name="connsiteY746" fmla="*/ 969720 h 6858000"/>
              <a:gd name="connsiteX747" fmla="*/ 4998681 w 7467600"/>
              <a:gd name="connsiteY747" fmla="*/ 988771 h 6858000"/>
              <a:gd name="connsiteX748" fmla="*/ 5870151 w 7467600"/>
              <a:gd name="connsiteY748" fmla="*/ 898890 h 6858000"/>
              <a:gd name="connsiteX749" fmla="*/ 5504425 w 7467600"/>
              <a:gd name="connsiteY749" fmla="*/ 848067 h 6858000"/>
              <a:gd name="connsiteX750" fmla="*/ 4968849 w 7467600"/>
              <a:gd name="connsiteY750" fmla="*/ 962318 h 6858000"/>
              <a:gd name="connsiteX751" fmla="*/ 5104039 w 7467600"/>
              <a:gd name="connsiteY751" fmla="*/ 940634 h 6858000"/>
              <a:gd name="connsiteX752" fmla="*/ 5256311 w 7467600"/>
              <a:gd name="connsiteY752" fmla="*/ 916490 h 6858000"/>
              <a:gd name="connsiteX753" fmla="*/ 5377381 w 7467600"/>
              <a:gd name="connsiteY753" fmla="*/ 912671 h 6858000"/>
              <a:gd name="connsiteX754" fmla="*/ 5460148 w 7467600"/>
              <a:gd name="connsiteY754" fmla="*/ 911442 h 6858000"/>
              <a:gd name="connsiteX755" fmla="*/ 5648971 w 7467600"/>
              <a:gd name="connsiteY755" fmla="*/ 891331 h 6858000"/>
              <a:gd name="connsiteX756" fmla="*/ 5844807 w 7467600"/>
              <a:gd name="connsiteY756" fmla="*/ 870718 h 6858000"/>
              <a:gd name="connsiteX757" fmla="*/ 5862975 w 7467600"/>
              <a:gd name="connsiteY757" fmla="*/ 869756 h 6858000"/>
              <a:gd name="connsiteX758" fmla="*/ 5920887 w 7467600"/>
              <a:gd name="connsiteY758" fmla="*/ 865929 h 6858000"/>
              <a:gd name="connsiteX759" fmla="*/ 5504425 w 7467600"/>
              <a:gd name="connsiteY759" fmla="*/ 848067 h 6858000"/>
              <a:gd name="connsiteX760" fmla="*/ 3607114 w 7467600"/>
              <a:gd name="connsiteY760" fmla="*/ 467441 h 6858000"/>
              <a:gd name="connsiteX761" fmla="*/ 3296242 w 7467600"/>
              <a:gd name="connsiteY761" fmla="*/ 807991 h 6858000"/>
              <a:gd name="connsiteX762" fmla="*/ 3174674 w 7467600"/>
              <a:gd name="connsiteY762" fmla="*/ 919759 h 6858000"/>
              <a:gd name="connsiteX763" fmla="*/ 3042978 w 7467600"/>
              <a:gd name="connsiteY763" fmla="*/ 1054894 h 6858000"/>
              <a:gd name="connsiteX764" fmla="*/ 2968914 w 7467600"/>
              <a:gd name="connsiteY764" fmla="*/ 1133756 h 6858000"/>
              <a:gd name="connsiteX765" fmla="*/ 3103823 w 7467600"/>
              <a:gd name="connsiteY765" fmla="*/ 1026814 h 6858000"/>
              <a:gd name="connsiteX766" fmla="*/ 3607114 w 7467600"/>
              <a:gd name="connsiteY766" fmla="*/ 467441 h 6858000"/>
              <a:gd name="connsiteX767" fmla="*/ 3744487 w 7467600"/>
              <a:gd name="connsiteY767" fmla="*/ 383136 h 6858000"/>
              <a:gd name="connsiteX768" fmla="*/ 3970213 w 7467600"/>
              <a:gd name="connsiteY768" fmla="*/ 995559 h 6858000"/>
              <a:gd name="connsiteX769" fmla="*/ 3744487 w 7467600"/>
              <a:gd name="connsiteY769" fmla="*/ 383136 h 6858000"/>
              <a:gd name="connsiteX770" fmla="*/ 3624562 w 7467600"/>
              <a:gd name="connsiteY770" fmla="*/ 367041 h 6858000"/>
              <a:gd name="connsiteX771" fmla="*/ 3489712 w 7467600"/>
              <a:gd name="connsiteY771" fmla="*/ 485386 h 6858000"/>
              <a:gd name="connsiteX772" fmla="*/ 3182994 w 7467600"/>
              <a:gd name="connsiteY772" fmla="*/ 828265 h 6858000"/>
              <a:gd name="connsiteX773" fmla="*/ 2892114 w 7467600"/>
              <a:gd name="connsiteY773" fmla="*/ 1172635 h 6858000"/>
              <a:gd name="connsiteX774" fmla="*/ 3021459 w 7467600"/>
              <a:gd name="connsiteY774" fmla="*/ 1035385 h 6858000"/>
              <a:gd name="connsiteX775" fmla="*/ 3153873 w 7467600"/>
              <a:gd name="connsiteY775" fmla="*/ 898971 h 6858000"/>
              <a:gd name="connsiteX776" fmla="*/ 3276511 w 7467600"/>
              <a:gd name="connsiteY776" fmla="*/ 786423 h 6858000"/>
              <a:gd name="connsiteX777" fmla="*/ 3584154 w 7467600"/>
              <a:gd name="connsiteY777" fmla="*/ 448218 h 6858000"/>
              <a:gd name="connsiteX778" fmla="*/ 3624562 w 7467600"/>
              <a:gd name="connsiteY778" fmla="*/ 367041 h 6858000"/>
              <a:gd name="connsiteX779" fmla="*/ 3766672 w 7467600"/>
              <a:gd name="connsiteY779" fmla="*/ 359429 h 6858000"/>
              <a:gd name="connsiteX780" fmla="*/ 3996338 w 7467600"/>
              <a:gd name="connsiteY780" fmla="*/ 968237 h 6858000"/>
              <a:gd name="connsiteX781" fmla="*/ 3766672 w 7467600"/>
              <a:gd name="connsiteY781" fmla="*/ 359429 h 6858000"/>
              <a:gd name="connsiteX782" fmla="*/ 5805386 w 7467600"/>
              <a:gd name="connsiteY782" fmla="*/ 239240 h 6858000"/>
              <a:gd name="connsiteX783" fmla="*/ 5736947 w 7467600"/>
              <a:gd name="connsiteY783" fmla="*/ 261367 h 6858000"/>
              <a:gd name="connsiteX784" fmla="*/ 5427012 w 7467600"/>
              <a:gd name="connsiteY784" fmla="*/ 311272 h 6858000"/>
              <a:gd name="connsiteX785" fmla="*/ 5147818 w 7467600"/>
              <a:gd name="connsiteY785" fmla="*/ 322112 h 6858000"/>
              <a:gd name="connsiteX786" fmla="*/ 5060854 w 7467600"/>
              <a:gd name="connsiteY786" fmla="*/ 311882 h 6858000"/>
              <a:gd name="connsiteX787" fmla="*/ 4945989 w 7467600"/>
              <a:gd name="connsiteY787" fmla="*/ 300516 h 6858000"/>
              <a:gd name="connsiteX788" fmla="*/ 5410479 w 7467600"/>
              <a:gd name="connsiteY788" fmla="*/ 348434 h 6858000"/>
              <a:gd name="connsiteX789" fmla="*/ 5805386 w 7467600"/>
              <a:gd name="connsiteY789" fmla="*/ 239240 h 6858000"/>
              <a:gd name="connsiteX790" fmla="*/ 5905192 w 7467600"/>
              <a:gd name="connsiteY790" fmla="*/ 163079 h 6858000"/>
              <a:gd name="connsiteX791" fmla="*/ 5865655 w 7467600"/>
              <a:gd name="connsiteY791" fmla="*/ 171901 h 6858000"/>
              <a:gd name="connsiteX792" fmla="*/ 5259740 w 7467600"/>
              <a:gd name="connsiteY792" fmla="*/ 257013 h 6858000"/>
              <a:gd name="connsiteX793" fmla="*/ 5208466 w 7467600"/>
              <a:gd name="connsiteY793" fmla="*/ 257550 h 6858000"/>
              <a:gd name="connsiteX794" fmla="*/ 4980204 w 7467600"/>
              <a:gd name="connsiteY794" fmla="*/ 271903 h 6858000"/>
              <a:gd name="connsiteX795" fmla="*/ 5068068 w 7467600"/>
              <a:gd name="connsiteY795" fmla="*/ 282244 h 6858000"/>
              <a:gd name="connsiteX796" fmla="*/ 5153231 w 7467600"/>
              <a:gd name="connsiteY796" fmla="*/ 292240 h 6858000"/>
              <a:gd name="connsiteX797" fmla="*/ 5426491 w 7467600"/>
              <a:gd name="connsiteY797" fmla="*/ 281128 h 6858000"/>
              <a:gd name="connsiteX798" fmla="*/ 5731212 w 7467600"/>
              <a:gd name="connsiteY798" fmla="*/ 231951 h 6858000"/>
              <a:gd name="connsiteX799" fmla="*/ 5905192 w 7467600"/>
              <a:gd name="connsiteY799" fmla="*/ 163079 h 6858000"/>
              <a:gd name="connsiteX800" fmla="*/ 5944437 w 7467600"/>
              <a:gd name="connsiteY800" fmla="*/ 113829 h 6858000"/>
              <a:gd name="connsiteX801" fmla="*/ 5825032 w 7467600"/>
              <a:gd name="connsiteY801" fmla="*/ 146405 h 6858000"/>
              <a:gd name="connsiteX802" fmla="*/ 4955599 w 7467600"/>
              <a:gd name="connsiteY802" fmla="*/ 247008 h 6858000"/>
              <a:gd name="connsiteX803" fmla="*/ 5210104 w 7467600"/>
              <a:gd name="connsiteY803" fmla="*/ 228123 h 6858000"/>
              <a:gd name="connsiteX804" fmla="*/ 5261015 w 7467600"/>
              <a:gd name="connsiteY804" fmla="*/ 227087 h 6858000"/>
              <a:gd name="connsiteX805" fmla="*/ 5861181 w 7467600"/>
              <a:gd name="connsiteY805" fmla="*/ 143093 h 6858000"/>
              <a:gd name="connsiteX806" fmla="*/ 5961252 w 7467600"/>
              <a:gd name="connsiteY806" fmla="*/ 114820 h 6858000"/>
              <a:gd name="connsiteX807" fmla="*/ 5944437 w 7467600"/>
              <a:gd name="connsiteY807" fmla="*/ 113829 h 6858000"/>
              <a:gd name="connsiteX808" fmla="*/ 3882765 w 7467600"/>
              <a:gd name="connsiteY808" fmla="*/ 0 h 6858000"/>
              <a:gd name="connsiteX809" fmla="*/ 3995099 w 7467600"/>
              <a:gd name="connsiteY809" fmla="*/ 0 h 6858000"/>
              <a:gd name="connsiteX810" fmla="*/ 4163818 w 7467600"/>
              <a:gd name="connsiteY810" fmla="*/ 234104 h 6858000"/>
              <a:gd name="connsiteX811" fmla="*/ 4172099 w 7467600"/>
              <a:gd name="connsiteY811" fmla="*/ 234207 h 6858000"/>
              <a:gd name="connsiteX812" fmla="*/ 4784282 w 7467600"/>
              <a:gd name="connsiteY812" fmla="*/ 276561 h 6858000"/>
              <a:gd name="connsiteX813" fmla="*/ 4801687 w 7467600"/>
              <a:gd name="connsiteY813" fmla="*/ 267764 h 6858000"/>
              <a:gd name="connsiteX814" fmla="*/ 6082788 w 7467600"/>
              <a:gd name="connsiteY814" fmla="*/ 64119 h 6858000"/>
              <a:gd name="connsiteX815" fmla="*/ 6099442 w 7467600"/>
              <a:gd name="connsiteY815" fmla="*/ 82568 h 6858000"/>
              <a:gd name="connsiteX816" fmla="*/ 4804137 w 7467600"/>
              <a:gd name="connsiteY816" fmla="*/ 320931 h 6858000"/>
              <a:gd name="connsiteX817" fmla="*/ 4227047 w 7467600"/>
              <a:gd name="connsiteY817" fmla="*/ 313415 h 6858000"/>
              <a:gd name="connsiteX818" fmla="*/ 4346041 w 7467600"/>
              <a:gd name="connsiteY818" fmla="*/ 456086 h 6858000"/>
              <a:gd name="connsiteX819" fmla="*/ 4870967 w 7467600"/>
              <a:gd name="connsiteY819" fmla="*/ 963061 h 6858000"/>
              <a:gd name="connsiteX820" fmla="*/ 4889647 w 7467600"/>
              <a:gd name="connsiteY820" fmla="*/ 957147 h 6858000"/>
              <a:gd name="connsiteX821" fmla="*/ 5422504 w 7467600"/>
              <a:gd name="connsiteY821" fmla="*/ 805191 h 6858000"/>
              <a:gd name="connsiteX822" fmla="*/ 6087656 w 7467600"/>
              <a:gd name="connsiteY822" fmla="*/ 826703 h 6858000"/>
              <a:gd name="connsiteX823" fmla="*/ 6058717 w 7467600"/>
              <a:gd name="connsiteY823" fmla="*/ 865992 h 6858000"/>
              <a:gd name="connsiteX824" fmla="*/ 4974153 w 7467600"/>
              <a:gd name="connsiteY824" fmla="*/ 1045456 h 6858000"/>
              <a:gd name="connsiteX825" fmla="*/ 5627835 w 7467600"/>
              <a:gd name="connsiteY825" fmla="*/ 1472077 h 6858000"/>
              <a:gd name="connsiteX826" fmla="*/ 5629817 w 7467600"/>
              <a:gd name="connsiteY826" fmla="*/ 1471412 h 6858000"/>
              <a:gd name="connsiteX827" fmla="*/ 5634124 w 7467600"/>
              <a:gd name="connsiteY827" fmla="*/ 1470572 h 6858000"/>
              <a:gd name="connsiteX828" fmla="*/ 5755832 w 7467600"/>
              <a:gd name="connsiteY828" fmla="*/ 1383886 h 6858000"/>
              <a:gd name="connsiteX829" fmla="*/ 6014186 w 7467600"/>
              <a:gd name="connsiteY829" fmla="*/ 1279799 h 6858000"/>
              <a:gd name="connsiteX830" fmla="*/ 6901619 w 7467600"/>
              <a:gd name="connsiteY830" fmla="*/ 1047874 h 6858000"/>
              <a:gd name="connsiteX831" fmla="*/ 6931566 w 7467600"/>
              <a:gd name="connsiteY831" fmla="*/ 1062034 h 6858000"/>
              <a:gd name="connsiteX832" fmla="*/ 5790982 w 7467600"/>
              <a:gd name="connsiteY832" fmla="*/ 1561380 h 6858000"/>
              <a:gd name="connsiteX833" fmla="*/ 6188971 w 7467600"/>
              <a:gd name="connsiteY833" fmla="*/ 1755168 h 6858000"/>
              <a:gd name="connsiteX834" fmla="*/ 6202446 w 7467600"/>
              <a:gd name="connsiteY834" fmla="*/ 1752268 h 6858000"/>
              <a:gd name="connsiteX835" fmla="*/ 7179560 w 7467600"/>
              <a:gd name="connsiteY835" fmla="*/ 1467551 h 6858000"/>
              <a:gd name="connsiteX836" fmla="*/ 7158730 w 7467600"/>
              <a:gd name="connsiteY836" fmla="*/ 1507835 h 6858000"/>
              <a:gd name="connsiteX837" fmla="*/ 6326959 w 7467600"/>
              <a:gd name="connsiteY837" fmla="*/ 1817686 h 6858000"/>
              <a:gd name="connsiteX838" fmla="*/ 6537433 w 7467600"/>
              <a:gd name="connsiteY838" fmla="*/ 1907790 h 6858000"/>
              <a:gd name="connsiteX839" fmla="*/ 6550221 w 7467600"/>
              <a:gd name="connsiteY839" fmla="*/ 1910729 h 6858000"/>
              <a:gd name="connsiteX840" fmla="*/ 6964438 w 7467600"/>
              <a:gd name="connsiteY840" fmla="*/ 2209505 h 6858000"/>
              <a:gd name="connsiteX841" fmla="*/ 7367862 w 7467600"/>
              <a:gd name="connsiteY841" fmla="*/ 2806833 h 6858000"/>
              <a:gd name="connsiteX842" fmla="*/ 7364329 w 7467600"/>
              <a:gd name="connsiteY842" fmla="*/ 2826907 h 6858000"/>
              <a:gd name="connsiteX843" fmla="*/ 7290545 w 7467600"/>
              <a:gd name="connsiteY843" fmla="*/ 2850663 h 6858000"/>
              <a:gd name="connsiteX844" fmla="*/ 6472036 w 7467600"/>
              <a:gd name="connsiteY844" fmla="*/ 1959003 h 6858000"/>
              <a:gd name="connsiteX845" fmla="*/ 5792897 w 7467600"/>
              <a:gd name="connsiteY845" fmla="*/ 1647747 h 6858000"/>
              <a:gd name="connsiteX846" fmla="*/ 5842751 w 7467600"/>
              <a:gd name="connsiteY846" fmla="*/ 1816112 h 6858000"/>
              <a:gd name="connsiteX847" fmla="*/ 5847424 w 7467600"/>
              <a:gd name="connsiteY847" fmla="*/ 1815776 h 6858000"/>
              <a:gd name="connsiteX848" fmla="*/ 6399821 w 7467600"/>
              <a:gd name="connsiteY848" fmla="*/ 2344799 h 6858000"/>
              <a:gd name="connsiteX849" fmla="*/ 6323232 w 7467600"/>
              <a:gd name="connsiteY849" fmla="*/ 2389634 h 6858000"/>
              <a:gd name="connsiteX850" fmla="*/ 5942958 w 7467600"/>
              <a:gd name="connsiteY850" fmla="*/ 2077708 h 6858000"/>
              <a:gd name="connsiteX851" fmla="*/ 5921559 w 7467600"/>
              <a:gd name="connsiteY851" fmla="*/ 2378596 h 6858000"/>
              <a:gd name="connsiteX852" fmla="*/ 5817651 w 7467600"/>
              <a:gd name="connsiteY852" fmla="*/ 3023919 h 6858000"/>
              <a:gd name="connsiteX853" fmla="*/ 5729634 w 7467600"/>
              <a:gd name="connsiteY853" fmla="*/ 3051849 h 6858000"/>
              <a:gd name="connsiteX854" fmla="*/ 5611018 w 7467600"/>
              <a:gd name="connsiteY854" fmla="*/ 2316769 h 6858000"/>
              <a:gd name="connsiteX855" fmla="*/ 5687608 w 7467600"/>
              <a:gd name="connsiteY855" fmla="*/ 2039972 h 6858000"/>
              <a:gd name="connsiteX856" fmla="*/ 5657554 w 7467600"/>
              <a:gd name="connsiteY856" fmla="*/ 1576445 h 6858000"/>
              <a:gd name="connsiteX857" fmla="*/ 5150475 w 7467600"/>
              <a:gd name="connsiteY857" fmla="*/ 1274012 h 6858000"/>
              <a:gd name="connsiteX858" fmla="*/ 5349142 w 7467600"/>
              <a:gd name="connsiteY858" fmla="*/ 2204405 h 6858000"/>
              <a:gd name="connsiteX859" fmla="*/ 5262214 w 7467600"/>
              <a:gd name="connsiteY859" fmla="*/ 2233836 h 6858000"/>
              <a:gd name="connsiteX860" fmla="*/ 4981539 w 7467600"/>
              <a:gd name="connsiteY860" fmla="*/ 1542201 h 6858000"/>
              <a:gd name="connsiteX861" fmla="*/ 4958461 w 7467600"/>
              <a:gd name="connsiteY861" fmla="*/ 1136957 h 6858000"/>
              <a:gd name="connsiteX862" fmla="*/ 4655015 w 7467600"/>
              <a:gd name="connsiteY862" fmla="*/ 891426 h 6858000"/>
              <a:gd name="connsiteX863" fmla="*/ 4348002 w 7467600"/>
              <a:gd name="connsiteY863" fmla="*/ 2205895 h 6858000"/>
              <a:gd name="connsiteX864" fmla="*/ 4262250 w 7467600"/>
              <a:gd name="connsiteY864" fmla="*/ 2219972 h 6858000"/>
              <a:gd name="connsiteX865" fmla="*/ 4550611 w 7467600"/>
              <a:gd name="connsiteY865" fmla="*/ 817540 h 6858000"/>
              <a:gd name="connsiteX866" fmla="*/ 4564418 w 7467600"/>
              <a:gd name="connsiteY866" fmla="*/ 808293 h 6858000"/>
              <a:gd name="connsiteX867" fmla="*/ 4266388 w 7467600"/>
              <a:gd name="connsiteY867" fmla="*/ 500083 h 6858000"/>
              <a:gd name="connsiteX868" fmla="*/ 4032842 w 7467600"/>
              <a:gd name="connsiteY868" fmla="*/ 211809 h 6858000"/>
              <a:gd name="connsiteX869" fmla="*/ 3882765 w 7467600"/>
              <a:gd name="connsiteY869" fmla="*/ 0 h 6858000"/>
              <a:gd name="connsiteX870" fmla="*/ 3721337 w 7467600"/>
              <a:gd name="connsiteY870" fmla="*/ 0 h 6858000"/>
              <a:gd name="connsiteX871" fmla="*/ 3797544 w 7467600"/>
              <a:gd name="connsiteY871" fmla="*/ 0 h 6858000"/>
              <a:gd name="connsiteX872" fmla="*/ 3775734 w 7467600"/>
              <a:gd name="connsiteY872" fmla="*/ 95131 h 6858000"/>
              <a:gd name="connsiteX873" fmla="*/ 3724807 w 7467600"/>
              <a:gd name="connsiteY873" fmla="*/ 272257 h 6858000"/>
              <a:gd name="connsiteX874" fmla="*/ 3726844 w 7467600"/>
              <a:gd name="connsiteY874" fmla="*/ 282988 h 6858000"/>
              <a:gd name="connsiteX875" fmla="*/ 3742664 w 7467600"/>
              <a:gd name="connsiteY875" fmla="*/ 279918 h 6858000"/>
              <a:gd name="connsiteX876" fmla="*/ 4103910 w 7467600"/>
              <a:gd name="connsiteY876" fmla="*/ 1161917 h 6858000"/>
              <a:gd name="connsiteX877" fmla="*/ 4020269 w 7467600"/>
              <a:gd name="connsiteY877" fmla="*/ 1200406 h 6858000"/>
              <a:gd name="connsiteX878" fmla="*/ 3674882 w 7467600"/>
              <a:gd name="connsiteY878" fmla="*/ 488524 h 6858000"/>
              <a:gd name="connsiteX879" fmla="*/ 3132682 w 7467600"/>
              <a:gd name="connsiteY879" fmla="*/ 1072284 h 6858000"/>
              <a:gd name="connsiteX880" fmla="*/ 2716346 w 7467600"/>
              <a:gd name="connsiteY880" fmla="*/ 1276376 h 6858000"/>
              <a:gd name="connsiteX881" fmla="*/ 2716772 w 7467600"/>
              <a:gd name="connsiteY881" fmla="*/ 1255462 h 6858000"/>
              <a:gd name="connsiteX882" fmla="*/ 3471096 w 7467600"/>
              <a:gd name="connsiteY882" fmla="*/ 437072 h 6858000"/>
              <a:gd name="connsiteX883" fmla="*/ 3639057 w 7467600"/>
              <a:gd name="connsiteY883" fmla="*/ 286334 h 6858000"/>
              <a:gd name="connsiteX884" fmla="*/ 3640309 w 7467600"/>
              <a:gd name="connsiteY884" fmla="*/ 284664 h 6858000"/>
              <a:gd name="connsiteX885" fmla="*/ 3646022 w 7467600"/>
              <a:gd name="connsiteY885" fmla="*/ 276711 h 6858000"/>
              <a:gd name="connsiteX886" fmla="*/ 3707943 w 7467600"/>
              <a:gd name="connsiteY886" fmla="*/ 65958 h 6858000"/>
              <a:gd name="connsiteX887" fmla="*/ 3721337 w 7467600"/>
              <a:gd name="connsiteY887" fmla="*/ 0 h 6858000"/>
              <a:gd name="connsiteX888" fmla="*/ 2867960 w 7467600"/>
              <a:gd name="connsiteY888" fmla="*/ 0 h 6858000"/>
              <a:gd name="connsiteX889" fmla="*/ 2926351 w 7467600"/>
              <a:gd name="connsiteY889" fmla="*/ 0 h 6858000"/>
              <a:gd name="connsiteX890" fmla="*/ 2902823 w 7467600"/>
              <a:gd name="connsiteY890" fmla="*/ 262929 h 6858000"/>
              <a:gd name="connsiteX891" fmla="*/ 2940663 w 7467600"/>
              <a:gd name="connsiteY891" fmla="*/ 140884 h 6858000"/>
              <a:gd name="connsiteX892" fmla="*/ 2947039 w 7467600"/>
              <a:gd name="connsiteY892" fmla="*/ 122524 h 6858000"/>
              <a:gd name="connsiteX893" fmla="*/ 2984316 w 7467600"/>
              <a:gd name="connsiteY893" fmla="*/ 0 h 6858000"/>
              <a:gd name="connsiteX894" fmla="*/ 3016114 w 7467600"/>
              <a:gd name="connsiteY894" fmla="*/ 0 h 6858000"/>
              <a:gd name="connsiteX895" fmla="*/ 2979949 w 7467600"/>
              <a:gd name="connsiteY895" fmla="*/ 119274 h 6858000"/>
              <a:gd name="connsiteX896" fmla="*/ 3023879 w 7467600"/>
              <a:gd name="connsiteY896" fmla="*/ 0 h 6858000"/>
              <a:gd name="connsiteX897" fmla="*/ 3105400 w 7467600"/>
              <a:gd name="connsiteY897" fmla="*/ 0 h 6858000"/>
              <a:gd name="connsiteX898" fmla="*/ 3094669 w 7467600"/>
              <a:gd name="connsiteY898" fmla="*/ 30308 h 6858000"/>
              <a:gd name="connsiteX899" fmla="*/ 2901945 w 7467600"/>
              <a:gd name="connsiteY899" fmla="*/ 466538 h 6858000"/>
              <a:gd name="connsiteX900" fmla="*/ 2815209 w 7467600"/>
              <a:gd name="connsiteY900" fmla="*/ 497361 h 6858000"/>
              <a:gd name="connsiteX901" fmla="*/ 2844845 w 7467600"/>
              <a:gd name="connsiteY901" fmla="*/ 127638 h 6858000"/>
              <a:gd name="connsiteX902" fmla="*/ 2867960 w 7467600"/>
              <a:gd name="connsiteY902" fmla="*/ 0 h 6858000"/>
              <a:gd name="connsiteX903" fmla="*/ 1057230 w 7467600"/>
              <a:gd name="connsiteY903" fmla="*/ 0 h 6858000"/>
              <a:gd name="connsiteX904" fmla="*/ 1111003 w 7467600"/>
              <a:gd name="connsiteY904" fmla="*/ 0 h 6858000"/>
              <a:gd name="connsiteX905" fmla="*/ 1125553 w 7467600"/>
              <a:gd name="connsiteY905" fmla="*/ 52588 h 6858000"/>
              <a:gd name="connsiteX906" fmla="*/ 1304276 w 7467600"/>
              <a:gd name="connsiteY906" fmla="*/ 476275 h 6858000"/>
              <a:gd name="connsiteX907" fmla="*/ 1492066 w 7467600"/>
              <a:gd name="connsiteY907" fmla="*/ 886333 h 6858000"/>
              <a:gd name="connsiteX908" fmla="*/ 1423698 w 7467600"/>
              <a:gd name="connsiteY908" fmla="*/ 710817 h 6858000"/>
              <a:gd name="connsiteX909" fmla="*/ 1357609 w 7467600"/>
              <a:gd name="connsiteY909" fmla="*/ 532892 h 6858000"/>
              <a:gd name="connsiteX910" fmla="*/ 1309550 w 7467600"/>
              <a:gd name="connsiteY910" fmla="*/ 374031 h 6858000"/>
              <a:gd name="connsiteX911" fmla="*/ 1193673 w 7467600"/>
              <a:gd name="connsiteY911" fmla="*/ 49533 h 6858000"/>
              <a:gd name="connsiteX912" fmla="*/ 1164391 w 7467600"/>
              <a:gd name="connsiteY912" fmla="*/ 0 h 6858000"/>
              <a:gd name="connsiteX913" fmla="*/ 1200666 w 7467600"/>
              <a:gd name="connsiteY913" fmla="*/ 0 h 6858000"/>
              <a:gd name="connsiteX914" fmla="*/ 1223408 w 7467600"/>
              <a:gd name="connsiteY914" fmla="*/ 38996 h 6858000"/>
              <a:gd name="connsiteX915" fmla="*/ 1339635 w 7467600"/>
              <a:gd name="connsiteY915" fmla="*/ 365517 h 6858000"/>
              <a:gd name="connsiteX916" fmla="*/ 1387469 w 7467600"/>
              <a:gd name="connsiteY916" fmla="*/ 523079 h 6858000"/>
              <a:gd name="connsiteX917" fmla="*/ 1452685 w 7467600"/>
              <a:gd name="connsiteY917" fmla="*/ 699806 h 6858000"/>
              <a:gd name="connsiteX918" fmla="*/ 1492092 w 7467600"/>
              <a:gd name="connsiteY918" fmla="*/ 800424 h 6858000"/>
              <a:gd name="connsiteX919" fmla="*/ 1455302 w 7467600"/>
              <a:gd name="connsiteY919" fmla="*/ 632913 h 6858000"/>
              <a:gd name="connsiteX920" fmla="*/ 1222336 w 7467600"/>
              <a:gd name="connsiteY920" fmla="*/ 9480 h 6858000"/>
              <a:gd name="connsiteX921" fmla="*/ 1214634 w 7467600"/>
              <a:gd name="connsiteY921" fmla="*/ 0 h 6858000"/>
              <a:gd name="connsiteX922" fmla="*/ 1289827 w 7467600"/>
              <a:gd name="connsiteY922" fmla="*/ 0 h 6858000"/>
              <a:gd name="connsiteX923" fmla="*/ 1321076 w 7467600"/>
              <a:gd name="connsiteY923" fmla="*/ 59722 h 6858000"/>
              <a:gd name="connsiteX924" fmla="*/ 1512579 w 7467600"/>
              <a:gd name="connsiteY924" fmla="*/ 626441 h 6858000"/>
              <a:gd name="connsiteX925" fmla="*/ 1506076 w 7467600"/>
              <a:gd name="connsiteY925" fmla="*/ 1089289 h 6858000"/>
              <a:gd name="connsiteX926" fmla="*/ 1486346 w 7467600"/>
              <a:gd name="connsiteY926" fmla="*/ 1079919 h 6858000"/>
              <a:gd name="connsiteX927" fmla="*/ 1070511 w 7467600"/>
              <a:gd name="connsiteY927" fmla="*/ 48609 h 6858000"/>
              <a:gd name="connsiteX928" fmla="*/ 1057230 w 7467600"/>
              <a:gd name="connsiteY928" fmla="*/ 0 h 6858000"/>
              <a:gd name="connsiteX929" fmla="*/ 43151 w 7467600"/>
              <a:gd name="connsiteY929" fmla="*/ 0 h 6858000"/>
              <a:gd name="connsiteX930" fmla="*/ 95283 w 7467600"/>
              <a:gd name="connsiteY930" fmla="*/ 0 h 6858000"/>
              <a:gd name="connsiteX931" fmla="*/ 300708 w 7467600"/>
              <a:gd name="connsiteY931" fmla="*/ 154571 h 6858000"/>
              <a:gd name="connsiteX932" fmla="*/ 530414 w 7467600"/>
              <a:gd name="connsiteY932" fmla="*/ 354673 h 6858000"/>
              <a:gd name="connsiteX933" fmla="*/ 333785 w 7467600"/>
              <a:gd name="connsiteY933" fmla="*/ 161564 h 6858000"/>
              <a:gd name="connsiteX934" fmla="*/ 147005 w 7467600"/>
              <a:gd name="connsiteY934" fmla="*/ 0 h 6858000"/>
              <a:gd name="connsiteX935" fmla="*/ 272509 w 7467600"/>
              <a:gd name="connsiteY935" fmla="*/ 0 h 6858000"/>
              <a:gd name="connsiteX936" fmla="*/ 326276 w 7467600"/>
              <a:gd name="connsiteY936" fmla="*/ 45847 h 6858000"/>
              <a:gd name="connsiteX937" fmla="*/ 823759 w 7467600"/>
              <a:gd name="connsiteY937" fmla="*/ 574145 h 6858000"/>
              <a:gd name="connsiteX938" fmla="*/ 811254 w 7467600"/>
              <a:gd name="connsiteY938" fmla="*/ 665546 h 6858000"/>
              <a:gd name="connsiteX939" fmla="*/ 154042 w 7467600"/>
              <a:gd name="connsiteY939" fmla="*/ 261522 h 6858000"/>
              <a:gd name="connsiteX940" fmla="*/ 13550 w 7467600"/>
              <a:gd name="connsiteY940" fmla="*/ 158423 h 6858000"/>
              <a:gd name="connsiteX941" fmla="*/ 0 w 7467600"/>
              <a:gd name="connsiteY941" fmla="*/ 146618 h 6858000"/>
              <a:gd name="connsiteX942" fmla="*/ 0 w 7467600"/>
              <a:gd name="connsiteY942" fmla="*/ 59161 h 6858000"/>
              <a:gd name="connsiteX943" fmla="*/ 45427 w 7467600"/>
              <a:gd name="connsiteY943" fmla="*/ 101078 h 6858000"/>
              <a:gd name="connsiteX944" fmla="*/ 630103 w 7467600"/>
              <a:gd name="connsiteY944" fmla="*/ 485885 h 6858000"/>
              <a:gd name="connsiteX945" fmla="*/ 532040 w 7467600"/>
              <a:gd name="connsiteY945" fmla="*/ 399359 h 6858000"/>
              <a:gd name="connsiteX946" fmla="*/ 517618 w 7467600"/>
              <a:gd name="connsiteY946" fmla="*/ 385726 h 6858000"/>
              <a:gd name="connsiteX947" fmla="*/ 285074 w 7467600"/>
              <a:gd name="connsiteY947" fmla="*/ 182755 h 6858000"/>
              <a:gd name="connsiteX948" fmla="*/ 43151 w 7467600"/>
              <a:gd name="connsiteY94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67913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1019354 w 7467600"/>
              <a:gd name="connsiteY16" fmla="*/ 6315006 h 6858000"/>
              <a:gd name="connsiteX17" fmla="*/ 441046 w 7467600"/>
              <a:gd name="connsiteY17" fmla="*/ 6691153 h 6858000"/>
              <a:gd name="connsiteX18" fmla="*/ 1019354 w 7467600"/>
              <a:gd name="connsiteY18" fmla="*/ 6315006 h 6858000"/>
              <a:gd name="connsiteX19" fmla="*/ 991680 w 7467600"/>
              <a:gd name="connsiteY19" fmla="*/ 6298413 h 6858000"/>
              <a:gd name="connsiteX20" fmla="*/ 409060 w 7467600"/>
              <a:gd name="connsiteY20" fmla="*/ 6671470 h 6858000"/>
              <a:gd name="connsiteX21" fmla="*/ 991680 w 7467600"/>
              <a:gd name="connsiteY21" fmla="*/ 6298413 h 6858000"/>
              <a:gd name="connsiteX22" fmla="*/ 103333 w 7467600"/>
              <a:gd name="connsiteY22" fmla="*/ 5699602 h 6858000"/>
              <a:gd name="connsiteX23" fmla="*/ 233938 w 7467600"/>
              <a:gd name="connsiteY23" fmla="*/ 5809416 h 6858000"/>
              <a:gd name="connsiteX24" fmla="*/ 883580 w 7467600"/>
              <a:gd name="connsiteY24" fmla="*/ 6180710 h 6858000"/>
              <a:gd name="connsiteX25" fmla="*/ 487337 w 7467600"/>
              <a:gd name="connsiteY25" fmla="*/ 5950182 h 6858000"/>
              <a:gd name="connsiteX26" fmla="*/ 354051 w 7467600"/>
              <a:gd name="connsiteY26" fmla="*/ 5854912 h 6858000"/>
              <a:gd name="connsiteX27" fmla="*/ 195436 w 7467600"/>
              <a:gd name="connsiteY27" fmla="*/ 5755068 h 6858000"/>
              <a:gd name="connsiteX28" fmla="*/ 103333 w 7467600"/>
              <a:gd name="connsiteY28" fmla="*/ 5699602 h 6858000"/>
              <a:gd name="connsiteX29" fmla="*/ 5539432 w 7467600"/>
              <a:gd name="connsiteY29" fmla="*/ 5642928 h 6858000"/>
              <a:gd name="connsiteX30" fmla="*/ 5555462 w 7467600"/>
              <a:gd name="connsiteY30" fmla="*/ 5694454 h 6858000"/>
              <a:gd name="connsiteX31" fmla="*/ 5828270 w 7467600"/>
              <a:gd name="connsiteY31" fmla="*/ 6320663 h 6858000"/>
              <a:gd name="connsiteX32" fmla="*/ 5947416 w 7467600"/>
              <a:gd name="connsiteY32" fmla="*/ 6574846 h 6858000"/>
              <a:gd name="connsiteX33" fmla="*/ 5539432 w 7467600"/>
              <a:gd name="connsiteY33" fmla="*/ 5642928 h 6858000"/>
              <a:gd name="connsiteX34" fmla="*/ 51253 w 7467600"/>
              <a:gd name="connsiteY34" fmla="*/ 5631825 h 6858000"/>
              <a:gd name="connsiteX35" fmla="*/ 211622 w 7467600"/>
              <a:gd name="connsiteY35" fmla="*/ 5728803 h 6858000"/>
              <a:gd name="connsiteX36" fmla="*/ 371652 w 7467600"/>
              <a:gd name="connsiteY36" fmla="*/ 5829062 h 6858000"/>
              <a:gd name="connsiteX37" fmla="*/ 505903 w 7467600"/>
              <a:gd name="connsiteY37" fmla="*/ 5925221 h 6858000"/>
              <a:gd name="connsiteX38" fmla="*/ 899240 w 7467600"/>
              <a:gd name="connsiteY38" fmla="*/ 6153068 h 6858000"/>
              <a:gd name="connsiteX39" fmla="*/ 988114 w 7467600"/>
              <a:gd name="connsiteY39" fmla="*/ 6174204 h 6858000"/>
              <a:gd name="connsiteX40" fmla="*/ 845971 w 7467600"/>
              <a:gd name="connsiteY40" fmla="*/ 6067177 h 6858000"/>
              <a:gd name="connsiteX41" fmla="*/ 448057 w 7467600"/>
              <a:gd name="connsiteY41" fmla="*/ 5841376 h 6858000"/>
              <a:gd name="connsiteX42" fmla="*/ 51253 w 7467600"/>
              <a:gd name="connsiteY42" fmla="*/ 5631825 h 6858000"/>
              <a:gd name="connsiteX43" fmla="*/ 2606687 w 7467600"/>
              <a:gd name="connsiteY43" fmla="*/ 5630718 h 6858000"/>
              <a:gd name="connsiteX44" fmla="*/ 2645658 w 7467600"/>
              <a:gd name="connsiteY44" fmla="*/ 6640259 h 6858000"/>
              <a:gd name="connsiteX45" fmla="*/ 2606687 w 7467600"/>
              <a:gd name="connsiteY45" fmla="*/ 5630718 h 6858000"/>
              <a:gd name="connsiteX46" fmla="*/ 3642057 w 7467600"/>
              <a:gd name="connsiteY46" fmla="*/ 5573487 h 6858000"/>
              <a:gd name="connsiteX47" fmla="*/ 3632981 w 7467600"/>
              <a:gd name="connsiteY47" fmla="*/ 5579437 h 6858000"/>
              <a:gd name="connsiteX48" fmla="*/ 3382436 w 7467600"/>
              <a:gd name="connsiteY48" fmla="*/ 5952726 h 6858000"/>
              <a:gd name="connsiteX49" fmla="*/ 3191929 w 7467600"/>
              <a:gd name="connsiteY49" fmla="*/ 6662669 h 6858000"/>
              <a:gd name="connsiteX50" fmla="*/ 3369898 w 7467600"/>
              <a:gd name="connsiteY50" fmla="*/ 6081771 h 6858000"/>
              <a:gd name="connsiteX51" fmla="*/ 3642057 w 7467600"/>
              <a:gd name="connsiteY51" fmla="*/ 5573487 h 6858000"/>
              <a:gd name="connsiteX52" fmla="*/ 2650666 w 7467600"/>
              <a:gd name="connsiteY52" fmla="*/ 5530686 h 6858000"/>
              <a:gd name="connsiteX53" fmla="*/ 2650249 w 7467600"/>
              <a:gd name="connsiteY53" fmla="*/ 5532101 h 6858000"/>
              <a:gd name="connsiteX54" fmla="*/ 2663808 w 7467600"/>
              <a:gd name="connsiteY54" fmla="*/ 6535215 h 6858000"/>
              <a:gd name="connsiteX55" fmla="*/ 2665418 w 7467600"/>
              <a:gd name="connsiteY55" fmla="*/ 6132756 h 6858000"/>
              <a:gd name="connsiteX56" fmla="*/ 2650666 w 7467600"/>
              <a:gd name="connsiteY56" fmla="*/ 5530686 h 6858000"/>
              <a:gd name="connsiteX57" fmla="*/ 2680277 w 7467600"/>
              <a:gd name="connsiteY57" fmla="*/ 5479204 h 6858000"/>
              <a:gd name="connsiteX58" fmla="*/ 2678972 w 7467600"/>
              <a:gd name="connsiteY58" fmla="*/ 5481582 h 6858000"/>
              <a:gd name="connsiteX59" fmla="*/ 2696666 w 7467600"/>
              <a:gd name="connsiteY59" fmla="*/ 6133836 h 6858000"/>
              <a:gd name="connsiteX60" fmla="*/ 2695769 w 7467600"/>
              <a:gd name="connsiteY60" fmla="*/ 6390955 h 6858000"/>
              <a:gd name="connsiteX61" fmla="*/ 2739893 w 7467600"/>
              <a:gd name="connsiteY61" fmla="*/ 6108357 h 6858000"/>
              <a:gd name="connsiteX62" fmla="*/ 2680277 w 7467600"/>
              <a:gd name="connsiteY62" fmla="*/ 5479204 h 6858000"/>
              <a:gd name="connsiteX63" fmla="*/ 1132195 w 7467600"/>
              <a:gd name="connsiteY63" fmla="*/ 5467980 h 6858000"/>
              <a:gd name="connsiteX64" fmla="*/ 1679056 w 7467600"/>
              <a:gd name="connsiteY64" fmla="*/ 5516907 h 6858000"/>
              <a:gd name="connsiteX65" fmla="*/ 2128648 w 7467600"/>
              <a:gd name="connsiteY65" fmla="*/ 5474249 h 6858000"/>
              <a:gd name="connsiteX66" fmla="*/ 1825619 w 7467600"/>
              <a:gd name="connsiteY66" fmla="*/ 5478447 h 6858000"/>
              <a:gd name="connsiteX67" fmla="*/ 1737798 w 7467600"/>
              <a:gd name="connsiteY67" fmla="*/ 5483353 h 6858000"/>
              <a:gd name="connsiteX68" fmla="*/ 1132195 w 7467600"/>
              <a:gd name="connsiteY68" fmla="*/ 5467980 h 6858000"/>
              <a:gd name="connsiteX69" fmla="*/ 1456157 w 7467600"/>
              <a:gd name="connsiteY69" fmla="*/ 5371404 h 6858000"/>
              <a:gd name="connsiteX70" fmla="*/ 1244432 w 7467600"/>
              <a:gd name="connsiteY70" fmla="*/ 5385601 h 6858000"/>
              <a:gd name="connsiteX71" fmla="*/ 973990 w 7467600"/>
              <a:gd name="connsiteY71" fmla="*/ 5424940 h 6858000"/>
              <a:gd name="connsiteX72" fmla="*/ 1103809 w 7467600"/>
              <a:gd name="connsiteY72" fmla="*/ 5433720 h 6858000"/>
              <a:gd name="connsiteX73" fmla="*/ 1123454 w 7467600"/>
              <a:gd name="connsiteY73" fmla="*/ 5435727 h 6858000"/>
              <a:gd name="connsiteX74" fmla="*/ 1737017 w 7467600"/>
              <a:gd name="connsiteY74" fmla="*/ 5452183 h 6858000"/>
              <a:gd name="connsiteX75" fmla="*/ 1824397 w 7467600"/>
              <a:gd name="connsiteY75" fmla="*/ 5447757 h 6858000"/>
              <a:gd name="connsiteX76" fmla="*/ 2070059 w 7467600"/>
              <a:gd name="connsiteY76" fmla="*/ 5441660 h 6858000"/>
              <a:gd name="connsiteX77" fmla="*/ 1456157 w 7467600"/>
              <a:gd name="connsiteY77" fmla="*/ 5371404 h 6858000"/>
              <a:gd name="connsiteX78" fmla="*/ 4988186 w 7467600"/>
              <a:gd name="connsiteY78" fmla="*/ 5216467 h 6858000"/>
              <a:gd name="connsiteX79" fmla="*/ 4777334 w 7467600"/>
              <a:gd name="connsiteY79" fmla="*/ 5406072 h 6858000"/>
              <a:gd name="connsiteX80" fmla="*/ 4718341 w 7467600"/>
              <a:gd name="connsiteY80" fmla="*/ 5468043 h 6858000"/>
              <a:gd name="connsiteX81" fmla="*/ 4604655 w 7467600"/>
              <a:gd name="connsiteY81" fmla="*/ 5583434 h 6858000"/>
              <a:gd name="connsiteX82" fmla="*/ 4565074 w 7467600"/>
              <a:gd name="connsiteY82" fmla="*/ 5618550 h 6858000"/>
              <a:gd name="connsiteX83" fmla="*/ 4988186 w 7467600"/>
              <a:gd name="connsiteY83" fmla="*/ 5216467 h 6858000"/>
              <a:gd name="connsiteX84" fmla="*/ 4978032 w 7467600"/>
              <a:gd name="connsiteY84" fmla="*/ 5183809 h 6858000"/>
              <a:gd name="connsiteX85" fmla="*/ 4463413 w 7467600"/>
              <a:gd name="connsiteY85" fmla="*/ 5615162 h 6858000"/>
              <a:gd name="connsiteX86" fmla="*/ 4358134 w 7467600"/>
              <a:gd name="connsiteY86" fmla="*/ 5742791 h 6858000"/>
              <a:gd name="connsiteX87" fmla="*/ 4376219 w 7467600"/>
              <a:gd name="connsiteY87" fmla="*/ 5729027 h 6858000"/>
              <a:gd name="connsiteX88" fmla="*/ 4582340 w 7467600"/>
              <a:gd name="connsiteY88" fmla="*/ 5561037 h 6858000"/>
              <a:gd name="connsiteX89" fmla="*/ 4694684 w 7467600"/>
              <a:gd name="connsiteY89" fmla="*/ 5447098 h 6858000"/>
              <a:gd name="connsiteX90" fmla="*/ 4754123 w 7467600"/>
              <a:gd name="connsiteY90" fmla="*/ 5384643 h 6858000"/>
              <a:gd name="connsiteX91" fmla="*/ 4978032 w 7467600"/>
              <a:gd name="connsiteY91" fmla="*/ 5183809 h 6858000"/>
              <a:gd name="connsiteX92" fmla="*/ 1903353 w 7467600"/>
              <a:gd name="connsiteY92" fmla="*/ 5044827 h 6858000"/>
              <a:gd name="connsiteX93" fmla="*/ 1936931 w 7467600"/>
              <a:gd name="connsiteY93" fmla="*/ 5093954 h 6858000"/>
              <a:gd name="connsiteX94" fmla="*/ 2195868 w 7467600"/>
              <a:gd name="connsiteY94" fmla="*/ 5396574 h 6858000"/>
              <a:gd name="connsiteX95" fmla="*/ 2088852 w 7467600"/>
              <a:gd name="connsiteY95" fmla="*/ 5166123 h 6858000"/>
              <a:gd name="connsiteX96" fmla="*/ 1958241 w 7467600"/>
              <a:gd name="connsiteY96" fmla="*/ 5067955 h 6858000"/>
              <a:gd name="connsiteX97" fmla="*/ 1903353 w 7467600"/>
              <a:gd name="connsiteY97" fmla="*/ 5044827 h 6858000"/>
              <a:gd name="connsiteX98" fmla="*/ 1979378 w 7467600"/>
              <a:gd name="connsiteY98" fmla="*/ 4769504 h 6858000"/>
              <a:gd name="connsiteX99" fmla="*/ 2882120 w 7467600"/>
              <a:gd name="connsiteY99" fmla="*/ 5064547 h 6858000"/>
              <a:gd name="connsiteX100" fmla="*/ 2793103 w 7467600"/>
              <a:gd name="connsiteY100" fmla="*/ 5039699 h 6858000"/>
              <a:gd name="connsiteX101" fmla="*/ 2770041 w 7467600"/>
              <a:gd name="connsiteY101" fmla="*/ 5033634 h 6858000"/>
              <a:gd name="connsiteX102" fmla="*/ 1979378 w 7467600"/>
              <a:gd name="connsiteY102" fmla="*/ 4769504 h 6858000"/>
              <a:gd name="connsiteX103" fmla="*/ 1927410 w 7467600"/>
              <a:gd name="connsiteY103" fmla="*/ 4716164 h 6858000"/>
              <a:gd name="connsiteX104" fmla="*/ 1959587 w 7467600"/>
              <a:gd name="connsiteY104" fmla="*/ 4728849 h 6858000"/>
              <a:gd name="connsiteX105" fmla="*/ 2777707 w 7467600"/>
              <a:gd name="connsiteY105" fmla="*/ 5003991 h 6858000"/>
              <a:gd name="connsiteX106" fmla="*/ 2800768 w 7467600"/>
              <a:gd name="connsiteY106" fmla="*/ 5010056 h 6858000"/>
              <a:gd name="connsiteX107" fmla="*/ 2879408 w 7467600"/>
              <a:gd name="connsiteY107" fmla="*/ 5031590 h 6858000"/>
              <a:gd name="connsiteX108" fmla="*/ 2862295 w 7467600"/>
              <a:gd name="connsiteY108" fmla="*/ 5022958 h 6858000"/>
              <a:gd name="connsiteX109" fmla="*/ 2813343 w 7467600"/>
              <a:gd name="connsiteY109" fmla="*/ 4998369 h 6858000"/>
              <a:gd name="connsiteX110" fmla="*/ 2646245 w 7467600"/>
              <a:gd name="connsiteY110" fmla="*/ 4930999 h 6858000"/>
              <a:gd name="connsiteX111" fmla="*/ 1999243 w 7467600"/>
              <a:gd name="connsiteY111" fmla="*/ 4730524 h 6858000"/>
              <a:gd name="connsiteX112" fmla="*/ 1979527 w 7467600"/>
              <a:gd name="connsiteY112" fmla="*/ 4726651 h 6858000"/>
              <a:gd name="connsiteX113" fmla="*/ 1927410 w 7467600"/>
              <a:gd name="connsiteY113" fmla="*/ 4716164 h 6858000"/>
              <a:gd name="connsiteX114" fmla="*/ 1997014 w 7467600"/>
              <a:gd name="connsiteY114" fmla="*/ 4698007 h 6858000"/>
              <a:gd name="connsiteX115" fmla="*/ 2005458 w 7467600"/>
              <a:gd name="connsiteY115" fmla="*/ 4699540 h 6858000"/>
              <a:gd name="connsiteX116" fmla="*/ 2657186 w 7467600"/>
              <a:gd name="connsiteY116" fmla="*/ 4901687 h 6858000"/>
              <a:gd name="connsiteX117" fmla="*/ 2826662 w 7467600"/>
              <a:gd name="connsiteY117" fmla="*/ 4970362 h 6858000"/>
              <a:gd name="connsiteX118" fmla="*/ 2876100 w 7467600"/>
              <a:gd name="connsiteY118" fmla="*/ 4995397 h 6858000"/>
              <a:gd name="connsiteX119" fmla="*/ 3042600 w 7467600"/>
              <a:gd name="connsiteY119" fmla="*/ 5059532 h 6858000"/>
              <a:gd name="connsiteX120" fmla="*/ 1997014 w 7467600"/>
              <a:gd name="connsiteY120" fmla="*/ 4698007 h 6858000"/>
              <a:gd name="connsiteX121" fmla="*/ 2305292 w 7467600"/>
              <a:gd name="connsiteY121" fmla="*/ 4219492 h 6858000"/>
              <a:gd name="connsiteX122" fmla="*/ 3360922 w 7467600"/>
              <a:gd name="connsiteY122" fmla="*/ 4529373 h 6858000"/>
              <a:gd name="connsiteX123" fmla="*/ 3492420 w 7467600"/>
              <a:gd name="connsiteY123" fmla="*/ 4510145 h 6858000"/>
              <a:gd name="connsiteX124" fmla="*/ 3364086 w 7467600"/>
              <a:gd name="connsiteY124" fmla="*/ 4480340 h 6858000"/>
              <a:gd name="connsiteX125" fmla="*/ 3225818 w 7467600"/>
              <a:gd name="connsiteY125" fmla="*/ 4411822 h 6858000"/>
              <a:gd name="connsiteX126" fmla="*/ 3129696 w 7467600"/>
              <a:gd name="connsiteY126" fmla="*/ 4360704 h 6858000"/>
              <a:gd name="connsiteX127" fmla="*/ 2814545 w 7467600"/>
              <a:gd name="connsiteY127" fmla="*/ 4282955 h 6858000"/>
              <a:gd name="connsiteX128" fmla="*/ 2305292 w 7467600"/>
              <a:gd name="connsiteY128" fmla="*/ 4219492 h 6858000"/>
              <a:gd name="connsiteX129" fmla="*/ 2626982 w 7467600"/>
              <a:gd name="connsiteY129" fmla="*/ 4206450 h 6858000"/>
              <a:gd name="connsiteX130" fmla="*/ 2490617 w 7467600"/>
              <a:gd name="connsiteY130" fmla="*/ 4206951 h 6858000"/>
              <a:gd name="connsiteX131" fmla="*/ 2819869 w 7467600"/>
              <a:gd name="connsiteY131" fmla="*/ 4252936 h 6858000"/>
              <a:gd name="connsiteX132" fmla="*/ 3143018 w 7467600"/>
              <a:gd name="connsiteY132" fmla="*/ 4332698 h 6858000"/>
              <a:gd name="connsiteX133" fmla="*/ 3241520 w 7467600"/>
              <a:gd name="connsiteY133" fmla="*/ 4385112 h 6858000"/>
              <a:gd name="connsiteX134" fmla="*/ 3374575 w 7467600"/>
              <a:gd name="connsiteY134" fmla="*/ 4451517 h 6858000"/>
              <a:gd name="connsiteX135" fmla="*/ 3505221 w 7467600"/>
              <a:gd name="connsiteY135" fmla="*/ 4480757 h 6858000"/>
              <a:gd name="connsiteX136" fmla="*/ 2626982 w 7467600"/>
              <a:gd name="connsiteY136" fmla="*/ 4206450 h 6858000"/>
              <a:gd name="connsiteX137" fmla="*/ 1310106 w 7467600"/>
              <a:gd name="connsiteY137" fmla="*/ 3943217 h 6858000"/>
              <a:gd name="connsiteX138" fmla="*/ 854994 w 7467600"/>
              <a:gd name="connsiteY138" fmla="*/ 4399136 h 6858000"/>
              <a:gd name="connsiteX139" fmla="*/ 742462 w 7467600"/>
              <a:gd name="connsiteY139" fmla="*/ 4594648 h 6858000"/>
              <a:gd name="connsiteX140" fmla="*/ 820602 w 7467600"/>
              <a:gd name="connsiteY140" fmla="*/ 4485915 h 6858000"/>
              <a:gd name="connsiteX141" fmla="*/ 878295 w 7467600"/>
              <a:gd name="connsiteY141" fmla="*/ 4403594 h 6858000"/>
              <a:gd name="connsiteX142" fmla="*/ 1240607 w 7467600"/>
              <a:gd name="connsiteY142" fmla="*/ 4010401 h 6858000"/>
              <a:gd name="connsiteX143" fmla="*/ 1310106 w 7467600"/>
              <a:gd name="connsiteY143" fmla="*/ 3943217 h 6858000"/>
              <a:gd name="connsiteX144" fmla="*/ 1423113 w 7467600"/>
              <a:gd name="connsiteY144" fmla="*/ 3874565 h 6858000"/>
              <a:gd name="connsiteX145" fmla="*/ 1260565 w 7467600"/>
              <a:gd name="connsiteY145" fmla="*/ 4031982 h 6858000"/>
              <a:gd name="connsiteX146" fmla="*/ 901900 w 7467600"/>
              <a:gd name="connsiteY146" fmla="*/ 4421236 h 6858000"/>
              <a:gd name="connsiteX147" fmla="*/ 845044 w 7467600"/>
              <a:gd name="connsiteY147" fmla="*/ 4502436 h 6858000"/>
              <a:gd name="connsiteX148" fmla="*/ 685926 w 7467600"/>
              <a:gd name="connsiteY148" fmla="*/ 4703069 h 6858000"/>
              <a:gd name="connsiteX149" fmla="*/ 684248 w 7467600"/>
              <a:gd name="connsiteY149" fmla="*/ 4706721 h 6858000"/>
              <a:gd name="connsiteX150" fmla="*/ 1423113 w 7467600"/>
              <a:gd name="connsiteY150" fmla="*/ 3874565 h 6858000"/>
              <a:gd name="connsiteX151" fmla="*/ 3316479 w 7467600"/>
              <a:gd name="connsiteY151" fmla="*/ 3872136 h 6858000"/>
              <a:gd name="connsiteX152" fmla="*/ 3546806 w 7467600"/>
              <a:gd name="connsiteY152" fmla="*/ 4356139 h 6858000"/>
              <a:gd name="connsiteX153" fmla="*/ 3364433 w 7467600"/>
              <a:gd name="connsiteY153" fmla="*/ 3953121 h 6858000"/>
              <a:gd name="connsiteX154" fmla="*/ 3316479 w 7467600"/>
              <a:gd name="connsiteY154" fmla="*/ 3872136 h 6858000"/>
              <a:gd name="connsiteX155" fmla="*/ 3291335 w 7467600"/>
              <a:gd name="connsiteY155" fmla="*/ 3767420 h 6858000"/>
              <a:gd name="connsiteX156" fmla="*/ 3390805 w 7467600"/>
              <a:gd name="connsiteY156" fmla="*/ 3937163 h 6858000"/>
              <a:gd name="connsiteX157" fmla="*/ 3579062 w 7467600"/>
              <a:gd name="connsiteY157" fmla="*/ 4359040 h 6858000"/>
              <a:gd name="connsiteX158" fmla="*/ 3467355 w 7467600"/>
              <a:gd name="connsiteY158" fmla="*/ 3988130 h 6858000"/>
              <a:gd name="connsiteX159" fmla="*/ 3310753 w 7467600"/>
              <a:gd name="connsiteY159" fmla="*/ 3787140 h 6858000"/>
              <a:gd name="connsiteX160" fmla="*/ 3291335 w 7467600"/>
              <a:gd name="connsiteY160" fmla="*/ 3767420 h 6858000"/>
              <a:gd name="connsiteX161" fmla="*/ 1635889 w 7467600"/>
              <a:gd name="connsiteY161" fmla="*/ 3709494 h 6858000"/>
              <a:gd name="connsiteX162" fmla="*/ 1634800 w 7467600"/>
              <a:gd name="connsiteY162" fmla="*/ 3731111 h 6858000"/>
              <a:gd name="connsiteX163" fmla="*/ 1635889 w 7467600"/>
              <a:gd name="connsiteY163" fmla="*/ 3709494 h 6858000"/>
              <a:gd name="connsiteX164" fmla="*/ 1510397 w 7467600"/>
              <a:gd name="connsiteY164" fmla="*/ 3684705 h 6858000"/>
              <a:gd name="connsiteX165" fmla="*/ 1146550 w 7467600"/>
              <a:gd name="connsiteY165" fmla="*/ 3802012 h 6858000"/>
              <a:gd name="connsiteX166" fmla="*/ 698834 w 7467600"/>
              <a:gd name="connsiteY166" fmla="*/ 3952272 h 6858000"/>
              <a:gd name="connsiteX167" fmla="*/ 34256 w 7467600"/>
              <a:gd name="connsiteY167" fmla="*/ 4347603 h 6858000"/>
              <a:gd name="connsiteX168" fmla="*/ 527241 w 7467600"/>
              <a:gd name="connsiteY168" fmla="*/ 4065078 h 6858000"/>
              <a:gd name="connsiteX169" fmla="*/ 1510397 w 7467600"/>
              <a:gd name="connsiteY169" fmla="*/ 3684705 h 6858000"/>
              <a:gd name="connsiteX170" fmla="*/ 1313114 w 7467600"/>
              <a:gd name="connsiteY170" fmla="*/ 3655216 h 6858000"/>
              <a:gd name="connsiteX171" fmla="*/ 1109304 w 7467600"/>
              <a:gd name="connsiteY171" fmla="*/ 3669030 h 6858000"/>
              <a:gd name="connsiteX172" fmla="*/ 8129 w 7467600"/>
              <a:gd name="connsiteY172" fmla="*/ 4330519 h 6858000"/>
              <a:gd name="connsiteX173" fmla="*/ 687572 w 7467600"/>
              <a:gd name="connsiteY173" fmla="*/ 3925629 h 6858000"/>
              <a:gd name="connsiteX174" fmla="*/ 1138365 w 7467600"/>
              <a:gd name="connsiteY174" fmla="*/ 3774515 h 6858000"/>
              <a:gd name="connsiteX175" fmla="*/ 1505579 w 7467600"/>
              <a:gd name="connsiteY175" fmla="*/ 3655526 h 6858000"/>
              <a:gd name="connsiteX176" fmla="*/ 1313114 w 7467600"/>
              <a:gd name="connsiteY176" fmla="*/ 3655216 h 6858000"/>
              <a:gd name="connsiteX177" fmla="*/ 3655073 w 7467600"/>
              <a:gd name="connsiteY177" fmla="*/ 3650884 h 6858000"/>
              <a:gd name="connsiteX178" fmla="*/ 3989938 w 7467600"/>
              <a:gd name="connsiteY178" fmla="*/ 3991685 h 6858000"/>
              <a:gd name="connsiteX179" fmla="*/ 4393907 w 7467600"/>
              <a:gd name="connsiteY179" fmla="*/ 4261258 h 6858000"/>
              <a:gd name="connsiteX180" fmla="*/ 4648051 w 7467600"/>
              <a:gd name="connsiteY180" fmla="*/ 4374051 h 6858000"/>
              <a:gd name="connsiteX181" fmla="*/ 4383389 w 7467600"/>
              <a:gd name="connsiteY181" fmla="*/ 4184369 h 6858000"/>
              <a:gd name="connsiteX182" fmla="*/ 4165508 w 7467600"/>
              <a:gd name="connsiteY182" fmla="*/ 4035196 h 6858000"/>
              <a:gd name="connsiteX183" fmla="*/ 4068162 w 7467600"/>
              <a:gd name="connsiteY183" fmla="*/ 3953394 h 6858000"/>
              <a:gd name="connsiteX184" fmla="*/ 3981416 w 7467600"/>
              <a:gd name="connsiteY184" fmla="*/ 3880482 h 6858000"/>
              <a:gd name="connsiteX185" fmla="*/ 3800147 w 7467600"/>
              <a:gd name="connsiteY185" fmla="*/ 3749872 h 6858000"/>
              <a:gd name="connsiteX186" fmla="*/ 3655073 w 7467600"/>
              <a:gd name="connsiteY186" fmla="*/ 3650884 h 6858000"/>
              <a:gd name="connsiteX187" fmla="*/ 3670252 w 7467600"/>
              <a:gd name="connsiteY187" fmla="*/ 3622798 h 6858000"/>
              <a:gd name="connsiteX188" fmla="*/ 3817258 w 7467600"/>
              <a:gd name="connsiteY188" fmla="*/ 3723577 h 6858000"/>
              <a:gd name="connsiteX189" fmla="*/ 4000461 w 7467600"/>
              <a:gd name="connsiteY189" fmla="*/ 3855966 h 6858000"/>
              <a:gd name="connsiteX190" fmla="*/ 4088180 w 7467600"/>
              <a:gd name="connsiteY190" fmla="*/ 3929774 h 6858000"/>
              <a:gd name="connsiteX191" fmla="*/ 4184555 w 7467600"/>
              <a:gd name="connsiteY191" fmla="*/ 4010683 h 6858000"/>
              <a:gd name="connsiteX192" fmla="*/ 4399563 w 7467600"/>
              <a:gd name="connsiteY192" fmla="*/ 4158106 h 6858000"/>
              <a:gd name="connsiteX193" fmla="*/ 4684469 w 7467600"/>
              <a:gd name="connsiteY193" fmla="*/ 4364680 h 6858000"/>
              <a:gd name="connsiteX194" fmla="*/ 4690271 w 7467600"/>
              <a:gd name="connsiteY194" fmla="*/ 4370034 h 6858000"/>
              <a:gd name="connsiteX195" fmla="*/ 4136093 w 7467600"/>
              <a:gd name="connsiteY195" fmla="*/ 3858466 h 6858000"/>
              <a:gd name="connsiteX196" fmla="*/ 3670252 w 7467600"/>
              <a:gd name="connsiteY196" fmla="*/ 3622798 h 6858000"/>
              <a:gd name="connsiteX197" fmla="*/ 4440129 w 7467600"/>
              <a:gd name="connsiteY197" fmla="*/ 3448571 h 6858000"/>
              <a:gd name="connsiteX198" fmla="*/ 4856525 w 7467600"/>
              <a:gd name="connsiteY198" fmla="*/ 3915351 h 6858000"/>
              <a:gd name="connsiteX199" fmla="*/ 5059055 w 7467600"/>
              <a:gd name="connsiteY199" fmla="*/ 4108918 h 6858000"/>
              <a:gd name="connsiteX200" fmla="*/ 5290070 w 7467600"/>
              <a:gd name="connsiteY200" fmla="*/ 4263619 h 6858000"/>
              <a:gd name="connsiteX201" fmla="*/ 4834991 w 7467600"/>
              <a:gd name="connsiteY201" fmla="*/ 3830985 h 6858000"/>
              <a:gd name="connsiteX202" fmla="*/ 4440129 w 7467600"/>
              <a:gd name="connsiteY202" fmla="*/ 3448571 h 6858000"/>
              <a:gd name="connsiteX203" fmla="*/ 4441737 w 7467600"/>
              <a:gd name="connsiteY203" fmla="*/ 3399734 h 6858000"/>
              <a:gd name="connsiteX204" fmla="*/ 4431236 w 7467600"/>
              <a:gd name="connsiteY204" fmla="*/ 3400954 h 6858000"/>
              <a:gd name="connsiteX205" fmla="*/ 4557150 w 7467600"/>
              <a:gd name="connsiteY205" fmla="*/ 3510023 h 6858000"/>
              <a:gd name="connsiteX206" fmla="*/ 4856936 w 7467600"/>
              <a:gd name="connsiteY206" fmla="*/ 3809146 h 6858000"/>
              <a:gd name="connsiteX207" fmla="*/ 5111996 w 7467600"/>
              <a:gd name="connsiteY207" fmla="*/ 4065759 h 6858000"/>
              <a:gd name="connsiteX208" fmla="*/ 5388878 w 7467600"/>
              <a:gd name="connsiteY208" fmla="*/ 4300185 h 6858000"/>
              <a:gd name="connsiteX209" fmla="*/ 5425556 w 7467600"/>
              <a:gd name="connsiteY209" fmla="*/ 4308967 h 6858000"/>
              <a:gd name="connsiteX210" fmla="*/ 4943646 w 7467600"/>
              <a:gd name="connsiteY210" fmla="*/ 3822916 h 6858000"/>
              <a:gd name="connsiteX211" fmla="*/ 4594837 w 7467600"/>
              <a:gd name="connsiteY211" fmla="*/ 3532274 h 6858000"/>
              <a:gd name="connsiteX212" fmla="*/ 4441737 w 7467600"/>
              <a:gd name="connsiteY212" fmla="*/ 3399734 h 6858000"/>
              <a:gd name="connsiteX213" fmla="*/ 5425834 w 7467600"/>
              <a:gd name="connsiteY213" fmla="*/ 3162785 h 6858000"/>
              <a:gd name="connsiteX214" fmla="*/ 5401644 w 7467600"/>
              <a:gd name="connsiteY214" fmla="*/ 3617847 h 6858000"/>
              <a:gd name="connsiteX215" fmla="*/ 5467256 w 7467600"/>
              <a:gd name="connsiteY215" fmla="*/ 4175494 h 6858000"/>
              <a:gd name="connsiteX216" fmla="*/ 5448069 w 7467600"/>
              <a:gd name="connsiteY216" fmla="*/ 3567554 h 6858000"/>
              <a:gd name="connsiteX217" fmla="*/ 5425834 w 7467600"/>
              <a:gd name="connsiteY217" fmla="*/ 3162785 h 6858000"/>
              <a:gd name="connsiteX218" fmla="*/ 1318687 w 7467600"/>
              <a:gd name="connsiteY218" fmla="*/ 3113840 h 6858000"/>
              <a:gd name="connsiteX219" fmla="*/ 1066793 w 7467600"/>
              <a:gd name="connsiteY219" fmla="*/ 3212171 h 6858000"/>
              <a:gd name="connsiteX220" fmla="*/ 993319 w 7467600"/>
              <a:gd name="connsiteY220" fmla="*/ 3247648 h 6858000"/>
              <a:gd name="connsiteX221" fmla="*/ 853081 w 7467600"/>
              <a:gd name="connsiteY221" fmla="*/ 3312410 h 6858000"/>
              <a:gd name="connsiteX222" fmla="*/ 805957 w 7467600"/>
              <a:gd name="connsiteY222" fmla="*/ 3330443 h 6858000"/>
              <a:gd name="connsiteX223" fmla="*/ 1318687 w 7467600"/>
              <a:gd name="connsiteY223" fmla="*/ 3113840 h 6858000"/>
              <a:gd name="connsiteX224" fmla="*/ 5453702 w 7467600"/>
              <a:gd name="connsiteY224" fmla="*/ 3090882 h 6858000"/>
              <a:gd name="connsiteX225" fmla="*/ 5480135 w 7467600"/>
              <a:gd name="connsiteY225" fmla="*/ 3565802 h 6858000"/>
              <a:gd name="connsiteX226" fmla="*/ 5499023 w 7467600"/>
              <a:gd name="connsiteY226" fmla="*/ 4166310 h 6858000"/>
              <a:gd name="connsiteX227" fmla="*/ 5547022 w 7467600"/>
              <a:gd name="connsiteY227" fmla="*/ 3607838 h 6858000"/>
              <a:gd name="connsiteX228" fmla="*/ 5515964 w 7467600"/>
              <a:gd name="connsiteY228" fmla="*/ 3378541 h 6858000"/>
              <a:gd name="connsiteX229" fmla="*/ 5453702 w 7467600"/>
              <a:gd name="connsiteY229" fmla="*/ 3090882 h 6858000"/>
              <a:gd name="connsiteX230" fmla="*/ 1238695 w 7467600"/>
              <a:gd name="connsiteY230" fmla="*/ 3076820 h 6858000"/>
              <a:gd name="connsiteX231" fmla="*/ 716371 w 7467600"/>
              <a:gd name="connsiteY231" fmla="*/ 3293249 h 6858000"/>
              <a:gd name="connsiteX232" fmla="*/ 579522 w 7467600"/>
              <a:gd name="connsiteY232" fmla="*/ 3371759 h 6858000"/>
              <a:gd name="connsiteX233" fmla="*/ 600288 w 7467600"/>
              <a:gd name="connsiteY233" fmla="*/ 3365555 h 6858000"/>
              <a:gd name="connsiteX234" fmla="*/ 840692 w 7467600"/>
              <a:gd name="connsiteY234" fmla="*/ 3284921 h 6858000"/>
              <a:gd name="connsiteX235" fmla="*/ 979248 w 7467600"/>
              <a:gd name="connsiteY235" fmla="*/ 3221003 h 6858000"/>
              <a:gd name="connsiteX236" fmla="*/ 1053282 w 7467600"/>
              <a:gd name="connsiteY236" fmla="*/ 3185247 h 6858000"/>
              <a:gd name="connsiteX237" fmla="*/ 1320603 w 7467600"/>
              <a:gd name="connsiteY237" fmla="*/ 3081281 h 6858000"/>
              <a:gd name="connsiteX238" fmla="*/ 1238695 w 7467600"/>
              <a:gd name="connsiteY238" fmla="*/ 3076820 h 6858000"/>
              <a:gd name="connsiteX239" fmla="*/ 5425627 w 7467600"/>
              <a:gd name="connsiteY239" fmla="*/ 2954192 h 6858000"/>
              <a:gd name="connsiteX240" fmla="*/ 5470770 w 7467600"/>
              <a:gd name="connsiteY240" fmla="*/ 3005435 h 6858000"/>
              <a:gd name="connsiteX241" fmla="*/ 5519779 w 7467600"/>
              <a:gd name="connsiteY241" fmla="*/ 4359223 h 6858000"/>
              <a:gd name="connsiteX242" fmla="*/ 5520293 w 7467600"/>
              <a:gd name="connsiteY242" fmla="*/ 4360602 h 6858000"/>
              <a:gd name="connsiteX243" fmla="*/ 5767221 w 7467600"/>
              <a:gd name="connsiteY243" fmla="*/ 4665564 h 6858000"/>
              <a:gd name="connsiteX244" fmla="*/ 6937169 w 7467600"/>
              <a:gd name="connsiteY244" fmla="*/ 4815941 h 6858000"/>
              <a:gd name="connsiteX245" fmla="*/ 6953922 w 7467600"/>
              <a:gd name="connsiteY245" fmla="*/ 4890068 h 6858000"/>
              <a:gd name="connsiteX246" fmla="*/ 6071359 w 7467600"/>
              <a:gd name="connsiteY246" fmla="*/ 4770770 h 6858000"/>
              <a:gd name="connsiteX247" fmla="*/ 6038839 w 7467600"/>
              <a:gd name="connsiteY247" fmla="*/ 4764474 h 6858000"/>
              <a:gd name="connsiteX248" fmla="*/ 6038706 w 7467600"/>
              <a:gd name="connsiteY248" fmla="*/ 4763847 h 6858000"/>
              <a:gd name="connsiteX249" fmla="*/ 6037784 w 7467600"/>
              <a:gd name="connsiteY249" fmla="*/ 4764270 h 6858000"/>
              <a:gd name="connsiteX250" fmla="*/ 6038839 w 7467600"/>
              <a:gd name="connsiteY250" fmla="*/ 4764474 h 6858000"/>
              <a:gd name="connsiteX251" fmla="*/ 6040338 w 7467600"/>
              <a:gd name="connsiteY251" fmla="*/ 4771418 h 6858000"/>
              <a:gd name="connsiteX252" fmla="*/ 6024488 w 7467600"/>
              <a:gd name="connsiteY252" fmla="*/ 4809903 h 6858000"/>
              <a:gd name="connsiteX253" fmla="*/ 5599771 w 7467600"/>
              <a:gd name="connsiteY253" fmla="*/ 5509652 h 6858000"/>
              <a:gd name="connsiteX254" fmla="*/ 5548843 w 7467600"/>
              <a:gd name="connsiteY254" fmla="*/ 5563845 h 6858000"/>
              <a:gd name="connsiteX255" fmla="*/ 5940952 w 7467600"/>
              <a:gd name="connsiteY255" fmla="*/ 6250028 h 6858000"/>
              <a:gd name="connsiteX256" fmla="*/ 6043441 w 7467600"/>
              <a:gd name="connsiteY256" fmla="*/ 6665847 h 6858000"/>
              <a:gd name="connsiteX257" fmla="*/ 6093432 w 7467600"/>
              <a:gd name="connsiteY257" fmla="*/ 6858000 h 6858000"/>
              <a:gd name="connsiteX258" fmla="*/ 6034344 w 7467600"/>
              <a:gd name="connsiteY258" fmla="*/ 6858000 h 6858000"/>
              <a:gd name="connsiteX259" fmla="*/ 6026679 w 7467600"/>
              <a:gd name="connsiteY259" fmla="*/ 6836959 h 6858000"/>
              <a:gd name="connsiteX260" fmla="*/ 5800441 w 7467600"/>
              <a:gd name="connsiteY260" fmla="*/ 6335286 h 6858000"/>
              <a:gd name="connsiteX261" fmla="*/ 5526562 w 7467600"/>
              <a:gd name="connsiteY261" fmla="*/ 5705388 h 6858000"/>
              <a:gd name="connsiteX262" fmla="*/ 5519640 w 7467600"/>
              <a:gd name="connsiteY262" fmla="*/ 5683774 h 6858000"/>
              <a:gd name="connsiteX263" fmla="*/ 5844559 w 7467600"/>
              <a:gd name="connsiteY263" fmla="*/ 6553349 h 6858000"/>
              <a:gd name="connsiteX264" fmla="*/ 5975994 w 7467600"/>
              <a:gd name="connsiteY264" fmla="*/ 6858000 h 6858000"/>
              <a:gd name="connsiteX265" fmla="*/ 5898547 w 7467600"/>
              <a:gd name="connsiteY265" fmla="*/ 6858000 h 6858000"/>
              <a:gd name="connsiteX266" fmla="*/ 5682041 w 7467600"/>
              <a:gd name="connsiteY266" fmla="*/ 6355860 h 6858000"/>
              <a:gd name="connsiteX267" fmla="*/ 5461758 w 7467600"/>
              <a:gd name="connsiteY267" fmla="*/ 5820220 h 6858000"/>
              <a:gd name="connsiteX268" fmla="*/ 5237282 w 7467600"/>
              <a:gd name="connsiteY268" fmla="*/ 6579086 h 6858000"/>
              <a:gd name="connsiteX269" fmla="*/ 5115009 w 7467600"/>
              <a:gd name="connsiteY269" fmla="*/ 6858000 h 6858000"/>
              <a:gd name="connsiteX270" fmla="*/ 5028074 w 7467600"/>
              <a:gd name="connsiteY270" fmla="*/ 6858000 h 6858000"/>
              <a:gd name="connsiteX271" fmla="*/ 5079508 w 7467600"/>
              <a:gd name="connsiteY271" fmla="*/ 6749074 h 6858000"/>
              <a:gd name="connsiteX272" fmla="*/ 5371846 w 7467600"/>
              <a:gd name="connsiteY272" fmla="*/ 5924413 h 6858000"/>
              <a:gd name="connsiteX273" fmla="*/ 5270512 w 7467600"/>
              <a:gd name="connsiteY273" fmla="*/ 6138975 h 6858000"/>
              <a:gd name="connsiteX274" fmla="*/ 5062409 w 7467600"/>
              <a:gd name="connsiteY274" fmla="*/ 6653544 h 6858000"/>
              <a:gd name="connsiteX275" fmla="*/ 5036628 w 7467600"/>
              <a:gd name="connsiteY275" fmla="*/ 6754247 h 6858000"/>
              <a:gd name="connsiteX276" fmla="*/ 5009112 w 7467600"/>
              <a:gd name="connsiteY276" fmla="*/ 6858000 h 6858000"/>
              <a:gd name="connsiteX277" fmla="*/ 4976679 w 7467600"/>
              <a:gd name="connsiteY277" fmla="*/ 6858000 h 6858000"/>
              <a:gd name="connsiteX278" fmla="*/ 5006537 w 7467600"/>
              <a:gd name="connsiteY278" fmla="*/ 6747068 h 6858000"/>
              <a:gd name="connsiteX279" fmla="*/ 5032723 w 7467600"/>
              <a:gd name="connsiteY279" fmla="*/ 6644957 h 6858000"/>
              <a:gd name="connsiteX280" fmla="*/ 5242949 w 7467600"/>
              <a:gd name="connsiteY280" fmla="*/ 6125175 h 6858000"/>
              <a:gd name="connsiteX281" fmla="*/ 5286321 w 7467600"/>
              <a:gd name="connsiteY281" fmla="*/ 6033555 h 6858000"/>
              <a:gd name="connsiteX282" fmla="*/ 5008210 w 7467600"/>
              <a:gd name="connsiteY282" fmla="*/ 6649194 h 6858000"/>
              <a:gd name="connsiteX283" fmla="*/ 4986321 w 7467600"/>
              <a:gd name="connsiteY283" fmla="*/ 6765687 h 6858000"/>
              <a:gd name="connsiteX284" fmla="*/ 4973474 w 7467600"/>
              <a:gd name="connsiteY284" fmla="*/ 6858000 h 6858000"/>
              <a:gd name="connsiteX285" fmla="*/ 4907178 w 7467600"/>
              <a:gd name="connsiteY285" fmla="*/ 6858000 h 6858000"/>
              <a:gd name="connsiteX286" fmla="*/ 4910810 w 7467600"/>
              <a:gd name="connsiteY286" fmla="*/ 6829660 h 6858000"/>
              <a:gd name="connsiteX287" fmla="*/ 4987461 w 7467600"/>
              <a:gd name="connsiteY287" fmla="*/ 6432994 h 6858000"/>
              <a:gd name="connsiteX288" fmla="*/ 5179262 w 7467600"/>
              <a:gd name="connsiteY288" fmla="*/ 6035044 h 6858000"/>
              <a:gd name="connsiteX289" fmla="*/ 4689678 w 7467600"/>
              <a:gd name="connsiteY289" fmla="*/ 6440241 h 6858000"/>
              <a:gd name="connsiteX290" fmla="*/ 4477543 w 7467600"/>
              <a:gd name="connsiteY290" fmla="*/ 6674836 h 6858000"/>
              <a:gd name="connsiteX291" fmla="*/ 4329957 w 7467600"/>
              <a:gd name="connsiteY291" fmla="*/ 6858000 h 6858000"/>
              <a:gd name="connsiteX292" fmla="*/ 4218595 w 7467600"/>
              <a:gd name="connsiteY292" fmla="*/ 6858000 h 6858000"/>
              <a:gd name="connsiteX293" fmla="*/ 4368888 w 7467600"/>
              <a:gd name="connsiteY293" fmla="*/ 6668412 h 6858000"/>
              <a:gd name="connsiteX294" fmla="*/ 4563091 w 7467600"/>
              <a:gd name="connsiteY294" fmla="*/ 6442508 h 6858000"/>
              <a:gd name="connsiteX295" fmla="*/ 5387324 w 7467600"/>
              <a:gd name="connsiteY295" fmla="*/ 5705830 h 6858000"/>
              <a:gd name="connsiteX296" fmla="*/ 5073620 w 7467600"/>
              <a:gd name="connsiteY296" fmla="*/ 5955437 h 6858000"/>
              <a:gd name="connsiteX297" fmla="*/ 4689789 w 7467600"/>
              <a:gd name="connsiteY297" fmla="*/ 6268382 h 6858000"/>
              <a:gd name="connsiteX298" fmla="*/ 4418722 w 7467600"/>
              <a:gd name="connsiteY298" fmla="*/ 6570886 h 6858000"/>
              <a:gd name="connsiteX299" fmla="*/ 4214944 w 7467600"/>
              <a:gd name="connsiteY299" fmla="*/ 6858000 h 6858000"/>
              <a:gd name="connsiteX300" fmla="*/ 4177898 w 7467600"/>
              <a:gd name="connsiteY300" fmla="*/ 6858000 h 6858000"/>
              <a:gd name="connsiteX301" fmla="*/ 4391597 w 7467600"/>
              <a:gd name="connsiteY301" fmla="*/ 6556370 h 6858000"/>
              <a:gd name="connsiteX302" fmla="*/ 4668889 w 7467600"/>
              <a:gd name="connsiteY302" fmla="*/ 6246399 h 6858000"/>
              <a:gd name="connsiteX303" fmla="*/ 5055427 w 7467600"/>
              <a:gd name="connsiteY303" fmla="*/ 5931476 h 6858000"/>
              <a:gd name="connsiteX304" fmla="*/ 5371814 w 7467600"/>
              <a:gd name="connsiteY304" fmla="*/ 5678975 h 6858000"/>
              <a:gd name="connsiteX305" fmla="*/ 4987918 w 7467600"/>
              <a:gd name="connsiteY305" fmla="*/ 5838701 h 6858000"/>
              <a:gd name="connsiteX306" fmla="*/ 4317146 w 7467600"/>
              <a:gd name="connsiteY306" fmla="*/ 6587716 h 6858000"/>
              <a:gd name="connsiteX307" fmla="*/ 4171627 w 7467600"/>
              <a:gd name="connsiteY307" fmla="*/ 6858000 h 6858000"/>
              <a:gd name="connsiteX308" fmla="*/ 4081585 w 7467600"/>
              <a:gd name="connsiteY308" fmla="*/ 6858000 h 6858000"/>
              <a:gd name="connsiteX309" fmla="*/ 4238603 w 7467600"/>
              <a:gd name="connsiteY309" fmla="*/ 6559341 h 6858000"/>
              <a:gd name="connsiteX310" fmla="*/ 4778333 w 7467600"/>
              <a:gd name="connsiteY310" fmla="*/ 5873626 h 6858000"/>
              <a:gd name="connsiteX311" fmla="*/ 5414185 w 7467600"/>
              <a:gd name="connsiteY311" fmla="*/ 5573882 h 6858000"/>
              <a:gd name="connsiteX312" fmla="*/ 5959648 w 7467600"/>
              <a:gd name="connsiteY312" fmla="*/ 4760797 h 6858000"/>
              <a:gd name="connsiteX313" fmla="*/ 5355019 w 7467600"/>
              <a:gd name="connsiteY313" fmla="*/ 4734672 h 6858000"/>
              <a:gd name="connsiteX314" fmla="*/ 5083565 w 7467600"/>
              <a:gd name="connsiteY314" fmla="*/ 5179121 h 6858000"/>
              <a:gd name="connsiteX315" fmla="*/ 4713577 w 7467600"/>
              <a:gd name="connsiteY315" fmla="*/ 5616803 h 6858000"/>
              <a:gd name="connsiteX316" fmla="*/ 3989559 w 7467600"/>
              <a:gd name="connsiteY316" fmla="*/ 6145945 h 6858000"/>
              <a:gd name="connsiteX317" fmla="*/ 3939824 w 7467600"/>
              <a:gd name="connsiteY317" fmla="*/ 6066900 h 6858000"/>
              <a:gd name="connsiteX318" fmla="*/ 4584537 w 7467600"/>
              <a:gd name="connsiteY318" fmla="*/ 5324826 h 6858000"/>
              <a:gd name="connsiteX319" fmla="*/ 5037105 w 7467600"/>
              <a:gd name="connsiteY319" fmla="*/ 5088765 h 6858000"/>
              <a:gd name="connsiteX320" fmla="*/ 5039930 w 7467600"/>
              <a:gd name="connsiteY320" fmla="*/ 5089585 h 6858000"/>
              <a:gd name="connsiteX321" fmla="*/ 5263764 w 7467600"/>
              <a:gd name="connsiteY321" fmla="*/ 4735525 h 6858000"/>
              <a:gd name="connsiteX322" fmla="*/ 4086300 w 7467600"/>
              <a:gd name="connsiteY322" fmla="*/ 4884599 h 6858000"/>
              <a:gd name="connsiteX323" fmla="*/ 4085485 w 7467600"/>
              <a:gd name="connsiteY323" fmla="*/ 4899070 h 6858000"/>
              <a:gd name="connsiteX324" fmla="*/ 3871915 w 7467600"/>
              <a:gd name="connsiteY324" fmla="*/ 5253645 h 6858000"/>
              <a:gd name="connsiteX325" fmla="*/ 3799374 w 7467600"/>
              <a:gd name="connsiteY325" fmla="*/ 5466127 h 6858000"/>
              <a:gd name="connsiteX326" fmla="*/ 3498850 w 7467600"/>
              <a:gd name="connsiteY326" fmla="*/ 6661888 h 6858000"/>
              <a:gd name="connsiteX327" fmla="*/ 3399216 w 7467600"/>
              <a:gd name="connsiteY327" fmla="*/ 6858000 h 6858000"/>
              <a:gd name="connsiteX328" fmla="*/ 3303688 w 7467600"/>
              <a:gd name="connsiteY328" fmla="*/ 6858000 h 6858000"/>
              <a:gd name="connsiteX329" fmla="*/ 3391774 w 7467600"/>
              <a:gd name="connsiteY329" fmla="*/ 6697181 h 6858000"/>
              <a:gd name="connsiteX330" fmla="*/ 3735540 w 7467600"/>
              <a:gd name="connsiteY330" fmla="*/ 5546923 h 6858000"/>
              <a:gd name="connsiteX331" fmla="*/ 3729438 w 7467600"/>
              <a:gd name="connsiteY331" fmla="*/ 5569058 h 6858000"/>
              <a:gd name="connsiteX332" fmla="*/ 3707782 w 7467600"/>
              <a:gd name="connsiteY332" fmla="*/ 5644908 h 6858000"/>
              <a:gd name="connsiteX333" fmla="*/ 3583827 w 7467600"/>
              <a:gd name="connsiteY333" fmla="*/ 6039215 h 6858000"/>
              <a:gd name="connsiteX334" fmla="*/ 3547861 w 7467600"/>
              <a:gd name="connsiteY334" fmla="*/ 6129609 h 6858000"/>
              <a:gd name="connsiteX335" fmla="*/ 3490905 w 7467600"/>
              <a:gd name="connsiteY335" fmla="*/ 6277660 h 6858000"/>
              <a:gd name="connsiteX336" fmla="*/ 3455859 w 7467600"/>
              <a:gd name="connsiteY336" fmla="*/ 6391301 h 6858000"/>
              <a:gd name="connsiteX337" fmla="*/ 3429112 w 7467600"/>
              <a:gd name="connsiteY337" fmla="*/ 6479469 h 6858000"/>
              <a:gd name="connsiteX338" fmla="*/ 3304862 w 7467600"/>
              <a:gd name="connsiteY338" fmla="*/ 6796476 h 6858000"/>
              <a:gd name="connsiteX339" fmla="*/ 3276071 w 7467600"/>
              <a:gd name="connsiteY339" fmla="*/ 6858000 h 6858000"/>
              <a:gd name="connsiteX340" fmla="*/ 3240805 w 7467600"/>
              <a:gd name="connsiteY340" fmla="*/ 6858000 h 6858000"/>
              <a:gd name="connsiteX341" fmla="*/ 3275917 w 7467600"/>
              <a:gd name="connsiteY341" fmla="*/ 6783192 h 6858000"/>
              <a:gd name="connsiteX342" fmla="*/ 3399358 w 7467600"/>
              <a:gd name="connsiteY342" fmla="*/ 6469011 h 6858000"/>
              <a:gd name="connsiteX343" fmla="*/ 3425650 w 7467600"/>
              <a:gd name="connsiteY343" fmla="*/ 6381333 h 6858000"/>
              <a:gd name="connsiteX344" fmla="*/ 3460661 w 7467600"/>
              <a:gd name="connsiteY344" fmla="*/ 6266763 h 6858000"/>
              <a:gd name="connsiteX345" fmla="*/ 3518021 w 7467600"/>
              <a:gd name="connsiteY345" fmla="*/ 6117298 h 6858000"/>
              <a:gd name="connsiteX346" fmla="*/ 3554035 w 7467600"/>
              <a:gd name="connsiteY346" fmla="*/ 6027832 h 6858000"/>
              <a:gd name="connsiteX347" fmla="*/ 3677174 w 7467600"/>
              <a:gd name="connsiteY347" fmla="*/ 5636351 h 6858000"/>
              <a:gd name="connsiteX348" fmla="*/ 3698819 w 7467600"/>
              <a:gd name="connsiteY348" fmla="*/ 5560503 h 6858000"/>
              <a:gd name="connsiteX349" fmla="*/ 3702094 w 7467600"/>
              <a:gd name="connsiteY349" fmla="*/ 5549194 h 6858000"/>
              <a:gd name="connsiteX350" fmla="*/ 3398355 w 7467600"/>
              <a:gd name="connsiteY350" fmla="*/ 6094603 h 6858000"/>
              <a:gd name="connsiteX351" fmla="*/ 3193941 w 7467600"/>
              <a:gd name="connsiteY351" fmla="*/ 6798775 h 6858000"/>
              <a:gd name="connsiteX352" fmla="*/ 3184140 w 7467600"/>
              <a:gd name="connsiteY352" fmla="*/ 6858000 h 6858000"/>
              <a:gd name="connsiteX353" fmla="*/ 3099978 w 7467600"/>
              <a:gd name="connsiteY353" fmla="*/ 6858000 h 6858000"/>
              <a:gd name="connsiteX354" fmla="*/ 3101556 w 7467600"/>
              <a:gd name="connsiteY354" fmla="*/ 6843337 h 6858000"/>
              <a:gd name="connsiteX355" fmla="*/ 3370162 w 7467600"/>
              <a:gd name="connsiteY355" fmla="*/ 5785550 h 6858000"/>
              <a:gd name="connsiteX356" fmla="*/ 3746477 w 7467600"/>
              <a:gd name="connsiteY356" fmla="*/ 5377889 h 6858000"/>
              <a:gd name="connsiteX357" fmla="*/ 3863399 w 7467600"/>
              <a:gd name="connsiteY357" fmla="*/ 5087257 h 6858000"/>
              <a:gd name="connsiteX358" fmla="*/ 3968712 w 7467600"/>
              <a:gd name="connsiteY358" fmla="*/ 4913989 h 6858000"/>
              <a:gd name="connsiteX359" fmla="*/ 2792390 w 7467600"/>
              <a:gd name="connsiteY359" fmla="*/ 5382974 h 6858000"/>
              <a:gd name="connsiteX360" fmla="*/ 2714982 w 7467600"/>
              <a:gd name="connsiteY360" fmla="*/ 5427051 h 6858000"/>
              <a:gd name="connsiteX361" fmla="*/ 2813361 w 7467600"/>
              <a:gd name="connsiteY361" fmla="*/ 6023912 h 6858000"/>
              <a:gd name="connsiteX362" fmla="*/ 2688430 w 7467600"/>
              <a:gd name="connsiteY362" fmla="*/ 6801564 h 6858000"/>
              <a:gd name="connsiteX363" fmla="*/ 2629626 w 7467600"/>
              <a:gd name="connsiteY363" fmla="*/ 6763394 h 6858000"/>
              <a:gd name="connsiteX364" fmla="*/ 2565328 w 7467600"/>
              <a:gd name="connsiteY364" fmla="*/ 5516399 h 6858000"/>
              <a:gd name="connsiteX365" fmla="*/ 1922999 w 7467600"/>
              <a:gd name="connsiteY365" fmla="*/ 5980343 h 6858000"/>
              <a:gd name="connsiteX366" fmla="*/ 1950261 w 7467600"/>
              <a:gd name="connsiteY366" fmla="*/ 6405858 h 6858000"/>
              <a:gd name="connsiteX367" fmla="*/ 2365554 w 7467600"/>
              <a:gd name="connsiteY367" fmla="*/ 6759107 h 6858000"/>
              <a:gd name="connsiteX368" fmla="*/ 2424142 w 7467600"/>
              <a:gd name="connsiteY368" fmla="*/ 6858000 h 6858000"/>
              <a:gd name="connsiteX369" fmla="*/ 2395994 w 7467600"/>
              <a:gd name="connsiteY369" fmla="*/ 6858000 h 6858000"/>
              <a:gd name="connsiteX370" fmla="*/ 2392863 w 7467600"/>
              <a:gd name="connsiteY370" fmla="*/ 6852964 h 6858000"/>
              <a:gd name="connsiteX371" fmla="*/ 2017589 w 7467600"/>
              <a:gd name="connsiteY371" fmla="*/ 6493982 h 6858000"/>
              <a:gd name="connsiteX372" fmla="*/ 2147336 w 7467600"/>
              <a:gd name="connsiteY372" fmla="*/ 6594052 h 6858000"/>
              <a:gd name="connsiteX373" fmla="*/ 2207047 w 7467600"/>
              <a:gd name="connsiteY373" fmla="*/ 6654540 h 6858000"/>
              <a:gd name="connsiteX374" fmla="*/ 2299106 w 7467600"/>
              <a:gd name="connsiteY374" fmla="*/ 6778931 h 6858000"/>
              <a:gd name="connsiteX375" fmla="*/ 2314430 w 7467600"/>
              <a:gd name="connsiteY375" fmla="*/ 6801144 h 6858000"/>
              <a:gd name="connsiteX376" fmla="*/ 2352406 w 7467600"/>
              <a:gd name="connsiteY376" fmla="*/ 6858000 h 6858000"/>
              <a:gd name="connsiteX377" fmla="*/ 2314492 w 7467600"/>
              <a:gd name="connsiteY377" fmla="*/ 6858000 h 6858000"/>
              <a:gd name="connsiteX378" fmla="*/ 2288095 w 7467600"/>
              <a:gd name="connsiteY378" fmla="*/ 6818030 h 6858000"/>
              <a:gd name="connsiteX379" fmla="*/ 2272768 w 7467600"/>
              <a:gd name="connsiteY379" fmla="*/ 6795822 h 6858000"/>
              <a:gd name="connsiteX380" fmla="*/ 2182715 w 7467600"/>
              <a:gd name="connsiteY380" fmla="*/ 6675071 h 6858000"/>
              <a:gd name="connsiteX381" fmla="*/ 2032061 w 7467600"/>
              <a:gd name="connsiteY381" fmla="*/ 6541380 h 6858000"/>
              <a:gd name="connsiteX382" fmla="*/ 2257220 w 7467600"/>
              <a:gd name="connsiteY382" fmla="*/ 6826257 h 6858000"/>
              <a:gd name="connsiteX383" fmla="*/ 2281324 w 7467600"/>
              <a:gd name="connsiteY383" fmla="*/ 6858000 h 6858000"/>
              <a:gd name="connsiteX384" fmla="*/ 2242860 w 7467600"/>
              <a:gd name="connsiteY384" fmla="*/ 6858000 h 6858000"/>
              <a:gd name="connsiteX385" fmla="*/ 2232818 w 7467600"/>
              <a:gd name="connsiteY385" fmla="*/ 6844926 h 6858000"/>
              <a:gd name="connsiteX386" fmla="*/ 1990172 w 7467600"/>
              <a:gd name="connsiteY386" fmla="*/ 6542121 h 6858000"/>
              <a:gd name="connsiteX387" fmla="*/ 2124090 w 7467600"/>
              <a:gd name="connsiteY387" fmla="*/ 6761017 h 6858000"/>
              <a:gd name="connsiteX388" fmla="*/ 2200380 w 7467600"/>
              <a:gd name="connsiteY388" fmla="*/ 6858000 h 6858000"/>
              <a:gd name="connsiteX389" fmla="*/ 2147507 w 7467600"/>
              <a:gd name="connsiteY389" fmla="*/ 6858000 h 6858000"/>
              <a:gd name="connsiteX390" fmla="*/ 2070668 w 7467600"/>
              <a:gd name="connsiteY390" fmla="*/ 6761520 h 6858000"/>
              <a:gd name="connsiteX391" fmla="*/ 1975142 w 7467600"/>
              <a:gd name="connsiteY391" fmla="*/ 6585570 h 6858000"/>
              <a:gd name="connsiteX392" fmla="*/ 2050035 w 7467600"/>
              <a:gd name="connsiteY392" fmla="*/ 6813345 h 6858000"/>
              <a:gd name="connsiteX393" fmla="*/ 2063025 w 7467600"/>
              <a:gd name="connsiteY393" fmla="*/ 6858000 h 6858000"/>
              <a:gd name="connsiteX394" fmla="*/ 2021675 w 7467600"/>
              <a:gd name="connsiteY394" fmla="*/ 6858000 h 6858000"/>
              <a:gd name="connsiteX395" fmla="*/ 2019308 w 7467600"/>
              <a:gd name="connsiteY395" fmla="*/ 6847118 h 6858000"/>
              <a:gd name="connsiteX396" fmla="*/ 1938835 w 7467600"/>
              <a:gd name="connsiteY396" fmla="*/ 6551160 h 6858000"/>
              <a:gd name="connsiteX397" fmla="*/ 1953230 w 7467600"/>
              <a:gd name="connsiteY397" fmla="*/ 6759699 h 6858000"/>
              <a:gd name="connsiteX398" fmla="*/ 1956763 w 7467600"/>
              <a:gd name="connsiteY398" fmla="*/ 6778191 h 6858000"/>
              <a:gd name="connsiteX399" fmla="*/ 1967925 w 7467600"/>
              <a:gd name="connsiteY399" fmla="*/ 6858000 h 6858000"/>
              <a:gd name="connsiteX400" fmla="*/ 1936622 w 7467600"/>
              <a:gd name="connsiteY400" fmla="*/ 6858000 h 6858000"/>
              <a:gd name="connsiteX401" fmla="*/ 1926261 w 7467600"/>
              <a:gd name="connsiteY401" fmla="*/ 6784064 h 6858000"/>
              <a:gd name="connsiteX402" fmla="*/ 1922724 w 7467600"/>
              <a:gd name="connsiteY402" fmla="*/ 6765577 h 6858000"/>
              <a:gd name="connsiteX403" fmla="*/ 1904650 w 7467600"/>
              <a:gd name="connsiteY403" fmla="*/ 6639616 h 6858000"/>
              <a:gd name="connsiteX404" fmla="*/ 1885273 w 7467600"/>
              <a:gd name="connsiteY404" fmla="*/ 6858000 h 6858000"/>
              <a:gd name="connsiteX405" fmla="*/ 1854363 w 7467600"/>
              <a:gd name="connsiteY405" fmla="*/ 6858000 h 6858000"/>
              <a:gd name="connsiteX406" fmla="*/ 1880391 w 7467600"/>
              <a:gd name="connsiteY406" fmla="*/ 6603796 h 6858000"/>
              <a:gd name="connsiteX407" fmla="*/ 1818273 w 7467600"/>
              <a:gd name="connsiteY407" fmla="*/ 6715729 h 6858000"/>
              <a:gd name="connsiteX408" fmla="*/ 1794691 w 7467600"/>
              <a:gd name="connsiteY408" fmla="*/ 6843239 h 6858000"/>
              <a:gd name="connsiteX409" fmla="*/ 1794914 w 7467600"/>
              <a:gd name="connsiteY409" fmla="*/ 6858000 h 6858000"/>
              <a:gd name="connsiteX410" fmla="*/ 1746128 w 7467600"/>
              <a:gd name="connsiteY410" fmla="*/ 6858000 h 6858000"/>
              <a:gd name="connsiteX411" fmla="*/ 1753934 w 7467600"/>
              <a:gd name="connsiteY411" fmla="*/ 6724796 h 6858000"/>
              <a:gd name="connsiteX412" fmla="*/ 1792053 w 7467600"/>
              <a:gd name="connsiteY412" fmla="*/ 6572396 h 6858000"/>
              <a:gd name="connsiteX413" fmla="*/ 1862248 w 7467600"/>
              <a:gd name="connsiteY413" fmla="*/ 6266397 h 6858000"/>
              <a:gd name="connsiteX414" fmla="*/ 1862250 w 7467600"/>
              <a:gd name="connsiteY414" fmla="*/ 6033531 h 6858000"/>
              <a:gd name="connsiteX415" fmla="*/ 1211999 w 7467600"/>
              <a:gd name="connsiteY415" fmla="*/ 6683610 h 6858000"/>
              <a:gd name="connsiteX416" fmla="*/ 1213266 w 7467600"/>
              <a:gd name="connsiteY416" fmla="*/ 6691947 h 6858000"/>
              <a:gd name="connsiteX417" fmla="*/ 1203370 w 7467600"/>
              <a:gd name="connsiteY417" fmla="*/ 6850676 h 6858000"/>
              <a:gd name="connsiteX418" fmla="*/ 1203671 w 7467600"/>
              <a:gd name="connsiteY418" fmla="*/ 6858000 h 6858000"/>
              <a:gd name="connsiteX419" fmla="*/ 1143180 w 7467600"/>
              <a:gd name="connsiteY419" fmla="*/ 6858000 h 6858000"/>
              <a:gd name="connsiteX420" fmla="*/ 1142176 w 7467600"/>
              <a:gd name="connsiteY420" fmla="*/ 6766045 h 6858000"/>
              <a:gd name="connsiteX421" fmla="*/ 1067484 w 7467600"/>
              <a:gd name="connsiteY421" fmla="*/ 6858000 h 6858000"/>
              <a:gd name="connsiteX422" fmla="*/ 953928 w 7467600"/>
              <a:gd name="connsiteY422" fmla="*/ 6858000 h 6858000"/>
              <a:gd name="connsiteX423" fmla="*/ 959715 w 7467600"/>
              <a:gd name="connsiteY423" fmla="*/ 6850185 h 6858000"/>
              <a:gd name="connsiteX424" fmla="*/ 1483788 w 7467600"/>
              <a:gd name="connsiteY424" fmla="*/ 6259174 h 6858000"/>
              <a:gd name="connsiteX425" fmla="*/ 1100671 w 7467600"/>
              <a:gd name="connsiteY425" fmla="*/ 6252137 h 6858000"/>
              <a:gd name="connsiteX426" fmla="*/ 1090144 w 7467600"/>
              <a:gd name="connsiteY426" fmla="*/ 6256748 h 6858000"/>
              <a:gd name="connsiteX427" fmla="*/ 1095872 w 7467600"/>
              <a:gd name="connsiteY427" fmla="*/ 6271892 h 6858000"/>
              <a:gd name="connsiteX428" fmla="*/ 262785 w 7467600"/>
              <a:gd name="connsiteY428" fmla="*/ 6845450 h 6858000"/>
              <a:gd name="connsiteX429" fmla="*/ 209968 w 7467600"/>
              <a:gd name="connsiteY429" fmla="*/ 6770713 h 6858000"/>
              <a:gd name="connsiteX430" fmla="*/ 873460 w 7467600"/>
              <a:gd name="connsiteY430" fmla="*/ 6253768 h 6858000"/>
              <a:gd name="connsiteX431" fmla="*/ 192686 w 7467600"/>
              <a:gd name="connsiteY431" fmla="*/ 5849257 h 6858000"/>
              <a:gd name="connsiteX432" fmla="*/ 4696 w 7467600"/>
              <a:gd name="connsiteY432" fmla="*/ 5697668 h 6858000"/>
              <a:gd name="connsiteX433" fmla="*/ 0 w 7467600"/>
              <a:gd name="connsiteY433" fmla="*/ 5689984 h 6858000"/>
              <a:gd name="connsiteX434" fmla="*/ 0 w 7467600"/>
              <a:gd name="connsiteY434" fmla="*/ 5513472 h 6858000"/>
              <a:gd name="connsiteX435" fmla="*/ 174101 w 7467600"/>
              <a:gd name="connsiteY435" fmla="*/ 5620277 h 6858000"/>
              <a:gd name="connsiteX436" fmla="*/ 891800 w 7467600"/>
              <a:gd name="connsiteY436" fmla="*/ 6036935 h 6858000"/>
              <a:gd name="connsiteX437" fmla="*/ 1072219 w 7467600"/>
              <a:gd name="connsiteY437" fmla="*/ 6169443 h 6858000"/>
              <a:gd name="connsiteX438" fmla="*/ 1074117 w 7467600"/>
              <a:gd name="connsiteY438" fmla="*/ 6170301 h 6858000"/>
              <a:gd name="connsiteX439" fmla="*/ 1083114 w 7467600"/>
              <a:gd name="connsiteY439" fmla="*/ 6174131 h 6858000"/>
              <a:gd name="connsiteX440" fmla="*/ 1543010 w 7467600"/>
              <a:gd name="connsiteY440" fmla="*/ 6191140 h 6858000"/>
              <a:gd name="connsiteX441" fmla="*/ 1551080 w 7467600"/>
              <a:gd name="connsiteY441" fmla="*/ 6195006 h 6858000"/>
              <a:gd name="connsiteX442" fmla="*/ 2345443 w 7467600"/>
              <a:gd name="connsiteY442" fmla="*/ 5549882 h 6858000"/>
              <a:gd name="connsiteX443" fmla="*/ 1721499 w 7467600"/>
              <a:gd name="connsiteY443" fmla="*/ 5599969 h 6858000"/>
              <a:gd name="connsiteX444" fmla="*/ 767716 w 7467600"/>
              <a:gd name="connsiteY444" fmla="*/ 5472768 h 6858000"/>
              <a:gd name="connsiteX445" fmla="*/ 722147 w 7467600"/>
              <a:gd name="connsiteY445" fmla="*/ 5393091 h 6858000"/>
              <a:gd name="connsiteX446" fmla="*/ 1485552 w 7467600"/>
              <a:gd name="connsiteY446" fmla="*/ 5313202 h 6858000"/>
              <a:gd name="connsiteX447" fmla="*/ 2143004 w 7467600"/>
              <a:gd name="connsiteY447" fmla="*/ 5402420 h 6858000"/>
              <a:gd name="connsiteX448" fmla="*/ 1933391 w 7467600"/>
              <a:gd name="connsiteY448" fmla="*/ 5156971 h 6858000"/>
              <a:gd name="connsiteX449" fmla="*/ 1827118 w 7467600"/>
              <a:gd name="connsiteY449" fmla="*/ 4968410 h 6858000"/>
              <a:gd name="connsiteX450" fmla="*/ 1837349 w 7467600"/>
              <a:gd name="connsiteY450" fmla="*/ 4956357 h 6858000"/>
              <a:gd name="connsiteX451" fmla="*/ 2162835 w 7467600"/>
              <a:gd name="connsiteY451" fmla="*/ 5187853 h 6858000"/>
              <a:gd name="connsiteX452" fmla="*/ 2257167 w 7467600"/>
              <a:gd name="connsiteY452" fmla="*/ 5462123 h 6858000"/>
              <a:gd name="connsiteX453" fmla="*/ 2261598 w 7467600"/>
              <a:gd name="connsiteY453" fmla="*/ 5467998 h 6858000"/>
              <a:gd name="connsiteX454" fmla="*/ 2437177 w 7467600"/>
              <a:gd name="connsiteY454" fmla="*/ 5479608 h 6858000"/>
              <a:gd name="connsiteX455" fmla="*/ 2445247 w 7467600"/>
              <a:gd name="connsiteY455" fmla="*/ 5483476 h 6858000"/>
              <a:gd name="connsiteX456" fmla="*/ 2743626 w 7467600"/>
              <a:gd name="connsiteY456" fmla="*/ 5304819 h 6858000"/>
              <a:gd name="connsiteX457" fmla="*/ 3048102 w 7467600"/>
              <a:gd name="connsiteY457" fmla="*/ 5150595 h 6858000"/>
              <a:gd name="connsiteX458" fmla="*/ 1799414 w 7467600"/>
              <a:gd name="connsiteY458" fmla="*/ 4694732 h 6858000"/>
              <a:gd name="connsiteX459" fmla="*/ 1771735 w 7467600"/>
              <a:gd name="connsiteY459" fmla="*/ 4619929 h 6858000"/>
              <a:gd name="connsiteX460" fmla="*/ 3104273 w 7467600"/>
              <a:gd name="connsiteY460" fmla="*/ 5076159 h 6858000"/>
              <a:gd name="connsiteX461" fmla="*/ 3113245 w 7467600"/>
              <a:gd name="connsiteY461" fmla="*/ 5090705 h 6858000"/>
              <a:gd name="connsiteX462" fmla="*/ 3126294 w 7467600"/>
              <a:gd name="connsiteY462" fmla="*/ 5114400 h 6858000"/>
              <a:gd name="connsiteX463" fmla="*/ 3937433 w 7467600"/>
              <a:gd name="connsiteY463" fmla="*/ 4830473 h 6858000"/>
              <a:gd name="connsiteX464" fmla="*/ 3590475 w 7467600"/>
              <a:gd name="connsiteY464" fmla="*/ 4597974 h 6858000"/>
              <a:gd name="connsiteX465" fmla="*/ 3100264 w 7467600"/>
              <a:gd name="connsiteY465" fmla="*/ 4579845 h 6858000"/>
              <a:gd name="connsiteX466" fmla="*/ 2183576 w 7467600"/>
              <a:gd name="connsiteY466" fmla="*/ 4227150 h 6858000"/>
              <a:gd name="connsiteX467" fmla="*/ 2151029 w 7467600"/>
              <a:gd name="connsiteY467" fmla="*/ 4146947 h 6858000"/>
              <a:gd name="connsiteX468" fmla="*/ 3563434 w 7467600"/>
              <a:gd name="connsiteY468" fmla="*/ 4469115 h 6858000"/>
              <a:gd name="connsiteX469" fmla="*/ 3177952 w 7467600"/>
              <a:gd name="connsiteY469" fmla="*/ 3657386 h 6858000"/>
              <a:gd name="connsiteX470" fmla="*/ 3189263 w 7467600"/>
              <a:gd name="connsiteY470" fmla="*/ 3625726 h 6858000"/>
              <a:gd name="connsiteX471" fmla="*/ 3560912 w 7467600"/>
              <a:gd name="connsiteY471" fmla="*/ 4079863 h 6858000"/>
              <a:gd name="connsiteX472" fmla="*/ 3626636 w 7467600"/>
              <a:gd name="connsiteY472" fmla="*/ 4512230 h 6858000"/>
              <a:gd name="connsiteX473" fmla="*/ 3653088 w 7467600"/>
              <a:gd name="connsiteY473" fmla="*/ 4521417 h 6858000"/>
              <a:gd name="connsiteX474" fmla="*/ 3988128 w 7467600"/>
              <a:gd name="connsiteY474" fmla="*/ 4817267 h 6858000"/>
              <a:gd name="connsiteX475" fmla="*/ 4830582 w 7467600"/>
              <a:gd name="connsiteY475" fmla="*/ 4676000 h 6858000"/>
              <a:gd name="connsiteX476" fmla="*/ 4830100 w 7467600"/>
              <a:gd name="connsiteY476" fmla="*/ 4675554 h 6858000"/>
              <a:gd name="connsiteX477" fmla="*/ 4036318 w 7467600"/>
              <a:gd name="connsiteY477" fmla="*/ 4147013 h 6858000"/>
              <a:gd name="connsiteX478" fmla="*/ 3432098 w 7467600"/>
              <a:gd name="connsiteY478" fmla="*/ 3537312 h 6858000"/>
              <a:gd name="connsiteX479" fmla="*/ 3446761 w 7467600"/>
              <a:gd name="connsiteY479" fmla="*/ 3461278 h 6858000"/>
              <a:gd name="connsiteX480" fmla="*/ 4419733 w 7467600"/>
              <a:gd name="connsiteY480" fmla="*/ 3963555 h 6858000"/>
              <a:gd name="connsiteX481" fmla="*/ 4781371 w 7467600"/>
              <a:gd name="connsiteY481" fmla="*/ 4458604 h 6858000"/>
              <a:gd name="connsiteX482" fmla="*/ 4780440 w 7467600"/>
              <a:gd name="connsiteY482" fmla="*/ 4470290 h 6858000"/>
              <a:gd name="connsiteX483" fmla="*/ 4898954 w 7467600"/>
              <a:gd name="connsiteY483" fmla="*/ 4662092 h 6858000"/>
              <a:gd name="connsiteX484" fmla="*/ 4900699 w 7467600"/>
              <a:gd name="connsiteY484" fmla="*/ 4670867 h 6858000"/>
              <a:gd name="connsiteX485" fmla="*/ 5714511 w 7467600"/>
              <a:gd name="connsiteY485" fmla="*/ 4663483 h 6858000"/>
              <a:gd name="connsiteX486" fmla="*/ 5464793 w 7467600"/>
              <a:gd name="connsiteY486" fmla="*/ 4393556 h 6858000"/>
              <a:gd name="connsiteX487" fmla="*/ 5461897 w 7467600"/>
              <a:gd name="connsiteY487" fmla="*/ 4390879 h 6858000"/>
              <a:gd name="connsiteX488" fmla="*/ 4294126 w 7467600"/>
              <a:gd name="connsiteY488" fmla="*/ 3303048 h 6858000"/>
              <a:gd name="connsiteX489" fmla="*/ 4305321 w 7467600"/>
              <a:gd name="connsiteY489" fmla="*/ 3256953 h 6858000"/>
              <a:gd name="connsiteX490" fmla="*/ 4949299 w 7467600"/>
              <a:gd name="connsiteY490" fmla="*/ 3766336 h 6858000"/>
              <a:gd name="connsiteX491" fmla="*/ 5291452 w 7467600"/>
              <a:gd name="connsiteY491" fmla="*/ 4076801 h 6858000"/>
              <a:gd name="connsiteX492" fmla="*/ 5434998 w 7467600"/>
              <a:gd name="connsiteY492" fmla="*/ 4254100 h 6858000"/>
              <a:gd name="connsiteX493" fmla="*/ 5351015 w 7467600"/>
              <a:gd name="connsiteY493" fmla="*/ 3760989 h 6858000"/>
              <a:gd name="connsiteX494" fmla="*/ 5413780 w 7467600"/>
              <a:gd name="connsiteY494" fmla="*/ 2966265 h 6858000"/>
              <a:gd name="connsiteX495" fmla="*/ 5425627 w 7467600"/>
              <a:gd name="connsiteY495" fmla="*/ 2954192 h 6858000"/>
              <a:gd name="connsiteX496" fmla="*/ 6604735 w 7467600"/>
              <a:gd name="connsiteY496" fmla="*/ 2041381 h 6858000"/>
              <a:gd name="connsiteX497" fmla="*/ 7204487 w 7467600"/>
              <a:gd name="connsiteY497" fmla="*/ 2742112 h 6858000"/>
              <a:gd name="connsiteX498" fmla="*/ 7131592 w 7467600"/>
              <a:gd name="connsiteY498" fmla="*/ 2672096 h 6858000"/>
              <a:gd name="connsiteX499" fmla="*/ 6996344 w 7467600"/>
              <a:gd name="connsiteY499" fmla="*/ 2518310 h 6858000"/>
              <a:gd name="connsiteX500" fmla="*/ 6735495 w 7467600"/>
              <a:gd name="connsiteY500" fmla="*/ 2196890 h 6858000"/>
              <a:gd name="connsiteX501" fmla="*/ 6721901 w 7467600"/>
              <a:gd name="connsiteY501" fmla="*/ 2179274 h 6858000"/>
              <a:gd name="connsiteX502" fmla="*/ 6604735 w 7467600"/>
              <a:gd name="connsiteY502" fmla="*/ 2041381 h 6858000"/>
              <a:gd name="connsiteX503" fmla="*/ 6591670 w 7467600"/>
              <a:gd name="connsiteY503" fmla="*/ 1988277 h 6858000"/>
              <a:gd name="connsiteX504" fmla="*/ 6747349 w 7467600"/>
              <a:gd name="connsiteY504" fmla="*/ 2160069 h 6858000"/>
              <a:gd name="connsiteX505" fmla="*/ 6760943 w 7467600"/>
              <a:gd name="connsiteY505" fmla="*/ 2177686 h 6858000"/>
              <a:gd name="connsiteX506" fmla="*/ 7021065 w 7467600"/>
              <a:gd name="connsiteY506" fmla="*/ 2498102 h 6858000"/>
              <a:gd name="connsiteX507" fmla="*/ 7155223 w 7467600"/>
              <a:gd name="connsiteY507" fmla="*/ 2650386 h 6858000"/>
              <a:gd name="connsiteX508" fmla="*/ 7203167 w 7467600"/>
              <a:gd name="connsiteY508" fmla="*/ 2697288 h 6858000"/>
              <a:gd name="connsiteX509" fmla="*/ 6937703 w 7467600"/>
              <a:gd name="connsiteY509" fmla="*/ 2321981 h 6858000"/>
              <a:gd name="connsiteX510" fmla="*/ 6591670 w 7467600"/>
              <a:gd name="connsiteY510" fmla="*/ 1988277 h 6858000"/>
              <a:gd name="connsiteX511" fmla="*/ 5798671 w 7467600"/>
              <a:gd name="connsiteY511" fmla="*/ 1981601 h 6858000"/>
              <a:gd name="connsiteX512" fmla="*/ 5754709 w 7467600"/>
              <a:gd name="connsiteY512" fmla="*/ 2071454 h 6858000"/>
              <a:gd name="connsiteX513" fmla="*/ 5763044 w 7467600"/>
              <a:gd name="connsiteY513" fmla="*/ 2842206 h 6858000"/>
              <a:gd name="connsiteX514" fmla="*/ 5764974 w 7467600"/>
              <a:gd name="connsiteY514" fmla="*/ 2799609 h 6858000"/>
              <a:gd name="connsiteX515" fmla="*/ 5767665 w 7467600"/>
              <a:gd name="connsiteY515" fmla="*/ 2666409 h 6858000"/>
              <a:gd name="connsiteX516" fmla="*/ 5763055 w 7467600"/>
              <a:gd name="connsiteY516" fmla="*/ 2579705 h 6858000"/>
              <a:gd name="connsiteX517" fmla="*/ 5758079 w 7467600"/>
              <a:gd name="connsiteY517" fmla="*/ 2492508 h 6858000"/>
              <a:gd name="connsiteX518" fmla="*/ 5779325 w 7467600"/>
              <a:gd name="connsiteY518" fmla="*/ 2197069 h 6858000"/>
              <a:gd name="connsiteX519" fmla="*/ 5798671 w 7467600"/>
              <a:gd name="connsiteY519" fmla="*/ 1981601 h 6858000"/>
              <a:gd name="connsiteX520" fmla="*/ 5829202 w 7467600"/>
              <a:gd name="connsiteY520" fmla="*/ 1971679 h 6858000"/>
              <a:gd name="connsiteX521" fmla="*/ 5809558 w 7467600"/>
              <a:gd name="connsiteY521" fmla="*/ 2198043 h 6858000"/>
              <a:gd name="connsiteX522" fmla="*/ 5788653 w 7467600"/>
              <a:gd name="connsiteY522" fmla="*/ 2489430 h 6858000"/>
              <a:gd name="connsiteX523" fmla="*/ 5793439 w 7467600"/>
              <a:gd name="connsiteY523" fmla="*/ 2575235 h 6858000"/>
              <a:gd name="connsiteX524" fmla="*/ 5796837 w 7467600"/>
              <a:gd name="connsiteY524" fmla="*/ 2637633 h 6858000"/>
              <a:gd name="connsiteX525" fmla="*/ 5818614 w 7467600"/>
              <a:gd name="connsiteY525" fmla="*/ 2473055 h 6858000"/>
              <a:gd name="connsiteX526" fmla="*/ 5829202 w 7467600"/>
              <a:gd name="connsiteY526" fmla="*/ 1971679 h 6858000"/>
              <a:gd name="connsiteX527" fmla="*/ 5911389 w 7467600"/>
              <a:gd name="connsiteY527" fmla="*/ 1898371 h 6858000"/>
              <a:gd name="connsiteX528" fmla="*/ 6237627 w 7467600"/>
              <a:gd name="connsiteY528" fmla="*/ 2231921 h 6858000"/>
              <a:gd name="connsiteX529" fmla="*/ 5911389 w 7467600"/>
              <a:gd name="connsiteY529" fmla="*/ 1898371 h 6858000"/>
              <a:gd name="connsiteX530" fmla="*/ 6944437 w 7467600"/>
              <a:gd name="connsiteY530" fmla="*/ 1575402 h 6858000"/>
              <a:gd name="connsiteX531" fmla="*/ 6304730 w 7467600"/>
              <a:gd name="connsiteY531" fmla="*/ 1766654 h 6858000"/>
              <a:gd name="connsiteX532" fmla="*/ 6944437 w 7467600"/>
              <a:gd name="connsiteY532" fmla="*/ 1575402 h 6858000"/>
              <a:gd name="connsiteX533" fmla="*/ 7019523 w 7467600"/>
              <a:gd name="connsiteY533" fmla="*/ 1519450 h 6858000"/>
              <a:gd name="connsiteX534" fmla="*/ 6298091 w 7467600"/>
              <a:gd name="connsiteY534" fmla="*/ 1737122 h 6858000"/>
              <a:gd name="connsiteX535" fmla="*/ 7019523 w 7467600"/>
              <a:gd name="connsiteY535" fmla="*/ 1519450 h 6858000"/>
              <a:gd name="connsiteX536" fmla="*/ 2399523 w 7467600"/>
              <a:gd name="connsiteY536" fmla="*/ 1428234 h 6858000"/>
              <a:gd name="connsiteX537" fmla="*/ 2224982 w 7467600"/>
              <a:gd name="connsiteY537" fmla="*/ 1826201 h 6858000"/>
              <a:gd name="connsiteX538" fmla="*/ 2096099 w 7467600"/>
              <a:gd name="connsiteY538" fmla="*/ 2345900 h 6858000"/>
              <a:gd name="connsiteX539" fmla="*/ 2283317 w 7467600"/>
              <a:gd name="connsiteY539" fmla="*/ 1796925 h 6858000"/>
              <a:gd name="connsiteX540" fmla="*/ 2399523 w 7467600"/>
              <a:gd name="connsiteY540" fmla="*/ 1428234 h 6858000"/>
              <a:gd name="connsiteX541" fmla="*/ 2448558 w 7467600"/>
              <a:gd name="connsiteY541" fmla="*/ 1373435 h 6858000"/>
              <a:gd name="connsiteX542" fmla="*/ 2312521 w 7467600"/>
              <a:gd name="connsiteY542" fmla="*/ 1806140 h 6858000"/>
              <a:gd name="connsiteX543" fmla="*/ 2127533 w 7467600"/>
              <a:gd name="connsiteY543" fmla="*/ 2348380 h 6858000"/>
              <a:gd name="connsiteX544" fmla="*/ 2358080 w 7467600"/>
              <a:gd name="connsiteY544" fmla="*/ 1866134 h 6858000"/>
              <a:gd name="connsiteX545" fmla="*/ 2407436 w 7467600"/>
              <a:gd name="connsiteY545" fmla="*/ 1651070 h 6858000"/>
              <a:gd name="connsiteX546" fmla="*/ 2448558 w 7467600"/>
              <a:gd name="connsiteY546" fmla="*/ 1373435 h 6858000"/>
              <a:gd name="connsiteX547" fmla="*/ 278707 w 7467600"/>
              <a:gd name="connsiteY547" fmla="*/ 1352270 h 6858000"/>
              <a:gd name="connsiteX548" fmla="*/ 321570 w 7467600"/>
              <a:gd name="connsiteY548" fmla="*/ 1861610 h 6858000"/>
              <a:gd name="connsiteX549" fmla="*/ 294281 w 7467600"/>
              <a:gd name="connsiteY549" fmla="*/ 1440658 h 6858000"/>
              <a:gd name="connsiteX550" fmla="*/ 278707 w 7467600"/>
              <a:gd name="connsiteY550" fmla="*/ 1352270 h 6858000"/>
              <a:gd name="connsiteX551" fmla="*/ 1423821 w 7467600"/>
              <a:gd name="connsiteY551" fmla="*/ 1351958 h 6858000"/>
              <a:gd name="connsiteX552" fmla="*/ 1638521 w 7467600"/>
              <a:gd name="connsiteY552" fmla="*/ 1908470 h 6858000"/>
              <a:gd name="connsiteX553" fmla="*/ 1754199 w 7467600"/>
              <a:gd name="connsiteY553" fmla="*/ 2149284 h 6858000"/>
              <a:gd name="connsiteX554" fmla="*/ 1908359 w 7467600"/>
              <a:gd name="connsiteY554" fmla="*/ 2364988 h 6858000"/>
              <a:gd name="connsiteX555" fmla="*/ 1647661 w 7467600"/>
              <a:gd name="connsiteY555" fmla="*/ 1825945 h 6858000"/>
              <a:gd name="connsiteX556" fmla="*/ 1423821 w 7467600"/>
              <a:gd name="connsiteY556" fmla="*/ 1351958 h 6858000"/>
              <a:gd name="connsiteX557" fmla="*/ 1431890 w 7467600"/>
              <a:gd name="connsiteY557" fmla="*/ 1306475 h 6858000"/>
              <a:gd name="connsiteX558" fmla="*/ 1507597 w 7467600"/>
              <a:gd name="connsiteY558" fmla="*/ 1446132 h 6858000"/>
              <a:gd name="connsiteX559" fmla="*/ 1674586 w 7467600"/>
              <a:gd name="connsiteY559" fmla="*/ 1813832 h 6858000"/>
              <a:gd name="connsiteX560" fmla="*/ 1815950 w 7467600"/>
              <a:gd name="connsiteY560" fmla="*/ 2128564 h 6858000"/>
              <a:gd name="connsiteX561" fmla="*/ 1984242 w 7467600"/>
              <a:gd name="connsiteY561" fmla="*/ 2430829 h 6858000"/>
              <a:gd name="connsiteX562" fmla="*/ 2014023 w 7467600"/>
              <a:gd name="connsiteY562" fmla="*/ 2450995 h 6858000"/>
              <a:gd name="connsiteX563" fmla="*/ 1747337 w 7467600"/>
              <a:gd name="connsiteY563" fmla="*/ 1855264 h 6858000"/>
              <a:gd name="connsiteX564" fmla="*/ 1533749 w 7467600"/>
              <a:gd name="connsiteY564" fmla="*/ 1478656 h 6858000"/>
              <a:gd name="connsiteX565" fmla="*/ 1431890 w 7467600"/>
              <a:gd name="connsiteY565" fmla="*/ 1306475 h 6858000"/>
              <a:gd name="connsiteX566" fmla="*/ 5052692 w 7467600"/>
              <a:gd name="connsiteY566" fmla="*/ 1292994 h 6858000"/>
              <a:gd name="connsiteX567" fmla="*/ 5200661 w 7467600"/>
              <a:gd name="connsiteY567" fmla="*/ 1635186 h 6858000"/>
              <a:gd name="connsiteX568" fmla="*/ 5297138 w 7467600"/>
              <a:gd name="connsiteY568" fmla="*/ 1906351 h 6858000"/>
              <a:gd name="connsiteX569" fmla="*/ 5052692 w 7467600"/>
              <a:gd name="connsiteY569" fmla="*/ 1292994 h 6858000"/>
              <a:gd name="connsiteX570" fmla="*/ 5009948 w 7467600"/>
              <a:gd name="connsiteY570" fmla="*/ 1273619 h 6858000"/>
              <a:gd name="connsiteX571" fmla="*/ 5121777 w 7467600"/>
              <a:gd name="connsiteY571" fmla="*/ 1654213 h 6858000"/>
              <a:gd name="connsiteX572" fmla="*/ 5293545 w 7467600"/>
              <a:gd name="connsiteY572" fmla="*/ 2072247 h 6858000"/>
              <a:gd name="connsiteX573" fmla="*/ 5294042 w 7467600"/>
              <a:gd name="connsiteY573" fmla="*/ 2065019 h 6858000"/>
              <a:gd name="connsiteX574" fmla="*/ 5171936 w 7467600"/>
              <a:gd name="connsiteY574" fmla="*/ 1647613 h 6858000"/>
              <a:gd name="connsiteX575" fmla="*/ 5009948 w 7467600"/>
              <a:gd name="connsiteY575" fmla="*/ 1273619 h 6858000"/>
              <a:gd name="connsiteX576" fmla="*/ 655236 w 7467600"/>
              <a:gd name="connsiteY576" fmla="*/ 1268632 h 6858000"/>
              <a:gd name="connsiteX577" fmla="*/ 839521 w 7467600"/>
              <a:gd name="connsiteY577" fmla="*/ 1685315 h 6858000"/>
              <a:gd name="connsiteX578" fmla="*/ 1109416 w 7467600"/>
              <a:gd name="connsiteY578" fmla="*/ 2061663 h 6858000"/>
              <a:gd name="connsiteX579" fmla="*/ 1298300 w 7467600"/>
              <a:gd name="connsiteY579" fmla="*/ 2247742 h 6858000"/>
              <a:gd name="connsiteX580" fmla="*/ 1125871 w 7467600"/>
              <a:gd name="connsiteY580" fmla="*/ 1989513 h 6858000"/>
              <a:gd name="connsiteX581" fmla="*/ 981574 w 7467600"/>
              <a:gd name="connsiteY581" fmla="*/ 1783157 h 6858000"/>
              <a:gd name="connsiteX582" fmla="*/ 922198 w 7467600"/>
              <a:gd name="connsiteY582" fmla="*/ 1677437 h 6858000"/>
              <a:gd name="connsiteX583" fmla="*/ 869293 w 7467600"/>
              <a:gd name="connsiteY583" fmla="*/ 1583214 h 6858000"/>
              <a:gd name="connsiteX584" fmla="*/ 751431 w 7467600"/>
              <a:gd name="connsiteY584" fmla="*/ 1405731 h 6858000"/>
              <a:gd name="connsiteX585" fmla="*/ 655236 w 7467600"/>
              <a:gd name="connsiteY585" fmla="*/ 1268632 h 6858000"/>
              <a:gd name="connsiteX586" fmla="*/ 6516292 w 7467600"/>
              <a:gd name="connsiteY586" fmla="*/ 1263064 h 6858000"/>
              <a:gd name="connsiteX587" fmla="*/ 5736320 w 7467600"/>
              <a:gd name="connsiteY587" fmla="*/ 1501803 h 6858000"/>
              <a:gd name="connsiteX588" fmla="*/ 6516292 w 7467600"/>
              <a:gd name="connsiteY588" fmla="*/ 1263064 h 6858000"/>
              <a:gd name="connsiteX589" fmla="*/ 291466 w 7467600"/>
              <a:gd name="connsiteY589" fmla="*/ 1250369 h 6858000"/>
              <a:gd name="connsiteX590" fmla="*/ 323180 w 7467600"/>
              <a:gd name="connsiteY590" fmla="*/ 1435283 h 6858000"/>
              <a:gd name="connsiteX591" fmla="*/ 349381 w 7467600"/>
              <a:gd name="connsiteY591" fmla="*/ 1875041 h 6858000"/>
              <a:gd name="connsiteX592" fmla="*/ 374363 w 7467600"/>
              <a:gd name="connsiteY592" fmla="*/ 1506494 h 6858000"/>
              <a:gd name="connsiteX593" fmla="*/ 302168 w 7467600"/>
              <a:gd name="connsiteY593" fmla="*/ 1274495 h 6858000"/>
              <a:gd name="connsiteX594" fmla="*/ 291466 w 7467600"/>
              <a:gd name="connsiteY594" fmla="*/ 1250369 h 6858000"/>
              <a:gd name="connsiteX595" fmla="*/ 678222 w 7467600"/>
              <a:gd name="connsiteY595" fmla="*/ 1248670 h 6858000"/>
              <a:gd name="connsiteX596" fmla="*/ 775536 w 7467600"/>
              <a:gd name="connsiteY596" fmla="*/ 1388015 h 6858000"/>
              <a:gd name="connsiteX597" fmla="*/ 894529 w 7467600"/>
              <a:gd name="connsiteY597" fmla="*/ 1567739 h 6858000"/>
              <a:gd name="connsiteX598" fmla="*/ 948000 w 7467600"/>
              <a:gd name="connsiteY598" fmla="*/ 1663088 h 6858000"/>
              <a:gd name="connsiteX599" fmla="*/ 1006812 w 7467600"/>
              <a:gd name="connsiteY599" fmla="*/ 1767683 h 6858000"/>
              <a:gd name="connsiteX600" fmla="*/ 1149133 w 7467600"/>
              <a:gd name="connsiteY600" fmla="*/ 1971513 h 6858000"/>
              <a:gd name="connsiteX601" fmla="*/ 1333952 w 7467600"/>
              <a:gd name="connsiteY601" fmla="*/ 2251620 h 6858000"/>
              <a:gd name="connsiteX602" fmla="*/ 1337329 w 7467600"/>
              <a:gd name="connsiteY602" fmla="*/ 2258350 h 6858000"/>
              <a:gd name="connsiteX603" fmla="*/ 1014726 w 7467600"/>
              <a:gd name="connsiteY603" fmla="*/ 1615556 h 6858000"/>
              <a:gd name="connsiteX604" fmla="*/ 678222 w 7467600"/>
              <a:gd name="connsiteY604" fmla="*/ 1248670 h 6858000"/>
              <a:gd name="connsiteX605" fmla="*/ 6691602 w 7467600"/>
              <a:gd name="connsiteY605" fmla="*/ 1140573 h 6858000"/>
              <a:gd name="connsiteX606" fmla="*/ 6571100 w 7467600"/>
              <a:gd name="connsiteY606" fmla="*/ 1183662 h 6858000"/>
              <a:gd name="connsiteX607" fmla="*/ 6241687 w 7467600"/>
              <a:gd name="connsiteY607" fmla="*/ 1257600 h 6858000"/>
              <a:gd name="connsiteX608" fmla="*/ 5693009 w 7467600"/>
              <a:gd name="connsiteY608" fmla="*/ 1478256 h 6858000"/>
              <a:gd name="connsiteX609" fmla="*/ 6548420 w 7467600"/>
              <a:gd name="connsiteY609" fmla="*/ 1214599 h 6858000"/>
              <a:gd name="connsiteX610" fmla="*/ 6605473 w 7467600"/>
              <a:gd name="connsiteY610" fmla="*/ 1184686 h 6858000"/>
              <a:gd name="connsiteX611" fmla="*/ 6691602 w 7467600"/>
              <a:gd name="connsiteY611" fmla="*/ 1140573 h 6858000"/>
              <a:gd name="connsiteX612" fmla="*/ 4002475 w 7467600"/>
              <a:gd name="connsiteY612" fmla="*/ 1037802 h 6858000"/>
              <a:gd name="connsiteX613" fmla="*/ 4000324 w 7467600"/>
              <a:gd name="connsiteY613" fmla="*/ 1039362 h 6858000"/>
              <a:gd name="connsiteX614" fmla="*/ 4002862 w 7467600"/>
              <a:gd name="connsiteY614" fmla="*/ 1042866 h 6858000"/>
              <a:gd name="connsiteX615" fmla="*/ 4002475 w 7467600"/>
              <a:gd name="connsiteY615" fmla="*/ 1037802 h 6858000"/>
              <a:gd name="connsiteX616" fmla="*/ 506322 w 7467600"/>
              <a:gd name="connsiteY616" fmla="*/ 1020997 h 6858000"/>
              <a:gd name="connsiteX617" fmla="*/ 533068 w 7467600"/>
              <a:gd name="connsiteY617" fmla="*/ 1029409 h 6858000"/>
              <a:gd name="connsiteX618" fmla="*/ 1232525 w 7467600"/>
              <a:gd name="connsiteY618" fmla="*/ 1804675 h 6858000"/>
              <a:gd name="connsiteX619" fmla="*/ 1388858 w 7467600"/>
              <a:gd name="connsiteY619" fmla="*/ 2368011 h 6858000"/>
              <a:gd name="connsiteX620" fmla="*/ 1384098 w 7467600"/>
              <a:gd name="connsiteY620" fmla="*/ 2378125 h 6858000"/>
              <a:gd name="connsiteX621" fmla="*/ 1425393 w 7467600"/>
              <a:gd name="connsiteY621" fmla="*/ 2589124 h 6858000"/>
              <a:gd name="connsiteX622" fmla="*/ 1424001 w 7467600"/>
              <a:gd name="connsiteY622" fmla="*/ 2597541 h 6858000"/>
              <a:gd name="connsiteX623" fmla="*/ 2152729 w 7467600"/>
              <a:gd name="connsiteY623" fmla="*/ 2864487 h 6858000"/>
              <a:gd name="connsiteX624" fmla="*/ 2020609 w 7467600"/>
              <a:gd name="connsiteY624" fmla="*/ 2539671 h 6858000"/>
              <a:gd name="connsiteX625" fmla="*/ 2018920 w 7467600"/>
              <a:gd name="connsiteY625" fmla="*/ 2536309 h 6858000"/>
              <a:gd name="connsiteX626" fmla="*/ 1342441 w 7467600"/>
              <a:gd name="connsiteY626" fmla="*/ 1173017 h 6858000"/>
              <a:gd name="connsiteX627" fmla="*/ 1367925 w 7467600"/>
              <a:gd name="connsiteY627" fmla="*/ 1135648 h 6858000"/>
              <a:gd name="connsiteX628" fmla="*/ 1771401 w 7467600"/>
              <a:gd name="connsiteY628" fmla="*/ 1806673 h 6858000"/>
              <a:gd name="connsiteX629" fmla="*/ 1972385 w 7467600"/>
              <a:gd name="connsiteY629" fmla="*/ 2198735 h 6858000"/>
              <a:gd name="connsiteX630" fmla="*/ 2040892 w 7467600"/>
              <a:gd name="connsiteY630" fmla="*/ 2405205 h 6858000"/>
              <a:gd name="connsiteX631" fmla="*/ 2131689 w 7467600"/>
              <a:gd name="connsiteY631" fmla="*/ 1936926 h 6858000"/>
              <a:gd name="connsiteX632" fmla="*/ 2454820 w 7467600"/>
              <a:gd name="connsiteY632" fmla="*/ 1248808 h 6858000"/>
              <a:gd name="connsiteX633" fmla="*/ 2492512 w 7467600"/>
              <a:gd name="connsiteY633" fmla="*/ 1302920 h 6858000"/>
              <a:gd name="connsiteX634" fmla="*/ 2081216 w 7467600"/>
              <a:gd name="connsiteY634" fmla="*/ 2527513 h 6858000"/>
              <a:gd name="connsiteX635" fmla="*/ 2081211 w 7467600"/>
              <a:gd name="connsiteY635" fmla="*/ 2528916 h 6858000"/>
              <a:gd name="connsiteX636" fmla="*/ 2199067 w 7467600"/>
              <a:gd name="connsiteY636" fmla="*/ 2884061 h 6858000"/>
              <a:gd name="connsiteX637" fmla="*/ 3192586 w 7467600"/>
              <a:gd name="connsiteY637" fmla="*/ 3411496 h 6858000"/>
              <a:gd name="connsiteX638" fmla="*/ 3182620 w 7467600"/>
              <a:gd name="connsiteY638" fmla="*/ 3483279 h 6858000"/>
              <a:gd name="connsiteX639" fmla="*/ 2435119 w 7467600"/>
              <a:gd name="connsiteY639" fmla="*/ 3080173 h 6858000"/>
              <a:gd name="connsiteX640" fmla="*/ 2410152 w 7467600"/>
              <a:gd name="connsiteY640" fmla="*/ 3063751 h 6858000"/>
              <a:gd name="connsiteX641" fmla="*/ 2408099 w 7467600"/>
              <a:gd name="connsiteY641" fmla="*/ 3064403 h 6858000"/>
              <a:gd name="connsiteX642" fmla="*/ 2407218 w 7467600"/>
              <a:gd name="connsiteY642" fmla="*/ 3070324 h 6858000"/>
              <a:gd name="connsiteX643" fmla="*/ 2380138 w 7467600"/>
              <a:gd name="connsiteY643" fmla="*/ 3099341 h 6858000"/>
              <a:gd name="connsiteX644" fmla="*/ 1765923 w 7467600"/>
              <a:gd name="connsiteY644" fmla="*/ 3581043 h 6858000"/>
              <a:gd name="connsiteX645" fmla="*/ 1702258 w 7467600"/>
              <a:gd name="connsiteY645" fmla="*/ 3612286 h 6858000"/>
              <a:gd name="connsiteX646" fmla="*/ 1538370 w 7467600"/>
              <a:gd name="connsiteY646" fmla="*/ 3811804 h 6858000"/>
              <a:gd name="connsiteX647" fmla="*/ 542867 w 7467600"/>
              <a:gd name="connsiteY647" fmla="*/ 4944092 h 6858000"/>
              <a:gd name="connsiteX648" fmla="*/ 515800 w 7467600"/>
              <a:gd name="connsiteY648" fmla="*/ 4862180 h 6858000"/>
              <a:gd name="connsiteX649" fmla="*/ 909145 w 7467600"/>
              <a:gd name="connsiteY649" fmla="*/ 4199225 h 6858000"/>
              <a:gd name="connsiteX650" fmla="*/ 1214067 w 7467600"/>
              <a:gd name="connsiteY650" fmla="*/ 3908561 h 6858000"/>
              <a:gd name="connsiteX651" fmla="*/ 640967 w 7467600"/>
              <a:gd name="connsiteY651" fmla="*/ 4105601 h 6858000"/>
              <a:gd name="connsiteX652" fmla="*/ 112563 w 7467600"/>
              <a:gd name="connsiteY652" fmla="*/ 4396952 h 6858000"/>
              <a:gd name="connsiteX653" fmla="*/ 0 w 7467600"/>
              <a:gd name="connsiteY653" fmla="*/ 4466006 h 6858000"/>
              <a:gd name="connsiteX654" fmla="*/ 0 w 7467600"/>
              <a:gd name="connsiteY654" fmla="*/ 4233763 h 6858000"/>
              <a:gd name="connsiteX655" fmla="*/ 36881 w 7467600"/>
              <a:gd name="connsiteY655" fmla="*/ 4200118 h 6858000"/>
              <a:gd name="connsiteX656" fmla="*/ 910534 w 7467600"/>
              <a:gd name="connsiteY656" fmla="*/ 3629753 h 6858000"/>
              <a:gd name="connsiteX657" fmla="*/ 1578717 w 7467600"/>
              <a:gd name="connsiteY657" fmla="*/ 3575982 h 6858000"/>
              <a:gd name="connsiteX658" fmla="*/ 2338780 w 7467600"/>
              <a:gd name="connsiteY658" fmla="*/ 3033725 h 6858000"/>
              <a:gd name="connsiteX659" fmla="*/ 1807991 w 7467600"/>
              <a:gd name="connsiteY659" fmla="*/ 2807184 h 6858000"/>
              <a:gd name="connsiteX660" fmla="*/ 1416358 w 7467600"/>
              <a:gd name="connsiteY660" fmla="*/ 3112571 h 6858000"/>
              <a:gd name="connsiteX661" fmla="*/ 939066 w 7467600"/>
              <a:gd name="connsiteY661" fmla="*/ 3378798 h 6858000"/>
              <a:gd name="connsiteX662" fmla="*/ 115099 w 7467600"/>
              <a:gd name="connsiteY662" fmla="*/ 3607650 h 6858000"/>
              <a:gd name="connsiteX663" fmla="*/ 97284 w 7467600"/>
              <a:gd name="connsiteY663" fmla="*/ 3520393 h 6858000"/>
              <a:gd name="connsiteX664" fmla="*/ 922050 w 7467600"/>
              <a:gd name="connsiteY664" fmla="*/ 3074867 h 6858000"/>
              <a:gd name="connsiteX665" fmla="*/ 1405265 w 7467600"/>
              <a:gd name="connsiteY665" fmla="*/ 3016319 h 6858000"/>
              <a:gd name="connsiteX666" fmla="*/ 1407512 w 7467600"/>
              <a:gd name="connsiteY666" fmla="*/ 3018001 h 6858000"/>
              <a:gd name="connsiteX667" fmla="*/ 1726266 w 7467600"/>
              <a:gd name="connsiteY667" fmla="*/ 2777274 h 6858000"/>
              <a:gd name="connsiteX668" fmla="*/ 625390 w 7467600"/>
              <a:gd name="connsiteY668" fmla="*/ 2514541 h 6858000"/>
              <a:gd name="connsiteX669" fmla="*/ 619799 w 7467600"/>
              <a:gd name="connsiteY669" fmla="*/ 2527180 h 6858000"/>
              <a:gd name="connsiteX670" fmla="*/ 310030 w 7467600"/>
              <a:gd name="connsiteY670" fmla="*/ 2771818 h 6858000"/>
              <a:gd name="connsiteX671" fmla="*/ 173877 w 7467600"/>
              <a:gd name="connsiteY671" fmla="*/ 2937056 h 6858000"/>
              <a:gd name="connsiteX672" fmla="*/ 77889 w 7467600"/>
              <a:gd name="connsiteY672" fmla="*/ 3138440 h 6858000"/>
              <a:gd name="connsiteX673" fmla="*/ 0 w 7467600"/>
              <a:gd name="connsiteY673" fmla="*/ 3271395 h 6858000"/>
              <a:gd name="connsiteX674" fmla="*/ 0 w 7467600"/>
              <a:gd name="connsiteY674" fmla="*/ 3153002 h 6858000"/>
              <a:gd name="connsiteX675" fmla="*/ 2386 w 7467600"/>
              <a:gd name="connsiteY675" fmla="*/ 3149203 h 6858000"/>
              <a:gd name="connsiteX676" fmla="*/ 89753 w 7467600"/>
              <a:gd name="connsiteY676" fmla="*/ 2987702 h 6858000"/>
              <a:gd name="connsiteX677" fmla="*/ 76869 w 7467600"/>
              <a:gd name="connsiteY677" fmla="*/ 3005404 h 6858000"/>
              <a:gd name="connsiteX678" fmla="*/ 32049 w 7467600"/>
              <a:gd name="connsiteY678" fmla="*/ 3065814 h 6858000"/>
              <a:gd name="connsiteX679" fmla="*/ 0 w 7467600"/>
              <a:gd name="connsiteY679" fmla="*/ 3108744 h 6858000"/>
              <a:gd name="connsiteX680" fmla="*/ 0 w 7467600"/>
              <a:gd name="connsiteY680" fmla="*/ 3058059 h 6858000"/>
              <a:gd name="connsiteX681" fmla="*/ 7610 w 7467600"/>
              <a:gd name="connsiteY681" fmla="*/ 3047889 h 6858000"/>
              <a:gd name="connsiteX682" fmla="*/ 52419 w 7467600"/>
              <a:gd name="connsiteY682" fmla="*/ 2987479 h 6858000"/>
              <a:gd name="connsiteX683" fmla="*/ 59142 w 7467600"/>
              <a:gd name="connsiteY683" fmla="*/ 2978488 h 6858000"/>
              <a:gd name="connsiteX684" fmla="*/ 0 w 7467600"/>
              <a:gd name="connsiteY684" fmla="*/ 3015334 h 6858000"/>
              <a:gd name="connsiteX685" fmla="*/ 0 w 7467600"/>
              <a:gd name="connsiteY685" fmla="*/ 2914286 h 6858000"/>
              <a:gd name="connsiteX686" fmla="*/ 36383 w 7467600"/>
              <a:gd name="connsiteY686" fmla="*/ 2901128 h 6858000"/>
              <a:gd name="connsiteX687" fmla="*/ 156329 w 7467600"/>
              <a:gd name="connsiteY687" fmla="*/ 2840533 h 6858000"/>
              <a:gd name="connsiteX688" fmla="*/ 358355 w 7467600"/>
              <a:gd name="connsiteY688" fmla="*/ 2620471 h 6858000"/>
              <a:gd name="connsiteX689" fmla="*/ 510577 w 7467600"/>
              <a:gd name="connsiteY689" fmla="*/ 2501244 h 6858000"/>
              <a:gd name="connsiteX690" fmla="*/ 211967 w 7467600"/>
              <a:gd name="connsiteY690" fmla="*/ 2479171 h 6858000"/>
              <a:gd name="connsiteX691" fmla="*/ 0 w 7467600"/>
              <a:gd name="connsiteY691" fmla="*/ 2476398 h 6858000"/>
              <a:gd name="connsiteX692" fmla="*/ 0 w 7467600"/>
              <a:gd name="connsiteY692" fmla="*/ 2389189 h 6858000"/>
              <a:gd name="connsiteX693" fmla="*/ 103062 w 7467600"/>
              <a:gd name="connsiteY693" fmla="*/ 2389518 h 6858000"/>
              <a:gd name="connsiteX694" fmla="*/ 510734 w 7467600"/>
              <a:gd name="connsiteY694" fmla="*/ 2416201 h 6858000"/>
              <a:gd name="connsiteX695" fmla="*/ 279257 w 7467600"/>
              <a:gd name="connsiteY695" fmla="*/ 2092102 h 6858000"/>
              <a:gd name="connsiteX696" fmla="*/ 65265 w 7467600"/>
              <a:gd name="connsiteY696" fmla="*/ 2006049 h 6858000"/>
              <a:gd name="connsiteX697" fmla="*/ 0 w 7467600"/>
              <a:gd name="connsiteY697" fmla="*/ 1982532 h 6858000"/>
              <a:gd name="connsiteX698" fmla="*/ 0 w 7467600"/>
              <a:gd name="connsiteY698" fmla="*/ 1912789 h 6858000"/>
              <a:gd name="connsiteX699" fmla="*/ 97460 w 7467600"/>
              <a:gd name="connsiteY699" fmla="*/ 1953725 h 6858000"/>
              <a:gd name="connsiteX700" fmla="*/ 221272 w 7467600"/>
              <a:gd name="connsiteY700" fmla="*/ 1980766 h 6858000"/>
              <a:gd name="connsiteX701" fmla="*/ 116765 w 7467600"/>
              <a:gd name="connsiteY701" fmla="*/ 1911033 h 6858000"/>
              <a:gd name="connsiteX702" fmla="*/ 16405 w 7467600"/>
              <a:gd name="connsiteY702" fmla="*/ 1803412 h 6858000"/>
              <a:gd name="connsiteX703" fmla="*/ 0 w 7467600"/>
              <a:gd name="connsiteY703" fmla="*/ 1784777 h 6858000"/>
              <a:gd name="connsiteX704" fmla="*/ 0 w 7467600"/>
              <a:gd name="connsiteY704" fmla="*/ 1740082 h 6858000"/>
              <a:gd name="connsiteX705" fmla="*/ 39394 w 7467600"/>
              <a:gd name="connsiteY705" fmla="*/ 1784856 h 6858000"/>
              <a:gd name="connsiteX706" fmla="*/ 135813 w 7467600"/>
              <a:gd name="connsiteY706" fmla="*/ 1888838 h 6858000"/>
              <a:gd name="connsiteX707" fmla="*/ 242575 w 7467600"/>
              <a:gd name="connsiteY707" fmla="*/ 1958841 h 6858000"/>
              <a:gd name="connsiteX708" fmla="*/ 82197 w 7467600"/>
              <a:gd name="connsiteY708" fmla="*/ 1754826 h 6858000"/>
              <a:gd name="connsiteX709" fmla="*/ 0 w 7467600"/>
              <a:gd name="connsiteY709" fmla="*/ 1679650 h 6858000"/>
              <a:gd name="connsiteX710" fmla="*/ 0 w 7467600"/>
              <a:gd name="connsiteY710" fmla="*/ 1602463 h 6858000"/>
              <a:gd name="connsiteX711" fmla="*/ 84689 w 7467600"/>
              <a:gd name="connsiteY711" fmla="*/ 1677442 h 6858000"/>
              <a:gd name="connsiteX712" fmla="*/ 298437 w 7467600"/>
              <a:gd name="connsiteY712" fmla="*/ 1968019 h 6858000"/>
              <a:gd name="connsiteX713" fmla="*/ 227269 w 7467600"/>
              <a:gd name="connsiteY713" fmla="*/ 1114064 h 6858000"/>
              <a:gd name="connsiteX714" fmla="*/ 248003 w 7467600"/>
              <a:gd name="connsiteY714" fmla="*/ 1089613 h 6858000"/>
              <a:gd name="connsiteX715" fmla="*/ 427020 w 7467600"/>
              <a:gd name="connsiteY715" fmla="*/ 1619803 h 6858000"/>
              <a:gd name="connsiteX716" fmla="*/ 340345 w 7467600"/>
              <a:gd name="connsiteY716" fmla="*/ 2027739 h 6858000"/>
              <a:gd name="connsiteX717" fmla="*/ 360865 w 7467600"/>
              <a:gd name="connsiteY717" fmla="*/ 2044827 h 6858000"/>
              <a:gd name="connsiteX718" fmla="*/ 560414 w 7467600"/>
              <a:gd name="connsiteY718" fmla="*/ 2421457 h 6858000"/>
              <a:gd name="connsiteX719" fmla="*/ 1359703 w 7467600"/>
              <a:gd name="connsiteY719" fmla="*/ 2578554 h 6858000"/>
              <a:gd name="connsiteX720" fmla="*/ 1359422 w 7467600"/>
              <a:gd name="connsiteY720" fmla="*/ 2577994 h 6858000"/>
              <a:gd name="connsiteX721" fmla="*/ 828701 w 7467600"/>
              <a:gd name="connsiteY721" fmla="*/ 1839520 h 6858000"/>
              <a:gd name="connsiteX722" fmla="*/ 494427 w 7467600"/>
              <a:gd name="connsiteY722" fmla="*/ 1092333 h 6858000"/>
              <a:gd name="connsiteX723" fmla="*/ 506322 w 7467600"/>
              <a:gd name="connsiteY723" fmla="*/ 1020997 h 6858000"/>
              <a:gd name="connsiteX724" fmla="*/ 4570198 w 7467600"/>
              <a:gd name="connsiteY724" fmla="*/ 978081 h 6858000"/>
              <a:gd name="connsiteX725" fmla="*/ 4523691 w 7467600"/>
              <a:gd name="connsiteY725" fmla="*/ 1127776 h 6858000"/>
              <a:gd name="connsiteX726" fmla="*/ 4509875 w 7467600"/>
              <a:gd name="connsiteY726" fmla="*/ 1167552 h 6858000"/>
              <a:gd name="connsiteX727" fmla="*/ 4478168 w 7467600"/>
              <a:gd name="connsiteY727" fmla="*/ 1260735 h 6858000"/>
              <a:gd name="connsiteX728" fmla="*/ 4409309 w 7467600"/>
              <a:gd name="connsiteY728" fmla="*/ 1666996 h 6858000"/>
              <a:gd name="connsiteX729" fmla="*/ 4370031 w 7467600"/>
              <a:gd name="connsiteY729" fmla="*/ 1955666 h 6858000"/>
              <a:gd name="connsiteX730" fmla="*/ 4570198 w 7467600"/>
              <a:gd name="connsiteY730" fmla="*/ 978081 h 6858000"/>
              <a:gd name="connsiteX731" fmla="*/ 4557898 w 7467600"/>
              <a:gd name="connsiteY731" fmla="*/ 900011 h 6858000"/>
              <a:gd name="connsiteX732" fmla="*/ 4344840 w 7467600"/>
              <a:gd name="connsiteY732" fmla="*/ 1922038 h 6858000"/>
              <a:gd name="connsiteX733" fmla="*/ 4378710 w 7467600"/>
              <a:gd name="connsiteY733" fmla="*/ 1665516 h 6858000"/>
              <a:gd name="connsiteX734" fmla="*/ 4448798 w 7467600"/>
              <a:gd name="connsiteY734" fmla="*/ 1253024 h 6858000"/>
              <a:gd name="connsiteX735" fmla="*/ 4480315 w 7467600"/>
              <a:gd name="connsiteY735" fmla="*/ 1158454 h 6858000"/>
              <a:gd name="connsiteX736" fmla="*/ 4494133 w 7467600"/>
              <a:gd name="connsiteY736" fmla="*/ 1118676 h 6858000"/>
              <a:gd name="connsiteX737" fmla="*/ 4557898 w 7467600"/>
              <a:gd name="connsiteY737" fmla="*/ 900011 h 6858000"/>
              <a:gd name="connsiteX738" fmla="*/ 5870151 w 7467600"/>
              <a:gd name="connsiteY738" fmla="*/ 898890 h 6858000"/>
              <a:gd name="connsiteX739" fmla="*/ 5861335 w 7467600"/>
              <a:gd name="connsiteY739" fmla="*/ 899177 h 6858000"/>
              <a:gd name="connsiteX740" fmla="*/ 5843702 w 7467600"/>
              <a:gd name="connsiteY740" fmla="*/ 899748 h 6858000"/>
              <a:gd name="connsiteX741" fmla="*/ 5651107 w 7467600"/>
              <a:gd name="connsiteY741" fmla="*/ 920306 h 6858000"/>
              <a:gd name="connsiteX742" fmla="*/ 5459407 w 7467600"/>
              <a:gd name="connsiteY742" fmla="*/ 940975 h 6858000"/>
              <a:gd name="connsiteX743" fmla="*/ 5374846 w 7467600"/>
              <a:gd name="connsiteY743" fmla="*/ 941988 h 6858000"/>
              <a:gd name="connsiteX744" fmla="*/ 5256105 w 7467600"/>
              <a:gd name="connsiteY744" fmla="*/ 945632 h 6858000"/>
              <a:gd name="connsiteX745" fmla="*/ 5107071 w 7467600"/>
              <a:gd name="connsiteY745" fmla="*/ 969720 h 6858000"/>
              <a:gd name="connsiteX746" fmla="*/ 4998681 w 7467600"/>
              <a:gd name="connsiteY746" fmla="*/ 988771 h 6858000"/>
              <a:gd name="connsiteX747" fmla="*/ 5870151 w 7467600"/>
              <a:gd name="connsiteY747" fmla="*/ 898890 h 6858000"/>
              <a:gd name="connsiteX748" fmla="*/ 5504425 w 7467600"/>
              <a:gd name="connsiteY748" fmla="*/ 848067 h 6858000"/>
              <a:gd name="connsiteX749" fmla="*/ 4968849 w 7467600"/>
              <a:gd name="connsiteY749" fmla="*/ 962318 h 6858000"/>
              <a:gd name="connsiteX750" fmla="*/ 5104039 w 7467600"/>
              <a:gd name="connsiteY750" fmla="*/ 940634 h 6858000"/>
              <a:gd name="connsiteX751" fmla="*/ 5256311 w 7467600"/>
              <a:gd name="connsiteY751" fmla="*/ 916490 h 6858000"/>
              <a:gd name="connsiteX752" fmla="*/ 5377381 w 7467600"/>
              <a:gd name="connsiteY752" fmla="*/ 912671 h 6858000"/>
              <a:gd name="connsiteX753" fmla="*/ 5460148 w 7467600"/>
              <a:gd name="connsiteY753" fmla="*/ 911442 h 6858000"/>
              <a:gd name="connsiteX754" fmla="*/ 5648971 w 7467600"/>
              <a:gd name="connsiteY754" fmla="*/ 891331 h 6858000"/>
              <a:gd name="connsiteX755" fmla="*/ 5844807 w 7467600"/>
              <a:gd name="connsiteY755" fmla="*/ 870718 h 6858000"/>
              <a:gd name="connsiteX756" fmla="*/ 5862975 w 7467600"/>
              <a:gd name="connsiteY756" fmla="*/ 869756 h 6858000"/>
              <a:gd name="connsiteX757" fmla="*/ 5920887 w 7467600"/>
              <a:gd name="connsiteY757" fmla="*/ 865929 h 6858000"/>
              <a:gd name="connsiteX758" fmla="*/ 5504425 w 7467600"/>
              <a:gd name="connsiteY758" fmla="*/ 848067 h 6858000"/>
              <a:gd name="connsiteX759" fmla="*/ 3607114 w 7467600"/>
              <a:gd name="connsiteY759" fmla="*/ 467441 h 6858000"/>
              <a:gd name="connsiteX760" fmla="*/ 3296242 w 7467600"/>
              <a:gd name="connsiteY760" fmla="*/ 807991 h 6858000"/>
              <a:gd name="connsiteX761" fmla="*/ 3174674 w 7467600"/>
              <a:gd name="connsiteY761" fmla="*/ 919759 h 6858000"/>
              <a:gd name="connsiteX762" fmla="*/ 3042978 w 7467600"/>
              <a:gd name="connsiteY762" fmla="*/ 1054894 h 6858000"/>
              <a:gd name="connsiteX763" fmla="*/ 2968914 w 7467600"/>
              <a:gd name="connsiteY763" fmla="*/ 1133756 h 6858000"/>
              <a:gd name="connsiteX764" fmla="*/ 3103823 w 7467600"/>
              <a:gd name="connsiteY764" fmla="*/ 1026814 h 6858000"/>
              <a:gd name="connsiteX765" fmla="*/ 3607114 w 7467600"/>
              <a:gd name="connsiteY765" fmla="*/ 467441 h 6858000"/>
              <a:gd name="connsiteX766" fmla="*/ 3744487 w 7467600"/>
              <a:gd name="connsiteY766" fmla="*/ 383136 h 6858000"/>
              <a:gd name="connsiteX767" fmla="*/ 3970213 w 7467600"/>
              <a:gd name="connsiteY767" fmla="*/ 995559 h 6858000"/>
              <a:gd name="connsiteX768" fmla="*/ 3744487 w 7467600"/>
              <a:gd name="connsiteY768" fmla="*/ 383136 h 6858000"/>
              <a:gd name="connsiteX769" fmla="*/ 3624562 w 7467600"/>
              <a:gd name="connsiteY769" fmla="*/ 367041 h 6858000"/>
              <a:gd name="connsiteX770" fmla="*/ 3489712 w 7467600"/>
              <a:gd name="connsiteY770" fmla="*/ 485386 h 6858000"/>
              <a:gd name="connsiteX771" fmla="*/ 3182994 w 7467600"/>
              <a:gd name="connsiteY771" fmla="*/ 828265 h 6858000"/>
              <a:gd name="connsiteX772" fmla="*/ 2892114 w 7467600"/>
              <a:gd name="connsiteY772" fmla="*/ 1172635 h 6858000"/>
              <a:gd name="connsiteX773" fmla="*/ 3021459 w 7467600"/>
              <a:gd name="connsiteY773" fmla="*/ 1035385 h 6858000"/>
              <a:gd name="connsiteX774" fmla="*/ 3153873 w 7467600"/>
              <a:gd name="connsiteY774" fmla="*/ 898971 h 6858000"/>
              <a:gd name="connsiteX775" fmla="*/ 3276511 w 7467600"/>
              <a:gd name="connsiteY775" fmla="*/ 786423 h 6858000"/>
              <a:gd name="connsiteX776" fmla="*/ 3584154 w 7467600"/>
              <a:gd name="connsiteY776" fmla="*/ 448218 h 6858000"/>
              <a:gd name="connsiteX777" fmla="*/ 3624562 w 7467600"/>
              <a:gd name="connsiteY777" fmla="*/ 367041 h 6858000"/>
              <a:gd name="connsiteX778" fmla="*/ 3766672 w 7467600"/>
              <a:gd name="connsiteY778" fmla="*/ 359429 h 6858000"/>
              <a:gd name="connsiteX779" fmla="*/ 3996338 w 7467600"/>
              <a:gd name="connsiteY779" fmla="*/ 968237 h 6858000"/>
              <a:gd name="connsiteX780" fmla="*/ 3766672 w 7467600"/>
              <a:gd name="connsiteY780" fmla="*/ 359429 h 6858000"/>
              <a:gd name="connsiteX781" fmla="*/ 5805386 w 7467600"/>
              <a:gd name="connsiteY781" fmla="*/ 239240 h 6858000"/>
              <a:gd name="connsiteX782" fmla="*/ 5736947 w 7467600"/>
              <a:gd name="connsiteY782" fmla="*/ 261367 h 6858000"/>
              <a:gd name="connsiteX783" fmla="*/ 5427012 w 7467600"/>
              <a:gd name="connsiteY783" fmla="*/ 311272 h 6858000"/>
              <a:gd name="connsiteX784" fmla="*/ 5147818 w 7467600"/>
              <a:gd name="connsiteY784" fmla="*/ 322112 h 6858000"/>
              <a:gd name="connsiteX785" fmla="*/ 5060854 w 7467600"/>
              <a:gd name="connsiteY785" fmla="*/ 311882 h 6858000"/>
              <a:gd name="connsiteX786" fmla="*/ 4945989 w 7467600"/>
              <a:gd name="connsiteY786" fmla="*/ 300516 h 6858000"/>
              <a:gd name="connsiteX787" fmla="*/ 5410479 w 7467600"/>
              <a:gd name="connsiteY787" fmla="*/ 348434 h 6858000"/>
              <a:gd name="connsiteX788" fmla="*/ 5805386 w 7467600"/>
              <a:gd name="connsiteY788" fmla="*/ 239240 h 6858000"/>
              <a:gd name="connsiteX789" fmla="*/ 5905192 w 7467600"/>
              <a:gd name="connsiteY789" fmla="*/ 163079 h 6858000"/>
              <a:gd name="connsiteX790" fmla="*/ 5865655 w 7467600"/>
              <a:gd name="connsiteY790" fmla="*/ 171901 h 6858000"/>
              <a:gd name="connsiteX791" fmla="*/ 5259740 w 7467600"/>
              <a:gd name="connsiteY791" fmla="*/ 257013 h 6858000"/>
              <a:gd name="connsiteX792" fmla="*/ 5208466 w 7467600"/>
              <a:gd name="connsiteY792" fmla="*/ 257550 h 6858000"/>
              <a:gd name="connsiteX793" fmla="*/ 4980204 w 7467600"/>
              <a:gd name="connsiteY793" fmla="*/ 271903 h 6858000"/>
              <a:gd name="connsiteX794" fmla="*/ 5068068 w 7467600"/>
              <a:gd name="connsiteY794" fmla="*/ 282244 h 6858000"/>
              <a:gd name="connsiteX795" fmla="*/ 5153231 w 7467600"/>
              <a:gd name="connsiteY795" fmla="*/ 292240 h 6858000"/>
              <a:gd name="connsiteX796" fmla="*/ 5426491 w 7467600"/>
              <a:gd name="connsiteY796" fmla="*/ 281128 h 6858000"/>
              <a:gd name="connsiteX797" fmla="*/ 5731212 w 7467600"/>
              <a:gd name="connsiteY797" fmla="*/ 231951 h 6858000"/>
              <a:gd name="connsiteX798" fmla="*/ 5905192 w 7467600"/>
              <a:gd name="connsiteY798" fmla="*/ 163079 h 6858000"/>
              <a:gd name="connsiteX799" fmla="*/ 5944437 w 7467600"/>
              <a:gd name="connsiteY799" fmla="*/ 113829 h 6858000"/>
              <a:gd name="connsiteX800" fmla="*/ 5825032 w 7467600"/>
              <a:gd name="connsiteY800" fmla="*/ 146405 h 6858000"/>
              <a:gd name="connsiteX801" fmla="*/ 4955599 w 7467600"/>
              <a:gd name="connsiteY801" fmla="*/ 247008 h 6858000"/>
              <a:gd name="connsiteX802" fmla="*/ 5210104 w 7467600"/>
              <a:gd name="connsiteY802" fmla="*/ 228123 h 6858000"/>
              <a:gd name="connsiteX803" fmla="*/ 5261015 w 7467600"/>
              <a:gd name="connsiteY803" fmla="*/ 227087 h 6858000"/>
              <a:gd name="connsiteX804" fmla="*/ 5861181 w 7467600"/>
              <a:gd name="connsiteY804" fmla="*/ 143093 h 6858000"/>
              <a:gd name="connsiteX805" fmla="*/ 5961252 w 7467600"/>
              <a:gd name="connsiteY805" fmla="*/ 114820 h 6858000"/>
              <a:gd name="connsiteX806" fmla="*/ 5944437 w 7467600"/>
              <a:gd name="connsiteY806" fmla="*/ 113829 h 6858000"/>
              <a:gd name="connsiteX807" fmla="*/ 3882765 w 7467600"/>
              <a:gd name="connsiteY807" fmla="*/ 0 h 6858000"/>
              <a:gd name="connsiteX808" fmla="*/ 3995099 w 7467600"/>
              <a:gd name="connsiteY808" fmla="*/ 0 h 6858000"/>
              <a:gd name="connsiteX809" fmla="*/ 4163818 w 7467600"/>
              <a:gd name="connsiteY809" fmla="*/ 234104 h 6858000"/>
              <a:gd name="connsiteX810" fmla="*/ 4172099 w 7467600"/>
              <a:gd name="connsiteY810" fmla="*/ 234207 h 6858000"/>
              <a:gd name="connsiteX811" fmla="*/ 4784282 w 7467600"/>
              <a:gd name="connsiteY811" fmla="*/ 276561 h 6858000"/>
              <a:gd name="connsiteX812" fmla="*/ 4801687 w 7467600"/>
              <a:gd name="connsiteY812" fmla="*/ 267764 h 6858000"/>
              <a:gd name="connsiteX813" fmla="*/ 6082788 w 7467600"/>
              <a:gd name="connsiteY813" fmla="*/ 64119 h 6858000"/>
              <a:gd name="connsiteX814" fmla="*/ 6099442 w 7467600"/>
              <a:gd name="connsiteY814" fmla="*/ 82568 h 6858000"/>
              <a:gd name="connsiteX815" fmla="*/ 4804137 w 7467600"/>
              <a:gd name="connsiteY815" fmla="*/ 320931 h 6858000"/>
              <a:gd name="connsiteX816" fmla="*/ 4227047 w 7467600"/>
              <a:gd name="connsiteY816" fmla="*/ 313415 h 6858000"/>
              <a:gd name="connsiteX817" fmla="*/ 4346041 w 7467600"/>
              <a:gd name="connsiteY817" fmla="*/ 456086 h 6858000"/>
              <a:gd name="connsiteX818" fmla="*/ 4870967 w 7467600"/>
              <a:gd name="connsiteY818" fmla="*/ 963061 h 6858000"/>
              <a:gd name="connsiteX819" fmla="*/ 4889647 w 7467600"/>
              <a:gd name="connsiteY819" fmla="*/ 957147 h 6858000"/>
              <a:gd name="connsiteX820" fmla="*/ 5422504 w 7467600"/>
              <a:gd name="connsiteY820" fmla="*/ 805191 h 6858000"/>
              <a:gd name="connsiteX821" fmla="*/ 6087656 w 7467600"/>
              <a:gd name="connsiteY821" fmla="*/ 826703 h 6858000"/>
              <a:gd name="connsiteX822" fmla="*/ 6058717 w 7467600"/>
              <a:gd name="connsiteY822" fmla="*/ 865992 h 6858000"/>
              <a:gd name="connsiteX823" fmla="*/ 4974153 w 7467600"/>
              <a:gd name="connsiteY823" fmla="*/ 1045456 h 6858000"/>
              <a:gd name="connsiteX824" fmla="*/ 5627835 w 7467600"/>
              <a:gd name="connsiteY824" fmla="*/ 1472077 h 6858000"/>
              <a:gd name="connsiteX825" fmla="*/ 5629817 w 7467600"/>
              <a:gd name="connsiteY825" fmla="*/ 1471412 h 6858000"/>
              <a:gd name="connsiteX826" fmla="*/ 5634124 w 7467600"/>
              <a:gd name="connsiteY826" fmla="*/ 1470572 h 6858000"/>
              <a:gd name="connsiteX827" fmla="*/ 5755832 w 7467600"/>
              <a:gd name="connsiteY827" fmla="*/ 1383886 h 6858000"/>
              <a:gd name="connsiteX828" fmla="*/ 6014186 w 7467600"/>
              <a:gd name="connsiteY828" fmla="*/ 1279799 h 6858000"/>
              <a:gd name="connsiteX829" fmla="*/ 6901619 w 7467600"/>
              <a:gd name="connsiteY829" fmla="*/ 1047874 h 6858000"/>
              <a:gd name="connsiteX830" fmla="*/ 6931566 w 7467600"/>
              <a:gd name="connsiteY830" fmla="*/ 1062034 h 6858000"/>
              <a:gd name="connsiteX831" fmla="*/ 5790982 w 7467600"/>
              <a:gd name="connsiteY831" fmla="*/ 1561380 h 6858000"/>
              <a:gd name="connsiteX832" fmla="*/ 6188971 w 7467600"/>
              <a:gd name="connsiteY832" fmla="*/ 1755168 h 6858000"/>
              <a:gd name="connsiteX833" fmla="*/ 6202446 w 7467600"/>
              <a:gd name="connsiteY833" fmla="*/ 1752268 h 6858000"/>
              <a:gd name="connsiteX834" fmla="*/ 7179560 w 7467600"/>
              <a:gd name="connsiteY834" fmla="*/ 1467551 h 6858000"/>
              <a:gd name="connsiteX835" fmla="*/ 7158730 w 7467600"/>
              <a:gd name="connsiteY835" fmla="*/ 1507835 h 6858000"/>
              <a:gd name="connsiteX836" fmla="*/ 6326959 w 7467600"/>
              <a:gd name="connsiteY836" fmla="*/ 1817686 h 6858000"/>
              <a:gd name="connsiteX837" fmla="*/ 6537433 w 7467600"/>
              <a:gd name="connsiteY837" fmla="*/ 1907790 h 6858000"/>
              <a:gd name="connsiteX838" fmla="*/ 6550221 w 7467600"/>
              <a:gd name="connsiteY838" fmla="*/ 1910729 h 6858000"/>
              <a:gd name="connsiteX839" fmla="*/ 6964438 w 7467600"/>
              <a:gd name="connsiteY839" fmla="*/ 2209505 h 6858000"/>
              <a:gd name="connsiteX840" fmla="*/ 7367862 w 7467600"/>
              <a:gd name="connsiteY840" fmla="*/ 2806833 h 6858000"/>
              <a:gd name="connsiteX841" fmla="*/ 7364329 w 7467600"/>
              <a:gd name="connsiteY841" fmla="*/ 2826907 h 6858000"/>
              <a:gd name="connsiteX842" fmla="*/ 7290545 w 7467600"/>
              <a:gd name="connsiteY842" fmla="*/ 2850663 h 6858000"/>
              <a:gd name="connsiteX843" fmla="*/ 6472036 w 7467600"/>
              <a:gd name="connsiteY843" fmla="*/ 1959003 h 6858000"/>
              <a:gd name="connsiteX844" fmla="*/ 5792897 w 7467600"/>
              <a:gd name="connsiteY844" fmla="*/ 1647747 h 6858000"/>
              <a:gd name="connsiteX845" fmla="*/ 5842751 w 7467600"/>
              <a:gd name="connsiteY845" fmla="*/ 1816112 h 6858000"/>
              <a:gd name="connsiteX846" fmla="*/ 5847424 w 7467600"/>
              <a:gd name="connsiteY846" fmla="*/ 1815776 h 6858000"/>
              <a:gd name="connsiteX847" fmla="*/ 6399821 w 7467600"/>
              <a:gd name="connsiteY847" fmla="*/ 2344799 h 6858000"/>
              <a:gd name="connsiteX848" fmla="*/ 6323232 w 7467600"/>
              <a:gd name="connsiteY848" fmla="*/ 2389634 h 6858000"/>
              <a:gd name="connsiteX849" fmla="*/ 5942958 w 7467600"/>
              <a:gd name="connsiteY849" fmla="*/ 2077708 h 6858000"/>
              <a:gd name="connsiteX850" fmla="*/ 5921559 w 7467600"/>
              <a:gd name="connsiteY850" fmla="*/ 2378596 h 6858000"/>
              <a:gd name="connsiteX851" fmla="*/ 5817651 w 7467600"/>
              <a:gd name="connsiteY851" fmla="*/ 3023919 h 6858000"/>
              <a:gd name="connsiteX852" fmla="*/ 5729634 w 7467600"/>
              <a:gd name="connsiteY852" fmla="*/ 3051849 h 6858000"/>
              <a:gd name="connsiteX853" fmla="*/ 5611018 w 7467600"/>
              <a:gd name="connsiteY853" fmla="*/ 2316769 h 6858000"/>
              <a:gd name="connsiteX854" fmla="*/ 5687608 w 7467600"/>
              <a:gd name="connsiteY854" fmla="*/ 2039972 h 6858000"/>
              <a:gd name="connsiteX855" fmla="*/ 5657554 w 7467600"/>
              <a:gd name="connsiteY855" fmla="*/ 1576445 h 6858000"/>
              <a:gd name="connsiteX856" fmla="*/ 5150475 w 7467600"/>
              <a:gd name="connsiteY856" fmla="*/ 1274012 h 6858000"/>
              <a:gd name="connsiteX857" fmla="*/ 5349142 w 7467600"/>
              <a:gd name="connsiteY857" fmla="*/ 2204405 h 6858000"/>
              <a:gd name="connsiteX858" fmla="*/ 5262214 w 7467600"/>
              <a:gd name="connsiteY858" fmla="*/ 2233836 h 6858000"/>
              <a:gd name="connsiteX859" fmla="*/ 4981539 w 7467600"/>
              <a:gd name="connsiteY859" fmla="*/ 1542201 h 6858000"/>
              <a:gd name="connsiteX860" fmla="*/ 4958461 w 7467600"/>
              <a:gd name="connsiteY860" fmla="*/ 1136957 h 6858000"/>
              <a:gd name="connsiteX861" fmla="*/ 4655015 w 7467600"/>
              <a:gd name="connsiteY861" fmla="*/ 891426 h 6858000"/>
              <a:gd name="connsiteX862" fmla="*/ 4348002 w 7467600"/>
              <a:gd name="connsiteY862" fmla="*/ 2205895 h 6858000"/>
              <a:gd name="connsiteX863" fmla="*/ 4262250 w 7467600"/>
              <a:gd name="connsiteY863" fmla="*/ 2219972 h 6858000"/>
              <a:gd name="connsiteX864" fmla="*/ 4550611 w 7467600"/>
              <a:gd name="connsiteY864" fmla="*/ 817540 h 6858000"/>
              <a:gd name="connsiteX865" fmla="*/ 4564418 w 7467600"/>
              <a:gd name="connsiteY865" fmla="*/ 808293 h 6858000"/>
              <a:gd name="connsiteX866" fmla="*/ 4266388 w 7467600"/>
              <a:gd name="connsiteY866" fmla="*/ 500083 h 6858000"/>
              <a:gd name="connsiteX867" fmla="*/ 4032842 w 7467600"/>
              <a:gd name="connsiteY867" fmla="*/ 211809 h 6858000"/>
              <a:gd name="connsiteX868" fmla="*/ 3882765 w 7467600"/>
              <a:gd name="connsiteY868" fmla="*/ 0 h 6858000"/>
              <a:gd name="connsiteX869" fmla="*/ 3721337 w 7467600"/>
              <a:gd name="connsiteY869" fmla="*/ 0 h 6858000"/>
              <a:gd name="connsiteX870" fmla="*/ 3797544 w 7467600"/>
              <a:gd name="connsiteY870" fmla="*/ 0 h 6858000"/>
              <a:gd name="connsiteX871" fmla="*/ 3775734 w 7467600"/>
              <a:gd name="connsiteY871" fmla="*/ 95131 h 6858000"/>
              <a:gd name="connsiteX872" fmla="*/ 3724807 w 7467600"/>
              <a:gd name="connsiteY872" fmla="*/ 272257 h 6858000"/>
              <a:gd name="connsiteX873" fmla="*/ 3726844 w 7467600"/>
              <a:gd name="connsiteY873" fmla="*/ 282988 h 6858000"/>
              <a:gd name="connsiteX874" fmla="*/ 3742664 w 7467600"/>
              <a:gd name="connsiteY874" fmla="*/ 279918 h 6858000"/>
              <a:gd name="connsiteX875" fmla="*/ 4103910 w 7467600"/>
              <a:gd name="connsiteY875" fmla="*/ 1161917 h 6858000"/>
              <a:gd name="connsiteX876" fmla="*/ 4020269 w 7467600"/>
              <a:gd name="connsiteY876" fmla="*/ 1200406 h 6858000"/>
              <a:gd name="connsiteX877" fmla="*/ 3674882 w 7467600"/>
              <a:gd name="connsiteY877" fmla="*/ 488524 h 6858000"/>
              <a:gd name="connsiteX878" fmla="*/ 3132682 w 7467600"/>
              <a:gd name="connsiteY878" fmla="*/ 1072284 h 6858000"/>
              <a:gd name="connsiteX879" fmla="*/ 2716346 w 7467600"/>
              <a:gd name="connsiteY879" fmla="*/ 1276376 h 6858000"/>
              <a:gd name="connsiteX880" fmla="*/ 2716772 w 7467600"/>
              <a:gd name="connsiteY880" fmla="*/ 1255462 h 6858000"/>
              <a:gd name="connsiteX881" fmla="*/ 3471096 w 7467600"/>
              <a:gd name="connsiteY881" fmla="*/ 437072 h 6858000"/>
              <a:gd name="connsiteX882" fmla="*/ 3639057 w 7467600"/>
              <a:gd name="connsiteY882" fmla="*/ 286334 h 6858000"/>
              <a:gd name="connsiteX883" fmla="*/ 3640309 w 7467600"/>
              <a:gd name="connsiteY883" fmla="*/ 284664 h 6858000"/>
              <a:gd name="connsiteX884" fmla="*/ 3646022 w 7467600"/>
              <a:gd name="connsiteY884" fmla="*/ 276711 h 6858000"/>
              <a:gd name="connsiteX885" fmla="*/ 3707943 w 7467600"/>
              <a:gd name="connsiteY885" fmla="*/ 65958 h 6858000"/>
              <a:gd name="connsiteX886" fmla="*/ 3721337 w 7467600"/>
              <a:gd name="connsiteY886" fmla="*/ 0 h 6858000"/>
              <a:gd name="connsiteX887" fmla="*/ 2867960 w 7467600"/>
              <a:gd name="connsiteY887" fmla="*/ 0 h 6858000"/>
              <a:gd name="connsiteX888" fmla="*/ 2926351 w 7467600"/>
              <a:gd name="connsiteY888" fmla="*/ 0 h 6858000"/>
              <a:gd name="connsiteX889" fmla="*/ 2902823 w 7467600"/>
              <a:gd name="connsiteY889" fmla="*/ 262929 h 6858000"/>
              <a:gd name="connsiteX890" fmla="*/ 2940663 w 7467600"/>
              <a:gd name="connsiteY890" fmla="*/ 140884 h 6858000"/>
              <a:gd name="connsiteX891" fmla="*/ 2947039 w 7467600"/>
              <a:gd name="connsiteY891" fmla="*/ 122524 h 6858000"/>
              <a:gd name="connsiteX892" fmla="*/ 2984316 w 7467600"/>
              <a:gd name="connsiteY892" fmla="*/ 0 h 6858000"/>
              <a:gd name="connsiteX893" fmla="*/ 3016114 w 7467600"/>
              <a:gd name="connsiteY893" fmla="*/ 0 h 6858000"/>
              <a:gd name="connsiteX894" fmla="*/ 2979949 w 7467600"/>
              <a:gd name="connsiteY894" fmla="*/ 119274 h 6858000"/>
              <a:gd name="connsiteX895" fmla="*/ 3023879 w 7467600"/>
              <a:gd name="connsiteY895" fmla="*/ 0 h 6858000"/>
              <a:gd name="connsiteX896" fmla="*/ 3105400 w 7467600"/>
              <a:gd name="connsiteY896" fmla="*/ 0 h 6858000"/>
              <a:gd name="connsiteX897" fmla="*/ 3094669 w 7467600"/>
              <a:gd name="connsiteY897" fmla="*/ 30308 h 6858000"/>
              <a:gd name="connsiteX898" fmla="*/ 2901945 w 7467600"/>
              <a:gd name="connsiteY898" fmla="*/ 466538 h 6858000"/>
              <a:gd name="connsiteX899" fmla="*/ 2815209 w 7467600"/>
              <a:gd name="connsiteY899" fmla="*/ 497361 h 6858000"/>
              <a:gd name="connsiteX900" fmla="*/ 2844845 w 7467600"/>
              <a:gd name="connsiteY900" fmla="*/ 127638 h 6858000"/>
              <a:gd name="connsiteX901" fmla="*/ 2867960 w 7467600"/>
              <a:gd name="connsiteY901" fmla="*/ 0 h 6858000"/>
              <a:gd name="connsiteX902" fmla="*/ 1057230 w 7467600"/>
              <a:gd name="connsiteY902" fmla="*/ 0 h 6858000"/>
              <a:gd name="connsiteX903" fmla="*/ 1111003 w 7467600"/>
              <a:gd name="connsiteY903" fmla="*/ 0 h 6858000"/>
              <a:gd name="connsiteX904" fmla="*/ 1125553 w 7467600"/>
              <a:gd name="connsiteY904" fmla="*/ 52588 h 6858000"/>
              <a:gd name="connsiteX905" fmla="*/ 1304276 w 7467600"/>
              <a:gd name="connsiteY905" fmla="*/ 476275 h 6858000"/>
              <a:gd name="connsiteX906" fmla="*/ 1492066 w 7467600"/>
              <a:gd name="connsiteY906" fmla="*/ 886333 h 6858000"/>
              <a:gd name="connsiteX907" fmla="*/ 1423698 w 7467600"/>
              <a:gd name="connsiteY907" fmla="*/ 710817 h 6858000"/>
              <a:gd name="connsiteX908" fmla="*/ 1357609 w 7467600"/>
              <a:gd name="connsiteY908" fmla="*/ 532892 h 6858000"/>
              <a:gd name="connsiteX909" fmla="*/ 1309550 w 7467600"/>
              <a:gd name="connsiteY909" fmla="*/ 374031 h 6858000"/>
              <a:gd name="connsiteX910" fmla="*/ 1193673 w 7467600"/>
              <a:gd name="connsiteY910" fmla="*/ 49533 h 6858000"/>
              <a:gd name="connsiteX911" fmla="*/ 1164391 w 7467600"/>
              <a:gd name="connsiteY911" fmla="*/ 0 h 6858000"/>
              <a:gd name="connsiteX912" fmla="*/ 1200666 w 7467600"/>
              <a:gd name="connsiteY912" fmla="*/ 0 h 6858000"/>
              <a:gd name="connsiteX913" fmla="*/ 1223408 w 7467600"/>
              <a:gd name="connsiteY913" fmla="*/ 38996 h 6858000"/>
              <a:gd name="connsiteX914" fmla="*/ 1339635 w 7467600"/>
              <a:gd name="connsiteY914" fmla="*/ 365517 h 6858000"/>
              <a:gd name="connsiteX915" fmla="*/ 1387469 w 7467600"/>
              <a:gd name="connsiteY915" fmla="*/ 523079 h 6858000"/>
              <a:gd name="connsiteX916" fmla="*/ 1452685 w 7467600"/>
              <a:gd name="connsiteY916" fmla="*/ 699806 h 6858000"/>
              <a:gd name="connsiteX917" fmla="*/ 1492092 w 7467600"/>
              <a:gd name="connsiteY917" fmla="*/ 800424 h 6858000"/>
              <a:gd name="connsiteX918" fmla="*/ 1455302 w 7467600"/>
              <a:gd name="connsiteY918" fmla="*/ 632913 h 6858000"/>
              <a:gd name="connsiteX919" fmla="*/ 1222336 w 7467600"/>
              <a:gd name="connsiteY919" fmla="*/ 9480 h 6858000"/>
              <a:gd name="connsiteX920" fmla="*/ 1214634 w 7467600"/>
              <a:gd name="connsiteY920" fmla="*/ 0 h 6858000"/>
              <a:gd name="connsiteX921" fmla="*/ 1289827 w 7467600"/>
              <a:gd name="connsiteY921" fmla="*/ 0 h 6858000"/>
              <a:gd name="connsiteX922" fmla="*/ 1321076 w 7467600"/>
              <a:gd name="connsiteY922" fmla="*/ 59722 h 6858000"/>
              <a:gd name="connsiteX923" fmla="*/ 1512579 w 7467600"/>
              <a:gd name="connsiteY923" fmla="*/ 626441 h 6858000"/>
              <a:gd name="connsiteX924" fmla="*/ 1506076 w 7467600"/>
              <a:gd name="connsiteY924" fmla="*/ 1089289 h 6858000"/>
              <a:gd name="connsiteX925" fmla="*/ 1486346 w 7467600"/>
              <a:gd name="connsiteY925" fmla="*/ 1079919 h 6858000"/>
              <a:gd name="connsiteX926" fmla="*/ 1070511 w 7467600"/>
              <a:gd name="connsiteY926" fmla="*/ 48609 h 6858000"/>
              <a:gd name="connsiteX927" fmla="*/ 1057230 w 7467600"/>
              <a:gd name="connsiteY927" fmla="*/ 0 h 6858000"/>
              <a:gd name="connsiteX928" fmla="*/ 43151 w 7467600"/>
              <a:gd name="connsiteY928" fmla="*/ 0 h 6858000"/>
              <a:gd name="connsiteX929" fmla="*/ 95283 w 7467600"/>
              <a:gd name="connsiteY929" fmla="*/ 0 h 6858000"/>
              <a:gd name="connsiteX930" fmla="*/ 300708 w 7467600"/>
              <a:gd name="connsiteY930" fmla="*/ 154571 h 6858000"/>
              <a:gd name="connsiteX931" fmla="*/ 530414 w 7467600"/>
              <a:gd name="connsiteY931" fmla="*/ 354673 h 6858000"/>
              <a:gd name="connsiteX932" fmla="*/ 333785 w 7467600"/>
              <a:gd name="connsiteY932" fmla="*/ 161564 h 6858000"/>
              <a:gd name="connsiteX933" fmla="*/ 147005 w 7467600"/>
              <a:gd name="connsiteY933" fmla="*/ 0 h 6858000"/>
              <a:gd name="connsiteX934" fmla="*/ 272509 w 7467600"/>
              <a:gd name="connsiteY934" fmla="*/ 0 h 6858000"/>
              <a:gd name="connsiteX935" fmla="*/ 326276 w 7467600"/>
              <a:gd name="connsiteY935" fmla="*/ 45847 h 6858000"/>
              <a:gd name="connsiteX936" fmla="*/ 823759 w 7467600"/>
              <a:gd name="connsiteY936" fmla="*/ 574145 h 6858000"/>
              <a:gd name="connsiteX937" fmla="*/ 811254 w 7467600"/>
              <a:gd name="connsiteY937" fmla="*/ 665546 h 6858000"/>
              <a:gd name="connsiteX938" fmla="*/ 154042 w 7467600"/>
              <a:gd name="connsiteY938" fmla="*/ 261522 h 6858000"/>
              <a:gd name="connsiteX939" fmla="*/ 13550 w 7467600"/>
              <a:gd name="connsiteY939" fmla="*/ 158423 h 6858000"/>
              <a:gd name="connsiteX940" fmla="*/ 0 w 7467600"/>
              <a:gd name="connsiteY940" fmla="*/ 146618 h 6858000"/>
              <a:gd name="connsiteX941" fmla="*/ 0 w 7467600"/>
              <a:gd name="connsiteY941" fmla="*/ 59161 h 6858000"/>
              <a:gd name="connsiteX942" fmla="*/ 45427 w 7467600"/>
              <a:gd name="connsiteY942" fmla="*/ 101078 h 6858000"/>
              <a:gd name="connsiteX943" fmla="*/ 630103 w 7467600"/>
              <a:gd name="connsiteY943" fmla="*/ 485885 h 6858000"/>
              <a:gd name="connsiteX944" fmla="*/ 532040 w 7467600"/>
              <a:gd name="connsiteY944" fmla="*/ 399359 h 6858000"/>
              <a:gd name="connsiteX945" fmla="*/ 517618 w 7467600"/>
              <a:gd name="connsiteY945" fmla="*/ 385726 h 6858000"/>
              <a:gd name="connsiteX946" fmla="*/ 285074 w 7467600"/>
              <a:gd name="connsiteY946" fmla="*/ 182755 h 6858000"/>
              <a:gd name="connsiteX947" fmla="*/ 43151 w 7467600"/>
              <a:gd name="connsiteY94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3615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1019354 w 7467600"/>
              <a:gd name="connsiteY15" fmla="*/ 6315006 h 6858000"/>
              <a:gd name="connsiteX16" fmla="*/ 441046 w 7467600"/>
              <a:gd name="connsiteY16" fmla="*/ 6691153 h 6858000"/>
              <a:gd name="connsiteX17" fmla="*/ 1019354 w 7467600"/>
              <a:gd name="connsiteY17" fmla="*/ 6315006 h 6858000"/>
              <a:gd name="connsiteX18" fmla="*/ 991680 w 7467600"/>
              <a:gd name="connsiteY18" fmla="*/ 6298413 h 6858000"/>
              <a:gd name="connsiteX19" fmla="*/ 409060 w 7467600"/>
              <a:gd name="connsiteY19" fmla="*/ 6671470 h 6858000"/>
              <a:gd name="connsiteX20" fmla="*/ 991680 w 7467600"/>
              <a:gd name="connsiteY20" fmla="*/ 6298413 h 6858000"/>
              <a:gd name="connsiteX21" fmla="*/ 103333 w 7467600"/>
              <a:gd name="connsiteY21" fmla="*/ 5699602 h 6858000"/>
              <a:gd name="connsiteX22" fmla="*/ 233938 w 7467600"/>
              <a:gd name="connsiteY22" fmla="*/ 5809416 h 6858000"/>
              <a:gd name="connsiteX23" fmla="*/ 883580 w 7467600"/>
              <a:gd name="connsiteY23" fmla="*/ 6180710 h 6858000"/>
              <a:gd name="connsiteX24" fmla="*/ 487337 w 7467600"/>
              <a:gd name="connsiteY24" fmla="*/ 5950182 h 6858000"/>
              <a:gd name="connsiteX25" fmla="*/ 354051 w 7467600"/>
              <a:gd name="connsiteY25" fmla="*/ 5854912 h 6858000"/>
              <a:gd name="connsiteX26" fmla="*/ 195436 w 7467600"/>
              <a:gd name="connsiteY26" fmla="*/ 5755068 h 6858000"/>
              <a:gd name="connsiteX27" fmla="*/ 103333 w 7467600"/>
              <a:gd name="connsiteY27" fmla="*/ 5699602 h 6858000"/>
              <a:gd name="connsiteX28" fmla="*/ 5539432 w 7467600"/>
              <a:gd name="connsiteY28" fmla="*/ 5642928 h 6858000"/>
              <a:gd name="connsiteX29" fmla="*/ 5555462 w 7467600"/>
              <a:gd name="connsiteY29" fmla="*/ 5694454 h 6858000"/>
              <a:gd name="connsiteX30" fmla="*/ 5828270 w 7467600"/>
              <a:gd name="connsiteY30" fmla="*/ 6320663 h 6858000"/>
              <a:gd name="connsiteX31" fmla="*/ 5947416 w 7467600"/>
              <a:gd name="connsiteY31" fmla="*/ 6574846 h 6858000"/>
              <a:gd name="connsiteX32" fmla="*/ 5539432 w 7467600"/>
              <a:gd name="connsiteY32" fmla="*/ 5642928 h 6858000"/>
              <a:gd name="connsiteX33" fmla="*/ 51253 w 7467600"/>
              <a:gd name="connsiteY33" fmla="*/ 5631825 h 6858000"/>
              <a:gd name="connsiteX34" fmla="*/ 211622 w 7467600"/>
              <a:gd name="connsiteY34" fmla="*/ 5728803 h 6858000"/>
              <a:gd name="connsiteX35" fmla="*/ 371652 w 7467600"/>
              <a:gd name="connsiteY35" fmla="*/ 5829062 h 6858000"/>
              <a:gd name="connsiteX36" fmla="*/ 505903 w 7467600"/>
              <a:gd name="connsiteY36" fmla="*/ 5925221 h 6858000"/>
              <a:gd name="connsiteX37" fmla="*/ 899240 w 7467600"/>
              <a:gd name="connsiteY37" fmla="*/ 6153068 h 6858000"/>
              <a:gd name="connsiteX38" fmla="*/ 988114 w 7467600"/>
              <a:gd name="connsiteY38" fmla="*/ 6174204 h 6858000"/>
              <a:gd name="connsiteX39" fmla="*/ 845971 w 7467600"/>
              <a:gd name="connsiteY39" fmla="*/ 6067177 h 6858000"/>
              <a:gd name="connsiteX40" fmla="*/ 448057 w 7467600"/>
              <a:gd name="connsiteY40" fmla="*/ 5841376 h 6858000"/>
              <a:gd name="connsiteX41" fmla="*/ 51253 w 7467600"/>
              <a:gd name="connsiteY41" fmla="*/ 5631825 h 6858000"/>
              <a:gd name="connsiteX42" fmla="*/ 2606687 w 7467600"/>
              <a:gd name="connsiteY42" fmla="*/ 5630718 h 6858000"/>
              <a:gd name="connsiteX43" fmla="*/ 2645658 w 7467600"/>
              <a:gd name="connsiteY43" fmla="*/ 6640259 h 6858000"/>
              <a:gd name="connsiteX44" fmla="*/ 2606687 w 7467600"/>
              <a:gd name="connsiteY44" fmla="*/ 5630718 h 6858000"/>
              <a:gd name="connsiteX45" fmla="*/ 3642057 w 7467600"/>
              <a:gd name="connsiteY45" fmla="*/ 5573487 h 6858000"/>
              <a:gd name="connsiteX46" fmla="*/ 3632981 w 7467600"/>
              <a:gd name="connsiteY46" fmla="*/ 5579437 h 6858000"/>
              <a:gd name="connsiteX47" fmla="*/ 3382436 w 7467600"/>
              <a:gd name="connsiteY47" fmla="*/ 5952726 h 6858000"/>
              <a:gd name="connsiteX48" fmla="*/ 3191929 w 7467600"/>
              <a:gd name="connsiteY48" fmla="*/ 6662669 h 6858000"/>
              <a:gd name="connsiteX49" fmla="*/ 3369898 w 7467600"/>
              <a:gd name="connsiteY49" fmla="*/ 6081771 h 6858000"/>
              <a:gd name="connsiteX50" fmla="*/ 3642057 w 7467600"/>
              <a:gd name="connsiteY50" fmla="*/ 5573487 h 6858000"/>
              <a:gd name="connsiteX51" fmla="*/ 2650666 w 7467600"/>
              <a:gd name="connsiteY51" fmla="*/ 5530686 h 6858000"/>
              <a:gd name="connsiteX52" fmla="*/ 2650249 w 7467600"/>
              <a:gd name="connsiteY52" fmla="*/ 5532101 h 6858000"/>
              <a:gd name="connsiteX53" fmla="*/ 2663808 w 7467600"/>
              <a:gd name="connsiteY53" fmla="*/ 6535215 h 6858000"/>
              <a:gd name="connsiteX54" fmla="*/ 2665418 w 7467600"/>
              <a:gd name="connsiteY54" fmla="*/ 6132756 h 6858000"/>
              <a:gd name="connsiteX55" fmla="*/ 2650666 w 7467600"/>
              <a:gd name="connsiteY55" fmla="*/ 5530686 h 6858000"/>
              <a:gd name="connsiteX56" fmla="*/ 2680277 w 7467600"/>
              <a:gd name="connsiteY56" fmla="*/ 5479204 h 6858000"/>
              <a:gd name="connsiteX57" fmla="*/ 2678972 w 7467600"/>
              <a:gd name="connsiteY57" fmla="*/ 5481582 h 6858000"/>
              <a:gd name="connsiteX58" fmla="*/ 2696666 w 7467600"/>
              <a:gd name="connsiteY58" fmla="*/ 6133836 h 6858000"/>
              <a:gd name="connsiteX59" fmla="*/ 2695769 w 7467600"/>
              <a:gd name="connsiteY59" fmla="*/ 6390955 h 6858000"/>
              <a:gd name="connsiteX60" fmla="*/ 2739893 w 7467600"/>
              <a:gd name="connsiteY60" fmla="*/ 6108357 h 6858000"/>
              <a:gd name="connsiteX61" fmla="*/ 2680277 w 7467600"/>
              <a:gd name="connsiteY61" fmla="*/ 5479204 h 6858000"/>
              <a:gd name="connsiteX62" fmla="*/ 1132195 w 7467600"/>
              <a:gd name="connsiteY62" fmla="*/ 5467980 h 6858000"/>
              <a:gd name="connsiteX63" fmla="*/ 1679056 w 7467600"/>
              <a:gd name="connsiteY63" fmla="*/ 5516907 h 6858000"/>
              <a:gd name="connsiteX64" fmla="*/ 2128648 w 7467600"/>
              <a:gd name="connsiteY64" fmla="*/ 5474249 h 6858000"/>
              <a:gd name="connsiteX65" fmla="*/ 1825619 w 7467600"/>
              <a:gd name="connsiteY65" fmla="*/ 5478447 h 6858000"/>
              <a:gd name="connsiteX66" fmla="*/ 1737798 w 7467600"/>
              <a:gd name="connsiteY66" fmla="*/ 5483353 h 6858000"/>
              <a:gd name="connsiteX67" fmla="*/ 1132195 w 7467600"/>
              <a:gd name="connsiteY67" fmla="*/ 5467980 h 6858000"/>
              <a:gd name="connsiteX68" fmla="*/ 1456157 w 7467600"/>
              <a:gd name="connsiteY68" fmla="*/ 5371404 h 6858000"/>
              <a:gd name="connsiteX69" fmla="*/ 1244432 w 7467600"/>
              <a:gd name="connsiteY69" fmla="*/ 5385601 h 6858000"/>
              <a:gd name="connsiteX70" fmla="*/ 973990 w 7467600"/>
              <a:gd name="connsiteY70" fmla="*/ 5424940 h 6858000"/>
              <a:gd name="connsiteX71" fmla="*/ 1103809 w 7467600"/>
              <a:gd name="connsiteY71" fmla="*/ 5433720 h 6858000"/>
              <a:gd name="connsiteX72" fmla="*/ 1123454 w 7467600"/>
              <a:gd name="connsiteY72" fmla="*/ 5435727 h 6858000"/>
              <a:gd name="connsiteX73" fmla="*/ 1737017 w 7467600"/>
              <a:gd name="connsiteY73" fmla="*/ 5452183 h 6858000"/>
              <a:gd name="connsiteX74" fmla="*/ 1824397 w 7467600"/>
              <a:gd name="connsiteY74" fmla="*/ 5447757 h 6858000"/>
              <a:gd name="connsiteX75" fmla="*/ 2070059 w 7467600"/>
              <a:gd name="connsiteY75" fmla="*/ 5441660 h 6858000"/>
              <a:gd name="connsiteX76" fmla="*/ 1456157 w 7467600"/>
              <a:gd name="connsiteY76" fmla="*/ 5371404 h 6858000"/>
              <a:gd name="connsiteX77" fmla="*/ 4988186 w 7467600"/>
              <a:gd name="connsiteY77" fmla="*/ 5216467 h 6858000"/>
              <a:gd name="connsiteX78" fmla="*/ 4777334 w 7467600"/>
              <a:gd name="connsiteY78" fmla="*/ 5406072 h 6858000"/>
              <a:gd name="connsiteX79" fmla="*/ 4718341 w 7467600"/>
              <a:gd name="connsiteY79" fmla="*/ 5468043 h 6858000"/>
              <a:gd name="connsiteX80" fmla="*/ 4604655 w 7467600"/>
              <a:gd name="connsiteY80" fmla="*/ 5583434 h 6858000"/>
              <a:gd name="connsiteX81" fmla="*/ 4565074 w 7467600"/>
              <a:gd name="connsiteY81" fmla="*/ 5618550 h 6858000"/>
              <a:gd name="connsiteX82" fmla="*/ 4988186 w 7467600"/>
              <a:gd name="connsiteY82" fmla="*/ 5216467 h 6858000"/>
              <a:gd name="connsiteX83" fmla="*/ 4978032 w 7467600"/>
              <a:gd name="connsiteY83" fmla="*/ 5183809 h 6858000"/>
              <a:gd name="connsiteX84" fmla="*/ 4463413 w 7467600"/>
              <a:gd name="connsiteY84" fmla="*/ 5615162 h 6858000"/>
              <a:gd name="connsiteX85" fmla="*/ 4358134 w 7467600"/>
              <a:gd name="connsiteY85" fmla="*/ 5742791 h 6858000"/>
              <a:gd name="connsiteX86" fmla="*/ 4376219 w 7467600"/>
              <a:gd name="connsiteY86" fmla="*/ 5729027 h 6858000"/>
              <a:gd name="connsiteX87" fmla="*/ 4582340 w 7467600"/>
              <a:gd name="connsiteY87" fmla="*/ 5561037 h 6858000"/>
              <a:gd name="connsiteX88" fmla="*/ 4694684 w 7467600"/>
              <a:gd name="connsiteY88" fmla="*/ 5447098 h 6858000"/>
              <a:gd name="connsiteX89" fmla="*/ 4754123 w 7467600"/>
              <a:gd name="connsiteY89" fmla="*/ 5384643 h 6858000"/>
              <a:gd name="connsiteX90" fmla="*/ 4978032 w 7467600"/>
              <a:gd name="connsiteY90" fmla="*/ 5183809 h 6858000"/>
              <a:gd name="connsiteX91" fmla="*/ 1903353 w 7467600"/>
              <a:gd name="connsiteY91" fmla="*/ 5044827 h 6858000"/>
              <a:gd name="connsiteX92" fmla="*/ 1936931 w 7467600"/>
              <a:gd name="connsiteY92" fmla="*/ 5093954 h 6858000"/>
              <a:gd name="connsiteX93" fmla="*/ 2195868 w 7467600"/>
              <a:gd name="connsiteY93" fmla="*/ 5396574 h 6858000"/>
              <a:gd name="connsiteX94" fmla="*/ 2088852 w 7467600"/>
              <a:gd name="connsiteY94" fmla="*/ 5166123 h 6858000"/>
              <a:gd name="connsiteX95" fmla="*/ 1958241 w 7467600"/>
              <a:gd name="connsiteY95" fmla="*/ 5067955 h 6858000"/>
              <a:gd name="connsiteX96" fmla="*/ 1903353 w 7467600"/>
              <a:gd name="connsiteY96" fmla="*/ 5044827 h 6858000"/>
              <a:gd name="connsiteX97" fmla="*/ 1979378 w 7467600"/>
              <a:gd name="connsiteY97" fmla="*/ 4769504 h 6858000"/>
              <a:gd name="connsiteX98" fmla="*/ 2882120 w 7467600"/>
              <a:gd name="connsiteY98" fmla="*/ 5064547 h 6858000"/>
              <a:gd name="connsiteX99" fmla="*/ 2793103 w 7467600"/>
              <a:gd name="connsiteY99" fmla="*/ 5039699 h 6858000"/>
              <a:gd name="connsiteX100" fmla="*/ 2770041 w 7467600"/>
              <a:gd name="connsiteY100" fmla="*/ 5033634 h 6858000"/>
              <a:gd name="connsiteX101" fmla="*/ 1979378 w 7467600"/>
              <a:gd name="connsiteY101" fmla="*/ 4769504 h 6858000"/>
              <a:gd name="connsiteX102" fmla="*/ 1927410 w 7467600"/>
              <a:gd name="connsiteY102" fmla="*/ 4716164 h 6858000"/>
              <a:gd name="connsiteX103" fmla="*/ 1959587 w 7467600"/>
              <a:gd name="connsiteY103" fmla="*/ 4728849 h 6858000"/>
              <a:gd name="connsiteX104" fmla="*/ 2777707 w 7467600"/>
              <a:gd name="connsiteY104" fmla="*/ 5003991 h 6858000"/>
              <a:gd name="connsiteX105" fmla="*/ 2800768 w 7467600"/>
              <a:gd name="connsiteY105" fmla="*/ 5010056 h 6858000"/>
              <a:gd name="connsiteX106" fmla="*/ 2879408 w 7467600"/>
              <a:gd name="connsiteY106" fmla="*/ 5031590 h 6858000"/>
              <a:gd name="connsiteX107" fmla="*/ 2862295 w 7467600"/>
              <a:gd name="connsiteY107" fmla="*/ 5022958 h 6858000"/>
              <a:gd name="connsiteX108" fmla="*/ 2813343 w 7467600"/>
              <a:gd name="connsiteY108" fmla="*/ 4998369 h 6858000"/>
              <a:gd name="connsiteX109" fmla="*/ 2646245 w 7467600"/>
              <a:gd name="connsiteY109" fmla="*/ 4930999 h 6858000"/>
              <a:gd name="connsiteX110" fmla="*/ 1999243 w 7467600"/>
              <a:gd name="connsiteY110" fmla="*/ 4730524 h 6858000"/>
              <a:gd name="connsiteX111" fmla="*/ 1979527 w 7467600"/>
              <a:gd name="connsiteY111" fmla="*/ 4726651 h 6858000"/>
              <a:gd name="connsiteX112" fmla="*/ 1927410 w 7467600"/>
              <a:gd name="connsiteY112" fmla="*/ 4716164 h 6858000"/>
              <a:gd name="connsiteX113" fmla="*/ 1997014 w 7467600"/>
              <a:gd name="connsiteY113" fmla="*/ 4698007 h 6858000"/>
              <a:gd name="connsiteX114" fmla="*/ 2005458 w 7467600"/>
              <a:gd name="connsiteY114" fmla="*/ 4699540 h 6858000"/>
              <a:gd name="connsiteX115" fmla="*/ 2657186 w 7467600"/>
              <a:gd name="connsiteY115" fmla="*/ 4901687 h 6858000"/>
              <a:gd name="connsiteX116" fmla="*/ 2826662 w 7467600"/>
              <a:gd name="connsiteY116" fmla="*/ 4970362 h 6858000"/>
              <a:gd name="connsiteX117" fmla="*/ 2876100 w 7467600"/>
              <a:gd name="connsiteY117" fmla="*/ 4995397 h 6858000"/>
              <a:gd name="connsiteX118" fmla="*/ 3042600 w 7467600"/>
              <a:gd name="connsiteY118" fmla="*/ 5059532 h 6858000"/>
              <a:gd name="connsiteX119" fmla="*/ 1997014 w 7467600"/>
              <a:gd name="connsiteY119" fmla="*/ 4698007 h 6858000"/>
              <a:gd name="connsiteX120" fmla="*/ 2305292 w 7467600"/>
              <a:gd name="connsiteY120" fmla="*/ 4219492 h 6858000"/>
              <a:gd name="connsiteX121" fmla="*/ 3360922 w 7467600"/>
              <a:gd name="connsiteY121" fmla="*/ 4529373 h 6858000"/>
              <a:gd name="connsiteX122" fmla="*/ 3492420 w 7467600"/>
              <a:gd name="connsiteY122" fmla="*/ 4510145 h 6858000"/>
              <a:gd name="connsiteX123" fmla="*/ 3364086 w 7467600"/>
              <a:gd name="connsiteY123" fmla="*/ 4480340 h 6858000"/>
              <a:gd name="connsiteX124" fmla="*/ 3225818 w 7467600"/>
              <a:gd name="connsiteY124" fmla="*/ 4411822 h 6858000"/>
              <a:gd name="connsiteX125" fmla="*/ 3129696 w 7467600"/>
              <a:gd name="connsiteY125" fmla="*/ 4360704 h 6858000"/>
              <a:gd name="connsiteX126" fmla="*/ 2814545 w 7467600"/>
              <a:gd name="connsiteY126" fmla="*/ 4282955 h 6858000"/>
              <a:gd name="connsiteX127" fmla="*/ 2305292 w 7467600"/>
              <a:gd name="connsiteY127" fmla="*/ 4219492 h 6858000"/>
              <a:gd name="connsiteX128" fmla="*/ 2626982 w 7467600"/>
              <a:gd name="connsiteY128" fmla="*/ 4206450 h 6858000"/>
              <a:gd name="connsiteX129" fmla="*/ 2490617 w 7467600"/>
              <a:gd name="connsiteY129" fmla="*/ 4206951 h 6858000"/>
              <a:gd name="connsiteX130" fmla="*/ 2819869 w 7467600"/>
              <a:gd name="connsiteY130" fmla="*/ 4252936 h 6858000"/>
              <a:gd name="connsiteX131" fmla="*/ 3143018 w 7467600"/>
              <a:gd name="connsiteY131" fmla="*/ 4332698 h 6858000"/>
              <a:gd name="connsiteX132" fmla="*/ 3241520 w 7467600"/>
              <a:gd name="connsiteY132" fmla="*/ 4385112 h 6858000"/>
              <a:gd name="connsiteX133" fmla="*/ 3374575 w 7467600"/>
              <a:gd name="connsiteY133" fmla="*/ 4451517 h 6858000"/>
              <a:gd name="connsiteX134" fmla="*/ 3505221 w 7467600"/>
              <a:gd name="connsiteY134" fmla="*/ 4480757 h 6858000"/>
              <a:gd name="connsiteX135" fmla="*/ 2626982 w 7467600"/>
              <a:gd name="connsiteY135" fmla="*/ 4206450 h 6858000"/>
              <a:gd name="connsiteX136" fmla="*/ 1310106 w 7467600"/>
              <a:gd name="connsiteY136" fmla="*/ 3943217 h 6858000"/>
              <a:gd name="connsiteX137" fmla="*/ 854994 w 7467600"/>
              <a:gd name="connsiteY137" fmla="*/ 4399136 h 6858000"/>
              <a:gd name="connsiteX138" fmla="*/ 742462 w 7467600"/>
              <a:gd name="connsiteY138" fmla="*/ 4594648 h 6858000"/>
              <a:gd name="connsiteX139" fmla="*/ 820602 w 7467600"/>
              <a:gd name="connsiteY139" fmla="*/ 4485915 h 6858000"/>
              <a:gd name="connsiteX140" fmla="*/ 878295 w 7467600"/>
              <a:gd name="connsiteY140" fmla="*/ 4403594 h 6858000"/>
              <a:gd name="connsiteX141" fmla="*/ 1240607 w 7467600"/>
              <a:gd name="connsiteY141" fmla="*/ 4010401 h 6858000"/>
              <a:gd name="connsiteX142" fmla="*/ 1310106 w 7467600"/>
              <a:gd name="connsiteY142" fmla="*/ 3943217 h 6858000"/>
              <a:gd name="connsiteX143" fmla="*/ 1423113 w 7467600"/>
              <a:gd name="connsiteY143" fmla="*/ 3874565 h 6858000"/>
              <a:gd name="connsiteX144" fmla="*/ 1260565 w 7467600"/>
              <a:gd name="connsiteY144" fmla="*/ 4031982 h 6858000"/>
              <a:gd name="connsiteX145" fmla="*/ 901900 w 7467600"/>
              <a:gd name="connsiteY145" fmla="*/ 4421236 h 6858000"/>
              <a:gd name="connsiteX146" fmla="*/ 845044 w 7467600"/>
              <a:gd name="connsiteY146" fmla="*/ 4502436 h 6858000"/>
              <a:gd name="connsiteX147" fmla="*/ 685926 w 7467600"/>
              <a:gd name="connsiteY147" fmla="*/ 4703069 h 6858000"/>
              <a:gd name="connsiteX148" fmla="*/ 684248 w 7467600"/>
              <a:gd name="connsiteY148" fmla="*/ 4706721 h 6858000"/>
              <a:gd name="connsiteX149" fmla="*/ 1423113 w 7467600"/>
              <a:gd name="connsiteY149" fmla="*/ 3874565 h 6858000"/>
              <a:gd name="connsiteX150" fmla="*/ 3316479 w 7467600"/>
              <a:gd name="connsiteY150" fmla="*/ 3872136 h 6858000"/>
              <a:gd name="connsiteX151" fmla="*/ 3546806 w 7467600"/>
              <a:gd name="connsiteY151" fmla="*/ 4356139 h 6858000"/>
              <a:gd name="connsiteX152" fmla="*/ 3364433 w 7467600"/>
              <a:gd name="connsiteY152" fmla="*/ 3953121 h 6858000"/>
              <a:gd name="connsiteX153" fmla="*/ 3316479 w 7467600"/>
              <a:gd name="connsiteY153" fmla="*/ 3872136 h 6858000"/>
              <a:gd name="connsiteX154" fmla="*/ 3291335 w 7467600"/>
              <a:gd name="connsiteY154" fmla="*/ 3767420 h 6858000"/>
              <a:gd name="connsiteX155" fmla="*/ 3390805 w 7467600"/>
              <a:gd name="connsiteY155" fmla="*/ 3937163 h 6858000"/>
              <a:gd name="connsiteX156" fmla="*/ 3579062 w 7467600"/>
              <a:gd name="connsiteY156" fmla="*/ 4359040 h 6858000"/>
              <a:gd name="connsiteX157" fmla="*/ 3467355 w 7467600"/>
              <a:gd name="connsiteY157" fmla="*/ 3988130 h 6858000"/>
              <a:gd name="connsiteX158" fmla="*/ 3310753 w 7467600"/>
              <a:gd name="connsiteY158" fmla="*/ 3787140 h 6858000"/>
              <a:gd name="connsiteX159" fmla="*/ 3291335 w 7467600"/>
              <a:gd name="connsiteY159" fmla="*/ 3767420 h 6858000"/>
              <a:gd name="connsiteX160" fmla="*/ 1635889 w 7467600"/>
              <a:gd name="connsiteY160" fmla="*/ 3709494 h 6858000"/>
              <a:gd name="connsiteX161" fmla="*/ 1634800 w 7467600"/>
              <a:gd name="connsiteY161" fmla="*/ 3731111 h 6858000"/>
              <a:gd name="connsiteX162" fmla="*/ 1635889 w 7467600"/>
              <a:gd name="connsiteY162" fmla="*/ 3709494 h 6858000"/>
              <a:gd name="connsiteX163" fmla="*/ 1510397 w 7467600"/>
              <a:gd name="connsiteY163" fmla="*/ 3684705 h 6858000"/>
              <a:gd name="connsiteX164" fmla="*/ 1146550 w 7467600"/>
              <a:gd name="connsiteY164" fmla="*/ 3802012 h 6858000"/>
              <a:gd name="connsiteX165" fmla="*/ 698834 w 7467600"/>
              <a:gd name="connsiteY165" fmla="*/ 3952272 h 6858000"/>
              <a:gd name="connsiteX166" fmla="*/ 34256 w 7467600"/>
              <a:gd name="connsiteY166" fmla="*/ 4347603 h 6858000"/>
              <a:gd name="connsiteX167" fmla="*/ 527241 w 7467600"/>
              <a:gd name="connsiteY167" fmla="*/ 4065078 h 6858000"/>
              <a:gd name="connsiteX168" fmla="*/ 1510397 w 7467600"/>
              <a:gd name="connsiteY168" fmla="*/ 3684705 h 6858000"/>
              <a:gd name="connsiteX169" fmla="*/ 1313114 w 7467600"/>
              <a:gd name="connsiteY169" fmla="*/ 3655216 h 6858000"/>
              <a:gd name="connsiteX170" fmla="*/ 1109304 w 7467600"/>
              <a:gd name="connsiteY170" fmla="*/ 3669030 h 6858000"/>
              <a:gd name="connsiteX171" fmla="*/ 8129 w 7467600"/>
              <a:gd name="connsiteY171" fmla="*/ 4330519 h 6858000"/>
              <a:gd name="connsiteX172" fmla="*/ 687572 w 7467600"/>
              <a:gd name="connsiteY172" fmla="*/ 3925629 h 6858000"/>
              <a:gd name="connsiteX173" fmla="*/ 1138365 w 7467600"/>
              <a:gd name="connsiteY173" fmla="*/ 3774515 h 6858000"/>
              <a:gd name="connsiteX174" fmla="*/ 1505579 w 7467600"/>
              <a:gd name="connsiteY174" fmla="*/ 3655526 h 6858000"/>
              <a:gd name="connsiteX175" fmla="*/ 1313114 w 7467600"/>
              <a:gd name="connsiteY175" fmla="*/ 3655216 h 6858000"/>
              <a:gd name="connsiteX176" fmla="*/ 3655073 w 7467600"/>
              <a:gd name="connsiteY176" fmla="*/ 3650884 h 6858000"/>
              <a:gd name="connsiteX177" fmla="*/ 3989938 w 7467600"/>
              <a:gd name="connsiteY177" fmla="*/ 3991685 h 6858000"/>
              <a:gd name="connsiteX178" fmla="*/ 4393907 w 7467600"/>
              <a:gd name="connsiteY178" fmla="*/ 4261258 h 6858000"/>
              <a:gd name="connsiteX179" fmla="*/ 4648051 w 7467600"/>
              <a:gd name="connsiteY179" fmla="*/ 4374051 h 6858000"/>
              <a:gd name="connsiteX180" fmla="*/ 4383389 w 7467600"/>
              <a:gd name="connsiteY180" fmla="*/ 4184369 h 6858000"/>
              <a:gd name="connsiteX181" fmla="*/ 4165508 w 7467600"/>
              <a:gd name="connsiteY181" fmla="*/ 4035196 h 6858000"/>
              <a:gd name="connsiteX182" fmla="*/ 4068162 w 7467600"/>
              <a:gd name="connsiteY182" fmla="*/ 3953394 h 6858000"/>
              <a:gd name="connsiteX183" fmla="*/ 3981416 w 7467600"/>
              <a:gd name="connsiteY183" fmla="*/ 3880482 h 6858000"/>
              <a:gd name="connsiteX184" fmla="*/ 3800147 w 7467600"/>
              <a:gd name="connsiteY184" fmla="*/ 3749872 h 6858000"/>
              <a:gd name="connsiteX185" fmla="*/ 3655073 w 7467600"/>
              <a:gd name="connsiteY185" fmla="*/ 3650884 h 6858000"/>
              <a:gd name="connsiteX186" fmla="*/ 3670252 w 7467600"/>
              <a:gd name="connsiteY186" fmla="*/ 3622798 h 6858000"/>
              <a:gd name="connsiteX187" fmla="*/ 3817258 w 7467600"/>
              <a:gd name="connsiteY187" fmla="*/ 3723577 h 6858000"/>
              <a:gd name="connsiteX188" fmla="*/ 4000461 w 7467600"/>
              <a:gd name="connsiteY188" fmla="*/ 3855966 h 6858000"/>
              <a:gd name="connsiteX189" fmla="*/ 4088180 w 7467600"/>
              <a:gd name="connsiteY189" fmla="*/ 3929774 h 6858000"/>
              <a:gd name="connsiteX190" fmla="*/ 4184555 w 7467600"/>
              <a:gd name="connsiteY190" fmla="*/ 4010683 h 6858000"/>
              <a:gd name="connsiteX191" fmla="*/ 4399563 w 7467600"/>
              <a:gd name="connsiteY191" fmla="*/ 4158106 h 6858000"/>
              <a:gd name="connsiteX192" fmla="*/ 4684469 w 7467600"/>
              <a:gd name="connsiteY192" fmla="*/ 4364680 h 6858000"/>
              <a:gd name="connsiteX193" fmla="*/ 4690271 w 7467600"/>
              <a:gd name="connsiteY193" fmla="*/ 4370034 h 6858000"/>
              <a:gd name="connsiteX194" fmla="*/ 4136093 w 7467600"/>
              <a:gd name="connsiteY194" fmla="*/ 3858466 h 6858000"/>
              <a:gd name="connsiteX195" fmla="*/ 3670252 w 7467600"/>
              <a:gd name="connsiteY195" fmla="*/ 3622798 h 6858000"/>
              <a:gd name="connsiteX196" fmla="*/ 4440129 w 7467600"/>
              <a:gd name="connsiteY196" fmla="*/ 3448571 h 6858000"/>
              <a:gd name="connsiteX197" fmla="*/ 4856525 w 7467600"/>
              <a:gd name="connsiteY197" fmla="*/ 3915351 h 6858000"/>
              <a:gd name="connsiteX198" fmla="*/ 5059055 w 7467600"/>
              <a:gd name="connsiteY198" fmla="*/ 4108918 h 6858000"/>
              <a:gd name="connsiteX199" fmla="*/ 5290070 w 7467600"/>
              <a:gd name="connsiteY199" fmla="*/ 4263619 h 6858000"/>
              <a:gd name="connsiteX200" fmla="*/ 4834991 w 7467600"/>
              <a:gd name="connsiteY200" fmla="*/ 3830985 h 6858000"/>
              <a:gd name="connsiteX201" fmla="*/ 4440129 w 7467600"/>
              <a:gd name="connsiteY201" fmla="*/ 3448571 h 6858000"/>
              <a:gd name="connsiteX202" fmla="*/ 4441737 w 7467600"/>
              <a:gd name="connsiteY202" fmla="*/ 3399734 h 6858000"/>
              <a:gd name="connsiteX203" fmla="*/ 4431236 w 7467600"/>
              <a:gd name="connsiteY203" fmla="*/ 3400954 h 6858000"/>
              <a:gd name="connsiteX204" fmla="*/ 4557150 w 7467600"/>
              <a:gd name="connsiteY204" fmla="*/ 3510023 h 6858000"/>
              <a:gd name="connsiteX205" fmla="*/ 4856936 w 7467600"/>
              <a:gd name="connsiteY205" fmla="*/ 3809146 h 6858000"/>
              <a:gd name="connsiteX206" fmla="*/ 5111996 w 7467600"/>
              <a:gd name="connsiteY206" fmla="*/ 4065759 h 6858000"/>
              <a:gd name="connsiteX207" fmla="*/ 5388878 w 7467600"/>
              <a:gd name="connsiteY207" fmla="*/ 4300185 h 6858000"/>
              <a:gd name="connsiteX208" fmla="*/ 5425556 w 7467600"/>
              <a:gd name="connsiteY208" fmla="*/ 4308967 h 6858000"/>
              <a:gd name="connsiteX209" fmla="*/ 4943646 w 7467600"/>
              <a:gd name="connsiteY209" fmla="*/ 3822916 h 6858000"/>
              <a:gd name="connsiteX210" fmla="*/ 4594837 w 7467600"/>
              <a:gd name="connsiteY210" fmla="*/ 3532274 h 6858000"/>
              <a:gd name="connsiteX211" fmla="*/ 4441737 w 7467600"/>
              <a:gd name="connsiteY211" fmla="*/ 3399734 h 6858000"/>
              <a:gd name="connsiteX212" fmla="*/ 5425834 w 7467600"/>
              <a:gd name="connsiteY212" fmla="*/ 3162785 h 6858000"/>
              <a:gd name="connsiteX213" fmla="*/ 5401644 w 7467600"/>
              <a:gd name="connsiteY213" fmla="*/ 3617847 h 6858000"/>
              <a:gd name="connsiteX214" fmla="*/ 5467256 w 7467600"/>
              <a:gd name="connsiteY214" fmla="*/ 4175494 h 6858000"/>
              <a:gd name="connsiteX215" fmla="*/ 5448069 w 7467600"/>
              <a:gd name="connsiteY215" fmla="*/ 3567554 h 6858000"/>
              <a:gd name="connsiteX216" fmla="*/ 5425834 w 7467600"/>
              <a:gd name="connsiteY216" fmla="*/ 3162785 h 6858000"/>
              <a:gd name="connsiteX217" fmla="*/ 1318687 w 7467600"/>
              <a:gd name="connsiteY217" fmla="*/ 3113840 h 6858000"/>
              <a:gd name="connsiteX218" fmla="*/ 1066793 w 7467600"/>
              <a:gd name="connsiteY218" fmla="*/ 3212171 h 6858000"/>
              <a:gd name="connsiteX219" fmla="*/ 993319 w 7467600"/>
              <a:gd name="connsiteY219" fmla="*/ 3247648 h 6858000"/>
              <a:gd name="connsiteX220" fmla="*/ 853081 w 7467600"/>
              <a:gd name="connsiteY220" fmla="*/ 3312410 h 6858000"/>
              <a:gd name="connsiteX221" fmla="*/ 805957 w 7467600"/>
              <a:gd name="connsiteY221" fmla="*/ 3330443 h 6858000"/>
              <a:gd name="connsiteX222" fmla="*/ 1318687 w 7467600"/>
              <a:gd name="connsiteY222" fmla="*/ 3113840 h 6858000"/>
              <a:gd name="connsiteX223" fmla="*/ 5453702 w 7467600"/>
              <a:gd name="connsiteY223" fmla="*/ 3090882 h 6858000"/>
              <a:gd name="connsiteX224" fmla="*/ 5480135 w 7467600"/>
              <a:gd name="connsiteY224" fmla="*/ 3565802 h 6858000"/>
              <a:gd name="connsiteX225" fmla="*/ 5499023 w 7467600"/>
              <a:gd name="connsiteY225" fmla="*/ 4166310 h 6858000"/>
              <a:gd name="connsiteX226" fmla="*/ 5547022 w 7467600"/>
              <a:gd name="connsiteY226" fmla="*/ 3607838 h 6858000"/>
              <a:gd name="connsiteX227" fmla="*/ 5515964 w 7467600"/>
              <a:gd name="connsiteY227" fmla="*/ 3378541 h 6858000"/>
              <a:gd name="connsiteX228" fmla="*/ 5453702 w 7467600"/>
              <a:gd name="connsiteY228" fmla="*/ 3090882 h 6858000"/>
              <a:gd name="connsiteX229" fmla="*/ 1238695 w 7467600"/>
              <a:gd name="connsiteY229" fmla="*/ 3076820 h 6858000"/>
              <a:gd name="connsiteX230" fmla="*/ 716371 w 7467600"/>
              <a:gd name="connsiteY230" fmla="*/ 3293249 h 6858000"/>
              <a:gd name="connsiteX231" fmla="*/ 579522 w 7467600"/>
              <a:gd name="connsiteY231" fmla="*/ 3371759 h 6858000"/>
              <a:gd name="connsiteX232" fmla="*/ 600288 w 7467600"/>
              <a:gd name="connsiteY232" fmla="*/ 3365555 h 6858000"/>
              <a:gd name="connsiteX233" fmla="*/ 840692 w 7467600"/>
              <a:gd name="connsiteY233" fmla="*/ 3284921 h 6858000"/>
              <a:gd name="connsiteX234" fmla="*/ 979248 w 7467600"/>
              <a:gd name="connsiteY234" fmla="*/ 3221003 h 6858000"/>
              <a:gd name="connsiteX235" fmla="*/ 1053282 w 7467600"/>
              <a:gd name="connsiteY235" fmla="*/ 3185247 h 6858000"/>
              <a:gd name="connsiteX236" fmla="*/ 1320603 w 7467600"/>
              <a:gd name="connsiteY236" fmla="*/ 3081281 h 6858000"/>
              <a:gd name="connsiteX237" fmla="*/ 1238695 w 7467600"/>
              <a:gd name="connsiteY237" fmla="*/ 3076820 h 6858000"/>
              <a:gd name="connsiteX238" fmla="*/ 5425627 w 7467600"/>
              <a:gd name="connsiteY238" fmla="*/ 2954192 h 6858000"/>
              <a:gd name="connsiteX239" fmla="*/ 5470770 w 7467600"/>
              <a:gd name="connsiteY239" fmla="*/ 3005435 h 6858000"/>
              <a:gd name="connsiteX240" fmla="*/ 5519779 w 7467600"/>
              <a:gd name="connsiteY240" fmla="*/ 4359223 h 6858000"/>
              <a:gd name="connsiteX241" fmla="*/ 5520293 w 7467600"/>
              <a:gd name="connsiteY241" fmla="*/ 4360602 h 6858000"/>
              <a:gd name="connsiteX242" fmla="*/ 5767221 w 7467600"/>
              <a:gd name="connsiteY242" fmla="*/ 4665564 h 6858000"/>
              <a:gd name="connsiteX243" fmla="*/ 6937169 w 7467600"/>
              <a:gd name="connsiteY243" fmla="*/ 4815941 h 6858000"/>
              <a:gd name="connsiteX244" fmla="*/ 6953922 w 7467600"/>
              <a:gd name="connsiteY244" fmla="*/ 4890068 h 6858000"/>
              <a:gd name="connsiteX245" fmla="*/ 6071359 w 7467600"/>
              <a:gd name="connsiteY245" fmla="*/ 4770770 h 6858000"/>
              <a:gd name="connsiteX246" fmla="*/ 6038839 w 7467600"/>
              <a:gd name="connsiteY246" fmla="*/ 4764474 h 6858000"/>
              <a:gd name="connsiteX247" fmla="*/ 6038706 w 7467600"/>
              <a:gd name="connsiteY247" fmla="*/ 4763847 h 6858000"/>
              <a:gd name="connsiteX248" fmla="*/ 6037784 w 7467600"/>
              <a:gd name="connsiteY248" fmla="*/ 4764270 h 6858000"/>
              <a:gd name="connsiteX249" fmla="*/ 6038839 w 7467600"/>
              <a:gd name="connsiteY249" fmla="*/ 4764474 h 6858000"/>
              <a:gd name="connsiteX250" fmla="*/ 6040338 w 7467600"/>
              <a:gd name="connsiteY250" fmla="*/ 4771418 h 6858000"/>
              <a:gd name="connsiteX251" fmla="*/ 6024488 w 7467600"/>
              <a:gd name="connsiteY251" fmla="*/ 4809903 h 6858000"/>
              <a:gd name="connsiteX252" fmla="*/ 5599771 w 7467600"/>
              <a:gd name="connsiteY252" fmla="*/ 5509652 h 6858000"/>
              <a:gd name="connsiteX253" fmla="*/ 5548843 w 7467600"/>
              <a:gd name="connsiteY253" fmla="*/ 5563845 h 6858000"/>
              <a:gd name="connsiteX254" fmla="*/ 5940952 w 7467600"/>
              <a:gd name="connsiteY254" fmla="*/ 6250028 h 6858000"/>
              <a:gd name="connsiteX255" fmla="*/ 6043441 w 7467600"/>
              <a:gd name="connsiteY255" fmla="*/ 6665847 h 6858000"/>
              <a:gd name="connsiteX256" fmla="*/ 6093432 w 7467600"/>
              <a:gd name="connsiteY256" fmla="*/ 6858000 h 6858000"/>
              <a:gd name="connsiteX257" fmla="*/ 6034344 w 7467600"/>
              <a:gd name="connsiteY257" fmla="*/ 6858000 h 6858000"/>
              <a:gd name="connsiteX258" fmla="*/ 6026679 w 7467600"/>
              <a:gd name="connsiteY258" fmla="*/ 6836959 h 6858000"/>
              <a:gd name="connsiteX259" fmla="*/ 5800441 w 7467600"/>
              <a:gd name="connsiteY259" fmla="*/ 6335286 h 6858000"/>
              <a:gd name="connsiteX260" fmla="*/ 5526562 w 7467600"/>
              <a:gd name="connsiteY260" fmla="*/ 5705388 h 6858000"/>
              <a:gd name="connsiteX261" fmla="*/ 5519640 w 7467600"/>
              <a:gd name="connsiteY261" fmla="*/ 5683774 h 6858000"/>
              <a:gd name="connsiteX262" fmla="*/ 5844559 w 7467600"/>
              <a:gd name="connsiteY262" fmla="*/ 6553349 h 6858000"/>
              <a:gd name="connsiteX263" fmla="*/ 5975994 w 7467600"/>
              <a:gd name="connsiteY263" fmla="*/ 6858000 h 6858000"/>
              <a:gd name="connsiteX264" fmla="*/ 5898547 w 7467600"/>
              <a:gd name="connsiteY264" fmla="*/ 6858000 h 6858000"/>
              <a:gd name="connsiteX265" fmla="*/ 5682041 w 7467600"/>
              <a:gd name="connsiteY265" fmla="*/ 6355860 h 6858000"/>
              <a:gd name="connsiteX266" fmla="*/ 5461758 w 7467600"/>
              <a:gd name="connsiteY266" fmla="*/ 5820220 h 6858000"/>
              <a:gd name="connsiteX267" fmla="*/ 5237282 w 7467600"/>
              <a:gd name="connsiteY267" fmla="*/ 6579086 h 6858000"/>
              <a:gd name="connsiteX268" fmla="*/ 5115009 w 7467600"/>
              <a:gd name="connsiteY268" fmla="*/ 6858000 h 6858000"/>
              <a:gd name="connsiteX269" fmla="*/ 5028074 w 7467600"/>
              <a:gd name="connsiteY269" fmla="*/ 6858000 h 6858000"/>
              <a:gd name="connsiteX270" fmla="*/ 5079508 w 7467600"/>
              <a:gd name="connsiteY270" fmla="*/ 6749074 h 6858000"/>
              <a:gd name="connsiteX271" fmla="*/ 5371846 w 7467600"/>
              <a:gd name="connsiteY271" fmla="*/ 5924413 h 6858000"/>
              <a:gd name="connsiteX272" fmla="*/ 5270512 w 7467600"/>
              <a:gd name="connsiteY272" fmla="*/ 6138975 h 6858000"/>
              <a:gd name="connsiteX273" fmla="*/ 5062409 w 7467600"/>
              <a:gd name="connsiteY273" fmla="*/ 6653544 h 6858000"/>
              <a:gd name="connsiteX274" fmla="*/ 5036628 w 7467600"/>
              <a:gd name="connsiteY274" fmla="*/ 6754247 h 6858000"/>
              <a:gd name="connsiteX275" fmla="*/ 5009112 w 7467600"/>
              <a:gd name="connsiteY275" fmla="*/ 6858000 h 6858000"/>
              <a:gd name="connsiteX276" fmla="*/ 4976679 w 7467600"/>
              <a:gd name="connsiteY276" fmla="*/ 6858000 h 6858000"/>
              <a:gd name="connsiteX277" fmla="*/ 5006537 w 7467600"/>
              <a:gd name="connsiteY277" fmla="*/ 6747068 h 6858000"/>
              <a:gd name="connsiteX278" fmla="*/ 5032723 w 7467600"/>
              <a:gd name="connsiteY278" fmla="*/ 6644957 h 6858000"/>
              <a:gd name="connsiteX279" fmla="*/ 5242949 w 7467600"/>
              <a:gd name="connsiteY279" fmla="*/ 6125175 h 6858000"/>
              <a:gd name="connsiteX280" fmla="*/ 5286321 w 7467600"/>
              <a:gd name="connsiteY280" fmla="*/ 6033555 h 6858000"/>
              <a:gd name="connsiteX281" fmla="*/ 5008210 w 7467600"/>
              <a:gd name="connsiteY281" fmla="*/ 6649194 h 6858000"/>
              <a:gd name="connsiteX282" fmla="*/ 4986321 w 7467600"/>
              <a:gd name="connsiteY282" fmla="*/ 6765687 h 6858000"/>
              <a:gd name="connsiteX283" fmla="*/ 4973474 w 7467600"/>
              <a:gd name="connsiteY283" fmla="*/ 6858000 h 6858000"/>
              <a:gd name="connsiteX284" fmla="*/ 4907178 w 7467600"/>
              <a:gd name="connsiteY284" fmla="*/ 6858000 h 6858000"/>
              <a:gd name="connsiteX285" fmla="*/ 4910810 w 7467600"/>
              <a:gd name="connsiteY285" fmla="*/ 6829660 h 6858000"/>
              <a:gd name="connsiteX286" fmla="*/ 4987461 w 7467600"/>
              <a:gd name="connsiteY286" fmla="*/ 6432994 h 6858000"/>
              <a:gd name="connsiteX287" fmla="*/ 5179262 w 7467600"/>
              <a:gd name="connsiteY287" fmla="*/ 6035044 h 6858000"/>
              <a:gd name="connsiteX288" fmla="*/ 4689678 w 7467600"/>
              <a:gd name="connsiteY288" fmla="*/ 6440241 h 6858000"/>
              <a:gd name="connsiteX289" fmla="*/ 4477543 w 7467600"/>
              <a:gd name="connsiteY289" fmla="*/ 6674836 h 6858000"/>
              <a:gd name="connsiteX290" fmla="*/ 4329957 w 7467600"/>
              <a:gd name="connsiteY290" fmla="*/ 6858000 h 6858000"/>
              <a:gd name="connsiteX291" fmla="*/ 4218595 w 7467600"/>
              <a:gd name="connsiteY291" fmla="*/ 6858000 h 6858000"/>
              <a:gd name="connsiteX292" fmla="*/ 4368888 w 7467600"/>
              <a:gd name="connsiteY292" fmla="*/ 6668412 h 6858000"/>
              <a:gd name="connsiteX293" fmla="*/ 4563091 w 7467600"/>
              <a:gd name="connsiteY293" fmla="*/ 6442508 h 6858000"/>
              <a:gd name="connsiteX294" fmla="*/ 5387324 w 7467600"/>
              <a:gd name="connsiteY294" fmla="*/ 5705830 h 6858000"/>
              <a:gd name="connsiteX295" fmla="*/ 5073620 w 7467600"/>
              <a:gd name="connsiteY295" fmla="*/ 5955437 h 6858000"/>
              <a:gd name="connsiteX296" fmla="*/ 4689789 w 7467600"/>
              <a:gd name="connsiteY296" fmla="*/ 6268382 h 6858000"/>
              <a:gd name="connsiteX297" fmla="*/ 4418722 w 7467600"/>
              <a:gd name="connsiteY297" fmla="*/ 6570886 h 6858000"/>
              <a:gd name="connsiteX298" fmla="*/ 4214944 w 7467600"/>
              <a:gd name="connsiteY298" fmla="*/ 6858000 h 6858000"/>
              <a:gd name="connsiteX299" fmla="*/ 4177898 w 7467600"/>
              <a:gd name="connsiteY299" fmla="*/ 6858000 h 6858000"/>
              <a:gd name="connsiteX300" fmla="*/ 4391597 w 7467600"/>
              <a:gd name="connsiteY300" fmla="*/ 6556370 h 6858000"/>
              <a:gd name="connsiteX301" fmla="*/ 4668889 w 7467600"/>
              <a:gd name="connsiteY301" fmla="*/ 6246399 h 6858000"/>
              <a:gd name="connsiteX302" fmla="*/ 5055427 w 7467600"/>
              <a:gd name="connsiteY302" fmla="*/ 5931476 h 6858000"/>
              <a:gd name="connsiteX303" fmla="*/ 5371814 w 7467600"/>
              <a:gd name="connsiteY303" fmla="*/ 5678975 h 6858000"/>
              <a:gd name="connsiteX304" fmla="*/ 4987918 w 7467600"/>
              <a:gd name="connsiteY304" fmla="*/ 5838701 h 6858000"/>
              <a:gd name="connsiteX305" fmla="*/ 4317146 w 7467600"/>
              <a:gd name="connsiteY305" fmla="*/ 6587716 h 6858000"/>
              <a:gd name="connsiteX306" fmla="*/ 4171627 w 7467600"/>
              <a:gd name="connsiteY306" fmla="*/ 6858000 h 6858000"/>
              <a:gd name="connsiteX307" fmla="*/ 4081585 w 7467600"/>
              <a:gd name="connsiteY307" fmla="*/ 6858000 h 6858000"/>
              <a:gd name="connsiteX308" fmla="*/ 4238603 w 7467600"/>
              <a:gd name="connsiteY308" fmla="*/ 6559341 h 6858000"/>
              <a:gd name="connsiteX309" fmla="*/ 4778333 w 7467600"/>
              <a:gd name="connsiteY309" fmla="*/ 5873626 h 6858000"/>
              <a:gd name="connsiteX310" fmla="*/ 5414185 w 7467600"/>
              <a:gd name="connsiteY310" fmla="*/ 5573882 h 6858000"/>
              <a:gd name="connsiteX311" fmla="*/ 5959648 w 7467600"/>
              <a:gd name="connsiteY311" fmla="*/ 4760797 h 6858000"/>
              <a:gd name="connsiteX312" fmla="*/ 5355019 w 7467600"/>
              <a:gd name="connsiteY312" fmla="*/ 4734672 h 6858000"/>
              <a:gd name="connsiteX313" fmla="*/ 5083565 w 7467600"/>
              <a:gd name="connsiteY313" fmla="*/ 5179121 h 6858000"/>
              <a:gd name="connsiteX314" fmla="*/ 4713577 w 7467600"/>
              <a:gd name="connsiteY314" fmla="*/ 5616803 h 6858000"/>
              <a:gd name="connsiteX315" fmla="*/ 3989559 w 7467600"/>
              <a:gd name="connsiteY315" fmla="*/ 6145945 h 6858000"/>
              <a:gd name="connsiteX316" fmla="*/ 3939824 w 7467600"/>
              <a:gd name="connsiteY316" fmla="*/ 6066900 h 6858000"/>
              <a:gd name="connsiteX317" fmla="*/ 4584537 w 7467600"/>
              <a:gd name="connsiteY317" fmla="*/ 5324826 h 6858000"/>
              <a:gd name="connsiteX318" fmla="*/ 5037105 w 7467600"/>
              <a:gd name="connsiteY318" fmla="*/ 5088765 h 6858000"/>
              <a:gd name="connsiteX319" fmla="*/ 5039930 w 7467600"/>
              <a:gd name="connsiteY319" fmla="*/ 5089585 h 6858000"/>
              <a:gd name="connsiteX320" fmla="*/ 5263764 w 7467600"/>
              <a:gd name="connsiteY320" fmla="*/ 4735525 h 6858000"/>
              <a:gd name="connsiteX321" fmla="*/ 4086300 w 7467600"/>
              <a:gd name="connsiteY321" fmla="*/ 4884599 h 6858000"/>
              <a:gd name="connsiteX322" fmla="*/ 4085485 w 7467600"/>
              <a:gd name="connsiteY322" fmla="*/ 4899070 h 6858000"/>
              <a:gd name="connsiteX323" fmla="*/ 3871915 w 7467600"/>
              <a:gd name="connsiteY323" fmla="*/ 5253645 h 6858000"/>
              <a:gd name="connsiteX324" fmla="*/ 3799374 w 7467600"/>
              <a:gd name="connsiteY324" fmla="*/ 5466127 h 6858000"/>
              <a:gd name="connsiteX325" fmla="*/ 3498850 w 7467600"/>
              <a:gd name="connsiteY325" fmla="*/ 6661888 h 6858000"/>
              <a:gd name="connsiteX326" fmla="*/ 3399216 w 7467600"/>
              <a:gd name="connsiteY326" fmla="*/ 6858000 h 6858000"/>
              <a:gd name="connsiteX327" fmla="*/ 3303688 w 7467600"/>
              <a:gd name="connsiteY327" fmla="*/ 6858000 h 6858000"/>
              <a:gd name="connsiteX328" fmla="*/ 3391774 w 7467600"/>
              <a:gd name="connsiteY328" fmla="*/ 6697181 h 6858000"/>
              <a:gd name="connsiteX329" fmla="*/ 3735540 w 7467600"/>
              <a:gd name="connsiteY329" fmla="*/ 5546923 h 6858000"/>
              <a:gd name="connsiteX330" fmla="*/ 3729438 w 7467600"/>
              <a:gd name="connsiteY330" fmla="*/ 5569058 h 6858000"/>
              <a:gd name="connsiteX331" fmla="*/ 3707782 w 7467600"/>
              <a:gd name="connsiteY331" fmla="*/ 5644908 h 6858000"/>
              <a:gd name="connsiteX332" fmla="*/ 3583827 w 7467600"/>
              <a:gd name="connsiteY332" fmla="*/ 6039215 h 6858000"/>
              <a:gd name="connsiteX333" fmla="*/ 3547861 w 7467600"/>
              <a:gd name="connsiteY333" fmla="*/ 6129609 h 6858000"/>
              <a:gd name="connsiteX334" fmla="*/ 3490905 w 7467600"/>
              <a:gd name="connsiteY334" fmla="*/ 6277660 h 6858000"/>
              <a:gd name="connsiteX335" fmla="*/ 3455859 w 7467600"/>
              <a:gd name="connsiteY335" fmla="*/ 6391301 h 6858000"/>
              <a:gd name="connsiteX336" fmla="*/ 3429112 w 7467600"/>
              <a:gd name="connsiteY336" fmla="*/ 6479469 h 6858000"/>
              <a:gd name="connsiteX337" fmla="*/ 3304862 w 7467600"/>
              <a:gd name="connsiteY337" fmla="*/ 6796476 h 6858000"/>
              <a:gd name="connsiteX338" fmla="*/ 3276071 w 7467600"/>
              <a:gd name="connsiteY338" fmla="*/ 6858000 h 6858000"/>
              <a:gd name="connsiteX339" fmla="*/ 3240805 w 7467600"/>
              <a:gd name="connsiteY339" fmla="*/ 6858000 h 6858000"/>
              <a:gd name="connsiteX340" fmla="*/ 3275917 w 7467600"/>
              <a:gd name="connsiteY340" fmla="*/ 6783192 h 6858000"/>
              <a:gd name="connsiteX341" fmla="*/ 3399358 w 7467600"/>
              <a:gd name="connsiteY341" fmla="*/ 6469011 h 6858000"/>
              <a:gd name="connsiteX342" fmla="*/ 3425650 w 7467600"/>
              <a:gd name="connsiteY342" fmla="*/ 6381333 h 6858000"/>
              <a:gd name="connsiteX343" fmla="*/ 3460661 w 7467600"/>
              <a:gd name="connsiteY343" fmla="*/ 6266763 h 6858000"/>
              <a:gd name="connsiteX344" fmla="*/ 3518021 w 7467600"/>
              <a:gd name="connsiteY344" fmla="*/ 6117298 h 6858000"/>
              <a:gd name="connsiteX345" fmla="*/ 3554035 w 7467600"/>
              <a:gd name="connsiteY345" fmla="*/ 6027832 h 6858000"/>
              <a:gd name="connsiteX346" fmla="*/ 3677174 w 7467600"/>
              <a:gd name="connsiteY346" fmla="*/ 5636351 h 6858000"/>
              <a:gd name="connsiteX347" fmla="*/ 3698819 w 7467600"/>
              <a:gd name="connsiteY347" fmla="*/ 5560503 h 6858000"/>
              <a:gd name="connsiteX348" fmla="*/ 3702094 w 7467600"/>
              <a:gd name="connsiteY348" fmla="*/ 5549194 h 6858000"/>
              <a:gd name="connsiteX349" fmla="*/ 3398355 w 7467600"/>
              <a:gd name="connsiteY349" fmla="*/ 6094603 h 6858000"/>
              <a:gd name="connsiteX350" fmla="*/ 3193941 w 7467600"/>
              <a:gd name="connsiteY350" fmla="*/ 6798775 h 6858000"/>
              <a:gd name="connsiteX351" fmla="*/ 3184140 w 7467600"/>
              <a:gd name="connsiteY351" fmla="*/ 6858000 h 6858000"/>
              <a:gd name="connsiteX352" fmla="*/ 3099978 w 7467600"/>
              <a:gd name="connsiteY352" fmla="*/ 6858000 h 6858000"/>
              <a:gd name="connsiteX353" fmla="*/ 3101556 w 7467600"/>
              <a:gd name="connsiteY353" fmla="*/ 6843337 h 6858000"/>
              <a:gd name="connsiteX354" fmla="*/ 3370162 w 7467600"/>
              <a:gd name="connsiteY354" fmla="*/ 5785550 h 6858000"/>
              <a:gd name="connsiteX355" fmla="*/ 3746477 w 7467600"/>
              <a:gd name="connsiteY355" fmla="*/ 5377889 h 6858000"/>
              <a:gd name="connsiteX356" fmla="*/ 3863399 w 7467600"/>
              <a:gd name="connsiteY356" fmla="*/ 5087257 h 6858000"/>
              <a:gd name="connsiteX357" fmla="*/ 3968712 w 7467600"/>
              <a:gd name="connsiteY357" fmla="*/ 4913989 h 6858000"/>
              <a:gd name="connsiteX358" fmla="*/ 2792390 w 7467600"/>
              <a:gd name="connsiteY358" fmla="*/ 5382974 h 6858000"/>
              <a:gd name="connsiteX359" fmla="*/ 2714982 w 7467600"/>
              <a:gd name="connsiteY359" fmla="*/ 5427051 h 6858000"/>
              <a:gd name="connsiteX360" fmla="*/ 2813361 w 7467600"/>
              <a:gd name="connsiteY360" fmla="*/ 6023912 h 6858000"/>
              <a:gd name="connsiteX361" fmla="*/ 2688430 w 7467600"/>
              <a:gd name="connsiteY361" fmla="*/ 6801564 h 6858000"/>
              <a:gd name="connsiteX362" fmla="*/ 2629626 w 7467600"/>
              <a:gd name="connsiteY362" fmla="*/ 6763394 h 6858000"/>
              <a:gd name="connsiteX363" fmla="*/ 2565328 w 7467600"/>
              <a:gd name="connsiteY363" fmla="*/ 5516399 h 6858000"/>
              <a:gd name="connsiteX364" fmla="*/ 1922999 w 7467600"/>
              <a:gd name="connsiteY364" fmla="*/ 5980343 h 6858000"/>
              <a:gd name="connsiteX365" fmla="*/ 1950261 w 7467600"/>
              <a:gd name="connsiteY365" fmla="*/ 6405858 h 6858000"/>
              <a:gd name="connsiteX366" fmla="*/ 2365554 w 7467600"/>
              <a:gd name="connsiteY366" fmla="*/ 6759107 h 6858000"/>
              <a:gd name="connsiteX367" fmla="*/ 2424142 w 7467600"/>
              <a:gd name="connsiteY367" fmla="*/ 6858000 h 6858000"/>
              <a:gd name="connsiteX368" fmla="*/ 2395994 w 7467600"/>
              <a:gd name="connsiteY368" fmla="*/ 6858000 h 6858000"/>
              <a:gd name="connsiteX369" fmla="*/ 2392863 w 7467600"/>
              <a:gd name="connsiteY369" fmla="*/ 6852964 h 6858000"/>
              <a:gd name="connsiteX370" fmla="*/ 2017589 w 7467600"/>
              <a:gd name="connsiteY370" fmla="*/ 6493982 h 6858000"/>
              <a:gd name="connsiteX371" fmla="*/ 2147336 w 7467600"/>
              <a:gd name="connsiteY371" fmla="*/ 6594052 h 6858000"/>
              <a:gd name="connsiteX372" fmla="*/ 2207047 w 7467600"/>
              <a:gd name="connsiteY372" fmla="*/ 6654540 h 6858000"/>
              <a:gd name="connsiteX373" fmla="*/ 2299106 w 7467600"/>
              <a:gd name="connsiteY373" fmla="*/ 6778931 h 6858000"/>
              <a:gd name="connsiteX374" fmla="*/ 2314430 w 7467600"/>
              <a:gd name="connsiteY374" fmla="*/ 6801144 h 6858000"/>
              <a:gd name="connsiteX375" fmla="*/ 2352406 w 7467600"/>
              <a:gd name="connsiteY375" fmla="*/ 6858000 h 6858000"/>
              <a:gd name="connsiteX376" fmla="*/ 2314492 w 7467600"/>
              <a:gd name="connsiteY376" fmla="*/ 6858000 h 6858000"/>
              <a:gd name="connsiteX377" fmla="*/ 2288095 w 7467600"/>
              <a:gd name="connsiteY377" fmla="*/ 6818030 h 6858000"/>
              <a:gd name="connsiteX378" fmla="*/ 2272768 w 7467600"/>
              <a:gd name="connsiteY378" fmla="*/ 6795822 h 6858000"/>
              <a:gd name="connsiteX379" fmla="*/ 2182715 w 7467600"/>
              <a:gd name="connsiteY379" fmla="*/ 6675071 h 6858000"/>
              <a:gd name="connsiteX380" fmla="*/ 2032061 w 7467600"/>
              <a:gd name="connsiteY380" fmla="*/ 6541380 h 6858000"/>
              <a:gd name="connsiteX381" fmla="*/ 2257220 w 7467600"/>
              <a:gd name="connsiteY381" fmla="*/ 6826257 h 6858000"/>
              <a:gd name="connsiteX382" fmla="*/ 2281324 w 7467600"/>
              <a:gd name="connsiteY382" fmla="*/ 6858000 h 6858000"/>
              <a:gd name="connsiteX383" fmla="*/ 2242860 w 7467600"/>
              <a:gd name="connsiteY383" fmla="*/ 6858000 h 6858000"/>
              <a:gd name="connsiteX384" fmla="*/ 2232818 w 7467600"/>
              <a:gd name="connsiteY384" fmla="*/ 6844926 h 6858000"/>
              <a:gd name="connsiteX385" fmla="*/ 1990172 w 7467600"/>
              <a:gd name="connsiteY385" fmla="*/ 6542121 h 6858000"/>
              <a:gd name="connsiteX386" fmla="*/ 2124090 w 7467600"/>
              <a:gd name="connsiteY386" fmla="*/ 6761017 h 6858000"/>
              <a:gd name="connsiteX387" fmla="*/ 2200380 w 7467600"/>
              <a:gd name="connsiteY387" fmla="*/ 6858000 h 6858000"/>
              <a:gd name="connsiteX388" fmla="*/ 2147507 w 7467600"/>
              <a:gd name="connsiteY388" fmla="*/ 6858000 h 6858000"/>
              <a:gd name="connsiteX389" fmla="*/ 2070668 w 7467600"/>
              <a:gd name="connsiteY389" fmla="*/ 6761520 h 6858000"/>
              <a:gd name="connsiteX390" fmla="*/ 1975142 w 7467600"/>
              <a:gd name="connsiteY390" fmla="*/ 6585570 h 6858000"/>
              <a:gd name="connsiteX391" fmla="*/ 2050035 w 7467600"/>
              <a:gd name="connsiteY391" fmla="*/ 6813345 h 6858000"/>
              <a:gd name="connsiteX392" fmla="*/ 2063025 w 7467600"/>
              <a:gd name="connsiteY392" fmla="*/ 6858000 h 6858000"/>
              <a:gd name="connsiteX393" fmla="*/ 2021675 w 7467600"/>
              <a:gd name="connsiteY393" fmla="*/ 6858000 h 6858000"/>
              <a:gd name="connsiteX394" fmla="*/ 2019308 w 7467600"/>
              <a:gd name="connsiteY394" fmla="*/ 6847118 h 6858000"/>
              <a:gd name="connsiteX395" fmla="*/ 1938835 w 7467600"/>
              <a:gd name="connsiteY395" fmla="*/ 6551160 h 6858000"/>
              <a:gd name="connsiteX396" fmla="*/ 1953230 w 7467600"/>
              <a:gd name="connsiteY396" fmla="*/ 6759699 h 6858000"/>
              <a:gd name="connsiteX397" fmla="*/ 1956763 w 7467600"/>
              <a:gd name="connsiteY397" fmla="*/ 6778191 h 6858000"/>
              <a:gd name="connsiteX398" fmla="*/ 1967925 w 7467600"/>
              <a:gd name="connsiteY398" fmla="*/ 6858000 h 6858000"/>
              <a:gd name="connsiteX399" fmla="*/ 1936622 w 7467600"/>
              <a:gd name="connsiteY399" fmla="*/ 6858000 h 6858000"/>
              <a:gd name="connsiteX400" fmla="*/ 1926261 w 7467600"/>
              <a:gd name="connsiteY400" fmla="*/ 6784064 h 6858000"/>
              <a:gd name="connsiteX401" fmla="*/ 1922724 w 7467600"/>
              <a:gd name="connsiteY401" fmla="*/ 6765577 h 6858000"/>
              <a:gd name="connsiteX402" fmla="*/ 1904650 w 7467600"/>
              <a:gd name="connsiteY402" fmla="*/ 6639616 h 6858000"/>
              <a:gd name="connsiteX403" fmla="*/ 1885273 w 7467600"/>
              <a:gd name="connsiteY403" fmla="*/ 6858000 h 6858000"/>
              <a:gd name="connsiteX404" fmla="*/ 1854363 w 7467600"/>
              <a:gd name="connsiteY404" fmla="*/ 6858000 h 6858000"/>
              <a:gd name="connsiteX405" fmla="*/ 1880391 w 7467600"/>
              <a:gd name="connsiteY405" fmla="*/ 6603796 h 6858000"/>
              <a:gd name="connsiteX406" fmla="*/ 1818273 w 7467600"/>
              <a:gd name="connsiteY406" fmla="*/ 6715729 h 6858000"/>
              <a:gd name="connsiteX407" fmla="*/ 1794691 w 7467600"/>
              <a:gd name="connsiteY407" fmla="*/ 6843239 h 6858000"/>
              <a:gd name="connsiteX408" fmla="*/ 1794914 w 7467600"/>
              <a:gd name="connsiteY408" fmla="*/ 6858000 h 6858000"/>
              <a:gd name="connsiteX409" fmla="*/ 1746128 w 7467600"/>
              <a:gd name="connsiteY409" fmla="*/ 6858000 h 6858000"/>
              <a:gd name="connsiteX410" fmla="*/ 1753934 w 7467600"/>
              <a:gd name="connsiteY410" fmla="*/ 6724796 h 6858000"/>
              <a:gd name="connsiteX411" fmla="*/ 1792053 w 7467600"/>
              <a:gd name="connsiteY411" fmla="*/ 6572396 h 6858000"/>
              <a:gd name="connsiteX412" fmla="*/ 1862248 w 7467600"/>
              <a:gd name="connsiteY412" fmla="*/ 6266397 h 6858000"/>
              <a:gd name="connsiteX413" fmla="*/ 1862250 w 7467600"/>
              <a:gd name="connsiteY413" fmla="*/ 6033531 h 6858000"/>
              <a:gd name="connsiteX414" fmla="*/ 1211999 w 7467600"/>
              <a:gd name="connsiteY414" fmla="*/ 6683610 h 6858000"/>
              <a:gd name="connsiteX415" fmla="*/ 1213266 w 7467600"/>
              <a:gd name="connsiteY415" fmla="*/ 6691947 h 6858000"/>
              <a:gd name="connsiteX416" fmla="*/ 1203370 w 7467600"/>
              <a:gd name="connsiteY416" fmla="*/ 6850676 h 6858000"/>
              <a:gd name="connsiteX417" fmla="*/ 1203671 w 7467600"/>
              <a:gd name="connsiteY417" fmla="*/ 6858000 h 6858000"/>
              <a:gd name="connsiteX418" fmla="*/ 1143180 w 7467600"/>
              <a:gd name="connsiteY418" fmla="*/ 6858000 h 6858000"/>
              <a:gd name="connsiteX419" fmla="*/ 1142176 w 7467600"/>
              <a:gd name="connsiteY419" fmla="*/ 6766045 h 6858000"/>
              <a:gd name="connsiteX420" fmla="*/ 1067484 w 7467600"/>
              <a:gd name="connsiteY420" fmla="*/ 6858000 h 6858000"/>
              <a:gd name="connsiteX421" fmla="*/ 953928 w 7467600"/>
              <a:gd name="connsiteY421" fmla="*/ 6858000 h 6858000"/>
              <a:gd name="connsiteX422" fmla="*/ 959715 w 7467600"/>
              <a:gd name="connsiteY422" fmla="*/ 6850185 h 6858000"/>
              <a:gd name="connsiteX423" fmla="*/ 1483788 w 7467600"/>
              <a:gd name="connsiteY423" fmla="*/ 6259174 h 6858000"/>
              <a:gd name="connsiteX424" fmla="*/ 1100671 w 7467600"/>
              <a:gd name="connsiteY424" fmla="*/ 6252137 h 6858000"/>
              <a:gd name="connsiteX425" fmla="*/ 1090144 w 7467600"/>
              <a:gd name="connsiteY425" fmla="*/ 6256748 h 6858000"/>
              <a:gd name="connsiteX426" fmla="*/ 1095872 w 7467600"/>
              <a:gd name="connsiteY426" fmla="*/ 6271892 h 6858000"/>
              <a:gd name="connsiteX427" fmla="*/ 262785 w 7467600"/>
              <a:gd name="connsiteY427" fmla="*/ 6845450 h 6858000"/>
              <a:gd name="connsiteX428" fmla="*/ 209968 w 7467600"/>
              <a:gd name="connsiteY428" fmla="*/ 6770713 h 6858000"/>
              <a:gd name="connsiteX429" fmla="*/ 873460 w 7467600"/>
              <a:gd name="connsiteY429" fmla="*/ 6253768 h 6858000"/>
              <a:gd name="connsiteX430" fmla="*/ 192686 w 7467600"/>
              <a:gd name="connsiteY430" fmla="*/ 5849257 h 6858000"/>
              <a:gd name="connsiteX431" fmla="*/ 4696 w 7467600"/>
              <a:gd name="connsiteY431" fmla="*/ 5697668 h 6858000"/>
              <a:gd name="connsiteX432" fmla="*/ 0 w 7467600"/>
              <a:gd name="connsiteY432" fmla="*/ 5689984 h 6858000"/>
              <a:gd name="connsiteX433" fmla="*/ 0 w 7467600"/>
              <a:gd name="connsiteY433" fmla="*/ 5513472 h 6858000"/>
              <a:gd name="connsiteX434" fmla="*/ 174101 w 7467600"/>
              <a:gd name="connsiteY434" fmla="*/ 5620277 h 6858000"/>
              <a:gd name="connsiteX435" fmla="*/ 891800 w 7467600"/>
              <a:gd name="connsiteY435" fmla="*/ 6036935 h 6858000"/>
              <a:gd name="connsiteX436" fmla="*/ 1072219 w 7467600"/>
              <a:gd name="connsiteY436" fmla="*/ 6169443 h 6858000"/>
              <a:gd name="connsiteX437" fmla="*/ 1074117 w 7467600"/>
              <a:gd name="connsiteY437" fmla="*/ 6170301 h 6858000"/>
              <a:gd name="connsiteX438" fmla="*/ 1083114 w 7467600"/>
              <a:gd name="connsiteY438" fmla="*/ 6174131 h 6858000"/>
              <a:gd name="connsiteX439" fmla="*/ 1543010 w 7467600"/>
              <a:gd name="connsiteY439" fmla="*/ 6191140 h 6858000"/>
              <a:gd name="connsiteX440" fmla="*/ 1551080 w 7467600"/>
              <a:gd name="connsiteY440" fmla="*/ 6195006 h 6858000"/>
              <a:gd name="connsiteX441" fmla="*/ 2345443 w 7467600"/>
              <a:gd name="connsiteY441" fmla="*/ 5549882 h 6858000"/>
              <a:gd name="connsiteX442" fmla="*/ 1721499 w 7467600"/>
              <a:gd name="connsiteY442" fmla="*/ 5599969 h 6858000"/>
              <a:gd name="connsiteX443" fmla="*/ 767716 w 7467600"/>
              <a:gd name="connsiteY443" fmla="*/ 5472768 h 6858000"/>
              <a:gd name="connsiteX444" fmla="*/ 722147 w 7467600"/>
              <a:gd name="connsiteY444" fmla="*/ 5393091 h 6858000"/>
              <a:gd name="connsiteX445" fmla="*/ 1485552 w 7467600"/>
              <a:gd name="connsiteY445" fmla="*/ 5313202 h 6858000"/>
              <a:gd name="connsiteX446" fmla="*/ 2143004 w 7467600"/>
              <a:gd name="connsiteY446" fmla="*/ 5402420 h 6858000"/>
              <a:gd name="connsiteX447" fmla="*/ 1933391 w 7467600"/>
              <a:gd name="connsiteY447" fmla="*/ 5156971 h 6858000"/>
              <a:gd name="connsiteX448" fmla="*/ 1827118 w 7467600"/>
              <a:gd name="connsiteY448" fmla="*/ 4968410 h 6858000"/>
              <a:gd name="connsiteX449" fmla="*/ 1837349 w 7467600"/>
              <a:gd name="connsiteY449" fmla="*/ 4956357 h 6858000"/>
              <a:gd name="connsiteX450" fmla="*/ 2162835 w 7467600"/>
              <a:gd name="connsiteY450" fmla="*/ 5187853 h 6858000"/>
              <a:gd name="connsiteX451" fmla="*/ 2257167 w 7467600"/>
              <a:gd name="connsiteY451" fmla="*/ 5462123 h 6858000"/>
              <a:gd name="connsiteX452" fmla="*/ 2261598 w 7467600"/>
              <a:gd name="connsiteY452" fmla="*/ 5467998 h 6858000"/>
              <a:gd name="connsiteX453" fmla="*/ 2437177 w 7467600"/>
              <a:gd name="connsiteY453" fmla="*/ 5479608 h 6858000"/>
              <a:gd name="connsiteX454" fmla="*/ 2445247 w 7467600"/>
              <a:gd name="connsiteY454" fmla="*/ 5483476 h 6858000"/>
              <a:gd name="connsiteX455" fmla="*/ 2743626 w 7467600"/>
              <a:gd name="connsiteY455" fmla="*/ 5304819 h 6858000"/>
              <a:gd name="connsiteX456" fmla="*/ 3048102 w 7467600"/>
              <a:gd name="connsiteY456" fmla="*/ 5150595 h 6858000"/>
              <a:gd name="connsiteX457" fmla="*/ 1799414 w 7467600"/>
              <a:gd name="connsiteY457" fmla="*/ 4694732 h 6858000"/>
              <a:gd name="connsiteX458" fmla="*/ 1771735 w 7467600"/>
              <a:gd name="connsiteY458" fmla="*/ 4619929 h 6858000"/>
              <a:gd name="connsiteX459" fmla="*/ 3104273 w 7467600"/>
              <a:gd name="connsiteY459" fmla="*/ 5076159 h 6858000"/>
              <a:gd name="connsiteX460" fmla="*/ 3113245 w 7467600"/>
              <a:gd name="connsiteY460" fmla="*/ 5090705 h 6858000"/>
              <a:gd name="connsiteX461" fmla="*/ 3126294 w 7467600"/>
              <a:gd name="connsiteY461" fmla="*/ 5114400 h 6858000"/>
              <a:gd name="connsiteX462" fmla="*/ 3937433 w 7467600"/>
              <a:gd name="connsiteY462" fmla="*/ 4830473 h 6858000"/>
              <a:gd name="connsiteX463" fmla="*/ 3590475 w 7467600"/>
              <a:gd name="connsiteY463" fmla="*/ 4597974 h 6858000"/>
              <a:gd name="connsiteX464" fmla="*/ 3100264 w 7467600"/>
              <a:gd name="connsiteY464" fmla="*/ 4579845 h 6858000"/>
              <a:gd name="connsiteX465" fmla="*/ 2183576 w 7467600"/>
              <a:gd name="connsiteY465" fmla="*/ 4227150 h 6858000"/>
              <a:gd name="connsiteX466" fmla="*/ 2151029 w 7467600"/>
              <a:gd name="connsiteY466" fmla="*/ 4146947 h 6858000"/>
              <a:gd name="connsiteX467" fmla="*/ 3563434 w 7467600"/>
              <a:gd name="connsiteY467" fmla="*/ 4469115 h 6858000"/>
              <a:gd name="connsiteX468" fmla="*/ 3177952 w 7467600"/>
              <a:gd name="connsiteY468" fmla="*/ 3657386 h 6858000"/>
              <a:gd name="connsiteX469" fmla="*/ 3189263 w 7467600"/>
              <a:gd name="connsiteY469" fmla="*/ 3625726 h 6858000"/>
              <a:gd name="connsiteX470" fmla="*/ 3560912 w 7467600"/>
              <a:gd name="connsiteY470" fmla="*/ 4079863 h 6858000"/>
              <a:gd name="connsiteX471" fmla="*/ 3626636 w 7467600"/>
              <a:gd name="connsiteY471" fmla="*/ 4512230 h 6858000"/>
              <a:gd name="connsiteX472" fmla="*/ 3653088 w 7467600"/>
              <a:gd name="connsiteY472" fmla="*/ 4521417 h 6858000"/>
              <a:gd name="connsiteX473" fmla="*/ 3988128 w 7467600"/>
              <a:gd name="connsiteY473" fmla="*/ 4817267 h 6858000"/>
              <a:gd name="connsiteX474" fmla="*/ 4830582 w 7467600"/>
              <a:gd name="connsiteY474" fmla="*/ 4676000 h 6858000"/>
              <a:gd name="connsiteX475" fmla="*/ 4830100 w 7467600"/>
              <a:gd name="connsiteY475" fmla="*/ 4675554 h 6858000"/>
              <a:gd name="connsiteX476" fmla="*/ 4036318 w 7467600"/>
              <a:gd name="connsiteY476" fmla="*/ 4147013 h 6858000"/>
              <a:gd name="connsiteX477" fmla="*/ 3432098 w 7467600"/>
              <a:gd name="connsiteY477" fmla="*/ 3537312 h 6858000"/>
              <a:gd name="connsiteX478" fmla="*/ 3446761 w 7467600"/>
              <a:gd name="connsiteY478" fmla="*/ 3461278 h 6858000"/>
              <a:gd name="connsiteX479" fmla="*/ 4419733 w 7467600"/>
              <a:gd name="connsiteY479" fmla="*/ 3963555 h 6858000"/>
              <a:gd name="connsiteX480" fmla="*/ 4781371 w 7467600"/>
              <a:gd name="connsiteY480" fmla="*/ 4458604 h 6858000"/>
              <a:gd name="connsiteX481" fmla="*/ 4780440 w 7467600"/>
              <a:gd name="connsiteY481" fmla="*/ 4470290 h 6858000"/>
              <a:gd name="connsiteX482" fmla="*/ 4898954 w 7467600"/>
              <a:gd name="connsiteY482" fmla="*/ 4662092 h 6858000"/>
              <a:gd name="connsiteX483" fmla="*/ 4900699 w 7467600"/>
              <a:gd name="connsiteY483" fmla="*/ 4670867 h 6858000"/>
              <a:gd name="connsiteX484" fmla="*/ 5714511 w 7467600"/>
              <a:gd name="connsiteY484" fmla="*/ 4663483 h 6858000"/>
              <a:gd name="connsiteX485" fmla="*/ 5464793 w 7467600"/>
              <a:gd name="connsiteY485" fmla="*/ 4393556 h 6858000"/>
              <a:gd name="connsiteX486" fmla="*/ 5461897 w 7467600"/>
              <a:gd name="connsiteY486" fmla="*/ 4390879 h 6858000"/>
              <a:gd name="connsiteX487" fmla="*/ 4294126 w 7467600"/>
              <a:gd name="connsiteY487" fmla="*/ 3303048 h 6858000"/>
              <a:gd name="connsiteX488" fmla="*/ 4305321 w 7467600"/>
              <a:gd name="connsiteY488" fmla="*/ 3256953 h 6858000"/>
              <a:gd name="connsiteX489" fmla="*/ 4949299 w 7467600"/>
              <a:gd name="connsiteY489" fmla="*/ 3766336 h 6858000"/>
              <a:gd name="connsiteX490" fmla="*/ 5291452 w 7467600"/>
              <a:gd name="connsiteY490" fmla="*/ 4076801 h 6858000"/>
              <a:gd name="connsiteX491" fmla="*/ 5434998 w 7467600"/>
              <a:gd name="connsiteY491" fmla="*/ 4254100 h 6858000"/>
              <a:gd name="connsiteX492" fmla="*/ 5351015 w 7467600"/>
              <a:gd name="connsiteY492" fmla="*/ 3760989 h 6858000"/>
              <a:gd name="connsiteX493" fmla="*/ 5413780 w 7467600"/>
              <a:gd name="connsiteY493" fmla="*/ 2966265 h 6858000"/>
              <a:gd name="connsiteX494" fmla="*/ 5425627 w 7467600"/>
              <a:gd name="connsiteY494" fmla="*/ 2954192 h 6858000"/>
              <a:gd name="connsiteX495" fmla="*/ 6604735 w 7467600"/>
              <a:gd name="connsiteY495" fmla="*/ 2041381 h 6858000"/>
              <a:gd name="connsiteX496" fmla="*/ 7204487 w 7467600"/>
              <a:gd name="connsiteY496" fmla="*/ 2742112 h 6858000"/>
              <a:gd name="connsiteX497" fmla="*/ 7131592 w 7467600"/>
              <a:gd name="connsiteY497" fmla="*/ 2672096 h 6858000"/>
              <a:gd name="connsiteX498" fmla="*/ 6996344 w 7467600"/>
              <a:gd name="connsiteY498" fmla="*/ 2518310 h 6858000"/>
              <a:gd name="connsiteX499" fmla="*/ 6735495 w 7467600"/>
              <a:gd name="connsiteY499" fmla="*/ 2196890 h 6858000"/>
              <a:gd name="connsiteX500" fmla="*/ 6721901 w 7467600"/>
              <a:gd name="connsiteY500" fmla="*/ 2179274 h 6858000"/>
              <a:gd name="connsiteX501" fmla="*/ 6604735 w 7467600"/>
              <a:gd name="connsiteY501" fmla="*/ 2041381 h 6858000"/>
              <a:gd name="connsiteX502" fmla="*/ 6591670 w 7467600"/>
              <a:gd name="connsiteY502" fmla="*/ 1988277 h 6858000"/>
              <a:gd name="connsiteX503" fmla="*/ 6747349 w 7467600"/>
              <a:gd name="connsiteY503" fmla="*/ 2160069 h 6858000"/>
              <a:gd name="connsiteX504" fmla="*/ 6760943 w 7467600"/>
              <a:gd name="connsiteY504" fmla="*/ 2177686 h 6858000"/>
              <a:gd name="connsiteX505" fmla="*/ 7021065 w 7467600"/>
              <a:gd name="connsiteY505" fmla="*/ 2498102 h 6858000"/>
              <a:gd name="connsiteX506" fmla="*/ 7155223 w 7467600"/>
              <a:gd name="connsiteY506" fmla="*/ 2650386 h 6858000"/>
              <a:gd name="connsiteX507" fmla="*/ 7203167 w 7467600"/>
              <a:gd name="connsiteY507" fmla="*/ 2697288 h 6858000"/>
              <a:gd name="connsiteX508" fmla="*/ 6937703 w 7467600"/>
              <a:gd name="connsiteY508" fmla="*/ 2321981 h 6858000"/>
              <a:gd name="connsiteX509" fmla="*/ 6591670 w 7467600"/>
              <a:gd name="connsiteY509" fmla="*/ 1988277 h 6858000"/>
              <a:gd name="connsiteX510" fmla="*/ 5798671 w 7467600"/>
              <a:gd name="connsiteY510" fmla="*/ 1981601 h 6858000"/>
              <a:gd name="connsiteX511" fmla="*/ 5754709 w 7467600"/>
              <a:gd name="connsiteY511" fmla="*/ 2071454 h 6858000"/>
              <a:gd name="connsiteX512" fmla="*/ 5763044 w 7467600"/>
              <a:gd name="connsiteY512" fmla="*/ 2842206 h 6858000"/>
              <a:gd name="connsiteX513" fmla="*/ 5764974 w 7467600"/>
              <a:gd name="connsiteY513" fmla="*/ 2799609 h 6858000"/>
              <a:gd name="connsiteX514" fmla="*/ 5767665 w 7467600"/>
              <a:gd name="connsiteY514" fmla="*/ 2666409 h 6858000"/>
              <a:gd name="connsiteX515" fmla="*/ 5763055 w 7467600"/>
              <a:gd name="connsiteY515" fmla="*/ 2579705 h 6858000"/>
              <a:gd name="connsiteX516" fmla="*/ 5758079 w 7467600"/>
              <a:gd name="connsiteY516" fmla="*/ 2492508 h 6858000"/>
              <a:gd name="connsiteX517" fmla="*/ 5779325 w 7467600"/>
              <a:gd name="connsiteY517" fmla="*/ 2197069 h 6858000"/>
              <a:gd name="connsiteX518" fmla="*/ 5798671 w 7467600"/>
              <a:gd name="connsiteY518" fmla="*/ 1981601 h 6858000"/>
              <a:gd name="connsiteX519" fmla="*/ 5829202 w 7467600"/>
              <a:gd name="connsiteY519" fmla="*/ 1971679 h 6858000"/>
              <a:gd name="connsiteX520" fmla="*/ 5809558 w 7467600"/>
              <a:gd name="connsiteY520" fmla="*/ 2198043 h 6858000"/>
              <a:gd name="connsiteX521" fmla="*/ 5788653 w 7467600"/>
              <a:gd name="connsiteY521" fmla="*/ 2489430 h 6858000"/>
              <a:gd name="connsiteX522" fmla="*/ 5793439 w 7467600"/>
              <a:gd name="connsiteY522" fmla="*/ 2575235 h 6858000"/>
              <a:gd name="connsiteX523" fmla="*/ 5796837 w 7467600"/>
              <a:gd name="connsiteY523" fmla="*/ 2637633 h 6858000"/>
              <a:gd name="connsiteX524" fmla="*/ 5818614 w 7467600"/>
              <a:gd name="connsiteY524" fmla="*/ 2473055 h 6858000"/>
              <a:gd name="connsiteX525" fmla="*/ 5829202 w 7467600"/>
              <a:gd name="connsiteY525" fmla="*/ 1971679 h 6858000"/>
              <a:gd name="connsiteX526" fmla="*/ 5911389 w 7467600"/>
              <a:gd name="connsiteY526" fmla="*/ 1898371 h 6858000"/>
              <a:gd name="connsiteX527" fmla="*/ 6237627 w 7467600"/>
              <a:gd name="connsiteY527" fmla="*/ 2231921 h 6858000"/>
              <a:gd name="connsiteX528" fmla="*/ 5911389 w 7467600"/>
              <a:gd name="connsiteY528" fmla="*/ 1898371 h 6858000"/>
              <a:gd name="connsiteX529" fmla="*/ 6944437 w 7467600"/>
              <a:gd name="connsiteY529" fmla="*/ 1575402 h 6858000"/>
              <a:gd name="connsiteX530" fmla="*/ 6304730 w 7467600"/>
              <a:gd name="connsiteY530" fmla="*/ 1766654 h 6858000"/>
              <a:gd name="connsiteX531" fmla="*/ 6944437 w 7467600"/>
              <a:gd name="connsiteY531" fmla="*/ 1575402 h 6858000"/>
              <a:gd name="connsiteX532" fmla="*/ 7019523 w 7467600"/>
              <a:gd name="connsiteY532" fmla="*/ 1519450 h 6858000"/>
              <a:gd name="connsiteX533" fmla="*/ 6298091 w 7467600"/>
              <a:gd name="connsiteY533" fmla="*/ 1737122 h 6858000"/>
              <a:gd name="connsiteX534" fmla="*/ 7019523 w 7467600"/>
              <a:gd name="connsiteY534" fmla="*/ 1519450 h 6858000"/>
              <a:gd name="connsiteX535" fmla="*/ 2399523 w 7467600"/>
              <a:gd name="connsiteY535" fmla="*/ 1428234 h 6858000"/>
              <a:gd name="connsiteX536" fmla="*/ 2224982 w 7467600"/>
              <a:gd name="connsiteY536" fmla="*/ 1826201 h 6858000"/>
              <a:gd name="connsiteX537" fmla="*/ 2096099 w 7467600"/>
              <a:gd name="connsiteY537" fmla="*/ 2345900 h 6858000"/>
              <a:gd name="connsiteX538" fmla="*/ 2283317 w 7467600"/>
              <a:gd name="connsiteY538" fmla="*/ 1796925 h 6858000"/>
              <a:gd name="connsiteX539" fmla="*/ 2399523 w 7467600"/>
              <a:gd name="connsiteY539" fmla="*/ 1428234 h 6858000"/>
              <a:gd name="connsiteX540" fmla="*/ 2448558 w 7467600"/>
              <a:gd name="connsiteY540" fmla="*/ 1373435 h 6858000"/>
              <a:gd name="connsiteX541" fmla="*/ 2312521 w 7467600"/>
              <a:gd name="connsiteY541" fmla="*/ 1806140 h 6858000"/>
              <a:gd name="connsiteX542" fmla="*/ 2127533 w 7467600"/>
              <a:gd name="connsiteY542" fmla="*/ 2348380 h 6858000"/>
              <a:gd name="connsiteX543" fmla="*/ 2358080 w 7467600"/>
              <a:gd name="connsiteY543" fmla="*/ 1866134 h 6858000"/>
              <a:gd name="connsiteX544" fmla="*/ 2407436 w 7467600"/>
              <a:gd name="connsiteY544" fmla="*/ 1651070 h 6858000"/>
              <a:gd name="connsiteX545" fmla="*/ 2448558 w 7467600"/>
              <a:gd name="connsiteY545" fmla="*/ 1373435 h 6858000"/>
              <a:gd name="connsiteX546" fmla="*/ 278707 w 7467600"/>
              <a:gd name="connsiteY546" fmla="*/ 1352270 h 6858000"/>
              <a:gd name="connsiteX547" fmla="*/ 321570 w 7467600"/>
              <a:gd name="connsiteY547" fmla="*/ 1861610 h 6858000"/>
              <a:gd name="connsiteX548" fmla="*/ 294281 w 7467600"/>
              <a:gd name="connsiteY548" fmla="*/ 1440658 h 6858000"/>
              <a:gd name="connsiteX549" fmla="*/ 278707 w 7467600"/>
              <a:gd name="connsiteY549" fmla="*/ 1352270 h 6858000"/>
              <a:gd name="connsiteX550" fmla="*/ 1423821 w 7467600"/>
              <a:gd name="connsiteY550" fmla="*/ 1351958 h 6858000"/>
              <a:gd name="connsiteX551" fmla="*/ 1638521 w 7467600"/>
              <a:gd name="connsiteY551" fmla="*/ 1908470 h 6858000"/>
              <a:gd name="connsiteX552" fmla="*/ 1754199 w 7467600"/>
              <a:gd name="connsiteY552" fmla="*/ 2149284 h 6858000"/>
              <a:gd name="connsiteX553" fmla="*/ 1908359 w 7467600"/>
              <a:gd name="connsiteY553" fmla="*/ 2364988 h 6858000"/>
              <a:gd name="connsiteX554" fmla="*/ 1647661 w 7467600"/>
              <a:gd name="connsiteY554" fmla="*/ 1825945 h 6858000"/>
              <a:gd name="connsiteX555" fmla="*/ 1423821 w 7467600"/>
              <a:gd name="connsiteY555" fmla="*/ 1351958 h 6858000"/>
              <a:gd name="connsiteX556" fmla="*/ 1431890 w 7467600"/>
              <a:gd name="connsiteY556" fmla="*/ 1306475 h 6858000"/>
              <a:gd name="connsiteX557" fmla="*/ 1507597 w 7467600"/>
              <a:gd name="connsiteY557" fmla="*/ 1446132 h 6858000"/>
              <a:gd name="connsiteX558" fmla="*/ 1674586 w 7467600"/>
              <a:gd name="connsiteY558" fmla="*/ 1813832 h 6858000"/>
              <a:gd name="connsiteX559" fmla="*/ 1815950 w 7467600"/>
              <a:gd name="connsiteY559" fmla="*/ 2128564 h 6858000"/>
              <a:gd name="connsiteX560" fmla="*/ 1984242 w 7467600"/>
              <a:gd name="connsiteY560" fmla="*/ 2430829 h 6858000"/>
              <a:gd name="connsiteX561" fmla="*/ 2014023 w 7467600"/>
              <a:gd name="connsiteY561" fmla="*/ 2450995 h 6858000"/>
              <a:gd name="connsiteX562" fmla="*/ 1747337 w 7467600"/>
              <a:gd name="connsiteY562" fmla="*/ 1855264 h 6858000"/>
              <a:gd name="connsiteX563" fmla="*/ 1533749 w 7467600"/>
              <a:gd name="connsiteY563" fmla="*/ 1478656 h 6858000"/>
              <a:gd name="connsiteX564" fmla="*/ 1431890 w 7467600"/>
              <a:gd name="connsiteY564" fmla="*/ 1306475 h 6858000"/>
              <a:gd name="connsiteX565" fmla="*/ 5052692 w 7467600"/>
              <a:gd name="connsiteY565" fmla="*/ 1292994 h 6858000"/>
              <a:gd name="connsiteX566" fmla="*/ 5200661 w 7467600"/>
              <a:gd name="connsiteY566" fmla="*/ 1635186 h 6858000"/>
              <a:gd name="connsiteX567" fmla="*/ 5297138 w 7467600"/>
              <a:gd name="connsiteY567" fmla="*/ 1906351 h 6858000"/>
              <a:gd name="connsiteX568" fmla="*/ 5052692 w 7467600"/>
              <a:gd name="connsiteY568" fmla="*/ 1292994 h 6858000"/>
              <a:gd name="connsiteX569" fmla="*/ 5009948 w 7467600"/>
              <a:gd name="connsiteY569" fmla="*/ 1273619 h 6858000"/>
              <a:gd name="connsiteX570" fmla="*/ 5121777 w 7467600"/>
              <a:gd name="connsiteY570" fmla="*/ 1654213 h 6858000"/>
              <a:gd name="connsiteX571" fmla="*/ 5293545 w 7467600"/>
              <a:gd name="connsiteY571" fmla="*/ 2072247 h 6858000"/>
              <a:gd name="connsiteX572" fmla="*/ 5294042 w 7467600"/>
              <a:gd name="connsiteY572" fmla="*/ 2065019 h 6858000"/>
              <a:gd name="connsiteX573" fmla="*/ 5171936 w 7467600"/>
              <a:gd name="connsiteY573" fmla="*/ 1647613 h 6858000"/>
              <a:gd name="connsiteX574" fmla="*/ 5009948 w 7467600"/>
              <a:gd name="connsiteY574" fmla="*/ 1273619 h 6858000"/>
              <a:gd name="connsiteX575" fmla="*/ 655236 w 7467600"/>
              <a:gd name="connsiteY575" fmla="*/ 1268632 h 6858000"/>
              <a:gd name="connsiteX576" fmla="*/ 839521 w 7467600"/>
              <a:gd name="connsiteY576" fmla="*/ 1685315 h 6858000"/>
              <a:gd name="connsiteX577" fmla="*/ 1109416 w 7467600"/>
              <a:gd name="connsiteY577" fmla="*/ 2061663 h 6858000"/>
              <a:gd name="connsiteX578" fmla="*/ 1298300 w 7467600"/>
              <a:gd name="connsiteY578" fmla="*/ 2247742 h 6858000"/>
              <a:gd name="connsiteX579" fmla="*/ 1125871 w 7467600"/>
              <a:gd name="connsiteY579" fmla="*/ 1989513 h 6858000"/>
              <a:gd name="connsiteX580" fmla="*/ 981574 w 7467600"/>
              <a:gd name="connsiteY580" fmla="*/ 1783157 h 6858000"/>
              <a:gd name="connsiteX581" fmla="*/ 922198 w 7467600"/>
              <a:gd name="connsiteY581" fmla="*/ 1677437 h 6858000"/>
              <a:gd name="connsiteX582" fmla="*/ 869293 w 7467600"/>
              <a:gd name="connsiteY582" fmla="*/ 1583214 h 6858000"/>
              <a:gd name="connsiteX583" fmla="*/ 751431 w 7467600"/>
              <a:gd name="connsiteY583" fmla="*/ 1405731 h 6858000"/>
              <a:gd name="connsiteX584" fmla="*/ 655236 w 7467600"/>
              <a:gd name="connsiteY584" fmla="*/ 1268632 h 6858000"/>
              <a:gd name="connsiteX585" fmla="*/ 6516292 w 7467600"/>
              <a:gd name="connsiteY585" fmla="*/ 1263064 h 6858000"/>
              <a:gd name="connsiteX586" fmla="*/ 5736320 w 7467600"/>
              <a:gd name="connsiteY586" fmla="*/ 1501803 h 6858000"/>
              <a:gd name="connsiteX587" fmla="*/ 6516292 w 7467600"/>
              <a:gd name="connsiteY587" fmla="*/ 1263064 h 6858000"/>
              <a:gd name="connsiteX588" fmla="*/ 291466 w 7467600"/>
              <a:gd name="connsiteY588" fmla="*/ 1250369 h 6858000"/>
              <a:gd name="connsiteX589" fmla="*/ 323180 w 7467600"/>
              <a:gd name="connsiteY589" fmla="*/ 1435283 h 6858000"/>
              <a:gd name="connsiteX590" fmla="*/ 349381 w 7467600"/>
              <a:gd name="connsiteY590" fmla="*/ 1875041 h 6858000"/>
              <a:gd name="connsiteX591" fmla="*/ 374363 w 7467600"/>
              <a:gd name="connsiteY591" fmla="*/ 1506494 h 6858000"/>
              <a:gd name="connsiteX592" fmla="*/ 302168 w 7467600"/>
              <a:gd name="connsiteY592" fmla="*/ 1274495 h 6858000"/>
              <a:gd name="connsiteX593" fmla="*/ 291466 w 7467600"/>
              <a:gd name="connsiteY593" fmla="*/ 1250369 h 6858000"/>
              <a:gd name="connsiteX594" fmla="*/ 678222 w 7467600"/>
              <a:gd name="connsiteY594" fmla="*/ 1248670 h 6858000"/>
              <a:gd name="connsiteX595" fmla="*/ 775536 w 7467600"/>
              <a:gd name="connsiteY595" fmla="*/ 1388015 h 6858000"/>
              <a:gd name="connsiteX596" fmla="*/ 894529 w 7467600"/>
              <a:gd name="connsiteY596" fmla="*/ 1567739 h 6858000"/>
              <a:gd name="connsiteX597" fmla="*/ 948000 w 7467600"/>
              <a:gd name="connsiteY597" fmla="*/ 1663088 h 6858000"/>
              <a:gd name="connsiteX598" fmla="*/ 1006812 w 7467600"/>
              <a:gd name="connsiteY598" fmla="*/ 1767683 h 6858000"/>
              <a:gd name="connsiteX599" fmla="*/ 1149133 w 7467600"/>
              <a:gd name="connsiteY599" fmla="*/ 1971513 h 6858000"/>
              <a:gd name="connsiteX600" fmla="*/ 1333952 w 7467600"/>
              <a:gd name="connsiteY600" fmla="*/ 2251620 h 6858000"/>
              <a:gd name="connsiteX601" fmla="*/ 1337329 w 7467600"/>
              <a:gd name="connsiteY601" fmla="*/ 2258350 h 6858000"/>
              <a:gd name="connsiteX602" fmla="*/ 1014726 w 7467600"/>
              <a:gd name="connsiteY602" fmla="*/ 1615556 h 6858000"/>
              <a:gd name="connsiteX603" fmla="*/ 678222 w 7467600"/>
              <a:gd name="connsiteY603" fmla="*/ 1248670 h 6858000"/>
              <a:gd name="connsiteX604" fmla="*/ 6691602 w 7467600"/>
              <a:gd name="connsiteY604" fmla="*/ 1140573 h 6858000"/>
              <a:gd name="connsiteX605" fmla="*/ 6571100 w 7467600"/>
              <a:gd name="connsiteY605" fmla="*/ 1183662 h 6858000"/>
              <a:gd name="connsiteX606" fmla="*/ 6241687 w 7467600"/>
              <a:gd name="connsiteY606" fmla="*/ 1257600 h 6858000"/>
              <a:gd name="connsiteX607" fmla="*/ 5693009 w 7467600"/>
              <a:gd name="connsiteY607" fmla="*/ 1478256 h 6858000"/>
              <a:gd name="connsiteX608" fmla="*/ 6548420 w 7467600"/>
              <a:gd name="connsiteY608" fmla="*/ 1214599 h 6858000"/>
              <a:gd name="connsiteX609" fmla="*/ 6605473 w 7467600"/>
              <a:gd name="connsiteY609" fmla="*/ 1184686 h 6858000"/>
              <a:gd name="connsiteX610" fmla="*/ 6691602 w 7467600"/>
              <a:gd name="connsiteY610" fmla="*/ 1140573 h 6858000"/>
              <a:gd name="connsiteX611" fmla="*/ 4002475 w 7467600"/>
              <a:gd name="connsiteY611" fmla="*/ 1037802 h 6858000"/>
              <a:gd name="connsiteX612" fmla="*/ 4000324 w 7467600"/>
              <a:gd name="connsiteY612" fmla="*/ 1039362 h 6858000"/>
              <a:gd name="connsiteX613" fmla="*/ 4002862 w 7467600"/>
              <a:gd name="connsiteY613" fmla="*/ 1042866 h 6858000"/>
              <a:gd name="connsiteX614" fmla="*/ 4002475 w 7467600"/>
              <a:gd name="connsiteY614" fmla="*/ 1037802 h 6858000"/>
              <a:gd name="connsiteX615" fmla="*/ 506322 w 7467600"/>
              <a:gd name="connsiteY615" fmla="*/ 1020997 h 6858000"/>
              <a:gd name="connsiteX616" fmla="*/ 533068 w 7467600"/>
              <a:gd name="connsiteY616" fmla="*/ 1029409 h 6858000"/>
              <a:gd name="connsiteX617" fmla="*/ 1232525 w 7467600"/>
              <a:gd name="connsiteY617" fmla="*/ 1804675 h 6858000"/>
              <a:gd name="connsiteX618" fmla="*/ 1388858 w 7467600"/>
              <a:gd name="connsiteY618" fmla="*/ 2368011 h 6858000"/>
              <a:gd name="connsiteX619" fmla="*/ 1384098 w 7467600"/>
              <a:gd name="connsiteY619" fmla="*/ 2378125 h 6858000"/>
              <a:gd name="connsiteX620" fmla="*/ 1425393 w 7467600"/>
              <a:gd name="connsiteY620" fmla="*/ 2589124 h 6858000"/>
              <a:gd name="connsiteX621" fmla="*/ 1424001 w 7467600"/>
              <a:gd name="connsiteY621" fmla="*/ 2597541 h 6858000"/>
              <a:gd name="connsiteX622" fmla="*/ 2152729 w 7467600"/>
              <a:gd name="connsiteY622" fmla="*/ 2864487 h 6858000"/>
              <a:gd name="connsiteX623" fmla="*/ 2020609 w 7467600"/>
              <a:gd name="connsiteY623" fmla="*/ 2539671 h 6858000"/>
              <a:gd name="connsiteX624" fmla="*/ 2018920 w 7467600"/>
              <a:gd name="connsiteY624" fmla="*/ 2536309 h 6858000"/>
              <a:gd name="connsiteX625" fmla="*/ 1342441 w 7467600"/>
              <a:gd name="connsiteY625" fmla="*/ 1173017 h 6858000"/>
              <a:gd name="connsiteX626" fmla="*/ 1367925 w 7467600"/>
              <a:gd name="connsiteY626" fmla="*/ 1135648 h 6858000"/>
              <a:gd name="connsiteX627" fmla="*/ 1771401 w 7467600"/>
              <a:gd name="connsiteY627" fmla="*/ 1806673 h 6858000"/>
              <a:gd name="connsiteX628" fmla="*/ 1972385 w 7467600"/>
              <a:gd name="connsiteY628" fmla="*/ 2198735 h 6858000"/>
              <a:gd name="connsiteX629" fmla="*/ 2040892 w 7467600"/>
              <a:gd name="connsiteY629" fmla="*/ 2405205 h 6858000"/>
              <a:gd name="connsiteX630" fmla="*/ 2131689 w 7467600"/>
              <a:gd name="connsiteY630" fmla="*/ 1936926 h 6858000"/>
              <a:gd name="connsiteX631" fmla="*/ 2454820 w 7467600"/>
              <a:gd name="connsiteY631" fmla="*/ 1248808 h 6858000"/>
              <a:gd name="connsiteX632" fmla="*/ 2492512 w 7467600"/>
              <a:gd name="connsiteY632" fmla="*/ 1302920 h 6858000"/>
              <a:gd name="connsiteX633" fmla="*/ 2081216 w 7467600"/>
              <a:gd name="connsiteY633" fmla="*/ 2527513 h 6858000"/>
              <a:gd name="connsiteX634" fmla="*/ 2081211 w 7467600"/>
              <a:gd name="connsiteY634" fmla="*/ 2528916 h 6858000"/>
              <a:gd name="connsiteX635" fmla="*/ 2199067 w 7467600"/>
              <a:gd name="connsiteY635" fmla="*/ 2884061 h 6858000"/>
              <a:gd name="connsiteX636" fmla="*/ 3192586 w 7467600"/>
              <a:gd name="connsiteY636" fmla="*/ 3411496 h 6858000"/>
              <a:gd name="connsiteX637" fmla="*/ 3182620 w 7467600"/>
              <a:gd name="connsiteY637" fmla="*/ 3483279 h 6858000"/>
              <a:gd name="connsiteX638" fmla="*/ 2435119 w 7467600"/>
              <a:gd name="connsiteY638" fmla="*/ 3080173 h 6858000"/>
              <a:gd name="connsiteX639" fmla="*/ 2410152 w 7467600"/>
              <a:gd name="connsiteY639" fmla="*/ 3063751 h 6858000"/>
              <a:gd name="connsiteX640" fmla="*/ 2408099 w 7467600"/>
              <a:gd name="connsiteY640" fmla="*/ 3064403 h 6858000"/>
              <a:gd name="connsiteX641" fmla="*/ 2407218 w 7467600"/>
              <a:gd name="connsiteY641" fmla="*/ 3070324 h 6858000"/>
              <a:gd name="connsiteX642" fmla="*/ 2380138 w 7467600"/>
              <a:gd name="connsiteY642" fmla="*/ 3099341 h 6858000"/>
              <a:gd name="connsiteX643" fmla="*/ 1765923 w 7467600"/>
              <a:gd name="connsiteY643" fmla="*/ 3581043 h 6858000"/>
              <a:gd name="connsiteX644" fmla="*/ 1702258 w 7467600"/>
              <a:gd name="connsiteY644" fmla="*/ 3612286 h 6858000"/>
              <a:gd name="connsiteX645" fmla="*/ 1538370 w 7467600"/>
              <a:gd name="connsiteY645" fmla="*/ 3811804 h 6858000"/>
              <a:gd name="connsiteX646" fmla="*/ 542867 w 7467600"/>
              <a:gd name="connsiteY646" fmla="*/ 4944092 h 6858000"/>
              <a:gd name="connsiteX647" fmla="*/ 515800 w 7467600"/>
              <a:gd name="connsiteY647" fmla="*/ 4862180 h 6858000"/>
              <a:gd name="connsiteX648" fmla="*/ 909145 w 7467600"/>
              <a:gd name="connsiteY648" fmla="*/ 4199225 h 6858000"/>
              <a:gd name="connsiteX649" fmla="*/ 1214067 w 7467600"/>
              <a:gd name="connsiteY649" fmla="*/ 3908561 h 6858000"/>
              <a:gd name="connsiteX650" fmla="*/ 640967 w 7467600"/>
              <a:gd name="connsiteY650" fmla="*/ 4105601 h 6858000"/>
              <a:gd name="connsiteX651" fmla="*/ 112563 w 7467600"/>
              <a:gd name="connsiteY651" fmla="*/ 4396952 h 6858000"/>
              <a:gd name="connsiteX652" fmla="*/ 0 w 7467600"/>
              <a:gd name="connsiteY652" fmla="*/ 4466006 h 6858000"/>
              <a:gd name="connsiteX653" fmla="*/ 0 w 7467600"/>
              <a:gd name="connsiteY653" fmla="*/ 4233763 h 6858000"/>
              <a:gd name="connsiteX654" fmla="*/ 36881 w 7467600"/>
              <a:gd name="connsiteY654" fmla="*/ 4200118 h 6858000"/>
              <a:gd name="connsiteX655" fmla="*/ 910534 w 7467600"/>
              <a:gd name="connsiteY655" fmla="*/ 3629753 h 6858000"/>
              <a:gd name="connsiteX656" fmla="*/ 1578717 w 7467600"/>
              <a:gd name="connsiteY656" fmla="*/ 3575982 h 6858000"/>
              <a:gd name="connsiteX657" fmla="*/ 2338780 w 7467600"/>
              <a:gd name="connsiteY657" fmla="*/ 3033725 h 6858000"/>
              <a:gd name="connsiteX658" fmla="*/ 1807991 w 7467600"/>
              <a:gd name="connsiteY658" fmla="*/ 2807184 h 6858000"/>
              <a:gd name="connsiteX659" fmla="*/ 1416358 w 7467600"/>
              <a:gd name="connsiteY659" fmla="*/ 3112571 h 6858000"/>
              <a:gd name="connsiteX660" fmla="*/ 939066 w 7467600"/>
              <a:gd name="connsiteY660" fmla="*/ 3378798 h 6858000"/>
              <a:gd name="connsiteX661" fmla="*/ 115099 w 7467600"/>
              <a:gd name="connsiteY661" fmla="*/ 3607650 h 6858000"/>
              <a:gd name="connsiteX662" fmla="*/ 97284 w 7467600"/>
              <a:gd name="connsiteY662" fmla="*/ 3520393 h 6858000"/>
              <a:gd name="connsiteX663" fmla="*/ 922050 w 7467600"/>
              <a:gd name="connsiteY663" fmla="*/ 3074867 h 6858000"/>
              <a:gd name="connsiteX664" fmla="*/ 1405265 w 7467600"/>
              <a:gd name="connsiteY664" fmla="*/ 3016319 h 6858000"/>
              <a:gd name="connsiteX665" fmla="*/ 1407512 w 7467600"/>
              <a:gd name="connsiteY665" fmla="*/ 3018001 h 6858000"/>
              <a:gd name="connsiteX666" fmla="*/ 1726266 w 7467600"/>
              <a:gd name="connsiteY666" fmla="*/ 2777274 h 6858000"/>
              <a:gd name="connsiteX667" fmla="*/ 625390 w 7467600"/>
              <a:gd name="connsiteY667" fmla="*/ 2514541 h 6858000"/>
              <a:gd name="connsiteX668" fmla="*/ 619799 w 7467600"/>
              <a:gd name="connsiteY668" fmla="*/ 2527180 h 6858000"/>
              <a:gd name="connsiteX669" fmla="*/ 310030 w 7467600"/>
              <a:gd name="connsiteY669" fmla="*/ 2771818 h 6858000"/>
              <a:gd name="connsiteX670" fmla="*/ 173877 w 7467600"/>
              <a:gd name="connsiteY670" fmla="*/ 2937056 h 6858000"/>
              <a:gd name="connsiteX671" fmla="*/ 77889 w 7467600"/>
              <a:gd name="connsiteY671" fmla="*/ 3138440 h 6858000"/>
              <a:gd name="connsiteX672" fmla="*/ 0 w 7467600"/>
              <a:gd name="connsiteY672" fmla="*/ 3271395 h 6858000"/>
              <a:gd name="connsiteX673" fmla="*/ 0 w 7467600"/>
              <a:gd name="connsiteY673" fmla="*/ 3153002 h 6858000"/>
              <a:gd name="connsiteX674" fmla="*/ 2386 w 7467600"/>
              <a:gd name="connsiteY674" fmla="*/ 3149203 h 6858000"/>
              <a:gd name="connsiteX675" fmla="*/ 89753 w 7467600"/>
              <a:gd name="connsiteY675" fmla="*/ 2987702 h 6858000"/>
              <a:gd name="connsiteX676" fmla="*/ 76869 w 7467600"/>
              <a:gd name="connsiteY676" fmla="*/ 3005404 h 6858000"/>
              <a:gd name="connsiteX677" fmla="*/ 32049 w 7467600"/>
              <a:gd name="connsiteY677" fmla="*/ 3065814 h 6858000"/>
              <a:gd name="connsiteX678" fmla="*/ 0 w 7467600"/>
              <a:gd name="connsiteY678" fmla="*/ 3108744 h 6858000"/>
              <a:gd name="connsiteX679" fmla="*/ 0 w 7467600"/>
              <a:gd name="connsiteY679" fmla="*/ 3058059 h 6858000"/>
              <a:gd name="connsiteX680" fmla="*/ 7610 w 7467600"/>
              <a:gd name="connsiteY680" fmla="*/ 3047889 h 6858000"/>
              <a:gd name="connsiteX681" fmla="*/ 52419 w 7467600"/>
              <a:gd name="connsiteY681" fmla="*/ 2987479 h 6858000"/>
              <a:gd name="connsiteX682" fmla="*/ 59142 w 7467600"/>
              <a:gd name="connsiteY682" fmla="*/ 2978488 h 6858000"/>
              <a:gd name="connsiteX683" fmla="*/ 0 w 7467600"/>
              <a:gd name="connsiteY683" fmla="*/ 3015334 h 6858000"/>
              <a:gd name="connsiteX684" fmla="*/ 0 w 7467600"/>
              <a:gd name="connsiteY684" fmla="*/ 2914286 h 6858000"/>
              <a:gd name="connsiteX685" fmla="*/ 36383 w 7467600"/>
              <a:gd name="connsiteY685" fmla="*/ 2901128 h 6858000"/>
              <a:gd name="connsiteX686" fmla="*/ 156329 w 7467600"/>
              <a:gd name="connsiteY686" fmla="*/ 2840533 h 6858000"/>
              <a:gd name="connsiteX687" fmla="*/ 358355 w 7467600"/>
              <a:gd name="connsiteY687" fmla="*/ 2620471 h 6858000"/>
              <a:gd name="connsiteX688" fmla="*/ 510577 w 7467600"/>
              <a:gd name="connsiteY688" fmla="*/ 2501244 h 6858000"/>
              <a:gd name="connsiteX689" fmla="*/ 211967 w 7467600"/>
              <a:gd name="connsiteY689" fmla="*/ 2479171 h 6858000"/>
              <a:gd name="connsiteX690" fmla="*/ 0 w 7467600"/>
              <a:gd name="connsiteY690" fmla="*/ 2476398 h 6858000"/>
              <a:gd name="connsiteX691" fmla="*/ 0 w 7467600"/>
              <a:gd name="connsiteY691" fmla="*/ 2389189 h 6858000"/>
              <a:gd name="connsiteX692" fmla="*/ 103062 w 7467600"/>
              <a:gd name="connsiteY692" fmla="*/ 2389518 h 6858000"/>
              <a:gd name="connsiteX693" fmla="*/ 510734 w 7467600"/>
              <a:gd name="connsiteY693" fmla="*/ 2416201 h 6858000"/>
              <a:gd name="connsiteX694" fmla="*/ 279257 w 7467600"/>
              <a:gd name="connsiteY694" fmla="*/ 2092102 h 6858000"/>
              <a:gd name="connsiteX695" fmla="*/ 65265 w 7467600"/>
              <a:gd name="connsiteY695" fmla="*/ 2006049 h 6858000"/>
              <a:gd name="connsiteX696" fmla="*/ 0 w 7467600"/>
              <a:gd name="connsiteY696" fmla="*/ 1982532 h 6858000"/>
              <a:gd name="connsiteX697" fmla="*/ 0 w 7467600"/>
              <a:gd name="connsiteY697" fmla="*/ 1912789 h 6858000"/>
              <a:gd name="connsiteX698" fmla="*/ 97460 w 7467600"/>
              <a:gd name="connsiteY698" fmla="*/ 1953725 h 6858000"/>
              <a:gd name="connsiteX699" fmla="*/ 221272 w 7467600"/>
              <a:gd name="connsiteY699" fmla="*/ 1980766 h 6858000"/>
              <a:gd name="connsiteX700" fmla="*/ 116765 w 7467600"/>
              <a:gd name="connsiteY700" fmla="*/ 1911033 h 6858000"/>
              <a:gd name="connsiteX701" fmla="*/ 16405 w 7467600"/>
              <a:gd name="connsiteY701" fmla="*/ 1803412 h 6858000"/>
              <a:gd name="connsiteX702" fmla="*/ 0 w 7467600"/>
              <a:gd name="connsiteY702" fmla="*/ 1784777 h 6858000"/>
              <a:gd name="connsiteX703" fmla="*/ 0 w 7467600"/>
              <a:gd name="connsiteY703" fmla="*/ 1740082 h 6858000"/>
              <a:gd name="connsiteX704" fmla="*/ 39394 w 7467600"/>
              <a:gd name="connsiteY704" fmla="*/ 1784856 h 6858000"/>
              <a:gd name="connsiteX705" fmla="*/ 135813 w 7467600"/>
              <a:gd name="connsiteY705" fmla="*/ 1888838 h 6858000"/>
              <a:gd name="connsiteX706" fmla="*/ 242575 w 7467600"/>
              <a:gd name="connsiteY706" fmla="*/ 1958841 h 6858000"/>
              <a:gd name="connsiteX707" fmla="*/ 82197 w 7467600"/>
              <a:gd name="connsiteY707" fmla="*/ 1754826 h 6858000"/>
              <a:gd name="connsiteX708" fmla="*/ 0 w 7467600"/>
              <a:gd name="connsiteY708" fmla="*/ 1679650 h 6858000"/>
              <a:gd name="connsiteX709" fmla="*/ 0 w 7467600"/>
              <a:gd name="connsiteY709" fmla="*/ 1602463 h 6858000"/>
              <a:gd name="connsiteX710" fmla="*/ 84689 w 7467600"/>
              <a:gd name="connsiteY710" fmla="*/ 1677442 h 6858000"/>
              <a:gd name="connsiteX711" fmla="*/ 298437 w 7467600"/>
              <a:gd name="connsiteY711" fmla="*/ 1968019 h 6858000"/>
              <a:gd name="connsiteX712" fmla="*/ 227269 w 7467600"/>
              <a:gd name="connsiteY712" fmla="*/ 1114064 h 6858000"/>
              <a:gd name="connsiteX713" fmla="*/ 248003 w 7467600"/>
              <a:gd name="connsiteY713" fmla="*/ 1089613 h 6858000"/>
              <a:gd name="connsiteX714" fmla="*/ 427020 w 7467600"/>
              <a:gd name="connsiteY714" fmla="*/ 1619803 h 6858000"/>
              <a:gd name="connsiteX715" fmla="*/ 340345 w 7467600"/>
              <a:gd name="connsiteY715" fmla="*/ 2027739 h 6858000"/>
              <a:gd name="connsiteX716" fmla="*/ 360865 w 7467600"/>
              <a:gd name="connsiteY716" fmla="*/ 2044827 h 6858000"/>
              <a:gd name="connsiteX717" fmla="*/ 560414 w 7467600"/>
              <a:gd name="connsiteY717" fmla="*/ 2421457 h 6858000"/>
              <a:gd name="connsiteX718" fmla="*/ 1359703 w 7467600"/>
              <a:gd name="connsiteY718" fmla="*/ 2578554 h 6858000"/>
              <a:gd name="connsiteX719" fmla="*/ 1359422 w 7467600"/>
              <a:gd name="connsiteY719" fmla="*/ 2577994 h 6858000"/>
              <a:gd name="connsiteX720" fmla="*/ 828701 w 7467600"/>
              <a:gd name="connsiteY720" fmla="*/ 1839520 h 6858000"/>
              <a:gd name="connsiteX721" fmla="*/ 494427 w 7467600"/>
              <a:gd name="connsiteY721" fmla="*/ 1092333 h 6858000"/>
              <a:gd name="connsiteX722" fmla="*/ 506322 w 7467600"/>
              <a:gd name="connsiteY722" fmla="*/ 1020997 h 6858000"/>
              <a:gd name="connsiteX723" fmla="*/ 4570198 w 7467600"/>
              <a:gd name="connsiteY723" fmla="*/ 978081 h 6858000"/>
              <a:gd name="connsiteX724" fmla="*/ 4523691 w 7467600"/>
              <a:gd name="connsiteY724" fmla="*/ 1127776 h 6858000"/>
              <a:gd name="connsiteX725" fmla="*/ 4509875 w 7467600"/>
              <a:gd name="connsiteY725" fmla="*/ 1167552 h 6858000"/>
              <a:gd name="connsiteX726" fmla="*/ 4478168 w 7467600"/>
              <a:gd name="connsiteY726" fmla="*/ 1260735 h 6858000"/>
              <a:gd name="connsiteX727" fmla="*/ 4409309 w 7467600"/>
              <a:gd name="connsiteY727" fmla="*/ 1666996 h 6858000"/>
              <a:gd name="connsiteX728" fmla="*/ 4370031 w 7467600"/>
              <a:gd name="connsiteY728" fmla="*/ 1955666 h 6858000"/>
              <a:gd name="connsiteX729" fmla="*/ 4570198 w 7467600"/>
              <a:gd name="connsiteY729" fmla="*/ 978081 h 6858000"/>
              <a:gd name="connsiteX730" fmla="*/ 4557898 w 7467600"/>
              <a:gd name="connsiteY730" fmla="*/ 900011 h 6858000"/>
              <a:gd name="connsiteX731" fmla="*/ 4344840 w 7467600"/>
              <a:gd name="connsiteY731" fmla="*/ 1922038 h 6858000"/>
              <a:gd name="connsiteX732" fmla="*/ 4378710 w 7467600"/>
              <a:gd name="connsiteY732" fmla="*/ 1665516 h 6858000"/>
              <a:gd name="connsiteX733" fmla="*/ 4448798 w 7467600"/>
              <a:gd name="connsiteY733" fmla="*/ 1253024 h 6858000"/>
              <a:gd name="connsiteX734" fmla="*/ 4480315 w 7467600"/>
              <a:gd name="connsiteY734" fmla="*/ 1158454 h 6858000"/>
              <a:gd name="connsiteX735" fmla="*/ 4494133 w 7467600"/>
              <a:gd name="connsiteY735" fmla="*/ 1118676 h 6858000"/>
              <a:gd name="connsiteX736" fmla="*/ 4557898 w 7467600"/>
              <a:gd name="connsiteY736" fmla="*/ 900011 h 6858000"/>
              <a:gd name="connsiteX737" fmla="*/ 5870151 w 7467600"/>
              <a:gd name="connsiteY737" fmla="*/ 898890 h 6858000"/>
              <a:gd name="connsiteX738" fmla="*/ 5861335 w 7467600"/>
              <a:gd name="connsiteY738" fmla="*/ 899177 h 6858000"/>
              <a:gd name="connsiteX739" fmla="*/ 5843702 w 7467600"/>
              <a:gd name="connsiteY739" fmla="*/ 899748 h 6858000"/>
              <a:gd name="connsiteX740" fmla="*/ 5651107 w 7467600"/>
              <a:gd name="connsiteY740" fmla="*/ 920306 h 6858000"/>
              <a:gd name="connsiteX741" fmla="*/ 5459407 w 7467600"/>
              <a:gd name="connsiteY741" fmla="*/ 940975 h 6858000"/>
              <a:gd name="connsiteX742" fmla="*/ 5374846 w 7467600"/>
              <a:gd name="connsiteY742" fmla="*/ 941988 h 6858000"/>
              <a:gd name="connsiteX743" fmla="*/ 5256105 w 7467600"/>
              <a:gd name="connsiteY743" fmla="*/ 945632 h 6858000"/>
              <a:gd name="connsiteX744" fmla="*/ 5107071 w 7467600"/>
              <a:gd name="connsiteY744" fmla="*/ 969720 h 6858000"/>
              <a:gd name="connsiteX745" fmla="*/ 4998681 w 7467600"/>
              <a:gd name="connsiteY745" fmla="*/ 988771 h 6858000"/>
              <a:gd name="connsiteX746" fmla="*/ 5870151 w 7467600"/>
              <a:gd name="connsiteY746" fmla="*/ 898890 h 6858000"/>
              <a:gd name="connsiteX747" fmla="*/ 5504425 w 7467600"/>
              <a:gd name="connsiteY747" fmla="*/ 848067 h 6858000"/>
              <a:gd name="connsiteX748" fmla="*/ 4968849 w 7467600"/>
              <a:gd name="connsiteY748" fmla="*/ 962318 h 6858000"/>
              <a:gd name="connsiteX749" fmla="*/ 5104039 w 7467600"/>
              <a:gd name="connsiteY749" fmla="*/ 940634 h 6858000"/>
              <a:gd name="connsiteX750" fmla="*/ 5256311 w 7467600"/>
              <a:gd name="connsiteY750" fmla="*/ 916490 h 6858000"/>
              <a:gd name="connsiteX751" fmla="*/ 5377381 w 7467600"/>
              <a:gd name="connsiteY751" fmla="*/ 912671 h 6858000"/>
              <a:gd name="connsiteX752" fmla="*/ 5460148 w 7467600"/>
              <a:gd name="connsiteY752" fmla="*/ 911442 h 6858000"/>
              <a:gd name="connsiteX753" fmla="*/ 5648971 w 7467600"/>
              <a:gd name="connsiteY753" fmla="*/ 891331 h 6858000"/>
              <a:gd name="connsiteX754" fmla="*/ 5844807 w 7467600"/>
              <a:gd name="connsiteY754" fmla="*/ 870718 h 6858000"/>
              <a:gd name="connsiteX755" fmla="*/ 5862975 w 7467600"/>
              <a:gd name="connsiteY755" fmla="*/ 869756 h 6858000"/>
              <a:gd name="connsiteX756" fmla="*/ 5920887 w 7467600"/>
              <a:gd name="connsiteY756" fmla="*/ 865929 h 6858000"/>
              <a:gd name="connsiteX757" fmla="*/ 5504425 w 7467600"/>
              <a:gd name="connsiteY757" fmla="*/ 848067 h 6858000"/>
              <a:gd name="connsiteX758" fmla="*/ 3607114 w 7467600"/>
              <a:gd name="connsiteY758" fmla="*/ 467441 h 6858000"/>
              <a:gd name="connsiteX759" fmla="*/ 3296242 w 7467600"/>
              <a:gd name="connsiteY759" fmla="*/ 807991 h 6858000"/>
              <a:gd name="connsiteX760" fmla="*/ 3174674 w 7467600"/>
              <a:gd name="connsiteY760" fmla="*/ 919759 h 6858000"/>
              <a:gd name="connsiteX761" fmla="*/ 3042978 w 7467600"/>
              <a:gd name="connsiteY761" fmla="*/ 1054894 h 6858000"/>
              <a:gd name="connsiteX762" fmla="*/ 2968914 w 7467600"/>
              <a:gd name="connsiteY762" fmla="*/ 1133756 h 6858000"/>
              <a:gd name="connsiteX763" fmla="*/ 3103823 w 7467600"/>
              <a:gd name="connsiteY763" fmla="*/ 1026814 h 6858000"/>
              <a:gd name="connsiteX764" fmla="*/ 3607114 w 7467600"/>
              <a:gd name="connsiteY764" fmla="*/ 467441 h 6858000"/>
              <a:gd name="connsiteX765" fmla="*/ 3744487 w 7467600"/>
              <a:gd name="connsiteY765" fmla="*/ 383136 h 6858000"/>
              <a:gd name="connsiteX766" fmla="*/ 3970213 w 7467600"/>
              <a:gd name="connsiteY766" fmla="*/ 995559 h 6858000"/>
              <a:gd name="connsiteX767" fmla="*/ 3744487 w 7467600"/>
              <a:gd name="connsiteY767" fmla="*/ 383136 h 6858000"/>
              <a:gd name="connsiteX768" fmla="*/ 3624562 w 7467600"/>
              <a:gd name="connsiteY768" fmla="*/ 367041 h 6858000"/>
              <a:gd name="connsiteX769" fmla="*/ 3489712 w 7467600"/>
              <a:gd name="connsiteY769" fmla="*/ 485386 h 6858000"/>
              <a:gd name="connsiteX770" fmla="*/ 3182994 w 7467600"/>
              <a:gd name="connsiteY770" fmla="*/ 828265 h 6858000"/>
              <a:gd name="connsiteX771" fmla="*/ 2892114 w 7467600"/>
              <a:gd name="connsiteY771" fmla="*/ 1172635 h 6858000"/>
              <a:gd name="connsiteX772" fmla="*/ 3021459 w 7467600"/>
              <a:gd name="connsiteY772" fmla="*/ 1035385 h 6858000"/>
              <a:gd name="connsiteX773" fmla="*/ 3153873 w 7467600"/>
              <a:gd name="connsiteY773" fmla="*/ 898971 h 6858000"/>
              <a:gd name="connsiteX774" fmla="*/ 3276511 w 7467600"/>
              <a:gd name="connsiteY774" fmla="*/ 786423 h 6858000"/>
              <a:gd name="connsiteX775" fmla="*/ 3584154 w 7467600"/>
              <a:gd name="connsiteY775" fmla="*/ 448218 h 6858000"/>
              <a:gd name="connsiteX776" fmla="*/ 3624562 w 7467600"/>
              <a:gd name="connsiteY776" fmla="*/ 367041 h 6858000"/>
              <a:gd name="connsiteX777" fmla="*/ 3766672 w 7467600"/>
              <a:gd name="connsiteY777" fmla="*/ 359429 h 6858000"/>
              <a:gd name="connsiteX778" fmla="*/ 3996338 w 7467600"/>
              <a:gd name="connsiteY778" fmla="*/ 968237 h 6858000"/>
              <a:gd name="connsiteX779" fmla="*/ 3766672 w 7467600"/>
              <a:gd name="connsiteY779" fmla="*/ 359429 h 6858000"/>
              <a:gd name="connsiteX780" fmla="*/ 5805386 w 7467600"/>
              <a:gd name="connsiteY780" fmla="*/ 239240 h 6858000"/>
              <a:gd name="connsiteX781" fmla="*/ 5736947 w 7467600"/>
              <a:gd name="connsiteY781" fmla="*/ 261367 h 6858000"/>
              <a:gd name="connsiteX782" fmla="*/ 5427012 w 7467600"/>
              <a:gd name="connsiteY782" fmla="*/ 311272 h 6858000"/>
              <a:gd name="connsiteX783" fmla="*/ 5147818 w 7467600"/>
              <a:gd name="connsiteY783" fmla="*/ 322112 h 6858000"/>
              <a:gd name="connsiteX784" fmla="*/ 5060854 w 7467600"/>
              <a:gd name="connsiteY784" fmla="*/ 311882 h 6858000"/>
              <a:gd name="connsiteX785" fmla="*/ 4945989 w 7467600"/>
              <a:gd name="connsiteY785" fmla="*/ 300516 h 6858000"/>
              <a:gd name="connsiteX786" fmla="*/ 5410479 w 7467600"/>
              <a:gd name="connsiteY786" fmla="*/ 348434 h 6858000"/>
              <a:gd name="connsiteX787" fmla="*/ 5805386 w 7467600"/>
              <a:gd name="connsiteY787" fmla="*/ 239240 h 6858000"/>
              <a:gd name="connsiteX788" fmla="*/ 5905192 w 7467600"/>
              <a:gd name="connsiteY788" fmla="*/ 163079 h 6858000"/>
              <a:gd name="connsiteX789" fmla="*/ 5865655 w 7467600"/>
              <a:gd name="connsiteY789" fmla="*/ 171901 h 6858000"/>
              <a:gd name="connsiteX790" fmla="*/ 5259740 w 7467600"/>
              <a:gd name="connsiteY790" fmla="*/ 257013 h 6858000"/>
              <a:gd name="connsiteX791" fmla="*/ 5208466 w 7467600"/>
              <a:gd name="connsiteY791" fmla="*/ 257550 h 6858000"/>
              <a:gd name="connsiteX792" fmla="*/ 4980204 w 7467600"/>
              <a:gd name="connsiteY792" fmla="*/ 271903 h 6858000"/>
              <a:gd name="connsiteX793" fmla="*/ 5068068 w 7467600"/>
              <a:gd name="connsiteY793" fmla="*/ 282244 h 6858000"/>
              <a:gd name="connsiteX794" fmla="*/ 5153231 w 7467600"/>
              <a:gd name="connsiteY794" fmla="*/ 292240 h 6858000"/>
              <a:gd name="connsiteX795" fmla="*/ 5426491 w 7467600"/>
              <a:gd name="connsiteY795" fmla="*/ 281128 h 6858000"/>
              <a:gd name="connsiteX796" fmla="*/ 5731212 w 7467600"/>
              <a:gd name="connsiteY796" fmla="*/ 231951 h 6858000"/>
              <a:gd name="connsiteX797" fmla="*/ 5905192 w 7467600"/>
              <a:gd name="connsiteY797" fmla="*/ 163079 h 6858000"/>
              <a:gd name="connsiteX798" fmla="*/ 5944437 w 7467600"/>
              <a:gd name="connsiteY798" fmla="*/ 113829 h 6858000"/>
              <a:gd name="connsiteX799" fmla="*/ 5825032 w 7467600"/>
              <a:gd name="connsiteY799" fmla="*/ 146405 h 6858000"/>
              <a:gd name="connsiteX800" fmla="*/ 4955599 w 7467600"/>
              <a:gd name="connsiteY800" fmla="*/ 247008 h 6858000"/>
              <a:gd name="connsiteX801" fmla="*/ 5210104 w 7467600"/>
              <a:gd name="connsiteY801" fmla="*/ 228123 h 6858000"/>
              <a:gd name="connsiteX802" fmla="*/ 5261015 w 7467600"/>
              <a:gd name="connsiteY802" fmla="*/ 227087 h 6858000"/>
              <a:gd name="connsiteX803" fmla="*/ 5861181 w 7467600"/>
              <a:gd name="connsiteY803" fmla="*/ 143093 h 6858000"/>
              <a:gd name="connsiteX804" fmla="*/ 5961252 w 7467600"/>
              <a:gd name="connsiteY804" fmla="*/ 114820 h 6858000"/>
              <a:gd name="connsiteX805" fmla="*/ 5944437 w 7467600"/>
              <a:gd name="connsiteY805" fmla="*/ 113829 h 6858000"/>
              <a:gd name="connsiteX806" fmla="*/ 3882765 w 7467600"/>
              <a:gd name="connsiteY806" fmla="*/ 0 h 6858000"/>
              <a:gd name="connsiteX807" fmla="*/ 3995099 w 7467600"/>
              <a:gd name="connsiteY807" fmla="*/ 0 h 6858000"/>
              <a:gd name="connsiteX808" fmla="*/ 4163818 w 7467600"/>
              <a:gd name="connsiteY808" fmla="*/ 234104 h 6858000"/>
              <a:gd name="connsiteX809" fmla="*/ 4172099 w 7467600"/>
              <a:gd name="connsiteY809" fmla="*/ 234207 h 6858000"/>
              <a:gd name="connsiteX810" fmla="*/ 4784282 w 7467600"/>
              <a:gd name="connsiteY810" fmla="*/ 276561 h 6858000"/>
              <a:gd name="connsiteX811" fmla="*/ 4801687 w 7467600"/>
              <a:gd name="connsiteY811" fmla="*/ 267764 h 6858000"/>
              <a:gd name="connsiteX812" fmla="*/ 6082788 w 7467600"/>
              <a:gd name="connsiteY812" fmla="*/ 64119 h 6858000"/>
              <a:gd name="connsiteX813" fmla="*/ 6099442 w 7467600"/>
              <a:gd name="connsiteY813" fmla="*/ 82568 h 6858000"/>
              <a:gd name="connsiteX814" fmla="*/ 4804137 w 7467600"/>
              <a:gd name="connsiteY814" fmla="*/ 320931 h 6858000"/>
              <a:gd name="connsiteX815" fmla="*/ 4227047 w 7467600"/>
              <a:gd name="connsiteY815" fmla="*/ 313415 h 6858000"/>
              <a:gd name="connsiteX816" fmla="*/ 4346041 w 7467600"/>
              <a:gd name="connsiteY816" fmla="*/ 456086 h 6858000"/>
              <a:gd name="connsiteX817" fmla="*/ 4870967 w 7467600"/>
              <a:gd name="connsiteY817" fmla="*/ 963061 h 6858000"/>
              <a:gd name="connsiteX818" fmla="*/ 4889647 w 7467600"/>
              <a:gd name="connsiteY818" fmla="*/ 957147 h 6858000"/>
              <a:gd name="connsiteX819" fmla="*/ 5422504 w 7467600"/>
              <a:gd name="connsiteY819" fmla="*/ 805191 h 6858000"/>
              <a:gd name="connsiteX820" fmla="*/ 6087656 w 7467600"/>
              <a:gd name="connsiteY820" fmla="*/ 826703 h 6858000"/>
              <a:gd name="connsiteX821" fmla="*/ 6058717 w 7467600"/>
              <a:gd name="connsiteY821" fmla="*/ 865992 h 6858000"/>
              <a:gd name="connsiteX822" fmla="*/ 4974153 w 7467600"/>
              <a:gd name="connsiteY822" fmla="*/ 1045456 h 6858000"/>
              <a:gd name="connsiteX823" fmla="*/ 5627835 w 7467600"/>
              <a:gd name="connsiteY823" fmla="*/ 1472077 h 6858000"/>
              <a:gd name="connsiteX824" fmla="*/ 5629817 w 7467600"/>
              <a:gd name="connsiteY824" fmla="*/ 1471412 h 6858000"/>
              <a:gd name="connsiteX825" fmla="*/ 5634124 w 7467600"/>
              <a:gd name="connsiteY825" fmla="*/ 1470572 h 6858000"/>
              <a:gd name="connsiteX826" fmla="*/ 5755832 w 7467600"/>
              <a:gd name="connsiteY826" fmla="*/ 1383886 h 6858000"/>
              <a:gd name="connsiteX827" fmla="*/ 6014186 w 7467600"/>
              <a:gd name="connsiteY827" fmla="*/ 1279799 h 6858000"/>
              <a:gd name="connsiteX828" fmla="*/ 6901619 w 7467600"/>
              <a:gd name="connsiteY828" fmla="*/ 1047874 h 6858000"/>
              <a:gd name="connsiteX829" fmla="*/ 6931566 w 7467600"/>
              <a:gd name="connsiteY829" fmla="*/ 1062034 h 6858000"/>
              <a:gd name="connsiteX830" fmla="*/ 5790982 w 7467600"/>
              <a:gd name="connsiteY830" fmla="*/ 1561380 h 6858000"/>
              <a:gd name="connsiteX831" fmla="*/ 6188971 w 7467600"/>
              <a:gd name="connsiteY831" fmla="*/ 1755168 h 6858000"/>
              <a:gd name="connsiteX832" fmla="*/ 6202446 w 7467600"/>
              <a:gd name="connsiteY832" fmla="*/ 1752268 h 6858000"/>
              <a:gd name="connsiteX833" fmla="*/ 7179560 w 7467600"/>
              <a:gd name="connsiteY833" fmla="*/ 1467551 h 6858000"/>
              <a:gd name="connsiteX834" fmla="*/ 7158730 w 7467600"/>
              <a:gd name="connsiteY834" fmla="*/ 1507835 h 6858000"/>
              <a:gd name="connsiteX835" fmla="*/ 6326959 w 7467600"/>
              <a:gd name="connsiteY835" fmla="*/ 1817686 h 6858000"/>
              <a:gd name="connsiteX836" fmla="*/ 6537433 w 7467600"/>
              <a:gd name="connsiteY836" fmla="*/ 1907790 h 6858000"/>
              <a:gd name="connsiteX837" fmla="*/ 6550221 w 7467600"/>
              <a:gd name="connsiteY837" fmla="*/ 1910729 h 6858000"/>
              <a:gd name="connsiteX838" fmla="*/ 6964438 w 7467600"/>
              <a:gd name="connsiteY838" fmla="*/ 2209505 h 6858000"/>
              <a:gd name="connsiteX839" fmla="*/ 7367862 w 7467600"/>
              <a:gd name="connsiteY839" fmla="*/ 2806833 h 6858000"/>
              <a:gd name="connsiteX840" fmla="*/ 7364329 w 7467600"/>
              <a:gd name="connsiteY840" fmla="*/ 2826907 h 6858000"/>
              <a:gd name="connsiteX841" fmla="*/ 7290545 w 7467600"/>
              <a:gd name="connsiteY841" fmla="*/ 2850663 h 6858000"/>
              <a:gd name="connsiteX842" fmla="*/ 6472036 w 7467600"/>
              <a:gd name="connsiteY842" fmla="*/ 1959003 h 6858000"/>
              <a:gd name="connsiteX843" fmla="*/ 5792897 w 7467600"/>
              <a:gd name="connsiteY843" fmla="*/ 1647747 h 6858000"/>
              <a:gd name="connsiteX844" fmla="*/ 5842751 w 7467600"/>
              <a:gd name="connsiteY844" fmla="*/ 1816112 h 6858000"/>
              <a:gd name="connsiteX845" fmla="*/ 5847424 w 7467600"/>
              <a:gd name="connsiteY845" fmla="*/ 1815776 h 6858000"/>
              <a:gd name="connsiteX846" fmla="*/ 6399821 w 7467600"/>
              <a:gd name="connsiteY846" fmla="*/ 2344799 h 6858000"/>
              <a:gd name="connsiteX847" fmla="*/ 6323232 w 7467600"/>
              <a:gd name="connsiteY847" fmla="*/ 2389634 h 6858000"/>
              <a:gd name="connsiteX848" fmla="*/ 5942958 w 7467600"/>
              <a:gd name="connsiteY848" fmla="*/ 2077708 h 6858000"/>
              <a:gd name="connsiteX849" fmla="*/ 5921559 w 7467600"/>
              <a:gd name="connsiteY849" fmla="*/ 2378596 h 6858000"/>
              <a:gd name="connsiteX850" fmla="*/ 5817651 w 7467600"/>
              <a:gd name="connsiteY850" fmla="*/ 3023919 h 6858000"/>
              <a:gd name="connsiteX851" fmla="*/ 5729634 w 7467600"/>
              <a:gd name="connsiteY851" fmla="*/ 3051849 h 6858000"/>
              <a:gd name="connsiteX852" fmla="*/ 5611018 w 7467600"/>
              <a:gd name="connsiteY852" fmla="*/ 2316769 h 6858000"/>
              <a:gd name="connsiteX853" fmla="*/ 5687608 w 7467600"/>
              <a:gd name="connsiteY853" fmla="*/ 2039972 h 6858000"/>
              <a:gd name="connsiteX854" fmla="*/ 5657554 w 7467600"/>
              <a:gd name="connsiteY854" fmla="*/ 1576445 h 6858000"/>
              <a:gd name="connsiteX855" fmla="*/ 5150475 w 7467600"/>
              <a:gd name="connsiteY855" fmla="*/ 1274012 h 6858000"/>
              <a:gd name="connsiteX856" fmla="*/ 5349142 w 7467600"/>
              <a:gd name="connsiteY856" fmla="*/ 2204405 h 6858000"/>
              <a:gd name="connsiteX857" fmla="*/ 5262214 w 7467600"/>
              <a:gd name="connsiteY857" fmla="*/ 2233836 h 6858000"/>
              <a:gd name="connsiteX858" fmla="*/ 4981539 w 7467600"/>
              <a:gd name="connsiteY858" fmla="*/ 1542201 h 6858000"/>
              <a:gd name="connsiteX859" fmla="*/ 4958461 w 7467600"/>
              <a:gd name="connsiteY859" fmla="*/ 1136957 h 6858000"/>
              <a:gd name="connsiteX860" fmla="*/ 4655015 w 7467600"/>
              <a:gd name="connsiteY860" fmla="*/ 891426 h 6858000"/>
              <a:gd name="connsiteX861" fmla="*/ 4348002 w 7467600"/>
              <a:gd name="connsiteY861" fmla="*/ 2205895 h 6858000"/>
              <a:gd name="connsiteX862" fmla="*/ 4262250 w 7467600"/>
              <a:gd name="connsiteY862" fmla="*/ 2219972 h 6858000"/>
              <a:gd name="connsiteX863" fmla="*/ 4550611 w 7467600"/>
              <a:gd name="connsiteY863" fmla="*/ 817540 h 6858000"/>
              <a:gd name="connsiteX864" fmla="*/ 4564418 w 7467600"/>
              <a:gd name="connsiteY864" fmla="*/ 808293 h 6858000"/>
              <a:gd name="connsiteX865" fmla="*/ 4266388 w 7467600"/>
              <a:gd name="connsiteY865" fmla="*/ 500083 h 6858000"/>
              <a:gd name="connsiteX866" fmla="*/ 4032842 w 7467600"/>
              <a:gd name="connsiteY866" fmla="*/ 211809 h 6858000"/>
              <a:gd name="connsiteX867" fmla="*/ 3882765 w 7467600"/>
              <a:gd name="connsiteY867" fmla="*/ 0 h 6858000"/>
              <a:gd name="connsiteX868" fmla="*/ 3721337 w 7467600"/>
              <a:gd name="connsiteY868" fmla="*/ 0 h 6858000"/>
              <a:gd name="connsiteX869" fmla="*/ 3797544 w 7467600"/>
              <a:gd name="connsiteY869" fmla="*/ 0 h 6858000"/>
              <a:gd name="connsiteX870" fmla="*/ 3775734 w 7467600"/>
              <a:gd name="connsiteY870" fmla="*/ 95131 h 6858000"/>
              <a:gd name="connsiteX871" fmla="*/ 3724807 w 7467600"/>
              <a:gd name="connsiteY871" fmla="*/ 272257 h 6858000"/>
              <a:gd name="connsiteX872" fmla="*/ 3726844 w 7467600"/>
              <a:gd name="connsiteY872" fmla="*/ 282988 h 6858000"/>
              <a:gd name="connsiteX873" fmla="*/ 3742664 w 7467600"/>
              <a:gd name="connsiteY873" fmla="*/ 279918 h 6858000"/>
              <a:gd name="connsiteX874" fmla="*/ 4103910 w 7467600"/>
              <a:gd name="connsiteY874" fmla="*/ 1161917 h 6858000"/>
              <a:gd name="connsiteX875" fmla="*/ 4020269 w 7467600"/>
              <a:gd name="connsiteY875" fmla="*/ 1200406 h 6858000"/>
              <a:gd name="connsiteX876" fmla="*/ 3674882 w 7467600"/>
              <a:gd name="connsiteY876" fmla="*/ 488524 h 6858000"/>
              <a:gd name="connsiteX877" fmla="*/ 3132682 w 7467600"/>
              <a:gd name="connsiteY877" fmla="*/ 1072284 h 6858000"/>
              <a:gd name="connsiteX878" fmla="*/ 2716346 w 7467600"/>
              <a:gd name="connsiteY878" fmla="*/ 1276376 h 6858000"/>
              <a:gd name="connsiteX879" fmla="*/ 2716772 w 7467600"/>
              <a:gd name="connsiteY879" fmla="*/ 1255462 h 6858000"/>
              <a:gd name="connsiteX880" fmla="*/ 3471096 w 7467600"/>
              <a:gd name="connsiteY880" fmla="*/ 437072 h 6858000"/>
              <a:gd name="connsiteX881" fmla="*/ 3639057 w 7467600"/>
              <a:gd name="connsiteY881" fmla="*/ 286334 h 6858000"/>
              <a:gd name="connsiteX882" fmla="*/ 3640309 w 7467600"/>
              <a:gd name="connsiteY882" fmla="*/ 284664 h 6858000"/>
              <a:gd name="connsiteX883" fmla="*/ 3646022 w 7467600"/>
              <a:gd name="connsiteY883" fmla="*/ 276711 h 6858000"/>
              <a:gd name="connsiteX884" fmla="*/ 3707943 w 7467600"/>
              <a:gd name="connsiteY884" fmla="*/ 65958 h 6858000"/>
              <a:gd name="connsiteX885" fmla="*/ 3721337 w 7467600"/>
              <a:gd name="connsiteY885" fmla="*/ 0 h 6858000"/>
              <a:gd name="connsiteX886" fmla="*/ 2867960 w 7467600"/>
              <a:gd name="connsiteY886" fmla="*/ 0 h 6858000"/>
              <a:gd name="connsiteX887" fmla="*/ 2926351 w 7467600"/>
              <a:gd name="connsiteY887" fmla="*/ 0 h 6858000"/>
              <a:gd name="connsiteX888" fmla="*/ 2902823 w 7467600"/>
              <a:gd name="connsiteY888" fmla="*/ 262929 h 6858000"/>
              <a:gd name="connsiteX889" fmla="*/ 2940663 w 7467600"/>
              <a:gd name="connsiteY889" fmla="*/ 140884 h 6858000"/>
              <a:gd name="connsiteX890" fmla="*/ 2947039 w 7467600"/>
              <a:gd name="connsiteY890" fmla="*/ 122524 h 6858000"/>
              <a:gd name="connsiteX891" fmla="*/ 2984316 w 7467600"/>
              <a:gd name="connsiteY891" fmla="*/ 0 h 6858000"/>
              <a:gd name="connsiteX892" fmla="*/ 3016114 w 7467600"/>
              <a:gd name="connsiteY892" fmla="*/ 0 h 6858000"/>
              <a:gd name="connsiteX893" fmla="*/ 2979949 w 7467600"/>
              <a:gd name="connsiteY893" fmla="*/ 119274 h 6858000"/>
              <a:gd name="connsiteX894" fmla="*/ 3023879 w 7467600"/>
              <a:gd name="connsiteY894" fmla="*/ 0 h 6858000"/>
              <a:gd name="connsiteX895" fmla="*/ 3105400 w 7467600"/>
              <a:gd name="connsiteY895" fmla="*/ 0 h 6858000"/>
              <a:gd name="connsiteX896" fmla="*/ 3094669 w 7467600"/>
              <a:gd name="connsiteY896" fmla="*/ 30308 h 6858000"/>
              <a:gd name="connsiteX897" fmla="*/ 2901945 w 7467600"/>
              <a:gd name="connsiteY897" fmla="*/ 466538 h 6858000"/>
              <a:gd name="connsiteX898" fmla="*/ 2815209 w 7467600"/>
              <a:gd name="connsiteY898" fmla="*/ 497361 h 6858000"/>
              <a:gd name="connsiteX899" fmla="*/ 2844845 w 7467600"/>
              <a:gd name="connsiteY899" fmla="*/ 127638 h 6858000"/>
              <a:gd name="connsiteX900" fmla="*/ 2867960 w 7467600"/>
              <a:gd name="connsiteY900" fmla="*/ 0 h 6858000"/>
              <a:gd name="connsiteX901" fmla="*/ 1057230 w 7467600"/>
              <a:gd name="connsiteY901" fmla="*/ 0 h 6858000"/>
              <a:gd name="connsiteX902" fmla="*/ 1111003 w 7467600"/>
              <a:gd name="connsiteY902" fmla="*/ 0 h 6858000"/>
              <a:gd name="connsiteX903" fmla="*/ 1125553 w 7467600"/>
              <a:gd name="connsiteY903" fmla="*/ 52588 h 6858000"/>
              <a:gd name="connsiteX904" fmla="*/ 1304276 w 7467600"/>
              <a:gd name="connsiteY904" fmla="*/ 476275 h 6858000"/>
              <a:gd name="connsiteX905" fmla="*/ 1492066 w 7467600"/>
              <a:gd name="connsiteY905" fmla="*/ 886333 h 6858000"/>
              <a:gd name="connsiteX906" fmla="*/ 1423698 w 7467600"/>
              <a:gd name="connsiteY906" fmla="*/ 710817 h 6858000"/>
              <a:gd name="connsiteX907" fmla="*/ 1357609 w 7467600"/>
              <a:gd name="connsiteY907" fmla="*/ 532892 h 6858000"/>
              <a:gd name="connsiteX908" fmla="*/ 1309550 w 7467600"/>
              <a:gd name="connsiteY908" fmla="*/ 374031 h 6858000"/>
              <a:gd name="connsiteX909" fmla="*/ 1193673 w 7467600"/>
              <a:gd name="connsiteY909" fmla="*/ 49533 h 6858000"/>
              <a:gd name="connsiteX910" fmla="*/ 1164391 w 7467600"/>
              <a:gd name="connsiteY910" fmla="*/ 0 h 6858000"/>
              <a:gd name="connsiteX911" fmla="*/ 1200666 w 7467600"/>
              <a:gd name="connsiteY911" fmla="*/ 0 h 6858000"/>
              <a:gd name="connsiteX912" fmla="*/ 1223408 w 7467600"/>
              <a:gd name="connsiteY912" fmla="*/ 38996 h 6858000"/>
              <a:gd name="connsiteX913" fmla="*/ 1339635 w 7467600"/>
              <a:gd name="connsiteY913" fmla="*/ 365517 h 6858000"/>
              <a:gd name="connsiteX914" fmla="*/ 1387469 w 7467600"/>
              <a:gd name="connsiteY914" fmla="*/ 523079 h 6858000"/>
              <a:gd name="connsiteX915" fmla="*/ 1452685 w 7467600"/>
              <a:gd name="connsiteY915" fmla="*/ 699806 h 6858000"/>
              <a:gd name="connsiteX916" fmla="*/ 1492092 w 7467600"/>
              <a:gd name="connsiteY916" fmla="*/ 800424 h 6858000"/>
              <a:gd name="connsiteX917" fmla="*/ 1455302 w 7467600"/>
              <a:gd name="connsiteY917" fmla="*/ 632913 h 6858000"/>
              <a:gd name="connsiteX918" fmla="*/ 1222336 w 7467600"/>
              <a:gd name="connsiteY918" fmla="*/ 9480 h 6858000"/>
              <a:gd name="connsiteX919" fmla="*/ 1214634 w 7467600"/>
              <a:gd name="connsiteY919" fmla="*/ 0 h 6858000"/>
              <a:gd name="connsiteX920" fmla="*/ 1289827 w 7467600"/>
              <a:gd name="connsiteY920" fmla="*/ 0 h 6858000"/>
              <a:gd name="connsiteX921" fmla="*/ 1321076 w 7467600"/>
              <a:gd name="connsiteY921" fmla="*/ 59722 h 6858000"/>
              <a:gd name="connsiteX922" fmla="*/ 1512579 w 7467600"/>
              <a:gd name="connsiteY922" fmla="*/ 626441 h 6858000"/>
              <a:gd name="connsiteX923" fmla="*/ 1506076 w 7467600"/>
              <a:gd name="connsiteY923" fmla="*/ 1089289 h 6858000"/>
              <a:gd name="connsiteX924" fmla="*/ 1486346 w 7467600"/>
              <a:gd name="connsiteY924" fmla="*/ 1079919 h 6858000"/>
              <a:gd name="connsiteX925" fmla="*/ 1070511 w 7467600"/>
              <a:gd name="connsiteY925" fmla="*/ 48609 h 6858000"/>
              <a:gd name="connsiteX926" fmla="*/ 1057230 w 7467600"/>
              <a:gd name="connsiteY926" fmla="*/ 0 h 6858000"/>
              <a:gd name="connsiteX927" fmla="*/ 43151 w 7467600"/>
              <a:gd name="connsiteY927" fmla="*/ 0 h 6858000"/>
              <a:gd name="connsiteX928" fmla="*/ 95283 w 7467600"/>
              <a:gd name="connsiteY928" fmla="*/ 0 h 6858000"/>
              <a:gd name="connsiteX929" fmla="*/ 300708 w 7467600"/>
              <a:gd name="connsiteY929" fmla="*/ 154571 h 6858000"/>
              <a:gd name="connsiteX930" fmla="*/ 530414 w 7467600"/>
              <a:gd name="connsiteY930" fmla="*/ 354673 h 6858000"/>
              <a:gd name="connsiteX931" fmla="*/ 333785 w 7467600"/>
              <a:gd name="connsiteY931" fmla="*/ 161564 h 6858000"/>
              <a:gd name="connsiteX932" fmla="*/ 147005 w 7467600"/>
              <a:gd name="connsiteY932" fmla="*/ 0 h 6858000"/>
              <a:gd name="connsiteX933" fmla="*/ 272509 w 7467600"/>
              <a:gd name="connsiteY933" fmla="*/ 0 h 6858000"/>
              <a:gd name="connsiteX934" fmla="*/ 326276 w 7467600"/>
              <a:gd name="connsiteY934" fmla="*/ 45847 h 6858000"/>
              <a:gd name="connsiteX935" fmla="*/ 823759 w 7467600"/>
              <a:gd name="connsiteY935" fmla="*/ 574145 h 6858000"/>
              <a:gd name="connsiteX936" fmla="*/ 811254 w 7467600"/>
              <a:gd name="connsiteY936" fmla="*/ 665546 h 6858000"/>
              <a:gd name="connsiteX937" fmla="*/ 154042 w 7467600"/>
              <a:gd name="connsiteY937" fmla="*/ 261522 h 6858000"/>
              <a:gd name="connsiteX938" fmla="*/ 13550 w 7467600"/>
              <a:gd name="connsiteY938" fmla="*/ 158423 h 6858000"/>
              <a:gd name="connsiteX939" fmla="*/ 0 w 7467600"/>
              <a:gd name="connsiteY939" fmla="*/ 146618 h 6858000"/>
              <a:gd name="connsiteX940" fmla="*/ 0 w 7467600"/>
              <a:gd name="connsiteY940" fmla="*/ 59161 h 6858000"/>
              <a:gd name="connsiteX941" fmla="*/ 45427 w 7467600"/>
              <a:gd name="connsiteY941" fmla="*/ 101078 h 6858000"/>
              <a:gd name="connsiteX942" fmla="*/ 630103 w 7467600"/>
              <a:gd name="connsiteY942" fmla="*/ 485885 h 6858000"/>
              <a:gd name="connsiteX943" fmla="*/ 532040 w 7467600"/>
              <a:gd name="connsiteY943" fmla="*/ 399359 h 6858000"/>
              <a:gd name="connsiteX944" fmla="*/ 517618 w 7467600"/>
              <a:gd name="connsiteY944" fmla="*/ 385726 h 6858000"/>
              <a:gd name="connsiteX945" fmla="*/ 285074 w 7467600"/>
              <a:gd name="connsiteY945" fmla="*/ 182755 h 6858000"/>
              <a:gd name="connsiteX946" fmla="*/ 43151 w 7467600"/>
              <a:gd name="connsiteY94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34024 w 7467600"/>
              <a:gd name="connsiteY4" fmla="*/ 672213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1019354 w 7467600"/>
              <a:gd name="connsiteY14" fmla="*/ 6315006 h 6858000"/>
              <a:gd name="connsiteX15" fmla="*/ 441046 w 7467600"/>
              <a:gd name="connsiteY15" fmla="*/ 6691153 h 6858000"/>
              <a:gd name="connsiteX16" fmla="*/ 1019354 w 7467600"/>
              <a:gd name="connsiteY16" fmla="*/ 6315006 h 6858000"/>
              <a:gd name="connsiteX17" fmla="*/ 991680 w 7467600"/>
              <a:gd name="connsiteY17" fmla="*/ 6298413 h 6858000"/>
              <a:gd name="connsiteX18" fmla="*/ 409060 w 7467600"/>
              <a:gd name="connsiteY18" fmla="*/ 6671470 h 6858000"/>
              <a:gd name="connsiteX19" fmla="*/ 991680 w 7467600"/>
              <a:gd name="connsiteY19" fmla="*/ 6298413 h 6858000"/>
              <a:gd name="connsiteX20" fmla="*/ 103333 w 7467600"/>
              <a:gd name="connsiteY20" fmla="*/ 5699602 h 6858000"/>
              <a:gd name="connsiteX21" fmla="*/ 233938 w 7467600"/>
              <a:gd name="connsiteY21" fmla="*/ 5809416 h 6858000"/>
              <a:gd name="connsiteX22" fmla="*/ 883580 w 7467600"/>
              <a:gd name="connsiteY22" fmla="*/ 6180710 h 6858000"/>
              <a:gd name="connsiteX23" fmla="*/ 487337 w 7467600"/>
              <a:gd name="connsiteY23" fmla="*/ 5950182 h 6858000"/>
              <a:gd name="connsiteX24" fmla="*/ 354051 w 7467600"/>
              <a:gd name="connsiteY24" fmla="*/ 5854912 h 6858000"/>
              <a:gd name="connsiteX25" fmla="*/ 195436 w 7467600"/>
              <a:gd name="connsiteY25" fmla="*/ 5755068 h 6858000"/>
              <a:gd name="connsiteX26" fmla="*/ 103333 w 7467600"/>
              <a:gd name="connsiteY26" fmla="*/ 5699602 h 6858000"/>
              <a:gd name="connsiteX27" fmla="*/ 5539432 w 7467600"/>
              <a:gd name="connsiteY27" fmla="*/ 5642928 h 6858000"/>
              <a:gd name="connsiteX28" fmla="*/ 5555462 w 7467600"/>
              <a:gd name="connsiteY28" fmla="*/ 5694454 h 6858000"/>
              <a:gd name="connsiteX29" fmla="*/ 5828270 w 7467600"/>
              <a:gd name="connsiteY29" fmla="*/ 6320663 h 6858000"/>
              <a:gd name="connsiteX30" fmla="*/ 5947416 w 7467600"/>
              <a:gd name="connsiteY30" fmla="*/ 6574846 h 6858000"/>
              <a:gd name="connsiteX31" fmla="*/ 5539432 w 7467600"/>
              <a:gd name="connsiteY31" fmla="*/ 5642928 h 6858000"/>
              <a:gd name="connsiteX32" fmla="*/ 51253 w 7467600"/>
              <a:gd name="connsiteY32" fmla="*/ 5631825 h 6858000"/>
              <a:gd name="connsiteX33" fmla="*/ 211622 w 7467600"/>
              <a:gd name="connsiteY33" fmla="*/ 5728803 h 6858000"/>
              <a:gd name="connsiteX34" fmla="*/ 371652 w 7467600"/>
              <a:gd name="connsiteY34" fmla="*/ 5829062 h 6858000"/>
              <a:gd name="connsiteX35" fmla="*/ 505903 w 7467600"/>
              <a:gd name="connsiteY35" fmla="*/ 5925221 h 6858000"/>
              <a:gd name="connsiteX36" fmla="*/ 899240 w 7467600"/>
              <a:gd name="connsiteY36" fmla="*/ 6153068 h 6858000"/>
              <a:gd name="connsiteX37" fmla="*/ 988114 w 7467600"/>
              <a:gd name="connsiteY37" fmla="*/ 6174204 h 6858000"/>
              <a:gd name="connsiteX38" fmla="*/ 845971 w 7467600"/>
              <a:gd name="connsiteY38" fmla="*/ 6067177 h 6858000"/>
              <a:gd name="connsiteX39" fmla="*/ 448057 w 7467600"/>
              <a:gd name="connsiteY39" fmla="*/ 5841376 h 6858000"/>
              <a:gd name="connsiteX40" fmla="*/ 51253 w 7467600"/>
              <a:gd name="connsiteY40" fmla="*/ 5631825 h 6858000"/>
              <a:gd name="connsiteX41" fmla="*/ 2606687 w 7467600"/>
              <a:gd name="connsiteY41" fmla="*/ 5630718 h 6858000"/>
              <a:gd name="connsiteX42" fmla="*/ 2645658 w 7467600"/>
              <a:gd name="connsiteY42" fmla="*/ 6640259 h 6858000"/>
              <a:gd name="connsiteX43" fmla="*/ 2606687 w 7467600"/>
              <a:gd name="connsiteY43" fmla="*/ 5630718 h 6858000"/>
              <a:gd name="connsiteX44" fmla="*/ 3642057 w 7467600"/>
              <a:gd name="connsiteY44" fmla="*/ 5573487 h 6858000"/>
              <a:gd name="connsiteX45" fmla="*/ 3632981 w 7467600"/>
              <a:gd name="connsiteY45" fmla="*/ 5579437 h 6858000"/>
              <a:gd name="connsiteX46" fmla="*/ 3382436 w 7467600"/>
              <a:gd name="connsiteY46" fmla="*/ 5952726 h 6858000"/>
              <a:gd name="connsiteX47" fmla="*/ 3191929 w 7467600"/>
              <a:gd name="connsiteY47" fmla="*/ 6662669 h 6858000"/>
              <a:gd name="connsiteX48" fmla="*/ 3369898 w 7467600"/>
              <a:gd name="connsiteY48" fmla="*/ 6081771 h 6858000"/>
              <a:gd name="connsiteX49" fmla="*/ 3642057 w 7467600"/>
              <a:gd name="connsiteY49" fmla="*/ 5573487 h 6858000"/>
              <a:gd name="connsiteX50" fmla="*/ 2650666 w 7467600"/>
              <a:gd name="connsiteY50" fmla="*/ 5530686 h 6858000"/>
              <a:gd name="connsiteX51" fmla="*/ 2650249 w 7467600"/>
              <a:gd name="connsiteY51" fmla="*/ 5532101 h 6858000"/>
              <a:gd name="connsiteX52" fmla="*/ 2663808 w 7467600"/>
              <a:gd name="connsiteY52" fmla="*/ 6535215 h 6858000"/>
              <a:gd name="connsiteX53" fmla="*/ 2665418 w 7467600"/>
              <a:gd name="connsiteY53" fmla="*/ 6132756 h 6858000"/>
              <a:gd name="connsiteX54" fmla="*/ 2650666 w 7467600"/>
              <a:gd name="connsiteY54" fmla="*/ 5530686 h 6858000"/>
              <a:gd name="connsiteX55" fmla="*/ 2680277 w 7467600"/>
              <a:gd name="connsiteY55" fmla="*/ 5479204 h 6858000"/>
              <a:gd name="connsiteX56" fmla="*/ 2678972 w 7467600"/>
              <a:gd name="connsiteY56" fmla="*/ 5481582 h 6858000"/>
              <a:gd name="connsiteX57" fmla="*/ 2696666 w 7467600"/>
              <a:gd name="connsiteY57" fmla="*/ 6133836 h 6858000"/>
              <a:gd name="connsiteX58" fmla="*/ 2695769 w 7467600"/>
              <a:gd name="connsiteY58" fmla="*/ 6390955 h 6858000"/>
              <a:gd name="connsiteX59" fmla="*/ 2739893 w 7467600"/>
              <a:gd name="connsiteY59" fmla="*/ 6108357 h 6858000"/>
              <a:gd name="connsiteX60" fmla="*/ 2680277 w 7467600"/>
              <a:gd name="connsiteY60" fmla="*/ 5479204 h 6858000"/>
              <a:gd name="connsiteX61" fmla="*/ 1132195 w 7467600"/>
              <a:gd name="connsiteY61" fmla="*/ 5467980 h 6858000"/>
              <a:gd name="connsiteX62" fmla="*/ 1679056 w 7467600"/>
              <a:gd name="connsiteY62" fmla="*/ 5516907 h 6858000"/>
              <a:gd name="connsiteX63" fmla="*/ 2128648 w 7467600"/>
              <a:gd name="connsiteY63" fmla="*/ 5474249 h 6858000"/>
              <a:gd name="connsiteX64" fmla="*/ 1825619 w 7467600"/>
              <a:gd name="connsiteY64" fmla="*/ 5478447 h 6858000"/>
              <a:gd name="connsiteX65" fmla="*/ 1737798 w 7467600"/>
              <a:gd name="connsiteY65" fmla="*/ 5483353 h 6858000"/>
              <a:gd name="connsiteX66" fmla="*/ 1132195 w 7467600"/>
              <a:gd name="connsiteY66" fmla="*/ 5467980 h 6858000"/>
              <a:gd name="connsiteX67" fmla="*/ 1456157 w 7467600"/>
              <a:gd name="connsiteY67" fmla="*/ 5371404 h 6858000"/>
              <a:gd name="connsiteX68" fmla="*/ 1244432 w 7467600"/>
              <a:gd name="connsiteY68" fmla="*/ 5385601 h 6858000"/>
              <a:gd name="connsiteX69" fmla="*/ 973990 w 7467600"/>
              <a:gd name="connsiteY69" fmla="*/ 5424940 h 6858000"/>
              <a:gd name="connsiteX70" fmla="*/ 1103809 w 7467600"/>
              <a:gd name="connsiteY70" fmla="*/ 5433720 h 6858000"/>
              <a:gd name="connsiteX71" fmla="*/ 1123454 w 7467600"/>
              <a:gd name="connsiteY71" fmla="*/ 5435727 h 6858000"/>
              <a:gd name="connsiteX72" fmla="*/ 1737017 w 7467600"/>
              <a:gd name="connsiteY72" fmla="*/ 5452183 h 6858000"/>
              <a:gd name="connsiteX73" fmla="*/ 1824397 w 7467600"/>
              <a:gd name="connsiteY73" fmla="*/ 5447757 h 6858000"/>
              <a:gd name="connsiteX74" fmla="*/ 2070059 w 7467600"/>
              <a:gd name="connsiteY74" fmla="*/ 5441660 h 6858000"/>
              <a:gd name="connsiteX75" fmla="*/ 1456157 w 7467600"/>
              <a:gd name="connsiteY75" fmla="*/ 5371404 h 6858000"/>
              <a:gd name="connsiteX76" fmla="*/ 4988186 w 7467600"/>
              <a:gd name="connsiteY76" fmla="*/ 5216467 h 6858000"/>
              <a:gd name="connsiteX77" fmla="*/ 4777334 w 7467600"/>
              <a:gd name="connsiteY77" fmla="*/ 5406072 h 6858000"/>
              <a:gd name="connsiteX78" fmla="*/ 4718341 w 7467600"/>
              <a:gd name="connsiteY78" fmla="*/ 5468043 h 6858000"/>
              <a:gd name="connsiteX79" fmla="*/ 4604655 w 7467600"/>
              <a:gd name="connsiteY79" fmla="*/ 5583434 h 6858000"/>
              <a:gd name="connsiteX80" fmla="*/ 4565074 w 7467600"/>
              <a:gd name="connsiteY80" fmla="*/ 5618550 h 6858000"/>
              <a:gd name="connsiteX81" fmla="*/ 4988186 w 7467600"/>
              <a:gd name="connsiteY81" fmla="*/ 5216467 h 6858000"/>
              <a:gd name="connsiteX82" fmla="*/ 4978032 w 7467600"/>
              <a:gd name="connsiteY82" fmla="*/ 5183809 h 6858000"/>
              <a:gd name="connsiteX83" fmla="*/ 4463413 w 7467600"/>
              <a:gd name="connsiteY83" fmla="*/ 5615162 h 6858000"/>
              <a:gd name="connsiteX84" fmla="*/ 4358134 w 7467600"/>
              <a:gd name="connsiteY84" fmla="*/ 5742791 h 6858000"/>
              <a:gd name="connsiteX85" fmla="*/ 4376219 w 7467600"/>
              <a:gd name="connsiteY85" fmla="*/ 5729027 h 6858000"/>
              <a:gd name="connsiteX86" fmla="*/ 4582340 w 7467600"/>
              <a:gd name="connsiteY86" fmla="*/ 5561037 h 6858000"/>
              <a:gd name="connsiteX87" fmla="*/ 4694684 w 7467600"/>
              <a:gd name="connsiteY87" fmla="*/ 5447098 h 6858000"/>
              <a:gd name="connsiteX88" fmla="*/ 4754123 w 7467600"/>
              <a:gd name="connsiteY88" fmla="*/ 5384643 h 6858000"/>
              <a:gd name="connsiteX89" fmla="*/ 4978032 w 7467600"/>
              <a:gd name="connsiteY89" fmla="*/ 5183809 h 6858000"/>
              <a:gd name="connsiteX90" fmla="*/ 1903353 w 7467600"/>
              <a:gd name="connsiteY90" fmla="*/ 5044827 h 6858000"/>
              <a:gd name="connsiteX91" fmla="*/ 1936931 w 7467600"/>
              <a:gd name="connsiteY91" fmla="*/ 5093954 h 6858000"/>
              <a:gd name="connsiteX92" fmla="*/ 2195868 w 7467600"/>
              <a:gd name="connsiteY92" fmla="*/ 5396574 h 6858000"/>
              <a:gd name="connsiteX93" fmla="*/ 2088852 w 7467600"/>
              <a:gd name="connsiteY93" fmla="*/ 5166123 h 6858000"/>
              <a:gd name="connsiteX94" fmla="*/ 1958241 w 7467600"/>
              <a:gd name="connsiteY94" fmla="*/ 5067955 h 6858000"/>
              <a:gd name="connsiteX95" fmla="*/ 1903353 w 7467600"/>
              <a:gd name="connsiteY95" fmla="*/ 5044827 h 6858000"/>
              <a:gd name="connsiteX96" fmla="*/ 1979378 w 7467600"/>
              <a:gd name="connsiteY96" fmla="*/ 4769504 h 6858000"/>
              <a:gd name="connsiteX97" fmla="*/ 2882120 w 7467600"/>
              <a:gd name="connsiteY97" fmla="*/ 5064547 h 6858000"/>
              <a:gd name="connsiteX98" fmla="*/ 2793103 w 7467600"/>
              <a:gd name="connsiteY98" fmla="*/ 5039699 h 6858000"/>
              <a:gd name="connsiteX99" fmla="*/ 2770041 w 7467600"/>
              <a:gd name="connsiteY99" fmla="*/ 5033634 h 6858000"/>
              <a:gd name="connsiteX100" fmla="*/ 1979378 w 7467600"/>
              <a:gd name="connsiteY100" fmla="*/ 4769504 h 6858000"/>
              <a:gd name="connsiteX101" fmla="*/ 1927410 w 7467600"/>
              <a:gd name="connsiteY101" fmla="*/ 4716164 h 6858000"/>
              <a:gd name="connsiteX102" fmla="*/ 1959587 w 7467600"/>
              <a:gd name="connsiteY102" fmla="*/ 4728849 h 6858000"/>
              <a:gd name="connsiteX103" fmla="*/ 2777707 w 7467600"/>
              <a:gd name="connsiteY103" fmla="*/ 5003991 h 6858000"/>
              <a:gd name="connsiteX104" fmla="*/ 2800768 w 7467600"/>
              <a:gd name="connsiteY104" fmla="*/ 5010056 h 6858000"/>
              <a:gd name="connsiteX105" fmla="*/ 2879408 w 7467600"/>
              <a:gd name="connsiteY105" fmla="*/ 5031590 h 6858000"/>
              <a:gd name="connsiteX106" fmla="*/ 2862295 w 7467600"/>
              <a:gd name="connsiteY106" fmla="*/ 5022958 h 6858000"/>
              <a:gd name="connsiteX107" fmla="*/ 2813343 w 7467600"/>
              <a:gd name="connsiteY107" fmla="*/ 4998369 h 6858000"/>
              <a:gd name="connsiteX108" fmla="*/ 2646245 w 7467600"/>
              <a:gd name="connsiteY108" fmla="*/ 4930999 h 6858000"/>
              <a:gd name="connsiteX109" fmla="*/ 1999243 w 7467600"/>
              <a:gd name="connsiteY109" fmla="*/ 4730524 h 6858000"/>
              <a:gd name="connsiteX110" fmla="*/ 1979527 w 7467600"/>
              <a:gd name="connsiteY110" fmla="*/ 4726651 h 6858000"/>
              <a:gd name="connsiteX111" fmla="*/ 1927410 w 7467600"/>
              <a:gd name="connsiteY111" fmla="*/ 4716164 h 6858000"/>
              <a:gd name="connsiteX112" fmla="*/ 1997014 w 7467600"/>
              <a:gd name="connsiteY112" fmla="*/ 4698007 h 6858000"/>
              <a:gd name="connsiteX113" fmla="*/ 2005458 w 7467600"/>
              <a:gd name="connsiteY113" fmla="*/ 4699540 h 6858000"/>
              <a:gd name="connsiteX114" fmla="*/ 2657186 w 7467600"/>
              <a:gd name="connsiteY114" fmla="*/ 4901687 h 6858000"/>
              <a:gd name="connsiteX115" fmla="*/ 2826662 w 7467600"/>
              <a:gd name="connsiteY115" fmla="*/ 4970362 h 6858000"/>
              <a:gd name="connsiteX116" fmla="*/ 2876100 w 7467600"/>
              <a:gd name="connsiteY116" fmla="*/ 4995397 h 6858000"/>
              <a:gd name="connsiteX117" fmla="*/ 3042600 w 7467600"/>
              <a:gd name="connsiteY117" fmla="*/ 5059532 h 6858000"/>
              <a:gd name="connsiteX118" fmla="*/ 1997014 w 7467600"/>
              <a:gd name="connsiteY118" fmla="*/ 4698007 h 6858000"/>
              <a:gd name="connsiteX119" fmla="*/ 2305292 w 7467600"/>
              <a:gd name="connsiteY119" fmla="*/ 4219492 h 6858000"/>
              <a:gd name="connsiteX120" fmla="*/ 3360922 w 7467600"/>
              <a:gd name="connsiteY120" fmla="*/ 4529373 h 6858000"/>
              <a:gd name="connsiteX121" fmla="*/ 3492420 w 7467600"/>
              <a:gd name="connsiteY121" fmla="*/ 4510145 h 6858000"/>
              <a:gd name="connsiteX122" fmla="*/ 3364086 w 7467600"/>
              <a:gd name="connsiteY122" fmla="*/ 4480340 h 6858000"/>
              <a:gd name="connsiteX123" fmla="*/ 3225818 w 7467600"/>
              <a:gd name="connsiteY123" fmla="*/ 4411822 h 6858000"/>
              <a:gd name="connsiteX124" fmla="*/ 3129696 w 7467600"/>
              <a:gd name="connsiteY124" fmla="*/ 4360704 h 6858000"/>
              <a:gd name="connsiteX125" fmla="*/ 2814545 w 7467600"/>
              <a:gd name="connsiteY125" fmla="*/ 4282955 h 6858000"/>
              <a:gd name="connsiteX126" fmla="*/ 2305292 w 7467600"/>
              <a:gd name="connsiteY126" fmla="*/ 4219492 h 6858000"/>
              <a:gd name="connsiteX127" fmla="*/ 2626982 w 7467600"/>
              <a:gd name="connsiteY127" fmla="*/ 4206450 h 6858000"/>
              <a:gd name="connsiteX128" fmla="*/ 2490617 w 7467600"/>
              <a:gd name="connsiteY128" fmla="*/ 4206951 h 6858000"/>
              <a:gd name="connsiteX129" fmla="*/ 2819869 w 7467600"/>
              <a:gd name="connsiteY129" fmla="*/ 4252936 h 6858000"/>
              <a:gd name="connsiteX130" fmla="*/ 3143018 w 7467600"/>
              <a:gd name="connsiteY130" fmla="*/ 4332698 h 6858000"/>
              <a:gd name="connsiteX131" fmla="*/ 3241520 w 7467600"/>
              <a:gd name="connsiteY131" fmla="*/ 4385112 h 6858000"/>
              <a:gd name="connsiteX132" fmla="*/ 3374575 w 7467600"/>
              <a:gd name="connsiteY132" fmla="*/ 4451517 h 6858000"/>
              <a:gd name="connsiteX133" fmla="*/ 3505221 w 7467600"/>
              <a:gd name="connsiteY133" fmla="*/ 4480757 h 6858000"/>
              <a:gd name="connsiteX134" fmla="*/ 2626982 w 7467600"/>
              <a:gd name="connsiteY134" fmla="*/ 4206450 h 6858000"/>
              <a:gd name="connsiteX135" fmla="*/ 1310106 w 7467600"/>
              <a:gd name="connsiteY135" fmla="*/ 3943217 h 6858000"/>
              <a:gd name="connsiteX136" fmla="*/ 854994 w 7467600"/>
              <a:gd name="connsiteY136" fmla="*/ 4399136 h 6858000"/>
              <a:gd name="connsiteX137" fmla="*/ 742462 w 7467600"/>
              <a:gd name="connsiteY137" fmla="*/ 4594648 h 6858000"/>
              <a:gd name="connsiteX138" fmla="*/ 820602 w 7467600"/>
              <a:gd name="connsiteY138" fmla="*/ 4485915 h 6858000"/>
              <a:gd name="connsiteX139" fmla="*/ 878295 w 7467600"/>
              <a:gd name="connsiteY139" fmla="*/ 4403594 h 6858000"/>
              <a:gd name="connsiteX140" fmla="*/ 1240607 w 7467600"/>
              <a:gd name="connsiteY140" fmla="*/ 4010401 h 6858000"/>
              <a:gd name="connsiteX141" fmla="*/ 1310106 w 7467600"/>
              <a:gd name="connsiteY141" fmla="*/ 3943217 h 6858000"/>
              <a:gd name="connsiteX142" fmla="*/ 1423113 w 7467600"/>
              <a:gd name="connsiteY142" fmla="*/ 3874565 h 6858000"/>
              <a:gd name="connsiteX143" fmla="*/ 1260565 w 7467600"/>
              <a:gd name="connsiteY143" fmla="*/ 4031982 h 6858000"/>
              <a:gd name="connsiteX144" fmla="*/ 901900 w 7467600"/>
              <a:gd name="connsiteY144" fmla="*/ 4421236 h 6858000"/>
              <a:gd name="connsiteX145" fmla="*/ 845044 w 7467600"/>
              <a:gd name="connsiteY145" fmla="*/ 4502436 h 6858000"/>
              <a:gd name="connsiteX146" fmla="*/ 685926 w 7467600"/>
              <a:gd name="connsiteY146" fmla="*/ 4703069 h 6858000"/>
              <a:gd name="connsiteX147" fmla="*/ 684248 w 7467600"/>
              <a:gd name="connsiteY147" fmla="*/ 4706721 h 6858000"/>
              <a:gd name="connsiteX148" fmla="*/ 1423113 w 7467600"/>
              <a:gd name="connsiteY148" fmla="*/ 3874565 h 6858000"/>
              <a:gd name="connsiteX149" fmla="*/ 3316479 w 7467600"/>
              <a:gd name="connsiteY149" fmla="*/ 3872136 h 6858000"/>
              <a:gd name="connsiteX150" fmla="*/ 3546806 w 7467600"/>
              <a:gd name="connsiteY150" fmla="*/ 4356139 h 6858000"/>
              <a:gd name="connsiteX151" fmla="*/ 3364433 w 7467600"/>
              <a:gd name="connsiteY151" fmla="*/ 3953121 h 6858000"/>
              <a:gd name="connsiteX152" fmla="*/ 3316479 w 7467600"/>
              <a:gd name="connsiteY152" fmla="*/ 3872136 h 6858000"/>
              <a:gd name="connsiteX153" fmla="*/ 3291335 w 7467600"/>
              <a:gd name="connsiteY153" fmla="*/ 3767420 h 6858000"/>
              <a:gd name="connsiteX154" fmla="*/ 3390805 w 7467600"/>
              <a:gd name="connsiteY154" fmla="*/ 3937163 h 6858000"/>
              <a:gd name="connsiteX155" fmla="*/ 3579062 w 7467600"/>
              <a:gd name="connsiteY155" fmla="*/ 4359040 h 6858000"/>
              <a:gd name="connsiteX156" fmla="*/ 3467355 w 7467600"/>
              <a:gd name="connsiteY156" fmla="*/ 3988130 h 6858000"/>
              <a:gd name="connsiteX157" fmla="*/ 3310753 w 7467600"/>
              <a:gd name="connsiteY157" fmla="*/ 3787140 h 6858000"/>
              <a:gd name="connsiteX158" fmla="*/ 3291335 w 7467600"/>
              <a:gd name="connsiteY158" fmla="*/ 3767420 h 6858000"/>
              <a:gd name="connsiteX159" fmla="*/ 1635889 w 7467600"/>
              <a:gd name="connsiteY159" fmla="*/ 3709494 h 6858000"/>
              <a:gd name="connsiteX160" fmla="*/ 1634800 w 7467600"/>
              <a:gd name="connsiteY160" fmla="*/ 3731111 h 6858000"/>
              <a:gd name="connsiteX161" fmla="*/ 1635889 w 7467600"/>
              <a:gd name="connsiteY161" fmla="*/ 3709494 h 6858000"/>
              <a:gd name="connsiteX162" fmla="*/ 1510397 w 7467600"/>
              <a:gd name="connsiteY162" fmla="*/ 3684705 h 6858000"/>
              <a:gd name="connsiteX163" fmla="*/ 1146550 w 7467600"/>
              <a:gd name="connsiteY163" fmla="*/ 3802012 h 6858000"/>
              <a:gd name="connsiteX164" fmla="*/ 698834 w 7467600"/>
              <a:gd name="connsiteY164" fmla="*/ 3952272 h 6858000"/>
              <a:gd name="connsiteX165" fmla="*/ 34256 w 7467600"/>
              <a:gd name="connsiteY165" fmla="*/ 4347603 h 6858000"/>
              <a:gd name="connsiteX166" fmla="*/ 527241 w 7467600"/>
              <a:gd name="connsiteY166" fmla="*/ 4065078 h 6858000"/>
              <a:gd name="connsiteX167" fmla="*/ 1510397 w 7467600"/>
              <a:gd name="connsiteY167" fmla="*/ 3684705 h 6858000"/>
              <a:gd name="connsiteX168" fmla="*/ 1313114 w 7467600"/>
              <a:gd name="connsiteY168" fmla="*/ 3655216 h 6858000"/>
              <a:gd name="connsiteX169" fmla="*/ 1109304 w 7467600"/>
              <a:gd name="connsiteY169" fmla="*/ 3669030 h 6858000"/>
              <a:gd name="connsiteX170" fmla="*/ 8129 w 7467600"/>
              <a:gd name="connsiteY170" fmla="*/ 4330519 h 6858000"/>
              <a:gd name="connsiteX171" fmla="*/ 687572 w 7467600"/>
              <a:gd name="connsiteY171" fmla="*/ 3925629 h 6858000"/>
              <a:gd name="connsiteX172" fmla="*/ 1138365 w 7467600"/>
              <a:gd name="connsiteY172" fmla="*/ 3774515 h 6858000"/>
              <a:gd name="connsiteX173" fmla="*/ 1505579 w 7467600"/>
              <a:gd name="connsiteY173" fmla="*/ 3655526 h 6858000"/>
              <a:gd name="connsiteX174" fmla="*/ 1313114 w 7467600"/>
              <a:gd name="connsiteY174" fmla="*/ 3655216 h 6858000"/>
              <a:gd name="connsiteX175" fmla="*/ 3655073 w 7467600"/>
              <a:gd name="connsiteY175" fmla="*/ 3650884 h 6858000"/>
              <a:gd name="connsiteX176" fmla="*/ 3989938 w 7467600"/>
              <a:gd name="connsiteY176" fmla="*/ 3991685 h 6858000"/>
              <a:gd name="connsiteX177" fmla="*/ 4393907 w 7467600"/>
              <a:gd name="connsiteY177" fmla="*/ 4261258 h 6858000"/>
              <a:gd name="connsiteX178" fmla="*/ 4648051 w 7467600"/>
              <a:gd name="connsiteY178" fmla="*/ 4374051 h 6858000"/>
              <a:gd name="connsiteX179" fmla="*/ 4383389 w 7467600"/>
              <a:gd name="connsiteY179" fmla="*/ 4184369 h 6858000"/>
              <a:gd name="connsiteX180" fmla="*/ 4165508 w 7467600"/>
              <a:gd name="connsiteY180" fmla="*/ 4035196 h 6858000"/>
              <a:gd name="connsiteX181" fmla="*/ 4068162 w 7467600"/>
              <a:gd name="connsiteY181" fmla="*/ 3953394 h 6858000"/>
              <a:gd name="connsiteX182" fmla="*/ 3981416 w 7467600"/>
              <a:gd name="connsiteY182" fmla="*/ 3880482 h 6858000"/>
              <a:gd name="connsiteX183" fmla="*/ 3800147 w 7467600"/>
              <a:gd name="connsiteY183" fmla="*/ 3749872 h 6858000"/>
              <a:gd name="connsiteX184" fmla="*/ 3655073 w 7467600"/>
              <a:gd name="connsiteY184" fmla="*/ 3650884 h 6858000"/>
              <a:gd name="connsiteX185" fmla="*/ 3670252 w 7467600"/>
              <a:gd name="connsiteY185" fmla="*/ 3622798 h 6858000"/>
              <a:gd name="connsiteX186" fmla="*/ 3817258 w 7467600"/>
              <a:gd name="connsiteY186" fmla="*/ 3723577 h 6858000"/>
              <a:gd name="connsiteX187" fmla="*/ 4000461 w 7467600"/>
              <a:gd name="connsiteY187" fmla="*/ 3855966 h 6858000"/>
              <a:gd name="connsiteX188" fmla="*/ 4088180 w 7467600"/>
              <a:gd name="connsiteY188" fmla="*/ 3929774 h 6858000"/>
              <a:gd name="connsiteX189" fmla="*/ 4184555 w 7467600"/>
              <a:gd name="connsiteY189" fmla="*/ 4010683 h 6858000"/>
              <a:gd name="connsiteX190" fmla="*/ 4399563 w 7467600"/>
              <a:gd name="connsiteY190" fmla="*/ 4158106 h 6858000"/>
              <a:gd name="connsiteX191" fmla="*/ 4684469 w 7467600"/>
              <a:gd name="connsiteY191" fmla="*/ 4364680 h 6858000"/>
              <a:gd name="connsiteX192" fmla="*/ 4690271 w 7467600"/>
              <a:gd name="connsiteY192" fmla="*/ 4370034 h 6858000"/>
              <a:gd name="connsiteX193" fmla="*/ 4136093 w 7467600"/>
              <a:gd name="connsiteY193" fmla="*/ 3858466 h 6858000"/>
              <a:gd name="connsiteX194" fmla="*/ 3670252 w 7467600"/>
              <a:gd name="connsiteY194" fmla="*/ 3622798 h 6858000"/>
              <a:gd name="connsiteX195" fmla="*/ 4440129 w 7467600"/>
              <a:gd name="connsiteY195" fmla="*/ 3448571 h 6858000"/>
              <a:gd name="connsiteX196" fmla="*/ 4856525 w 7467600"/>
              <a:gd name="connsiteY196" fmla="*/ 3915351 h 6858000"/>
              <a:gd name="connsiteX197" fmla="*/ 5059055 w 7467600"/>
              <a:gd name="connsiteY197" fmla="*/ 4108918 h 6858000"/>
              <a:gd name="connsiteX198" fmla="*/ 5290070 w 7467600"/>
              <a:gd name="connsiteY198" fmla="*/ 4263619 h 6858000"/>
              <a:gd name="connsiteX199" fmla="*/ 4834991 w 7467600"/>
              <a:gd name="connsiteY199" fmla="*/ 3830985 h 6858000"/>
              <a:gd name="connsiteX200" fmla="*/ 4440129 w 7467600"/>
              <a:gd name="connsiteY200" fmla="*/ 3448571 h 6858000"/>
              <a:gd name="connsiteX201" fmla="*/ 4441737 w 7467600"/>
              <a:gd name="connsiteY201" fmla="*/ 3399734 h 6858000"/>
              <a:gd name="connsiteX202" fmla="*/ 4431236 w 7467600"/>
              <a:gd name="connsiteY202" fmla="*/ 3400954 h 6858000"/>
              <a:gd name="connsiteX203" fmla="*/ 4557150 w 7467600"/>
              <a:gd name="connsiteY203" fmla="*/ 3510023 h 6858000"/>
              <a:gd name="connsiteX204" fmla="*/ 4856936 w 7467600"/>
              <a:gd name="connsiteY204" fmla="*/ 3809146 h 6858000"/>
              <a:gd name="connsiteX205" fmla="*/ 5111996 w 7467600"/>
              <a:gd name="connsiteY205" fmla="*/ 4065759 h 6858000"/>
              <a:gd name="connsiteX206" fmla="*/ 5388878 w 7467600"/>
              <a:gd name="connsiteY206" fmla="*/ 4300185 h 6858000"/>
              <a:gd name="connsiteX207" fmla="*/ 5425556 w 7467600"/>
              <a:gd name="connsiteY207" fmla="*/ 4308967 h 6858000"/>
              <a:gd name="connsiteX208" fmla="*/ 4943646 w 7467600"/>
              <a:gd name="connsiteY208" fmla="*/ 3822916 h 6858000"/>
              <a:gd name="connsiteX209" fmla="*/ 4594837 w 7467600"/>
              <a:gd name="connsiteY209" fmla="*/ 3532274 h 6858000"/>
              <a:gd name="connsiteX210" fmla="*/ 4441737 w 7467600"/>
              <a:gd name="connsiteY210" fmla="*/ 3399734 h 6858000"/>
              <a:gd name="connsiteX211" fmla="*/ 5425834 w 7467600"/>
              <a:gd name="connsiteY211" fmla="*/ 3162785 h 6858000"/>
              <a:gd name="connsiteX212" fmla="*/ 5401644 w 7467600"/>
              <a:gd name="connsiteY212" fmla="*/ 3617847 h 6858000"/>
              <a:gd name="connsiteX213" fmla="*/ 5467256 w 7467600"/>
              <a:gd name="connsiteY213" fmla="*/ 4175494 h 6858000"/>
              <a:gd name="connsiteX214" fmla="*/ 5448069 w 7467600"/>
              <a:gd name="connsiteY214" fmla="*/ 3567554 h 6858000"/>
              <a:gd name="connsiteX215" fmla="*/ 5425834 w 7467600"/>
              <a:gd name="connsiteY215" fmla="*/ 3162785 h 6858000"/>
              <a:gd name="connsiteX216" fmla="*/ 1318687 w 7467600"/>
              <a:gd name="connsiteY216" fmla="*/ 3113840 h 6858000"/>
              <a:gd name="connsiteX217" fmla="*/ 1066793 w 7467600"/>
              <a:gd name="connsiteY217" fmla="*/ 3212171 h 6858000"/>
              <a:gd name="connsiteX218" fmla="*/ 993319 w 7467600"/>
              <a:gd name="connsiteY218" fmla="*/ 3247648 h 6858000"/>
              <a:gd name="connsiteX219" fmla="*/ 853081 w 7467600"/>
              <a:gd name="connsiteY219" fmla="*/ 3312410 h 6858000"/>
              <a:gd name="connsiteX220" fmla="*/ 805957 w 7467600"/>
              <a:gd name="connsiteY220" fmla="*/ 3330443 h 6858000"/>
              <a:gd name="connsiteX221" fmla="*/ 1318687 w 7467600"/>
              <a:gd name="connsiteY221" fmla="*/ 3113840 h 6858000"/>
              <a:gd name="connsiteX222" fmla="*/ 5453702 w 7467600"/>
              <a:gd name="connsiteY222" fmla="*/ 3090882 h 6858000"/>
              <a:gd name="connsiteX223" fmla="*/ 5480135 w 7467600"/>
              <a:gd name="connsiteY223" fmla="*/ 3565802 h 6858000"/>
              <a:gd name="connsiteX224" fmla="*/ 5499023 w 7467600"/>
              <a:gd name="connsiteY224" fmla="*/ 4166310 h 6858000"/>
              <a:gd name="connsiteX225" fmla="*/ 5547022 w 7467600"/>
              <a:gd name="connsiteY225" fmla="*/ 3607838 h 6858000"/>
              <a:gd name="connsiteX226" fmla="*/ 5515964 w 7467600"/>
              <a:gd name="connsiteY226" fmla="*/ 3378541 h 6858000"/>
              <a:gd name="connsiteX227" fmla="*/ 5453702 w 7467600"/>
              <a:gd name="connsiteY227" fmla="*/ 3090882 h 6858000"/>
              <a:gd name="connsiteX228" fmla="*/ 1238695 w 7467600"/>
              <a:gd name="connsiteY228" fmla="*/ 3076820 h 6858000"/>
              <a:gd name="connsiteX229" fmla="*/ 716371 w 7467600"/>
              <a:gd name="connsiteY229" fmla="*/ 3293249 h 6858000"/>
              <a:gd name="connsiteX230" fmla="*/ 579522 w 7467600"/>
              <a:gd name="connsiteY230" fmla="*/ 3371759 h 6858000"/>
              <a:gd name="connsiteX231" fmla="*/ 600288 w 7467600"/>
              <a:gd name="connsiteY231" fmla="*/ 3365555 h 6858000"/>
              <a:gd name="connsiteX232" fmla="*/ 840692 w 7467600"/>
              <a:gd name="connsiteY232" fmla="*/ 3284921 h 6858000"/>
              <a:gd name="connsiteX233" fmla="*/ 979248 w 7467600"/>
              <a:gd name="connsiteY233" fmla="*/ 3221003 h 6858000"/>
              <a:gd name="connsiteX234" fmla="*/ 1053282 w 7467600"/>
              <a:gd name="connsiteY234" fmla="*/ 3185247 h 6858000"/>
              <a:gd name="connsiteX235" fmla="*/ 1320603 w 7467600"/>
              <a:gd name="connsiteY235" fmla="*/ 3081281 h 6858000"/>
              <a:gd name="connsiteX236" fmla="*/ 1238695 w 7467600"/>
              <a:gd name="connsiteY236" fmla="*/ 3076820 h 6858000"/>
              <a:gd name="connsiteX237" fmla="*/ 5425627 w 7467600"/>
              <a:gd name="connsiteY237" fmla="*/ 2954192 h 6858000"/>
              <a:gd name="connsiteX238" fmla="*/ 5470770 w 7467600"/>
              <a:gd name="connsiteY238" fmla="*/ 3005435 h 6858000"/>
              <a:gd name="connsiteX239" fmla="*/ 5519779 w 7467600"/>
              <a:gd name="connsiteY239" fmla="*/ 4359223 h 6858000"/>
              <a:gd name="connsiteX240" fmla="*/ 5520293 w 7467600"/>
              <a:gd name="connsiteY240" fmla="*/ 4360602 h 6858000"/>
              <a:gd name="connsiteX241" fmla="*/ 5767221 w 7467600"/>
              <a:gd name="connsiteY241" fmla="*/ 4665564 h 6858000"/>
              <a:gd name="connsiteX242" fmla="*/ 6937169 w 7467600"/>
              <a:gd name="connsiteY242" fmla="*/ 4815941 h 6858000"/>
              <a:gd name="connsiteX243" fmla="*/ 6953922 w 7467600"/>
              <a:gd name="connsiteY243" fmla="*/ 4890068 h 6858000"/>
              <a:gd name="connsiteX244" fmla="*/ 6071359 w 7467600"/>
              <a:gd name="connsiteY244" fmla="*/ 4770770 h 6858000"/>
              <a:gd name="connsiteX245" fmla="*/ 6038839 w 7467600"/>
              <a:gd name="connsiteY245" fmla="*/ 4764474 h 6858000"/>
              <a:gd name="connsiteX246" fmla="*/ 6038706 w 7467600"/>
              <a:gd name="connsiteY246" fmla="*/ 4763847 h 6858000"/>
              <a:gd name="connsiteX247" fmla="*/ 6037784 w 7467600"/>
              <a:gd name="connsiteY247" fmla="*/ 4764270 h 6858000"/>
              <a:gd name="connsiteX248" fmla="*/ 6038839 w 7467600"/>
              <a:gd name="connsiteY248" fmla="*/ 4764474 h 6858000"/>
              <a:gd name="connsiteX249" fmla="*/ 6040338 w 7467600"/>
              <a:gd name="connsiteY249" fmla="*/ 4771418 h 6858000"/>
              <a:gd name="connsiteX250" fmla="*/ 6024488 w 7467600"/>
              <a:gd name="connsiteY250" fmla="*/ 4809903 h 6858000"/>
              <a:gd name="connsiteX251" fmla="*/ 5599771 w 7467600"/>
              <a:gd name="connsiteY251" fmla="*/ 5509652 h 6858000"/>
              <a:gd name="connsiteX252" fmla="*/ 5548843 w 7467600"/>
              <a:gd name="connsiteY252" fmla="*/ 5563845 h 6858000"/>
              <a:gd name="connsiteX253" fmla="*/ 5940952 w 7467600"/>
              <a:gd name="connsiteY253" fmla="*/ 6250028 h 6858000"/>
              <a:gd name="connsiteX254" fmla="*/ 6043441 w 7467600"/>
              <a:gd name="connsiteY254" fmla="*/ 6665847 h 6858000"/>
              <a:gd name="connsiteX255" fmla="*/ 6093432 w 7467600"/>
              <a:gd name="connsiteY255" fmla="*/ 6858000 h 6858000"/>
              <a:gd name="connsiteX256" fmla="*/ 6034344 w 7467600"/>
              <a:gd name="connsiteY256" fmla="*/ 6858000 h 6858000"/>
              <a:gd name="connsiteX257" fmla="*/ 6026679 w 7467600"/>
              <a:gd name="connsiteY257" fmla="*/ 6836959 h 6858000"/>
              <a:gd name="connsiteX258" fmla="*/ 5800441 w 7467600"/>
              <a:gd name="connsiteY258" fmla="*/ 6335286 h 6858000"/>
              <a:gd name="connsiteX259" fmla="*/ 5526562 w 7467600"/>
              <a:gd name="connsiteY259" fmla="*/ 5705388 h 6858000"/>
              <a:gd name="connsiteX260" fmla="*/ 5519640 w 7467600"/>
              <a:gd name="connsiteY260" fmla="*/ 5683774 h 6858000"/>
              <a:gd name="connsiteX261" fmla="*/ 5844559 w 7467600"/>
              <a:gd name="connsiteY261" fmla="*/ 6553349 h 6858000"/>
              <a:gd name="connsiteX262" fmla="*/ 5975994 w 7467600"/>
              <a:gd name="connsiteY262" fmla="*/ 6858000 h 6858000"/>
              <a:gd name="connsiteX263" fmla="*/ 5898547 w 7467600"/>
              <a:gd name="connsiteY263" fmla="*/ 6858000 h 6858000"/>
              <a:gd name="connsiteX264" fmla="*/ 5682041 w 7467600"/>
              <a:gd name="connsiteY264" fmla="*/ 6355860 h 6858000"/>
              <a:gd name="connsiteX265" fmla="*/ 5461758 w 7467600"/>
              <a:gd name="connsiteY265" fmla="*/ 5820220 h 6858000"/>
              <a:gd name="connsiteX266" fmla="*/ 5237282 w 7467600"/>
              <a:gd name="connsiteY266" fmla="*/ 6579086 h 6858000"/>
              <a:gd name="connsiteX267" fmla="*/ 5115009 w 7467600"/>
              <a:gd name="connsiteY267" fmla="*/ 6858000 h 6858000"/>
              <a:gd name="connsiteX268" fmla="*/ 5028074 w 7467600"/>
              <a:gd name="connsiteY268" fmla="*/ 6858000 h 6858000"/>
              <a:gd name="connsiteX269" fmla="*/ 5079508 w 7467600"/>
              <a:gd name="connsiteY269" fmla="*/ 6749074 h 6858000"/>
              <a:gd name="connsiteX270" fmla="*/ 5371846 w 7467600"/>
              <a:gd name="connsiteY270" fmla="*/ 5924413 h 6858000"/>
              <a:gd name="connsiteX271" fmla="*/ 5270512 w 7467600"/>
              <a:gd name="connsiteY271" fmla="*/ 6138975 h 6858000"/>
              <a:gd name="connsiteX272" fmla="*/ 5062409 w 7467600"/>
              <a:gd name="connsiteY272" fmla="*/ 6653544 h 6858000"/>
              <a:gd name="connsiteX273" fmla="*/ 5036628 w 7467600"/>
              <a:gd name="connsiteY273" fmla="*/ 6754247 h 6858000"/>
              <a:gd name="connsiteX274" fmla="*/ 5009112 w 7467600"/>
              <a:gd name="connsiteY274" fmla="*/ 6858000 h 6858000"/>
              <a:gd name="connsiteX275" fmla="*/ 4976679 w 7467600"/>
              <a:gd name="connsiteY275" fmla="*/ 6858000 h 6858000"/>
              <a:gd name="connsiteX276" fmla="*/ 5006537 w 7467600"/>
              <a:gd name="connsiteY276" fmla="*/ 6747068 h 6858000"/>
              <a:gd name="connsiteX277" fmla="*/ 5032723 w 7467600"/>
              <a:gd name="connsiteY277" fmla="*/ 6644957 h 6858000"/>
              <a:gd name="connsiteX278" fmla="*/ 5242949 w 7467600"/>
              <a:gd name="connsiteY278" fmla="*/ 6125175 h 6858000"/>
              <a:gd name="connsiteX279" fmla="*/ 5286321 w 7467600"/>
              <a:gd name="connsiteY279" fmla="*/ 6033555 h 6858000"/>
              <a:gd name="connsiteX280" fmla="*/ 5008210 w 7467600"/>
              <a:gd name="connsiteY280" fmla="*/ 6649194 h 6858000"/>
              <a:gd name="connsiteX281" fmla="*/ 4986321 w 7467600"/>
              <a:gd name="connsiteY281" fmla="*/ 6765687 h 6858000"/>
              <a:gd name="connsiteX282" fmla="*/ 4973474 w 7467600"/>
              <a:gd name="connsiteY282" fmla="*/ 6858000 h 6858000"/>
              <a:gd name="connsiteX283" fmla="*/ 4907178 w 7467600"/>
              <a:gd name="connsiteY283" fmla="*/ 6858000 h 6858000"/>
              <a:gd name="connsiteX284" fmla="*/ 4910810 w 7467600"/>
              <a:gd name="connsiteY284" fmla="*/ 6829660 h 6858000"/>
              <a:gd name="connsiteX285" fmla="*/ 4987461 w 7467600"/>
              <a:gd name="connsiteY285" fmla="*/ 6432994 h 6858000"/>
              <a:gd name="connsiteX286" fmla="*/ 5179262 w 7467600"/>
              <a:gd name="connsiteY286" fmla="*/ 6035044 h 6858000"/>
              <a:gd name="connsiteX287" fmla="*/ 4689678 w 7467600"/>
              <a:gd name="connsiteY287" fmla="*/ 6440241 h 6858000"/>
              <a:gd name="connsiteX288" fmla="*/ 4477543 w 7467600"/>
              <a:gd name="connsiteY288" fmla="*/ 6674836 h 6858000"/>
              <a:gd name="connsiteX289" fmla="*/ 4329957 w 7467600"/>
              <a:gd name="connsiteY289" fmla="*/ 6858000 h 6858000"/>
              <a:gd name="connsiteX290" fmla="*/ 4218595 w 7467600"/>
              <a:gd name="connsiteY290" fmla="*/ 6858000 h 6858000"/>
              <a:gd name="connsiteX291" fmla="*/ 4368888 w 7467600"/>
              <a:gd name="connsiteY291" fmla="*/ 6668412 h 6858000"/>
              <a:gd name="connsiteX292" fmla="*/ 4563091 w 7467600"/>
              <a:gd name="connsiteY292" fmla="*/ 6442508 h 6858000"/>
              <a:gd name="connsiteX293" fmla="*/ 5387324 w 7467600"/>
              <a:gd name="connsiteY293" fmla="*/ 5705830 h 6858000"/>
              <a:gd name="connsiteX294" fmla="*/ 5073620 w 7467600"/>
              <a:gd name="connsiteY294" fmla="*/ 5955437 h 6858000"/>
              <a:gd name="connsiteX295" fmla="*/ 4689789 w 7467600"/>
              <a:gd name="connsiteY295" fmla="*/ 6268382 h 6858000"/>
              <a:gd name="connsiteX296" fmla="*/ 4418722 w 7467600"/>
              <a:gd name="connsiteY296" fmla="*/ 6570886 h 6858000"/>
              <a:gd name="connsiteX297" fmla="*/ 4214944 w 7467600"/>
              <a:gd name="connsiteY297" fmla="*/ 6858000 h 6858000"/>
              <a:gd name="connsiteX298" fmla="*/ 4177898 w 7467600"/>
              <a:gd name="connsiteY298" fmla="*/ 6858000 h 6858000"/>
              <a:gd name="connsiteX299" fmla="*/ 4391597 w 7467600"/>
              <a:gd name="connsiteY299" fmla="*/ 6556370 h 6858000"/>
              <a:gd name="connsiteX300" fmla="*/ 4668889 w 7467600"/>
              <a:gd name="connsiteY300" fmla="*/ 6246399 h 6858000"/>
              <a:gd name="connsiteX301" fmla="*/ 5055427 w 7467600"/>
              <a:gd name="connsiteY301" fmla="*/ 5931476 h 6858000"/>
              <a:gd name="connsiteX302" fmla="*/ 5371814 w 7467600"/>
              <a:gd name="connsiteY302" fmla="*/ 5678975 h 6858000"/>
              <a:gd name="connsiteX303" fmla="*/ 4987918 w 7467600"/>
              <a:gd name="connsiteY303" fmla="*/ 5838701 h 6858000"/>
              <a:gd name="connsiteX304" fmla="*/ 4317146 w 7467600"/>
              <a:gd name="connsiteY304" fmla="*/ 6587716 h 6858000"/>
              <a:gd name="connsiteX305" fmla="*/ 4171627 w 7467600"/>
              <a:gd name="connsiteY305" fmla="*/ 6858000 h 6858000"/>
              <a:gd name="connsiteX306" fmla="*/ 4081585 w 7467600"/>
              <a:gd name="connsiteY306" fmla="*/ 6858000 h 6858000"/>
              <a:gd name="connsiteX307" fmla="*/ 4238603 w 7467600"/>
              <a:gd name="connsiteY307" fmla="*/ 6559341 h 6858000"/>
              <a:gd name="connsiteX308" fmla="*/ 4778333 w 7467600"/>
              <a:gd name="connsiteY308" fmla="*/ 5873626 h 6858000"/>
              <a:gd name="connsiteX309" fmla="*/ 5414185 w 7467600"/>
              <a:gd name="connsiteY309" fmla="*/ 5573882 h 6858000"/>
              <a:gd name="connsiteX310" fmla="*/ 5959648 w 7467600"/>
              <a:gd name="connsiteY310" fmla="*/ 4760797 h 6858000"/>
              <a:gd name="connsiteX311" fmla="*/ 5355019 w 7467600"/>
              <a:gd name="connsiteY311" fmla="*/ 4734672 h 6858000"/>
              <a:gd name="connsiteX312" fmla="*/ 5083565 w 7467600"/>
              <a:gd name="connsiteY312" fmla="*/ 5179121 h 6858000"/>
              <a:gd name="connsiteX313" fmla="*/ 4713577 w 7467600"/>
              <a:gd name="connsiteY313" fmla="*/ 5616803 h 6858000"/>
              <a:gd name="connsiteX314" fmla="*/ 3989559 w 7467600"/>
              <a:gd name="connsiteY314" fmla="*/ 6145945 h 6858000"/>
              <a:gd name="connsiteX315" fmla="*/ 3939824 w 7467600"/>
              <a:gd name="connsiteY315" fmla="*/ 6066900 h 6858000"/>
              <a:gd name="connsiteX316" fmla="*/ 4584537 w 7467600"/>
              <a:gd name="connsiteY316" fmla="*/ 5324826 h 6858000"/>
              <a:gd name="connsiteX317" fmla="*/ 5037105 w 7467600"/>
              <a:gd name="connsiteY317" fmla="*/ 5088765 h 6858000"/>
              <a:gd name="connsiteX318" fmla="*/ 5039930 w 7467600"/>
              <a:gd name="connsiteY318" fmla="*/ 5089585 h 6858000"/>
              <a:gd name="connsiteX319" fmla="*/ 5263764 w 7467600"/>
              <a:gd name="connsiteY319" fmla="*/ 4735525 h 6858000"/>
              <a:gd name="connsiteX320" fmla="*/ 4086300 w 7467600"/>
              <a:gd name="connsiteY320" fmla="*/ 4884599 h 6858000"/>
              <a:gd name="connsiteX321" fmla="*/ 4085485 w 7467600"/>
              <a:gd name="connsiteY321" fmla="*/ 4899070 h 6858000"/>
              <a:gd name="connsiteX322" fmla="*/ 3871915 w 7467600"/>
              <a:gd name="connsiteY322" fmla="*/ 5253645 h 6858000"/>
              <a:gd name="connsiteX323" fmla="*/ 3799374 w 7467600"/>
              <a:gd name="connsiteY323" fmla="*/ 5466127 h 6858000"/>
              <a:gd name="connsiteX324" fmla="*/ 3498850 w 7467600"/>
              <a:gd name="connsiteY324" fmla="*/ 6661888 h 6858000"/>
              <a:gd name="connsiteX325" fmla="*/ 3399216 w 7467600"/>
              <a:gd name="connsiteY325" fmla="*/ 6858000 h 6858000"/>
              <a:gd name="connsiteX326" fmla="*/ 3303688 w 7467600"/>
              <a:gd name="connsiteY326" fmla="*/ 6858000 h 6858000"/>
              <a:gd name="connsiteX327" fmla="*/ 3391774 w 7467600"/>
              <a:gd name="connsiteY327" fmla="*/ 6697181 h 6858000"/>
              <a:gd name="connsiteX328" fmla="*/ 3735540 w 7467600"/>
              <a:gd name="connsiteY328" fmla="*/ 5546923 h 6858000"/>
              <a:gd name="connsiteX329" fmla="*/ 3729438 w 7467600"/>
              <a:gd name="connsiteY329" fmla="*/ 5569058 h 6858000"/>
              <a:gd name="connsiteX330" fmla="*/ 3707782 w 7467600"/>
              <a:gd name="connsiteY330" fmla="*/ 5644908 h 6858000"/>
              <a:gd name="connsiteX331" fmla="*/ 3583827 w 7467600"/>
              <a:gd name="connsiteY331" fmla="*/ 6039215 h 6858000"/>
              <a:gd name="connsiteX332" fmla="*/ 3547861 w 7467600"/>
              <a:gd name="connsiteY332" fmla="*/ 6129609 h 6858000"/>
              <a:gd name="connsiteX333" fmla="*/ 3490905 w 7467600"/>
              <a:gd name="connsiteY333" fmla="*/ 6277660 h 6858000"/>
              <a:gd name="connsiteX334" fmla="*/ 3455859 w 7467600"/>
              <a:gd name="connsiteY334" fmla="*/ 6391301 h 6858000"/>
              <a:gd name="connsiteX335" fmla="*/ 3429112 w 7467600"/>
              <a:gd name="connsiteY335" fmla="*/ 6479469 h 6858000"/>
              <a:gd name="connsiteX336" fmla="*/ 3304862 w 7467600"/>
              <a:gd name="connsiteY336" fmla="*/ 6796476 h 6858000"/>
              <a:gd name="connsiteX337" fmla="*/ 3276071 w 7467600"/>
              <a:gd name="connsiteY337" fmla="*/ 6858000 h 6858000"/>
              <a:gd name="connsiteX338" fmla="*/ 3240805 w 7467600"/>
              <a:gd name="connsiteY338" fmla="*/ 6858000 h 6858000"/>
              <a:gd name="connsiteX339" fmla="*/ 3275917 w 7467600"/>
              <a:gd name="connsiteY339" fmla="*/ 6783192 h 6858000"/>
              <a:gd name="connsiteX340" fmla="*/ 3399358 w 7467600"/>
              <a:gd name="connsiteY340" fmla="*/ 6469011 h 6858000"/>
              <a:gd name="connsiteX341" fmla="*/ 3425650 w 7467600"/>
              <a:gd name="connsiteY341" fmla="*/ 6381333 h 6858000"/>
              <a:gd name="connsiteX342" fmla="*/ 3460661 w 7467600"/>
              <a:gd name="connsiteY342" fmla="*/ 6266763 h 6858000"/>
              <a:gd name="connsiteX343" fmla="*/ 3518021 w 7467600"/>
              <a:gd name="connsiteY343" fmla="*/ 6117298 h 6858000"/>
              <a:gd name="connsiteX344" fmla="*/ 3554035 w 7467600"/>
              <a:gd name="connsiteY344" fmla="*/ 6027832 h 6858000"/>
              <a:gd name="connsiteX345" fmla="*/ 3677174 w 7467600"/>
              <a:gd name="connsiteY345" fmla="*/ 5636351 h 6858000"/>
              <a:gd name="connsiteX346" fmla="*/ 3698819 w 7467600"/>
              <a:gd name="connsiteY346" fmla="*/ 5560503 h 6858000"/>
              <a:gd name="connsiteX347" fmla="*/ 3702094 w 7467600"/>
              <a:gd name="connsiteY347" fmla="*/ 5549194 h 6858000"/>
              <a:gd name="connsiteX348" fmla="*/ 3398355 w 7467600"/>
              <a:gd name="connsiteY348" fmla="*/ 6094603 h 6858000"/>
              <a:gd name="connsiteX349" fmla="*/ 3193941 w 7467600"/>
              <a:gd name="connsiteY349" fmla="*/ 6798775 h 6858000"/>
              <a:gd name="connsiteX350" fmla="*/ 3184140 w 7467600"/>
              <a:gd name="connsiteY350" fmla="*/ 6858000 h 6858000"/>
              <a:gd name="connsiteX351" fmla="*/ 3099978 w 7467600"/>
              <a:gd name="connsiteY351" fmla="*/ 6858000 h 6858000"/>
              <a:gd name="connsiteX352" fmla="*/ 3101556 w 7467600"/>
              <a:gd name="connsiteY352" fmla="*/ 6843337 h 6858000"/>
              <a:gd name="connsiteX353" fmla="*/ 3370162 w 7467600"/>
              <a:gd name="connsiteY353" fmla="*/ 5785550 h 6858000"/>
              <a:gd name="connsiteX354" fmla="*/ 3746477 w 7467600"/>
              <a:gd name="connsiteY354" fmla="*/ 5377889 h 6858000"/>
              <a:gd name="connsiteX355" fmla="*/ 3863399 w 7467600"/>
              <a:gd name="connsiteY355" fmla="*/ 5087257 h 6858000"/>
              <a:gd name="connsiteX356" fmla="*/ 3968712 w 7467600"/>
              <a:gd name="connsiteY356" fmla="*/ 4913989 h 6858000"/>
              <a:gd name="connsiteX357" fmla="*/ 2792390 w 7467600"/>
              <a:gd name="connsiteY357" fmla="*/ 5382974 h 6858000"/>
              <a:gd name="connsiteX358" fmla="*/ 2714982 w 7467600"/>
              <a:gd name="connsiteY358" fmla="*/ 5427051 h 6858000"/>
              <a:gd name="connsiteX359" fmla="*/ 2813361 w 7467600"/>
              <a:gd name="connsiteY359" fmla="*/ 6023912 h 6858000"/>
              <a:gd name="connsiteX360" fmla="*/ 2688430 w 7467600"/>
              <a:gd name="connsiteY360" fmla="*/ 6801564 h 6858000"/>
              <a:gd name="connsiteX361" fmla="*/ 2629626 w 7467600"/>
              <a:gd name="connsiteY361" fmla="*/ 6763394 h 6858000"/>
              <a:gd name="connsiteX362" fmla="*/ 2565328 w 7467600"/>
              <a:gd name="connsiteY362" fmla="*/ 5516399 h 6858000"/>
              <a:gd name="connsiteX363" fmla="*/ 1922999 w 7467600"/>
              <a:gd name="connsiteY363" fmla="*/ 5980343 h 6858000"/>
              <a:gd name="connsiteX364" fmla="*/ 1950261 w 7467600"/>
              <a:gd name="connsiteY364" fmla="*/ 6405858 h 6858000"/>
              <a:gd name="connsiteX365" fmla="*/ 2365554 w 7467600"/>
              <a:gd name="connsiteY365" fmla="*/ 6759107 h 6858000"/>
              <a:gd name="connsiteX366" fmla="*/ 2424142 w 7467600"/>
              <a:gd name="connsiteY366" fmla="*/ 6858000 h 6858000"/>
              <a:gd name="connsiteX367" fmla="*/ 2395994 w 7467600"/>
              <a:gd name="connsiteY367" fmla="*/ 6858000 h 6858000"/>
              <a:gd name="connsiteX368" fmla="*/ 2392863 w 7467600"/>
              <a:gd name="connsiteY368" fmla="*/ 6852964 h 6858000"/>
              <a:gd name="connsiteX369" fmla="*/ 2017589 w 7467600"/>
              <a:gd name="connsiteY369" fmla="*/ 6493982 h 6858000"/>
              <a:gd name="connsiteX370" fmla="*/ 2147336 w 7467600"/>
              <a:gd name="connsiteY370" fmla="*/ 6594052 h 6858000"/>
              <a:gd name="connsiteX371" fmla="*/ 2207047 w 7467600"/>
              <a:gd name="connsiteY371" fmla="*/ 6654540 h 6858000"/>
              <a:gd name="connsiteX372" fmla="*/ 2299106 w 7467600"/>
              <a:gd name="connsiteY372" fmla="*/ 6778931 h 6858000"/>
              <a:gd name="connsiteX373" fmla="*/ 2314430 w 7467600"/>
              <a:gd name="connsiteY373" fmla="*/ 6801144 h 6858000"/>
              <a:gd name="connsiteX374" fmla="*/ 2352406 w 7467600"/>
              <a:gd name="connsiteY374" fmla="*/ 6858000 h 6858000"/>
              <a:gd name="connsiteX375" fmla="*/ 2314492 w 7467600"/>
              <a:gd name="connsiteY375" fmla="*/ 6858000 h 6858000"/>
              <a:gd name="connsiteX376" fmla="*/ 2288095 w 7467600"/>
              <a:gd name="connsiteY376" fmla="*/ 6818030 h 6858000"/>
              <a:gd name="connsiteX377" fmla="*/ 2272768 w 7467600"/>
              <a:gd name="connsiteY377" fmla="*/ 6795822 h 6858000"/>
              <a:gd name="connsiteX378" fmla="*/ 2182715 w 7467600"/>
              <a:gd name="connsiteY378" fmla="*/ 6675071 h 6858000"/>
              <a:gd name="connsiteX379" fmla="*/ 2032061 w 7467600"/>
              <a:gd name="connsiteY379" fmla="*/ 6541380 h 6858000"/>
              <a:gd name="connsiteX380" fmla="*/ 2257220 w 7467600"/>
              <a:gd name="connsiteY380" fmla="*/ 6826257 h 6858000"/>
              <a:gd name="connsiteX381" fmla="*/ 2281324 w 7467600"/>
              <a:gd name="connsiteY381" fmla="*/ 6858000 h 6858000"/>
              <a:gd name="connsiteX382" fmla="*/ 2242860 w 7467600"/>
              <a:gd name="connsiteY382" fmla="*/ 6858000 h 6858000"/>
              <a:gd name="connsiteX383" fmla="*/ 2232818 w 7467600"/>
              <a:gd name="connsiteY383" fmla="*/ 6844926 h 6858000"/>
              <a:gd name="connsiteX384" fmla="*/ 1990172 w 7467600"/>
              <a:gd name="connsiteY384" fmla="*/ 6542121 h 6858000"/>
              <a:gd name="connsiteX385" fmla="*/ 2124090 w 7467600"/>
              <a:gd name="connsiteY385" fmla="*/ 6761017 h 6858000"/>
              <a:gd name="connsiteX386" fmla="*/ 2200380 w 7467600"/>
              <a:gd name="connsiteY386" fmla="*/ 6858000 h 6858000"/>
              <a:gd name="connsiteX387" fmla="*/ 2147507 w 7467600"/>
              <a:gd name="connsiteY387" fmla="*/ 6858000 h 6858000"/>
              <a:gd name="connsiteX388" fmla="*/ 2070668 w 7467600"/>
              <a:gd name="connsiteY388" fmla="*/ 6761520 h 6858000"/>
              <a:gd name="connsiteX389" fmla="*/ 1975142 w 7467600"/>
              <a:gd name="connsiteY389" fmla="*/ 6585570 h 6858000"/>
              <a:gd name="connsiteX390" fmla="*/ 2050035 w 7467600"/>
              <a:gd name="connsiteY390" fmla="*/ 6813345 h 6858000"/>
              <a:gd name="connsiteX391" fmla="*/ 2063025 w 7467600"/>
              <a:gd name="connsiteY391" fmla="*/ 6858000 h 6858000"/>
              <a:gd name="connsiteX392" fmla="*/ 2021675 w 7467600"/>
              <a:gd name="connsiteY392" fmla="*/ 6858000 h 6858000"/>
              <a:gd name="connsiteX393" fmla="*/ 2019308 w 7467600"/>
              <a:gd name="connsiteY393" fmla="*/ 6847118 h 6858000"/>
              <a:gd name="connsiteX394" fmla="*/ 1938835 w 7467600"/>
              <a:gd name="connsiteY394" fmla="*/ 6551160 h 6858000"/>
              <a:gd name="connsiteX395" fmla="*/ 1953230 w 7467600"/>
              <a:gd name="connsiteY395" fmla="*/ 6759699 h 6858000"/>
              <a:gd name="connsiteX396" fmla="*/ 1956763 w 7467600"/>
              <a:gd name="connsiteY396" fmla="*/ 6778191 h 6858000"/>
              <a:gd name="connsiteX397" fmla="*/ 1967925 w 7467600"/>
              <a:gd name="connsiteY397" fmla="*/ 6858000 h 6858000"/>
              <a:gd name="connsiteX398" fmla="*/ 1936622 w 7467600"/>
              <a:gd name="connsiteY398" fmla="*/ 6858000 h 6858000"/>
              <a:gd name="connsiteX399" fmla="*/ 1926261 w 7467600"/>
              <a:gd name="connsiteY399" fmla="*/ 6784064 h 6858000"/>
              <a:gd name="connsiteX400" fmla="*/ 1922724 w 7467600"/>
              <a:gd name="connsiteY400" fmla="*/ 6765577 h 6858000"/>
              <a:gd name="connsiteX401" fmla="*/ 1904650 w 7467600"/>
              <a:gd name="connsiteY401" fmla="*/ 6639616 h 6858000"/>
              <a:gd name="connsiteX402" fmla="*/ 1885273 w 7467600"/>
              <a:gd name="connsiteY402" fmla="*/ 6858000 h 6858000"/>
              <a:gd name="connsiteX403" fmla="*/ 1854363 w 7467600"/>
              <a:gd name="connsiteY403" fmla="*/ 6858000 h 6858000"/>
              <a:gd name="connsiteX404" fmla="*/ 1880391 w 7467600"/>
              <a:gd name="connsiteY404" fmla="*/ 6603796 h 6858000"/>
              <a:gd name="connsiteX405" fmla="*/ 1818273 w 7467600"/>
              <a:gd name="connsiteY405" fmla="*/ 6715729 h 6858000"/>
              <a:gd name="connsiteX406" fmla="*/ 1794691 w 7467600"/>
              <a:gd name="connsiteY406" fmla="*/ 6843239 h 6858000"/>
              <a:gd name="connsiteX407" fmla="*/ 1794914 w 7467600"/>
              <a:gd name="connsiteY407" fmla="*/ 6858000 h 6858000"/>
              <a:gd name="connsiteX408" fmla="*/ 1746128 w 7467600"/>
              <a:gd name="connsiteY408" fmla="*/ 6858000 h 6858000"/>
              <a:gd name="connsiteX409" fmla="*/ 1753934 w 7467600"/>
              <a:gd name="connsiteY409" fmla="*/ 6724796 h 6858000"/>
              <a:gd name="connsiteX410" fmla="*/ 1792053 w 7467600"/>
              <a:gd name="connsiteY410" fmla="*/ 6572396 h 6858000"/>
              <a:gd name="connsiteX411" fmla="*/ 1862248 w 7467600"/>
              <a:gd name="connsiteY411" fmla="*/ 6266397 h 6858000"/>
              <a:gd name="connsiteX412" fmla="*/ 1862250 w 7467600"/>
              <a:gd name="connsiteY412" fmla="*/ 6033531 h 6858000"/>
              <a:gd name="connsiteX413" fmla="*/ 1211999 w 7467600"/>
              <a:gd name="connsiteY413" fmla="*/ 6683610 h 6858000"/>
              <a:gd name="connsiteX414" fmla="*/ 1213266 w 7467600"/>
              <a:gd name="connsiteY414" fmla="*/ 6691947 h 6858000"/>
              <a:gd name="connsiteX415" fmla="*/ 1203370 w 7467600"/>
              <a:gd name="connsiteY415" fmla="*/ 6850676 h 6858000"/>
              <a:gd name="connsiteX416" fmla="*/ 1203671 w 7467600"/>
              <a:gd name="connsiteY416" fmla="*/ 6858000 h 6858000"/>
              <a:gd name="connsiteX417" fmla="*/ 1143180 w 7467600"/>
              <a:gd name="connsiteY417" fmla="*/ 6858000 h 6858000"/>
              <a:gd name="connsiteX418" fmla="*/ 1142176 w 7467600"/>
              <a:gd name="connsiteY418" fmla="*/ 6766045 h 6858000"/>
              <a:gd name="connsiteX419" fmla="*/ 1067484 w 7467600"/>
              <a:gd name="connsiteY419" fmla="*/ 6858000 h 6858000"/>
              <a:gd name="connsiteX420" fmla="*/ 953928 w 7467600"/>
              <a:gd name="connsiteY420" fmla="*/ 6858000 h 6858000"/>
              <a:gd name="connsiteX421" fmla="*/ 959715 w 7467600"/>
              <a:gd name="connsiteY421" fmla="*/ 6850185 h 6858000"/>
              <a:gd name="connsiteX422" fmla="*/ 1483788 w 7467600"/>
              <a:gd name="connsiteY422" fmla="*/ 6259174 h 6858000"/>
              <a:gd name="connsiteX423" fmla="*/ 1100671 w 7467600"/>
              <a:gd name="connsiteY423" fmla="*/ 6252137 h 6858000"/>
              <a:gd name="connsiteX424" fmla="*/ 1090144 w 7467600"/>
              <a:gd name="connsiteY424" fmla="*/ 6256748 h 6858000"/>
              <a:gd name="connsiteX425" fmla="*/ 1095872 w 7467600"/>
              <a:gd name="connsiteY425" fmla="*/ 6271892 h 6858000"/>
              <a:gd name="connsiteX426" fmla="*/ 262785 w 7467600"/>
              <a:gd name="connsiteY426" fmla="*/ 6845450 h 6858000"/>
              <a:gd name="connsiteX427" fmla="*/ 209968 w 7467600"/>
              <a:gd name="connsiteY427" fmla="*/ 6770713 h 6858000"/>
              <a:gd name="connsiteX428" fmla="*/ 873460 w 7467600"/>
              <a:gd name="connsiteY428" fmla="*/ 6253768 h 6858000"/>
              <a:gd name="connsiteX429" fmla="*/ 192686 w 7467600"/>
              <a:gd name="connsiteY429" fmla="*/ 5849257 h 6858000"/>
              <a:gd name="connsiteX430" fmla="*/ 4696 w 7467600"/>
              <a:gd name="connsiteY430" fmla="*/ 5697668 h 6858000"/>
              <a:gd name="connsiteX431" fmla="*/ 0 w 7467600"/>
              <a:gd name="connsiteY431" fmla="*/ 5689984 h 6858000"/>
              <a:gd name="connsiteX432" fmla="*/ 0 w 7467600"/>
              <a:gd name="connsiteY432" fmla="*/ 5513472 h 6858000"/>
              <a:gd name="connsiteX433" fmla="*/ 174101 w 7467600"/>
              <a:gd name="connsiteY433" fmla="*/ 5620277 h 6858000"/>
              <a:gd name="connsiteX434" fmla="*/ 891800 w 7467600"/>
              <a:gd name="connsiteY434" fmla="*/ 6036935 h 6858000"/>
              <a:gd name="connsiteX435" fmla="*/ 1072219 w 7467600"/>
              <a:gd name="connsiteY435" fmla="*/ 6169443 h 6858000"/>
              <a:gd name="connsiteX436" fmla="*/ 1074117 w 7467600"/>
              <a:gd name="connsiteY436" fmla="*/ 6170301 h 6858000"/>
              <a:gd name="connsiteX437" fmla="*/ 1083114 w 7467600"/>
              <a:gd name="connsiteY437" fmla="*/ 6174131 h 6858000"/>
              <a:gd name="connsiteX438" fmla="*/ 1543010 w 7467600"/>
              <a:gd name="connsiteY438" fmla="*/ 6191140 h 6858000"/>
              <a:gd name="connsiteX439" fmla="*/ 1551080 w 7467600"/>
              <a:gd name="connsiteY439" fmla="*/ 6195006 h 6858000"/>
              <a:gd name="connsiteX440" fmla="*/ 2345443 w 7467600"/>
              <a:gd name="connsiteY440" fmla="*/ 5549882 h 6858000"/>
              <a:gd name="connsiteX441" fmla="*/ 1721499 w 7467600"/>
              <a:gd name="connsiteY441" fmla="*/ 5599969 h 6858000"/>
              <a:gd name="connsiteX442" fmla="*/ 767716 w 7467600"/>
              <a:gd name="connsiteY442" fmla="*/ 5472768 h 6858000"/>
              <a:gd name="connsiteX443" fmla="*/ 722147 w 7467600"/>
              <a:gd name="connsiteY443" fmla="*/ 5393091 h 6858000"/>
              <a:gd name="connsiteX444" fmla="*/ 1485552 w 7467600"/>
              <a:gd name="connsiteY444" fmla="*/ 5313202 h 6858000"/>
              <a:gd name="connsiteX445" fmla="*/ 2143004 w 7467600"/>
              <a:gd name="connsiteY445" fmla="*/ 5402420 h 6858000"/>
              <a:gd name="connsiteX446" fmla="*/ 1933391 w 7467600"/>
              <a:gd name="connsiteY446" fmla="*/ 5156971 h 6858000"/>
              <a:gd name="connsiteX447" fmla="*/ 1827118 w 7467600"/>
              <a:gd name="connsiteY447" fmla="*/ 4968410 h 6858000"/>
              <a:gd name="connsiteX448" fmla="*/ 1837349 w 7467600"/>
              <a:gd name="connsiteY448" fmla="*/ 4956357 h 6858000"/>
              <a:gd name="connsiteX449" fmla="*/ 2162835 w 7467600"/>
              <a:gd name="connsiteY449" fmla="*/ 5187853 h 6858000"/>
              <a:gd name="connsiteX450" fmla="*/ 2257167 w 7467600"/>
              <a:gd name="connsiteY450" fmla="*/ 5462123 h 6858000"/>
              <a:gd name="connsiteX451" fmla="*/ 2261598 w 7467600"/>
              <a:gd name="connsiteY451" fmla="*/ 5467998 h 6858000"/>
              <a:gd name="connsiteX452" fmla="*/ 2437177 w 7467600"/>
              <a:gd name="connsiteY452" fmla="*/ 5479608 h 6858000"/>
              <a:gd name="connsiteX453" fmla="*/ 2445247 w 7467600"/>
              <a:gd name="connsiteY453" fmla="*/ 5483476 h 6858000"/>
              <a:gd name="connsiteX454" fmla="*/ 2743626 w 7467600"/>
              <a:gd name="connsiteY454" fmla="*/ 5304819 h 6858000"/>
              <a:gd name="connsiteX455" fmla="*/ 3048102 w 7467600"/>
              <a:gd name="connsiteY455" fmla="*/ 5150595 h 6858000"/>
              <a:gd name="connsiteX456" fmla="*/ 1799414 w 7467600"/>
              <a:gd name="connsiteY456" fmla="*/ 4694732 h 6858000"/>
              <a:gd name="connsiteX457" fmla="*/ 1771735 w 7467600"/>
              <a:gd name="connsiteY457" fmla="*/ 4619929 h 6858000"/>
              <a:gd name="connsiteX458" fmla="*/ 3104273 w 7467600"/>
              <a:gd name="connsiteY458" fmla="*/ 5076159 h 6858000"/>
              <a:gd name="connsiteX459" fmla="*/ 3113245 w 7467600"/>
              <a:gd name="connsiteY459" fmla="*/ 5090705 h 6858000"/>
              <a:gd name="connsiteX460" fmla="*/ 3126294 w 7467600"/>
              <a:gd name="connsiteY460" fmla="*/ 5114400 h 6858000"/>
              <a:gd name="connsiteX461" fmla="*/ 3937433 w 7467600"/>
              <a:gd name="connsiteY461" fmla="*/ 4830473 h 6858000"/>
              <a:gd name="connsiteX462" fmla="*/ 3590475 w 7467600"/>
              <a:gd name="connsiteY462" fmla="*/ 4597974 h 6858000"/>
              <a:gd name="connsiteX463" fmla="*/ 3100264 w 7467600"/>
              <a:gd name="connsiteY463" fmla="*/ 4579845 h 6858000"/>
              <a:gd name="connsiteX464" fmla="*/ 2183576 w 7467600"/>
              <a:gd name="connsiteY464" fmla="*/ 4227150 h 6858000"/>
              <a:gd name="connsiteX465" fmla="*/ 2151029 w 7467600"/>
              <a:gd name="connsiteY465" fmla="*/ 4146947 h 6858000"/>
              <a:gd name="connsiteX466" fmla="*/ 3563434 w 7467600"/>
              <a:gd name="connsiteY466" fmla="*/ 4469115 h 6858000"/>
              <a:gd name="connsiteX467" fmla="*/ 3177952 w 7467600"/>
              <a:gd name="connsiteY467" fmla="*/ 3657386 h 6858000"/>
              <a:gd name="connsiteX468" fmla="*/ 3189263 w 7467600"/>
              <a:gd name="connsiteY468" fmla="*/ 3625726 h 6858000"/>
              <a:gd name="connsiteX469" fmla="*/ 3560912 w 7467600"/>
              <a:gd name="connsiteY469" fmla="*/ 4079863 h 6858000"/>
              <a:gd name="connsiteX470" fmla="*/ 3626636 w 7467600"/>
              <a:gd name="connsiteY470" fmla="*/ 4512230 h 6858000"/>
              <a:gd name="connsiteX471" fmla="*/ 3653088 w 7467600"/>
              <a:gd name="connsiteY471" fmla="*/ 4521417 h 6858000"/>
              <a:gd name="connsiteX472" fmla="*/ 3988128 w 7467600"/>
              <a:gd name="connsiteY472" fmla="*/ 4817267 h 6858000"/>
              <a:gd name="connsiteX473" fmla="*/ 4830582 w 7467600"/>
              <a:gd name="connsiteY473" fmla="*/ 4676000 h 6858000"/>
              <a:gd name="connsiteX474" fmla="*/ 4830100 w 7467600"/>
              <a:gd name="connsiteY474" fmla="*/ 4675554 h 6858000"/>
              <a:gd name="connsiteX475" fmla="*/ 4036318 w 7467600"/>
              <a:gd name="connsiteY475" fmla="*/ 4147013 h 6858000"/>
              <a:gd name="connsiteX476" fmla="*/ 3432098 w 7467600"/>
              <a:gd name="connsiteY476" fmla="*/ 3537312 h 6858000"/>
              <a:gd name="connsiteX477" fmla="*/ 3446761 w 7467600"/>
              <a:gd name="connsiteY477" fmla="*/ 3461278 h 6858000"/>
              <a:gd name="connsiteX478" fmla="*/ 4419733 w 7467600"/>
              <a:gd name="connsiteY478" fmla="*/ 3963555 h 6858000"/>
              <a:gd name="connsiteX479" fmla="*/ 4781371 w 7467600"/>
              <a:gd name="connsiteY479" fmla="*/ 4458604 h 6858000"/>
              <a:gd name="connsiteX480" fmla="*/ 4780440 w 7467600"/>
              <a:gd name="connsiteY480" fmla="*/ 4470290 h 6858000"/>
              <a:gd name="connsiteX481" fmla="*/ 4898954 w 7467600"/>
              <a:gd name="connsiteY481" fmla="*/ 4662092 h 6858000"/>
              <a:gd name="connsiteX482" fmla="*/ 4900699 w 7467600"/>
              <a:gd name="connsiteY482" fmla="*/ 4670867 h 6858000"/>
              <a:gd name="connsiteX483" fmla="*/ 5714511 w 7467600"/>
              <a:gd name="connsiteY483" fmla="*/ 4663483 h 6858000"/>
              <a:gd name="connsiteX484" fmla="*/ 5464793 w 7467600"/>
              <a:gd name="connsiteY484" fmla="*/ 4393556 h 6858000"/>
              <a:gd name="connsiteX485" fmla="*/ 5461897 w 7467600"/>
              <a:gd name="connsiteY485" fmla="*/ 4390879 h 6858000"/>
              <a:gd name="connsiteX486" fmla="*/ 4294126 w 7467600"/>
              <a:gd name="connsiteY486" fmla="*/ 3303048 h 6858000"/>
              <a:gd name="connsiteX487" fmla="*/ 4305321 w 7467600"/>
              <a:gd name="connsiteY487" fmla="*/ 3256953 h 6858000"/>
              <a:gd name="connsiteX488" fmla="*/ 4949299 w 7467600"/>
              <a:gd name="connsiteY488" fmla="*/ 3766336 h 6858000"/>
              <a:gd name="connsiteX489" fmla="*/ 5291452 w 7467600"/>
              <a:gd name="connsiteY489" fmla="*/ 4076801 h 6858000"/>
              <a:gd name="connsiteX490" fmla="*/ 5434998 w 7467600"/>
              <a:gd name="connsiteY490" fmla="*/ 4254100 h 6858000"/>
              <a:gd name="connsiteX491" fmla="*/ 5351015 w 7467600"/>
              <a:gd name="connsiteY491" fmla="*/ 3760989 h 6858000"/>
              <a:gd name="connsiteX492" fmla="*/ 5413780 w 7467600"/>
              <a:gd name="connsiteY492" fmla="*/ 2966265 h 6858000"/>
              <a:gd name="connsiteX493" fmla="*/ 5425627 w 7467600"/>
              <a:gd name="connsiteY493" fmla="*/ 2954192 h 6858000"/>
              <a:gd name="connsiteX494" fmla="*/ 6604735 w 7467600"/>
              <a:gd name="connsiteY494" fmla="*/ 2041381 h 6858000"/>
              <a:gd name="connsiteX495" fmla="*/ 7204487 w 7467600"/>
              <a:gd name="connsiteY495" fmla="*/ 2742112 h 6858000"/>
              <a:gd name="connsiteX496" fmla="*/ 7131592 w 7467600"/>
              <a:gd name="connsiteY496" fmla="*/ 2672096 h 6858000"/>
              <a:gd name="connsiteX497" fmla="*/ 6996344 w 7467600"/>
              <a:gd name="connsiteY497" fmla="*/ 2518310 h 6858000"/>
              <a:gd name="connsiteX498" fmla="*/ 6735495 w 7467600"/>
              <a:gd name="connsiteY498" fmla="*/ 2196890 h 6858000"/>
              <a:gd name="connsiteX499" fmla="*/ 6721901 w 7467600"/>
              <a:gd name="connsiteY499" fmla="*/ 2179274 h 6858000"/>
              <a:gd name="connsiteX500" fmla="*/ 6604735 w 7467600"/>
              <a:gd name="connsiteY500" fmla="*/ 2041381 h 6858000"/>
              <a:gd name="connsiteX501" fmla="*/ 6591670 w 7467600"/>
              <a:gd name="connsiteY501" fmla="*/ 1988277 h 6858000"/>
              <a:gd name="connsiteX502" fmla="*/ 6747349 w 7467600"/>
              <a:gd name="connsiteY502" fmla="*/ 2160069 h 6858000"/>
              <a:gd name="connsiteX503" fmla="*/ 6760943 w 7467600"/>
              <a:gd name="connsiteY503" fmla="*/ 2177686 h 6858000"/>
              <a:gd name="connsiteX504" fmla="*/ 7021065 w 7467600"/>
              <a:gd name="connsiteY504" fmla="*/ 2498102 h 6858000"/>
              <a:gd name="connsiteX505" fmla="*/ 7155223 w 7467600"/>
              <a:gd name="connsiteY505" fmla="*/ 2650386 h 6858000"/>
              <a:gd name="connsiteX506" fmla="*/ 7203167 w 7467600"/>
              <a:gd name="connsiteY506" fmla="*/ 2697288 h 6858000"/>
              <a:gd name="connsiteX507" fmla="*/ 6937703 w 7467600"/>
              <a:gd name="connsiteY507" fmla="*/ 2321981 h 6858000"/>
              <a:gd name="connsiteX508" fmla="*/ 6591670 w 7467600"/>
              <a:gd name="connsiteY508" fmla="*/ 1988277 h 6858000"/>
              <a:gd name="connsiteX509" fmla="*/ 5798671 w 7467600"/>
              <a:gd name="connsiteY509" fmla="*/ 1981601 h 6858000"/>
              <a:gd name="connsiteX510" fmla="*/ 5754709 w 7467600"/>
              <a:gd name="connsiteY510" fmla="*/ 2071454 h 6858000"/>
              <a:gd name="connsiteX511" fmla="*/ 5763044 w 7467600"/>
              <a:gd name="connsiteY511" fmla="*/ 2842206 h 6858000"/>
              <a:gd name="connsiteX512" fmla="*/ 5764974 w 7467600"/>
              <a:gd name="connsiteY512" fmla="*/ 2799609 h 6858000"/>
              <a:gd name="connsiteX513" fmla="*/ 5767665 w 7467600"/>
              <a:gd name="connsiteY513" fmla="*/ 2666409 h 6858000"/>
              <a:gd name="connsiteX514" fmla="*/ 5763055 w 7467600"/>
              <a:gd name="connsiteY514" fmla="*/ 2579705 h 6858000"/>
              <a:gd name="connsiteX515" fmla="*/ 5758079 w 7467600"/>
              <a:gd name="connsiteY515" fmla="*/ 2492508 h 6858000"/>
              <a:gd name="connsiteX516" fmla="*/ 5779325 w 7467600"/>
              <a:gd name="connsiteY516" fmla="*/ 2197069 h 6858000"/>
              <a:gd name="connsiteX517" fmla="*/ 5798671 w 7467600"/>
              <a:gd name="connsiteY517" fmla="*/ 1981601 h 6858000"/>
              <a:gd name="connsiteX518" fmla="*/ 5829202 w 7467600"/>
              <a:gd name="connsiteY518" fmla="*/ 1971679 h 6858000"/>
              <a:gd name="connsiteX519" fmla="*/ 5809558 w 7467600"/>
              <a:gd name="connsiteY519" fmla="*/ 2198043 h 6858000"/>
              <a:gd name="connsiteX520" fmla="*/ 5788653 w 7467600"/>
              <a:gd name="connsiteY520" fmla="*/ 2489430 h 6858000"/>
              <a:gd name="connsiteX521" fmla="*/ 5793439 w 7467600"/>
              <a:gd name="connsiteY521" fmla="*/ 2575235 h 6858000"/>
              <a:gd name="connsiteX522" fmla="*/ 5796837 w 7467600"/>
              <a:gd name="connsiteY522" fmla="*/ 2637633 h 6858000"/>
              <a:gd name="connsiteX523" fmla="*/ 5818614 w 7467600"/>
              <a:gd name="connsiteY523" fmla="*/ 2473055 h 6858000"/>
              <a:gd name="connsiteX524" fmla="*/ 5829202 w 7467600"/>
              <a:gd name="connsiteY524" fmla="*/ 1971679 h 6858000"/>
              <a:gd name="connsiteX525" fmla="*/ 5911389 w 7467600"/>
              <a:gd name="connsiteY525" fmla="*/ 1898371 h 6858000"/>
              <a:gd name="connsiteX526" fmla="*/ 6237627 w 7467600"/>
              <a:gd name="connsiteY526" fmla="*/ 2231921 h 6858000"/>
              <a:gd name="connsiteX527" fmla="*/ 5911389 w 7467600"/>
              <a:gd name="connsiteY527" fmla="*/ 1898371 h 6858000"/>
              <a:gd name="connsiteX528" fmla="*/ 6944437 w 7467600"/>
              <a:gd name="connsiteY528" fmla="*/ 1575402 h 6858000"/>
              <a:gd name="connsiteX529" fmla="*/ 6304730 w 7467600"/>
              <a:gd name="connsiteY529" fmla="*/ 1766654 h 6858000"/>
              <a:gd name="connsiteX530" fmla="*/ 6944437 w 7467600"/>
              <a:gd name="connsiteY530" fmla="*/ 1575402 h 6858000"/>
              <a:gd name="connsiteX531" fmla="*/ 7019523 w 7467600"/>
              <a:gd name="connsiteY531" fmla="*/ 1519450 h 6858000"/>
              <a:gd name="connsiteX532" fmla="*/ 6298091 w 7467600"/>
              <a:gd name="connsiteY532" fmla="*/ 1737122 h 6858000"/>
              <a:gd name="connsiteX533" fmla="*/ 7019523 w 7467600"/>
              <a:gd name="connsiteY533" fmla="*/ 1519450 h 6858000"/>
              <a:gd name="connsiteX534" fmla="*/ 2399523 w 7467600"/>
              <a:gd name="connsiteY534" fmla="*/ 1428234 h 6858000"/>
              <a:gd name="connsiteX535" fmla="*/ 2224982 w 7467600"/>
              <a:gd name="connsiteY535" fmla="*/ 1826201 h 6858000"/>
              <a:gd name="connsiteX536" fmla="*/ 2096099 w 7467600"/>
              <a:gd name="connsiteY536" fmla="*/ 2345900 h 6858000"/>
              <a:gd name="connsiteX537" fmla="*/ 2283317 w 7467600"/>
              <a:gd name="connsiteY537" fmla="*/ 1796925 h 6858000"/>
              <a:gd name="connsiteX538" fmla="*/ 2399523 w 7467600"/>
              <a:gd name="connsiteY538" fmla="*/ 1428234 h 6858000"/>
              <a:gd name="connsiteX539" fmla="*/ 2448558 w 7467600"/>
              <a:gd name="connsiteY539" fmla="*/ 1373435 h 6858000"/>
              <a:gd name="connsiteX540" fmla="*/ 2312521 w 7467600"/>
              <a:gd name="connsiteY540" fmla="*/ 1806140 h 6858000"/>
              <a:gd name="connsiteX541" fmla="*/ 2127533 w 7467600"/>
              <a:gd name="connsiteY541" fmla="*/ 2348380 h 6858000"/>
              <a:gd name="connsiteX542" fmla="*/ 2358080 w 7467600"/>
              <a:gd name="connsiteY542" fmla="*/ 1866134 h 6858000"/>
              <a:gd name="connsiteX543" fmla="*/ 2407436 w 7467600"/>
              <a:gd name="connsiteY543" fmla="*/ 1651070 h 6858000"/>
              <a:gd name="connsiteX544" fmla="*/ 2448558 w 7467600"/>
              <a:gd name="connsiteY544" fmla="*/ 1373435 h 6858000"/>
              <a:gd name="connsiteX545" fmla="*/ 278707 w 7467600"/>
              <a:gd name="connsiteY545" fmla="*/ 1352270 h 6858000"/>
              <a:gd name="connsiteX546" fmla="*/ 321570 w 7467600"/>
              <a:gd name="connsiteY546" fmla="*/ 1861610 h 6858000"/>
              <a:gd name="connsiteX547" fmla="*/ 294281 w 7467600"/>
              <a:gd name="connsiteY547" fmla="*/ 1440658 h 6858000"/>
              <a:gd name="connsiteX548" fmla="*/ 278707 w 7467600"/>
              <a:gd name="connsiteY548" fmla="*/ 1352270 h 6858000"/>
              <a:gd name="connsiteX549" fmla="*/ 1423821 w 7467600"/>
              <a:gd name="connsiteY549" fmla="*/ 1351958 h 6858000"/>
              <a:gd name="connsiteX550" fmla="*/ 1638521 w 7467600"/>
              <a:gd name="connsiteY550" fmla="*/ 1908470 h 6858000"/>
              <a:gd name="connsiteX551" fmla="*/ 1754199 w 7467600"/>
              <a:gd name="connsiteY551" fmla="*/ 2149284 h 6858000"/>
              <a:gd name="connsiteX552" fmla="*/ 1908359 w 7467600"/>
              <a:gd name="connsiteY552" fmla="*/ 2364988 h 6858000"/>
              <a:gd name="connsiteX553" fmla="*/ 1647661 w 7467600"/>
              <a:gd name="connsiteY553" fmla="*/ 1825945 h 6858000"/>
              <a:gd name="connsiteX554" fmla="*/ 1423821 w 7467600"/>
              <a:gd name="connsiteY554" fmla="*/ 1351958 h 6858000"/>
              <a:gd name="connsiteX555" fmla="*/ 1431890 w 7467600"/>
              <a:gd name="connsiteY555" fmla="*/ 1306475 h 6858000"/>
              <a:gd name="connsiteX556" fmla="*/ 1507597 w 7467600"/>
              <a:gd name="connsiteY556" fmla="*/ 1446132 h 6858000"/>
              <a:gd name="connsiteX557" fmla="*/ 1674586 w 7467600"/>
              <a:gd name="connsiteY557" fmla="*/ 1813832 h 6858000"/>
              <a:gd name="connsiteX558" fmla="*/ 1815950 w 7467600"/>
              <a:gd name="connsiteY558" fmla="*/ 2128564 h 6858000"/>
              <a:gd name="connsiteX559" fmla="*/ 1984242 w 7467600"/>
              <a:gd name="connsiteY559" fmla="*/ 2430829 h 6858000"/>
              <a:gd name="connsiteX560" fmla="*/ 2014023 w 7467600"/>
              <a:gd name="connsiteY560" fmla="*/ 2450995 h 6858000"/>
              <a:gd name="connsiteX561" fmla="*/ 1747337 w 7467600"/>
              <a:gd name="connsiteY561" fmla="*/ 1855264 h 6858000"/>
              <a:gd name="connsiteX562" fmla="*/ 1533749 w 7467600"/>
              <a:gd name="connsiteY562" fmla="*/ 1478656 h 6858000"/>
              <a:gd name="connsiteX563" fmla="*/ 1431890 w 7467600"/>
              <a:gd name="connsiteY563" fmla="*/ 1306475 h 6858000"/>
              <a:gd name="connsiteX564" fmla="*/ 5052692 w 7467600"/>
              <a:gd name="connsiteY564" fmla="*/ 1292994 h 6858000"/>
              <a:gd name="connsiteX565" fmla="*/ 5200661 w 7467600"/>
              <a:gd name="connsiteY565" fmla="*/ 1635186 h 6858000"/>
              <a:gd name="connsiteX566" fmla="*/ 5297138 w 7467600"/>
              <a:gd name="connsiteY566" fmla="*/ 1906351 h 6858000"/>
              <a:gd name="connsiteX567" fmla="*/ 5052692 w 7467600"/>
              <a:gd name="connsiteY567" fmla="*/ 1292994 h 6858000"/>
              <a:gd name="connsiteX568" fmla="*/ 5009948 w 7467600"/>
              <a:gd name="connsiteY568" fmla="*/ 1273619 h 6858000"/>
              <a:gd name="connsiteX569" fmla="*/ 5121777 w 7467600"/>
              <a:gd name="connsiteY569" fmla="*/ 1654213 h 6858000"/>
              <a:gd name="connsiteX570" fmla="*/ 5293545 w 7467600"/>
              <a:gd name="connsiteY570" fmla="*/ 2072247 h 6858000"/>
              <a:gd name="connsiteX571" fmla="*/ 5294042 w 7467600"/>
              <a:gd name="connsiteY571" fmla="*/ 2065019 h 6858000"/>
              <a:gd name="connsiteX572" fmla="*/ 5171936 w 7467600"/>
              <a:gd name="connsiteY572" fmla="*/ 1647613 h 6858000"/>
              <a:gd name="connsiteX573" fmla="*/ 5009948 w 7467600"/>
              <a:gd name="connsiteY573" fmla="*/ 1273619 h 6858000"/>
              <a:gd name="connsiteX574" fmla="*/ 655236 w 7467600"/>
              <a:gd name="connsiteY574" fmla="*/ 1268632 h 6858000"/>
              <a:gd name="connsiteX575" fmla="*/ 839521 w 7467600"/>
              <a:gd name="connsiteY575" fmla="*/ 1685315 h 6858000"/>
              <a:gd name="connsiteX576" fmla="*/ 1109416 w 7467600"/>
              <a:gd name="connsiteY576" fmla="*/ 2061663 h 6858000"/>
              <a:gd name="connsiteX577" fmla="*/ 1298300 w 7467600"/>
              <a:gd name="connsiteY577" fmla="*/ 2247742 h 6858000"/>
              <a:gd name="connsiteX578" fmla="*/ 1125871 w 7467600"/>
              <a:gd name="connsiteY578" fmla="*/ 1989513 h 6858000"/>
              <a:gd name="connsiteX579" fmla="*/ 981574 w 7467600"/>
              <a:gd name="connsiteY579" fmla="*/ 1783157 h 6858000"/>
              <a:gd name="connsiteX580" fmla="*/ 922198 w 7467600"/>
              <a:gd name="connsiteY580" fmla="*/ 1677437 h 6858000"/>
              <a:gd name="connsiteX581" fmla="*/ 869293 w 7467600"/>
              <a:gd name="connsiteY581" fmla="*/ 1583214 h 6858000"/>
              <a:gd name="connsiteX582" fmla="*/ 751431 w 7467600"/>
              <a:gd name="connsiteY582" fmla="*/ 1405731 h 6858000"/>
              <a:gd name="connsiteX583" fmla="*/ 655236 w 7467600"/>
              <a:gd name="connsiteY583" fmla="*/ 1268632 h 6858000"/>
              <a:gd name="connsiteX584" fmla="*/ 6516292 w 7467600"/>
              <a:gd name="connsiteY584" fmla="*/ 1263064 h 6858000"/>
              <a:gd name="connsiteX585" fmla="*/ 5736320 w 7467600"/>
              <a:gd name="connsiteY585" fmla="*/ 1501803 h 6858000"/>
              <a:gd name="connsiteX586" fmla="*/ 6516292 w 7467600"/>
              <a:gd name="connsiteY586" fmla="*/ 1263064 h 6858000"/>
              <a:gd name="connsiteX587" fmla="*/ 291466 w 7467600"/>
              <a:gd name="connsiteY587" fmla="*/ 1250369 h 6858000"/>
              <a:gd name="connsiteX588" fmla="*/ 323180 w 7467600"/>
              <a:gd name="connsiteY588" fmla="*/ 1435283 h 6858000"/>
              <a:gd name="connsiteX589" fmla="*/ 349381 w 7467600"/>
              <a:gd name="connsiteY589" fmla="*/ 1875041 h 6858000"/>
              <a:gd name="connsiteX590" fmla="*/ 374363 w 7467600"/>
              <a:gd name="connsiteY590" fmla="*/ 1506494 h 6858000"/>
              <a:gd name="connsiteX591" fmla="*/ 302168 w 7467600"/>
              <a:gd name="connsiteY591" fmla="*/ 1274495 h 6858000"/>
              <a:gd name="connsiteX592" fmla="*/ 291466 w 7467600"/>
              <a:gd name="connsiteY592" fmla="*/ 1250369 h 6858000"/>
              <a:gd name="connsiteX593" fmla="*/ 678222 w 7467600"/>
              <a:gd name="connsiteY593" fmla="*/ 1248670 h 6858000"/>
              <a:gd name="connsiteX594" fmla="*/ 775536 w 7467600"/>
              <a:gd name="connsiteY594" fmla="*/ 1388015 h 6858000"/>
              <a:gd name="connsiteX595" fmla="*/ 894529 w 7467600"/>
              <a:gd name="connsiteY595" fmla="*/ 1567739 h 6858000"/>
              <a:gd name="connsiteX596" fmla="*/ 948000 w 7467600"/>
              <a:gd name="connsiteY596" fmla="*/ 1663088 h 6858000"/>
              <a:gd name="connsiteX597" fmla="*/ 1006812 w 7467600"/>
              <a:gd name="connsiteY597" fmla="*/ 1767683 h 6858000"/>
              <a:gd name="connsiteX598" fmla="*/ 1149133 w 7467600"/>
              <a:gd name="connsiteY598" fmla="*/ 1971513 h 6858000"/>
              <a:gd name="connsiteX599" fmla="*/ 1333952 w 7467600"/>
              <a:gd name="connsiteY599" fmla="*/ 2251620 h 6858000"/>
              <a:gd name="connsiteX600" fmla="*/ 1337329 w 7467600"/>
              <a:gd name="connsiteY600" fmla="*/ 2258350 h 6858000"/>
              <a:gd name="connsiteX601" fmla="*/ 1014726 w 7467600"/>
              <a:gd name="connsiteY601" fmla="*/ 1615556 h 6858000"/>
              <a:gd name="connsiteX602" fmla="*/ 678222 w 7467600"/>
              <a:gd name="connsiteY602" fmla="*/ 1248670 h 6858000"/>
              <a:gd name="connsiteX603" fmla="*/ 6691602 w 7467600"/>
              <a:gd name="connsiteY603" fmla="*/ 1140573 h 6858000"/>
              <a:gd name="connsiteX604" fmla="*/ 6571100 w 7467600"/>
              <a:gd name="connsiteY604" fmla="*/ 1183662 h 6858000"/>
              <a:gd name="connsiteX605" fmla="*/ 6241687 w 7467600"/>
              <a:gd name="connsiteY605" fmla="*/ 1257600 h 6858000"/>
              <a:gd name="connsiteX606" fmla="*/ 5693009 w 7467600"/>
              <a:gd name="connsiteY606" fmla="*/ 1478256 h 6858000"/>
              <a:gd name="connsiteX607" fmla="*/ 6548420 w 7467600"/>
              <a:gd name="connsiteY607" fmla="*/ 1214599 h 6858000"/>
              <a:gd name="connsiteX608" fmla="*/ 6605473 w 7467600"/>
              <a:gd name="connsiteY608" fmla="*/ 1184686 h 6858000"/>
              <a:gd name="connsiteX609" fmla="*/ 6691602 w 7467600"/>
              <a:gd name="connsiteY609" fmla="*/ 1140573 h 6858000"/>
              <a:gd name="connsiteX610" fmla="*/ 4002475 w 7467600"/>
              <a:gd name="connsiteY610" fmla="*/ 1037802 h 6858000"/>
              <a:gd name="connsiteX611" fmla="*/ 4000324 w 7467600"/>
              <a:gd name="connsiteY611" fmla="*/ 1039362 h 6858000"/>
              <a:gd name="connsiteX612" fmla="*/ 4002862 w 7467600"/>
              <a:gd name="connsiteY612" fmla="*/ 1042866 h 6858000"/>
              <a:gd name="connsiteX613" fmla="*/ 4002475 w 7467600"/>
              <a:gd name="connsiteY613" fmla="*/ 1037802 h 6858000"/>
              <a:gd name="connsiteX614" fmla="*/ 506322 w 7467600"/>
              <a:gd name="connsiteY614" fmla="*/ 1020997 h 6858000"/>
              <a:gd name="connsiteX615" fmla="*/ 533068 w 7467600"/>
              <a:gd name="connsiteY615" fmla="*/ 1029409 h 6858000"/>
              <a:gd name="connsiteX616" fmla="*/ 1232525 w 7467600"/>
              <a:gd name="connsiteY616" fmla="*/ 1804675 h 6858000"/>
              <a:gd name="connsiteX617" fmla="*/ 1388858 w 7467600"/>
              <a:gd name="connsiteY617" fmla="*/ 2368011 h 6858000"/>
              <a:gd name="connsiteX618" fmla="*/ 1384098 w 7467600"/>
              <a:gd name="connsiteY618" fmla="*/ 2378125 h 6858000"/>
              <a:gd name="connsiteX619" fmla="*/ 1425393 w 7467600"/>
              <a:gd name="connsiteY619" fmla="*/ 2589124 h 6858000"/>
              <a:gd name="connsiteX620" fmla="*/ 1424001 w 7467600"/>
              <a:gd name="connsiteY620" fmla="*/ 2597541 h 6858000"/>
              <a:gd name="connsiteX621" fmla="*/ 2152729 w 7467600"/>
              <a:gd name="connsiteY621" fmla="*/ 2864487 h 6858000"/>
              <a:gd name="connsiteX622" fmla="*/ 2020609 w 7467600"/>
              <a:gd name="connsiteY622" fmla="*/ 2539671 h 6858000"/>
              <a:gd name="connsiteX623" fmla="*/ 2018920 w 7467600"/>
              <a:gd name="connsiteY623" fmla="*/ 2536309 h 6858000"/>
              <a:gd name="connsiteX624" fmla="*/ 1342441 w 7467600"/>
              <a:gd name="connsiteY624" fmla="*/ 1173017 h 6858000"/>
              <a:gd name="connsiteX625" fmla="*/ 1367925 w 7467600"/>
              <a:gd name="connsiteY625" fmla="*/ 1135648 h 6858000"/>
              <a:gd name="connsiteX626" fmla="*/ 1771401 w 7467600"/>
              <a:gd name="connsiteY626" fmla="*/ 1806673 h 6858000"/>
              <a:gd name="connsiteX627" fmla="*/ 1972385 w 7467600"/>
              <a:gd name="connsiteY627" fmla="*/ 2198735 h 6858000"/>
              <a:gd name="connsiteX628" fmla="*/ 2040892 w 7467600"/>
              <a:gd name="connsiteY628" fmla="*/ 2405205 h 6858000"/>
              <a:gd name="connsiteX629" fmla="*/ 2131689 w 7467600"/>
              <a:gd name="connsiteY629" fmla="*/ 1936926 h 6858000"/>
              <a:gd name="connsiteX630" fmla="*/ 2454820 w 7467600"/>
              <a:gd name="connsiteY630" fmla="*/ 1248808 h 6858000"/>
              <a:gd name="connsiteX631" fmla="*/ 2492512 w 7467600"/>
              <a:gd name="connsiteY631" fmla="*/ 1302920 h 6858000"/>
              <a:gd name="connsiteX632" fmla="*/ 2081216 w 7467600"/>
              <a:gd name="connsiteY632" fmla="*/ 2527513 h 6858000"/>
              <a:gd name="connsiteX633" fmla="*/ 2081211 w 7467600"/>
              <a:gd name="connsiteY633" fmla="*/ 2528916 h 6858000"/>
              <a:gd name="connsiteX634" fmla="*/ 2199067 w 7467600"/>
              <a:gd name="connsiteY634" fmla="*/ 2884061 h 6858000"/>
              <a:gd name="connsiteX635" fmla="*/ 3192586 w 7467600"/>
              <a:gd name="connsiteY635" fmla="*/ 3411496 h 6858000"/>
              <a:gd name="connsiteX636" fmla="*/ 3182620 w 7467600"/>
              <a:gd name="connsiteY636" fmla="*/ 3483279 h 6858000"/>
              <a:gd name="connsiteX637" fmla="*/ 2435119 w 7467600"/>
              <a:gd name="connsiteY637" fmla="*/ 3080173 h 6858000"/>
              <a:gd name="connsiteX638" fmla="*/ 2410152 w 7467600"/>
              <a:gd name="connsiteY638" fmla="*/ 3063751 h 6858000"/>
              <a:gd name="connsiteX639" fmla="*/ 2408099 w 7467600"/>
              <a:gd name="connsiteY639" fmla="*/ 3064403 h 6858000"/>
              <a:gd name="connsiteX640" fmla="*/ 2407218 w 7467600"/>
              <a:gd name="connsiteY640" fmla="*/ 3070324 h 6858000"/>
              <a:gd name="connsiteX641" fmla="*/ 2380138 w 7467600"/>
              <a:gd name="connsiteY641" fmla="*/ 3099341 h 6858000"/>
              <a:gd name="connsiteX642" fmla="*/ 1765923 w 7467600"/>
              <a:gd name="connsiteY642" fmla="*/ 3581043 h 6858000"/>
              <a:gd name="connsiteX643" fmla="*/ 1702258 w 7467600"/>
              <a:gd name="connsiteY643" fmla="*/ 3612286 h 6858000"/>
              <a:gd name="connsiteX644" fmla="*/ 1538370 w 7467600"/>
              <a:gd name="connsiteY644" fmla="*/ 3811804 h 6858000"/>
              <a:gd name="connsiteX645" fmla="*/ 542867 w 7467600"/>
              <a:gd name="connsiteY645" fmla="*/ 4944092 h 6858000"/>
              <a:gd name="connsiteX646" fmla="*/ 515800 w 7467600"/>
              <a:gd name="connsiteY646" fmla="*/ 4862180 h 6858000"/>
              <a:gd name="connsiteX647" fmla="*/ 909145 w 7467600"/>
              <a:gd name="connsiteY647" fmla="*/ 4199225 h 6858000"/>
              <a:gd name="connsiteX648" fmla="*/ 1214067 w 7467600"/>
              <a:gd name="connsiteY648" fmla="*/ 3908561 h 6858000"/>
              <a:gd name="connsiteX649" fmla="*/ 640967 w 7467600"/>
              <a:gd name="connsiteY649" fmla="*/ 4105601 h 6858000"/>
              <a:gd name="connsiteX650" fmla="*/ 112563 w 7467600"/>
              <a:gd name="connsiteY650" fmla="*/ 4396952 h 6858000"/>
              <a:gd name="connsiteX651" fmla="*/ 0 w 7467600"/>
              <a:gd name="connsiteY651" fmla="*/ 4466006 h 6858000"/>
              <a:gd name="connsiteX652" fmla="*/ 0 w 7467600"/>
              <a:gd name="connsiteY652" fmla="*/ 4233763 h 6858000"/>
              <a:gd name="connsiteX653" fmla="*/ 36881 w 7467600"/>
              <a:gd name="connsiteY653" fmla="*/ 4200118 h 6858000"/>
              <a:gd name="connsiteX654" fmla="*/ 910534 w 7467600"/>
              <a:gd name="connsiteY654" fmla="*/ 3629753 h 6858000"/>
              <a:gd name="connsiteX655" fmla="*/ 1578717 w 7467600"/>
              <a:gd name="connsiteY655" fmla="*/ 3575982 h 6858000"/>
              <a:gd name="connsiteX656" fmla="*/ 2338780 w 7467600"/>
              <a:gd name="connsiteY656" fmla="*/ 3033725 h 6858000"/>
              <a:gd name="connsiteX657" fmla="*/ 1807991 w 7467600"/>
              <a:gd name="connsiteY657" fmla="*/ 2807184 h 6858000"/>
              <a:gd name="connsiteX658" fmla="*/ 1416358 w 7467600"/>
              <a:gd name="connsiteY658" fmla="*/ 3112571 h 6858000"/>
              <a:gd name="connsiteX659" fmla="*/ 939066 w 7467600"/>
              <a:gd name="connsiteY659" fmla="*/ 3378798 h 6858000"/>
              <a:gd name="connsiteX660" fmla="*/ 115099 w 7467600"/>
              <a:gd name="connsiteY660" fmla="*/ 3607650 h 6858000"/>
              <a:gd name="connsiteX661" fmla="*/ 97284 w 7467600"/>
              <a:gd name="connsiteY661" fmla="*/ 3520393 h 6858000"/>
              <a:gd name="connsiteX662" fmla="*/ 922050 w 7467600"/>
              <a:gd name="connsiteY662" fmla="*/ 3074867 h 6858000"/>
              <a:gd name="connsiteX663" fmla="*/ 1405265 w 7467600"/>
              <a:gd name="connsiteY663" fmla="*/ 3016319 h 6858000"/>
              <a:gd name="connsiteX664" fmla="*/ 1407512 w 7467600"/>
              <a:gd name="connsiteY664" fmla="*/ 3018001 h 6858000"/>
              <a:gd name="connsiteX665" fmla="*/ 1726266 w 7467600"/>
              <a:gd name="connsiteY665" fmla="*/ 2777274 h 6858000"/>
              <a:gd name="connsiteX666" fmla="*/ 625390 w 7467600"/>
              <a:gd name="connsiteY666" fmla="*/ 2514541 h 6858000"/>
              <a:gd name="connsiteX667" fmla="*/ 619799 w 7467600"/>
              <a:gd name="connsiteY667" fmla="*/ 2527180 h 6858000"/>
              <a:gd name="connsiteX668" fmla="*/ 310030 w 7467600"/>
              <a:gd name="connsiteY668" fmla="*/ 2771818 h 6858000"/>
              <a:gd name="connsiteX669" fmla="*/ 173877 w 7467600"/>
              <a:gd name="connsiteY669" fmla="*/ 2937056 h 6858000"/>
              <a:gd name="connsiteX670" fmla="*/ 77889 w 7467600"/>
              <a:gd name="connsiteY670" fmla="*/ 3138440 h 6858000"/>
              <a:gd name="connsiteX671" fmla="*/ 0 w 7467600"/>
              <a:gd name="connsiteY671" fmla="*/ 3271395 h 6858000"/>
              <a:gd name="connsiteX672" fmla="*/ 0 w 7467600"/>
              <a:gd name="connsiteY672" fmla="*/ 3153002 h 6858000"/>
              <a:gd name="connsiteX673" fmla="*/ 2386 w 7467600"/>
              <a:gd name="connsiteY673" fmla="*/ 3149203 h 6858000"/>
              <a:gd name="connsiteX674" fmla="*/ 89753 w 7467600"/>
              <a:gd name="connsiteY674" fmla="*/ 2987702 h 6858000"/>
              <a:gd name="connsiteX675" fmla="*/ 76869 w 7467600"/>
              <a:gd name="connsiteY675" fmla="*/ 3005404 h 6858000"/>
              <a:gd name="connsiteX676" fmla="*/ 32049 w 7467600"/>
              <a:gd name="connsiteY676" fmla="*/ 3065814 h 6858000"/>
              <a:gd name="connsiteX677" fmla="*/ 0 w 7467600"/>
              <a:gd name="connsiteY677" fmla="*/ 3108744 h 6858000"/>
              <a:gd name="connsiteX678" fmla="*/ 0 w 7467600"/>
              <a:gd name="connsiteY678" fmla="*/ 3058059 h 6858000"/>
              <a:gd name="connsiteX679" fmla="*/ 7610 w 7467600"/>
              <a:gd name="connsiteY679" fmla="*/ 3047889 h 6858000"/>
              <a:gd name="connsiteX680" fmla="*/ 52419 w 7467600"/>
              <a:gd name="connsiteY680" fmla="*/ 2987479 h 6858000"/>
              <a:gd name="connsiteX681" fmla="*/ 59142 w 7467600"/>
              <a:gd name="connsiteY681" fmla="*/ 2978488 h 6858000"/>
              <a:gd name="connsiteX682" fmla="*/ 0 w 7467600"/>
              <a:gd name="connsiteY682" fmla="*/ 3015334 h 6858000"/>
              <a:gd name="connsiteX683" fmla="*/ 0 w 7467600"/>
              <a:gd name="connsiteY683" fmla="*/ 2914286 h 6858000"/>
              <a:gd name="connsiteX684" fmla="*/ 36383 w 7467600"/>
              <a:gd name="connsiteY684" fmla="*/ 2901128 h 6858000"/>
              <a:gd name="connsiteX685" fmla="*/ 156329 w 7467600"/>
              <a:gd name="connsiteY685" fmla="*/ 2840533 h 6858000"/>
              <a:gd name="connsiteX686" fmla="*/ 358355 w 7467600"/>
              <a:gd name="connsiteY686" fmla="*/ 2620471 h 6858000"/>
              <a:gd name="connsiteX687" fmla="*/ 510577 w 7467600"/>
              <a:gd name="connsiteY687" fmla="*/ 2501244 h 6858000"/>
              <a:gd name="connsiteX688" fmla="*/ 211967 w 7467600"/>
              <a:gd name="connsiteY688" fmla="*/ 2479171 h 6858000"/>
              <a:gd name="connsiteX689" fmla="*/ 0 w 7467600"/>
              <a:gd name="connsiteY689" fmla="*/ 2476398 h 6858000"/>
              <a:gd name="connsiteX690" fmla="*/ 0 w 7467600"/>
              <a:gd name="connsiteY690" fmla="*/ 2389189 h 6858000"/>
              <a:gd name="connsiteX691" fmla="*/ 103062 w 7467600"/>
              <a:gd name="connsiteY691" fmla="*/ 2389518 h 6858000"/>
              <a:gd name="connsiteX692" fmla="*/ 510734 w 7467600"/>
              <a:gd name="connsiteY692" fmla="*/ 2416201 h 6858000"/>
              <a:gd name="connsiteX693" fmla="*/ 279257 w 7467600"/>
              <a:gd name="connsiteY693" fmla="*/ 2092102 h 6858000"/>
              <a:gd name="connsiteX694" fmla="*/ 65265 w 7467600"/>
              <a:gd name="connsiteY694" fmla="*/ 2006049 h 6858000"/>
              <a:gd name="connsiteX695" fmla="*/ 0 w 7467600"/>
              <a:gd name="connsiteY695" fmla="*/ 1982532 h 6858000"/>
              <a:gd name="connsiteX696" fmla="*/ 0 w 7467600"/>
              <a:gd name="connsiteY696" fmla="*/ 1912789 h 6858000"/>
              <a:gd name="connsiteX697" fmla="*/ 97460 w 7467600"/>
              <a:gd name="connsiteY697" fmla="*/ 1953725 h 6858000"/>
              <a:gd name="connsiteX698" fmla="*/ 221272 w 7467600"/>
              <a:gd name="connsiteY698" fmla="*/ 1980766 h 6858000"/>
              <a:gd name="connsiteX699" fmla="*/ 116765 w 7467600"/>
              <a:gd name="connsiteY699" fmla="*/ 1911033 h 6858000"/>
              <a:gd name="connsiteX700" fmla="*/ 16405 w 7467600"/>
              <a:gd name="connsiteY700" fmla="*/ 1803412 h 6858000"/>
              <a:gd name="connsiteX701" fmla="*/ 0 w 7467600"/>
              <a:gd name="connsiteY701" fmla="*/ 1784777 h 6858000"/>
              <a:gd name="connsiteX702" fmla="*/ 0 w 7467600"/>
              <a:gd name="connsiteY702" fmla="*/ 1740082 h 6858000"/>
              <a:gd name="connsiteX703" fmla="*/ 39394 w 7467600"/>
              <a:gd name="connsiteY703" fmla="*/ 1784856 h 6858000"/>
              <a:gd name="connsiteX704" fmla="*/ 135813 w 7467600"/>
              <a:gd name="connsiteY704" fmla="*/ 1888838 h 6858000"/>
              <a:gd name="connsiteX705" fmla="*/ 242575 w 7467600"/>
              <a:gd name="connsiteY705" fmla="*/ 1958841 h 6858000"/>
              <a:gd name="connsiteX706" fmla="*/ 82197 w 7467600"/>
              <a:gd name="connsiteY706" fmla="*/ 1754826 h 6858000"/>
              <a:gd name="connsiteX707" fmla="*/ 0 w 7467600"/>
              <a:gd name="connsiteY707" fmla="*/ 1679650 h 6858000"/>
              <a:gd name="connsiteX708" fmla="*/ 0 w 7467600"/>
              <a:gd name="connsiteY708" fmla="*/ 1602463 h 6858000"/>
              <a:gd name="connsiteX709" fmla="*/ 84689 w 7467600"/>
              <a:gd name="connsiteY709" fmla="*/ 1677442 h 6858000"/>
              <a:gd name="connsiteX710" fmla="*/ 298437 w 7467600"/>
              <a:gd name="connsiteY710" fmla="*/ 1968019 h 6858000"/>
              <a:gd name="connsiteX711" fmla="*/ 227269 w 7467600"/>
              <a:gd name="connsiteY711" fmla="*/ 1114064 h 6858000"/>
              <a:gd name="connsiteX712" fmla="*/ 248003 w 7467600"/>
              <a:gd name="connsiteY712" fmla="*/ 1089613 h 6858000"/>
              <a:gd name="connsiteX713" fmla="*/ 427020 w 7467600"/>
              <a:gd name="connsiteY713" fmla="*/ 1619803 h 6858000"/>
              <a:gd name="connsiteX714" fmla="*/ 340345 w 7467600"/>
              <a:gd name="connsiteY714" fmla="*/ 2027739 h 6858000"/>
              <a:gd name="connsiteX715" fmla="*/ 360865 w 7467600"/>
              <a:gd name="connsiteY715" fmla="*/ 2044827 h 6858000"/>
              <a:gd name="connsiteX716" fmla="*/ 560414 w 7467600"/>
              <a:gd name="connsiteY716" fmla="*/ 2421457 h 6858000"/>
              <a:gd name="connsiteX717" fmla="*/ 1359703 w 7467600"/>
              <a:gd name="connsiteY717" fmla="*/ 2578554 h 6858000"/>
              <a:gd name="connsiteX718" fmla="*/ 1359422 w 7467600"/>
              <a:gd name="connsiteY718" fmla="*/ 2577994 h 6858000"/>
              <a:gd name="connsiteX719" fmla="*/ 828701 w 7467600"/>
              <a:gd name="connsiteY719" fmla="*/ 1839520 h 6858000"/>
              <a:gd name="connsiteX720" fmla="*/ 494427 w 7467600"/>
              <a:gd name="connsiteY720" fmla="*/ 1092333 h 6858000"/>
              <a:gd name="connsiteX721" fmla="*/ 506322 w 7467600"/>
              <a:gd name="connsiteY721" fmla="*/ 1020997 h 6858000"/>
              <a:gd name="connsiteX722" fmla="*/ 4570198 w 7467600"/>
              <a:gd name="connsiteY722" fmla="*/ 978081 h 6858000"/>
              <a:gd name="connsiteX723" fmla="*/ 4523691 w 7467600"/>
              <a:gd name="connsiteY723" fmla="*/ 1127776 h 6858000"/>
              <a:gd name="connsiteX724" fmla="*/ 4509875 w 7467600"/>
              <a:gd name="connsiteY724" fmla="*/ 1167552 h 6858000"/>
              <a:gd name="connsiteX725" fmla="*/ 4478168 w 7467600"/>
              <a:gd name="connsiteY725" fmla="*/ 1260735 h 6858000"/>
              <a:gd name="connsiteX726" fmla="*/ 4409309 w 7467600"/>
              <a:gd name="connsiteY726" fmla="*/ 1666996 h 6858000"/>
              <a:gd name="connsiteX727" fmla="*/ 4370031 w 7467600"/>
              <a:gd name="connsiteY727" fmla="*/ 1955666 h 6858000"/>
              <a:gd name="connsiteX728" fmla="*/ 4570198 w 7467600"/>
              <a:gd name="connsiteY728" fmla="*/ 978081 h 6858000"/>
              <a:gd name="connsiteX729" fmla="*/ 4557898 w 7467600"/>
              <a:gd name="connsiteY729" fmla="*/ 900011 h 6858000"/>
              <a:gd name="connsiteX730" fmla="*/ 4344840 w 7467600"/>
              <a:gd name="connsiteY730" fmla="*/ 1922038 h 6858000"/>
              <a:gd name="connsiteX731" fmla="*/ 4378710 w 7467600"/>
              <a:gd name="connsiteY731" fmla="*/ 1665516 h 6858000"/>
              <a:gd name="connsiteX732" fmla="*/ 4448798 w 7467600"/>
              <a:gd name="connsiteY732" fmla="*/ 1253024 h 6858000"/>
              <a:gd name="connsiteX733" fmla="*/ 4480315 w 7467600"/>
              <a:gd name="connsiteY733" fmla="*/ 1158454 h 6858000"/>
              <a:gd name="connsiteX734" fmla="*/ 4494133 w 7467600"/>
              <a:gd name="connsiteY734" fmla="*/ 1118676 h 6858000"/>
              <a:gd name="connsiteX735" fmla="*/ 4557898 w 7467600"/>
              <a:gd name="connsiteY735" fmla="*/ 900011 h 6858000"/>
              <a:gd name="connsiteX736" fmla="*/ 5870151 w 7467600"/>
              <a:gd name="connsiteY736" fmla="*/ 898890 h 6858000"/>
              <a:gd name="connsiteX737" fmla="*/ 5861335 w 7467600"/>
              <a:gd name="connsiteY737" fmla="*/ 899177 h 6858000"/>
              <a:gd name="connsiteX738" fmla="*/ 5843702 w 7467600"/>
              <a:gd name="connsiteY738" fmla="*/ 899748 h 6858000"/>
              <a:gd name="connsiteX739" fmla="*/ 5651107 w 7467600"/>
              <a:gd name="connsiteY739" fmla="*/ 920306 h 6858000"/>
              <a:gd name="connsiteX740" fmla="*/ 5459407 w 7467600"/>
              <a:gd name="connsiteY740" fmla="*/ 940975 h 6858000"/>
              <a:gd name="connsiteX741" fmla="*/ 5374846 w 7467600"/>
              <a:gd name="connsiteY741" fmla="*/ 941988 h 6858000"/>
              <a:gd name="connsiteX742" fmla="*/ 5256105 w 7467600"/>
              <a:gd name="connsiteY742" fmla="*/ 945632 h 6858000"/>
              <a:gd name="connsiteX743" fmla="*/ 5107071 w 7467600"/>
              <a:gd name="connsiteY743" fmla="*/ 969720 h 6858000"/>
              <a:gd name="connsiteX744" fmla="*/ 4998681 w 7467600"/>
              <a:gd name="connsiteY744" fmla="*/ 988771 h 6858000"/>
              <a:gd name="connsiteX745" fmla="*/ 5870151 w 7467600"/>
              <a:gd name="connsiteY745" fmla="*/ 898890 h 6858000"/>
              <a:gd name="connsiteX746" fmla="*/ 5504425 w 7467600"/>
              <a:gd name="connsiteY746" fmla="*/ 848067 h 6858000"/>
              <a:gd name="connsiteX747" fmla="*/ 4968849 w 7467600"/>
              <a:gd name="connsiteY747" fmla="*/ 962318 h 6858000"/>
              <a:gd name="connsiteX748" fmla="*/ 5104039 w 7467600"/>
              <a:gd name="connsiteY748" fmla="*/ 940634 h 6858000"/>
              <a:gd name="connsiteX749" fmla="*/ 5256311 w 7467600"/>
              <a:gd name="connsiteY749" fmla="*/ 916490 h 6858000"/>
              <a:gd name="connsiteX750" fmla="*/ 5377381 w 7467600"/>
              <a:gd name="connsiteY750" fmla="*/ 912671 h 6858000"/>
              <a:gd name="connsiteX751" fmla="*/ 5460148 w 7467600"/>
              <a:gd name="connsiteY751" fmla="*/ 911442 h 6858000"/>
              <a:gd name="connsiteX752" fmla="*/ 5648971 w 7467600"/>
              <a:gd name="connsiteY752" fmla="*/ 891331 h 6858000"/>
              <a:gd name="connsiteX753" fmla="*/ 5844807 w 7467600"/>
              <a:gd name="connsiteY753" fmla="*/ 870718 h 6858000"/>
              <a:gd name="connsiteX754" fmla="*/ 5862975 w 7467600"/>
              <a:gd name="connsiteY754" fmla="*/ 869756 h 6858000"/>
              <a:gd name="connsiteX755" fmla="*/ 5920887 w 7467600"/>
              <a:gd name="connsiteY755" fmla="*/ 865929 h 6858000"/>
              <a:gd name="connsiteX756" fmla="*/ 5504425 w 7467600"/>
              <a:gd name="connsiteY756" fmla="*/ 848067 h 6858000"/>
              <a:gd name="connsiteX757" fmla="*/ 3607114 w 7467600"/>
              <a:gd name="connsiteY757" fmla="*/ 467441 h 6858000"/>
              <a:gd name="connsiteX758" fmla="*/ 3296242 w 7467600"/>
              <a:gd name="connsiteY758" fmla="*/ 807991 h 6858000"/>
              <a:gd name="connsiteX759" fmla="*/ 3174674 w 7467600"/>
              <a:gd name="connsiteY759" fmla="*/ 919759 h 6858000"/>
              <a:gd name="connsiteX760" fmla="*/ 3042978 w 7467600"/>
              <a:gd name="connsiteY760" fmla="*/ 1054894 h 6858000"/>
              <a:gd name="connsiteX761" fmla="*/ 2968914 w 7467600"/>
              <a:gd name="connsiteY761" fmla="*/ 1133756 h 6858000"/>
              <a:gd name="connsiteX762" fmla="*/ 3103823 w 7467600"/>
              <a:gd name="connsiteY762" fmla="*/ 1026814 h 6858000"/>
              <a:gd name="connsiteX763" fmla="*/ 3607114 w 7467600"/>
              <a:gd name="connsiteY763" fmla="*/ 467441 h 6858000"/>
              <a:gd name="connsiteX764" fmla="*/ 3744487 w 7467600"/>
              <a:gd name="connsiteY764" fmla="*/ 383136 h 6858000"/>
              <a:gd name="connsiteX765" fmla="*/ 3970213 w 7467600"/>
              <a:gd name="connsiteY765" fmla="*/ 995559 h 6858000"/>
              <a:gd name="connsiteX766" fmla="*/ 3744487 w 7467600"/>
              <a:gd name="connsiteY766" fmla="*/ 383136 h 6858000"/>
              <a:gd name="connsiteX767" fmla="*/ 3624562 w 7467600"/>
              <a:gd name="connsiteY767" fmla="*/ 367041 h 6858000"/>
              <a:gd name="connsiteX768" fmla="*/ 3489712 w 7467600"/>
              <a:gd name="connsiteY768" fmla="*/ 485386 h 6858000"/>
              <a:gd name="connsiteX769" fmla="*/ 3182994 w 7467600"/>
              <a:gd name="connsiteY769" fmla="*/ 828265 h 6858000"/>
              <a:gd name="connsiteX770" fmla="*/ 2892114 w 7467600"/>
              <a:gd name="connsiteY770" fmla="*/ 1172635 h 6858000"/>
              <a:gd name="connsiteX771" fmla="*/ 3021459 w 7467600"/>
              <a:gd name="connsiteY771" fmla="*/ 1035385 h 6858000"/>
              <a:gd name="connsiteX772" fmla="*/ 3153873 w 7467600"/>
              <a:gd name="connsiteY772" fmla="*/ 898971 h 6858000"/>
              <a:gd name="connsiteX773" fmla="*/ 3276511 w 7467600"/>
              <a:gd name="connsiteY773" fmla="*/ 786423 h 6858000"/>
              <a:gd name="connsiteX774" fmla="*/ 3584154 w 7467600"/>
              <a:gd name="connsiteY774" fmla="*/ 448218 h 6858000"/>
              <a:gd name="connsiteX775" fmla="*/ 3624562 w 7467600"/>
              <a:gd name="connsiteY775" fmla="*/ 367041 h 6858000"/>
              <a:gd name="connsiteX776" fmla="*/ 3766672 w 7467600"/>
              <a:gd name="connsiteY776" fmla="*/ 359429 h 6858000"/>
              <a:gd name="connsiteX777" fmla="*/ 3996338 w 7467600"/>
              <a:gd name="connsiteY777" fmla="*/ 968237 h 6858000"/>
              <a:gd name="connsiteX778" fmla="*/ 3766672 w 7467600"/>
              <a:gd name="connsiteY778" fmla="*/ 359429 h 6858000"/>
              <a:gd name="connsiteX779" fmla="*/ 5805386 w 7467600"/>
              <a:gd name="connsiteY779" fmla="*/ 239240 h 6858000"/>
              <a:gd name="connsiteX780" fmla="*/ 5736947 w 7467600"/>
              <a:gd name="connsiteY780" fmla="*/ 261367 h 6858000"/>
              <a:gd name="connsiteX781" fmla="*/ 5427012 w 7467600"/>
              <a:gd name="connsiteY781" fmla="*/ 311272 h 6858000"/>
              <a:gd name="connsiteX782" fmla="*/ 5147818 w 7467600"/>
              <a:gd name="connsiteY782" fmla="*/ 322112 h 6858000"/>
              <a:gd name="connsiteX783" fmla="*/ 5060854 w 7467600"/>
              <a:gd name="connsiteY783" fmla="*/ 311882 h 6858000"/>
              <a:gd name="connsiteX784" fmla="*/ 4945989 w 7467600"/>
              <a:gd name="connsiteY784" fmla="*/ 300516 h 6858000"/>
              <a:gd name="connsiteX785" fmla="*/ 5410479 w 7467600"/>
              <a:gd name="connsiteY785" fmla="*/ 348434 h 6858000"/>
              <a:gd name="connsiteX786" fmla="*/ 5805386 w 7467600"/>
              <a:gd name="connsiteY786" fmla="*/ 239240 h 6858000"/>
              <a:gd name="connsiteX787" fmla="*/ 5905192 w 7467600"/>
              <a:gd name="connsiteY787" fmla="*/ 163079 h 6858000"/>
              <a:gd name="connsiteX788" fmla="*/ 5865655 w 7467600"/>
              <a:gd name="connsiteY788" fmla="*/ 171901 h 6858000"/>
              <a:gd name="connsiteX789" fmla="*/ 5259740 w 7467600"/>
              <a:gd name="connsiteY789" fmla="*/ 257013 h 6858000"/>
              <a:gd name="connsiteX790" fmla="*/ 5208466 w 7467600"/>
              <a:gd name="connsiteY790" fmla="*/ 257550 h 6858000"/>
              <a:gd name="connsiteX791" fmla="*/ 4980204 w 7467600"/>
              <a:gd name="connsiteY791" fmla="*/ 271903 h 6858000"/>
              <a:gd name="connsiteX792" fmla="*/ 5068068 w 7467600"/>
              <a:gd name="connsiteY792" fmla="*/ 282244 h 6858000"/>
              <a:gd name="connsiteX793" fmla="*/ 5153231 w 7467600"/>
              <a:gd name="connsiteY793" fmla="*/ 292240 h 6858000"/>
              <a:gd name="connsiteX794" fmla="*/ 5426491 w 7467600"/>
              <a:gd name="connsiteY794" fmla="*/ 281128 h 6858000"/>
              <a:gd name="connsiteX795" fmla="*/ 5731212 w 7467600"/>
              <a:gd name="connsiteY795" fmla="*/ 231951 h 6858000"/>
              <a:gd name="connsiteX796" fmla="*/ 5905192 w 7467600"/>
              <a:gd name="connsiteY796" fmla="*/ 163079 h 6858000"/>
              <a:gd name="connsiteX797" fmla="*/ 5944437 w 7467600"/>
              <a:gd name="connsiteY797" fmla="*/ 113829 h 6858000"/>
              <a:gd name="connsiteX798" fmla="*/ 5825032 w 7467600"/>
              <a:gd name="connsiteY798" fmla="*/ 146405 h 6858000"/>
              <a:gd name="connsiteX799" fmla="*/ 4955599 w 7467600"/>
              <a:gd name="connsiteY799" fmla="*/ 247008 h 6858000"/>
              <a:gd name="connsiteX800" fmla="*/ 5210104 w 7467600"/>
              <a:gd name="connsiteY800" fmla="*/ 228123 h 6858000"/>
              <a:gd name="connsiteX801" fmla="*/ 5261015 w 7467600"/>
              <a:gd name="connsiteY801" fmla="*/ 227087 h 6858000"/>
              <a:gd name="connsiteX802" fmla="*/ 5861181 w 7467600"/>
              <a:gd name="connsiteY802" fmla="*/ 143093 h 6858000"/>
              <a:gd name="connsiteX803" fmla="*/ 5961252 w 7467600"/>
              <a:gd name="connsiteY803" fmla="*/ 114820 h 6858000"/>
              <a:gd name="connsiteX804" fmla="*/ 5944437 w 7467600"/>
              <a:gd name="connsiteY804" fmla="*/ 113829 h 6858000"/>
              <a:gd name="connsiteX805" fmla="*/ 3882765 w 7467600"/>
              <a:gd name="connsiteY805" fmla="*/ 0 h 6858000"/>
              <a:gd name="connsiteX806" fmla="*/ 3995099 w 7467600"/>
              <a:gd name="connsiteY806" fmla="*/ 0 h 6858000"/>
              <a:gd name="connsiteX807" fmla="*/ 4163818 w 7467600"/>
              <a:gd name="connsiteY807" fmla="*/ 234104 h 6858000"/>
              <a:gd name="connsiteX808" fmla="*/ 4172099 w 7467600"/>
              <a:gd name="connsiteY808" fmla="*/ 234207 h 6858000"/>
              <a:gd name="connsiteX809" fmla="*/ 4784282 w 7467600"/>
              <a:gd name="connsiteY809" fmla="*/ 276561 h 6858000"/>
              <a:gd name="connsiteX810" fmla="*/ 4801687 w 7467600"/>
              <a:gd name="connsiteY810" fmla="*/ 267764 h 6858000"/>
              <a:gd name="connsiteX811" fmla="*/ 6082788 w 7467600"/>
              <a:gd name="connsiteY811" fmla="*/ 64119 h 6858000"/>
              <a:gd name="connsiteX812" fmla="*/ 6099442 w 7467600"/>
              <a:gd name="connsiteY812" fmla="*/ 82568 h 6858000"/>
              <a:gd name="connsiteX813" fmla="*/ 4804137 w 7467600"/>
              <a:gd name="connsiteY813" fmla="*/ 320931 h 6858000"/>
              <a:gd name="connsiteX814" fmla="*/ 4227047 w 7467600"/>
              <a:gd name="connsiteY814" fmla="*/ 313415 h 6858000"/>
              <a:gd name="connsiteX815" fmla="*/ 4346041 w 7467600"/>
              <a:gd name="connsiteY815" fmla="*/ 456086 h 6858000"/>
              <a:gd name="connsiteX816" fmla="*/ 4870967 w 7467600"/>
              <a:gd name="connsiteY816" fmla="*/ 963061 h 6858000"/>
              <a:gd name="connsiteX817" fmla="*/ 4889647 w 7467600"/>
              <a:gd name="connsiteY817" fmla="*/ 957147 h 6858000"/>
              <a:gd name="connsiteX818" fmla="*/ 5422504 w 7467600"/>
              <a:gd name="connsiteY818" fmla="*/ 805191 h 6858000"/>
              <a:gd name="connsiteX819" fmla="*/ 6087656 w 7467600"/>
              <a:gd name="connsiteY819" fmla="*/ 826703 h 6858000"/>
              <a:gd name="connsiteX820" fmla="*/ 6058717 w 7467600"/>
              <a:gd name="connsiteY820" fmla="*/ 865992 h 6858000"/>
              <a:gd name="connsiteX821" fmla="*/ 4974153 w 7467600"/>
              <a:gd name="connsiteY821" fmla="*/ 1045456 h 6858000"/>
              <a:gd name="connsiteX822" fmla="*/ 5627835 w 7467600"/>
              <a:gd name="connsiteY822" fmla="*/ 1472077 h 6858000"/>
              <a:gd name="connsiteX823" fmla="*/ 5629817 w 7467600"/>
              <a:gd name="connsiteY823" fmla="*/ 1471412 h 6858000"/>
              <a:gd name="connsiteX824" fmla="*/ 5634124 w 7467600"/>
              <a:gd name="connsiteY824" fmla="*/ 1470572 h 6858000"/>
              <a:gd name="connsiteX825" fmla="*/ 5755832 w 7467600"/>
              <a:gd name="connsiteY825" fmla="*/ 1383886 h 6858000"/>
              <a:gd name="connsiteX826" fmla="*/ 6014186 w 7467600"/>
              <a:gd name="connsiteY826" fmla="*/ 1279799 h 6858000"/>
              <a:gd name="connsiteX827" fmla="*/ 6901619 w 7467600"/>
              <a:gd name="connsiteY827" fmla="*/ 1047874 h 6858000"/>
              <a:gd name="connsiteX828" fmla="*/ 6931566 w 7467600"/>
              <a:gd name="connsiteY828" fmla="*/ 1062034 h 6858000"/>
              <a:gd name="connsiteX829" fmla="*/ 5790982 w 7467600"/>
              <a:gd name="connsiteY829" fmla="*/ 1561380 h 6858000"/>
              <a:gd name="connsiteX830" fmla="*/ 6188971 w 7467600"/>
              <a:gd name="connsiteY830" fmla="*/ 1755168 h 6858000"/>
              <a:gd name="connsiteX831" fmla="*/ 6202446 w 7467600"/>
              <a:gd name="connsiteY831" fmla="*/ 1752268 h 6858000"/>
              <a:gd name="connsiteX832" fmla="*/ 7179560 w 7467600"/>
              <a:gd name="connsiteY832" fmla="*/ 1467551 h 6858000"/>
              <a:gd name="connsiteX833" fmla="*/ 7158730 w 7467600"/>
              <a:gd name="connsiteY833" fmla="*/ 1507835 h 6858000"/>
              <a:gd name="connsiteX834" fmla="*/ 6326959 w 7467600"/>
              <a:gd name="connsiteY834" fmla="*/ 1817686 h 6858000"/>
              <a:gd name="connsiteX835" fmla="*/ 6537433 w 7467600"/>
              <a:gd name="connsiteY835" fmla="*/ 1907790 h 6858000"/>
              <a:gd name="connsiteX836" fmla="*/ 6550221 w 7467600"/>
              <a:gd name="connsiteY836" fmla="*/ 1910729 h 6858000"/>
              <a:gd name="connsiteX837" fmla="*/ 6964438 w 7467600"/>
              <a:gd name="connsiteY837" fmla="*/ 2209505 h 6858000"/>
              <a:gd name="connsiteX838" fmla="*/ 7367862 w 7467600"/>
              <a:gd name="connsiteY838" fmla="*/ 2806833 h 6858000"/>
              <a:gd name="connsiteX839" fmla="*/ 7364329 w 7467600"/>
              <a:gd name="connsiteY839" fmla="*/ 2826907 h 6858000"/>
              <a:gd name="connsiteX840" fmla="*/ 7290545 w 7467600"/>
              <a:gd name="connsiteY840" fmla="*/ 2850663 h 6858000"/>
              <a:gd name="connsiteX841" fmla="*/ 6472036 w 7467600"/>
              <a:gd name="connsiteY841" fmla="*/ 1959003 h 6858000"/>
              <a:gd name="connsiteX842" fmla="*/ 5792897 w 7467600"/>
              <a:gd name="connsiteY842" fmla="*/ 1647747 h 6858000"/>
              <a:gd name="connsiteX843" fmla="*/ 5842751 w 7467600"/>
              <a:gd name="connsiteY843" fmla="*/ 1816112 h 6858000"/>
              <a:gd name="connsiteX844" fmla="*/ 5847424 w 7467600"/>
              <a:gd name="connsiteY844" fmla="*/ 1815776 h 6858000"/>
              <a:gd name="connsiteX845" fmla="*/ 6399821 w 7467600"/>
              <a:gd name="connsiteY845" fmla="*/ 2344799 h 6858000"/>
              <a:gd name="connsiteX846" fmla="*/ 6323232 w 7467600"/>
              <a:gd name="connsiteY846" fmla="*/ 2389634 h 6858000"/>
              <a:gd name="connsiteX847" fmla="*/ 5942958 w 7467600"/>
              <a:gd name="connsiteY847" fmla="*/ 2077708 h 6858000"/>
              <a:gd name="connsiteX848" fmla="*/ 5921559 w 7467600"/>
              <a:gd name="connsiteY848" fmla="*/ 2378596 h 6858000"/>
              <a:gd name="connsiteX849" fmla="*/ 5817651 w 7467600"/>
              <a:gd name="connsiteY849" fmla="*/ 3023919 h 6858000"/>
              <a:gd name="connsiteX850" fmla="*/ 5729634 w 7467600"/>
              <a:gd name="connsiteY850" fmla="*/ 3051849 h 6858000"/>
              <a:gd name="connsiteX851" fmla="*/ 5611018 w 7467600"/>
              <a:gd name="connsiteY851" fmla="*/ 2316769 h 6858000"/>
              <a:gd name="connsiteX852" fmla="*/ 5687608 w 7467600"/>
              <a:gd name="connsiteY852" fmla="*/ 2039972 h 6858000"/>
              <a:gd name="connsiteX853" fmla="*/ 5657554 w 7467600"/>
              <a:gd name="connsiteY853" fmla="*/ 1576445 h 6858000"/>
              <a:gd name="connsiteX854" fmla="*/ 5150475 w 7467600"/>
              <a:gd name="connsiteY854" fmla="*/ 1274012 h 6858000"/>
              <a:gd name="connsiteX855" fmla="*/ 5349142 w 7467600"/>
              <a:gd name="connsiteY855" fmla="*/ 2204405 h 6858000"/>
              <a:gd name="connsiteX856" fmla="*/ 5262214 w 7467600"/>
              <a:gd name="connsiteY856" fmla="*/ 2233836 h 6858000"/>
              <a:gd name="connsiteX857" fmla="*/ 4981539 w 7467600"/>
              <a:gd name="connsiteY857" fmla="*/ 1542201 h 6858000"/>
              <a:gd name="connsiteX858" fmla="*/ 4958461 w 7467600"/>
              <a:gd name="connsiteY858" fmla="*/ 1136957 h 6858000"/>
              <a:gd name="connsiteX859" fmla="*/ 4655015 w 7467600"/>
              <a:gd name="connsiteY859" fmla="*/ 891426 h 6858000"/>
              <a:gd name="connsiteX860" fmla="*/ 4348002 w 7467600"/>
              <a:gd name="connsiteY860" fmla="*/ 2205895 h 6858000"/>
              <a:gd name="connsiteX861" fmla="*/ 4262250 w 7467600"/>
              <a:gd name="connsiteY861" fmla="*/ 2219972 h 6858000"/>
              <a:gd name="connsiteX862" fmla="*/ 4550611 w 7467600"/>
              <a:gd name="connsiteY862" fmla="*/ 817540 h 6858000"/>
              <a:gd name="connsiteX863" fmla="*/ 4564418 w 7467600"/>
              <a:gd name="connsiteY863" fmla="*/ 808293 h 6858000"/>
              <a:gd name="connsiteX864" fmla="*/ 4266388 w 7467600"/>
              <a:gd name="connsiteY864" fmla="*/ 500083 h 6858000"/>
              <a:gd name="connsiteX865" fmla="*/ 4032842 w 7467600"/>
              <a:gd name="connsiteY865" fmla="*/ 211809 h 6858000"/>
              <a:gd name="connsiteX866" fmla="*/ 3882765 w 7467600"/>
              <a:gd name="connsiteY866" fmla="*/ 0 h 6858000"/>
              <a:gd name="connsiteX867" fmla="*/ 3721337 w 7467600"/>
              <a:gd name="connsiteY867" fmla="*/ 0 h 6858000"/>
              <a:gd name="connsiteX868" fmla="*/ 3797544 w 7467600"/>
              <a:gd name="connsiteY868" fmla="*/ 0 h 6858000"/>
              <a:gd name="connsiteX869" fmla="*/ 3775734 w 7467600"/>
              <a:gd name="connsiteY869" fmla="*/ 95131 h 6858000"/>
              <a:gd name="connsiteX870" fmla="*/ 3724807 w 7467600"/>
              <a:gd name="connsiteY870" fmla="*/ 272257 h 6858000"/>
              <a:gd name="connsiteX871" fmla="*/ 3726844 w 7467600"/>
              <a:gd name="connsiteY871" fmla="*/ 282988 h 6858000"/>
              <a:gd name="connsiteX872" fmla="*/ 3742664 w 7467600"/>
              <a:gd name="connsiteY872" fmla="*/ 279918 h 6858000"/>
              <a:gd name="connsiteX873" fmla="*/ 4103910 w 7467600"/>
              <a:gd name="connsiteY873" fmla="*/ 1161917 h 6858000"/>
              <a:gd name="connsiteX874" fmla="*/ 4020269 w 7467600"/>
              <a:gd name="connsiteY874" fmla="*/ 1200406 h 6858000"/>
              <a:gd name="connsiteX875" fmla="*/ 3674882 w 7467600"/>
              <a:gd name="connsiteY875" fmla="*/ 488524 h 6858000"/>
              <a:gd name="connsiteX876" fmla="*/ 3132682 w 7467600"/>
              <a:gd name="connsiteY876" fmla="*/ 1072284 h 6858000"/>
              <a:gd name="connsiteX877" fmla="*/ 2716346 w 7467600"/>
              <a:gd name="connsiteY877" fmla="*/ 1276376 h 6858000"/>
              <a:gd name="connsiteX878" fmla="*/ 2716772 w 7467600"/>
              <a:gd name="connsiteY878" fmla="*/ 1255462 h 6858000"/>
              <a:gd name="connsiteX879" fmla="*/ 3471096 w 7467600"/>
              <a:gd name="connsiteY879" fmla="*/ 437072 h 6858000"/>
              <a:gd name="connsiteX880" fmla="*/ 3639057 w 7467600"/>
              <a:gd name="connsiteY880" fmla="*/ 286334 h 6858000"/>
              <a:gd name="connsiteX881" fmla="*/ 3640309 w 7467600"/>
              <a:gd name="connsiteY881" fmla="*/ 284664 h 6858000"/>
              <a:gd name="connsiteX882" fmla="*/ 3646022 w 7467600"/>
              <a:gd name="connsiteY882" fmla="*/ 276711 h 6858000"/>
              <a:gd name="connsiteX883" fmla="*/ 3707943 w 7467600"/>
              <a:gd name="connsiteY883" fmla="*/ 65958 h 6858000"/>
              <a:gd name="connsiteX884" fmla="*/ 3721337 w 7467600"/>
              <a:gd name="connsiteY884" fmla="*/ 0 h 6858000"/>
              <a:gd name="connsiteX885" fmla="*/ 2867960 w 7467600"/>
              <a:gd name="connsiteY885" fmla="*/ 0 h 6858000"/>
              <a:gd name="connsiteX886" fmla="*/ 2926351 w 7467600"/>
              <a:gd name="connsiteY886" fmla="*/ 0 h 6858000"/>
              <a:gd name="connsiteX887" fmla="*/ 2902823 w 7467600"/>
              <a:gd name="connsiteY887" fmla="*/ 262929 h 6858000"/>
              <a:gd name="connsiteX888" fmla="*/ 2940663 w 7467600"/>
              <a:gd name="connsiteY888" fmla="*/ 140884 h 6858000"/>
              <a:gd name="connsiteX889" fmla="*/ 2947039 w 7467600"/>
              <a:gd name="connsiteY889" fmla="*/ 122524 h 6858000"/>
              <a:gd name="connsiteX890" fmla="*/ 2984316 w 7467600"/>
              <a:gd name="connsiteY890" fmla="*/ 0 h 6858000"/>
              <a:gd name="connsiteX891" fmla="*/ 3016114 w 7467600"/>
              <a:gd name="connsiteY891" fmla="*/ 0 h 6858000"/>
              <a:gd name="connsiteX892" fmla="*/ 2979949 w 7467600"/>
              <a:gd name="connsiteY892" fmla="*/ 119274 h 6858000"/>
              <a:gd name="connsiteX893" fmla="*/ 3023879 w 7467600"/>
              <a:gd name="connsiteY893" fmla="*/ 0 h 6858000"/>
              <a:gd name="connsiteX894" fmla="*/ 3105400 w 7467600"/>
              <a:gd name="connsiteY894" fmla="*/ 0 h 6858000"/>
              <a:gd name="connsiteX895" fmla="*/ 3094669 w 7467600"/>
              <a:gd name="connsiteY895" fmla="*/ 30308 h 6858000"/>
              <a:gd name="connsiteX896" fmla="*/ 2901945 w 7467600"/>
              <a:gd name="connsiteY896" fmla="*/ 466538 h 6858000"/>
              <a:gd name="connsiteX897" fmla="*/ 2815209 w 7467600"/>
              <a:gd name="connsiteY897" fmla="*/ 497361 h 6858000"/>
              <a:gd name="connsiteX898" fmla="*/ 2844845 w 7467600"/>
              <a:gd name="connsiteY898" fmla="*/ 127638 h 6858000"/>
              <a:gd name="connsiteX899" fmla="*/ 2867960 w 7467600"/>
              <a:gd name="connsiteY899" fmla="*/ 0 h 6858000"/>
              <a:gd name="connsiteX900" fmla="*/ 1057230 w 7467600"/>
              <a:gd name="connsiteY900" fmla="*/ 0 h 6858000"/>
              <a:gd name="connsiteX901" fmla="*/ 1111003 w 7467600"/>
              <a:gd name="connsiteY901" fmla="*/ 0 h 6858000"/>
              <a:gd name="connsiteX902" fmla="*/ 1125553 w 7467600"/>
              <a:gd name="connsiteY902" fmla="*/ 52588 h 6858000"/>
              <a:gd name="connsiteX903" fmla="*/ 1304276 w 7467600"/>
              <a:gd name="connsiteY903" fmla="*/ 476275 h 6858000"/>
              <a:gd name="connsiteX904" fmla="*/ 1492066 w 7467600"/>
              <a:gd name="connsiteY904" fmla="*/ 886333 h 6858000"/>
              <a:gd name="connsiteX905" fmla="*/ 1423698 w 7467600"/>
              <a:gd name="connsiteY905" fmla="*/ 710817 h 6858000"/>
              <a:gd name="connsiteX906" fmla="*/ 1357609 w 7467600"/>
              <a:gd name="connsiteY906" fmla="*/ 532892 h 6858000"/>
              <a:gd name="connsiteX907" fmla="*/ 1309550 w 7467600"/>
              <a:gd name="connsiteY907" fmla="*/ 374031 h 6858000"/>
              <a:gd name="connsiteX908" fmla="*/ 1193673 w 7467600"/>
              <a:gd name="connsiteY908" fmla="*/ 49533 h 6858000"/>
              <a:gd name="connsiteX909" fmla="*/ 1164391 w 7467600"/>
              <a:gd name="connsiteY909" fmla="*/ 0 h 6858000"/>
              <a:gd name="connsiteX910" fmla="*/ 1200666 w 7467600"/>
              <a:gd name="connsiteY910" fmla="*/ 0 h 6858000"/>
              <a:gd name="connsiteX911" fmla="*/ 1223408 w 7467600"/>
              <a:gd name="connsiteY911" fmla="*/ 38996 h 6858000"/>
              <a:gd name="connsiteX912" fmla="*/ 1339635 w 7467600"/>
              <a:gd name="connsiteY912" fmla="*/ 365517 h 6858000"/>
              <a:gd name="connsiteX913" fmla="*/ 1387469 w 7467600"/>
              <a:gd name="connsiteY913" fmla="*/ 523079 h 6858000"/>
              <a:gd name="connsiteX914" fmla="*/ 1452685 w 7467600"/>
              <a:gd name="connsiteY914" fmla="*/ 699806 h 6858000"/>
              <a:gd name="connsiteX915" fmla="*/ 1492092 w 7467600"/>
              <a:gd name="connsiteY915" fmla="*/ 800424 h 6858000"/>
              <a:gd name="connsiteX916" fmla="*/ 1455302 w 7467600"/>
              <a:gd name="connsiteY916" fmla="*/ 632913 h 6858000"/>
              <a:gd name="connsiteX917" fmla="*/ 1222336 w 7467600"/>
              <a:gd name="connsiteY917" fmla="*/ 9480 h 6858000"/>
              <a:gd name="connsiteX918" fmla="*/ 1214634 w 7467600"/>
              <a:gd name="connsiteY918" fmla="*/ 0 h 6858000"/>
              <a:gd name="connsiteX919" fmla="*/ 1289827 w 7467600"/>
              <a:gd name="connsiteY919" fmla="*/ 0 h 6858000"/>
              <a:gd name="connsiteX920" fmla="*/ 1321076 w 7467600"/>
              <a:gd name="connsiteY920" fmla="*/ 59722 h 6858000"/>
              <a:gd name="connsiteX921" fmla="*/ 1512579 w 7467600"/>
              <a:gd name="connsiteY921" fmla="*/ 626441 h 6858000"/>
              <a:gd name="connsiteX922" fmla="*/ 1506076 w 7467600"/>
              <a:gd name="connsiteY922" fmla="*/ 1089289 h 6858000"/>
              <a:gd name="connsiteX923" fmla="*/ 1486346 w 7467600"/>
              <a:gd name="connsiteY923" fmla="*/ 1079919 h 6858000"/>
              <a:gd name="connsiteX924" fmla="*/ 1070511 w 7467600"/>
              <a:gd name="connsiteY924" fmla="*/ 48609 h 6858000"/>
              <a:gd name="connsiteX925" fmla="*/ 1057230 w 7467600"/>
              <a:gd name="connsiteY925" fmla="*/ 0 h 6858000"/>
              <a:gd name="connsiteX926" fmla="*/ 43151 w 7467600"/>
              <a:gd name="connsiteY926" fmla="*/ 0 h 6858000"/>
              <a:gd name="connsiteX927" fmla="*/ 95283 w 7467600"/>
              <a:gd name="connsiteY927" fmla="*/ 0 h 6858000"/>
              <a:gd name="connsiteX928" fmla="*/ 300708 w 7467600"/>
              <a:gd name="connsiteY928" fmla="*/ 154571 h 6858000"/>
              <a:gd name="connsiteX929" fmla="*/ 530414 w 7467600"/>
              <a:gd name="connsiteY929" fmla="*/ 354673 h 6858000"/>
              <a:gd name="connsiteX930" fmla="*/ 333785 w 7467600"/>
              <a:gd name="connsiteY930" fmla="*/ 161564 h 6858000"/>
              <a:gd name="connsiteX931" fmla="*/ 147005 w 7467600"/>
              <a:gd name="connsiteY931" fmla="*/ 0 h 6858000"/>
              <a:gd name="connsiteX932" fmla="*/ 272509 w 7467600"/>
              <a:gd name="connsiteY932" fmla="*/ 0 h 6858000"/>
              <a:gd name="connsiteX933" fmla="*/ 326276 w 7467600"/>
              <a:gd name="connsiteY933" fmla="*/ 45847 h 6858000"/>
              <a:gd name="connsiteX934" fmla="*/ 823759 w 7467600"/>
              <a:gd name="connsiteY934" fmla="*/ 574145 h 6858000"/>
              <a:gd name="connsiteX935" fmla="*/ 811254 w 7467600"/>
              <a:gd name="connsiteY935" fmla="*/ 665546 h 6858000"/>
              <a:gd name="connsiteX936" fmla="*/ 154042 w 7467600"/>
              <a:gd name="connsiteY936" fmla="*/ 261522 h 6858000"/>
              <a:gd name="connsiteX937" fmla="*/ 13550 w 7467600"/>
              <a:gd name="connsiteY937" fmla="*/ 158423 h 6858000"/>
              <a:gd name="connsiteX938" fmla="*/ 0 w 7467600"/>
              <a:gd name="connsiteY938" fmla="*/ 146618 h 6858000"/>
              <a:gd name="connsiteX939" fmla="*/ 0 w 7467600"/>
              <a:gd name="connsiteY939" fmla="*/ 59161 h 6858000"/>
              <a:gd name="connsiteX940" fmla="*/ 45427 w 7467600"/>
              <a:gd name="connsiteY940" fmla="*/ 101078 h 6858000"/>
              <a:gd name="connsiteX941" fmla="*/ 630103 w 7467600"/>
              <a:gd name="connsiteY941" fmla="*/ 485885 h 6858000"/>
              <a:gd name="connsiteX942" fmla="*/ 532040 w 7467600"/>
              <a:gd name="connsiteY942" fmla="*/ 399359 h 6858000"/>
              <a:gd name="connsiteX943" fmla="*/ 517618 w 7467600"/>
              <a:gd name="connsiteY943" fmla="*/ 385726 h 6858000"/>
              <a:gd name="connsiteX944" fmla="*/ 285074 w 7467600"/>
              <a:gd name="connsiteY944" fmla="*/ 182755 h 6858000"/>
              <a:gd name="connsiteX945" fmla="*/ 43151 w 7467600"/>
              <a:gd name="connsiteY94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1019354 w 7467600"/>
              <a:gd name="connsiteY13" fmla="*/ 6315006 h 6858000"/>
              <a:gd name="connsiteX14" fmla="*/ 441046 w 7467600"/>
              <a:gd name="connsiteY14" fmla="*/ 6691153 h 6858000"/>
              <a:gd name="connsiteX15" fmla="*/ 1019354 w 7467600"/>
              <a:gd name="connsiteY15" fmla="*/ 6315006 h 6858000"/>
              <a:gd name="connsiteX16" fmla="*/ 991680 w 7467600"/>
              <a:gd name="connsiteY16" fmla="*/ 6298413 h 6858000"/>
              <a:gd name="connsiteX17" fmla="*/ 409060 w 7467600"/>
              <a:gd name="connsiteY17" fmla="*/ 6671470 h 6858000"/>
              <a:gd name="connsiteX18" fmla="*/ 991680 w 7467600"/>
              <a:gd name="connsiteY18" fmla="*/ 6298413 h 6858000"/>
              <a:gd name="connsiteX19" fmla="*/ 103333 w 7467600"/>
              <a:gd name="connsiteY19" fmla="*/ 5699602 h 6858000"/>
              <a:gd name="connsiteX20" fmla="*/ 233938 w 7467600"/>
              <a:gd name="connsiteY20" fmla="*/ 5809416 h 6858000"/>
              <a:gd name="connsiteX21" fmla="*/ 883580 w 7467600"/>
              <a:gd name="connsiteY21" fmla="*/ 6180710 h 6858000"/>
              <a:gd name="connsiteX22" fmla="*/ 487337 w 7467600"/>
              <a:gd name="connsiteY22" fmla="*/ 5950182 h 6858000"/>
              <a:gd name="connsiteX23" fmla="*/ 354051 w 7467600"/>
              <a:gd name="connsiteY23" fmla="*/ 5854912 h 6858000"/>
              <a:gd name="connsiteX24" fmla="*/ 195436 w 7467600"/>
              <a:gd name="connsiteY24" fmla="*/ 5755068 h 6858000"/>
              <a:gd name="connsiteX25" fmla="*/ 103333 w 7467600"/>
              <a:gd name="connsiteY25" fmla="*/ 5699602 h 6858000"/>
              <a:gd name="connsiteX26" fmla="*/ 5539432 w 7467600"/>
              <a:gd name="connsiteY26" fmla="*/ 5642928 h 6858000"/>
              <a:gd name="connsiteX27" fmla="*/ 5555462 w 7467600"/>
              <a:gd name="connsiteY27" fmla="*/ 5694454 h 6858000"/>
              <a:gd name="connsiteX28" fmla="*/ 5828270 w 7467600"/>
              <a:gd name="connsiteY28" fmla="*/ 6320663 h 6858000"/>
              <a:gd name="connsiteX29" fmla="*/ 5947416 w 7467600"/>
              <a:gd name="connsiteY29" fmla="*/ 6574846 h 6858000"/>
              <a:gd name="connsiteX30" fmla="*/ 5539432 w 7467600"/>
              <a:gd name="connsiteY30" fmla="*/ 5642928 h 6858000"/>
              <a:gd name="connsiteX31" fmla="*/ 51253 w 7467600"/>
              <a:gd name="connsiteY31" fmla="*/ 5631825 h 6858000"/>
              <a:gd name="connsiteX32" fmla="*/ 211622 w 7467600"/>
              <a:gd name="connsiteY32" fmla="*/ 5728803 h 6858000"/>
              <a:gd name="connsiteX33" fmla="*/ 371652 w 7467600"/>
              <a:gd name="connsiteY33" fmla="*/ 5829062 h 6858000"/>
              <a:gd name="connsiteX34" fmla="*/ 505903 w 7467600"/>
              <a:gd name="connsiteY34" fmla="*/ 5925221 h 6858000"/>
              <a:gd name="connsiteX35" fmla="*/ 899240 w 7467600"/>
              <a:gd name="connsiteY35" fmla="*/ 6153068 h 6858000"/>
              <a:gd name="connsiteX36" fmla="*/ 988114 w 7467600"/>
              <a:gd name="connsiteY36" fmla="*/ 6174204 h 6858000"/>
              <a:gd name="connsiteX37" fmla="*/ 845971 w 7467600"/>
              <a:gd name="connsiteY37" fmla="*/ 6067177 h 6858000"/>
              <a:gd name="connsiteX38" fmla="*/ 448057 w 7467600"/>
              <a:gd name="connsiteY38" fmla="*/ 5841376 h 6858000"/>
              <a:gd name="connsiteX39" fmla="*/ 51253 w 7467600"/>
              <a:gd name="connsiteY39" fmla="*/ 5631825 h 6858000"/>
              <a:gd name="connsiteX40" fmla="*/ 2606687 w 7467600"/>
              <a:gd name="connsiteY40" fmla="*/ 5630718 h 6858000"/>
              <a:gd name="connsiteX41" fmla="*/ 2645658 w 7467600"/>
              <a:gd name="connsiteY41" fmla="*/ 6640259 h 6858000"/>
              <a:gd name="connsiteX42" fmla="*/ 2606687 w 7467600"/>
              <a:gd name="connsiteY42" fmla="*/ 5630718 h 6858000"/>
              <a:gd name="connsiteX43" fmla="*/ 3642057 w 7467600"/>
              <a:gd name="connsiteY43" fmla="*/ 5573487 h 6858000"/>
              <a:gd name="connsiteX44" fmla="*/ 3632981 w 7467600"/>
              <a:gd name="connsiteY44" fmla="*/ 5579437 h 6858000"/>
              <a:gd name="connsiteX45" fmla="*/ 3382436 w 7467600"/>
              <a:gd name="connsiteY45" fmla="*/ 5952726 h 6858000"/>
              <a:gd name="connsiteX46" fmla="*/ 3191929 w 7467600"/>
              <a:gd name="connsiteY46" fmla="*/ 6662669 h 6858000"/>
              <a:gd name="connsiteX47" fmla="*/ 3369898 w 7467600"/>
              <a:gd name="connsiteY47" fmla="*/ 6081771 h 6858000"/>
              <a:gd name="connsiteX48" fmla="*/ 3642057 w 7467600"/>
              <a:gd name="connsiteY48" fmla="*/ 5573487 h 6858000"/>
              <a:gd name="connsiteX49" fmla="*/ 2650666 w 7467600"/>
              <a:gd name="connsiteY49" fmla="*/ 5530686 h 6858000"/>
              <a:gd name="connsiteX50" fmla="*/ 2650249 w 7467600"/>
              <a:gd name="connsiteY50" fmla="*/ 5532101 h 6858000"/>
              <a:gd name="connsiteX51" fmla="*/ 2663808 w 7467600"/>
              <a:gd name="connsiteY51" fmla="*/ 6535215 h 6858000"/>
              <a:gd name="connsiteX52" fmla="*/ 2665418 w 7467600"/>
              <a:gd name="connsiteY52" fmla="*/ 6132756 h 6858000"/>
              <a:gd name="connsiteX53" fmla="*/ 2650666 w 7467600"/>
              <a:gd name="connsiteY53" fmla="*/ 5530686 h 6858000"/>
              <a:gd name="connsiteX54" fmla="*/ 2680277 w 7467600"/>
              <a:gd name="connsiteY54" fmla="*/ 5479204 h 6858000"/>
              <a:gd name="connsiteX55" fmla="*/ 2678972 w 7467600"/>
              <a:gd name="connsiteY55" fmla="*/ 5481582 h 6858000"/>
              <a:gd name="connsiteX56" fmla="*/ 2696666 w 7467600"/>
              <a:gd name="connsiteY56" fmla="*/ 6133836 h 6858000"/>
              <a:gd name="connsiteX57" fmla="*/ 2695769 w 7467600"/>
              <a:gd name="connsiteY57" fmla="*/ 6390955 h 6858000"/>
              <a:gd name="connsiteX58" fmla="*/ 2739893 w 7467600"/>
              <a:gd name="connsiteY58" fmla="*/ 6108357 h 6858000"/>
              <a:gd name="connsiteX59" fmla="*/ 2680277 w 7467600"/>
              <a:gd name="connsiteY59" fmla="*/ 5479204 h 6858000"/>
              <a:gd name="connsiteX60" fmla="*/ 1132195 w 7467600"/>
              <a:gd name="connsiteY60" fmla="*/ 5467980 h 6858000"/>
              <a:gd name="connsiteX61" fmla="*/ 1679056 w 7467600"/>
              <a:gd name="connsiteY61" fmla="*/ 5516907 h 6858000"/>
              <a:gd name="connsiteX62" fmla="*/ 2128648 w 7467600"/>
              <a:gd name="connsiteY62" fmla="*/ 5474249 h 6858000"/>
              <a:gd name="connsiteX63" fmla="*/ 1825619 w 7467600"/>
              <a:gd name="connsiteY63" fmla="*/ 5478447 h 6858000"/>
              <a:gd name="connsiteX64" fmla="*/ 1737798 w 7467600"/>
              <a:gd name="connsiteY64" fmla="*/ 5483353 h 6858000"/>
              <a:gd name="connsiteX65" fmla="*/ 1132195 w 7467600"/>
              <a:gd name="connsiteY65" fmla="*/ 5467980 h 6858000"/>
              <a:gd name="connsiteX66" fmla="*/ 1456157 w 7467600"/>
              <a:gd name="connsiteY66" fmla="*/ 5371404 h 6858000"/>
              <a:gd name="connsiteX67" fmla="*/ 1244432 w 7467600"/>
              <a:gd name="connsiteY67" fmla="*/ 5385601 h 6858000"/>
              <a:gd name="connsiteX68" fmla="*/ 973990 w 7467600"/>
              <a:gd name="connsiteY68" fmla="*/ 5424940 h 6858000"/>
              <a:gd name="connsiteX69" fmla="*/ 1103809 w 7467600"/>
              <a:gd name="connsiteY69" fmla="*/ 5433720 h 6858000"/>
              <a:gd name="connsiteX70" fmla="*/ 1123454 w 7467600"/>
              <a:gd name="connsiteY70" fmla="*/ 5435727 h 6858000"/>
              <a:gd name="connsiteX71" fmla="*/ 1737017 w 7467600"/>
              <a:gd name="connsiteY71" fmla="*/ 5452183 h 6858000"/>
              <a:gd name="connsiteX72" fmla="*/ 1824397 w 7467600"/>
              <a:gd name="connsiteY72" fmla="*/ 5447757 h 6858000"/>
              <a:gd name="connsiteX73" fmla="*/ 2070059 w 7467600"/>
              <a:gd name="connsiteY73" fmla="*/ 5441660 h 6858000"/>
              <a:gd name="connsiteX74" fmla="*/ 1456157 w 7467600"/>
              <a:gd name="connsiteY74" fmla="*/ 5371404 h 6858000"/>
              <a:gd name="connsiteX75" fmla="*/ 4988186 w 7467600"/>
              <a:gd name="connsiteY75" fmla="*/ 5216467 h 6858000"/>
              <a:gd name="connsiteX76" fmla="*/ 4777334 w 7467600"/>
              <a:gd name="connsiteY76" fmla="*/ 5406072 h 6858000"/>
              <a:gd name="connsiteX77" fmla="*/ 4718341 w 7467600"/>
              <a:gd name="connsiteY77" fmla="*/ 5468043 h 6858000"/>
              <a:gd name="connsiteX78" fmla="*/ 4604655 w 7467600"/>
              <a:gd name="connsiteY78" fmla="*/ 5583434 h 6858000"/>
              <a:gd name="connsiteX79" fmla="*/ 4565074 w 7467600"/>
              <a:gd name="connsiteY79" fmla="*/ 5618550 h 6858000"/>
              <a:gd name="connsiteX80" fmla="*/ 4988186 w 7467600"/>
              <a:gd name="connsiteY80" fmla="*/ 5216467 h 6858000"/>
              <a:gd name="connsiteX81" fmla="*/ 4978032 w 7467600"/>
              <a:gd name="connsiteY81" fmla="*/ 5183809 h 6858000"/>
              <a:gd name="connsiteX82" fmla="*/ 4463413 w 7467600"/>
              <a:gd name="connsiteY82" fmla="*/ 5615162 h 6858000"/>
              <a:gd name="connsiteX83" fmla="*/ 4358134 w 7467600"/>
              <a:gd name="connsiteY83" fmla="*/ 5742791 h 6858000"/>
              <a:gd name="connsiteX84" fmla="*/ 4376219 w 7467600"/>
              <a:gd name="connsiteY84" fmla="*/ 5729027 h 6858000"/>
              <a:gd name="connsiteX85" fmla="*/ 4582340 w 7467600"/>
              <a:gd name="connsiteY85" fmla="*/ 5561037 h 6858000"/>
              <a:gd name="connsiteX86" fmla="*/ 4694684 w 7467600"/>
              <a:gd name="connsiteY86" fmla="*/ 5447098 h 6858000"/>
              <a:gd name="connsiteX87" fmla="*/ 4754123 w 7467600"/>
              <a:gd name="connsiteY87" fmla="*/ 5384643 h 6858000"/>
              <a:gd name="connsiteX88" fmla="*/ 4978032 w 7467600"/>
              <a:gd name="connsiteY88" fmla="*/ 5183809 h 6858000"/>
              <a:gd name="connsiteX89" fmla="*/ 1903353 w 7467600"/>
              <a:gd name="connsiteY89" fmla="*/ 5044827 h 6858000"/>
              <a:gd name="connsiteX90" fmla="*/ 1936931 w 7467600"/>
              <a:gd name="connsiteY90" fmla="*/ 5093954 h 6858000"/>
              <a:gd name="connsiteX91" fmla="*/ 2195868 w 7467600"/>
              <a:gd name="connsiteY91" fmla="*/ 5396574 h 6858000"/>
              <a:gd name="connsiteX92" fmla="*/ 2088852 w 7467600"/>
              <a:gd name="connsiteY92" fmla="*/ 5166123 h 6858000"/>
              <a:gd name="connsiteX93" fmla="*/ 1958241 w 7467600"/>
              <a:gd name="connsiteY93" fmla="*/ 5067955 h 6858000"/>
              <a:gd name="connsiteX94" fmla="*/ 1903353 w 7467600"/>
              <a:gd name="connsiteY94" fmla="*/ 5044827 h 6858000"/>
              <a:gd name="connsiteX95" fmla="*/ 1979378 w 7467600"/>
              <a:gd name="connsiteY95" fmla="*/ 4769504 h 6858000"/>
              <a:gd name="connsiteX96" fmla="*/ 2882120 w 7467600"/>
              <a:gd name="connsiteY96" fmla="*/ 5064547 h 6858000"/>
              <a:gd name="connsiteX97" fmla="*/ 2793103 w 7467600"/>
              <a:gd name="connsiteY97" fmla="*/ 5039699 h 6858000"/>
              <a:gd name="connsiteX98" fmla="*/ 2770041 w 7467600"/>
              <a:gd name="connsiteY98" fmla="*/ 5033634 h 6858000"/>
              <a:gd name="connsiteX99" fmla="*/ 1979378 w 7467600"/>
              <a:gd name="connsiteY99" fmla="*/ 4769504 h 6858000"/>
              <a:gd name="connsiteX100" fmla="*/ 1927410 w 7467600"/>
              <a:gd name="connsiteY100" fmla="*/ 4716164 h 6858000"/>
              <a:gd name="connsiteX101" fmla="*/ 1959587 w 7467600"/>
              <a:gd name="connsiteY101" fmla="*/ 4728849 h 6858000"/>
              <a:gd name="connsiteX102" fmla="*/ 2777707 w 7467600"/>
              <a:gd name="connsiteY102" fmla="*/ 5003991 h 6858000"/>
              <a:gd name="connsiteX103" fmla="*/ 2800768 w 7467600"/>
              <a:gd name="connsiteY103" fmla="*/ 5010056 h 6858000"/>
              <a:gd name="connsiteX104" fmla="*/ 2879408 w 7467600"/>
              <a:gd name="connsiteY104" fmla="*/ 5031590 h 6858000"/>
              <a:gd name="connsiteX105" fmla="*/ 2862295 w 7467600"/>
              <a:gd name="connsiteY105" fmla="*/ 5022958 h 6858000"/>
              <a:gd name="connsiteX106" fmla="*/ 2813343 w 7467600"/>
              <a:gd name="connsiteY106" fmla="*/ 4998369 h 6858000"/>
              <a:gd name="connsiteX107" fmla="*/ 2646245 w 7467600"/>
              <a:gd name="connsiteY107" fmla="*/ 4930999 h 6858000"/>
              <a:gd name="connsiteX108" fmla="*/ 1999243 w 7467600"/>
              <a:gd name="connsiteY108" fmla="*/ 4730524 h 6858000"/>
              <a:gd name="connsiteX109" fmla="*/ 1979527 w 7467600"/>
              <a:gd name="connsiteY109" fmla="*/ 4726651 h 6858000"/>
              <a:gd name="connsiteX110" fmla="*/ 1927410 w 7467600"/>
              <a:gd name="connsiteY110" fmla="*/ 4716164 h 6858000"/>
              <a:gd name="connsiteX111" fmla="*/ 1997014 w 7467600"/>
              <a:gd name="connsiteY111" fmla="*/ 4698007 h 6858000"/>
              <a:gd name="connsiteX112" fmla="*/ 2005458 w 7467600"/>
              <a:gd name="connsiteY112" fmla="*/ 4699540 h 6858000"/>
              <a:gd name="connsiteX113" fmla="*/ 2657186 w 7467600"/>
              <a:gd name="connsiteY113" fmla="*/ 4901687 h 6858000"/>
              <a:gd name="connsiteX114" fmla="*/ 2826662 w 7467600"/>
              <a:gd name="connsiteY114" fmla="*/ 4970362 h 6858000"/>
              <a:gd name="connsiteX115" fmla="*/ 2876100 w 7467600"/>
              <a:gd name="connsiteY115" fmla="*/ 4995397 h 6858000"/>
              <a:gd name="connsiteX116" fmla="*/ 3042600 w 7467600"/>
              <a:gd name="connsiteY116" fmla="*/ 5059532 h 6858000"/>
              <a:gd name="connsiteX117" fmla="*/ 1997014 w 7467600"/>
              <a:gd name="connsiteY117" fmla="*/ 4698007 h 6858000"/>
              <a:gd name="connsiteX118" fmla="*/ 2305292 w 7467600"/>
              <a:gd name="connsiteY118" fmla="*/ 4219492 h 6858000"/>
              <a:gd name="connsiteX119" fmla="*/ 3360922 w 7467600"/>
              <a:gd name="connsiteY119" fmla="*/ 4529373 h 6858000"/>
              <a:gd name="connsiteX120" fmla="*/ 3492420 w 7467600"/>
              <a:gd name="connsiteY120" fmla="*/ 4510145 h 6858000"/>
              <a:gd name="connsiteX121" fmla="*/ 3364086 w 7467600"/>
              <a:gd name="connsiteY121" fmla="*/ 4480340 h 6858000"/>
              <a:gd name="connsiteX122" fmla="*/ 3225818 w 7467600"/>
              <a:gd name="connsiteY122" fmla="*/ 4411822 h 6858000"/>
              <a:gd name="connsiteX123" fmla="*/ 3129696 w 7467600"/>
              <a:gd name="connsiteY123" fmla="*/ 4360704 h 6858000"/>
              <a:gd name="connsiteX124" fmla="*/ 2814545 w 7467600"/>
              <a:gd name="connsiteY124" fmla="*/ 4282955 h 6858000"/>
              <a:gd name="connsiteX125" fmla="*/ 2305292 w 7467600"/>
              <a:gd name="connsiteY125" fmla="*/ 4219492 h 6858000"/>
              <a:gd name="connsiteX126" fmla="*/ 2626982 w 7467600"/>
              <a:gd name="connsiteY126" fmla="*/ 4206450 h 6858000"/>
              <a:gd name="connsiteX127" fmla="*/ 2490617 w 7467600"/>
              <a:gd name="connsiteY127" fmla="*/ 4206951 h 6858000"/>
              <a:gd name="connsiteX128" fmla="*/ 2819869 w 7467600"/>
              <a:gd name="connsiteY128" fmla="*/ 4252936 h 6858000"/>
              <a:gd name="connsiteX129" fmla="*/ 3143018 w 7467600"/>
              <a:gd name="connsiteY129" fmla="*/ 4332698 h 6858000"/>
              <a:gd name="connsiteX130" fmla="*/ 3241520 w 7467600"/>
              <a:gd name="connsiteY130" fmla="*/ 4385112 h 6858000"/>
              <a:gd name="connsiteX131" fmla="*/ 3374575 w 7467600"/>
              <a:gd name="connsiteY131" fmla="*/ 4451517 h 6858000"/>
              <a:gd name="connsiteX132" fmla="*/ 3505221 w 7467600"/>
              <a:gd name="connsiteY132" fmla="*/ 4480757 h 6858000"/>
              <a:gd name="connsiteX133" fmla="*/ 2626982 w 7467600"/>
              <a:gd name="connsiteY133" fmla="*/ 4206450 h 6858000"/>
              <a:gd name="connsiteX134" fmla="*/ 1310106 w 7467600"/>
              <a:gd name="connsiteY134" fmla="*/ 3943217 h 6858000"/>
              <a:gd name="connsiteX135" fmla="*/ 854994 w 7467600"/>
              <a:gd name="connsiteY135" fmla="*/ 4399136 h 6858000"/>
              <a:gd name="connsiteX136" fmla="*/ 742462 w 7467600"/>
              <a:gd name="connsiteY136" fmla="*/ 4594648 h 6858000"/>
              <a:gd name="connsiteX137" fmla="*/ 820602 w 7467600"/>
              <a:gd name="connsiteY137" fmla="*/ 4485915 h 6858000"/>
              <a:gd name="connsiteX138" fmla="*/ 878295 w 7467600"/>
              <a:gd name="connsiteY138" fmla="*/ 4403594 h 6858000"/>
              <a:gd name="connsiteX139" fmla="*/ 1240607 w 7467600"/>
              <a:gd name="connsiteY139" fmla="*/ 4010401 h 6858000"/>
              <a:gd name="connsiteX140" fmla="*/ 1310106 w 7467600"/>
              <a:gd name="connsiteY140" fmla="*/ 3943217 h 6858000"/>
              <a:gd name="connsiteX141" fmla="*/ 1423113 w 7467600"/>
              <a:gd name="connsiteY141" fmla="*/ 3874565 h 6858000"/>
              <a:gd name="connsiteX142" fmla="*/ 1260565 w 7467600"/>
              <a:gd name="connsiteY142" fmla="*/ 4031982 h 6858000"/>
              <a:gd name="connsiteX143" fmla="*/ 901900 w 7467600"/>
              <a:gd name="connsiteY143" fmla="*/ 4421236 h 6858000"/>
              <a:gd name="connsiteX144" fmla="*/ 845044 w 7467600"/>
              <a:gd name="connsiteY144" fmla="*/ 4502436 h 6858000"/>
              <a:gd name="connsiteX145" fmla="*/ 685926 w 7467600"/>
              <a:gd name="connsiteY145" fmla="*/ 4703069 h 6858000"/>
              <a:gd name="connsiteX146" fmla="*/ 684248 w 7467600"/>
              <a:gd name="connsiteY146" fmla="*/ 4706721 h 6858000"/>
              <a:gd name="connsiteX147" fmla="*/ 1423113 w 7467600"/>
              <a:gd name="connsiteY147" fmla="*/ 3874565 h 6858000"/>
              <a:gd name="connsiteX148" fmla="*/ 3316479 w 7467600"/>
              <a:gd name="connsiteY148" fmla="*/ 3872136 h 6858000"/>
              <a:gd name="connsiteX149" fmla="*/ 3546806 w 7467600"/>
              <a:gd name="connsiteY149" fmla="*/ 4356139 h 6858000"/>
              <a:gd name="connsiteX150" fmla="*/ 3364433 w 7467600"/>
              <a:gd name="connsiteY150" fmla="*/ 3953121 h 6858000"/>
              <a:gd name="connsiteX151" fmla="*/ 3316479 w 7467600"/>
              <a:gd name="connsiteY151" fmla="*/ 3872136 h 6858000"/>
              <a:gd name="connsiteX152" fmla="*/ 3291335 w 7467600"/>
              <a:gd name="connsiteY152" fmla="*/ 3767420 h 6858000"/>
              <a:gd name="connsiteX153" fmla="*/ 3390805 w 7467600"/>
              <a:gd name="connsiteY153" fmla="*/ 3937163 h 6858000"/>
              <a:gd name="connsiteX154" fmla="*/ 3579062 w 7467600"/>
              <a:gd name="connsiteY154" fmla="*/ 4359040 h 6858000"/>
              <a:gd name="connsiteX155" fmla="*/ 3467355 w 7467600"/>
              <a:gd name="connsiteY155" fmla="*/ 3988130 h 6858000"/>
              <a:gd name="connsiteX156" fmla="*/ 3310753 w 7467600"/>
              <a:gd name="connsiteY156" fmla="*/ 3787140 h 6858000"/>
              <a:gd name="connsiteX157" fmla="*/ 3291335 w 7467600"/>
              <a:gd name="connsiteY157" fmla="*/ 3767420 h 6858000"/>
              <a:gd name="connsiteX158" fmla="*/ 1635889 w 7467600"/>
              <a:gd name="connsiteY158" fmla="*/ 3709494 h 6858000"/>
              <a:gd name="connsiteX159" fmla="*/ 1634800 w 7467600"/>
              <a:gd name="connsiteY159" fmla="*/ 3731111 h 6858000"/>
              <a:gd name="connsiteX160" fmla="*/ 1635889 w 7467600"/>
              <a:gd name="connsiteY160" fmla="*/ 3709494 h 6858000"/>
              <a:gd name="connsiteX161" fmla="*/ 1510397 w 7467600"/>
              <a:gd name="connsiteY161" fmla="*/ 3684705 h 6858000"/>
              <a:gd name="connsiteX162" fmla="*/ 1146550 w 7467600"/>
              <a:gd name="connsiteY162" fmla="*/ 3802012 h 6858000"/>
              <a:gd name="connsiteX163" fmla="*/ 698834 w 7467600"/>
              <a:gd name="connsiteY163" fmla="*/ 3952272 h 6858000"/>
              <a:gd name="connsiteX164" fmla="*/ 34256 w 7467600"/>
              <a:gd name="connsiteY164" fmla="*/ 4347603 h 6858000"/>
              <a:gd name="connsiteX165" fmla="*/ 527241 w 7467600"/>
              <a:gd name="connsiteY165" fmla="*/ 4065078 h 6858000"/>
              <a:gd name="connsiteX166" fmla="*/ 1510397 w 7467600"/>
              <a:gd name="connsiteY166" fmla="*/ 3684705 h 6858000"/>
              <a:gd name="connsiteX167" fmla="*/ 1313114 w 7467600"/>
              <a:gd name="connsiteY167" fmla="*/ 3655216 h 6858000"/>
              <a:gd name="connsiteX168" fmla="*/ 1109304 w 7467600"/>
              <a:gd name="connsiteY168" fmla="*/ 3669030 h 6858000"/>
              <a:gd name="connsiteX169" fmla="*/ 8129 w 7467600"/>
              <a:gd name="connsiteY169" fmla="*/ 4330519 h 6858000"/>
              <a:gd name="connsiteX170" fmla="*/ 687572 w 7467600"/>
              <a:gd name="connsiteY170" fmla="*/ 3925629 h 6858000"/>
              <a:gd name="connsiteX171" fmla="*/ 1138365 w 7467600"/>
              <a:gd name="connsiteY171" fmla="*/ 3774515 h 6858000"/>
              <a:gd name="connsiteX172" fmla="*/ 1505579 w 7467600"/>
              <a:gd name="connsiteY172" fmla="*/ 3655526 h 6858000"/>
              <a:gd name="connsiteX173" fmla="*/ 1313114 w 7467600"/>
              <a:gd name="connsiteY173" fmla="*/ 3655216 h 6858000"/>
              <a:gd name="connsiteX174" fmla="*/ 3655073 w 7467600"/>
              <a:gd name="connsiteY174" fmla="*/ 3650884 h 6858000"/>
              <a:gd name="connsiteX175" fmla="*/ 3989938 w 7467600"/>
              <a:gd name="connsiteY175" fmla="*/ 3991685 h 6858000"/>
              <a:gd name="connsiteX176" fmla="*/ 4393907 w 7467600"/>
              <a:gd name="connsiteY176" fmla="*/ 4261258 h 6858000"/>
              <a:gd name="connsiteX177" fmla="*/ 4648051 w 7467600"/>
              <a:gd name="connsiteY177" fmla="*/ 4374051 h 6858000"/>
              <a:gd name="connsiteX178" fmla="*/ 4383389 w 7467600"/>
              <a:gd name="connsiteY178" fmla="*/ 4184369 h 6858000"/>
              <a:gd name="connsiteX179" fmla="*/ 4165508 w 7467600"/>
              <a:gd name="connsiteY179" fmla="*/ 4035196 h 6858000"/>
              <a:gd name="connsiteX180" fmla="*/ 4068162 w 7467600"/>
              <a:gd name="connsiteY180" fmla="*/ 3953394 h 6858000"/>
              <a:gd name="connsiteX181" fmla="*/ 3981416 w 7467600"/>
              <a:gd name="connsiteY181" fmla="*/ 3880482 h 6858000"/>
              <a:gd name="connsiteX182" fmla="*/ 3800147 w 7467600"/>
              <a:gd name="connsiteY182" fmla="*/ 3749872 h 6858000"/>
              <a:gd name="connsiteX183" fmla="*/ 3655073 w 7467600"/>
              <a:gd name="connsiteY183" fmla="*/ 3650884 h 6858000"/>
              <a:gd name="connsiteX184" fmla="*/ 3670252 w 7467600"/>
              <a:gd name="connsiteY184" fmla="*/ 3622798 h 6858000"/>
              <a:gd name="connsiteX185" fmla="*/ 3817258 w 7467600"/>
              <a:gd name="connsiteY185" fmla="*/ 3723577 h 6858000"/>
              <a:gd name="connsiteX186" fmla="*/ 4000461 w 7467600"/>
              <a:gd name="connsiteY186" fmla="*/ 3855966 h 6858000"/>
              <a:gd name="connsiteX187" fmla="*/ 4088180 w 7467600"/>
              <a:gd name="connsiteY187" fmla="*/ 3929774 h 6858000"/>
              <a:gd name="connsiteX188" fmla="*/ 4184555 w 7467600"/>
              <a:gd name="connsiteY188" fmla="*/ 4010683 h 6858000"/>
              <a:gd name="connsiteX189" fmla="*/ 4399563 w 7467600"/>
              <a:gd name="connsiteY189" fmla="*/ 4158106 h 6858000"/>
              <a:gd name="connsiteX190" fmla="*/ 4684469 w 7467600"/>
              <a:gd name="connsiteY190" fmla="*/ 4364680 h 6858000"/>
              <a:gd name="connsiteX191" fmla="*/ 4690271 w 7467600"/>
              <a:gd name="connsiteY191" fmla="*/ 4370034 h 6858000"/>
              <a:gd name="connsiteX192" fmla="*/ 4136093 w 7467600"/>
              <a:gd name="connsiteY192" fmla="*/ 3858466 h 6858000"/>
              <a:gd name="connsiteX193" fmla="*/ 3670252 w 7467600"/>
              <a:gd name="connsiteY193" fmla="*/ 3622798 h 6858000"/>
              <a:gd name="connsiteX194" fmla="*/ 4440129 w 7467600"/>
              <a:gd name="connsiteY194" fmla="*/ 3448571 h 6858000"/>
              <a:gd name="connsiteX195" fmla="*/ 4856525 w 7467600"/>
              <a:gd name="connsiteY195" fmla="*/ 3915351 h 6858000"/>
              <a:gd name="connsiteX196" fmla="*/ 5059055 w 7467600"/>
              <a:gd name="connsiteY196" fmla="*/ 4108918 h 6858000"/>
              <a:gd name="connsiteX197" fmla="*/ 5290070 w 7467600"/>
              <a:gd name="connsiteY197" fmla="*/ 4263619 h 6858000"/>
              <a:gd name="connsiteX198" fmla="*/ 4834991 w 7467600"/>
              <a:gd name="connsiteY198" fmla="*/ 3830985 h 6858000"/>
              <a:gd name="connsiteX199" fmla="*/ 4440129 w 7467600"/>
              <a:gd name="connsiteY199" fmla="*/ 3448571 h 6858000"/>
              <a:gd name="connsiteX200" fmla="*/ 4441737 w 7467600"/>
              <a:gd name="connsiteY200" fmla="*/ 3399734 h 6858000"/>
              <a:gd name="connsiteX201" fmla="*/ 4431236 w 7467600"/>
              <a:gd name="connsiteY201" fmla="*/ 3400954 h 6858000"/>
              <a:gd name="connsiteX202" fmla="*/ 4557150 w 7467600"/>
              <a:gd name="connsiteY202" fmla="*/ 3510023 h 6858000"/>
              <a:gd name="connsiteX203" fmla="*/ 4856936 w 7467600"/>
              <a:gd name="connsiteY203" fmla="*/ 3809146 h 6858000"/>
              <a:gd name="connsiteX204" fmla="*/ 5111996 w 7467600"/>
              <a:gd name="connsiteY204" fmla="*/ 4065759 h 6858000"/>
              <a:gd name="connsiteX205" fmla="*/ 5388878 w 7467600"/>
              <a:gd name="connsiteY205" fmla="*/ 4300185 h 6858000"/>
              <a:gd name="connsiteX206" fmla="*/ 5425556 w 7467600"/>
              <a:gd name="connsiteY206" fmla="*/ 4308967 h 6858000"/>
              <a:gd name="connsiteX207" fmla="*/ 4943646 w 7467600"/>
              <a:gd name="connsiteY207" fmla="*/ 3822916 h 6858000"/>
              <a:gd name="connsiteX208" fmla="*/ 4594837 w 7467600"/>
              <a:gd name="connsiteY208" fmla="*/ 3532274 h 6858000"/>
              <a:gd name="connsiteX209" fmla="*/ 4441737 w 7467600"/>
              <a:gd name="connsiteY209" fmla="*/ 3399734 h 6858000"/>
              <a:gd name="connsiteX210" fmla="*/ 5425834 w 7467600"/>
              <a:gd name="connsiteY210" fmla="*/ 3162785 h 6858000"/>
              <a:gd name="connsiteX211" fmla="*/ 5401644 w 7467600"/>
              <a:gd name="connsiteY211" fmla="*/ 3617847 h 6858000"/>
              <a:gd name="connsiteX212" fmla="*/ 5467256 w 7467600"/>
              <a:gd name="connsiteY212" fmla="*/ 4175494 h 6858000"/>
              <a:gd name="connsiteX213" fmla="*/ 5448069 w 7467600"/>
              <a:gd name="connsiteY213" fmla="*/ 3567554 h 6858000"/>
              <a:gd name="connsiteX214" fmla="*/ 5425834 w 7467600"/>
              <a:gd name="connsiteY214" fmla="*/ 3162785 h 6858000"/>
              <a:gd name="connsiteX215" fmla="*/ 1318687 w 7467600"/>
              <a:gd name="connsiteY215" fmla="*/ 3113840 h 6858000"/>
              <a:gd name="connsiteX216" fmla="*/ 1066793 w 7467600"/>
              <a:gd name="connsiteY216" fmla="*/ 3212171 h 6858000"/>
              <a:gd name="connsiteX217" fmla="*/ 993319 w 7467600"/>
              <a:gd name="connsiteY217" fmla="*/ 3247648 h 6858000"/>
              <a:gd name="connsiteX218" fmla="*/ 853081 w 7467600"/>
              <a:gd name="connsiteY218" fmla="*/ 3312410 h 6858000"/>
              <a:gd name="connsiteX219" fmla="*/ 805957 w 7467600"/>
              <a:gd name="connsiteY219" fmla="*/ 3330443 h 6858000"/>
              <a:gd name="connsiteX220" fmla="*/ 1318687 w 7467600"/>
              <a:gd name="connsiteY220" fmla="*/ 3113840 h 6858000"/>
              <a:gd name="connsiteX221" fmla="*/ 5453702 w 7467600"/>
              <a:gd name="connsiteY221" fmla="*/ 3090882 h 6858000"/>
              <a:gd name="connsiteX222" fmla="*/ 5480135 w 7467600"/>
              <a:gd name="connsiteY222" fmla="*/ 3565802 h 6858000"/>
              <a:gd name="connsiteX223" fmla="*/ 5499023 w 7467600"/>
              <a:gd name="connsiteY223" fmla="*/ 4166310 h 6858000"/>
              <a:gd name="connsiteX224" fmla="*/ 5547022 w 7467600"/>
              <a:gd name="connsiteY224" fmla="*/ 3607838 h 6858000"/>
              <a:gd name="connsiteX225" fmla="*/ 5515964 w 7467600"/>
              <a:gd name="connsiteY225" fmla="*/ 3378541 h 6858000"/>
              <a:gd name="connsiteX226" fmla="*/ 5453702 w 7467600"/>
              <a:gd name="connsiteY226" fmla="*/ 3090882 h 6858000"/>
              <a:gd name="connsiteX227" fmla="*/ 1238695 w 7467600"/>
              <a:gd name="connsiteY227" fmla="*/ 3076820 h 6858000"/>
              <a:gd name="connsiteX228" fmla="*/ 716371 w 7467600"/>
              <a:gd name="connsiteY228" fmla="*/ 3293249 h 6858000"/>
              <a:gd name="connsiteX229" fmla="*/ 579522 w 7467600"/>
              <a:gd name="connsiteY229" fmla="*/ 3371759 h 6858000"/>
              <a:gd name="connsiteX230" fmla="*/ 600288 w 7467600"/>
              <a:gd name="connsiteY230" fmla="*/ 3365555 h 6858000"/>
              <a:gd name="connsiteX231" fmla="*/ 840692 w 7467600"/>
              <a:gd name="connsiteY231" fmla="*/ 3284921 h 6858000"/>
              <a:gd name="connsiteX232" fmla="*/ 979248 w 7467600"/>
              <a:gd name="connsiteY232" fmla="*/ 3221003 h 6858000"/>
              <a:gd name="connsiteX233" fmla="*/ 1053282 w 7467600"/>
              <a:gd name="connsiteY233" fmla="*/ 3185247 h 6858000"/>
              <a:gd name="connsiteX234" fmla="*/ 1320603 w 7467600"/>
              <a:gd name="connsiteY234" fmla="*/ 3081281 h 6858000"/>
              <a:gd name="connsiteX235" fmla="*/ 1238695 w 7467600"/>
              <a:gd name="connsiteY235" fmla="*/ 3076820 h 6858000"/>
              <a:gd name="connsiteX236" fmla="*/ 5425627 w 7467600"/>
              <a:gd name="connsiteY236" fmla="*/ 2954192 h 6858000"/>
              <a:gd name="connsiteX237" fmla="*/ 5470770 w 7467600"/>
              <a:gd name="connsiteY237" fmla="*/ 3005435 h 6858000"/>
              <a:gd name="connsiteX238" fmla="*/ 5519779 w 7467600"/>
              <a:gd name="connsiteY238" fmla="*/ 4359223 h 6858000"/>
              <a:gd name="connsiteX239" fmla="*/ 5520293 w 7467600"/>
              <a:gd name="connsiteY239" fmla="*/ 4360602 h 6858000"/>
              <a:gd name="connsiteX240" fmla="*/ 5767221 w 7467600"/>
              <a:gd name="connsiteY240" fmla="*/ 4665564 h 6858000"/>
              <a:gd name="connsiteX241" fmla="*/ 6937169 w 7467600"/>
              <a:gd name="connsiteY241" fmla="*/ 4815941 h 6858000"/>
              <a:gd name="connsiteX242" fmla="*/ 6953922 w 7467600"/>
              <a:gd name="connsiteY242" fmla="*/ 4890068 h 6858000"/>
              <a:gd name="connsiteX243" fmla="*/ 6071359 w 7467600"/>
              <a:gd name="connsiteY243" fmla="*/ 4770770 h 6858000"/>
              <a:gd name="connsiteX244" fmla="*/ 6038839 w 7467600"/>
              <a:gd name="connsiteY244" fmla="*/ 4764474 h 6858000"/>
              <a:gd name="connsiteX245" fmla="*/ 6038706 w 7467600"/>
              <a:gd name="connsiteY245" fmla="*/ 4763847 h 6858000"/>
              <a:gd name="connsiteX246" fmla="*/ 6037784 w 7467600"/>
              <a:gd name="connsiteY246" fmla="*/ 4764270 h 6858000"/>
              <a:gd name="connsiteX247" fmla="*/ 6038839 w 7467600"/>
              <a:gd name="connsiteY247" fmla="*/ 4764474 h 6858000"/>
              <a:gd name="connsiteX248" fmla="*/ 6040338 w 7467600"/>
              <a:gd name="connsiteY248" fmla="*/ 4771418 h 6858000"/>
              <a:gd name="connsiteX249" fmla="*/ 6024488 w 7467600"/>
              <a:gd name="connsiteY249" fmla="*/ 4809903 h 6858000"/>
              <a:gd name="connsiteX250" fmla="*/ 5599771 w 7467600"/>
              <a:gd name="connsiteY250" fmla="*/ 5509652 h 6858000"/>
              <a:gd name="connsiteX251" fmla="*/ 5548843 w 7467600"/>
              <a:gd name="connsiteY251" fmla="*/ 5563845 h 6858000"/>
              <a:gd name="connsiteX252" fmla="*/ 5940952 w 7467600"/>
              <a:gd name="connsiteY252" fmla="*/ 6250028 h 6858000"/>
              <a:gd name="connsiteX253" fmla="*/ 6043441 w 7467600"/>
              <a:gd name="connsiteY253" fmla="*/ 6665847 h 6858000"/>
              <a:gd name="connsiteX254" fmla="*/ 6093432 w 7467600"/>
              <a:gd name="connsiteY254" fmla="*/ 6858000 h 6858000"/>
              <a:gd name="connsiteX255" fmla="*/ 6034344 w 7467600"/>
              <a:gd name="connsiteY255" fmla="*/ 6858000 h 6858000"/>
              <a:gd name="connsiteX256" fmla="*/ 6026679 w 7467600"/>
              <a:gd name="connsiteY256" fmla="*/ 6836959 h 6858000"/>
              <a:gd name="connsiteX257" fmla="*/ 5800441 w 7467600"/>
              <a:gd name="connsiteY257" fmla="*/ 6335286 h 6858000"/>
              <a:gd name="connsiteX258" fmla="*/ 5526562 w 7467600"/>
              <a:gd name="connsiteY258" fmla="*/ 5705388 h 6858000"/>
              <a:gd name="connsiteX259" fmla="*/ 5519640 w 7467600"/>
              <a:gd name="connsiteY259" fmla="*/ 5683774 h 6858000"/>
              <a:gd name="connsiteX260" fmla="*/ 5844559 w 7467600"/>
              <a:gd name="connsiteY260" fmla="*/ 6553349 h 6858000"/>
              <a:gd name="connsiteX261" fmla="*/ 5975994 w 7467600"/>
              <a:gd name="connsiteY261" fmla="*/ 6858000 h 6858000"/>
              <a:gd name="connsiteX262" fmla="*/ 5898547 w 7467600"/>
              <a:gd name="connsiteY262" fmla="*/ 6858000 h 6858000"/>
              <a:gd name="connsiteX263" fmla="*/ 5682041 w 7467600"/>
              <a:gd name="connsiteY263" fmla="*/ 6355860 h 6858000"/>
              <a:gd name="connsiteX264" fmla="*/ 5461758 w 7467600"/>
              <a:gd name="connsiteY264" fmla="*/ 5820220 h 6858000"/>
              <a:gd name="connsiteX265" fmla="*/ 5237282 w 7467600"/>
              <a:gd name="connsiteY265" fmla="*/ 6579086 h 6858000"/>
              <a:gd name="connsiteX266" fmla="*/ 5115009 w 7467600"/>
              <a:gd name="connsiteY266" fmla="*/ 6858000 h 6858000"/>
              <a:gd name="connsiteX267" fmla="*/ 5028074 w 7467600"/>
              <a:gd name="connsiteY267" fmla="*/ 6858000 h 6858000"/>
              <a:gd name="connsiteX268" fmla="*/ 5079508 w 7467600"/>
              <a:gd name="connsiteY268" fmla="*/ 6749074 h 6858000"/>
              <a:gd name="connsiteX269" fmla="*/ 5371846 w 7467600"/>
              <a:gd name="connsiteY269" fmla="*/ 5924413 h 6858000"/>
              <a:gd name="connsiteX270" fmla="*/ 5270512 w 7467600"/>
              <a:gd name="connsiteY270" fmla="*/ 6138975 h 6858000"/>
              <a:gd name="connsiteX271" fmla="*/ 5062409 w 7467600"/>
              <a:gd name="connsiteY271" fmla="*/ 6653544 h 6858000"/>
              <a:gd name="connsiteX272" fmla="*/ 5036628 w 7467600"/>
              <a:gd name="connsiteY272" fmla="*/ 6754247 h 6858000"/>
              <a:gd name="connsiteX273" fmla="*/ 5009112 w 7467600"/>
              <a:gd name="connsiteY273" fmla="*/ 6858000 h 6858000"/>
              <a:gd name="connsiteX274" fmla="*/ 4976679 w 7467600"/>
              <a:gd name="connsiteY274" fmla="*/ 6858000 h 6858000"/>
              <a:gd name="connsiteX275" fmla="*/ 5006537 w 7467600"/>
              <a:gd name="connsiteY275" fmla="*/ 6747068 h 6858000"/>
              <a:gd name="connsiteX276" fmla="*/ 5032723 w 7467600"/>
              <a:gd name="connsiteY276" fmla="*/ 6644957 h 6858000"/>
              <a:gd name="connsiteX277" fmla="*/ 5242949 w 7467600"/>
              <a:gd name="connsiteY277" fmla="*/ 6125175 h 6858000"/>
              <a:gd name="connsiteX278" fmla="*/ 5286321 w 7467600"/>
              <a:gd name="connsiteY278" fmla="*/ 6033555 h 6858000"/>
              <a:gd name="connsiteX279" fmla="*/ 5008210 w 7467600"/>
              <a:gd name="connsiteY279" fmla="*/ 6649194 h 6858000"/>
              <a:gd name="connsiteX280" fmla="*/ 4986321 w 7467600"/>
              <a:gd name="connsiteY280" fmla="*/ 6765687 h 6858000"/>
              <a:gd name="connsiteX281" fmla="*/ 4973474 w 7467600"/>
              <a:gd name="connsiteY281" fmla="*/ 6858000 h 6858000"/>
              <a:gd name="connsiteX282" fmla="*/ 4907178 w 7467600"/>
              <a:gd name="connsiteY282" fmla="*/ 6858000 h 6858000"/>
              <a:gd name="connsiteX283" fmla="*/ 4910810 w 7467600"/>
              <a:gd name="connsiteY283" fmla="*/ 6829660 h 6858000"/>
              <a:gd name="connsiteX284" fmla="*/ 4987461 w 7467600"/>
              <a:gd name="connsiteY284" fmla="*/ 6432994 h 6858000"/>
              <a:gd name="connsiteX285" fmla="*/ 5179262 w 7467600"/>
              <a:gd name="connsiteY285" fmla="*/ 6035044 h 6858000"/>
              <a:gd name="connsiteX286" fmla="*/ 4689678 w 7467600"/>
              <a:gd name="connsiteY286" fmla="*/ 6440241 h 6858000"/>
              <a:gd name="connsiteX287" fmla="*/ 4477543 w 7467600"/>
              <a:gd name="connsiteY287" fmla="*/ 6674836 h 6858000"/>
              <a:gd name="connsiteX288" fmla="*/ 4329957 w 7467600"/>
              <a:gd name="connsiteY288" fmla="*/ 6858000 h 6858000"/>
              <a:gd name="connsiteX289" fmla="*/ 4218595 w 7467600"/>
              <a:gd name="connsiteY289" fmla="*/ 6858000 h 6858000"/>
              <a:gd name="connsiteX290" fmla="*/ 4368888 w 7467600"/>
              <a:gd name="connsiteY290" fmla="*/ 6668412 h 6858000"/>
              <a:gd name="connsiteX291" fmla="*/ 4563091 w 7467600"/>
              <a:gd name="connsiteY291" fmla="*/ 6442508 h 6858000"/>
              <a:gd name="connsiteX292" fmla="*/ 5387324 w 7467600"/>
              <a:gd name="connsiteY292" fmla="*/ 5705830 h 6858000"/>
              <a:gd name="connsiteX293" fmla="*/ 5073620 w 7467600"/>
              <a:gd name="connsiteY293" fmla="*/ 5955437 h 6858000"/>
              <a:gd name="connsiteX294" fmla="*/ 4689789 w 7467600"/>
              <a:gd name="connsiteY294" fmla="*/ 6268382 h 6858000"/>
              <a:gd name="connsiteX295" fmla="*/ 4418722 w 7467600"/>
              <a:gd name="connsiteY295" fmla="*/ 6570886 h 6858000"/>
              <a:gd name="connsiteX296" fmla="*/ 4214944 w 7467600"/>
              <a:gd name="connsiteY296" fmla="*/ 6858000 h 6858000"/>
              <a:gd name="connsiteX297" fmla="*/ 4177898 w 7467600"/>
              <a:gd name="connsiteY297" fmla="*/ 6858000 h 6858000"/>
              <a:gd name="connsiteX298" fmla="*/ 4391597 w 7467600"/>
              <a:gd name="connsiteY298" fmla="*/ 6556370 h 6858000"/>
              <a:gd name="connsiteX299" fmla="*/ 4668889 w 7467600"/>
              <a:gd name="connsiteY299" fmla="*/ 6246399 h 6858000"/>
              <a:gd name="connsiteX300" fmla="*/ 5055427 w 7467600"/>
              <a:gd name="connsiteY300" fmla="*/ 5931476 h 6858000"/>
              <a:gd name="connsiteX301" fmla="*/ 5371814 w 7467600"/>
              <a:gd name="connsiteY301" fmla="*/ 5678975 h 6858000"/>
              <a:gd name="connsiteX302" fmla="*/ 4987918 w 7467600"/>
              <a:gd name="connsiteY302" fmla="*/ 5838701 h 6858000"/>
              <a:gd name="connsiteX303" fmla="*/ 4317146 w 7467600"/>
              <a:gd name="connsiteY303" fmla="*/ 6587716 h 6858000"/>
              <a:gd name="connsiteX304" fmla="*/ 4171627 w 7467600"/>
              <a:gd name="connsiteY304" fmla="*/ 6858000 h 6858000"/>
              <a:gd name="connsiteX305" fmla="*/ 4081585 w 7467600"/>
              <a:gd name="connsiteY305" fmla="*/ 6858000 h 6858000"/>
              <a:gd name="connsiteX306" fmla="*/ 4238603 w 7467600"/>
              <a:gd name="connsiteY306" fmla="*/ 6559341 h 6858000"/>
              <a:gd name="connsiteX307" fmla="*/ 4778333 w 7467600"/>
              <a:gd name="connsiteY307" fmla="*/ 5873626 h 6858000"/>
              <a:gd name="connsiteX308" fmla="*/ 5414185 w 7467600"/>
              <a:gd name="connsiteY308" fmla="*/ 5573882 h 6858000"/>
              <a:gd name="connsiteX309" fmla="*/ 5959648 w 7467600"/>
              <a:gd name="connsiteY309" fmla="*/ 4760797 h 6858000"/>
              <a:gd name="connsiteX310" fmla="*/ 5355019 w 7467600"/>
              <a:gd name="connsiteY310" fmla="*/ 4734672 h 6858000"/>
              <a:gd name="connsiteX311" fmla="*/ 5083565 w 7467600"/>
              <a:gd name="connsiteY311" fmla="*/ 5179121 h 6858000"/>
              <a:gd name="connsiteX312" fmla="*/ 4713577 w 7467600"/>
              <a:gd name="connsiteY312" fmla="*/ 5616803 h 6858000"/>
              <a:gd name="connsiteX313" fmla="*/ 3989559 w 7467600"/>
              <a:gd name="connsiteY313" fmla="*/ 6145945 h 6858000"/>
              <a:gd name="connsiteX314" fmla="*/ 3939824 w 7467600"/>
              <a:gd name="connsiteY314" fmla="*/ 6066900 h 6858000"/>
              <a:gd name="connsiteX315" fmla="*/ 4584537 w 7467600"/>
              <a:gd name="connsiteY315" fmla="*/ 5324826 h 6858000"/>
              <a:gd name="connsiteX316" fmla="*/ 5037105 w 7467600"/>
              <a:gd name="connsiteY316" fmla="*/ 5088765 h 6858000"/>
              <a:gd name="connsiteX317" fmla="*/ 5039930 w 7467600"/>
              <a:gd name="connsiteY317" fmla="*/ 5089585 h 6858000"/>
              <a:gd name="connsiteX318" fmla="*/ 5263764 w 7467600"/>
              <a:gd name="connsiteY318" fmla="*/ 4735525 h 6858000"/>
              <a:gd name="connsiteX319" fmla="*/ 4086300 w 7467600"/>
              <a:gd name="connsiteY319" fmla="*/ 4884599 h 6858000"/>
              <a:gd name="connsiteX320" fmla="*/ 4085485 w 7467600"/>
              <a:gd name="connsiteY320" fmla="*/ 4899070 h 6858000"/>
              <a:gd name="connsiteX321" fmla="*/ 3871915 w 7467600"/>
              <a:gd name="connsiteY321" fmla="*/ 5253645 h 6858000"/>
              <a:gd name="connsiteX322" fmla="*/ 3799374 w 7467600"/>
              <a:gd name="connsiteY322" fmla="*/ 5466127 h 6858000"/>
              <a:gd name="connsiteX323" fmla="*/ 3498850 w 7467600"/>
              <a:gd name="connsiteY323" fmla="*/ 6661888 h 6858000"/>
              <a:gd name="connsiteX324" fmla="*/ 3399216 w 7467600"/>
              <a:gd name="connsiteY324" fmla="*/ 6858000 h 6858000"/>
              <a:gd name="connsiteX325" fmla="*/ 3303688 w 7467600"/>
              <a:gd name="connsiteY325" fmla="*/ 6858000 h 6858000"/>
              <a:gd name="connsiteX326" fmla="*/ 3391774 w 7467600"/>
              <a:gd name="connsiteY326" fmla="*/ 6697181 h 6858000"/>
              <a:gd name="connsiteX327" fmla="*/ 3735540 w 7467600"/>
              <a:gd name="connsiteY327" fmla="*/ 5546923 h 6858000"/>
              <a:gd name="connsiteX328" fmla="*/ 3729438 w 7467600"/>
              <a:gd name="connsiteY328" fmla="*/ 5569058 h 6858000"/>
              <a:gd name="connsiteX329" fmla="*/ 3707782 w 7467600"/>
              <a:gd name="connsiteY329" fmla="*/ 5644908 h 6858000"/>
              <a:gd name="connsiteX330" fmla="*/ 3583827 w 7467600"/>
              <a:gd name="connsiteY330" fmla="*/ 6039215 h 6858000"/>
              <a:gd name="connsiteX331" fmla="*/ 3547861 w 7467600"/>
              <a:gd name="connsiteY331" fmla="*/ 6129609 h 6858000"/>
              <a:gd name="connsiteX332" fmla="*/ 3490905 w 7467600"/>
              <a:gd name="connsiteY332" fmla="*/ 6277660 h 6858000"/>
              <a:gd name="connsiteX333" fmla="*/ 3455859 w 7467600"/>
              <a:gd name="connsiteY333" fmla="*/ 6391301 h 6858000"/>
              <a:gd name="connsiteX334" fmla="*/ 3429112 w 7467600"/>
              <a:gd name="connsiteY334" fmla="*/ 6479469 h 6858000"/>
              <a:gd name="connsiteX335" fmla="*/ 3304862 w 7467600"/>
              <a:gd name="connsiteY335" fmla="*/ 6796476 h 6858000"/>
              <a:gd name="connsiteX336" fmla="*/ 3276071 w 7467600"/>
              <a:gd name="connsiteY336" fmla="*/ 6858000 h 6858000"/>
              <a:gd name="connsiteX337" fmla="*/ 3240805 w 7467600"/>
              <a:gd name="connsiteY337" fmla="*/ 6858000 h 6858000"/>
              <a:gd name="connsiteX338" fmla="*/ 3275917 w 7467600"/>
              <a:gd name="connsiteY338" fmla="*/ 6783192 h 6858000"/>
              <a:gd name="connsiteX339" fmla="*/ 3399358 w 7467600"/>
              <a:gd name="connsiteY339" fmla="*/ 6469011 h 6858000"/>
              <a:gd name="connsiteX340" fmla="*/ 3425650 w 7467600"/>
              <a:gd name="connsiteY340" fmla="*/ 6381333 h 6858000"/>
              <a:gd name="connsiteX341" fmla="*/ 3460661 w 7467600"/>
              <a:gd name="connsiteY341" fmla="*/ 6266763 h 6858000"/>
              <a:gd name="connsiteX342" fmla="*/ 3518021 w 7467600"/>
              <a:gd name="connsiteY342" fmla="*/ 6117298 h 6858000"/>
              <a:gd name="connsiteX343" fmla="*/ 3554035 w 7467600"/>
              <a:gd name="connsiteY343" fmla="*/ 6027832 h 6858000"/>
              <a:gd name="connsiteX344" fmla="*/ 3677174 w 7467600"/>
              <a:gd name="connsiteY344" fmla="*/ 5636351 h 6858000"/>
              <a:gd name="connsiteX345" fmla="*/ 3698819 w 7467600"/>
              <a:gd name="connsiteY345" fmla="*/ 5560503 h 6858000"/>
              <a:gd name="connsiteX346" fmla="*/ 3702094 w 7467600"/>
              <a:gd name="connsiteY346" fmla="*/ 5549194 h 6858000"/>
              <a:gd name="connsiteX347" fmla="*/ 3398355 w 7467600"/>
              <a:gd name="connsiteY347" fmla="*/ 6094603 h 6858000"/>
              <a:gd name="connsiteX348" fmla="*/ 3193941 w 7467600"/>
              <a:gd name="connsiteY348" fmla="*/ 6798775 h 6858000"/>
              <a:gd name="connsiteX349" fmla="*/ 3184140 w 7467600"/>
              <a:gd name="connsiteY349" fmla="*/ 6858000 h 6858000"/>
              <a:gd name="connsiteX350" fmla="*/ 3099978 w 7467600"/>
              <a:gd name="connsiteY350" fmla="*/ 6858000 h 6858000"/>
              <a:gd name="connsiteX351" fmla="*/ 3101556 w 7467600"/>
              <a:gd name="connsiteY351" fmla="*/ 6843337 h 6858000"/>
              <a:gd name="connsiteX352" fmla="*/ 3370162 w 7467600"/>
              <a:gd name="connsiteY352" fmla="*/ 5785550 h 6858000"/>
              <a:gd name="connsiteX353" fmla="*/ 3746477 w 7467600"/>
              <a:gd name="connsiteY353" fmla="*/ 5377889 h 6858000"/>
              <a:gd name="connsiteX354" fmla="*/ 3863399 w 7467600"/>
              <a:gd name="connsiteY354" fmla="*/ 5087257 h 6858000"/>
              <a:gd name="connsiteX355" fmla="*/ 3968712 w 7467600"/>
              <a:gd name="connsiteY355" fmla="*/ 4913989 h 6858000"/>
              <a:gd name="connsiteX356" fmla="*/ 2792390 w 7467600"/>
              <a:gd name="connsiteY356" fmla="*/ 5382974 h 6858000"/>
              <a:gd name="connsiteX357" fmla="*/ 2714982 w 7467600"/>
              <a:gd name="connsiteY357" fmla="*/ 5427051 h 6858000"/>
              <a:gd name="connsiteX358" fmla="*/ 2813361 w 7467600"/>
              <a:gd name="connsiteY358" fmla="*/ 6023912 h 6858000"/>
              <a:gd name="connsiteX359" fmla="*/ 2688430 w 7467600"/>
              <a:gd name="connsiteY359" fmla="*/ 6801564 h 6858000"/>
              <a:gd name="connsiteX360" fmla="*/ 2629626 w 7467600"/>
              <a:gd name="connsiteY360" fmla="*/ 6763394 h 6858000"/>
              <a:gd name="connsiteX361" fmla="*/ 2565328 w 7467600"/>
              <a:gd name="connsiteY361" fmla="*/ 5516399 h 6858000"/>
              <a:gd name="connsiteX362" fmla="*/ 1922999 w 7467600"/>
              <a:gd name="connsiteY362" fmla="*/ 5980343 h 6858000"/>
              <a:gd name="connsiteX363" fmla="*/ 1950261 w 7467600"/>
              <a:gd name="connsiteY363" fmla="*/ 6405858 h 6858000"/>
              <a:gd name="connsiteX364" fmla="*/ 2365554 w 7467600"/>
              <a:gd name="connsiteY364" fmla="*/ 6759107 h 6858000"/>
              <a:gd name="connsiteX365" fmla="*/ 2424142 w 7467600"/>
              <a:gd name="connsiteY365" fmla="*/ 6858000 h 6858000"/>
              <a:gd name="connsiteX366" fmla="*/ 2395994 w 7467600"/>
              <a:gd name="connsiteY366" fmla="*/ 6858000 h 6858000"/>
              <a:gd name="connsiteX367" fmla="*/ 2392863 w 7467600"/>
              <a:gd name="connsiteY367" fmla="*/ 6852964 h 6858000"/>
              <a:gd name="connsiteX368" fmla="*/ 2017589 w 7467600"/>
              <a:gd name="connsiteY368" fmla="*/ 6493982 h 6858000"/>
              <a:gd name="connsiteX369" fmla="*/ 2147336 w 7467600"/>
              <a:gd name="connsiteY369" fmla="*/ 6594052 h 6858000"/>
              <a:gd name="connsiteX370" fmla="*/ 2207047 w 7467600"/>
              <a:gd name="connsiteY370" fmla="*/ 6654540 h 6858000"/>
              <a:gd name="connsiteX371" fmla="*/ 2299106 w 7467600"/>
              <a:gd name="connsiteY371" fmla="*/ 6778931 h 6858000"/>
              <a:gd name="connsiteX372" fmla="*/ 2314430 w 7467600"/>
              <a:gd name="connsiteY372" fmla="*/ 6801144 h 6858000"/>
              <a:gd name="connsiteX373" fmla="*/ 2352406 w 7467600"/>
              <a:gd name="connsiteY373" fmla="*/ 6858000 h 6858000"/>
              <a:gd name="connsiteX374" fmla="*/ 2314492 w 7467600"/>
              <a:gd name="connsiteY374" fmla="*/ 6858000 h 6858000"/>
              <a:gd name="connsiteX375" fmla="*/ 2288095 w 7467600"/>
              <a:gd name="connsiteY375" fmla="*/ 6818030 h 6858000"/>
              <a:gd name="connsiteX376" fmla="*/ 2272768 w 7467600"/>
              <a:gd name="connsiteY376" fmla="*/ 6795822 h 6858000"/>
              <a:gd name="connsiteX377" fmla="*/ 2182715 w 7467600"/>
              <a:gd name="connsiteY377" fmla="*/ 6675071 h 6858000"/>
              <a:gd name="connsiteX378" fmla="*/ 2032061 w 7467600"/>
              <a:gd name="connsiteY378" fmla="*/ 6541380 h 6858000"/>
              <a:gd name="connsiteX379" fmla="*/ 2257220 w 7467600"/>
              <a:gd name="connsiteY379" fmla="*/ 6826257 h 6858000"/>
              <a:gd name="connsiteX380" fmla="*/ 2281324 w 7467600"/>
              <a:gd name="connsiteY380" fmla="*/ 6858000 h 6858000"/>
              <a:gd name="connsiteX381" fmla="*/ 2242860 w 7467600"/>
              <a:gd name="connsiteY381" fmla="*/ 6858000 h 6858000"/>
              <a:gd name="connsiteX382" fmla="*/ 2232818 w 7467600"/>
              <a:gd name="connsiteY382" fmla="*/ 6844926 h 6858000"/>
              <a:gd name="connsiteX383" fmla="*/ 1990172 w 7467600"/>
              <a:gd name="connsiteY383" fmla="*/ 6542121 h 6858000"/>
              <a:gd name="connsiteX384" fmla="*/ 2124090 w 7467600"/>
              <a:gd name="connsiteY384" fmla="*/ 6761017 h 6858000"/>
              <a:gd name="connsiteX385" fmla="*/ 2200380 w 7467600"/>
              <a:gd name="connsiteY385" fmla="*/ 6858000 h 6858000"/>
              <a:gd name="connsiteX386" fmla="*/ 2147507 w 7467600"/>
              <a:gd name="connsiteY386" fmla="*/ 6858000 h 6858000"/>
              <a:gd name="connsiteX387" fmla="*/ 2070668 w 7467600"/>
              <a:gd name="connsiteY387" fmla="*/ 6761520 h 6858000"/>
              <a:gd name="connsiteX388" fmla="*/ 1975142 w 7467600"/>
              <a:gd name="connsiteY388" fmla="*/ 6585570 h 6858000"/>
              <a:gd name="connsiteX389" fmla="*/ 2050035 w 7467600"/>
              <a:gd name="connsiteY389" fmla="*/ 6813345 h 6858000"/>
              <a:gd name="connsiteX390" fmla="*/ 2063025 w 7467600"/>
              <a:gd name="connsiteY390" fmla="*/ 6858000 h 6858000"/>
              <a:gd name="connsiteX391" fmla="*/ 2021675 w 7467600"/>
              <a:gd name="connsiteY391" fmla="*/ 6858000 h 6858000"/>
              <a:gd name="connsiteX392" fmla="*/ 2019308 w 7467600"/>
              <a:gd name="connsiteY392" fmla="*/ 6847118 h 6858000"/>
              <a:gd name="connsiteX393" fmla="*/ 1938835 w 7467600"/>
              <a:gd name="connsiteY393" fmla="*/ 6551160 h 6858000"/>
              <a:gd name="connsiteX394" fmla="*/ 1953230 w 7467600"/>
              <a:gd name="connsiteY394" fmla="*/ 6759699 h 6858000"/>
              <a:gd name="connsiteX395" fmla="*/ 1956763 w 7467600"/>
              <a:gd name="connsiteY395" fmla="*/ 6778191 h 6858000"/>
              <a:gd name="connsiteX396" fmla="*/ 1967925 w 7467600"/>
              <a:gd name="connsiteY396" fmla="*/ 6858000 h 6858000"/>
              <a:gd name="connsiteX397" fmla="*/ 1936622 w 7467600"/>
              <a:gd name="connsiteY397" fmla="*/ 6858000 h 6858000"/>
              <a:gd name="connsiteX398" fmla="*/ 1926261 w 7467600"/>
              <a:gd name="connsiteY398" fmla="*/ 6784064 h 6858000"/>
              <a:gd name="connsiteX399" fmla="*/ 1922724 w 7467600"/>
              <a:gd name="connsiteY399" fmla="*/ 6765577 h 6858000"/>
              <a:gd name="connsiteX400" fmla="*/ 1904650 w 7467600"/>
              <a:gd name="connsiteY400" fmla="*/ 6639616 h 6858000"/>
              <a:gd name="connsiteX401" fmla="*/ 1885273 w 7467600"/>
              <a:gd name="connsiteY401" fmla="*/ 6858000 h 6858000"/>
              <a:gd name="connsiteX402" fmla="*/ 1854363 w 7467600"/>
              <a:gd name="connsiteY402" fmla="*/ 6858000 h 6858000"/>
              <a:gd name="connsiteX403" fmla="*/ 1880391 w 7467600"/>
              <a:gd name="connsiteY403" fmla="*/ 6603796 h 6858000"/>
              <a:gd name="connsiteX404" fmla="*/ 1818273 w 7467600"/>
              <a:gd name="connsiteY404" fmla="*/ 6715729 h 6858000"/>
              <a:gd name="connsiteX405" fmla="*/ 1794691 w 7467600"/>
              <a:gd name="connsiteY405" fmla="*/ 6843239 h 6858000"/>
              <a:gd name="connsiteX406" fmla="*/ 1794914 w 7467600"/>
              <a:gd name="connsiteY406" fmla="*/ 6858000 h 6858000"/>
              <a:gd name="connsiteX407" fmla="*/ 1746128 w 7467600"/>
              <a:gd name="connsiteY407" fmla="*/ 6858000 h 6858000"/>
              <a:gd name="connsiteX408" fmla="*/ 1753934 w 7467600"/>
              <a:gd name="connsiteY408" fmla="*/ 6724796 h 6858000"/>
              <a:gd name="connsiteX409" fmla="*/ 1792053 w 7467600"/>
              <a:gd name="connsiteY409" fmla="*/ 6572396 h 6858000"/>
              <a:gd name="connsiteX410" fmla="*/ 1862248 w 7467600"/>
              <a:gd name="connsiteY410" fmla="*/ 6266397 h 6858000"/>
              <a:gd name="connsiteX411" fmla="*/ 1862250 w 7467600"/>
              <a:gd name="connsiteY411" fmla="*/ 6033531 h 6858000"/>
              <a:gd name="connsiteX412" fmla="*/ 1211999 w 7467600"/>
              <a:gd name="connsiteY412" fmla="*/ 6683610 h 6858000"/>
              <a:gd name="connsiteX413" fmla="*/ 1213266 w 7467600"/>
              <a:gd name="connsiteY413" fmla="*/ 6691947 h 6858000"/>
              <a:gd name="connsiteX414" fmla="*/ 1203370 w 7467600"/>
              <a:gd name="connsiteY414" fmla="*/ 6850676 h 6858000"/>
              <a:gd name="connsiteX415" fmla="*/ 1203671 w 7467600"/>
              <a:gd name="connsiteY415" fmla="*/ 6858000 h 6858000"/>
              <a:gd name="connsiteX416" fmla="*/ 1143180 w 7467600"/>
              <a:gd name="connsiteY416" fmla="*/ 6858000 h 6858000"/>
              <a:gd name="connsiteX417" fmla="*/ 1142176 w 7467600"/>
              <a:gd name="connsiteY417" fmla="*/ 6766045 h 6858000"/>
              <a:gd name="connsiteX418" fmla="*/ 1067484 w 7467600"/>
              <a:gd name="connsiteY418" fmla="*/ 6858000 h 6858000"/>
              <a:gd name="connsiteX419" fmla="*/ 953928 w 7467600"/>
              <a:gd name="connsiteY419" fmla="*/ 6858000 h 6858000"/>
              <a:gd name="connsiteX420" fmla="*/ 959715 w 7467600"/>
              <a:gd name="connsiteY420" fmla="*/ 6850185 h 6858000"/>
              <a:gd name="connsiteX421" fmla="*/ 1483788 w 7467600"/>
              <a:gd name="connsiteY421" fmla="*/ 6259174 h 6858000"/>
              <a:gd name="connsiteX422" fmla="*/ 1100671 w 7467600"/>
              <a:gd name="connsiteY422" fmla="*/ 6252137 h 6858000"/>
              <a:gd name="connsiteX423" fmla="*/ 1090144 w 7467600"/>
              <a:gd name="connsiteY423" fmla="*/ 6256748 h 6858000"/>
              <a:gd name="connsiteX424" fmla="*/ 1095872 w 7467600"/>
              <a:gd name="connsiteY424" fmla="*/ 6271892 h 6858000"/>
              <a:gd name="connsiteX425" fmla="*/ 262785 w 7467600"/>
              <a:gd name="connsiteY425" fmla="*/ 6845450 h 6858000"/>
              <a:gd name="connsiteX426" fmla="*/ 209968 w 7467600"/>
              <a:gd name="connsiteY426" fmla="*/ 6770713 h 6858000"/>
              <a:gd name="connsiteX427" fmla="*/ 873460 w 7467600"/>
              <a:gd name="connsiteY427" fmla="*/ 6253768 h 6858000"/>
              <a:gd name="connsiteX428" fmla="*/ 192686 w 7467600"/>
              <a:gd name="connsiteY428" fmla="*/ 5849257 h 6858000"/>
              <a:gd name="connsiteX429" fmla="*/ 4696 w 7467600"/>
              <a:gd name="connsiteY429" fmla="*/ 5697668 h 6858000"/>
              <a:gd name="connsiteX430" fmla="*/ 0 w 7467600"/>
              <a:gd name="connsiteY430" fmla="*/ 5689984 h 6858000"/>
              <a:gd name="connsiteX431" fmla="*/ 0 w 7467600"/>
              <a:gd name="connsiteY431" fmla="*/ 5513472 h 6858000"/>
              <a:gd name="connsiteX432" fmla="*/ 174101 w 7467600"/>
              <a:gd name="connsiteY432" fmla="*/ 5620277 h 6858000"/>
              <a:gd name="connsiteX433" fmla="*/ 891800 w 7467600"/>
              <a:gd name="connsiteY433" fmla="*/ 6036935 h 6858000"/>
              <a:gd name="connsiteX434" fmla="*/ 1072219 w 7467600"/>
              <a:gd name="connsiteY434" fmla="*/ 6169443 h 6858000"/>
              <a:gd name="connsiteX435" fmla="*/ 1074117 w 7467600"/>
              <a:gd name="connsiteY435" fmla="*/ 6170301 h 6858000"/>
              <a:gd name="connsiteX436" fmla="*/ 1083114 w 7467600"/>
              <a:gd name="connsiteY436" fmla="*/ 6174131 h 6858000"/>
              <a:gd name="connsiteX437" fmla="*/ 1543010 w 7467600"/>
              <a:gd name="connsiteY437" fmla="*/ 6191140 h 6858000"/>
              <a:gd name="connsiteX438" fmla="*/ 1551080 w 7467600"/>
              <a:gd name="connsiteY438" fmla="*/ 6195006 h 6858000"/>
              <a:gd name="connsiteX439" fmla="*/ 2345443 w 7467600"/>
              <a:gd name="connsiteY439" fmla="*/ 5549882 h 6858000"/>
              <a:gd name="connsiteX440" fmla="*/ 1721499 w 7467600"/>
              <a:gd name="connsiteY440" fmla="*/ 5599969 h 6858000"/>
              <a:gd name="connsiteX441" fmla="*/ 767716 w 7467600"/>
              <a:gd name="connsiteY441" fmla="*/ 5472768 h 6858000"/>
              <a:gd name="connsiteX442" fmla="*/ 722147 w 7467600"/>
              <a:gd name="connsiteY442" fmla="*/ 5393091 h 6858000"/>
              <a:gd name="connsiteX443" fmla="*/ 1485552 w 7467600"/>
              <a:gd name="connsiteY443" fmla="*/ 5313202 h 6858000"/>
              <a:gd name="connsiteX444" fmla="*/ 2143004 w 7467600"/>
              <a:gd name="connsiteY444" fmla="*/ 5402420 h 6858000"/>
              <a:gd name="connsiteX445" fmla="*/ 1933391 w 7467600"/>
              <a:gd name="connsiteY445" fmla="*/ 5156971 h 6858000"/>
              <a:gd name="connsiteX446" fmla="*/ 1827118 w 7467600"/>
              <a:gd name="connsiteY446" fmla="*/ 4968410 h 6858000"/>
              <a:gd name="connsiteX447" fmla="*/ 1837349 w 7467600"/>
              <a:gd name="connsiteY447" fmla="*/ 4956357 h 6858000"/>
              <a:gd name="connsiteX448" fmla="*/ 2162835 w 7467600"/>
              <a:gd name="connsiteY448" fmla="*/ 5187853 h 6858000"/>
              <a:gd name="connsiteX449" fmla="*/ 2257167 w 7467600"/>
              <a:gd name="connsiteY449" fmla="*/ 5462123 h 6858000"/>
              <a:gd name="connsiteX450" fmla="*/ 2261598 w 7467600"/>
              <a:gd name="connsiteY450" fmla="*/ 5467998 h 6858000"/>
              <a:gd name="connsiteX451" fmla="*/ 2437177 w 7467600"/>
              <a:gd name="connsiteY451" fmla="*/ 5479608 h 6858000"/>
              <a:gd name="connsiteX452" fmla="*/ 2445247 w 7467600"/>
              <a:gd name="connsiteY452" fmla="*/ 5483476 h 6858000"/>
              <a:gd name="connsiteX453" fmla="*/ 2743626 w 7467600"/>
              <a:gd name="connsiteY453" fmla="*/ 5304819 h 6858000"/>
              <a:gd name="connsiteX454" fmla="*/ 3048102 w 7467600"/>
              <a:gd name="connsiteY454" fmla="*/ 5150595 h 6858000"/>
              <a:gd name="connsiteX455" fmla="*/ 1799414 w 7467600"/>
              <a:gd name="connsiteY455" fmla="*/ 4694732 h 6858000"/>
              <a:gd name="connsiteX456" fmla="*/ 1771735 w 7467600"/>
              <a:gd name="connsiteY456" fmla="*/ 4619929 h 6858000"/>
              <a:gd name="connsiteX457" fmla="*/ 3104273 w 7467600"/>
              <a:gd name="connsiteY457" fmla="*/ 5076159 h 6858000"/>
              <a:gd name="connsiteX458" fmla="*/ 3113245 w 7467600"/>
              <a:gd name="connsiteY458" fmla="*/ 5090705 h 6858000"/>
              <a:gd name="connsiteX459" fmla="*/ 3126294 w 7467600"/>
              <a:gd name="connsiteY459" fmla="*/ 5114400 h 6858000"/>
              <a:gd name="connsiteX460" fmla="*/ 3937433 w 7467600"/>
              <a:gd name="connsiteY460" fmla="*/ 4830473 h 6858000"/>
              <a:gd name="connsiteX461" fmla="*/ 3590475 w 7467600"/>
              <a:gd name="connsiteY461" fmla="*/ 4597974 h 6858000"/>
              <a:gd name="connsiteX462" fmla="*/ 3100264 w 7467600"/>
              <a:gd name="connsiteY462" fmla="*/ 4579845 h 6858000"/>
              <a:gd name="connsiteX463" fmla="*/ 2183576 w 7467600"/>
              <a:gd name="connsiteY463" fmla="*/ 4227150 h 6858000"/>
              <a:gd name="connsiteX464" fmla="*/ 2151029 w 7467600"/>
              <a:gd name="connsiteY464" fmla="*/ 4146947 h 6858000"/>
              <a:gd name="connsiteX465" fmla="*/ 3563434 w 7467600"/>
              <a:gd name="connsiteY465" fmla="*/ 4469115 h 6858000"/>
              <a:gd name="connsiteX466" fmla="*/ 3177952 w 7467600"/>
              <a:gd name="connsiteY466" fmla="*/ 3657386 h 6858000"/>
              <a:gd name="connsiteX467" fmla="*/ 3189263 w 7467600"/>
              <a:gd name="connsiteY467" fmla="*/ 3625726 h 6858000"/>
              <a:gd name="connsiteX468" fmla="*/ 3560912 w 7467600"/>
              <a:gd name="connsiteY468" fmla="*/ 4079863 h 6858000"/>
              <a:gd name="connsiteX469" fmla="*/ 3626636 w 7467600"/>
              <a:gd name="connsiteY469" fmla="*/ 4512230 h 6858000"/>
              <a:gd name="connsiteX470" fmla="*/ 3653088 w 7467600"/>
              <a:gd name="connsiteY470" fmla="*/ 4521417 h 6858000"/>
              <a:gd name="connsiteX471" fmla="*/ 3988128 w 7467600"/>
              <a:gd name="connsiteY471" fmla="*/ 4817267 h 6858000"/>
              <a:gd name="connsiteX472" fmla="*/ 4830582 w 7467600"/>
              <a:gd name="connsiteY472" fmla="*/ 4676000 h 6858000"/>
              <a:gd name="connsiteX473" fmla="*/ 4830100 w 7467600"/>
              <a:gd name="connsiteY473" fmla="*/ 4675554 h 6858000"/>
              <a:gd name="connsiteX474" fmla="*/ 4036318 w 7467600"/>
              <a:gd name="connsiteY474" fmla="*/ 4147013 h 6858000"/>
              <a:gd name="connsiteX475" fmla="*/ 3432098 w 7467600"/>
              <a:gd name="connsiteY475" fmla="*/ 3537312 h 6858000"/>
              <a:gd name="connsiteX476" fmla="*/ 3446761 w 7467600"/>
              <a:gd name="connsiteY476" fmla="*/ 3461278 h 6858000"/>
              <a:gd name="connsiteX477" fmla="*/ 4419733 w 7467600"/>
              <a:gd name="connsiteY477" fmla="*/ 3963555 h 6858000"/>
              <a:gd name="connsiteX478" fmla="*/ 4781371 w 7467600"/>
              <a:gd name="connsiteY478" fmla="*/ 4458604 h 6858000"/>
              <a:gd name="connsiteX479" fmla="*/ 4780440 w 7467600"/>
              <a:gd name="connsiteY479" fmla="*/ 4470290 h 6858000"/>
              <a:gd name="connsiteX480" fmla="*/ 4898954 w 7467600"/>
              <a:gd name="connsiteY480" fmla="*/ 4662092 h 6858000"/>
              <a:gd name="connsiteX481" fmla="*/ 4900699 w 7467600"/>
              <a:gd name="connsiteY481" fmla="*/ 4670867 h 6858000"/>
              <a:gd name="connsiteX482" fmla="*/ 5714511 w 7467600"/>
              <a:gd name="connsiteY482" fmla="*/ 4663483 h 6858000"/>
              <a:gd name="connsiteX483" fmla="*/ 5464793 w 7467600"/>
              <a:gd name="connsiteY483" fmla="*/ 4393556 h 6858000"/>
              <a:gd name="connsiteX484" fmla="*/ 5461897 w 7467600"/>
              <a:gd name="connsiteY484" fmla="*/ 4390879 h 6858000"/>
              <a:gd name="connsiteX485" fmla="*/ 4294126 w 7467600"/>
              <a:gd name="connsiteY485" fmla="*/ 3303048 h 6858000"/>
              <a:gd name="connsiteX486" fmla="*/ 4305321 w 7467600"/>
              <a:gd name="connsiteY486" fmla="*/ 3256953 h 6858000"/>
              <a:gd name="connsiteX487" fmla="*/ 4949299 w 7467600"/>
              <a:gd name="connsiteY487" fmla="*/ 3766336 h 6858000"/>
              <a:gd name="connsiteX488" fmla="*/ 5291452 w 7467600"/>
              <a:gd name="connsiteY488" fmla="*/ 4076801 h 6858000"/>
              <a:gd name="connsiteX489" fmla="*/ 5434998 w 7467600"/>
              <a:gd name="connsiteY489" fmla="*/ 4254100 h 6858000"/>
              <a:gd name="connsiteX490" fmla="*/ 5351015 w 7467600"/>
              <a:gd name="connsiteY490" fmla="*/ 3760989 h 6858000"/>
              <a:gd name="connsiteX491" fmla="*/ 5413780 w 7467600"/>
              <a:gd name="connsiteY491" fmla="*/ 2966265 h 6858000"/>
              <a:gd name="connsiteX492" fmla="*/ 5425627 w 7467600"/>
              <a:gd name="connsiteY492" fmla="*/ 2954192 h 6858000"/>
              <a:gd name="connsiteX493" fmla="*/ 6604735 w 7467600"/>
              <a:gd name="connsiteY493" fmla="*/ 2041381 h 6858000"/>
              <a:gd name="connsiteX494" fmla="*/ 7204487 w 7467600"/>
              <a:gd name="connsiteY494" fmla="*/ 2742112 h 6858000"/>
              <a:gd name="connsiteX495" fmla="*/ 7131592 w 7467600"/>
              <a:gd name="connsiteY495" fmla="*/ 2672096 h 6858000"/>
              <a:gd name="connsiteX496" fmla="*/ 6996344 w 7467600"/>
              <a:gd name="connsiteY496" fmla="*/ 2518310 h 6858000"/>
              <a:gd name="connsiteX497" fmla="*/ 6735495 w 7467600"/>
              <a:gd name="connsiteY497" fmla="*/ 2196890 h 6858000"/>
              <a:gd name="connsiteX498" fmla="*/ 6721901 w 7467600"/>
              <a:gd name="connsiteY498" fmla="*/ 2179274 h 6858000"/>
              <a:gd name="connsiteX499" fmla="*/ 6604735 w 7467600"/>
              <a:gd name="connsiteY499" fmla="*/ 2041381 h 6858000"/>
              <a:gd name="connsiteX500" fmla="*/ 6591670 w 7467600"/>
              <a:gd name="connsiteY500" fmla="*/ 1988277 h 6858000"/>
              <a:gd name="connsiteX501" fmla="*/ 6747349 w 7467600"/>
              <a:gd name="connsiteY501" fmla="*/ 2160069 h 6858000"/>
              <a:gd name="connsiteX502" fmla="*/ 6760943 w 7467600"/>
              <a:gd name="connsiteY502" fmla="*/ 2177686 h 6858000"/>
              <a:gd name="connsiteX503" fmla="*/ 7021065 w 7467600"/>
              <a:gd name="connsiteY503" fmla="*/ 2498102 h 6858000"/>
              <a:gd name="connsiteX504" fmla="*/ 7155223 w 7467600"/>
              <a:gd name="connsiteY504" fmla="*/ 2650386 h 6858000"/>
              <a:gd name="connsiteX505" fmla="*/ 7203167 w 7467600"/>
              <a:gd name="connsiteY505" fmla="*/ 2697288 h 6858000"/>
              <a:gd name="connsiteX506" fmla="*/ 6937703 w 7467600"/>
              <a:gd name="connsiteY506" fmla="*/ 2321981 h 6858000"/>
              <a:gd name="connsiteX507" fmla="*/ 6591670 w 7467600"/>
              <a:gd name="connsiteY507" fmla="*/ 1988277 h 6858000"/>
              <a:gd name="connsiteX508" fmla="*/ 5798671 w 7467600"/>
              <a:gd name="connsiteY508" fmla="*/ 1981601 h 6858000"/>
              <a:gd name="connsiteX509" fmla="*/ 5754709 w 7467600"/>
              <a:gd name="connsiteY509" fmla="*/ 2071454 h 6858000"/>
              <a:gd name="connsiteX510" fmla="*/ 5763044 w 7467600"/>
              <a:gd name="connsiteY510" fmla="*/ 2842206 h 6858000"/>
              <a:gd name="connsiteX511" fmla="*/ 5764974 w 7467600"/>
              <a:gd name="connsiteY511" fmla="*/ 2799609 h 6858000"/>
              <a:gd name="connsiteX512" fmla="*/ 5767665 w 7467600"/>
              <a:gd name="connsiteY512" fmla="*/ 2666409 h 6858000"/>
              <a:gd name="connsiteX513" fmla="*/ 5763055 w 7467600"/>
              <a:gd name="connsiteY513" fmla="*/ 2579705 h 6858000"/>
              <a:gd name="connsiteX514" fmla="*/ 5758079 w 7467600"/>
              <a:gd name="connsiteY514" fmla="*/ 2492508 h 6858000"/>
              <a:gd name="connsiteX515" fmla="*/ 5779325 w 7467600"/>
              <a:gd name="connsiteY515" fmla="*/ 2197069 h 6858000"/>
              <a:gd name="connsiteX516" fmla="*/ 5798671 w 7467600"/>
              <a:gd name="connsiteY516" fmla="*/ 1981601 h 6858000"/>
              <a:gd name="connsiteX517" fmla="*/ 5829202 w 7467600"/>
              <a:gd name="connsiteY517" fmla="*/ 1971679 h 6858000"/>
              <a:gd name="connsiteX518" fmla="*/ 5809558 w 7467600"/>
              <a:gd name="connsiteY518" fmla="*/ 2198043 h 6858000"/>
              <a:gd name="connsiteX519" fmla="*/ 5788653 w 7467600"/>
              <a:gd name="connsiteY519" fmla="*/ 2489430 h 6858000"/>
              <a:gd name="connsiteX520" fmla="*/ 5793439 w 7467600"/>
              <a:gd name="connsiteY520" fmla="*/ 2575235 h 6858000"/>
              <a:gd name="connsiteX521" fmla="*/ 5796837 w 7467600"/>
              <a:gd name="connsiteY521" fmla="*/ 2637633 h 6858000"/>
              <a:gd name="connsiteX522" fmla="*/ 5818614 w 7467600"/>
              <a:gd name="connsiteY522" fmla="*/ 2473055 h 6858000"/>
              <a:gd name="connsiteX523" fmla="*/ 5829202 w 7467600"/>
              <a:gd name="connsiteY523" fmla="*/ 1971679 h 6858000"/>
              <a:gd name="connsiteX524" fmla="*/ 5911389 w 7467600"/>
              <a:gd name="connsiteY524" fmla="*/ 1898371 h 6858000"/>
              <a:gd name="connsiteX525" fmla="*/ 6237627 w 7467600"/>
              <a:gd name="connsiteY525" fmla="*/ 2231921 h 6858000"/>
              <a:gd name="connsiteX526" fmla="*/ 5911389 w 7467600"/>
              <a:gd name="connsiteY526" fmla="*/ 1898371 h 6858000"/>
              <a:gd name="connsiteX527" fmla="*/ 6944437 w 7467600"/>
              <a:gd name="connsiteY527" fmla="*/ 1575402 h 6858000"/>
              <a:gd name="connsiteX528" fmla="*/ 6304730 w 7467600"/>
              <a:gd name="connsiteY528" fmla="*/ 1766654 h 6858000"/>
              <a:gd name="connsiteX529" fmla="*/ 6944437 w 7467600"/>
              <a:gd name="connsiteY529" fmla="*/ 1575402 h 6858000"/>
              <a:gd name="connsiteX530" fmla="*/ 7019523 w 7467600"/>
              <a:gd name="connsiteY530" fmla="*/ 1519450 h 6858000"/>
              <a:gd name="connsiteX531" fmla="*/ 6298091 w 7467600"/>
              <a:gd name="connsiteY531" fmla="*/ 1737122 h 6858000"/>
              <a:gd name="connsiteX532" fmla="*/ 7019523 w 7467600"/>
              <a:gd name="connsiteY532" fmla="*/ 1519450 h 6858000"/>
              <a:gd name="connsiteX533" fmla="*/ 2399523 w 7467600"/>
              <a:gd name="connsiteY533" fmla="*/ 1428234 h 6858000"/>
              <a:gd name="connsiteX534" fmla="*/ 2224982 w 7467600"/>
              <a:gd name="connsiteY534" fmla="*/ 1826201 h 6858000"/>
              <a:gd name="connsiteX535" fmla="*/ 2096099 w 7467600"/>
              <a:gd name="connsiteY535" fmla="*/ 2345900 h 6858000"/>
              <a:gd name="connsiteX536" fmla="*/ 2283317 w 7467600"/>
              <a:gd name="connsiteY536" fmla="*/ 1796925 h 6858000"/>
              <a:gd name="connsiteX537" fmla="*/ 2399523 w 7467600"/>
              <a:gd name="connsiteY537" fmla="*/ 1428234 h 6858000"/>
              <a:gd name="connsiteX538" fmla="*/ 2448558 w 7467600"/>
              <a:gd name="connsiteY538" fmla="*/ 1373435 h 6858000"/>
              <a:gd name="connsiteX539" fmla="*/ 2312521 w 7467600"/>
              <a:gd name="connsiteY539" fmla="*/ 1806140 h 6858000"/>
              <a:gd name="connsiteX540" fmla="*/ 2127533 w 7467600"/>
              <a:gd name="connsiteY540" fmla="*/ 2348380 h 6858000"/>
              <a:gd name="connsiteX541" fmla="*/ 2358080 w 7467600"/>
              <a:gd name="connsiteY541" fmla="*/ 1866134 h 6858000"/>
              <a:gd name="connsiteX542" fmla="*/ 2407436 w 7467600"/>
              <a:gd name="connsiteY542" fmla="*/ 1651070 h 6858000"/>
              <a:gd name="connsiteX543" fmla="*/ 2448558 w 7467600"/>
              <a:gd name="connsiteY543" fmla="*/ 1373435 h 6858000"/>
              <a:gd name="connsiteX544" fmla="*/ 278707 w 7467600"/>
              <a:gd name="connsiteY544" fmla="*/ 1352270 h 6858000"/>
              <a:gd name="connsiteX545" fmla="*/ 321570 w 7467600"/>
              <a:gd name="connsiteY545" fmla="*/ 1861610 h 6858000"/>
              <a:gd name="connsiteX546" fmla="*/ 294281 w 7467600"/>
              <a:gd name="connsiteY546" fmla="*/ 1440658 h 6858000"/>
              <a:gd name="connsiteX547" fmla="*/ 278707 w 7467600"/>
              <a:gd name="connsiteY547" fmla="*/ 1352270 h 6858000"/>
              <a:gd name="connsiteX548" fmla="*/ 1423821 w 7467600"/>
              <a:gd name="connsiteY548" fmla="*/ 1351958 h 6858000"/>
              <a:gd name="connsiteX549" fmla="*/ 1638521 w 7467600"/>
              <a:gd name="connsiteY549" fmla="*/ 1908470 h 6858000"/>
              <a:gd name="connsiteX550" fmla="*/ 1754199 w 7467600"/>
              <a:gd name="connsiteY550" fmla="*/ 2149284 h 6858000"/>
              <a:gd name="connsiteX551" fmla="*/ 1908359 w 7467600"/>
              <a:gd name="connsiteY551" fmla="*/ 2364988 h 6858000"/>
              <a:gd name="connsiteX552" fmla="*/ 1647661 w 7467600"/>
              <a:gd name="connsiteY552" fmla="*/ 1825945 h 6858000"/>
              <a:gd name="connsiteX553" fmla="*/ 1423821 w 7467600"/>
              <a:gd name="connsiteY553" fmla="*/ 1351958 h 6858000"/>
              <a:gd name="connsiteX554" fmla="*/ 1431890 w 7467600"/>
              <a:gd name="connsiteY554" fmla="*/ 1306475 h 6858000"/>
              <a:gd name="connsiteX555" fmla="*/ 1507597 w 7467600"/>
              <a:gd name="connsiteY555" fmla="*/ 1446132 h 6858000"/>
              <a:gd name="connsiteX556" fmla="*/ 1674586 w 7467600"/>
              <a:gd name="connsiteY556" fmla="*/ 1813832 h 6858000"/>
              <a:gd name="connsiteX557" fmla="*/ 1815950 w 7467600"/>
              <a:gd name="connsiteY557" fmla="*/ 2128564 h 6858000"/>
              <a:gd name="connsiteX558" fmla="*/ 1984242 w 7467600"/>
              <a:gd name="connsiteY558" fmla="*/ 2430829 h 6858000"/>
              <a:gd name="connsiteX559" fmla="*/ 2014023 w 7467600"/>
              <a:gd name="connsiteY559" fmla="*/ 2450995 h 6858000"/>
              <a:gd name="connsiteX560" fmla="*/ 1747337 w 7467600"/>
              <a:gd name="connsiteY560" fmla="*/ 1855264 h 6858000"/>
              <a:gd name="connsiteX561" fmla="*/ 1533749 w 7467600"/>
              <a:gd name="connsiteY561" fmla="*/ 1478656 h 6858000"/>
              <a:gd name="connsiteX562" fmla="*/ 1431890 w 7467600"/>
              <a:gd name="connsiteY562" fmla="*/ 1306475 h 6858000"/>
              <a:gd name="connsiteX563" fmla="*/ 5052692 w 7467600"/>
              <a:gd name="connsiteY563" fmla="*/ 1292994 h 6858000"/>
              <a:gd name="connsiteX564" fmla="*/ 5200661 w 7467600"/>
              <a:gd name="connsiteY564" fmla="*/ 1635186 h 6858000"/>
              <a:gd name="connsiteX565" fmla="*/ 5297138 w 7467600"/>
              <a:gd name="connsiteY565" fmla="*/ 1906351 h 6858000"/>
              <a:gd name="connsiteX566" fmla="*/ 5052692 w 7467600"/>
              <a:gd name="connsiteY566" fmla="*/ 1292994 h 6858000"/>
              <a:gd name="connsiteX567" fmla="*/ 5009948 w 7467600"/>
              <a:gd name="connsiteY567" fmla="*/ 1273619 h 6858000"/>
              <a:gd name="connsiteX568" fmla="*/ 5121777 w 7467600"/>
              <a:gd name="connsiteY568" fmla="*/ 1654213 h 6858000"/>
              <a:gd name="connsiteX569" fmla="*/ 5293545 w 7467600"/>
              <a:gd name="connsiteY569" fmla="*/ 2072247 h 6858000"/>
              <a:gd name="connsiteX570" fmla="*/ 5294042 w 7467600"/>
              <a:gd name="connsiteY570" fmla="*/ 2065019 h 6858000"/>
              <a:gd name="connsiteX571" fmla="*/ 5171936 w 7467600"/>
              <a:gd name="connsiteY571" fmla="*/ 1647613 h 6858000"/>
              <a:gd name="connsiteX572" fmla="*/ 5009948 w 7467600"/>
              <a:gd name="connsiteY572" fmla="*/ 1273619 h 6858000"/>
              <a:gd name="connsiteX573" fmla="*/ 655236 w 7467600"/>
              <a:gd name="connsiteY573" fmla="*/ 1268632 h 6858000"/>
              <a:gd name="connsiteX574" fmla="*/ 839521 w 7467600"/>
              <a:gd name="connsiteY574" fmla="*/ 1685315 h 6858000"/>
              <a:gd name="connsiteX575" fmla="*/ 1109416 w 7467600"/>
              <a:gd name="connsiteY575" fmla="*/ 2061663 h 6858000"/>
              <a:gd name="connsiteX576" fmla="*/ 1298300 w 7467600"/>
              <a:gd name="connsiteY576" fmla="*/ 2247742 h 6858000"/>
              <a:gd name="connsiteX577" fmla="*/ 1125871 w 7467600"/>
              <a:gd name="connsiteY577" fmla="*/ 1989513 h 6858000"/>
              <a:gd name="connsiteX578" fmla="*/ 981574 w 7467600"/>
              <a:gd name="connsiteY578" fmla="*/ 1783157 h 6858000"/>
              <a:gd name="connsiteX579" fmla="*/ 922198 w 7467600"/>
              <a:gd name="connsiteY579" fmla="*/ 1677437 h 6858000"/>
              <a:gd name="connsiteX580" fmla="*/ 869293 w 7467600"/>
              <a:gd name="connsiteY580" fmla="*/ 1583214 h 6858000"/>
              <a:gd name="connsiteX581" fmla="*/ 751431 w 7467600"/>
              <a:gd name="connsiteY581" fmla="*/ 1405731 h 6858000"/>
              <a:gd name="connsiteX582" fmla="*/ 655236 w 7467600"/>
              <a:gd name="connsiteY582" fmla="*/ 1268632 h 6858000"/>
              <a:gd name="connsiteX583" fmla="*/ 6516292 w 7467600"/>
              <a:gd name="connsiteY583" fmla="*/ 1263064 h 6858000"/>
              <a:gd name="connsiteX584" fmla="*/ 5736320 w 7467600"/>
              <a:gd name="connsiteY584" fmla="*/ 1501803 h 6858000"/>
              <a:gd name="connsiteX585" fmla="*/ 6516292 w 7467600"/>
              <a:gd name="connsiteY585" fmla="*/ 1263064 h 6858000"/>
              <a:gd name="connsiteX586" fmla="*/ 291466 w 7467600"/>
              <a:gd name="connsiteY586" fmla="*/ 1250369 h 6858000"/>
              <a:gd name="connsiteX587" fmla="*/ 323180 w 7467600"/>
              <a:gd name="connsiteY587" fmla="*/ 1435283 h 6858000"/>
              <a:gd name="connsiteX588" fmla="*/ 349381 w 7467600"/>
              <a:gd name="connsiteY588" fmla="*/ 1875041 h 6858000"/>
              <a:gd name="connsiteX589" fmla="*/ 374363 w 7467600"/>
              <a:gd name="connsiteY589" fmla="*/ 1506494 h 6858000"/>
              <a:gd name="connsiteX590" fmla="*/ 302168 w 7467600"/>
              <a:gd name="connsiteY590" fmla="*/ 1274495 h 6858000"/>
              <a:gd name="connsiteX591" fmla="*/ 291466 w 7467600"/>
              <a:gd name="connsiteY591" fmla="*/ 1250369 h 6858000"/>
              <a:gd name="connsiteX592" fmla="*/ 678222 w 7467600"/>
              <a:gd name="connsiteY592" fmla="*/ 1248670 h 6858000"/>
              <a:gd name="connsiteX593" fmla="*/ 775536 w 7467600"/>
              <a:gd name="connsiteY593" fmla="*/ 1388015 h 6858000"/>
              <a:gd name="connsiteX594" fmla="*/ 894529 w 7467600"/>
              <a:gd name="connsiteY594" fmla="*/ 1567739 h 6858000"/>
              <a:gd name="connsiteX595" fmla="*/ 948000 w 7467600"/>
              <a:gd name="connsiteY595" fmla="*/ 1663088 h 6858000"/>
              <a:gd name="connsiteX596" fmla="*/ 1006812 w 7467600"/>
              <a:gd name="connsiteY596" fmla="*/ 1767683 h 6858000"/>
              <a:gd name="connsiteX597" fmla="*/ 1149133 w 7467600"/>
              <a:gd name="connsiteY597" fmla="*/ 1971513 h 6858000"/>
              <a:gd name="connsiteX598" fmla="*/ 1333952 w 7467600"/>
              <a:gd name="connsiteY598" fmla="*/ 2251620 h 6858000"/>
              <a:gd name="connsiteX599" fmla="*/ 1337329 w 7467600"/>
              <a:gd name="connsiteY599" fmla="*/ 2258350 h 6858000"/>
              <a:gd name="connsiteX600" fmla="*/ 1014726 w 7467600"/>
              <a:gd name="connsiteY600" fmla="*/ 1615556 h 6858000"/>
              <a:gd name="connsiteX601" fmla="*/ 678222 w 7467600"/>
              <a:gd name="connsiteY601" fmla="*/ 1248670 h 6858000"/>
              <a:gd name="connsiteX602" fmla="*/ 6691602 w 7467600"/>
              <a:gd name="connsiteY602" fmla="*/ 1140573 h 6858000"/>
              <a:gd name="connsiteX603" fmla="*/ 6571100 w 7467600"/>
              <a:gd name="connsiteY603" fmla="*/ 1183662 h 6858000"/>
              <a:gd name="connsiteX604" fmla="*/ 6241687 w 7467600"/>
              <a:gd name="connsiteY604" fmla="*/ 1257600 h 6858000"/>
              <a:gd name="connsiteX605" fmla="*/ 5693009 w 7467600"/>
              <a:gd name="connsiteY605" fmla="*/ 1478256 h 6858000"/>
              <a:gd name="connsiteX606" fmla="*/ 6548420 w 7467600"/>
              <a:gd name="connsiteY606" fmla="*/ 1214599 h 6858000"/>
              <a:gd name="connsiteX607" fmla="*/ 6605473 w 7467600"/>
              <a:gd name="connsiteY607" fmla="*/ 1184686 h 6858000"/>
              <a:gd name="connsiteX608" fmla="*/ 6691602 w 7467600"/>
              <a:gd name="connsiteY608" fmla="*/ 1140573 h 6858000"/>
              <a:gd name="connsiteX609" fmla="*/ 4002475 w 7467600"/>
              <a:gd name="connsiteY609" fmla="*/ 1037802 h 6858000"/>
              <a:gd name="connsiteX610" fmla="*/ 4000324 w 7467600"/>
              <a:gd name="connsiteY610" fmla="*/ 1039362 h 6858000"/>
              <a:gd name="connsiteX611" fmla="*/ 4002862 w 7467600"/>
              <a:gd name="connsiteY611" fmla="*/ 1042866 h 6858000"/>
              <a:gd name="connsiteX612" fmla="*/ 4002475 w 7467600"/>
              <a:gd name="connsiteY612" fmla="*/ 1037802 h 6858000"/>
              <a:gd name="connsiteX613" fmla="*/ 506322 w 7467600"/>
              <a:gd name="connsiteY613" fmla="*/ 1020997 h 6858000"/>
              <a:gd name="connsiteX614" fmla="*/ 533068 w 7467600"/>
              <a:gd name="connsiteY614" fmla="*/ 1029409 h 6858000"/>
              <a:gd name="connsiteX615" fmla="*/ 1232525 w 7467600"/>
              <a:gd name="connsiteY615" fmla="*/ 1804675 h 6858000"/>
              <a:gd name="connsiteX616" fmla="*/ 1388858 w 7467600"/>
              <a:gd name="connsiteY616" fmla="*/ 2368011 h 6858000"/>
              <a:gd name="connsiteX617" fmla="*/ 1384098 w 7467600"/>
              <a:gd name="connsiteY617" fmla="*/ 2378125 h 6858000"/>
              <a:gd name="connsiteX618" fmla="*/ 1425393 w 7467600"/>
              <a:gd name="connsiteY618" fmla="*/ 2589124 h 6858000"/>
              <a:gd name="connsiteX619" fmla="*/ 1424001 w 7467600"/>
              <a:gd name="connsiteY619" fmla="*/ 2597541 h 6858000"/>
              <a:gd name="connsiteX620" fmla="*/ 2152729 w 7467600"/>
              <a:gd name="connsiteY620" fmla="*/ 2864487 h 6858000"/>
              <a:gd name="connsiteX621" fmla="*/ 2020609 w 7467600"/>
              <a:gd name="connsiteY621" fmla="*/ 2539671 h 6858000"/>
              <a:gd name="connsiteX622" fmla="*/ 2018920 w 7467600"/>
              <a:gd name="connsiteY622" fmla="*/ 2536309 h 6858000"/>
              <a:gd name="connsiteX623" fmla="*/ 1342441 w 7467600"/>
              <a:gd name="connsiteY623" fmla="*/ 1173017 h 6858000"/>
              <a:gd name="connsiteX624" fmla="*/ 1367925 w 7467600"/>
              <a:gd name="connsiteY624" fmla="*/ 1135648 h 6858000"/>
              <a:gd name="connsiteX625" fmla="*/ 1771401 w 7467600"/>
              <a:gd name="connsiteY625" fmla="*/ 1806673 h 6858000"/>
              <a:gd name="connsiteX626" fmla="*/ 1972385 w 7467600"/>
              <a:gd name="connsiteY626" fmla="*/ 2198735 h 6858000"/>
              <a:gd name="connsiteX627" fmla="*/ 2040892 w 7467600"/>
              <a:gd name="connsiteY627" fmla="*/ 2405205 h 6858000"/>
              <a:gd name="connsiteX628" fmla="*/ 2131689 w 7467600"/>
              <a:gd name="connsiteY628" fmla="*/ 1936926 h 6858000"/>
              <a:gd name="connsiteX629" fmla="*/ 2454820 w 7467600"/>
              <a:gd name="connsiteY629" fmla="*/ 1248808 h 6858000"/>
              <a:gd name="connsiteX630" fmla="*/ 2492512 w 7467600"/>
              <a:gd name="connsiteY630" fmla="*/ 1302920 h 6858000"/>
              <a:gd name="connsiteX631" fmla="*/ 2081216 w 7467600"/>
              <a:gd name="connsiteY631" fmla="*/ 2527513 h 6858000"/>
              <a:gd name="connsiteX632" fmla="*/ 2081211 w 7467600"/>
              <a:gd name="connsiteY632" fmla="*/ 2528916 h 6858000"/>
              <a:gd name="connsiteX633" fmla="*/ 2199067 w 7467600"/>
              <a:gd name="connsiteY633" fmla="*/ 2884061 h 6858000"/>
              <a:gd name="connsiteX634" fmla="*/ 3192586 w 7467600"/>
              <a:gd name="connsiteY634" fmla="*/ 3411496 h 6858000"/>
              <a:gd name="connsiteX635" fmla="*/ 3182620 w 7467600"/>
              <a:gd name="connsiteY635" fmla="*/ 3483279 h 6858000"/>
              <a:gd name="connsiteX636" fmla="*/ 2435119 w 7467600"/>
              <a:gd name="connsiteY636" fmla="*/ 3080173 h 6858000"/>
              <a:gd name="connsiteX637" fmla="*/ 2410152 w 7467600"/>
              <a:gd name="connsiteY637" fmla="*/ 3063751 h 6858000"/>
              <a:gd name="connsiteX638" fmla="*/ 2408099 w 7467600"/>
              <a:gd name="connsiteY638" fmla="*/ 3064403 h 6858000"/>
              <a:gd name="connsiteX639" fmla="*/ 2407218 w 7467600"/>
              <a:gd name="connsiteY639" fmla="*/ 3070324 h 6858000"/>
              <a:gd name="connsiteX640" fmla="*/ 2380138 w 7467600"/>
              <a:gd name="connsiteY640" fmla="*/ 3099341 h 6858000"/>
              <a:gd name="connsiteX641" fmla="*/ 1765923 w 7467600"/>
              <a:gd name="connsiteY641" fmla="*/ 3581043 h 6858000"/>
              <a:gd name="connsiteX642" fmla="*/ 1702258 w 7467600"/>
              <a:gd name="connsiteY642" fmla="*/ 3612286 h 6858000"/>
              <a:gd name="connsiteX643" fmla="*/ 1538370 w 7467600"/>
              <a:gd name="connsiteY643" fmla="*/ 3811804 h 6858000"/>
              <a:gd name="connsiteX644" fmla="*/ 542867 w 7467600"/>
              <a:gd name="connsiteY644" fmla="*/ 4944092 h 6858000"/>
              <a:gd name="connsiteX645" fmla="*/ 515800 w 7467600"/>
              <a:gd name="connsiteY645" fmla="*/ 4862180 h 6858000"/>
              <a:gd name="connsiteX646" fmla="*/ 909145 w 7467600"/>
              <a:gd name="connsiteY646" fmla="*/ 4199225 h 6858000"/>
              <a:gd name="connsiteX647" fmla="*/ 1214067 w 7467600"/>
              <a:gd name="connsiteY647" fmla="*/ 3908561 h 6858000"/>
              <a:gd name="connsiteX648" fmla="*/ 640967 w 7467600"/>
              <a:gd name="connsiteY648" fmla="*/ 4105601 h 6858000"/>
              <a:gd name="connsiteX649" fmla="*/ 112563 w 7467600"/>
              <a:gd name="connsiteY649" fmla="*/ 4396952 h 6858000"/>
              <a:gd name="connsiteX650" fmla="*/ 0 w 7467600"/>
              <a:gd name="connsiteY650" fmla="*/ 4466006 h 6858000"/>
              <a:gd name="connsiteX651" fmla="*/ 0 w 7467600"/>
              <a:gd name="connsiteY651" fmla="*/ 4233763 h 6858000"/>
              <a:gd name="connsiteX652" fmla="*/ 36881 w 7467600"/>
              <a:gd name="connsiteY652" fmla="*/ 4200118 h 6858000"/>
              <a:gd name="connsiteX653" fmla="*/ 910534 w 7467600"/>
              <a:gd name="connsiteY653" fmla="*/ 3629753 h 6858000"/>
              <a:gd name="connsiteX654" fmla="*/ 1578717 w 7467600"/>
              <a:gd name="connsiteY654" fmla="*/ 3575982 h 6858000"/>
              <a:gd name="connsiteX655" fmla="*/ 2338780 w 7467600"/>
              <a:gd name="connsiteY655" fmla="*/ 3033725 h 6858000"/>
              <a:gd name="connsiteX656" fmla="*/ 1807991 w 7467600"/>
              <a:gd name="connsiteY656" fmla="*/ 2807184 h 6858000"/>
              <a:gd name="connsiteX657" fmla="*/ 1416358 w 7467600"/>
              <a:gd name="connsiteY657" fmla="*/ 3112571 h 6858000"/>
              <a:gd name="connsiteX658" fmla="*/ 939066 w 7467600"/>
              <a:gd name="connsiteY658" fmla="*/ 3378798 h 6858000"/>
              <a:gd name="connsiteX659" fmla="*/ 115099 w 7467600"/>
              <a:gd name="connsiteY659" fmla="*/ 3607650 h 6858000"/>
              <a:gd name="connsiteX660" fmla="*/ 97284 w 7467600"/>
              <a:gd name="connsiteY660" fmla="*/ 3520393 h 6858000"/>
              <a:gd name="connsiteX661" fmla="*/ 922050 w 7467600"/>
              <a:gd name="connsiteY661" fmla="*/ 3074867 h 6858000"/>
              <a:gd name="connsiteX662" fmla="*/ 1405265 w 7467600"/>
              <a:gd name="connsiteY662" fmla="*/ 3016319 h 6858000"/>
              <a:gd name="connsiteX663" fmla="*/ 1407512 w 7467600"/>
              <a:gd name="connsiteY663" fmla="*/ 3018001 h 6858000"/>
              <a:gd name="connsiteX664" fmla="*/ 1726266 w 7467600"/>
              <a:gd name="connsiteY664" fmla="*/ 2777274 h 6858000"/>
              <a:gd name="connsiteX665" fmla="*/ 625390 w 7467600"/>
              <a:gd name="connsiteY665" fmla="*/ 2514541 h 6858000"/>
              <a:gd name="connsiteX666" fmla="*/ 619799 w 7467600"/>
              <a:gd name="connsiteY666" fmla="*/ 2527180 h 6858000"/>
              <a:gd name="connsiteX667" fmla="*/ 310030 w 7467600"/>
              <a:gd name="connsiteY667" fmla="*/ 2771818 h 6858000"/>
              <a:gd name="connsiteX668" fmla="*/ 173877 w 7467600"/>
              <a:gd name="connsiteY668" fmla="*/ 2937056 h 6858000"/>
              <a:gd name="connsiteX669" fmla="*/ 77889 w 7467600"/>
              <a:gd name="connsiteY669" fmla="*/ 3138440 h 6858000"/>
              <a:gd name="connsiteX670" fmla="*/ 0 w 7467600"/>
              <a:gd name="connsiteY670" fmla="*/ 3271395 h 6858000"/>
              <a:gd name="connsiteX671" fmla="*/ 0 w 7467600"/>
              <a:gd name="connsiteY671" fmla="*/ 3153002 h 6858000"/>
              <a:gd name="connsiteX672" fmla="*/ 2386 w 7467600"/>
              <a:gd name="connsiteY672" fmla="*/ 3149203 h 6858000"/>
              <a:gd name="connsiteX673" fmla="*/ 89753 w 7467600"/>
              <a:gd name="connsiteY673" fmla="*/ 2987702 h 6858000"/>
              <a:gd name="connsiteX674" fmla="*/ 76869 w 7467600"/>
              <a:gd name="connsiteY674" fmla="*/ 3005404 h 6858000"/>
              <a:gd name="connsiteX675" fmla="*/ 32049 w 7467600"/>
              <a:gd name="connsiteY675" fmla="*/ 3065814 h 6858000"/>
              <a:gd name="connsiteX676" fmla="*/ 0 w 7467600"/>
              <a:gd name="connsiteY676" fmla="*/ 3108744 h 6858000"/>
              <a:gd name="connsiteX677" fmla="*/ 0 w 7467600"/>
              <a:gd name="connsiteY677" fmla="*/ 3058059 h 6858000"/>
              <a:gd name="connsiteX678" fmla="*/ 7610 w 7467600"/>
              <a:gd name="connsiteY678" fmla="*/ 3047889 h 6858000"/>
              <a:gd name="connsiteX679" fmla="*/ 52419 w 7467600"/>
              <a:gd name="connsiteY679" fmla="*/ 2987479 h 6858000"/>
              <a:gd name="connsiteX680" fmla="*/ 59142 w 7467600"/>
              <a:gd name="connsiteY680" fmla="*/ 2978488 h 6858000"/>
              <a:gd name="connsiteX681" fmla="*/ 0 w 7467600"/>
              <a:gd name="connsiteY681" fmla="*/ 3015334 h 6858000"/>
              <a:gd name="connsiteX682" fmla="*/ 0 w 7467600"/>
              <a:gd name="connsiteY682" fmla="*/ 2914286 h 6858000"/>
              <a:gd name="connsiteX683" fmla="*/ 36383 w 7467600"/>
              <a:gd name="connsiteY683" fmla="*/ 2901128 h 6858000"/>
              <a:gd name="connsiteX684" fmla="*/ 156329 w 7467600"/>
              <a:gd name="connsiteY684" fmla="*/ 2840533 h 6858000"/>
              <a:gd name="connsiteX685" fmla="*/ 358355 w 7467600"/>
              <a:gd name="connsiteY685" fmla="*/ 2620471 h 6858000"/>
              <a:gd name="connsiteX686" fmla="*/ 510577 w 7467600"/>
              <a:gd name="connsiteY686" fmla="*/ 2501244 h 6858000"/>
              <a:gd name="connsiteX687" fmla="*/ 211967 w 7467600"/>
              <a:gd name="connsiteY687" fmla="*/ 2479171 h 6858000"/>
              <a:gd name="connsiteX688" fmla="*/ 0 w 7467600"/>
              <a:gd name="connsiteY688" fmla="*/ 2476398 h 6858000"/>
              <a:gd name="connsiteX689" fmla="*/ 0 w 7467600"/>
              <a:gd name="connsiteY689" fmla="*/ 2389189 h 6858000"/>
              <a:gd name="connsiteX690" fmla="*/ 103062 w 7467600"/>
              <a:gd name="connsiteY690" fmla="*/ 2389518 h 6858000"/>
              <a:gd name="connsiteX691" fmla="*/ 510734 w 7467600"/>
              <a:gd name="connsiteY691" fmla="*/ 2416201 h 6858000"/>
              <a:gd name="connsiteX692" fmla="*/ 279257 w 7467600"/>
              <a:gd name="connsiteY692" fmla="*/ 2092102 h 6858000"/>
              <a:gd name="connsiteX693" fmla="*/ 65265 w 7467600"/>
              <a:gd name="connsiteY693" fmla="*/ 2006049 h 6858000"/>
              <a:gd name="connsiteX694" fmla="*/ 0 w 7467600"/>
              <a:gd name="connsiteY694" fmla="*/ 1982532 h 6858000"/>
              <a:gd name="connsiteX695" fmla="*/ 0 w 7467600"/>
              <a:gd name="connsiteY695" fmla="*/ 1912789 h 6858000"/>
              <a:gd name="connsiteX696" fmla="*/ 97460 w 7467600"/>
              <a:gd name="connsiteY696" fmla="*/ 1953725 h 6858000"/>
              <a:gd name="connsiteX697" fmla="*/ 221272 w 7467600"/>
              <a:gd name="connsiteY697" fmla="*/ 1980766 h 6858000"/>
              <a:gd name="connsiteX698" fmla="*/ 116765 w 7467600"/>
              <a:gd name="connsiteY698" fmla="*/ 1911033 h 6858000"/>
              <a:gd name="connsiteX699" fmla="*/ 16405 w 7467600"/>
              <a:gd name="connsiteY699" fmla="*/ 1803412 h 6858000"/>
              <a:gd name="connsiteX700" fmla="*/ 0 w 7467600"/>
              <a:gd name="connsiteY700" fmla="*/ 1784777 h 6858000"/>
              <a:gd name="connsiteX701" fmla="*/ 0 w 7467600"/>
              <a:gd name="connsiteY701" fmla="*/ 1740082 h 6858000"/>
              <a:gd name="connsiteX702" fmla="*/ 39394 w 7467600"/>
              <a:gd name="connsiteY702" fmla="*/ 1784856 h 6858000"/>
              <a:gd name="connsiteX703" fmla="*/ 135813 w 7467600"/>
              <a:gd name="connsiteY703" fmla="*/ 1888838 h 6858000"/>
              <a:gd name="connsiteX704" fmla="*/ 242575 w 7467600"/>
              <a:gd name="connsiteY704" fmla="*/ 1958841 h 6858000"/>
              <a:gd name="connsiteX705" fmla="*/ 82197 w 7467600"/>
              <a:gd name="connsiteY705" fmla="*/ 1754826 h 6858000"/>
              <a:gd name="connsiteX706" fmla="*/ 0 w 7467600"/>
              <a:gd name="connsiteY706" fmla="*/ 1679650 h 6858000"/>
              <a:gd name="connsiteX707" fmla="*/ 0 w 7467600"/>
              <a:gd name="connsiteY707" fmla="*/ 1602463 h 6858000"/>
              <a:gd name="connsiteX708" fmla="*/ 84689 w 7467600"/>
              <a:gd name="connsiteY708" fmla="*/ 1677442 h 6858000"/>
              <a:gd name="connsiteX709" fmla="*/ 298437 w 7467600"/>
              <a:gd name="connsiteY709" fmla="*/ 1968019 h 6858000"/>
              <a:gd name="connsiteX710" fmla="*/ 227269 w 7467600"/>
              <a:gd name="connsiteY710" fmla="*/ 1114064 h 6858000"/>
              <a:gd name="connsiteX711" fmla="*/ 248003 w 7467600"/>
              <a:gd name="connsiteY711" fmla="*/ 1089613 h 6858000"/>
              <a:gd name="connsiteX712" fmla="*/ 427020 w 7467600"/>
              <a:gd name="connsiteY712" fmla="*/ 1619803 h 6858000"/>
              <a:gd name="connsiteX713" fmla="*/ 340345 w 7467600"/>
              <a:gd name="connsiteY713" fmla="*/ 2027739 h 6858000"/>
              <a:gd name="connsiteX714" fmla="*/ 360865 w 7467600"/>
              <a:gd name="connsiteY714" fmla="*/ 2044827 h 6858000"/>
              <a:gd name="connsiteX715" fmla="*/ 560414 w 7467600"/>
              <a:gd name="connsiteY715" fmla="*/ 2421457 h 6858000"/>
              <a:gd name="connsiteX716" fmla="*/ 1359703 w 7467600"/>
              <a:gd name="connsiteY716" fmla="*/ 2578554 h 6858000"/>
              <a:gd name="connsiteX717" fmla="*/ 1359422 w 7467600"/>
              <a:gd name="connsiteY717" fmla="*/ 2577994 h 6858000"/>
              <a:gd name="connsiteX718" fmla="*/ 828701 w 7467600"/>
              <a:gd name="connsiteY718" fmla="*/ 1839520 h 6858000"/>
              <a:gd name="connsiteX719" fmla="*/ 494427 w 7467600"/>
              <a:gd name="connsiteY719" fmla="*/ 1092333 h 6858000"/>
              <a:gd name="connsiteX720" fmla="*/ 506322 w 7467600"/>
              <a:gd name="connsiteY720" fmla="*/ 1020997 h 6858000"/>
              <a:gd name="connsiteX721" fmla="*/ 4570198 w 7467600"/>
              <a:gd name="connsiteY721" fmla="*/ 978081 h 6858000"/>
              <a:gd name="connsiteX722" fmla="*/ 4523691 w 7467600"/>
              <a:gd name="connsiteY722" fmla="*/ 1127776 h 6858000"/>
              <a:gd name="connsiteX723" fmla="*/ 4509875 w 7467600"/>
              <a:gd name="connsiteY723" fmla="*/ 1167552 h 6858000"/>
              <a:gd name="connsiteX724" fmla="*/ 4478168 w 7467600"/>
              <a:gd name="connsiteY724" fmla="*/ 1260735 h 6858000"/>
              <a:gd name="connsiteX725" fmla="*/ 4409309 w 7467600"/>
              <a:gd name="connsiteY725" fmla="*/ 1666996 h 6858000"/>
              <a:gd name="connsiteX726" fmla="*/ 4370031 w 7467600"/>
              <a:gd name="connsiteY726" fmla="*/ 1955666 h 6858000"/>
              <a:gd name="connsiteX727" fmla="*/ 4570198 w 7467600"/>
              <a:gd name="connsiteY727" fmla="*/ 978081 h 6858000"/>
              <a:gd name="connsiteX728" fmla="*/ 4557898 w 7467600"/>
              <a:gd name="connsiteY728" fmla="*/ 900011 h 6858000"/>
              <a:gd name="connsiteX729" fmla="*/ 4344840 w 7467600"/>
              <a:gd name="connsiteY729" fmla="*/ 1922038 h 6858000"/>
              <a:gd name="connsiteX730" fmla="*/ 4378710 w 7467600"/>
              <a:gd name="connsiteY730" fmla="*/ 1665516 h 6858000"/>
              <a:gd name="connsiteX731" fmla="*/ 4448798 w 7467600"/>
              <a:gd name="connsiteY731" fmla="*/ 1253024 h 6858000"/>
              <a:gd name="connsiteX732" fmla="*/ 4480315 w 7467600"/>
              <a:gd name="connsiteY732" fmla="*/ 1158454 h 6858000"/>
              <a:gd name="connsiteX733" fmla="*/ 4494133 w 7467600"/>
              <a:gd name="connsiteY733" fmla="*/ 1118676 h 6858000"/>
              <a:gd name="connsiteX734" fmla="*/ 4557898 w 7467600"/>
              <a:gd name="connsiteY734" fmla="*/ 900011 h 6858000"/>
              <a:gd name="connsiteX735" fmla="*/ 5870151 w 7467600"/>
              <a:gd name="connsiteY735" fmla="*/ 898890 h 6858000"/>
              <a:gd name="connsiteX736" fmla="*/ 5861335 w 7467600"/>
              <a:gd name="connsiteY736" fmla="*/ 899177 h 6858000"/>
              <a:gd name="connsiteX737" fmla="*/ 5843702 w 7467600"/>
              <a:gd name="connsiteY737" fmla="*/ 899748 h 6858000"/>
              <a:gd name="connsiteX738" fmla="*/ 5651107 w 7467600"/>
              <a:gd name="connsiteY738" fmla="*/ 920306 h 6858000"/>
              <a:gd name="connsiteX739" fmla="*/ 5459407 w 7467600"/>
              <a:gd name="connsiteY739" fmla="*/ 940975 h 6858000"/>
              <a:gd name="connsiteX740" fmla="*/ 5374846 w 7467600"/>
              <a:gd name="connsiteY740" fmla="*/ 941988 h 6858000"/>
              <a:gd name="connsiteX741" fmla="*/ 5256105 w 7467600"/>
              <a:gd name="connsiteY741" fmla="*/ 945632 h 6858000"/>
              <a:gd name="connsiteX742" fmla="*/ 5107071 w 7467600"/>
              <a:gd name="connsiteY742" fmla="*/ 969720 h 6858000"/>
              <a:gd name="connsiteX743" fmla="*/ 4998681 w 7467600"/>
              <a:gd name="connsiteY743" fmla="*/ 988771 h 6858000"/>
              <a:gd name="connsiteX744" fmla="*/ 5870151 w 7467600"/>
              <a:gd name="connsiteY744" fmla="*/ 898890 h 6858000"/>
              <a:gd name="connsiteX745" fmla="*/ 5504425 w 7467600"/>
              <a:gd name="connsiteY745" fmla="*/ 848067 h 6858000"/>
              <a:gd name="connsiteX746" fmla="*/ 4968849 w 7467600"/>
              <a:gd name="connsiteY746" fmla="*/ 962318 h 6858000"/>
              <a:gd name="connsiteX747" fmla="*/ 5104039 w 7467600"/>
              <a:gd name="connsiteY747" fmla="*/ 940634 h 6858000"/>
              <a:gd name="connsiteX748" fmla="*/ 5256311 w 7467600"/>
              <a:gd name="connsiteY748" fmla="*/ 916490 h 6858000"/>
              <a:gd name="connsiteX749" fmla="*/ 5377381 w 7467600"/>
              <a:gd name="connsiteY749" fmla="*/ 912671 h 6858000"/>
              <a:gd name="connsiteX750" fmla="*/ 5460148 w 7467600"/>
              <a:gd name="connsiteY750" fmla="*/ 911442 h 6858000"/>
              <a:gd name="connsiteX751" fmla="*/ 5648971 w 7467600"/>
              <a:gd name="connsiteY751" fmla="*/ 891331 h 6858000"/>
              <a:gd name="connsiteX752" fmla="*/ 5844807 w 7467600"/>
              <a:gd name="connsiteY752" fmla="*/ 870718 h 6858000"/>
              <a:gd name="connsiteX753" fmla="*/ 5862975 w 7467600"/>
              <a:gd name="connsiteY753" fmla="*/ 869756 h 6858000"/>
              <a:gd name="connsiteX754" fmla="*/ 5920887 w 7467600"/>
              <a:gd name="connsiteY754" fmla="*/ 865929 h 6858000"/>
              <a:gd name="connsiteX755" fmla="*/ 5504425 w 7467600"/>
              <a:gd name="connsiteY755" fmla="*/ 848067 h 6858000"/>
              <a:gd name="connsiteX756" fmla="*/ 3607114 w 7467600"/>
              <a:gd name="connsiteY756" fmla="*/ 467441 h 6858000"/>
              <a:gd name="connsiteX757" fmla="*/ 3296242 w 7467600"/>
              <a:gd name="connsiteY757" fmla="*/ 807991 h 6858000"/>
              <a:gd name="connsiteX758" fmla="*/ 3174674 w 7467600"/>
              <a:gd name="connsiteY758" fmla="*/ 919759 h 6858000"/>
              <a:gd name="connsiteX759" fmla="*/ 3042978 w 7467600"/>
              <a:gd name="connsiteY759" fmla="*/ 1054894 h 6858000"/>
              <a:gd name="connsiteX760" fmla="*/ 2968914 w 7467600"/>
              <a:gd name="connsiteY760" fmla="*/ 1133756 h 6858000"/>
              <a:gd name="connsiteX761" fmla="*/ 3103823 w 7467600"/>
              <a:gd name="connsiteY761" fmla="*/ 1026814 h 6858000"/>
              <a:gd name="connsiteX762" fmla="*/ 3607114 w 7467600"/>
              <a:gd name="connsiteY762" fmla="*/ 467441 h 6858000"/>
              <a:gd name="connsiteX763" fmla="*/ 3744487 w 7467600"/>
              <a:gd name="connsiteY763" fmla="*/ 383136 h 6858000"/>
              <a:gd name="connsiteX764" fmla="*/ 3970213 w 7467600"/>
              <a:gd name="connsiteY764" fmla="*/ 995559 h 6858000"/>
              <a:gd name="connsiteX765" fmla="*/ 3744487 w 7467600"/>
              <a:gd name="connsiteY765" fmla="*/ 383136 h 6858000"/>
              <a:gd name="connsiteX766" fmla="*/ 3624562 w 7467600"/>
              <a:gd name="connsiteY766" fmla="*/ 367041 h 6858000"/>
              <a:gd name="connsiteX767" fmla="*/ 3489712 w 7467600"/>
              <a:gd name="connsiteY767" fmla="*/ 485386 h 6858000"/>
              <a:gd name="connsiteX768" fmla="*/ 3182994 w 7467600"/>
              <a:gd name="connsiteY768" fmla="*/ 828265 h 6858000"/>
              <a:gd name="connsiteX769" fmla="*/ 2892114 w 7467600"/>
              <a:gd name="connsiteY769" fmla="*/ 1172635 h 6858000"/>
              <a:gd name="connsiteX770" fmla="*/ 3021459 w 7467600"/>
              <a:gd name="connsiteY770" fmla="*/ 1035385 h 6858000"/>
              <a:gd name="connsiteX771" fmla="*/ 3153873 w 7467600"/>
              <a:gd name="connsiteY771" fmla="*/ 898971 h 6858000"/>
              <a:gd name="connsiteX772" fmla="*/ 3276511 w 7467600"/>
              <a:gd name="connsiteY772" fmla="*/ 786423 h 6858000"/>
              <a:gd name="connsiteX773" fmla="*/ 3584154 w 7467600"/>
              <a:gd name="connsiteY773" fmla="*/ 448218 h 6858000"/>
              <a:gd name="connsiteX774" fmla="*/ 3624562 w 7467600"/>
              <a:gd name="connsiteY774" fmla="*/ 367041 h 6858000"/>
              <a:gd name="connsiteX775" fmla="*/ 3766672 w 7467600"/>
              <a:gd name="connsiteY775" fmla="*/ 359429 h 6858000"/>
              <a:gd name="connsiteX776" fmla="*/ 3996338 w 7467600"/>
              <a:gd name="connsiteY776" fmla="*/ 968237 h 6858000"/>
              <a:gd name="connsiteX777" fmla="*/ 3766672 w 7467600"/>
              <a:gd name="connsiteY777" fmla="*/ 359429 h 6858000"/>
              <a:gd name="connsiteX778" fmla="*/ 5805386 w 7467600"/>
              <a:gd name="connsiteY778" fmla="*/ 239240 h 6858000"/>
              <a:gd name="connsiteX779" fmla="*/ 5736947 w 7467600"/>
              <a:gd name="connsiteY779" fmla="*/ 261367 h 6858000"/>
              <a:gd name="connsiteX780" fmla="*/ 5427012 w 7467600"/>
              <a:gd name="connsiteY780" fmla="*/ 311272 h 6858000"/>
              <a:gd name="connsiteX781" fmla="*/ 5147818 w 7467600"/>
              <a:gd name="connsiteY781" fmla="*/ 322112 h 6858000"/>
              <a:gd name="connsiteX782" fmla="*/ 5060854 w 7467600"/>
              <a:gd name="connsiteY782" fmla="*/ 311882 h 6858000"/>
              <a:gd name="connsiteX783" fmla="*/ 4945989 w 7467600"/>
              <a:gd name="connsiteY783" fmla="*/ 300516 h 6858000"/>
              <a:gd name="connsiteX784" fmla="*/ 5410479 w 7467600"/>
              <a:gd name="connsiteY784" fmla="*/ 348434 h 6858000"/>
              <a:gd name="connsiteX785" fmla="*/ 5805386 w 7467600"/>
              <a:gd name="connsiteY785" fmla="*/ 239240 h 6858000"/>
              <a:gd name="connsiteX786" fmla="*/ 5905192 w 7467600"/>
              <a:gd name="connsiteY786" fmla="*/ 163079 h 6858000"/>
              <a:gd name="connsiteX787" fmla="*/ 5865655 w 7467600"/>
              <a:gd name="connsiteY787" fmla="*/ 171901 h 6858000"/>
              <a:gd name="connsiteX788" fmla="*/ 5259740 w 7467600"/>
              <a:gd name="connsiteY788" fmla="*/ 257013 h 6858000"/>
              <a:gd name="connsiteX789" fmla="*/ 5208466 w 7467600"/>
              <a:gd name="connsiteY789" fmla="*/ 257550 h 6858000"/>
              <a:gd name="connsiteX790" fmla="*/ 4980204 w 7467600"/>
              <a:gd name="connsiteY790" fmla="*/ 271903 h 6858000"/>
              <a:gd name="connsiteX791" fmla="*/ 5068068 w 7467600"/>
              <a:gd name="connsiteY791" fmla="*/ 282244 h 6858000"/>
              <a:gd name="connsiteX792" fmla="*/ 5153231 w 7467600"/>
              <a:gd name="connsiteY792" fmla="*/ 292240 h 6858000"/>
              <a:gd name="connsiteX793" fmla="*/ 5426491 w 7467600"/>
              <a:gd name="connsiteY793" fmla="*/ 281128 h 6858000"/>
              <a:gd name="connsiteX794" fmla="*/ 5731212 w 7467600"/>
              <a:gd name="connsiteY794" fmla="*/ 231951 h 6858000"/>
              <a:gd name="connsiteX795" fmla="*/ 5905192 w 7467600"/>
              <a:gd name="connsiteY795" fmla="*/ 163079 h 6858000"/>
              <a:gd name="connsiteX796" fmla="*/ 5944437 w 7467600"/>
              <a:gd name="connsiteY796" fmla="*/ 113829 h 6858000"/>
              <a:gd name="connsiteX797" fmla="*/ 5825032 w 7467600"/>
              <a:gd name="connsiteY797" fmla="*/ 146405 h 6858000"/>
              <a:gd name="connsiteX798" fmla="*/ 4955599 w 7467600"/>
              <a:gd name="connsiteY798" fmla="*/ 247008 h 6858000"/>
              <a:gd name="connsiteX799" fmla="*/ 5210104 w 7467600"/>
              <a:gd name="connsiteY799" fmla="*/ 228123 h 6858000"/>
              <a:gd name="connsiteX800" fmla="*/ 5261015 w 7467600"/>
              <a:gd name="connsiteY800" fmla="*/ 227087 h 6858000"/>
              <a:gd name="connsiteX801" fmla="*/ 5861181 w 7467600"/>
              <a:gd name="connsiteY801" fmla="*/ 143093 h 6858000"/>
              <a:gd name="connsiteX802" fmla="*/ 5961252 w 7467600"/>
              <a:gd name="connsiteY802" fmla="*/ 114820 h 6858000"/>
              <a:gd name="connsiteX803" fmla="*/ 5944437 w 7467600"/>
              <a:gd name="connsiteY803" fmla="*/ 113829 h 6858000"/>
              <a:gd name="connsiteX804" fmla="*/ 3882765 w 7467600"/>
              <a:gd name="connsiteY804" fmla="*/ 0 h 6858000"/>
              <a:gd name="connsiteX805" fmla="*/ 3995099 w 7467600"/>
              <a:gd name="connsiteY805" fmla="*/ 0 h 6858000"/>
              <a:gd name="connsiteX806" fmla="*/ 4163818 w 7467600"/>
              <a:gd name="connsiteY806" fmla="*/ 234104 h 6858000"/>
              <a:gd name="connsiteX807" fmla="*/ 4172099 w 7467600"/>
              <a:gd name="connsiteY807" fmla="*/ 234207 h 6858000"/>
              <a:gd name="connsiteX808" fmla="*/ 4784282 w 7467600"/>
              <a:gd name="connsiteY808" fmla="*/ 276561 h 6858000"/>
              <a:gd name="connsiteX809" fmla="*/ 4801687 w 7467600"/>
              <a:gd name="connsiteY809" fmla="*/ 267764 h 6858000"/>
              <a:gd name="connsiteX810" fmla="*/ 6082788 w 7467600"/>
              <a:gd name="connsiteY810" fmla="*/ 64119 h 6858000"/>
              <a:gd name="connsiteX811" fmla="*/ 6099442 w 7467600"/>
              <a:gd name="connsiteY811" fmla="*/ 82568 h 6858000"/>
              <a:gd name="connsiteX812" fmla="*/ 4804137 w 7467600"/>
              <a:gd name="connsiteY812" fmla="*/ 320931 h 6858000"/>
              <a:gd name="connsiteX813" fmla="*/ 4227047 w 7467600"/>
              <a:gd name="connsiteY813" fmla="*/ 313415 h 6858000"/>
              <a:gd name="connsiteX814" fmla="*/ 4346041 w 7467600"/>
              <a:gd name="connsiteY814" fmla="*/ 456086 h 6858000"/>
              <a:gd name="connsiteX815" fmla="*/ 4870967 w 7467600"/>
              <a:gd name="connsiteY815" fmla="*/ 963061 h 6858000"/>
              <a:gd name="connsiteX816" fmla="*/ 4889647 w 7467600"/>
              <a:gd name="connsiteY816" fmla="*/ 957147 h 6858000"/>
              <a:gd name="connsiteX817" fmla="*/ 5422504 w 7467600"/>
              <a:gd name="connsiteY817" fmla="*/ 805191 h 6858000"/>
              <a:gd name="connsiteX818" fmla="*/ 6087656 w 7467600"/>
              <a:gd name="connsiteY818" fmla="*/ 826703 h 6858000"/>
              <a:gd name="connsiteX819" fmla="*/ 6058717 w 7467600"/>
              <a:gd name="connsiteY819" fmla="*/ 865992 h 6858000"/>
              <a:gd name="connsiteX820" fmla="*/ 4974153 w 7467600"/>
              <a:gd name="connsiteY820" fmla="*/ 1045456 h 6858000"/>
              <a:gd name="connsiteX821" fmla="*/ 5627835 w 7467600"/>
              <a:gd name="connsiteY821" fmla="*/ 1472077 h 6858000"/>
              <a:gd name="connsiteX822" fmla="*/ 5629817 w 7467600"/>
              <a:gd name="connsiteY822" fmla="*/ 1471412 h 6858000"/>
              <a:gd name="connsiteX823" fmla="*/ 5634124 w 7467600"/>
              <a:gd name="connsiteY823" fmla="*/ 1470572 h 6858000"/>
              <a:gd name="connsiteX824" fmla="*/ 5755832 w 7467600"/>
              <a:gd name="connsiteY824" fmla="*/ 1383886 h 6858000"/>
              <a:gd name="connsiteX825" fmla="*/ 6014186 w 7467600"/>
              <a:gd name="connsiteY825" fmla="*/ 1279799 h 6858000"/>
              <a:gd name="connsiteX826" fmla="*/ 6901619 w 7467600"/>
              <a:gd name="connsiteY826" fmla="*/ 1047874 h 6858000"/>
              <a:gd name="connsiteX827" fmla="*/ 6931566 w 7467600"/>
              <a:gd name="connsiteY827" fmla="*/ 1062034 h 6858000"/>
              <a:gd name="connsiteX828" fmla="*/ 5790982 w 7467600"/>
              <a:gd name="connsiteY828" fmla="*/ 1561380 h 6858000"/>
              <a:gd name="connsiteX829" fmla="*/ 6188971 w 7467600"/>
              <a:gd name="connsiteY829" fmla="*/ 1755168 h 6858000"/>
              <a:gd name="connsiteX830" fmla="*/ 6202446 w 7467600"/>
              <a:gd name="connsiteY830" fmla="*/ 1752268 h 6858000"/>
              <a:gd name="connsiteX831" fmla="*/ 7179560 w 7467600"/>
              <a:gd name="connsiteY831" fmla="*/ 1467551 h 6858000"/>
              <a:gd name="connsiteX832" fmla="*/ 7158730 w 7467600"/>
              <a:gd name="connsiteY832" fmla="*/ 1507835 h 6858000"/>
              <a:gd name="connsiteX833" fmla="*/ 6326959 w 7467600"/>
              <a:gd name="connsiteY833" fmla="*/ 1817686 h 6858000"/>
              <a:gd name="connsiteX834" fmla="*/ 6537433 w 7467600"/>
              <a:gd name="connsiteY834" fmla="*/ 1907790 h 6858000"/>
              <a:gd name="connsiteX835" fmla="*/ 6550221 w 7467600"/>
              <a:gd name="connsiteY835" fmla="*/ 1910729 h 6858000"/>
              <a:gd name="connsiteX836" fmla="*/ 6964438 w 7467600"/>
              <a:gd name="connsiteY836" fmla="*/ 2209505 h 6858000"/>
              <a:gd name="connsiteX837" fmla="*/ 7367862 w 7467600"/>
              <a:gd name="connsiteY837" fmla="*/ 2806833 h 6858000"/>
              <a:gd name="connsiteX838" fmla="*/ 7364329 w 7467600"/>
              <a:gd name="connsiteY838" fmla="*/ 2826907 h 6858000"/>
              <a:gd name="connsiteX839" fmla="*/ 7290545 w 7467600"/>
              <a:gd name="connsiteY839" fmla="*/ 2850663 h 6858000"/>
              <a:gd name="connsiteX840" fmla="*/ 6472036 w 7467600"/>
              <a:gd name="connsiteY840" fmla="*/ 1959003 h 6858000"/>
              <a:gd name="connsiteX841" fmla="*/ 5792897 w 7467600"/>
              <a:gd name="connsiteY841" fmla="*/ 1647747 h 6858000"/>
              <a:gd name="connsiteX842" fmla="*/ 5842751 w 7467600"/>
              <a:gd name="connsiteY842" fmla="*/ 1816112 h 6858000"/>
              <a:gd name="connsiteX843" fmla="*/ 5847424 w 7467600"/>
              <a:gd name="connsiteY843" fmla="*/ 1815776 h 6858000"/>
              <a:gd name="connsiteX844" fmla="*/ 6399821 w 7467600"/>
              <a:gd name="connsiteY844" fmla="*/ 2344799 h 6858000"/>
              <a:gd name="connsiteX845" fmla="*/ 6323232 w 7467600"/>
              <a:gd name="connsiteY845" fmla="*/ 2389634 h 6858000"/>
              <a:gd name="connsiteX846" fmla="*/ 5942958 w 7467600"/>
              <a:gd name="connsiteY846" fmla="*/ 2077708 h 6858000"/>
              <a:gd name="connsiteX847" fmla="*/ 5921559 w 7467600"/>
              <a:gd name="connsiteY847" fmla="*/ 2378596 h 6858000"/>
              <a:gd name="connsiteX848" fmla="*/ 5817651 w 7467600"/>
              <a:gd name="connsiteY848" fmla="*/ 3023919 h 6858000"/>
              <a:gd name="connsiteX849" fmla="*/ 5729634 w 7467600"/>
              <a:gd name="connsiteY849" fmla="*/ 3051849 h 6858000"/>
              <a:gd name="connsiteX850" fmla="*/ 5611018 w 7467600"/>
              <a:gd name="connsiteY850" fmla="*/ 2316769 h 6858000"/>
              <a:gd name="connsiteX851" fmla="*/ 5687608 w 7467600"/>
              <a:gd name="connsiteY851" fmla="*/ 2039972 h 6858000"/>
              <a:gd name="connsiteX852" fmla="*/ 5657554 w 7467600"/>
              <a:gd name="connsiteY852" fmla="*/ 1576445 h 6858000"/>
              <a:gd name="connsiteX853" fmla="*/ 5150475 w 7467600"/>
              <a:gd name="connsiteY853" fmla="*/ 1274012 h 6858000"/>
              <a:gd name="connsiteX854" fmla="*/ 5349142 w 7467600"/>
              <a:gd name="connsiteY854" fmla="*/ 2204405 h 6858000"/>
              <a:gd name="connsiteX855" fmla="*/ 5262214 w 7467600"/>
              <a:gd name="connsiteY855" fmla="*/ 2233836 h 6858000"/>
              <a:gd name="connsiteX856" fmla="*/ 4981539 w 7467600"/>
              <a:gd name="connsiteY856" fmla="*/ 1542201 h 6858000"/>
              <a:gd name="connsiteX857" fmla="*/ 4958461 w 7467600"/>
              <a:gd name="connsiteY857" fmla="*/ 1136957 h 6858000"/>
              <a:gd name="connsiteX858" fmla="*/ 4655015 w 7467600"/>
              <a:gd name="connsiteY858" fmla="*/ 891426 h 6858000"/>
              <a:gd name="connsiteX859" fmla="*/ 4348002 w 7467600"/>
              <a:gd name="connsiteY859" fmla="*/ 2205895 h 6858000"/>
              <a:gd name="connsiteX860" fmla="*/ 4262250 w 7467600"/>
              <a:gd name="connsiteY860" fmla="*/ 2219972 h 6858000"/>
              <a:gd name="connsiteX861" fmla="*/ 4550611 w 7467600"/>
              <a:gd name="connsiteY861" fmla="*/ 817540 h 6858000"/>
              <a:gd name="connsiteX862" fmla="*/ 4564418 w 7467600"/>
              <a:gd name="connsiteY862" fmla="*/ 808293 h 6858000"/>
              <a:gd name="connsiteX863" fmla="*/ 4266388 w 7467600"/>
              <a:gd name="connsiteY863" fmla="*/ 500083 h 6858000"/>
              <a:gd name="connsiteX864" fmla="*/ 4032842 w 7467600"/>
              <a:gd name="connsiteY864" fmla="*/ 211809 h 6858000"/>
              <a:gd name="connsiteX865" fmla="*/ 3882765 w 7467600"/>
              <a:gd name="connsiteY865" fmla="*/ 0 h 6858000"/>
              <a:gd name="connsiteX866" fmla="*/ 3721337 w 7467600"/>
              <a:gd name="connsiteY866" fmla="*/ 0 h 6858000"/>
              <a:gd name="connsiteX867" fmla="*/ 3797544 w 7467600"/>
              <a:gd name="connsiteY867" fmla="*/ 0 h 6858000"/>
              <a:gd name="connsiteX868" fmla="*/ 3775734 w 7467600"/>
              <a:gd name="connsiteY868" fmla="*/ 95131 h 6858000"/>
              <a:gd name="connsiteX869" fmla="*/ 3724807 w 7467600"/>
              <a:gd name="connsiteY869" fmla="*/ 272257 h 6858000"/>
              <a:gd name="connsiteX870" fmla="*/ 3726844 w 7467600"/>
              <a:gd name="connsiteY870" fmla="*/ 282988 h 6858000"/>
              <a:gd name="connsiteX871" fmla="*/ 3742664 w 7467600"/>
              <a:gd name="connsiteY871" fmla="*/ 279918 h 6858000"/>
              <a:gd name="connsiteX872" fmla="*/ 4103910 w 7467600"/>
              <a:gd name="connsiteY872" fmla="*/ 1161917 h 6858000"/>
              <a:gd name="connsiteX873" fmla="*/ 4020269 w 7467600"/>
              <a:gd name="connsiteY873" fmla="*/ 1200406 h 6858000"/>
              <a:gd name="connsiteX874" fmla="*/ 3674882 w 7467600"/>
              <a:gd name="connsiteY874" fmla="*/ 488524 h 6858000"/>
              <a:gd name="connsiteX875" fmla="*/ 3132682 w 7467600"/>
              <a:gd name="connsiteY875" fmla="*/ 1072284 h 6858000"/>
              <a:gd name="connsiteX876" fmla="*/ 2716346 w 7467600"/>
              <a:gd name="connsiteY876" fmla="*/ 1276376 h 6858000"/>
              <a:gd name="connsiteX877" fmla="*/ 2716772 w 7467600"/>
              <a:gd name="connsiteY877" fmla="*/ 1255462 h 6858000"/>
              <a:gd name="connsiteX878" fmla="*/ 3471096 w 7467600"/>
              <a:gd name="connsiteY878" fmla="*/ 437072 h 6858000"/>
              <a:gd name="connsiteX879" fmla="*/ 3639057 w 7467600"/>
              <a:gd name="connsiteY879" fmla="*/ 286334 h 6858000"/>
              <a:gd name="connsiteX880" fmla="*/ 3640309 w 7467600"/>
              <a:gd name="connsiteY880" fmla="*/ 284664 h 6858000"/>
              <a:gd name="connsiteX881" fmla="*/ 3646022 w 7467600"/>
              <a:gd name="connsiteY881" fmla="*/ 276711 h 6858000"/>
              <a:gd name="connsiteX882" fmla="*/ 3707943 w 7467600"/>
              <a:gd name="connsiteY882" fmla="*/ 65958 h 6858000"/>
              <a:gd name="connsiteX883" fmla="*/ 3721337 w 7467600"/>
              <a:gd name="connsiteY883" fmla="*/ 0 h 6858000"/>
              <a:gd name="connsiteX884" fmla="*/ 2867960 w 7467600"/>
              <a:gd name="connsiteY884" fmla="*/ 0 h 6858000"/>
              <a:gd name="connsiteX885" fmla="*/ 2926351 w 7467600"/>
              <a:gd name="connsiteY885" fmla="*/ 0 h 6858000"/>
              <a:gd name="connsiteX886" fmla="*/ 2902823 w 7467600"/>
              <a:gd name="connsiteY886" fmla="*/ 262929 h 6858000"/>
              <a:gd name="connsiteX887" fmla="*/ 2940663 w 7467600"/>
              <a:gd name="connsiteY887" fmla="*/ 140884 h 6858000"/>
              <a:gd name="connsiteX888" fmla="*/ 2947039 w 7467600"/>
              <a:gd name="connsiteY888" fmla="*/ 122524 h 6858000"/>
              <a:gd name="connsiteX889" fmla="*/ 2984316 w 7467600"/>
              <a:gd name="connsiteY889" fmla="*/ 0 h 6858000"/>
              <a:gd name="connsiteX890" fmla="*/ 3016114 w 7467600"/>
              <a:gd name="connsiteY890" fmla="*/ 0 h 6858000"/>
              <a:gd name="connsiteX891" fmla="*/ 2979949 w 7467600"/>
              <a:gd name="connsiteY891" fmla="*/ 119274 h 6858000"/>
              <a:gd name="connsiteX892" fmla="*/ 3023879 w 7467600"/>
              <a:gd name="connsiteY892" fmla="*/ 0 h 6858000"/>
              <a:gd name="connsiteX893" fmla="*/ 3105400 w 7467600"/>
              <a:gd name="connsiteY893" fmla="*/ 0 h 6858000"/>
              <a:gd name="connsiteX894" fmla="*/ 3094669 w 7467600"/>
              <a:gd name="connsiteY894" fmla="*/ 30308 h 6858000"/>
              <a:gd name="connsiteX895" fmla="*/ 2901945 w 7467600"/>
              <a:gd name="connsiteY895" fmla="*/ 466538 h 6858000"/>
              <a:gd name="connsiteX896" fmla="*/ 2815209 w 7467600"/>
              <a:gd name="connsiteY896" fmla="*/ 497361 h 6858000"/>
              <a:gd name="connsiteX897" fmla="*/ 2844845 w 7467600"/>
              <a:gd name="connsiteY897" fmla="*/ 127638 h 6858000"/>
              <a:gd name="connsiteX898" fmla="*/ 2867960 w 7467600"/>
              <a:gd name="connsiteY898" fmla="*/ 0 h 6858000"/>
              <a:gd name="connsiteX899" fmla="*/ 1057230 w 7467600"/>
              <a:gd name="connsiteY899" fmla="*/ 0 h 6858000"/>
              <a:gd name="connsiteX900" fmla="*/ 1111003 w 7467600"/>
              <a:gd name="connsiteY900" fmla="*/ 0 h 6858000"/>
              <a:gd name="connsiteX901" fmla="*/ 1125553 w 7467600"/>
              <a:gd name="connsiteY901" fmla="*/ 52588 h 6858000"/>
              <a:gd name="connsiteX902" fmla="*/ 1304276 w 7467600"/>
              <a:gd name="connsiteY902" fmla="*/ 476275 h 6858000"/>
              <a:gd name="connsiteX903" fmla="*/ 1492066 w 7467600"/>
              <a:gd name="connsiteY903" fmla="*/ 886333 h 6858000"/>
              <a:gd name="connsiteX904" fmla="*/ 1423698 w 7467600"/>
              <a:gd name="connsiteY904" fmla="*/ 710817 h 6858000"/>
              <a:gd name="connsiteX905" fmla="*/ 1357609 w 7467600"/>
              <a:gd name="connsiteY905" fmla="*/ 532892 h 6858000"/>
              <a:gd name="connsiteX906" fmla="*/ 1309550 w 7467600"/>
              <a:gd name="connsiteY906" fmla="*/ 374031 h 6858000"/>
              <a:gd name="connsiteX907" fmla="*/ 1193673 w 7467600"/>
              <a:gd name="connsiteY907" fmla="*/ 49533 h 6858000"/>
              <a:gd name="connsiteX908" fmla="*/ 1164391 w 7467600"/>
              <a:gd name="connsiteY908" fmla="*/ 0 h 6858000"/>
              <a:gd name="connsiteX909" fmla="*/ 1200666 w 7467600"/>
              <a:gd name="connsiteY909" fmla="*/ 0 h 6858000"/>
              <a:gd name="connsiteX910" fmla="*/ 1223408 w 7467600"/>
              <a:gd name="connsiteY910" fmla="*/ 38996 h 6858000"/>
              <a:gd name="connsiteX911" fmla="*/ 1339635 w 7467600"/>
              <a:gd name="connsiteY911" fmla="*/ 365517 h 6858000"/>
              <a:gd name="connsiteX912" fmla="*/ 1387469 w 7467600"/>
              <a:gd name="connsiteY912" fmla="*/ 523079 h 6858000"/>
              <a:gd name="connsiteX913" fmla="*/ 1452685 w 7467600"/>
              <a:gd name="connsiteY913" fmla="*/ 699806 h 6858000"/>
              <a:gd name="connsiteX914" fmla="*/ 1492092 w 7467600"/>
              <a:gd name="connsiteY914" fmla="*/ 800424 h 6858000"/>
              <a:gd name="connsiteX915" fmla="*/ 1455302 w 7467600"/>
              <a:gd name="connsiteY915" fmla="*/ 632913 h 6858000"/>
              <a:gd name="connsiteX916" fmla="*/ 1222336 w 7467600"/>
              <a:gd name="connsiteY916" fmla="*/ 9480 h 6858000"/>
              <a:gd name="connsiteX917" fmla="*/ 1214634 w 7467600"/>
              <a:gd name="connsiteY917" fmla="*/ 0 h 6858000"/>
              <a:gd name="connsiteX918" fmla="*/ 1289827 w 7467600"/>
              <a:gd name="connsiteY918" fmla="*/ 0 h 6858000"/>
              <a:gd name="connsiteX919" fmla="*/ 1321076 w 7467600"/>
              <a:gd name="connsiteY919" fmla="*/ 59722 h 6858000"/>
              <a:gd name="connsiteX920" fmla="*/ 1512579 w 7467600"/>
              <a:gd name="connsiteY920" fmla="*/ 626441 h 6858000"/>
              <a:gd name="connsiteX921" fmla="*/ 1506076 w 7467600"/>
              <a:gd name="connsiteY921" fmla="*/ 1089289 h 6858000"/>
              <a:gd name="connsiteX922" fmla="*/ 1486346 w 7467600"/>
              <a:gd name="connsiteY922" fmla="*/ 1079919 h 6858000"/>
              <a:gd name="connsiteX923" fmla="*/ 1070511 w 7467600"/>
              <a:gd name="connsiteY923" fmla="*/ 48609 h 6858000"/>
              <a:gd name="connsiteX924" fmla="*/ 1057230 w 7467600"/>
              <a:gd name="connsiteY924" fmla="*/ 0 h 6858000"/>
              <a:gd name="connsiteX925" fmla="*/ 43151 w 7467600"/>
              <a:gd name="connsiteY925" fmla="*/ 0 h 6858000"/>
              <a:gd name="connsiteX926" fmla="*/ 95283 w 7467600"/>
              <a:gd name="connsiteY926" fmla="*/ 0 h 6858000"/>
              <a:gd name="connsiteX927" fmla="*/ 300708 w 7467600"/>
              <a:gd name="connsiteY927" fmla="*/ 154571 h 6858000"/>
              <a:gd name="connsiteX928" fmla="*/ 530414 w 7467600"/>
              <a:gd name="connsiteY928" fmla="*/ 354673 h 6858000"/>
              <a:gd name="connsiteX929" fmla="*/ 333785 w 7467600"/>
              <a:gd name="connsiteY929" fmla="*/ 161564 h 6858000"/>
              <a:gd name="connsiteX930" fmla="*/ 147005 w 7467600"/>
              <a:gd name="connsiteY930" fmla="*/ 0 h 6858000"/>
              <a:gd name="connsiteX931" fmla="*/ 272509 w 7467600"/>
              <a:gd name="connsiteY931" fmla="*/ 0 h 6858000"/>
              <a:gd name="connsiteX932" fmla="*/ 326276 w 7467600"/>
              <a:gd name="connsiteY932" fmla="*/ 45847 h 6858000"/>
              <a:gd name="connsiteX933" fmla="*/ 823759 w 7467600"/>
              <a:gd name="connsiteY933" fmla="*/ 574145 h 6858000"/>
              <a:gd name="connsiteX934" fmla="*/ 811254 w 7467600"/>
              <a:gd name="connsiteY934" fmla="*/ 665546 h 6858000"/>
              <a:gd name="connsiteX935" fmla="*/ 154042 w 7467600"/>
              <a:gd name="connsiteY935" fmla="*/ 261522 h 6858000"/>
              <a:gd name="connsiteX936" fmla="*/ 13550 w 7467600"/>
              <a:gd name="connsiteY936" fmla="*/ 158423 h 6858000"/>
              <a:gd name="connsiteX937" fmla="*/ 0 w 7467600"/>
              <a:gd name="connsiteY937" fmla="*/ 146618 h 6858000"/>
              <a:gd name="connsiteX938" fmla="*/ 0 w 7467600"/>
              <a:gd name="connsiteY938" fmla="*/ 59161 h 6858000"/>
              <a:gd name="connsiteX939" fmla="*/ 45427 w 7467600"/>
              <a:gd name="connsiteY939" fmla="*/ 101078 h 6858000"/>
              <a:gd name="connsiteX940" fmla="*/ 630103 w 7467600"/>
              <a:gd name="connsiteY940" fmla="*/ 485885 h 6858000"/>
              <a:gd name="connsiteX941" fmla="*/ 532040 w 7467600"/>
              <a:gd name="connsiteY941" fmla="*/ 399359 h 6858000"/>
              <a:gd name="connsiteX942" fmla="*/ 517618 w 7467600"/>
              <a:gd name="connsiteY942" fmla="*/ 385726 h 6858000"/>
              <a:gd name="connsiteX943" fmla="*/ 285074 w 7467600"/>
              <a:gd name="connsiteY943" fmla="*/ 182755 h 6858000"/>
              <a:gd name="connsiteX944" fmla="*/ 43151 w 7467600"/>
              <a:gd name="connsiteY94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289862 w 7467600"/>
              <a:gd name="connsiteY11" fmla="*/ 6659827 h 6858000"/>
              <a:gd name="connsiteX12" fmla="*/ 1019354 w 7467600"/>
              <a:gd name="connsiteY12" fmla="*/ 6315006 h 6858000"/>
              <a:gd name="connsiteX13" fmla="*/ 441046 w 7467600"/>
              <a:gd name="connsiteY13" fmla="*/ 6691153 h 6858000"/>
              <a:gd name="connsiteX14" fmla="*/ 1019354 w 7467600"/>
              <a:gd name="connsiteY14" fmla="*/ 6315006 h 6858000"/>
              <a:gd name="connsiteX15" fmla="*/ 991680 w 7467600"/>
              <a:gd name="connsiteY15" fmla="*/ 6298413 h 6858000"/>
              <a:gd name="connsiteX16" fmla="*/ 409060 w 7467600"/>
              <a:gd name="connsiteY16" fmla="*/ 6671470 h 6858000"/>
              <a:gd name="connsiteX17" fmla="*/ 991680 w 7467600"/>
              <a:gd name="connsiteY17" fmla="*/ 6298413 h 6858000"/>
              <a:gd name="connsiteX18" fmla="*/ 103333 w 7467600"/>
              <a:gd name="connsiteY18" fmla="*/ 5699602 h 6858000"/>
              <a:gd name="connsiteX19" fmla="*/ 233938 w 7467600"/>
              <a:gd name="connsiteY19" fmla="*/ 5809416 h 6858000"/>
              <a:gd name="connsiteX20" fmla="*/ 883580 w 7467600"/>
              <a:gd name="connsiteY20" fmla="*/ 6180710 h 6858000"/>
              <a:gd name="connsiteX21" fmla="*/ 487337 w 7467600"/>
              <a:gd name="connsiteY21" fmla="*/ 5950182 h 6858000"/>
              <a:gd name="connsiteX22" fmla="*/ 354051 w 7467600"/>
              <a:gd name="connsiteY22" fmla="*/ 5854912 h 6858000"/>
              <a:gd name="connsiteX23" fmla="*/ 195436 w 7467600"/>
              <a:gd name="connsiteY23" fmla="*/ 5755068 h 6858000"/>
              <a:gd name="connsiteX24" fmla="*/ 103333 w 7467600"/>
              <a:gd name="connsiteY24" fmla="*/ 5699602 h 6858000"/>
              <a:gd name="connsiteX25" fmla="*/ 5539432 w 7467600"/>
              <a:gd name="connsiteY25" fmla="*/ 5642928 h 6858000"/>
              <a:gd name="connsiteX26" fmla="*/ 5555462 w 7467600"/>
              <a:gd name="connsiteY26" fmla="*/ 5694454 h 6858000"/>
              <a:gd name="connsiteX27" fmla="*/ 5828270 w 7467600"/>
              <a:gd name="connsiteY27" fmla="*/ 6320663 h 6858000"/>
              <a:gd name="connsiteX28" fmla="*/ 5947416 w 7467600"/>
              <a:gd name="connsiteY28" fmla="*/ 6574846 h 6858000"/>
              <a:gd name="connsiteX29" fmla="*/ 5539432 w 7467600"/>
              <a:gd name="connsiteY29" fmla="*/ 5642928 h 6858000"/>
              <a:gd name="connsiteX30" fmla="*/ 51253 w 7467600"/>
              <a:gd name="connsiteY30" fmla="*/ 5631825 h 6858000"/>
              <a:gd name="connsiteX31" fmla="*/ 211622 w 7467600"/>
              <a:gd name="connsiteY31" fmla="*/ 5728803 h 6858000"/>
              <a:gd name="connsiteX32" fmla="*/ 371652 w 7467600"/>
              <a:gd name="connsiteY32" fmla="*/ 5829062 h 6858000"/>
              <a:gd name="connsiteX33" fmla="*/ 505903 w 7467600"/>
              <a:gd name="connsiteY33" fmla="*/ 5925221 h 6858000"/>
              <a:gd name="connsiteX34" fmla="*/ 899240 w 7467600"/>
              <a:gd name="connsiteY34" fmla="*/ 6153068 h 6858000"/>
              <a:gd name="connsiteX35" fmla="*/ 988114 w 7467600"/>
              <a:gd name="connsiteY35" fmla="*/ 6174204 h 6858000"/>
              <a:gd name="connsiteX36" fmla="*/ 845971 w 7467600"/>
              <a:gd name="connsiteY36" fmla="*/ 6067177 h 6858000"/>
              <a:gd name="connsiteX37" fmla="*/ 448057 w 7467600"/>
              <a:gd name="connsiteY37" fmla="*/ 5841376 h 6858000"/>
              <a:gd name="connsiteX38" fmla="*/ 51253 w 7467600"/>
              <a:gd name="connsiteY38" fmla="*/ 5631825 h 6858000"/>
              <a:gd name="connsiteX39" fmla="*/ 2606687 w 7467600"/>
              <a:gd name="connsiteY39" fmla="*/ 5630718 h 6858000"/>
              <a:gd name="connsiteX40" fmla="*/ 2645658 w 7467600"/>
              <a:gd name="connsiteY40" fmla="*/ 6640259 h 6858000"/>
              <a:gd name="connsiteX41" fmla="*/ 2606687 w 7467600"/>
              <a:gd name="connsiteY41" fmla="*/ 5630718 h 6858000"/>
              <a:gd name="connsiteX42" fmla="*/ 3642057 w 7467600"/>
              <a:gd name="connsiteY42" fmla="*/ 5573487 h 6858000"/>
              <a:gd name="connsiteX43" fmla="*/ 3632981 w 7467600"/>
              <a:gd name="connsiteY43" fmla="*/ 5579437 h 6858000"/>
              <a:gd name="connsiteX44" fmla="*/ 3382436 w 7467600"/>
              <a:gd name="connsiteY44" fmla="*/ 5952726 h 6858000"/>
              <a:gd name="connsiteX45" fmla="*/ 3191929 w 7467600"/>
              <a:gd name="connsiteY45" fmla="*/ 6662669 h 6858000"/>
              <a:gd name="connsiteX46" fmla="*/ 3369898 w 7467600"/>
              <a:gd name="connsiteY46" fmla="*/ 6081771 h 6858000"/>
              <a:gd name="connsiteX47" fmla="*/ 3642057 w 7467600"/>
              <a:gd name="connsiteY47" fmla="*/ 5573487 h 6858000"/>
              <a:gd name="connsiteX48" fmla="*/ 2650666 w 7467600"/>
              <a:gd name="connsiteY48" fmla="*/ 5530686 h 6858000"/>
              <a:gd name="connsiteX49" fmla="*/ 2650249 w 7467600"/>
              <a:gd name="connsiteY49" fmla="*/ 5532101 h 6858000"/>
              <a:gd name="connsiteX50" fmla="*/ 2663808 w 7467600"/>
              <a:gd name="connsiteY50" fmla="*/ 6535215 h 6858000"/>
              <a:gd name="connsiteX51" fmla="*/ 2665418 w 7467600"/>
              <a:gd name="connsiteY51" fmla="*/ 6132756 h 6858000"/>
              <a:gd name="connsiteX52" fmla="*/ 2650666 w 7467600"/>
              <a:gd name="connsiteY52" fmla="*/ 5530686 h 6858000"/>
              <a:gd name="connsiteX53" fmla="*/ 2680277 w 7467600"/>
              <a:gd name="connsiteY53" fmla="*/ 5479204 h 6858000"/>
              <a:gd name="connsiteX54" fmla="*/ 2678972 w 7467600"/>
              <a:gd name="connsiteY54" fmla="*/ 5481582 h 6858000"/>
              <a:gd name="connsiteX55" fmla="*/ 2696666 w 7467600"/>
              <a:gd name="connsiteY55" fmla="*/ 6133836 h 6858000"/>
              <a:gd name="connsiteX56" fmla="*/ 2695769 w 7467600"/>
              <a:gd name="connsiteY56" fmla="*/ 6390955 h 6858000"/>
              <a:gd name="connsiteX57" fmla="*/ 2739893 w 7467600"/>
              <a:gd name="connsiteY57" fmla="*/ 6108357 h 6858000"/>
              <a:gd name="connsiteX58" fmla="*/ 2680277 w 7467600"/>
              <a:gd name="connsiteY58" fmla="*/ 5479204 h 6858000"/>
              <a:gd name="connsiteX59" fmla="*/ 1132195 w 7467600"/>
              <a:gd name="connsiteY59" fmla="*/ 5467980 h 6858000"/>
              <a:gd name="connsiteX60" fmla="*/ 1679056 w 7467600"/>
              <a:gd name="connsiteY60" fmla="*/ 5516907 h 6858000"/>
              <a:gd name="connsiteX61" fmla="*/ 2128648 w 7467600"/>
              <a:gd name="connsiteY61" fmla="*/ 5474249 h 6858000"/>
              <a:gd name="connsiteX62" fmla="*/ 1825619 w 7467600"/>
              <a:gd name="connsiteY62" fmla="*/ 5478447 h 6858000"/>
              <a:gd name="connsiteX63" fmla="*/ 1737798 w 7467600"/>
              <a:gd name="connsiteY63" fmla="*/ 5483353 h 6858000"/>
              <a:gd name="connsiteX64" fmla="*/ 1132195 w 7467600"/>
              <a:gd name="connsiteY64" fmla="*/ 5467980 h 6858000"/>
              <a:gd name="connsiteX65" fmla="*/ 1456157 w 7467600"/>
              <a:gd name="connsiteY65" fmla="*/ 5371404 h 6858000"/>
              <a:gd name="connsiteX66" fmla="*/ 1244432 w 7467600"/>
              <a:gd name="connsiteY66" fmla="*/ 5385601 h 6858000"/>
              <a:gd name="connsiteX67" fmla="*/ 973990 w 7467600"/>
              <a:gd name="connsiteY67" fmla="*/ 5424940 h 6858000"/>
              <a:gd name="connsiteX68" fmla="*/ 1103809 w 7467600"/>
              <a:gd name="connsiteY68" fmla="*/ 5433720 h 6858000"/>
              <a:gd name="connsiteX69" fmla="*/ 1123454 w 7467600"/>
              <a:gd name="connsiteY69" fmla="*/ 5435727 h 6858000"/>
              <a:gd name="connsiteX70" fmla="*/ 1737017 w 7467600"/>
              <a:gd name="connsiteY70" fmla="*/ 5452183 h 6858000"/>
              <a:gd name="connsiteX71" fmla="*/ 1824397 w 7467600"/>
              <a:gd name="connsiteY71" fmla="*/ 5447757 h 6858000"/>
              <a:gd name="connsiteX72" fmla="*/ 2070059 w 7467600"/>
              <a:gd name="connsiteY72" fmla="*/ 5441660 h 6858000"/>
              <a:gd name="connsiteX73" fmla="*/ 1456157 w 7467600"/>
              <a:gd name="connsiteY73" fmla="*/ 5371404 h 6858000"/>
              <a:gd name="connsiteX74" fmla="*/ 4988186 w 7467600"/>
              <a:gd name="connsiteY74" fmla="*/ 5216467 h 6858000"/>
              <a:gd name="connsiteX75" fmla="*/ 4777334 w 7467600"/>
              <a:gd name="connsiteY75" fmla="*/ 5406072 h 6858000"/>
              <a:gd name="connsiteX76" fmla="*/ 4718341 w 7467600"/>
              <a:gd name="connsiteY76" fmla="*/ 5468043 h 6858000"/>
              <a:gd name="connsiteX77" fmla="*/ 4604655 w 7467600"/>
              <a:gd name="connsiteY77" fmla="*/ 5583434 h 6858000"/>
              <a:gd name="connsiteX78" fmla="*/ 4565074 w 7467600"/>
              <a:gd name="connsiteY78" fmla="*/ 5618550 h 6858000"/>
              <a:gd name="connsiteX79" fmla="*/ 4988186 w 7467600"/>
              <a:gd name="connsiteY79" fmla="*/ 5216467 h 6858000"/>
              <a:gd name="connsiteX80" fmla="*/ 4978032 w 7467600"/>
              <a:gd name="connsiteY80" fmla="*/ 5183809 h 6858000"/>
              <a:gd name="connsiteX81" fmla="*/ 4463413 w 7467600"/>
              <a:gd name="connsiteY81" fmla="*/ 5615162 h 6858000"/>
              <a:gd name="connsiteX82" fmla="*/ 4358134 w 7467600"/>
              <a:gd name="connsiteY82" fmla="*/ 5742791 h 6858000"/>
              <a:gd name="connsiteX83" fmla="*/ 4376219 w 7467600"/>
              <a:gd name="connsiteY83" fmla="*/ 5729027 h 6858000"/>
              <a:gd name="connsiteX84" fmla="*/ 4582340 w 7467600"/>
              <a:gd name="connsiteY84" fmla="*/ 5561037 h 6858000"/>
              <a:gd name="connsiteX85" fmla="*/ 4694684 w 7467600"/>
              <a:gd name="connsiteY85" fmla="*/ 5447098 h 6858000"/>
              <a:gd name="connsiteX86" fmla="*/ 4754123 w 7467600"/>
              <a:gd name="connsiteY86" fmla="*/ 5384643 h 6858000"/>
              <a:gd name="connsiteX87" fmla="*/ 4978032 w 7467600"/>
              <a:gd name="connsiteY87" fmla="*/ 5183809 h 6858000"/>
              <a:gd name="connsiteX88" fmla="*/ 1903353 w 7467600"/>
              <a:gd name="connsiteY88" fmla="*/ 5044827 h 6858000"/>
              <a:gd name="connsiteX89" fmla="*/ 1936931 w 7467600"/>
              <a:gd name="connsiteY89" fmla="*/ 5093954 h 6858000"/>
              <a:gd name="connsiteX90" fmla="*/ 2195868 w 7467600"/>
              <a:gd name="connsiteY90" fmla="*/ 5396574 h 6858000"/>
              <a:gd name="connsiteX91" fmla="*/ 2088852 w 7467600"/>
              <a:gd name="connsiteY91" fmla="*/ 5166123 h 6858000"/>
              <a:gd name="connsiteX92" fmla="*/ 1958241 w 7467600"/>
              <a:gd name="connsiteY92" fmla="*/ 5067955 h 6858000"/>
              <a:gd name="connsiteX93" fmla="*/ 1903353 w 7467600"/>
              <a:gd name="connsiteY93" fmla="*/ 5044827 h 6858000"/>
              <a:gd name="connsiteX94" fmla="*/ 1979378 w 7467600"/>
              <a:gd name="connsiteY94" fmla="*/ 4769504 h 6858000"/>
              <a:gd name="connsiteX95" fmla="*/ 2882120 w 7467600"/>
              <a:gd name="connsiteY95" fmla="*/ 5064547 h 6858000"/>
              <a:gd name="connsiteX96" fmla="*/ 2793103 w 7467600"/>
              <a:gd name="connsiteY96" fmla="*/ 5039699 h 6858000"/>
              <a:gd name="connsiteX97" fmla="*/ 2770041 w 7467600"/>
              <a:gd name="connsiteY97" fmla="*/ 5033634 h 6858000"/>
              <a:gd name="connsiteX98" fmla="*/ 1979378 w 7467600"/>
              <a:gd name="connsiteY98" fmla="*/ 4769504 h 6858000"/>
              <a:gd name="connsiteX99" fmla="*/ 1927410 w 7467600"/>
              <a:gd name="connsiteY99" fmla="*/ 4716164 h 6858000"/>
              <a:gd name="connsiteX100" fmla="*/ 1959587 w 7467600"/>
              <a:gd name="connsiteY100" fmla="*/ 4728849 h 6858000"/>
              <a:gd name="connsiteX101" fmla="*/ 2777707 w 7467600"/>
              <a:gd name="connsiteY101" fmla="*/ 5003991 h 6858000"/>
              <a:gd name="connsiteX102" fmla="*/ 2800768 w 7467600"/>
              <a:gd name="connsiteY102" fmla="*/ 5010056 h 6858000"/>
              <a:gd name="connsiteX103" fmla="*/ 2879408 w 7467600"/>
              <a:gd name="connsiteY103" fmla="*/ 5031590 h 6858000"/>
              <a:gd name="connsiteX104" fmla="*/ 2862295 w 7467600"/>
              <a:gd name="connsiteY104" fmla="*/ 5022958 h 6858000"/>
              <a:gd name="connsiteX105" fmla="*/ 2813343 w 7467600"/>
              <a:gd name="connsiteY105" fmla="*/ 4998369 h 6858000"/>
              <a:gd name="connsiteX106" fmla="*/ 2646245 w 7467600"/>
              <a:gd name="connsiteY106" fmla="*/ 4930999 h 6858000"/>
              <a:gd name="connsiteX107" fmla="*/ 1999243 w 7467600"/>
              <a:gd name="connsiteY107" fmla="*/ 4730524 h 6858000"/>
              <a:gd name="connsiteX108" fmla="*/ 1979527 w 7467600"/>
              <a:gd name="connsiteY108" fmla="*/ 4726651 h 6858000"/>
              <a:gd name="connsiteX109" fmla="*/ 1927410 w 7467600"/>
              <a:gd name="connsiteY109" fmla="*/ 4716164 h 6858000"/>
              <a:gd name="connsiteX110" fmla="*/ 1997014 w 7467600"/>
              <a:gd name="connsiteY110" fmla="*/ 4698007 h 6858000"/>
              <a:gd name="connsiteX111" fmla="*/ 2005458 w 7467600"/>
              <a:gd name="connsiteY111" fmla="*/ 4699540 h 6858000"/>
              <a:gd name="connsiteX112" fmla="*/ 2657186 w 7467600"/>
              <a:gd name="connsiteY112" fmla="*/ 4901687 h 6858000"/>
              <a:gd name="connsiteX113" fmla="*/ 2826662 w 7467600"/>
              <a:gd name="connsiteY113" fmla="*/ 4970362 h 6858000"/>
              <a:gd name="connsiteX114" fmla="*/ 2876100 w 7467600"/>
              <a:gd name="connsiteY114" fmla="*/ 4995397 h 6858000"/>
              <a:gd name="connsiteX115" fmla="*/ 3042600 w 7467600"/>
              <a:gd name="connsiteY115" fmla="*/ 5059532 h 6858000"/>
              <a:gd name="connsiteX116" fmla="*/ 1997014 w 7467600"/>
              <a:gd name="connsiteY116" fmla="*/ 4698007 h 6858000"/>
              <a:gd name="connsiteX117" fmla="*/ 2305292 w 7467600"/>
              <a:gd name="connsiteY117" fmla="*/ 4219492 h 6858000"/>
              <a:gd name="connsiteX118" fmla="*/ 3360922 w 7467600"/>
              <a:gd name="connsiteY118" fmla="*/ 4529373 h 6858000"/>
              <a:gd name="connsiteX119" fmla="*/ 3492420 w 7467600"/>
              <a:gd name="connsiteY119" fmla="*/ 4510145 h 6858000"/>
              <a:gd name="connsiteX120" fmla="*/ 3364086 w 7467600"/>
              <a:gd name="connsiteY120" fmla="*/ 4480340 h 6858000"/>
              <a:gd name="connsiteX121" fmla="*/ 3225818 w 7467600"/>
              <a:gd name="connsiteY121" fmla="*/ 4411822 h 6858000"/>
              <a:gd name="connsiteX122" fmla="*/ 3129696 w 7467600"/>
              <a:gd name="connsiteY122" fmla="*/ 4360704 h 6858000"/>
              <a:gd name="connsiteX123" fmla="*/ 2814545 w 7467600"/>
              <a:gd name="connsiteY123" fmla="*/ 4282955 h 6858000"/>
              <a:gd name="connsiteX124" fmla="*/ 2305292 w 7467600"/>
              <a:gd name="connsiteY124" fmla="*/ 4219492 h 6858000"/>
              <a:gd name="connsiteX125" fmla="*/ 2626982 w 7467600"/>
              <a:gd name="connsiteY125" fmla="*/ 4206450 h 6858000"/>
              <a:gd name="connsiteX126" fmla="*/ 2490617 w 7467600"/>
              <a:gd name="connsiteY126" fmla="*/ 4206951 h 6858000"/>
              <a:gd name="connsiteX127" fmla="*/ 2819869 w 7467600"/>
              <a:gd name="connsiteY127" fmla="*/ 4252936 h 6858000"/>
              <a:gd name="connsiteX128" fmla="*/ 3143018 w 7467600"/>
              <a:gd name="connsiteY128" fmla="*/ 4332698 h 6858000"/>
              <a:gd name="connsiteX129" fmla="*/ 3241520 w 7467600"/>
              <a:gd name="connsiteY129" fmla="*/ 4385112 h 6858000"/>
              <a:gd name="connsiteX130" fmla="*/ 3374575 w 7467600"/>
              <a:gd name="connsiteY130" fmla="*/ 4451517 h 6858000"/>
              <a:gd name="connsiteX131" fmla="*/ 3505221 w 7467600"/>
              <a:gd name="connsiteY131" fmla="*/ 4480757 h 6858000"/>
              <a:gd name="connsiteX132" fmla="*/ 2626982 w 7467600"/>
              <a:gd name="connsiteY132" fmla="*/ 4206450 h 6858000"/>
              <a:gd name="connsiteX133" fmla="*/ 1310106 w 7467600"/>
              <a:gd name="connsiteY133" fmla="*/ 3943217 h 6858000"/>
              <a:gd name="connsiteX134" fmla="*/ 854994 w 7467600"/>
              <a:gd name="connsiteY134" fmla="*/ 4399136 h 6858000"/>
              <a:gd name="connsiteX135" fmla="*/ 742462 w 7467600"/>
              <a:gd name="connsiteY135" fmla="*/ 4594648 h 6858000"/>
              <a:gd name="connsiteX136" fmla="*/ 820602 w 7467600"/>
              <a:gd name="connsiteY136" fmla="*/ 4485915 h 6858000"/>
              <a:gd name="connsiteX137" fmla="*/ 878295 w 7467600"/>
              <a:gd name="connsiteY137" fmla="*/ 4403594 h 6858000"/>
              <a:gd name="connsiteX138" fmla="*/ 1240607 w 7467600"/>
              <a:gd name="connsiteY138" fmla="*/ 4010401 h 6858000"/>
              <a:gd name="connsiteX139" fmla="*/ 1310106 w 7467600"/>
              <a:gd name="connsiteY139" fmla="*/ 3943217 h 6858000"/>
              <a:gd name="connsiteX140" fmla="*/ 1423113 w 7467600"/>
              <a:gd name="connsiteY140" fmla="*/ 3874565 h 6858000"/>
              <a:gd name="connsiteX141" fmla="*/ 1260565 w 7467600"/>
              <a:gd name="connsiteY141" fmla="*/ 4031982 h 6858000"/>
              <a:gd name="connsiteX142" fmla="*/ 901900 w 7467600"/>
              <a:gd name="connsiteY142" fmla="*/ 4421236 h 6858000"/>
              <a:gd name="connsiteX143" fmla="*/ 845044 w 7467600"/>
              <a:gd name="connsiteY143" fmla="*/ 4502436 h 6858000"/>
              <a:gd name="connsiteX144" fmla="*/ 685926 w 7467600"/>
              <a:gd name="connsiteY144" fmla="*/ 4703069 h 6858000"/>
              <a:gd name="connsiteX145" fmla="*/ 684248 w 7467600"/>
              <a:gd name="connsiteY145" fmla="*/ 4706721 h 6858000"/>
              <a:gd name="connsiteX146" fmla="*/ 1423113 w 7467600"/>
              <a:gd name="connsiteY146" fmla="*/ 3874565 h 6858000"/>
              <a:gd name="connsiteX147" fmla="*/ 3316479 w 7467600"/>
              <a:gd name="connsiteY147" fmla="*/ 3872136 h 6858000"/>
              <a:gd name="connsiteX148" fmla="*/ 3546806 w 7467600"/>
              <a:gd name="connsiteY148" fmla="*/ 4356139 h 6858000"/>
              <a:gd name="connsiteX149" fmla="*/ 3364433 w 7467600"/>
              <a:gd name="connsiteY149" fmla="*/ 3953121 h 6858000"/>
              <a:gd name="connsiteX150" fmla="*/ 3316479 w 7467600"/>
              <a:gd name="connsiteY150" fmla="*/ 3872136 h 6858000"/>
              <a:gd name="connsiteX151" fmla="*/ 3291335 w 7467600"/>
              <a:gd name="connsiteY151" fmla="*/ 3767420 h 6858000"/>
              <a:gd name="connsiteX152" fmla="*/ 3390805 w 7467600"/>
              <a:gd name="connsiteY152" fmla="*/ 3937163 h 6858000"/>
              <a:gd name="connsiteX153" fmla="*/ 3579062 w 7467600"/>
              <a:gd name="connsiteY153" fmla="*/ 4359040 h 6858000"/>
              <a:gd name="connsiteX154" fmla="*/ 3467355 w 7467600"/>
              <a:gd name="connsiteY154" fmla="*/ 3988130 h 6858000"/>
              <a:gd name="connsiteX155" fmla="*/ 3310753 w 7467600"/>
              <a:gd name="connsiteY155" fmla="*/ 3787140 h 6858000"/>
              <a:gd name="connsiteX156" fmla="*/ 3291335 w 7467600"/>
              <a:gd name="connsiteY156" fmla="*/ 3767420 h 6858000"/>
              <a:gd name="connsiteX157" fmla="*/ 1635889 w 7467600"/>
              <a:gd name="connsiteY157" fmla="*/ 3709494 h 6858000"/>
              <a:gd name="connsiteX158" fmla="*/ 1634800 w 7467600"/>
              <a:gd name="connsiteY158" fmla="*/ 3731111 h 6858000"/>
              <a:gd name="connsiteX159" fmla="*/ 1635889 w 7467600"/>
              <a:gd name="connsiteY159" fmla="*/ 3709494 h 6858000"/>
              <a:gd name="connsiteX160" fmla="*/ 1510397 w 7467600"/>
              <a:gd name="connsiteY160" fmla="*/ 3684705 h 6858000"/>
              <a:gd name="connsiteX161" fmla="*/ 1146550 w 7467600"/>
              <a:gd name="connsiteY161" fmla="*/ 3802012 h 6858000"/>
              <a:gd name="connsiteX162" fmla="*/ 698834 w 7467600"/>
              <a:gd name="connsiteY162" fmla="*/ 3952272 h 6858000"/>
              <a:gd name="connsiteX163" fmla="*/ 34256 w 7467600"/>
              <a:gd name="connsiteY163" fmla="*/ 4347603 h 6858000"/>
              <a:gd name="connsiteX164" fmla="*/ 527241 w 7467600"/>
              <a:gd name="connsiteY164" fmla="*/ 4065078 h 6858000"/>
              <a:gd name="connsiteX165" fmla="*/ 1510397 w 7467600"/>
              <a:gd name="connsiteY165" fmla="*/ 3684705 h 6858000"/>
              <a:gd name="connsiteX166" fmla="*/ 1313114 w 7467600"/>
              <a:gd name="connsiteY166" fmla="*/ 3655216 h 6858000"/>
              <a:gd name="connsiteX167" fmla="*/ 1109304 w 7467600"/>
              <a:gd name="connsiteY167" fmla="*/ 3669030 h 6858000"/>
              <a:gd name="connsiteX168" fmla="*/ 8129 w 7467600"/>
              <a:gd name="connsiteY168" fmla="*/ 4330519 h 6858000"/>
              <a:gd name="connsiteX169" fmla="*/ 687572 w 7467600"/>
              <a:gd name="connsiteY169" fmla="*/ 3925629 h 6858000"/>
              <a:gd name="connsiteX170" fmla="*/ 1138365 w 7467600"/>
              <a:gd name="connsiteY170" fmla="*/ 3774515 h 6858000"/>
              <a:gd name="connsiteX171" fmla="*/ 1505579 w 7467600"/>
              <a:gd name="connsiteY171" fmla="*/ 3655526 h 6858000"/>
              <a:gd name="connsiteX172" fmla="*/ 1313114 w 7467600"/>
              <a:gd name="connsiteY172" fmla="*/ 3655216 h 6858000"/>
              <a:gd name="connsiteX173" fmla="*/ 3655073 w 7467600"/>
              <a:gd name="connsiteY173" fmla="*/ 3650884 h 6858000"/>
              <a:gd name="connsiteX174" fmla="*/ 3989938 w 7467600"/>
              <a:gd name="connsiteY174" fmla="*/ 3991685 h 6858000"/>
              <a:gd name="connsiteX175" fmla="*/ 4393907 w 7467600"/>
              <a:gd name="connsiteY175" fmla="*/ 4261258 h 6858000"/>
              <a:gd name="connsiteX176" fmla="*/ 4648051 w 7467600"/>
              <a:gd name="connsiteY176" fmla="*/ 4374051 h 6858000"/>
              <a:gd name="connsiteX177" fmla="*/ 4383389 w 7467600"/>
              <a:gd name="connsiteY177" fmla="*/ 4184369 h 6858000"/>
              <a:gd name="connsiteX178" fmla="*/ 4165508 w 7467600"/>
              <a:gd name="connsiteY178" fmla="*/ 4035196 h 6858000"/>
              <a:gd name="connsiteX179" fmla="*/ 4068162 w 7467600"/>
              <a:gd name="connsiteY179" fmla="*/ 3953394 h 6858000"/>
              <a:gd name="connsiteX180" fmla="*/ 3981416 w 7467600"/>
              <a:gd name="connsiteY180" fmla="*/ 3880482 h 6858000"/>
              <a:gd name="connsiteX181" fmla="*/ 3800147 w 7467600"/>
              <a:gd name="connsiteY181" fmla="*/ 3749872 h 6858000"/>
              <a:gd name="connsiteX182" fmla="*/ 3655073 w 7467600"/>
              <a:gd name="connsiteY182" fmla="*/ 3650884 h 6858000"/>
              <a:gd name="connsiteX183" fmla="*/ 3670252 w 7467600"/>
              <a:gd name="connsiteY183" fmla="*/ 3622798 h 6858000"/>
              <a:gd name="connsiteX184" fmla="*/ 3817258 w 7467600"/>
              <a:gd name="connsiteY184" fmla="*/ 3723577 h 6858000"/>
              <a:gd name="connsiteX185" fmla="*/ 4000461 w 7467600"/>
              <a:gd name="connsiteY185" fmla="*/ 3855966 h 6858000"/>
              <a:gd name="connsiteX186" fmla="*/ 4088180 w 7467600"/>
              <a:gd name="connsiteY186" fmla="*/ 3929774 h 6858000"/>
              <a:gd name="connsiteX187" fmla="*/ 4184555 w 7467600"/>
              <a:gd name="connsiteY187" fmla="*/ 4010683 h 6858000"/>
              <a:gd name="connsiteX188" fmla="*/ 4399563 w 7467600"/>
              <a:gd name="connsiteY188" fmla="*/ 4158106 h 6858000"/>
              <a:gd name="connsiteX189" fmla="*/ 4684469 w 7467600"/>
              <a:gd name="connsiteY189" fmla="*/ 4364680 h 6858000"/>
              <a:gd name="connsiteX190" fmla="*/ 4690271 w 7467600"/>
              <a:gd name="connsiteY190" fmla="*/ 4370034 h 6858000"/>
              <a:gd name="connsiteX191" fmla="*/ 4136093 w 7467600"/>
              <a:gd name="connsiteY191" fmla="*/ 3858466 h 6858000"/>
              <a:gd name="connsiteX192" fmla="*/ 3670252 w 7467600"/>
              <a:gd name="connsiteY192" fmla="*/ 3622798 h 6858000"/>
              <a:gd name="connsiteX193" fmla="*/ 4440129 w 7467600"/>
              <a:gd name="connsiteY193" fmla="*/ 3448571 h 6858000"/>
              <a:gd name="connsiteX194" fmla="*/ 4856525 w 7467600"/>
              <a:gd name="connsiteY194" fmla="*/ 3915351 h 6858000"/>
              <a:gd name="connsiteX195" fmla="*/ 5059055 w 7467600"/>
              <a:gd name="connsiteY195" fmla="*/ 4108918 h 6858000"/>
              <a:gd name="connsiteX196" fmla="*/ 5290070 w 7467600"/>
              <a:gd name="connsiteY196" fmla="*/ 4263619 h 6858000"/>
              <a:gd name="connsiteX197" fmla="*/ 4834991 w 7467600"/>
              <a:gd name="connsiteY197" fmla="*/ 3830985 h 6858000"/>
              <a:gd name="connsiteX198" fmla="*/ 4440129 w 7467600"/>
              <a:gd name="connsiteY198" fmla="*/ 3448571 h 6858000"/>
              <a:gd name="connsiteX199" fmla="*/ 4441737 w 7467600"/>
              <a:gd name="connsiteY199" fmla="*/ 3399734 h 6858000"/>
              <a:gd name="connsiteX200" fmla="*/ 4431236 w 7467600"/>
              <a:gd name="connsiteY200" fmla="*/ 3400954 h 6858000"/>
              <a:gd name="connsiteX201" fmla="*/ 4557150 w 7467600"/>
              <a:gd name="connsiteY201" fmla="*/ 3510023 h 6858000"/>
              <a:gd name="connsiteX202" fmla="*/ 4856936 w 7467600"/>
              <a:gd name="connsiteY202" fmla="*/ 3809146 h 6858000"/>
              <a:gd name="connsiteX203" fmla="*/ 5111996 w 7467600"/>
              <a:gd name="connsiteY203" fmla="*/ 4065759 h 6858000"/>
              <a:gd name="connsiteX204" fmla="*/ 5388878 w 7467600"/>
              <a:gd name="connsiteY204" fmla="*/ 4300185 h 6858000"/>
              <a:gd name="connsiteX205" fmla="*/ 5425556 w 7467600"/>
              <a:gd name="connsiteY205" fmla="*/ 4308967 h 6858000"/>
              <a:gd name="connsiteX206" fmla="*/ 4943646 w 7467600"/>
              <a:gd name="connsiteY206" fmla="*/ 3822916 h 6858000"/>
              <a:gd name="connsiteX207" fmla="*/ 4594837 w 7467600"/>
              <a:gd name="connsiteY207" fmla="*/ 3532274 h 6858000"/>
              <a:gd name="connsiteX208" fmla="*/ 4441737 w 7467600"/>
              <a:gd name="connsiteY208" fmla="*/ 3399734 h 6858000"/>
              <a:gd name="connsiteX209" fmla="*/ 5425834 w 7467600"/>
              <a:gd name="connsiteY209" fmla="*/ 3162785 h 6858000"/>
              <a:gd name="connsiteX210" fmla="*/ 5401644 w 7467600"/>
              <a:gd name="connsiteY210" fmla="*/ 3617847 h 6858000"/>
              <a:gd name="connsiteX211" fmla="*/ 5467256 w 7467600"/>
              <a:gd name="connsiteY211" fmla="*/ 4175494 h 6858000"/>
              <a:gd name="connsiteX212" fmla="*/ 5448069 w 7467600"/>
              <a:gd name="connsiteY212" fmla="*/ 3567554 h 6858000"/>
              <a:gd name="connsiteX213" fmla="*/ 5425834 w 7467600"/>
              <a:gd name="connsiteY213" fmla="*/ 3162785 h 6858000"/>
              <a:gd name="connsiteX214" fmla="*/ 1318687 w 7467600"/>
              <a:gd name="connsiteY214" fmla="*/ 3113840 h 6858000"/>
              <a:gd name="connsiteX215" fmla="*/ 1066793 w 7467600"/>
              <a:gd name="connsiteY215" fmla="*/ 3212171 h 6858000"/>
              <a:gd name="connsiteX216" fmla="*/ 993319 w 7467600"/>
              <a:gd name="connsiteY216" fmla="*/ 3247648 h 6858000"/>
              <a:gd name="connsiteX217" fmla="*/ 853081 w 7467600"/>
              <a:gd name="connsiteY217" fmla="*/ 3312410 h 6858000"/>
              <a:gd name="connsiteX218" fmla="*/ 805957 w 7467600"/>
              <a:gd name="connsiteY218" fmla="*/ 3330443 h 6858000"/>
              <a:gd name="connsiteX219" fmla="*/ 1318687 w 7467600"/>
              <a:gd name="connsiteY219" fmla="*/ 3113840 h 6858000"/>
              <a:gd name="connsiteX220" fmla="*/ 5453702 w 7467600"/>
              <a:gd name="connsiteY220" fmla="*/ 3090882 h 6858000"/>
              <a:gd name="connsiteX221" fmla="*/ 5480135 w 7467600"/>
              <a:gd name="connsiteY221" fmla="*/ 3565802 h 6858000"/>
              <a:gd name="connsiteX222" fmla="*/ 5499023 w 7467600"/>
              <a:gd name="connsiteY222" fmla="*/ 4166310 h 6858000"/>
              <a:gd name="connsiteX223" fmla="*/ 5547022 w 7467600"/>
              <a:gd name="connsiteY223" fmla="*/ 3607838 h 6858000"/>
              <a:gd name="connsiteX224" fmla="*/ 5515964 w 7467600"/>
              <a:gd name="connsiteY224" fmla="*/ 3378541 h 6858000"/>
              <a:gd name="connsiteX225" fmla="*/ 5453702 w 7467600"/>
              <a:gd name="connsiteY225" fmla="*/ 3090882 h 6858000"/>
              <a:gd name="connsiteX226" fmla="*/ 1238695 w 7467600"/>
              <a:gd name="connsiteY226" fmla="*/ 3076820 h 6858000"/>
              <a:gd name="connsiteX227" fmla="*/ 716371 w 7467600"/>
              <a:gd name="connsiteY227" fmla="*/ 3293249 h 6858000"/>
              <a:gd name="connsiteX228" fmla="*/ 579522 w 7467600"/>
              <a:gd name="connsiteY228" fmla="*/ 3371759 h 6858000"/>
              <a:gd name="connsiteX229" fmla="*/ 600288 w 7467600"/>
              <a:gd name="connsiteY229" fmla="*/ 3365555 h 6858000"/>
              <a:gd name="connsiteX230" fmla="*/ 840692 w 7467600"/>
              <a:gd name="connsiteY230" fmla="*/ 3284921 h 6858000"/>
              <a:gd name="connsiteX231" fmla="*/ 979248 w 7467600"/>
              <a:gd name="connsiteY231" fmla="*/ 3221003 h 6858000"/>
              <a:gd name="connsiteX232" fmla="*/ 1053282 w 7467600"/>
              <a:gd name="connsiteY232" fmla="*/ 3185247 h 6858000"/>
              <a:gd name="connsiteX233" fmla="*/ 1320603 w 7467600"/>
              <a:gd name="connsiteY233" fmla="*/ 3081281 h 6858000"/>
              <a:gd name="connsiteX234" fmla="*/ 1238695 w 7467600"/>
              <a:gd name="connsiteY234" fmla="*/ 3076820 h 6858000"/>
              <a:gd name="connsiteX235" fmla="*/ 5425627 w 7467600"/>
              <a:gd name="connsiteY235" fmla="*/ 2954192 h 6858000"/>
              <a:gd name="connsiteX236" fmla="*/ 5470770 w 7467600"/>
              <a:gd name="connsiteY236" fmla="*/ 3005435 h 6858000"/>
              <a:gd name="connsiteX237" fmla="*/ 5519779 w 7467600"/>
              <a:gd name="connsiteY237" fmla="*/ 4359223 h 6858000"/>
              <a:gd name="connsiteX238" fmla="*/ 5520293 w 7467600"/>
              <a:gd name="connsiteY238" fmla="*/ 4360602 h 6858000"/>
              <a:gd name="connsiteX239" fmla="*/ 5767221 w 7467600"/>
              <a:gd name="connsiteY239" fmla="*/ 4665564 h 6858000"/>
              <a:gd name="connsiteX240" fmla="*/ 6937169 w 7467600"/>
              <a:gd name="connsiteY240" fmla="*/ 4815941 h 6858000"/>
              <a:gd name="connsiteX241" fmla="*/ 6953922 w 7467600"/>
              <a:gd name="connsiteY241" fmla="*/ 4890068 h 6858000"/>
              <a:gd name="connsiteX242" fmla="*/ 6071359 w 7467600"/>
              <a:gd name="connsiteY242" fmla="*/ 4770770 h 6858000"/>
              <a:gd name="connsiteX243" fmla="*/ 6038839 w 7467600"/>
              <a:gd name="connsiteY243" fmla="*/ 4764474 h 6858000"/>
              <a:gd name="connsiteX244" fmla="*/ 6038706 w 7467600"/>
              <a:gd name="connsiteY244" fmla="*/ 4763847 h 6858000"/>
              <a:gd name="connsiteX245" fmla="*/ 6037784 w 7467600"/>
              <a:gd name="connsiteY245" fmla="*/ 4764270 h 6858000"/>
              <a:gd name="connsiteX246" fmla="*/ 6038839 w 7467600"/>
              <a:gd name="connsiteY246" fmla="*/ 4764474 h 6858000"/>
              <a:gd name="connsiteX247" fmla="*/ 6040338 w 7467600"/>
              <a:gd name="connsiteY247" fmla="*/ 4771418 h 6858000"/>
              <a:gd name="connsiteX248" fmla="*/ 6024488 w 7467600"/>
              <a:gd name="connsiteY248" fmla="*/ 4809903 h 6858000"/>
              <a:gd name="connsiteX249" fmla="*/ 5599771 w 7467600"/>
              <a:gd name="connsiteY249" fmla="*/ 5509652 h 6858000"/>
              <a:gd name="connsiteX250" fmla="*/ 5548843 w 7467600"/>
              <a:gd name="connsiteY250" fmla="*/ 5563845 h 6858000"/>
              <a:gd name="connsiteX251" fmla="*/ 5940952 w 7467600"/>
              <a:gd name="connsiteY251" fmla="*/ 6250028 h 6858000"/>
              <a:gd name="connsiteX252" fmla="*/ 6043441 w 7467600"/>
              <a:gd name="connsiteY252" fmla="*/ 6665847 h 6858000"/>
              <a:gd name="connsiteX253" fmla="*/ 6093432 w 7467600"/>
              <a:gd name="connsiteY253" fmla="*/ 6858000 h 6858000"/>
              <a:gd name="connsiteX254" fmla="*/ 6034344 w 7467600"/>
              <a:gd name="connsiteY254" fmla="*/ 6858000 h 6858000"/>
              <a:gd name="connsiteX255" fmla="*/ 6026679 w 7467600"/>
              <a:gd name="connsiteY255" fmla="*/ 6836959 h 6858000"/>
              <a:gd name="connsiteX256" fmla="*/ 5800441 w 7467600"/>
              <a:gd name="connsiteY256" fmla="*/ 6335286 h 6858000"/>
              <a:gd name="connsiteX257" fmla="*/ 5526562 w 7467600"/>
              <a:gd name="connsiteY257" fmla="*/ 5705388 h 6858000"/>
              <a:gd name="connsiteX258" fmla="*/ 5519640 w 7467600"/>
              <a:gd name="connsiteY258" fmla="*/ 5683774 h 6858000"/>
              <a:gd name="connsiteX259" fmla="*/ 5844559 w 7467600"/>
              <a:gd name="connsiteY259" fmla="*/ 6553349 h 6858000"/>
              <a:gd name="connsiteX260" fmla="*/ 5975994 w 7467600"/>
              <a:gd name="connsiteY260" fmla="*/ 6858000 h 6858000"/>
              <a:gd name="connsiteX261" fmla="*/ 5898547 w 7467600"/>
              <a:gd name="connsiteY261" fmla="*/ 6858000 h 6858000"/>
              <a:gd name="connsiteX262" fmla="*/ 5682041 w 7467600"/>
              <a:gd name="connsiteY262" fmla="*/ 6355860 h 6858000"/>
              <a:gd name="connsiteX263" fmla="*/ 5461758 w 7467600"/>
              <a:gd name="connsiteY263" fmla="*/ 5820220 h 6858000"/>
              <a:gd name="connsiteX264" fmla="*/ 5237282 w 7467600"/>
              <a:gd name="connsiteY264" fmla="*/ 6579086 h 6858000"/>
              <a:gd name="connsiteX265" fmla="*/ 5115009 w 7467600"/>
              <a:gd name="connsiteY265" fmla="*/ 6858000 h 6858000"/>
              <a:gd name="connsiteX266" fmla="*/ 5028074 w 7467600"/>
              <a:gd name="connsiteY266" fmla="*/ 6858000 h 6858000"/>
              <a:gd name="connsiteX267" fmla="*/ 5079508 w 7467600"/>
              <a:gd name="connsiteY267" fmla="*/ 6749074 h 6858000"/>
              <a:gd name="connsiteX268" fmla="*/ 5371846 w 7467600"/>
              <a:gd name="connsiteY268" fmla="*/ 5924413 h 6858000"/>
              <a:gd name="connsiteX269" fmla="*/ 5270512 w 7467600"/>
              <a:gd name="connsiteY269" fmla="*/ 6138975 h 6858000"/>
              <a:gd name="connsiteX270" fmla="*/ 5062409 w 7467600"/>
              <a:gd name="connsiteY270" fmla="*/ 6653544 h 6858000"/>
              <a:gd name="connsiteX271" fmla="*/ 5036628 w 7467600"/>
              <a:gd name="connsiteY271" fmla="*/ 6754247 h 6858000"/>
              <a:gd name="connsiteX272" fmla="*/ 5009112 w 7467600"/>
              <a:gd name="connsiteY272" fmla="*/ 6858000 h 6858000"/>
              <a:gd name="connsiteX273" fmla="*/ 4976679 w 7467600"/>
              <a:gd name="connsiteY273" fmla="*/ 6858000 h 6858000"/>
              <a:gd name="connsiteX274" fmla="*/ 5006537 w 7467600"/>
              <a:gd name="connsiteY274" fmla="*/ 6747068 h 6858000"/>
              <a:gd name="connsiteX275" fmla="*/ 5032723 w 7467600"/>
              <a:gd name="connsiteY275" fmla="*/ 6644957 h 6858000"/>
              <a:gd name="connsiteX276" fmla="*/ 5242949 w 7467600"/>
              <a:gd name="connsiteY276" fmla="*/ 6125175 h 6858000"/>
              <a:gd name="connsiteX277" fmla="*/ 5286321 w 7467600"/>
              <a:gd name="connsiteY277" fmla="*/ 6033555 h 6858000"/>
              <a:gd name="connsiteX278" fmla="*/ 5008210 w 7467600"/>
              <a:gd name="connsiteY278" fmla="*/ 6649194 h 6858000"/>
              <a:gd name="connsiteX279" fmla="*/ 4986321 w 7467600"/>
              <a:gd name="connsiteY279" fmla="*/ 6765687 h 6858000"/>
              <a:gd name="connsiteX280" fmla="*/ 4973474 w 7467600"/>
              <a:gd name="connsiteY280" fmla="*/ 6858000 h 6858000"/>
              <a:gd name="connsiteX281" fmla="*/ 4907178 w 7467600"/>
              <a:gd name="connsiteY281" fmla="*/ 6858000 h 6858000"/>
              <a:gd name="connsiteX282" fmla="*/ 4910810 w 7467600"/>
              <a:gd name="connsiteY282" fmla="*/ 6829660 h 6858000"/>
              <a:gd name="connsiteX283" fmla="*/ 4987461 w 7467600"/>
              <a:gd name="connsiteY283" fmla="*/ 6432994 h 6858000"/>
              <a:gd name="connsiteX284" fmla="*/ 5179262 w 7467600"/>
              <a:gd name="connsiteY284" fmla="*/ 6035044 h 6858000"/>
              <a:gd name="connsiteX285" fmla="*/ 4689678 w 7467600"/>
              <a:gd name="connsiteY285" fmla="*/ 6440241 h 6858000"/>
              <a:gd name="connsiteX286" fmla="*/ 4477543 w 7467600"/>
              <a:gd name="connsiteY286" fmla="*/ 6674836 h 6858000"/>
              <a:gd name="connsiteX287" fmla="*/ 4329957 w 7467600"/>
              <a:gd name="connsiteY287" fmla="*/ 6858000 h 6858000"/>
              <a:gd name="connsiteX288" fmla="*/ 4218595 w 7467600"/>
              <a:gd name="connsiteY288" fmla="*/ 6858000 h 6858000"/>
              <a:gd name="connsiteX289" fmla="*/ 4368888 w 7467600"/>
              <a:gd name="connsiteY289" fmla="*/ 6668412 h 6858000"/>
              <a:gd name="connsiteX290" fmla="*/ 4563091 w 7467600"/>
              <a:gd name="connsiteY290" fmla="*/ 6442508 h 6858000"/>
              <a:gd name="connsiteX291" fmla="*/ 5387324 w 7467600"/>
              <a:gd name="connsiteY291" fmla="*/ 5705830 h 6858000"/>
              <a:gd name="connsiteX292" fmla="*/ 5073620 w 7467600"/>
              <a:gd name="connsiteY292" fmla="*/ 5955437 h 6858000"/>
              <a:gd name="connsiteX293" fmla="*/ 4689789 w 7467600"/>
              <a:gd name="connsiteY293" fmla="*/ 6268382 h 6858000"/>
              <a:gd name="connsiteX294" fmla="*/ 4418722 w 7467600"/>
              <a:gd name="connsiteY294" fmla="*/ 6570886 h 6858000"/>
              <a:gd name="connsiteX295" fmla="*/ 4214944 w 7467600"/>
              <a:gd name="connsiteY295" fmla="*/ 6858000 h 6858000"/>
              <a:gd name="connsiteX296" fmla="*/ 4177898 w 7467600"/>
              <a:gd name="connsiteY296" fmla="*/ 6858000 h 6858000"/>
              <a:gd name="connsiteX297" fmla="*/ 4391597 w 7467600"/>
              <a:gd name="connsiteY297" fmla="*/ 6556370 h 6858000"/>
              <a:gd name="connsiteX298" fmla="*/ 4668889 w 7467600"/>
              <a:gd name="connsiteY298" fmla="*/ 6246399 h 6858000"/>
              <a:gd name="connsiteX299" fmla="*/ 5055427 w 7467600"/>
              <a:gd name="connsiteY299" fmla="*/ 5931476 h 6858000"/>
              <a:gd name="connsiteX300" fmla="*/ 5371814 w 7467600"/>
              <a:gd name="connsiteY300" fmla="*/ 5678975 h 6858000"/>
              <a:gd name="connsiteX301" fmla="*/ 4987918 w 7467600"/>
              <a:gd name="connsiteY301" fmla="*/ 5838701 h 6858000"/>
              <a:gd name="connsiteX302" fmla="*/ 4317146 w 7467600"/>
              <a:gd name="connsiteY302" fmla="*/ 6587716 h 6858000"/>
              <a:gd name="connsiteX303" fmla="*/ 4171627 w 7467600"/>
              <a:gd name="connsiteY303" fmla="*/ 6858000 h 6858000"/>
              <a:gd name="connsiteX304" fmla="*/ 4081585 w 7467600"/>
              <a:gd name="connsiteY304" fmla="*/ 6858000 h 6858000"/>
              <a:gd name="connsiteX305" fmla="*/ 4238603 w 7467600"/>
              <a:gd name="connsiteY305" fmla="*/ 6559341 h 6858000"/>
              <a:gd name="connsiteX306" fmla="*/ 4778333 w 7467600"/>
              <a:gd name="connsiteY306" fmla="*/ 5873626 h 6858000"/>
              <a:gd name="connsiteX307" fmla="*/ 5414185 w 7467600"/>
              <a:gd name="connsiteY307" fmla="*/ 5573882 h 6858000"/>
              <a:gd name="connsiteX308" fmla="*/ 5959648 w 7467600"/>
              <a:gd name="connsiteY308" fmla="*/ 4760797 h 6858000"/>
              <a:gd name="connsiteX309" fmla="*/ 5355019 w 7467600"/>
              <a:gd name="connsiteY309" fmla="*/ 4734672 h 6858000"/>
              <a:gd name="connsiteX310" fmla="*/ 5083565 w 7467600"/>
              <a:gd name="connsiteY310" fmla="*/ 5179121 h 6858000"/>
              <a:gd name="connsiteX311" fmla="*/ 4713577 w 7467600"/>
              <a:gd name="connsiteY311" fmla="*/ 5616803 h 6858000"/>
              <a:gd name="connsiteX312" fmla="*/ 3989559 w 7467600"/>
              <a:gd name="connsiteY312" fmla="*/ 6145945 h 6858000"/>
              <a:gd name="connsiteX313" fmla="*/ 3939824 w 7467600"/>
              <a:gd name="connsiteY313" fmla="*/ 6066900 h 6858000"/>
              <a:gd name="connsiteX314" fmla="*/ 4584537 w 7467600"/>
              <a:gd name="connsiteY314" fmla="*/ 5324826 h 6858000"/>
              <a:gd name="connsiteX315" fmla="*/ 5037105 w 7467600"/>
              <a:gd name="connsiteY315" fmla="*/ 5088765 h 6858000"/>
              <a:gd name="connsiteX316" fmla="*/ 5039930 w 7467600"/>
              <a:gd name="connsiteY316" fmla="*/ 5089585 h 6858000"/>
              <a:gd name="connsiteX317" fmla="*/ 5263764 w 7467600"/>
              <a:gd name="connsiteY317" fmla="*/ 4735525 h 6858000"/>
              <a:gd name="connsiteX318" fmla="*/ 4086300 w 7467600"/>
              <a:gd name="connsiteY318" fmla="*/ 4884599 h 6858000"/>
              <a:gd name="connsiteX319" fmla="*/ 4085485 w 7467600"/>
              <a:gd name="connsiteY319" fmla="*/ 4899070 h 6858000"/>
              <a:gd name="connsiteX320" fmla="*/ 3871915 w 7467600"/>
              <a:gd name="connsiteY320" fmla="*/ 5253645 h 6858000"/>
              <a:gd name="connsiteX321" fmla="*/ 3799374 w 7467600"/>
              <a:gd name="connsiteY321" fmla="*/ 5466127 h 6858000"/>
              <a:gd name="connsiteX322" fmla="*/ 3498850 w 7467600"/>
              <a:gd name="connsiteY322" fmla="*/ 6661888 h 6858000"/>
              <a:gd name="connsiteX323" fmla="*/ 3399216 w 7467600"/>
              <a:gd name="connsiteY323" fmla="*/ 6858000 h 6858000"/>
              <a:gd name="connsiteX324" fmla="*/ 3303688 w 7467600"/>
              <a:gd name="connsiteY324" fmla="*/ 6858000 h 6858000"/>
              <a:gd name="connsiteX325" fmla="*/ 3391774 w 7467600"/>
              <a:gd name="connsiteY325" fmla="*/ 6697181 h 6858000"/>
              <a:gd name="connsiteX326" fmla="*/ 3735540 w 7467600"/>
              <a:gd name="connsiteY326" fmla="*/ 5546923 h 6858000"/>
              <a:gd name="connsiteX327" fmla="*/ 3729438 w 7467600"/>
              <a:gd name="connsiteY327" fmla="*/ 5569058 h 6858000"/>
              <a:gd name="connsiteX328" fmla="*/ 3707782 w 7467600"/>
              <a:gd name="connsiteY328" fmla="*/ 5644908 h 6858000"/>
              <a:gd name="connsiteX329" fmla="*/ 3583827 w 7467600"/>
              <a:gd name="connsiteY329" fmla="*/ 6039215 h 6858000"/>
              <a:gd name="connsiteX330" fmla="*/ 3547861 w 7467600"/>
              <a:gd name="connsiteY330" fmla="*/ 6129609 h 6858000"/>
              <a:gd name="connsiteX331" fmla="*/ 3490905 w 7467600"/>
              <a:gd name="connsiteY331" fmla="*/ 6277660 h 6858000"/>
              <a:gd name="connsiteX332" fmla="*/ 3455859 w 7467600"/>
              <a:gd name="connsiteY332" fmla="*/ 6391301 h 6858000"/>
              <a:gd name="connsiteX333" fmla="*/ 3429112 w 7467600"/>
              <a:gd name="connsiteY333" fmla="*/ 6479469 h 6858000"/>
              <a:gd name="connsiteX334" fmla="*/ 3304862 w 7467600"/>
              <a:gd name="connsiteY334" fmla="*/ 6796476 h 6858000"/>
              <a:gd name="connsiteX335" fmla="*/ 3276071 w 7467600"/>
              <a:gd name="connsiteY335" fmla="*/ 6858000 h 6858000"/>
              <a:gd name="connsiteX336" fmla="*/ 3240805 w 7467600"/>
              <a:gd name="connsiteY336" fmla="*/ 6858000 h 6858000"/>
              <a:gd name="connsiteX337" fmla="*/ 3275917 w 7467600"/>
              <a:gd name="connsiteY337" fmla="*/ 6783192 h 6858000"/>
              <a:gd name="connsiteX338" fmla="*/ 3399358 w 7467600"/>
              <a:gd name="connsiteY338" fmla="*/ 6469011 h 6858000"/>
              <a:gd name="connsiteX339" fmla="*/ 3425650 w 7467600"/>
              <a:gd name="connsiteY339" fmla="*/ 6381333 h 6858000"/>
              <a:gd name="connsiteX340" fmla="*/ 3460661 w 7467600"/>
              <a:gd name="connsiteY340" fmla="*/ 6266763 h 6858000"/>
              <a:gd name="connsiteX341" fmla="*/ 3518021 w 7467600"/>
              <a:gd name="connsiteY341" fmla="*/ 6117298 h 6858000"/>
              <a:gd name="connsiteX342" fmla="*/ 3554035 w 7467600"/>
              <a:gd name="connsiteY342" fmla="*/ 6027832 h 6858000"/>
              <a:gd name="connsiteX343" fmla="*/ 3677174 w 7467600"/>
              <a:gd name="connsiteY343" fmla="*/ 5636351 h 6858000"/>
              <a:gd name="connsiteX344" fmla="*/ 3698819 w 7467600"/>
              <a:gd name="connsiteY344" fmla="*/ 5560503 h 6858000"/>
              <a:gd name="connsiteX345" fmla="*/ 3702094 w 7467600"/>
              <a:gd name="connsiteY345" fmla="*/ 5549194 h 6858000"/>
              <a:gd name="connsiteX346" fmla="*/ 3398355 w 7467600"/>
              <a:gd name="connsiteY346" fmla="*/ 6094603 h 6858000"/>
              <a:gd name="connsiteX347" fmla="*/ 3193941 w 7467600"/>
              <a:gd name="connsiteY347" fmla="*/ 6798775 h 6858000"/>
              <a:gd name="connsiteX348" fmla="*/ 3184140 w 7467600"/>
              <a:gd name="connsiteY348" fmla="*/ 6858000 h 6858000"/>
              <a:gd name="connsiteX349" fmla="*/ 3099978 w 7467600"/>
              <a:gd name="connsiteY349" fmla="*/ 6858000 h 6858000"/>
              <a:gd name="connsiteX350" fmla="*/ 3101556 w 7467600"/>
              <a:gd name="connsiteY350" fmla="*/ 6843337 h 6858000"/>
              <a:gd name="connsiteX351" fmla="*/ 3370162 w 7467600"/>
              <a:gd name="connsiteY351" fmla="*/ 5785550 h 6858000"/>
              <a:gd name="connsiteX352" fmla="*/ 3746477 w 7467600"/>
              <a:gd name="connsiteY352" fmla="*/ 5377889 h 6858000"/>
              <a:gd name="connsiteX353" fmla="*/ 3863399 w 7467600"/>
              <a:gd name="connsiteY353" fmla="*/ 5087257 h 6858000"/>
              <a:gd name="connsiteX354" fmla="*/ 3968712 w 7467600"/>
              <a:gd name="connsiteY354" fmla="*/ 4913989 h 6858000"/>
              <a:gd name="connsiteX355" fmla="*/ 2792390 w 7467600"/>
              <a:gd name="connsiteY355" fmla="*/ 5382974 h 6858000"/>
              <a:gd name="connsiteX356" fmla="*/ 2714982 w 7467600"/>
              <a:gd name="connsiteY356" fmla="*/ 5427051 h 6858000"/>
              <a:gd name="connsiteX357" fmla="*/ 2813361 w 7467600"/>
              <a:gd name="connsiteY357" fmla="*/ 6023912 h 6858000"/>
              <a:gd name="connsiteX358" fmla="*/ 2688430 w 7467600"/>
              <a:gd name="connsiteY358" fmla="*/ 6801564 h 6858000"/>
              <a:gd name="connsiteX359" fmla="*/ 2629626 w 7467600"/>
              <a:gd name="connsiteY359" fmla="*/ 6763394 h 6858000"/>
              <a:gd name="connsiteX360" fmla="*/ 2565328 w 7467600"/>
              <a:gd name="connsiteY360" fmla="*/ 5516399 h 6858000"/>
              <a:gd name="connsiteX361" fmla="*/ 1922999 w 7467600"/>
              <a:gd name="connsiteY361" fmla="*/ 5980343 h 6858000"/>
              <a:gd name="connsiteX362" fmla="*/ 1950261 w 7467600"/>
              <a:gd name="connsiteY362" fmla="*/ 6405858 h 6858000"/>
              <a:gd name="connsiteX363" fmla="*/ 2365554 w 7467600"/>
              <a:gd name="connsiteY363" fmla="*/ 6759107 h 6858000"/>
              <a:gd name="connsiteX364" fmla="*/ 2424142 w 7467600"/>
              <a:gd name="connsiteY364" fmla="*/ 6858000 h 6858000"/>
              <a:gd name="connsiteX365" fmla="*/ 2395994 w 7467600"/>
              <a:gd name="connsiteY365" fmla="*/ 6858000 h 6858000"/>
              <a:gd name="connsiteX366" fmla="*/ 2392863 w 7467600"/>
              <a:gd name="connsiteY366" fmla="*/ 6852964 h 6858000"/>
              <a:gd name="connsiteX367" fmla="*/ 2017589 w 7467600"/>
              <a:gd name="connsiteY367" fmla="*/ 6493982 h 6858000"/>
              <a:gd name="connsiteX368" fmla="*/ 2147336 w 7467600"/>
              <a:gd name="connsiteY368" fmla="*/ 6594052 h 6858000"/>
              <a:gd name="connsiteX369" fmla="*/ 2207047 w 7467600"/>
              <a:gd name="connsiteY369" fmla="*/ 6654540 h 6858000"/>
              <a:gd name="connsiteX370" fmla="*/ 2299106 w 7467600"/>
              <a:gd name="connsiteY370" fmla="*/ 6778931 h 6858000"/>
              <a:gd name="connsiteX371" fmla="*/ 2314430 w 7467600"/>
              <a:gd name="connsiteY371" fmla="*/ 6801144 h 6858000"/>
              <a:gd name="connsiteX372" fmla="*/ 2352406 w 7467600"/>
              <a:gd name="connsiteY372" fmla="*/ 6858000 h 6858000"/>
              <a:gd name="connsiteX373" fmla="*/ 2314492 w 7467600"/>
              <a:gd name="connsiteY373" fmla="*/ 6858000 h 6858000"/>
              <a:gd name="connsiteX374" fmla="*/ 2288095 w 7467600"/>
              <a:gd name="connsiteY374" fmla="*/ 6818030 h 6858000"/>
              <a:gd name="connsiteX375" fmla="*/ 2272768 w 7467600"/>
              <a:gd name="connsiteY375" fmla="*/ 6795822 h 6858000"/>
              <a:gd name="connsiteX376" fmla="*/ 2182715 w 7467600"/>
              <a:gd name="connsiteY376" fmla="*/ 6675071 h 6858000"/>
              <a:gd name="connsiteX377" fmla="*/ 2032061 w 7467600"/>
              <a:gd name="connsiteY377" fmla="*/ 6541380 h 6858000"/>
              <a:gd name="connsiteX378" fmla="*/ 2257220 w 7467600"/>
              <a:gd name="connsiteY378" fmla="*/ 6826257 h 6858000"/>
              <a:gd name="connsiteX379" fmla="*/ 2281324 w 7467600"/>
              <a:gd name="connsiteY379" fmla="*/ 6858000 h 6858000"/>
              <a:gd name="connsiteX380" fmla="*/ 2242860 w 7467600"/>
              <a:gd name="connsiteY380" fmla="*/ 6858000 h 6858000"/>
              <a:gd name="connsiteX381" fmla="*/ 2232818 w 7467600"/>
              <a:gd name="connsiteY381" fmla="*/ 6844926 h 6858000"/>
              <a:gd name="connsiteX382" fmla="*/ 1990172 w 7467600"/>
              <a:gd name="connsiteY382" fmla="*/ 6542121 h 6858000"/>
              <a:gd name="connsiteX383" fmla="*/ 2124090 w 7467600"/>
              <a:gd name="connsiteY383" fmla="*/ 6761017 h 6858000"/>
              <a:gd name="connsiteX384" fmla="*/ 2200380 w 7467600"/>
              <a:gd name="connsiteY384" fmla="*/ 6858000 h 6858000"/>
              <a:gd name="connsiteX385" fmla="*/ 2147507 w 7467600"/>
              <a:gd name="connsiteY385" fmla="*/ 6858000 h 6858000"/>
              <a:gd name="connsiteX386" fmla="*/ 2070668 w 7467600"/>
              <a:gd name="connsiteY386" fmla="*/ 6761520 h 6858000"/>
              <a:gd name="connsiteX387" fmla="*/ 1975142 w 7467600"/>
              <a:gd name="connsiteY387" fmla="*/ 6585570 h 6858000"/>
              <a:gd name="connsiteX388" fmla="*/ 2050035 w 7467600"/>
              <a:gd name="connsiteY388" fmla="*/ 6813345 h 6858000"/>
              <a:gd name="connsiteX389" fmla="*/ 2063025 w 7467600"/>
              <a:gd name="connsiteY389" fmla="*/ 6858000 h 6858000"/>
              <a:gd name="connsiteX390" fmla="*/ 2021675 w 7467600"/>
              <a:gd name="connsiteY390" fmla="*/ 6858000 h 6858000"/>
              <a:gd name="connsiteX391" fmla="*/ 2019308 w 7467600"/>
              <a:gd name="connsiteY391" fmla="*/ 6847118 h 6858000"/>
              <a:gd name="connsiteX392" fmla="*/ 1938835 w 7467600"/>
              <a:gd name="connsiteY392" fmla="*/ 6551160 h 6858000"/>
              <a:gd name="connsiteX393" fmla="*/ 1953230 w 7467600"/>
              <a:gd name="connsiteY393" fmla="*/ 6759699 h 6858000"/>
              <a:gd name="connsiteX394" fmla="*/ 1956763 w 7467600"/>
              <a:gd name="connsiteY394" fmla="*/ 6778191 h 6858000"/>
              <a:gd name="connsiteX395" fmla="*/ 1967925 w 7467600"/>
              <a:gd name="connsiteY395" fmla="*/ 6858000 h 6858000"/>
              <a:gd name="connsiteX396" fmla="*/ 1936622 w 7467600"/>
              <a:gd name="connsiteY396" fmla="*/ 6858000 h 6858000"/>
              <a:gd name="connsiteX397" fmla="*/ 1926261 w 7467600"/>
              <a:gd name="connsiteY397" fmla="*/ 6784064 h 6858000"/>
              <a:gd name="connsiteX398" fmla="*/ 1922724 w 7467600"/>
              <a:gd name="connsiteY398" fmla="*/ 6765577 h 6858000"/>
              <a:gd name="connsiteX399" fmla="*/ 1904650 w 7467600"/>
              <a:gd name="connsiteY399" fmla="*/ 6639616 h 6858000"/>
              <a:gd name="connsiteX400" fmla="*/ 1885273 w 7467600"/>
              <a:gd name="connsiteY400" fmla="*/ 6858000 h 6858000"/>
              <a:gd name="connsiteX401" fmla="*/ 1854363 w 7467600"/>
              <a:gd name="connsiteY401" fmla="*/ 6858000 h 6858000"/>
              <a:gd name="connsiteX402" fmla="*/ 1880391 w 7467600"/>
              <a:gd name="connsiteY402" fmla="*/ 6603796 h 6858000"/>
              <a:gd name="connsiteX403" fmla="*/ 1818273 w 7467600"/>
              <a:gd name="connsiteY403" fmla="*/ 6715729 h 6858000"/>
              <a:gd name="connsiteX404" fmla="*/ 1794691 w 7467600"/>
              <a:gd name="connsiteY404" fmla="*/ 6843239 h 6858000"/>
              <a:gd name="connsiteX405" fmla="*/ 1794914 w 7467600"/>
              <a:gd name="connsiteY405" fmla="*/ 6858000 h 6858000"/>
              <a:gd name="connsiteX406" fmla="*/ 1746128 w 7467600"/>
              <a:gd name="connsiteY406" fmla="*/ 6858000 h 6858000"/>
              <a:gd name="connsiteX407" fmla="*/ 1753934 w 7467600"/>
              <a:gd name="connsiteY407" fmla="*/ 6724796 h 6858000"/>
              <a:gd name="connsiteX408" fmla="*/ 1792053 w 7467600"/>
              <a:gd name="connsiteY408" fmla="*/ 6572396 h 6858000"/>
              <a:gd name="connsiteX409" fmla="*/ 1862248 w 7467600"/>
              <a:gd name="connsiteY409" fmla="*/ 6266397 h 6858000"/>
              <a:gd name="connsiteX410" fmla="*/ 1862250 w 7467600"/>
              <a:gd name="connsiteY410" fmla="*/ 6033531 h 6858000"/>
              <a:gd name="connsiteX411" fmla="*/ 1211999 w 7467600"/>
              <a:gd name="connsiteY411" fmla="*/ 6683610 h 6858000"/>
              <a:gd name="connsiteX412" fmla="*/ 1213266 w 7467600"/>
              <a:gd name="connsiteY412" fmla="*/ 6691947 h 6858000"/>
              <a:gd name="connsiteX413" fmla="*/ 1203370 w 7467600"/>
              <a:gd name="connsiteY413" fmla="*/ 6850676 h 6858000"/>
              <a:gd name="connsiteX414" fmla="*/ 1203671 w 7467600"/>
              <a:gd name="connsiteY414" fmla="*/ 6858000 h 6858000"/>
              <a:gd name="connsiteX415" fmla="*/ 1143180 w 7467600"/>
              <a:gd name="connsiteY415" fmla="*/ 6858000 h 6858000"/>
              <a:gd name="connsiteX416" fmla="*/ 1142176 w 7467600"/>
              <a:gd name="connsiteY416" fmla="*/ 6766045 h 6858000"/>
              <a:gd name="connsiteX417" fmla="*/ 1067484 w 7467600"/>
              <a:gd name="connsiteY417" fmla="*/ 6858000 h 6858000"/>
              <a:gd name="connsiteX418" fmla="*/ 953928 w 7467600"/>
              <a:gd name="connsiteY418" fmla="*/ 6858000 h 6858000"/>
              <a:gd name="connsiteX419" fmla="*/ 959715 w 7467600"/>
              <a:gd name="connsiteY419" fmla="*/ 6850185 h 6858000"/>
              <a:gd name="connsiteX420" fmla="*/ 1483788 w 7467600"/>
              <a:gd name="connsiteY420" fmla="*/ 6259174 h 6858000"/>
              <a:gd name="connsiteX421" fmla="*/ 1100671 w 7467600"/>
              <a:gd name="connsiteY421" fmla="*/ 6252137 h 6858000"/>
              <a:gd name="connsiteX422" fmla="*/ 1090144 w 7467600"/>
              <a:gd name="connsiteY422" fmla="*/ 6256748 h 6858000"/>
              <a:gd name="connsiteX423" fmla="*/ 1095872 w 7467600"/>
              <a:gd name="connsiteY423" fmla="*/ 6271892 h 6858000"/>
              <a:gd name="connsiteX424" fmla="*/ 262785 w 7467600"/>
              <a:gd name="connsiteY424" fmla="*/ 6845450 h 6858000"/>
              <a:gd name="connsiteX425" fmla="*/ 209968 w 7467600"/>
              <a:gd name="connsiteY425" fmla="*/ 6770713 h 6858000"/>
              <a:gd name="connsiteX426" fmla="*/ 873460 w 7467600"/>
              <a:gd name="connsiteY426" fmla="*/ 6253768 h 6858000"/>
              <a:gd name="connsiteX427" fmla="*/ 192686 w 7467600"/>
              <a:gd name="connsiteY427" fmla="*/ 5849257 h 6858000"/>
              <a:gd name="connsiteX428" fmla="*/ 4696 w 7467600"/>
              <a:gd name="connsiteY428" fmla="*/ 5697668 h 6858000"/>
              <a:gd name="connsiteX429" fmla="*/ 0 w 7467600"/>
              <a:gd name="connsiteY429" fmla="*/ 5689984 h 6858000"/>
              <a:gd name="connsiteX430" fmla="*/ 0 w 7467600"/>
              <a:gd name="connsiteY430" fmla="*/ 5513472 h 6858000"/>
              <a:gd name="connsiteX431" fmla="*/ 174101 w 7467600"/>
              <a:gd name="connsiteY431" fmla="*/ 5620277 h 6858000"/>
              <a:gd name="connsiteX432" fmla="*/ 891800 w 7467600"/>
              <a:gd name="connsiteY432" fmla="*/ 6036935 h 6858000"/>
              <a:gd name="connsiteX433" fmla="*/ 1072219 w 7467600"/>
              <a:gd name="connsiteY433" fmla="*/ 6169443 h 6858000"/>
              <a:gd name="connsiteX434" fmla="*/ 1074117 w 7467600"/>
              <a:gd name="connsiteY434" fmla="*/ 6170301 h 6858000"/>
              <a:gd name="connsiteX435" fmla="*/ 1083114 w 7467600"/>
              <a:gd name="connsiteY435" fmla="*/ 6174131 h 6858000"/>
              <a:gd name="connsiteX436" fmla="*/ 1543010 w 7467600"/>
              <a:gd name="connsiteY436" fmla="*/ 6191140 h 6858000"/>
              <a:gd name="connsiteX437" fmla="*/ 1551080 w 7467600"/>
              <a:gd name="connsiteY437" fmla="*/ 6195006 h 6858000"/>
              <a:gd name="connsiteX438" fmla="*/ 2345443 w 7467600"/>
              <a:gd name="connsiteY438" fmla="*/ 5549882 h 6858000"/>
              <a:gd name="connsiteX439" fmla="*/ 1721499 w 7467600"/>
              <a:gd name="connsiteY439" fmla="*/ 5599969 h 6858000"/>
              <a:gd name="connsiteX440" fmla="*/ 767716 w 7467600"/>
              <a:gd name="connsiteY440" fmla="*/ 5472768 h 6858000"/>
              <a:gd name="connsiteX441" fmla="*/ 722147 w 7467600"/>
              <a:gd name="connsiteY441" fmla="*/ 5393091 h 6858000"/>
              <a:gd name="connsiteX442" fmla="*/ 1485552 w 7467600"/>
              <a:gd name="connsiteY442" fmla="*/ 5313202 h 6858000"/>
              <a:gd name="connsiteX443" fmla="*/ 2143004 w 7467600"/>
              <a:gd name="connsiteY443" fmla="*/ 5402420 h 6858000"/>
              <a:gd name="connsiteX444" fmla="*/ 1933391 w 7467600"/>
              <a:gd name="connsiteY444" fmla="*/ 5156971 h 6858000"/>
              <a:gd name="connsiteX445" fmla="*/ 1827118 w 7467600"/>
              <a:gd name="connsiteY445" fmla="*/ 4968410 h 6858000"/>
              <a:gd name="connsiteX446" fmla="*/ 1837349 w 7467600"/>
              <a:gd name="connsiteY446" fmla="*/ 4956357 h 6858000"/>
              <a:gd name="connsiteX447" fmla="*/ 2162835 w 7467600"/>
              <a:gd name="connsiteY447" fmla="*/ 5187853 h 6858000"/>
              <a:gd name="connsiteX448" fmla="*/ 2257167 w 7467600"/>
              <a:gd name="connsiteY448" fmla="*/ 5462123 h 6858000"/>
              <a:gd name="connsiteX449" fmla="*/ 2261598 w 7467600"/>
              <a:gd name="connsiteY449" fmla="*/ 5467998 h 6858000"/>
              <a:gd name="connsiteX450" fmla="*/ 2437177 w 7467600"/>
              <a:gd name="connsiteY450" fmla="*/ 5479608 h 6858000"/>
              <a:gd name="connsiteX451" fmla="*/ 2445247 w 7467600"/>
              <a:gd name="connsiteY451" fmla="*/ 5483476 h 6858000"/>
              <a:gd name="connsiteX452" fmla="*/ 2743626 w 7467600"/>
              <a:gd name="connsiteY452" fmla="*/ 5304819 h 6858000"/>
              <a:gd name="connsiteX453" fmla="*/ 3048102 w 7467600"/>
              <a:gd name="connsiteY453" fmla="*/ 5150595 h 6858000"/>
              <a:gd name="connsiteX454" fmla="*/ 1799414 w 7467600"/>
              <a:gd name="connsiteY454" fmla="*/ 4694732 h 6858000"/>
              <a:gd name="connsiteX455" fmla="*/ 1771735 w 7467600"/>
              <a:gd name="connsiteY455" fmla="*/ 4619929 h 6858000"/>
              <a:gd name="connsiteX456" fmla="*/ 3104273 w 7467600"/>
              <a:gd name="connsiteY456" fmla="*/ 5076159 h 6858000"/>
              <a:gd name="connsiteX457" fmla="*/ 3113245 w 7467600"/>
              <a:gd name="connsiteY457" fmla="*/ 5090705 h 6858000"/>
              <a:gd name="connsiteX458" fmla="*/ 3126294 w 7467600"/>
              <a:gd name="connsiteY458" fmla="*/ 5114400 h 6858000"/>
              <a:gd name="connsiteX459" fmla="*/ 3937433 w 7467600"/>
              <a:gd name="connsiteY459" fmla="*/ 4830473 h 6858000"/>
              <a:gd name="connsiteX460" fmla="*/ 3590475 w 7467600"/>
              <a:gd name="connsiteY460" fmla="*/ 4597974 h 6858000"/>
              <a:gd name="connsiteX461" fmla="*/ 3100264 w 7467600"/>
              <a:gd name="connsiteY461" fmla="*/ 4579845 h 6858000"/>
              <a:gd name="connsiteX462" fmla="*/ 2183576 w 7467600"/>
              <a:gd name="connsiteY462" fmla="*/ 4227150 h 6858000"/>
              <a:gd name="connsiteX463" fmla="*/ 2151029 w 7467600"/>
              <a:gd name="connsiteY463" fmla="*/ 4146947 h 6858000"/>
              <a:gd name="connsiteX464" fmla="*/ 3563434 w 7467600"/>
              <a:gd name="connsiteY464" fmla="*/ 4469115 h 6858000"/>
              <a:gd name="connsiteX465" fmla="*/ 3177952 w 7467600"/>
              <a:gd name="connsiteY465" fmla="*/ 3657386 h 6858000"/>
              <a:gd name="connsiteX466" fmla="*/ 3189263 w 7467600"/>
              <a:gd name="connsiteY466" fmla="*/ 3625726 h 6858000"/>
              <a:gd name="connsiteX467" fmla="*/ 3560912 w 7467600"/>
              <a:gd name="connsiteY467" fmla="*/ 4079863 h 6858000"/>
              <a:gd name="connsiteX468" fmla="*/ 3626636 w 7467600"/>
              <a:gd name="connsiteY468" fmla="*/ 4512230 h 6858000"/>
              <a:gd name="connsiteX469" fmla="*/ 3653088 w 7467600"/>
              <a:gd name="connsiteY469" fmla="*/ 4521417 h 6858000"/>
              <a:gd name="connsiteX470" fmla="*/ 3988128 w 7467600"/>
              <a:gd name="connsiteY470" fmla="*/ 4817267 h 6858000"/>
              <a:gd name="connsiteX471" fmla="*/ 4830582 w 7467600"/>
              <a:gd name="connsiteY471" fmla="*/ 4676000 h 6858000"/>
              <a:gd name="connsiteX472" fmla="*/ 4830100 w 7467600"/>
              <a:gd name="connsiteY472" fmla="*/ 4675554 h 6858000"/>
              <a:gd name="connsiteX473" fmla="*/ 4036318 w 7467600"/>
              <a:gd name="connsiteY473" fmla="*/ 4147013 h 6858000"/>
              <a:gd name="connsiteX474" fmla="*/ 3432098 w 7467600"/>
              <a:gd name="connsiteY474" fmla="*/ 3537312 h 6858000"/>
              <a:gd name="connsiteX475" fmla="*/ 3446761 w 7467600"/>
              <a:gd name="connsiteY475" fmla="*/ 3461278 h 6858000"/>
              <a:gd name="connsiteX476" fmla="*/ 4419733 w 7467600"/>
              <a:gd name="connsiteY476" fmla="*/ 3963555 h 6858000"/>
              <a:gd name="connsiteX477" fmla="*/ 4781371 w 7467600"/>
              <a:gd name="connsiteY477" fmla="*/ 4458604 h 6858000"/>
              <a:gd name="connsiteX478" fmla="*/ 4780440 w 7467600"/>
              <a:gd name="connsiteY478" fmla="*/ 4470290 h 6858000"/>
              <a:gd name="connsiteX479" fmla="*/ 4898954 w 7467600"/>
              <a:gd name="connsiteY479" fmla="*/ 4662092 h 6858000"/>
              <a:gd name="connsiteX480" fmla="*/ 4900699 w 7467600"/>
              <a:gd name="connsiteY480" fmla="*/ 4670867 h 6858000"/>
              <a:gd name="connsiteX481" fmla="*/ 5714511 w 7467600"/>
              <a:gd name="connsiteY481" fmla="*/ 4663483 h 6858000"/>
              <a:gd name="connsiteX482" fmla="*/ 5464793 w 7467600"/>
              <a:gd name="connsiteY482" fmla="*/ 4393556 h 6858000"/>
              <a:gd name="connsiteX483" fmla="*/ 5461897 w 7467600"/>
              <a:gd name="connsiteY483" fmla="*/ 4390879 h 6858000"/>
              <a:gd name="connsiteX484" fmla="*/ 4294126 w 7467600"/>
              <a:gd name="connsiteY484" fmla="*/ 3303048 h 6858000"/>
              <a:gd name="connsiteX485" fmla="*/ 4305321 w 7467600"/>
              <a:gd name="connsiteY485" fmla="*/ 3256953 h 6858000"/>
              <a:gd name="connsiteX486" fmla="*/ 4949299 w 7467600"/>
              <a:gd name="connsiteY486" fmla="*/ 3766336 h 6858000"/>
              <a:gd name="connsiteX487" fmla="*/ 5291452 w 7467600"/>
              <a:gd name="connsiteY487" fmla="*/ 4076801 h 6858000"/>
              <a:gd name="connsiteX488" fmla="*/ 5434998 w 7467600"/>
              <a:gd name="connsiteY488" fmla="*/ 4254100 h 6858000"/>
              <a:gd name="connsiteX489" fmla="*/ 5351015 w 7467600"/>
              <a:gd name="connsiteY489" fmla="*/ 3760989 h 6858000"/>
              <a:gd name="connsiteX490" fmla="*/ 5413780 w 7467600"/>
              <a:gd name="connsiteY490" fmla="*/ 2966265 h 6858000"/>
              <a:gd name="connsiteX491" fmla="*/ 5425627 w 7467600"/>
              <a:gd name="connsiteY491" fmla="*/ 2954192 h 6858000"/>
              <a:gd name="connsiteX492" fmla="*/ 6604735 w 7467600"/>
              <a:gd name="connsiteY492" fmla="*/ 2041381 h 6858000"/>
              <a:gd name="connsiteX493" fmla="*/ 7204487 w 7467600"/>
              <a:gd name="connsiteY493" fmla="*/ 2742112 h 6858000"/>
              <a:gd name="connsiteX494" fmla="*/ 7131592 w 7467600"/>
              <a:gd name="connsiteY494" fmla="*/ 2672096 h 6858000"/>
              <a:gd name="connsiteX495" fmla="*/ 6996344 w 7467600"/>
              <a:gd name="connsiteY495" fmla="*/ 2518310 h 6858000"/>
              <a:gd name="connsiteX496" fmla="*/ 6735495 w 7467600"/>
              <a:gd name="connsiteY496" fmla="*/ 2196890 h 6858000"/>
              <a:gd name="connsiteX497" fmla="*/ 6721901 w 7467600"/>
              <a:gd name="connsiteY497" fmla="*/ 2179274 h 6858000"/>
              <a:gd name="connsiteX498" fmla="*/ 6604735 w 7467600"/>
              <a:gd name="connsiteY498" fmla="*/ 2041381 h 6858000"/>
              <a:gd name="connsiteX499" fmla="*/ 6591670 w 7467600"/>
              <a:gd name="connsiteY499" fmla="*/ 1988277 h 6858000"/>
              <a:gd name="connsiteX500" fmla="*/ 6747349 w 7467600"/>
              <a:gd name="connsiteY500" fmla="*/ 2160069 h 6858000"/>
              <a:gd name="connsiteX501" fmla="*/ 6760943 w 7467600"/>
              <a:gd name="connsiteY501" fmla="*/ 2177686 h 6858000"/>
              <a:gd name="connsiteX502" fmla="*/ 7021065 w 7467600"/>
              <a:gd name="connsiteY502" fmla="*/ 2498102 h 6858000"/>
              <a:gd name="connsiteX503" fmla="*/ 7155223 w 7467600"/>
              <a:gd name="connsiteY503" fmla="*/ 2650386 h 6858000"/>
              <a:gd name="connsiteX504" fmla="*/ 7203167 w 7467600"/>
              <a:gd name="connsiteY504" fmla="*/ 2697288 h 6858000"/>
              <a:gd name="connsiteX505" fmla="*/ 6937703 w 7467600"/>
              <a:gd name="connsiteY505" fmla="*/ 2321981 h 6858000"/>
              <a:gd name="connsiteX506" fmla="*/ 6591670 w 7467600"/>
              <a:gd name="connsiteY506" fmla="*/ 1988277 h 6858000"/>
              <a:gd name="connsiteX507" fmla="*/ 5798671 w 7467600"/>
              <a:gd name="connsiteY507" fmla="*/ 1981601 h 6858000"/>
              <a:gd name="connsiteX508" fmla="*/ 5754709 w 7467600"/>
              <a:gd name="connsiteY508" fmla="*/ 2071454 h 6858000"/>
              <a:gd name="connsiteX509" fmla="*/ 5763044 w 7467600"/>
              <a:gd name="connsiteY509" fmla="*/ 2842206 h 6858000"/>
              <a:gd name="connsiteX510" fmla="*/ 5764974 w 7467600"/>
              <a:gd name="connsiteY510" fmla="*/ 2799609 h 6858000"/>
              <a:gd name="connsiteX511" fmla="*/ 5767665 w 7467600"/>
              <a:gd name="connsiteY511" fmla="*/ 2666409 h 6858000"/>
              <a:gd name="connsiteX512" fmla="*/ 5763055 w 7467600"/>
              <a:gd name="connsiteY512" fmla="*/ 2579705 h 6858000"/>
              <a:gd name="connsiteX513" fmla="*/ 5758079 w 7467600"/>
              <a:gd name="connsiteY513" fmla="*/ 2492508 h 6858000"/>
              <a:gd name="connsiteX514" fmla="*/ 5779325 w 7467600"/>
              <a:gd name="connsiteY514" fmla="*/ 2197069 h 6858000"/>
              <a:gd name="connsiteX515" fmla="*/ 5798671 w 7467600"/>
              <a:gd name="connsiteY515" fmla="*/ 1981601 h 6858000"/>
              <a:gd name="connsiteX516" fmla="*/ 5829202 w 7467600"/>
              <a:gd name="connsiteY516" fmla="*/ 1971679 h 6858000"/>
              <a:gd name="connsiteX517" fmla="*/ 5809558 w 7467600"/>
              <a:gd name="connsiteY517" fmla="*/ 2198043 h 6858000"/>
              <a:gd name="connsiteX518" fmla="*/ 5788653 w 7467600"/>
              <a:gd name="connsiteY518" fmla="*/ 2489430 h 6858000"/>
              <a:gd name="connsiteX519" fmla="*/ 5793439 w 7467600"/>
              <a:gd name="connsiteY519" fmla="*/ 2575235 h 6858000"/>
              <a:gd name="connsiteX520" fmla="*/ 5796837 w 7467600"/>
              <a:gd name="connsiteY520" fmla="*/ 2637633 h 6858000"/>
              <a:gd name="connsiteX521" fmla="*/ 5818614 w 7467600"/>
              <a:gd name="connsiteY521" fmla="*/ 2473055 h 6858000"/>
              <a:gd name="connsiteX522" fmla="*/ 5829202 w 7467600"/>
              <a:gd name="connsiteY522" fmla="*/ 1971679 h 6858000"/>
              <a:gd name="connsiteX523" fmla="*/ 5911389 w 7467600"/>
              <a:gd name="connsiteY523" fmla="*/ 1898371 h 6858000"/>
              <a:gd name="connsiteX524" fmla="*/ 6237627 w 7467600"/>
              <a:gd name="connsiteY524" fmla="*/ 2231921 h 6858000"/>
              <a:gd name="connsiteX525" fmla="*/ 5911389 w 7467600"/>
              <a:gd name="connsiteY525" fmla="*/ 1898371 h 6858000"/>
              <a:gd name="connsiteX526" fmla="*/ 6944437 w 7467600"/>
              <a:gd name="connsiteY526" fmla="*/ 1575402 h 6858000"/>
              <a:gd name="connsiteX527" fmla="*/ 6304730 w 7467600"/>
              <a:gd name="connsiteY527" fmla="*/ 1766654 h 6858000"/>
              <a:gd name="connsiteX528" fmla="*/ 6944437 w 7467600"/>
              <a:gd name="connsiteY528" fmla="*/ 1575402 h 6858000"/>
              <a:gd name="connsiteX529" fmla="*/ 7019523 w 7467600"/>
              <a:gd name="connsiteY529" fmla="*/ 1519450 h 6858000"/>
              <a:gd name="connsiteX530" fmla="*/ 6298091 w 7467600"/>
              <a:gd name="connsiteY530" fmla="*/ 1737122 h 6858000"/>
              <a:gd name="connsiteX531" fmla="*/ 7019523 w 7467600"/>
              <a:gd name="connsiteY531" fmla="*/ 1519450 h 6858000"/>
              <a:gd name="connsiteX532" fmla="*/ 2399523 w 7467600"/>
              <a:gd name="connsiteY532" fmla="*/ 1428234 h 6858000"/>
              <a:gd name="connsiteX533" fmla="*/ 2224982 w 7467600"/>
              <a:gd name="connsiteY533" fmla="*/ 1826201 h 6858000"/>
              <a:gd name="connsiteX534" fmla="*/ 2096099 w 7467600"/>
              <a:gd name="connsiteY534" fmla="*/ 2345900 h 6858000"/>
              <a:gd name="connsiteX535" fmla="*/ 2283317 w 7467600"/>
              <a:gd name="connsiteY535" fmla="*/ 1796925 h 6858000"/>
              <a:gd name="connsiteX536" fmla="*/ 2399523 w 7467600"/>
              <a:gd name="connsiteY536" fmla="*/ 1428234 h 6858000"/>
              <a:gd name="connsiteX537" fmla="*/ 2448558 w 7467600"/>
              <a:gd name="connsiteY537" fmla="*/ 1373435 h 6858000"/>
              <a:gd name="connsiteX538" fmla="*/ 2312521 w 7467600"/>
              <a:gd name="connsiteY538" fmla="*/ 1806140 h 6858000"/>
              <a:gd name="connsiteX539" fmla="*/ 2127533 w 7467600"/>
              <a:gd name="connsiteY539" fmla="*/ 2348380 h 6858000"/>
              <a:gd name="connsiteX540" fmla="*/ 2358080 w 7467600"/>
              <a:gd name="connsiteY540" fmla="*/ 1866134 h 6858000"/>
              <a:gd name="connsiteX541" fmla="*/ 2407436 w 7467600"/>
              <a:gd name="connsiteY541" fmla="*/ 1651070 h 6858000"/>
              <a:gd name="connsiteX542" fmla="*/ 2448558 w 7467600"/>
              <a:gd name="connsiteY542" fmla="*/ 1373435 h 6858000"/>
              <a:gd name="connsiteX543" fmla="*/ 278707 w 7467600"/>
              <a:gd name="connsiteY543" fmla="*/ 1352270 h 6858000"/>
              <a:gd name="connsiteX544" fmla="*/ 321570 w 7467600"/>
              <a:gd name="connsiteY544" fmla="*/ 1861610 h 6858000"/>
              <a:gd name="connsiteX545" fmla="*/ 294281 w 7467600"/>
              <a:gd name="connsiteY545" fmla="*/ 1440658 h 6858000"/>
              <a:gd name="connsiteX546" fmla="*/ 278707 w 7467600"/>
              <a:gd name="connsiteY546" fmla="*/ 1352270 h 6858000"/>
              <a:gd name="connsiteX547" fmla="*/ 1423821 w 7467600"/>
              <a:gd name="connsiteY547" fmla="*/ 1351958 h 6858000"/>
              <a:gd name="connsiteX548" fmla="*/ 1638521 w 7467600"/>
              <a:gd name="connsiteY548" fmla="*/ 1908470 h 6858000"/>
              <a:gd name="connsiteX549" fmla="*/ 1754199 w 7467600"/>
              <a:gd name="connsiteY549" fmla="*/ 2149284 h 6858000"/>
              <a:gd name="connsiteX550" fmla="*/ 1908359 w 7467600"/>
              <a:gd name="connsiteY550" fmla="*/ 2364988 h 6858000"/>
              <a:gd name="connsiteX551" fmla="*/ 1647661 w 7467600"/>
              <a:gd name="connsiteY551" fmla="*/ 1825945 h 6858000"/>
              <a:gd name="connsiteX552" fmla="*/ 1423821 w 7467600"/>
              <a:gd name="connsiteY552" fmla="*/ 1351958 h 6858000"/>
              <a:gd name="connsiteX553" fmla="*/ 1431890 w 7467600"/>
              <a:gd name="connsiteY553" fmla="*/ 1306475 h 6858000"/>
              <a:gd name="connsiteX554" fmla="*/ 1507597 w 7467600"/>
              <a:gd name="connsiteY554" fmla="*/ 1446132 h 6858000"/>
              <a:gd name="connsiteX555" fmla="*/ 1674586 w 7467600"/>
              <a:gd name="connsiteY555" fmla="*/ 1813832 h 6858000"/>
              <a:gd name="connsiteX556" fmla="*/ 1815950 w 7467600"/>
              <a:gd name="connsiteY556" fmla="*/ 2128564 h 6858000"/>
              <a:gd name="connsiteX557" fmla="*/ 1984242 w 7467600"/>
              <a:gd name="connsiteY557" fmla="*/ 2430829 h 6858000"/>
              <a:gd name="connsiteX558" fmla="*/ 2014023 w 7467600"/>
              <a:gd name="connsiteY558" fmla="*/ 2450995 h 6858000"/>
              <a:gd name="connsiteX559" fmla="*/ 1747337 w 7467600"/>
              <a:gd name="connsiteY559" fmla="*/ 1855264 h 6858000"/>
              <a:gd name="connsiteX560" fmla="*/ 1533749 w 7467600"/>
              <a:gd name="connsiteY560" fmla="*/ 1478656 h 6858000"/>
              <a:gd name="connsiteX561" fmla="*/ 1431890 w 7467600"/>
              <a:gd name="connsiteY561" fmla="*/ 1306475 h 6858000"/>
              <a:gd name="connsiteX562" fmla="*/ 5052692 w 7467600"/>
              <a:gd name="connsiteY562" fmla="*/ 1292994 h 6858000"/>
              <a:gd name="connsiteX563" fmla="*/ 5200661 w 7467600"/>
              <a:gd name="connsiteY563" fmla="*/ 1635186 h 6858000"/>
              <a:gd name="connsiteX564" fmla="*/ 5297138 w 7467600"/>
              <a:gd name="connsiteY564" fmla="*/ 1906351 h 6858000"/>
              <a:gd name="connsiteX565" fmla="*/ 5052692 w 7467600"/>
              <a:gd name="connsiteY565" fmla="*/ 1292994 h 6858000"/>
              <a:gd name="connsiteX566" fmla="*/ 5009948 w 7467600"/>
              <a:gd name="connsiteY566" fmla="*/ 1273619 h 6858000"/>
              <a:gd name="connsiteX567" fmla="*/ 5121777 w 7467600"/>
              <a:gd name="connsiteY567" fmla="*/ 1654213 h 6858000"/>
              <a:gd name="connsiteX568" fmla="*/ 5293545 w 7467600"/>
              <a:gd name="connsiteY568" fmla="*/ 2072247 h 6858000"/>
              <a:gd name="connsiteX569" fmla="*/ 5294042 w 7467600"/>
              <a:gd name="connsiteY569" fmla="*/ 2065019 h 6858000"/>
              <a:gd name="connsiteX570" fmla="*/ 5171936 w 7467600"/>
              <a:gd name="connsiteY570" fmla="*/ 1647613 h 6858000"/>
              <a:gd name="connsiteX571" fmla="*/ 5009948 w 7467600"/>
              <a:gd name="connsiteY571" fmla="*/ 1273619 h 6858000"/>
              <a:gd name="connsiteX572" fmla="*/ 655236 w 7467600"/>
              <a:gd name="connsiteY572" fmla="*/ 1268632 h 6858000"/>
              <a:gd name="connsiteX573" fmla="*/ 839521 w 7467600"/>
              <a:gd name="connsiteY573" fmla="*/ 1685315 h 6858000"/>
              <a:gd name="connsiteX574" fmla="*/ 1109416 w 7467600"/>
              <a:gd name="connsiteY574" fmla="*/ 2061663 h 6858000"/>
              <a:gd name="connsiteX575" fmla="*/ 1298300 w 7467600"/>
              <a:gd name="connsiteY575" fmla="*/ 2247742 h 6858000"/>
              <a:gd name="connsiteX576" fmla="*/ 1125871 w 7467600"/>
              <a:gd name="connsiteY576" fmla="*/ 1989513 h 6858000"/>
              <a:gd name="connsiteX577" fmla="*/ 981574 w 7467600"/>
              <a:gd name="connsiteY577" fmla="*/ 1783157 h 6858000"/>
              <a:gd name="connsiteX578" fmla="*/ 922198 w 7467600"/>
              <a:gd name="connsiteY578" fmla="*/ 1677437 h 6858000"/>
              <a:gd name="connsiteX579" fmla="*/ 869293 w 7467600"/>
              <a:gd name="connsiteY579" fmla="*/ 1583214 h 6858000"/>
              <a:gd name="connsiteX580" fmla="*/ 751431 w 7467600"/>
              <a:gd name="connsiteY580" fmla="*/ 1405731 h 6858000"/>
              <a:gd name="connsiteX581" fmla="*/ 655236 w 7467600"/>
              <a:gd name="connsiteY581" fmla="*/ 1268632 h 6858000"/>
              <a:gd name="connsiteX582" fmla="*/ 6516292 w 7467600"/>
              <a:gd name="connsiteY582" fmla="*/ 1263064 h 6858000"/>
              <a:gd name="connsiteX583" fmla="*/ 5736320 w 7467600"/>
              <a:gd name="connsiteY583" fmla="*/ 1501803 h 6858000"/>
              <a:gd name="connsiteX584" fmla="*/ 6516292 w 7467600"/>
              <a:gd name="connsiteY584" fmla="*/ 1263064 h 6858000"/>
              <a:gd name="connsiteX585" fmla="*/ 291466 w 7467600"/>
              <a:gd name="connsiteY585" fmla="*/ 1250369 h 6858000"/>
              <a:gd name="connsiteX586" fmla="*/ 323180 w 7467600"/>
              <a:gd name="connsiteY586" fmla="*/ 1435283 h 6858000"/>
              <a:gd name="connsiteX587" fmla="*/ 349381 w 7467600"/>
              <a:gd name="connsiteY587" fmla="*/ 1875041 h 6858000"/>
              <a:gd name="connsiteX588" fmla="*/ 374363 w 7467600"/>
              <a:gd name="connsiteY588" fmla="*/ 1506494 h 6858000"/>
              <a:gd name="connsiteX589" fmla="*/ 302168 w 7467600"/>
              <a:gd name="connsiteY589" fmla="*/ 1274495 h 6858000"/>
              <a:gd name="connsiteX590" fmla="*/ 291466 w 7467600"/>
              <a:gd name="connsiteY590" fmla="*/ 1250369 h 6858000"/>
              <a:gd name="connsiteX591" fmla="*/ 678222 w 7467600"/>
              <a:gd name="connsiteY591" fmla="*/ 1248670 h 6858000"/>
              <a:gd name="connsiteX592" fmla="*/ 775536 w 7467600"/>
              <a:gd name="connsiteY592" fmla="*/ 1388015 h 6858000"/>
              <a:gd name="connsiteX593" fmla="*/ 894529 w 7467600"/>
              <a:gd name="connsiteY593" fmla="*/ 1567739 h 6858000"/>
              <a:gd name="connsiteX594" fmla="*/ 948000 w 7467600"/>
              <a:gd name="connsiteY594" fmla="*/ 1663088 h 6858000"/>
              <a:gd name="connsiteX595" fmla="*/ 1006812 w 7467600"/>
              <a:gd name="connsiteY595" fmla="*/ 1767683 h 6858000"/>
              <a:gd name="connsiteX596" fmla="*/ 1149133 w 7467600"/>
              <a:gd name="connsiteY596" fmla="*/ 1971513 h 6858000"/>
              <a:gd name="connsiteX597" fmla="*/ 1333952 w 7467600"/>
              <a:gd name="connsiteY597" fmla="*/ 2251620 h 6858000"/>
              <a:gd name="connsiteX598" fmla="*/ 1337329 w 7467600"/>
              <a:gd name="connsiteY598" fmla="*/ 2258350 h 6858000"/>
              <a:gd name="connsiteX599" fmla="*/ 1014726 w 7467600"/>
              <a:gd name="connsiteY599" fmla="*/ 1615556 h 6858000"/>
              <a:gd name="connsiteX600" fmla="*/ 678222 w 7467600"/>
              <a:gd name="connsiteY600" fmla="*/ 1248670 h 6858000"/>
              <a:gd name="connsiteX601" fmla="*/ 6691602 w 7467600"/>
              <a:gd name="connsiteY601" fmla="*/ 1140573 h 6858000"/>
              <a:gd name="connsiteX602" fmla="*/ 6571100 w 7467600"/>
              <a:gd name="connsiteY602" fmla="*/ 1183662 h 6858000"/>
              <a:gd name="connsiteX603" fmla="*/ 6241687 w 7467600"/>
              <a:gd name="connsiteY603" fmla="*/ 1257600 h 6858000"/>
              <a:gd name="connsiteX604" fmla="*/ 5693009 w 7467600"/>
              <a:gd name="connsiteY604" fmla="*/ 1478256 h 6858000"/>
              <a:gd name="connsiteX605" fmla="*/ 6548420 w 7467600"/>
              <a:gd name="connsiteY605" fmla="*/ 1214599 h 6858000"/>
              <a:gd name="connsiteX606" fmla="*/ 6605473 w 7467600"/>
              <a:gd name="connsiteY606" fmla="*/ 1184686 h 6858000"/>
              <a:gd name="connsiteX607" fmla="*/ 6691602 w 7467600"/>
              <a:gd name="connsiteY607" fmla="*/ 1140573 h 6858000"/>
              <a:gd name="connsiteX608" fmla="*/ 4002475 w 7467600"/>
              <a:gd name="connsiteY608" fmla="*/ 1037802 h 6858000"/>
              <a:gd name="connsiteX609" fmla="*/ 4000324 w 7467600"/>
              <a:gd name="connsiteY609" fmla="*/ 1039362 h 6858000"/>
              <a:gd name="connsiteX610" fmla="*/ 4002862 w 7467600"/>
              <a:gd name="connsiteY610" fmla="*/ 1042866 h 6858000"/>
              <a:gd name="connsiteX611" fmla="*/ 4002475 w 7467600"/>
              <a:gd name="connsiteY611" fmla="*/ 1037802 h 6858000"/>
              <a:gd name="connsiteX612" fmla="*/ 506322 w 7467600"/>
              <a:gd name="connsiteY612" fmla="*/ 1020997 h 6858000"/>
              <a:gd name="connsiteX613" fmla="*/ 533068 w 7467600"/>
              <a:gd name="connsiteY613" fmla="*/ 1029409 h 6858000"/>
              <a:gd name="connsiteX614" fmla="*/ 1232525 w 7467600"/>
              <a:gd name="connsiteY614" fmla="*/ 1804675 h 6858000"/>
              <a:gd name="connsiteX615" fmla="*/ 1388858 w 7467600"/>
              <a:gd name="connsiteY615" fmla="*/ 2368011 h 6858000"/>
              <a:gd name="connsiteX616" fmla="*/ 1384098 w 7467600"/>
              <a:gd name="connsiteY616" fmla="*/ 2378125 h 6858000"/>
              <a:gd name="connsiteX617" fmla="*/ 1425393 w 7467600"/>
              <a:gd name="connsiteY617" fmla="*/ 2589124 h 6858000"/>
              <a:gd name="connsiteX618" fmla="*/ 1424001 w 7467600"/>
              <a:gd name="connsiteY618" fmla="*/ 2597541 h 6858000"/>
              <a:gd name="connsiteX619" fmla="*/ 2152729 w 7467600"/>
              <a:gd name="connsiteY619" fmla="*/ 2864487 h 6858000"/>
              <a:gd name="connsiteX620" fmla="*/ 2020609 w 7467600"/>
              <a:gd name="connsiteY620" fmla="*/ 2539671 h 6858000"/>
              <a:gd name="connsiteX621" fmla="*/ 2018920 w 7467600"/>
              <a:gd name="connsiteY621" fmla="*/ 2536309 h 6858000"/>
              <a:gd name="connsiteX622" fmla="*/ 1342441 w 7467600"/>
              <a:gd name="connsiteY622" fmla="*/ 1173017 h 6858000"/>
              <a:gd name="connsiteX623" fmla="*/ 1367925 w 7467600"/>
              <a:gd name="connsiteY623" fmla="*/ 1135648 h 6858000"/>
              <a:gd name="connsiteX624" fmla="*/ 1771401 w 7467600"/>
              <a:gd name="connsiteY624" fmla="*/ 1806673 h 6858000"/>
              <a:gd name="connsiteX625" fmla="*/ 1972385 w 7467600"/>
              <a:gd name="connsiteY625" fmla="*/ 2198735 h 6858000"/>
              <a:gd name="connsiteX626" fmla="*/ 2040892 w 7467600"/>
              <a:gd name="connsiteY626" fmla="*/ 2405205 h 6858000"/>
              <a:gd name="connsiteX627" fmla="*/ 2131689 w 7467600"/>
              <a:gd name="connsiteY627" fmla="*/ 1936926 h 6858000"/>
              <a:gd name="connsiteX628" fmla="*/ 2454820 w 7467600"/>
              <a:gd name="connsiteY628" fmla="*/ 1248808 h 6858000"/>
              <a:gd name="connsiteX629" fmla="*/ 2492512 w 7467600"/>
              <a:gd name="connsiteY629" fmla="*/ 1302920 h 6858000"/>
              <a:gd name="connsiteX630" fmla="*/ 2081216 w 7467600"/>
              <a:gd name="connsiteY630" fmla="*/ 2527513 h 6858000"/>
              <a:gd name="connsiteX631" fmla="*/ 2081211 w 7467600"/>
              <a:gd name="connsiteY631" fmla="*/ 2528916 h 6858000"/>
              <a:gd name="connsiteX632" fmla="*/ 2199067 w 7467600"/>
              <a:gd name="connsiteY632" fmla="*/ 2884061 h 6858000"/>
              <a:gd name="connsiteX633" fmla="*/ 3192586 w 7467600"/>
              <a:gd name="connsiteY633" fmla="*/ 3411496 h 6858000"/>
              <a:gd name="connsiteX634" fmla="*/ 3182620 w 7467600"/>
              <a:gd name="connsiteY634" fmla="*/ 3483279 h 6858000"/>
              <a:gd name="connsiteX635" fmla="*/ 2435119 w 7467600"/>
              <a:gd name="connsiteY635" fmla="*/ 3080173 h 6858000"/>
              <a:gd name="connsiteX636" fmla="*/ 2410152 w 7467600"/>
              <a:gd name="connsiteY636" fmla="*/ 3063751 h 6858000"/>
              <a:gd name="connsiteX637" fmla="*/ 2408099 w 7467600"/>
              <a:gd name="connsiteY637" fmla="*/ 3064403 h 6858000"/>
              <a:gd name="connsiteX638" fmla="*/ 2407218 w 7467600"/>
              <a:gd name="connsiteY638" fmla="*/ 3070324 h 6858000"/>
              <a:gd name="connsiteX639" fmla="*/ 2380138 w 7467600"/>
              <a:gd name="connsiteY639" fmla="*/ 3099341 h 6858000"/>
              <a:gd name="connsiteX640" fmla="*/ 1765923 w 7467600"/>
              <a:gd name="connsiteY640" fmla="*/ 3581043 h 6858000"/>
              <a:gd name="connsiteX641" fmla="*/ 1702258 w 7467600"/>
              <a:gd name="connsiteY641" fmla="*/ 3612286 h 6858000"/>
              <a:gd name="connsiteX642" fmla="*/ 1538370 w 7467600"/>
              <a:gd name="connsiteY642" fmla="*/ 3811804 h 6858000"/>
              <a:gd name="connsiteX643" fmla="*/ 542867 w 7467600"/>
              <a:gd name="connsiteY643" fmla="*/ 4944092 h 6858000"/>
              <a:gd name="connsiteX644" fmla="*/ 515800 w 7467600"/>
              <a:gd name="connsiteY644" fmla="*/ 4862180 h 6858000"/>
              <a:gd name="connsiteX645" fmla="*/ 909145 w 7467600"/>
              <a:gd name="connsiteY645" fmla="*/ 4199225 h 6858000"/>
              <a:gd name="connsiteX646" fmla="*/ 1214067 w 7467600"/>
              <a:gd name="connsiteY646" fmla="*/ 3908561 h 6858000"/>
              <a:gd name="connsiteX647" fmla="*/ 640967 w 7467600"/>
              <a:gd name="connsiteY647" fmla="*/ 4105601 h 6858000"/>
              <a:gd name="connsiteX648" fmla="*/ 112563 w 7467600"/>
              <a:gd name="connsiteY648" fmla="*/ 4396952 h 6858000"/>
              <a:gd name="connsiteX649" fmla="*/ 0 w 7467600"/>
              <a:gd name="connsiteY649" fmla="*/ 4466006 h 6858000"/>
              <a:gd name="connsiteX650" fmla="*/ 0 w 7467600"/>
              <a:gd name="connsiteY650" fmla="*/ 4233763 h 6858000"/>
              <a:gd name="connsiteX651" fmla="*/ 36881 w 7467600"/>
              <a:gd name="connsiteY651" fmla="*/ 4200118 h 6858000"/>
              <a:gd name="connsiteX652" fmla="*/ 910534 w 7467600"/>
              <a:gd name="connsiteY652" fmla="*/ 3629753 h 6858000"/>
              <a:gd name="connsiteX653" fmla="*/ 1578717 w 7467600"/>
              <a:gd name="connsiteY653" fmla="*/ 3575982 h 6858000"/>
              <a:gd name="connsiteX654" fmla="*/ 2338780 w 7467600"/>
              <a:gd name="connsiteY654" fmla="*/ 3033725 h 6858000"/>
              <a:gd name="connsiteX655" fmla="*/ 1807991 w 7467600"/>
              <a:gd name="connsiteY655" fmla="*/ 2807184 h 6858000"/>
              <a:gd name="connsiteX656" fmla="*/ 1416358 w 7467600"/>
              <a:gd name="connsiteY656" fmla="*/ 3112571 h 6858000"/>
              <a:gd name="connsiteX657" fmla="*/ 939066 w 7467600"/>
              <a:gd name="connsiteY657" fmla="*/ 3378798 h 6858000"/>
              <a:gd name="connsiteX658" fmla="*/ 115099 w 7467600"/>
              <a:gd name="connsiteY658" fmla="*/ 3607650 h 6858000"/>
              <a:gd name="connsiteX659" fmla="*/ 97284 w 7467600"/>
              <a:gd name="connsiteY659" fmla="*/ 3520393 h 6858000"/>
              <a:gd name="connsiteX660" fmla="*/ 922050 w 7467600"/>
              <a:gd name="connsiteY660" fmla="*/ 3074867 h 6858000"/>
              <a:gd name="connsiteX661" fmla="*/ 1405265 w 7467600"/>
              <a:gd name="connsiteY661" fmla="*/ 3016319 h 6858000"/>
              <a:gd name="connsiteX662" fmla="*/ 1407512 w 7467600"/>
              <a:gd name="connsiteY662" fmla="*/ 3018001 h 6858000"/>
              <a:gd name="connsiteX663" fmla="*/ 1726266 w 7467600"/>
              <a:gd name="connsiteY663" fmla="*/ 2777274 h 6858000"/>
              <a:gd name="connsiteX664" fmla="*/ 625390 w 7467600"/>
              <a:gd name="connsiteY664" fmla="*/ 2514541 h 6858000"/>
              <a:gd name="connsiteX665" fmla="*/ 619799 w 7467600"/>
              <a:gd name="connsiteY665" fmla="*/ 2527180 h 6858000"/>
              <a:gd name="connsiteX666" fmla="*/ 310030 w 7467600"/>
              <a:gd name="connsiteY666" fmla="*/ 2771818 h 6858000"/>
              <a:gd name="connsiteX667" fmla="*/ 173877 w 7467600"/>
              <a:gd name="connsiteY667" fmla="*/ 2937056 h 6858000"/>
              <a:gd name="connsiteX668" fmla="*/ 77889 w 7467600"/>
              <a:gd name="connsiteY668" fmla="*/ 3138440 h 6858000"/>
              <a:gd name="connsiteX669" fmla="*/ 0 w 7467600"/>
              <a:gd name="connsiteY669" fmla="*/ 3271395 h 6858000"/>
              <a:gd name="connsiteX670" fmla="*/ 0 w 7467600"/>
              <a:gd name="connsiteY670" fmla="*/ 3153002 h 6858000"/>
              <a:gd name="connsiteX671" fmla="*/ 2386 w 7467600"/>
              <a:gd name="connsiteY671" fmla="*/ 3149203 h 6858000"/>
              <a:gd name="connsiteX672" fmla="*/ 89753 w 7467600"/>
              <a:gd name="connsiteY672" fmla="*/ 2987702 h 6858000"/>
              <a:gd name="connsiteX673" fmla="*/ 76869 w 7467600"/>
              <a:gd name="connsiteY673" fmla="*/ 3005404 h 6858000"/>
              <a:gd name="connsiteX674" fmla="*/ 32049 w 7467600"/>
              <a:gd name="connsiteY674" fmla="*/ 3065814 h 6858000"/>
              <a:gd name="connsiteX675" fmla="*/ 0 w 7467600"/>
              <a:gd name="connsiteY675" fmla="*/ 3108744 h 6858000"/>
              <a:gd name="connsiteX676" fmla="*/ 0 w 7467600"/>
              <a:gd name="connsiteY676" fmla="*/ 3058059 h 6858000"/>
              <a:gd name="connsiteX677" fmla="*/ 7610 w 7467600"/>
              <a:gd name="connsiteY677" fmla="*/ 3047889 h 6858000"/>
              <a:gd name="connsiteX678" fmla="*/ 52419 w 7467600"/>
              <a:gd name="connsiteY678" fmla="*/ 2987479 h 6858000"/>
              <a:gd name="connsiteX679" fmla="*/ 59142 w 7467600"/>
              <a:gd name="connsiteY679" fmla="*/ 2978488 h 6858000"/>
              <a:gd name="connsiteX680" fmla="*/ 0 w 7467600"/>
              <a:gd name="connsiteY680" fmla="*/ 3015334 h 6858000"/>
              <a:gd name="connsiteX681" fmla="*/ 0 w 7467600"/>
              <a:gd name="connsiteY681" fmla="*/ 2914286 h 6858000"/>
              <a:gd name="connsiteX682" fmla="*/ 36383 w 7467600"/>
              <a:gd name="connsiteY682" fmla="*/ 2901128 h 6858000"/>
              <a:gd name="connsiteX683" fmla="*/ 156329 w 7467600"/>
              <a:gd name="connsiteY683" fmla="*/ 2840533 h 6858000"/>
              <a:gd name="connsiteX684" fmla="*/ 358355 w 7467600"/>
              <a:gd name="connsiteY684" fmla="*/ 2620471 h 6858000"/>
              <a:gd name="connsiteX685" fmla="*/ 510577 w 7467600"/>
              <a:gd name="connsiteY685" fmla="*/ 2501244 h 6858000"/>
              <a:gd name="connsiteX686" fmla="*/ 211967 w 7467600"/>
              <a:gd name="connsiteY686" fmla="*/ 2479171 h 6858000"/>
              <a:gd name="connsiteX687" fmla="*/ 0 w 7467600"/>
              <a:gd name="connsiteY687" fmla="*/ 2476398 h 6858000"/>
              <a:gd name="connsiteX688" fmla="*/ 0 w 7467600"/>
              <a:gd name="connsiteY688" fmla="*/ 2389189 h 6858000"/>
              <a:gd name="connsiteX689" fmla="*/ 103062 w 7467600"/>
              <a:gd name="connsiteY689" fmla="*/ 2389518 h 6858000"/>
              <a:gd name="connsiteX690" fmla="*/ 510734 w 7467600"/>
              <a:gd name="connsiteY690" fmla="*/ 2416201 h 6858000"/>
              <a:gd name="connsiteX691" fmla="*/ 279257 w 7467600"/>
              <a:gd name="connsiteY691" fmla="*/ 2092102 h 6858000"/>
              <a:gd name="connsiteX692" fmla="*/ 65265 w 7467600"/>
              <a:gd name="connsiteY692" fmla="*/ 2006049 h 6858000"/>
              <a:gd name="connsiteX693" fmla="*/ 0 w 7467600"/>
              <a:gd name="connsiteY693" fmla="*/ 1982532 h 6858000"/>
              <a:gd name="connsiteX694" fmla="*/ 0 w 7467600"/>
              <a:gd name="connsiteY694" fmla="*/ 1912789 h 6858000"/>
              <a:gd name="connsiteX695" fmla="*/ 97460 w 7467600"/>
              <a:gd name="connsiteY695" fmla="*/ 1953725 h 6858000"/>
              <a:gd name="connsiteX696" fmla="*/ 221272 w 7467600"/>
              <a:gd name="connsiteY696" fmla="*/ 1980766 h 6858000"/>
              <a:gd name="connsiteX697" fmla="*/ 116765 w 7467600"/>
              <a:gd name="connsiteY697" fmla="*/ 1911033 h 6858000"/>
              <a:gd name="connsiteX698" fmla="*/ 16405 w 7467600"/>
              <a:gd name="connsiteY698" fmla="*/ 1803412 h 6858000"/>
              <a:gd name="connsiteX699" fmla="*/ 0 w 7467600"/>
              <a:gd name="connsiteY699" fmla="*/ 1784777 h 6858000"/>
              <a:gd name="connsiteX700" fmla="*/ 0 w 7467600"/>
              <a:gd name="connsiteY700" fmla="*/ 1740082 h 6858000"/>
              <a:gd name="connsiteX701" fmla="*/ 39394 w 7467600"/>
              <a:gd name="connsiteY701" fmla="*/ 1784856 h 6858000"/>
              <a:gd name="connsiteX702" fmla="*/ 135813 w 7467600"/>
              <a:gd name="connsiteY702" fmla="*/ 1888838 h 6858000"/>
              <a:gd name="connsiteX703" fmla="*/ 242575 w 7467600"/>
              <a:gd name="connsiteY703" fmla="*/ 1958841 h 6858000"/>
              <a:gd name="connsiteX704" fmla="*/ 82197 w 7467600"/>
              <a:gd name="connsiteY704" fmla="*/ 1754826 h 6858000"/>
              <a:gd name="connsiteX705" fmla="*/ 0 w 7467600"/>
              <a:gd name="connsiteY705" fmla="*/ 1679650 h 6858000"/>
              <a:gd name="connsiteX706" fmla="*/ 0 w 7467600"/>
              <a:gd name="connsiteY706" fmla="*/ 1602463 h 6858000"/>
              <a:gd name="connsiteX707" fmla="*/ 84689 w 7467600"/>
              <a:gd name="connsiteY707" fmla="*/ 1677442 h 6858000"/>
              <a:gd name="connsiteX708" fmla="*/ 298437 w 7467600"/>
              <a:gd name="connsiteY708" fmla="*/ 1968019 h 6858000"/>
              <a:gd name="connsiteX709" fmla="*/ 227269 w 7467600"/>
              <a:gd name="connsiteY709" fmla="*/ 1114064 h 6858000"/>
              <a:gd name="connsiteX710" fmla="*/ 248003 w 7467600"/>
              <a:gd name="connsiteY710" fmla="*/ 1089613 h 6858000"/>
              <a:gd name="connsiteX711" fmla="*/ 427020 w 7467600"/>
              <a:gd name="connsiteY711" fmla="*/ 1619803 h 6858000"/>
              <a:gd name="connsiteX712" fmla="*/ 340345 w 7467600"/>
              <a:gd name="connsiteY712" fmla="*/ 2027739 h 6858000"/>
              <a:gd name="connsiteX713" fmla="*/ 360865 w 7467600"/>
              <a:gd name="connsiteY713" fmla="*/ 2044827 h 6858000"/>
              <a:gd name="connsiteX714" fmla="*/ 560414 w 7467600"/>
              <a:gd name="connsiteY714" fmla="*/ 2421457 h 6858000"/>
              <a:gd name="connsiteX715" fmla="*/ 1359703 w 7467600"/>
              <a:gd name="connsiteY715" fmla="*/ 2578554 h 6858000"/>
              <a:gd name="connsiteX716" fmla="*/ 1359422 w 7467600"/>
              <a:gd name="connsiteY716" fmla="*/ 2577994 h 6858000"/>
              <a:gd name="connsiteX717" fmla="*/ 828701 w 7467600"/>
              <a:gd name="connsiteY717" fmla="*/ 1839520 h 6858000"/>
              <a:gd name="connsiteX718" fmla="*/ 494427 w 7467600"/>
              <a:gd name="connsiteY718" fmla="*/ 1092333 h 6858000"/>
              <a:gd name="connsiteX719" fmla="*/ 506322 w 7467600"/>
              <a:gd name="connsiteY719" fmla="*/ 1020997 h 6858000"/>
              <a:gd name="connsiteX720" fmla="*/ 4570198 w 7467600"/>
              <a:gd name="connsiteY720" fmla="*/ 978081 h 6858000"/>
              <a:gd name="connsiteX721" fmla="*/ 4523691 w 7467600"/>
              <a:gd name="connsiteY721" fmla="*/ 1127776 h 6858000"/>
              <a:gd name="connsiteX722" fmla="*/ 4509875 w 7467600"/>
              <a:gd name="connsiteY722" fmla="*/ 1167552 h 6858000"/>
              <a:gd name="connsiteX723" fmla="*/ 4478168 w 7467600"/>
              <a:gd name="connsiteY723" fmla="*/ 1260735 h 6858000"/>
              <a:gd name="connsiteX724" fmla="*/ 4409309 w 7467600"/>
              <a:gd name="connsiteY724" fmla="*/ 1666996 h 6858000"/>
              <a:gd name="connsiteX725" fmla="*/ 4370031 w 7467600"/>
              <a:gd name="connsiteY725" fmla="*/ 1955666 h 6858000"/>
              <a:gd name="connsiteX726" fmla="*/ 4570198 w 7467600"/>
              <a:gd name="connsiteY726" fmla="*/ 978081 h 6858000"/>
              <a:gd name="connsiteX727" fmla="*/ 4557898 w 7467600"/>
              <a:gd name="connsiteY727" fmla="*/ 900011 h 6858000"/>
              <a:gd name="connsiteX728" fmla="*/ 4344840 w 7467600"/>
              <a:gd name="connsiteY728" fmla="*/ 1922038 h 6858000"/>
              <a:gd name="connsiteX729" fmla="*/ 4378710 w 7467600"/>
              <a:gd name="connsiteY729" fmla="*/ 1665516 h 6858000"/>
              <a:gd name="connsiteX730" fmla="*/ 4448798 w 7467600"/>
              <a:gd name="connsiteY730" fmla="*/ 1253024 h 6858000"/>
              <a:gd name="connsiteX731" fmla="*/ 4480315 w 7467600"/>
              <a:gd name="connsiteY731" fmla="*/ 1158454 h 6858000"/>
              <a:gd name="connsiteX732" fmla="*/ 4494133 w 7467600"/>
              <a:gd name="connsiteY732" fmla="*/ 1118676 h 6858000"/>
              <a:gd name="connsiteX733" fmla="*/ 4557898 w 7467600"/>
              <a:gd name="connsiteY733" fmla="*/ 900011 h 6858000"/>
              <a:gd name="connsiteX734" fmla="*/ 5870151 w 7467600"/>
              <a:gd name="connsiteY734" fmla="*/ 898890 h 6858000"/>
              <a:gd name="connsiteX735" fmla="*/ 5861335 w 7467600"/>
              <a:gd name="connsiteY735" fmla="*/ 899177 h 6858000"/>
              <a:gd name="connsiteX736" fmla="*/ 5843702 w 7467600"/>
              <a:gd name="connsiteY736" fmla="*/ 899748 h 6858000"/>
              <a:gd name="connsiteX737" fmla="*/ 5651107 w 7467600"/>
              <a:gd name="connsiteY737" fmla="*/ 920306 h 6858000"/>
              <a:gd name="connsiteX738" fmla="*/ 5459407 w 7467600"/>
              <a:gd name="connsiteY738" fmla="*/ 940975 h 6858000"/>
              <a:gd name="connsiteX739" fmla="*/ 5374846 w 7467600"/>
              <a:gd name="connsiteY739" fmla="*/ 941988 h 6858000"/>
              <a:gd name="connsiteX740" fmla="*/ 5256105 w 7467600"/>
              <a:gd name="connsiteY740" fmla="*/ 945632 h 6858000"/>
              <a:gd name="connsiteX741" fmla="*/ 5107071 w 7467600"/>
              <a:gd name="connsiteY741" fmla="*/ 969720 h 6858000"/>
              <a:gd name="connsiteX742" fmla="*/ 4998681 w 7467600"/>
              <a:gd name="connsiteY742" fmla="*/ 988771 h 6858000"/>
              <a:gd name="connsiteX743" fmla="*/ 5870151 w 7467600"/>
              <a:gd name="connsiteY743" fmla="*/ 898890 h 6858000"/>
              <a:gd name="connsiteX744" fmla="*/ 5504425 w 7467600"/>
              <a:gd name="connsiteY744" fmla="*/ 848067 h 6858000"/>
              <a:gd name="connsiteX745" fmla="*/ 4968849 w 7467600"/>
              <a:gd name="connsiteY745" fmla="*/ 962318 h 6858000"/>
              <a:gd name="connsiteX746" fmla="*/ 5104039 w 7467600"/>
              <a:gd name="connsiteY746" fmla="*/ 940634 h 6858000"/>
              <a:gd name="connsiteX747" fmla="*/ 5256311 w 7467600"/>
              <a:gd name="connsiteY747" fmla="*/ 916490 h 6858000"/>
              <a:gd name="connsiteX748" fmla="*/ 5377381 w 7467600"/>
              <a:gd name="connsiteY748" fmla="*/ 912671 h 6858000"/>
              <a:gd name="connsiteX749" fmla="*/ 5460148 w 7467600"/>
              <a:gd name="connsiteY749" fmla="*/ 911442 h 6858000"/>
              <a:gd name="connsiteX750" fmla="*/ 5648971 w 7467600"/>
              <a:gd name="connsiteY750" fmla="*/ 891331 h 6858000"/>
              <a:gd name="connsiteX751" fmla="*/ 5844807 w 7467600"/>
              <a:gd name="connsiteY751" fmla="*/ 870718 h 6858000"/>
              <a:gd name="connsiteX752" fmla="*/ 5862975 w 7467600"/>
              <a:gd name="connsiteY752" fmla="*/ 869756 h 6858000"/>
              <a:gd name="connsiteX753" fmla="*/ 5920887 w 7467600"/>
              <a:gd name="connsiteY753" fmla="*/ 865929 h 6858000"/>
              <a:gd name="connsiteX754" fmla="*/ 5504425 w 7467600"/>
              <a:gd name="connsiteY754" fmla="*/ 848067 h 6858000"/>
              <a:gd name="connsiteX755" fmla="*/ 3607114 w 7467600"/>
              <a:gd name="connsiteY755" fmla="*/ 467441 h 6858000"/>
              <a:gd name="connsiteX756" fmla="*/ 3296242 w 7467600"/>
              <a:gd name="connsiteY756" fmla="*/ 807991 h 6858000"/>
              <a:gd name="connsiteX757" fmla="*/ 3174674 w 7467600"/>
              <a:gd name="connsiteY757" fmla="*/ 919759 h 6858000"/>
              <a:gd name="connsiteX758" fmla="*/ 3042978 w 7467600"/>
              <a:gd name="connsiteY758" fmla="*/ 1054894 h 6858000"/>
              <a:gd name="connsiteX759" fmla="*/ 2968914 w 7467600"/>
              <a:gd name="connsiteY759" fmla="*/ 1133756 h 6858000"/>
              <a:gd name="connsiteX760" fmla="*/ 3103823 w 7467600"/>
              <a:gd name="connsiteY760" fmla="*/ 1026814 h 6858000"/>
              <a:gd name="connsiteX761" fmla="*/ 3607114 w 7467600"/>
              <a:gd name="connsiteY761" fmla="*/ 467441 h 6858000"/>
              <a:gd name="connsiteX762" fmla="*/ 3744487 w 7467600"/>
              <a:gd name="connsiteY762" fmla="*/ 383136 h 6858000"/>
              <a:gd name="connsiteX763" fmla="*/ 3970213 w 7467600"/>
              <a:gd name="connsiteY763" fmla="*/ 995559 h 6858000"/>
              <a:gd name="connsiteX764" fmla="*/ 3744487 w 7467600"/>
              <a:gd name="connsiteY764" fmla="*/ 383136 h 6858000"/>
              <a:gd name="connsiteX765" fmla="*/ 3624562 w 7467600"/>
              <a:gd name="connsiteY765" fmla="*/ 367041 h 6858000"/>
              <a:gd name="connsiteX766" fmla="*/ 3489712 w 7467600"/>
              <a:gd name="connsiteY766" fmla="*/ 485386 h 6858000"/>
              <a:gd name="connsiteX767" fmla="*/ 3182994 w 7467600"/>
              <a:gd name="connsiteY767" fmla="*/ 828265 h 6858000"/>
              <a:gd name="connsiteX768" fmla="*/ 2892114 w 7467600"/>
              <a:gd name="connsiteY768" fmla="*/ 1172635 h 6858000"/>
              <a:gd name="connsiteX769" fmla="*/ 3021459 w 7467600"/>
              <a:gd name="connsiteY769" fmla="*/ 1035385 h 6858000"/>
              <a:gd name="connsiteX770" fmla="*/ 3153873 w 7467600"/>
              <a:gd name="connsiteY770" fmla="*/ 898971 h 6858000"/>
              <a:gd name="connsiteX771" fmla="*/ 3276511 w 7467600"/>
              <a:gd name="connsiteY771" fmla="*/ 786423 h 6858000"/>
              <a:gd name="connsiteX772" fmla="*/ 3584154 w 7467600"/>
              <a:gd name="connsiteY772" fmla="*/ 448218 h 6858000"/>
              <a:gd name="connsiteX773" fmla="*/ 3624562 w 7467600"/>
              <a:gd name="connsiteY773" fmla="*/ 367041 h 6858000"/>
              <a:gd name="connsiteX774" fmla="*/ 3766672 w 7467600"/>
              <a:gd name="connsiteY774" fmla="*/ 359429 h 6858000"/>
              <a:gd name="connsiteX775" fmla="*/ 3996338 w 7467600"/>
              <a:gd name="connsiteY775" fmla="*/ 968237 h 6858000"/>
              <a:gd name="connsiteX776" fmla="*/ 3766672 w 7467600"/>
              <a:gd name="connsiteY776" fmla="*/ 359429 h 6858000"/>
              <a:gd name="connsiteX777" fmla="*/ 5805386 w 7467600"/>
              <a:gd name="connsiteY777" fmla="*/ 239240 h 6858000"/>
              <a:gd name="connsiteX778" fmla="*/ 5736947 w 7467600"/>
              <a:gd name="connsiteY778" fmla="*/ 261367 h 6858000"/>
              <a:gd name="connsiteX779" fmla="*/ 5427012 w 7467600"/>
              <a:gd name="connsiteY779" fmla="*/ 311272 h 6858000"/>
              <a:gd name="connsiteX780" fmla="*/ 5147818 w 7467600"/>
              <a:gd name="connsiteY780" fmla="*/ 322112 h 6858000"/>
              <a:gd name="connsiteX781" fmla="*/ 5060854 w 7467600"/>
              <a:gd name="connsiteY781" fmla="*/ 311882 h 6858000"/>
              <a:gd name="connsiteX782" fmla="*/ 4945989 w 7467600"/>
              <a:gd name="connsiteY782" fmla="*/ 300516 h 6858000"/>
              <a:gd name="connsiteX783" fmla="*/ 5410479 w 7467600"/>
              <a:gd name="connsiteY783" fmla="*/ 348434 h 6858000"/>
              <a:gd name="connsiteX784" fmla="*/ 5805386 w 7467600"/>
              <a:gd name="connsiteY784" fmla="*/ 239240 h 6858000"/>
              <a:gd name="connsiteX785" fmla="*/ 5905192 w 7467600"/>
              <a:gd name="connsiteY785" fmla="*/ 163079 h 6858000"/>
              <a:gd name="connsiteX786" fmla="*/ 5865655 w 7467600"/>
              <a:gd name="connsiteY786" fmla="*/ 171901 h 6858000"/>
              <a:gd name="connsiteX787" fmla="*/ 5259740 w 7467600"/>
              <a:gd name="connsiteY787" fmla="*/ 257013 h 6858000"/>
              <a:gd name="connsiteX788" fmla="*/ 5208466 w 7467600"/>
              <a:gd name="connsiteY788" fmla="*/ 257550 h 6858000"/>
              <a:gd name="connsiteX789" fmla="*/ 4980204 w 7467600"/>
              <a:gd name="connsiteY789" fmla="*/ 271903 h 6858000"/>
              <a:gd name="connsiteX790" fmla="*/ 5068068 w 7467600"/>
              <a:gd name="connsiteY790" fmla="*/ 282244 h 6858000"/>
              <a:gd name="connsiteX791" fmla="*/ 5153231 w 7467600"/>
              <a:gd name="connsiteY791" fmla="*/ 292240 h 6858000"/>
              <a:gd name="connsiteX792" fmla="*/ 5426491 w 7467600"/>
              <a:gd name="connsiteY792" fmla="*/ 281128 h 6858000"/>
              <a:gd name="connsiteX793" fmla="*/ 5731212 w 7467600"/>
              <a:gd name="connsiteY793" fmla="*/ 231951 h 6858000"/>
              <a:gd name="connsiteX794" fmla="*/ 5905192 w 7467600"/>
              <a:gd name="connsiteY794" fmla="*/ 163079 h 6858000"/>
              <a:gd name="connsiteX795" fmla="*/ 5944437 w 7467600"/>
              <a:gd name="connsiteY795" fmla="*/ 113829 h 6858000"/>
              <a:gd name="connsiteX796" fmla="*/ 5825032 w 7467600"/>
              <a:gd name="connsiteY796" fmla="*/ 146405 h 6858000"/>
              <a:gd name="connsiteX797" fmla="*/ 4955599 w 7467600"/>
              <a:gd name="connsiteY797" fmla="*/ 247008 h 6858000"/>
              <a:gd name="connsiteX798" fmla="*/ 5210104 w 7467600"/>
              <a:gd name="connsiteY798" fmla="*/ 228123 h 6858000"/>
              <a:gd name="connsiteX799" fmla="*/ 5261015 w 7467600"/>
              <a:gd name="connsiteY799" fmla="*/ 227087 h 6858000"/>
              <a:gd name="connsiteX800" fmla="*/ 5861181 w 7467600"/>
              <a:gd name="connsiteY800" fmla="*/ 143093 h 6858000"/>
              <a:gd name="connsiteX801" fmla="*/ 5961252 w 7467600"/>
              <a:gd name="connsiteY801" fmla="*/ 114820 h 6858000"/>
              <a:gd name="connsiteX802" fmla="*/ 5944437 w 7467600"/>
              <a:gd name="connsiteY802" fmla="*/ 113829 h 6858000"/>
              <a:gd name="connsiteX803" fmla="*/ 3882765 w 7467600"/>
              <a:gd name="connsiteY803" fmla="*/ 0 h 6858000"/>
              <a:gd name="connsiteX804" fmla="*/ 3995099 w 7467600"/>
              <a:gd name="connsiteY804" fmla="*/ 0 h 6858000"/>
              <a:gd name="connsiteX805" fmla="*/ 4163818 w 7467600"/>
              <a:gd name="connsiteY805" fmla="*/ 234104 h 6858000"/>
              <a:gd name="connsiteX806" fmla="*/ 4172099 w 7467600"/>
              <a:gd name="connsiteY806" fmla="*/ 234207 h 6858000"/>
              <a:gd name="connsiteX807" fmla="*/ 4784282 w 7467600"/>
              <a:gd name="connsiteY807" fmla="*/ 276561 h 6858000"/>
              <a:gd name="connsiteX808" fmla="*/ 4801687 w 7467600"/>
              <a:gd name="connsiteY808" fmla="*/ 267764 h 6858000"/>
              <a:gd name="connsiteX809" fmla="*/ 6082788 w 7467600"/>
              <a:gd name="connsiteY809" fmla="*/ 64119 h 6858000"/>
              <a:gd name="connsiteX810" fmla="*/ 6099442 w 7467600"/>
              <a:gd name="connsiteY810" fmla="*/ 82568 h 6858000"/>
              <a:gd name="connsiteX811" fmla="*/ 4804137 w 7467600"/>
              <a:gd name="connsiteY811" fmla="*/ 320931 h 6858000"/>
              <a:gd name="connsiteX812" fmla="*/ 4227047 w 7467600"/>
              <a:gd name="connsiteY812" fmla="*/ 313415 h 6858000"/>
              <a:gd name="connsiteX813" fmla="*/ 4346041 w 7467600"/>
              <a:gd name="connsiteY813" fmla="*/ 456086 h 6858000"/>
              <a:gd name="connsiteX814" fmla="*/ 4870967 w 7467600"/>
              <a:gd name="connsiteY814" fmla="*/ 963061 h 6858000"/>
              <a:gd name="connsiteX815" fmla="*/ 4889647 w 7467600"/>
              <a:gd name="connsiteY815" fmla="*/ 957147 h 6858000"/>
              <a:gd name="connsiteX816" fmla="*/ 5422504 w 7467600"/>
              <a:gd name="connsiteY816" fmla="*/ 805191 h 6858000"/>
              <a:gd name="connsiteX817" fmla="*/ 6087656 w 7467600"/>
              <a:gd name="connsiteY817" fmla="*/ 826703 h 6858000"/>
              <a:gd name="connsiteX818" fmla="*/ 6058717 w 7467600"/>
              <a:gd name="connsiteY818" fmla="*/ 865992 h 6858000"/>
              <a:gd name="connsiteX819" fmla="*/ 4974153 w 7467600"/>
              <a:gd name="connsiteY819" fmla="*/ 1045456 h 6858000"/>
              <a:gd name="connsiteX820" fmla="*/ 5627835 w 7467600"/>
              <a:gd name="connsiteY820" fmla="*/ 1472077 h 6858000"/>
              <a:gd name="connsiteX821" fmla="*/ 5629817 w 7467600"/>
              <a:gd name="connsiteY821" fmla="*/ 1471412 h 6858000"/>
              <a:gd name="connsiteX822" fmla="*/ 5634124 w 7467600"/>
              <a:gd name="connsiteY822" fmla="*/ 1470572 h 6858000"/>
              <a:gd name="connsiteX823" fmla="*/ 5755832 w 7467600"/>
              <a:gd name="connsiteY823" fmla="*/ 1383886 h 6858000"/>
              <a:gd name="connsiteX824" fmla="*/ 6014186 w 7467600"/>
              <a:gd name="connsiteY824" fmla="*/ 1279799 h 6858000"/>
              <a:gd name="connsiteX825" fmla="*/ 6901619 w 7467600"/>
              <a:gd name="connsiteY825" fmla="*/ 1047874 h 6858000"/>
              <a:gd name="connsiteX826" fmla="*/ 6931566 w 7467600"/>
              <a:gd name="connsiteY826" fmla="*/ 1062034 h 6858000"/>
              <a:gd name="connsiteX827" fmla="*/ 5790982 w 7467600"/>
              <a:gd name="connsiteY827" fmla="*/ 1561380 h 6858000"/>
              <a:gd name="connsiteX828" fmla="*/ 6188971 w 7467600"/>
              <a:gd name="connsiteY828" fmla="*/ 1755168 h 6858000"/>
              <a:gd name="connsiteX829" fmla="*/ 6202446 w 7467600"/>
              <a:gd name="connsiteY829" fmla="*/ 1752268 h 6858000"/>
              <a:gd name="connsiteX830" fmla="*/ 7179560 w 7467600"/>
              <a:gd name="connsiteY830" fmla="*/ 1467551 h 6858000"/>
              <a:gd name="connsiteX831" fmla="*/ 7158730 w 7467600"/>
              <a:gd name="connsiteY831" fmla="*/ 1507835 h 6858000"/>
              <a:gd name="connsiteX832" fmla="*/ 6326959 w 7467600"/>
              <a:gd name="connsiteY832" fmla="*/ 1817686 h 6858000"/>
              <a:gd name="connsiteX833" fmla="*/ 6537433 w 7467600"/>
              <a:gd name="connsiteY833" fmla="*/ 1907790 h 6858000"/>
              <a:gd name="connsiteX834" fmla="*/ 6550221 w 7467600"/>
              <a:gd name="connsiteY834" fmla="*/ 1910729 h 6858000"/>
              <a:gd name="connsiteX835" fmla="*/ 6964438 w 7467600"/>
              <a:gd name="connsiteY835" fmla="*/ 2209505 h 6858000"/>
              <a:gd name="connsiteX836" fmla="*/ 7367862 w 7467600"/>
              <a:gd name="connsiteY836" fmla="*/ 2806833 h 6858000"/>
              <a:gd name="connsiteX837" fmla="*/ 7364329 w 7467600"/>
              <a:gd name="connsiteY837" fmla="*/ 2826907 h 6858000"/>
              <a:gd name="connsiteX838" fmla="*/ 7290545 w 7467600"/>
              <a:gd name="connsiteY838" fmla="*/ 2850663 h 6858000"/>
              <a:gd name="connsiteX839" fmla="*/ 6472036 w 7467600"/>
              <a:gd name="connsiteY839" fmla="*/ 1959003 h 6858000"/>
              <a:gd name="connsiteX840" fmla="*/ 5792897 w 7467600"/>
              <a:gd name="connsiteY840" fmla="*/ 1647747 h 6858000"/>
              <a:gd name="connsiteX841" fmla="*/ 5842751 w 7467600"/>
              <a:gd name="connsiteY841" fmla="*/ 1816112 h 6858000"/>
              <a:gd name="connsiteX842" fmla="*/ 5847424 w 7467600"/>
              <a:gd name="connsiteY842" fmla="*/ 1815776 h 6858000"/>
              <a:gd name="connsiteX843" fmla="*/ 6399821 w 7467600"/>
              <a:gd name="connsiteY843" fmla="*/ 2344799 h 6858000"/>
              <a:gd name="connsiteX844" fmla="*/ 6323232 w 7467600"/>
              <a:gd name="connsiteY844" fmla="*/ 2389634 h 6858000"/>
              <a:gd name="connsiteX845" fmla="*/ 5942958 w 7467600"/>
              <a:gd name="connsiteY845" fmla="*/ 2077708 h 6858000"/>
              <a:gd name="connsiteX846" fmla="*/ 5921559 w 7467600"/>
              <a:gd name="connsiteY846" fmla="*/ 2378596 h 6858000"/>
              <a:gd name="connsiteX847" fmla="*/ 5817651 w 7467600"/>
              <a:gd name="connsiteY847" fmla="*/ 3023919 h 6858000"/>
              <a:gd name="connsiteX848" fmla="*/ 5729634 w 7467600"/>
              <a:gd name="connsiteY848" fmla="*/ 3051849 h 6858000"/>
              <a:gd name="connsiteX849" fmla="*/ 5611018 w 7467600"/>
              <a:gd name="connsiteY849" fmla="*/ 2316769 h 6858000"/>
              <a:gd name="connsiteX850" fmla="*/ 5687608 w 7467600"/>
              <a:gd name="connsiteY850" fmla="*/ 2039972 h 6858000"/>
              <a:gd name="connsiteX851" fmla="*/ 5657554 w 7467600"/>
              <a:gd name="connsiteY851" fmla="*/ 1576445 h 6858000"/>
              <a:gd name="connsiteX852" fmla="*/ 5150475 w 7467600"/>
              <a:gd name="connsiteY852" fmla="*/ 1274012 h 6858000"/>
              <a:gd name="connsiteX853" fmla="*/ 5349142 w 7467600"/>
              <a:gd name="connsiteY853" fmla="*/ 2204405 h 6858000"/>
              <a:gd name="connsiteX854" fmla="*/ 5262214 w 7467600"/>
              <a:gd name="connsiteY854" fmla="*/ 2233836 h 6858000"/>
              <a:gd name="connsiteX855" fmla="*/ 4981539 w 7467600"/>
              <a:gd name="connsiteY855" fmla="*/ 1542201 h 6858000"/>
              <a:gd name="connsiteX856" fmla="*/ 4958461 w 7467600"/>
              <a:gd name="connsiteY856" fmla="*/ 1136957 h 6858000"/>
              <a:gd name="connsiteX857" fmla="*/ 4655015 w 7467600"/>
              <a:gd name="connsiteY857" fmla="*/ 891426 h 6858000"/>
              <a:gd name="connsiteX858" fmla="*/ 4348002 w 7467600"/>
              <a:gd name="connsiteY858" fmla="*/ 2205895 h 6858000"/>
              <a:gd name="connsiteX859" fmla="*/ 4262250 w 7467600"/>
              <a:gd name="connsiteY859" fmla="*/ 2219972 h 6858000"/>
              <a:gd name="connsiteX860" fmla="*/ 4550611 w 7467600"/>
              <a:gd name="connsiteY860" fmla="*/ 817540 h 6858000"/>
              <a:gd name="connsiteX861" fmla="*/ 4564418 w 7467600"/>
              <a:gd name="connsiteY861" fmla="*/ 808293 h 6858000"/>
              <a:gd name="connsiteX862" fmla="*/ 4266388 w 7467600"/>
              <a:gd name="connsiteY862" fmla="*/ 500083 h 6858000"/>
              <a:gd name="connsiteX863" fmla="*/ 4032842 w 7467600"/>
              <a:gd name="connsiteY863" fmla="*/ 211809 h 6858000"/>
              <a:gd name="connsiteX864" fmla="*/ 3882765 w 7467600"/>
              <a:gd name="connsiteY864" fmla="*/ 0 h 6858000"/>
              <a:gd name="connsiteX865" fmla="*/ 3721337 w 7467600"/>
              <a:gd name="connsiteY865" fmla="*/ 0 h 6858000"/>
              <a:gd name="connsiteX866" fmla="*/ 3797544 w 7467600"/>
              <a:gd name="connsiteY866" fmla="*/ 0 h 6858000"/>
              <a:gd name="connsiteX867" fmla="*/ 3775734 w 7467600"/>
              <a:gd name="connsiteY867" fmla="*/ 95131 h 6858000"/>
              <a:gd name="connsiteX868" fmla="*/ 3724807 w 7467600"/>
              <a:gd name="connsiteY868" fmla="*/ 272257 h 6858000"/>
              <a:gd name="connsiteX869" fmla="*/ 3726844 w 7467600"/>
              <a:gd name="connsiteY869" fmla="*/ 282988 h 6858000"/>
              <a:gd name="connsiteX870" fmla="*/ 3742664 w 7467600"/>
              <a:gd name="connsiteY870" fmla="*/ 279918 h 6858000"/>
              <a:gd name="connsiteX871" fmla="*/ 4103910 w 7467600"/>
              <a:gd name="connsiteY871" fmla="*/ 1161917 h 6858000"/>
              <a:gd name="connsiteX872" fmla="*/ 4020269 w 7467600"/>
              <a:gd name="connsiteY872" fmla="*/ 1200406 h 6858000"/>
              <a:gd name="connsiteX873" fmla="*/ 3674882 w 7467600"/>
              <a:gd name="connsiteY873" fmla="*/ 488524 h 6858000"/>
              <a:gd name="connsiteX874" fmla="*/ 3132682 w 7467600"/>
              <a:gd name="connsiteY874" fmla="*/ 1072284 h 6858000"/>
              <a:gd name="connsiteX875" fmla="*/ 2716346 w 7467600"/>
              <a:gd name="connsiteY875" fmla="*/ 1276376 h 6858000"/>
              <a:gd name="connsiteX876" fmla="*/ 2716772 w 7467600"/>
              <a:gd name="connsiteY876" fmla="*/ 1255462 h 6858000"/>
              <a:gd name="connsiteX877" fmla="*/ 3471096 w 7467600"/>
              <a:gd name="connsiteY877" fmla="*/ 437072 h 6858000"/>
              <a:gd name="connsiteX878" fmla="*/ 3639057 w 7467600"/>
              <a:gd name="connsiteY878" fmla="*/ 286334 h 6858000"/>
              <a:gd name="connsiteX879" fmla="*/ 3640309 w 7467600"/>
              <a:gd name="connsiteY879" fmla="*/ 284664 h 6858000"/>
              <a:gd name="connsiteX880" fmla="*/ 3646022 w 7467600"/>
              <a:gd name="connsiteY880" fmla="*/ 276711 h 6858000"/>
              <a:gd name="connsiteX881" fmla="*/ 3707943 w 7467600"/>
              <a:gd name="connsiteY881" fmla="*/ 65958 h 6858000"/>
              <a:gd name="connsiteX882" fmla="*/ 3721337 w 7467600"/>
              <a:gd name="connsiteY882" fmla="*/ 0 h 6858000"/>
              <a:gd name="connsiteX883" fmla="*/ 2867960 w 7467600"/>
              <a:gd name="connsiteY883" fmla="*/ 0 h 6858000"/>
              <a:gd name="connsiteX884" fmla="*/ 2926351 w 7467600"/>
              <a:gd name="connsiteY884" fmla="*/ 0 h 6858000"/>
              <a:gd name="connsiteX885" fmla="*/ 2902823 w 7467600"/>
              <a:gd name="connsiteY885" fmla="*/ 262929 h 6858000"/>
              <a:gd name="connsiteX886" fmla="*/ 2940663 w 7467600"/>
              <a:gd name="connsiteY886" fmla="*/ 140884 h 6858000"/>
              <a:gd name="connsiteX887" fmla="*/ 2947039 w 7467600"/>
              <a:gd name="connsiteY887" fmla="*/ 122524 h 6858000"/>
              <a:gd name="connsiteX888" fmla="*/ 2984316 w 7467600"/>
              <a:gd name="connsiteY888" fmla="*/ 0 h 6858000"/>
              <a:gd name="connsiteX889" fmla="*/ 3016114 w 7467600"/>
              <a:gd name="connsiteY889" fmla="*/ 0 h 6858000"/>
              <a:gd name="connsiteX890" fmla="*/ 2979949 w 7467600"/>
              <a:gd name="connsiteY890" fmla="*/ 119274 h 6858000"/>
              <a:gd name="connsiteX891" fmla="*/ 3023879 w 7467600"/>
              <a:gd name="connsiteY891" fmla="*/ 0 h 6858000"/>
              <a:gd name="connsiteX892" fmla="*/ 3105400 w 7467600"/>
              <a:gd name="connsiteY892" fmla="*/ 0 h 6858000"/>
              <a:gd name="connsiteX893" fmla="*/ 3094669 w 7467600"/>
              <a:gd name="connsiteY893" fmla="*/ 30308 h 6858000"/>
              <a:gd name="connsiteX894" fmla="*/ 2901945 w 7467600"/>
              <a:gd name="connsiteY894" fmla="*/ 466538 h 6858000"/>
              <a:gd name="connsiteX895" fmla="*/ 2815209 w 7467600"/>
              <a:gd name="connsiteY895" fmla="*/ 497361 h 6858000"/>
              <a:gd name="connsiteX896" fmla="*/ 2844845 w 7467600"/>
              <a:gd name="connsiteY896" fmla="*/ 127638 h 6858000"/>
              <a:gd name="connsiteX897" fmla="*/ 2867960 w 7467600"/>
              <a:gd name="connsiteY897" fmla="*/ 0 h 6858000"/>
              <a:gd name="connsiteX898" fmla="*/ 1057230 w 7467600"/>
              <a:gd name="connsiteY898" fmla="*/ 0 h 6858000"/>
              <a:gd name="connsiteX899" fmla="*/ 1111003 w 7467600"/>
              <a:gd name="connsiteY899" fmla="*/ 0 h 6858000"/>
              <a:gd name="connsiteX900" fmla="*/ 1125553 w 7467600"/>
              <a:gd name="connsiteY900" fmla="*/ 52588 h 6858000"/>
              <a:gd name="connsiteX901" fmla="*/ 1304276 w 7467600"/>
              <a:gd name="connsiteY901" fmla="*/ 476275 h 6858000"/>
              <a:gd name="connsiteX902" fmla="*/ 1492066 w 7467600"/>
              <a:gd name="connsiteY902" fmla="*/ 886333 h 6858000"/>
              <a:gd name="connsiteX903" fmla="*/ 1423698 w 7467600"/>
              <a:gd name="connsiteY903" fmla="*/ 710817 h 6858000"/>
              <a:gd name="connsiteX904" fmla="*/ 1357609 w 7467600"/>
              <a:gd name="connsiteY904" fmla="*/ 532892 h 6858000"/>
              <a:gd name="connsiteX905" fmla="*/ 1309550 w 7467600"/>
              <a:gd name="connsiteY905" fmla="*/ 374031 h 6858000"/>
              <a:gd name="connsiteX906" fmla="*/ 1193673 w 7467600"/>
              <a:gd name="connsiteY906" fmla="*/ 49533 h 6858000"/>
              <a:gd name="connsiteX907" fmla="*/ 1164391 w 7467600"/>
              <a:gd name="connsiteY907" fmla="*/ 0 h 6858000"/>
              <a:gd name="connsiteX908" fmla="*/ 1200666 w 7467600"/>
              <a:gd name="connsiteY908" fmla="*/ 0 h 6858000"/>
              <a:gd name="connsiteX909" fmla="*/ 1223408 w 7467600"/>
              <a:gd name="connsiteY909" fmla="*/ 38996 h 6858000"/>
              <a:gd name="connsiteX910" fmla="*/ 1339635 w 7467600"/>
              <a:gd name="connsiteY910" fmla="*/ 365517 h 6858000"/>
              <a:gd name="connsiteX911" fmla="*/ 1387469 w 7467600"/>
              <a:gd name="connsiteY911" fmla="*/ 523079 h 6858000"/>
              <a:gd name="connsiteX912" fmla="*/ 1452685 w 7467600"/>
              <a:gd name="connsiteY912" fmla="*/ 699806 h 6858000"/>
              <a:gd name="connsiteX913" fmla="*/ 1492092 w 7467600"/>
              <a:gd name="connsiteY913" fmla="*/ 800424 h 6858000"/>
              <a:gd name="connsiteX914" fmla="*/ 1455302 w 7467600"/>
              <a:gd name="connsiteY914" fmla="*/ 632913 h 6858000"/>
              <a:gd name="connsiteX915" fmla="*/ 1222336 w 7467600"/>
              <a:gd name="connsiteY915" fmla="*/ 9480 h 6858000"/>
              <a:gd name="connsiteX916" fmla="*/ 1214634 w 7467600"/>
              <a:gd name="connsiteY916" fmla="*/ 0 h 6858000"/>
              <a:gd name="connsiteX917" fmla="*/ 1289827 w 7467600"/>
              <a:gd name="connsiteY917" fmla="*/ 0 h 6858000"/>
              <a:gd name="connsiteX918" fmla="*/ 1321076 w 7467600"/>
              <a:gd name="connsiteY918" fmla="*/ 59722 h 6858000"/>
              <a:gd name="connsiteX919" fmla="*/ 1512579 w 7467600"/>
              <a:gd name="connsiteY919" fmla="*/ 626441 h 6858000"/>
              <a:gd name="connsiteX920" fmla="*/ 1506076 w 7467600"/>
              <a:gd name="connsiteY920" fmla="*/ 1089289 h 6858000"/>
              <a:gd name="connsiteX921" fmla="*/ 1486346 w 7467600"/>
              <a:gd name="connsiteY921" fmla="*/ 1079919 h 6858000"/>
              <a:gd name="connsiteX922" fmla="*/ 1070511 w 7467600"/>
              <a:gd name="connsiteY922" fmla="*/ 48609 h 6858000"/>
              <a:gd name="connsiteX923" fmla="*/ 1057230 w 7467600"/>
              <a:gd name="connsiteY923" fmla="*/ 0 h 6858000"/>
              <a:gd name="connsiteX924" fmla="*/ 43151 w 7467600"/>
              <a:gd name="connsiteY924" fmla="*/ 0 h 6858000"/>
              <a:gd name="connsiteX925" fmla="*/ 95283 w 7467600"/>
              <a:gd name="connsiteY925" fmla="*/ 0 h 6858000"/>
              <a:gd name="connsiteX926" fmla="*/ 300708 w 7467600"/>
              <a:gd name="connsiteY926" fmla="*/ 154571 h 6858000"/>
              <a:gd name="connsiteX927" fmla="*/ 530414 w 7467600"/>
              <a:gd name="connsiteY927" fmla="*/ 354673 h 6858000"/>
              <a:gd name="connsiteX928" fmla="*/ 333785 w 7467600"/>
              <a:gd name="connsiteY928" fmla="*/ 161564 h 6858000"/>
              <a:gd name="connsiteX929" fmla="*/ 147005 w 7467600"/>
              <a:gd name="connsiteY929" fmla="*/ 0 h 6858000"/>
              <a:gd name="connsiteX930" fmla="*/ 272509 w 7467600"/>
              <a:gd name="connsiteY930" fmla="*/ 0 h 6858000"/>
              <a:gd name="connsiteX931" fmla="*/ 326276 w 7467600"/>
              <a:gd name="connsiteY931" fmla="*/ 45847 h 6858000"/>
              <a:gd name="connsiteX932" fmla="*/ 823759 w 7467600"/>
              <a:gd name="connsiteY932" fmla="*/ 574145 h 6858000"/>
              <a:gd name="connsiteX933" fmla="*/ 811254 w 7467600"/>
              <a:gd name="connsiteY933" fmla="*/ 665546 h 6858000"/>
              <a:gd name="connsiteX934" fmla="*/ 154042 w 7467600"/>
              <a:gd name="connsiteY934" fmla="*/ 261522 h 6858000"/>
              <a:gd name="connsiteX935" fmla="*/ 13550 w 7467600"/>
              <a:gd name="connsiteY935" fmla="*/ 158423 h 6858000"/>
              <a:gd name="connsiteX936" fmla="*/ 0 w 7467600"/>
              <a:gd name="connsiteY936" fmla="*/ 146618 h 6858000"/>
              <a:gd name="connsiteX937" fmla="*/ 0 w 7467600"/>
              <a:gd name="connsiteY937" fmla="*/ 59161 h 6858000"/>
              <a:gd name="connsiteX938" fmla="*/ 45427 w 7467600"/>
              <a:gd name="connsiteY938" fmla="*/ 101078 h 6858000"/>
              <a:gd name="connsiteX939" fmla="*/ 630103 w 7467600"/>
              <a:gd name="connsiteY939" fmla="*/ 485885 h 6858000"/>
              <a:gd name="connsiteX940" fmla="*/ 532040 w 7467600"/>
              <a:gd name="connsiteY940" fmla="*/ 399359 h 6858000"/>
              <a:gd name="connsiteX941" fmla="*/ 517618 w 7467600"/>
              <a:gd name="connsiteY941" fmla="*/ 385726 h 6858000"/>
              <a:gd name="connsiteX942" fmla="*/ 285074 w 7467600"/>
              <a:gd name="connsiteY942" fmla="*/ 182755 h 6858000"/>
              <a:gd name="connsiteX943" fmla="*/ 43151 w 7467600"/>
              <a:gd name="connsiteY94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289862 w 7467600"/>
              <a:gd name="connsiteY10" fmla="*/ 6659827 h 6858000"/>
              <a:gd name="connsiteX11" fmla="*/ 1019354 w 7467600"/>
              <a:gd name="connsiteY11" fmla="*/ 6315006 h 6858000"/>
              <a:gd name="connsiteX12" fmla="*/ 441046 w 7467600"/>
              <a:gd name="connsiteY12" fmla="*/ 6691153 h 6858000"/>
              <a:gd name="connsiteX13" fmla="*/ 1019354 w 7467600"/>
              <a:gd name="connsiteY13" fmla="*/ 6315006 h 6858000"/>
              <a:gd name="connsiteX14" fmla="*/ 991680 w 7467600"/>
              <a:gd name="connsiteY14" fmla="*/ 6298413 h 6858000"/>
              <a:gd name="connsiteX15" fmla="*/ 409060 w 7467600"/>
              <a:gd name="connsiteY15" fmla="*/ 6671470 h 6858000"/>
              <a:gd name="connsiteX16" fmla="*/ 991680 w 7467600"/>
              <a:gd name="connsiteY16" fmla="*/ 6298413 h 6858000"/>
              <a:gd name="connsiteX17" fmla="*/ 103333 w 7467600"/>
              <a:gd name="connsiteY17" fmla="*/ 5699602 h 6858000"/>
              <a:gd name="connsiteX18" fmla="*/ 233938 w 7467600"/>
              <a:gd name="connsiteY18" fmla="*/ 5809416 h 6858000"/>
              <a:gd name="connsiteX19" fmla="*/ 883580 w 7467600"/>
              <a:gd name="connsiteY19" fmla="*/ 6180710 h 6858000"/>
              <a:gd name="connsiteX20" fmla="*/ 487337 w 7467600"/>
              <a:gd name="connsiteY20" fmla="*/ 5950182 h 6858000"/>
              <a:gd name="connsiteX21" fmla="*/ 354051 w 7467600"/>
              <a:gd name="connsiteY21" fmla="*/ 5854912 h 6858000"/>
              <a:gd name="connsiteX22" fmla="*/ 195436 w 7467600"/>
              <a:gd name="connsiteY22" fmla="*/ 5755068 h 6858000"/>
              <a:gd name="connsiteX23" fmla="*/ 103333 w 7467600"/>
              <a:gd name="connsiteY23" fmla="*/ 5699602 h 6858000"/>
              <a:gd name="connsiteX24" fmla="*/ 5539432 w 7467600"/>
              <a:gd name="connsiteY24" fmla="*/ 5642928 h 6858000"/>
              <a:gd name="connsiteX25" fmla="*/ 5555462 w 7467600"/>
              <a:gd name="connsiteY25" fmla="*/ 5694454 h 6858000"/>
              <a:gd name="connsiteX26" fmla="*/ 5828270 w 7467600"/>
              <a:gd name="connsiteY26" fmla="*/ 6320663 h 6858000"/>
              <a:gd name="connsiteX27" fmla="*/ 5947416 w 7467600"/>
              <a:gd name="connsiteY27" fmla="*/ 6574846 h 6858000"/>
              <a:gd name="connsiteX28" fmla="*/ 5539432 w 7467600"/>
              <a:gd name="connsiteY28" fmla="*/ 5642928 h 6858000"/>
              <a:gd name="connsiteX29" fmla="*/ 51253 w 7467600"/>
              <a:gd name="connsiteY29" fmla="*/ 5631825 h 6858000"/>
              <a:gd name="connsiteX30" fmla="*/ 211622 w 7467600"/>
              <a:gd name="connsiteY30" fmla="*/ 5728803 h 6858000"/>
              <a:gd name="connsiteX31" fmla="*/ 371652 w 7467600"/>
              <a:gd name="connsiteY31" fmla="*/ 5829062 h 6858000"/>
              <a:gd name="connsiteX32" fmla="*/ 505903 w 7467600"/>
              <a:gd name="connsiteY32" fmla="*/ 5925221 h 6858000"/>
              <a:gd name="connsiteX33" fmla="*/ 899240 w 7467600"/>
              <a:gd name="connsiteY33" fmla="*/ 6153068 h 6858000"/>
              <a:gd name="connsiteX34" fmla="*/ 988114 w 7467600"/>
              <a:gd name="connsiteY34" fmla="*/ 6174204 h 6858000"/>
              <a:gd name="connsiteX35" fmla="*/ 845971 w 7467600"/>
              <a:gd name="connsiteY35" fmla="*/ 6067177 h 6858000"/>
              <a:gd name="connsiteX36" fmla="*/ 448057 w 7467600"/>
              <a:gd name="connsiteY36" fmla="*/ 5841376 h 6858000"/>
              <a:gd name="connsiteX37" fmla="*/ 51253 w 7467600"/>
              <a:gd name="connsiteY37" fmla="*/ 5631825 h 6858000"/>
              <a:gd name="connsiteX38" fmla="*/ 2606687 w 7467600"/>
              <a:gd name="connsiteY38" fmla="*/ 5630718 h 6858000"/>
              <a:gd name="connsiteX39" fmla="*/ 2645658 w 7467600"/>
              <a:gd name="connsiteY39" fmla="*/ 6640259 h 6858000"/>
              <a:gd name="connsiteX40" fmla="*/ 2606687 w 7467600"/>
              <a:gd name="connsiteY40" fmla="*/ 5630718 h 6858000"/>
              <a:gd name="connsiteX41" fmla="*/ 3642057 w 7467600"/>
              <a:gd name="connsiteY41" fmla="*/ 5573487 h 6858000"/>
              <a:gd name="connsiteX42" fmla="*/ 3632981 w 7467600"/>
              <a:gd name="connsiteY42" fmla="*/ 5579437 h 6858000"/>
              <a:gd name="connsiteX43" fmla="*/ 3382436 w 7467600"/>
              <a:gd name="connsiteY43" fmla="*/ 5952726 h 6858000"/>
              <a:gd name="connsiteX44" fmla="*/ 3191929 w 7467600"/>
              <a:gd name="connsiteY44" fmla="*/ 6662669 h 6858000"/>
              <a:gd name="connsiteX45" fmla="*/ 3369898 w 7467600"/>
              <a:gd name="connsiteY45" fmla="*/ 6081771 h 6858000"/>
              <a:gd name="connsiteX46" fmla="*/ 3642057 w 7467600"/>
              <a:gd name="connsiteY46" fmla="*/ 5573487 h 6858000"/>
              <a:gd name="connsiteX47" fmla="*/ 2650666 w 7467600"/>
              <a:gd name="connsiteY47" fmla="*/ 5530686 h 6858000"/>
              <a:gd name="connsiteX48" fmla="*/ 2650249 w 7467600"/>
              <a:gd name="connsiteY48" fmla="*/ 5532101 h 6858000"/>
              <a:gd name="connsiteX49" fmla="*/ 2663808 w 7467600"/>
              <a:gd name="connsiteY49" fmla="*/ 6535215 h 6858000"/>
              <a:gd name="connsiteX50" fmla="*/ 2665418 w 7467600"/>
              <a:gd name="connsiteY50" fmla="*/ 6132756 h 6858000"/>
              <a:gd name="connsiteX51" fmla="*/ 2650666 w 7467600"/>
              <a:gd name="connsiteY51" fmla="*/ 5530686 h 6858000"/>
              <a:gd name="connsiteX52" fmla="*/ 2680277 w 7467600"/>
              <a:gd name="connsiteY52" fmla="*/ 5479204 h 6858000"/>
              <a:gd name="connsiteX53" fmla="*/ 2678972 w 7467600"/>
              <a:gd name="connsiteY53" fmla="*/ 5481582 h 6858000"/>
              <a:gd name="connsiteX54" fmla="*/ 2696666 w 7467600"/>
              <a:gd name="connsiteY54" fmla="*/ 6133836 h 6858000"/>
              <a:gd name="connsiteX55" fmla="*/ 2695769 w 7467600"/>
              <a:gd name="connsiteY55" fmla="*/ 6390955 h 6858000"/>
              <a:gd name="connsiteX56" fmla="*/ 2739893 w 7467600"/>
              <a:gd name="connsiteY56" fmla="*/ 6108357 h 6858000"/>
              <a:gd name="connsiteX57" fmla="*/ 2680277 w 7467600"/>
              <a:gd name="connsiteY57" fmla="*/ 5479204 h 6858000"/>
              <a:gd name="connsiteX58" fmla="*/ 1132195 w 7467600"/>
              <a:gd name="connsiteY58" fmla="*/ 5467980 h 6858000"/>
              <a:gd name="connsiteX59" fmla="*/ 1679056 w 7467600"/>
              <a:gd name="connsiteY59" fmla="*/ 5516907 h 6858000"/>
              <a:gd name="connsiteX60" fmla="*/ 2128648 w 7467600"/>
              <a:gd name="connsiteY60" fmla="*/ 5474249 h 6858000"/>
              <a:gd name="connsiteX61" fmla="*/ 1825619 w 7467600"/>
              <a:gd name="connsiteY61" fmla="*/ 5478447 h 6858000"/>
              <a:gd name="connsiteX62" fmla="*/ 1737798 w 7467600"/>
              <a:gd name="connsiteY62" fmla="*/ 5483353 h 6858000"/>
              <a:gd name="connsiteX63" fmla="*/ 1132195 w 7467600"/>
              <a:gd name="connsiteY63" fmla="*/ 5467980 h 6858000"/>
              <a:gd name="connsiteX64" fmla="*/ 1456157 w 7467600"/>
              <a:gd name="connsiteY64" fmla="*/ 5371404 h 6858000"/>
              <a:gd name="connsiteX65" fmla="*/ 1244432 w 7467600"/>
              <a:gd name="connsiteY65" fmla="*/ 5385601 h 6858000"/>
              <a:gd name="connsiteX66" fmla="*/ 973990 w 7467600"/>
              <a:gd name="connsiteY66" fmla="*/ 5424940 h 6858000"/>
              <a:gd name="connsiteX67" fmla="*/ 1103809 w 7467600"/>
              <a:gd name="connsiteY67" fmla="*/ 5433720 h 6858000"/>
              <a:gd name="connsiteX68" fmla="*/ 1123454 w 7467600"/>
              <a:gd name="connsiteY68" fmla="*/ 5435727 h 6858000"/>
              <a:gd name="connsiteX69" fmla="*/ 1737017 w 7467600"/>
              <a:gd name="connsiteY69" fmla="*/ 5452183 h 6858000"/>
              <a:gd name="connsiteX70" fmla="*/ 1824397 w 7467600"/>
              <a:gd name="connsiteY70" fmla="*/ 5447757 h 6858000"/>
              <a:gd name="connsiteX71" fmla="*/ 2070059 w 7467600"/>
              <a:gd name="connsiteY71" fmla="*/ 5441660 h 6858000"/>
              <a:gd name="connsiteX72" fmla="*/ 1456157 w 7467600"/>
              <a:gd name="connsiteY72" fmla="*/ 5371404 h 6858000"/>
              <a:gd name="connsiteX73" fmla="*/ 4988186 w 7467600"/>
              <a:gd name="connsiteY73" fmla="*/ 5216467 h 6858000"/>
              <a:gd name="connsiteX74" fmla="*/ 4777334 w 7467600"/>
              <a:gd name="connsiteY74" fmla="*/ 5406072 h 6858000"/>
              <a:gd name="connsiteX75" fmla="*/ 4718341 w 7467600"/>
              <a:gd name="connsiteY75" fmla="*/ 5468043 h 6858000"/>
              <a:gd name="connsiteX76" fmla="*/ 4604655 w 7467600"/>
              <a:gd name="connsiteY76" fmla="*/ 5583434 h 6858000"/>
              <a:gd name="connsiteX77" fmla="*/ 4565074 w 7467600"/>
              <a:gd name="connsiteY77" fmla="*/ 5618550 h 6858000"/>
              <a:gd name="connsiteX78" fmla="*/ 4988186 w 7467600"/>
              <a:gd name="connsiteY78" fmla="*/ 5216467 h 6858000"/>
              <a:gd name="connsiteX79" fmla="*/ 4978032 w 7467600"/>
              <a:gd name="connsiteY79" fmla="*/ 5183809 h 6858000"/>
              <a:gd name="connsiteX80" fmla="*/ 4463413 w 7467600"/>
              <a:gd name="connsiteY80" fmla="*/ 5615162 h 6858000"/>
              <a:gd name="connsiteX81" fmla="*/ 4358134 w 7467600"/>
              <a:gd name="connsiteY81" fmla="*/ 5742791 h 6858000"/>
              <a:gd name="connsiteX82" fmla="*/ 4376219 w 7467600"/>
              <a:gd name="connsiteY82" fmla="*/ 5729027 h 6858000"/>
              <a:gd name="connsiteX83" fmla="*/ 4582340 w 7467600"/>
              <a:gd name="connsiteY83" fmla="*/ 5561037 h 6858000"/>
              <a:gd name="connsiteX84" fmla="*/ 4694684 w 7467600"/>
              <a:gd name="connsiteY84" fmla="*/ 5447098 h 6858000"/>
              <a:gd name="connsiteX85" fmla="*/ 4754123 w 7467600"/>
              <a:gd name="connsiteY85" fmla="*/ 5384643 h 6858000"/>
              <a:gd name="connsiteX86" fmla="*/ 4978032 w 7467600"/>
              <a:gd name="connsiteY86" fmla="*/ 5183809 h 6858000"/>
              <a:gd name="connsiteX87" fmla="*/ 1903353 w 7467600"/>
              <a:gd name="connsiteY87" fmla="*/ 5044827 h 6858000"/>
              <a:gd name="connsiteX88" fmla="*/ 1936931 w 7467600"/>
              <a:gd name="connsiteY88" fmla="*/ 5093954 h 6858000"/>
              <a:gd name="connsiteX89" fmla="*/ 2195868 w 7467600"/>
              <a:gd name="connsiteY89" fmla="*/ 5396574 h 6858000"/>
              <a:gd name="connsiteX90" fmla="*/ 2088852 w 7467600"/>
              <a:gd name="connsiteY90" fmla="*/ 5166123 h 6858000"/>
              <a:gd name="connsiteX91" fmla="*/ 1958241 w 7467600"/>
              <a:gd name="connsiteY91" fmla="*/ 5067955 h 6858000"/>
              <a:gd name="connsiteX92" fmla="*/ 1903353 w 7467600"/>
              <a:gd name="connsiteY92" fmla="*/ 5044827 h 6858000"/>
              <a:gd name="connsiteX93" fmla="*/ 1979378 w 7467600"/>
              <a:gd name="connsiteY93" fmla="*/ 4769504 h 6858000"/>
              <a:gd name="connsiteX94" fmla="*/ 2882120 w 7467600"/>
              <a:gd name="connsiteY94" fmla="*/ 5064547 h 6858000"/>
              <a:gd name="connsiteX95" fmla="*/ 2793103 w 7467600"/>
              <a:gd name="connsiteY95" fmla="*/ 5039699 h 6858000"/>
              <a:gd name="connsiteX96" fmla="*/ 2770041 w 7467600"/>
              <a:gd name="connsiteY96" fmla="*/ 5033634 h 6858000"/>
              <a:gd name="connsiteX97" fmla="*/ 1979378 w 7467600"/>
              <a:gd name="connsiteY97" fmla="*/ 4769504 h 6858000"/>
              <a:gd name="connsiteX98" fmla="*/ 1927410 w 7467600"/>
              <a:gd name="connsiteY98" fmla="*/ 4716164 h 6858000"/>
              <a:gd name="connsiteX99" fmla="*/ 1959587 w 7467600"/>
              <a:gd name="connsiteY99" fmla="*/ 4728849 h 6858000"/>
              <a:gd name="connsiteX100" fmla="*/ 2777707 w 7467600"/>
              <a:gd name="connsiteY100" fmla="*/ 5003991 h 6858000"/>
              <a:gd name="connsiteX101" fmla="*/ 2800768 w 7467600"/>
              <a:gd name="connsiteY101" fmla="*/ 5010056 h 6858000"/>
              <a:gd name="connsiteX102" fmla="*/ 2879408 w 7467600"/>
              <a:gd name="connsiteY102" fmla="*/ 5031590 h 6858000"/>
              <a:gd name="connsiteX103" fmla="*/ 2862295 w 7467600"/>
              <a:gd name="connsiteY103" fmla="*/ 5022958 h 6858000"/>
              <a:gd name="connsiteX104" fmla="*/ 2813343 w 7467600"/>
              <a:gd name="connsiteY104" fmla="*/ 4998369 h 6858000"/>
              <a:gd name="connsiteX105" fmla="*/ 2646245 w 7467600"/>
              <a:gd name="connsiteY105" fmla="*/ 4930999 h 6858000"/>
              <a:gd name="connsiteX106" fmla="*/ 1999243 w 7467600"/>
              <a:gd name="connsiteY106" fmla="*/ 4730524 h 6858000"/>
              <a:gd name="connsiteX107" fmla="*/ 1979527 w 7467600"/>
              <a:gd name="connsiteY107" fmla="*/ 4726651 h 6858000"/>
              <a:gd name="connsiteX108" fmla="*/ 1927410 w 7467600"/>
              <a:gd name="connsiteY108" fmla="*/ 4716164 h 6858000"/>
              <a:gd name="connsiteX109" fmla="*/ 1997014 w 7467600"/>
              <a:gd name="connsiteY109" fmla="*/ 4698007 h 6858000"/>
              <a:gd name="connsiteX110" fmla="*/ 2005458 w 7467600"/>
              <a:gd name="connsiteY110" fmla="*/ 4699540 h 6858000"/>
              <a:gd name="connsiteX111" fmla="*/ 2657186 w 7467600"/>
              <a:gd name="connsiteY111" fmla="*/ 4901687 h 6858000"/>
              <a:gd name="connsiteX112" fmla="*/ 2826662 w 7467600"/>
              <a:gd name="connsiteY112" fmla="*/ 4970362 h 6858000"/>
              <a:gd name="connsiteX113" fmla="*/ 2876100 w 7467600"/>
              <a:gd name="connsiteY113" fmla="*/ 4995397 h 6858000"/>
              <a:gd name="connsiteX114" fmla="*/ 3042600 w 7467600"/>
              <a:gd name="connsiteY114" fmla="*/ 5059532 h 6858000"/>
              <a:gd name="connsiteX115" fmla="*/ 1997014 w 7467600"/>
              <a:gd name="connsiteY115" fmla="*/ 4698007 h 6858000"/>
              <a:gd name="connsiteX116" fmla="*/ 2305292 w 7467600"/>
              <a:gd name="connsiteY116" fmla="*/ 4219492 h 6858000"/>
              <a:gd name="connsiteX117" fmla="*/ 3360922 w 7467600"/>
              <a:gd name="connsiteY117" fmla="*/ 4529373 h 6858000"/>
              <a:gd name="connsiteX118" fmla="*/ 3492420 w 7467600"/>
              <a:gd name="connsiteY118" fmla="*/ 4510145 h 6858000"/>
              <a:gd name="connsiteX119" fmla="*/ 3364086 w 7467600"/>
              <a:gd name="connsiteY119" fmla="*/ 4480340 h 6858000"/>
              <a:gd name="connsiteX120" fmla="*/ 3225818 w 7467600"/>
              <a:gd name="connsiteY120" fmla="*/ 4411822 h 6858000"/>
              <a:gd name="connsiteX121" fmla="*/ 3129696 w 7467600"/>
              <a:gd name="connsiteY121" fmla="*/ 4360704 h 6858000"/>
              <a:gd name="connsiteX122" fmla="*/ 2814545 w 7467600"/>
              <a:gd name="connsiteY122" fmla="*/ 4282955 h 6858000"/>
              <a:gd name="connsiteX123" fmla="*/ 2305292 w 7467600"/>
              <a:gd name="connsiteY123" fmla="*/ 4219492 h 6858000"/>
              <a:gd name="connsiteX124" fmla="*/ 2626982 w 7467600"/>
              <a:gd name="connsiteY124" fmla="*/ 4206450 h 6858000"/>
              <a:gd name="connsiteX125" fmla="*/ 2490617 w 7467600"/>
              <a:gd name="connsiteY125" fmla="*/ 4206951 h 6858000"/>
              <a:gd name="connsiteX126" fmla="*/ 2819869 w 7467600"/>
              <a:gd name="connsiteY126" fmla="*/ 4252936 h 6858000"/>
              <a:gd name="connsiteX127" fmla="*/ 3143018 w 7467600"/>
              <a:gd name="connsiteY127" fmla="*/ 4332698 h 6858000"/>
              <a:gd name="connsiteX128" fmla="*/ 3241520 w 7467600"/>
              <a:gd name="connsiteY128" fmla="*/ 4385112 h 6858000"/>
              <a:gd name="connsiteX129" fmla="*/ 3374575 w 7467600"/>
              <a:gd name="connsiteY129" fmla="*/ 4451517 h 6858000"/>
              <a:gd name="connsiteX130" fmla="*/ 3505221 w 7467600"/>
              <a:gd name="connsiteY130" fmla="*/ 4480757 h 6858000"/>
              <a:gd name="connsiteX131" fmla="*/ 2626982 w 7467600"/>
              <a:gd name="connsiteY131" fmla="*/ 4206450 h 6858000"/>
              <a:gd name="connsiteX132" fmla="*/ 1310106 w 7467600"/>
              <a:gd name="connsiteY132" fmla="*/ 3943217 h 6858000"/>
              <a:gd name="connsiteX133" fmla="*/ 854994 w 7467600"/>
              <a:gd name="connsiteY133" fmla="*/ 4399136 h 6858000"/>
              <a:gd name="connsiteX134" fmla="*/ 742462 w 7467600"/>
              <a:gd name="connsiteY134" fmla="*/ 4594648 h 6858000"/>
              <a:gd name="connsiteX135" fmla="*/ 820602 w 7467600"/>
              <a:gd name="connsiteY135" fmla="*/ 4485915 h 6858000"/>
              <a:gd name="connsiteX136" fmla="*/ 878295 w 7467600"/>
              <a:gd name="connsiteY136" fmla="*/ 4403594 h 6858000"/>
              <a:gd name="connsiteX137" fmla="*/ 1240607 w 7467600"/>
              <a:gd name="connsiteY137" fmla="*/ 4010401 h 6858000"/>
              <a:gd name="connsiteX138" fmla="*/ 1310106 w 7467600"/>
              <a:gd name="connsiteY138" fmla="*/ 3943217 h 6858000"/>
              <a:gd name="connsiteX139" fmla="*/ 1423113 w 7467600"/>
              <a:gd name="connsiteY139" fmla="*/ 3874565 h 6858000"/>
              <a:gd name="connsiteX140" fmla="*/ 1260565 w 7467600"/>
              <a:gd name="connsiteY140" fmla="*/ 4031982 h 6858000"/>
              <a:gd name="connsiteX141" fmla="*/ 901900 w 7467600"/>
              <a:gd name="connsiteY141" fmla="*/ 4421236 h 6858000"/>
              <a:gd name="connsiteX142" fmla="*/ 845044 w 7467600"/>
              <a:gd name="connsiteY142" fmla="*/ 4502436 h 6858000"/>
              <a:gd name="connsiteX143" fmla="*/ 685926 w 7467600"/>
              <a:gd name="connsiteY143" fmla="*/ 4703069 h 6858000"/>
              <a:gd name="connsiteX144" fmla="*/ 684248 w 7467600"/>
              <a:gd name="connsiteY144" fmla="*/ 4706721 h 6858000"/>
              <a:gd name="connsiteX145" fmla="*/ 1423113 w 7467600"/>
              <a:gd name="connsiteY145" fmla="*/ 3874565 h 6858000"/>
              <a:gd name="connsiteX146" fmla="*/ 3316479 w 7467600"/>
              <a:gd name="connsiteY146" fmla="*/ 3872136 h 6858000"/>
              <a:gd name="connsiteX147" fmla="*/ 3546806 w 7467600"/>
              <a:gd name="connsiteY147" fmla="*/ 4356139 h 6858000"/>
              <a:gd name="connsiteX148" fmla="*/ 3364433 w 7467600"/>
              <a:gd name="connsiteY148" fmla="*/ 3953121 h 6858000"/>
              <a:gd name="connsiteX149" fmla="*/ 3316479 w 7467600"/>
              <a:gd name="connsiteY149" fmla="*/ 3872136 h 6858000"/>
              <a:gd name="connsiteX150" fmla="*/ 3291335 w 7467600"/>
              <a:gd name="connsiteY150" fmla="*/ 3767420 h 6858000"/>
              <a:gd name="connsiteX151" fmla="*/ 3390805 w 7467600"/>
              <a:gd name="connsiteY151" fmla="*/ 3937163 h 6858000"/>
              <a:gd name="connsiteX152" fmla="*/ 3579062 w 7467600"/>
              <a:gd name="connsiteY152" fmla="*/ 4359040 h 6858000"/>
              <a:gd name="connsiteX153" fmla="*/ 3467355 w 7467600"/>
              <a:gd name="connsiteY153" fmla="*/ 3988130 h 6858000"/>
              <a:gd name="connsiteX154" fmla="*/ 3310753 w 7467600"/>
              <a:gd name="connsiteY154" fmla="*/ 3787140 h 6858000"/>
              <a:gd name="connsiteX155" fmla="*/ 3291335 w 7467600"/>
              <a:gd name="connsiteY155" fmla="*/ 3767420 h 6858000"/>
              <a:gd name="connsiteX156" fmla="*/ 1635889 w 7467600"/>
              <a:gd name="connsiteY156" fmla="*/ 3709494 h 6858000"/>
              <a:gd name="connsiteX157" fmla="*/ 1634800 w 7467600"/>
              <a:gd name="connsiteY157" fmla="*/ 3731111 h 6858000"/>
              <a:gd name="connsiteX158" fmla="*/ 1635889 w 7467600"/>
              <a:gd name="connsiteY158" fmla="*/ 3709494 h 6858000"/>
              <a:gd name="connsiteX159" fmla="*/ 1510397 w 7467600"/>
              <a:gd name="connsiteY159" fmla="*/ 3684705 h 6858000"/>
              <a:gd name="connsiteX160" fmla="*/ 1146550 w 7467600"/>
              <a:gd name="connsiteY160" fmla="*/ 3802012 h 6858000"/>
              <a:gd name="connsiteX161" fmla="*/ 698834 w 7467600"/>
              <a:gd name="connsiteY161" fmla="*/ 3952272 h 6858000"/>
              <a:gd name="connsiteX162" fmla="*/ 34256 w 7467600"/>
              <a:gd name="connsiteY162" fmla="*/ 4347603 h 6858000"/>
              <a:gd name="connsiteX163" fmla="*/ 527241 w 7467600"/>
              <a:gd name="connsiteY163" fmla="*/ 4065078 h 6858000"/>
              <a:gd name="connsiteX164" fmla="*/ 1510397 w 7467600"/>
              <a:gd name="connsiteY164" fmla="*/ 3684705 h 6858000"/>
              <a:gd name="connsiteX165" fmla="*/ 1313114 w 7467600"/>
              <a:gd name="connsiteY165" fmla="*/ 3655216 h 6858000"/>
              <a:gd name="connsiteX166" fmla="*/ 1109304 w 7467600"/>
              <a:gd name="connsiteY166" fmla="*/ 3669030 h 6858000"/>
              <a:gd name="connsiteX167" fmla="*/ 8129 w 7467600"/>
              <a:gd name="connsiteY167" fmla="*/ 4330519 h 6858000"/>
              <a:gd name="connsiteX168" fmla="*/ 687572 w 7467600"/>
              <a:gd name="connsiteY168" fmla="*/ 3925629 h 6858000"/>
              <a:gd name="connsiteX169" fmla="*/ 1138365 w 7467600"/>
              <a:gd name="connsiteY169" fmla="*/ 3774515 h 6858000"/>
              <a:gd name="connsiteX170" fmla="*/ 1505579 w 7467600"/>
              <a:gd name="connsiteY170" fmla="*/ 3655526 h 6858000"/>
              <a:gd name="connsiteX171" fmla="*/ 1313114 w 7467600"/>
              <a:gd name="connsiteY171" fmla="*/ 3655216 h 6858000"/>
              <a:gd name="connsiteX172" fmla="*/ 3655073 w 7467600"/>
              <a:gd name="connsiteY172" fmla="*/ 3650884 h 6858000"/>
              <a:gd name="connsiteX173" fmla="*/ 3989938 w 7467600"/>
              <a:gd name="connsiteY173" fmla="*/ 3991685 h 6858000"/>
              <a:gd name="connsiteX174" fmla="*/ 4393907 w 7467600"/>
              <a:gd name="connsiteY174" fmla="*/ 4261258 h 6858000"/>
              <a:gd name="connsiteX175" fmla="*/ 4648051 w 7467600"/>
              <a:gd name="connsiteY175" fmla="*/ 4374051 h 6858000"/>
              <a:gd name="connsiteX176" fmla="*/ 4383389 w 7467600"/>
              <a:gd name="connsiteY176" fmla="*/ 4184369 h 6858000"/>
              <a:gd name="connsiteX177" fmla="*/ 4165508 w 7467600"/>
              <a:gd name="connsiteY177" fmla="*/ 4035196 h 6858000"/>
              <a:gd name="connsiteX178" fmla="*/ 4068162 w 7467600"/>
              <a:gd name="connsiteY178" fmla="*/ 3953394 h 6858000"/>
              <a:gd name="connsiteX179" fmla="*/ 3981416 w 7467600"/>
              <a:gd name="connsiteY179" fmla="*/ 3880482 h 6858000"/>
              <a:gd name="connsiteX180" fmla="*/ 3800147 w 7467600"/>
              <a:gd name="connsiteY180" fmla="*/ 3749872 h 6858000"/>
              <a:gd name="connsiteX181" fmla="*/ 3655073 w 7467600"/>
              <a:gd name="connsiteY181" fmla="*/ 3650884 h 6858000"/>
              <a:gd name="connsiteX182" fmla="*/ 3670252 w 7467600"/>
              <a:gd name="connsiteY182" fmla="*/ 3622798 h 6858000"/>
              <a:gd name="connsiteX183" fmla="*/ 3817258 w 7467600"/>
              <a:gd name="connsiteY183" fmla="*/ 3723577 h 6858000"/>
              <a:gd name="connsiteX184" fmla="*/ 4000461 w 7467600"/>
              <a:gd name="connsiteY184" fmla="*/ 3855966 h 6858000"/>
              <a:gd name="connsiteX185" fmla="*/ 4088180 w 7467600"/>
              <a:gd name="connsiteY185" fmla="*/ 3929774 h 6858000"/>
              <a:gd name="connsiteX186" fmla="*/ 4184555 w 7467600"/>
              <a:gd name="connsiteY186" fmla="*/ 4010683 h 6858000"/>
              <a:gd name="connsiteX187" fmla="*/ 4399563 w 7467600"/>
              <a:gd name="connsiteY187" fmla="*/ 4158106 h 6858000"/>
              <a:gd name="connsiteX188" fmla="*/ 4684469 w 7467600"/>
              <a:gd name="connsiteY188" fmla="*/ 4364680 h 6858000"/>
              <a:gd name="connsiteX189" fmla="*/ 4690271 w 7467600"/>
              <a:gd name="connsiteY189" fmla="*/ 4370034 h 6858000"/>
              <a:gd name="connsiteX190" fmla="*/ 4136093 w 7467600"/>
              <a:gd name="connsiteY190" fmla="*/ 3858466 h 6858000"/>
              <a:gd name="connsiteX191" fmla="*/ 3670252 w 7467600"/>
              <a:gd name="connsiteY191" fmla="*/ 3622798 h 6858000"/>
              <a:gd name="connsiteX192" fmla="*/ 4440129 w 7467600"/>
              <a:gd name="connsiteY192" fmla="*/ 3448571 h 6858000"/>
              <a:gd name="connsiteX193" fmla="*/ 4856525 w 7467600"/>
              <a:gd name="connsiteY193" fmla="*/ 3915351 h 6858000"/>
              <a:gd name="connsiteX194" fmla="*/ 5059055 w 7467600"/>
              <a:gd name="connsiteY194" fmla="*/ 4108918 h 6858000"/>
              <a:gd name="connsiteX195" fmla="*/ 5290070 w 7467600"/>
              <a:gd name="connsiteY195" fmla="*/ 4263619 h 6858000"/>
              <a:gd name="connsiteX196" fmla="*/ 4834991 w 7467600"/>
              <a:gd name="connsiteY196" fmla="*/ 3830985 h 6858000"/>
              <a:gd name="connsiteX197" fmla="*/ 4440129 w 7467600"/>
              <a:gd name="connsiteY197" fmla="*/ 3448571 h 6858000"/>
              <a:gd name="connsiteX198" fmla="*/ 4441737 w 7467600"/>
              <a:gd name="connsiteY198" fmla="*/ 3399734 h 6858000"/>
              <a:gd name="connsiteX199" fmla="*/ 4431236 w 7467600"/>
              <a:gd name="connsiteY199" fmla="*/ 3400954 h 6858000"/>
              <a:gd name="connsiteX200" fmla="*/ 4557150 w 7467600"/>
              <a:gd name="connsiteY200" fmla="*/ 3510023 h 6858000"/>
              <a:gd name="connsiteX201" fmla="*/ 4856936 w 7467600"/>
              <a:gd name="connsiteY201" fmla="*/ 3809146 h 6858000"/>
              <a:gd name="connsiteX202" fmla="*/ 5111996 w 7467600"/>
              <a:gd name="connsiteY202" fmla="*/ 4065759 h 6858000"/>
              <a:gd name="connsiteX203" fmla="*/ 5388878 w 7467600"/>
              <a:gd name="connsiteY203" fmla="*/ 4300185 h 6858000"/>
              <a:gd name="connsiteX204" fmla="*/ 5425556 w 7467600"/>
              <a:gd name="connsiteY204" fmla="*/ 4308967 h 6858000"/>
              <a:gd name="connsiteX205" fmla="*/ 4943646 w 7467600"/>
              <a:gd name="connsiteY205" fmla="*/ 3822916 h 6858000"/>
              <a:gd name="connsiteX206" fmla="*/ 4594837 w 7467600"/>
              <a:gd name="connsiteY206" fmla="*/ 3532274 h 6858000"/>
              <a:gd name="connsiteX207" fmla="*/ 4441737 w 7467600"/>
              <a:gd name="connsiteY207" fmla="*/ 3399734 h 6858000"/>
              <a:gd name="connsiteX208" fmla="*/ 5425834 w 7467600"/>
              <a:gd name="connsiteY208" fmla="*/ 3162785 h 6858000"/>
              <a:gd name="connsiteX209" fmla="*/ 5401644 w 7467600"/>
              <a:gd name="connsiteY209" fmla="*/ 3617847 h 6858000"/>
              <a:gd name="connsiteX210" fmla="*/ 5467256 w 7467600"/>
              <a:gd name="connsiteY210" fmla="*/ 4175494 h 6858000"/>
              <a:gd name="connsiteX211" fmla="*/ 5448069 w 7467600"/>
              <a:gd name="connsiteY211" fmla="*/ 3567554 h 6858000"/>
              <a:gd name="connsiteX212" fmla="*/ 5425834 w 7467600"/>
              <a:gd name="connsiteY212" fmla="*/ 3162785 h 6858000"/>
              <a:gd name="connsiteX213" fmla="*/ 1318687 w 7467600"/>
              <a:gd name="connsiteY213" fmla="*/ 3113840 h 6858000"/>
              <a:gd name="connsiteX214" fmla="*/ 1066793 w 7467600"/>
              <a:gd name="connsiteY214" fmla="*/ 3212171 h 6858000"/>
              <a:gd name="connsiteX215" fmla="*/ 993319 w 7467600"/>
              <a:gd name="connsiteY215" fmla="*/ 3247648 h 6858000"/>
              <a:gd name="connsiteX216" fmla="*/ 853081 w 7467600"/>
              <a:gd name="connsiteY216" fmla="*/ 3312410 h 6858000"/>
              <a:gd name="connsiteX217" fmla="*/ 805957 w 7467600"/>
              <a:gd name="connsiteY217" fmla="*/ 3330443 h 6858000"/>
              <a:gd name="connsiteX218" fmla="*/ 1318687 w 7467600"/>
              <a:gd name="connsiteY218" fmla="*/ 3113840 h 6858000"/>
              <a:gd name="connsiteX219" fmla="*/ 5453702 w 7467600"/>
              <a:gd name="connsiteY219" fmla="*/ 3090882 h 6858000"/>
              <a:gd name="connsiteX220" fmla="*/ 5480135 w 7467600"/>
              <a:gd name="connsiteY220" fmla="*/ 3565802 h 6858000"/>
              <a:gd name="connsiteX221" fmla="*/ 5499023 w 7467600"/>
              <a:gd name="connsiteY221" fmla="*/ 4166310 h 6858000"/>
              <a:gd name="connsiteX222" fmla="*/ 5547022 w 7467600"/>
              <a:gd name="connsiteY222" fmla="*/ 3607838 h 6858000"/>
              <a:gd name="connsiteX223" fmla="*/ 5515964 w 7467600"/>
              <a:gd name="connsiteY223" fmla="*/ 3378541 h 6858000"/>
              <a:gd name="connsiteX224" fmla="*/ 5453702 w 7467600"/>
              <a:gd name="connsiteY224" fmla="*/ 3090882 h 6858000"/>
              <a:gd name="connsiteX225" fmla="*/ 1238695 w 7467600"/>
              <a:gd name="connsiteY225" fmla="*/ 3076820 h 6858000"/>
              <a:gd name="connsiteX226" fmla="*/ 716371 w 7467600"/>
              <a:gd name="connsiteY226" fmla="*/ 3293249 h 6858000"/>
              <a:gd name="connsiteX227" fmla="*/ 579522 w 7467600"/>
              <a:gd name="connsiteY227" fmla="*/ 3371759 h 6858000"/>
              <a:gd name="connsiteX228" fmla="*/ 600288 w 7467600"/>
              <a:gd name="connsiteY228" fmla="*/ 3365555 h 6858000"/>
              <a:gd name="connsiteX229" fmla="*/ 840692 w 7467600"/>
              <a:gd name="connsiteY229" fmla="*/ 3284921 h 6858000"/>
              <a:gd name="connsiteX230" fmla="*/ 979248 w 7467600"/>
              <a:gd name="connsiteY230" fmla="*/ 3221003 h 6858000"/>
              <a:gd name="connsiteX231" fmla="*/ 1053282 w 7467600"/>
              <a:gd name="connsiteY231" fmla="*/ 3185247 h 6858000"/>
              <a:gd name="connsiteX232" fmla="*/ 1320603 w 7467600"/>
              <a:gd name="connsiteY232" fmla="*/ 3081281 h 6858000"/>
              <a:gd name="connsiteX233" fmla="*/ 1238695 w 7467600"/>
              <a:gd name="connsiteY233" fmla="*/ 3076820 h 6858000"/>
              <a:gd name="connsiteX234" fmla="*/ 5425627 w 7467600"/>
              <a:gd name="connsiteY234" fmla="*/ 2954192 h 6858000"/>
              <a:gd name="connsiteX235" fmla="*/ 5470770 w 7467600"/>
              <a:gd name="connsiteY235" fmla="*/ 3005435 h 6858000"/>
              <a:gd name="connsiteX236" fmla="*/ 5519779 w 7467600"/>
              <a:gd name="connsiteY236" fmla="*/ 4359223 h 6858000"/>
              <a:gd name="connsiteX237" fmla="*/ 5520293 w 7467600"/>
              <a:gd name="connsiteY237" fmla="*/ 4360602 h 6858000"/>
              <a:gd name="connsiteX238" fmla="*/ 5767221 w 7467600"/>
              <a:gd name="connsiteY238" fmla="*/ 4665564 h 6858000"/>
              <a:gd name="connsiteX239" fmla="*/ 6937169 w 7467600"/>
              <a:gd name="connsiteY239" fmla="*/ 4815941 h 6858000"/>
              <a:gd name="connsiteX240" fmla="*/ 6953922 w 7467600"/>
              <a:gd name="connsiteY240" fmla="*/ 4890068 h 6858000"/>
              <a:gd name="connsiteX241" fmla="*/ 6071359 w 7467600"/>
              <a:gd name="connsiteY241" fmla="*/ 4770770 h 6858000"/>
              <a:gd name="connsiteX242" fmla="*/ 6038839 w 7467600"/>
              <a:gd name="connsiteY242" fmla="*/ 4764474 h 6858000"/>
              <a:gd name="connsiteX243" fmla="*/ 6038706 w 7467600"/>
              <a:gd name="connsiteY243" fmla="*/ 4763847 h 6858000"/>
              <a:gd name="connsiteX244" fmla="*/ 6037784 w 7467600"/>
              <a:gd name="connsiteY244" fmla="*/ 4764270 h 6858000"/>
              <a:gd name="connsiteX245" fmla="*/ 6038839 w 7467600"/>
              <a:gd name="connsiteY245" fmla="*/ 4764474 h 6858000"/>
              <a:gd name="connsiteX246" fmla="*/ 6040338 w 7467600"/>
              <a:gd name="connsiteY246" fmla="*/ 4771418 h 6858000"/>
              <a:gd name="connsiteX247" fmla="*/ 6024488 w 7467600"/>
              <a:gd name="connsiteY247" fmla="*/ 4809903 h 6858000"/>
              <a:gd name="connsiteX248" fmla="*/ 5599771 w 7467600"/>
              <a:gd name="connsiteY248" fmla="*/ 5509652 h 6858000"/>
              <a:gd name="connsiteX249" fmla="*/ 5548843 w 7467600"/>
              <a:gd name="connsiteY249" fmla="*/ 5563845 h 6858000"/>
              <a:gd name="connsiteX250" fmla="*/ 5940952 w 7467600"/>
              <a:gd name="connsiteY250" fmla="*/ 6250028 h 6858000"/>
              <a:gd name="connsiteX251" fmla="*/ 6043441 w 7467600"/>
              <a:gd name="connsiteY251" fmla="*/ 6665847 h 6858000"/>
              <a:gd name="connsiteX252" fmla="*/ 6093432 w 7467600"/>
              <a:gd name="connsiteY252" fmla="*/ 6858000 h 6858000"/>
              <a:gd name="connsiteX253" fmla="*/ 6034344 w 7467600"/>
              <a:gd name="connsiteY253" fmla="*/ 6858000 h 6858000"/>
              <a:gd name="connsiteX254" fmla="*/ 6026679 w 7467600"/>
              <a:gd name="connsiteY254" fmla="*/ 6836959 h 6858000"/>
              <a:gd name="connsiteX255" fmla="*/ 5800441 w 7467600"/>
              <a:gd name="connsiteY255" fmla="*/ 6335286 h 6858000"/>
              <a:gd name="connsiteX256" fmla="*/ 5526562 w 7467600"/>
              <a:gd name="connsiteY256" fmla="*/ 5705388 h 6858000"/>
              <a:gd name="connsiteX257" fmla="*/ 5519640 w 7467600"/>
              <a:gd name="connsiteY257" fmla="*/ 5683774 h 6858000"/>
              <a:gd name="connsiteX258" fmla="*/ 5844559 w 7467600"/>
              <a:gd name="connsiteY258" fmla="*/ 6553349 h 6858000"/>
              <a:gd name="connsiteX259" fmla="*/ 5975994 w 7467600"/>
              <a:gd name="connsiteY259" fmla="*/ 6858000 h 6858000"/>
              <a:gd name="connsiteX260" fmla="*/ 5898547 w 7467600"/>
              <a:gd name="connsiteY260" fmla="*/ 6858000 h 6858000"/>
              <a:gd name="connsiteX261" fmla="*/ 5682041 w 7467600"/>
              <a:gd name="connsiteY261" fmla="*/ 6355860 h 6858000"/>
              <a:gd name="connsiteX262" fmla="*/ 5461758 w 7467600"/>
              <a:gd name="connsiteY262" fmla="*/ 5820220 h 6858000"/>
              <a:gd name="connsiteX263" fmla="*/ 5237282 w 7467600"/>
              <a:gd name="connsiteY263" fmla="*/ 6579086 h 6858000"/>
              <a:gd name="connsiteX264" fmla="*/ 5115009 w 7467600"/>
              <a:gd name="connsiteY264" fmla="*/ 6858000 h 6858000"/>
              <a:gd name="connsiteX265" fmla="*/ 5028074 w 7467600"/>
              <a:gd name="connsiteY265" fmla="*/ 6858000 h 6858000"/>
              <a:gd name="connsiteX266" fmla="*/ 5079508 w 7467600"/>
              <a:gd name="connsiteY266" fmla="*/ 6749074 h 6858000"/>
              <a:gd name="connsiteX267" fmla="*/ 5371846 w 7467600"/>
              <a:gd name="connsiteY267" fmla="*/ 5924413 h 6858000"/>
              <a:gd name="connsiteX268" fmla="*/ 5270512 w 7467600"/>
              <a:gd name="connsiteY268" fmla="*/ 6138975 h 6858000"/>
              <a:gd name="connsiteX269" fmla="*/ 5062409 w 7467600"/>
              <a:gd name="connsiteY269" fmla="*/ 6653544 h 6858000"/>
              <a:gd name="connsiteX270" fmla="*/ 5036628 w 7467600"/>
              <a:gd name="connsiteY270" fmla="*/ 6754247 h 6858000"/>
              <a:gd name="connsiteX271" fmla="*/ 5009112 w 7467600"/>
              <a:gd name="connsiteY271" fmla="*/ 6858000 h 6858000"/>
              <a:gd name="connsiteX272" fmla="*/ 4976679 w 7467600"/>
              <a:gd name="connsiteY272" fmla="*/ 6858000 h 6858000"/>
              <a:gd name="connsiteX273" fmla="*/ 5006537 w 7467600"/>
              <a:gd name="connsiteY273" fmla="*/ 6747068 h 6858000"/>
              <a:gd name="connsiteX274" fmla="*/ 5032723 w 7467600"/>
              <a:gd name="connsiteY274" fmla="*/ 6644957 h 6858000"/>
              <a:gd name="connsiteX275" fmla="*/ 5242949 w 7467600"/>
              <a:gd name="connsiteY275" fmla="*/ 6125175 h 6858000"/>
              <a:gd name="connsiteX276" fmla="*/ 5286321 w 7467600"/>
              <a:gd name="connsiteY276" fmla="*/ 6033555 h 6858000"/>
              <a:gd name="connsiteX277" fmla="*/ 5008210 w 7467600"/>
              <a:gd name="connsiteY277" fmla="*/ 6649194 h 6858000"/>
              <a:gd name="connsiteX278" fmla="*/ 4986321 w 7467600"/>
              <a:gd name="connsiteY278" fmla="*/ 6765687 h 6858000"/>
              <a:gd name="connsiteX279" fmla="*/ 4973474 w 7467600"/>
              <a:gd name="connsiteY279" fmla="*/ 6858000 h 6858000"/>
              <a:gd name="connsiteX280" fmla="*/ 4907178 w 7467600"/>
              <a:gd name="connsiteY280" fmla="*/ 6858000 h 6858000"/>
              <a:gd name="connsiteX281" fmla="*/ 4910810 w 7467600"/>
              <a:gd name="connsiteY281" fmla="*/ 6829660 h 6858000"/>
              <a:gd name="connsiteX282" fmla="*/ 4987461 w 7467600"/>
              <a:gd name="connsiteY282" fmla="*/ 6432994 h 6858000"/>
              <a:gd name="connsiteX283" fmla="*/ 5179262 w 7467600"/>
              <a:gd name="connsiteY283" fmla="*/ 6035044 h 6858000"/>
              <a:gd name="connsiteX284" fmla="*/ 4689678 w 7467600"/>
              <a:gd name="connsiteY284" fmla="*/ 6440241 h 6858000"/>
              <a:gd name="connsiteX285" fmla="*/ 4477543 w 7467600"/>
              <a:gd name="connsiteY285" fmla="*/ 6674836 h 6858000"/>
              <a:gd name="connsiteX286" fmla="*/ 4329957 w 7467600"/>
              <a:gd name="connsiteY286" fmla="*/ 6858000 h 6858000"/>
              <a:gd name="connsiteX287" fmla="*/ 4218595 w 7467600"/>
              <a:gd name="connsiteY287" fmla="*/ 6858000 h 6858000"/>
              <a:gd name="connsiteX288" fmla="*/ 4368888 w 7467600"/>
              <a:gd name="connsiteY288" fmla="*/ 6668412 h 6858000"/>
              <a:gd name="connsiteX289" fmla="*/ 4563091 w 7467600"/>
              <a:gd name="connsiteY289" fmla="*/ 6442508 h 6858000"/>
              <a:gd name="connsiteX290" fmla="*/ 5387324 w 7467600"/>
              <a:gd name="connsiteY290" fmla="*/ 5705830 h 6858000"/>
              <a:gd name="connsiteX291" fmla="*/ 5073620 w 7467600"/>
              <a:gd name="connsiteY291" fmla="*/ 5955437 h 6858000"/>
              <a:gd name="connsiteX292" fmla="*/ 4689789 w 7467600"/>
              <a:gd name="connsiteY292" fmla="*/ 6268382 h 6858000"/>
              <a:gd name="connsiteX293" fmla="*/ 4418722 w 7467600"/>
              <a:gd name="connsiteY293" fmla="*/ 6570886 h 6858000"/>
              <a:gd name="connsiteX294" fmla="*/ 4214944 w 7467600"/>
              <a:gd name="connsiteY294" fmla="*/ 6858000 h 6858000"/>
              <a:gd name="connsiteX295" fmla="*/ 4177898 w 7467600"/>
              <a:gd name="connsiteY295" fmla="*/ 6858000 h 6858000"/>
              <a:gd name="connsiteX296" fmla="*/ 4391597 w 7467600"/>
              <a:gd name="connsiteY296" fmla="*/ 6556370 h 6858000"/>
              <a:gd name="connsiteX297" fmla="*/ 4668889 w 7467600"/>
              <a:gd name="connsiteY297" fmla="*/ 6246399 h 6858000"/>
              <a:gd name="connsiteX298" fmla="*/ 5055427 w 7467600"/>
              <a:gd name="connsiteY298" fmla="*/ 5931476 h 6858000"/>
              <a:gd name="connsiteX299" fmla="*/ 5371814 w 7467600"/>
              <a:gd name="connsiteY299" fmla="*/ 5678975 h 6858000"/>
              <a:gd name="connsiteX300" fmla="*/ 4987918 w 7467600"/>
              <a:gd name="connsiteY300" fmla="*/ 5838701 h 6858000"/>
              <a:gd name="connsiteX301" fmla="*/ 4317146 w 7467600"/>
              <a:gd name="connsiteY301" fmla="*/ 6587716 h 6858000"/>
              <a:gd name="connsiteX302" fmla="*/ 4171627 w 7467600"/>
              <a:gd name="connsiteY302" fmla="*/ 6858000 h 6858000"/>
              <a:gd name="connsiteX303" fmla="*/ 4081585 w 7467600"/>
              <a:gd name="connsiteY303" fmla="*/ 6858000 h 6858000"/>
              <a:gd name="connsiteX304" fmla="*/ 4238603 w 7467600"/>
              <a:gd name="connsiteY304" fmla="*/ 6559341 h 6858000"/>
              <a:gd name="connsiteX305" fmla="*/ 4778333 w 7467600"/>
              <a:gd name="connsiteY305" fmla="*/ 5873626 h 6858000"/>
              <a:gd name="connsiteX306" fmla="*/ 5414185 w 7467600"/>
              <a:gd name="connsiteY306" fmla="*/ 5573882 h 6858000"/>
              <a:gd name="connsiteX307" fmla="*/ 5959648 w 7467600"/>
              <a:gd name="connsiteY307" fmla="*/ 4760797 h 6858000"/>
              <a:gd name="connsiteX308" fmla="*/ 5355019 w 7467600"/>
              <a:gd name="connsiteY308" fmla="*/ 4734672 h 6858000"/>
              <a:gd name="connsiteX309" fmla="*/ 5083565 w 7467600"/>
              <a:gd name="connsiteY309" fmla="*/ 5179121 h 6858000"/>
              <a:gd name="connsiteX310" fmla="*/ 4713577 w 7467600"/>
              <a:gd name="connsiteY310" fmla="*/ 5616803 h 6858000"/>
              <a:gd name="connsiteX311" fmla="*/ 3989559 w 7467600"/>
              <a:gd name="connsiteY311" fmla="*/ 6145945 h 6858000"/>
              <a:gd name="connsiteX312" fmla="*/ 3939824 w 7467600"/>
              <a:gd name="connsiteY312" fmla="*/ 6066900 h 6858000"/>
              <a:gd name="connsiteX313" fmla="*/ 4584537 w 7467600"/>
              <a:gd name="connsiteY313" fmla="*/ 5324826 h 6858000"/>
              <a:gd name="connsiteX314" fmla="*/ 5037105 w 7467600"/>
              <a:gd name="connsiteY314" fmla="*/ 5088765 h 6858000"/>
              <a:gd name="connsiteX315" fmla="*/ 5039930 w 7467600"/>
              <a:gd name="connsiteY315" fmla="*/ 5089585 h 6858000"/>
              <a:gd name="connsiteX316" fmla="*/ 5263764 w 7467600"/>
              <a:gd name="connsiteY316" fmla="*/ 4735525 h 6858000"/>
              <a:gd name="connsiteX317" fmla="*/ 4086300 w 7467600"/>
              <a:gd name="connsiteY317" fmla="*/ 4884599 h 6858000"/>
              <a:gd name="connsiteX318" fmla="*/ 4085485 w 7467600"/>
              <a:gd name="connsiteY318" fmla="*/ 4899070 h 6858000"/>
              <a:gd name="connsiteX319" fmla="*/ 3871915 w 7467600"/>
              <a:gd name="connsiteY319" fmla="*/ 5253645 h 6858000"/>
              <a:gd name="connsiteX320" fmla="*/ 3799374 w 7467600"/>
              <a:gd name="connsiteY320" fmla="*/ 5466127 h 6858000"/>
              <a:gd name="connsiteX321" fmla="*/ 3498850 w 7467600"/>
              <a:gd name="connsiteY321" fmla="*/ 6661888 h 6858000"/>
              <a:gd name="connsiteX322" fmla="*/ 3399216 w 7467600"/>
              <a:gd name="connsiteY322" fmla="*/ 6858000 h 6858000"/>
              <a:gd name="connsiteX323" fmla="*/ 3303688 w 7467600"/>
              <a:gd name="connsiteY323" fmla="*/ 6858000 h 6858000"/>
              <a:gd name="connsiteX324" fmla="*/ 3391774 w 7467600"/>
              <a:gd name="connsiteY324" fmla="*/ 6697181 h 6858000"/>
              <a:gd name="connsiteX325" fmla="*/ 3735540 w 7467600"/>
              <a:gd name="connsiteY325" fmla="*/ 5546923 h 6858000"/>
              <a:gd name="connsiteX326" fmla="*/ 3729438 w 7467600"/>
              <a:gd name="connsiteY326" fmla="*/ 5569058 h 6858000"/>
              <a:gd name="connsiteX327" fmla="*/ 3707782 w 7467600"/>
              <a:gd name="connsiteY327" fmla="*/ 5644908 h 6858000"/>
              <a:gd name="connsiteX328" fmla="*/ 3583827 w 7467600"/>
              <a:gd name="connsiteY328" fmla="*/ 6039215 h 6858000"/>
              <a:gd name="connsiteX329" fmla="*/ 3547861 w 7467600"/>
              <a:gd name="connsiteY329" fmla="*/ 6129609 h 6858000"/>
              <a:gd name="connsiteX330" fmla="*/ 3490905 w 7467600"/>
              <a:gd name="connsiteY330" fmla="*/ 6277660 h 6858000"/>
              <a:gd name="connsiteX331" fmla="*/ 3455859 w 7467600"/>
              <a:gd name="connsiteY331" fmla="*/ 6391301 h 6858000"/>
              <a:gd name="connsiteX332" fmla="*/ 3429112 w 7467600"/>
              <a:gd name="connsiteY332" fmla="*/ 6479469 h 6858000"/>
              <a:gd name="connsiteX333" fmla="*/ 3304862 w 7467600"/>
              <a:gd name="connsiteY333" fmla="*/ 6796476 h 6858000"/>
              <a:gd name="connsiteX334" fmla="*/ 3276071 w 7467600"/>
              <a:gd name="connsiteY334" fmla="*/ 6858000 h 6858000"/>
              <a:gd name="connsiteX335" fmla="*/ 3240805 w 7467600"/>
              <a:gd name="connsiteY335" fmla="*/ 6858000 h 6858000"/>
              <a:gd name="connsiteX336" fmla="*/ 3275917 w 7467600"/>
              <a:gd name="connsiteY336" fmla="*/ 6783192 h 6858000"/>
              <a:gd name="connsiteX337" fmla="*/ 3399358 w 7467600"/>
              <a:gd name="connsiteY337" fmla="*/ 6469011 h 6858000"/>
              <a:gd name="connsiteX338" fmla="*/ 3425650 w 7467600"/>
              <a:gd name="connsiteY338" fmla="*/ 6381333 h 6858000"/>
              <a:gd name="connsiteX339" fmla="*/ 3460661 w 7467600"/>
              <a:gd name="connsiteY339" fmla="*/ 6266763 h 6858000"/>
              <a:gd name="connsiteX340" fmla="*/ 3518021 w 7467600"/>
              <a:gd name="connsiteY340" fmla="*/ 6117298 h 6858000"/>
              <a:gd name="connsiteX341" fmla="*/ 3554035 w 7467600"/>
              <a:gd name="connsiteY341" fmla="*/ 6027832 h 6858000"/>
              <a:gd name="connsiteX342" fmla="*/ 3677174 w 7467600"/>
              <a:gd name="connsiteY342" fmla="*/ 5636351 h 6858000"/>
              <a:gd name="connsiteX343" fmla="*/ 3698819 w 7467600"/>
              <a:gd name="connsiteY343" fmla="*/ 5560503 h 6858000"/>
              <a:gd name="connsiteX344" fmla="*/ 3702094 w 7467600"/>
              <a:gd name="connsiteY344" fmla="*/ 5549194 h 6858000"/>
              <a:gd name="connsiteX345" fmla="*/ 3398355 w 7467600"/>
              <a:gd name="connsiteY345" fmla="*/ 6094603 h 6858000"/>
              <a:gd name="connsiteX346" fmla="*/ 3193941 w 7467600"/>
              <a:gd name="connsiteY346" fmla="*/ 6798775 h 6858000"/>
              <a:gd name="connsiteX347" fmla="*/ 3184140 w 7467600"/>
              <a:gd name="connsiteY347" fmla="*/ 6858000 h 6858000"/>
              <a:gd name="connsiteX348" fmla="*/ 3099978 w 7467600"/>
              <a:gd name="connsiteY348" fmla="*/ 6858000 h 6858000"/>
              <a:gd name="connsiteX349" fmla="*/ 3101556 w 7467600"/>
              <a:gd name="connsiteY349" fmla="*/ 6843337 h 6858000"/>
              <a:gd name="connsiteX350" fmla="*/ 3370162 w 7467600"/>
              <a:gd name="connsiteY350" fmla="*/ 5785550 h 6858000"/>
              <a:gd name="connsiteX351" fmla="*/ 3746477 w 7467600"/>
              <a:gd name="connsiteY351" fmla="*/ 5377889 h 6858000"/>
              <a:gd name="connsiteX352" fmla="*/ 3863399 w 7467600"/>
              <a:gd name="connsiteY352" fmla="*/ 5087257 h 6858000"/>
              <a:gd name="connsiteX353" fmla="*/ 3968712 w 7467600"/>
              <a:gd name="connsiteY353" fmla="*/ 4913989 h 6858000"/>
              <a:gd name="connsiteX354" fmla="*/ 2792390 w 7467600"/>
              <a:gd name="connsiteY354" fmla="*/ 5382974 h 6858000"/>
              <a:gd name="connsiteX355" fmla="*/ 2714982 w 7467600"/>
              <a:gd name="connsiteY355" fmla="*/ 5427051 h 6858000"/>
              <a:gd name="connsiteX356" fmla="*/ 2813361 w 7467600"/>
              <a:gd name="connsiteY356" fmla="*/ 6023912 h 6858000"/>
              <a:gd name="connsiteX357" fmla="*/ 2688430 w 7467600"/>
              <a:gd name="connsiteY357" fmla="*/ 6801564 h 6858000"/>
              <a:gd name="connsiteX358" fmla="*/ 2629626 w 7467600"/>
              <a:gd name="connsiteY358" fmla="*/ 6763394 h 6858000"/>
              <a:gd name="connsiteX359" fmla="*/ 2565328 w 7467600"/>
              <a:gd name="connsiteY359" fmla="*/ 5516399 h 6858000"/>
              <a:gd name="connsiteX360" fmla="*/ 1922999 w 7467600"/>
              <a:gd name="connsiteY360" fmla="*/ 5980343 h 6858000"/>
              <a:gd name="connsiteX361" fmla="*/ 1950261 w 7467600"/>
              <a:gd name="connsiteY361" fmla="*/ 6405858 h 6858000"/>
              <a:gd name="connsiteX362" fmla="*/ 2365554 w 7467600"/>
              <a:gd name="connsiteY362" fmla="*/ 6759107 h 6858000"/>
              <a:gd name="connsiteX363" fmla="*/ 2424142 w 7467600"/>
              <a:gd name="connsiteY363" fmla="*/ 6858000 h 6858000"/>
              <a:gd name="connsiteX364" fmla="*/ 2395994 w 7467600"/>
              <a:gd name="connsiteY364" fmla="*/ 6858000 h 6858000"/>
              <a:gd name="connsiteX365" fmla="*/ 2392863 w 7467600"/>
              <a:gd name="connsiteY365" fmla="*/ 6852964 h 6858000"/>
              <a:gd name="connsiteX366" fmla="*/ 2017589 w 7467600"/>
              <a:gd name="connsiteY366" fmla="*/ 6493982 h 6858000"/>
              <a:gd name="connsiteX367" fmla="*/ 2147336 w 7467600"/>
              <a:gd name="connsiteY367" fmla="*/ 6594052 h 6858000"/>
              <a:gd name="connsiteX368" fmla="*/ 2207047 w 7467600"/>
              <a:gd name="connsiteY368" fmla="*/ 6654540 h 6858000"/>
              <a:gd name="connsiteX369" fmla="*/ 2299106 w 7467600"/>
              <a:gd name="connsiteY369" fmla="*/ 6778931 h 6858000"/>
              <a:gd name="connsiteX370" fmla="*/ 2314430 w 7467600"/>
              <a:gd name="connsiteY370" fmla="*/ 6801144 h 6858000"/>
              <a:gd name="connsiteX371" fmla="*/ 2352406 w 7467600"/>
              <a:gd name="connsiteY371" fmla="*/ 6858000 h 6858000"/>
              <a:gd name="connsiteX372" fmla="*/ 2314492 w 7467600"/>
              <a:gd name="connsiteY372" fmla="*/ 6858000 h 6858000"/>
              <a:gd name="connsiteX373" fmla="*/ 2288095 w 7467600"/>
              <a:gd name="connsiteY373" fmla="*/ 6818030 h 6858000"/>
              <a:gd name="connsiteX374" fmla="*/ 2272768 w 7467600"/>
              <a:gd name="connsiteY374" fmla="*/ 6795822 h 6858000"/>
              <a:gd name="connsiteX375" fmla="*/ 2182715 w 7467600"/>
              <a:gd name="connsiteY375" fmla="*/ 6675071 h 6858000"/>
              <a:gd name="connsiteX376" fmla="*/ 2032061 w 7467600"/>
              <a:gd name="connsiteY376" fmla="*/ 6541380 h 6858000"/>
              <a:gd name="connsiteX377" fmla="*/ 2257220 w 7467600"/>
              <a:gd name="connsiteY377" fmla="*/ 6826257 h 6858000"/>
              <a:gd name="connsiteX378" fmla="*/ 2281324 w 7467600"/>
              <a:gd name="connsiteY378" fmla="*/ 6858000 h 6858000"/>
              <a:gd name="connsiteX379" fmla="*/ 2242860 w 7467600"/>
              <a:gd name="connsiteY379" fmla="*/ 6858000 h 6858000"/>
              <a:gd name="connsiteX380" fmla="*/ 2232818 w 7467600"/>
              <a:gd name="connsiteY380" fmla="*/ 6844926 h 6858000"/>
              <a:gd name="connsiteX381" fmla="*/ 1990172 w 7467600"/>
              <a:gd name="connsiteY381" fmla="*/ 6542121 h 6858000"/>
              <a:gd name="connsiteX382" fmla="*/ 2124090 w 7467600"/>
              <a:gd name="connsiteY382" fmla="*/ 6761017 h 6858000"/>
              <a:gd name="connsiteX383" fmla="*/ 2200380 w 7467600"/>
              <a:gd name="connsiteY383" fmla="*/ 6858000 h 6858000"/>
              <a:gd name="connsiteX384" fmla="*/ 2147507 w 7467600"/>
              <a:gd name="connsiteY384" fmla="*/ 6858000 h 6858000"/>
              <a:gd name="connsiteX385" fmla="*/ 2070668 w 7467600"/>
              <a:gd name="connsiteY385" fmla="*/ 6761520 h 6858000"/>
              <a:gd name="connsiteX386" fmla="*/ 1975142 w 7467600"/>
              <a:gd name="connsiteY386" fmla="*/ 6585570 h 6858000"/>
              <a:gd name="connsiteX387" fmla="*/ 2050035 w 7467600"/>
              <a:gd name="connsiteY387" fmla="*/ 6813345 h 6858000"/>
              <a:gd name="connsiteX388" fmla="*/ 2063025 w 7467600"/>
              <a:gd name="connsiteY388" fmla="*/ 6858000 h 6858000"/>
              <a:gd name="connsiteX389" fmla="*/ 2021675 w 7467600"/>
              <a:gd name="connsiteY389" fmla="*/ 6858000 h 6858000"/>
              <a:gd name="connsiteX390" fmla="*/ 2019308 w 7467600"/>
              <a:gd name="connsiteY390" fmla="*/ 6847118 h 6858000"/>
              <a:gd name="connsiteX391" fmla="*/ 1938835 w 7467600"/>
              <a:gd name="connsiteY391" fmla="*/ 6551160 h 6858000"/>
              <a:gd name="connsiteX392" fmla="*/ 1953230 w 7467600"/>
              <a:gd name="connsiteY392" fmla="*/ 6759699 h 6858000"/>
              <a:gd name="connsiteX393" fmla="*/ 1956763 w 7467600"/>
              <a:gd name="connsiteY393" fmla="*/ 6778191 h 6858000"/>
              <a:gd name="connsiteX394" fmla="*/ 1967925 w 7467600"/>
              <a:gd name="connsiteY394" fmla="*/ 6858000 h 6858000"/>
              <a:gd name="connsiteX395" fmla="*/ 1936622 w 7467600"/>
              <a:gd name="connsiteY395" fmla="*/ 6858000 h 6858000"/>
              <a:gd name="connsiteX396" fmla="*/ 1926261 w 7467600"/>
              <a:gd name="connsiteY396" fmla="*/ 6784064 h 6858000"/>
              <a:gd name="connsiteX397" fmla="*/ 1922724 w 7467600"/>
              <a:gd name="connsiteY397" fmla="*/ 6765577 h 6858000"/>
              <a:gd name="connsiteX398" fmla="*/ 1904650 w 7467600"/>
              <a:gd name="connsiteY398" fmla="*/ 6639616 h 6858000"/>
              <a:gd name="connsiteX399" fmla="*/ 1885273 w 7467600"/>
              <a:gd name="connsiteY399" fmla="*/ 6858000 h 6858000"/>
              <a:gd name="connsiteX400" fmla="*/ 1854363 w 7467600"/>
              <a:gd name="connsiteY400" fmla="*/ 6858000 h 6858000"/>
              <a:gd name="connsiteX401" fmla="*/ 1880391 w 7467600"/>
              <a:gd name="connsiteY401" fmla="*/ 6603796 h 6858000"/>
              <a:gd name="connsiteX402" fmla="*/ 1818273 w 7467600"/>
              <a:gd name="connsiteY402" fmla="*/ 6715729 h 6858000"/>
              <a:gd name="connsiteX403" fmla="*/ 1794691 w 7467600"/>
              <a:gd name="connsiteY403" fmla="*/ 6843239 h 6858000"/>
              <a:gd name="connsiteX404" fmla="*/ 1794914 w 7467600"/>
              <a:gd name="connsiteY404" fmla="*/ 6858000 h 6858000"/>
              <a:gd name="connsiteX405" fmla="*/ 1746128 w 7467600"/>
              <a:gd name="connsiteY405" fmla="*/ 6858000 h 6858000"/>
              <a:gd name="connsiteX406" fmla="*/ 1753934 w 7467600"/>
              <a:gd name="connsiteY406" fmla="*/ 6724796 h 6858000"/>
              <a:gd name="connsiteX407" fmla="*/ 1792053 w 7467600"/>
              <a:gd name="connsiteY407" fmla="*/ 6572396 h 6858000"/>
              <a:gd name="connsiteX408" fmla="*/ 1862248 w 7467600"/>
              <a:gd name="connsiteY408" fmla="*/ 6266397 h 6858000"/>
              <a:gd name="connsiteX409" fmla="*/ 1862250 w 7467600"/>
              <a:gd name="connsiteY409" fmla="*/ 6033531 h 6858000"/>
              <a:gd name="connsiteX410" fmla="*/ 1211999 w 7467600"/>
              <a:gd name="connsiteY410" fmla="*/ 6683610 h 6858000"/>
              <a:gd name="connsiteX411" fmla="*/ 1213266 w 7467600"/>
              <a:gd name="connsiteY411" fmla="*/ 6691947 h 6858000"/>
              <a:gd name="connsiteX412" fmla="*/ 1203370 w 7467600"/>
              <a:gd name="connsiteY412" fmla="*/ 6850676 h 6858000"/>
              <a:gd name="connsiteX413" fmla="*/ 1203671 w 7467600"/>
              <a:gd name="connsiteY413" fmla="*/ 6858000 h 6858000"/>
              <a:gd name="connsiteX414" fmla="*/ 1143180 w 7467600"/>
              <a:gd name="connsiteY414" fmla="*/ 6858000 h 6858000"/>
              <a:gd name="connsiteX415" fmla="*/ 1142176 w 7467600"/>
              <a:gd name="connsiteY415" fmla="*/ 6766045 h 6858000"/>
              <a:gd name="connsiteX416" fmla="*/ 1067484 w 7467600"/>
              <a:gd name="connsiteY416" fmla="*/ 6858000 h 6858000"/>
              <a:gd name="connsiteX417" fmla="*/ 953928 w 7467600"/>
              <a:gd name="connsiteY417" fmla="*/ 6858000 h 6858000"/>
              <a:gd name="connsiteX418" fmla="*/ 959715 w 7467600"/>
              <a:gd name="connsiteY418" fmla="*/ 6850185 h 6858000"/>
              <a:gd name="connsiteX419" fmla="*/ 1483788 w 7467600"/>
              <a:gd name="connsiteY419" fmla="*/ 6259174 h 6858000"/>
              <a:gd name="connsiteX420" fmla="*/ 1100671 w 7467600"/>
              <a:gd name="connsiteY420" fmla="*/ 6252137 h 6858000"/>
              <a:gd name="connsiteX421" fmla="*/ 1090144 w 7467600"/>
              <a:gd name="connsiteY421" fmla="*/ 6256748 h 6858000"/>
              <a:gd name="connsiteX422" fmla="*/ 1095872 w 7467600"/>
              <a:gd name="connsiteY422" fmla="*/ 6271892 h 6858000"/>
              <a:gd name="connsiteX423" fmla="*/ 262785 w 7467600"/>
              <a:gd name="connsiteY423" fmla="*/ 6845450 h 6858000"/>
              <a:gd name="connsiteX424" fmla="*/ 209968 w 7467600"/>
              <a:gd name="connsiteY424" fmla="*/ 6770713 h 6858000"/>
              <a:gd name="connsiteX425" fmla="*/ 873460 w 7467600"/>
              <a:gd name="connsiteY425" fmla="*/ 6253768 h 6858000"/>
              <a:gd name="connsiteX426" fmla="*/ 192686 w 7467600"/>
              <a:gd name="connsiteY426" fmla="*/ 5849257 h 6858000"/>
              <a:gd name="connsiteX427" fmla="*/ 4696 w 7467600"/>
              <a:gd name="connsiteY427" fmla="*/ 5697668 h 6858000"/>
              <a:gd name="connsiteX428" fmla="*/ 0 w 7467600"/>
              <a:gd name="connsiteY428" fmla="*/ 5689984 h 6858000"/>
              <a:gd name="connsiteX429" fmla="*/ 0 w 7467600"/>
              <a:gd name="connsiteY429" fmla="*/ 5513472 h 6858000"/>
              <a:gd name="connsiteX430" fmla="*/ 174101 w 7467600"/>
              <a:gd name="connsiteY430" fmla="*/ 5620277 h 6858000"/>
              <a:gd name="connsiteX431" fmla="*/ 891800 w 7467600"/>
              <a:gd name="connsiteY431" fmla="*/ 6036935 h 6858000"/>
              <a:gd name="connsiteX432" fmla="*/ 1072219 w 7467600"/>
              <a:gd name="connsiteY432" fmla="*/ 6169443 h 6858000"/>
              <a:gd name="connsiteX433" fmla="*/ 1074117 w 7467600"/>
              <a:gd name="connsiteY433" fmla="*/ 6170301 h 6858000"/>
              <a:gd name="connsiteX434" fmla="*/ 1083114 w 7467600"/>
              <a:gd name="connsiteY434" fmla="*/ 6174131 h 6858000"/>
              <a:gd name="connsiteX435" fmla="*/ 1543010 w 7467600"/>
              <a:gd name="connsiteY435" fmla="*/ 6191140 h 6858000"/>
              <a:gd name="connsiteX436" fmla="*/ 1551080 w 7467600"/>
              <a:gd name="connsiteY436" fmla="*/ 6195006 h 6858000"/>
              <a:gd name="connsiteX437" fmla="*/ 2345443 w 7467600"/>
              <a:gd name="connsiteY437" fmla="*/ 5549882 h 6858000"/>
              <a:gd name="connsiteX438" fmla="*/ 1721499 w 7467600"/>
              <a:gd name="connsiteY438" fmla="*/ 5599969 h 6858000"/>
              <a:gd name="connsiteX439" fmla="*/ 767716 w 7467600"/>
              <a:gd name="connsiteY439" fmla="*/ 5472768 h 6858000"/>
              <a:gd name="connsiteX440" fmla="*/ 722147 w 7467600"/>
              <a:gd name="connsiteY440" fmla="*/ 5393091 h 6858000"/>
              <a:gd name="connsiteX441" fmla="*/ 1485552 w 7467600"/>
              <a:gd name="connsiteY441" fmla="*/ 5313202 h 6858000"/>
              <a:gd name="connsiteX442" fmla="*/ 2143004 w 7467600"/>
              <a:gd name="connsiteY442" fmla="*/ 5402420 h 6858000"/>
              <a:gd name="connsiteX443" fmla="*/ 1933391 w 7467600"/>
              <a:gd name="connsiteY443" fmla="*/ 5156971 h 6858000"/>
              <a:gd name="connsiteX444" fmla="*/ 1827118 w 7467600"/>
              <a:gd name="connsiteY444" fmla="*/ 4968410 h 6858000"/>
              <a:gd name="connsiteX445" fmla="*/ 1837349 w 7467600"/>
              <a:gd name="connsiteY445" fmla="*/ 4956357 h 6858000"/>
              <a:gd name="connsiteX446" fmla="*/ 2162835 w 7467600"/>
              <a:gd name="connsiteY446" fmla="*/ 5187853 h 6858000"/>
              <a:gd name="connsiteX447" fmla="*/ 2257167 w 7467600"/>
              <a:gd name="connsiteY447" fmla="*/ 5462123 h 6858000"/>
              <a:gd name="connsiteX448" fmla="*/ 2261598 w 7467600"/>
              <a:gd name="connsiteY448" fmla="*/ 5467998 h 6858000"/>
              <a:gd name="connsiteX449" fmla="*/ 2437177 w 7467600"/>
              <a:gd name="connsiteY449" fmla="*/ 5479608 h 6858000"/>
              <a:gd name="connsiteX450" fmla="*/ 2445247 w 7467600"/>
              <a:gd name="connsiteY450" fmla="*/ 5483476 h 6858000"/>
              <a:gd name="connsiteX451" fmla="*/ 2743626 w 7467600"/>
              <a:gd name="connsiteY451" fmla="*/ 5304819 h 6858000"/>
              <a:gd name="connsiteX452" fmla="*/ 3048102 w 7467600"/>
              <a:gd name="connsiteY452" fmla="*/ 5150595 h 6858000"/>
              <a:gd name="connsiteX453" fmla="*/ 1799414 w 7467600"/>
              <a:gd name="connsiteY453" fmla="*/ 4694732 h 6858000"/>
              <a:gd name="connsiteX454" fmla="*/ 1771735 w 7467600"/>
              <a:gd name="connsiteY454" fmla="*/ 4619929 h 6858000"/>
              <a:gd name="connsiteX455" fmla="*/ 3104273 w 7467600"/>
              <a:gd name="connsiteY455" fmla="*/ 5076159 h 6858000"/>
              <a:gd name="connsiteX456" fmla="*/ 3113245 w 7467600"/>
              <a:gd name="connsiteY456" fmla="*/ 5090705 h 6858000"/>
              <a:gd name="connsiteX457" fmla="*/ 3126294 w 7467600"/>
              <a:gd name="connsiteY457" fmla="*/ 5114400 h 6858000"/>
              <a:gd name="connsiteX458" fmla="*/ 3937433 w 7467600"/>
              <a:gd name="connsiteY458" fmla="*/ 4830473 h 6858000"/>
              <a:gd name="connsiteX459" fmla="*/ 3590475 w 7467600"/>
              <a:gd name="connsiteY459" fmla="*/ 4597974 h 6858000"/>
              <a:gd name="connsiteX460" fmla="*/ 3100264 w 7467600"/>
              <a:gd name="connsiteY460" fmla="*/ 4579845 h 6858000"/>
              <a:gd name="connsiteX461" fmla="*/ 2183576 w 7467600"/>
              <a:gd name="connsiteY461" fmla="*/ 4227150 h 6858000"/>
              <a:gd name="connsiteX462" fmla="*/ 2151029 w 7467600"/>
              <a:gd name="connsiteY462" fmla="*/ 4146947 h 6858000"/>
              <a:gd name="connsiteX463" fmla="*/ 3563434 w 7467600"/>
              <a:gd name="connsiteY463" fmla="*/ 4469115 h 6858000"/>
              <a:gd name="connsiteX464" fmla="*/ 3177952 w 7467600"/>
              <a:gd name="connsiteY464" fmla="*/ 3657386 h 6858000"/>
              <a:gd name="connsiteX465" fmla="*/ 3189263 w 7467600"/>
              <a:gd name="connsiteY465" fmla="*/ 3625726 h 6858000"/>
              <a:gd name="connsiteX466" fmla="*/ 3560912 w 7467600"/>
              <a:gd name="connsiteY466" fmla="*/ 4079863 h 6858000"/>
              <a:gd name="connsiteX467" fmla="*/ 3626636 w 7467600"/>
              <a:gd name="connsiteY467" fmla="*/ 4512230 h 6858000"/>
              <a:gd name="connsiteX468" fmla="*/ 3653088 w 7467600"/>
              <a:gd name="connsiteY468" fmla="*/ 4521417 h 6858000"/>
              <a:gd name="connsiteX469" fmla="*/ 3988128 w 7467600"/>
              <a:gd name="connsiteY469" fmla="*/ 4817267 h 6858000"/>
              <a:gd name="connsiteX470" fmla="*/ 4830582 w 7467600"/>
              <a:gd name="connsiteY470" fmla="*/ 4676000 h 6858000"/>
              <a:gd name="connsiteX471" fmla="*/ 4830100 w 7467600"/>
              <a:gd name="connsiteY471" fmla="*/ 4675554 h 6858000"/>
              <a:gd name="connsiteX472" fmla="*/ 4036318 w 7467600"/>
              <a:gd name="connsiteY472" fmla="*/ 4147013 h 6858000"/>
              <a:gd name="connsiteX473" fmla="*/ 3432098 w 7467600"/>
              <a:gd name="connsiteY473" fmla="*/ 3537312 h 6858000"/>
              <a:gd name="connsiteX474" fmla="*/ 3446761 w 7467600"/>
              <a:gd name="connsiteY474" fmla="*/ 3461278 h 6858000"/>
              <a:gd name="connsiteX475" fmla="*/ 4419733 w 7467600"/>
              <a:gd name="connsiteY475" fmla="*/ 3963555 h 6858000"/>
              <a:gd name="connsiteX476" fmla="*/ 4781371 w 7467600"/>
              <a:gd name="connsiteY476" fmla="*/ 4458604 h 6858000"/>
              <a:gd name="connsiteX477" fmla="*/ 4780440 w 7467600"/>
              <a:gd name="connsiteY477" fmla="*/ 4470290 h 6858000"/>
              <a:gd name="connsiteX478" fmla="*/ 4898954 w 7467600"/>
              <a:gd name="connsiteY478" fmla="*/ 4662092 h 6858000"/>
              <a:gd name="connsiteX479" fmla="*/ 4900699 w 7467600"/>
              <a:gd name="connsiteY479" fmla="*/ 4670867 h 6858000"/>
              <a:gd name="connsiteX480" fmla="*/ 5714511 w 7467600"/>
              <a:gd name="connsiteY480" fmla="*/ 4663483 h 6858000"/>
              <a:gd name="connsiteX481" fmla="*/ 5464793 w 7467600"/>
              <a:gd name="connsiteY481" fmla="*/ 4393556 h 6858000"/>
              <a:gd name="connsiteX482" fmla="*/ 5461897 w 7467600"/>
              <a:gd name="connsiteY482" fmla="*/ 4390879 h 6858000"/>
              <a:gd name="connsiteX483" fmla="*/ 4294126 w 7467600"/>
              <a:gd name="connsiteY483" fmla="*/ 3303048 h 6858000"/>
              <a:gd name="connsiteX484" fmla="*/ 4305321 w 7467600"/>
              <a:gd name="connsiteY484" fmla="*/ 3256953 h 6858000"/>
              <a:gd name="connsiteX485" fmla="*/ 4949299 w 7467600"/>
              <a:gd name="connsiteY485" fmla="*/ 3766336 h 6858000"/>
              <a:gd name="connsiteX486" fmla="*/ 5291452 w 7467600"/>
              <a:gd name="connsiteY486" fmla="*/ 4076801 h 6858000"/>
              <a:gd name="connsiteX487" fmla="*/ 5434998 w 7467600"/>
              <a:gd name="connsiteY487" fmla="*/ 4254100 h 6858000"/>
              <a:gd name="connsiteX488" fmla="*/ 5351015 w 7467600"/>
              <a:gd name="connsiteY488" fmla="*/ 3760989 h 6858000"/>
              <a:gd name="connsiteX489" fmla="*/ 5413780 w 7467600"/>
              <a:gd name="connsiteY489" fmla="*/ 2966265 h 6858000"/>
              <a:gd name="connsiteX490" fmla="*/ 5425627 w 7467600"/>
              <a:gd name="connsiteY490" fmla="*/ 2954192 h 6858000"/>
              <a:gd name="connsiteX491" fmla="*/ 6604735 w 7467600"/>
              <a:gd name="connsiteY491" fmla="*/ 2041381 h 6858000"/>
              <a:gd name="connsiteX492" fmla="*/ 7204487 w 7467600"/>
              <a:gd name="connsiteY492" fmla="*/ 2742112 h 6858000"/>
              <a:gd name="connsiteX493" fmla="*/ 7131592 w 7467600"/>
              <a:gd name="connsiteY493" fmla="*/ 2672096 h 6858000"/>
              <a:gd name="connsiteX494" fmla="*/ 6996344 w 7467600"/>
              <a:gd name="connsiteY494" fmla="*/ 2518310 h 6858000"/>
              <a:gd name="connsiteX495" fmla="*/ 6735495 w 7467600"/>
              <a:gd name="connsiteY495" fmla="*/ 2196890 h 6858000"/>
              <a:gd name="connsiteX496" fmla="*/ 6721901 w 7467600"/>
              <a:gd name="connsiteY496" fmla="*/ 2179274 h 6858000"/>
              <a:gd name="connsiteX497" fmla="*/ 6604735 w 7467600"/>
              <a:gd name="connsiteY497" fmla="*/ 2041381 h 6858000"/>
              <a:gd name="connsiteX498" fmla="*/ 6591670 w 7467600"/>
              <a:gd name="connsiteY498" fmla="*/ 1988277 h 6858000"/>
              <a:gd name="connsiteX499" fmla="*/ 6747349 w 7467600"/>
              <a:gd name="connsiteY499" fmla="*/ 2160069 h 6858000"/>
              <a:gd name="connsiteX500" fmla="*/ 6760943 w 7467600"/>
              <a:gd name="connsiteY500" fmla="*/ 2177686 h 6858000"/>
              <a:gd name="connsiteX501" fmla="*/ 7021065 w 7467600"/>
              <a:gd name="connsiteY501" fmla="*/ 2498102 h 6858000"/>
              <a:gd name="connsiteX502" fmla="*/ 7155223 w 7467600"/>
              <a:gd name="connsiteY502" fmla="*/ 2650386 h 6858000"/>
              <a:gd name="connsiteX503" fmla="*/ 7203167 w 7467600"/>
              <a:gd name="connsiteY503" fmla="*/ 2697288 h 6858000"/>
              <a:gd name="connsiteX504" fmla="*/ 6937703 w 7467600"/>
              <a:gd name="connsiteY504" fmla="*/ 2321981 h 6858000"/>
              <a:gd name="connsiteX505" fmla="*/ 6591670 w 7467600"/>
              <a:gd name="connsiteY505" fmla="*/ 1988277 h 6858000"/>
              <a:gd name="connsiteX506" fmla="*/ 5798671 w 7467600"/>
              <a:gd name="connsiteY506" fmla="*/ 1981601 h 6858000"/>
              <a:gd name="connsiteX507" fmla="*/ 5754709 w 7467600"/>
              <a:gd name="connsiteY507" fmla="*/ 2071454 h 6858000"/>
              <a:gd name="connsiteX508" fmla="*/ 5763044 w 7467600"/>
              <a:gd name="connsiteY508" fmla="*/ 2842206 h 6858000"/>
              <a:gd name="connsiteX509" fmla="*/ 5764974 w 7467600"/>
              <a:gd name="connsiteY509" fmla="*/ 2799609 h 6858000"/>
              <a:gd name="connsiteX510" fmla="*/ 5767665 w 7467600"/>
              <a:gd name="connsiteY510" fmla="*/ 2666409 h 6858000"/>
              <a:gd name="connsiteX511" fmla="*/ 5763055 w 7467600"/>
              <a:gd name="connsiteY511" fmla="*/ 2579705 h 6858000"/>
              <a:gd name="connsiteX512" fmla="*/ 5758079 w 7467600"/>
              <a:gd name="connsiteY512" fmla="*/ 2492508 h 6858000"/>
              <a:gd name="connsiteX513" fmla="*/ 5779325 w 7467600"/>
              <a:gd name="connsiteY513" fmla="*/ 2197069 h 6858000"/>
              <a:gd name="connsiteX514" fmla="*/ 5798671 w 7467600"/>
              <a:gd name="connsiteY514" fmla="*/ 1981601 h 6858000"/>
              <a:gd name="connsiteX515" fmla="*/ 5829202 w 7467600"/>
              <a:gd name="connsiteY515" fmla="*/ 1971679 h 6858000"/>
              <a:gd name="connsiteX516" fmla="*/ 5809558 w 7467600"/>
              <a:gd name="connsiteY516" fmla="*/ 2198043 h 6858000"/>
              <a:gd name="connsiteX517" fmla="*/ 5788653 w 7467600"/>
              <a:gd name="connsiteY517" fmla="*/ 2489430 h 6858000"/>
              <a:gd name="connsiteX518" fmla="*/ 5793439 w 7467600"/>
              <a:gd name="connsiteY518" fmla="*/ 2575235 h 6858000"/>
              <a:gd name="connsiteX519" fmla="*/ 5796837 w 7467600"/>
              <a:gd name="connsiteY519" fmla="*/ 2637633 h 6858000"/>
              <a:gd name="connsiteX520" fmla="*/ 5818614 w 7467600"/>
              <a:gd name="connsiteY520" fmla="*/ 2473055 h 6858000"/>
              <a:gd name="connsiteX521" fmla="*/ 5829202 w 7467600"/>
              <a:gd name="connsiteY521" fmla="*/ 1971679 h 6858000"/>
              <a:gd name="connsiteX522" fmla="*/ 5911389 w 7467600"/>
              <a:gd name="connsiteY522" fmla="*/ 1898371 h 6858000"/>
              <a:gd name="connsiteX523" fmla="*/ 6237627 w 7467600"/>
              <a:gd name="connsiteY523" fmla="*/ 2231921 h 6858000"/>
              <a:gd name="connsiteX524" fmla="*/ 5911389 w 7467600"/>
              <a:gd name="connsiteY524" fmla="*/ 1898371 h 6858000"/>
              <a:gd name="connsiteX525" fmla="*/ 6944437 w 7467600"/>
              <a:gd name="connsiteY525" fmla="*/ 1575402 h 6858000"/>
              <a:gd name="connsiteX526" fmla="*/ 6304730 w 7467600"/>
              <a:gd name="connsiteY526" fmla="*/ 1766654 h 6858000"/>
              <a:gd name="connsiteX527" fmla="*/ 6944437 w 7467600"/>
              <a:gd name="connsiteY527" fmla="*/ 1575402 h 6858000"/>
              <a:gd name="connsiteX528" fmla="*/ 7019523 w 7467600"/>
              <a:gd name="connsiteY528" fmla="*/ 1519450 h 6858000"/>
              <a:gd name="connsiteX529" fmla="*/ 6298091 w 7467600"/>
              <a:gd name="connsiteY529" fmla="*/ 1737122 h 6858000"/>
              <a:gd name="connsiteX530" fmla="*/ 7019523 w 7467600"/>
              <a:gd name="connsiteY530" fmla="*/ 1519450 h 6858000"/>
              <a:gd name="connsiteX531" fmla="*/ 2399523 w 7467600"/>
              <a:gd name="connsiteY531" fmla="*/ 1428234 h 6858000"/>
              <a:gd name="connsiteX532" fmla="*/ 2224982 w 7467600"/>
              <a:gd name="connsiteY532" fmla="*/ 1826201 h 6858000"/>
              <a:gd name="connsiteX533" fmla="*/ 2096099 w 7467600"/>
              <a:gd name="connsiteY533" fmla="*/ 2345900 h 6858000"/>
              <a:gd name="connsiteX534" fmla="*/ 2283317 w 7467600"/>
              <a:gd name="connsiteY534" fmla="*/ 1796925 h 6858000"/>
              <a:gd name="connsiteX535" fmla="*/ 2399523 w 7467600"/>
              <a:gd name="connsiteY535" fmla="*/ 1428234 h 6858000"/>
              <a:gd name="connsiteX536" fmla="*/ 2448558 w 7467600"/>
              <a:gd name="connsiteY536" fmla="*/ 1373435 h 6858000"/>
              <a:gd name="connsiteX537" fmla="*/ 2312521 w 7467600"/>
              <a:gd name="connsiteY537" fmla="*/ 1806140 h 6858000"/>
              <a:gd name="connsiteX538" fmla="*/ 2127533 w 7467600"/>
              <a:gd name="connsiteY538" fmla="*/ 2348380 h 6858000"/>
              <a:gd name="connsiteX539" fmla="*/ 2358080 w 7467600"/>
              <a:gd name="connsiteY539" fmla="*/ 1866134 h 6858000"/>
              <a:gd name="connsiteX540" fmla="*/ 2407436 w 7467600"/>
              <a:gd name="connsiteY540" fmla="*/ 1651070 h 6858000"/>
              <a:gd name="connsiteX541" fmla="*/ 2448558 w 7467600"/>
              <a:gd name="connsiteY541" fmla="*/ 1373435 h 6858000"/>
              <a:gd name="connsiteX542" fmla="*/ 278707 w 7467600"/>
              <a:gd name="connsiteY542" fmla="*/ 1352270 h 6858000"/>
              <a:gd name="connsiteX543" fmla="*/ 321570 w 7467600"/>
              <a:gd name="connsiteY543" fmla="*/ 1861610 h 6858000"/>
              <a:gd name="connsiteX544" fmla="*/ 294281 w 7467600"/>
              <a:gd name="connsiteY544" fmla="*/ 1440658 h 6858000"/>
              <a:gd name="connsiteX545" fmla="*/ 278707 w 7467600"/>
              <a:gd name="connsiteY545" fmla="*/ 1352270 h 6858000"/>
              <a:gd name="connsiteX546" fmla="*/ 1423821 w 7467600"/>
              <a:gd name="connsiteY546" fmla="*/ 1351958 h 6858000"/>
              <a:gd name="connsiteX547" fmla="*/ 1638521 w 7467600"/>
              <a:gd name="connsiteY547" fmla="*/ 1908470 h 6858000"/>
              <a:gd name="connsiteX548" fmla="*/ 1754199 w 7467600"/>
              <a:gd name="connsiteY548" fmla="*/ 2149284 h 6858000"/>
              <a:gd name="connsiteX549" fmla="*/ 1908359 w 7467600"/>
              <a:gd name="connsiteY549" fmla="*/ 2364988 h 6858000"/>
              <a:gd name="connsiteX550" fmla="*/ 1647661 w 7467600"/>
              <a:gd name="connsiteY550" fmla="*/ 1825945 h 6858000"/>
              <a:gd name="connsiteX551" fmla="*/ 1423821 w 7467600"/>
              <a:gd name="connsiteY551" fmla="*/ 1351958 h 6858000"/>
              <a:gd name="connsiteX552" fmla="*/ 1431890 w 7467600"/>
              <a:gd name="connsiteY552" fmla="*/ 1306475 h 6858000"/>
              <a:gd name="connsiteX553" fmla="*/ 1507597 w 7467600"/>
              <a:gd name="connsiteY553" fmla="*/ 1446132 h 6858000"/>
              <a:gd name="connsiteX554" fmla="*/ 1674586 w 7467600"/>
              <a:gd name="connsiteY554" fmla="*/ 1813832 h 6858000"/>
              <a:gd name="connsiteX555" fmla="*/ 1815950 w 7467600"/>
              <a:gd name="connsiteY555" fmla="*/ 2128564 h 6858000"/>
              <a:gd name="connsiteX556" fmla="*/ 1984242 w 7467600"/>
              <a:gd name="connsiteY556" fmla="*/ 2430829 h 6858000"/>
              <a:gd name="connsiteX557" fmla="*/ 2014023 w 7467600"/>
              <a:gd name="connsiteY557" fmla="*/ 2450995 h 6858000"/>
              <a:gd name="connsiteX558" fmla="*/ 1747337 w 7467600"/>
              <a:gd name="connsiteY558" fmla="*/ 1855264 h 6858000"/>
              <a:gd name="connsiteX559" fmla="*/ 1533749 w 7467600"/>
              <a:gd name="connsiteY559" fmla="*/ 1478656 h 6858000"/>
              <a:gd name="connsiteX560" fmla="*/ 1431890 w 7467600"/>
              <a:gd name="connsiteY560" fmla="*/ 1306475 h 6858000"/>
              <a:gd name="connsiteX561" fmla="*/ 5052692 w 7467600"/>
              <a:gd name="connsiteY561" fmla="*/ 1292994 h 6858000"/>
              <a:gd name="connsiteX562" fmla="*/ 5200661 w 7467600"/>
              <a:gd name="connsiteY562" fmla="*/ 1635186 h 6858000"/>
              <a:gd name="connsiteX563" fmla="*/ 5297138 w 7467600"/>
              <a:gd name="connsiteY563" fmla="*/ 1906351 h 6858000"/>
              <a:gd name="connsiteX564" fmla="*/ 5052692 w 7467600"/>
              <a:gd name="connsiteY564" fmla="*/ 1292994 h 6858000"/>
              <a:gd name="connsiteX565" fmla="*/ 5009948 w 7467600"/>
              <a:gd name="connsiteY565" fmla="*/ 1273619 h 6858000"/>
              <a:gd name="connsiteX566" fmla="*/ 5121777 w 7467600"/>
              <a:gd name="connsiteY566" fmla="*/ 1654213 h 6858000"/>
              <a:gd name="connsiteX567" fmla="*/ 5293545 w 7467600"/>
              <a:gd name="connsiteY567" fmla="*/ 2072247 h 6858000"/>
              <a:gd name="connsiteX568" fmla="*/ 5294042 w 7467600"/>
              <a:gd name="connsiteY568" fmla="*/ 2065019 h 6858000"/>
              <a:gd name="connsiteX569" fmla="*/ 5171936 w 7467600"/>
              <a:gd name="connsiteY569" fmla="*/ 1647613 h 6858000"/>
              <a:gd name="connsiteX570" fmla="*/ 5009948 w 7467600"/>
              <a:gd name="connsiteY570" fmla="*/ 1273619 h 6858000"/>
              <a:gd name="connsiteX571" fmla="*/ 655236 w 7467600"/>
              <a:gd name="connsiteY571" fmla="*/ 1268632 h 6858000"/>
              <a:gd name="connsiteX572" fmla="*/ 839521 w 7467600"/>
              <a:gd name="connsiteY572" fmla="*/ 1685315 h 6858000"/>
              <a:gd name="connsiteX573" fmla="*/ 1109416 w 7467600"/>
              <a:gd name="connsiteY573" fmla="*/ 2061663 h 6858000"/>
              <a:gd name="connsiteX574" fmla="*/ 1298300 w 7467600"/>
              <a:gd name="connsiteY574" fmla="*/ 2247742 h 6858000"/>
              <a:gd name="connsiteX575" fmla="*/ 1125871 w 7467600"/>
              <a:gd name="connsiteY575" fmla="*/ 1989513 h 6858000"/>
              <a:gd name="connsiteX576" fmla="*/ 981574 w 7467600"/>
              <a:gd name="connsiteY576" fmla="*/ 1783157 h 6858000"/>
              <a:gd name="connsiteX577" fmla="*/ 922198 w 7467600"/>
              <a:gd name="connsiteY577" fmla="*/ 1677437 h 6858000"/>
              <a:gd name="connsiteX578" fmla="*/ 869293 w 7467600"/>
              <a:gd name="connsiteY578" fmla="*/ 1583214 h 6858000"/>
              <a:gd name="connsiteX579" fmla="*/ 751431 w 7467600"/>
              <a:gd name="connsiteY579" fmla="*/ 1405731 h 6858000"/>
              <a:gd name="connsiteX580" fmla="*/ 655236 w 7467600"/>
              <a:gd name="connsiteY580" fmla="*/ 1268632 h 6858000"/>
              <a:gd name="connsiteX581" fmla="*/ 6516292 w 7467600"/>
              <a:gd name="connsiteY581" fmla="*/ 1263064 h 6858000"/>
              <a:gd name="connsiteX582" fmla="*/ 5736320 w 7467600"/>
              <a:gd name="connsiteY582" fmla="*/ 1501803 h 6858000"/>
              <a:gd name="connsiteX583" fmla="*/ 6516292 w 7467600"/>
              <a:gd name="connsiteY583" fmla="*/ 1263064 h 6858000"/>
              <a:gd name="connsiteX584" fmla="*/ 291466 w 7467600"/>
              <a:gd name="connsiteY584" fmla="*/ 1250369 h 6858000"/>
              <a:gd name="connsiteX585" fmla="*/ 323180 w 7467600"/>
              <a:gd name="connsiteY585" fmla="*/ 1435283 h 6858000"/>
              <a:gd name="connsiteX586" fmla="*/ 349381 w 7467600"/>
              <a:gd name="connsiteY586" fmla="*/ 1875041 h 6858000"/>
              <a:gd name="connsiteX587" fmla="*/ 374363 w 7467600"/>
              <a:gd name="connsiteY587" fmla="*/ 1506494 h 6858000"/>
              <a:gd name="connsiteX588" fmla="*/ 302168 w 7467600"/>
              <a:gd name="connsiteY588" fmla="*/ 1274495 h 6858000"/>
              <a:gd name="connsiteX589" fmla="*/ 291466 w 7467600"/>
              <a:gd name="connsiteY589" fmla="*/ 1250369 h 6858000"/>
              <a:gd name="connsiteX590" fmla="*/ 678222 w 7467600"/>
              <a:gd name="connsiteY590" fmla="*/ 1248670 h 6858000"/>
              <a:gd name="connsiteX591" fmla="*/ 775536 w 7467600"/>
              <a:gd name="connsiteY591" fmla="*/ 1388015 h 6858000"/>
              <a:gd name="connsiteX592" fmla="*/ 894529 w 7467600"/>
              <a:gd name="connsiteY592" fmla="*/ 1567739 h 6858000"/>
              <a:gd name="connsiteX593" fmla="*/ 948000 w 7467600"/>
              <a:gd name="connsiteY593" fmla="*/ 1663088 h 6858000"/>
              <a:gd name="connsiteX594" fmla="*/ 1006812 w 7467600"/>
              <a:gd name="connsiteY594" fmla="*/ 1767683 h 6858000"/>
              <a:gd name="connsiteX595" fmla="*/ 1149133 w 7467600"/>
              <a:gd name="connsiteY595" fmla="*/ 1971513 h 6858000"/>
              <a:gd name="connsiteX596" fmla="*/ 1333952 w 7467600"/>
              <a:gd name="connsiteY596" fmla="*/ 2251620 h 6858000"/>
              <a:gd name="connsiteX597" fmla="*/ 1337329 w 7467600"/>
              <a:gd name="connsiteY597" fmla="*/ 2258350 h 6858000"/>
              <a:gd name="connsiteX598" fmla="*/ 1014726 w 7467600"/>
              <a:gd name="connsiteY598" fmla="*/ 1615556 h 6858000"/>
              <a:gd name="connsiteX599" fmla="*/ 678222 w 7467600"/>
              <a:gd name="connsiteY599" fmla="*/ 1248670 h 6858000"/>
              <a:gd name="connsiteX600" fmla="*/ 6691602 w 7467600"/>
              <a:gd name="connsiteY600" fmla="*/ 1140573 h 6858000"/>
              <a:gd name="connsiteX601" fmla="*/ 6571100 w 7467600"/>
              <a:gd name="connsiteY601" fmla="*/ 1183662 h 6858000"/>
              <a:gd name="connsiteX602" fmla="*/ 6241687 w 7467600"/>
              <a:gd name="connsiteY602" fmla="*/ 1257600 h 6858000"/>
              <a:gd name="connsiteX603" fmla="*/ 5693009 w 7467600"/>
              <a:gd name="connsiteY603" fmla="*/ 1478256 h 6858000"/>
              <a:gd name="connsiteX604" fmla="*/ 6548420 w 7467600"/>
              <a:gd name="connsiteY604" fmla="*/ 1214599 h 6858000"/>
              <a:gd name="connsiteX605" fmla="*/ 6605473 w 7467600"/>
              <a:gd name="connsiteY605" fmla="*/ 1184686 h 6858000"/>
              <a:gd name="connsiteX606" fmla="*/ 6691602 w 7467600"/>
              <a:gd name="connsiteY606" fmla="*/ 1140573 h 6858000"/>
              <a:gd name="connsiteX607" fmla="*/ 4002475 w 7467600"/>
              <a:gd name="connsiteY607" fmla="*/ 1037802 h 6858000"/>
              <a:gd name="connsiteX608" fmla="*/ 4000324 w 7467600"/>
              <a:gd name="connsiteY608" fmla="*/ 1039362 h 6858000"/>
              <a:gd name="connsiteX609" fmla="*/ 4002862 w 7467600"/>
              <a:gd name="connsiteY609" fmla="*/ 1042866 h 6858000"/>
              <a:gd name="connsiteX610" fmla="*/ 4002475 w 7467600"/>
              <a:gd name="connsiteY610" fmla="*/ 1037802 h 6858000"/>
              <a:gd name="connsiteX611" fmla="*/ 506322 w 7467600"/>
              <a:gd name="connsiteY611" fmla="*/ 1020997 h 6858000"/>
              <a:gd name="connsiteX612" fmla="*/ 533068 w 7467600"/>
              <a:gd name="connsiteY612" fmla="*/ 1029409 h 6858000"/>
              <a:gd name="connsiteX613" fmla="*/ 1232525 w 7467600"/>
              <a:gd name="connsiteY613" fmla="*/ 1804675 h 6858000"/>
              <a:gd name="connsiteX614" fmla="*/ 1388858 w 7467600"/>
              <a:gd name="connsiteY614" fmla="*/ 2368011 h 6858000"/>
              <a:gd name="connsiteX615" fmla="*/ 1384098 w 7467600"/>
              <a:gd name="connsiteY615" fmla="*/ 2378125 h 6858000"/>
              <a:gd name="connsiteX616" fmla="*/ 1425393 w 7467600"/>
              <a:gd name="connsiteY616" fmla="*/ 2589124 h 6858000"/>
              <a:gd name="connsiteX617" fmla="*/ 1424001 w 7467600"/>
              <a:gd name="connsiteY617" fmla="*/ 2597541 h 6858000"/>
              <a:gd name="connsiteX618" fmla="*/ 2152729 w 7467600"/>
              <a:gd name="connsiteY618" fmla="*/ 2864487 h 6858000"/>
              <a:gd name="connsiteX619" fmla="*/ 2020609 w 7467600"/>
              <a:gd name="connsiteY619" fmla="*/ 2539671 h 6858000"/>
              <a:gd name="connsiteX620" fmla="*/ 2018920 w 7467600"/>
              <a:gd name="connsiteY620" fmla="*/ 2536309 h 6858000"/>
              <a:gd name="connsiteX621" fmla="*/ 1342441 w 7467600"/>
              <a:gd name="connsiteY621" fmla="*/ 1173017 h 6858000"/>
              <a:gd name="connsiteX622" fmla="*/ 1367925 w 7467600"/>
              <a:gd name="connsiteY622" fmla="*/ 1135648 h 6858000"/>
              <a:gd name="connsiteX623" fmla="*/ 1771401 w 7467600"/>
              <a:gd name="connsiteY623" fmla="*/ 1806673 h 6858000"/>
              <a:gd name="connsiteX624" fmla="*/ 1972385 w 7467600"/>
              <a:gd name="connsiteY624" fmla="*/ 2198735 h 6858000"/>
              <a:gd name="connsiteX625" fmla="*/ 2040892 w 7467600"/>
              <a:gd name="connsiteY625" fmla="*/ 2405205 h 6858000"/>
              <a:gd name="connsiteX626" fmla="*/ 2131689 w 7467600"/>
              <a:gd name="connsiteY626" fmla="*/ 1936926 h 6858000"/>
              <a:gd name="connsiteX627" fmla="*/ 2454820 w 7467600"/>
              <a:gd name="connsiteY627" fmla="*/ 1248808 h 6858000"/>
              <a:gd name="connsiteX628" fmla="*/ 2492512 w 7467600"/>
              <a:gd name="connsiteY628" fmla="*/ 1302920 h 6858000"/>
              <a:gd name="connsiteX629" fmla="*/ 2081216 w 7467600"/>
              <a:gd name="connsiteY629" fmla="*/ 2527513 h 6858000"/>
              <a:gd name="connsiteX630" fmla="*/ 2081211 w 7467600"/>
              <a:gd name="connsiteY630" fmla="*/ 2528916 h 6858000"/>
              <a:gd name="connsiteX631" fmla="*/ 2199067 w 7467600"/>
              <a:gd name="connsiteY631" fmla="*/ 2884061 h 6858000"/>
              <a:gd name="connsiteX632" fmla="*/ 3192586 w 7467600"/>
              <a:gd name="connsiteY632" fmla="*/ 3411496 h 6858000"/>
              <a:gd name="connsiteX633" fmla="*/ 3182620 w 7467600"/>
              <a:gd name="connsiteY633" fmla="*/ 3483279 h 6858000"/>
              <a:gd name="connsiteX634" fmla="*/ 2435119 w 7467600"/>
              <a:gd name="connsiteY634" fmla="*/ 3080173 h 6858000"/>
              <a:gd name="connsiteX635" fmla="*/ 2410152 w 7467600"/>
              <a:gd name="connsiteY635" fmla="*/ 3063751 h 6858000"/>
              <a:gd name="connsiteX636" fmla="*/ 2408099 w 7467600"/>
              <a:gd name="connsiteY636" fmla="*/ 3064403 h 6858000"/>
              <a:gd name="connsiteX637" fmla="*/ 2407218 w 7467600"/>
              <a:gd name="connsiteY637" fmla="*/ 3070324 h 6858000"/>
              <a:gd name="connsiteX638" fmla="*/ 2380138 w 7467600"/>
              <a:gd name="connsiteY638" fmla="*/ 3099341 h 6858000"/>
              <a:gd name="connsiteX639" fmla="*/ 1765923 w 7467600"/>
              <a:gd name="connsiteY639" fmla="*/ 3581043 h 6858000"/>
              <a:gd name="connsiteX640" fmla="*/ 1702258 w 7467600"/>
              <a:gd name="connsiteY640" fmla="*/ 3612286 h 6858000"/>
              <a:gd name="connsiteX641" fmla="*/ 1538370 w 7467600"/>
              <a:gd name="connsiteY641" fmla="*/ 3811804 h 6858000"/>
              <a:gd name="connsiteX642" fmla="*/ 542867 w 7467600"/>
              <a:gd name="connsiteY642" fmla="*/ 4944092 h 6858000"/>
              <a:gd name="connsiteX643" fmla="*/ 515800 w 7467600"/>
              <a:gd name="connsiteY643" fmla="*/ 4862180 h 6858000"/>
              <a:gd name="connsiteX644" fmla="*/ 909145 w 7467600"/>
              <a:gd name="connsiteY644" fmla="*/ 4199225 h 6858000"/>
              <a:gd name="connsiteX645" fmla="*/ 1214067 w 7467600"/>
              <a:gd name="connsiteY645" fmla="*/ 3908561 h 6858000"/>
              <a:gd name="connsiteX646" fmla="*/ 640967 w 7467600"/>
              <a:gd name="connsiteY646" fmla="*/ 4105601 h 6858000"/>
              <a:gd name="connsiteX647" fmla="*/ 112563 w 7467600"/>
              <a:gd name="connsiteY647" fmla="*/ 4396952 h 6858000"/>
              <a:gd name="connsiteX648" fmla="*/ 0 w 7467600"/>
              <a:gd name="connsiteY648" fmla="*/ 4466006 h 6858000"/>
              <a:gd name="connsiteX649" fmla="*/ 0 w 7467600"/>
              <a:gd name="connsiteY649" fmla="*/ 4233763 h 6858000"/>
              <a:gd name="connsiteX650" fmla="*/ 36881 w 7467600"/>
              <a:gd name="connsiteY650" fmla="*/ 4200118 h 6858000"/>
              <a:gd name="connsiteX651" fmla="*/ 910534 w 7467600"/>
              <a:gd name="connsiteY651" fmla="*/ 3629753 h 6858000"/>
              <a:gd name="connsiteX652" fmla="*/ 1578717 w 7467600"/>
              <a:gd name="connsiteY652" fmla="*/ 3575982 h 6858000"/>
              <a:gd name="connsiteX653" fmla="*/ 2338780 w 7467600"/>
              <a:gd name="connsiteY653" fmla="*/ 3033725 h 6858000"/>
              <a:gd name="connsiteX654" fmla="*/ 1807991 w 7467600"/>
              <a:gd name="connsiteY654" fmla="*/ 2807184 h 6858000"/>
              <a:gd name="connsiteX655" fmla="*/ 1416358 w 7467600"/>
              <a:gd name="connsiteY655" fmla="*/ 3112571 h 6858000"/>
              <a:gd name="connsiteX656" fmla="*/ 939066 w 7467600"/>
              <a:gd name="connsiteY656" fmla="*/ 3378798 h 6858000"/>
              <a:gd name="connsiteX657" fmla="*/ 115099 w 7467600"/>
              <a:gd name="connsiteY657" fmla="*/ 3607650 h 6858000"/>
              <a:gd name="connsiteX658" fmla="*/ 97284 w 7467600"/>
              <a:gd name="connsiteY658" fmla="*/ 3520393 h 6858000"/>
              <a:gd name="connsiteX659" fmla="*/ 922050 w 7467600"/>
              <a:gd name="connsiteY659" fmla="*/ 3074867 h 6858000"/>
              <a:gd name="connsiteX660" fmla="*/ 1405265 w 7467600"/>
              <a:gd name="connsiteY660" fmla="*/ 3016319 h 6858000"/>
              <a:gd name="connsiteX661" fmla="*/ 1407512 w 7467600"/>
              <a:gd name="connsiteY661" fmla="*/ 3018001 h 6858000"/>
              <a:gd name="connsiteX662" fmla="*/ 1726266 w 7467600"/>
              <a:gd name="connsiteY662" fmla="*/ 2777274 h 6858000"/>
              <a:gd name="connsiteX663" fmla="*/ 625390 w 7467600"/>
              <a:gd name="connsiteY663" fmla="*/ 2514541 h 6858000"/>
              <a:gd name="connsiteX664" fmla="*/ 619799 w 7467600"/>
              <a:gd name="connsiteY664" fmla="*/ 2527180 h 6858000"/>
              <a:gd name="connsiteX665" fmla="*/ 310030 w 7467600"/>
              <a:gd name="connsiteY665" fmla="*/ 2771818 h 6858000"/>
              <a:gd name="connsiteX666" fmla="*/ 173877 w 7467600"/>
              <a:gd name="connsiteY666" fmla="*/ 2937056 h 6858000"/>
              <a:gd name="connsiteX667" fmla="*/ 77889 w 7467600"/>
              <a:gd name="connsiteY667" fmla="*/ 3138440 h 6858000"/>
              <a:gd name="connsiteX668" fmla="*/ 0 w 7467600"/>
              <a:gd name="connsiteY668" fmla="*/ 3271395 h 6858000"/>
              <a:gd name="connsiteX669" fmla="*/ 0 w 7467600"/>
              <a:gd name="connsiteY669" fmla="*/ 3153002 h 6858000"/>
              <a:gd name="connsiteX670" fmla="*/ 2386 w 7467600"/>
              <a:gd name="connsiteY670" fmla="*/ 3149203 h 6858000"/>
              <a:gd name="connsiteX671" fmla="*/ 89753 w 7467600"/>
              <a:gd name="connsiteY671" fmla="*/ 2987702 h 6858000"/>
              <a:gd name="connsiteX672" fmla="*/ 76869 w 7467600"/>
              <a:gd name="connsiteY672" fmla="*/ 3005404 h 6858000"/>
              <a:gd name="connsiteX673" fmla="*/ 32049 w 7467600"/>
              <a:gd name="connsiteY673" fmla="*/ 3065814 h 6858000"/>
              <a:gd name="connsiteX674" fmla="*/ 0 w 7467600"/>
              <a:gd name="connsiteY674" fmla="*/ 3108744 h 6858000"/>
              <a:gd name="connsiteX675" fmla="*/ 0 w 7467600"/>
              <a:gd name="connsiteY675" fmla="*/ 3058059 h 6858000"/>
              <a:gd name="connsiteX676" fmla="*/ 7610 w 7467600"/>
              <a:gd name="connsiteY676" fmla="*/ 3047889 h 6858000"/>
              <a:gd name="connsiteX677" fmla="*/ 52419 w 7467600"/>
              <a:gd name="connsiteY677" fmla="*/ 2987479 h 6858000"/>
              <a:gd name="connsiteX678" fmla="*/ 59142 w 7467600"/>
              <a:gd name="connsiteY678" fmla="*/ 2978488 h 6858000"/>
              <a:gd name="connsiteX679" fmla="*/ 0 w 7467600"/>
              <a:gd name="connsiteY679" fmla="*/ 3015334 h 6858000"/>
              <a:gd name="connsiteX680" fmla="*/ 0 w 7467600"/>
              <a:gd name="connsiteY680" fmla="*/ 2914286 h 6858000"/>
              <a:gd name="connsiteX681" fmla="*/ 36383 w 7467600"/>
              <a:gd name="connsiteY681" fmla="*/ 2901128 h 6858000"/>
              <a:gd name="connsiteX682" fmla="*/ 156329 w 7467600"/>
              <a:gd name="connsiteY682" fmla="*/ 2840533 h 6858000"/>
              <a:gd name="connsiteX683" fmla="*/ 358355 w 7467600"/>
              <a:gd name="connsiteY683" fmla="*/ 2620471 h 6858000"/>
              <a:gd name="connsiteX684" fmla="*/ 510577 w 7467600"/>
              <a:gd name="connsiteY684" fmla="*/ 2501244 h 6858000"/>
              <a:gd name="connsiteX685" fmla="*/ 211967 w 7467600"/>
              <a:gd name="connsiteY685" fmla="*/ 2479171 h 6858000"/>
              <a:gd name="connsiteX686" fmla="*/ 0 w 7467600"/>
              <a:gd name="connsiteY686" fmla="*/ 2476398 h 6858000"/>
              <a:gd name="connsiteX687" fmla="*/ 0 w 7467600"/>
              <a:gd name="connsiteY687" fmla="*/ 2389189 h 6858000"/>
              <a:gd name="connsiteX688" fmla="*/ 103062 w 7467600"/>
              <a:gd name="connsiteY688" fmla="*/ 2389518 h 6858000"/>
              <a:gd name="connsiteX689" fmla="*/ 510734 w 7467600"/>
              <a:gd name="connsiteY689" fmla="*/ 2416201 h 6858000"/>
              <a:gd name="connsiteX690" fmla="*/ 279257 w 7467600"/>
              <a:gd name="connsiteY690" fmla="*/ 2092102 h 6858000"/>
              <a:gd name="connsiteX691" fmla="*/ 65265 w 7467600"/>
              <a:gd name="connsiteY691" fmla="*/ 2006049 h 6858000"/>
              <a:gd name="connsiteX692" fmla="*/ 0 w 7467600"/>
              <a:gd name="connsiteY692" fmla="*/ 1982532 h 6858000"/>
              <a:gd name="connsiteX693" fmla="*/ 0 w 7467600"/>
              <a:gd name="connsiteY693" fmla="*/ 1912789 h 6858000"/>
              <a:gd name="connsiteX694" fmla="*/ 97460 w 7467600"/>
              <a:gd name="connsiteY694" fmla="*/ 1953725 h 6858000"/>
              <a:gd name="connsiteX695" fmla="*/ 221272 w 7467600"/>
              <a:gd name="connsiteY695" fmla="*/ 1980766 h 6858000"/>
              <a:gd name="connsiteX696" fmla="*/ 116765 w 7467600"/>
              <a:gd name="connsiteY696" fmla="*/ 1911033 h 6858000"/>
              <a:gd name="connsiteX697" fmla="*/ 16405 w 7467600"/>
              <a:gd name="connsiteY697" fmla="*/ 1803412 h 6858000"/>
              <a:gd name="connsiteX698" fmla="*/ 0 w 7467600"/>
              <a:gd name="connsiteY698" fmla="*/ 1784777 h 6858000"/>
              <a:gd name="connsiteX699" fmla="*/ 0 w 7467600"/>
              <a:gd name="connsiteY699" fmla="*/ 1740082 h 6858000"/>
              <a:gd name="connsiteX700" fmla="*/ 39394 w 7467600"/>
              <a:gd name="connsiteY700" fmla="*/ 1784856 h 6858000"/>
              <a:gd name="connsiteX701" fmla="*/ 135813 w 7467600"/>
              <a:gd name="connsiteY701" fmla="*/ 1888838 h 6858000"/>
              <a:gd name="connsiteX702" fmla="*/ 242575 w 7467600"/>
              <a:gd name="connsiteY702" fmla="*/ 1958841 h 6858000"/>
              <a:gd name="connsiteX703" fmla="*/ 82197 w 7467600"/>
              <a:gd name="connsiteY703" fmla="*/ 1754826 h 6858000"/>
              <a:gd name="connsiteX704" fmla="*/ 0 w 7467600"/>
              <a:gd name="connsiteY704" fmla="*/ 1679650 h 6858000"/>
              <a:gd name="connsiteX705" fmla="*/ 0 w 7467600"/>
              <a:gd name="connsiteY705" fmla="*/ 1602463 h 6858000"/>
              <a:gd name="connsiteX706" fmla="*/ 84689 w 7467600"/>
              <a:gd name="connsiteY706" fmla="*/ 1677442 h 6858000"/>
              <a:gd name="connsiteX707" fmla="*/ 298437 w 7467600"/>
              <a:gd name="connsiteY707" fmla="*/ 1968019 h 6858000"/>
              <a:gd name="connsiteX708" fmla="*/ 227269 w 7467600"/>
              <a:gd name="connsiteY708" fmla="*/ 1114064 h 6858000"/>
              <a:gd name="connsiteX709" fmla="*/ 248003 w 7467600"/>
              <a:gd name="connsiteY709" fmla="*/ 1089613 h 6858000"/>
              <a:gd name="connsiteX710" fmla="*/ 427020 w 7467600"/>
              <a:gd name="connsiteY710" fmla="*/ 1619803 h 6858000"/>
              <a:gd name="connsiteX711" fmla="*/ 340345 w 7467600"/>
              <a:gd name="connsiteY711" fmla="*/ 2027739 h 6858000"/>
              <a:gd name="connsiteX712" fmla="*/ 360865 w 7467600"/>
              <a:gd name="connsiteY712" fmla="*/ 2044827 h 6858000"/>
              <a:gd name="connsiteX713" fmla="*/ 560414 w 7467600"/>
              <a:gd name="connsiteY713" fmla="*/ 2421457 h 6858000"/>
              <a:gd name="connsiteX714" fmla="*/ 1359703 w 7467600"/>
              <a:gd name="connsiteY714" fmla="*/ 2578554 h 6858000"/>
              <a:gd name="connsiteX715" fmla="*/ 1359422 w 7467600"/>
              <a:gd name="connsiteY715" fmla="*/ 2577994 h 6858000"/>
              <a:gd name="connsiteX716" fmla="*/ 828701 w 7467600"/>
              <a:gd name="connsiteY716" fmla="*/ 1839520 h 6858000"/>
              <a:gd name="connsiteX717" fmla="*/ 494427 w 7467600"/>
              <a:gd name="connsiteY717" fmla="*/ 1092333 h 6858000"/>
              <a:gd name="connsiteX718" fmla="*/ 506322 w 7467600"/>
              <a:gd name="connsiteY718" fmla="*/ 1020997 h 6858000"/>
              <a:gd name="connsiteX719" fmla="*/ 4570198 w 7467600"/>
              <a:gd name="connsiteY719" fmla="*/ 978081 h 6858000"/>
              <a:gd name="connsiteX720" fmla="*/ 4523691 w 7467600"/>
              <a:gd name="connsiteY720" fmla="*/ 1127776 h 6858000"/>
              <a:gd name="connsiteX721" fmla="*/ 4509875 w 7467600"/>
              <a:gd name="connsiteY721" fmla="*/ 1167552 h 6858000"/>
              <a:gd name="connsiteX722" fmla="*/ 4478168 w 7467600"/>
              <a:gd name="connsiteY722" fmla="*/ 1260735 h 6858000"/>
              <a:gd name="connsiteX723" fmla="*/ 4409309 w 7467600"/>
              <a:gd name="connsiteY723" fmla="*/ 1666996 h 6858000"/>
              <a:gd name="connsiteX724" fmla="*/ 4370031 w 7467600"/>
              <a:gd name="connsiteY724" fmla="*/ 1955666 h 6858000"/>
              <a:gd name="connsiteX725" fmla="*/ 4570198 w 7467600"/>
              <a:gd name="connsiteY725" fmla="*/ 978081 h 6858000"/>
              <a:gd name="connsiteX726" fmla="*/ 4557898 w 7467600"/>
              <a:gd name="connsiteY726" fmla="*/ 900011 h 6858000"/>
              <a:gd name="connsiteX727" fmla="*/ 4344840 w 7467600"/>
              <a:gd name="connsiteY727" fmla="*/ 1922038 h 6858000"/>
              <a:gd name="connsiteX728" fmla="*/ 4378710 w 7467600"/>
              <a:gd name="connsiteY728" fmla="*/ 1665516 h 6858000"/>
              <a:gd name="connsiteX729" fmla="*/ 4448798 w 7467600"/>
              <a:gd name="connsiteY729" fmla="*/ 1253024 h 6858000"/>
              <a:gd name="connsiteX730" fmla="*/ 4480315 w 7467600"/>
              <a:gd name="connsiteY730" fmla="*/ 1158454 h 6858000"/>
              <a:gd name="connsiteX731" fmla="*/ 4494133 w 7467600"/>
              <a:gd name="connsiteY731" fmla="*/ 1118676 h 6858000"/>
              <a:gd name="connsiteX732" fmla="*/ 4557898 w 7467600"/>
              <a:gd name="connsiteY732" fmla="*/ 900011 h 6858000"/>
              <a:gd name="connsiteX733" fmla="*/ 5870151 w 7467600"/>
              <a:gd name="connsiteY733" fmla="*/ 898890 h 6858000"/>
              <a:gd name="connsiteX734" fmla="*/ 5861335 w 7467600"/>
              <a:gd name="connsiteY734" fmla="*/ 899177 h 6858000"/>
              <a:gd name="connsiteX735" fmla="*/ 5843702 w 7467600"/>
              <a:gd name="connsiteY735" fmla="*/ 899748 h 6858000"/>
              <a:gd name="connsiteX736" fmla="*/ 5651107 w 7467600"/>
              <a:gd name="connsiteY736" fmla="*/ 920306 h 6858000"/>
              <a:gd name="connsiteX737" fmla="*/ 5459407 w 7467600"/>
              <a:gd name="connsiteY737" fmla="*/ 940975 h 6858000"/>
              <a:gd name="connsiteX738" fmla="*/ 5374846 w 7467600"/>
              <a:gd name="connsiteY738" fmla="*/ 941988 h 6858000"/>
              <a:gd name="connsiteX739" fmla="*/ 5256105 w 7467600"/>
              <a:gd name="connsiteY739" fmla="*/ 945632 h 6858000"/>
              <a:gd name="connsiteX740" fmla="*/ 5107071 w 7467600"/>
              <a:gd name="connsiteY740" fmla="*/ 969720 h 6858000"/>
              <a:gd name="connsiteX741" fmla="*/ 4998681 w 7467600"/>
              <a:gd name="connsiteY741" fmla="*/ 988771 h 6858000"/>
              <a:gd name="connsiteX742" fmla="*/ 5870151 w 7467600"/>
              <a:gd name="connsiteY742" fmla="*/ 898890 h 6858000"/>
              <a:gd name="connsiteX743" fmla="*/ 5504425 w 7467600"/>
              <a:gd name="connsiteY743" fmla="*/ 848067 h 6858000"/>
              <a:gd name="connsiteX744" fmla="*/ 4968849 w 7467600"/>
              <a:gd name="connsiteY744" fmla="*/ 962318 h 6858000"/>
              <a:gd name="connsiteX745" fmla="*/ 5104039 w 7467600"/>
              <a:gd name="connsiteY745" fmla="*/ 940634 h 6858000"/>
              <a:gd name="connsiteX746" fmla="*/ 5256311 w 7467600"/>
              <a:gd name="connsiteY746" fmla="*/ 916490 h 6858000"/>
              <a:gd name="connsiteX747" fmla="*/ 5377381 w 7467600"/>
              <a:gd name="connsiteY747" fmla="*/ 912671 h 6858000"/>
              <a:gd name="connsiteX748" fmla="*/ 5460148 w 7467600"/>
              <a:gd name="connsiteY748" fmla="*/ 911442 h 6858000"/>
              <a:gd name="connsiteX749" fmla="*/ 5648971 w 7467600"/>
              <a:gd name="connsiteY749" fmla="*/ 891331 h 6858000"/>
              <a:gd name="connsiteX750" fmla="*/ 5844807 w 7467600"/>
              <a:gd name="connsiteY750" fmla="*/ 870718 h 6858000"/>
              <a:gd name="connsiteX751" fmla="*/ 5862975 w 7467600"/>
              <a:gd name="connsiteY751" fmla="*/ 869756 h 6858000"/>
              <a:gd name="connsiteX752" fmla="*/ 5920887 w 7467600"/>
              <a:gd name="connsiteY752" fmla="*/ 865929 h 6858000"/>
              <a:gd name="connsiteX753" fmla="*/ 5504425 w 7467600"/>
              <a:gd name="connsiteY753" fmla="*/ 848067 h 6858000"/>
              <a:gd name="connsiteX754" fmla="*/ 3607114 w 7467600"/>
              <a:gd name="connsiteY754" fmla="*/ 467441 h 6858000"/>
              <a:gd name="connsiteX755" fmla="*/ 3296242 w 7467600"/>
              <a:gd name="connsiteY755" fmla="*/ 807991 h 6858000"/>
              <a:gd name="connsiteX756" fmla="*/ 3174674 w 7467600"/>
              <a:gd name="connsiteY756" fmla="*/ 919759 h 6858000"/>
              <a:gd name="connsiteX757" fmla="*/ 3042978 w 7467600"/>
              <a:gd name="connsiteY757" fmla="*/ 1054894 h 6858000"/>
              <a:gd name="connsiteX758" fmla="*/ 2968914 w 7467600"/>
              <a:gd name="connsiteY758" fmla="*/ 1133756 h 6858000"/>
              <a:gd name="connsiteX759" fmla="*/ 3103823 w 7467600"/>
              <a:gd name="connsiteY759" fmla="*/ 1026814 h 6858000"/>
              <a:gd name="connsiteX760" fmla="*/ 3607114 w 7467600"/>
              <a:gd name="connsiteY760" fmla="*/ 467441 h 6858000"/>
              <a:gd name="connsiteX761" fmla="*/ 3744487 w 7467600"/>
              <a:gd name="connsiteY761" fmla="*/ 383136 h 6858000"/>
              <a:gd name="connsiteX762" fmla="*/ 3970213 w 7467600"/>
              <a:gd name="connsiteY762" fmla="*/ 995559 h 6858000"/>
              <a:gd name="connsiteX763" fmla="*/ 3744487 w 7467600"/>
              <a:gd name="connsiteY763" fmla="*/ 383136 h 6858000"/>
              <a:gd name="connsiteX764" fmla="*/ 3624562 w 7467600"/>
              <a:gd name="connsiteY764" fmla="*/ 367041 h 6858000"/>
              <a:gd name="connsiteX765" fmla="*/ 3489712 w 7467600"/>
              <a:gd name="connsiteY765" fmla="*/ 485386 h 6858000"/>
              <a:gd name="connsiteX766" fmla="*/ 3182994 w 7467600"/>
              <a:gd name="connsiteY766" fmla="*/ 828265 h 6858000"/>
              <a:gd name="connsiteX767" fmla="*/ 2892114 w 7467600"/>
              <a:gd name="connsiteY767" fmla="*/ 1172635 h 6858000"/>
              <a:gd name="connsiteX768" fmla="*/ 3021459 w 7467600"/>
              <a:gd name="connsiteY768" fmla="*/ 1035385 h 6858000"/>
              <a:gd name="connsiteX769" fmla="*/ 3153873 w 7467600"/>
              <a:gd name="connsiteY769" fmla="*/ 898971 h 6858000"/>
              <a:gd name="connsiteX770" fmla="*/ 3276511 w 7467600"/>
              <a:gd name="connsiteY770" fmla="*/ 786423 h 6858000"/>
              <a:gd name="connsiteX771" fmla="*/ 3584154 w 7467600"/>
              <a:gd name="connsiteY771" fmla="*/ 448218 h 6858000"/>
              <a:gd name="connsiteX772" fmla="*/ 3624562 w 7467600"/>
              <a:gd name="connsiteY772" fmla="*/ 367041 h 6858000"/>
              <a:gd name="connsiteX773" fmla="*/ 3766672 w 7467600"/>
              <a:gd name="connsiteY773" fmla="*/ 359429 h 6858000"/>
              <a:gd name="connsiteX774" fmla="*/ 3996338 w 7467600"/>
              <a:gd name="connsiteY774" fmla="*/ 968237 h 6858000"/>
              <a:gd name="connsiteX775" fmla="*/ 3766672 w 7467600"/>
              <a:gd name="connsiteY775" fmla="*/ 359429 h 6858000"/>
              <a:gd name="connsiteX776" fmla="*/ 5805386 w 7467600"/>
              <a:gd name="connsiteY776" fmla="*/ 239240 h 6858000"/>
              <a:gd name="connsiteX777" fmla="*/ 5736947 w 7467600"/>
              <a:gd name="connsiteY777" fmla="*/ 261367 h 6858000"/>
              <a:gd name="connsiteX778" fmla="*/ 5427012 w 7467600"/>
              <a:gd name="connsiteY778" fmla="*/ 311272 h 6858000"/>
              <a:gd name="connsiteX779" fmla="*/ 5147818 w 7467600"/>
              <a:gd name="connsiteY779" fmla="*/ 322112 h 6858000"/>
              <a:gd name="connsiteX780" fmla="*/ 5060854 w 7467600"/>
              <a:gd name="connsiteY780" fmla="*/ 311882 h 6858000"/>
              <a:gd name="connsiteX781" fmla="*/ 4945989 w 7467600"/>
              <a:gd name="connsiteY781" fmla="*/ 300516 h 6858000"/>
              <a:gd name="connsiteX782" fmla="*/ 5410479 w 7467600"/>
              <a:gd name="connsiteY782" fmla="*/ 348434 h 6858000"/>
              <a:gd name="connsiteX783" fmla="*/ 5805386 w 7467600"/>
              <a:gd name="connsiteY783" fmla="*/ 239240 h 6858000"/>
              <a:gd name="connsiteX784" fmla="*/ 5905192 w 7467600"/>
              <a:gd name="connsiteY784" fmla="*/ 163079 h 6858000"/>
              <a:gd name="connsiteX785" fmla="*/ 5865655 w 7467600"/>
              <a:gd name="connsiteY785" fmla="*/ 171901 h 6858000"/>
              <a:gd name="connsiteX786" fmla="*/ 5259740 w 7467600"/>
              <a:gd name="connsiteY786" fmla="*/ 257013 h 6858000"/>
              <a:gd name="connsiteX787" fmla="*/ 5208466 w 7467600"/>
              <a:gd name="connsiteY787" fmla="*/ 257550 h 6858000"/>
              <a:gd name="connsiteX788" fmla="*/ 4980204 w 7467600"/>
              <a:gd name="connsiteY788" fmla="*/ 271903 h 6858000"/>
              <a:gd name="connsiteX789" fmla="*/ 5068068 w 7467600"/>
              <a:gd name="connsiteY789" fmla="*/ 282244 h 6858000"/>
              <a:gd name="connsiteX790" fmla="*/ 5153231 w 7467600"/>
              <a:gd name="connsiteY790" fmla="*/ 292240 h 6858000"/>
              <a:gd name="connsiteX791" fmla="*/ 5426491 w 7467600"/>
              <a:gd name="connsiteY791" fmla="*/ 281128 h 6858000"/>
              <a:gd name="connsiteX792" fmla="*/ 5731212 w 7467600"/>
              <a:gd name="connsiteY792" fmla="*/ 231951 h 6858000"/>
              <a:gd name="connsiteX793" fmla="*/ 5905192 w 7467600"/>
              <a:gd name="connsiteY793" fmla="*/ 163079 h 6858000"/>
              <a:gd name="connsiteX794" fmla="*/ 5944437 w 7467600"/>
              <a:gd name="connsiteY794" fmla="*/ 113829 h 6858000"/>
              <a:gd name="connsiteX795" fmla="*/ 5825032 w 7467600"/>
              <a:gd name="connsiteY795" fmla="*/ 146405 h 6858000"/>
              <a:gd name="connsiteX796" fmla="*/ 4955599 w 7467600"/>
              <a:gd name="connsiteY796" fmla="*/ 247008 h 6858000"/>
              <a:gd name="connsiteX797" fmla="*/ 5210104 w 7467600"/>
              <a:gd name="connsiteY797" fmla="*/ 228123 h 6858000"/>
              <a:gd name="connsiteX798" fmla="*/ 5261015 w 7467600"/>
              <a:gd name="connsiteY798" fmla="*/ 227087 h 6858000"/>
              <a:gd name="connsiteX799" fmla="*/ 5861181 w 7467600"/>
              <a:gd name="connsiteY799" fmla="*/ 143093 h 6858000"/>
              <a:gd name="connsiteX800" fmla="*/ 5961252 w 7467600"/>
              <a:gd name="connsiteY800" fmla="*/ 114820 h 6858000"/>
              <a:gd name="connsiteX801" fmla="*/ 5944437 w 7467600"/>
              <a:gd name="connsiteY801" fmla="*/ 113829 h 6858000"/>
              <a:gd name="connsiteX802" fmla="*/ 3882765 w 7467600"/>
              <a:gd name="connsiteY802" fmla="*/ 0 h 6858000"/>
              <a:gd name="connsiteX803" fmla="*/ 3995099 w 7467600"/>
              <a:gd name="connsiteY803" fmla="*/ 0 h 6858000"/>
              <a:gd name="connsiteX804" fmla="*/ 4163818 w 7467600"/>
              <a:gd name="connsiteY804" fmla="*/ 234104 h 6858000"/>
              <a:gd name="connsiteX805" fmla="*/ 4172099 w 7467600"/>
              <a:gd name="connsiteY805" fmla="*/ 234207 h 6858000"/>
              <a:gd name="connsiteX806" fmla="*/ 4784282 w 7467600"/>
              <a:gd name="connsiteY806" fmla="*/ 276561 h 6858000"/>
              <a:gd name="connsiteX807" fmla="*/ 4801687 w 7467600"/>
              <a:gd name="connsiteY807" fmla="*/ 267764 h 6858000"/>
              <a:gd name="connsiteX808" fmla="*/ 6082788 w 7467600"/>
              <a:gd name="connsiteY808" fmla="*/ 64119 h 6858000"/>
              <a:gd name="connsiteX809" fmla="*/ 6099442 w 7467600"/>
              <a:gd name="connsiteY809" fmla="*/ 82568 h 6858000"/>
              <a:gd name="connsiteX810" fmla="*/ 4804137 w 7467600"/>
              <a:gd name="connsiteY810" fmla="*/ 320931 h 6858000"/>
              <a:gd name="connsiteX811" fmla="*/ 4227047 w 7467600"/>
              <a:gd name="connsiteY811" fmla="*/ 313415 h 6858000"/>
              <a:gd name="connsiteX812" fmla="*/ 4346041 w 7467600"/>
              <a:gd name="connsiteY812" fmla="*/ 456086 h 6858000"/>
              <a:gd name="connsiteX813" fmla="*/ 4870967 w 7467600"/>
              <a:gd name="connsiteY813" fmla="*/ 963061 h 6858000"/>
              <a:gd name="connsiteX814" fmla="*/ 4889647 w 7467600"/>
              <a:gd name="connsiteY814" fmla="*/ 957147 h 6858000"/>
              <a:gd name="connsiteX815" fmla="*/ 5422504 w 7467600"/>
              <a:gd name="connsiteY815" fmla="*/ 805191 h 6858000"/>
              <a:gd name="connsiteX816" fmla="*/ 6087656 w 7467600"/>
              <a:gd name="connsiteY816" fmla="*/ 826703 h 6858000"/>
              <a:gd name="connsiteX817" fmla="*/ 6058717 w 7467600"/>
              <a:gd name="connsiteY817" fmla="*/ 865992 h 6858000"/>
              <a:gd name="connsiteX818" fmla="*/ 4974153 w 7467600"/>
              <a:gd name="connsiteY818" fmla="*/ 1045456 h 6858000"/>
              <a:gd name="connsiteX819" fmla="*/ 5627835 w 7467600"/>
              <a:gd name="connsiteY819" fmla="*/ 1472077 h 6858000"/>
              <a:gd name="connsiteX820" fmla="*/ 5629817 w 7467600"/>
              <a:gd name="connsiteY820" fmla="*/ 1471412 h 6858000"/>
              <a:gd name="connsiteX821" fmla="*/ 5634124 w 7467600"/>
              <a:gd name="connsiteY821" fmla="*/ 1470572 h 6858000"/>
              <a:gd name="connsiteX822" fmla="*/ 5755832 w 7467600"/>
              <a:gd name="connsiteY822" fmla="*/ 1383886 h 6858000"/>
              <a:gd name="connsiteX823" fmla="*/ 6014186 w 7467600"/>
              <a:gd name="connsiteY823" fmla="*/ 1279799 h 6858000"/>
              <a:gd name="connsiteX824" fmla="*/ 6901619 w 7467600"/>
              <a:gd name="connsiteY824" fmla="*/ 1047874 h 6858000"/>
              <a:gd name="connsiteX825" fmla="*/ 6931566 w 7467600"/>
              <a:gd name="connsiteY825" fmla="*/ 1062034 h 6858000"/>
              <a:gd name="connsiteX826" fmla="*/ 5790982 w 7467600"/>
              <a:gd name="connsiteY826" fmla="*/ 1561380 h 6858000"/>
              <a:gd name="connsiteX827" fmla="*/ 6188971 w 7467600"/>
              <a:gd name="connsiteY827" fmla="*/ 1755168 h 6858000"/>
              <a:gd name="connsiteX828" fmla="*/ 6202446 w 7467600"/>
              <a:gd name="connsiteY828" fmla="*/ 1752268 h 6858000"/>
              <a:gd name="connsiteX829" fmla="*/ 7179560 w 7467600"/>
              <a:gd name="connsiteY829" fmla="*/ 1467551 h 6858000"/>
              <a:gd name="connsiteX830" fmla="*/ 7158730 w 7467600"/>
              <a:gd name="connsiteY830" fmla="*/ 1507835 h 6858000"/>
              <a:gd name="connsiteX831" fmla="*/ 6326959 w 7467600"/>
              <a:gd name="connsiteY831" fmla="*/ 1817686 h 6858000"/>
              <a:gd name="connsiteX832" fmla="*/ 6537433 w 7467600"/>
              <a:gd name="connsiteY832" fmla="*/ 1907790 h 6858000"/>
              <a:gd name="connsiteX833" fmla="*/ 6550221 w 7467600"/>
              <a:gd name="connsiteY833" fmla="*/ 1910729 h 6858000"/>
              <a:gd name="connsiteX834" fmla="*/ 6964438 w 7467600"/>
              <a:gd name="connsiteY834" fmla="*/ 2209505 h 6858000"/>
              <a:gd name="connsiteX835" fmla="*/ 7367862 w 7467600"/>
              <a:gd name="connsiteY835" fmla="*/ 2806833 h 6858000"/>
              <a:gd name="connsiteX836" fmla="*/ 7364329 w 7467600"/>
              <a:gd name="connsiteY836" fmla="*/ 2826907 h 6858000"/>
              <a:gd name="connsiteX837" fmla="*/ 7290545 w 7467600"/>
              <a:gd name="connsiteY837" fmla="*/ 2850663 h 6858000"/>
              <a:gd name="connsiteX838" fmla="*/ 6472036 w 7467600"/>
              <a:gd name="connsiteY838" fmla="*/ 1959003 h 6858000"/>
              <a:gd name="connsiteX839" fmla="*/ 5792897 w 7467600"/>
              <a:gd name="connsiteY839" fmla="*/ 1647747 h 6858000"/>
              <a:gd name="connsiteX840" fmla="*/ 5842751 w 7467600"/>
              <a:gd name="connsiteY840" fmla="*/ 1816112 h 6858000"/>
              <a:gd name="connsiteX841" fmla="*/ 5847424 w 7467600"/>
              <a:gd name="connsiteY841" fmla="*/ 1815776 h 6858000"/>
              <a:gd name="connsiteX842" fmla="*/ 6399821 w 7467600"/>
              <a:gd name="connsiteY842" fmla="*/ 2344799 h 6858000"/>
              <a:gd name="connsiteX843" fmla="*/ 6323232 w 7467600"/>
              <a:gd name="connsiteY843" fmla="*/ 2389634 h 6858000"/>
              <a:gd name="connsiteX844" fmla="*/ 5942958 w 7467600"/>
              <a:gd name="connsiteY844" fmla="*/ 2077708 h 6858000"/>
              <a:gd name="connsiteX845" fmla="*/ 5921559 w 7467600"/>
              <a:gd name="connsiteY845" fmla="*/ 2378596 h 6858000"/>
              <a:gd name="connsiteX846" fmla="*/ 5817651 w 7467600"/>
              <a:gd name="connsiteY846" fmla="*/ 3023919 h 6858000"/>
              <a:gd name="connsiteX847" fmla="*/ 5729634 w 7467600"/>
              <a:gd name="connsiteY847" fmla="*/ 3051849 h 6858000"/>
              <a:gd name="connsiteX848" fmla="*/ 5611018 w 7467600"/>
              <a:gd name="connsiteY848" fmla="*/ 2316769 h 6858000"/>
              <a:gd name="connsiteX849" fmla="*/ 5687608 w 7467600"/>
              <a:gd name="connsiteY849" fmla="*/ 2039972 h 6858000"/>
              <a:gd name="connsiteX850" fmla="*/ 5657554 w 7467600"/>
              <a:gd name="connsiteY850" fmla="*/ 1576445 h 6858000"/>
              <a:gd name="connsiteX851" fmla="*/ 5150475 w 7467600"/>
              <a:gd name="connsiteY851" fmla="*/ 1274012 h 6858000"/>
              <a:gd name="connsiteX852" fmla="*/ 5349142 w 7467600"/>
              <a:gd name="connsiteY852" fmla="*/ 2204405 h 6858000"/>
              <a:gd name="connsiteX853" fmla="*/ 5262214 w 7467600"/>
              <a:gd name="connsiteY853" fmla="*/ 2233836 h 6858000"/>
              <a:gd name="connsiteX854" fmla="*/ 4981539 w 7467600"/>
              <a:gd name="connsiteY854" fmla="*/ 1542201 h 6858000"/>
              <a:gd name="connsiteX855" fmla="*/ 4958461 w 7467600"/>
              <a:gd name="connsiteY855" fmla="*/ 1136957 h 6858000"/>
              <a:gd name="connsiteX856" fmla="*/ 4655015 w 7467600"/>
              <a:gd name="connsiteY856" fmla="*/ 891426 h 6858000"/>
              <a:gd name="connsiteX857" fmla="*/ 4348002 w 7467600"/>
              <a:gd name="connsiteY857" fmla="*/ 2205895 h 6858000"/>
              <a:gd name="connsiteX858" fmla="*/ 4262250 w 7467600"/>
              <a:gd name="connsiteY858" fmla="*/ 2219972 h 6858000"/>
              <a:gd name="connsiteX859" fmla="*/ 4550611 w 7467600"/>
              <a:gd name="connsiteY859" fmla="*/ 817540 h 6858000"/>
              <a:gd name="connsiteX860" fmla="*/ 4564418 w 7467600"/>
              <a:gd name="connsiteY860" fmla="*/ 808293 h 6858000"/>
              <a:gd name="connsiteX861" fmla="*/ 4266388 w 7467600"/>
              <a:gd name="connsiteY861" fmla="*/ 500083 h 6858000"/>
              <a:gd name="connsiteX862" fmla="*/ 4032842 w 7467600"/>
              <a:gd name="connsiteY862" fmla="*/ 211809 h 6858000"/>
              <a:gd name="connsiteX863" fmla="*/ 3882765 w 7467600"/>
              <a:gd name="connsiteY863" fmla="*/ 0 h 6858000"/>
              <a:gd name="connsiteX864" fmla="*/ 3721337 w 7467600"/>
              <a:gd name="connsiteY864" fmla="*/ 0 h 6858000"/>
              <a:gd name="connsiteX865" fmla="*/ 3797544 w 7467600"/>
              <a:gd name="connsiteY865" fmla="*/ 0 h 6858000"/>
              <a:gd name="connsiteX866" fmla="*/ 3775734 w 7467600"/>
              <a:gd name="connsiteY866" fmla="*/ 95131 h 6858000"/>
              <a:gd name="connsiteX867" fmla="*/ 3724807 w 7467600"/>
              <a:gd name="connsiteY867" fmla="*/ 272257 h 6858000"/>
              <a:gd name="connsiteX868" fmla="*/ 3726844 w 7467600"/>
              <a:gd name="connsiteY868" fmla="*/ 282988 h 6858000"/>
              <a:gd name="connsiteX869" fmla="*/ 3742664 w 7467600"/>
              <a:gd name="connsiteY869" fmla="*/ 279918 h 6858000"/>
              <a:gd name="connsiteX870" fmla="*/ 4103910 w 7467600"/>
              <a:gd name="connsiteY870" fmla="*/ 1161917 h 6858000"/>
              <a:gd name="connsiteX871" fmla="*/ 4020269 w 7467600"/>
              <a:gd name="connsiteY871" fmla="*/ 1200406 h 6858000"/>
              <a:gd name="connsiteX872" fmla="*/ 3674882 w 7467600"/>
              <a:gd name="connsiteY872" fmla="*/ 488524 h 6858000"/>
              <a:gd name="connsiteX873" fmla="*/ 3132682 w 7467600"/>
              <a:gd name="connsiteY873" fmla="*/ 1072284 h 6858000"/>
              <a:gd name="connsiteX874" fmla="*/ 2716346 w 7467600"/>
              <a:gd name="connsiteY874" fmla="*/ 1276376 h 6858000"/>
              <a:gd name="connsiteX875" fmla="*/ 2716772 w 7467600"/>
              <a:gd name="connsiteY875" fmla="*/ 1255462 h 6858000"/>
              <a:gd name="connsiteX876" fmla="*/ 3471096 w 7467600"/>
              <a:gd name="connsiteY876" fmla="*/ 437072 h 6858000"/>
              <a:gd name="connsiteX877" fmla="*/ 3639057 w 7467600"/>
              <a:gd name="connsiteY877" fmla="*/ 286334 h 6858000"/>
              <a:gd name="connsiteX878" fmla="*/ 3640309 w 7467600"/>
              <a:gd name="connsiteY878" fmla="*/ 284664 h 6858000"/>
              <a:gd name="connsiteX879" fmla="*/ 3646022 w 7467600"/>
              <a:gd name="connsiteY879" fmla="*/ 276711 h 6858000"/>
              <a:gd name="connsiteX880" fmla="*/ 3707943 w 7467600"/>
              <a:gd name="connsiteY880" fmla="*/ 65958 h 6858000"/>
              <a:gd name="connsiteX881" fmla="*/ 3721337 w 7467600"/>
              <a:gd name="connsiteY881" fmla="*/ 0 h 6858000"/>
              <a:gd name="connsiteX882" fmla="*/ 2867960 w 7467600"/>
              <a:gd name="connsiteY882" fmla="*/ 0 h 6858000"/>
              <a:gd name="connsiteX883" fmla="*/ 2926351 w 7467600"/>
              <a:gd name="connsiteY883" fmla="*/ 0 h 6858000"/>
              <a:gd name="connsiteX884" fmla="*/ 2902823 w 7467600"/>
              <a:gd name="connsiteY884" fmla="*/ 262929 h 6858000"/>
              <a:gd name="connsiteX885" fmla="*/ 2940663 w 7467600"/>
              <a:gd name="connsiteY885" fmla="*/ 140884 h 6858000"/>
              <a:gd name="connsiteX886" fmla="*/ 2947039 w 7467600"/>
              <a:gd name="connsiteY886" fmla="*/ 122524 h 6858000"/>
              <a:gd name="connsiteX887" fmla="*/ 2984316 w 7467600"/>
              <a:gd name="connsiteY887" fmla="*/ 0 h 6858000"/>
              <a:gd name="connsiteX888" fmla="*/ 3016114 w 7467600"/>
              <a:gd name="connsiteY888" fmla="*/ 0 h 6858000"/>
              <a:gd name="connsiteX889" fmla="*/ 2979949 w 7467600"/>
              <a:gd name="connsiteY889" fmla="*/ 119274 h 6858000"/>
              <a:gd name="connsiteX890" fmla="*/ 3023879 w 7467600"/>
              <a:gd name="connsiteY890" fmla="*/ 0 h 6858000"/>
              <a:gd name="connsiteX891" fmla="*/ 3105400 w 7467600"/>
              <a:gd name="connsiteY891" fmla="*/ 0 h 6858000"/>
              <a:gd name="connsiteX892" fmla="*/ 3094669 w 7467600"/>
              <a:gd name="connsiteY892" fmla="*/ 30308 h 6858000"/>
              <a:gd name="connsiteX893" fmla="*/ 2901945 w 7467600"/>
              <a:gd name="connsiteY893" fmla="*/ 466538 h 6858000"/>
              <a:gd name="connsiteX894" fmla="*/ 2815209 w 7467600"/>
              <a:gd name="connsiteY894" fmla="*/ 497361 h 6858000"/>
              <a:gd name="connsiteX895" fmla="*/ 2844845 w 7467600"/>
              <a:gd name="connsiteY895" fmla="*/ 127638 h 6858000"/>
              <a:gd name="connsiteX896" fmla="*/ 2867960 w 7467600"/>
              <a:gd name="connsiteY896" fmla="*/ 0 h 6858000"/>
              <a:gd name="connsiteX897" fmla="*/ 1057230 w 7467600"/>
              <a:gd name="connsiteY897" fmla="*/ 0 h 6858000"/>
              <a:gd name="connsiteX898" fmla="*/ 1111003 w 7467600"/>
              <a:gd name="connsiteY898" fmla="*/ 0 h 6858000"/>
              <a:gd name="connsiteX899" fmla="*/ 1125553 w 7467600"/>
              <a:gd name="connsiteY899" fmla="*/ 52588 h 6858000"/>
              <a:gd name="connsiteX900" fmla="*/ 1304276 w 7467600"/>
              <a:gd name="connsiteY900" fmla="*/ 476275 h 6858000"/>
              <a:gd name="connsiteX901" fmla="*/ 1492066 w 7467600"/>
              <a:gd name="connsiteY901" fmla="*/ 886333 h 6858000"/>
              <a:gd name="connsiteX902" fmla="*/ 1423698 w 7467600"/>
              <a:gd name="connsiteY902" fmla="*/ 710817 h 6858000"/>
              <a:gd name="connsiteX903" fmla="*/ 1357609 w 7467600"/>
              <a:gd name="connsiteY903" fmla="*/ 532892 h 6858000"/>
              <a:gd name="connsiteX904" fmla="*/ 1309550 w 7467600"/>
              <a:gd name="connsiteY904" fmla="*/ 374031 h 6858000"/>
              <a:gd name="connsiteX905" fmla="*/ 1193673 w 7467600"/>
              <a:gd name="connsiteY905" fmla="*/ 49533 h 6858000"/>
              <a:gd name="connsiteX906" fmla="*/ 1164391 w 7467600"/>
              <a:gd name="connsiteY906" fmla="*/ 0 h 6858000"/>
              <a:gd name="connsiteX907" fmla="*/ 1200666 w 7467600"/>
              <a:gd name="connsiteY907" fmla="*/ 0 h 6858000"/>
              <a:gd name="connsiteX908" fmla="*/ 1223408 w 7467600"/>
              <a:gd name="connsiteY908" fmla="*/ 38996 h 6858000"/>
              <a:gd name="connsiteX909" fmla="*/ 1339635 w 7467600"/>
              <a:gd name="connsiteY909" fmla="*/ 365517 h 6858000"/>
              <a:gd name="connsiteX910" fmla="*/ 1387469 w 7467600"/>
              <a:gd name="connsiteY910" fmla="*/ 523079 h 6858000"/>
              <a:gd name="connsiteX911" fmla="*/ 1452685 w 7467600"/>
              <a:gd name="connsiteY911" fmla="*/ 699806 h 6858000"/>
              <a:gd name="connsiteX912" fmla="*/ 1492092 w 7467600"/>
              <a:gd name="connsiteY912" fmla="*/ 800424 h 6858000"/>
              <a:gd name="connsiteX913" fmla="*/ 1455302 w 7467600"/>
              <a:gd name="connsiteY913" fmla="*/ 632913 h 6858000"/>
              <a:gd name="connsiteX914" fmla="*/ 1222336 w 7467600"/>
              <a:gd name="connsiteY914" fmla="*/ 9480 h 6858000"/>
              <a:gd name="connsiteX915" fmla="*/ 1214634 w 7467600"/>
              <a:gd name="connsiteY915" fmla="*/ 0 h 6858000"/>
              <a:gd name="connsiteX916" fmla="*/ 1289827 w 7467600"/>
              <a:gd name="connsiteY916" fmla="*/ 0 h 6858000"/>
              <a:gd name="connsiteX917" fmla="*/ 1321076 w 7467600"/>
              <a:gd name="connsiteY917" fmla="*/ 59722 h 6858000"/>
              <a:gd name="connsiteX918" fmla="*/ 1512579 w 7467600"/>
              <a:gd name="connsiteY918" fmla="*/ 626441 h 6858000"/>
              <a:gd name="connsiteX919" fmla="*/ 1506076 w 7467600"/>
              <a:gd name="connsiteY919" fmla="*/ 1089289 h 6858000"/>
              <a:gd name="connsiteX920" fmla="*/ 1486346 w 7467600"/>
              <a:gd name="connsiteY920" fmla="*/ 1079919 h 6858000"/>
              <a:gd name="connsiteX921" fmla="*/ 1070511 w 7467600"/>
              <a:gd name="connsiteY921" fmla="*/ 48609 h 6858000"/>
              <a:gd name="connsiteX922" fmla="*/ 1057230 w 7467600"/>
              <a:gd name="connsiteY922" fmla="*/ 0 h 6858000"/>
              <a:gd name="connsiteX923" fmla="*/ 43151 w 7467600"/>
              <a:gd name="connsiteY923" fmla="*/ 0 h 6858000"/>
              <a:gd name="connsiteX924" fmla="*/ 95283 w 7467600"/>
              <a:gd name="connsiteY924" fmla="*/ 0 h 6858000"/>
              <a:gd name="connsiteX925" fmla="*/ 300708 w 7467600"/>
              <a:gd name="connsiteY925" fmla="*/ 154571 h 6858000"/>
              <a:gd name="connsiteX926" fmla="*/ 530414 w 7467600"/>
              <a:gd name="connsiteY926" fmla="*/ 354673 h 6858000"/>
              <a:gd name="connsiteX927" fmla="*/ 333785 w 7467600"/>
              <a:gd name="connsiteY927" fmla="*/ 161564 h 6858000"/>
              <a:gd name="connsiteX928" fmla="*/ 147005 w 7467600"/>
              <a:gd name="connsiteY928" fmla="*/ 0 h 6858000"/>
              <a:gd name="connsiteX929" fmla="*/ 272509 w 7467600"/>
              <a:gd name="connsiteY929" fmla="*/ 0 h 6858000"/>
              <a:gd name="connsiteX930" fmla="*/ 326276 w 7467600"/>
              <a:gd name="connsiteY930" fmla="*/ 45847 h 6858000"/>
              <a:gd name="connsiteX931" fmla="*/ 823759 w 7467600"/>
              <a:gd name="connsiteY931" fmla="*/ 574145 h 6858000"/>
              <a:gd name="connsiteX932" fmla="*/ 811254 w 7467600"/>
              <a:gd name="connsiteY932" fmla="*/ 665546 h 6858000"/>
              <a:gd name="connsiteX933" fmla="*/ 154042 w 7467600"/>
              <a:gd name="connsiteY933" fmla="*/ 261522 h 6858000"/>
              <a:gd name="connsiteX934" fmla="*/ 13550 w 7467600"/>
              <a:gd name="connsiteY934" fmla="*/ 158423 h 6858000"/>
              <a:gd name="connsiteX935" fmla="*/ 0 w 7467600"/>
              <a:gd name="connsiteY935" fmla="*/ 146618 h 6858000"/>
              <a:gd name="connsiteX936" fmla="*/ 0 w 7467600"/>
              <a:gd name="connsiteY936" fmla="*/ 59161 h 6858000"/>
              <a:gd name="connsiteX937" fmla="*/ 45427 w 7467600"/>
              <a:gd name="connsiteY937" fmla="*/ 101078 h 6858000"/>
              <a:gd name="connsiteX938" fmla="*/ 630103 w 7467600"/>
              <a:gd name="connsiteY938" fmla="*/ 485885 h 6858000"/>
              <a:gd name="connsiteX939" fmla="*/ 532040 w 7467600"/>
              <a:gd name="connsiteY939" fmla="*/ 399359 h 6858000"/>
              <a:gd name="connsiteX940" fmla="*/ 517618 w 7467600"/>
              <a:gd name="connsiteY940" fmla="*/ 385726 h 6858000"/>
              <a:gd name="connsiteX941" fmla="*/ 285074 w 7467600"/>
              <a:gd name="connsiteY941" fmla="*/ 182755 h 6858000"/>
              <a:gd name="connsiteX942" fmla="*/ 43151 w 7467600"/>
              <a:gd name="connsiteY94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289862 w 7467600"/>
              <a:gd name="connsiteY9" fmla="*/ 6659827 h 6858000"/>
              <a:gd name="connsiteX10" fmla="*/ 1019354 w 7467600"/>
              <a:gd name="connsiteY10" fmla="*/ 6315006 h 6858000"/>
              <a:gd name="connsiteX11" fmla="*/ 441046 w 7467600"/>
              <a:gd name="connsiteY11" fmla="*/ 6691153 h 6858000"/>
              <a:gd name="connsiteX12" fmla="*/ 1019354 w 7467600"/>
              <a:gd name="connsiteY12" fmla="*/ 6315006 h 6858000"/>
              <a:gd name="connsiteX13" fmla="*/ 991680 w 7467600"/>
              <a:gd name="connsiteY13" fmla="*/ 6298413 h 6858000"/>
              <a:gd name="connsiteX14" fmla="*/ 409060 w 7467600"/>
              <a:gd name="connsiteY14" fmla="*/ 6671470 h 6858000"/>
              <a:gd name="connsiteX15" fmla="*/ 991680 w 7467600"/>
              <a:gd name="connsiteY15" fmla="*/ 6298413 h 6858000"/>
              <a:gd name="connsiteX16" fmla="*/ 103333 w 7467600"/>
              <a:gd name="connsiteY16" fmla="*/ 5699602 h 6858000"/>
              <a:gd name="connsiteX17" fmla="*/ 233938 w 7467600"/>
              <a:gd name="connsiteY17" fmla="*/ 5809416 h 6858000"/>
              <a:gd name="connsiteX18" fmla="*/ 883580 w 7467600"/>
              <a:gd name="connsiteY18" fmla="*/ 6180710 h 6858000"/>
              <a:gd name="connsiteX19" fmla="*/ 487337 w 7467600"/>
              <a:gd name="connsiteY19" fmla="*/ 5950182 h 6858000"/>
              <a:gd name="connsiteX20" fmla="*/ 354051 w 7467600"/>
              <a:gd name="connsiteY20" fmla="*/ 5854912 h 6858000"/>
              <a:gd name="connsiteX21" fmla="*/ 195436 w 7467600"/>
              <a:gd name="connsiteY21" fmla="*/ 5755068 h 6858000"/>
              <a:gd name="connsiteX22" fmla="*/ 103333 w 7467600"/>
              <a:gd name="connsiteY22" fmla="*/ 5699602 h 6858000"/>
              <a:gd name="connsiteX23" fmla="*/ 5539432 w 7467600"/>
              <a:gd name="connsiteY23" fmla="*/ 5642928 h 6858000"/>
              <a:gd name="connsiteX24" fmla="*/ 5555462 w 7467600"/>
              <a:gd name="connsiteY24" fmla="*/ 5694454 h 6858000"/>
              <a:gd name="connsiteX25" fmla="*/ 5828270 w 7467600"/>
              <a:gd name="connsiteY25" fmla="*/ 6320663 h 6858000"/>
              <a:gd name="connsiteX26" fmla="*/ 5947416 w 7467600"/>
              <a:gd name="connsiteY26" fmla="*/ 6574846 h 6858000"/>
              <a:gd name="connsiteX27" fmla="*/ 5539432 w 7467600"/>
              <a:gd name="connsiteY27" fmla="*/ 5642928 h 6858000"/>
              <a:gd name="connsiteX28" fmla="*/ 51253 w 7467600"/>
              <a:gd name="connsiteY28" fmla="*/ 5631825 h 6858000"/>
              <a:gd name="connsiteX29" fmla="*/ 211622 w 7467600"/>
              <a:gd name="connsiteY29" fmla="*/ 5728803 h 6858000"/>
              <a:gd name="connsiteX30" fmla="*/ 371652 w 7467600"/>
              <a:gd name="connsiteY30" fmla="*/ 5829062 h 6858000"/>
              <a:gd name="connsiteX31" fmla="*/ 505903 w 7467600"/>
              <a:gd name="connsiteY31" fmla="*/ 5925221 h 6858000"/>
              <a:gd name="connsiteX32" fmla="*/ 899240 w 7467600"/>
              <a:gd name="connsiteY32" fmla="*/ 6153068 h 6858000"/>
              <a:gd name="connsiteX33" fmla="*/ 988114 w 7467600"/>
              <a:gd name="connsiteY33" fmla="*/ 6174204 h 6858000"/>
              <a:gd name="connsiteX34" fmla="*/ 845971 w 7467600"/>
              <a:gd name="connsiteY34" fmla="*/ 6067177 h 6858000"/>
              <a:gd name="connsiteX35" fmla="*/ 448057 w 7467600"/>
              <a:gd name="connsiteY35" fmla="*/ 5841376 h 6858000"/>
              <a:gd name="connsiteX36" fmla="*/ 51253 w 7467600"/>
              <a:gd name="connsiteY36" fmla="*/ 5631825 h 6858000"/>
              <a:gd name="connsiteX37" fmla="*/ 2606687 w 7467600"/>
              <a:gd name="connsiteY37" fmla="*/ 5630718 h 6858000"/>
              <a:gd name="connsiteX38" fmla="*/ 2645658 w 7467600"/>
              <a:gd name="connsiteY38" fmla="*/ 6640259 h 6858000"/>
              <a:gd name="connsiteX39" fmla="*/ 2606687 w 7467600"/>
              <a:gd name="connsiteY39" fmla="*/ 5630718 h 6858000"/>
              <a:gd name="connsiteX40" fmla="*/ 3642057 w 7467600"/>
              <a:gd name="connsiteY40" fmla="*/ 5573487 h 6858000"/>
              <a:gd name="connsiteX41" fmla="*/ 3632981 w 7467600"/>
              <a:gd name="connsiteY41" fmla="*/ 5579437 h 6858000"/>
              <a:gd name="connsiteX42" fmla="*/ 3382436 w 7467600"/>
              <a:gd name="connsiteY42" fmla="*/ 5952726 h 6858000"/>
              <a:gd name="connsiteX43" fmla="*/ 3191929 w 7467600"/>
              <a:gd name="connsiteY43" fmla="*/ 6662669 h 6858000"/>
              <a:gd name="connsiteX44" fmla="*/ 3369898 w 7467600"/>
              <a:gd name="connsiteY44" fmla="*/ 6081771 h 6858000"/>
              <a:gd name="connsiteX45" fmla="*/ 3642057 w 7467600"/>
              <a:gd name="connsiteY45" fmla="*/ 5573487 h 6858000"/>
              <a:gd name="connsiteX46" fmla="*/ 2650666 w 7467600"/>
              <a:gd name="connsiteY46" fmla="*/ 5530686 h 6858000"/>
              <a:gd name="connsiteX47" fmla="*/ 2650249 w 7467600"/>
              <a:gd name="connsiteY47" fmla="*/ 5532101 h 6858000"/>
              <a:gd name="connsiteX48" fmla="*/ 2663808 w 7467600"/>
              <a:gd name="connsiteY48" fmla="*/ 6535215 h 6858000"/>
              <a:gd name="connsiteX49" fmla="*/ 2665418 w 7467600"/>
              <a:gd name="connsiteY49" fmla="*/ 6132756 h 6858000"/>
              <a:gd name="connsiteX50" fmla="*/ 2650666 w 7467600"/>
              <a:gd name="connsiteY50" fmla="*/ 5530686 h 6858000"/>
              <a:gd name="connsiteX51" fmla="*/ 2680277 w 7467600"/>
              <a:gd name="connsiteY51" fmla="*/ 5479204 h 6858000"/>
              <a:gd name="connsiteX52" fmla="*/ 2678972 w 7467600"/>
              <a:gd name="connsiteY52" fmla="*/ 5481582 h 6858000"/>
              <a:gd name="connsiteX53" fmla="*/ 2696666 w 7467600"/>
              <a:gd name="connsiteY53" fmla="*/ 6133836 h 6858000"/>
              <a:gd name="connsiteX54" fmla="*/ 2695769 w 7467600"/>
              <a:gd name="connsiteY54" fmla="*/ 6390955 h 6858000"/>
              <a:gd name="connsiteX55" fmla="*/ 2739893 w 7467600"/>
              <a:gd name="connsiteY55" fmla="*/ 6108357 h 6858000"/>
              <a:gd name="connsiteX56" fmla="*/ 2680277 w 7467600"/>
              <a:gd name="connsiteY56" fmla="*/ 5479204 h 6858000"/>
              <a:gd name="connsiteX57" fmla="*/ 1132195 w 7467600"/>
              <a:gd name="connsiteY57" fmla="*/ 5467980 h 6858000"/>
              <a:gd name="connsiteX58" fmla="*/ 1679056 w 7467600"/>
              <a:gd name="connsiteY58" fmla="*/ 5516907 h 6858000"/>
              <a:gd name="connsiteX59" fmla="*/ 2128648 w 7467600"/>
              <a:gd name="connsiteY59" fmla="*/ 5474249 h 6858000"/>
              <a:gd name="connsiteX60" fmla="*/ 1825619 w 7467600"/>
              <a:gd name="connsiteY60" fmla="*/ 5478447 h 6858000"/>
              <a:gd name="connsiteX61" fmla="*/ 1737798 w 7467600"/>
              <a:gd name="connsiteY61" fmla="*/ 5483353 h 6858000"/>
              <a:gd name="connsiteX62" fmla="*/ 1132195 w 7467600"/>
              <a:gd name="connsiteY62" fmla="*/ 5467980 h 6858000"/>
              <a:gd name="connsiteX63" fmla="*/ 1456157 w 7467600"/>
              <a:gd name="connsiteY63" fmla="*/ 5371404 h 6858000"/>
              <a:gd name="connsiteX64" fmla="*/ 1244432 w 7467600"/>
              <a:gd name="connsiteY64" fmla="*/ 5385601 h 6858000"/>
              <a:gd name="connsiteX65" fmla="*/ 973990 w 7467600"/>
              <a:gd name="connsiteY65" fmla="*/ 5424940 h 6858000"/>
              <a:gd name="connsiteX66" fmla="*/ 1103809 w 7467600"/>
              <a:gd name="connsiteY66" fmla="*/ 5433720 h 6858000"/>
              <a:gd name="connsiteX67" fmla="*/ 1123454 w 7467600"/>
              <a:gd name="connsiteY67" fmla="*/ 5435727 h 6858000"/>
              <a:gd name="connsiteX68" fmla="*/ 1737017 w 7467600"/>
              <a:gd name="connsiteY68" fmla="*/ 5452183 h 6858000"/>
              <a:gd name="connsiteX69" fmla="*/ 1824397 w 7467600"/>
              <a:gd name="connsiteY69" fmla="*/ 5447757 h 6858000"/>
              <a:gd name="connsiteX70" fmla="*/ 2070059 w 7467600"/>
              <a:gd name="connsiteY70" fmla="*/ 5441660 h 6858000"/>
              <a:gd name="connsiteX71" fmla="*/ 1456157 w 7467600"/>
              <a:gd name="connsiteY71" fmla="*/ 5371404 h 6858000"/>
              <a:gd name="connsiteX72" fmla="*/ 4988186 w 7467600"/>
              <a:gd name="connsiteY72" fmla="*/ 5216467 h 6858000"/>
              <a:gd name="connsiteX73" fmla="*/ 4777334 w 7467600"/>
              <a:gd name="connsiteY73" fmla="*/ 5406072 h 6858000"/>
              <a:gd name="connsiteX74" fmla="*/ 4718341 w 7467600"/>
              <a:gd name="connsiteY74" fmla="*/ 5468043 h 6858000"/>
              <a:gd name="connsiteX75" fmla="*/ 4604655 w 7467600"/>
              <a:gd name="connsiteY75" fmla="*/ 5583434 h 6858000"/>
              <a:gd name="connsiteX76" fmla="*/ 4565074 w 7467600"/>
              <a:gd name="connsiteY76" fmla="*/ 5618550 h 6858000"/>
              <a:gd name="connsiteX77" fmla="*/ 4988186 w 7467600"/>
              <a:gd name="connsiteY77" fmla="*/ 5216467 h 6858000"/>
              <a:gd name="connsiteX78" fmla="*/ 4978032 w 7467600"/>
              <a:gd name="connsiteY78" fmla="*/ 5183809 h 6858000"/>
              <a:gd name="connsiteX79" fmla="*/ 4463413 w 7467600"/>
              <a:gd name="connsiteY79" fmla="*/ 5615162 h 6858000"/>
              <a:gd name="connsiteX80" fmla="*/ 4358134 w 7467600"/>
              <a:gd name="connsiteY80" fmla="*/ 5742791 h 6858000"/>
              <a:gd name="connsiteX81" fmla="*/ 4376219 w 7467600"/>
              <a:gd name="connsiteY81" fmla="*/ 5729027 h 6858000"/>
              <a:gd name="connsiteX82" fmla="*/ 4582340 w 7467600"/>
              <a:gd name="connsiteY82" fmla="*/ 5561037 h 6858000"/>
              <a:gd name="connsiteX83" fmla="*/ 4694684 w 7467600"/>
              <a:gd name="connsiteY83" fmla="*/ 5447098 h 6858000"/>
              <a:gd name="connsiteX84" fmla="*/ 4754123 w 7467600"/>
              <a:gd name="connsiteY84" fmla="*/ 5384643 h 6858000"/>
              <a:gd name="connsiteX85" fmla="*/ 4978032 w 7467600"/>
              <a:gd name="connsiteY85" fmla="*/ 5183809 h 6858000"/>
              <a:gd name="connsiteX86" fmla="*/ 1903353 w 7467600"/>
              <a:gd name="connsiteY86" fmla="*/ 5044827 h 6858000"/>
              <a:gd name="connsiteX87" fmla="*/ 1936931 w 7467600"/>
              <a:gd name="connsiteY87" fmla="*/ 5093954 h 6858000"/>
              <a:gd name="connsiteX88" fmla="*/ 2195868 w 7467600"/>
              <a:gd name="connsiteY88" fmla="*/ 5396574 h 6858000"/>
              <a:gd name="connsiteX89" fmla="*/ 2088852 w 7467600"/>
              <a:gd name="connsiteY89" fmla="*/ 5166123 h 6858000"/>
              <a:gd name="connsiteX90" fmla="*/ 1958241 w 7467600"/>
              <a:gd name="connsiteY90" fmla="*/ 5067955 h 6858000"/>
              <a:gd name="connsiteX91" fmla="*/ 1903353 w 7467600"/>
              <a:gd name="connsiteY91" fmla="*/ 5044827 h 6858000"/>
              <a:gd name="connsiteX92" fmla="*/ 1979378 w 7467600"/>
              <a:gd name="connsiteY92" fmla="*/ 4769504 h 6858000"/>
              <a:gd name="connsiteX93" fmla="*/ 2882120 w 7467600"/>
              <a:gd name="connsiteY93" fmla="*/ 5064547 h 6858000"/>
              <a:gd name="connsiteX94" fmla="*/ 2793103 w 7467600"/>
              <a:gd name="connsiteY94" fmla="*/ 5039699 h 6858000"/>
              <a:gd name="connsiteX95" fmla="*/ 2770041 w 7467600"/>
              <a:gd name="connsiteY95" fmla="*/ 5033634 h 6858000"/>
              <a:gd name="connsiteX96" fmla="*/ 1979378 w 7467600"/>
              <a:gd name="connsiteY96" fmla="*/ 4769504 h 6858000"/>
              <a:gd name="connsiteX97" fmla="*/ 1927410 w 7467600"/>
              <a:gd name="connsiteY97" fmla="*/ 4716164 h 6858000"/>
              <a:gd name="connsiteX98" fmla="*/ 1959587 w 7467600"/>
              <a:gd name="connsiteY98" fmla="*/ 4728849 h 6858000"/>
              <a:gd name="connsiteX99" fmla="*/ 2777707 w 7467600"/>
              <a:gd name="connsiteY99" fmla="*/ 5003991 h 6858000"/>
              <a:gd name="connsiteX100" fmla="*/ 2800768 w 7467600"/>
              <a:gd name="connsiteY100" fmla="*/ 5010056 h 6858000"/>
              <a:gd name="connsiteX101" fmla="*/ 2879408 w 7467600"/>
              <a:gd name="connsiteY101" fmla="*/ 5031590 h 6858000"/>
              <a:gd name="connsiteX102" fmla="*/ 2862295 w 7467600"/>
              <a:gd name="connsiteY102" fmla="*/ 5022958 h 6858000"/>
              <a:gd name="connsiteX103" fmla="*/ 2813343 w 7467600"/>
              <a:gd name="connsiteY103" fmla="*/ 4998369 h 6858000"/>
              <a:gd name="connsiteX104" fmla="*/ 2646245 w 7467600"/>
              <a:gd name="connsiteY104" fmla="*/ 4930999 h 6858000"/>
              <a:gd name="connsiteX105" fmla="*/ 1999243 w 7467600"/>
              <a:gd name="connsiteY105" fmla="*/ 4730524 h 6858000"/>
              <a:gd name="connsiteX106" fmla="*/ 1979527 w 7467600"/>
              <a:gd name="connsiteY106" fmla="*/ 4726651 h 6858000"/>
              <a:gd name="connsiteX107" fmla="*/ 1927410 w 7467600"/>
              <a:gd name="connsiteY107" fmla="*/ 4716164 h 6858000"/>
              <a:gd name="connsiteX108" fmla="*/ 1997014 w 7467600"/>
              <a:gd name="connsiteY108" fmla="*/ 4698007 h 6858000"/>
              <a:gd name="connsiteX109" fmla="*/ 2005458 w 7467600"/>
              <a:gd name="connsiteY109" fmla="*/ 4699540 h 6858000"/>
              <a:gd name="connsiteX110" fmla="*/ 2657186 w 7467600"/>
              <a:gd name="connsiteY110" fmla="*/ 4901687 h 6858000"/>
              <a:gd name="connsiteX111" fmla="*/ 2826662 w 7467600"/>
              <a:gd name="connsiteY111" fmla="*/ 4970362 h 6858000"/>
              <a:gd name="connsiteX112" fmla="*/ 2876100 w 7467600"/>
              <a:gd name="connsiteY112" fmla="*/ 4995397 h 6858000"/>
              <a:gd name="connsiteX113" fmla="*/ 3042600 w 7467600"/>
              <a:gd name="connsiteY113" fmla="*/ 5059532 h 6858000"/>
              <a:gd name="connsiteX114" fmla="*/ 1997014 w 7467600"/>
              <a:gd name="connsiteY114" fmla="*/ 4698007 h 6858000"/>
              <a:gd name="connsiteX115" fmla="*/ 2305292 w 7467600"/>
              <a:gd name="connsiteY115" fmla="*/ 4219492 h 6858000"/>
              <a:gd name="connsiteX116" fmla="*/ 3360922 w 7467600"/>
              <a:gd name="connsiteY116" fmla="*/ 4529373 h 6858000"/>
              <a:gd name="connsiteX117" fmla="*/ 3492420 w 7467600"/>
              <a:gd name="connsiteY117" fmla="*/ 4510145 h 6858000"/>
              <a:gd name="connsiteX118" fmla="*/ 3364086 w 7467600"/>
              <a:gd name="connsiteY118" fmla="*/ 4480340 h 6858000"/>
              <a:gd name="connsiteX119" fmla="*/ 3225818 w 7467600"/>
              <a:gd name="connsiteY119" fmla="*/ 4411822 h 6858000"/>
              <a:gd name="connsiteX120" fmla="*/ 3129696 w 7467600"/>
              <a:gd name="connsiteY120" fmla="*/ 4360704 h 6858000"/>
              <a:gd name="connsiteX121" fmla="*/ 2814545 w 7467600"/>
              <a:gd name="connsiteY121" fmla="*/ 4282955 h 6858000"/>
              <a:gd name="connsiteX122" fmla="*/ 2305292 w 7467600"/>
              <a:gd name="connsiteY122" fmla="*/ 4219492 h 6858000"/>
              <a:gd name="connsiteX123" fmla="*/ 2626982 w 7467600"/>
              <a:gd name="connsiteY123" fmla="*/ 4206450 h 6858000"/>
              <a:gd name="connsiteX124" fmla="*/ 2490617 w 7467600"/>
              <a:gd name="connsiteY124" fmla="*/ 4206951 h 6858000"/>
              <a:gd name="connsiteX125" fmla="*/ 2819869 w 7467600"/>
              <a:gd name="connsiteY125" fmla="*/ 4252936 h 6858000"/>
              <a:gd name="connsiteX126" fmla="*/ 3143018 w 7467600"/>
              <a:gd name="connsiteY126" fmla="*/ 4332698 h 6858000"/>
              <a:gd name="connsiteX127" fmla="*/ 3241520 w 7467600"/>
              <a:gd name="connsiteY127" fmla="*/ 4385112 h 6858000"/>
              <a:gd name="connsiteX128" fmla="*/ 3374575 w 7467600"/>
              <a:gd name="connsiteY128" fmla="*/ 4451517 h 6858000"/>
              <a:gd name="connsiteX129" fmla="*/ 3505221 w 7467600"/>
              <a:gd name="connsiteY129" fmla="*/ 4480757 h 6858000"/>
              <a:gd name="connsiteX130" fmla="*/ 2626982 w 7467600"/>
              <a:gd name="connsiteY130" fmla="*/ 4206450 h 6858000"/>
              <a:gd name="connsiteX131" fmla="*/ 1310106 w 7467600"/>
              <a:gd name="connsiteY131" fmla="*/ 3943217 h 6858000"/>
              <a:gd name="connsiteX132" fmla="*/ 854994 w 7467600"/>
              <a:gd name="connsiteY132" fmla="*/ 4399136 h 6858000"/>
              <a:gd name="connsiteX133" fmla="*/ 742462 w 7467600"/>
              <a:gd name="connsiteY133" fmla="*/ 4594648 h 6858000"/>
              <a:gd name="connsiteX134" fmla="*/ 820602 w 7467600"/>
              <a:gd name="connsiteY134" fmla="*/ 4485915 h 6858000"/>
              <a:gd name="connsiteX135" fmla="*/ 878295 w 7467600"/>
              <a:gd name="connsiteY135" fmla="*/ 4403594 h 6858000"/>
              <a:gd name="connsiteX136" fmla="*/ 1240607 w 7467600"/>
              <a:gd name="connsiteY136" fmla="*/ 4010401 h 6858000"/>
              <a:gd name="connsiteX137" fmla="*/ 1310106 w 7467600"/>
              <a:gd name="connsiteY137" fmla="*/ 3943217 h 6858000"/>
              <a:gd name="connsiteX138" fmla="*/ 1423113 w 7467600"/>
              <a:gd name="connsiteY138" fmla="*/ 3874565 h 6858000"/>
              <a:gd name="connsiteX139" fmla="*/ 1260565 w 7467600"/>
              <a:gd name="connsiteY139" fmla="*/ 4031982 h 6858000"/>
              <a:gd name="connsiteX140" fmla="*/ 901900 w 7467600"/>
              <a:gd name="connsiteY140" fmla="*/ 4421236 h 6858000"/>
              <a:gd name="connsiteX141" fmla="*/ 845044 w 7467600"/>
              <a:gd name="connsiteY141" fmla="*/ 4502436 h 6858000"/>
              <a:gd name="connsiteX142" fmla="*/ 685926 w 7467600"/>
              <a:gd name="connsiteY142" fmla="*/ 4703069 h 6858000"/>
              <a:gd name="connsiteX143" fmla="*/ 684248 w 7467600"/>
              <a:gd name="connsiteY143" fmla="*/ 4706721 h 6858000"/>
              <a:gd name="connsiteX144" fmla="*/ 1423113 w 7467600"/>
              <a:gd name="connsiteY144" fmla="*/ 3874565 h 6858000"/>
              <a:gd name="connsiteX145" fmla="*/ 3316479 w 7467600"/>
              <a:gd name="connsiteY145" fmla="*/ 3872136 h 6858000"/>
              <a:gd name="connsiteX146" fmla="*/ 3546806 w 7467600"/>
              <a:gd name="connsiteY146" fmla="*/ 4356139 h 6858000"/>
              <a:gd name="connsiteX147" fmla="*/ 3364433 w 7467600"/>
              <a:gd name="connsiteY147" fmla="*/ 3953121 h 6858000"/>
              <a:gd name="connsiteX148" fmla="*/ 3316479 w 7467600"/>
              <a:gd name="connsiteY148" fmla="*/ 3872136 h 6858000"/>
              <a:gd name="connsiteX149" fmla="*/ 3291335 w 7467600"/>
              <a:gd name="connsiteY149" fmla="*/ 3767420 h 6858000"/>
              <a:gd name="connsiteX150" fmla="*/ 3390805 w 7467600"/>
              <a:gd name="connsiteY150" fmla="*/ 3937163 h 6858000"/>
              <a:gd name="connsiteX151" fmla="*/ 3579062 w 7467600"/>
              <a:gd name="connsiteY151" fmla="*/ 4359040 h 6858000"/>
              <a:gd name="connsiteX152" fmla="*/ 3467355 w 7467600"/>
              <a:gd name="connsiteY152" fmla="*/ 3988130 h 6858000"/>
              <a:gd name="connsiteX153" fmla="*/ 3310753 w 7467600"/>
              <a:gd name="connsiteY153" fmla="*/ 3787140 h 6858000"/>
              <a:gd name="connsiteX154" fmla="*/ 3291335 w 7467600"/>
              <a:gd name="connsiteY154" fmla="*/ 3767420 h 6858000"/>
              <a:gd name="connsiteX155" fmla="*/ 1635889 w 7467600"/>
              <a:gd name="connsiteY155" fmla="*/ 3709494 h 6858000"/>
              <a:gd name="connsiteX156" fmla="*/ 1634800 w 7467600"/>
              <a:gd name="connsiteY156" fmla="*/ 3731111 h 6858000"/>
              <a:gd name="connsiteX157" fmla="*/ 1635889 w 7467600"/>
              <a:gd name="connsiteY157" fmla="*/ 3709494 h 6858000"/>
              <a:gd name="connsiteX158" fmla="*/ 1510397 w 7467600"/>
              <a:gd name="connsiteY158" fmla="*/ 3684705 h 6858000"/>
              <a:gd name="connsiteX159" fmla="*/ 1146550 w 7467600"/>
              <a:gd name="connsiteY159" fmla="*/ 3802012 h 6858000"/>
              <a:gd name="connsiteX160" fmla="*/ 698834 w 7467600"/>
              <a:gd name="connsiteY160" fmla="*/ 3952272 h 6858000"/>
              <a:gd name="connsiteX161" fmla="*/ 34256 w 7467600"/>
              <a:gd name="connsiteY161" fmla="*/ 4347603 h 6858000"/>
              <a:gd name="connsiteX162" fmla="*/ 527241 w 7467600"/>
              <a:gd name="connsiteY162" fmla="*/ 4065078 h 6858000"/>
              <a:gd name="connsiteX163" fmla="*/ 1510397 w 7467600"/>
              <a:gd name="connsiteY163" fmla="*/ 3684705 h 6858000"/>
              <a:gd name="connsiteX164" fmla="*/ 1313114 w 7467600"/>
              <a:gd name="connsiteY164" fmla="*/ 3655216 h 6858000"/>
              <a:gd name="connsiteX165" fmla="*/ 1109304 w 7467600"/>
              <a:gd name="connsiteY165" fmla="*/ 3669030 h 6858000"/>
              <a:gd name="connsiteX166" fmla="*/ 8129 w 7467600"/>
              <a:gd name="connsiteY166" fmla="*/ 4330519 h 6858000"/>
              <a:gd name="connsiteX167" fmla="*/ 687572 w 7467600"/>
              <a:gd name="connsiteY167" fmla="*/ 3925629 h 6858000"/>
              <a:gd name="connsiteX168" fmla="*/ 1138365 w 7467600"/>
              <a:gd name="connsiteY168" fmla="*/ 3774515 h 6858000"/>
              <a:gd name="connsiteX169" fmla="*/ 1505579 w 7467600"/>
              <a:gd name="connsiteY169" fmla="*/ 3655526 h 6858000"/>
              <a:gd name="connsiteX170" fmla="*/ 1313114 w 7467600"/>
              <a:gd name="connsiteY170" fmla="*/ 3655216 h 6858000"/>
              <a:gd name="connsiteX171" fmla="*/ 3655073 w 7467600"/>
              <a:gd name="connsiteY171" fmla="*/ 3650884 h 6858000"/>
              <a:gd name="connsiteX172" fmla="*/ 3989938 w 7467600"/>
              <a:gd name="connsiteY172" fmla="*/ 3991685 h 6858000"/>
              <a:gd name="connsiteX173" fmla="*/ 4393907 w 7467600"/>
              <a:gd name="connsiteY173" fmla="*/ 4261258 h 6858000"/>
              <a:gd name="connsiteX174" fmla="*/ 4648051 w 7467600"/>
              <a:gd name="connsiteY174" fmla="*/ 4374051 h 6858000"/>
              <a:gd name="connsiteX175" fmla="*/ 4383389 w 7467600"/>
              <a:gd name="connsiteY175" fmla="*/ 4184369 h 6858000"/>
              <a:gd name="connsiteX176" fmla="*/ 4165508 w 7467600"/>
              <a:gd name="connsiteY176" fmla="*/ 4035196 h 6858000"/>
              <a:gd name="connsiteX177" fmla="*/ 4068162 w 7467600"/>
              <a:gd name="connsiteY177" fmla="*/ 3953394 h 6858000"/>
              <a:gd name="connsiteX178" fmla="*/ 3981416 w 7467600"/>
              <a:gd name="connsiteY178" fmla="*/ 3880482 h 6858000"/>
              <a:gd name="connsiteX179" fmla="*/ 3800147 w 7467600"/>
              <a:gd name="connsiteY179" fmla="*/ 3749872 h 6858000"/>
              <a:gd name="connsiteX180" fmla="*/ 3655073 w 7467600"/>
              <a:gd name="connsiteY180" fmla="*/ 3650884 h 6858000"/>
              <a:gd name="connsiteX181" fmla="*/ 3670252 w 7467600"/>
              <a:gd name="connsiteY181" fmla="*/ 3622798 h 6858000"/>
              <a:gd name="connsiteX182" fmla="*/ 3817258 w 7467600"/>
              <a:gd name="connsiteY182" fmla="*/ 3723577 h 6858000"/>
              <a:gd name="connsiteX183" fmla="*/ 4000461 w 7467600"/>
              <a:gd name="connsiteY183" fmla="*/ 3855966 h 6858000"/>
              <a:gd name="connsiteX184" fmla="*/ 4088180 w 7467600"/>
              <a:gd name="connsiteY184" fmla="*/ 3929774 h 6858000"/>
              <a:gd name="connsiteX185" fmla="*/ 4184555 w 7467600"/>
              <a:gd name="connsiteY185" fmla="*/ 4010683 h 6858000"/>
              <a:gd name="connsiteX186" fmla="*/ 4399563 w 7467600"/>
              <a:gd name="connsiteY186" fmla="*/ 4158106 h 6858000"/>
              <a:gd name="connsiteX187" fmla="*/ 4684469 w 7467600"/>
              <a:gd name="connsiteY187" fmla="*/ 4364680 h 6858000"/>
              <a:gd name="connsiteX188" fmla="*/ 4690271 w 7467600"/>
              <a:gd name="connsiteY188" fmla="*/ 4370034 h 6858000"/>
              <a:gd name="connsiteX189" fmla="*/ 4136093 w 7467600"/>
              <a:gd name="connsiteY189" fmla="*/ 3858466 h 6858000"/>
              <a:gd name="connsiteX190" fmla="*/ 3670252 w 7467600"/>
              <a:gd name="connsiteY190" fmla="*/ 3622798 h 6858000"/>
              <a:gd name="connsiteX191" fmla="*/ 4440129 w 7467600"/>
              <a:gd name="connsiteY191" fmla="*/ 3448571 h 6858000"/>
              <a:gd name="connsiteX192" fmla="*/ 4856525 w 7467600"/>
              <a:gd name="connsiteY192" fmla="*/ 3915351 h 6858000"/>
              <a:gd name="connsiteX193" fmla="*/ 5059055 w 7467600"/>
              <a:gd name="connsiteY193" fmla="*/ 4108918 h 6858000"/>
              <a:gd name="connsiteX194" fmla="*/ 5290070 w 7467600"/>
              <a:gd name="connsiteY194" fmla="*/ 4263619 h 6858000"/>
              <a:gd name="connsiteX195" fmla="*/ 4834991 w 7467600"/>
              <a:gd name="connsiteY195" fmla="*/ 3830985 h 6858000"/>
              <a:gd name="connsiteX196" fmla="*/ 4440129 w 7467600"/>
              <a:gd name="connsiteY196" fmla="*/ 3448571 h 6858000"/>
              <a:gd name="connsiteX197" fmla="*/ 4441737 w 7467600"/>
              <a:gd name="connsiteY197" fmla="*/ 3399734 h 6858000"/>
              <a:gd name="connsiteX198" fmla="*/ 4431236 w 7467600"/>
              <a:gd name="connsiteY198" fmla="*/ 3400954 h 6858000"/>
              <a:gd name="connsiteX199" fmla="*/ 4557150 w 7467600"/>
              <a:gd name="connsiteY199" fmla="*/ 3510023 h 6858000"/>
              <a:gd name="connsiteX200" fmla="*/ 4856936 w 7467600"/>
              <a:gd name="connsiteY200" fmla="*/ 3809146 h 6858000"/>
              <a:gd name="connsiteX201" fmla="*/ 5111996 w 7467600"/>
              <a:gd name="connsiteY201" fmla="*/ 4065759 h 6858000"/>
              <a:gd name="connsiteX202" fmla="*/ 5388878 w 7467600"/>
              <a:gd name="connsiteY202" fmla="*/ 4300185 h 6858000"/>
              <a:gd name="connsiteX203" fmla="*/ 5425556 w 7467600"/>
              <a:gd name="connsiteY203" fmla="*/ 4308967 h 6858000"/>
              <a:gd name="connsiteX204" fmla="*/ 4943646 w 7467600"/>
              <a:gd name="connsiteY204" fmla="*/ 3822916 h 6858000"/>
              <a:gd name="connsiteX205" fmla="*/ 4594837 w 7467600"/>
              <a:gd name="connsiteY205" fmla="*/ 3532274 h 6858000"/>
              <a:gd name="connsiteX206" fmla="*/ 4441737 w 7467600"/>
              <a:gd name="connsiteY206" fmla="*/ 3399734 h 6858000"/>
              <a:gd name="connsiteX207" fmla="*/ 5425834 w 7467600"/>
              <a:gd name="connsiteY207" fmla="*/ 3162785 h 6858000"/>
              <a:gd name="connsiteX208" fmla="*/ 5401644 w 7467600"/>
              <a:gd name="connsiteY208" fmla="*/ 3617847 h 6858000"/>
              <a:gd name="connsiteX209" fmla="*/ 5467256 w 7467600"/>
              <a:gd name="connsiteY209" fmla="*/ 4175494 h 6858000"/>
              <a:gd name="connsiteX210" fmla="*/ 5448069 w 7467600"/>
              <a:gd name="connsiteY210" fmla="*/ 3567554 h 6858000"/>
              <a:gd name="connsiteX211" fmla="*/ 5425834 w 7467600"/>
              <a:gd name="connsiteY211" fmla="*/ 3162785 h 6858000"/>
              <a:gd name="connsiteX212" fmla="*/ 1318687 w 7467600"/>
              <a:gd name="connsiteY212" fmla="*/ 3113840 h 6858000"/>
              <a:gd name="connsiteX213" fmla="*/ 1066793 w 7467600"/>
              <a:gd name="connsiteY213" fmla="*/ 3212171 h 6858000"/>
              <a:gd name="connsiteX214" fmla="*/ 993319 w 7467600"/>
              <a:gd name="connsiteY214" fmla="*/ 3247648 h 6858000"/>
              <a:gd name="connsiteX215" fmla="*/ 853081 w 7467600"/>
              <a:gd name="connsiteY215" fmla="*/ 3312410 h 6858000"/>
              <a:gd name="connsiteX216" fmla="*/ 805957 w 7467600"/>
              <a:gd name="connsiteY216" fmla="*/ 3330443 h 6858000"/>
              <a:gd name="connsiteX217" fmla="*/ 1318687 w 7467600"/>
              <a:gd name="connsiteY217" fmla="*/ 3113840 h 6858000"/>
              <a:gd name="connsiteX218" fmla="*/ 5453702 w 7467600"/>
              <a:gd name="connsiteY218" fmla="*/ 3090882 h 6858000"/>
              <a:gd name="connsiteX219" fmla="*/ 5480135 w 7467600"/>
              <a:gd name="connsiteY219" fmla="*/ 3565802 h 6858000"/>
              <a:gd name="connsiteX220" fmla="*/ 5499023 w 7467600"/>
              <a:gd name="connsiteY220" fmla="*/ 4166310 h 6858000"/>
              <a:gd name="connsiteX221" fmla="*/ 5547022 w 7467600"/>
              <a:gd name="connsiteY221" fmla="*/ 3607838 h 6858000"/>
              <a:gd name="connsiteX222" fmla="*/ 5515964 w 7467600"/>
              <a:gd name="connsiteY222" fmla="*/ 3378541 h 6858000"/>
              <a:gd name="connsiteX223" fmla="*/ 5453702 w 7467600"/>
              <a:gd name="connsiteY223" fmla="*/ 3090882 h 6858000"/>
              <a:gd name="connsiteX224" fmla="*/ 1238695 w 7467600"/>
              <a:gd name="connsiteY224" fmla="*/ 3076820 h 6858000"/>
              <a:gd name="connsiteX225" fmla="*/ 716371 w 7467600"/>
              <a:gd name="connsiteY225" fmla="*/ 3293249 h 6858000"/>
              <a:gd name="connsiteX226" fmla="*/ 579522 w 7467600"/>
              <a:gd name="connsiteY226" fmla="*/ 3371759 h 6858000"/>
              <a:gd name="connsiteX227" fmla="*/ 600288 w 7467600"/>
              <a:gd name="connsiteY227" fmla="*/ 3365555 h 6858000"/>
              <a:gd name="connsiteX228" fmla="*/ 840692 w 7467600"/>
              <a:gd name="connsiteY228" fmla="*/ 3284921 h 6858000"/>
              <a:gd name="connsiteX229" fmla="*/ 979248 w 7467600"/>
              <a:gd name="connsiteY229" fmla="*/ 3221003 h 6858000"/>
              <a:gd name="connsiteX230" fmla="*/ 1053282 w 7467600"/>
              <a:gd name="connsiteY230" fmla="*/ 3185247 h 6858000"/>
              <a:gd name="connsiteX231" fmla="*/ 1320603 w 7467600"/>
              <a:gd name="connsiteY231" fmla="*/ 3081281 h 6858000"/>
              <a:gd name="connsiteX232" fmla="*/ 1238695 w 7467600"/>
              <a:gd name="connsiteY232" fmla="*/ 3076820 h 6858000"/>
              <a:gd name="connsiteX233" fmla="*/ 5425627 w 7467600"/>
              <a:gd name="connsiteY233" fmla="*/ 2954192 h 6858000"/>
              <a:gd name="connsiteX234" fmla="*/ 5470770 w 7467600"/>
              <a:gd name="connsiteY234" fmla="*/ 3005435 h 6858000"/>
              <a:gd name="connsiteX235" fmla="*/ 5519779 w 7467600"/>
              <a:gd name="connsiteY235" fmla="*/ 4359223 h 6858000"/>
              <a:gd name="connsiteX236" fmla="*/ 5520293 w 7467600"/>
              <a:gd name="connsiteY236" fmla="*/ 4360602 h 6858000"/>
              <a:gd name="connsiteX237" fmla="*/ 5767221 w 7467600"/>
              <a:gd name="connsiteY237" fmla="*/ 4665564 h 6858000"/>
              <a:gd name="connsiteX238" fmla="*/ 6937169 w 7467600"/>
              <a:gd name="connsiteY238" fmla="*/ 4815941 h 6858000"/>
              <a:gd name="connsiteX239" fmla="*/ 6953922 w 7467600"/>
              <a:gd name="connsiteY239" fmla="*/ 4890068 h 6858000"/>
              <a:gd name="connsiteX240" fmla="*/ 6071359 w 7467600"/>
              <a:gd name="connsiteY240" fmla="*/ 4770770 h 6858000"/>
              <a:gd name="connsiteX241" fmla="*/ 6038839 w 7467600"/>
              <a:gd name="connsiteY241" fmla="*/ 4764474 h 6858000"/>
              <a:gd name="connsiteX242" fmla="*/ 6038706 w 7467600"/>
              <a:gd name="connsiteY242" fmla="*/ 4763847 h 6858000"/>
              <a:gd name="connsiteX243" fmla="*/ 6037784 w 7467600"/>
              <a:gd name="connsiteY243" fmla="*/ 4764270 h 6858000"/>
              <a:gd name="connsiteX244" fmla="*/ 6038839 w 7467600"/>
              <a:gd name="connsiteY244" fmla="*/ 4764474 h 6858000"/>
              <a:gd name="connsiteX245" fmla="*/ 6040338 w 7467600"/>
              <a:gd name="connsiteY245" fmla="*/ 4771418 h 6858000"/>
              <a:gd name="connsiteX246" fmla="*/ 6024488 w 7467600"/>
              <a:gd name="connsiteY246" fmla="*/ 4809903 h 6858000"/>
              <a:gd name="connsiteX247" fmla="*/ 5599771 w 7467600"/>
              <a:gd name="connsiteY247" fmla="*/ 5509652 h 6858000"/>
              <a:gd name="connsiteX248" fmla="*/ 5548843 w 7467600"/>
              <a:gd name="connsiteY248" fmla="*/ 5563845 h 6858000"/>
              <a:gd name="connsiteX249" fmla="*/ 5940952 w 7467600"/>
              <a:gd name="connsiteY249" fmla="*/ 6250028 h 6858000"/>
              <a:gd name="connsiteX250" fmla="*/ 6043441 w 7467600"/>
              <a:gd name="connsiteY250" fmla="*/ 6665847 h 6858000"/>
              <a:gd name="connsiteX251" fmla="*/ 6093432 w 7467600"/>
              <a:gd name="connsiteY251" fmla="*/ 6858000 h 6858000"/>
              <a:gd name="connsiteX252" fmla="*/ 6034344 w 7467600"/>
              <a:gd name="connsiteY252" fmla="*/ 6858000 h 6858000"/>
              <a:gd name="connsiteX253" fmla="*/ 6026679 w 7467600"/>
              <a:gd name="connsiteY253" fmla="*/ 6836959 h 6858000"/>
              <a:gd name="connsiteX254" fmla="*/ 5800441 w 7467600"/>
              <a:gd name="connsiteY254" fmla="*/ 6335286 h 6858000"/>
              <a:gd name="connsiteX255" fmla="*/ 5526562 w 7467600"/>
              <a:gd name="connsiteY255" fmla="*/ 5705388 h 6858000"/>
              <a:gd name="connsiteX256" fmla="*/ 5519640 w 7467600"/>
              <a:gd name="connsiteY256" fmla="*/ 5683774 h 6858000"/>
              <a:gd name="connsiteX257" fmla="*/ 5844559 w 7467600"/>
              <a:gd name="connsiteY257" fmla="*/ 6553349 h 6858000"/>
              <a:gd name="connsiteX258" fmla="*/ 5975994 w 7467600"/>
              <a:gd name="connsiteY258" fmla="*/ 6858000 h 6858000"/>
              <a:gd name="connsiteX259" fmla="*/ 5898547 w 7467600"/>
              <a:gd name="connsiteY259" fmla="*/ 6858000 h 6858000"/>
              <a:gd name="connsiteX260" fmla="*/ 5682041 w 7467600"/>
              <a:gd name="connsiteY260" fmla="*/ 6355860 h 6858000"/>
              <a:gd name="connsiteX261" fmla="*/ 5461758 w 7467600"/>
              <a:gd name="connsiteY261" fmla="*/ 5820220 h 6858000"/>
              <a:gd name="connsiteX262" fmla="*/ 5237282 w 7467600"/>
              <a:gd name="connsiteY262" fmla="*/ 6579086 h 6858000"/>
              <a:gd name="connsiteX263" fmla="*/ 5115009 w 7467600"/>
              <a:gd name="connsiteY263" fmla="*/ 6858000 h 6858000"/>
              <a:gd name="connsiteX264" fmla="*/ 5028074 w 7467600"/>
              <a:gd name="connsiteY264" fmla="*/ 6858000 h 6858000"/>
              <a:gd name="connsiteX265" fmla="*/ 5079508 w 7467600"/>
              <a:gd name="connsiteY265" fmla="*/ 6749074 h 6858000"/>
              <a:gd name="connsiteX266" fmla="*/ 5371846 w 7467600"/>
              <a:gd name="connsiteY266" fmla="*/ 5924413 h 6858000"/>
              <a:gd name="connsiteX267" fmla="*/ 5270512 w 7467600"/>
              <a:gd name="connsiteY267" fmla="*/ 6138975 h 6858000"/>
              <a:gd name="connsiteX268" fmla="*/ 5062409 w 7467600"/>
              <a:gd name="connsiteY268" fmla="*/ 6653544 h 6858000"/>
              <a:gd name="connsiteX269" fmla="*/ 5036628 w 7467600"/>
              <a:gd name="connsiteY269" fmla="*/ 6754247 h 6858000"/>
              <a:gd name="connsiteX270" fmla="*/ 5009112 w 7467600"/>
              <a:gd name="connsiteY270" fmla="*/ 6858000 h 6858000"/>
              <a:gd name="connsiteX271" fmla="*/ 4976679 w 7467600"/>
              <a:gd name="connsiteY271" fmla="*/ 6858000 h 6858000"/>
              <a:gd name="connsiteX272" fmla="*/ 5006537 w 7467600"/>
              <a:gd name="connsiteY272" fmla="*/ 6747068 h 6858000"/>
              <a:gd name="connsiteX273" fmla="*/ 5032723 w 7467600"/>
              <a:gd name="connsiteY273" fmla="*/ 6644957 h 6858000"/>
              <a:gd name="connsiteX274" fmla="*/ 5242949 w 7467600"/>
              <a:gd name="connsiteY274" fmla="*/ 6125175 h 6858000"/>
              <a:gd name="connsiteX275" fmla="*/ 5286321 w 7467600"/>
              <a:gd name="connsiteY275" fmla="*/ 6033555 h 6858000"/>
              <a:gd name="connsiteX276" fmla="*/ 5008210 w 7467600"/>
              <a:gd name="connsiteY276" fmla="*/ 6649194 h 6858000"/>
              <a:gd name="connsiteX277" fmla="*/ 4986321 w 7467600"/>
              <a:gd name="connsiteY277" fmla="*/ 6765687 h 6858000"/>
              <a:gd name="connsiteX278" fmla="*/ 4973474 w 7467600"/>
              <a:gd name="connsiteY278" fmla="*/ 6858000 h 6858000"/>
              <a:gd name="connsiteX279" fmla="*/ 4907178 w 7467600"/>
              <a:gd name="connsiteY279" fmla="*/ 6858000 h 6858000"/>
              <a:gd name="connsiteX280" fmla="*/ 4910810 w 7467600"/>
              <a:gd name="connsiteY280" fmla="*/ 6829660 h 6858000"/>
              <a:gd name="connsiteX281" fmla="*/ 4987461 w 7467600"/>
              <a:gd name="connsiteY281" fmla="*/ 6432994 h 6858000"/>
              <a:gd name="connsiteX282" fmla="*/ 5179262 w 7467600"/>
              <a:gd name="connsiteY282" fmla="*/ 6035044 h 6858000"/>
              <a:gd name="connsiteX283" fmla="*/ 4689678 w 7467600"/>
              <a:gd name="connsiteY283" fmla="*/ 6440241 h 6858000"/>
              <a:gd name="connsiteX284" fmla="*/ 4477543 w 7467600"/>
              <a:gd name="connsiteY284" fmla="*/ 6674836 h 6858000"/>
              <a:gd name="connsiteX285" fmla="*/ 4329957 w 7467600"/>
              <a:gd name="connsiteY285" fmla="*/ 6858000 h 6858000"/>
              <a:gd name="connsiteX286" fmla="*/ 4218595 w 7467600"/>
              <a:gd name="connsiteY286" fmla="*/ 6858000 h 6858000"/>
              <a:gd name="connsiteX287" fmla="*/ 4368888 w 7467600"/>
              <a:gd name="connsiteY287" fmla="*/ 6668412 h 6858000"/>
              <a:gd name="connsiteX288" fmla="*/ 4563091 w 7467600"/>
              <a:gd name="connsiteY288" fmla="*/ 6442508 h 6858000"/>
              <a:gd name="connsiteX289" fmla="*/ 5387324 w 7467600"/>
              <a:gd name="connsiteY289" fmla="*/ 5705830 h 6858000"/>
              <a:gd name="connsiteX290" fmla="*/ 5073620 w 7467600"/>
              <a:gd name="connsiteY290" fmla="*/ 5955437 h 6858000"/>
              <a:gd name="connsiteX291" fmla="*/ 4689789 w 7467600"/>
              <a:gd name="connsiteY291" fmla="*/ 6268382 h 6858000"/>
              <a:gd name="connsiteX292" fmla="*/ 4418722 w 7467600"/>
              <a:gd name="connsiteY292" fmla="*/ 6570886 h 6858000"/>
              <a:gd name="connsiteX293" fmla="*/ 4214944 w 7467600"/>
              <a:gd name="connsiteY293" fmla="*/ 6858000 h 6858000"/>
              <a:gd name="connsiteX294" fmla="*/ 4177898 w 7467600"/>
              <a:gd name="connsiteY294" fmla="*/ 6858000 h 6858000"/>
              <a:gd name="connsiteX295" fmla="*/ 4391597 w 7467600"/>
              <a:gd name="connsiteY295" fmla="*/ 6556370 h 6858000"/>
              <a:gd name="connsiteX296" fmla="*/ 4668889 w 7467600"/>
              <a:gd name="connsiteY296" fmla="*/ 6246399 h 6858000"/>
              <a:gd name="connsiteX297" fmla="*/ 5055427 w 7467600"/>
              <a:gd name="connsiteY297" fmla="*/ 5931476 h 6858000"/>
              <a:gd name="connsiteX298" fmla="*/ 5371814 w 7467600"/>
              <a:gd name="connsiteY298" fmla="*/ 5678975 h 6858000"/>
              <a:gd name="connsiteX299" fmla="*/ 4987918 w 7467600"/>
              <a:gd name="connsiteY299" fmla="*/ 5838701 h 6858000"/>
              <a:gd name="connsiteX300" fmla="*/ 4317146 w 7467600"/>
              <a:gd name="connsiteY300" fmla="*/ 6587716 h 6858000"/>
              <a:gd name="connsiteX301" fmla="*/ 4171627 w 7467600"/>
              <a:gd name="connsiteY301" fmla="*/ 6858000 h 6858000"/>
              <a:gd name="connsiteX302" fmla="*/ 4081585 w 7467600"/>
              <a:gd name="connsiteY302" fmla="*/ 6858000 h 6858000"/>
              <a:gd name="connsiteX303" fmla="*/ 4238603 w 7467600"/>
              <a:gd name="connsiteY303" fmla="*/ 6559341 h 6858000"/>
              <a:gd name="connsiteX304" fmla="*/ 4778333 w 7467600"/>
              <a:gd name="connsiteY304" fmla="*/ 5873626 h 6858000"/>
              <a:gd name="connsiteX305" fmla="*/ 5414185 w 7467600"/>
              <a:gd name="connsiteY305" fmla="*/ 5573882 h 6858000"/>
              <a:gd name="connsiteX306" fmla="*/ 5959648 w 7467600"/>
              <a:gd name="connsiteY306" fmla="*/ 4760797 h 6858000"/>
              <a:gd name="connsiteX307" fmla="*/ 5355019 w 7467600"/>
              <a:gd name="connsiteY307" fmla="*/ 4734672 h 6858000"/>
              <a:gd name="connsiteX308" fmla="*/ 5083565 w 7467600"/>
              <a:gd name="connsiteY308" fmla="*/ 5179121 h 6858000"/>
              <a:gd name="connsiteX309" fmla="*/ 4713577 w 7467600"/>
              <a:gd name="connsiteY309" fmla="*/ 5616803 h 6858000"/>
              <a:gd name="connsiteX310" fmla="*/ 3989559 w 7467600"/>
              <a:gd name="connsiteY310" fmla="*/ 6145945 h 6858000"/>
              <a:gd name="connsiteX311" fmla="*/ 3939824 w 7467600"/>
              <a:gd name="connsiteY311" fmla="*/ 6066900 h 6858000"/>
              <a:gd name="connsiteX312" fmla="*/ 4584537 w 7467600"/>
              <a:gd name="connsiteY312" fmla="*/ 5324826 h 6858000"/>
              <a:gd name="connsiteX313" fmla="*/ 5037105 w 7467600"/>
              <a:gd name="connsiteY313" fmla="*/ 5088765 h 6858000"/>
              <a:gd name="connsiteX314" fmla="*/ 5039930 w 7467600"/>
              <a:gd name="connsiteY314" fmla="*/ 5089585 h 6858000"/>
              <a:gd name="connsiteX315" fmla="*/ 5263764 w 7467600"/>
              <a:gd name="connsiteY315" fmla="*/ 4735525 h 6858000"/>
              <a:gd name="connsiteX316" fmla="*/ 4086300 w 7467600"/>
              <a:gd name="connsiteY316" fmla="*/ 4884599 h 6858000"/>
              <a:gd name="connsiteX317" fmla="*/ 4085485 w 7467600"/>
              <a:gd name="connsiteY317" fmla="*/ 4899070 h 6858000"/>
              <a:gd name="connsiteX318" fmla="*/ 3871915 w 7467600"/>
              <a:gd name="connsiteY318" fmla="*/ 5253645 h 6858000"/>
              <a:gd name="connsiteX319" fmla="*/ 3799374 w 7467600"/>
              <a:gd name="connsiteY319" fmla="*/ 5466127 h 6858000"/>
              <a:gd name="connsiteX320" fmla="*/ 3498850 w 7467600"/>
              <a:gd name="connsiteY320" fmla="*/ 6661888 h 6858000"/>
              <a:gd name="connsiteX321" fmla="*/ 3399216 w 7467600"/>
              <a:gd name="connsiteY321" fmla="*/ 6858000 h 6858000"/>
              <a:gd name="connsiteX322" fmla="*/ 3303688 w 7467600"/>
              <a:gd name="connsiteY322" fmla="*/ 6858000 h 6858000"/>
              <a:gd name="connsiteX323" fmla="*/ 3391774 w 7467600"/>
              <a:gd name="connsiteY323" fmla="*/ 6697181 h 6858000"/>
              <a:gd name="connsiteX324" fmla="*/ 3735540 w 7467600"/>
              <a:gd name="connsiteY324" fmla="*/ 5546923 h 6858000"/>
              <a:gd name="connsiteX325" fmla="*/ 3729438 w 7467600"/>
              <a:gd name="connsiteY325" fmla="*/ 5569058 h 6858000"/>
              <a:gd name="connsiteX326" fmla="*/ 3707782 w 7467600"/>
              <a:gd name="connsiteY326" fmla="*/ 5644908 h 6858000"/>
              <a:gd name="connsiteX327" fmla="*/ 3583827 w 7467600"/>
              <a:gd name="connsiteY327" fmla="*/ 6039215 h 6858000"/>
              <a:gd name="connsiteX328" fmla="*/ 3547861 w 7467600"/>
              <a:gd name="connsiteY328" fmla="*/ 6129609 h 6858000"/>
              <a:gd name="connsiteX329" fmla="*/ 3490905 w 7467600"/>
              <a:gd name="connsiteY329" fmla="*/ 6277660 h 6858000"/>
              <a:gd name="connsiteX330" fmla="*/ 3455859 w 7467600"/>
              <a:gd name="connsiteY330" fmla="*/ 6391301 h 6858000"/>
              <a:gd name="connsiteX331" fmla="*/ 3429112 w 7467600"/>
              <a:gd name="connsiteY331" fmla="*/ 6479469 h 6858000"/>
              <a:gd name="connsiteX332" fmla="*/ 3304862 w 7467600"/>
              <a:gd name="connsiteY332" fmla="*/ 6796476 h 6858000"/>
              <a:gd name="connsiteX333" fmla="*/ 3276071 w 7467600"/>
              <a:gd name="connsiteY333" fmla="*/ 6858000 h 6858000"/>
              <a:gd name="connsiteX334" fmla="*/ 3240805 w 7467600"/>
              <a:gd name="connsiteY334" fmla="*/ 6858000 h 6858000"/>
              <a:gd name="connsiteX335" fmla="*/ 3275917 w 7467600"/>
              <a:gd name="connsiteY335" fmla="*/ 6783192 h 6858000"/>
              <a:gd name="connsiteX336" fmla="*/ 3399358 w 7467600"/>
              <a:gd name="connsiteY336" fmla="*/ 6469011 h 6858000"/>
              <a:gd name="connsiteX337" fmla="*/ 3425650 w 7467600"/>
              <a:gd name="connsiteY337" fmla="*/ 6381333 h 6858000"/>
              <a:gd name="connsiteX338" fmla="*/ 3460661 w 7467600"/>
              <a:gd name="connsiteY338" fmla="*/ 6266763 h 6858000"/>
              <a:gd name="connsiteX339" fmla="*/ 3518021 w 7467600"/>
              <a:gd name="connsiteY339" fmla="*/ 6117298 h 6858000"/>
              <a:gd name="connsiteX340" fmla="*/ 3554035 w 7467600"/>
              <a:gd name="connsiteY340" fmla="*/ 6027832 h 6858000"/>
              <a:gd name="connsiteX341" fmla="*/ 3677174 w 7467600"/>
              <a:gd name="connsiteY341" fmla="*/ 5636351 h 6858000"/>
              <a:gd name="connsiteX342" fmla="*/ 3698819 w 7467600"/>
              <a:gd name="connsiteY342" fmla="*/ 5560503 h 6858000"/>
              <a:gd name="connsiteX343" fmla="*/ 3702094 w 7467600"/>
              <a:gd name="connsiteY343" fmla="*/ 5549194 h 6858000"/>
              <a:gd name="connsiteX344" fmla="*/ 3398355 w 7467600"/>
              <a:gd name="connsiteY344" fmla="*/ 6094603 h 6858000"/>
              <a:gd name="connsiteX345" fmla="*/ 3193941 w 7467600"/>
              <a:gd name="connsiteY345" fmla="*/ 6798775 h 6858000"/>
              <a:gd name="connsiteX346" fmla="*/ 3184140 w 7467600"/>
              <a:gd name="connsiteY346" fmla="*/ 6858000 h 6858000"/>
              <a:gd name="connsiteX347" fmla="*/ 3099978 w 7467600"/>
              <a:gd name="connsiteY347" fmla="*/ 6858000 h 6858000"/>
              <a:gd name="connsiteX348" fmla="*/ 3101556 w 7467600"/>
              <a:gd name="connsiteY348" fmla="*/ 6843337 h 6858000"/>
              <a:gd name="connsiteX349" fmla="*/ 3370162 w 7467600"/>
              <a:gd name="connsiteY349" fmla="*/ 5785550 h 6858000"/>
              <a:gd name="connsiteX350" fmla="*/ 3746477 w 7467600"/>
              <a:gd name="connsiteY350" fmla="*/ 5377889 h 6858000"/>
              <a:gd name="connsiteX351" fmla="*/ 3863399 w 7467600"/>
              <a:gd name="connsiteY351" fmla="*/ 5087257 h 6858000"/>
              <a:gd name="connsiteX352" fmla="*/ 3968712 w 7467600"/>
              <a:gd name="connsiteY352" fmla="*/ 4913989 h 6858000"/>
              <a:gd name="connsiteX353" fmla="*/ 2792390 w 7467600"/>
              <a:gd name="connsiteY353" fmla="*/ 5382974 h 6858000"/>
              <a:gd name="connsiteX354" fmla="*/ 2714982 w 7467600"/>
              <a:gd name="connsiteY354" fmla="*/ 5427051 h 6858000"/>
              <a:gd name="connsiteX355" fmla="*/ 2813361 w 7467600"/>
              <a:gd name="connsiteY355" fmla="*/ 6023912 h 6858000"/>
              <a:gd name="connsiteX356" fmla="*/ 2688430 w 7467600"/>
              <a:gd name="connsiteY356" fmla="*/ 6801564 h 6858000"/>
              <a:gd name="connsiteX357" fmla="*/ 2629626 w 7467600"/>
              <a:gd name="connsiteY357" fmla="*/ 6763394 h 6858000"/>
              <a:gd name="connsiteX358" fmla="*/ 2565328 w 7467600"/>
              <a:gd name="connsiteY358" fmla="*/ 5516399 h 6858000"/>
              <a:gd name="connsiteX359" fmla="*/ 1922999 w 7467600"/>
              <a:gd name="connsiteY359" fmla="*/ 5980343 h 6858000"/>
              <a:gd name="connsiteX360" fmla="*/ 1950261 w 7467600"/>
              <a:gd name="connsiteY360" fmla="*/ 6405858 h 6858000"/>
              <a:gd name="connsiteX361" fmla="*/ 2365554 w 7467600"/>
              <a:gd name="connsiteY361" fmla="*/ 6759107 h 6858000"/>
              <a:gd name="connsiteX362" fmla="*/ 2424142 w 7467600"/>
              <a:gd name="connsiteY362" fmla="*/ 6858000 h 6858000"/>
              <a:gd name="connsiteX363" fmla="*/ 2395994 w 7467600"/>
              <a:gd name="connsiteY363" fmla="*/ 6858000 h 6858000"/>
              <a:gd name="connsiteX364" fmla="*/ 2392863 w 7467600"/>
              <a:gd name="connsiteY364" fmla="*/ 6852964 h 6858000"/>
              <a:gd name="connsiteX365" fmla="*/ 2017589 w 7467600"/>
              <a:gd name="connsiteY365" fmla="*/ 6493982 h 6858000"/>
              <a:gd name="connsiteX366" fmla="*/ 2147336 w 7467600"/>
              <a:gd name="connsiteY366" fmla="*/ 6594052 h 6858000"/>
              <a:gd name="connsiteX367" fmla="*/ 2207047 w 7467600"/>
              <a:gd name="connsiteY367" fmla="*/ 6654540 h 6858000"/>
              <a:gd name="connsiteX368" fmla="*/ 2299106 w 7467600"/>
              <a:gd name="connsiteY368" fmla="*/ 6778931 h 6858000"/>
              <a:gd name="connsiteX369" fmla="*/ 2314430 w 7467600"/>
              <a:gd name="connsiteY369" fmla="*/ 6801144 h 6858000"/>
              <a:gd name="connsiteX370" fmla="*/ 2352406 w 7467600"/>
              <a:gd name="connsiteY370" fmla="*/ 6858000 h 6858000"/>
              <a:gd name="connsiteX371" fmla="*/ 2314492 w 7467600"/>
              <a:gd name="connsiteY371" fmla="*/ 6858000 h 6858000"/>
              <a:gd name="connsiteX372" fmla="*/ 2288095 w 7467600"/>
              <a:gd name="connsiteY372" fmla="*/ 6818030 h 6858000"/>
              <a:gd name="connsiteX373" fmla="*/ 2272768 w 7467600"/>
              <a:gd name="connsiteY373" fmla="*/ 6795822 h 6858000"/>
              <a:gd name="connsiteX374" fmla="*/ 2182715 w 7467600"/>
              <a:gd name="connsiteY374" fmla="*/ 6675071 h 6858000"/>
              <a:gd name="connsiteX375" fmla="*/ 2032061 w 7467600"/>
              <a:gd name="connsiteY375" fmla="*/ 6541380 h 6858000"/>
              <a:gd name="connsiteX376" fmla="*/ 2257220 w 7467600"/>
              <a:gd name="connsiteY376" fmla="*/ 6826257 h 6858000"/>
              <a:gd name="connsiteX377" fmla="*/ 2281324 w 7467600"/>
              <a:gd name="connsiteY377" fmla="*/ 6858000 h 6858000"/>
              <a:gd name="connsiteX378" fmla="*/ 2242860 w 7467600"/>
              <a:gd name="connsiteY378" fmla="*/ 6858000 h 6858000"/>
              <a:gd name="connsiteX379" fmla="*/ 2232818 w 7467600"/>
              <a:gd name="connsiteY379" fmla="*/ 6844926 h 6858000"/>
              <a:gd name="connsiteX380" fmla="*/ 1990172 w 7467600"/>
              <a:gd name="connsiteY380" fmla="*/ 6542121 h 6858000"/>
              <a:gd name="connsiteX381" fmla="*/ 2124090 w 7467600"/>
              <a:gd name="connsiteY381" fmla="*/ 6761017 h 6858000"/>
              <a:gd name="connsiteX382" fmla="*/ 2200380 w 7467600"/>
              <a:gd name="connsiteY382" fmla="*/ 6858000 h 6858000"/>
              <a:gd name="connsiteX383" fmla="*/ 2147507 w 7467600"/>
              <a:gd name="connsiteY383" fmla="*/ 6858000 h 6858000"/>
              <a:gd name="connsiteX384" fmla="*/ 2070668 w 7467600"/>
              <a:gd name="connsiteY384" fmla="*/ 6761520 h 6858000"/>
              <a:gd name="connsiteX385" fmla="*/ 1975142 w 7467600"/>
              <a:gd name="connsiteY385" fmla="*/ 6585570 h 6858000"/>
              <a:gd name="connsiteX386" fmla="*/ 2050035 w 7467600"/>
              <a:gd name="connsiteY386" fmla="*/ 6813345 h 6858000"/>
              <a:gd name="connsiteX387" fmla="*/ 2063025 w 7467600"/>
              <a:gd name="connsiteY387" fmla="*/ 6858000 h 6858000"/>
              <a:gd name="connsiteX388" fmla="*/ 2021675 w 7467600"/>
              <a:gd name="connsiteY388" fmla="*/ 6858000 h 6858000"/>
              <a:gd name="connsiteX389" fmla="*/ 2019308 w 7467600"/>
              <a:gd name="connsiteY389" fmla="*/ 6847118 h 6858000"/>
              <a:gd name="connsiteX390" fmla="*/ 1938835 w 7467600"/>
              <a:gd name="connsiteY390" fmla="*/ 6551160 h 6858000"/>
              <a:gd name="connsiteX391" fmla="*/ 1953230 w 7467600"/>
              <a:gd name="connsiteY391" fmla="*/ 6759699 h 6858000"/>
              <a:gd name="connsiteX392" fmla="*/ 1956763 w 7467600"/>
              <a:gd name="connsiteY392" fmla="*/ 6778191 h 6858000"/>
              <a:gd name="connsiteX393" fmla="*/ 1967925 w 7467600"/>
              <a:gd name="connsiteY393" fmla="*/ 6858000 h 6858000"/>
              <a:gd name="connsiteX394" fmla="*/ 1936622 w 7467600"/>
              <a:gd name="connsiteY394" fmla="*/ 6858000 h 6858000"/>
              <a:gd name="connsiteX395" fmla="*/ 1926261 w 7467600"/>
              <a:gd name="connsiteY395" fmla="*/ 6784064 h 6858000"/>
              <a:gd name="connsiteX396" fmla="*/ 1922724 w 7467600"/>
              <a:gd name="connsiteY396" fmla="*/ 6765577 h 6858000"/>
              <a:gd name="connsiteX397" fmla="*/ 1904650 w 7467600"/>
              <a:gd name="connsiteY397" fmla="*/ 6639616 h 6858000"/>
              <a:gd name="connsiteX398" fmla="*/ 1885273 w 7467600"/>
              <a:gd name="connsiteY398" fmla="*/ 6858000 h 6858000"/>
              <a:gd name="connsiteX399" fmla="*/ 1854363 w 7467600"/>
              <a:gd name="connsiteY399" fmla="*/ 6858000 h 6858000"/>
              <a:gd name="connsiteX400" fmla="*/ 1880391 w 7467600"/>
              <a:gd name="connsiteY400" fmla="*/ 6603796 h 6858000"/>
              <a:gd name="connsiteX401" fmla="*/ 1818273 w 7467600"/>
              <a:gd name="connsiteY401" fmla="*/ 6715729 h 6858000"/>
              <a:gd name="connsiteX402" fmla="*/ 1794691 w 7467600"/>
              <a:gd name="connsiteY402" fmla="*/ 6843239 h 6858000"/>
              <a:gd name="connsiteX403" fmla="*/ 1794914 w 7467600"/>
              <a:gd name="connsiteY403" fmla="*/ 6858000 h 6858000"/>
              <a:gd name="connsiteX404" fmla="*/ 1746128 w 7467600"/>
              <a:gd name="connsiteY404" fmla="*/ 6858000 h 6858000"/>
              <a:gd name="connsiteX405" fmla="*/ 1753934 w 7467600"/>
              <a:gd name="connsiteY405" fmla="*/ 6724796 h 6858000"/>
              <a:gd name="connsiteX406" fmla="*/ 1792053 w 7467600"/>
              <a:gd name="connsiteY406" fmla="*/ 6572396 h 6858000"/>
              <a:gd name="connsiteX407" fmla="*/ 1862248 w 7467600"/>
              <a:gd name="connsiteY407" fmla="*/ 6266397 h 6858000"/>
              <a:gd name="connsiteX408" fmla="*/ 1862250 w 7467600"/>
              <a:gd name="connsiteY408" fmla="*/ 6033531 h 6858000"/>
              <a:gd name="connsiteX409" fmla="*/ 1211999 w 7467600"/>
              <a:gd name="connsiteY409" fmla="*/ 6683610 h 6858000"/>
              <a:gd name="connsiteX410" fmla="*/ 1213266 w 7467600"/>
              <a:gd name="connsiteY410" fmla="*/ 6691947 h 6858000"/>
              <a:gd name="connsiteX411" fmla="*/ 1203370 w 7467600"/>
              <a:gd name="connsiteY411" fmla="*/ 6850676 h 6858000"/>
              <a:gd name="connsiteX412" fmla="*/ 1203671 w 7467600"/>
              <a:gd name="connsiteY412" fmla="*/ 6858000 h 6858000"/>
              <a:gd name="connsiteX413" fmla="*/ 1143180 w 7467600"/>
              <a:gd name="connsiteY413" fmla="*/ 6858000 h 6858000"/>
              <a:gd name="connsiteX414" fmla="*/ 1142176 w 7467600"/>
              <a:gd name="connsiteY414" fmla="*/ 6766045 h 6858000"/>
              <a:gd name="connsiteX415" fmla="*/ 1067484 w 7467600"/>
              <a:gd name="connsiteY415" fmla="*/ 6858000 h 6858000"/>
              <a:gd name="connsiteX416" fmla="*/ 953928 w 7467600"/>
              <a:gd name="connsiteY416" fmla="*/ 6858000 h 6858000"/>
              <a:gd name="connsiteX417" fmla="*/ 959715 w 7467600"/>
              <a:gd name="connsiteY417" fmla="*/ 6850185 h 6858000"/>
              <a:gd name="connsiteX418" fmla="*/ 1483788 w 7467600"/>
              <a:gd name="connsiteY418" fmla="*/ 6259174 h 6858000"/>
              <a:gd name="connsiteX419" fmla="*/ 1100671 w 7467600"/>
              <a:gd name="connsiteY419" fmla="*/ 6252137 h 6858000"/>
              <a:gd name="connsiteX420" fmla="*/ 1090144 w 7467600"/>
              <a:gd name="connsiteY420" fmla="*/ 6256748 h 6858000"/>
              <a:gd name="connsiteX421" fmla="*/ 1095872 w 7467600"/>
              <a:gd name="connsiteY421" fmla="*/ 6271892 h 6858000"/>
              <a:gd name="connsiteX422" fmla="*/ 262785 w 7467600"/>
              <a:gd name="connsiteY422" fmla="*/ 6845450 h 6858000"/>
              <a:gd name="connsiteX423" fmla="*/ 209968 w 7467600"/>
              <a:gd name="connsiteY423" fmla="*/ 6770713 h 6858000"/>
              <a:gd name="connsiteX424" fmla="*/ 873460 w 7467600"/>
              <a:gd name="connsiteY424" fmla="*/ 6253768 h 6858000"/>
              <a:gd name="connsiteX425" fmla="*/ 192686 w 7467600"/>
              <a:gd name="connsiteY425" fmla="*/ 5849257 h 6858000"/>
              <a:gd name="connsiteX426" fmla="*/ 4696 w 7467600"/>
              <a:gd name="connsiteY426" fmla="*/ 5697668 h 6858000"/>
              <a:gd name="connsiteX427" fmla="*/ 0 w 7467600"/>
              <a:gd name="connsiteY427" fmla="*/ 5689984 h 6858000"/>
              <a:gd name="connsiteX428" fmla="*/ 0 w 7467600"/>
              <a:gd name="connsiteY428" fmla="*/ 5513472 h 6858000"/>
              <a:gd name="connsiteX429" fmla="*/ 174101 w 7467600"/>
              <a:gd name="connsiteY429" fmla="*/ 5620277 h 6858000"/>
              <a:gd name="connsiteX430" fmla="*/ 891800 w 7467600"/>
              <a:gd name="connsiteY430" fmla="*/ 6036935 h 6858000"/>
              <a:gd name="connsiteX431" fmla="*/ 1072219 w 7467600"/>
              <a:gd name="connsiteY431" fmla="*/ 6169443 h 6858000"/>
              <a:gd name="connsiteX432" fmla="*/ 1074117 w 7467600"/>
              <a:gd name="connsiteY432" fmla="*/ 6170301 h 6858000"/>
              <a:gd name="connsiteX433" fmla="*/ 1083114 w 7467600"/>
              <a:gd name="connsiteY433" fmla="*/ 6174131 h 6858000"/>
              <a:gd name="connsiteX434" fmla="*/ 1543010 w 7467600"/>
              <a:gd name="connsiteY434" fmla="*/ 6191140 h 6858000"/>
              <a:gd name="connsiteX435" fmla="*/ 1551080 w 7467600"/>
              <a:gd name="connsiteY435" fmla="*/ 6195006 h 6858000"/>
              <a:gd name="connsiteX436" fmla="*/ 2345443 w 7467600"/>
              <a:gd name="connsiteY436" fmla="*/ 5549882 h 6858000"/>
              <a:gd name="connsiteX437" fmla="*/ 1721499 w 7467600"/>
              <a:gd name="connsiteY437" fmla="*/ 5599969 h 6858000"/>
              <a:gd name="connsiteX438" fmla="*/ 767716 w 7467600"/>
              <a:gd name="connsiteY438" fmla="*/ 5472768 h 6858000"/>
              <a:gd name="connsiteX439" fmla="*/ 722147 w 7467600"/>
              <a:gd name="connsiteY439" fmla="*/ 5393091 h 6858000"/>
              <a:gd name="connsiteX440" fmla="*/ 1485552 w 7467600"/>
              <a:gd name="connsiteY440" fmla="*/ 5313202 h 6858000"/>
              <a:gd name="connsiteX441" fmla="*/ 2143004 w 7467600"/>
              <a:gd name="connsiteY441" fmla="*/ 5402420 h 6858000"/>
              <a:gd name="connsiteX442" fmla="*/ 1933391 w 7467600"/>
              <a:gd name="connsiteY442" fmla="*/ 5156971 h 6858000"/>
              <a:gd name="connsiteX443" fmla="*/ 1827118 w 7467600"/>
              <a:gd name="connsiteY443" fmla="*/ 4968410 h 6858000"/>
              <a:gd name="connsiteX444" fmla="*/ 1837349 w 7467600"/>
              <a:gd name="connsiteY444" fmla="*/ 4956357 h 6858000"/>
              <a:gd name="connsiteX445" fmla="*/ 2162835 w 7467600"/>
              <a:gd name="connsiteY445" fmla="*/ 5187853 h 6858000"/>
              <a:gd name="connsiteX446" fmla="*/ 2257167 w 7467600"/>
              <a:gd name="connsiteY446" fmla="*/ 5462123 h 6858000"/>
              <a:gd name="connsiteX447" fmla="*/ 2261598 w 7467600"/>
              <a:gd name="connsiteY447" fmla="*/ 5467998 h 6858000"/>
              <a:gd name="connsiteX448" fmla="*/ 2437177 w 7467600"/>
              <a:gd name="connsiteY448" fmla="*/ 5479608 h 6858000"/>
              <a:gd name="connsiteX449" fmla="*/ 2445247 w 7467600"/>
              <a:gd name="connsiteY449" fmla="*/ 5483476 h 6858000"/>
              <a:gd name="connsiteX450" fmla="*/ 2743626 w 7467600"/>
              <a:gd name="connsiteY450" fmla="*/ 5304819 h 6858000"/>
              <a:gd name="connsiteX451" fmla="*/ 3048102 w 7467600"/>
              <a:gd name="connsiteY451" fmla="*/ 5150595 h 6858000"/>
              <a:gd name="connsiteX452" fmla="*/ 1799414 w 7467600"/>
              <a:gd name="connsiteY452" fmla="*/ 4694732 h 6858000"/>
              <a:gd name="connsiteX453" fmla="*/ 1771735 w 7467600"/>
              <a:gd name="connsiteY453" fmla="*/ 4619929 h 6858000"/>
              <a:gd name="connsiteX454" fmla="*/ 3104273 w 7467600"/>
              <a:gd name="connsiteY454" fmla="*/ 5076159 h 6858000"/>
              <a:gd name="connsiteX455" fmla="*/ 3113245 w 7467600"/>
              <a:gd name="connsiteY455" fmla="*/ 5090705 h 6858000"/>
              <a:gd name="connsiteX456" fmla="*/ 3126294 w 7467600"/>
              <a:gd name="connsiteY456" fmla="*/ 5114400 h 6858000"/>
              <a:gd name="connsiteX457" fmla="*/ 3937433 w 7467600"/>
              <a:gd name="connsiteY457" fmla="*/ 4830473 h 6858000"/>
              <a:gd name="connsiteX458" fmla="*/ 3590475 w 7467600"/>
              <a:gd name="connsiteY458" fmla="*/ 4597974 h 6858000"/>
              <a:gd name="connsiteX459" fmla="*/ 3100264 w 7467600"/>
              <a:gd name="connsiteY459" fmla="*/ 4579845 h 6858000"/>
              <a:gd name="connsiteX460" fmla="*/ 2183576 w 7467600"/>
              <a:gd name="connsiteY460" fmla="*/ 4227150 h 6858000"/>
              <a:gd name="connsiteX461" fmla="*/ 2151029 w 7467600"/>
              <a:gd name="connsiteY461" fmla="*/ 4146947 h 6858000"/>
              <a:gd name="connsiteX462" fmla="*/ 3563434 w 7467600"/>
              <a:gd name="connsiteY462" fmla="*/ 4469115 h 6858000"/>
              <a:gd name="connsiteX463" fmla="*/ 3177952 w 7467600"/>
              <a:gd name="connsiteY463" fmla="*/ 3657386 h 6858000"/>
              <a:gd name="connsiteX464" fmla="*/ 3189263 w 7467600"/>
              <a:gd name="connsiteY464" fmla="*/ 3625726 h 6858000"/>
              <a:gd name="connsiteX465" fmla="*/ 3560912 w 7467600"/>
              <a:gd name="connsiteY465" fmla="*/ 4079863 h 6858000"/>
              <a:gd name="connsiteX466" fmla="*/ 3626636 w 7467600"/>
              <a:gd name="connsiteY466" fmla="*/ 4512230 h 6858000"/>
              <a:gd name="connsiteX467" fmla="*/ 3653088 w 7467600"/>
              <a:gd name="connsiteY467" fmla="*/ 4521417 h 6858000"/>
              <a:gd name="connsiteX468" fmla="*/ 3988128 w 7467600"/>
              <a:gd name="connsiteY468" fmla="*/ 4817267 h 6858000"/>
              <a:gd name="connsiteX469" fmla="*/ 4830582 w 7467600"/>
              <a:gd name="connsiteY469" fmla="*/ 4676000 h 6858000"/>
              <a:gd name="connsiteX470" fmla="*/ 4830100 w 7467600"/>
              <a:gd name="connsiteY470" fmla="*/ 4675554 h 6858000"/>
              <a:gd name="connsiteX471" fmla="*/ 4036318 w 7467600"/>
              <a:gd name="connsiteY471" fmla="*/ 4147013 h 6858000"/>
              <a:gd name="connsiteX472" fmla="*/ 3432098 w 7467600"/>
              <a:gd name="connsiteY472" fmla="*/ 3537312 h 6858000"/>
              <a:gd name="connsiteX473" fmla="*/ 3446761 w 7467600"/>
              <a:gd name="connsiteY473" fmla="*/ 3461278 h 6858000"/>
              <a:gd name="connsiteX474" fmla="*/ 4419733 w 7467600"/>
              <a:gd name="connsiteY474" fmla="*/ 3963555 h 6858000"/>
              <a:gd name="connsiteX475" fmla="*/ 4781371 w 7467600"/>
              <a:gd name="connsiteY475" fmla="*/ 4458604 h 6858000"/>
              <a:gd name="connsiteX476" fmla="*/ 4780440 w 7467600"/>
              <a:gd name="connsiteY476" fmla="*/ 4470290 h 6858000"/>
              <a:gd name="connsiteX477" fmla="*/ 4898954 w 7467600"/>
              <a:gd name="connsiteY477" fmla="*/ 4662092 h 6858000"/>
              <a:gd name="connsiteX478" fmla="*/ 4900699 w 7467600"/>
              <a:gd name="connsiteY478" fmla="*/ 4670867 h 6858000"/>
              <a:gd name="connsiteX479" fmla="*/ 5714511 w 7467600"/>
              <a:gd name="connsiteY479" fmla="*/ 4663483 h 6858000"/>
              <a:gd name="connsiteX480" fmla="*/ 5464793 w 7467600"/>
              <a:gd name="connsiteY480" fmla="*/ 4393556 h 6858000"/>
              <a:gd name="connsiteX481" fmla="*/ 5461897 w 7467600"/>
              <a:gd name="connsiteY481" fmla="*/ 4390879 h 6858000"/>
              <a:gd name="connsiteX482" fmla="*/ 4294126 w 7467600"/>
              <a:gd name="connsiteY482" fmla="*/ 3303048 h 6858000"/>
              <a:gd name="connsiteX483" fmla="*/ 4305321 w 7467600"/>
              <a:gd name="connsiteY483" fmla="*/ 3256953 h 6858000"/>
              <a:gd name="connsiteX484" fmla="*/ 4949299 w 7467600"/>
              <a:gd name="connsiteY484" fmla="*/ 3766336 h 6858000"/>
              <a:gd name="connsiteX485" fmla="*/ 5291452 w 7467600"/>
              <a:gd name="connsiteY485" fmla="*/ 4076801 h 6858000"/>
              <a:gd name="connsiteX486" fmla="*/ 5434998 w 7467600"/>
              <a:gd name="connsiteY486" fmla="*/ 4254100 h 6858000"/>
              <a:gd name="connsiteX487" fmla="*/ 5351015 w 7467600"/>
              <a:gd name="connsiteY487" fmla="*/ 3760989 h 6858000"/>
              <a:gd name="connsiteX488" fmla="*/ 5413780 w 7467600"/>
              <a:gd name="connsiteY488" fmla="*/ 2966265 h 6858000"/>
              <a:gd name="connsiteX489" fmla="*/ 5425627 w 7467600"/>
              <a:gd name="connsiteY489" fmla="*/ 2954192 h 6858000"/>
              <a:gd name="connsiteX490" fmla="*/ 6604735 w 7467600"/>
              <a:gd name="connsiteY490" fmla="*/ 2041381 h 6858000"/>
              <a:gd name="connsiteX491" fmla="*/ 7204487 w 7467600"/>
              <a:gd name="connsiteY491" fmla="*/ 2742112 h 6858000"/>
              <a:gd name="connsiteX492" fmla="*/ 7131592 w 7467600"/>
              <a:gd name="connsiteY492" fmla="*/ 2672096 h 6858000"/>
              <a:gd name="connsiteX493" fmla="*/ 6996344 w 7467600"/>
              <a:gd name="connsiteY493" fmla="*/ 2518310 h 6858000"/>
              <a:gd name="connsiteX494" fmla="*/ 6735495 w 7467600"/>
              <a:gd name="connsiteY494" fmla="*/ 2196890 h 6858000"/>
              <a:gd name="connsiteX495" fmla="*/ 6721901 w 7467600"/>
              <a:gd name="connsiteY495" fmla="*/ 2179274 h 6858000"/>
              <a:gd name="connsiteX496" fmla="*/ 6604735 w 7467600"/>
              <a:gd name="connsiteY496" fmla="*/ 2041381 h 6858000"/>
              <a:gd name="connsiteX497" fmla="*/ 6591670 w 7467600"/>
              <a:gd name="connsiteY497" fmla="*/ 1988277 h 6858000"/>
              <a:gd name="connsiteX498" fmla="*/ 6747349 w 7467600"/>
              <a:gd name="connsiteY498" fmla="*/ 2160069 h 6858000"/>
              <a:gd name="connsiteX499" fmla="*/ 6760943 w 7467600"/>
              <a:gd name="connsiteY499" fmla="*/ 2177686 h 6858000"/>
              <a:gd name="connsiteX500" fmla="*/ 7021065 w 7467600"/>
              <a:gd name="connsiteY500" fmla="*/ 2498102 h 6858000"/>
              <a:gd name="connsiteX501" fmla="*/ 7155223 w 7467600"/>
              <a:gd name="connsiteY501" fmla="*/ 2650386 h 6858000"/>
              <a:gd name="connsiteX502" fmla="*/ 7203167 w 7467600"/>
              <a:gd name="connsiteY502" fmla="*/ 2697288 h 6858000"/>
              <a:gd name="connsiteX503" fmla="*/ 6937703 w 7467600"/>
              <a:gd name="connsiteY503" fmla="*/ 2321981 h 6858000"/>
              <a:gd name="connsiteX504" fmla="*/ 6591670 w 7467600"/>
              <a:gd name="connsiteY504" fmla="*/ 1988277 h 6858000"/>
              <a:gd name="connsiteX505" fmla="*/ 5798671 w 7467600"/>
              <a:gd name="connsiteY505" fmla="*/ 1981601 h 6858000"/>
              <a:gd name="connsiteX506" fmla="*/ 5754709 w 7467600"/>
              <a:gd name="connsiteY506" fmla="*/ 2071454 h 6858000"/>
              <a:gd name="connsiteX507" fmla="*/ 5763044 w 7467600"/>
              <a:gd name="connsiteY507" fmla="*/ 2842206 h 6858000"/>
              <a:gd name="connsiteX508" fmla="*/ 5764974 w 7467600"/>
              <a:gd name="connsiteY508" fmla="*/ 2799609 h 6858000"/>
              <a:gd name="connsiteX509" fmla="*/ 5767665 w 7467600"/>
              <a:gd name="connsiteY509" fmla="*/ 2666409 h 6858000"/>
              <a:gd name="connsiteX510" fmla="*/ 5763055 w 7467600"/>
              <a:gd name="connsiteY510" fmla="*/ 2579705 h 6858000"/>
              <a:gd name="connsiteX511" fmla="*/ 5758079 w 7467600"/>
              <a:gd name="connsiteY511" fmla="*/ 2492508 h 6858000"/>
              <a:gd name="connsiteX512" fmla="*/ 5779325 w 7467600"/>
              <a:gd name="connsiteY512" fmla="*/ 2197069 h 6858000"/>
              <a:gd name="connsiteX513" fmla="*/ 5798671 w 7467600"/>
              <a:gd name="connsiteY513" fmla="*/ 1981601 h 6858000"/>
              <a:gd name="connsiteX514" fmla="*/ 5829202 w 7467600"/>
              <a:gd name="connsiteY514" fmla="*/ 1971679 h 6858000"/>
              <a:gd name="connsiteX515" fmla="*/ 5809558 w 7467600"/>
              <a:gd name="connsiteY515" fmla="*/ 2198043 h 6858000"/>
              <a:gd name="connsiteX516" fmla="*/ 5788653 w 7467600"/>
              <a:gd name="connsiteY516" fmla="*/ 2489430 h 6858000"/>
              <a:gd name="connsiteX517" fmla="*/ 5793439 w 7467600"/>
              <a:gd name="connsiteY517" fmla="*/ 2575235 h 6858000"/>
              <a:gd name="connsiteX518" fmla="*/ 5796837 w 7467600"/>
              <a:gd name="connsiteY518" fmla="*/ 2637633 h 6858000"/>
              <a:gd name="connsiteX519" fmla="*/ 5818614 w 7467600"/>
              <a:gd name="connsiteY519" fmla="*/ 2473055 h 6858000"/>
              <a:gd name="connsiteX520" fmla="*/ 5829202 w 7467600"/>
              <a:gd name="connsiteY520" fmla="*/ 1971679 h 6858000"/>
              <a:gd name="connsiteX521" fmla="*/ 5911389 w 7467600"/>
              <a:gd name="connsiteY521" fmla="*/ 1898371 h 6858000"/>
              <a:gd name="connsiteX522" fmla="*/ 6237627 w 7467600"/>
              <a:gd name="connsiteY522" fmla="*/ 2231921 h 6858000"/>
              <a:gd name="connsiteX523" fmla="*/ 5911389 w 7467600"/>
              <a:gd name="connsiteY523" fmla="*/ 1898371 h 6858000"/>
              <a:gd name="connsiteX524" fmla="*/ 6944437 w 7467600"/>
              <a:gd name="connsiteY524" fmla="*/ 1575402 h 6858000"/>
              <a:gd name="connsiteX525" fmla="*/ 6304730 w 7467600"/>
              <a:gd name="connsiteY525" fmla="*/ 1766654 h 6858000"/>
              <a:gd name="connsiteX526" fmla="*/ 6944437 w 7467600"/>
              <a:gd name="connsiteY526" fmla="*/ 1575402 h 6858000"/>
              <a:gd name="connsiteX527" fmla="*/ 7019523 w 7467600"/>
              <a:gd name="connsiteY527" fmla="*/ 1519450 h 6858000"/>
              <a:gd name="connsiteX528" fmla="*/ 6298091 w 7467600"/>
              <a:gd name="connsiteY528" fmla="*/ 1737122 h 6858000"/>
              <a:gd name="connsiteX529" fmla="*/ 7019523 w 7467600"/>
              <a:gd name="connsiteY529" fmla="*/ 1519450 h 6858000"/>
              <a:gd name="connsiteX530" fmla="*/ 2399523 w 7467600"/>
              <a:gd name="connsiteY530" fmla="*/ 1428234 h 6858000"/>
              <a:gd name="connsiteX531" fmla="*/ 2224982 w 7467600"/>
              <a:gd name="connsiteY531" fmla="*/ 1826201 h 6858000"/>
              <a:gd name="connsiteX532" fmla="*/ 2096099 w 7467600"/>
              <a:gd name="connsiteY532" fmla="*/ 2345900 h 6858000"/>
              <a:gd name="connsiteX533" fmla="*/ 2283317 w 7467600"/>
              <a:gd name="connsiteY533" fmla="*/ 1796925 h 6858000"/>
              <a:gd name="connsiteX534" fmla="*/ 2399523 w 7467600"/>
              <a:gd name="connsiteY534" fmla="*/ 1428234 h 6858000"/>
              <a:gd name="connsiteX535" fmla="*/ 2448558 w 7467600"/>
              <a:gd name="connsiteY535" fmla="*/ 1373435 h 6858000"/>
              <a:gd name="connsiteX536" fmla="*/ 2312521 w 7467600"/>
              <a:gd name="connsiteY536" fmla="*/ 1806140 h 6858000"/>
              <a:gd name="connsiteX537" fmla="*/ 2127533 w 7467600"/>
              <a:gd name="connsiteY537" fmla="*/ 2348380 h 6858000"/>
              <a:gd name="connsiteX538" fmla="*/ 2358080 w 7467600"/>
              <a:gd name="connsiteY538" fmla="*/ 1866134 h 6858000"/>
              <a:gd name="connsiteX539" fmla="*/ 2407436 w 7467600"/>
              <a:gd name="connsiteY539" fmla="*/ 1651070 h 6858000"/>
              <a:gd name="connsiteX540" fmla="*/ 2448558 w 7467600"/>
              <a:gd name="connsiteY540" fmla="*/ 1373435 h 6858000"/>
              <a:gd name="connsiteX541" fmla="*/ 278707 w 7467600"/>
              <a:gd name="connsiteY541" fmla="*/ 1352270 h 6858000"/>
              <a:gd name="connsiteX542" fmla="*/ 321570 w 7467600"/>
              <a:gd name="connsiteY542" fmla="*/ 1861610 h 6858000"/>
              <a:gd name="connsiteX543" fmla="*/ 294281 w 7467600"/>
              <a:gd name="connsiteY543" fmla="*/ 1440658 h 6858000"/>
              <a:gd name="connsiteX544" fmla="*/ 278707 w 7467600"/>
              <a:gd name="connsiteY544" fmla="*/ 1352270 h 6858000"/>
              <a:gd name="connsiteX545" fmla="*/ 1423821 w 7467600"/>
              <a:gd name="connsiteY545" fmla="*/ 1351958 h 6858000"/>
              <a:gd name="connsiteX546" fmla="*/ 1638521 w 7467600"/>
              <a:gd name="connsiteY546" fmla="*/ 1908470 h 6858000"/>
              <a:gd name="connsiteX547" fmla="*/ 1754199 w 7467600"/>
              <a:gd name="connsiteY547" fmla="*/ 2149284 h 6858000"/>
              <a:gd name="connsiteX548" fmla="*/ 1908359 w 7467600"/>
              <a:gd name="connsiteY548" fmla="*/ 2364988 h 6858000"/>
              <a:gd name="connsiteX549" fmla="*/ 1647661 w 7467600"/>
              <a:gd name="connsiteY549" fmla="*/ 1825945 h 6858000"/>
              <a:gd name="connsiteX550" fmla="*/ 1423821 w 7467600"/>
              <a:gd name="connsiteY550" fmla="*/ 1351958 h 6858000"/>
              <a:gd name="connsiteX551" fmla="*/ 1431890 w 7467600"/>
              <a:gd name="connsiteY551" fmla="*/ 1306475 h 6858000"/>
              <a:gd name="connsiteX552" fmla="*/ 1507597 w 7467600"/>
              <a:gd name="connsiteY552" fmla="*/ 1446132 h 6858000"/>
              <a:gd name="connsiteX553" fmla="*/ 1674586 w 7467600"/>
              <a:gd name="connsiteY553" fmla="*/ 1813832 h 6858000"/>
              <a:gd name="connsiteX554" fmla="*/ 1815950 w 7467600"/>
              <a:gd name="connsiteY554" fmla="*/ 2128564 h 6858000"/>
              <a:gd name="connsiteX555" fmla="*/ 1984242 w 7467600"/>
              <a:gd name="connsiteY555" fmla="*/ 2430829 h 6858000"/>
              <a:gd name="connsiteX556" fmla="*/ 2014023 w 7467600"/>
              <a:gd name="connsiteY556" fmla="*/ 2450995 h 6858000"/>
              <a:gd name="connsiteX557" fmla="*/ 1747337 w 7467600"/>
              <a:gd name="connsiteY557" fmla="*/ 1855264 h 6858000"/>
              <a:gd name="connsiteX558" fmla="*/ 1533749 w 7467600"/>
              <a:gd name="connsiteY558" fmla="*/ 1478656 h 6858000"/>
              <a:gd name="connsiteX559" fmla="*/ 1431890 w 7467600"/>
              <a:gd name="connsiteY559" fmla="*/ 1306475 h 6858000"/>
              <a:gd name="connsiteX560" fmla="*/ 5052692 w 7467600"/>
              <a:gd name="connsiteY560" fmla="*/ 1292994 h 6858000"/>
              <a:gd name="connsiteX561" fmla="*/ 5200661 w 7467600"/>
              <a:gd name="connsiteY561" fmla="*/ 1635186 h 6858000"/>
              <a:gd name="connsiteX562" fmla="*/ 5297138 w 7467600"/>
              <a:gd name="connsiteY562" fmla="*/ 1906351 h 6858000"/>
              <a:gd name="connsiteX563" fmla="*/ 5052692 w 7467600"/>
              <a:gd name="connsiteY563" fmla="*/ 1292994 h 6858000"/>
              <a:gd name="connsiteX564" fmla="*/ 5009948 w 7467600"/>
              <a:gd name="connsiteY564" fmla="*/ 1273619 h 6858000"/>
              <a:gd name="connsiteX565" fmla="*/ 5121777 w 7467600"/>
              <a:gd name="connsiteY565" fmla="*/ 1654213 h 6858000"/>
              <a:gd name="connsiteX566" fmla="*/ 5293545 w 7467600"/>
              <a:gd name="connsiteY566" fmla="*/ 2072247 h 6858000"/>
              <a:gd name="connsiteX567" fmla="*/ 5294042 w 7467600"/>
              <a:gd name="connsiteY567" fmla="*/ 2065019 h 6858000"/>
              <a:gd name="connsiteX568" fmla="*/ 5171936 w 7467600"/>
              <a:gd name="connsiteY568" fmla="*/ 1647613 h 6858000"/>
              <a:gd name="connsiteX569" fmla="*/ 5009948 w 7467600"/>
              <a:gd name="connsiteY569" fmla="*/ 1273619 h 6858000"/>
              <a:gd name="connsiteX570" fmla="*/ 655236 w 7467600"/>
              <a:gd name="connsiteY570" fmla="*/ 1268632 h 6858000"/>
              <a:gd name="connsiteX571" fmla="*/ 839521 w 7467600"/>
              <a:gd name="connsiteY571" fmla="*/ 1685315 h 6858000"/>
              <a:gd name="connsiteX572" fmla="*/ 1109416 w 7467600"/>
              <a:gd name="connsiteY572" fmla="*/ 2061663 h 6858000"/>
              <a:gd name="connsiteX573" fmla="*/ 1298300 w 7467600"/>
              <a:gd name="connsiteY573" fmla="*/ 2247742 h 6858000"/>
              <a:gd name="connsiteX574" fmla="*/ 1125871 w 7467600"/>
              <a:gd name="connsiteY574" fmla="*/ 1989513 h 6858000"/>
              <a:gd name="connsiteX575" fmla="*/ 981574 w 7467600"/>
              <a:gd name="connsiteY575" fmla="*/ 1783157 h 6858000"/>
              <a:gd name="connsiteX576" fmla="*/ 922198 w 7467600"/>
              <a:gd name="connsiteY576" fmla="*/ 1677437 h 6858000"/>
              <a:gd name="connsiteX577" fmla="*/ 869293 w 7467600"/>
              <a:gd name="connsiteY577" fmla="*/ 1583214 h 6858000"/>
              <a:gd name="connsiteX578" fmla="*/ 751431 w 7467600"/>
              <a:gd name="connsiteY578" fmla="*/ 1405731 h 6858000"/>
              <a:gd name="connsiteX579" fmla="*/ 655236 w 7467600"/>
              <a:gd name="connsiteY579" fmla="*/ 1268632 h 6858000"/>
              <a:gd name="connsiteX580" fmla="*/ 6516292 w 7467600"/>
              <a:gd name="connsiteY580" fmla="*/ 1263064 h 6858000"/>
              <a:gd name="connsiteX581" fmla="*/ 5736320 w 7467600"/>
              <a:gd name="connsiteY581" fmla="*/ 1501803 h 6858000"/>
              <a:gd name="connsiteX582" fmla="*/ 6516292 w 7467600"/>
              <a:gd name="connsiteY582" fmla="*/ 1263064 h 6858000"/>
              <a:gd name="connsiteX583" fmla="*/ 291466 w 7467600"/>
              <a:gd name="connsiteY583" fmla="*/ 1250369 h 6858000"/>
              <a:gd name="connsiteX584" fmla="*/ 323180 w 7467600"/>
              <a:gd name="connsiteY584" fmla="*/ 1435283 h 6858000"/>
              <a:gd name="connsiteX585" fmla="*/ 349381 w 7467600"/>
              <a:gd name="connsiteY585" fmla="*/ 1875041 h 6858000"/>
              <a:gd name="connsiteX586" fmla="*/ 374363 w 7467600"/>
              <a:gd name="connsiteY586" fmla="*/ 1506494 h 6858000"/>
              <a:gd name="connsiteX587" fmla="*/ 302168 w 7467600"/>
              <a:gd name="connsiteY587" fmla="*/ 1274495 h 6858000"/>
              <a:gd name="connsiteX588" fmla="*/ 291466 w 7467600"/>
              <a:gd name="connsiteY588" fmla="*/ 1250369 h 6858000"/>
              <a:gd name="connsiteX589" fmla="*/ 678222 w 7467600"/>
              <a:gd name="connsiteY589" fmla="*/ 1248670 h 6858000"/>
              <a:gd name="connsiteX590" fmla="*/ 775536 w 7467600"/>
              <a:gd name="connsiteY590" fmla="*/ 1388015 h 6858000"/>
              <a:gd name="connsiteX591" fmla="*/ 894529 w 7467600"/>
              <a:gd name="connsiteY591" fmla="*/ 1567739 h 6858000"/>
              <a:gd name="connsiteX592" fmla="*/ 948000 w 7467600"/>
              <a:gd name="connsiteY592" fmla="*/ 1663088 h 6858000"/>
              <a:gd name="connsiteX593" fmla="*/ 1006812 w 7467600"/>
              <a:gd name="connsiteY593" fmla="*/ 1767683 h 6858000"/>
              <a:gd name="connsiteX594" fmla="*/ 1149133 w 7467600"/>
              <a:gd name="connsiteY594" fmla="*/ 1971513 h 6858000"/>
              <a:gd name="connsiteX595" fmla="*/ 1333952 w 7467600"/>
              <a:gd name="connsiteY595" fmla="*/ 2251620 h 6858000"/>
              <a:gd name="connsiteX596" fmla="*/ 1337329 w 7467600"/>
              <a:gd name="connsiteY596" fmla="*/ 2258350 h 6858000"/>
              <a:gd name="connsiteX597" fmla="*/ 1014726 w 7467600"/>
              <a:gd name="connsiteY597" fmla="*/ 1615556 h 6858000"/>
              <a:gd name="connsiteX598" fmla="*/ 678222 w 7467600"/>
              <a:gd name="connsiteY598" fmla="*/ 1248670 h 6858000"/>
              <a:gd name="connsiteX599" fmla="*/ 6691602 w 7467600"/>
              <a:gd name="connsiteY599" fmla="*/ 1140573 h 6858000"/>
              <a:gd name="connsiteX600" fmla="*/ 6571100 w 7467600"/>
              <a:gd name="connsiteY600" fmla="*/ 1183662 h 6858000"/>
              <a:gd name="connsiteX601" fmla="*/ 6241687 w 7467600"/>
              <a:gd name="connsiteY601" fmla="*/ 1257600 h 6858000"/>
              <a:gd name="connsiteX602" fmla="*/ 5693009 w 7467600"/>
              <a:gd name="connsiteY602" fmla="*/ 1478256 h 6858000"/>
              <a:gd name="connsiteX603" fmla="*/ 6548420 w 7467600"/>
              <a:gd name="connsiteY603" fmla="*/ 1214599 h 6858000"/>
              <a:gd name="connsiteX604" fmla="*/ 6605473 w 7467600"/>
              <a:gd name="connsiteY604" fmla="*/ 1184686 h 6858000"/>
              <a:gd name="connsiteX605" fmla="*/ 6691602 w 7467600"/>
              <a:gd name="connsiteY605" fmla="*/ 1140573 h 6858000"/>
              <a:gd name="connsiteX606" fmla="*/ 4002475 w 7467600"/>
              <a:gd name="connsiteY606" fmla="*/ 1037802 h 6858000"/>
              <a:gd name="connsiteX607" fmla="*/ 4000324 w 7467600"/>
              <a:gd name="connsiteY607" fmla="*/ 1039362 h 6858000"/>
              <a:gd name="connsiteX608" fmla="*/ 4002862 w 7467600"/>
              <a:gd name="connsiteY608" fmla="*/ 1042866 h 6858000"/>
              <a:gd name="connsiteX609" fmla="*/ 4002475 w 7467600"/>
              <a:gd name="connsiteY609" fmla="*/ 1037802 h 6858000"/>
              <a:gd name="connsiteX610" fmla="*/ 506322 w 7467600"/>
              <a:gd name="connsiteY610" fmla="*/ 1020997 h 6858000"/>
              <a:gd name="connsiteX611" fmla="*/ 533068 w 7467600"/>
              <a:gd name="connsiteY611" fmla="*/ 1029409 h 6858000"/>
              <a:gd name="connsiteX612" fmla="*/ 1232525 w 7467600"/>
              <a:gd name="connsiteY612" fmla="*/ 1804675 h 6858000"/>
              <a:gd name="connsiteX613" fmla="*/ 1388858 w 7467600"/>
              <a:gd name="connsiteY613" fmla="*/ 2368011 h 6858000"/>
              <a:gd name="connsiteX614" fmla="*/ 1384098 w 7467600"/>
              <a:gd name="connsiteY614" fmla="*/ 2378125 h 6858000"/>
              <a:gd name="connsiteX615" fmla="*/ 1425393 w 7467600"/>
              <a:gd name="connsiteY615" fmla="*/ 2589124 h 6858000"/>
              <a:gd name="connsiteX616" fmla="*/ 1424001 w 7467600"/>
              <a:gd name="connsiteY616" fmla="*/ 2597541 h 6858000"/>
              <a:gd name="connsiteX617" fmla="*/ 2152729 w 7467600"/>
              <a:gd name="connsiteY617" fmla="*/ 2864487 h 6858000"/>
              <a:gd name="connsiteX618" fmla="*/ 2020609 w 7467600"/>
              <a:gd name="connsiteY618" fmla="*/ 2539671 h 6858000"/>
              <a:gd name="connsiteX619" fmla="*/ 2018920 w 7467600"/>
              <a:gd name="connsiteY619" fmla="*/ 2536309 h 6858000"/>
              <a:gd name="connsiteX620" fmla="*/ 1342441 w 7467600"/>
              <a:gd name="connsiteY620" fmla="*/ 1173017 h 6858000"/>
              <a:gd name="connsiteX621" fmla="*/ 1367925 w 7467600"/>
              <a:gd name="connsiteY621" fmla="*/ 1135648 h 6858000"/>
              <a:gd name="connsiteX622" fmla="*/ 1771401 w 7467600"/>
              <a:gd name="connsiteY622" fmla="*/ 1806673 h 6858000"/>
              <a:gd name="connsiteX623" fmla="*/ 1972385 w 7467600"/>
              <a:gd name="connsiteY623" fmla="*/ 2198735 h 6858000"/>
              <a:gd name="connsiteX624" fmla="*/ 2040892 w 7467600"/>
              <a:gd name="connsiteY624" fmla="*/ 2405205 h 6858000"/>
              <a:gd name="connsiteX625" fmla="*/ 2131689 w 7467600"/>
              <a:gd name="connsiteY625" fmla="*/ 1936926 h 6858000"/>
              <a:gd name="connsiteX626" fmla="*/ 2454820 w 7467600"/>
              <a:gd name="connsiteY626" fmla="*/ 1248808 h 6858000"/>
              <a:gd name="connsiteX627" fmla="*/ 2492512 w 7467600"/>
              <a:gd name="connsiteY627" fmla="*/ 1302920 h 6858000"/>
              <a:gd name="connsiteX628" fmla="*/ 2081216 w 7467600"/>
              <a:gd name="connsiteY628" fmla="*/ 2527513 h 6858000"/>
              <a:gd name="connsiteX629" fmla="*/ 2081211 w 7467600"/>
              <a:gd name="connsiteY629" fmla="*/ 2528916 h 6858000"/>
              <a:gd name="connsiteX630" fmla="*/ 2199067 w 7467600"/>
              <a:gd name="connsiteY630" fmla="*/ 2884061 h 6858000"/>
              <a:gd name="connsiteX631" fmla="*/ 3192586 w 7467600"/>
              <a:gd name="connsiteY631" fmla="*/ 3411496 h 6858000"/>
              <a:gd name="connsiteX632" fmla="*/ 3182620 w 7467600"/>
              <a:gd name="connsiteY632" fmla="*/ 3483279 h 6858000"/>
              <a:gd name="connsiteX633" fmla="*/ 2435119 w 7467600"/>
              <a:gd name="connsiteY633" fmla="*/ 3080173 h 6858000"/>
              <a:gd name="connsiteX634" fmla="*/ 2410152 w 7467600"/>
              <a:gd name="connsiteY634" fmla="*/ 3063751 h 6858000"/>
              <a:gd name="connsiteX635" fmla="*/ 2408099 w 7467600"/>
              <a:gd name="connsiteY635" fmla="*/ 3064403 h 6858000"/>
              <a:gd name="connsiteX636" fmla="*/ 2407218 w 7467600"/>
              <a:gd name="connsiteY636" fmla="*/ 3070324 h 6858000"/>
              <a:gd name="connsiteX637" fmla="*/ 2380138 w 7467600"/>
              <a:gd name="connsiteY637" fmla="*/ 3099341 h 6858000"/>
              <a:gd name="connsiteX638" fmla="*/ 1765923 w 7467600"/>
              <a:gd name="connsiteY638" fmla="*/ 3581043 h 6858000"/>
              <a:gd name="connsiteX639" fmla="*/ 1702258 w 7467600"/>
              <a:gd name="connsiteY639" fmla="*/ 3612286 h 6858000"/>
              <a:gd name="connsiteX640" fmla="*/ 1538370 w 7467600"/>
              <a:gd name="connsiteY640" fmla="*/ 3811804 h 6858000"/>
              <a:gd name="connsiteX641" fmla="*/ 542867 w 7467600"/>
              <a:gd name="connsiteY641" fmla="*/ 4944092 h 6858000"/>
              <a:gd name="connsiteX642" fmla="*/ 515800 w 7467600"/>
              <a:gd name="connsiteY642" fmla="*/ 4862180 h 6858000"/>
              <a:gd name="connsiteX643" fmla="*/ 909145 w 7467600"/>
              <a:gd name="connsiteY643" fmla="*/ 4199225 h 6858000"/>
              <a:gd name="connsiteX644" fmla="*/ 1214067 w 7467600"/>
              <a:gd name="connsiteY644" fmla="*/ 3908561 h 6858000"/>
              <a:gd name="connsiteX645" fmla="*/ 640967 w 7467600"/>
              <a:gd name="connsiteY645" fmla="*/ 4105601 h 6858000"/>
              <a:gd name="connsiteX646" fmla="*/ 112563 w 7467600"/>
              <a:gd name="connsiteY646" fmla="*/ 4396952 h 6858000"/>
              <a:gd name="connsiteX647" fmla="*/ 0 w 7467600"/>
              <a:gd name="connsiteY647" fmla="*/ 4466006 h 6858000"/>
              <a:gd name="connsiteX648" fmla="*/ 0 w 7467600"/>
              <a:gd name="connsiteY648" fmla="*/ 4233763 h 6858000"/>
              <a:gd name="connsiteX649" fmla="*/ 36881 w 7467600"/>
              <a:gd name="connsiteY649" fmla="*/ 4200118 h 6858000"/>
              <a:gd name="connsiteX650" fmla="*/ 910534 w 7467600"/>
              <a:gd name="connsiteY650" fmla="*/ 3629753 h 6858000"/>
              <a:gd name="connsiteX651" fmla="*/ 1578717 w 7467600"/>
              <a:gd name="connsiteY651" fmla="*/ 3575982 h 6858000"/>
              <a:gd name="connsiteX652" fmla="*/ 2338780 w 7467600"/>
              <a:gd name="connsiteY652" fmla="*/ 3033725 h 6858000"/>
              <a:gd name="connsiteX653" fmla="*/ 1807991 w 7467600"/>
              <a:gd name="connsiteY653" fmla="*/ 2807184 h 6858000"/>
              <a:gd name="connsiteX654" fmla="*/ 1416358 w 7467600"/>
              <a:gd name="connsiteY654" fmla="*/ 3112571 h 6858000"/>
              <a:gd name="connsiteX655" fmla="*/ 939066 w 7467600"/>
              <a:gd name="connsiteY655" fmla="*/ 3378798 h 6858000"/>
              <a:gd name="connsiteX656" fmla="*/ 115099 w 7467600"/>
              <a:gd name="connsiteY656" fmla="*/ 3607650 h 6858000"/>
              <a:gd name="connsiteX657" fmla="*/ 97284 w 7467600"/>
              <a:gd name="connsiteY657" fmla="*/ 3520393 h 6858000"/>
              <a:gd name="connsiteX658" fmla="*/ 922050 w 7467600"/>
              <a:gd name="connsiteY658" fmla="*/ 3074867 h 6858000"/>
              <a:gd name="connsiteX659" fmla="*/ 1405265 w 7467600"/>
              <a:gd name="connsiteY659" fmla="*/ 3016319 h 6858000"/>
              <a:gd name="connsiteX660" fmla="*/ 1407512 w 7467600"/>
              <a:gd name="connsiteY660" fmla="*/ 3018001 h 6858000"/>
              <a:gd name="connsiteX661" fmla="*/ 1726266 w 7467600"/>
              <a:gd name="connsiteY661" fmla="*/ 2777274 h 6858000"/>
              <a:gd name="connsiteX662" fmla="*/ 625390 w 7467600"/>
              <a:gd name="connsiteY662" fmla="*/ 2514541 h 6858000"/>
              <a:gd name="connsiteX663" fmla="*/ 619799 w 7467600"/>
              <a:gd name="connsiteY663" fmla="*/ 2527180 h 6858000"/>
              <a:gd name="connsiteX664" fmla="*/ 310030 w 7467600"/>
              <a:gd name="connsiteY664" fmla="*/ 2771818 h 6858000"/>
              <a:gd name="connsiteX665" fmla="*/ 173877 w 7467600"/>
              <a:gd name="connsiteY665" fmla="*/ 2937056 h 6858000"/>
              <a:gd name="connsiteX666" fmla="*/ 77889 w 7467600"/>
              <a:gd name="connsiteY666" fmla="*/ 3138440 h 6858000"/>
              <a:gd name="connsiteX667" fmla="*/ 0 w 7467600"/>
              <a:gd name="connsiteY667" fmla="*/ 3271395 h 6858000"/>
              <a:gd name="connsiteX668" fmla="*/ 0 w 7467600"/>
              <a:gd name="connsiteY668" fmla="*/ 3153002 h 6858000"/>
              <a:gd name="connsiteX669" fmla="*/ 2386 w 7467600"/>
              <a:gd name="connsiteY669" fmla="*/ 3149203 h 6858000"/>
              <a:gd name="connsiteX670" fmla="*/ 89753 w 7467600"/>
              <a:gd name="connsiteY670" fmla="*/ 2987702 h 6858000"/>
              <a:gd name="connsiteX671" fmla="*/ 76869 w 7467600"/>
              <a:gd name="connsiteY671" fmla="*/ 3005404 h 6858000"/>
              <a:gd name="connsiteX672" fmla="*/ 32049 w 7467600"/>
              <a:gd name="connsiteY672" fmla="*/ 3065814 h 6858000"/>
              <a:gd name="connsiteX673" fmla="*/ 0 w 7467600"/>
              <a:gd name="connsiteY673" fmla="*/ 3108744 h 6858000"/>
              <a:gd name="connsiteX674" fmla="*/ 0 w 7467600"/>
              <a:gd name="connsiteY674" fmla="*/ 3058059 h 6858000"/>
              <a:gd name="connsiteX675" fmla="*/ 7610 w 7467600"/>
              <a:gd name="connsiteY675" fmla="*/ 3047889 h 6858000"/>
              <a:gd name="connsiteX676" fmla="*/ 52419 w 7467600"/>
              <a:gd name="connsiteY676" fmla="*/ 2987479 h 6858000"/>
              <a:gd name="connsiteX677" fmla="*/ 59142 w 7467600"/>
              <a:gd name="connsiteY677" fmla="*/ 2978488 h 6858000"/>
              <a:gd name="connsiteX678" fmla="*/ 0 w 7467600"/>
              <a:gd name="connsiteY678" fmla="*/ 3015334 h 6858000"/>
              <a:gd name="connsiteX679" fmla="*/ 0 w 7467600"/>
              <a:gd name="connsiteY679" fmla="*/ 2914286 h 6858000"/>
              <a:gd name="connsiteX680" fmla="*/ 36383 w 7467600"/>
              <a:gd name="connsiteY680" fmla="*/ 2901128 h 6858000"/>
              <a:gd name="connsiteX681" fmla="*/ 156329 w 7467600"/>
              <a:gd name="connsiteY681" fmla="*/ 2840533 h 6858000"/>
              <a:gd name="connsiteX682" fmla="*/ 358355 w 7467600"/>
              <a:gd name="connsiteY682" fmla="*/ 2620471 h 6858000"/>
              <a:gd name="connsiteX683" fmla="*/ 510577 w 7467600"/>
              <a:gd name="connsiteY683" fmla="*/ 2501244 h 6858000"/>
              <a:gd name="connsiteX684" fmla="*/ 211967 w 7467600"/>
              <a:gd name="connsiteY684" fmla="*/ 2479171 h 6858000"/>
              <a:gd name="connsiteX685" fmla="*/ 0 w 7467600"/>
              <a:gd name="connsiteY685" fmla="*/ 2476398 h 6858000"/>
              <a:gd name="connsiteX686" fmla="*/ 0 w 7467600"/>
              <a:gd name="connsiteY686" fmla="*/ 2389189 h 6858000"/>
              <a:gd name="connsiteX687" fmla="*/ 103062 w 7467600"/>
              <a:gd name="connsiteY687" fmla="*/ 2389518 h 6858000"/>
              <a:gd name="connsiteX688" fmla="*/ 510734 w 7467600"/>
              <a:gd name="connsiteY688" fmla="*/ 2416201 h 6858000"/>
              <a:gd name="connsiteX689" fmla="*/ 279257 w 7467600"/>
              <a:gd name="connsiteY689" fmla="*/ 2092102 h 6858000"/>
              <a:gd name="connsiteX690" fmla="*/ 65265 w 7467600"/>
              <a:gd name="connsiteY690" fmla="*/ 2006049 h 6858000"/>
              <a:gd name="connsiteX691" fmla="*/ 0 w 7467600"/>
              <a:gd name="connsiteY691" fmla="*/ 1982532 h 6858000"/>
              <a:gd name="connsiteX692" fmla="*/ 0 w 7467600"/>
              <a:gd name="connsiteY692" fmla="*/ 1912789 h 6858000"/>
              <a:gd name="connsiteX693" fmla="*/ 97460 w 7467600"/>
              <a:gd name="connsiteY693" fmla="*/ 1953725 h 6858000"/>
              <a:gd name="connsiteX694" fmla="*/ 221272 w 7467600"/>
              <a:gd name="connsiteY694" fmla="*/ 1980766 h 6858000"/>
              <a:gd name="connsiteX695" fmla="*/ 116765 w 7467600"/>
              <a:gd name="connsiteY695" fmla="*/ 1911033 h 6858000"/>
              <a:gd name="connsiteX696" fmla="*/ 16405 w 7467600"/>
              <a:gd name="connsiteY696" fmla="*/ 1803412 h 6858000"/>
              <a:gd name="connsiteX697" fmla="*/ 0 w 7467600"/>
              <a:gd name="connsiteY697" fmla="*/ 1784777 h 6858000"/>
              <a:gd name="connsiteX698" fmla="*/ 0 w 7467600"/>
              <a:gd name="connsiteY698" fmla="*/ 1740082 h 6858000"/>
              <a:gd name="connsiteX699" fmla="*/ 39394 w 7467600"/>
              <a:gd name="connsiteY699" fmla="*/ 1784856 h 6858000"/>
              <a:gd name="connsiteX700" fmla="*/ 135813 w 7467600"/>
              <a:gd name="connsiteY700" fmla="*/ 1888838 h 6858000"/>
              <a:gd name="connsiteX701" fmla="*/ 242575 w 7467600"/>
              <a:gd name="connsiteY701" fmla="*/ 1958841 h 6858000"/>
              <a:gd name="connsiteX702" fmla="*/ 82197 w 7467600"/>
              <a:gd name="connsiteY702" fmla="*/ 1754826 h 6858000"/>
              <a:gd name="connsiteX703" fmla="*/ 0 w 7467600"/>
              <a:gd name="connsiteY703" fmla="*/ 1679650 h 6858000"/>
              <a:gd name="connsiteX704" fmla="*/ 0 w 7467600"/>
              <a:gd name="connsiteY704" fmla="*/ 1602463 h 6858000"/>
              <a:gd name="connsiteX705" fmla="*/ 84689 w 7467600"/>
              <a:gd name="connsiteY705" fmla="*/ 1677442 h 6858000"/>
              <a:gd name="connsiteX706" fmla="*/ 298437 w 7467600"/>
              <a:gd name="connsiteY706" fmla="*/ 1968019 h 6858000"/>
              <a:gd name="connsiteX707" fmla="*/ 227269 w 7467600"/>
              <a:gd name="connsiteY707" fmla="*/ 1114064 h 6858000"/>
              <a:gd name="connsiteX708" fmla="*/ 248003 w 7467600"/>
              <a:gd name="connsiteY708" fmla="*/ 1089613 h 6858000"/>
              <a:gd name="connsiteX709" fmla="*/ 427020 w 7467600"/>
              <a:gd name="connsiteY709" fmla="*/ 1619803 h 6858000"/>
              <a:gd name="connsiteX710" fmla="*/ 340345 w 7467600"/>
              <a:gd name="connsiteY710" fmla="*/ 2027739 h 6858000"/>
              <a:gd name="connsiteX711" fmla="*/ 360865 w 7467600"/>
              <a:gd name="connsiteY711" fmla="*/ 2044827 h 6858000"/>
              <a:gd name="connsiteX712" fmla="*/ 560414 w 7467600"/>
              <a:gd name="connsiteY712" fmla="*/ 2421457 h 6858000"/>
              <a:gd name="connsiteX713" fmla="*/ 1359703 w 7467600"/>
              <a:gd name="connsiteY713" fmla="*/ 2578554 h 6858000"/>
              <a:gd name="connsiteX714" fmla="*/ 1359422 w 7467600"/>
              <a:gd name="connsiteY714" fmla="*/ 2577994 h 6858000"/>
              <a:gd name="connsiteX715" fmla="*/ 828701 w 7467600"/>
              <a:gd name="connsiteY715" fmla="*/ 1839520 h 6858000"/>
              <a:gd name="connsiteX716" fmla="*/ 494427 w 7467600"/>
              <a:gd name="connsiteY716" fmla="*/ 1092333 h 6858000"/>
              <a:gd name="connsiteX717" fmla="*/ 506322 w 7467600"/>
              <a:gd name="connsiteY717" fmla="*/ 1020997 h 6858000"/>
              <a:gd name="connsiteX718" fmla="*/ 4570198 w 7467600"/>
              <a:gd name="connsiteY718" fmla="*/ 978081 h 6858000"/>
              <a:gd name="connsiteX719" fmla="*/ 4523691 w 7467600"/>
              <a:gd name="connsiteY719" fmla="*/ 1127776 h 6858000"/>
              <a:gd name="connsiteX720" fmla="*/ 4509875 w 7467600"/>
              <a:gd name="connsiteY720" fmla="*/ 1167552 h 6858000"/>
              <a:gd name="connsiteX721" fmla="*/ 4478168 w 7467600"/>
              <a:gd name="connsiteY721" fmla="*/ 1260735 h 6858000"/>
              <a:gd name="connsiteX722" fmla="*/ 4409309 w 7467600"/>
              <a:gd name="connsiteY722" fmla="*/ 1666996 h 6858000"/>
              <a:gd name="connsiteX723" fmla="*/ 4370031 w 7467600"/>
              <a:gd name="connsiteY723" fmla="*/ 1955666 h 6858000"/>
              <a:gd name="connsiteX724" fmla="*/ 4570198 w 7467600"/>
              <a:gd name="connsiteY724" fmla="*/ 978081 h 6858000"/>
              <a:gd name="connsiteX725" fmla="*/ 4557898 w 7467600"/>
              <a:gd name="connsiteY725" fmla="*/ 900011 h 6858000"/>
              <a:gd name="connsiteX726" fmla="*/ 4344840 w 7467600"/>
              <a:gd name="connsiteY726" fmla="*/ 1922038 h 6858000"/>
              <a:gd name="connsiteX727" fmla="*/ 4378710 w 7467600"/>
              <a:gd name="connsiteY727" fmla="*/ 1665516 h 6858000"/>
              <a:gd name="connsiteX728" fmla="*/ 4448798 w 7467600"/>
              <a:gd name="connsiteY728" fmla="*/ 1253024 h 6858000"/>
              <a:gd name="connsiteX729" fmla="*/ 4480315 w 7467600"/>
              <a:gd name="connsiteY729" fmla="*/ 1158454 h 6858000"/>
              <a:gd name="connsiteX730" fmla="*/ 4494133 w 7467600"/>
              <a:gd name="connsiteY730" fmla="*/ 1118676 h 6858000"/>
              <a:gd name="connsiteX731" fmla="*/ 4557898 w 7467600"/>
              <a:gd name="connsiteY731" fmla="*/ 900011 h 6858000"/>
              <a:gd name="connsiteX732" fmla="*/ 5870151 w 7467600"/>
              <a:gd name="connsiteY732" fmla="*/ 898890 h 6858000"/>
              <a:gd name="connsiteX733" fmla="*/ 5861335 w 7467600"/>
              <a:gd name="connsiteY733" fmla="*/ 899177 h 6858000"/>
              <a:gd name="connsiteX734" fmla="*/ 5843702 w 7467600"/>
              <a:gd name="connsiteY734" fmla="*/ 899748 h 6858000"/>
              <a:gd name="connsiteX735" fmla="*/ 5651107 w 7467600"/>
              <a:gd name="connsiteY735" fmla="*/ 920306 h 6858000"/>
              <a:gd name="connsiteX736" fmla="*/ 5459407 w 7467600"/>
              <a:gd name="connsiteY736" fmla="*/ 940975 h 6858000"/>
              <a:gd name="connsiteX737" fmla="*/ 5374846 w 7467600"/>
              <a:gd name="connsiteY737" fmla="*/ 941988 h 6858000"/>
              <a:gd name="connsiteX738" fmla="*/ 5256105 w 7467600"/>
              <a:gd name="connsiteY738" fmla="*/ 945632 h 6858000"/>
              <a:gd name="connsiteX739" fmla="*/ 5107071 w 7467600"/>
              <a:gd name="connsiteY739" fmla="*/ 969720 h 6858000"/>
              <a:gd name="connsiteX740" fmla="*/ 4998681 w 7467600"/>
              <a:gd name="connsiteY740" fmla="*/ 988771 h 6858000"/>
              <a:gd name="connsiteX741" fmla="*/ 5870151 w 7467600"/>
              <a:gd name="connsiteY741" fmla="*/ 898890 h 6858000"/>
              <a:gd name="connsiteX742" fmla="*/ 5504425 w 7467600"/>
              <a:gd name="connsiteY742" fmla="*/ 848067 h 6858000"/>
              <a:gd name="connsiteX743" fmla="*/ 4968849 w 7467600"/>
              <a:gd name="connsiteY743" fmla="*/ 962318 h 6858000"/>
              <a:gd name="connsiteX744" fmla="*/ 5104039 w 7467600"/>
              <a:gd name="connsiteY744" fmla="*/ 940634 h 6858000"/>
              <a:gd name="connsiteX745" fmla="*/ 5256311 w 7467600"/>
              <a:gd name="connsiteY745" fmla="*/ 916490 h 6858000"/>
              <a:gd name="connsiteX746" fmla="*/ 5377381 w 7467600"/>
              <a:gd name="connsiteY746" fmla="*/ 912671 h 6858000"/>
              <a:gd name="connsiteX747" fmla="*/ 5460148 w 7467600"/>
              <a:gd name="connsiteY747" fmla="*/ 911442 h 6858000"/>
              <a:gd name="connsiteX748" fmla="*/ 5648971 w 7467600"/>
              <a:gd name="connsiteY748" fmla="*/ 891331 h 6858000"/>
              <a:gd name="connsiteX749" fmla="*/ 5844807 w 7467600"/>
              <a:gd name="connsiteY749" fmla="*/ 870718 h 6858000"/>
              <a:gd name="connsiteX750" fmla="*/ 5862975 w 7467600"/>
              <a:gd name="connsiteY750" fmla="*/ 869756 h 6858000"/>
              <a:gd name="connsiteX751" fmla="*/ 5920887 w 7467600"/>
              <a:gd name="connsiteY751" fmla="*/ 865929 h 6858000"/>
              <a:gd name="connsiteX752" fmla="*/ 5504425 w 7467600"/>
              <a:gd name="connsiteY752" fmla="*/ 848067 h 6858000"/>
              <a:gd name="connsiteX753" fmla="*/ 3607114 w 7467600"/>
              <a:gd name="connsiteY753" fmla="*/ 467441 h 6858000"/>
              <a:gd name="connsiteX754" fmla="*/ 3296242 w 7467600"/>
              <a:gd name="connsiteY754" fmla="*/ 807991 h 6858000"/>
              <a:gd name="connsiteX755" fmla="*/ 3174674 w 7467600"/>
              <a:gd name="connsiteY755" fmla="*/ 919759 h 6858000"/>
              <a:gd name="connsiteX756" fmla="*/ 3042978 w 7467600"/>
              <a:gd name="connsiteY756" fmla="*/ 1054894 h 6858000"/>
              <a:gd name="connsiteX757" fmla="*/ 2968914 w 7467600"/>
              <a:gd name="connsiteY757" fmla="*/ 1133756 h 6858000"/>
              <a:gd name="connsiteX758" fmla="*/ 3103823 w 7467600"/>
              <a:gd name="connsiteY758" fmla="*/ 1026814 h 6858000"/>
              <a:gd name="connsiteX759" fmla="*/ 3607114 w 7467600"/>
              <a:gd name="connsiteY759" fmla="*/ 467441 h 6858000"/>
              <a:gd name="connsiteX760" fmla="*/ 3744487 w 7467600"/>
              <a:gd name="connsiteY760" fmla="*/ 383136 h 6858000"/>
              <a:gd name="connsiteX761" fmla="*/ 3970213 w 7467600"/>
              <a:gd name="connsiteY761" fmla="*/ 995559 h 6858000"/>
              <a:gd name="connsiteX762" fmla="*/ 3744487 w 7467600"/>
              <a:gd name="connsiteY762" fmla="*/ 383136 h 6858000"/>
              <a:gd name="connsiteX763" fmla="*/ 3624562 w 7467600"/>
              <a:gd name="connsiteY763" fmla="*/ 367041 h 6858000"/>
              <a:gd name="connsiteX764" fmla="*/ 3489712 w 7467600"/>
              <a:gd name="connsiteY764" fmla="*/ 485386 h 6858000"/>
              <a:gd name="connsiteX765" fmla="*/ 3182994 w 7467600"/>
              <a:gd name="connsiteY765" fmla="*/ 828265 h 6858000"/>
              <a:gd name="connsiteX766" fmla="*/ 2892114 w 7467600"/>
              <a:gd name="connsiteY766" fmla="*/ 1172635 h 6858000"/>
              <a:gd name="connsiteX767" fmla="*/ 3021459 w 7467600"/>
              <a:gd name="connsiteY767" fmla="*/ 1035385 h 6858000"/>
              <a:gd name="connsiteX768" fmla="*/ 3153873 w 7467600"/>
              <a:gd name="connsiteY768" fmla="*/ 898971 h 6858000"/>
              <a:gd name="connsiteX769" fmla="*/ 3276511 w 7467600"/>
              <a:gd name="connsiteY769" fmla="*/ 786423 h 6858000"/>
              <a:gd name="connsiteX770" fmla="*/ 3584154 w 7467600"/>
              <a:gd name="connsiteY770" fmla="*/ 448218 h 6858000"/>
              <a:gd name="connsiteX771" fmla="*/ 3624562 w 7467600"/>
              <a:gd name="connsiteY771" fmla="*/ 367041 h 6858000"/>
              <a:gd name="connsiteX772" fmla="*/ 3766672 w 7467600"/>
              <a:gd name="connsiteY772" fmla="*/ 359429 h 6858000"/>
              <a:gd name="connsiteX773" fmla="*/ 3996338 w 7467600"/>
              <a:gd name="connsiteY773" fmla="*/ 968237 h 6858000"/>
              <a:gd name="connsiteX774" fmla="*/ 3766672 w 7467600"/>
              <a:gd name="connsiteY774" fmla="*/ 359429 h 6858000"/>
              <a:gd name="connsiteX775" fmla="*/ 5805386 w 7467600"/>
              <a:gd name="connsiteY775" fmla="*/ 239240 h 6858000"/>
              <a:gd name="connsiteX776" fmla="*/ 5736947 w 7467600"/>
              <a:gd name="connsiteY776" fmla="*/ 261367 h 6858000"/>
              <a:gd name="connsiteX777" fmla="*/ 5427012 w 7467600"/>
              <a:gd name="connsiteY777" fmla="*/ 311272 h 6858000"/>
              <a:gd name="connsiteX778" fmla="*/ 5147818 w 7467600"/>
              <a:gd name="connsiteY778" fmla="*/ 322112 h 6858000"/>
              <a:gd name="connsiteX779" fmla="*/ 5060854 w 7467600"/>
              <a:gd name="connsiteY779" fmla="*/ 311882 h 6858000"/>
              <a:gd name="connsiteX780" fmla="*/ 4945989 w 7467600"/>
              <a:gd name="connsiteY780" fmla="*/ 300516 h 6858000"/>
              <a:gd name="connsiteX781" fmla="*/ 5410479 w 7467600"/>
              <a:gd name="connsiteY781" fmla="*/ 348434 h 6858000"/>
              <a:gd name="connsiteX782" fmla="*/ 5805386 w 7467600"/>
              <a:gd name="connsiteY782" fmla="*/ 239240 h 6858000"/>
              <a:gd name="connsiteX783" fmla="*/ 5905192 w 7467600"/>
              <a:gd name="connsiteY783" fmla="*/ 163079 h 6858000"/>
              <a:gd name="connsiteX784" fmla="*/ 5865655 w 7467600"/>
              <a:gd name="connsiteY784" fmla="*/ 171901 h 6858000"/>
              <a:gd name="connsiteX785" fmla="*/ 5259740 w 7467600"/>
              <a:gd name="connsiteY785" fmla="*/ 257013 h 6858000"/>
              <a:gd name="connsiteX786" fmla="*/ 5208466 w 7467600"/>
              <a:gd name="connsiteY786" fmla="*/ 257550 h 6858000"/>
              <a:gd name="connsiteX787" fmla="*/ 4980204 w 7467600"/>
              <a:gd name="connsiteY787" fmla="*/ 271903 h 6858000"/>
              <a:gd name="connsiteX788" fmla="*/ 5068068 w 7467600"/>
              <a:gd name="connsiteY788" fmla="*/ 282244 h 6858000"/>
              <a:gd name="connsiteX789" fmla="*/ 5153231 w 7467600"/>
              <a:gd name="connsiteY789" fmla="*/ 292240 h 6858000"/>
              <a:gd name="connsiteX790" fmla="*/ 5426491 w 7467600"/>
              <a:gd name="connsiteY790" fmla="*/ 281128 h 6858000"/>
              <a:gd name="connsiteX791" fmla="*/ 5731212 w 7467600"/>
              <a:gd name="connsiteY791" fmla="*/ 231951 h 6858000"/>
              <a:gd name="connsiteX792" fmla="*/ 5905192 w 7467600"/>
              <a:gd name="connsiteY792" fmla="*/ 163079 h 6858000"/>
              <a:gd name="connsiteX793" fmla="*/ 5944437 w 7467600"/>
              <a:gd name="connsiteY793" fmla="*/ 113829 h 6858000"/>
              <a:gd name="connsiteX794" fmla="*/ 5825032 w 7467600"/>
              <a:gd name="connsiteY794" fmla="*/ 146405 h 6858000"/>
              <a:gd name="connsiteX795" fmla="*/ 4955599 w 7467600"/>
              <a:gd name="connsiteY795" fmla="*/ 247008 h 6858000"/>
              <a:gd name="connsiteX796" fmla="*/ 5210104 w 7467600"/>
              <a:gd name="connsiteY796" fmla="*/ 228123 h 6858000"/>
              <a:gd name="connsiteX797" fmla="*/ 5261015 w 7467600"/>
              <a:gd name="connsiteY797" fmla="*/ 227087 h 6858000"/>
              <a:gd name="connsiteX798" fmla="*/ 5861181 w 7467600"/>
              <a:gd name="connsiteY798" fmla="*/ 143093 h 6858000"/>
              <a:gd name="connsiteX799" fmla="*/ 5961252 w 7467600"/>
              <a:gd name="connsiteY799" fmla="*/ 114820 h 6858000"/>
              <a:gd name="connsiteX800" fmla="*/ 5944437 w 7467600"/>
              <a:gd name="connsiteY800" fmla="*/ 113829 h 6858000"/>
              <a:gd name="connsiteX801" fmla="*/ 3882765 w 7467600"/>
              <a:gd name="connsiteY801" fmla="*/ 0 h 6858000"/>
              <a:gd name="connsiteX802" fmla="*/ 3995099 w 7467600"/>
              <a:gd name="connsiteY802" fmla="*/ 0 h 6858000"/>
              <a:gd name="connsiteX803" fmla="*/ 4163818 w 7467600"/>
              <a:gd name="connsiteY803" fmla="*/ 234104 h 6858000"/>
              <a:gd name="connsiteX804" fmla="*/ 4172099 w 7467600"/>
              <a:gd name="connsiteY804" fmla="*/ 234207 h 6858000"/>
              <a:gd name="connsiteX805" fmla="*/ 4784282 w 7467600"/>
              <a:gd name="connsiteY805" fmla="*/ 276561 h 6858000"/>
              <a:gd name="connsiteX806" fmla="*/ 4801687 w 7467600"/>
              <a:gd name="connsiteY806" fmla="*/ 267764 h 6858000"/>
              <a:gd name="connsiteX807" fmla="*/ 6082788 w 7467600"/>
              <a:gd name="connsiteY807" fmla="*/ 64119 h 6858000"/>
              <a:gd name="connsiteX808" fmla="*/ 6099442 w 7467600"/>
              <a:gd name="connsiteY808" fmla="*/ 82568 h 6858000"/>
              <a:gd name="connsiteX809" fmla="*/ 4804137 w 7467600"/>
              <a:gd name="connsiteY809" fmla="*/ 320931 h 6858000"/>
              <a:gd name="connsiteX810" fmla="*/ 4227047 w 7467600"/>
              <a:gd name="connsiteY810" fmla="*/ 313415 h 6858000"/>
              <a:gd name="connsiteX811" fmla="*/ 4346041 w 7467600"/>
              <a:gd name="connsiteY811" fmla="*/ 456086 h 6858000"/>
              <a:gd name="connsiteX812" fmla="*/ 4870967 w 7467600"/>
              <a:gd name="connsiteY812" fmla="*/ 963061 h 6858000"/>
              <a:gd name="connsiteX813" fmla="*/ 4889647 w 7467600"/>
              <a:gd name="connsiteY813" fmla="*/ 957147 h 6858000"/>
              <a:gd name="connsiteX814" fmla="*/ 5422504 w 7467600"/>
              <a:gd name="connsiteY814" fmla="*/ 805191 h 6858000"/>
              <a:gd name="connsiteX815" fmla="*/ 6087656 w 7467600"/>
              <a:gd name="connsiteY815" fmla="*/ 826703 h 6858000"/>
              <a:gd name="connsiteX816" fmla="*/ 6058717 w 7467600"/>
              <a:gd name="connsiteY816" fmla="*/ 865992 h 6858000"/>
              <a:gd name="connsiteX817" fmla="*/ 4974153 w 7467600"/>
              <a:gd name="connsiteY817" fmla="*/ 1045456 h 6858000"/>
              <a:gd name="connsiteX818" fmla="*/ 5627835 w 7467600"/>
              <a:gd name="connsiteY818" fmla="*/ 1472077 h 6858000"/>
              <a:gd name="connsiteX819" fmla="*/ 5629817 w 7467600"/>
              <a:gd name="connsiteY819" fmla="*/ 1471412 h 6858000"/>
              <a:gd name="connsiteX820" fmla="*/ 5634124 w 7467600"/>
              <a:gd name="connsiteY820" fmla="*/ 1470572 h 6858000"/>
              <a:gd name="connsiteX821" fmla="*/ 5755832 w 7467600"/>
              <a:gd name="connsiteY821" fmla="*/ 1383886 h 6858000"/>
              <a:gd name="connsiteX822" fmla="*/ 6014186 w 7467600"/>
              <a:gd name="connsiteY822" fmla="*/ 1279799 h 6858000"/>
              <a:gd name="connsiteX823" fmla="*/ 6901619 w 7467600"/>
              <a:gd name="connsiteY823" fmla="*/ 1047874 h 6858000"/>
              <a:gd name="connsiteX824" fmla="*/ 6931566 w 7467600"/>
              <a:gd name="connsiteY824" fmla="*/ 1062034 h 6858000"/>
              <a:gd name="connsiteX825" fmla="*/ 5790982 w 7467600"/>
              <a:gd name="connsiteY825" fmla="*/ 1561380 h 6858000"/>
              <a:gd name="connsiteX826" fmla="*/ 6188971 w 7467600"/>
              <a:gd name="connsiteY826" fmla="*/ 1755168 h 6858000"/>
              <a:gd name="connsiteX827" fmla="*/ 6202446 w 7467600"/>
              <a:gd name="connsiteY827" fmla="*/ 1752268 h 6858000"/>
              <a:gd name="connsiteX828" fmla="*/ 7179560 w 7467600"/>
              <a:gd name="connsiteY828" fmla="*/ 1467551 h 6858000"/>
              <a:gd name="connsiteX829" fmla="*/ 7158730 w 7467600"/>
              <a:gd name="connsiteY829" fmla="*/ 1507835 h 6858000"/>
              <a:gd name="connsiteX830" fmla="*/ 6326959 w 7467600"/>
              <a:gd name="connsiteY830" fmla="*/ 1817686 h 6858000"/>
              <a:gd name="connsiteX831" fmla="*/ 6537433 w 7467600"/>
              <a:gd name="connsiteY831" fmla="*/ 1907790 h 6858000"/>
              <a:gd name="connsiteX832" fmla="*/ 6550221 w 7467600"/>
              <a:gd name="connsiteY832" fmla="*/ 1910729 h 6858000"/>
              <a:gd name="connsiteX833" fmla="*/ 6964438 w 7467600"/>
              <a:gd name="connsiteY833" fmla="*/ 2209505 h 6858000"/>
              <a:gd name="connsiteX834" fmla="*/ 7367862 w 7467600"/>
              <a:gd name="connsiteY834" fmla="*/ 2806833 h 6858000"/>
              <a:gd name="connsiteX835" fmla="*/ 7364329 w 7467600"/>
              <a:gd name="connsiteY835" fmla="*/ 2826907 h 6858000"/>
              <a:gd name="connsiteX836" fmla="*/ 7290545 w 7467600"/>
              <a:gd name="connsiteY836" fmla="*/ 2850663 h 6858000"/>
              <a:gd name="connsiteX837" fmla="*/ 6472036 w 7467600"/>
              <a:gd name="connsiteY837" fmla="*/ 1959003 h 6858000"/>
              <a:gd name="connsiteX838" fmla="*/ 5792897 w 7467600"/>
              <a:gd name="connsiteY838" fmla="*/ 1647747 h 6858000"/>
              <a:gd name="connsiteX839" fmla="*/ 5842751 w 7467600"/>
              <a:gd name="connsiteY839" fmla="*/ 1816112 h 6858000"/>
              <a:gd name="connsiteX840" fmla="*/ 5847424 w 7467600"/>
              <a:gd name="connsiteY840" fmla="*/ 1815776 h 6858000"/>
              <a:gd name="connsiteX841" fmla="*/ 6399821 w 7467600"/>
              <a:gd name="connsiteY841" fmla="*/ 2344799 h 6858000"/>
              <a:gd name="connsiteX842" fmla="*/ 6323232 w 7467600"/>
              <a:gd name="connsiteY842" fmla="*/ 2389634 h 6858000"/>
              <a:gd name="connsiteX843" fmla="*/ 5942958 w 7467600"/>
              <a:gd name="connsiteY843" fmla="*/ 2077708 h 6858000"/>
              <a:gd name="connsiteX844" fmla="*/ 5921559 w 7467600"/>
              <a:gd name="connsiteY844" fmla="*/ 2378596 h 6858000"/>
              <a:gd name="connsiteX845" fmla="*/ 5817651 w 7467600"/>
              <a:gd name="connsiteY845" fmla="*/ 3023919 h 6858000"/>
              <a:gd name="connsiteX846" fmla="*/ 5729634 w 7467600"/>
              <a:gd name="connsiteY846" fmla="*/ 3051849 h 6858000"/>
              <a:gd name="connsiteX847" fmla="*/ 5611018 w 7467600"/>
              <a:gd name="connsiteY847" fmla="*/ 2316769 h 6858000"/>
              <a:gd name="connsiteX848" fmla="*/ 5687608 w 7467600"/>
              <a:gd name="connsiteY848" fmla="*/ 2039972 h 6858000"/>
              <a:gd name="connsiteX849" fmla="*/ 5657554 w 7467600"/>
              <a:gd name="connsiteY849" fmla="*/ 1576445 h 6858000"/>
              <a:gd name="connsiteX850" fmla="*/ 5150475 w 7467600"/>
              <a:gd name="connsiteY850" fmla="*/ 1274012 h 6858000"/>
              <a:gd name="connsiteX851" fmla="*/ 5349142 w 7467600"/>
              <a:gd name="connsiteY851" fmla="*/ 2204405 h 6858000"/>
              <a:gd name="connsiteX852" fmla="*/ 5262214 w 7467600"/>
              <a:gd name="connsiteY852" fmla="*/ 2233836 h 6858000"/>
              <a:gd name="connsiteX853" fmla="*/ 4981539 w 7467600"/>
              <a:gd name="connsiteY853" fmla="*/ 1542201 h 6858000"/>
              <a:gd name="connsiteX854" fmla="*/ 4958461 w 7467600"/>
              <a:gd name="connsiteY854" fmla="*/ 1136957 h 6858000"/>
              <a:gd name="connsiteX855" fmla="*/ 4655015 w 7467600"/>
              <a:gd name="connsiteY855" fmla="*/ 891426 h 6858000"/>
              <a:gd name="connsiteX856" fmla="*/ 4348002 w 7467600"/>
              <a:gd name="connsiteY856" fmla="*/ 2205895 h 6858000"/>
              <a:gd name="connsiteX857" fmla="*/ 4262250 w 7467600"/>
              <a:gd name="connsiteY857" fmla="*/ 2219972 h 6858000"/>
              <a:gd name="connsiteX858" fmla="*/ 4550611 w 7467600"/>
              <a:gd name="connsiteY858" fmla="*/ 817540 h 6858000"/>
              <a:gd name="connsiteX859" fmla="*/ 4564418 w 7467600"/>
              <a:gd name="connsiteY859" fmla="*/ 808293 h 6858000"/>
              <a:gd name="connsiteX860" fmla="*/ 4266388 w 7467600"/>
              <a:gd name="connsiteY860" fmla="*/ 500083 h 6858000"/>
              <a:gd name="connsiteX861" fmla="*/ 4032842 w 7467600"/>
              <a:gd name="connsiteY861" fmla="*/ 211809 h 6858000"/>
              <a:gd name="connsiteX862" fmla="*/ 3882765 w 7467600"/>
              <a:gd name="connsiteY862" fmla="*/ 0 h 6858000"/>
              <a:gd name="connsiteX863" fmla="*/ 3721337 w 7467600"/>
              <a:gd name="connsiteY863" fmla="*/ 0 h 6858000"/>
              <a:gd name="connsiteX864" fmla="*/ 3797544 w 7467600"/>
              <a:gd name="connsiteY864" fmla="*/ 0 h 6858000"/>
              <a:gd name="connsiteX865" fmla="*/ 3775734 w 7467600"/>
              <a:gd name="connsiteY865" fmla="*/ 95131 h 6858000"/>
              <a:gd name="connsiteX866" fmla="*/ 3724807 w 7467600"/>
              <a:gd name="connsiteY866" fmla="*/ 272257 h 6858000"/>
              <a:gd name="connsiteX867" fmla="*/ 3726844 w 7467600"/>
              <a:gd name="connsiteY867" fmla="*/ 282988 h 6858000"/>
              <a:gd name="connsiteX868" fmla="*/ 3742664 w 7467600"/>
              <a:gd name="connsiteY868" fmla="*/ 279918 h 6858000"/>
              <a:gd name="connsiteX869" fmla="*/ 4103910 w 7467600"/>
              <a:gd name="connsiteY869" fmla="*/ 1161917 h 6858000"/>
              <a:gd name="connsiteX870" fmla="*/ 4020269 w 7467600"/>
              <a:gd name="connsiteY870" fmla="*/ 1200406 h 6858000"/>
              <a:gd name="connsiteX871" fmla="*/ 3674882 w 7467600"/>
              <a:gd name="connsiteY871" fmla="*/ 488524 h 6858000"/>
              <a:gd name="connsiteX872" fmla="*/ 3132682 w 7467600"/>
              <a:gd name="connsiteY872" fmla="*/ 1072284 h 6858000"/>
              <a:gd name="connsiteX873" fmla="*/ 2716346 w 7467600"/>
              <a:gd name="connsiteY873" fmla="*/ 1276376 h 6858000"/>
              <a:gd name="connsiteX874" fmla="*/ 2716772 w 7467600"/>
              <a:gd name="connsiteY874" fmla="*/ 1255462 h 6858000"/>
              <a:gd name="connsiteX875" fmla="*/ 3471096 w 7467600"/>
              <a:gd name="connsiteY875" fmla="*/ 437072 h 6858000"/>
              <a:gd name="connsiteX876" fmla="*/ 3639057 w 7467600"/>
              <a:gd name="connsiteY876" fmla="*/ 286334 h 6858000"/>
              <a:gd name="connsiteX877" fmla="*/ 3640309 w 7467600"/>
              <a:gd name="connsiteY877" fmla="*/ 284664 h 6858000"/>
              <a:gd name="connsiteX878" fmla="*/ 3646022 w 7467600"/>
              <a:gd name="connsiteY878" fmla="*/ 276711 h 6858000"/>
              <a:gd name="connsiteX879" fmla="*/ 3707943 w 7467600"/>
              <a:gd name="connsiteY879" fmla="*/ 65958 h 6858000"/>
              <a:gd name="connsiteX880" fmla="*/ 3721337 w 7467600"/>
              <a:gd name="connsiteY880" fmla="*/ 0 h 6858000"/>
              <a:gd name="connsiteX881" fmla="*/ 2867960 w 7467600"/>
              <a:gd name="connsiteY881" fmla="*/ 0 h 6858000"/>
              <a:gd name="connsiteX882" fmla="*/ 2926351 w 7467600"/>
              <a:gd name="connsiteY882" fmla="*/ 0 h 6858000"/>
              <a:gd name="connsiteX883" fmla="*/ 2902823 w 7467600"/>
              <a:gd name="connsiteY883" fmla="*/ 262929 h 6858000"/>
              <a:gd name="connsiteX884" fmla="*/ 2940663 w 7467600"/>
              <a:gd name="connsiteY884" fmla="*/ 140884 h 6858000"/>
              <a:gd name="connsiteX885" fmla="*/ 2947039 w 7467600"/>
              <a:gd name="connsiteY885" fmla="*/ 122524 h 6858000"/>
              <a:gd name="connsiteX886" fmla="*/ 2984316 w 7467600"/>
              <a:gd name="connsiteY886" fmla="*/ 0 h 6858000"/>
              <a:gd name="connsiteX887" fmla="*/ 3016114 w 7467600"/>
              <a:gd name="connsiteY887" fmla="*/ 0 h 6858000"/>
              <a:gd name="connsiteX888" fmla="*/ 2979949 w 7467600"/>
              <a:gd name="connsiteY888" fmla="*/ 119274 h 6858000"/>
              <a:gd name="connsiteX889" fmla="*/ 3023879 w 7467600"/>
              <a:gd name="connsiteY889" fmla="*/ 0 h 6858000"/>
              <a:gd name="connsiteX890" fmla="*/ 3105400 w 7467600"/>
              <a:gd name="connsiteY890" fmla="*/ 0 h 6858000"/>
              <a:gd name="connsiteX891" fmla="*/ 3094669 w 7467600"/>
              <a:gd name="connsiteY891" fmla="*/ 30308 h 6858000"/>
              <a:gd name="connsiteX892" fmla="*/ 2901945 w 7467600"/>
              <a:gd name="connsiteY892" fmla="*/ 466538 h 6858000"/>
              <a:gd name="connsiteX893" fmla="*/ 2815209 w 7467600"/>
              <a:gd name="connsiteY893" fmla="*/ 497361 h 6858000"/>
              <a:gd name="connsiteX894" fmla="*/ 2844845 w 7467600"/>
              <a:gd name="connsiteY894" fmla="*/ 127638 h 6858000"/>
              <a:gd name="connsiteX895" fmla="*/ 2867960 w 7467600"/>
              <a:gd name="connsiteY895" fmla="*/ 0 h 6858000"/>
              <a:gd name="connsiteX896" fmla="*/ 1057230 w 7467600"/>
              <a:gd name="connsiteY896" fmla="*/ 0 h 6858000"/>
              <a:gd name="connsiteX897" fmla="*/ 1111003 w 7467600"/>
              <a:gd name="connsiteY897" fmla="*/ 0 h 6858000"/>
              <a:gd name="connsiteX898" fmla="*/ 1125553 w 7467600"/>
              <a:gd name="connsiteY898" fmla="*/ 52588 h 6858000"/>
              <a:gd name="connsiteX899" fmla="*/ 1304276 w 7467600"/>
              <a:gd name="connsiteY899" fmla="*/ 476275 h 6858000"/>
              <a:gd name="connsiteX900" fmla="*/ 1492066 w 7467600"/>
              <a:gd name="connsiteY900" fmla="*/ 886333 h 6858000"/>
              <a:gd name="connsiteX901" fmla="*/ 1423698 w 7467600"/>
              <a:gd name="connsiteY901" fmla="*/ 710817 h 6858000"/>
              <a:gd name="connsiteX902" fmla="*/ 1357609 w 7467600"/>
              <a:gd name="connsiteY902" fmla="*/ 532892 h 6858000"/>
              <a:gd name="connsiteX903" fmla="*/ 1309550 w 7467600"/>
              <a:gd name="connsiteY903" fmla="*/ 374031 h 6858000"/>
              <a:gd name="connsiteX904" fmla="*/ 1193673 w 7467600"/>
              <a:gd name="connsiteY904" fmla="*/ 49533 h 6858000"/>
              <a:gd name="connsiteX905" fmla="*/ 1164391 w 7467600"/>
              <a:gd name="connsiteY905" fmla="*/ 0 h 6858000"/>
              <a:gd name="connsiteX906" fmla="*/ 1200666 w 7467600"/>
              <a:gd name="connsiteY906" fmla="*/ 0 h 6858000"/>
              <a:gd name="connsiteX907" fmla="*/ 1223408 w 7467600"/>
              <a:gd name="connsiteY907" fmla="*/ 38996 h 6858000"/>
              <a:gd name="connsiteX908" fmla="*/ 1339635 w 7467600"/>
              <a:gd name="connsiteY908" fmla="*/ 365517 h 6858000"/>
              <a:gd name="connsiteX909" fmla="*/ 1387469 w 7467600"/>
              <a:gd name="connsiteY909" fmla="*/ 523079 h 6858000"/>
              <a:gd name="connsiteX910" fmla="*/ 1452685 w 7467600"/>
              <a:gd name="connsiteY910" fmla="*/ 699806 h 6858000"/>
              <a:gd name="connsiteX911" fmla="*/ 1492092 w 7467600"/>
              <a:gd name="connsiteY911" fmla="*/ 800424 h 6858000"/>
              <a:gd name="connsiteX912" fmla="*/ 1455302 w 7467600"/>
              <a:gd name="connsiteY912" fmla="*/ 632913 h 6858000"/>
              <a:gd name="connsiteX913" fmla="*/ 1222336 w 7467600"/>
              <a:gd name="connsiteY913" fmla="*/ 9480 h 6858000"/>
              <a:gd name="connsiteX914" fmla="*/ 1214634 w 7467600"/>
              <a:gd name="connsiteY914" fmla="*/ 0 h 6858000"/>
              <a:gd name="connsiteX915" fmla="*/ 1289827 w 7467600"/>
              <a:gd name="connsiteY915" fmla="*/ 0 h 6858000"/>
              <a:gd name="connsiteX916" fmla="*/ 1321076 w 7467600"/>
              <a:gd name="connsiteY916" fmla="*/ 59722 h 6858000"/>
              <a:gd name="connsiteX917" fmla="*/ 1512579 w 7467600"/>
              <a:gd name="connsiteY917" fmla="*/ 626441 h 6858000"/>
              <a:gd name="connsiteX918" fmla="*/ 1506076 w 7467600"/>
              <a:gd name="connsiteY918" fmla="*/ 1089289 h 6858000"/>
              <a:gd name="connsiteX919" fmla="*/ 1486346 w 7467600"/>
              <a:gd name="connsiteY919" fmla="*/ 1079919 h 6858000"/>
              <a:gd name="connsiteX920" fmla="*/ 1070511 w 7467600"/>
              <a:gd name="connsiteY920" fmla="*/ 48609 h 6858000"/>
              <a:gd name="connsiteX921" fmla="*/ 1057230 w 7467600"/>
              <a:gd name="connsiteY921" fmla="*/ 0 h 6858000"/>
              <a:gd name="connsiteX922" fmla="*/ 43151 w 7467600"/>
              <a:gd name="connsiteY922" fmla="*/ 0 h 6858000"/>
              <a:gd name="connsiteX923" fmla="*/ 95283 w 7467600"/>
              <a:gd name="connsiteY923" fmla="*/ 0 h 6858000"/>
              <a:gd name="connsiteX924" fmla="*/ 300708 w 7467600"/>
              <a:gd name="connsiteY924" fmla="*/ 154571 h 6858000"/>
              <a:gd name="connsiteX925" fmla="*/ 530414 w 7467600"/>
              <a:gd name="connsiteY925" fmla="*/ 354673 h 6858000"/>
              <a:gd name="connsiteX926" fmla="*/ 333785 w 7467600"/>
              <a:gd name="connsiteY926" fmla="*/ 161564 h 6858000"/>
              <a:gd name="connsiteX927" fmla="*/ 147005 w 7467600"/>
              <a:gd name="connsiteY927" fmla="*/ 0 h 6858000"/>
              <a:gd name="connsiteX928" fmla="*/ 272509 w 7467600"/>
              <a:gd name="connsiteY928" fmla="*/ 0 h 6858000"/>
              <a:gd name="connsiteX929" fmla="*/ 326276 w 7467600"/>
              <a:gd name="connsiteY929" fmla="*/ 45847 h 6858000"/>
              <a:gd name="connsiteX930" fmla="*/ 823759 w 7467600"/>
              <a:gd name="connsiteY930" fmla="*/ 574145 h 6858000"/>
              <a:gd name="connsiteX931" fmla="*/ 811254 w 7467600"/>
              <a:gd name="connsiteY931" fmla="*/ 665546 h 6858000"/>
              <a:gd name="connsiteX932" fmla="*/ 154042 w 7467600"/>
              <a:gd name="connsiteY932" fmla="*/ 261522 h 6858000"/>
              <a:gd name="connsiteX933" fmla="*/ 13550 w 7467600"/>
              <a:gd name="connsiteY933" fmla="*/ 158423 h 6858000"/>
              <a:gd name="connsiteX934" fmla="*/ 0 w 7467600"/>
              <a:gd name="connsiteY934" fmla="*/ 146618 h 6858000"/>
              <a:gd name="connsiteX935" fmla="*/ 0 w 7467600"/>
              <a:gd name="connsiteY935" fmla="*/ 59161 h 6858000"/>
              <a:gd name="connsiteX936" fmla="*/ 45427 w 7467600"/>
              <a:gd name="connsiteY936" fmla="*/ 101078 h 6858000"/>
              <a:gd name="connsiteX937" fmla="*/ 630103 w 7467600"/>
              <a:gd name="connsiteY937" fmla="*/ 485885 h 6858000"/>
              <a:gd name="connsiteX938" fmla="*/ 532040 w 7467600"/>
              <a:gd name="connsiteY938" fmla="*/ 399359 h 6858000"/>
              <a:gd name="connsiteX939" fmla="*/ 517618 w 7467600"/>
              <a:gd name="connsiteY939" fmla="*/ 385726 h 6858000"/>
              <a:gd name="connsiteX940" fmla="*/ 285074 w 7467600"/>
              <a:gd name="connsiteY940" fmla="*/ 182755 h 6858000"/>
              <a:gd name="connsiteX941" fmla="*/ 43151 w 7467600"/>
              <a:gd name="connsiteY94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289862 w 7467600"/>
              <a:gd name="connsiteY8" fmla="*/ 6659827 h 6858000"/>
              <a:gd name="connsiteX9" fmla="*/ 1019354 w 7467600"/>
              <a:gd name="connsiteY9" fmla="*/ 6315006 h 6858000"/>
              <a:gd name="connsiteX10" fmla="*/ 441046 w 7467600"/>
              <a:gd name="connsiteY10" fmla="*/ 6691153 h 6858000"/>
              <a:gd name="connsiteX11" fmla="*/ 1019354 w 7467600"/>
              <a:gd name="connsiteY11" fmla="*/ 6315006 h 6858000"/>
              <a:gd name="connsiteX12" fmla="*/ 991680 w 7467600"/>
              <a:gd name="connsiteY12" fmla="*/ 6298413 h 6858000"/>
              <a:gd name="connsiteX13" fmla="*/ 409060 w 7467600"/>
              <a:gd name="connsiteY13" fmla="*/ 6671470 h 6858000"/>
              <a:gd name="connsiteX14" fmla="*/ 991680 w 7467600"/>
              <a:gd name="connsiteY14" fmla="*/ 6298413 h 6858000"/>
              <a:gd name="connsiteX15" fmla="*/ 103333 w 7467600"/>
              <a:gd name="connsiteY15" fmla="*/ 5699602 h 6858000"/>
              <a:gd name="connsiteX16" fmla="*/ 233938 w 7467600"/>
              <a:gd name="connsiteY16" fmla="*/ 5809416 h 6858000"/>
              <a:gd name="connsiteX17" fmla="*/ 883580 w 7467600"/>
              <a:gd name="connsiteY17" fmla="*/ 6180710 h 6858000"/>
              <a:gd name="connsiteX18" fmla="*/ 487337 w 7467600"/>
              <a:gd name="connsiteY18" fmla="*/ 5950182 h 6858000"/>
              <a:gd name="connsiteX19" fmla="*/ 354051 w 7467600"/>
              <a:gd name="connsiteY19" fmla="*/ 5854912 h 6858000"/>
              <a:gd name="connsiteX20" fmla="*/ 195436 w 7467600"/>
              <a:gd name="connsiteY20" fmla="*/ 5755068 h 6858000"/>
              <a:gd name="connsiteX21" fmla="*/ 103333 w 7467600"/>
              <a:gd name="connsiteY21" fmla="*/ 5699602 h 6858000"/>
              <a:gd name="connsiteX22" fmla="*/ 5539432 w 7467600"/>
              <a:gd name="connsiteY22" fmla="*/ 5642928 h 6858000"/>
              <a:gd name="connsiteX23" fmla="*/ 5555462 w 7467600"/>
              <a:gd name="connsiteY23" fmla="*/ 5694454 h 6858000"/>
              <a:gd name="connsiteX24" fmla="*/ 5828270 w 7467600"/>
              <a:gd name="connsiteY24" fmla="*/ 6320663 h 6858000"/>
              <a:gd name="connsiteX25" fmla="*/ 5947416 w 7467600"/>
              <a:gd name="connsiteY25" fmla="*/ 6574846 h 6858000"/>
              <a:gd name="connsiteX26" fmla="*/ 5539432 w 7467600"/>
              <a:gd name="connsiteY26" fmla="*/ 5642928 h 6858000"/>
              <a:gd name="connsiteX27" fmla="*/ 51253 w 7467600"/>
              <a:gd name="connsiteY27" fmla="*/ 5631825 h 6858000"/>
              <a:gd name="connsiteX28" fmla="*/ 211622 w 7467600"/>
              <a:gd name="connsiteY28" fmla="*/ 5728803 h 6858000"/>
              <a:gd name="connsiteX29" fmla="*/ 371652 w 7467600"/>
              <a:gd name="connsiteY29" fmla="*/ 5829062 h 6858000"/>
              <a:gd name="connsiteX30" fmla="*/ 505903 w 7467600"/>
              <a:gd name="connsiteY30" fmla="*/ 5925221 h 6858000"/>
              <a:gd name="connsiteX31" fmla="*/ 899240 w 7467600"/>
              <a:gd name="connsiteY31" fmla="*/ 6153068 h 6858000"/>
              <a:gd name="connsiteX32" fmla="*/ 988114 w 7467600"/>
              <a:gd name="connsiteY32" fmla="*/ 6174204 h 6858000"/>
              <a:gd name="connsiteX33" fmla="*/ 845971 w 7467600"/>
              <a:gd name="connsiteY33" fmla="*/ 6067177 h 6858000"/>
              <a:gd name="connsiteX34" fmla="*/ 448057 w 7467600"/>
              <a:gd name="connsiteY34" fmla="*/ 5841376 h 6858000"/>
              <a:gd name="connsiteX35" fmla="*/ 51253 w 7467600"/>
              <a:gd name="connsiteY35" fmla="*/ 5631825 h 6858000"/>
              <a:gd name="connsiteX36" fmla="*/ 2606687 w 7467600"/>
              <a:gd name="connsiteY36" fmla="*/ 5630718 h 6858000"/>
              <a:gd name="connsiteX37" fmla="*/ 2645658 w 7467600"/>
              <a:gd name="connsiteY37" fmla="*/ 6640259 h 6858000"/>
              <a:gd name="connsiteX38" fmla="*/ 2606687 w 7467600"/>
              <a:gd name="connsiteY38" fmla="*/ 5630718 h 6858000"/>
              <a:gd name="connsiteX39" fmla="*/ 3642057 w 7467600"/>
              <a:gd name="connsiteY39" fmla="*/ 5573487 h 6858000"/>
              <a:gd name="connsiteX40" fmla="*/ 3632981 w 7467600"/>
              <a:gd name="connsiteY40" fmla="*/ 5579437 h 6858000"/>
              <a:gd name="connsiteX41" fmla="*/ 3382436 w 7467600"/>
              <a:gd name="connsiteY41" fmla="*/ 5952726 h 6858000"/>
              <a:gd name="connsiteX42" fmla="*/ 3191929 w 7467600"/>
              <a:gd name="connsiteY42" fmla="*/ 6662669 h 6858000"/>
              <a:gd name="connsiteX43" fmla="*/ 3369898 w 7467600"/>
              <a:gd name="connsiteY43" fmla="*/ 6081771 h 6858000"/>
              <a:gd name="connsiteX44" fmla="*/ 3642057 w 7467600"/>
              <a:gd name="connsiteY44" fmla="*/ 5573487 h 6858000"/>
              <a:gd name="connsiteX45" fmla="*/ 2650666 w 7467600"/>
              <a:gd name="connsiteY45" fmla="*/ 5530686 h 6858000"/>
              <a:gd name="connsiteX46" fmla="*/ 2650249 w 7467600"/>
              <a:gd name="connsiteY46" fmla="*/ 5532101 h 6858000"/>
              <a:gd name="connsiteX47" fmla="*/ 2663808 w 7467600"/>
              <a:gd name="connsiteY47" fmla="*/ 6535215 h 6858000"/>
              <a:gd name="connsiteX48" fmla="*/ 2665418 w 7467600"/>
              <a:gd name="connsiteY48" fmla="*/ 6132756 h 6858000"/>
              <a:gd name="connsiteX49" fmla="*/ 2650666 w 7467600"/>
              <a:gd name="connsiteY49" fmla="*/ 5530686 h 6858000"/>
              <a:gd name="connsiteX50" fmla="*/ 2680277 w 7467600"/>
              <a:gd name="connsiteY50" fmla="*/ 5479204 h 6858000"/>
              <a:gd name="connsiteX51" fmla="*/ 2678972 w 7467600"/>
              <a:gd name="connsiteY51" fmla="*/ 5481582 h 6858000"/>
              <a:gd name="connsiteX52" fmla="*/ 2696666 w 7467600"/>
              <a:gd name="connsiteY52" fmla="*/ 6133836 h 6858000"/>
              <a:gd name="connsiteX53" fmla="*/ 2695769 w 7467600"/>
              <a:gd name="connsiteY53" fmla="*/ 6390955 h 6858000"/>
              <a:gd name="connsiteX54" fmla="*/ 2739893 w 7467600"/>
              <a:gd name="connsiteY54" fmla="*/ 6108357 h 6858000"/>
              <a:gd name="connsiteX55" fmla="*/ 2680277 w 7467600"/>
              <a:gd name="connsiteY55" fmla="*/ 5479204 h 6858000"/>
              <a:gd name="connsiteX56" fmla="*/ 1132195 w 7467600"/>
              <a:gd name="connsiteY56" fmla="*/ 5467980 h 6858000"/>
              <a:gd name="connsiteX57" fmla="*/ 1679056 w 7467600"/>
              <a:gd name="connsiteY57" fmla="*/ 5516907 h 6858000"/>
              <a:gd name="connsiteX58" fmla="*/ 2128648 w 7467600"/>
              <a:gd name="connsiteY58" fmla="*/ 5474249 h 6858000"/>
              <a:gd name="connsiteX59" fmla="*/ 1825619 w 7467600"/>
              <a:gd name="connsiteY59" fmla="*/ 5478447 h 6858000"/>
              <a:gd name="connsiteX60" fmla="*/ 1737798 w 7467600"/>
              <a:gd name="connsiteY60" fmla="*/ 5483353 h 6858000"/>
              <a:gd name="connsiteX61" fmla="*/ 1132195 w 7467600"/>
              <a:gd name="connsiteY61" fmla="*/ 5467980 h 6858000"/>
              <a:gd name="connsiteX62" fmla="*/ 1456157 w 7467600"/>
              <a:gd name="connsiteY62" fmla="*/ 5371404 h 6858000"/>
              <a:gd name="connsiteX63" fmla="*/ 1244432 w 7467600"/>
              <a:gd name="connsiteY63" fmla="*/ 5385601 h 6858000"/>
              <a:gd name="connsiteX64" fmla="*/ 973990 w 7467600"/>
              <a:gd name="connsiteY64" fmla="*/ 5424940 h 6858000"/>
              <a:gd name="connsiteX65" fmla="*/ 1103809 w 7467600"/>
              <a:gd name="connsiteY65" fmla="*/ 5433720 h 6858000"/>
              <a:gd name="connsiteX66" fmla="*/ 1123454 w 7467600"/>
              <a:gd name="connsiteY66" fmla="*/ 5435727 h 6858000"/>
              <a:gd name="connsiteX67" fmla="*/ 1737017 w 7467600"/>
              <a:gd name="connsiteY67" fmla="*/ 5452183 h 6858000"/>
              <a:gd name="connsiteX68" fmla="*/ 1824397 w 7467600"/>
              <a:gd name="connsiteY68" fmla="*/ 5447757 h 6858000"/>
              <a:gd name="connsiteX69" fmla="*/ 2070059 w 7467600"/>
              <a:gd name="connsiteY69" fmla="*/ 5441660 h 6858000"/>
              <a:gd name="connsiteX70" fmla="*/ 1456157 w 7467600"/>
              <a:gd name="connsiteY70" fmla="*/ 5371404 h 6858000"/>
              <a:gd name="connsiteX71" fmla="*/ 4988186 w 7467600"/>
              <a:gd name="connsiteY71" fmla="*/ 5216467 h 6858000"/>
              <a:gd name="connsiteX72" fmla="*/ 4777334 w 7467600"/>
              <a:gd name="connsiteY72" fmla="*/ 5406072 h 6858000"/>
              <a:gd name="connsiteX73" fmla="*/ 4718341 w 7467600"/>
              <a:gd name="connsiteY73" fmla="*/ 5468043 h 6858000"/>
              <a:gd name="connsiteX74" fmla="*/ 4604655 w 7467600"/>
              <a:gd name="connsiteY74" fmla="*/ 5583434 h 6858000"/>
              <a:gd name="connsiteX75" fmla="*/ 4565074 w 7467600"/>
              <a:gd name="connsiteY75" fmla="*/ 5618550 h 6858000"/>
              <a:gd name="connsiteX76" fmla="*/ 4988186 w 7467600"/>
              <a:gd name="connsiteY76" fmla="*/ 5216467 h 6858000"/>
              <a:gd name="connsiteX77" fmla="*/ 4978032 w 7467600"/>
              <a:gd name="connsiteY77" fmla="*/ 5183809 h 6858000"/>
              <a:gd name="connsiteX78" fmla="*/ 4463413 w 7467600"/>
              <a:gd name="connsiteY78" fmla="*/ 5615162 h 6858000"/>
              <a:gd name="connsiteX79" fmla="*/ 4358134 w 7467600"/>
              <a:gd name="connsiteY79" fmla="*/ 5742791 h 6858000"/>
              <a:gd name="connsiteX80" fmla="*/ 4376219 w 7467600"/>
              <a:gd name="connsiteY80" fmla="*/ 5729027 h 6858000"/>
              <a:gd name="connsiteX81" fmla="*/ 4582340 w 7467600"/>
              <a:gd name="connsiteY81" fmla="*/ 5561037 h 6858000"/>
              <a:gd name="connsiteX82" fmla="*/ 4694684 w 7467600"/>
              <a:gd name="connsiteY82" fmla="*/ 5447098 h 6858000"/>
              <a:gd name="connsiteX83" fmla="*/ 4754123 w 7467600"/>
              <a:gd name="connsiteY83" fmla="*/ 5384643 h 6858000"/>
              <a:gd name="connsiteX84" fmla="*/ 4978032 w 7467600"/>
              <a:gd name="connsiteY84" fmla="*/ 5183809 h 6858000"/>
              <a:gd name="connsiteX85" fmla="*/ 1903353 w 7467600"/>
              <a:gd name="connsiteY85" fmla="*/ 5044827 h 6858000"/>
              <a:gd name="connsiteX86" fmla="*/ 1936931 w 7467600"/>
              <a:gd name="connsiteY86" fmla="*/ 5093954 h 6858000"/>
              <a:gd name="connsiteX87" fmla="*/ 2195868 w 7467600"/>
              <a:gd name="connsiteY87" fmla="*/ 5396574 h 6858000"/>
              <a:gd name="connsiteX88" fmla="*/ 2088852 w 7467600"/>
              <a:gd name="connsiteY88" fmla="*/ 5166123 h 6858000"/>
              <a:gd name="connsiteX89" fmla="*/ 1958241 w 7467600"/>
              <a:gd name="connsiteY89" fmla="*/ 5067955 h 6858000"/>
              <a:gd name="connsiteX90" fmla="*/ 1903353 w 7467600"/>
              <a:gd name="connsiteY90" fmla="*/ 5044827 h 6858000"/>
              <a:gd name="connsiteX91" fmla="*/ 1979378 w 7467600"/>
              <a:gd name="connsiteY91" fmla="*/ 4769504 h 6858000"/>
              <a:gd name="connsiteX92" fmla="*/ 2882120 w 7467600"/>
              <a:gd name="connsiteY92" fmla="*/ 5064547 h 6858000"/>
              <a:gd name="connsiteX93" fmla="*/ 2793103 w 7467600"/>
              <a:gd name="connsiteY93" fmla="*/ 5039699 h 6858000"/>
              <a:gd name="connsiteX94" fmla="*/ 2770041 w 7467600"/>
              <a:gd name="connsiteY94" fmla="*/ 5033634 h 6858000"/>
              <a:gd name="connsiteX95" fmla="*/ 1979378 w 7467600"/>
              <a:gd name="connsiteY95" fmla="*/ 4769504 h 6858000"/>
              <a:gd name="connsiteX96" fmla="*/ 1927410 w 7467600"/>
              <a:gd name="connsiteY96" fmla="*/ 4716164 h 6858000"/>
              <a:gd name="connsiteX97" fmla="*/ 1959587 w 7467600"/>
              <a:gd name="connsiteY97" fmla="*/ 4728849 h 6858000"/>
              <a:gd name="connsiteX98" fmla="*/ 2777707 w 7467600"/>
              <a:gd name="connsiteY98" fmla="*/ 5003991 h 6858000"/>
              <a:gd name="connsiteX99" fmla="*/ 2800768 w 7467600"/>
              <a:gd name="connsiteY99" fmla="*/ 5010056 h 6858000"/>
              <a:gd name="connsiteX100" fmla="*/ 2879408 w 7467600"/>
              <a:gd name="connsiteY100" fmla="*/ 5031590 h 6858000"/>
              <a:gd name="connsiteX101" fmla="*/ 2862295 w 7467600"/>
              <a:gd name="connsiteY101" fmla="*/ 5022958 h 6858000"/>
              <a:gd name="connsiteX102" fmla="*/ 2813343 w 7467600"/>
              <a:gd name="connsiteY102" fmla="*/ 4998369 h 6858000"/>
              <a:gd name="connsiteX103" fmla="*/ 2646245 w 7467600"/>
              <a:gd name="connsiteY103" fmla="*/ 4930999 h 6858000"/>
              <a:gd name="connsiteX104" fmla="*/ 1999243 w 7467600"/>
              <a:gd name="connsiteY104" fmla="*/ 4730524 h 6858000"/>
              <a:gd name="connsiteX105" fmla="*/ 1979527 w 7467600"/>
              <a:gd name="connsiteY105" fmla="*/ 4726651 h 6858000"/>
              <a:gd name="connsiteX106" fmla="*/ 1927410 w 7467600"/>
              <a:gd name="connsiteY106" fmla="*/ 4716164 h 6858000"/>
              <a:gd name="connsiteX107" fmla="*/ 1997014 w 7467600"/>
              <a:gd name="connsiteY107" fmla="*/ 4698007 h 6858000"/>
              <a:gd name="connsiteX108" fmla="*/ 2005458 w 7467600"/>
              <a:gd name="connsiteY108" fmla="*/ 4699540 h 6858000"/>
              <a:gd name="connsiteX109" fmla="*/ 2657186 w 7467600"/>
              <a:gd name="connsiteY109" fmla="*/ 4901687 h 6858000"/>
              <a:gd name="connsiteX110" fmla="*/ 2826662 w 7467600"/>
              <a:gd name="connsiteY110" fmla="*/ 4970362 h 6858000"/>
              <a:gd name="connsiteX111" fmla="*/ 2876100 w 7467600"/>
              <a:gd name="connsiteY111" fmla="*/ 4995397 h 6858000"/>
              <a:gd name="connsiteX112" fmla="*/ 3042600 w 7467600"/>
              <a:gd name="connsiteY112" fmla="*/ 5059532 h 6858000"/>
              <a:gd name="connsiteX113" fmla="*/ 1997014 w 7467600"/>
              <a:gd name="connsiteY113" fmla="*/ 4698007 h 6858000"/>
              <a:gd name="connsiteX114" fmla="*/ 2305292 w 7467600"/>
              <a:gd name="connsiteY114" fmla="*/ 4219492 h 6858000"/>
              <a:gd name="connsiteX115" fmla="*/ 3360922 w 7467600"/>
              <a:gd name="connsiteY115" fmla="*/ 4529373 h 6858000"/>
              <a:gd name="connsiteX116" fmla="*/ 3492420 w 7467600"/>
              <a:gd name="connsiteY116" fmla="*/ 4510145 h 6858000"/>
              <a:gd name="connsiteX117" fmla="*/ 3364086 w 7467600"/>
              <a:gd name="connsiteY117" fmla="*/ 4480340 h 6858000"/>
              <a:gd name="connsiteX118" fmla="*/ 3225818 w 7467600"/>
              <a:gd name="connsiteY118" fmla="*/ 4411822 h 6858000"/>
              <a:gd name="connsiteX119" fmla="*/ 3129696 w 7467600"/>
              <a:gd name="connsiteY119" fmla="*/ 4360704 h 6858000"/>
              <a:gd name="connsiteX120" fmla="*/ 2814545 w 7467600"/>
              <a:gd name="connsiteY120" fmla="*/ 4282955 h 6858000"/>
              <a:gd name="connsiteX121" fmla="*/ 2305292 w 7467600"/>
              <a:gd name="connsiteY121" fmla="*/ 4219492 h 6858000"/>
              <a:gd name="connsiteX122" fmla="*/ 2626982 w 7467600"/>
              <a:gd name="connsiteY122" fmla="*/ 4206450 h 6858000"/>
              <a:gd name="connsiteX123" fmla="*/ 2490617 w 7467600"/>
              <a:gd name="connsiteY123" fmla="*/ 4206951 h 6858000"/>
              <a:gd name="connsiteX124" fmla="*/ 2819869 w 7467600"/>
              <a:gd name="connsiteY124" fmla="*/ 4252936 h 6858000"/>
              <a:gd name="connsiteX125" fmla="*/ 3143018 w 7467600"/>
              <a:gd name="connsiteY125" fmla="*/ 4332698 h 6858000"/>
              <a:gd name="connsiteX126" fmla="*/ 3241520 w 7467600"/>
              <a:gd name="connsiteY126" fmla="*/ 4385112 h 6858000"/>
              <a:gd name="connsiteX127" fmla="*/ 3374575 w 7467600"/>
              <a:gd name="connsiteY127" fmla="*/ 4451517 h 6858000"/>
              <a:gd name="connsiteX128" fmla="*/ 3505221 w 7467600"/>
              <a:gd name="connsiteY128" fmla="*/ 4480757 h 6858000"/>
              <a:gd name="connsiteX129" fmla="*/ 2626982 w 7467600"/>
              <a:gd name="connsiteY129" fmla="*/ 4206450 h 6858000"/>
              <a:gd name="connsiteX130" fmla="*/ 1310106 w 7467600"/>
              <a:gd name="connsiteY130" fmla="*/ 3943217 h 6858000"/>
              <a:gd name="connsiteX131" fmla="*/ 854994 w 7467600"/>
              <a:gd name="connsiteY131" fmla="*/ 4399136 h 6858000"/>
              <a:gd name="connsiteX132" fmla="*/ 742462 w 7467600"/>
              <a:gd name="connsiteY132" fmla="*/ 4594648 h 6858000"/>
              <a:gd name="connsiteX133" fmla="*/ 820602 w 7467600"/>
              <a:gd name="connsiteY133" fmla="*/ 4485915 h 6858000"/>
              <a:gd name="connsiteX134" fmla="*/ 878295 w 7467600"/>
              <a:gd name="connsiteY134" fmla="*/ 4403594 h 6858000"/>
              <a:gd name="connsiteX135" fmla="*/ 1240607 w 7467600"/>
              <a:gd name="connsiteY135" fmla="*/ 4010401 h 6858000"/>
              <a:gd name="connsiteX136" fmla="*/ 1310106 w 7467600"/>
              <a:gd name="connsiteY136" fmla="*/ 3943217 h 6858000"/>
              <a:gd name="connsiteX137" fmla="*/ 1423113 w 7467600"/>
              <a:gd name="connsiteY137" fmla="*/ 3874565 h 6858000"/>
              <a:gd name="connsiteX138" fmla="*/ 1260565 w 7467600"/>
              <a:gd name="connsiteY138" fmla="*/ 4031982 h 6858000"/>
              <a:gd name="connsiteX139" fmla="*/ 901900 w 7467600"/>
              <a:gd name="connsiteY139" fmla="*/ 4421236 h 6858000"/>
              <a:gd name="connsiteX140" fmla="*/ 845044 w 7467600"/>
              <a:gd name="connsiteY140" fmla="*/ 4502436 h 6858000"/>
              <a:gd name="connsiteX141" fmla="*/ 685926 w 7467600"/>
              <a:gd name="connsiteY141" fmla="*/ 4703069 h 6858000"/>
              <a:gd name="connsiteX142" fmla="*/ 684248 w 7467600"/>
              <a:gd name="connsiteY142" fmla="*/ 4706721 h 6858000"/>
              <a:gd name="connsiteX143" fmla="*/ 1423113 w 7467600"/>
              <a:gd name="connsiteY143" fmla="*/ 3874565 h 6858000"/>
              <a:gd name="connsiteX144" fmla="*/ 3316479 w 7467600"/>
              <a:gd name="connsiteY144" fmla="*/ 3872136 h 6858000"/>
              <a:gd name="connsiteX145" fmla="*/ 3546806 w 7467600"/>
              <a:gd name="connsiteY145" fmla="*/ 4356139 h 6858000"/>
              <a:gd name="connsiteX146" fmla="*/ 3364433 w 7467600"/>
              <a:gd name="connsiteY146" fmla="*/ 3953121 h 6858000"/>
              <a:gd name="connsiteX147" fmla="*/ 3316479 w 7467600"/>
              <a:gd name="connsiteY147" fmla="*/ 3872136 h 6858000"/>
              <a:gd name="connsiteX148" fmla="*/ 3291335 w 7467600"/>
              <a:gd name="connsiteY148" fmla="*/ 3767420 h 6858000"/>
              <a:gd name="connsiteX149" fmla="*/ 3390805 w 7467600"/>
              <a:gd name="connsiteY149" fmla="*/ 3937163 h 6858000"/>
              <a:gd name="connsiteX150" fmla="*/ 3579062 w 7467600"/>
              <a:gd name="connsiteY150" fmla="*/ 4359040 h 6858000"/>
              <a:gd name="connsiteX151" fmla="*/ 3467355 w 7467600"/>
              <a:gd name="connsiteY151" fmla="*/ 3988130 h 6858000"/>
              <a:gd name="connsiteX152" fmla="*/ 3310753 w 7467600"/>
              <a:gd name="connsiteY152" fmla="*/ 3787140 h 6858000"/>
              <a:gd name="connsiteX153" fmla="*/ 3291335 w 7467600"/>
              <a:gd name="connsiteY153" fmla="*/ 3767420 h 6858000"/>
              <a:gd name="connsiteX154" fmla="*/ 1635889 w 7467600"/>
              <a:gd name="connsiteY154" fmla="*/ 3709494 h 6858000"/>
              <a:gd name="connsiteX155" fmla="*/ 1634800 w 7467600"/>
              <a:gd name="connsiteY155" fmla="*/ 3731111 h 6858000"/>
              <a:gd name="connsiteX156" fmla="*/ 1635889 w 7467600"/>
              <a:gd name="connsiteY156" fmla="*/ 3709494 h 6858000"/>
              <a:gd name="connsiteX157" fmla="*/ 1510397 w 7467600"/>
              <a:gd name="connsiteY157" fmla="*/ 3684705 h 6858000"/>
              <a:gd name="connsiteX158" fmla="*/ 1146550 w 7467600"/>
              <a:gd name="connsiteY158" fmla="*/ 3802012 h 6858000"/>
              <a:gd name="connsiteX159" fmla="*/ 698834 w 7467600"/>
              <a:gd name="connsiteY159" fmla="*/ 3952272 h 6858000"/>
              <a:gd name="connsiteX160" fmla="*/ 34256 w 7467600"/>
              <a:gd name="connsiteY160" fmla="*/ 4347603 h 6858000"/>
              <a:gd name="connsiteX161" fmla="*/ 527241 w 7467600"/>
              <a:gd name="connsiteY161" fmla="*/ 4065078 h 6858000"/>
              <a:gd name="connsiteX162" fmla="*/ 1510397 w 7467600"/>
              <a:gd name="connsiteY162" fmla="*/ 3684705 h 6858000"/>
              <a:gd name="connsiteX163" fmla="*/ 1313114 w 7467600"/>
              <a:gd name="connsiteY163" fmla="*/ 3655216 h 6858000"/>
              <a:gd name="connsiteX164" fmla="*/ 1109304 w 7467600"/>
              <a:gd name="connsiteY164" fmla="*/ 3669030 h 6858000"/>
              <a:gd name="connsiteX165" fmla="*/ 8129 w 7467600"/>
              <a:gd name="connsiteY165" fmla="*/ 4330519 h 6858000"/>
              <a:gd name="connsiteX166" fmla="*/ 687572 w 7467600"/>
              <a:gd name="connsiteY166" fmla="*/ 3925629 h 6858000"/>
              <a:gd name="connsiteX167" fmla="*/ 1138365 w 7467600"/>
              <a:gd name="connsiteY167" fmla="*/ 3774515 h 6858000"/>
              <a:gd name="connsiteX168" fmla="*/ 1505579 w 7467600"/>
              <a:gd name="connsiteY168" fmla="*/ 3655526 h 6858000"/>
              <a:gd name="connsiteX169" fmla="*/ 1313114 w 7467600"/>
              <a:gd name="connsiteY169" fmla="*/ 3655216 h 6858000"/>
              <a:gd name="connsiteX170" fmla="*/ 3655073 w 7467600"/>
              <a:gd name="connsiteY170" fmla="*/ 3650884 h 6858000"/>
              <a:gd name="connsiteX171" fmla="*/ 3989938 w 7467600"/>
              <a:gd name="connsiteY171" fmla="*/ 3991685 h 6858000"/>
              <a:gd name="connsiteX172" fmla="*/ 4393907 w 7467600"/>
              <a:gd name="connsiteY172" fmla="*/ 4261258 h 6858000"/>
              <a:gd name="connsiteX173" fmla="*/ 4648051 w 7467600"/>
              <a:gd name="connsiteY173" fmla="*/ 4374051 h 6858000"/>
              <a:gd name="connsiteX174" fmla="*/ 4383389 w 7467600"/>
              <a:gd name="connsiteY174" fmla="*/ 4184369 h 6858000"/>
              <a:gd name="connsiteX175" fmla="*/ 4165508 w 7467600"/>
              <a:gd name="connsiteY175" fmla="*/ 4035196 h 6858000"/>
              <a:gd name="connsiteX176" fmla="*/ 4068162 w 7467600"/>
              <a:gd name="connsiteY176" fmla="*/ 3953394 h 6858000"/>
              <a:gd name="connsiteX177" fmla="*/ 3981416 w 7467600"/>
              <a:gd name="connsiteY177" fmla="*/ 3880482 h 6858000"/>
              <a:gd name="connsiteX178" fmla="*/ 3800147 w 7467600"/>
              <a:gd name="connsiteY178" fmla="*/ 3749872 h 6858000"/>
              <a:gd name="connsiteX179" fmla="*/ 3655073 w 7467600"/>
              <a:gd name="connsiteY179" fmla="*/ 3650884 h 6858000"/>
              <a:gd name="connsiteX180" fmla="*/ 3670252 w 7467600"/>
              <a:gd name="connsiteY180" fmla="*/ 3622798 h 6858000"/>
              <a:gd name="connsiteX181" fmla="*/ 3817258 w 7467600"/>
              <a:gd name="connsiteY181" fmla="*/ 3723577 h 6858000"/>
              <a:gd name="connsiteX182" fmla="*/ 4000461 w 7467600"/>
              <a:gd name="connsiteY182" fmla="*/ 3855966 h 6858000"/>
              <a:gd name="connsiteX183" fmla="*/ 4088180 w 7467600"/>
              <a:gd name="connsiteY183" fmla="*/ 3929774 h 6858000"/>
              <a:gd name="connsiteX184" fmla="*/ 4184555 w 7467600"/>
              <a:gd name="connsiteY184" fmla="*/ 4010683 h 6858000"/>
              <a:gd name="connsiteX185" fmla="*/ 4399563 w 7467600"/>
              <a:gd name="connsiteY185" fmla="*/ 4158106 h 6858000"/>
              <a:gd name="connsiteX186" fmla="*/ 4684469 w 7467600"/>
              <a:gd name="connsiteY186" fmla="*/ 4364680 h 6858000"/>
              <a:gd name="connsiteX187" fmla="*/ 4690271 w 7467600"/>
              <a:gd name="connsiteY187" fmla="*/ 4370034 h 6858000"/>
              <a:gd name="connsiteX188" fmla="*/ 4136093 w 7467600"/>
              <a:gd name="connsiteY188" fmla="*/ 3858466 h 6858000"/>
              <a:gd name="connsiteX189" fmla="*/ 3670252 w 7467600"/>
              <a:gd name="connsiteY189" fmla="*/ 3622798 h 6858000"/>
              <a:gd name="connsiteX190" fmla="*/ 4440129 w 7467600"/>
              <a:gd name="connsiteY190" fmla="*/ 3448571 h 6858000"/>
              <a:gd name="connsiteX191" fmla="*/ 4856525 w 7467600"/>
              <a:gd name="connsiteY191" fmla="*/ 3915351 h 6858000"/>
              <a:gd name="connsiteX192" fmla="*/ 5059055 w 7467600"/>
              <a:gd name="connsiteY192" fmla="*/ 4108918 h 6858000"/>
              <a:gd name="connsiteX193" fmla="*/ 5290070 w 7467600"/>
              <a:gd name="connsiteY193" fmla="*/ 4263619 h 6858000"/>
              <a:gd name="connsiteX194" fmla="*/ 4834991 w 7467600"/>
              <a:gd name="connsiteY194" fmla="*/ 3830985 h 6858000"/>
              <a:gd name="connsiteX195" fmla="*/ 4440129 w 7467600"/>
              <a:gd name="connsiteY195" fmla="*/ 3448571 h 6858000"/>
              <a:gd name="connsiteX196" fmla="*/ 4441737 w 7467600"/>
              <a:gd name="connsiteY196" fmla="*/ 3399734 h 6858000"/>
              <a:gd name="connsiteX197" fmla="*/ 4431236 w 7467600"/>
              <a:gd name="connsiteY197" fmla="*/ 3400954 h 6858000"/>
              <a:gd name="connsiteX198" fmla="*/ 4557150 w 7467600"/>
              <a:gd name="connsiteY198" fmla="*/ 3510023 h 6858000"/>
              <a:gd name="connsiteX199" fmla="*/ 4856936 w 7467600"/>
              <a:gd name="connsiteY199" fmla="*/ 3809146 h 6858000"/>
              <a:gd name="connsiteX200" fmla="*/ 5111996 w 7467600"/>
              <a:gd name="connsiteY200" fmla="*/ 4065759 h 6858000"/>
              <a:gd name="connsiteX201" fmla="*/ 5388878 w 7467600"/>
              <a:gd name="connsiteY201" fmla="*/ 4300185 h 6858000"/>
              <a:gd name="connsiteX202" fmla="*/ 5425556 w 7467600"/>
              <a:gd name="connsiteY202" fmla="*/ 4308967 h 6858000"/>
              <a:gd name="connsiteX203" fmla="*/ 4943646 w 7467600"/>
              <a:gd name="connsiteY203" fmla="*/ 3822916 h 6858000"/>
              <a:gd name="connsiteX204" fmla="*/ 4594837 w 7467600"/>
              <a:gd name="connsiteY204" fmla="*/ 3532274 h 6858000"/>
              <a:gd name="connsiteX205" fmla="*/ 4441737 w 7467600"/>
              <a:gd name="connsiteY205" fmla="*/ 3399734 h 6858000"/>
              <a:gd name="connsiteX206" fmla="*/ 5425834 w 7467600"/>
              <a:gd name="connsiteY206" fmla="*/ 3162785 h 6858000"/>
              <a:gd name="connsiteX207" fmla="*/ 5401644 w 7467600"/>
              <a:gd name="connsiteY207" fmla="*/ 3617847 h 6858000"/>
              <a:gd name="connsiteX208" fmla="*/ 5467256 w 7467600"/>
              <a:gd name="connsiteY208" fmla="*/ 4175494 h 6858000"/>
              <a:gd name="connsiteX209" fmla="*/ 5448069 w 7467600"/>
              <a:gd name="connsiteY209" fmla="*/ 3567554 h 6858000"/>
              <a:gd name="connsiteX210" fmla="*/ 5425834 w 7467600"/>
              <a:gd name="connsiteY210" fmla="*/ 3162785 h 6858000"/>
              <a:gd name="connsiteX211" fmla="*/ 1318687 w 7467600"/>
              <a:gd name="connsiteY211" fmla="*/ 3113840 h 6858000"/>
              <a:gd name="connsiteX212" fmla="*/ 1066793 w 7467600"/>
              <a:gd name="connsiteY212" fmla="*/ 3212171 h 6858000"/>
              <a:gd name="connsiteX213" fmla="*/ 993319 w 7467600"/>
              <a:gd name="connsiteY213" fmla="*/ 3247648 h 6858000"/>
              <a:gd name="connsiteX214" fmla="*/ 853081 w 7467600"/>
              <a:gd name="connsiteY214" fmla="*/ 3312410 h 6858000"/>
              <a:gd name="connsiteX215" fmla="*/ 805957 w 7467600"/>
              <a:gd name="connsiteY215" fmla="*/ 3330443 h 6858000"/>
              <a:gd name="connsiteX216" fmla="*/ 1318687 w 7467600"/>
              <a:gd name="connsiteY216" fmla="*/ 3113840 h 6858000"/>
              <a:gd name="connsiteX217" fmla="*/ 5453702 w 7467600"/>
              <a:gd name="connsiteY217" fmla="*/ 3090882 h 6858000"/>
              <a:gd name="connsiteX218" fmla="*/ 5480135 w 7467600"/>
              <a:gd name="connsiteY218" fmla="*/ 3565802 h 6858000"/>
              <a:gd name="connsiteX219" fmla="*/ 5499023 w 7467600"/>
              <a:gd name="connsiteY219" fmla="*/ 4166310 h 6858000"/>
              <a:gd name="connsiteX220" fmla="*/ 5547022 w 7467600"/>
              <a:gd name="connsiteY220" fmla="*/ 3607838 h 6858000"/>
              <a:gd name="connsiteX221" fmla="*/ 5515964 w 7467600"/>
              <a:gd name="connsiteY221" fmla="*/ 3378541 h 6858000"/>
              <a:gd name="connsiteX222" fmla="*/ 5453702 w 7467600"/>
              <a:gd name="connsiteY222" fmla="*/ 3090882 h 6858000"/>
              <a:gd name="connsiteX223" fmla="*/ 1238695 w 7467600"/>
              <a:gd name="connsiteY223" fmla="*/ 3076820 h 6858000"/>
              <a:gd name="connsiteX224" fmla="*/ 716371 w 7467600"/>
              <a:gd name="connsiteY224" fmla="*/ 3293249 h 6858000"/>
              <a:gd name="connsiteX225" fmla="*/ 579522 w 7467600"/>
              <a:gd name="connsiteY225" fmla="*/ 3371759 h 6858000"/>
              <a:gd name="connsiteX226" fmla="*/ 600288 w 7467600"/>
              <a:gd name="connsiteY226" fmla="*/ 3365555 h 6858000"/>
              <a:gd name="connsiteX227" fmla="*/ 840692 w 7467600"/>
              <a:gd name="connsiteY227" fmla="*/ 3284921 h 6858000"/>
              <a:gd name="connsiteX228" fmla="*/ 979248 w 7467600"/>
              <a:gd name="connsiteY228" fmla="*/ 3221003 h 6858000"/>
              <a:gd name="connsiteX229" fmla="*/ 1053282 w 7467600"/>
              <a:gd name="connsiteY229" fmla="*/ 3185247 h 6858000"/>
              <a:gd name="connsiteX230" fmla="*/ 1320603 w 7467600"/>
              <a:gd name="connsiteY230" fmla="*/ 3081281 h 6858000"/>
              <a:gd name="connsiteX231" fmla="*/ 1238695 w 7467600"/>
              <a:gd name="connsiteY231" fmla="*/ 3076820 h 6858000"/>
              <a:gd name="connsiteX232" fmla="*/ 5425627 w 7467600"/>
              <a:gd name="connsiteY232" fmla="*/ 2954192 h 6858000"/>
              <a:gd name="connsiteX233" fmla="*/ 5470770 w 7467600"/>
              <a:gd name="connsiteY233" fmla="*/ 3005435 h 6858000"/>
              <a:gd name="connsiteX234" fmla="*/ 5519779 w 7467600"/>
              <a:gd name="connsiteY234" fmla="*/ 4359223 h 6858000"/>
              <a:gd name="connsiteX235" fmla="*/ 5520293 w 7467600"/>
              <a:gd name="connsiteY235" fmla="*/ 4360602 h 6858000"/>
              <a:gd name="connsiteX236" fmla="*/ 5767221 w 7467600"/>
              <a:gd name="connsiteY236" fmla="*/ 4665564 h 6858000"/>
              <a:gd name="connsiteX237" fmla="*/ 6937169 w 7467600"/>
              <a:gd name="connsiteY237" fmla="*/ 4815941 h 6858000"/>
              <a:gd name="connsiteX238" fmla="*/ 6953922 w 7467600"/>
              <a:gd name="connsiteY238" fmla="*/ 4890068 h 6858000"/>
              <a:gd name="connsiteX239" fmla="*/ 6071359 w 7467600"/>
              <a:gd name="connsiteY239" fmla="*/ 4770770 h 6858000"/>
              <a:gd name="connsiteX240" fmla="*/ 6038839 w 7467600"/>
              <a:gd name="connsiteY240" fmla="*/ 4764474 h 6858000"/>
              <a:gd name="connsiteX241" fmla="*/ 6038706 w 7467600"/>
              <a:gd name="connsiteY241" fmla="*/ 4763847 h 6858000"/>
              <a:gd name="connsiteX242" fmla="*/ 6037784 w 7467600"/>
              <a:gd name="connsiteY242" fmla="*/ 4764270 h 6858000"/>
              <a:gd name="connsiteX243" fmla="*/ 6038839 w 7467600"/>
              <a:gd name="connsiteY243" fmla="*/ 4764474 h 6858000"/>
              <a:gd name="connsiteX244" fmla="*/ 6040338 w 7467600"/>
              <a:gd name="connsiteY244" fmla="*/ 4771418 h 6858000"/>
              <a:gd name="connsiteX245" fmla="*/ 6024488 w 7467600"/>
              <a:gd name="connsiteY245" fmla="*/ 4809903 h 6858000"/>
              <a:gd name="connsiteX246" fmla="*/ 5599771 w 7467600"/>
              <a:gd name="connsiteY246" fmla="*/ 5509652 h 6858000"/>
              <a:gd name="connsiteX247" fmla="*/ 5548843 w 7467600"/>
              <a:gd name="connsiteY247" fmla="*/ 5563845 h 6858000"/>
              <a:gd name="connsiteX248" fmla="*/ 5940952 w 7467600"/>
              <a:gd name="connsiteY248" fmla="*/ 6250028 h 6858000"/>
              <a:gd name="connsiteX249" fmla="*/ 6043441 w 7467600"/>
              <a:gd name="connsiteY249" fmla="*/ 6665847 h 6858000"/>
              <a:gd name="connsiteX250" fmla="*/ 6093432 w 7467600"/>
              <a:gd name="connsiteY250" fmla="*/ 6858000 h 6858000"/>
              <a:gd name="connsiteX251" fmla="*/ 6034344 w 7467600"/>
              <a:gd name="connsiteY251" fmla="*/ 6858000 h 6858000"/>
              <a:gd name="connsiteX252" fmla="*/ 6026679 w 7467600"/>
              <a:gd name="connsiteY252" fmla="*/ 6836959 h 6858000"/>
              <a:gd name="connsiteX253" fmla="*/ 5800441 w 7467600"/>
              <a:gd name="connsiteY253" fmla="*/ 6335286 h 6858000"/>
              <a:gd name="connsiteX254" fmla="*/ 5526562 w 7467600"/>
              <a:gd name="connsiteY254" fmla="*/ 5705388 h 6858000"/>
              <a:gd name="connsiteX255" fmla="*/ 5519640 w 7467600"/>
              <a:gd name="connsiteY255" fmla="*/ 5683774 h 6858000"/>
              <a:gd name="connsiteX256" fmla="*/ 5844559 w 7467600"/>
              <a:gd name="connsiteY256" fmla="*/ 6553349 h 6858000"/>
              <a:gd name="connsiteX257" fmla="*/ 5975994 w 7467600"/>
              <a:gd name="connsiteY257" fmla="*/ 6858000 h 6858000"/>
              <a:gd name="connsiteX258" fmla="*/ 5898547 w 7467600"/>
              <a:gd name="connsiteY258" fmla="*/ 6858000 h 6858000"/>
              <a:gd name="connsiteX259" fmla="*/ 5682041 w 7467600"/>
              <a:gd name="connsiteY259" fmla="*/ 6355860 h 6858000"/>
              <a:gd name="connsiteX260" fmla="*/ 5461758 w 7467600"/>
              <a:gd name="connsiteY260" fmla="*/ 5820220 h 6858000"/>
              <a:gd name="connsiteX261" fmla="*/ 5237282 w 7467600"/>
              <a:gd name="connsiteY261" fmla="*/ 6579086 h 6858000"/>
              <a:gd name="connsiteX262" fmla="*/ 5115009 w 7467600"/>
              <a:gd name="connsiteY262" fmla="*/ 6858000 h 6858000"/>
              <a:gd name="connsiteX263" fmla="*/ 5028074 w 7467600"/>
              <a:gd name="connsiteY263" fmla="*/ 6858000 h 6858000"/>
              <a:gd name="connsiteX264" fmla="*/ 5079508 w 7467600"/>
              <a:gd name="connsiteY264" fmla="*/ 6749074 h 6858000"/>
              <a:gd name="connsiteX265" fmla="*/ 5371846 w 7467600"/>
              <a:gd name="connsiteY265" fmla="*/ 5924413 h 6858000"/>
              <a:gd name="connsiteX266" fmla="*/ 5270512 w 7467600"/>
              <a:gd name="connsiteY266" fmla="*/ 6138975 h 6858000"/>
              <a:gd name="connsiteX267" fmla="*/ 5062409 w 7467600"/>
              <a:gd name="connsiteY267" fmla="*/ 6653544 h 6858000"/>
              <a:gd name="connsiteX268" fmla="*/ 5036628 w 7467600"/>
              <a:gd name="connsiteY268" fmla="*/ 6754247 h 6858000"/>
              <a:gd name="connsiteX269" fmla="*/ 5009112 w 7467600"/>
              <a:gd name="connsiteY269" fmla="*/ 6858000 h 6858000"/>
              <a:gd name="connsiteX270" fmla="*/ 4976679 w 7467600"/>
              <a:gd name="connsiteY270" fmla="*/ 6858000 h 6858000"/>
              <a:gd name="connsiteX271" fmla="*/ 5006537 w 7467600"/>
              <a:gd name="connsiteY271" fmla="*/ 6747068 h 6858000"/>
              <a:gd name="connsiteX272" fmla="*/ 5032723 w 7467600"/>
              <a:gd name="connsiteY272" fmla="*/ 6644957 h 6858000"/>
              <a:gd name="connsiteX273" fmla="*/ 5242949 w 7467600"/>
              <a:gd name="connsiteY273" fmla="*/ 6125175 h 6858000"/>
              <a:gd name="connsiteX274" fmla="*/ 5286321 w 7467600"/>
              <a:gd name="connsiteY274" fmla="*/ 6033555 h 6858000"/>
              <a:gd name="connsiteX275" fmla="*/ 5008210 w 7467600"/>
              <a:gd name="connsiteY275" fmla="*/ 6649194 h 6858000"/>
              <a:gd name="connsiteX276" fmla="*/ 4986321 w 7467600"/>
              <a:gd name="connsiteY276" fmla="*/ 6765687 h 6858000"/>
              <a:gd name="connsiteX277" fmla="*/ 4973474 w 7467600"/>
              <a:gd name="connsiteY277" fmla="*/ 6858000 h 6858000"/>
              <a:gd name="connsiteX278" fmla="*/ 4907178 w 7467600"/>
              <a:gd name="connsiteY278" fmla="*/ 6858000 h 6858000"/>
              <a:gd name="connsiteX279" fmla="*/ 4910810 w 7467600"/>
              <a:gd name="connsiteY279" fmla="*/ 6829660 h 6858000"/>
              <a:gd name="connsiteX280" fmla="*/ 4987461 w 7467600"/>
              <a:gd name="connsiteY280" fmla="*/ 6432994 h 6858000"/>
              <a:gd name="connsiteX281" fmla="*/ 5179262 w 7467600"/>
              <a:gd name="connsiteY281" fmla="*/ 6035044 h 6858000"/>
              <a:gd name="connsiteX282" fmla="*/ 4689678 w 7467600"/>
              <a:gd name="connsiteY282" fmla="*/ 6440241 h 6858000"/>
              <a:gd name="connsiteX283" fmla="*/ 4477543 w 7467600"/>
              <a:gd name="connsiteY283" fmla="*/ 6674836 h 6858000"/>
              <a:gd name="connsiteX284" fmla="*/ 4329957 w 7467600"/>
              <a:gd name="connsiteY284" fmla="*/ 6858000 h 6858000"/>
              <a:gd name="connsiteX285" fmla="*/ 4218595 w 7467600"/>
              <a:gd name="connsiteY285" fmla="*/ 6858000 h 6858000"/>
              <a:gd name="connsiteX286" fmla="*/ 4368888 w 7467600"/>
              <a:gd name="connsiteY286" fmla="*/ 6668412 h 6858000"/>
              <a:gd name="connsiteX287" fmla="*/ 4563091 w 7467600"/>
              <a:gd name="connsiteY287" fmla="*/ 6442508 h 6858000"/>
              <a:gd name="connsiteX288" fmla="*/ 5387324 w 7467600"/>
              <a:gd name="connsiteY288" fmla="*/ 5705830 h 6858000"/>
              <a:gd name="connsiteX289" fmla="*/ 5073620 w 7467600"/>
              <a:gd name="connsiteY289" fmla="*/ 5955437 h 6858000"/>
              <a:gd name="connsiteX290" fmla="*/ 4689789 w 7467600"/>
              <a:gd name="connsiteY290" fmla="*/ 6268382 h 6858000"/>
              <a:gd name="connsiteX291" fmla="*/ 4418722 w 7467600"/>
              <a:gd name="connsiteY291" fmla="*/ 6570886 h 6858000"/>
              <a:gd name="connsiteX292" fmla="*/ 4214944 w 7467600"/>
              <a:gd name="connsiteY292" fmla="*/ 6858000 h 6858000"/>
              <a:gd name="connsiteX293" fmla="*/ 4177898 w 7467600"/>
              <a:gd name="connsiteY293" fmla="*/ 6858000 h 6858000"/>
              <a:gd name="connsiteX294" fmla="*/ 4391597 w 7467600"/>
              <a:gd name="connsiteY294" fmla="*/ 6556370 h 6858000"/>
              <a:gd name="connsiteX295" fmla="*/ 4668889 w 7467600"/>
              <a:gd name="connsiteY295" fmla="*/ 6246399 h 6858000"/>
              <a:gd name="connsiteX296" fmla="*/ 5055427 w 7467600"/>
              <a:gd name="connsiteY296" fmla="*/ 5931476 h 6858000"/>
              <a:gd name="connsiteX297" fmla="*/ 5371814 w 7467600"/>
              <a:gd name="connsiteY297" fmla="*/ 5678975 h 6858000"/>
              <a:gd name="connsiteX298" fmla="*/ 4987918 w 7467600"/>
              <a:gd name="connsiteY298" fmla="*/ 5838701 h 6858000"/>
              <a:gd name="connsiteX299" fmla="*/ 4317146 w 7467600"/>
              <a:gd name="connsiteY299" fmla="*/ 6587716 h 6858000"/>
              <a:gd name="connsiteX300" fmla="*/ 4171627 w 7467600"/>
              <a:gd name="connsiteY300" fmla="*/ 6858000 h 6858000"/>
              <a:gd name="connsiteX301" fmla="*/ 4081585 w 7467600"/>
              <a:gd name="connsiteY301" fmla="*/ 6858000 h 6858000"/>
              <a:gd name="connsiteX302" fmla="*/ 4238603 w 7467600"/>
              <a:gd name="connsiteY302" fmla="*/ 6559341 h 6858000"/>
              <a:gd name="connsiteX303" fmla="*/ 4778333 w 7467600"/>
              <a:gd name="connsiteY303" fmla="*/ 5873626 h 6858000"/>
              <a:gd name="connsiteX304" fmla="*/ 5414185 w 7467600"/>
              <a:gd name="connsiteY304" fmla="*/ 5573882 h 6858000"/>
              <a:gd name="connsiteX305" fmla="*/ 5959648 w 7467600"/>
              <a:gd name="connsiteY305" fmla="*/ 4760797 h 6858000"/>
              <a:gd name="connsiteX306" fmla="*/ 5355019 w 7467600"/>
              <a:gd name="connsiteY306" fmla="*/ 4734672 h 6858000"/>
              <a:gd name="connsiteX307" fmla="*/ 5083565 w 7467600"/>
              <a:gd name="connsiteY307" fmla="*/ 5179121 h 6858000"/>
              <a:gd name="connsiteX308" fmla="*/ 4713577 w 7467600"/>
              <a:gd name="connsiteY308" fmla="*/ 5616803 h 6858000"/>
              <a:gd name="connsiteX309" fmla="*/ 3989559 w 7467600"/>
              <a:gd name="connsiteY309" fmla="*/ 6145945 h 6858000"/>
              <a:gd name="connsiteX310" fmla="*/ 3939824 w 7467600"/>
              <a:gd name="connsiteY310" fmla="*/ 6066900 h 6858000"/>
              <a:gd name="connsiteX311" fmla="*/ 4584537 w 7467600"/>
              <a:gd name="connsiteY311" fmla="*/ 5324826 h 6858000"/>
              <a:gd name="connsiteX312" fmla="*/ 5037105 w 7467600"/>
              <a:gd name="connsiteY312" fmla="*/ 5088765 h 6858000"/>
              <a:gd name="connsiteX313" fmla="*/ 5039930 w 7467600"/>
              <a:gd name="connsiteY313" fmla="*/ 5089585 h 6858000"/>
              <a:gd name="connsiteX314" fmla="*/ 5263764 w 7467600"/>
              <a:gd name="connsiteY314" fmla="*/ 4735525 h 6858000"/>
              <a:gd name="connsiteX315" fmla="*/ 4086300 w 7467600"/>
              <a:gd name="connsiteY315" fmla="*/ 4884599 h 6858000"/>
              <a:gd name="connsiteX316" fmla="*/ 4085485 w 7467600"/>
              <a:gd name="connsiteY316" fmla="*/ 4899070 h 6858000"/>
              <a:gd name="connsiteX317" fmla="*/ 3871915 w 7467600"/>
              <a:gd name="connsiteY317" fmla="*/ 5253645 h 6858000"/>
              <a:gd name="connsiteX318" fmla="*/ 3799374 w 7467600"/>
              <a:gd name="connsiteY318" fmla="*/ 5466127 h 6858000"/>
              <a:gd name="connsiteX319" fmla="*/ 3498850 w 7467600"/>
              <a:gd name="connsiteY319" fmla="*/ 6661888 h 6858000"/>
              <a:gd name="connsiteX320" fmla="*/ 3399216 w 7467600"/>
              <a:gd name="connsiteY320" fmla="*/ 6858000 h 6858000"/>
              <a:gd name="connsiteX321" fmla="*/ 3303688 w 7467600"/>
              <a:gd name="connsiteY321" fmla="*/ 6858000 h 6858000"/>
              <a:gd name="connsiteX322" fmla="*/ 3391774 w 7467600"/>
              <a:gd name="connsiteY322" fmla="*/ 6697181 h 6858000"/>
              <a:gd name="connsiteX323" fmla="*/ 3735540 w 7467600"/>
              <a:gd name="connsiteY323" fmla="*/ 5546923 h 6858000"/>
              <a:gd name="connsiteX324" fmla="*/ 3729438 w 7467600"/>
              <a:gd name="connsiteY324" fmla="*/ 5569058 h 6858000"/>
              <a:gd name="connsiteX325" fmla="*/ 3707782 w 7467600"/>
              <a:gd name="connsiteY325" fmla="*/ 5644908 h 6858000"/>
              <a:gd name="connsiteX326" fmla="*/ 3583827 w 7467600"/>
              <a:gd name="connsiteY326" fmla="*/ 6039215 h 6858000"/>
              <a:gd name="connsiteX327" fmla="*/ 3547861 w 7467600"/>
              <a:gd name="connsiteY327" fmla="*/ 6129609 h 6858000"/>
              <a:gd name="connsiteX328" fmla="*/ 3490905 w 7467600"/>
              <a:gd name="connsiteY328" fmla="*/ 6277660 h 6858000"/>
              <a:gd name="connsiteX329" fmla="*/ 3455859 w 7467600"/>
              <a:gd name="connsiteY329" fmla="*/ 6391301 h 6858000"/>
              <a:gd name="connsiteX330" fmla="*/ 3429112 w 7467600"/>
              <a:gd name="connsiteY330" fmla="*/ 6479469 h 6858000"/>
              <a:gd name="connsiteX331" fmla="*/ 3304862 w 7467600"/>
              <a:gd name="connsiteY331" fmla="*/ 6796476 h 6858000"/>
              <a:gd name="connsiteX332" fmla="*/ 3276071 w 7467600"/>
              <a:gd name="connsiteY332" fmla="*/ 6858000 h 6858000"/>
              <a:gd name="connsiteX333" fmla="*/ 3240805 w 7467600"/>
              <a:gd name="connsiteY333" fmla="*/ 6858000 h 6858000"/>
              <a:gd name="connsiteX334" fmla="*/ 3275917 w 7467600"/>
              <a:gd name="connsiteY334" fmla="*/ 6783192 h 6858000"/>
              <a:gd name="connsiteX335" fmla="*/ 3399358 w 7467600"/>
              <a:gd name="connsiteY335" fmla="*/ 6469011 h 6858000"/>
              <a:gd name="connsiteX336" fmla="*/ 3425650 w 7467600"/>
              <a:gd name="connsiteY336" fmla="*/ 6381333 h 6858000"/>
              <a:gd name="connsiteX337" fmla="*/ 3460661 w 7467600"/>
              <a:gd name="connsiteY337" fmla="*/ 6266763 h 6858000"/>
              <a:gd name="connsiteX338" fmla="*/ 3518021 w 7467600"/>
              <a:gd name="connsiteY338" fmla="*/ 6117298 h 6858000"/>
              <a:gd name="connsiteX339" fmla="*/ 3554035 w 7467600"/>
              <a:gd name="connsiteY339" fmla="*/ 6027832 h 6858000"/>
              <a:gd name="connsiteX340" fmla="*/ 3677174 w 7467600"/>
              <a:gd name="connsiteY340" fmla="*/ 5636351 h 6858000"/>
              <a:gd name="connsiteX341" fmla="*/ 3698819 w 7467600"/>
              <a:gd name="connsiteY341" fmla="*/ 5560503 h 6858000"/>
              <a:gd name="connsiteX342" fmla="*/ 3702094 w 7467600"/>
              <a:gd name="connsiteY342" fmla="*/ 5549194 h 6858000"/>
              <a:gd name="connsiteX343" fmla="*/ 3398355 w 7467600"/>
              <a:gd name="connsiteY343" fmla="*/ 6094603 h 6858000"/>
              <a:gd name="connsiteX344" fmla="*/ 3193941 w 7467600"/>
              <a:gd name="connsiteY344" fmla="*/ 6798775 h 6858000"/>
              <a:gd name="connsiteX345" fmla="*/ 3184140 w 7467600"/>
              <a:gd name="connsiteY345" fmla="*/ 6858000 h 6858000"/>
              <a:gd name="connsiteX346" fmla="*/ 3099978 w 7467600"/>
              <a:gd name="connsiteY346" fmla="*/ 6858000 h 6858000"/>
              <a:gd name="connsiteX347" fmla="*/ 3101556 w 7467600"/>
              <a:gd name="connsiteY347" fmla="*/ 6843337 h 6858000"/>
              <a:gd name="connsiteX348" fmla="*/ 3370162 w 7467600"/>
              <a:gd name="connsiteY348" fmla="*/ 5785550 h 6858000"/>
              <a:gd name="connsiteX349" fmla="*/ 3746477 w 7467600"/>
              <a:gd name="connsiteY349" fmla="*/ 5377889 h 6858000"/>
              <a:gd name="connsiteX350" fmla="*/ 3863399 w 7467600"/>
              <a:gd name="connsiteY350" fmla="*/ 5087257 h 6858000"/>
              <a:gd name="connsiteX351" fmla="*/ 3968712 w 7467600"/>
              <a:gd name="connsiteY351" fmla="*/ 4913989 h 6858000"/>
              <a:gd name="connsiteX352" fmla="*/ 2792390 w 7467600"/>
              <a:gd name="connsiteY352" fmla="*/ 5382974 h 6858000"/>
              <a:gd name="connsiteX353" fmla="*/ 2714982 w 7467600"/>
              <a:gd name="connsiteY353" fmla="*/ 5427051 h 6858000"/>
              <a:gd name="connsiteX354" fmla="*/ 2813361 w 7467600"/>
              <a:gd name="connsiteY354" fmla="*/ 6023912 h 6858000"/>
              <a:gd name="connsiteX355" fmla="*/ 2688430 w 7467600"/>
              <a:gd name="connsiteY355" fmla="*/ 6801564 h 6858000"/>
              <a:gd name="connsiteX356" fmla="*/ 2629626 w 7467600"/>
              <a:gd name="connsiteY356" fmla="*/ 6763394 h 6858000"/>
              <a:gd name="connsiteX357" fmla="*/ 2565328 w 7467600"/>
              <a:gd name="connsiteY357" fmla="*/ 5516399 h 6858000"/>
              <a:gd name="connsiteX358" fmla="*/ 1922999 w 7467600"/>
              <a:gd name="connsiteY358" fmla="*/ 5980343 h 6858000"/>
              <a:gd name="connsiteX359" fmla="*/ 1950261 w 7467600"/>
              <a:gd name="connsiteY359" fmla="*/ 6405858 h 6858000"/>
              <a:gd name="connsiteX360" fmla="*/ 2365554 w 7467600"/>
              <a:gd name="connsiteY360" fmla="*/ 6759107 h 6858000"/>
              <a:gd name="connsiteX361" fmla="*/ 2424142 w 7467600"/>
              <a:gd name="connsiteY361" fmla="*/ 6858000 h 6858000"/>
              <a:gd name="connsiteX362" fmla="*/ 2395994 w 7467600"/>
              <a:gd name="connsiteY362" fmla="*/ 6858000 h 6858000"/>
              <a:gd name="connsiteX363" fmla="*/ 2392863 w 7467600"/>
              <a:gd name="connsiteY363" fmla="*/ 6852964 h 6858000"/>
              <a:gd name="connsiteX364" fmla="*/ 2017589 w 7467600"/>
              <a:gd name="connsiteY364" fmla="*/ 6493982 h 6858000"/>
              <a:gd name="connsiteX365" fmla="*/ 2147336 w 7467600"/>
              <a:gd name="connsiteY365" fmla="*/ 6594052 h 6858000"/>
              <a:gd name="connsiteX366" fmla="*/ 2207047 w 7467600"/>
              <a:gd name="connsiteY366" fmla="*/ 6654540 h 6858000"/>
              <a:gd name="connsiteX367" fmla="*/ 2299106 w 7467600"/>
              <a:gd name="connsiteY367" fmla="*/ 6778931 h 6858000"/>
              <a:gd name="connsiteX368" fmla="*/ 2314430 w 7467600"/>
              <a:gd name="connsiteY368" fmla="*/ 6801144 h 6858000"/>
              <a:gd name="connsiteX369" fmla="*/ 2352406 w 7467600"/>
              <a:gd name="connsiteY369" fmla="*/ 6858000 h 6858000"/>
              <a:gd name="connsiteX370" fmla="*/ 2314492 w 7467600"/>
              <a:gd name="connsiteY370" fmla="*/ 6858000 h 6858000"/>
              <a:gd name="connsiteX371" fmla="*/ 2288095 w 7467600"/>
              <a:gd name="connsiteY371" fmla="*/ 6818030 h 6858000"/>
              <a:gd name="connsiteX372" fmla="*/ 2272768 w 7467600"/>
              <a:gd name="connsiteY372" fmla="*/ 6795822 h 6858000"/>
              <a:gd name="connsiteX373" fmla="*/ 2182715 w 7467600"/>
              <a:gd name="connsiteY373" fmla="*/ 6675071 h 6858000"/>
              <a:gd name="connsiteX374" fmla="*/ 2032061 w 7467600"/>
              <a:gd name="connsiteY374" fmla="*/ 6541380 h 6858000"/>
              <a:gd name="connsiteX375" fmla="*/ 2257220 w 7467600"/>
              <a:gd name="connsiteY375" fmla="*/ 6826257 h 6858000"/>
              <a:gd name="connsiteX376" fmla="*/ 2281324 w 7467600"/>
              <a:gd name="connsiteY376" fmla="*/ 6858000 h 6858000"/>
              <a:gd name="connsiteX377" fmla="*/ 2242860 w 7467600"/>
              <a:gd name="connsiteY377" fmla="*/ 6858000 h 6858000"/>
              <a:gd name="connsiteX378" fmla="*/ 2232818 w 7467600"/>
              <a:gd name="connsiteY378" fmla="*/ 6844926 h 6858000"/>
              <a:gd name="connsiteX379" fmla="*/ 1990172 w 7467600"/>
              <a:gd name="connsiteY379" fmla="*/ 6542121 h 6858000"/>
              <a:gd name="connsiteX380" fmla="*/ 2124090 w 7467600"/>
              <a:gd name="connsiteY380" fmla="*/ 6761017 h 6858000"/>
              <a:gd name="connsiteX381" fmla="*/ 2200380 w 7467600"/>
              <a:gd name="connsiteY381" fmla="*/ 6858000 h 6858000"/>
              <a:gd name="connsiteX382" fmla="*/ 2147507 w 7467600"/>
              <a:gd name="connsiteY382" fmla="*/ 6858000 h 6858000"/>
              <a:gd name="connsiteX383" fmla="*/ 2070668 w 7467600"/>
              <a:gd name="connsiteY383" fmla="*/ 6761520 h 6858000"/>
              <a:gd name="connsiteX384" fmla="*/ 1975142 w 7467600"/>
              <a:gd name="connsiteY384" fmla="*/ 6585570 h 6858000"/>
              <a:gd name="connsiteX385" fmla="*/ 2050035 w 7467600"/>
              <a:gd name="connsiteY385" fmla="*/ 6813345 h 6858000"/>
              <a:gd name="connsiteX386" fmla="*/ 2063025 w 7467600"/>
              <a:gd name="connsiteY386" fmla="*/ 6858000 h 6858000"/>
              <a:gd name="connsiteX387" fmla="*/ 2021675 w 7467600"/>
              <a:gd name="connsiteY387" fmla="*/ 6858000 h 6858000"/>
              <a:gd name="connsiteX388" fmla="*/ 2019308 w 7467600"/>
              <a:gd name="connsiteY388" fmla="*/ 6847118 h 6858000"/>
              <a:gd name="connsiteX389" fmla="*/ 1938835 w 7467600"/>
              <a:gd name="connsiteY389" fmla="*/ 6551160 h 6858000"/>
              <a:gd name="connsiteX390" fmla="*/ 1953230 w 7467600"/>
              <a:gd name="connsiteY390" fmla="*/ 6759699 h 6858000"/>
              <a:gd name="connsiteX391" fmla="*/ 1956763 w 7467600"/>
              <a:gd name="connsiteY391" fmla="*/ 6778191 h 6858000"/>
              <a:gd name="connsiteX392" fmla="*/ 1967925 w 7467600"/>
              <a:gd name="connsiteY392" fmla="*/ 6858000 h 6858000"/>
              <a:gd name="connsiteX393" fmla="*/ 1936622 w 7467600"/>
              <a:gd name="connsiteY393" fmla="*/ 6858000 h 6858000"/>
              <a:gd name="connsiteX394" fmla="*/ 1926261 w 7467600"/>
              <a:gd name="connsiteY394" fmla="*/ 6784064 h 6858000"/>
              <a:gd name="connsiteX395" fmla="*/ 1922724 w 7467600"/>
              <a:gd name="connsiteY395" fmla="*/ 6765577 h 6858000"/>
              <a:gd name="connsiteX396" fmla="*/ 1904650 w 7467600"/>
              <a:gd name="connsiteY396" fmla="*/ 6639616 h 6858000"/>
              <a:gd name="connsiteX397" fmla="*/ 1885273 w 7467600"/>
              <a:gd name="connsiteY397" fmla="*/ 6858000 h 6858000"/>
              <a:gd name="connsiteX398" fmla="*/ 1854363 w 7467600"/>
              <a:gd name="connsiteY398" fmla="*/ 6858000 h 6858000"/>
              <a:gd name="connsiteX399" fmla="*/ 1880391 w 7467600"/>
              <a:gd name="connsiteY399" fmla="*/ 6603796 h 6858000"/>
              <a:gd name="connsiteX400" fmla="*/ 1818273 w 7467600"/>
              <a:gd name="connsiteY400" fmla="*/ 6715729 h 6858000"/>
              <a:gd name="connsiteX401" fmla="*/ 1794691 w 7467600"/>
              <a:gd name="connsiteY401" fmla="*/ 6843239 h 6858000"/>
              <a:gd name="connsiteX402" fmla="*/ 1794914 w 7467600"/>
              <a:gd name="connsiteY402" fmla="*/ 6858000 h 6858000"/>
              <a:gd name="connsiteX403" fmla="*/ 1746128 w 7467600"/>
              <a:gd name="connsiteY403" fmla="*/ 6858000 h 6858000"/>
              <a:gd name="connsiteX404" fmla="*/ 1753934 w 7467600"/>
              <a:gd name="connsiteY404" fmla="*/ 6724796 h 6858000"/>
              <a:gd name="connsiteX405" fmla="*/ 1792053 w 7467600"/>
              <a:gd name="connsiteY405" fmla="*/ 6572396 h 6858000"/>
              <a:gd name="connsiteX406" fmla="*/ 1862248 w 7467600"/>
              <a:gd name="connsiteY406" fmla="*/ 6266397 h 6858000"/>
              <a:gd name="connsiteX407" fmla="*/ 1862250 w 7467600"/>
              <a:gd name="connsiteY407" fmla="*/ 6033531 h 6858000"/>
              <a:gd name="connsiteX408" fmla="*/ 1211999 w 7467600"/>
              <a:gd name="connsiteY408" fmla="*/ 6683610 h 6858000"/>
              <a:gd name="connsiteX409" fmla="*/ 1213266 w 7467600"/>
              <a:gd name="connsiteY409" fmla="*/ 6691947 h 6858000"/>
              <a:gd name="connsiteX410" fmla="*/ 1203370 w 7467600"/>
              <a:gd name="connsiteY410" fmla="*/ 6850676 h 6858000"/>
              <a:gd name="connsiteX411" fmla="*/ 1203671 w 7467600"/>
              <a:gd name="connsiteY411" fmla="*/ 6858000 h 6858000"/>
              <a:gd name="connsiteX412" fmla="*/ 1143180 w 7467600"/>
              <a:gd name="connsiteY412" fmla="*/ 6858000 h 6858000"/>
              <a:gd name="connsiteX413" fmla="*/ 1142176 w 7467600"/>
              <a:gd name="connsiteY413" fmla="*/ 6766045 h 6858000"/>
              <a:gd name="connsiteX414" fmla="*/ 1067484 w 7467600"/>
              <a:gd name="connsiteY414" fmla="*/ 6858000 h 6858000"/>
              <a:gd name="connsiteX415" fmla="*/ 953928 w 7467600"/>
              <a:gd name="connsiteY415" fmla="*/ 6858000 h 6858000"/>
              <a:gd name="connsiteX416" fmla="*/ 959715 w 7467600"/>
              <a:gd name="connsiteY416" fmla="*/ 6850185 h 6858000"/>
              <a:gd name="connsiteX417" fmla="*/ 1483788 w 7467600"/>
              <a:gd name="connsiteY417" fmla="*/ 6259174 h 6858000"/>
              <a:gd name="connsiteX418" fmla="*/ 1100671 w 7467600"/>
              <a:gd name="connsiteY418" fmla="*/ 6252137 h 6858000"/>
              <a:gd name="connsiteX419" fmla="*/ 1090144 w 7467600"/>
              <a:gd name="connsiteY419" fmla="*/ 6256748 h 6858000"/>
              <a:gd name="connsiteX420" fmla="*/ 1095872 w 7467600"/>
              <a:gd name="connsiteY420" fmla="*/ 6271892 h 6858000"/>
              <a:gd name="connsiteX421" fmla="*/ 262785 w 7467600"/>
              <a:gd name="connsiteY421" fmla="*/ 6845450 h 6858000"/>
              <a:gd name="connsiteX422" fmla="*/ 209968 w 7467600"/>
              <a:gd name="connsiteY422" fmla="*/ 6770713 h 6858000"/>
              <a:gd name="connsiteX423" fmla="*/ 873460 w 7467600"/>
              <a:gd name="connsiteY423" fmla="*/ 6253768 h 6858000"/>
              <a:gd name="connsiteX424" fmla="*/ 192686 w 7467600"/>
              <a:gd name="connsiteY424" fmla="*/ 5849257 h 6858000"/>
              <a:gd name="connsiteX425" fmla="*/ 4696 w 7467600"/>
              <a:gd name="connsiteY425" fmla="*/ 5697668 h 6858000"/>
              <a:gd name="connsiteX426" fmla="*/ 0 w 7467600"/>
              <a:gd name="connsiteY426" fmla="*/ 5689984 h 6858000"/>
              <a:gd name="connsiteX427" fmla="*/ 0 w 7467600"/>
              <a:gd name="connsiteY427" fmla="*/ 5513472 h 6858000"/>
              <a:gd name="connsiteX428" fmla="*/ 174101 w 7467600"/>
              <a:gd name="connsiteY428" fmla="*/ 5620277 h 6858000"/>
              <a:gd name="connsiteX429" fmla="*/ 891800 w 7467600"/>
              <a:gd name="connsiteY429" fmla="*/ 6036935 h 6858000"/>
              <a:gd name="connsiteX430" fmla="*/ 1072219 w 7467600"/>
              <a:gd name="connsiteY430" fmla="*/ 6169443 h 6858000"/>
              <a:gd name="connsiteX431" fmla="*/ 1074117 w 7467600"/>
              <a:gd name="connsiteY431" fmla="*/ 6170301 h 6858000"/>
              <a:gd name="connsiteX432" fmla="*/ 1083114 w 7467600"/>
              <a:gd name="connsiteY432" fmla="*/ 6174131 h 6858000"/>
              <a:gd name="connsiteX433" fmla="*/ 1543010 w 7467600"/>
              <a:gd name="connsiteY433" fmla="*/ 6191140 h 6858000"/>
              <a:gd name="connsiteX434" fmla="*/ 1551080 w 7467600"/>
              <a:gd name="connsiteY434" fmla="*/ 6195006 h 6858000"/>
              <a:gd name="connsiteX435" fmla="*/ 2345443 w 7467600"/>
              <a:gd name="connsiteY435" fmla="*/ 5549882 h 6858000"/>
              <a:gd name="connsiteX436" fmla="*/ 1721499 w 7467600"/>
              <a:gd name="connsiteY436" fmla="*/ 5599969 h 6858000"/>
              <a:gd name="connsiteX437" fmla="*/ 767716 w 7467600"/>
              <a:gd name="connsiteY437" fmla="*/ 5472768 h 6858000"/>
              <a:gd name="connsiteX438" fmla="*/ 722147 w 7467600"/>
              <a:gd name="connsiteY438" fmla="*/ 5393091 h 6858000"/>
              <a:gd name="connsiteX439" fmla="*/ 1485552 w 7467600"/>
              <a:gd name="connsiteY439" fmla="*/ 5313202 h 6858000"/>
              <a:gd name="connsiteX440" fmla="*/ 2143004 w 7467600"/>
              <a:gd name="connsiteY440" fmla="*/ 5402420 h 6858000"/>
              <a:gd name="connsiteX441" fmla="*/ 1933391 w 7467600"/>
              <a:gd name="connsiteY441" fmla="*/ 5156971 h 6858000"/>
              <a:gd name="connsiteX442" fmla="*/ 1827118 w 7467600"/>
              <a:gd name="connsiteY442" fmla="*/ 4968410 h 6858000"/>
              <a:gd name="connsiteX443" fmla="*/ 1837349 w 7467600"/>
              <a:gd name="connsiteY443" fmla="*/ 4956357 h 6858000"/>
              <a:gd name="connsiteX444" fmla="*/ 2162835 w 7467600"/>
              <a:gd name="connsiteY444" fmla="*/ 5187853 h 6858000"/>
              <a:gd name="connsiteX445" fmla="*/ 2257167 w 7467600"/>
              <a:gd name="connsiteY445" fmla="*/ 5462123 h 6858000"/>
              <a:gd name="connsiteX446" fmla="*/ 2261598 w 7467600"/>
              <a:gd name="connsiteY446" fmla="*/ 5467998 h 6858000"/>
              <a:gd name="connsiteX447" fmla="*/ 2437177 w 7467600"/>
              <a:gd name="connsiteY447" fmla="*/ 5479608 h 6858000"/>
              <a:gd name="connsiteX448" fmla="*/ 2445247 w 7467600"/>
              <a:gd name="connsiteY448" fmla="*/ 5483476 h 6858000"/>
              <a:gd name="connsiteX449" fmla="*/ 2743626 w 7467600"/>
              <a:gd name="connsiteY449" fmla="*/ 5304819 h 6858000"/>
              <a:gd name="connsiteX450" fmla="*/ 3048102 w 7467600"/>
              <a:gd name="connsiteY450" fmla="*/ 5150595 h 6858000"/>
              <a:gd name="connsiteX451" fmla="*/ 1799414 w 7467600"/>
              <a:gd name="connsiteY451" fmla="*/ 4694732 h 6858000"/>
              <a:gd name="connsiteX452" fmla="*/ 1771735 w 7467600"/>
              <a:gd name="connsiteY452" fmla="*/ 4619929 h 6858000"/>
              <a:gd name="connsiteX453" fmla="*/ 3104273 w 7467600"/>
              <a:gd name="connsiteY453" fmla="*/ 5076159 h 6858000"/>
              <a:gd name="connsiteX454" fmla="*/ 3113245 w 7467600"/>
              <a:gd name="connsiteY454" fmla="*/ 5090705 h 6858000"/>
              <a:gd name="connsiteX455" fmla="*/ 3126294 w 7467600"/>
              <a:gd name="connsiteY455" fmla="*/ 5114400 h 6858000"/>
              <a:gd name="connsiteX456" fmla="*/ 3937433 w 7467600"/>
              <a:gd name="connsiteY456" fmla="*/ 4830473 h 6858000"/>
              <a:gd name="connsiteX457" fmla="*/ 3590475 w 7467600"/>
              <a:gd name="connsiteY457" fmla="*/ 4597974 h 6858000"/>
              <a:gd name="connsiteX458" fmla="*/ 3100264 w 7467600"/>
              <a:gd name="connsiteY458" fmla="*/ 4579845 h 6858000"/>
              <a:gd name="connsiteX459" fmla="*/ 2183576 w 7467600"/>
              <a:gd name="connsiteY459" fmla="*/ 4227150 h 6858000"/>
              <a:gd name="connsiteX460" fmla="*/ 2151029 w 7467600"/>
              <a:gd name="connsiteY460" fmla="*/ 4146947 h 6858000"/>
              <a:gd name="connsiteX461" fmla="*/ 3563434 w 7467600"/>
              <a:gd name="connsiteY461" fmla="*/ 4469115 h 6858000"/>
              <a:gd name="connsiteX462" fmla="*/ 3177952 w 7467600"/>
              <a:gd name="connsiteY462" fmla="*/ 3657386 h 6858000"/>
              <a:gd name="connsiteX463" fmla="*/ 3189263 w 7467600"/>
              <a:gd name="connsiteY463" fmla="*/ 3625726 h 6858000"/>
              <a:gd name="connsiteX464" fmla="*/ 3560912 w 7467600"/>
              <a:gd name="connsiteY464" fmla="*/ 4079863 h 6858000"/>
              <a:gd name="connsiteX465" fmla="*/ 3626636 w 7467600"/>
              <a:gd name="connsiteY465" fmla="*/ 4512230 h 6858000"/>
              <a:gd name="connsiteX466" fmla="*/ 3653088 w 7467600"/>
              <a:gd name="connsiteY466" fmla="*/ 4521417 h 6858000"/>
              <a:gd name="connsiteX467" fmla="*/ 3988128 w 7467600"/>
              <a:gd name="connsiteY467" fmla="*/ 4817267 h 6858000"/>
              <a:gd name="connsiteX468" fmla="*/ 4830582 w 7467600"/>
              <a:gd name="connsiteY468" fmla="*/ 4676000 h 6858000"/>
              <a:gd name="connsiteX469" fmla="*/ 4830100 w 7467600"/>
              <a:gd name="connsiteY469" fmla="*/ 4675554 h 6858000"/>
              <a:gd name="connsiteX470" fmla="*/ 4036318 w 7467600"/>
              <a:gd name="connsiteY470" fmla="*/ 4147013 h 6858000"/>
              <a:gd name="connsiteX471" fmla="*/ 3432098 w 7467600"/>
              <a:gd name="connsiteY471" fmla="*/ 3537312 h 6858000"/>
              <a:gd name="connsiteX472" fmla="*/ 3446761 w 7467600"/>
              <a:gd name="connsiteY472" fmla="*/ 3461278 h 6858000"/>
              <a:gd name="connsiteX473" fmla="*/ 4419733 w 7467600"/>
              <a:gd name="connsiteY473" fmla="*/ 3963555 h 6858000"/>
              <a:gd name="connsiteX474" fmla="*/ 4781371 w 7467600"/>
              <a:gd name="connsiteY474" fmla="*/ 4458604 h 6858000"/>
              <a:gd name="connsiteX475" fmla="*/ 4780440 w 7467600"/>
              <a:gd name="connsiteY475" fmla="*/ 4470290 h 6858000"/>
              <a:gd name="connsiteX476" fmla="*/ 4898954 w 7467600"/>
              <a:gd name="connsiteY476" fmla="*/ 4662092 h 6858000"/>
              <a:gd name="connsiteX477" fmla="*/ 4900699 w 7467600"/>
              <a:gd name="connsiteY477" fmla="*/ 4670867 h 6858000"/>
              <a:gd name="connsiteX478" fmla="*/ 5714511 w 7467600"/>
              <a:gd name="connsiteY478" fmla="*/ 4663483 h 6858000"/>
              <a:gd name="connsiteX479" fmla="*/ 5464793 w 7467600"/>
              <a:gd name="connsiteY479" fmla="*/ 4393556 h 6858000"/>
              <a:gd name="connsiteX480" fmla="*/ 5461897 w 7467600"/>
              <a:gd name="connsiteY480" fmla="*/ 4390879 h 6858000"/>
              <a:gd name="connsiteX481" fmla="*/ 4294126 w 7467600"/>
              <a:gd name="connsiteY481" fmla="*/ 3303048 h 6858000"/>
              <a:gd name="connsiteX482" fmla="*/ 4305321 w 7467600"/>
              <a:gd name="connsiteY482" fmla="*/ 3256953 h 6858000"/>
              <a:gd name="connsiteX483" fmla="*/ 4949299 w 7467600"/>
              <a:gd name="connsiteY483" fmla="*/ 3766336 h 6858000"/>
              <a:gd name="connsiteX484" fmla="*/ 5291452 w 7467600"/>
              <a:gd name="connsiteY484" fmla="*/ 4076801 h 6858000"/>
              <a:gd name="connsiteX485" fmla="*/ 5434998 w 7467600"/>
              <a:gd name="connsiteY485" fmla="*/ 4254100 h 6858000"/>
              <a:gd name="connsiteX486" fmla="*/ 5351015 w 7467600"/>
              <a:gd name="connsiteY486" fmla="*/ 3760989 h 6858000"/>
              <a:gd name="connsiteX487" fmla="*/ 5413780 w 7467600"/>
              <a:gd name="connsiteY487" fmla="*/ 2966265 h 6858000"/>
              <a:gd name="connsiteX488" fmla="*/ 5425627 w 7467600"/>
              <a:gd name="connsiteY488" fmla="*/ 2954192 h 6858000"/>
              <a:gd name="connsiteX489" fmla="*/ 6604735 w 7467600"/>
              <a:gd name="connsiteY489" fmla="*/ 2041381 h 6858000"/>
              <a:gd name="connsiteX490" fmla="*/ 7204487 w 7467600"/>
              <a:gd name="connsiteY490" fmla="*/ 2742112 h 6858000"/>
              <a:gd name="connsiteX491" fmla="*/ 7131592 w 7467600"/>
              <a:gd name="connsiteY491" fmla="*/ 2672096 h 6858000"/>
              <a:gd name="connsiteX492" fmla="*/ 6996344 w 7467600"/>
              <a:gd name="connsiteY492" fmla="*/ 2518310 h 6858000"/>
              <a:gd name="connsiteX493" fmla="*/ 6735495 w 7467600"/>
              <a:gd name="connsiteY493" fmla="*/ 2196890 h 6858000"/>
              <a:gd name="connsiteX494" fmla="*/ 6721901 w 7467600"/>
              <a:gd name="connsiteY494" fmla="*/ 2179274 h 6858000"/>
              <a:gd name="connsiteX495" fmla="*/ 6604735 w 7467600"/>
              <a:gd name="connsiteY495" fmla="*/ 2041381 h 6858000"/>
              <a:gd name="connsiteX496" fmla="*/ 6591670 w 7467600"/>
              <a:gd name="connsiteY496" fmla="*/ 1988277 h 6858000"/>
              <a:gd name="connsiteX497" fmla="*/ 6747349 w 7467600"/>
              <a:gd name="connsiteY497" fmla="*/ 2160069 h 6858000"/>
              <a:gd name="connsiteX498" fmla="*/ 6760943 w 7467600"/>
              <a:gd name="connsiteY498" fmla="*/ 2177686 h 6858000"/>
              <a:gd name="connsiteX499" fmla="*/ 7021065 w 7467600"/>
              <a:gd name="connsiteY499" fmla="*/ 2498102 h 6858000"/>
              <a:gd name="connsiteX500" fmla="*/ 7155223 w 7467600"/>
              <a:gd name="connsiteY500" fmla="*/ 2650386 h 6858000"/>
              <a:gd name="connsiteX501" fmla="*/ 7203167 w 7467600"/>
              <a:gd name="connsiteY501" fmla="*/ 2697288 h 6858000"/>
              <a:gd name="connsiteX502" fmla="*/ 6937703 w 7467600"/>
              <a:gd name="connsiteY502" fmla="*/ 2321981 h 6858000"/>
              <a:gd name="connsiteX503" fmla="*/ 6591670 w 7467600"/>
              <a:gd name="connsiteY503" fmla="*/ 1988277 h 6858000"/>
              <a:gd name="connsiteX504" fmla="*/ 5798671 w 7467600"/>
              <a:gd name="connsiteY504" fmla="*/ 1981601 h 6858000"/>
              <a:gd name="connsiteX505" fmla="*/ 5754709 w 7467600"/>
              <a:gd name="connsiteY505" fmla="*/ 2071454 h 6858000"/>
              <a:gd name="connsiteX506" fmla="*/ 5763044 w 7467600"/>
              <a:gd name="connsiteY506" fmla="*/ 2842206 h 6858000"/>
              <a:gd name="connsiteX507" fmla="*/ 5764974 w 7467600"/>
              <a:gd name="connsiteY507" fmla="*/ 2799609 h 6858000"/>
              <a:gd name="connsiteX508" fmla="*/ 5767665 w 7467600"/>
              <a:gd name="connsiteY508" fmla="*/ 2666409 h 6858000"/>
              <a:gd name="connsiteX509" fmla="*/ 5763055 w 7467600"/>
              <a:gd name="connsiteY509" fmla="*/ 2579705 h 6858000"/>
              <a:gd name="connsiteX510" fmla="*/ 5758079 w 7467600"/>
              <a:gd name="connsiteY510" fmla="*/ 2492508 h 6858000"/>
              <a:gd name="connsiteX511" fmla="*/ 5779325 w 7467600"/>
              <a:gd name="connsiteY511" fmla="*/ 2197069 h 6858000"/>
              <a:gd name="connsiteX512" fmla="*/ 5798671 w 7467600"/>
              <a:gd name="connsiteY512" fmla="*/ 1981601 h 6858000"/>
              <a:gd name="connsiteX513" fmla="*/ 5829202 w 7467600"/>
              <a:gd name="connsiteY513" fmla="*/ 1971679 h 6858000"/>
              <a:gd name="connsiteX514" fmla="*/ 5809558 w 7467600"/>
              <a:gd name="connsiteY514" fmla="*/ 2198043 h 6858000"/>
              <a:gd name="connsiteX515" fmla="*/ 5788653 w 7467600"/>
              <a:gd name="connsiteY515" fmla="*/ 2489430 h 6858000"/>
              <a:gd name="connsiteX516" fmla="*/ 5793439 w 7467600"/>
              <a:gd name="connsiteY516" fmla="*/ 2575235 h 6858000"/>
              <a:gd name="connsiteX517" fmla="*/ 5796837 w 7467600"/>
              <a:gd name="connsiteY517" fmla="*/ 2637633 h 6858000"/>
              <a:gd name="connsiteX518" fmla="*/ 5818614 w 7467600"/>
              <a:gd name="connsiteY518" fmla="*/ 2473055 h 6858000"/>
              <a:gd name="connsiteX519" fmla="*/ 5829202 w 7467600"/>
              <a:gd name="connsiteY519" fmla="*/ 1971679 h 6858000"/>
              <a:gd name="connsiteX520" fmla="*/ 5911389 w 7467600"/>
              <a:gd name="connsiteY520" fmla="*/ 1898371 h 6858000"/>
              <a:gd name="connsiteX521" fmla="*/ 6237627 w 7467600"/>
              <a:gd name="connsiteY521" fmla="*/ 2231921 h 6858000"/>
              <a:gd name="connsiteX522" fmla="*/ 5911389 w 7467600"/>
              <a:gd name="connsiteY522" fmla="*/ 1898371 h 6858000"/>
              <a:gd name="connsiteX523" fmla="*/ 6944437 w 7467600"/>
              <a:gd name="connsiteY523" fmla="*/ 1575402 h 6858000"/>
              <a:gd name="connsiteX524" fmla="*/ 6304730 w 7467600"/>
              <a:gd name="connsiteY524" fmla="*/ 1766654 h 6858000"/>
              <a:gd name="connsiteX525" fmla="*/ 6944437 w 7467600"/>
              <a:gd name="connsiteY525" fmla="*/ 1575402 h 6858000"/>
              <a:gd name="connsiteX526" fmla="*/ 7019523 w 7467600"/>
              <a:gd name="connsiteY526" fmla="*/ 1519450 h 6858000"/>
              <a:gd name="connsiteX527" fmla="*/ 6298091 w 7467600"/>
              <a:gd name="connsiteY527" fmla="*/ 1737122 h 6858000"/>
              <a:gd name="connsiteX528" fmla="*/ 7019523 w 7467600"/>
              <a:gd name="connsiteY528" fmla="*/ 1519450 h 6858000"/>
              <a:gd name="connsiteX529" fmla="*/ 2399523 w 7467600"/>
              <a:gd name="connsiteY529" fmla="*/ 1428234 h 6858000"/>
              <a:gd name="connsiteX530" fmla="*/ 2224982 w 7467600"/>
              <a:gd name="connsiteY530" fmla="*/ 1826201 h 6858000"/>
              <a:gd name="connsiteX531" fmla="*/ 2096099 w 7467600"/>
              <a:gd name="connsiteY531" fmla="*/ 2345900 h 6858000"/>
              <a:gd name="connsiteX532" fmla="*/ 2283317 w 7467600"/>
              <a:gd name="connsiteY532" fmla="*/ 1796925 h 6858000"/>
              <a:gd name="connsiteX533" fmla="*/ 2399523 w 7467600"/>
              <a:gd name="connsiteY533" fmla="*/ 1428234 h 6858000"/>
              <a:gd name="connsiteX534" fmla="*/ 2448558 w 7467600"/>
              <a:gd name="connsiteY534" fmla="*/ 1373435 h 6858000"/>
              <a:gd name="connsiteX535" fmla="*/ 2312521 w 7467600"/>
              <a:gd name="connsiteY535" fmla="*/ 1806140 h 6858000"/>
              <a:gd name="connsiteX536" fmla="*/ 2127533 w 7467600"/>
              <a:gd name="connsiteY536" fmla="*/ 2348380 h 6858000"/>
              <a:gd name="connsiteX537" fmla="*/ 2358080 w 7467600"/>
              <a:gd name="connsiteY537" fmla="*/ 1866134 h 6858000"/>
              <a:gd name="connsiteX538" fmla="*/ 2407436 w 7467600"/>
              <a:gd name="connsiteY538" fmla="*/ 1651070 h 6858000"/>
              <a:gd name="connsiteX539" fmla="*/ 2448558 w 7467600"/>
              <a:gd name="connsiteY539" fmla="*/ 1373435 h 6858000"/>
              <a:gd name="connsiteX540" fmla="*/ 278707 w 7467600"/>
              <a:gd name="connsiteY540" fmla="*/ 1352270 h 6858000"/>
              <a:gd name="connsiteX541" fmla="*/ 321570 w 7467600"/>
              <a:gd name="connsiteY541" fmla="*/ 1861610 h 6858000"/>
              <a:gd name="connsiteX542" fmla="*/ 294281 w 7467600"/>
              <a:gd name="connsiteY542" fmla="*/ 1440658 h 6858000"/>
              <a:gd name="connsiteX543" fmla="*/ 278707 w 7467600"/>
              <a:gd name="connsiteY543" fmla="*/ 1352270 h 6858000"/>
              <a:gd name="connsiteX544" fmla="*/ 1423821 w 7467600"/>
              <a:gd name="connsiteY544" fmla="*/ 1351958 h 6858000"/>
              <a:gd name="connsiteX545" fmla="*/ 1638521 w 7467600"/>
              <a:gd name="connsiteY545" fmla="*/ 1908470 h 6858000"/>
              <a:gd name="connsiteX546" fmla="*/ 1754199 w 7467600"/>
              <a:gd name="connsiteY546" fmla="*/ 2149284 h 6858000"/>
              <a:gd name="connsiteX547" fmla="*/ 1908359 w 7467600"/>
              <a:gd name="connsiteY547" fmla="*/ 2364988 h 6858000"/>
              <a:gd name="connsiteX548" fmla="*/ 1647661 w 7467600"/>
              <a:gd name="connsiteY548" fmla="*/ 1825945 h 6858000"/>
              <a:gd name="connsiteX549" fmla="*/ 1423821 w 7467600"/>
              <a:gd name="connsiteY549" fmla="*/ 1351958 h 6858000"/>
              <a:gd name="connsiteX550" fmla="*/ 1431890 w 7467600"/>
              <a:gd name="connsiteY550" fmla="*/ 1306475 h 6858000"/>
              <a:gd name="connsiteX551" fmla="*/ 1507597 w 7467600"/>
              <a:gd name="connsiteY551" fmla="*/ 1446132 h 6858000"/>
              <a:gd name="connsiteX552" fmla="*/ 1674586 w 7467600"/>
              <a:gd name="connsiteY552" fmla="*/ 1813832 h 6858000"/>
              <a:gd name="connsiteX553" fmla="*/ 1815950 w 7467600"/>
              <a:gd name="connsiteY553" fmla="*/ 2128564 h 6858000"/>
              <a:gd name="connsiteX554" fmla="*/ 1984242 w 7467600"/>
              <a:gd name="connsiteY554" fmla="*/ 2430829 h 6858000"/>
              <a:gd name="connsiteX555" fmla="*/ 2014023 w 7467600"/>
              <a:gd name="connsiteY555" fmla="*/ 2450995 h 6858000"/>
              <a:gd name="connsiteX556" fmla="*/ 1747337 w 7467600"/>
              <a:gd name="connsiteY556" fmla="*/ 1855264 h 6858000"/>
              <a:gd name="connsiteX557" fmla="*/ 1533749 w 7467600"/>
              <a:gd name="connsiteY557" fmla="*/ 1478656 h 6858000"/>
              <a:gd name="connsiteX558" fmla="*/ 1431890 w 7467600"/>
              <a:gd name="connsiteY558" fmla="*/ 1306475 h 6858000"/>
              <a:gd name="connsiteX559" fmla="*/ 5052692 w 7467600"/>
              <a:gd name="connsiteY559" fmla="*/ 1292994 h 6858000"/>
              <a:gd name="connsiteX560" fmla="*/ 5200661 w 7467600"/>
              <a:gd name="connsiteY560" fmla="*/ 1635186 h 6858000"/>
              <a:gd name="connsiteX561" fmla="*/ 5297138 w 7467600"/>
              <a:gd name="connsiteY561" fmla="*/ 1906351 h 6858000"/>
              <a:gd name="connsiteX562" fmla="*/ 5052692 w 7467600"/>
              <a:gd name="connsiteY562" fmla="*/ 1292994 h 6858000"/>
              <a:gd name="connsiteX563" fmla="*/ 5009948 w 7467600"/>
              <a:gd name="connsiteY563" fmla="*/ 1273619 h 6858000"/>
              <a:gd name="connsiteX564" fmla="*/ 5121777 w 7467600"/>
              <a:gd name="connsiteY564" fmla="*/ 1654213 h 6858000"/>
              <a:gd name="connsiteX565" fmla="*/ 5293545 w 7467600"/>
              <a:gd name="connsiteY565" fmla="*/ 2072247 h 6858000"/>
              <a:gd name="connsiteX566" fmla="*/ 5294042 w 7467600"/>
              <a:gd name="connsiteY566" fmla="*/ 2065019 h 6858000"/>
              <a:gd name="connsiteX567" fmla="*/ 5171936 w 7467600"/>
              <a:gd name="connsiteY567" fmla="*/ 1647613 h 6858000"/>
              <a:gd name="connsiteX568" fmla="*/ 5009948 w 7467600"/>
              <a:gd name="connsiteY568" fmla="*/ 1273619 h 6858000"/>
              <a:gd name="connsiteX569" fmla="*/ 655236 w 7467600"/>
              <a:gd name="connsiteY569" fmla="*/ 1268632 h 6858000"/>
              <a:gd name="connsiteX570" fmla="*/ 839521 w 7467600"/>
              <a:gd name="connsiteY570" fmla="*/ 1685315 h 6858000"/>
              <a:gd name="connsiteX571" fmla="*/ 1109416 w 7467600"/>
              <a:gd name="connsiteY571" fmla="*/ 2061663 h 6858000"/>
              <a:gd name="connsiteX572" fmla="*/ 1298300 w 7467600"/>
              <a:gd name="connsiteY572" fmla="*/ 2247742 h 6858000"/>
              <a:gd name="connsiteX573" fmla="*/ 1125871 w 7467600"/>
              <a:gd name="connsiteY573" fmla="*/ 1989513 h 6858000"/>
              <a:gd name="connsiteX574" fmla="*/ 981574 w 7467600"/>
              <a:gd name="connsiteY574" fmla="*/ 1783157 h 6858000"/>
              <a:gd name="connsiteX575" fmla="*/ 922198 w 7467600"/>
              <a:gd name="connsiteY575" fmla="*/ 1677437 h 6858000"/>
              <a:gd name="connsiteX576" fmla="*/ 869293 w 7467600"/>
              <a:gd name="connsiteY576" fmla="*/ 1583214 h 6858000"/>
              <a:gd name="connsiteX577" fmla="*/ 751431 w 7467600"/>
              <a:gd name="connsiteY577" fmla="*/ 1405731 h 6858000"/>
              <a:gd name="connsiteX578" fmla="*/ 655236 w 7467600"/>
              <a:gd name="connsiteY578" fmla="*/ 1268632 h 6858000"/>
              <a:gd name="connsiteX579" fmla="*/ 6516292 w 7467600"/>
              <a:gd name="connsiteY579" fmla="*/ 1263064 h 6858000"/>
              <a:gd name="connsiteX580" fmla="*/ 5736320 w 7467600"/>
              <a:gd name="connsiteY580" fmla="*/ 1501803 h 6858000"/>
              <a:gd name="connsiteX581" fmla="*/ 6516292 w 7467600"/>
              <a:gd name="connsiteY581" fmla="*/ 1263064 h 6858000"/>
              <a:gd name="connsiteX582" fmla="*/ 291466 w 7467600"/>
              <a:gd name="connsiteY582" fmla="*/ 1250369 h 6858000"/>
              <a:gd name="connsiteX583" fmla="*/ 323180 w 7467600"/>
              <a:gd name="connsiteY583" fmla="*/ 1435283 h 6858000"/>
              <a:gd name="connsiteX584" fmla="*/ 349381 w 7467600"/>
              <a:gd name="connsiteY584" fmla="*/ 1875041 h 6858000"/>
              <a:gd name="connsiteX585" fmla="*/ 374363 w 7467600"/>
              <a:gd name="connsiteY585" fmla="*/ 1506494 h 6858000"/>
              <a:gd name="connsiteX586" fmla="*/ 302168 w 7467600"/>
              <a:gd name="connsiteY586" fmla="*/ 1274495 h 6858000"/>
              <a:gd name="connsiteX587" fmla="*/ 291466 w 7467600"/>
              <a:gd name="connsiteY587" fmla="*/ 1250369 h 6858000"/>
              <a:gd name="connsiteX588" fmla="*/ 678222 w 7467600"/>
              <a:gd name="connsiteY588" fmla="*/ 1248670 h 6858000"/>
              <a:gd name="connsiteX589" fmla="*/ 775536 w 7467600"/>
              <a:gd name="connsiteY589" fmla="*/ 1388015 h 6858000"/>
              <a:gd name="connsiteX590" fmla="*/ 894529 w 7467600"/>
              <a:gd name="connsiteY590" fmla="*/ 1567739 h 6858000"/>
              <a:gd name="connsiteX591" fmla="*/ 948000 w 7467600"/>
              <a:gd name="connsiteY591" fmla="*/ 1663088 h 6858000"/>
              <a:gd name="connsiteX592" fmla="*/ 1006812 w 7467600"/>
              <a:gd name="connsiteY592" fmla="*/ 1767683 h 6858000"/>
              <a:gd name="connsiteX593" fmla="*/ 1149133 w 7467600"/>
              <a:gd name="connsiteY593" fmla="*/ 1971513 h 6858000"/>
              <a:gd name="connsiteX594" fmla="*/ 1333952 w 7467600"/>
              <a:gd name="connsiteY594" fmla="*/ 2251620 h 6858000"/>
              <a:gd name="connsiteX595" fmla="*/ 1337329 w 7467600"/>
              <a:gd name="connsiteY595" fmla="*/ 2258350 h 6858000"/>
              <a:gd name="connsiteX596" fmla="*/ 1014726 w 7467600"/>
              <a:gd name="connsiteY596" fmla="*/ 1615556 h 6858000"/>
              <a:gd name="connsiteX597" fmla="*/ 678222 w 7467600"/>
              <a:gd name="connsiteY597" fmla="*/ 1248670 h 6858000"/>
              <a:gd name="connsiteX598" fmla="*/ 6691602 w 7467600"/>
              <a:gd name="connsiteY598" fmla="*/ 1140573 h 6858000"/>
              <a:gd name="connsiteX599" fmla="*/ 6571100 w 7467600"/>
              <a:gd name="connsiteY599" fmla="*/ 1183662 h 6858000"/>
              <a:gd name="connsiteX600" fmla="*/ 6241687 w 7467600"/>
              <a:gd name="connsiteY600" fmla="*/ 1257600 h 6858000"/>
              <a:gd name="connsiteX601" fmla="*/ 5693009 w 7467600"/>
              <a:gd name="connsiteY601" fmla="*/ 1478256 h 6858000"/>
              <a:gd name="connsiteX602" fmla="*/ 6548420 w 7467600"/>
              <a:gd name="connsiteY602" fmla="*/ 1214599 h 6858000"/>
              <a:gd name="connsiteX603" fmla="*/ 6605473 w 7467600"/>
              <a:gd name="connsiteY603" fmla="*/ 1184686 h 6858000"/>
              <a:gd name="connsiteX604" fmla="*/ 6691602 w 7467600"/>
              <a:gd name="connsiteY604" fmla="*/ 1140573 h 6858000"/>
              <a:gd name="connsiteX605" fmla="*/ 4002475 w 7467600"/>
              <a:gd name="connsiteY605" fmla="*/ 1037802 h 6858000"/>
              <a:gd name="connsiteX606" fmla="*/ 4000324 w 7467600"/>
              <a:gd name="connsiteY606" fmla="*/ 1039362 h 6858000"/>
              <a:gd name="connsiteX607" fmla="*/ 4002862 w 7467600"/>
              <a:gd name="connsiteY607" fmla="*/ 1042866 h 6858000"/>
              <a:gd name="connsiteX608" fmla="*/ 4002475 w 7467600"/>
              <a:gd name="connsiteY608" fmla="*/ 1037802 h 6858000"/>
              <a:gd name="connsiteX609" fmla="*/ 506322 w 7467600"/>
              <a:gd name="connsiteY609" fmla="*/ 1020997 h 6858000"/>
              <a:gd name="connsiteX610" fmla="*/ 533068 w 7467600"/>
              <a:gd name="connsiteY610" fmla="*/ 1029409 h 6858000"/>
              <a:gd name="connsiteX611" fmla="*/ 1232525 w 7467600"/>
              <a:gd name="connsiteY611" fmla="*/ 1804675 h 6858000"/>
              <a:gd name="connsiteX612" fmla="*/ 1388858 w 7467600"/>
              <a:gd name="connsiteY612" fmla="*/ 2368011 h 6858000"/>
              <a:gd name="connsiteX613" fmla="*/ 1384098 w 7467600"/>
              <a:gd name="connsiteY613" fmla="*/ 2378125 h 6858000"/>
              <a:gd name="connsiteX614" fmla="*/ 1425393 w 7467600"/>
              <a:gd name="connsiteY614" fmla="*/ 2589124 h 6858000"/>
              <a:gd name="connsiteX615" fmla="*/ 1424001 w 7467600"/>
              <a:gd name="connsiteY615" fmla="*/ 2597541 h 6858000"/>
              <a:gd name="connsiteX616" fmla="*/ 2152729 w 7467600"/>
              <a:gd name="connsiteY616" fmla="*/ 2864487 h 6858000"/>
              <a:gd name="connsiteX617" fmla="*/ 2020609 w 7467600"/>
              <a:gd name="connsiteY617" fmla="*/ 2539671 h 6858000"/>
              <a:gd name="connsiteX618" fmla="*/ 2018920 w 7467600"/>
              <a:gd name="connsiteY618" fmla="*/ 2536309 h 6858000"/>
              <a:gd name="connsiteX619" fmla="*/ 1342441 w 7467600"/>
              <a:gd name="connsiteY619" fmla="*/ 1173017 h 6858000"/>
              <a:gd name="connsiteX620" fmla="*/ 1367925 w 7467600"/>
              <a:gd name="connsiteY620" fmla="*/ 1135648 h 6858000"/>
              <a:gd name="connsiteX621" fmla="*/ 1771401 w 7467600"/>
              <a:gd name="connsiteY621" fmla="*/ 1806673 h 6858000"/>
              <a:gd name="connsiteX622" fmla="*/ 1972385 w 7467600"/>
              <a:gd name="connsiteY622" fmla="*/ 2198735 h 6858000"/>
              <a:gd name="connsiteX623" fmla="*/ 2040892 w 7467600"/>
              <a:gd name="connsiteY623" fmla="*/ 2405205 h 6858000"/>
              <a:gd name="connsiteX624" fmla="*/ 2131689 w 7467600"/>
              <a:gd name="connsiteY624" fmla="*/ 1936926 h 6858000"/>
              <a:gd name="connsiteX625" fmla="*/ 2454820 w 7467600"/>
              <a:gd name="connsiteY625" fmla="*/ 1248808 h 6858000"/>
              <a:gd name="connsiteX626" fmla="*/ 2492512 w 7467600"/>
              <a:gd name="connsiteY626" fmla="*/ 1302920 h 6858000"/>
              <a:gd name="connsiteX627" fmla="*/ 2081216 w 7467600"/>
              <a:gd name="connsiteY627" fmla="*/ 2527513 h 6858000"/>
              <a:gd name="connsiteX628" fmla="*/ 2081211 w 7467600"/>
              <a:gd name="connsiteY628" fmla="*/ 2528916 h 6858000"/>
              <a:gd name="connsiteX629" fmla="*/ 2199067 w 7467600"/>
              <a:gd name="connsiteY629" fmla="*/ 2884061 h 6858000"/>
              <a:gd name="connsiteX630" fmla="*/ 3192586 w 7467600"/>
              <a:gd name="connsiteY630" fmla="*/ 3411496 h 6858000"/>
              <a:gd name="connsiteX631" fmla="*/ 3182620 w 7467600"/>
              <a:gd name="connsiteY631" fmla="*/ 3483279 h 6858000"/>
              <a:gd name="connsiteX632" fmla="*/ 2435119 w 7467600"/>
              <a:gd name="connsiteY632" fmla="*/ 3080173 h 6858000"/>
              <a:gd name="connsiteX633" fmla="*/ 2410152 w 7467600"/>
              <a:gd name="connsiteY633" fmla="*/ 3063751 h 6858000"/>
              <a:gd name="connsiteX634" fmla="*/ 2408099 w 7467600"/>
              <a:gd name="connsiteY634" fmla="*/ 3064403 h 6858000"/>
              <a:gd name="connsiteX635" fmla="*/ 2407218 w 7467600"/>
              <a:gd name="connsiteY635" fmla="*/ 3070324 h 6858000"/>
              <a:gd name="connsiteX636" fmla="*/ 2380138 w 7467600"/>
              <a:gd name="connsiteY636" fmla="*/ 3099341 h 6858000"/>
              <a:gd name="connsiteX637" fmla="*/ 1765923 w 7467600"/>
              <a:gd name="connsiteY637" fmla="*/ 3581043 h 6858000"/>
              <a:gd name="connsiteX638" fmla="*/ 1702258 w 7467600"/>
              <a:gd name="connsiteY638" fmla="*/ 3612286 h 6858000"/>
              <a:gd name="connsiteX639" fmla="*/ 1538370 w 7467600"/>
              <a:gd name="connsiteY639" fmla="*/ 3811804 h 6858000"/>
              <a:gd name="connsiteX640" fmla="*/ 542867 w 7467600"/>
              <a:gd name="connsiteY640" fmla="*/ 4944092 h 6858000"/>
              <a:gd name="connsiteX641" fmla="*/ 515800 w 7467600"/>
              <a:gd name="connsiteY641" fmla="*/ 4862180 h 6858000"/>
              <a:gd name="connsiteX642" fmla="*/ 909145 w 7467600"/>
              <a:gd name="connsiteY642" fmla="*/ 4199225 h 6858000"/>
              <a:gd name="connsiteX643" fmla="*/ 1214067 w 7467600"/>
              <a:gd name="connsiteY643" fmla="*/ 3908561 h 6858000"/>
              <a:gd name="connsiteX644" fmla="*/ 640967 w 7467600"/>
              <a:gd name="connsiteY644" fmla="*/ 4105601 h 6858000"/>
              <a:gd name="connsiteX645" fmla="*/ 112563 w 7467600"/>
              <a:gd name="connsiteY645" fmla="*/ 4396952 h 6858000"/>
              <a:gd name="connsiteX646" fmla="*/ 0 w 7467600"/>
              <a:gd name="connsiteY646" fmla="*/ 4466006 h 6858000"/>
              <a:gd name="connsiteX647" fmla="*/ 0 w 7467600"/>
              <a:gd name="connsiteY647" fmla="*/ 4233763 h 6858000"/>
              <a:gd name="connsiteX648" fmla="*/ 36881 w 7467600"/>
              <a:gd name="connsiteY648" fmla="*/ 4200118 h 6858000"/>
              <a:gd name="connsiteX649" fmla="*/ 910534 w 7467600"/>
              <a:gd name="connsiteY649" fmla="*/ 3629753 h 6858000"/>
              <a:gd name="connsiteX650" fmla="*/ 1578717 w 7467600"/>
              <a:gd name="connsiteY650" fmla="*/ 3575982 h 6858000"/>
              <a:gd name="connsiteX651" fmla="*/ 2338780 w 7467600"/>
              <a:gd name="connsiteY651" fmla="*/ 3033725 h 6858000"/>
              <a:gd name="connsiteX652" fmla="*/ 1807991 w 7467600"/>
              <a:gd name="connsiteY652" fmla="*/ 2807184 h 6858000"/>
              <a:gd name="connsiteX653" fmla="*/ 1416358 w 7467600"/>
              <a:gd name="connsiteY653" fmla="*/ 3112571 h 6858000"/>
              <a:gd name="connsiteX654" fmla="*/ 939066 w 7467600"/>
              <a:gd name="connsiteY654" fmla="*/ 3378798 h 6858000"/>
              <a:gd name="connsiteX655" fmla="*/ 115099 w 7467600"/>
              <a:gd name="connsiteY655" fmla="*/ 3607650 h 6858000"/>
              <a:gd name="connsiteX656" fmla="*/ 97284 w 7467600"/>
              <a:gd name="connsiteY656" fmla="*/ 3520393 h 6858000"/>
              <a:gd name="connsiteX657" fmla="*/ 922050 w 7467600"/>
              <a:gd name="connsiteY657" fmla="*/ 3074867 h 6858000"/>
              <a:gd name="connsiteX658" fmla="*/ 1405265 w 7467600"/>
              <a:gd name="connsiteY658" fmla="*/ 3016319 h 6858000"/>
              <a:gd name="connsiteX659" fmla="*/ 1407512 w 7467600"/>
              <a:gd name="connsiteY659" fmla="*/ 3018001 h 6858000"/>
              <a:gd name="connsiteX660" fmla="*/ 1726266 w 7467600"/>
              <a:gd name="connsiteY660" fmla="*/ 2777274 h 6858000"/>
              <a:gd name="connsiteX661" fmla="*/ 625390 w 7467600"/>
              <a:gd name="connsiteY661" fmla="*/ 2514541 h 6858000"/>
              <a:gd name="connsiteX662" fmla="*/ 619799 w 7467600"/>
              <a:gd name="connsiteY662" fmla="*/ 2527180 h 6858000"/>
              <a:gd name="connsiteX663" fmla="*/ 310030 w 7467600"/>
              <a:gd name="connsiteY663" fmla="*/ 2771818 h 6858000"/>
              <a:gd name="connsiteX664" fmla="*/ 173877 w 7467600"/>
              <a:gd name="connsiteY664" fmla="*/ 2937056 h 6858000"/>
              <a:gd name="connsiteX665" fmla="*/ 77889 w 7467600"/>
              <a:gd name="connsiteY665" fmla="*/ 3138440 h 6858000"/>
              <a:gd name="connsiteX666" fmla="*/ 0 w 7467600"/>
              <a:gd name="connsiteY666" fmla="*/ 3271395 h 6858000"/>
              <a:gd name="connsiteX667" fmla="*/ 0 w 7467600"/>
              <a:gd name="connsiteY667" fmla="*/ 3153002 h 6858000"/>
              <a:gd name="connsiteX668" fmla="*/ 2386 w 7467600"/>
              <a:gd name="connsiteY668" fmla="*/ 3149203 h 6858000"/>
              <a:gd name="connsiteX669" fmla="*/ 89753 w 7467600"/>
              <a:gd name="connsiteY669" fmla="*/ 2987702 h 6858000"/>
              <a:gd name="connsiteX670" fmla="*/ 76869 w 7467600"/>
              <a:gd name="connsiteY670" fmla="*/ 3005404 h 6858000"/>
              <a:gd name="connsiteX671" fmla="*/ 32049 w 7467600"/>
              <a:gd name="connsiteY671" fmla="*/ 3065814 h 6858000"/>
              <a:gd name="connsiteX672" fmla="*/ 0 w 7467600"/>
              <a:gd name="connsiteY672" fmla="*/ 3108744 h 6858000"/>
              <a:gd name="connsiteX673" fmla="*/ 0 w 7467600"/>
              <a:gd name="connsiteY673" fmla="*/ 3058059 h 6858000"/>
              <a:gd name="connsiteX674" fmla="*/ 7610 w 7467600"/>
              <a:gd name="connsiteY674" fmla="*/ 3047889 h 6858000"/>
              <a:gd name="connsiteX675" fmla="*/ 52419 w 7467600"/>
              <a:gd name="connsiteY675" fmla="*/ 2987479 h 6858000"/>
              <a:gd name="connsiteX676" fmla="*/ 59142 w 7467600"/>
              <a:gd name="connsiteY676" fmla="*/ 2978488 h 6858000"/>
              <a:gd name="connsiteX677" fmla="*/ 0 w 7467600"/>
              <a:gd name="connsiteY677" fmla="*/ 3015334 h 6858000"/>
              <a:gd name="connsiteX678" fmla="*/ 0 w 7467600"/>
              <a:gd name="connsiteY678" fmla="*/ 2914286 h 6858000"/>
              <a:gd name="connsiteX679" fmla="*/ 36383 w 7467600"/>
              <a:gd name="connsiteY679" fmla="*/ 2901128 h 6858000"/>
              <a:gd name="connsiteX680" fmla="*/ 156329 w 7467600"/>
              <a:gd name="connsiteY680" fmla="*/ 2840533 h 6858000"/>
              <a:gd name="connsiteX681" fmla="*/ 358355 w 7467600"/>
              <a:gd name="connsiteY681" fmla="*/ 2620471 h 6858000"/>
              <a:gd name="connsiteX682" fmla="*/ 510577 w 7467600"/>
              <a:gd name="connsiteY682" fmla="*/ 2501244 h 6858000"/>
              <a:gd name="connsiteX683" fmla="*/ 211967 w 7467600"/>
              <a:gd name="connsiteY683" fmla="*/ 2479171 h 6858000"/>
              <a:gd name="connsiteX684" fmla="*/ 0 w 7467600"/>
              <a:gd name="connsiteY684" fmla="*/ 2476398 h 6858000"/>
              <a:gd name="connsiteX685" fmla="*/ 0 w 7467600"/>
              <a:gd name="connsiteY685" fmla="*/ 2389189 h 6858000"/>
              <a:gd name="connsiteX686" fmla="*/ 103062 w 7467600"/>
              <a:gd name="connsiteY686" fmla="*/ 2389518 h 6858000"/>
              <a:gd name="connsiteX687" fmla="*/ 510734 w 7467600"/>
              <a:gd name="connsiteY687" fmla="*/ 2416201 h 6858000"/>
              <a:gd name="connsiteX688" fmla="*/ 279257 w 7467600"/>
              <a:gd name="connsiteY688" fmla="*/ 2092102 h 6858000"/>
              <a:gd name="connsiteX689" fmla="*/ 65265 w 7467600"/>
              <a:gd name="connsiteY689" fmla="*/ 2006049 h 6858000"/>
              <a:gd name="connsiteX690" fmla="*/ 0 w 7467600"/>
              <a:gd name="connsiteY690" fmla="*/ 1982532 h 6858000"/>
              <a:gd name="connsiteX691" fmla="*/ 0 w 7467600"/>
              <a:gd name="connsiteY691" fmla="*/ 1912789 h 6858000"/>
              <a:gd name="connsiteX692" fmla="*/ 97460 w 7467600"/>
              <a:gd name="connsiteY692" fmla="*/ 1953725 h 6858000"/>
              <a:gd name="connsiteX693" fmla="*/ 221272 w 7467600"/>
              <a:gd name="connsiteY693" fmla="*/ 1980766 h 6858000"/>
              <a:gd name="connsiteX694" fmla="*/ 116765 w 7467600"/>
              <a:gd name="connsiteY694" fmla="*/ 1911033 h 6858000"/>
              <a:gd name="connsiteX695" fmla="*/ 16405 w 7467600"/>
              <a:gd name="connsiteY695" fmla="*/ 1803412 h 6858000"/>
              <a:gd name="connsiteX696" fmla="*/ 0 w 7467600"/>
              <a:gd name="connsiteY696" fmla="*/ 1784777 h 6858000"/>
              <a:gd name="connsiteX697" fmla="*/ 0 w 7467600"/>
              <a:gd name="connsiteY697" fmla="*/ 1740082 h 6858000"/>
              <a:gd name="connsiteX698" fmla="*/ 39394 w 7467600"/>
              <a:gd name="connsiteY698" fmla="*/ 1784856 h 6858000"/>
              <a:gd name="connsiteX699" fmla="*/ 135813 w 7467600"/>
              <a:gd name="connsiteY699" fmla="*/ 1888838 h 6858000"/>
              <a:gd name="connsiteX700" fmla="*/ 242575 w 7467600"/>
              <a:gd name="connsiteY700" fmla="*/ 1958841 h 6858000"/>
              <a:gd name="connsiteX701" fmla="*/ 82197 w 7467600"/>
              <a:gd name="connsiteY701" fmla="*/ 1754826 h 6858000"/>
              <a:gd name="connsiteX702" fmla="*/ 0 w 7467600"/>
              <a:gd name="connsiteY702" fmla="*/ 1679650 h 6858000"/>
              <a:gd name="connsiteX703" fmla="*/ 0 w 7467600"/>
              <a:gd name="connsiteY703" fmla="*/ 1602463 h 6858000"/>
              <a:gd name="connsiteX704" fmla="*/ 84689 w 7467600"/>
              <a:gd name="connsiteY704" fmla="*/ 1677442 h 6858000"/>
              <a:gd name="connsiteX705" fmla="*/ 298437 w 7467600"/>
              <a:gd name="connsiteY705" fmla="*/ 1968019 h 6858000"/>
              <a:gd name="connsiteX706" fmla="*/ 227269 w 7467600"/>
              <a:gd name="connsiteY706" fmla="*/ 1114064 h 6858000"/>
              <a:gd name="connsiteX707" fmla="*/ 248003 w 7467600"/>
              <a:gd name="connsiteY707" fmla="*/ 1089613 h 6858000"/>
              <a:gd name="connsiteX708" fmla="*/ 427020 w 7467600"/>
              <a:gd name="connsiteY708" fmla="*/ 1619803 h 6858000"/>
              <a:gd name="connsiteX709" fmla="*/ 340345 w 7467600"/>
              <a:gd name="connsiteY709" fmla="*/ 2027739 h 6858000"/>
              <a:gd name="connsiteX710" fmla="*/ 360865 w 7467600"/>
              <a:gd name="connsiteY710" fmla="*/ 2044827 h 6858000"/>
              <a:gd name="connsiteX711" fmla="*/ 560414 w 7467600"/>
              <a:gd name="connsiteY711" fmla="*/ 2421457 h 6858000"/>
              <a:gd name="connsiteX712" fmla="*/ 1359703 w 7467600"/>
              <a:gd name="connsiteY712" fmla="*/ 2578554 h 6858000"/>
              <a:gd name="connsiteX713" fmla="*/ 1359422 w 7467600"/>
              <a:gd name="connsiteY713" fmla="*/ 2577994 h 6858000"/>
              <a:gd name="connsiteX714" fmla="*/ 828701 w 7467600"/>
              <a:gd name="connsiteY714" fmla="*/ 1839520 h 6858000"/>
              <a:gd name="connsiteX715" fmla="*/ 494427 w 7467600"/>
              <a:gd name="connsiteY715" fmla="*/ 1092333 h 6858000"/>
              <a:gd name="connsiteX716" fmla="*/ 506322 w 7467600"/>
              <a:gd name="connsiteY716" fmla="*/ 1020997 h 6858000"/>
              <a:gd name="connsiteX717" fmla="*/ 4570198 w 7467600"/>
              <a:gd name="connsiteY717" fmla="*/ 978081 h 6858000"/>
              <a:gd name="connsiteX718" fmla="*/ 4523691 w 7467600"/>
              <a:gd name="connsiteY718" fmla="*/ 1127776 h 6858000"/>
              <a:gd name="connsiteX719" fmla="*/ 4509875 w 7467600"/>
              <a:gd name="connsiteY719" fmla="*/ 1167552 h 6858000"/>
              <a:gd name="connsiteX720" fmla="*/ 4478168 w 7467600"/>
              <a:gd name="connsiteY720" fmla="*/ 1260735 h 6858000"/>
              <a:gd name="connsiteX721" fmla="*/ 4409309 w 7467600"/>
              <a:gd name="connsiteY721" fmla="*/ 1666996 h 6858000"/>
              <a:gd name="connsiteX722" fmla="*/ 4370031 w 7467600"/>
              <a:gd name="connsiteY722" fmla="*/ 1955666 h 6858000"/>
              <a:gd name="connsiteX723" fmla="*/ 4570198 w 7467600"/>
              <a:gd name="connsiteY723" fmla="*/ 978081 h 6858000"/>
              <a:gd name="connsiteX724" fmla="*/ 4557898 w 7467600"/>
              <a:gd name="connsiteY724" fmla="*/ 900011 h 6858000"/>
              <a:gd name="connsiteX725" fmla="*/ 4344840 w 7467600"/>
              <a:gd name="connsiteY725" fmla="*/ 1922038 h 6858000"/>
              <a:gd name="connsiteX726" fmla="*/ 4378710 w 7467600"/>
              <a:gd name="connsiteY726" fmla="*/ 1665516 h 6858000"/>
              <a:gd name="connsiteX727" fmla="*/ 4448798 w 7467600"/>
              <a:gd name="connsiteY727" fmla="*/ 1253024 h 6858000"/>
              <a:gd name="connsiteX728" fmla="*/ 4480315 w 7467600"/>
              <a:gd name="connsiteY728" fmla="*/ 1158454 h 6858000"/>
              <a:gd name="connsiteX729" fmla="*/ 4494133 w 7467600"/>
              <a:gd name="connsiteY729" fmla="*/ 1118676 h 6858000"/>
              <a:gd name="connsiteX730" fmla="*/ 4557898 w 7467600"/>
              <a:gd name="connsiteY730" fmla="*/ 900011 h 6858000"/>
              <a:gd name="connsiteX731" fmla="*/ 5870151 w 7467600"/>
              <a:gd name="connsiteY731" fmla="*/ 898890 h 6858000"/>
              <a:gd name="connsiteX732" fmla="*/ 5861335 w 7467600"/>
              <a:gd name="connsiteY732" fmla="*/ 899177 h 6858000"/>
              <a:gd name="connsiteX733" fmla="*/ 5843702 w 7467600"/>
              <a:gd name="connsiteY733" fmla="*/ 899748 h 6858000"/>
              <a:gd name="connsiteX734" fmla="*/ 5651107 w 7467600"/>
              <a:gd name="connsiteY734" fmla="*/ 920306 h 6858000"/>
              <a:gd name="connsiteX735" fmla="*/ 5459407 w 7467600"/>
              <a:gd name="connsiteY735" fmla="*/ 940975 h 6858000"/>
              <a:gd name="connsiteX736" fmla="*/ 5374846 w 7467600"/>
              <a:gd name="connsiteY736" fmla="*/ 941988 h 6858000"/>
              <a:gd name="connsiteX737" fmla="*/ 5256105 w 7467600"/>
              <a:gd name="connsiteY737" fmla="*/ 945632 h 6858000"/>
              <a:gd name="connsiteX738" fmla="*/ 5107071 w 7467600"/>
              <a:gd name="connsiteY738" fmla="*/ 969720 h 6858000"/>
              <a:gd name="connsiteX739" fmla="*/ 4998681 w 7467600"/>
              <a:gd name="connsiteY739" fmla="*/ 988771 h 6858000"/>
              <a:gd name="connsiteX740" fmla="*/ 5870151 w 7467600"/>
              <a:gd name="connsiteY740" fmla="*/ 898890 h 6858000"/>
              <a:gd name="connsiteX741" fmla="*/ 5504425 w 7467600"/>
              <a:gd name="connsiteY741" fmla="*/ 848067 h 6858000"/>
              <a:gd name="connsiteX742" fmla="*/ 4968849 w 7467600"/>
              <a:gd name="connsiteY742" fmla="*/ 962318 h 6858000"/>
              <a:gd name="connsiteX743" fmla="*/ 5104039 w 7467600"/>
              <a:gd name="connsiteY743" fmla="*/ 940634 h 6858000"/>
              <a:gd name="connsiteX744" fmla="*/ 5256311 w 7467600"/>
              <a:gd name="connsiteY744" fmla="*/ 916490 h 6858000"/>
              <a:gd name="connsiteX745" fmla="*/ 5377381 w 7467600"/>
              <a:gd name="connsiteY745" fmla="*/ 912671 h 6858000"/>
              <a:gd name="connsiteX746" fmla="*/ 5460148 w 7467600"/>
              <a:gd name="connsiteY746" fmla="*/ 911442 h 6858000"/>
              <a:gd name="connsiteX747" fmla="*/ 5648971 w 7467600"/>
              <a:gd name="connsiteY747" fmla="*/ 891331 h 6858000"/>
              <a:gd name="connsiteX748" fmla="*/ 5844807 w 7467600"/>
              <a:gd name="connsiteY748" fmla="*/ 870718 h 6858000"/>
              <a:gd name="connsiteX749" fmla="*/ 5862975 w 7467600"/>
              <a:gd name="connsiteY749" fmla="*/ 869756 h 6858000"/>
              <a:gd name="connsiteX750" fmla="*/ 5920887 w 7467600"/>
              <a:gd name="connsiteY750" fmla="*/ 865929 h 6858000"/>
              <a:gd name="connsiteX751" fmla="*/ 5504425 w 7467600"/>
              <a:gd name="connsiteY751" fmla="*/ 848067 h 6858000"/>
              <a:gd name="connsiteX752" fmla="*/ 3607114 w 7467600"/>
              <a:gd name="connsiteY752" fmla="*/ 467441 h 6858000"/>
              <a:gd name="connsiteX753" fmla="*/ 3296242 w 7467600"/>
              <a:gd name="connsiteY753" fmla="*/ 807991 h 6858000"/>
              <a:gd name="connsiteX754" fmla="*/ 3174674 w 7467600"/>
              <a:gd name="connsiteY754" fmla="*/ 919759 h 6858000"/>
              <a:gd name="connsiteX755" fmla="*/ 3042978 w 7467600"/>
              <a:gd name="connsiteY755" fmla="*/ 1054894 h 6858000"/>
              <a:gd name="connsiteX756" fmla="*/ 2968914 w 7467600"/>
              <a:gd name="connsiteY756" fmla="*/ 1133756 h 6858000"/>
              <a:gd name="connsiteX757" fmla="*/ 3103823 w 7467600"/>
              <a:gd name="connsiteY757" fmla="*/ 1026814 h 6858000"/>
              <a:gd name="connsiteX758" fmla="*/ 3607114 w 7467600"/>
              <a:gd name="connsiteY758" fmla="*/ 467441 h 6858000"/>
              <a:gd name="connsiteX759" fmla="*/ 3744487 w 7467600"/>
              <a:gd name="connsiteY759" fmla="*/ 383136 h 6858000"/>
              <a:gd name="connsiteX760" fmla="*/ 3970213 w 7467600"/>
              <a:gd name="connsiteY760" fmla="*/ 995559 h 6858000"/>
              <a:gd name="connsiteX761" fmla="*/ 3744487 w 7467600"/>
              <a:gd name="connsiteY761" fmla="*/ 383136 h 6858000"/>
              <a:gd name="connsiteX762" fmla="*/ 3624562 w 7467600"/>
              <a:gd name="connsiteY762" fmla="*/ 367041 h 6858000"/>
              <a:gd name="connsiteX763" fmla="*/ 3489712 w 7467600"/>
              <a:gd name="connsiteY763" fmla="*/ 485386 h 6858000"/>
              <a:gd name="connsiteX764" fmla="*/ 3182994 w 7467600"/>
              <a:gd name="connsiteY764" fmla="*/ 828265 h 6858000"/>
              <a:gd name="connsiteX765" fmla="*/ 2892114 w 7467600"/>
              <a:gd name="connsiteY765" fmla="*/ 1172635 h 6858000"/>
              <a:gd name="connsiteX766" fmla="*/ 3021459 w 7467600"/>
              <a:gd name="connsiteY766" fmla="*/ 1035385 h 6858000"/>
              <a:gd name="connsiteX767" fmla="*/ 3153873 w 7467600"/>
              <a:gd name="connsiteY767" fmla="*/ 898971 h 6858000"/>
              <a:gd name="connsiteX768" fmla="*/ 3276511 w 7467600"/>
              <a:gd name="connsiteY768" fmla="*/ 786423 h 6858000"/>
              <a:gd name="connsiteX769" fmla="*/ 3584154 w 7467600"/>
              <a:gd name="connsiteY769" fmla="*/ 448218 h 6858000"/>
              <a:gd name="connsiteX770" fmla="*/ 3624562 w 7467600"/>
              <a:gd name="connsiteY770" fmla="*/ 367041 h 6858000"/>
              <a:gd name="connsiteX771" fmla="*/ 3766672 w 7467600"/>
              <a:gd name="connsiteY771" fmla="*/ 359429 h 6858000"/>
              <a:gd name="connsiteX772" fmla="*/ 3996338 w 7467600"/>
              <a:gd name="connsiteY772" fmla="*/ 968237 h 6858000"/>
              <a:gd name="connsiteX773" fmla="*/ 3766672 w 7467600"/>
              <a:gd name="connsiteY773" fmla="*/ 359429 h 6858000"/>
              <a:gd name="connsiteX774" fmla="*/ 5805386 w 7467600"/>
              <a:gd name="connsiteY774" fmla="*/ 239240 h 6858000"/>
              <a:gd name="connsiteX775" fmla="*/ 5736947 w 7467600"/>
              <a:gd name="connsiteY775" fmla="*/ 261367 h 6858000"/>
              <a:gd name="connsiteX776" fmla="*/ 5427012 w 7467600"/>
              <a:gd name="connsiteY776" fmla="*/ 311272 h 6858000"/>
              <a:gd name="connsiteX777" fmla="*/ 5147818 w 7467600"/>
              <a:gd name="connsiteY777" fmla="*/ 322112 h 6858000"/>
              <a:gd name="connsiteX778" fmla="*/ 5060854 w 7467600"/>
              <a:gd name="connsiteY778" fmla="*/ 311882 h 6858000"/>
              <a:gd name="connsiteX779" fmla="*/ 4945989 w 7467600"/>
              <a:gd name="connsiteY779" fmla="*/ 300516 h 6858000"/>
              <a:gd name="connsiteX780" fmla="*/ 5410479 w 7467600"/>
              <a:gd name="connsiteY780" fmla="*/ 348434 h 6858000"/>
              <a:gd name="connsiteX781" fmla="*/ 5805386 w 7467600"/>
              <a:gd name="connsiteY781" fmla="*/ 239240 h 6858000"/>
              <a:gd name="connsiteX782" fmla="*/ 5905192 w 7467600"/>
              <a:gd name="connsiteY782" fmla="*/ 163079 h 6858000"/>
              <a:gd name="connsiteX783" fmla="*/ 5865655 w 7467600"/>
              <a:gd name="connsiteY783" fmla="*/ 171901 h 6858000"/>
              <a:gd name="connsiteX784" fmla="*/ 5259740 w 7467600"/>
              <a:gd name="connsiteY784" fmla="*/ 257013 h 6858000"/>
              <a:gd name="connsiteX785" fmla="*/ 5208466 w 7467600"/>
              <a:gd name="connsiteY785" fmla="*/ 257550 h 6858000"/>
              <a:gd name="connsiteX786" fmla="*/ 4980204 w 7467600"/>
              <a:gd name="connsiteY786" fmla="*/ 271903 h 6858000"/>
              <a:gd name="connsiteX787" fmla="*/ 5068068 w 7467600"/>
              <a:gd name="connsiteY787" fmla="*/ 282244 h 6858000"/>
              <a:gd name="connsiteX788" fmla="*/ 5153231 w 7467600"/>
              <a:gd name="connsiteY788" fmla="*/ 292240 h 6858000"/>
              <a:gd name="connsiteX789" fmla="*/ 5426491 w 7467600"/>
              <a:gd name="connsiteY789" fmla="*/ 281128 h 6858000"/>
              <a:gd name="connsiteX790" fmla="*/ 5731212 w 7467600"/>
              <a:gd name="connsiteY790" fmla="*/ 231951 h 6858000"/>
              <a:gd name="connsiteX791" fmla="*/ 5905192 w 7467600"/>
              <a:gd name="connsiteY791" fmla="*/ 163079 h 6858000"/>
              <a:gd name="connsiteX792" fmla="*/ 5944437 w 7467600"/>
              <a:gd name="connsiteY792" fmla="*/ 113829 h 6858000"/>
              <a:gd name="connsiteX793" fmla="*/ 5825032 w 7467600"/>
              <a:gd name="connsiteY793" fmla="*/ 146405 h 6858000"/>
              <a:gd name="connsiteX794" fmla="*/ 4955599 w 7467600"/>
              <a:gd name="connsiteY794" fmla="*/ 247008 h 6858000"/>
              <a:gd name="connsiteX795" fmla="*/ 5210104 w 7467600"/>
              <a:gd name="connsiteY795" fmla="*/ 228123 h 6858000"/>
              <a:gd name="connsiteX796" fmla="*/ 5261015 w 7467600"/>
              <a:gd name="connsiteY796" fmla="*/ 227087 h 6858000"/>
              <a:gd name="connsiteX797" fmla="*/ 5861181 w 7467600"/>
              <a:gd name="connsiteY797" fmla="*/ 143093 h 6858000"/>
              <a:gd name="connsiteX798" fmla="*/ 5961252 w 7467600"/>
              <a:gd name="connsiteY798" fmla="*/ 114820 h 6858000"/>
              <a:gd name="connsiteX799" fmla="*/ 5944437 w 7467600"/>
              <a:gd name="connsiteY799" fmla="*/ 113829 h 6858000"/>
              <a:gd name="connsiteX800" fmla="*/ 3882765 w 7467600"/>
              <a:gd name="connsiteY800" fmla="*/ 0 h 6858000"/>
              <a:gd name="connsiteX801" fmla="*/ 3995099 w 7467600"/>
              <a:gd name="connsiteY801" fmla="*/ 0 h 6858000"/>
              <a:gd name="connsiteX802" fmla="*/ 4163818 w 7467600"/>
              <a:gd name="connsiteY802" fmla="*/ 234104 h 6858000"/>
              <a:gd name="connsiteX803" fmla="*/ 4172099 w 7467600"/>
              <a:gd name="connsiteY803" fmla="*/ 234207 h 6858000"/>
              <a:gd name="connsiteX804" fmla="*/ 4784282 w 7467600"/>
              <a:gd name="connsiteY804" fmla="*/ 276561 h 6858000"/>
              <a:gd name="connsiteX805" fmla="*/ 4801687 w 7467600"/>
              <a:gd name="connsiteY805" fmla="*/ 267764 h 6858000"/>
              <a:gd name="connsiteX806" fmla="*/ 6082788 w 7467600"/>
              <a:gd name="connsiteY806" fmla="*/ 64119 h 6858000"/>
              <a:gd name="connsiteX807" fmla="*/ 6099442 w 7467600"/>
              <a:gd name="connsiteY807" fmla="*/ 82568 h 6858000"/>
              <a:gd name="connsiteX808" fmla="*/ 4804137 w 7467600"/>
              <a:gd name="connsiteY808" fmla="*/ 320931 h 6858000"/>
              <a:gd name="connsiteX809" fmla="*/ 4227047 w 7467600"/>
              <a:gd name="connsiteY809" fmla="*/ 313415 h 6858000"/>
              <a:gd name="connsiteX810" fmla="*/ 4346041 w 7467600"/>
              <a:gd name="connsiteY810" fmla="*/ 456086 h 6858000"/>
              <a:gd name="connsiteX811" fmla="*/ 4870967 w 7467600"/>
              <a:gd name="connsiteY811" fmla="*/ 963061 h 6858000"/>
              <a:gd name="connsiteX812" fmla="*/ 4889647 w 7467600"/>
              <a:gd name="connsiteY812" fmla="*/ 957147 h 6858000"/>
              <a:gd name="connsiteX813" fmla="*/ 5422504 w 7467600"/>
              <a:gd name="connsiteY813" fmla="*/ 805191 h 6858000"/>
              <a:gd name="connsiteX814" fmla="*/ 6087656 w 7467600"/>
              <a:gd name="connsiteY814" fmla="*/ 826703 h 6858000"/>
              <a:gd name="connsiteX815" fmla="*/ 6058717 w 7467600"/>
              <a:gd name="connsiteY815" fmla="*/ 865992 h 6858000"/>
              <a:gd name="connsiteX816" fmla="*/ 4974153 w 7467600"/>
              <a:gd name="connsiteY816" fmla="*/ 1045456 h 6858000"/>
              <a:gd name="connsiteX817" fmla="*/ 5627835 w 7467600"/>
              <a:gd name="connsiteY817" fmla="*/ 1472077 h 6858000"/>
              <a:gd name="connsiteX818" fmla="*/ 5629817 w 7467600"/>
              <a:gd name="connsiteY818" fmla="*/ 1471412 h 6858000"/>
              <a:gd name="connsiteX819" fmla="*/ 5634124 w 7467600"/>
              <a:gd name="connsiteY819" fmla="*/ 1470572 h 6858000"/>
              <a:gd name="connsiteX820" fmla="*/ 5755832 w 7467600"/>
              <a:gd name="connsiteY820" fmla="*/ 1383886 h 6858000"/>
              <a:gd name="connsiteX821" fmla="*/ 6014186 w 7467600"/>
              <a:gd name="connsiteY821" fmla="*/ 1279799 h 6858000"/>
              <a:gd name="connsiteX822" fmla="*/ 6901619 w 7467600"/>
              <a:gd name="connsiteY822" fmla="*/ 1047874 h 6858000"/>
              <a:gd name="connsiteX823" fmla="*/ 6931566 w 7467600"/>
              <a:gd name="connsiteY823" fmla="*/ 1062034 h 6858000"/>
              <a:gd name="connsiteX824" fmla="*/ 5790982 w 7467600"/>
              <a:gd name="connsiteY824" fmla="*/ 1561380 h 6858000"/>
              <a:gd name="connsiteX825" fmla="*/ 6188971 w 7467600"/>
              <a:gd name="connsiteY825" fmla="*/ 1755168 h 6858000"/>
              <a:gd name="connsiteX826" fmla="*/ 6202446 w 7467600"/>
              <a:gd name="connsiteY826" fmla="*/ 1752268 h 6858000"/>
              <a:gd name="connsiteX827" fmla="*/ 7179560 w 7467600"/>
              <a:gd name="connsiteY827" fmla="*/ 1467551 h 6858000"/>
              <a:gd name="connsiteX828" fmla="*/ 7158730 w 7467600"/>
              <a:gd name="connsiteY828" fmla="*/ 1507835 h 6858000"/>
              <a:gd name="connsiteX829" fmla="*/ 6326959 w 7467600"/>
              <a:gd name="connsiteY829" fmla="*/ 1817686 h 6858000"/>
              <a:gd name="connsiteX830" fmla="*/ 6537433 w 7467600"/>
              <a:gd name="connsiteY830" fmla="*/ 1907790 h 6858000"/>
              <a:gd name="connsiteX831" fmla="*/ 6550221 w 7467600"/>
              <a:gd name="connsiteY831" fmla="*/ 1910729 h 6858000"/>
              <a:gd name="connsiteX832" fmla="*/ 6964438 w 7467600"/>
              <a:gd name="connsiteY832" fmla="*/ 2209505 h 6858000"/>
              <a:gd name="connsiteX833" fmla="*/ 7367862 w 7467600"/>
              <a:gd name="connsiteY833" fmla="*/ 2806833 h 6858000"/>
              <a:gd name="connsiteX834" fmla="*/ 7364329 w 7467600"/>
              <a:gd name="connsiteY834" fmla="*/ 2826907 h 6858000"/>
              <a:gd name="connsiteX835" fmla="*/ 7290545 w 7467600"/>
              <a:gd name="connsiteY835" fmla="*/ 2850663 h 6858000"/>
              <a:gd name="connsiteX836" fmla="*/ 6472036 w 7467600"/>
              <a:gd name="connsiteY836" fmla="*/ 1959003 h 6858000"/>
              <a:gd name="connsiteX837" fmla="*/ 5792897 w 7467600"/>
              <a:gd name="connsiteY837" fmla="*/ 1647747 h 6858000"/>
              <a:gd name="connsiteX838" fmla="*/ 5842751 w 7467600"/>
              <a:gd name="connsiteY838" fmla="*/ 1816112 h 6858000"/>
              <a:gd name="connsiteX839" fmla="*/ 5847424 w 7467600"/>
              <a:gd name="connsiteY839" fmla="*/ 1815776 h 6858000"/>
              <a:gd name="connsiteX840" fmla="*/ 6399821 w 7467600"/>
              <a:gd name="connsiteY840" fmla="*/ 2344799 h 6858000"/>
              <a:gd name="connsiteX841" fmla="*/ 6323232 w 7467600"/>
              <a:gd name="connsiteY841" fmla="*/ 2389634 h 6858000"/>
              <a:gd name="connsiteX842" fmla="*/ 5942958 w 7467600"/>
              <a:gd name="connsiteY842" fmla="*/ 2077708 h 6858000"/>
              <a:gd name="connsiteX843" fmla="*/ 5921559 w 7467600"/>
              <a:gd name="connsiteY843" fmla="*/ 2378596 h 6858000"/>
              <a:gd name="connsiteX844" fmla="*/ 5817651 w 7467600"/>
              <a:gd name="connsiteY844" fmla="*/ 3023919 h 6858000"/>
              <a:gd name="connsiteX845" fmla="*/ 5729634 w 7467600"/>
              <a:gd name="connsiteY845" fmla="*/ 3051849 h 6858000"/>
              <a:gd name="connsiteX846" fmla="*/ 5611018 w 7467600"/>
              <a:gd name="connsiteY846" fmla="*/ 2316769 h 6858000"/>
              <a:gd name="connsiteX847" fmla="*/ 5687608 w 7467600"/>
              <a:gd name="connsiteY847" fmla="*/ 2039972 h 6858000"/>
              <a:gd name="connsiteX848" fmla="*/ 5657554 w 7467600"/>
              <a:gd name="connsiteY848" fmla="*/ 1576445 h 6858000"/>
              <a:gd name="connsiteX849" fmla="*/ 5150475 w 7467600"/>
              <a:gd name="connsiteY849" fmla="*/ 1274012 h 6858000"/>
              <a:gd name="connsiteX850" fmla="*/ 5349142 w 7467600"/>
              <a:gd name="connsiteY850" fmla="*/ 2204405 h 6858000"/>
              <a:gd name="connsiteX851" fmla="*/ 5262214 w 7467600"/>
              <a:gd name="connsiteY851" fmla="*/ 2233836 h 6858000"/>
              <a:gd name="connsiteX852" fmla="*/ 4981539 w 7467600"/>
              <a:gd name="connsiteY852" fmla="*/ 1542201 h 6858000"/>
              <a:gd name="connsiteX853" fmla="*/ 4958461 w 7467600"/>
              <a:gd name="connsiteY853" fmla="*/ 1136957 h 6858000"/>
              <a:gd name="connsiteX854" fmla="*/ 4655015 w 7467600"/>
              <a:gd name="connsiteY854" fmla="*/ 891426 h 6858000"/>
              <a:gd name="connsiteX855" fmla="*/ 4348002 w 7467600"/>
              <a:gd name="connsiteY855" fmla="*/ 2205895 h 6858000"/>
              <a:gd name="connsiteX856" fmla="*/ 4262250 w 7467600"/>
              <a:gd name="connsiteY856" fmla="*/ 2219972 h 6858000"/>
              <a:gd name="connsiteX857" fmla="*/ 4550611 w 7467600"/>
              <a:gd name="connsiteY857" fmla="*/ 817540 h 6858000"/>
              <a:gd name="connsiteX858" fmla="*/ 4564418 w 7467600"/>
              <a:gd name="connsiteY858" fmla="*/ 808293 h 6858000"/>
              <a:gd name="connsiteX859" fmla="*/ 4266388 w 7467600"/>
              <a:gd name="connsiteY859" fmla="*/ 500083 h 6858000"/>
              <a:gd name="connsiteX860" fmla="*/ 4032842 w 7467600"/>
              <a:gd name="connsiteY860" fmla="*/ 211809 h 6858000"/>
              <a:gd name="connsiteX861" fmla="*/ 3882765 w 7467600"/>
              <a:gd name="connsiteY861" fmla="*/ 0 h 6858000"/>
              <a:gd name="connsiteX862" fmla="*/ 3721337 w 7467600"/>
              <a:gd name="connsiteY862" fmla="*/ 0 h 6858000"/>
              <a:gd name="connsiteX863" fmla="*/ 3797544 w 7467600"/>
              <a:gd name="connsiteY863" fmla="*/ 0 h 6858000"/>
              <a:gd name="connsiteX864" fmla="*/ 3775734 w 7467600"/>
              <a:gd name="connsiteY864" fmla="*/ 95131 h 6858000"/>
              <a:gd name="connsiteX865" fmla="*/ 3724807 w 7467600"/>
              <a:gd name="connsiteY865" fmla="*/ 272257 h 6858000"/>
              <a:gd name="connsiteX866" fmla="*/ 3726844 w 7467600"/>
              <a:gd name="connsiteY866" fmla="*/ 282988 h 6858000"/>
              <a:gd name="connsiteX867" fmla="*/ 3742664 w 7467600"/>
              <a:gd name="connsiteY867" fmla="*/ 279918 h 6858000"/>
              <a:gd name="connsiteX868" fmla="*/ 4103910 w 7467600"/>
              <a:gd name="connsiteY868" fmla="*/ 1161917 h 6858000"/>
              <a:gd name="connsiteX869" fmla="*/ 4020269 w 7467600"/>
              <a:gd name="connsiteY869" fmla="*/ 1200406 h 6858000"/>
              <a:gd name="connsiteX870" fmla="*/ 3674882 w 7467600"/>
              <a:gd name="connsiteY870" fmla="*/ 488524 h 6858000"/>
              <a:gd name="connsiteX871" fmla="*/ 3132682 w 7467600"/>
              <a:gd name="connsiteY871" fmla="*/ 1072284 h 6858000"/>
              <a:gd name="connsiteX872" fmla="*/ 2716346 w 7467600"/>
              <a:gd name="connsiteY872" fmla="*/ 1276376 h 6858000"/>
              <a:gd name="connsiteX873" fmla="*/ 2716772 w 7467600"/>
              <a:gd name="connsiteY873" fmla="*/ 1255462 h 6858000"/>
              <a:gd name="connsiteX874" fmla="*/ 3471096 w 7467600"/>
              <a:gd name="connsiteY874" fmla="*/ 437072 h 6858000"/>
              <a:gd name="connsiteX875" fmla="*/ 3639057 w 7467600"/>
              <a:gd name="connsiteY875" fmla="*/ 286334 h 6858000"/>
              <a:gd name="connsiteX876" fmla="*/ 3640309 w 7467600"/>
              <a:gd name="connsiteY876" fmla="*/ 284664 h 6858000"/>
              <a:gd name="connsiteX877" fmla="*/ 3646022 w 7467600"/>
              <a:gd name="connsiteY877" fmla="*/ 276711 h 6858000"/>
              <a:gd name="connsiteX878" fmla="*/ 3707943 w 7467600"/>
              <a:gd name="connsiteY878" fmla="*/ 65958 h 6858000"/>
              <a:gd name="connsiteX879" fmla="*/ 3721337 w 7467600"/>
              <a:gd name="connsiteY879" fmla="*/ 0 h 6858000"/>
              <a:gd name="connsiteX880" fmla="*/ 2867960 w 7467600"/>
              <a:gd name="connsiteY880" fmla="*/ 0 h 6858000"/>
              <a:gd name="connsiteX881" fmla="*/ 2926351 w 7467600"/>
              <a:gd name="connsiteY881" fmla="*/ 0 h 6858000"/>
              <a:gd name="connsiteX882" fmla="*/ 2902823 w 7467600"/>
              <a:gd name="connsiteY882" fmla="*/ 262929 h 6858000"/>
              <a:gd name="connsiteX883" fmla="*/ 2940663 w 7467600"/>
              <a:gd name="connsiteY883" fmla="*/ 140884 h 6858000"/>
              <a:gd name="connsiteX884" fmla="*/ 2947039 w 7467600"/>
              <a:gd name="connsiteY884" fmla="*/ 122524 h 6858000"/>
              <a:gd name="connsiteX885" fmla="*/ 2984316 w 7467600"/>
              <a:gd name="connsiteY885" fmla="*/ 0 h 6858000"/>
              <a:gd name="connsiteX886" fmla="*/ 3016114 w 7467600"/>
              <a:gd name="connsiteY886" fmla="*/ 0 h 6858000"/>
              <a:gd name="connsiteX887" fmla="*/ 2979949 w 7467600"/>
              <a:gd name="connsiteY887" fmla="*/ 119274 h 6858000"/>
              <a:gd name="connsiteX888" fmla="*/ 3023879 w 7467600"/>
              <a:gd name="connsiteY888" fmla="*/ 0 h 6858000"/>
              <a:gd name="connsiteX889" fmla="*/ 3105400 w 7467600"/>
              <a:gd name="connsiteY889" fmla="*/ 0 h 6858000"/>
              <a:gd name="connsiteX890" fmla="*/ 3094669 w 7467600"/>
              <a:gd name="connsiteY890" fmla="*/ 30308 h 6858000"/>
              <a:gd name="connsiteX891" fmla="*/ 2901945 w 7467600"/>
              <a:gd name="connsiteY891" fmla="*/ 466538 h 6858000"/>
              <a:gd name="connsiteX892" fmla="*/ 2815209 w 7467600"/>
              <a:gd name="connsiteY892" fmla="*/ 497361 h 6858000"/>
              <a:gd name="connsiteX893" fmla="*/ 2844845 w 7467600"/>
              <a:gd name="connsiteY893" fmla="*/ 127638 h 6858000"/>
              <a:gd name="connsiteX894" fmla="*/ 2867960 w 7467600"/>
              <a:gd name="connsiteY894" fmla="*/ 0 h 6858000"/>
              <a:gd name="connsiteX895" fmla="*/ 1057230 w 7467600"/>
              <a:gd name="connsiteY895" fmla="*/ 0 h 6858000"/>
              <a:gd name="connsiteX896" fmla="*/ 1111003 w 7467600"/>
              <a:gd name="connsiteY896" fmla="*/ 0 h 6858000"/>
              <a:gd name="connsiteX897" fmla="*/ 1125553 w 7467600"/>
              <a:gd name="connsiteY897" fmla="*/ 52588 h 6858000"/>
              <a:gd name="connsiteX898" fmla="*/ 1304276 w 7467600"/>
              <a:gd name="connsiteY898" fmla="*/ 476275 h 6858000"/>
              <a:gd name="connsiteX899" fmla="*/ 1492066 w 7467600"/>
              <a:gd name="connsiteY899" fmla="*/ 886333 h 6858000"/>
              <a:gd name="connsiteX900" fmla="*/ 1423698 w 7467600"/>
              <a:gd name="connsiteY900" fmla="*/ 710817 h 6858000"/>
              <a:gd name="connsiteX901" fmla="*/ 1357609 w 7467600"/>
              <a:gd name="connsiteY901" fmla="*/ 532892 h 6858000"/>
              <a:gd name="connsiteX902" fmla="*/ 1309550 w 7467600"/>
              <a:gd name="connsiteY902" fmla="*/ 374031 h 6858000"/>
              <a:gd name="connsiteX903" fmla="*/ 1193673 w 7467600"/>
              <a:gd name="connsiteY903" fmla="*/ 49533 h 6858000"/>
              <a:gd name="connsiteX904" fmla="*/ 1164391 w 7467600"/>
              <a:gd name="connsiteY904" fmla="*/ 0 h 6858000"/>
              <a:gd name="connsiteX905" fmla="*/ 1200666 w 7467600"/>
              <a:gd name="connsiteY905" fmla="*/ 0 h 6858000"/>
              <a:gd name="connsiteX906" fmla="*/ 1223408 w 7467600"/>
              <a:gd name="connsiteY906" fmla="*/ 38996 h 6858000"/>
              <a:gd name="connsiteX907" fmla="*/ 1339635 w 7467600"/>
              <a:gd name="connsiteY907" fmla="*/ 365517 h 6858000"/>
              <a:gd name="connsiteX908" fmla="*/ 1387469 w 7467600"/>
              <a:gd name="connsiteY908" fmla="*/ 523079 h 6858000"/>
              <a:gd name="connsiteX909" fmla="*/ 1452685 w 7467600"/>
              <a:gd name="connsiteY909" fmla="*/ 699806 h 6858000"/>
              <a:gd name="connsiteX910" fmla="*/ 1492092 w 7467600"/>
              <a:gd name="connsiteY910" fmla="*/ 800424 h 6858000"/>
              <a:gd name="connsiteX911" fmla="*/ 1455302 w 7467600"/>
              <a:gd name="connsiteY911" fmla="*/ 632913 h 6858000"/>
              <a:gd name="connsiteX912" fmla="*/ 1222336 w 7467600"/>
              <a:gd name="connsiteY912" fmla="*/ 9480 h 6858000"/>
              <a:gd name="connsiteX913" fmla="*/ 1214634 w 7467600"/>
              <a:gd name="connsiteY913" fmla="*/ 0 h 6858000"/>
              <a:gd name="connsiteX914" fmla="*/ 1289827 w 7467600"/>
              <a:gd name="connsiteY914" fmla="*/ 0 h 6858000"/>
              <a:gd name="connsiteX915" fmla="*/ 1321076 w 7467600"/>
              <a:gd name="connsiteY915" fmla="*/ 59722 h 6858000"/>
              <a:gd name="connsiteX916" fmla="*/ 1512579 w 7467600"/>
              <a:gd name="connsiteY916" fmla="*/ 626441 h 6858000"/>
              <a:gd name="connsiteX917" fmla="*/ 1506076 w 7467600"/>
              <a:gd name="connsiteY917" fmla="*/ 1089289 h 6858000"/>
              <a:gd name="connsiteX918" fmla="*/ 1486346 w 7467600"/>
              <a:gd name="connsiteY918" fmla="*/ 1079919 h 6858000"/>
              <a:gd name="connsiteX919" fmla="*/ 1070511 w 7467600"/>
              <a:gd name="connsiteY919" fmla="*/ 48609 h 6858000"/>
              <a:gd name="connsiteX920" fmla="*/ 1057230 w 7467600"/>
              <a:gd name="connsiteY920" fmla="*/ 0 h 6858000"/>
              <a:gd name="connsiteX921" fmla="*/ 43151 w 7467600"/>
              <a:gd name="connsiteY921" fmla="*/ 0 h 6858000"/>
              <a:gd name="connsiteX922" fmla="*/ 95283 w 7467600"/>
              <a:gd name="connsiteY922" fmla="*/ 0 h 6858000"/>
              <a:gd name="connsiteX923" fmla="*/ 300708 w 7467600"/>
              <a:gd name="connsiteY923" fmla="*/ 154571 h 6858000"/>
              <a:gd name="connsiteX924" fmla="*/ 530414 w 7467600"/>
              <a:gd name="connsiteY924" fmla="*/ 354673 h 6858000"/>
              <a:gd name="connsiteX925" fmla="*/ 333785 w 7467600"/>
              <a:gd name="connsiteY925" fmla="*/ 161564 h 6858000"/>
              <a:gd name="connsiteX926" fmla="*/ 147005 w 7467600"/>
              <a:gd name="connsiteY926" fmla="*/ 0 h 6858000"/>
              <a:gd name="connsiteX927" fmla="*/ 272509 w 7467600"/>
              <a:gd name="connsiteY927" fmla="*/ 0 h 6858000"/>
              <a:gd name="connsiteX928" fmla="*/ 326276 w 7467600"/>
              <a:gd name="connsiteY928" fmla="*/ 45847 h 6858000"/>
              <a:gd name="connsiteX929" fmla="*/ 823759 w 7467600"/>
              <a:gd name="connsiteY929" fmla="*/ 574145 h 6858000"/>
              <a:gd name="connsiteX930" fmla="*/ 811254 w 7467600"/>
              <a:gd name="connsiteY930" fmla="*/ 665546 h 6858000"/>
              <a:gd name="connsiteX931" fmla="*/ 154042 w 7467600"/>
              <a:gd name="connsiteY931" fmla="*/ 261522 h 6858000"/>
              <a:gd name="connsiteX932" fmla="*/ 13550 w 7467600"/>
              <a:gd name="connsiteY932" fmla="*/ 158423 h 6858000"/>
              <a:gd name="connsiteX933" fmla="*/ 0 w 7467600"/>
              <a:gd name="connsiteY933" fmla="*/ 146618 h 6858000"/>
              <a:gd name="connsiteX934" fmla="*/ 0 w 7467600"/>
              <a:gd name="connsiteY934" fmla="*/ 59161 h 6858000"/>
              <a:gd name="connsiteX935" fmla="*/ 45427 w 7467600"/>
              <a:gd name="connsiteY935" fmla="*/ 101078 h 6858000"/>
              <a:gd name="connsiteX936" fmla="*/ 630103 w 7467600"/>
              <a:gd name="connsiteY936" fmla="*/ 485885 h 6858000"/>
              <a:gd name="connsiteX937" fmla="*/ 532040 w 7467600"/>
              <a:gd name="connsiteY937" fmla="*/ 399359 h 6858000"/>
              <a:gd name="connsiteX938" fmla="*/ 517618 w 7467600"/>
              <a:gd name="connsiteY938" fmla="*/ 385726 h 6858000"/>
              <a:gd name="connsiteX939" fmla="*/ 285074 w 7467600"/>
              <a:gd name="connsiteY939" fmla="*/ 182755 h 6858000"/>
              <a:gd name="connsiteX940" fmla="*/ 43151 w 7467600"/>
              <a:gd name="connsiteY94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6857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1019354 w 7467600"/>
              <a:gd name="connsiteY8" fmla="*/ 6315006 h 6858000"/>
              <a:gd name="connsiteX9" fmla="*/ 441046 w 7467600"/>
              <a:gd name="connsiteY9" fmla="*/ 6691153 h 6858000"/>
              <a:gd name="connsiteX10" fmla="*/ 1019354 w 7467600"/>
              <a:gd name="connsiteY10" fmla="*/ 6315006 h 6858000"/>
              <a:gd name="connsiteX11" fmla="*/ 991680 w 7467600"/>
              <a:gd name="connsiteY11" fmla="*/ 6298413 h 6858000"/>
              <a:gd name="connsiteX12" fmla="*/ 409060 w 7467600"/>
              <a:gd name="connsiteY12" fmla="*/ 6671470 h 6858000"/>
              <a:gd name="connsiteX13" fmla="*/ 991680 w 7467600"/>
              <a:gd name="connsiteY13" fmla="*/ 6298413 h 6858000"/>
              <a:gd name="connsiteX14" fmla="*/ 103333 w 7467600"/>
              <a:gd name="connsiteY14" fmla="*/ 5699602 h 6858000"/>
              <a:gd name="connsiteX15" fmla="*/ 233938 w 7467600"/>
              <a:gd name="connsiteY15" fmla="*/ 5809416 h 6858000"/>
              <a:gd name="connsiteX16" fmla="*/ 883580 w 7467600"/>
              <a:gd name="connsiteY16" fmla="*/ 6180710 h 6858000"/>
              <a:gd name="connsiteX17" fmla="*/ 487337 w 7467600"/>
              <a:gd name="connsiteY17" fmla="*/ 5950182 h 6858000"/>
              <a:gd name="connsiteX18" fmla="*/ 354051 w 7467600"/>
              <a:gd name="connsiteY18" fmla="*/ 5854912 h 6858000"/>
              <a:gd name="connsiteX19" fmla="*/ 195436 w 7467600"/>
              <a:gd name="connsiteY19" fmla="*/ 5755068 h 6858000"/>
              <a:gd name="connsiteX20" fmla="*/ 103333 w 7467600"/>
              <a:gd name="connsiteY20" fmla="*/ 5699602 h 6858000"/>
              <a:gd name="connsiteX21" fmla="*/ 5539432 w 7467600"/>
              <a:gd name="connsiteY21" fmla="*/ 5642928 h 6858000"/>
              <a:gd name="connsiteX22" fmla="*/ 5555462 w 7467600"/>
              <a:gd name="connsiteY22" fmla="*/ 5694454 h 6858000"/>
              <a:gd name="connsiteX23" fmla="*/ 5828270 w 7467600"/>
              <a:gd name="connsiteY23" fmla="*/ 6320663 h 6858000"/>
              <a:gd name="connsiteX24" fmla="*/ 5947416 w 7467600"/>
              <a:gd name="connsiteY24" fmla="*/ 6574846 h 6858000"/>
              <a:gd name="connsiteX25" fmla="*/ 5539432 w 7467600"/>
              <a:gd name="connsiteY25" fmla="*/ 5642928 h 6858000"/>
              <a:gd name="connsiteX26" fmla="*/ 51253 w 7467600"/>
              <a:gd name="connsiteY26" fmla="*/ 5631825 h 6858000"/>
              <a:gd name="connsiteX27" fmla="*/ 211622 w 7467600"/>
              <a:gd name="connsiteY27" fmla="*/ 5728803 h 6858000"/>
              <a:gd name="connsiteX28" fmla="*/ 371652 w 7467600"/>
              <a:gd name="connsiteY28" fmla="*/ 5829062 h 6858000"/>
              <a:gd name="connsiteX29" fmla="*/ 505903 w 7467600"/>
              <a:gd name="connsiteY29" fmla="*/ 5925221 h 6858000"/>
              <a:gd name="connsiteX30" fmla="*/ 899240 w 7467600"/>
              <a:gd name="connsiteY30" fmla="*/ 6153068 h 6858000"/>
              <a:gd name="connsiteX31" fmla="*/ 988114 w 7467600"/>
              <a:gd name="connsiteY31" fmla="*/ 6174204 h 6858000"/>
              <a:gd name="connsiteX32" fmla="*/ 845971 w 7467600"/>
              <a:gd name="connsiteY32" fmla="*/ 6067177 h 6858000"/>
              <a:gd name="connsiteX33" fmla="*/ 448057 w 7467600"/>
              <a:gd name="connsiteY33" fmla="*/ 5841376 h 6858000"/>
              <a:gd name="connsiteX34" fmla="*/ 51253 w 7467600"/>
              <a:gd name="connsiteY34" fmla="*/ 5631825 h 6858000"/>
              <a:gd name="connsiteX35" fmla="*/ 2606687 w 7467600"/>
              <a:gd name="connsiteY35" fmla="*/ 5630718 h 6858000"/>
              <a:gd name="connsiteX36" fmla="*/ 2645658 w 7467600"/>
              <a:gd name="connsiteY36" fmla="*/ 6640259 h 6858000"/>
              <a:gd name="connsiteX37" fmla="*/ 2606687 w 7467600"/>
              <a:gd name="connsiteY37" fmla="*/ 5630718 h 6858000"/>
              <a:gd name="connsiteX38" fmla="*/ 3642057 w 7467600"/>
              <a:gd name="connsiteY38" fmla="*/ 5573487 h 6858000"/>
              <a:gd name="connsiteX39" fmla="*/ 3632981 w 7467600"/>
              <a:gd name="connsiteY39" fmla="*/ 5579437 h 6858000"/>
              <a:gd name="connsiteX40" fmla="*/ 3382436 w 7467600"/>
              <a:gd name="connsiteY40" fmla="*/ 5952726 h 6858000"/>
              <a:gd name="connsiteX41" fmla="*/ 3191929 w 7467600"/>
              <a:gd name="connsiteY41" fmla="*/ 6662669 h 6858000"/>
              <a:gd name="connsiteX42" fmla="*/ 3369898 w 7467600"/>
              <a:gd name="connsiteY42" fmla="*/ 6081771 h 6858000"/>
              <a:gd name="connsiteX43" fmla="*/ 3642057 w 7467600"/>
              <a:gd name="connsiteY43" fmla="*/ 5573487 h 6858000"/>
              <a:gd name="connsiteX44" fmla="*/ 2650666 w 7467600"/>
              <a:gd name="connsiteY44" fmla="*/ 5530686 h 6858000"/>
              <a:gd name="connsiteX45" fmla="*/ 2650249 w 7467600"/>
              <a:gd name="connsiteY45" fmla="*/ 5532101 h 6858000"/>
              <a:gd name="connsiteX46" fmla="*/ 2663808 w 7467600"/>
              <a:gd name="connsiteY46" fmla="*/ 6535215 h 6858000"/>
              <a:gd name="connsiteX47" fmla="*/ 2665418 w 7467600"/>
              <a:gd name="connsiteY47" fmla="*/ 6132756 h 6858000"/>
              <a:gd name="connsiteX48" fmla="*/ 2650666 w 7467600"/>
              <a:gd name="connsiteY48" fmla="*/ 5530686 h 6858000"/>
              <a:gd name="connsiteX49" fmla="*/ 2680277 w 7467600"/>
              <a:gd name="connsiteY49" fmla="*/ 5479204 h 6858000"/>
              <a:gd name="connsiteX50" fmla="*/ 2678972 w 7467600"/>
              <a:gd name="connsiteY50" fmla="*/ 5481582 h 6858000"/>
              <a:gd name="connsiteX51" fmla="*/ 2696666 w 7467600"/>
              <a:gd name="connsiteY51" fmla="*/ 6133836 h 6858000"/>
              <a:gd name="connsiteX52" fmla="*/ 2695769 w 7467600"/>
              <a:gd name="connsiteY52" fmla="*/ 6390955 h 6858000"/>
              <a:gd name="connsiteX53" fmla="*/ 2739893 w 7467600"/>
              <a:gd name="connsiteY53" fmla="*/ 6108357 h 6858000"/>
              <a:gd name="connsiteX54" fmla="*/ 2680277 w 7467600"/>
              <a:gd name="connsiteY54" fmla="*/ 5479204 h 6858000"/>
              <a:gd name="connsiteX55" fmla="*/ 1132195 w 7467600"/>
              <a:gd name="connsiteY55" fmla="*/ 5467980 h 6858000"/>
              <a:gd name="connsiteX56" fmla="*/ 1679056 w 7467600"/>
              <a:gd name="connsiteY56" fmla="*/ 5516907 h 6858000"/>
              <a:gd name="connsiteX57" fmla="*/ 2128648 w 7467600"/>
              <a:gd name="connsiteY57" fmla="*/ 5474249 h 6858000"/>
              <a:gd name="connsiteX58" fmla="*/ 1825619 w 7467600"/>
              <a:gd name="connsiteY58" fmla="*/ 5478447 h 6858000"/>
              <a:gd name="connsiteX59" fmla="*/ 1737798 w 7467600"/>
              <a:gd name="connsiteY59" fmla="*/ 5483353 h 6858000"/>
              <a:gd name="connsiteX60" fmla="*/ 1132195 w 7467600"/>
              <a:gd name="connsiteY60" fmla="*/ 5467980 h 6858000"/>
              <a:gd name="connsiteX61" fmla="*/ 1456157 w 7467600"/>
              <a:gd name="connsiteY61" fmla="*/ 5371404 h 6858000"/>
              <a:gd name="connsiteX62" fmla="*/ 1244432 w 7467600"/>
              <a:gd name="connsiteY62" fmla="*/ 5385601 h 6858000"/>
              <a:gd name="connsiteX63" fmla="*/ 973990 w 7467600"/>
              <a:gd name="connsiteY63" fmla="*/ 5424940 h 6858000"/>
              <a:gd name="connsiteX64" fmla="*/ 1103809 w 7467600"/>
              <a:gd name="connsiteY64" fmla="*/ 5433720 h 6858000"/>
              <a:gd name="connsiteX65" fmla="*/ 1123454 w 7467600"/>
              <a:gd name="connsiteY65" fmla="*/ 5435727 h 6858000"/>
              <a:gd name="connsiteX66" fmla="*/ 1737017 w 7467600"/>
              <a:gd name="connsiteY66" fmla="*/ 5452183 h 6858000"/>
              <a:gd name="connsiteX67" fmla="*/ 1824397 w 7467600"/>
              <a:gd name="connsiteY67" fmla="*/ 5447757 h 6858000"/>
              <a:gd name="connsiteX68" fmla="*/ 2070059 w 7467600"/>
              <a:gd name="connsiteY68" fmla="*/ 5441660 h 6858000"/>
              <a:gd name="connsiteX69" fmla="*/ 1456157 w 7467600"/>
              <a:gd name="connsiteY69" fmla="*/ 5371404 h 6858000"/>
              <a:gd name="connsiteX70" fmla="*/ 4988186 w 7467600"/>
              <a:gd name="connsiteY70" fmla="*/ 5216467 h 6858000"/>
              <a:gd name="connsiteX71" fmla="*/ 4777334 w 7467600"/>
              <a:gd name="connsiteY71" fmla="*/ 5406072 h 6858000"/>
              <a:gd name="connsiteX72" fmla="*/ 4718341 w 7467600"/>
              <a:gd name="connsiteY72" fmla="*/ 5468043 h 6858000"/>
              <a:gd name="connsiteX73" fmla="*/ 4604655 w 7467600"/>
              <a:gd name="connsiteY73" fmla="*/ 5583434 h 6858000"/>
              <a:gd name="connsiteX74" fmla="*/ 4565074 w 7467600"/>
              <a:gd name="connsiteY74" fmla="*/ 5618550 h 6858000"/>
              <a:gd name="connsiteX75" fmla="*/ 4988186 w 7467600"/>
              <a:gd name="connsiteY75" fmla="*/ 5216467 h 6858000"/>
              <a:gd name="connsiteX76" fmla="*/ 4978032 w 7467600"/>
              <a:gd name="connsiteY76" fmla="*/ 5183809 h 6858000"/>
              <a:gd name="connsiteX77" fmla="*/ 4463413 w 7467600"/>
              <a:gd name="connsiteY77" fmla="*/ 5615162 h 6858000"/>
              <a:gd name="connsiteX78" fmla="*/ 4358134 w 7467600"/>
              <a:gd name="connsiteY78" fmla="*/ 5742791 h 6858000"/>
              <a:gd name="connsiteX79" fmla="*/ 4376219 w 7467600"/>
              <a:gd name="connsiteY79" fmla="*/ 5729027 h 6858000"/>
              <a:gd name="connsiteX80" fmla="*/ 4582340 w 7467600"/>
              <a:gd name="connsiteY80" fmla="*/ 5561037 h 6858000"/>
              <a:gd name="connsiteX81" fmla="*/ 4694684 w 7467600"/>
              <a:gd name="connsiteY81" fmla="*/ 5447098 h 6858000"/>
              <a:gd name="connsiteX82" fmla="*/ 4754123 w 7467600"/>
              <a:gd name="connsiteY82" fmla="*/ 5384643 h 6858000"/>
              <a:gd name="connsiteX83" fmla="*/ 4978032 w 7467600"/>
              <a:gd name="connsiteY83" fmla="*/ 5183809 h 6858000"/>
              <a:gd name="connsiteX84" fmla="*/ 1903353 w 7467600"/>
              <a:gd name="connsiteY84" fmla="*/ 5044827 h 6858000"/>
              <a:gd name="connsiteX85" fmla="*/ 1936931 w 7467600"/>
              <a:gd name="connsiteY85" fmla="*/ 5093954 h 6858000"/>
              <a:gd name="connsiteX86" fmla="*/ 2195868 w 7467600"/>
              <a:gd name="connsiteY86" fmla="*/ 5396574 h 6858000"/>
              <a:gd name="connsiteX87" fmla="*/ 2088852 w 7467600"/>
              <a:gd name="connsiteY87" fmla="*/ 5166123 h 6858000"/>
              <a:gd name="connsiteX88" fmla="*/ 1958241 w 7467600"/>
              <a:gd name="connsiteY88" fmla="*/ 5067955 h 6858000"/>
              <a:gd name="connsiteX89" fmla="*/ 1903353 w 7467600"/>
              <a:gd name="connsiteY89" fmla="*/ 5044827 h 6858000"/>
              <a:gd name="connsiteX90" fmla="*/ 1979378 w 7467600"/>
              <a:gd name="connsiteY90" fmla="*/ 4769504 h 6858000"/>
              <a:gd name="connsiteX91" fmla="*/ 2882120 w 7467600"/>
              <a:gd name="connsiteY91" fmla="*/ 5064547 h 6858000"/>
              <a:gd name="connsiteX92" fmla="*/ 2793103 w 7467600"/>
              <a:gd name="connsiteY92" fmla="*/ 5039699 h 6858000"/>
              <a:gd name="connsiteX93" fmla="*/ 2770041 w 7467600"/>
              <a:gd name="connsiteY93" fmla="*/ 5033634 h 6858000"/>
              <a:gd name="connsiteX94" fmla="*/ 1979378 w 7467600"/>
              <a:gd name="connsiteY94" fmla="*/ 4769504 h 6858000"/>
              <a:gd name="connsiteX95" fmla="*/ 1927410 w 7467600"/>
              <a:gd name="connsiteY95" fmla="*/ 4716164 h 6858000"/>
              <a:gd name="connsiteX96" fmla="*/ 1959587 w 7467600"/>
              <a:gd name="connsiteY96" fmla="*/ 4728849 h 6858000"/>
              <a:gd name="connsiteX97" fmla="*/ 2777707 w 7467600"/>
              <a:gd name="connsiteY97" fmla="*/ 5003991 h 6858000"/>
              <a:gd name="connsiteX98" fmla="*/ 2800768 w 7467600"/>
              <a:gd name="connsiteY98" fmla="*/ 5010056 h 6858000"/>
              <a:gd name="connsiteX99" fmla="*/ 2879408 w 7467600"/>
              <a:gd name="connsiteY99" fmla="*/ 5031590 h 6858000"/>
              <a:gd name="connsiteX100" fmla="*/ 2862295 w 7467600"/>
              <a:gd name="connsiteY100" fmla="*/ 5022958 h 6858000"/>
              <a:gd name="connsiteX101" fmla="*/ 2813343 w 7467600"/>
              <a:gd name="connsiteY101" fmla="*/ 4998369 h 6858000"/>
              <a:gd name="connsiteX102" fmla="*/ 2646245 w 7467600"/>
              <a:gd name="connsiteY102" fmla="*/ 4930999 h 6858000"/>
              <a:gd name="connsiteX103" fmla="*/ 1999243 w 7467600"/>
              <a:gd name="connsiteY103" fmla="*/ 4730524 h 6858000"/>
              <a:gd name="connsiteX104" fmla="*/ 1979527 w 7467600"/>
              <a:gd name="connsiteY104" fmla="*/ 4726651 h 6858000"/>
              <a:gd name="connsiteX105" fmla="*/ 1927410 w 7467600"/>
              <a:gd name="connsiteY105" fmla="*/ 4716164 h 6858000"/>
              <a:gd name="connsiteX106" fmla="*/ 1997014 w 7467600"/>
              <a:gd name="connsiteY106" fmla="*/ 4698007 h 6858000"/>
              <a:gd name="connsiteX107" fmla="*/ 2005458 w 7467600"/>
              <a:gd name="connsiteY107" fmla="*/ 4699540 h 6858000"/>
              <a:gd name="connsiteX108" fmla="*/ 2657186 w 7467600"/>
              <a:gd name="connsiteY108" fmla="*/ 4901687 h 6858000"/>
              <a:gd name="connsiteX109" fmla="*/ 2826662 w 7467600"/>
              <a:gd name="connsiteY109" fmla="*/ 4970362 h 6858000"/>
              <a:gd name="connsiteX110" fmla="*/ 2876100 w 7467600"/>
              <a:gd name="connsiteY110" fmla="*/ 4995397 h 6858000"/>
              <a:gd name="connsiteX111" fmla="*/ 3042600 w 7467600"/>
              <a:gd name="connsiteY111" fmla="*/ 5059532 h 6858000"/>
              <a:gd name="connsiteX112" fmla="*/ 1997014 w 7467600"/>
              <a:gd name="connsiteY112" fmla="*/ 4698007 h 6858000"/>
              <a:gd name="connsiteX113" fmla="*/ 2305292 w 7467600"/>
              <a:gd name="connsiteY113" fmla="*/ 4219492 h 6858000"/>
              <a:gd name="connsiteX114" fmla="*/ 3360922 w 7467600"/>
              <a:gd name="connsiteY114" fmla="*/ 4529373 h 6858000"/>
              <a:gd name="connsiteX115" fmla="*/ 3492420 w 7467600"/>
              <a:gd name="connsiteY115" fmla="*/ 4510145 h 6858000"/>
              <a:gd name="connsiteX116" fmla="*/ 3364086 w 7467600"/>
              <a:gd name="connsiteY116" fmla="*/ 4480340 h 6858000"/>
              <a:gd name="connsiteX117" fmla="*/ 3225818 w 7467600"/>
              <a:gd name="connsiteY117" fmla="*/ 4411822 h 6858000"/>
              <a:gd name="connsiteX118" fmla="*/ 3129696 w 7467600"/>
              <a:gd name="connsiteY118" fmla="*/ 4360704 h 6858000"/>
              <a:gd name="connsiteX119" fmla="*/ 2814545 w 7467600"/>
              <a:gd name="connsiteY119" fmla="*/ 4282955 h 6858000"/>
              <a:gd name="connsiteX120" fmla="*/ 2305292 w 7467600"/>
              <a:gd name="connsiteY120" fmla="*/ 4219492 h 6858000"/>
              <a:gd name="connsiteX121" fmla="*/ 2626982 w 7467600"/>
              <a:gd name="connsiteY121" fmla="*/ 4206450 h 6858000"/>
              <a:gd name="connsiteX122" fmla="*/ 2490617 w 7467600"/>
              <a:gd name="connsiteY122" fmla="*/ 4206951 h 6858000"/>
              <a:gd name="connsiteX123" fmla="*/ 2819869 w 7467600"/>
              <a:gd name="connsiteY123" fmla="*/ 4252936 h 6858000"/>
              <a:gd name="connsiteX124" fmla="*/ 3143018 w 7467600"/>
              <a:gd name="connsiteY124" fmla="*/ 4332698 h 6858000"/>
              <a:gd name="connsiteX125" fmla="*/ 3241520 w 7467600"/>
              <a:gd name="connsiteY125" fmla="*/ 4385112 h 6858000"/>
              <a:gd name="connsiteX126" fmla="*/ 3374575 w 7467600"/>
              <a:gd name="connsiteY126" fmla="*/ 4451517 h 6858000"/>
              <a:gd name="connsiteX127" fmla="*/ 3505221 w 7467600"/>
              <a:gd name="connsiteY127" fmla="*/ 4480757 h 6858000"/>
              <a:gd name="connsiteX128" fmla="*/ 2626982 w 7467600"/>
              <a:gd name="connsiteY128" fmla="*/ 4206450 h 6858000"/>
              <a:gd name="connsiteX129" fmla="*/ 1310106 w 7467600"/>
              <a:gd name="connsiteY129" fmla="*/ 3943217 h 6858000"/>
              <a:gd name="connsiteX130" fmla="*/ 854994 w 7467600"/>
              <a:gd name="connsiteY130" fmla="*/ 4399136 h 6858000"/>
              <a:gd name="connsiteX131" fmla="*/ 742462 w 7467600"/>
              <a:gd name="connsiteY131" fmla="*/ 4594648 h 6858000"/>
              <a:gd name="connsiteX132" fmla="*/ 820602 w 7467600"/>
              <a:gd name="connsiteY132" fmla="*/ 4485915 h 6858000"/>
              <a:gd name="connsiteX133" fmla="*/ 878295 w 7467600"/>
              <a:gd name="connsiteY133" fmla="*/ 4403594 h 6858000"/>
              <a:gd name="connsiteX134" fmla="*/ 1240607 w 7467600"/>
              <a:gd name="connsiteY134" fmla="*/ 4010401 h 6858000"/>
              <a:gd name="connsiteX135" fmla="*/ 1310106 w 7467600"/>
              <a:gd name="connsiteY135" fmla="*/ 3943217 h 6858000"/>
              <a:gd name="connsiteX136" fmla="*/ 1423113 w 7467600"/>
              <a:gd name="connsiteY136" fmla="*/ 3874565 h 6858000"/>
              <a:gd name="connsiteX137" fmla="*/ 1260565 w 7467600"/>
              <a:gd name="connsiteY137" fmla="*/ 4031982 h 6858000"/>
              <a:gd name="connsiteX138" fmla="*/ 901900 w 7467600"/>
              <a:gd name="connsiteY138" fmla="*/ 4421236 h 6858000"/>
              <a:gd name="connsiteX139" fmla="*/ 845044 w 7467600"/>
              <a:gd name="connsiteY139" fmla="*/ 4502436 h 6858000"/>
              <a:gd name="connsiteX140" fmla="*/ 685926 w 7467600"/>
              <a:gd name="connsiteY140" fmla="*/ 4703069 h 6858000"/>
              <a:gd name="connsiteX141" fmla="*/ 684248 w 7467600"/>
              <a:gd name="connsiteY141" fmla="*/ 4706721 h 6858000"/>
              <a:gd name="connsiteX142" fmla="*/ 1423113 w 7467600"/>
              <a:gd name="connsiteY142" fmla="*/ 3874565 h 6858000"/>
              <a:gd name="connsiteX143" fmla="*/ 3316479 w 7467600"/>
              <a:gd name="connsiteY143" fmla="*/ 3872136 h 6858000"/>
              <a:gd name="connsiteX144" fmla="*/ 3546806 w 7467600"/>
              <a:gd name="connsiteY144" fmla="*/ 4356139 h 6858000"/>
              <a:gd name="connsiteX145" fmla="*/ 3364433 w 7467600"/>
              <a:gd name="connsiteY145" fmla="*/ 3953121 h 6858000"/>
              <a:gd name="connsiteX146" fmla="*/ 3316479 w 7467600"/>
              <a:gd name="connsiteY146" fmla="*/ 3872136 h 6858000"/>
              <a:gd name="connsiteX147" fmla="*/ 3291335 w 7467600"/>
              <a:gd name="connsiteY147" fmla="*/ 3767420 h 6858000"/>
              <a:gd name="connsiteX148" fmla="*/ 3390805 w 7467600"/>
              <a:gd name="connsiteY148" fmla="*/ 3937163 h 6858000"/>
              <a:gd name="connsiteX149" fmla="*/ 3579062 w 7467600"/>
              <a:gd name="connsiteY149" fmla="*/ 4359040 h 6858000"/>
              <a:gd name="connsiteX150" fmla="*/ 3467355 w 7467600"/>
              <a:gd name="connsiteY150" fmla="*/ 3988130 h 6858000"/>
              <a:gd name="connsiteX151" fmla="*/ 3310753 w 7467600"/>
              <a:gd name="connsiteY151" fmla="*/ 3787140 h 6858000"/>
              <a:gd name="connsiteX152" fmla="*/ 3291335 w 7467600"/>
              <a:gd name="connsiteY152" fmla="*/ 3767420 h 6858000"/>
              <a:gd name="connsiteX153" fmla="*/ 1635889 w 7467600"/>
              <a:gd name="connsiteY153" fmla="*/ 3709494 h 6858000"/>
              <a:gd name="connsiteX154" fmla="*/ 1634800 w 7467600"/>
              <a:gd name="connsiteY154" fmla="*/ 3731111 h 6858000"/>
              <a:gd name="connsiteX155" fmla="*/ 1635889 w 7467600"/>
              <a:gd name="connsiteY155" fmla="*/ 3709494 h 6858000"/>
              <a:gd name="connsiteX156" fmla="*/ 1510397 w 7467600"/>
              <a:gd name="connsiteY156" fmla="*/ 3684705 h 6858000"/>
              <a:gd name="connsiteX157" fmla="*/ 1146550 w 7467600"/>
              <a:gd name="connsiteY157" fmla="*/ 3802012 h 6858000"/>
              <a:gd name="connsiteX158" fmla="*/ 698834 w 7467600"/>
              <a:gd name="connsiteY158" fmla="*/ 3952272 h 6858000"/>
              <a:gd name="connsiteX159" fmla="*/ 34256 w 7467600"/>
              <a:gd name="connsiteY159" fmla="*/ 4347603 h 6858000"/>
              <a:gd name="connsiteX160" fmla="*/ 527241 w 7467600"/>
              <a:gd name="connsiteY160" fmla="*/ 4065078 h 6858000"/>
              <a:gd name="connsiteX161" fmla="*/ 1510397 w 7467600"/>
              <a:gd name="connsiteY161" fmla="*/ 3684705 h 6858000"/>
              <a:gd name="connsiteX162" fmla="*/ 1313114 w 7467600"/>
              <a:gd name="connsiteY162" fmla="*/ 3655216 h 6858000"/>
              <a:gd name="connsiteX163" fmla="*/ 1109304 w 7467600"/>
              <a:gd name="connsiteY163" fmla="*/ 3669030 h 6858000"/>
              <a:gd name="connsiteX164" fmla="*/ 8129 w 7467600"/>
              <a:gd name="connsiteY164" fmla="*/ 4330519 h 6858000"/>
              <a:gd name="connsiteX165" fmla="*/ 687572 w 7467600"/>
              <a:gd name="connsiteY165" fmla="*/ 3925629 h 6858000"/>
              <a:gd name="connsiteX166" fmla="*/ 1138365 w 7467600"/>
              <a:gd name="connsiteY166" fmla="*/ 3774515 h 6858000"/>
              <a:gd name="connsiteX167" fmla="*/ 1505579 w 7467600"/>
              <a:gd name="connsiteY167" fmla="*/ 3655526 h 6858000"/>
              <a:gd name="connsiteX168" fmla="*/ 1313114 w 7467600"/>
              <a:gd name="connsiteY168" fmla="*/ 3655216 h 6858000"/>
              <a:gd name="connsiteX169" fmla="*/ 3655073 w 7467600"/>
              <a:gd name="connsiteY169" fmla="*/ 3650884 h 6858000"/>
              <a:gd name="connsiteX170" fmla="*/ 3989938 w 7467600"/>
              <a:gd name="connsiteY170" fmla="*/ 3991685 h 6858000"/>
              <a:gd name="connsiteX171" fmla="*/ 4393907 w 7467600"/>
              <a:gd name="connsiteY171" fmla="*/ 4261258 h 6858000"/>
              <a:gd name="connsiteX172" fmla="*/ 4648051 w 7467600"/>
              <a:gd name="connsiteY172" fmla="*/ 4374051 h 6858000"/>
              <a:gd name="connsiteX173" fmla="*/ 4383389 w 7467600"/>
              <a:gd name="connsiteY173" fmla="*/ 4184369 h 6858000"/>
              <a:gd name="connsiteX174" fmla="*/ 4165508 w 7467600"/>
              <a:gd name="connsiteY174" fmla="*/ 4035196 h 6858000"/>
              <a:gd name="connsiteX175" fmla="*/ 4068162 w 7467600"/>
              <a:gd name="connsiteY175" fmla="*/ 3953394 h 6858000"/>
              <a:gd name="connsiteX176" fmla="*/ 3981416 w 7467600"/>
              <a:gd name="connsiteY176" fmla="*/ 3880482 h 6858000"/>
              <a:gd name="connsiteX177" fmla="*/ 3800147 w 7467600"/>
              <a:gd name="connsiteY177" fmla="*/ 3749872 h 6858000"/>
              <a:gd name="connsiteX178" fmla="*/ 3655073 w 7467600"/>
              <a:gd name="connsiteY178" fmla="*/ 3650884 h 6858000"/>
              <a:gd name="connsiteX179" fmla="*/ 3670252 w 7467600"/>
              <a:gd name="connsiteY179" fmla="*/ 3622798 h 6858000"/>
              <a:gd name="connsiteX180" fmla="*/ 3817258 w 7467600"/>
              <a:gd name="connsiteY180" fmla="*/ 3723577 h 6858000"/>
              <a:gd name="connsiteX181" fmla="*/ 4000461 w 7467600"/>
              <a:gd name="connsiteY181" fmla="*/ 3855966 h 6858000"/>
              <a:gd name="connsiteX182" fmla="*/ 4088180 w 7467600"/>
              <a:gd name="connsiteY182" fmla="*/ 3929774 h 6858000"/>
              <a:gd name="connsiteX183" fmla="*/ 4184555 w 7467600"/>
              <a:gd name="connsiteY183" fmla="*/ 4010683 h 6858000"/>
              <a:gd name="connsiteX184" fmla="*/ 4399563 w 7467600"/>
              <a:gd name="connsiteY184" fmla="*/ 4158106 h 6858000"/>
              <a:gd name="connsiteX185" fmla="*/ 4684469 w 7467600"/>
              <a:gd name="connsiteY185" fmla="*/ 4364680 h 6858000"/>
              <a:gd name="connsiteX186" fmla="*/ 4690271 w 7467600"/>
              <a:gd name="connsiteY186" fmla="*/ 4370034 h 6858000"/>
              <a:gd name="connsiteX187" fmla="*/ 4136093 w 7467600"/>
              <a:gd name="connsiteY187" fmla="*/ 3858466 h 6858000"/>
              <a:gd name="connsiteX188" fmla="*/ 3670252 w 7467600"/>
              <a:gd name="connsiteY188" fmla="*/ 3622798 h 6858000"/>
              <a:gd name="connsiteX189" fmla="*/ 4440129 w 7467600"/>
              <a:gd name="connsiteY189" fmla="*/ 3448571 h 6858000"/>
              <a:gd name="connsiteX190" fmla="*/ 4856525 w 7467600"/>
              <a:gd name="connsiteY190" fmla="*/ 3915351 h 6858000"/>
              <a:gd name="connsiteX191" fmla="*/ 5059055 w 7467600"/>
              <a:gd name="connsiteY191" fmla="*/ 4108918 h 6858000"/>
              <a:gd name="connsiteX192" fmla="*/ 5290070 w 7467600"/>
              <a:gd name="connsiteY192" fmla="*/ 4263619 h 6858000"/>
              <a:gd name="connsiteX193" fmla="*/ 4834991 w 7467600"/>
              <a:gd name="connsiteY193" fmla="*/ 3830985 h 6858000"/>
              <a:gd name="connsiteX194" fmla="*/ 4440129 w 7467600"/>
              <a:gd name="connsiteY194" fmla="*/ 3448571 h 6858000"/>
              <a:gd name="connsiteX195" fmla="*/ 4441737 w 7467600"/>
              <a:gd name="connsiteY195" fmla="*/ 3399734 h 6858000"/>
              <a:gd name="connsiteX196" fmla="*/ 4431236 w 7467600"/>
              <a:gd name="connsiteY196" fmla="*/ 3400954 h 6858000"/>
              <a:gd name="connsiteX197" fmla="*/ 4557150 w 7467600"/>
              <a:gd name="connsiteY197" fmla="*/ 3510023 h 6858000"/>
              <a:gd name="connsiteX198" fmla="*/ 4856936 w 7467600"/>
              <a:gd name="connsiteY198" fmla="*/ 3809146 h 6858000"/>
              <a:gd name="connsiteX199" fmla="*/ 5111996 w 7467600"/>
              <a:gd name="connsiteY199" fmla="*/ 4065759 h 6858000"/>
              <a:gd name="connsiteX200" fmla="*/ 5388878 w 7467600"/>
              <a:gd name="connsiteY200" fmla="*/ 4300185 h 6858000"/>
              <a:gd name="connsiteX201" fmla="*/ 5425556 w 7467600"/>
              <a:gd name="connsiteY201" fmla="*/ 4308967 h 6858000"/>
              <a:gd name="connsiteX202" fmla="*/ 4943646 w 7467600"/>
              <a:gd name="connsiteY202" fmla="*/ 3822916 h 6858000"/>
              <a:gd name="connsiteX203" fmla="*/ 4594837 w 7467600"/>
              <a:gd name="connsiteY203" fmla="*/ 3532274 h 6858000"/>
              <a:gd name="connsiteX204" fmla="*/ 4441737 w 7467600"/>
              <a:gd name="connsiteY204" fmla="*/ 3399734 h 6858000"/>
              <a:gd name="connsiteX205" fmla="*/ 5425834 w 7467600"/>
              <a:gd name="connsiteY205" fmla="*/ 3162785 h 6858000"/>
              <a:gd name="connsiteX206" fmla="*/ 5401644 w 7467600"/>
              <a:gd name="connsiteY206" fmla="*/ 3617847 h 6858000"/>
              <a:gd name="connsiteX207" fmla="*/ 5467256 w 7467600"/>
              <a:gd name="connsiteY207" fmla="*/ 4175494 h 6858000"/>
              <a:gd name="connsiteX208" fmla="*/ 5448069 w 7467600"/>
              <a:gd name="connsiteY208" fmla="*/ 3567554 h 6858000"/>
              <a:gd name="connsiteX209" fmla="*/ 5425834 w 7467600"/>
              <a:gd name="connsiteY209" fmla="*/ 3162785 h 6858000"/>
              <a:gd name="connsiteX210" fmla="*/ 1318687 w 7467600"/>
              <a:gd name="connsiteY210" fmla="*/ 3113840 h 6858000"/>
              <a:gd name="connsiteX211" fmla="*/ 1066793 w 7467600"/>
              <a:gd name="connsiteY211" fmla="*/ 3212171 h 6858000"/>
              <a:gd name="connsiteX212" fmla="*/ 993319 w 7467600"/>
              <a:gd name="connsiteY212" fmla="*/ 3247648 h 6858000"/>
              <a:gd name="connsiteX213" fmla="*/ 853081 w 7467600"/>
              <a:gd name="connsiteY213" fmla="*/ 3312410 h 6858000"/>
              <a:gd name="connsiteX214" fmla="*/ 805957 w 7467600"/>
              <a:gd name="connsiteY214" fmla="*/ 3330443 h 6858000"/>
              <a:gd name="connsiteX215" fmla="*/ 1318687 w 7467600"/>
              <a:gd name="connsiteY215" fmla="*/ 3113840 h 6858000"/>
              <a:gd name="connsiteX216" fmla="*/ 5453702 w 7467600"/>
              <a:gd name="connsiteY216" fmla="*/ 3090882 h 6858000"/>
              <a:gd name="connsiteX217" fmla="*/ 5480135 w 7467600"/>
              <a:gd name="connsiteY217" fmla="*/ 3565802 h 6858000"/>
              <a:gd name="connsiteX218" fmla="*/ 5499023 w 7467600"/>
              <a:gd name="connsiteY218" fmla="*/ 4166310 h 6858000"/>
              <a:gd name="connsiteX219" fmla="*/ 5547022 w 7467600"/>
              <a:gd name="connsiteY219" fmla="*/ 3607838 h 6858000"/>
              <a:gd name="connsiteX220" fmla="*/ 5515964 w 7467600"/>
              <a:gd name="connsiteY220" fmla="*/ 3378541 h 6858000"/>
              <a:gd name="connsiteX221" fmla="*/ 5453702 w 7467600"/>
              <a:gd name="connsiteY221" fmla="*/ 3090882 h 6858000"/>
              <a:gd name="connsiteX222" fmla="*/ 1238695 w 7467600"/>
              <a:gd name="connsiteY222" fmla="*/ 3076820 h 6858000"/>
              <a:gd name="connsiteX223" fmla="*/ 716371 w 7467600"/>
              <a:gd name="connsiteY223" fmla="*/ 3293249 h 6858000"/>
              <a:gd name="connsiteX224" fmla="*/ 579522 w 7467600"/>
              <a:gd name="connsiteY224" fmla="*/ 3371759 h 6858000"/>
              <a:gd name="connsiteX225" fmla="*/ 600288 w 7467600"/>
              <a:gd name="connsiteY225" fmla="*/ 3365555 h 6858000"/>
              <a:gd name="connsiteX226" fmla="*/ 840692 w 7467600"/>
              <a:gd name="connsiteY226" fmla="*/ 3284921 h 6858000"/>
              <a:gd name="connsiteX227" fmla="*/ 979248 w 7467600"/>
              <a:gd name="connsiteY227" fmla="*/ 3221003 h 6858000"/>
              <a:gd name="connsiteX228" fmla="*/ 1053282 w 7467600"/>
              <a:gd name="connsiteY228" fmla="*/ 3185247 h 6858000"/>
              <a:gd name="connsiteX229" fmla="*/ 1320603 w 7467600"/>
              <a:gd name="connsiteY229" fmla="*/ 3081281 h 6858000"/>
              <a:gd name="connsiteX230" fmla="*/ 1238695 w 7467600"/>
              <a:gd name="connsiteY230" fmla="*/ 3076820 h 6858000"/>
              <a:gd name="connsiteX231" fmla="*/ 5425627 w 7467600"/>
              <a:gd name="connsiteY231" fmla="*/ 2954192 h 6858000"/>
              <a:gd name="connsiteX232" fmla="*/ 5470770 w 7467600"/>
              <a:gd name="connsiteY232" fmla="*/ 3005435 h 6858000"/>
              <a:gd name="connsiteX233" fmla="*/ 5519779 w 7467600"/>
              <a:gd name="connsiteY233" fmla="*/ 4359223 h 6858000"/>
              <a:gd name="connsiteX234" fmla="*/ 5520293 w 7467600"/>
              <a:gd name="connsiteY234" fmla="*/ 4360602 h 6858000"/>
              <a:gd name="connsiteX235" fmla="*/ 5767221 w 7467600"/>
              <a:gd name="connsiteY235" fmla="*/ 4665564 h 6858000"/>
              <a:gd name="connsiteX236" fmla="*/ 6937169 w 7467600"/>
              <a:gd name="connsiteY236" fmla="*/ 4815941 h 6858000"/>
              <a:gd name="connsiteX237" fmla="*/ 6953922 w 7467600"/>
              <a:gd name="connsiteY237" fmla="*/ 4890068 h 6858000"/>
              <a:gd name="connsiteX238" fmla="*/ 6071359 w 7467600"/>
              <a:gd name="connsiteY238" fmla="*/ 4770770 h 6858000"/>
              <a:gd name="connsiteX239" fmla="*/ 6038839 w 7467600"/>
              <a:gd name="connsiteY239" fmla="*/ 4764474 h 6858000"/>
              <a:gd name="connsiteX240" fmla="*/ 6038706 w 7467600"/>
              <a:gd name="connsiteY240" fmla="*/ 4763847 h 6858000"/>
              <a:gd name="connsiteX241" fmla="*/ 6037784 w 7467600"/>
              <a:gd name="connsiteY241" fmla="*/ 4764270 h 6858000"/>
              <a:gd name="connsiteX242" fmla="*/ 6038839 w 7467600"/>
              <a:gd name="connsiteY242" fmla="*/ 4764474 h 6858000"/>
              <a:gd name="connsiteX243" fmla="*/ 6040338 w 7467600"/>
              <a:gd name="connsiteY243" fmla="*/ 4771418 h 6858000"/>
              <a:gd name="connsiteX244" fmla="*/ 6024488 w 7467600"/>
              <a:gd name="connsiteY244" fmla="*/ 4809903 h 6858000"/>
              <a:gd name="connsiteX245" fmla="*/ 5599771 w 7467600"/>
              <a:gd name="connsiteY245" fmla="*/ 5509652 h 6858000"/>
              <a:gd name="connsiteX246" fmla="*/ 5548843 w 7467600"/>
              <a:gd name="connsiteY246" fmla="*/ 5563845 h 6858000"/>
              <a:gd name="connsiteX247" fmla="*/ 5940952 w 7467600"/>
              <a:gd name="connsiteY247" fmla="*/ 6250028 h 6858000"/>
              <a:gd name="connsiteX248" fmla="*/ 6043441 w 7467600"/>
              <a:gd name="connsiteY248" fmla="*/ 6665847 h 6858000"/>
              <a:gd name="connsiteX249" fmla="*/ 6093432 w 7467600"/>
              <a:gd name="connsiteY249" fmla="*/ 6858000 h 6858000"/>
              <a:gd name="connsiteX250" fmla="*/ 6034344 w 7467600"/>
              <a:gd name="connsiteY250" fmla="*/ 6858000 h 6858000"/>
              <a:gd name="connsiteX251" fmla="*/ 6026679 w 7467600"/>
              <a:gd name="connsiteY251" fmla="*/ 6836959 h 6858000"/>
              <a:gd name="connsiteX252" fmla="*/ 5800441 w 7467600"/>
              <a:gd name="connsiteY252" fmla="*/ 6335286 h 6858000"/>
              <a:gd name="connsiteX253" fmla="*/ 5526562 w 7467600"/>
              <a:gd name="connsiteY253" fmla="*/ 5705388 h 6858000"/>
              <a:gd name="connsiteX254" fmla="*/ 5519640 w 7467600"/>
              <a:gd name="connsiteY254" fmla="*/ 5683774 h 6858000"/>
              <a:gd name="connsiteX255" fmla="*/ 5844559 w 7467600"/>
              <a:gd name="connsiteY255" fmla="*/ 6553349 h 6858000"/>
              <a:gd name="connsiteX256" fmla="*/ 5975994 w 7467600"/>
              <a:gd name="connsiteY256" fmla="*/ 6858000 h 6858000"/>
              <a:gd name="connsiteX257" fmla="*/ 5898547 w 7467600"/>
              <a:gd name="connsiteY257" fmla="*/ 6858000 h 6858000"/>
              <a:gd name="connsiteX258" fmla="*/ 5682041 w 7467600"/>
              <a:gd name="connsiteY258" fmla="*/ 6355860 h 6858000"/>
              <a:gd name="connsiteX259" fmla="*/ 5461758 w 7467600"/>
              <a:gd name="connsiteY259" fmla="*/ 5820220 h 6858000"/>
              <a:gd name="connsiteX260" fmla="*/ 5237282 w 7467600"/>
              <a:gd name="connsiteY260" fmla="*/ 6579086 h 6858000"/>
              <a:gd name="connsiteX261" fmla="*/ 5115009 w 7467600"/>
              <a:gd name="connsiteY261" fmla="*/ 6858000 h 6858000"/>
              <a:gd name="connsiteX262" fmla="*/ 5028074 w 7467600"/>
              <a:gd name="connsiteY262" fmla="*/ 6858000 h 6858000"/>
              <a:gd name="connsiteX263" fmla="*/ 5079508 w 7467600"/>
              <a:gd name="connsiteY263" fmla="*/ 6749074 h 6858000"/>
              <a:gd name="connsiteX264" fmla="*/ 5371846 w 7467600"/>
              <a:gd name="connsiteY264" fmla="*/ 5924413 h 6858000"/>
              <a:gd name="connsiteX265" fmla="*/ 5270512 w 7467600"/>
              <a:gd name="connsiteY265" fmla="*/ 6138975 h 6858000"/>
              <a:gd name="connsiteX266" fmla="*/ 5062409 w 7467600"/>
              <a:gd name="connsiteY266" fmla="*/ 6653544 h 6858000"/>
              <a:gd name="connsiteX267" fmla="*/ 5036628 w 7467600"/>
              <a:gd name="connsiteY267" fmla="*/ 6754247 h 6858000"/>
              <a:gd name="connsiteX268" fmla="*/ 5009112 w 7467600"/>
              <a:gd name="connsiteY268" fmla="*/ 6858000 h 6858000"/>
              <a:gd name="connsiteX269" fmla="*/ 4976679 w 7467600"/>
              <a:gd name="connsiteY269" fmla="*/ 6858000 h 6858000"/>
              <a:gd name="connsiteX270" fmla="*/ 5006537 w 7467600"/>
              <a:gd name="connsiteY270" fmla="*/ 6747068 h 6858000"/>
              <a:gd name="connsiteX271" fmla="*/ 5032723 w 7467600"/>
              <a:gd name="connsiteY271" fmla="*/ 6644957 h 6858000"/>
              <a:gd name="connsiteX272" fmla="*/ 5242949 w 7467600"/>
              <a:gd name="connsiteY272" fmla="*/ 6125175 h 6858000"/>
              <a:gd name="connsiteX273" fmla="*/ 5286321 w 7467600"/>
              <a:gd name="connsiteY273" fmla="*/ 6033555 h 6858000"/>
              <a:gd name="connsiteX274" fmla="*/ 5008210 w 7467600"/>
              <a:gd name="connsiteY274" fmla="*/ 6649194 h 6858000"/>
              <a:gd name="connsiteX275" fmla="*/ 4986321 w 7467600"/>
              <a:gd name="connsiteY275" fmla="*/ 6765687 h 6858000"/>
              <a:gd name="connsiteX276" fmla="*/ 4973474 w 7467600"/>
              <a:gd name="connsiteY276" fmla="*/ 6858000 h 6858000"/>
              <a:gd name="connsiteX277" fmla="*/ 4907178 w 7467600"/>
              <a:gd name="connsiteY277" fmla="*/ 6858000 h 6858000"/>
              <a:gd name="connsiteX278" fmla="*/ 4910810 w 7467600"/>
              <a:gd name="connsiteY278" fmla="*/ 6829660 h 6858000"/>
              <a:gd name="connsiteX279" fmla="*/ 4987461 w 7467600"/>
              <a:gd name="connsiteY279" fmla="*/ 6432994 h 6858000"/>
              <a:gd name="connsiteX280" fmla="*/ 5179262 w 7467600"/>
              <a:gd name="connsiteY280" fmla="*/ 6035044 h 6858000"/>
              <a:gd name="connsiteX281" fmla="*/ 4689678 w 7467600"/>
              <a:gd name="connsiteY281" fmla="*/ 6440241 h 6858000"/>
              <a:gd name="connsiteX282" fmla="*/ 4477543 w 7467600"/>
              <a:gd name="connsiteY282" fmla="*/ 6674836 h 6858000"/>
              <a:gd name="connsiteX283" fmla="*/ 4329957 w 7467600"/>
              <a:gd name="connsiteY283" fmla="*/ 6858000 h 6858000"/>
              <a:gd name="connsiteX284" fmla="*/ 4218595 w 7467600"/>
              <a:gd name="connsiteY284" fmla="*/ 6858000 h 6858000"/>
              <a:gd name="connsiteX285" fmla="*/ 4368888 w 7467600"/>
              <a:gd name="connsiteY285" fmla="*/ 6668412 h 6858000"/>
              <a:gd name="connsiteX286" fmla="*/ 4563091 w 7467600"/>
              <a:gd name="connsiteY286" fmla="*/ 6442508 h 6858000"/>
              <a:gd name="connsiteX287" fmla="*/ 5387324 w 7467600"/>
              <a:gd name="connsiteY287" fmla="*/ 5705830 h 6858000"/>
              <a:gd name="connsiteX288" fmla="*/ 5073620 w 7467600"/>
              <a:gd name="connsiteY288" fmla="*/ 5955437 h 6858000"/>
              <a:gd name="connsiteX289" fmla="*/ 4689789 w 7467600"/>
              <a:gd name="connsiteY289" fmla="*/ 6268382 h 6858000"/>
              <a:gd name="connsiteX290" fmla="*/ 4418722 w 7467600"/>
              <a:gd name="connsiteY290" fmla="*/ 6570886 h 6858000"/>
              <a:gd name="connsiteX291" fmla="*/ 4214944 w 7467600"/>
              <a:gd name="connsiteY291" fmla="*/ 6858000 h 6858000"/>
              <a:gd name="connsiteX292" fmla="*/ 4177898 w 7467600"/>
              <a:gd name="connsiteY292" fmla="*/ 6858000 h 6858000"/>
              <a:gd name="connsiteX293" fmla="*/ 4391597 w 7467600"/>
              <a:gd name="connsiteY293" fmla="*/ 6556370 h 6858000"/>
              <a:gd name="connsiteX294" fmla="*/ 4668889 w 7467600"/>
              <a:gd name="connsiteY294" fmla="*/ 6246399 h 6858000"/>
              <a:gd name="connsiteX295" fmla="*/ 5055427 w 7467600"/>
              <a:gd name="connsiteY295" fmla="*/ 5931476 h 6858000"/>
              <a:gd name="connsiteX296" fmla="*/ 5371814 w 7467600"/>
              <a:gd name="connsiteY296" fmla="*/ 5678975 h 6858000"/>
              <a:gd name="connsiteX297" fmla="*/ 4987918 w 7467600"/>
              <a:gd name="connsiteY297" fmla="*/ 5838701 h 6858000"/>
              <a:gd name="connsiteX298" fmla="*/ 4317146 w 7467600"/>
              <a:gd name="connsiteY298" fmla="*/ 6587716 h 6858000"/>
              <a:gd name="connsiteX299" fmla="*/ 4171627 w 7467600"/>
              <a:gd name="connsiteY299" fmla="*/ 6858000 h 6858000"/>
              <a:gd name="connsiteX300" fmla="*/ 4081585 w 7467600"/>
              <a:gd name="connsiteY300" fmla="*/ 6858000 h 6858000"/>
              <a:gd name="connsiteX301" fmla="*/ 4238603 w 7467600"/>
              <a:gd name="connsiteY301" fmla="*/ 6559341 h 6858000"/>
              <a:gd name="connsiteX302" fmla="*/ 4778333 w 7467600"/>
              <a:gd name="connsiteY302" fmla="*/ 5873626 h 6858000"/>
              <a:gd name="connsiteX303" fmla="*/ 5414185 w 7467600"/>
              <a:gd name="connsiteY303" fmla="*/ 5573882 h 6858000"/>
              <a:gd name="connsiteX304" fmla="*/ 5959648 w 7467600"/>
              <a:gd name="connsiteY304" fmla="*/ 4760797 h 6858000"/>
              <a:gd name="connsiteX305" fmla="*/ 5355019 w 7467600"/>
              <a:gd name="connsiteY305" fmla="*/ 4734672 h 6858000"/>
              <a:gd name="connsiteX306" fmla="*/ 5083565 w 7467600"/>
              <a:gd name="connsiteY306" fmla="*/ 5179121 h 6858000"/>
              <a:gd name="connsiteX307" fmla="*/ 4713577 w 7467600"/>
              <a:gd name="connsiteY307" fmla="*/ 5616803 h 6858000"/>
              <a:gd name="connsiteX308" fmla="*/ 3989559 w 7467600"/>
              <a:gd name="connsiteY308" fmla="*/ 6145945 h 6858000"/>
              <a:gd name="connsiteX309" fmla="*/ 3939824 w 7467600"/>
              <a:gd name="connsiteY309" fmla="*/ 6066900 h 6858000"/>
              <a:gd name="connsiteX310" fmla="*/ 4584537 w 7467600"/>
              <a:gd name="connsiteY310" fmla="*/ 5324826 h 6858000"/>
              <a:gd name="connsiteX311" fmla="*/ 5037105 w 7467600"/>
              <a:gd name="connsiteY311" fmla="*/ 5088765 h 6858000"/>
              <a:gd name="connsiteX312" fmla="*/ 5039930 w 7467600"/>
              <a:gd name="connsiteY312" fmla="*/ 5089585 h 6858000"/>
              <a:gd name="connsiteX313" fmla="*/ 5263764 w 7467600"/>
              <a:gd name="connsiteY313" fmla="*/ 4735525 h 6858000"/>
              <a:gd name="connsiteX314" fmla="*/ 4086300 w 7467600"/>
              <a:gd name="connsiteY314" fmla="*/ 4884599 h 6858000"/>
              <a:gd name="connsiteX315" fmla="*/ 4085485 w 7467600"/>
              <a:gd name="connsiteY315" fmla="*/ 4899070 h 6858000"/>
              <a:gd name="connsiteX316" fmla="*/ 3871915 w 7467600"/>
              <a:gd name="connsiteY316" fmla="*/ 5253645 h 6858000"/>
              <a:gd name="connsiteX317" fmla="*/ 3799374 w 7467600"/>
              <a:gd name="connsiteY317" fmla="*/ 5466127 h 6858000"/>
              <a:gd name="connsiteX318" fmla="*/ 3498850 w 7467600"/>
              <a:gd name="connsiteY318" fmla="*/ 6661888 h 6858000"/>
              <a:gd name="connsiteX319" fmla="*/ 3399216 w 7467600"/>
              <a:gd name="connsiteY319" fmla="*/ 6858000 h 6858000"/>
              <a:gd name="connsiteX320" fmla="*/ 3303688 w 7467600"/>
              <a:gd name="connsiteY320" fmla="*/ 6858000 h 6858000"/>
              <a:gd name="connsiteX321" fmla="*/ 3391774 w 7467600"/>
              <a:gd name="connsiteY321" fmla="*/ 6697181 h 6858000"/>
              <a:gd name="connsiteX322" fmla="*/ 3735540 w 7467600"/>
              <a:gd name="connsiteY322" fmla="*/ 5546923 h 6858000"/>
              <a:gd name="connsiteX323" fmla="*/ 3729438 w 7467600"/>
              <a:gd name="connsiteY323" fmla="*/ 5569058 h 6858000"/>
              <a:gd name="connsiteX324" fmla="*/ 3707782 w 7467600"/>
              <a:gd name="connsiteY324" fmla="*/ 5644908 h 6858000"/>
              <a:gd name="connsiteX325" fmla="*/ 3583827 w 7467600"/>
              <a:gd name="connsiteY325" fmla="*/ 6039215 h 6858000"/>
              <a:gd name="connsiteX326" fmla="*/ 3547861 w 7467600"/>
              <a:gd name="connsiteY326" fmla="*/ 6129609 h 6858000"/>
              <a:gd name="connsiteX327" fmla="*/ 3490905 w 7467600"/>
              <a:gd name="connsiteY327" fmla="*/ 6277660 h 6858000"/>
              <a:gd name="connsiteX328" fmla="*/ 3455859 w 7467600"/>
              <a:gd name="connsiteY328" fmla="*/ 6391301 h 6858000"/>
              <a:gd name="connsiteX329" fmla="*/ 3429112 w 7467600"/>
              <a:gd name="connsiteY329" fmla="*/ 6479469 h 6858000"/>
              <a:gd name="connsiteX330" fmla="*/ 3304862 w 7467600"/>
              <a:gd name="connsiteY330" fmla="*/ 6796476 h 6858000"/>
              <a:gd name="connsiteX331" fmla="*/ 3276071 w 7467600"/>
              <a:gd name="connsiteY331" fmla="*/ 6858000 h 6858000"/>
              <a:gd name="connsiteX332" fmla="*/ 3240805 w 7467600"/>
              <a:gd name="connsiteY332" fmla="*/ 6858000 h 6858000"/>
              <a:gd name="connsiteX333" fmla="*/ 3275917 w 7467600"/>
              <a:gd name="connsiteY333" fmla="*/ 6783192 h 6858000"/>
              <a:gd name="connsiteX334" fmla="*/ 3399358 w 7467600"/>
              <a:gd name="connsiteY334" fmla="*/ 6469011 h 6858000"/>
              <a:gd name="connsiteX335" fmla="*/ 3425650 w 7467600"/>
              <a:gd name="connsiteY335" fmla="*/ 6381333 h 6858000"/>
              <a:gd name="connsiteX336" fmla="*/ 3460661 w 7467600"/>
              <a:gd name="connsiteY336" fmla="*/ 6266763 h 6858000"/>
              <a:gd name="connsiteX337" fmla="*/ 3518021 w 7467600"/>
              <a:gd name="connsiteY337" fmla="*/ 6117298 h 6858000"/>
              <a:gd name="connsiteX338" fmla="*/ 3554035 w 7467600"/>
              <a:gd name="connsiteY338" fmla="*/ 6027832 h 6858000"/>
              <a:gd name="connsiteX339" fmla="*/ 3677174 w 7467600"/>
              <a:gd name="connsiteY339" fmla="*/ 5636351 h 6858000"/>
              <a:gd name="connsiteX340" fmla="*/ 3698819 w 7467600"/>
              <a:gd name="connsiteY340" fmla="*/ 5560503 h 6858000"/>
              <a:gd name="connsiteX341" fmla="*/ 3702094 w 7467600"/>
              <a:gd name="connsiteY341" fmla="*/ 5549194 h 6858000"/>
              <a:gd name="connsiteX342" fmla="*/ 3398355 w 7467600"/>
              <a:gd name="connsiteY342" fmla="*/ 6094603 h 6858000"/>
              <a:gd name="connsiteX343" fmla="*/ 3193941 w 7467600"/>
              <a:gd name="connsiteY343" fmla="*/ 6798775 h 6858000"/>
              <a:gd name="connsiteX344" fmla="*/ 3184140 w 7467600"/>
              <a:gd name="connsiteY344" fmla="*/ 6858000 h 6858000"/>
              <a:gd name="connsiteX345" fmla="*/ 3099978 w 7467600"/>
              <a:gd name="connsiteY345" fmla="*/ 6858000 h 6858000"/>
              <a:gd name="connsiteX346" fmla="*/ 3101556 w 7467600"/>
              <a:gd name="connsiteY346" fmla="*/ 6843337 h 6858000"/>
              <a:gd name="connsiteX347" fmla="*/ 3370162 w 7467600"/>
              <a:gd name="connsiteY347" fmla="*/ 5785550 h 6858000"/>
              <a:gd name="connsiteX348" fmla="*/ 3746477 w 7467600"/>
              <a:gd name="connsiteY348" fmla="*/ 5377889 h 6858000"/>
              <a:gd name="connsiteX349" fmla="*/ 3863399 w 7467600"/>
              <a:gd name="connsiteY349" fmla="*/ 5087257 h 6858000"/>
              <a:gd name="connsiteX350" fmla="*/ 3968712 w 7467600"/>
              <a:gd name="connsiteY350" fmla="*/ 4913989 h 6858000"/>
              <a:gd name="connsiteX351" fmla="*/ 2792390 w 7467600"/>
              <a:gd name="connsiteY351" fmla="*/ 5382974 h 6858000"/>
              <a:gd name="connsiteX352" fmla="*/ 2714982 w 7467600"/>
              <a:gd name="connsiteY352" fmla="*/ 5427051 h 6858000"/>
              <a:gd name="connsiteX353" fmla="*/ 2813361 w 7467600"/>
              <a:gd name="connsiteY353" fmla="*/ 6023912 h 6858000"/>
              <a:gd name="connsiteX354" fmla="*/ 2688430 w 7467600"/>
              <a:gd name="connsiteY354" fmla="*/ 6801564 h 6858000"/>
              <a:gd name="connsiteX355" fmla="*/ 2629626 w 7467600"/>
              <a:gd name="connsiteY355" fmla="*/ 6763394 h 6858000"/>
              <a:gd name="connsiteX356" fmla="*/ 2565328 w 7467600"/>
              <a:gd name="connsiteY356" fmla="*/ 5516399 h 6858000"/>
              <a:gd name="connsiteX357" fmla="*/ 1922999 w 7467600"/>
              <a:gd name="connsiteY357" fmla="*/ 5980343 h 6858000"/>
              <a:gd name="connsiteX358" fmla="*/ 1950261 w 7467600"/>
              <a:gd name="connsiteY358" fmla="*/ 6405858 h 6858000"/>
              <a:gd name="connsiteX359" fmla="*/ 2365554 w 7467600"/>
              <a:gd name="connsiteY359" fmla="*/ 6759107 h 6858000"/>
              <a:gd name="connsiteX360" fmla="*/ 2424142 w 7467600"/>
              <a:gd name="connsiteY360" fmla="*/ 6858000 h 6858000"/>
              <a:gd name="connsiteX361" fmla="*/ 2395994 w 7467600"/>
              <a:gd name="connsiteY361" fmla="*/ 6858000 h 6858000"/>
              <a:gd name="connsiteX362" fmla="*/ 2392863 w 7467600"/>
              <a:gd name="connsiteY362" fmla="*/ 6852964 h 6858000"/>
              <a:gd name="connsiteX363" fmla="*/ 2017589 w 7467600"/>
              <a:gd name="connsiteY363" fmla="*/ 6493982 h 6858000"/>
              <a:gd name="connsiteX364" fmla="*/ 2147336 w 7467600"/>
              <a:gd name="connsiteY364" fmla="*/ 6594052 h 6858000"/>
              <a:gd name="connsiteX365" fmla="*/ 2207047 w 7467600"/>
              <a:gd name="connsiteY365" fmla="*/ 6654540 h 6858000"/>
              <a:gd name="connsiteX366" fmla="*/ 2299106 w 7467600"/>
              <a:gd name="connsiteY366" fmla="*/ 6778931 h 6858000"/>
              <a:gd name="connsiteX367" fmla="*/ 2314430 w 7467600"/>
              <a:gd name="connsiteY367" fmla="*/ 6801144 h 6858000"/>
              <a:gd name="connsiteX368" fmla="*/ 2352406 w 7467600"/>
              <a:gd name="connsiteY368" fmla="*/ 6858000 h 6858000"/>
              <a:gd name="connsiteX369" fmla="*/ 2314492 w 7467600"/>
              <a:gd name="connsiteY369" fmla="*/ 6858000 h 6858000"/>
              <a:gd name="connsiteX370" fmla="*/ 2288095 w 7467600"/>
              <a:gd name="connsiteY370" fmla="*/ 6818030 h 6858000"/>
              <a:gd name="connsiteX371" fmla="*/ 2272768 w 7467600"/>
              <a:gd name="connsiteY371" fmla="*/ 6795822 h 6858000"/>
              <a:gd name="connsiteX372" fmla="*/ 2182715 w 7467600"/>
              <a:gd name="connsiteY372" fmla="*/ 6675071 h 6858000"/>
              <a:gd name="connsiteX373" fmla="*/ 2032061 w 7467600"/>
              <a:gd name="connsiteY373" fmla="*/ 6541380 h 6858000"/>
              <a:gd name="connsiteX374" fmla="*/ 2257220 w 7467600"/>
              <a:gd name="connsiteY374" fmla="*/ 6826257 h 6858000"/>
              <a:gd name="connsiteX375" fmla="*/ 2281324 w 7467600"/>
              <a:gd name="connsiteY375" fmla="*/ 6858000 h 6858000"/>
              <a:gd name="connsiteX376" fmla="*/ 2242860 w 7467600"/>
              <a:gd name="connsiteY376" fmla="*/ 6858000 h 6858000"/>
              <a:gd name="connsiteX377" fmla="*/ 2232818 w 7467600"/>
              <a:gd name="connsiteY377" fmla="*/ 6844926 h 6858000"/>
              <a:gd name="connsiteX378" fmla="*/ 1990172 w 7467600"/>
              <a:gd name="connsiteY378" fmla="*/ 6542121 h 6858000"/>
              <a:gd name="connsiteX379" fmla="*/ 2124090 w 7467600"/>
              <a:gd name="connsiteY379" fmla="*/ 6761017 h 6858000"/>
              <a:gd name="connsiteX380" fmla="*/ 2200380 w 7467600"/>
              <a:gd name="connsiteY380" fmla="*/ 6858000 h 6858000"/>
              <a:gd name="connsiteX381" fmla="*/ 2147507 w 7467600"/>
              <a:gd name="connsiteY381" fmla="*/ 6858000 h 6858000"/>
              <a:gd name="connsiteX382" fmla="*/ 2070668 w 7467600"/>
              <a:gd name="connsiteY382" fmla="*/ 6761520 h 6858000"/>
              <a:gd name="connsiteX383" fmla="*/ 1975142 w 7467600"/>
              <a:gd name="connsiteY383" fmla="*/ 6585570 h 6858000"/>
              <a:gd name="connsiteX384" fmla="*/ 2050035 w 7467600"/>
              <a:gd name="connsiteY384" fmla="*/ 6813345 h 6858000"/>
              <a:gd name="connsiteX385" fmla="*/ 2063025 w 7467600"/>
              <a:gd name="connsiteY385" fmla="*/ 6858000 h 6858000"/>
              <a:gd name="connsiteX386" fmla="*/ 2021675 w 7467600"/>
              <a:gd name="connsiteY386" fmla="*/ 6858000 h 6858000"/>
              <a:gd name="connsiteX387" fmla="*/ 2019308 w 7467600"/>
              <a:gd name="connsiteY387" fmla="*/ 6847118 h 6858000"/>
              <a:gd name="connsiteX388" fmla="*/ 1938835 w 7467600"/>
              <a:gd name="connsiteY388" fmla="*/ 6551160 h 6858000"/>
              <a:gd name="connsiteX389" fmla="*/ 1953230 w 7467600"/>
              <a:gd name="connsiteY389" fmla="*/ 6759699 h 6858000"/>
              <a:gd name="connsiteX390" fmla="*/ 1956763 w 7467600"/>
              <a:gd name="connsiteY390" fmla="*/ 6778191 h 6858000"/>
              <a:gd name="connsiteX391" fmla="*/ 1967925 w 7467600"/>
              <a:gd name="connsiteY391" fmla="*/ 6858000 h 6858000"/>
              <a:gd name="connsiteX392" fmla="*/ 1936622 w 7467600"/>
              <a:gd name="connsiteY392" fmla="*/ 6858000 h 6858000"/>
              <a:gd name="connsiteX393" fmla="*/ 1926261 w 7467600"/>
              <a:gd name="connsiteY393" fmla="*/ 6784064 h 6858000"/>
              <a:gd name="connsiteX394" fmla="*/ 1922724 w 7467600"/>
              <a:gd name="connsiteY394" fmla="*/ 6765577 h 6858000"/>
              <a:gd name="connsiteX395" fmla="*/ 1904650 w 7467600"/>
              <a:gd name="connsiteY395" fmla="*/ 6639616 h 6858000"/>
              <a:gd name="connsiteX396" fmla="*/ 1885273 w 7467600"/>
              <a:gd name="connsiteY396" fmla="*/ 6858000 h 6858000"/>
              <a:gd name="connsiteX397" fmla="*/ 1854363 w 7467600"/>
              <a:gd name="connsiteY397" fmla="*/ 6858000 h 6858000"/>
              <a:gd name="connsiteX398" fmla="*/ 1880391 w 7467600"/>
              <a:gd name="connsiteY398" fmla="*/ 6603796 h 6858000"/>
              <a:gd name="connsiteX399" fmla="*/ 1818273 w 7467600"/>
              <a:gd name="connsiteY399" fmla="*/ 6715729 h 6858000"/>
              <a:gd name="connsiteX400" fmla="*/ 1794691 w 7467600"/>
              <a:gd name="connsiteY400" fmla="*/ 6843239 h 6858000"/>
              <a:gd name="connsiteX401" fmla="*/ 1794914 w 7467600"/>
              <a:gd name="connsiteY401" fmla="*/ 6858000 h 6858000"/>
              <a:gd name="connsiteX402" fmla="*/ 1746128 w 7467600"/>
              <a:gd name="connsiteY402" fmla="*/ 6858000 h 6858000"/>
              <a:gd name="connsiteX403" fmla="*/ 1753934 w 7467600"/>
              <a:gd name="connsiteY403" fmla="*/ 6724796 h 6858000"/>
              <a:gd name="connsiteX404" fmla="*/ 1792053 w 7467600"/>
              <a:gd name="connsiteY404" fmla="*/ 6572396 h 6858000"/>
              <a:gd name="connsiteX405" fmla="*/ 1862248 w 7467600"/>
              <a:gd name="connsiteY405" fmla="*/ 6266397 h 6858000"/>
              <a:gd name="connsiteX406" fmla="*/ 1862250 w 7467600"/>
              <a:gd name="connsiteY406" fmla="*/ 6033531 h 6858000"/>
              <a:gd name="connsiteX407" fmla="*/ 1211999 w 7467600"/>
              <a:gd name="connsiteY407" fmla="*/ 6683610 h 6858000"/>
              <a:gd name="connsiteX408" fmla="*/ 1213266 w 7467600"/>
              <a:gd name="connsiteY408" fmla="*/ 6691947 h 6858000"/>
              <a:gd name="connsiteX409" fmla="*/ 1203370 w 7467600"/>
              <a:gd name="connsiteY409" fmla="*/ 6850676 h 6858000"/>
              <a:gd name="connsiteX410" fmla="*/ 1203671 w 7467600"/>
              <a:gd name="connsiteY410" fmla="*/ 6858000 h 6858000"/>
              <a:gd name="connsiteX411" fmla="*/ 1143180 w 7467600"/>
              <a:gd name="connsiteY411" fmla="*/ 6858000 h 6858000"/>
              <a:gd name="connsiteX412" fmla="*/ 1142176 w 7467600"/>
              <a:gd name="connsiteY412" fmla="*/ 6766045 h 6858000"/>
              <a:gd name="connsiteX413" fmla="*/ 1067484 w 7467600"/>
              <a:gd name="connsiteY413" fmla="*/ 6858000 h 6858000"/>
              <a:gd name="connsiteX414" fmla="*/ 953928 w 7467600"/>
              <a:gd name="connsiteY414" fmla="*/ 6858000 h 6858000"/>
              <a:gd name="connsiteX415" fmla="*/ 959715 w 7467600"/>
              <a:gd name="connsiteY415" fmla="*/ 6850185 h 6858000"/>
              <a:gd name="connsiteX416" fmla="*/ 1483788 w 7467600"/>
              <a:gd name="connsiteY416" fmla="*/ 6259174 h 6858000"/>
              <a:gd name="connsiteX417" fmla="*/ 1100671 w 7467600"/>
              <a:gd name="connsiteY417" fmla="*/ 6252137 h 6858000"/>
              <a:gd name="connsiteX418" fmla="*/ 1090144 w 7467600"/>
              <a:gd name="connsiteY418" fmla="*/ 6256748 h 6858000"/>
              <a:gd name="connsiteX419" fmla="*/ 1095872 w 7467600"/>
              <a:gd name="connsiteY419" fmla="*/ 6271892 h 6858000"/>
              <a:gd name="connsiteX420" fmla="*/ 262785 w 7467600"/>
              <a:gd name="connsiteY420" fmla="*/ 6845450 h 6858000"/>
              <a:gd name="connsiteX421" fmla="*/ 209968 w 7467600"/>
              <a:gd name="connsiteY421" fmla="*/ 6770713 h 6858000"/>
              <a:gd name="connsiteX422" fmla="*/ 873460 w 7467600"/>
              <a:gd name="connsiteY422" fmla="*/ 6253768 h 6858000"/>
              <a:gd name="connsiteX423" fmla="*/ 192686 w 7467600"/>
              <a:gd name="connsiteY423" fmla="*/ 5849257 h 6858000"/>
              <a:gd name="connsiteX424" fmla="*/ 4696 w 7467600"/>
              <a:gd name="connsiteY424" fmla="*/ 5697668 h 6858000"/>
              <a:gd name="connsiteX425" fmla="*/ 0 w 7467600"/>
              <a:gd name="connsiteY425" fmla="*/ 5689984 h 6858000"/>
              <a:gd name="connsiteX426" fmla="*/ 0 w 7467600"/>
              <a:gd name="connsiteY426" fmla="*/ 5513472 h 6858000"/>
              <a:gd name="connsiteX427" fmla="*/ 174101 w 7467600"/>
              <a:gd name="connsiteY427" fmla="*/ 5620277 h 6858000"/>
              <a:gd name="connsiteX428" fmla="*/ 891800 w 7467600"/>
              <a:gd name="connsiteY428" fmla="*/ 6036935 h 6858000"/>
              <a:gd name="connsiteX429" fmla="*/ 1072219 w 7467600"/>
              <a:gd name="connsiteY429" fmla="*/ 6169443 h 6858000"/>
              <a:gd name="connsiteX430" fmla="*/ 1074117 w 7467600"/>
              <a:gd name="connsiteY430" fmla="*/ 6170301 h 6858000"/>
              <a:gd name="connsiteX431" fmla="*/ 1083114 w 7467600"/>
              <a:gd name="connsiteY431" fmla="*/ 6174131 h 6858000"/>
              <a:gd name="connsiteX432" fmla="*/ 1543010 w 7467600"/>
              <a:gd name="connsiteY432" fmla="*/ 6191140 h 6858000"/>
              <a:gd name="connsiteX433" fmla="*/ 1551080 w 7467600"/>
              <a:gd name="connsiteY433" fmla="*/ 6195006 h 6858000"/>
              <a:gd name="connsiteX434" fmla="*/ 2345443 w 7467600"/>
              <a:gd name="connsiteY434" fmla="*/ 5549882 h 6858000"/>
              <a:gd name="connsiteX435" fmla="*/ 1721499 w 7467600"/>
              <a:gd name="connsiteY435" fmla="*/ 5599969 h 6858000"/>
              <a:gd name="connsiteX436" fmla="*/ 767716 w 7467600"/>
              <a:gd name="connsiteY436" fmla="*/ 5472768 h 6858000"/>
              <a:gd name="connsiteX437" fmla="*/ 722147 w 7467600"/>
              <a:gd name="connsiteY437" fmla="*/ 5393091 h 6858000"/>
              <a:gd name="connsiteX438" fmla="*/ 1485552 w 7467600"/>
              <a:gd name="connsiteY438" fmla="*/ 5313202 h 6858000"/>
              <a:gd name="connsiteX439" fmla="*/ 2143004 w 7467600"/>
              <a:gd name="connsiteY439" fmla="*/ 5402420 h 6858000"/>
              <a:gd name="connsiteX440" fmla="*/ 1933391 w 7467600"/>
              <a:gd name="connsiteY440" fmla="*/ 5156971 h 6858000"/>
              <a:gd name="connsiteX441" fmla="*/ 1827118 w 7467600"/>
              <a:gd name="connsiteY441" fmla="*/ 4968410 h 6858000"/>
              <a:gd name="connsiteX442" fmla="*/ 1837349 w 7467600"/>
              <a:gd name="connsiteY442" fmla="*/ 4956357 h 6858000"/>
              <a:gd name="connsiteX443" fmla="*/ 2162835 w 7467600"/>
              <a:gd name="connsiteY443" fmla="*/ 5187853 h 6858000"/>
              <a:gd name="connsiteX444" fmla="*/ 2257167 w 7467600"/>
              <a:gd name="connsiteY444" fmla="*/ 5462123 h 6858000"/>
              <a:gd name="connsiteX445" fmla="*/ 2261598 w 7467600"/>
              <a:gd name="connsiteY445" fmla="*/ 5467998 h 6858000"/>
              <a:gd name="connsiteX446" fmla="*/ 2437177 w 7467600"/>
              <a:gd name="connsiteY446" fmla="*/ 5479608 h 6858000"/>
              <a:gd name="connsiteX447" fmla="*/ 2445247 w 7467600"/>
              <a:gd name="connsiteY447" fmla="*/ 5483476 h 6858000"/>
              <a:gd name="connsiteX448" fmla="*/ 2743626 w 7467600"/>
              <a:gd name="connsiteY448" fmla="*/ 5304819 h 6858000"/>
              <a:gd name="connsiteX449" fmla="*/ 3048102 w 7467600"/>
              <a:gd name="connsiteY449" fmla="*/ 5150595 h 6858000"/>
              <a:gd name="connsiteX450" fmla="*/ 1799414 w 7467600"/>
              <a:gd name="connsiteY450" fmla="*/ 4694732 h 6858000"/>
              <a:gd name="connsiteX451" fmla="*/ 1771735 w 7467600"/>
              <a:gd name="connsiteY451" fmla="*/ 4619929 h 6858000"/>
              <a:gd name="connsiteX452" fmla="*/ 3104273 w 7467600"/>
              <a:gd name="connsiteY452" fmla="*/ 5076159 h 6858000"/>
              <a:gd name="connsiteX453" fmla="*/ 3113245 w 7467600"/>
              <a:gd name="connsiteY453" fmla="*/ 5090705 h 6858000"/>
              <a:gd name="connsiteX454" fmla="*/ 3126294 w 7467600"/>
              <a:gd name="connsiteY454" fmla="*/ 5114400 h 6858000"/>
              <a:gd name="connsiteX455" fmla="*/ 3937433 w 7467600"/>
              <a:gd name="connsiteY455" fmla="*/ 4830473 h 6858000"/>
              <a:gd name="connsiteX456" fmla="*/ 3590475 w 7467600"/>
              <a:gd name="connsiteY456" fmla="*/ 4597974 h 6858000"/>
              <a:gd name="connsiteX457" fmla="*/ 3100264 w 7467600"/>
              <a:gd name="connsiteY457" fmla="*/ 4579845 h 6858000"/>
              <a:gd name="connsiteX458" fmla="*/ 2183576 w 7467600"/>
              <a:gd name="connsiteY458" fmla="*/ 4227150 h 6858000"/>
              <a:gd name="connsiteX459" fmla="*/ 2151029 w 7467600"/>
              <a:gd name="connsiteY459" fmla="*/ 4146947 h 6858000"/>
              <a:gd name="connsiteX460" fmla="*/ 3563434 w 7467600"/>
              <a:gd name="connsiteY460" fmla="*/ 4469115 h 6858000"/>
              <a:gd name="connsiteX461" fmla="*/ 3177952 w 7467600"/>
              <a:gd name="connsiteY461" fmla="*/ 3657386 h 6858000"/>
              <a:gd name="connsiteX462" fmla="*/ 3189263 w 7467600"/>
              <a:gd name="connsiteY462" fmla="*/ 3625726 h 6858000"/>
              <a:gd name="connsiteX463" fmla="*/ 3560912 w 7467600"/>
              <a:gd name="connsiteY463" fmla="*/ 4079863 h 6858000"/>
              <a:gd name="connsiteX464" fmla="*/ 3626636 w 7467600"/>
              <a:gd name="connsiteY464" fmla="*/ 4512230 h 6858000"/>
              <a:gd name="connsiteX465" fmla="*/ 3653088 w 7467600"/>
              <a:gd name="connsiteY465" fmla="*/ 4521417 h 6858000"/>
              <a:gd name="connsiteX466" fmla="*/ 3988128 w 7467600"/>
              <a:gd name="connsiteY466" fmla="*/ 4817267 h 6858000"/>
              <a:gd name="connsiteX467" fmla="*/ 4830582 w 7467600"/>
              <a:gd name="connsiteY467" fmla="*/ 4676000 h 6858000"/>
              <a:gd name="connsiteX468" fmla="*/ 4830100 w 7467600"/>
              <a:gd name="connsiteY468" fmla="*/ 4675554 h 6858000"/>
              <a:gd name="connsiteX469" fmla="*/ 4036318 w 7467600"/>
              <a:gd name="connsiteY469" fmla="*/ 4147013 h 6858000"/>
              <a:gd name="connsiteX470" fmla="*/ 3432098 w 7467600"/>
              <a:gd name="connsiteY470" fmla="*/ 3537312 h 6858000"/>
              <a:gd name="connsiteX471" fmla="*/ 3446761 w 7467600"/>
              <a:gd name="connsiteY471" fmla="*/ 3461278 h 6858000"/>
              <a:gd name="connsiteX472" fmla="*/ 4419733 w 7467600"/>
              <a:gd name="connsiteY472" fmla="*/ 3963555 h 6858000"/>
              <a:gd name="connsiteX473" fmla="*/ 4781371 w 7467600"/>
              <a:gd name="connsiteY473" fmla="*/ 4458604 h 6858000"/>
              <a:gd name="connsiteX474" fmla="*/ 4780440 w 7467600"/>
              <a:gd name="connsiteY474" fmla="*/ 4470290 h 6858000"/>
              <a:gd name="connsiteX475" fmla="*/ 4898954 w 7467600"/>
              <a:gd name="connsiteY475" fmla="*/ 4662092 h 6858000"/>
              <a:gd name="connsiteX476" fmla="*/ 4900699 w 7467600"/>
              <a:gd name="connsiteY476" fmla="*/ 4670867 h 6858000"/>
              <a:gd name="connsiteX477" fmla="*/ 5714511 w 7467600"/>
              <a:gd name="connsiteY477" fmla="*/ 4663483 h 6858000"/>
              <a:gd name="connsiteX478" fmla="*/ 5464793 w 7467600"/>
              <a:gd name="connsiteY478" fmla="*/ 4393556 h 6858000"/>
              <a:gd name="connsiteX479" fmla="*/ 5461897 w 7467600"/>
              <a:gd name="connsiteY479" fmla="*/ 4390879 h 6858000"/>
              <a:gd name="connsiteX480" fmla="*/ 4294126 w 7467600"/>
              <a:gd name="connsiteY480" fmla="*/ 3303048 h 6858000"/>
              <a:gd name="connsiteX481" fmla="*/ 4305321 w 7467600"/>
              <a:gd name="connsiteY481" fmla="*/ 3256953 h 6858000"/>
              <a:gd name="connsiteX482" fmla="*/ 4949299 w 7467600"/>
              <a:gd name="connsiteY482" fmla="*/ 3766336 h 6858000"/>
              <a:gd name="connsiteX483" fmla="*/ 5291452 w 7467600"/>
              <a:gd name="connsiteY483" fmla="*/ 4076801 h 6858000"/>
              <a:gd name="connsiteX484" fmla="*/ 5434998 w 7467600"/>
              <a:gd name="connsiteY484" fmla="*/ 4254100 h 6858000"/>
              <a:gd name="connsiteX485" fmla="*/ 5351015 w 7467600"/>
              <a:gd name="connsiteY485" fmla="*/ 3760989 h 6858000"/>
              <a:gd name="connsiteX486" fmla="*/ 5413780 w 7467600"/>
              <a:gd name="connsiteY486" fmla="*/ 2966265 h 6858000"/>
              <a:gd name="connsiteX487" fmla="*/ 5425627 w 7467600"/>
              <a:gd name="connsiteY487" fmla="*/ 2954192 h 6858000"/>
              <a:gd name="connsiteX488" fmla="*/ 6604735 w 7467600"/>
              <a:gd name="connsiteY488" fmla="*/ 2041381 h 6858000"/>
              <a:gd name="connsiteX489" fmla="*/ 7204487 w 7467600"/>
              <a:gd name="connsiteY489" fmla="*/ 2742112 h 6858000"/>
              <a:gd name="connsiteX490" fmla="*/ 7131592 w 7467600"/>
              <a:gd name="connsiteY490" fmla="*/ 2672096 h 6858000"/>
              <a:gd name="connsiteX491" fmla="*/ 6996344 w 7467600"/>
              <a:gd name="connsiteY491" fmla="*/ 2518310 h 6858000"/>
              <a:gd name="connsiteX492" fmla="*/ 6735495 w 7467600"/>
              <a:gd name="connsiteY492" fmla="*/ 2196890 h 6858000"/>
              <a:gd name="connsiteX493" fmla="*/ 6721901 w 7467600"/>
              <a:gd name="connsiteY493" fmla="*/ 2179274 h 6858000"/>
              <a:gd name="connsiteX494" fmla="*/ 6604735 w 7467600"/>
              <a:gd name="connsiteY494" fmla="*/ 2041381 h 6858000"/>
              <a:gd name="connsiteX495" fmla="*/ 6591670 w 7467600"/>
              <a:gd name="connsiteY495" fmla="*/ 1988277 h 6858000"/>
              <a:gd name="connsiteX496" fmla="*/ 6747349 w 7467600"/>
              <a:gd name="connsiteY496" fmla="*/ 2160069 h 6858000"/>
              <a:gd name="connsiteX497" fmla="*/ 6760943 w 7467600"/>
              <a:gd name="connsiteY497" fmla="*/ 2177686 h 6858000"/>
              <a:gd name="connsiteX498" fmla="*/ 7021065 w 7467600"/>
              <a:gd name="connsiteY498" fmla="*/ 2498102 h 6858000"/>
              <a:gd name="connsiteX499" fmla="*/ 7155223 w 7467600"/>
              <a:gd name="connsiteY499" fmla="*/ 2650386 h 6858000"/>
              <a:gd name="connsiteX500" fmla="*/ 7203167 w 7467600"/>
              <a:gd name="connsiteY500" fmla="*/ 2697288 h 6858000"/>
              <a:gd name="connsiteX501" fmla="*/ 6937703 w 7467600"/>
              <a:gd name="connsiteY501" fmla="*/ 2321981 h 6858000"/>
              <a:gd name="connsiteX502" fmla="*/ 6591670 w 7467600"/>
              <a:gd name="connsiteY502" fmla="*/ 1988277 h 6858000"/>
              <a:gd name="connsiteX503" fmla="*/ 5798671 w 7467600"/>
              <a:gd name="connsiteY503" fmla="*/ 1981601 h 6858000"/>
              <a:gd name="connsiteX504" fmla="*/ 5754709 w 7467600"/>
              <a:gd name="connsiteY504" fmla="*/ 2071454 h 6858000"/>
              <a:gd name="connsiteX505" fmla="*/ 5763044 w 7467600"/>
              <a:gd name="connsiteY505" fmla="*/ 2842206 h 6858000"/>
              <a:gd name="connsiteX506" fmla="*/ 5764974 w 7467600"/>
              <a:gd name="connsiteY506" fmla="*/ 2799609 h 6858000"/>
              <a:gd name="connsiteX507" fmla="*/ 5767665 w 7467600"/>
              <a:gd name="connsiteY507" fmla="*/ 2666409 h 6858000"/>
              <a:gd name="connsiteX508" fmla="*/ 5763055 w 7467600"/>
              <a:gd name="connsiteY508" fmla="*/ 2579705 h 6858000"/>
              <a:gd name="connsiteX509" fmla="*/ 5758079 w 7467600"/>
              <a:gd name="connsiteY509" fmla="*/ 2492508 h 6858000"/>
              <a:gd name="connsiteX510" fmla="*/ 5779325 w 7467600"/>
              <a:gd name="connsiteY510" fmla="*/ 2197069 h 6858000"/>
              <a:gd name="connsiteX511" fmla="*/ 5798671 w 7467600"/>
              <a:gd name="connsiteY511" fmla="*/ 1981601 h 6858000"/>
              <a:gd name="connsiteX512" fmla="*/ 5829202 w 7467600"/>
              <a:gd name="connsiteY512" fmla="*/ 1971679 h 6858000"/>
              <a:gd name="connsiteX513" fmla="*/ 5809558 w 7467600"/>
              <a:gd name="connsiteY513" fmla="*/ 2198043 h 6858000"/>
              <a:gd name="connsiteX514" fmla="*/ 5788653 w 7467600"/>
              <a:gd name="connsiteY514" fmla="*/ 2489430 h 6858000"/>
              <a:gd name="connsiteX515" fmla="*/ 5793439 w 7467600"/>
              <a:gd name="connsiteY515" fmla="*/ 2575235 h 6858000"/>
              <a:gd name="connsiteX516" fmla="*/ 5796837 w 7467600"/>
              <a:gd name="connsiteY516" fmla="*/ 2637633 h 6858000"/>
              <a:gd name="connsiteX517" fmla="*/ 5818614 w 7467600"/>
              <a:gd name="connsiteY517" fmla="*/ 2473055 h 6858000"/>
              <a:gd name="connsiteX518" fmla="*/ 5829202 w 7467600"/>
              <a:gd name="connsiteY518" fmla="*/ 1971679 h 6858000"/>
              <a:gd name="connsiteX519" fmla="*/ 5911389 w 7467600"/>
              <a:gd name="connsiteY519" fmla="*/ 1898371 h 6858000"/>
              <a:gd name="connsiteX520" fmla="*/ 6237627 w 7467600"/>
              <a:gd name="connsiteY520" fmla="*/ 2231921 h 6858000"/>
              <a:gd name="connsiteX521" fmla="*/ 5911389 w 7467600"/>
              <a:gd name="connsiteY521" fmla="*/ 1898371 h 6858000"/>
              <a:gd name="connsiteX522" fmla="*/ 6944437 w 7467600"/>
              <a:gd name="connsiteY522" fmla="*/ 1575402 h 6858000"/>
              <a:gd name="connsiteX523" fmla="*/ 6304730 w 7467600"/>
              <a:gd name="connsiteY523" fmla="*/ 1766654 h 6858000"/>
              <a:gd name="connsiteX524" fmla="*/ 6944437 w 7467600"/>
              <a:gd name="connsiteY524" fmla="*/ 1575402 h 6858000"/>
              <a:gd name="connsiteX525" fmla="*/ 7019523 w 7467600"/>
              <a:gd name="connsiteY525" fmla="*/ 1519450 h 6858000"/>
              <a:gd name="connsiteX526" fmla="*/ 6298091 w 7467600"/>
              <a:gd name="connsiteY526" fmla="*/ 1737122 h 6858000"/>
              <a:gd name="connsiteX527" fmla="*/ 7019523 w 7467600"/>
              <a:gd name="connsiteY527" fmla="*/ 1519450 h 6858000"/>
              <a:gd name="connsiteX528" fmla="*/ 2399523 w 7467600"/>
              <a:gd name="connsiteY528" fmla="*/ 1428234 h 6858000"/>
              <a:gd name="connsiteX529" fmla="*/ 2224982 w 7467600"/>
              <a:gd name="connsiteY529" fmla="*/ 1826201 h 6858000"/>
              <a:gd name="connsiteX530" fmla="*/ 2096099 w 7467600"/>
              <a:gd name="connsiteY530" fmla="*/ 2345900 h 6858000"/>
              <a:gd name="connsiteX531" fmla="*/ 2283317 w 7467600"/>
              <a:gd name="connsiteY531" fmla="*/ 1796925 h 6858000"/>
              <a:gd name="connsiteX532" fmla="*/ 2399523 w 7467600"/>
              <a:gd name="connsiteY532" fmla="*/ 1428234 h 6858000"/>
              <a:gd name="connsiteX533" fmla="*/ 2448558 w 7467600"/>
              <a:gd name="connsiteY533" fmla="*/ 1373435 h 6858000"/>
              <a:gd name="connsiteX534" fmla="*/ 2312521 w 7467600"/>
              <a:gd name="connsiteY534" fmla="*/ 1806140 h 6858000"/>
              <a:gd name="connsiteX535" fmla="*/ 2127533 w 7467600"/>
              <a:gd name="connsiteY535" fmla="*/ 2348380 h 6858000"/>
              <a:gd name="connsiteX536" fmla="*/ 2358080 w 7467600"/>
              <a:gd name="connsiteY536" fmla="*/ 1866134 h 6858000"/>
              <a:gd name="connsiteX537" fmla="*/ 2407436 w 7467600"/>
              <a:gd name="connsiteY537" fmla="*/ 1651070 h 6858000"/>
              <a:gd name="connsiteX538" fmla="*/ 2448558 w 7467600"/>
              <a:gd name="connsiteY538" fmla="*/ 1373435 h 6858000"/>
              <a:gd name="connsiteX539" fmla="*/ 278707 w 7467600"/>
              <a:gd name="connsiteY539" fmla="*/ 1352270 h 6858000"/>
              <a:gd name="connsiteX540" fmla="*/ 321570 w 7467600"/>
              <a:gd name="connsiteY540" fmla="*/ 1861610 h 6858000"/>
              <a:gd name="connsiteX541" fmla="*/ 294281 w 7467600"/>
              <a:gd name="connsiteY541" fmla="*/ 1440658 h 6858000"/>
              <a:gd name="connsiteX542" fmla="*/ 278707 w 7467600"/>
              <a:gd name="connsiteY542" fmla="*/ 1352270 h 6858000"/>
              <a:gd name="connsiteX543" fmla="*/ 1423821 w 7467600"/>
              <a:gd name="connsiteY543" fmla="*/ 1351958 h 6858000"/>
              <a:gd name="connsiteX544" fmla="*/ 1638521 w 7467600"/>
              <a:gd name="connsiteY544" fmla="*/ 1908470 h 6858000"/>
              <a:gd name="connsiteX545" fmla="*/ 1754199 w 7467600"/>
              <a:gd name="connsiteY545" fmla="*/ 2149284 h 6858000"/>
              <a:gd name="connsiteX546" fmla="*/ 1908359 w 7467600"/>
              <a:gd name="connsiteY546" fmla="*/ 2364988 h 6858000"/>
              <a:gd name="connsiteX547" fmla="*/ 1647661 w 7467600"/>
              <a:gd name="connsiteY547" fmla="*/ 1825945 h 6858000"/>
              <a:gd name="connsiteX548" fmla="*/ 1423821 w 7467600"/>
              <a:gd name="connsiteY548" fmla="*/ 1351958 h 6858000"/>
              <a:gd name="connsiteX549" fmla="*/ 1431890 w 7467600"/>
              <a:gd name="connsiteY549" fmla="*/ 1306475 h 6858000"/>
              <a:gd name="connsiteX550" fmla="*/ 1507597 w 7467600"/>
              <a:gd name="connsiteY550" fmla="*/ 1446132 h 6858000"/>
              <a:gd name="connsiteX551" fmla="*/ 1674586 w 7467600"/>
              <a:gd name="connsiteY551" fmla="*/ 1813832 h 6858000"/>
              <a:gd name="connsiteX552" fmla="*/ 1815950 w 7467600"/>
              <a:gd name="connsiteY552" fmla="*/ 2128564 h 6858000"/>
              <a:gd name="connsiteX553" fmla="*/ 1984242 w 7467600"/>
              <a:gd name="connsiteY553" fmla="*/ 2430829 h 6858000"/>
              <a:gd name="connsiteX554" fmla="*/ 2014023 w 7467600"/>
              <a:gd name="connsiteY554" fmla="*/ 2450995 h 6858000"/>
              <a:gd name="connsiteX555" fmla="*/ 1747337 w 7467600"/>
              <a:gd name="connsiteY555" fmla="*/ 1855264 h 6858000"/>
              <a:gd name="connsiteX556" fmla="*/ 1533749 w 7467600"/>
              <a:gd name="connsiteY556" fmla="*/ 1478656 h 6858000"/>
              <a:gd name="connsiteX557" fmla="*/ 1431890 w 7467600"/>
              <a:gd name="connsiteY557" fmla="*/ 1306475 h 6858000"/>
              <a:gd name="connsiteX558" fmla="*/ 5052692 w 7467600"/>
              <a:gd name="connsiteY558" fmla="*/ 1292994 h 6858000"/>
              <a:gd name="connsiteX559" fmla="*/ 5200661 w 7467600"/>
              <a:gd name="connsiteY559" fmla="*/ 1635186 h 6858000"/>
              <a:gd name="connsiteX560" fmla="*/ 5297138 w 7467600"/>
              <a:gd name="connsiteY560" fmla="*/ 1906351 h 6858000"/>
              <a:gd name="connsiteX561" fmla="*/ 5052692 w 7467600"/>
              <a:gd name="connsiteY561" fmla="*/ 1292994 h 6858000"/>
              <a:gd name="connsiteX562" fmla="*/ 5009948 w 7467600"/>
              <a:gd name="connsiteY562" fmla="*/ 1273619 h 6858000"/>
              <a:gd name="connsiteX563" fmla="*/ 5121777 w 7467600"/>
              <a:gd name="connsiteY563" fmla="*/ 1654213 h 6858000"/>
              <a:gd name="connsiteX564" fmla="*/ 5293545 w 7467600"/>
              <a:gd name="connsiteY564" fmla="*/ 2072247 h 6858000"/>
              <a:gd name="connsiteX565" fmla="*/ 5294042 w 7467600"/>
              <a:gd name="connsiteY565" fmla="*/ 2065019 h 6858000"/>
              <a:gd name="connsiteX566" fmla="*/ 5171936 w 7467600"/>
              <a:gd name="connsiteY566" fmla="*/ 1647613 h 6858000"/>
              <a:gd name="connsiteX567" fmla="*/ 5009948 w 7467600"/>
              <a:gd name="connsiteY567" fmla="*/ 1273619 h 6858000"/>
              <a:gd name="connsiteX568" fmla="*/ 655236 w 7467600"/>
              <a:gd name="connsiteY568" fmla="*/ 1268632 h 6858000"/>
              <a:gd name="connsiteX569" fmla="*/ 839521 w 7467600"/>
              <a:gd name="connsiteY569" fmla="*/ 1685315 h 6858000"/>
              <a:gd name="connsiteX570" fmla="*/ 1109416 w 7467600"/>
              <a:gd name="connsiteY570" fmla="*/ 2061663 h 6858000"/>
              <a:gd name="connsiteX571" fmla="*/ 1298300 w 7467600"/>
              <a:gd name="connsiteY571" fmla="*/ 2247742 h 6858000"/>
              <a:gd name="connsiteX572" fmla="*/ 1125871 w 7467600"/>
              <a:gd name="connsiteY572" fmla="*/ 1989513 h 6858000"/>
              <a:gd name="connsiteX573" fmla="*/ 981574 w 7467600"/>
              <a:gd name="connsiteY573" fmla="*/ 1783157 h 6858000"/>
              <a:gd name="connsiteX574" fmla="*/ 922198 w 7467600"/>
              <a:gd name="connsiteY574" fmla="*/ 1677437 h 6858000"/>
              <a:gd name="connsiteX575" fmla="*/ 869293 w 7467600"/>
              <a:gd name="connsiteY575" fmla="*/ 1583214 h 6858000"/>
              <a:gd name="connsiteX576" fmla="*/ 751431 w 7467600"/>
              <a:gd name="connsiteY576" fmla="*/ 1405731 h 6858000"/>
              <a:gd name="connsiteX577" fmla="*/ 655236 w 7467600"/>
              <a:gd name="connsiteY577" fmla="*/ 1268632 h 6858000"/>
              <a:gd name="connsiteX578" fmla="*/ 6516292 w 7467600"/>
              <a:gd name="connsiteY578" fmla="*/ 1263064 h 6858000"/>
              <a:gd name="connsiteX579" fmla="*/ 5736320 w 7467600"/>
              <a:gd name="connsiteY579" fmla="*/ 1501803 h 6858000"/>
              <a:gd name="connsiteX580" fmla="*/ 6516292 w 7467600"/>
              <a:gd name="connsiteY580" fmla="*/ 1263064 h 6858000"/>
              <a:gd name="connsiteX581" fmla="*/ 291466 w 7467600"/>
              <a:gd name="connsiteY581" fmla="*/ 1250369 h 6858000"/>
              <a:gd name="connsiteX582" fmla="*/ 323180 w 7467600"/>
              <a:gd name="connsiteY582" fmla="*/ 1435283 h 6858000"/>
              <a:gd name="connsiteX583" fmla="*/ 349381 w 7467600"/>
              <a:gd name="connsiteY583" fmla="*/ 1875041 h 6858000"/>
              <a:gd name="connsiteX584" fmla="*/ 374363 w 7467600"/>
              <a:gd name="connsiteY584" fmla="*/ 1506494 h 6858000"/>
              <a:gd name="connsiteX585" fmla="*/ 302168 w 7467600"/>
              <a:gd name="connsiteY585" fmla="*/ 1274495 h 6858000"/>
              <a:gd name="connsiteX586" fmla="*/ 291466 w 7467600"/>
              <a:gd name="connsiteY586" fmla="*/ 1250369 h 6858000"/>
              <a:gd name="connsiteX587" fmla="*/ 678222 w 7467600"/>
              <a:gd name="connsiteY587" fmla="*/ 1248670 h 6858000"/>
              <a:gd name="connsiteX588" fmla="*/ 775536 w 7467600"/>
              <a:gd name="connsiteY588" fmla="*/ 1388015 h 6858000"/>
              <a:gd name="connsiteX589" fmla="*/ 894529 w 7467600"/>
              <a:gd name="connsiteY589" fmla="*/ 1567739 h 6858000"/>
              <a:gd name="connsiteX590" fmla="*/ 948000 w 7467600"/>
              <a:gd name="connsiteY590" fmla="*/ 1663088 h 6858000"/>
              <a:gd name="connsiteX591" fmla="*/ 1006812 w 7467600"/>
              <a:gd name="connsiteY591" fmla="*/ 1767683 h 6858000"/>
              <a:gd name="connsiteX592" fmla="*/ 1149133 w 7467600"/>
              <a:gd name="connsiteY592" fmla="*/ 1971513 h 6858000"/>
              <a:gd name="connsiteX593" fmla="*/ 1333952 w 7467600"/>
              <a:gd name="connsiteY593" fmla="*/ 2251620 h 6858000"/>
              <a:gd name="connsiteX594" fmla="*/ 1337329 w 7467600"/>
              <a:gd name="connsiteY594" fmla="*/ 2258350 h 6858000"/>
              <a:gd name="connsiteX595" fmla="*/ 1014726 w 7467600"/>
              <a:gd name="connsiteY595" fmla="*/ 1615556 h 6858000"/>
              <a:gd name="connsiteX596" fmla="*/ 678222 w 7467600"/>
              <a:gd name="connsiteY596" fmla="*/ 1248670 h 6858000"/>
              <a:gd name="connsiteX597" fmla="*/ 6691602 w 7467600"/>
              <a:gd name="connsiteY597" fmla="*/ 1140573 h 6858000"/>
              <a:gd name="connsiteX598" fmla="*/ 6571100 w 7467600"/>
              <a:gd name="connsiteY598" fmla="*/ 1183662 h 6858000"/>
              <a:gd name="connsiteX599" fmla="*/ 6241687 w 7467600"/>
              <a:gd name="connsiteY599" fmla="*/ 1257600 h 6858000"/>
              <a:gd name="connsiteX600" fmla="*/ 5693009 w 7467600"/>
              <a:gd name="connsiteY600" fmla="*/ 1478256 h 6858000"/>
              <a:gd name="connsiteX601" fmla="*/ 6548420 w 7467600"/>
              <a:gd name="connsiteY601" fmla="*/ 1214599 h 6858000"/>
              <a:gd name="connsiteX602" fmla="*/ 6605473 w 7467600"/>
              <a:gd name="connsiteY602" fmla="*/ 1184686 h 6858000"/>
              <a:gd name="connsiteX603" fmla="*/ 6691602 w 7467600"/>
              <a:gd name="connsiteY603" fmla="*/ 1140573 h 6858000"/>
              <a:gd name="connsiteX604" fmla="*/ 4002475 w 7467600"/>
              <a:gd name="connsiteY604" fmla="*/ 1037802 h 6858000"/>
              <a:gd name="connsiteX605" fmla="*/ 4000324 w 7467600"/>
              <a:gd name="connsiteY605" fmla="*/ 1039362 h 6858000"/>
              <a:gd name="connsiteX606" fmla="*/ 4002862 w 7467600"/>
              <a:gd name="connsiteY606" fmla="*/ 1042866 h 6858000"/>
              <a:gd name="connsiteX607" fmla="*/ 4002475 w 7467600"/>
              <a:gd name="connsiteY607" fmla="*/ 1037802 h 6858000"/>
              <a:gd name="connsiteX608" fmla="*/ 506322 w 7467600"/>
              <a:gd name="connsiteY608" fmla="*/ 1020997 h 6858000"/>
              <a:gd name="connsiteX609" fmla="*/ 533068 w 7467600"/>
              <a:gd name="connsiteY609" fmla="*/ 1029409 h 6858000"/>
              <a:gd name="connsiteX610" fmla="*/ 1232525 w 7467600"/>
              <a:gd name="connsiteY610" fmla="*/ 1804675 h 6858000"/>
              <a:gd name="connsiteX611" fmla="*/ 1388858 w 7467600"/>
              <a:gd name="connsiteY611" fmla="*/ 2368011 h 6858000"/>
              <a:gd name="connsiteX612" fmla="*/ 1384098 w 7467600"/>
              <a:gd name="connsiteY612" fmla="*/ 2378125 h 6858000"/>
              <a:gd name="connsiteX613" fmla="*/ 1425393 w 7467600"/>
              <a:gd name="connsiteY613" fmla="*/ 2589124 h 6858000"/>
              <a:gd name="connsiteX614" fmla="*/ 1424001 w 7467600"/>
              <a:gd name="connsiteY614" fmla="*/ 2597541 h 6858000"/>
              <a:gd name="connsiteX615" fmla="*/ 2152729 w 7467600"/>
              <a:gd name="connsiteY615" fmla="*/ 2864487 h 6858000"/>
              <a:gd name="connsiteX616" fmla="*/ 2020609 w 7467600"/>
              <a:gd name="connsiteY616" fmla="*/ 2539671 h 6858000"/>
              <a:gd name="connsiteX617" fmla="*/ 2018920 w 7467600"/>
              <a:gd name="connsiteY617" fmla="*/ 2536309 h 6858000"/>
              <a:gd name="connsiteX618" fmla="*/ 1342441 w 7467600"/>
              <a:gd name="connsiteY618" fmla="*/ 1173017 h 6858000"/>
              <a:gd name="connsiteX619" fmla="*/ 1367925 w 7467600"/>
              <a:gd name="connsiteY619" fmla="*/ 1135648 h 6858000"/>
              <a:gd name="connsiteX620" fmla="*/ 1771401 w 7467600"/>
              <a:gd name="connsiteY620" fmla="*/ 1806673 h 6858000"/>
              <a:gd name="connsiteX621" fmla="*/ 1972385 w 7467600"/>
              <a:gd name="connsiteY621" fmla="*/ 2198735 h 6858000"/>
              <a:gd name="connsiteX622" fmla="*/ 2040892 w 7467600"/>
              <a:gd name="connsiteY622" fmla="*/ 2405205 h 6858000"/>
              <a:gd name="connsiteX623" fmla="*/ 2131689 w 7467600"/>
              <a:gd name="connsiteY623" fmla="*/ 1936926 h 6858000"/>
              <a:gd name="connsiteX624" fmla="*/ 2454820 w 7467600"/>
              <a:gd name="connsiteY624" fmla="*/ 1248808 h 6858000"/>
              <a:gd name="connsiteX625" fmla="*/ 2492512 w 7467600"/>
              <a:gd name="connsiteY625" fmla="*/ 1302920 h 6858000"/>
              <a:gd name="connsiteX626" fmla="*/ 2081216 w 7467600"/>
              <a:gd name="connsiteY626" fmla="*/ 2527513 h 6858000"/>
              <a:gd name="connsiteX627" fmla="*/ 2081211 w 7467600"/>
              <a:gd name="connsiteY627" fmla="*/ 2528916 h 6858000"/>
              <a:gd name="connsiteX628" fmla="*/ 2199067 w 7467600"/>
              <a:gd name="connsiteY628" fmla="*/ 2884061 h 6858000"/>
              <a:gd name="connsiteX629" fmla="*/ 3192586 w 7467600"/>
              <a:gd name="connsiteY629" fmla="*/ 3411496 h 6858000"/>
              <a:gd name="connsiteX630" fmla="*/ 3182620 w 7467600"/>
              <a:gd name="connsiteY630" fmla="*/ 3483279 h 6858000"/>
              <a:gd name="connsiteX631" fmla="*/ 2435119 w 7467600"/>
              <a:gd name="connsiteY631" fmla="*/ 3080173 h 6858000"/>
              <a:gd name="connsiteX632" fmla="*/ 2410152 w 7467600"/>
              <a:gd name="connsiteY632" fmla="*/ 3063751 h 6858000"/>
              <a:gd name="connsiteX633" fmla="*/ 2408099 w 7467600"/>
              <a:gd name="connsiteY633" fmla="*/ 3064403 h 6858000"/>
              <a:gd name="connsiteX634" fmla="*/ 2407218 w 7467600"/>
              <a:gd name="connsiteY634" fmla="*/ 3070324 h 6858000"/>
              <a:gd name="connsiteX635" fmla="*/ 2380138 w 7467600"/>
              <a:gd name="connsiteY635" fmla="*/ 3099341 h 6858000"/>
              <a:gd name="connsiteX636" fmla="*/ 1765923 w 7467600"/>
              <a:gd name="connsiteY636" fmla="*/ 3581043 h 6858000"/>
              <a:gd name="connsiteX637" fmla="*/ 1702258 w 7467600"/>
              <a:gd name="connsiteY637" fmla="*/ 3612286 h 6858000"/>
              <a:gd name="connsiteX638" fmla="*/ 1538370 w 7467600"/>
              <a:gd name="connsiteY638" fmla="*/ 3811804 h 6858000"/>
              <a:gd name="connsiteX639" fmla="*/ 542867 w 7467600"/>
              <a:gd name="connsiteY639" fmla="*/ 4944092 h 6858000"/>
              <a:gd name="connsiteX640" fmla="*/ 515800 w 7467600"/>
              <a:gd name="connsiteY640" fmla="*/ 4862180 h 6858000"/>
              <a:gd name="connsiteX641" fmla="*/ 909145 w 7467600"/>
              <a:gd name="connsiteY641" fmla="*/ 4199225 h 6858000"/>
              <a:gd name="connsiteX642" fmla="*/ 1214067 w 7467600"/>
              <a:gd name="connsiteY642" fmla="*/ 3908561 h 6858000"/>
              <a:gd name="connsiteX643" fmla="*/ 640967 w 7467600"/>
              <a:gd name="connsiteY643" fmla="*/ 4105601 h 6858000"/>
              <a:gd name="connsiteX644" fmla="*/ 112563 w 7467600"/>
              <a:gd name="connsiteY644" fmla="*/ 4396952 h 6858000"/>
              <a:gd name="connsiteX645" fmla="*/ 0 w 7467600"/>
              <a:gd name="connsiteY645" fmla="*/ 4466006 h 6858000"/>
              <a:gd name="connsiteX646" fmla="*/ 0 w 7467600"/>
              <a:gd name="connsiteY646" fmla="*/ 4233763 h 6858000"/>
              <a:gd name="connsiteX647" fmla="*/ 36881 w 7467600"/>
              <a:gd name="connsiteY647" fmla="*/ 4200118 h 6858000"/>
              <a:gd name="connsiteX648" fmla="*/ 910534 w 7467600"/>
              <a:gd name="connsiteY648" fmla="*/ 3629753 h 6858000"/>
              <a:gd name="connsiteX649" fmla="*/ 1578717 w 7467600"/>
              <a:gd name="connsiteY649" fmla="*/ 3575982 h 6858000"/>
              <a:gd name="connsiteX650" fmla="*/ 2338780 w 7467600"/>
              <a:gd name="connsiteY650" fmla="*/ 3033725 h 6858000"/>
              <a:gd name="connsiteX651" fmla="*/ 1807991 w 7467600"/>
              <a:gd name="connsiteY651" fmla="*/ 2807184 h 6858000"/>
              <a:gd name="connsiteX652" fmla="*/ 1416358 w 7467600"/>
              <a:gd name="connsiteY652" fmla="*/ 3112571 h 6858000"/>
              <a:gd name="connsiteX653" fmla="*/ 939066 w 7467600"/>
              <a:gd name="connsiteY653" fmla="*/ 3378798 h 6858000"/>
              <a:gd name="connsiteX654" fmla="*/ 115099 w 7467600"/>
              <a:gd name="connsiteY654" fmla="*/ 3607650 h 6858000"/>
              <a:gd name="connsiteX655" fmla="*/ 97284 w 7467600"/>
              <a:gd name="connsiteY655" fmla="*/ 3520393 h 6858000"/>
              <a:gd name="connsiteX656" fmla="*/ 922050 w 7467600"/>
              <a:gd name="connsiteY656" fmla="*/ 3074867 h 6858000"/>
              <a:gd name="connsiteX657" fmla="*/ 1405265 w 7467600"/>
              <a:gd name="connsiteY657" fmla="*/ 3016319 h 6858000"/>
              <a:gd name="connsiteX658" fmla="*/ 1407512 w 7467600"/>
              <a:gd name="connsiteY658" fmla="*/ 3018001 h 6858000"/>
              <a:gd name="connsiteX659" fmla="*/ 1726266 w 7467600"/>
              <a:gd name="connsiteY659" fmla="*/ 2777274 h 6858000"/>
              <a:gd name="connsiteX660" fmla="*/ 625390 w 7467600"/>
              <a:gd name="connsiteY660" fmla="*/ 2514541 h 6858000"/>
              <a:gd name="connsiteX661" fmla="*/ 619799 w 7467600"/>
              <a:gd name="connsiteY661" fmla="*/ 2527180 h 6858000"/>
              <a:gd name="connsiteX662" fmla="*/ 310030 w 7467600"/>
              <a:gd name="connsiteY662" fmla="*/ 2771818 h 6858000"/>
              <a:gd name="connsiteX663" fmla="*/ 173877 w 7467600"/>
              <a:gd name="connsiteY663" fmla="*/ 2937056 h 6858000"/>
              <a:gd name="connsiteX664" fmla="*/ 77889 w 7467600"/>
              <a:gd name="connsiteY664" fmla="*/ 3138440 h 6858000"/>
              <a:gd name="connsiteX665" fmla="*/ 0 w 7467600"/>
              <a:gd name="connsiteY665" fmla="*/ 3271395 h 6858000"/>
              <a:gd name="connsiteX666" fmla="*/ 0 w 7467600"/>
              <a:gd name="connsiteY666" fmla="*/ 3153002 h 6858000"/>
              <a:gd name="connsiteX667" fmla="*/ 2386 w 7467600"/>
              <a:gd name="connsiteY667" fmla="*/ 3149203 h 6858000"/>
              <a:gd name="connsiteX668" fmla="*/ 89753 w 7467600"/>
              <a:gd name="connsiteY668" fmla="*/ 2987702 h 6858000"/>
              <a:gd name="connsiteX669" fmla="*/ 76869 w 7467600"/>
              <a:gd name="connsiteY669" fmla="*/ 3005404 h 6858000"/>
              <a:gd name="connsiteX670" fmla="*/ 32049 w 7467600"/>
              <a:gd name="connsiteY670" fmla="*/ 3065814 h 6858000"/>
              <a:gd name="connsiteX671" fmla="*/ 0 w 7467600"/>
              <a:gd name="connsiteY671" fmla="*/ 3108744 h 6858000"/>
              <a:gd name="connsiteX672" fmla="*/ 0 w 7467600"/>
              <a:gd name="connsiteY672" fmla="*/ 3058059 h 6858000"/>
              <a:gd name="connsiteX673" fmla="*/ 7610 w 7467600"/>
              <a:gd name="connsiteY673" fmla="*/ 3047889 h 6858000"/>
              <a:gd name="connsiteX674" fmla="*/ 52419 w 7467600"/>
              <a:gd name="connsiteY674" fmla="*/ 2987479 h 6858000"/>
              <a:gd name="connsiteX675" fmla="*/ 59142 w 7467600"/>
              <a:gd name="connsiteY675" fmla="*/ 2978488 h 6858000"/>
              <a:gd name="connsiteX676" fmla="*/ 0 w 7467600"/>
              <a:gd name="connsiteY676" fmla="*/ 3015334 h 6858000"/>
              <a:gd name="connsiteX677" fmla="*/ 0 w 7467600"/>
              <a:gd name="connsiteY677" fmla="*/ 2914286 h 6858000"/>
              <a:gd name="connsiteX678" fmla="*/ 36383 w 7467600"/>
              <a:gd name="connsiteY678" fmla="*/ 2901128 h 6858000"/>
              <a:gd name="connsiteX679" fmla="*/ 156329 w 7467600"/>
              <a:gd name="connsiteY679" fmla="*/ 2840533 h 6858000"/>
              <a:gd name="connsiteX680" fmla="*/ 358355 w 7467600"/>
              <a:gd name="connsiteY680" fmla="*/ 2620471 h 6858000"/>
              <a:gd name="connsiteX681" fmla="*/ 510577 w 7467600"/>
              <a:gd name="connsiteY681" fmla="*/ 2501244 h 6858000"/>
              <a:gd name="connsiteX682" fmla="*/ 211967 w 7467600"/>
              <a:gd name="connsiteY682" fmla="*/ 2479171 h 6858000"/>
              <a:gd name="connsiteX683" fmla="*/ 0 w 7467600"/>
              <a:gd name="connsiteY683" fmla="*/ 2476398 h 6858000"/>
              <a:gd name="connsiteX684" fmla="*/ 0 w 7467600"/>
              <a:gd name="connsiteY684" fmla="*/ 2389189 h 6858000"/>
              <a:gd name="connsiteX685" fmla="*/ 103062 w 7467600"/>
              <a:gd name="connsiteY685" fmla="*/ 2389518 h 6858000"/>
              <a:gd name="connsiteX686" fmla="*/ 510734 w 7467600"/>
              <a:gd name="connsiteY686" fmla="*/ 2416201 h 6858000"/>
              <a:gd name="connsiteX687" fmla="*/ 279257 w 7467600"/>
              <a:gd name="connsiteY687" fmla="*/ 2092102 h 6858000"/>
              <a:gd name="connsiteX688" fmla="*/ 65265 w 7467600"/>
              <a:gd name="connsiteY688" fmla="*/ 2006049 h 6858000"/>
              <a:gd name="connsiteX689" fmla="*/ 0 w 7467600"/>
              <a:gd name="connsiteY689" fmla="*/ 1982532 h 6858000"/>
              <a:gd name="connsiteX690" fmla="*/ 0 w 7467600"/>
              <a:gd name="connsiteY690" fmla="*/ 1912789 h 6858000"/>
              <a:gd name="connsiteX691" fmla="*/ 97460 w 7467600"/>
              <a:gd name="connsiteY691" fmla="*/ 1953725 h 6858000"/>
              <a:gd name="connsiteX692" fmla="*/ 221272 w 7467600"/>
              <a:gd name="connsiteY692" fmla="*/ 1980766 h 6858000"/>
              <a:gd name="connsiteX693" fmla="*/ 116765 w 7467600"/>
              <a:gd name="connsiteY693" fmla="*/ 1911033 h 6858000"/>
              <a:gd name="connsiteX694" fmla="*/ 16405 w 7467600"/>
              <a:gd name="connsiteY694" fmla="*/ 1803412 h 6858000"/>
              <a:gd name="connsiteX695" fmla="*/ 0 w 7467600"/>
              <a:gd name="connsiteY695" fmla="*/ 1784777 h 6858000"/>
              <a:gd name="connsiteX696" fmla="*/ 0 w 7467600"/>
              <a:gd name="connsiteY696" fmla="*/ 1740082 h 6858000"/>
              <a:gd name="connsiteX697" fmla="*/ 39394 w 7467600"/>
              <a:gd name="connsiteY697" fmla="*/ 1784856 h 6858000"/>
              <a:gd name="connsiteX698" fmla="*/ 135813 w 7467600"/>
              <a:gd name="connsiteY698" fmla="*/ 1888838 h 6858000"/>
              <a:gd name="connsiteX699" fmla="*/ 242575 w 7467600"/>
              <a:gd name="connsiteY699" fmla="*/ 1958841 h 6858000"/>
              <a:gd name="connsiteX700" fmla="*/ 82197 w 7467600"/>
              <a:gd name="connsiteY700" fmla="*/ 1754826 h 6858000"/>
              <a:gd name="connsiteX701" fmla="*/ 0 w 7467600"/>
              <a:gd name="connsiteY701" fmla="*/ 1679650 h 6858000"/>
              <a:gd name="connsiteX702" fmla="*/ 0 w 7467600"/>
              <a:gd name="connsiteY702" fmla="*/ 1602463 h 6858000"/>
              <a:gd name="connsiteX703" fmla="*/ 84689 w 7467600"/>
              <a:gd name="connsiteY703" fmla="*/ 1677442 h 6858000"/>
              <a:gd name="connsiteX704" fmla="*/ 298437 w 7467600"/>
              <a:gd name="connsiteY704" fmla="*/ 1968019 h 6858000"/>
              <a:gd name="connsiteX705" fmla="*/ 227269 w 7467600"/>
              <a:gd name="connsiteY705" fmla="*/ 1114064 h 6858000"/>
              <a:gd name="connsiteX706" fmla="*/ 248003 w 7467600"/>
              <a:gd name="connsiteY706" fmla="*/ 1089613 h 6858000"/>
              <a:gd name="connsiteX707" fmla="*/ 427020 w 7467600"/>
              <a:gd name="connsiteY707" fmla="*/ 1619803 h 6858000"/>
              <a:gd name="connsiteX708" fmla="*/ 340345 w 7467600"/>
              <a:gd name="connsiteY708" fmla="*/ 2027739 h 6858000"/>
              <a:gd name="connsiteX709" fmla="*/ 360865 w 7467600"/>
              <a:gd name="connsiteY709" fmla="*/ 2044827 h 6858000"/>
              <a:gd name="connsiteX710" fmla="*/ 560414 w 7467600"/>
              <a:gd name="connsiteY710" fmla="*/ 2421457 h 6858000"/>
              <a:gd name="connsiteX711" fmla="*/ 1359703 w 7467600"/>
              <a:gd name="connsiteY711" fmla="*/ 2578554 h 6858000"/>
              <a:gd name="connsiteX712" fmla="*/ 1359422 w 7467600"/>
              <a:gd name="connsiteY712" fmla="*/ 2577994 h 6858000"/>
              <a:gd name="connsiteX713" fmla="*/ 828701 w 7467600"/>
              <a:gd name="connsiteY713" fmla="*/ 1839520 h 6858000"/>
              <a:gd name="connsiteX714" fmla="*/ 494427 w 7467600"/>
              <a:gd name="connsiteY714" fmla="*/ 1092333 h 6858000"/>
              <a:gd name="connsiteX715" fmla="*/ 506322 w 7467600"/>
              <a:gd name="connsiteY715" fmla="*/ 1020997 h 6858000"/>
              <a:gd name="connsiteX716" fmla="*/ 4570198 w 7467600"/>
              <a:gd name="connsiteY716" fmla="*/ 978081 h 6858000"/>
              <a:gd name="connsiteX717" fmla="*/ 4523691 w 7467600"/>
              <a:gd name="connsiteY717" fmla="*/ 1127776 h 6858000"/>
              <a:gd name="connsiteX718" fmla="*/ 4509875 w 7467600"/>
              <a:gd name="connsiteY718" fmla="*/ 1167552 h 6858000"/>
              <a:gd name="connsiteX719" fmla="*/ 4478168 w 7467600"/>
              <a:gd name="connsiteY719" fmla="*/ 1260735 h 6858000"/>
              <a:gd name="connsiteX720" fmla="*/ 4409309 w 7467600"/>
              <a:gd name="connsiteY720" fmla="*/ 1666996 h 6858000"/>
              <a:gd name="connsiteX721" fmla="*/ 4370031 w 7467600"/>
              <a:gd name="connsiteY721" fmla="*/ 1955666 h 6858000"/>
              <a:gd name="connsiteX722" fmla="*/ 4570198 w 7467600"/>
              <a:gd name="connsiteY722" fmla="*/ 978081 h 6858000"/>
              <a:gd name="connsiteX723" fmla="*/ 4557898 w 7467600"/>
              <a:gd name="connsiteY723" fmla="*/ 900011 h 6858000"/>
              <a:gd name="connsiteX724" fmla="*/ 4344840 w 7467600"/>
              <a:gd name="connsiteY724" fmla="*/ 1922038 h 6858000"/>
              <a:gd name="connsiteX725" fmla="*/ 4378710 w 7467600"/>
              <a:gd name="connsiteY725" fmla="*/ 1665516 h 6858000"/>
              <a:gd name="connsiteX726" fmla="*/ 4448798 w 7467600"/>
              <a:gd name="connsiteY726" fmla="*/ 1253024 h 6858000"/>
              <a:gd name="connsiteX727" fmla="*/ 4480315 w 7467600"/>
              <a:gd name="connsiteY727" fmla="*/ 1158454 h 6858000"/>
              <a:gd name="connsiteX728" fmla="*/ 4494133 w 7467600"/>
              <a:gd name="connsiteY728" fmla="*/ 1118676 h 6858000"/>
              <a:gd name="connsiteX729" fmla="*/ 4557898 w 7467600"/>
              <a:gd name="connsiteY729" fmla="*/ 900011 h 6858000"/>
              <a:gd name="connsiteX730" fmla="*/ 5870151 w 7467600"/>
              <a:gd name="connsiteY730" fmla="*/ 898890 h 6858000"/>
              <a:gd name="connsiteX731" fmla="*/ 5861335 w 7467600"/>
              <a:gd name="connsiteY731" fmla="*/ 899177 h 6858000"/>
              <a:gd name="connsiteX732" fmla="*/ 5843702 w 7467600"/>
              <a:gd name="connsiteY732" fmla="*/ 899748 h 6858000"/>
              <a:gd name="connsiteX733" fmla="*/ 5651107 w 7467600"/>
              <a:gd name="connsiteY733" fmla="*/ 920306 h 6858000"/>
              <a:gd name="connsiteX734" fmla="*/ 5459407 w 7467600"/>
              <a:gd name="connsiteY734" fmla="*/ 940975 h 6858000"/>
              <a:gd name="connsiteX735" fmla="*/ 5374846 w 7467600"/>
              <a:gd name="connsiteY735" fmla="*/ 941988 h 6858000"/>
              <a:gd name="connsiteX736" fmla="*/ 5256105 w 7467600"/>
              <a:gd name="connsiteY736" fmla="*/ 945632 h 6858000"/>
              <a:gd name="connsiteX737" fmla="*/ 5107071 w 7467600"/>
              <a:gd name="connsiteY737" fmla="*/ 969720 h 6858000"/>
              <a:gd name="connsiteX738" fmla="*/ 4998681 w 7467600"/>
              <a:gd name="connsiteY738" fmla="*/ 988771 h 6858000"/>
              <a:gd name="connsiteX739" fmla="*/ 5870151 w 7467600"/>
              <a:gd name="connsiteY739" fmla="*/ 898890 h 6858000"/>
              <a:gd name="connsiteX740" fmla="*/ 5504425 w 7467600"/>
              <a:gd name="connsiteY740" fmla="*/ 848067 h 6858000"/>
              <a:gd name="connsiteX741" fmla="*/ 4968849 w 7467600"/>
              <a:gd name="connsiteY741" fmla="*/ 962318 h 6858000"/>
              <a:gd name="connsiteX742" fmla="*/ 5104039 w 7467600"/>
              <a:gd name="connsiteY742" fmla="*/ 940634 h 6858000"/>
              <a:gd name="connsiteX743" fmla="*/ 5256311 w 7467600"/>
              <a:gd name="connsiteY743" fmla="*/ 916490 h 6858000"/>
              <a:gd name="connsiteX744" fmla="*/ 5377381 w 7467600"/>
              <a:gd name="connsiteY744" fmla="*/ 912671 h 6858000"/>
              <a:gd name="connsiteX745" fmla="*/ 5460148 w 7467600"/>
              <a:gd name="connsiteY745" fmla="*/ 911442 h 6858000"/>
              <a:gd name="connsiteX746" fmla="*/ 5648971 w 7467600"/>
              <a:gd name="connsiteY746" fmla="*/ 891331 h 6858000"/>
              <a:gd name="connsiteX747" fmla="*/ 5844807 w 7467600"/>
              <a:gd name="connsiteY747" fmla="*/ 870718 h 6858000"/>
              <a:gd name="connsiteX748" fmla="*/ 5862975 w 7467600"/>
              <a:gd name="connsiteY748" fmla="*/ 869756 h 6858000"/>
              <a:gd name="connsiteX749" fmla="*/ 5920887 w 7467600"/>
              <a:gd name="connsiteY749" fmla="*/ 865929 h 6858000"/>
              <a:gd name="connsiteX750" fmla="*/ 5504425 w 7467600"/>
              <a:gd name="connsiteY750" fmla="*/ 848067 h 6858000"/>
              <a:gd name="connsiteX751" fmla="*/ 3607114 w 7467600"/>
              <a:gd name="connsiteY751" fmla="*/ 467441 h 6858000"/>
              <a:gd name="connsiteX752" fmla="*/ 3296242 w 7467600"/>
              <a:gd name="connsiteY752" fmla="*/ 807991 h 6858000"/>
              <a:gd name="connsiteX753" fmla="*/ 3174674 w 7467600"/>
              <a:gd name="connsiteY753" fmla="*/ 919759 h 6858000"/>
              <a:gd name="connsiteX754" fmla="*/ 3042978 w 7467600"/>
              <a:gd name="connsiteY754" fmla="*/ 1054894 h 6858000"/>
              <a:gd name="connsiteX755" fmla="*/ 2968914 w 7467600"/>
              <a:gd name="connsiteY755" fmla="*/ 1133756 h 6858000"/>
              <a:gd name="connsiteX756" fmla="*/ 3103823 w 7467600"/>
              <a:gd name="connsiteY756" fmla="*/ 1026814 h 6858000"/>
              <a:gd name="connsiteX757" fmla="*/ 3607114 w 7467600"/>
              <a:gd name="connsiteY757" fmla="*/ 467441 h 6858000"/>
              <a:gd name="connsiteX758" fmla="*/ 3744487 w 7467600"/>
              <a:gd name="connsiteY758" fmla="*/ 383136 h 6858000"/>
              <a:gd name="connsiteX759" fmla="*/ 3970213 w 7467600"/>
              <a:gd name="connsiteY759" fmla="*/ 995559 h 6858000"/>
              <a:gd name="connsiteX760" fmla="*/ 3744487 w 7467600"/>
              <a:gd name="connsiteY760" fmla="*/ 383136 h 6858000"/>
              <a:gd name="connsiteX761" fmla="*/ 3624562 w 7467600"/>
              <a:gd name="connsiteY761" fmla="*/ 367041 h 6858000"/>
              <a:gd name="connsiteX762" fmla="*/ 3489712 w 7467600"/>
              <a:gd name="connsiteY762" fmla="*/ 485386 h 6858000"/>
              <a:gd name="connsiteX763" fmla="*/ 3182994 w 7467600"/>
              <a:gd name="connsiteY763" fmla="*/ 828265 h 6858000"/>
              <a:gd name="connsiteX764" fmla="*/ 2892114 w 7467600"/>
              <a:gd name="connsiteY764" fmla="*/ 1172635 h 6858000"/>
              <a:gd name="connsiteX765" fmla="*/ 3021459 w 7467600"/>
              <a:gd name="connsiteY765" fmla="*/ 1035385 h 6858000"/>
              <a:gd name="connsiteX766" fmla="*/ 3153873 w 7467600"/>
              <a:gd name="connsiteY766" fmla="*/ 898971 h 6858000"/>
              <a:gd name="connsiteX767" fmla="*/ 3276511 w 7467600"/>
              <a:gd name="connsiteY767" fmla="*/ 786423 h 6858000"/>
              <a:gd name="connsiteX768" fmla="*/ 3584154 w 7467600"/>
              <a:gd name="connsiteY768" fmla="*/ 448218 h 6858000"/>
              <a:gd name="connsiteX769" fmla="*/ 3624562 w 7467600"/>
              <a:gd name="connsiteY769" fmla="*/ 367041 h 6858000"/>
              <a:gd name="connsiteX770" fmla="*/ 3766672 w 7467600"/>
              <a:gd name="connsiteY770" fmla="*/ 359429 h 6858000"/>
              <a:gd name="connsiteX771" fmla="*/ 3996338 w 7467600"/>
              <a:gd name="connsiteY771" fmla="*/ 968237 h 6858000"/>
              <a:gd name="connsiteX772" fmla="*/ 3766672 w 7467600"/>
              <a:gd name="connsiteY772" fmla="*/ 359429 h 6858000"/>
              <a:gd name="connsiteX773" fmla="*/ 5805386 w 7467600"/>
              <a:gd name="connsiteY773" fmla="*/ 239240 h 6858000"/>
              <a:gd name="connsiteX774" fmla="*/ 5736947 w 7467600"/>
              <a:gd name="connsiteY774" fmla="*/ 261367 h 6858000"/>
              <a:gd name="connsiteX775" fmla="*/ 5427012 w 7467600"/>
              <a:gd name="connsiteY775" fmla="*/ 311272 h 6858000"/>
              <a:gd name="connsiteX776" fmla="*/ 5147818 w 7467600"/>
              <a:gd name="connsiteY776" fmla="*/ 322112 h 6858000"/>
              <a:gd name="connsiteX777" fmla="*/ 5060854 w 7467600"/>
              <a:gd name="connsiteY777" fmla="*/ 311882 h 6858000"/>
              <a:gd name="connsiteX778" fmla="*/ 4945989 w 7467600"/>
              <a:gd name="connsiteY778" fmla="*/ 300516 h 6858000"/>
              <a:gd name="connsiteX779" fmla="*/ 5410479 w 7467600"/>
              <a:gd name="connsiteY779" fmla="*/ 348434 h 6858000"/>
              <a:gd name="connsiteX780" fmla="*/ 5805386 w 7467600"/>
              <a:gd name="connsiteY780" fmla="*/ 239240 h 6858000"/>
              <a:gd name="connsiteX781" fmla="*/ 5905192 w 7467600"/>
              <a:gd name="connsiteY781" fmla="*/ 163079 h 6858000"/>
              <a:gd name="connsiteX782" fmla="*/ 5865655 w 7467600"/>
              <a:gd name="connsiteY782" fmla="*/ 171901 h 6858000"/>
              <a:gd name="connsiteX783" fmla="*/ 5259740 w 7467600"/>
              <a:gd name="connsiteY783" fmla="*/ 257013 h 6858000"/>
              <a:gd name="connsiteX784" fmla="*/ 5208466 w 7467600"/>
              <a:gd name="connsiteY784" fmla="*/ 257550 h 6858000"/>
              <a:gd name="connsiteX785" fmla="*/ 4980204 w 7467600"/>
              <a:gd name="connsiteY785" fmla="*/ 271903 h 6858000"/>
              <a:gd name="connsiteX786" fmla="*/ 5068068 w 7467600"/>
              <a:gd name="connsiteY786" fmla="*/ 282244 h 6858000"/>
              <a:gd name="connsiteX787" fmla="*/ 5153231 w 7467600"/>
              <a:gd name="connsiteY787" fmla="*/ 292240 h 6858000"/>
              <a:gd name="connsiteX788" fmla="*/ 5426491 w 7467600"/>
              <a:gd name="connsiteY788" fmla="*/ 281128 h 6858000"/>
              <a:gd name="connsiteX789" fmla="*/ 5731212 w 7467600"/>
              <a:gd name="connsiteY789" fmla="*/ 231951 h 6858000"/>
              <a:gd name="connsiteX790" fmla="*/ 5905192 w 7467600"/>
              <a:gd name="connsiteY790" fmla="*/ 163079 h 6858000"/>
              <a:gd name="connsiteX791" fmla="*/ 5944437 w 7467600"/>
              <a:gd name="connsiteY791" fmla="*/ 113829 h 6858000"/>
              <a:gd name="connsiteX792" fmla="*/ 5825032 w 7467600"/>
              <a:gd name="connsiteY792" fmla="*/ 146405 h 6858000"/>
              <a:gd name="connsiteX793" fmla="*/ 4955599 w 7467600"/>
              <a:gd name="connsiteY793" fmla="*/ 247008 h 6858000"/>
              <a:gd name="connsiteX794" fmla="*/ 5210104 w 7467600"/>
              <a:gd name="connsiteY794" fmla="*/ 228123 h 6858000"/>
              <a:gd name="connsiteX795" fmla="*/ 5261015 w 7467600"/>
              <a:gd name="connsiteY795" fmla="*/ 227087 h 6858000"/>
              <a:gd name="connsiteX796" fmla="*/ 5861181 w 7467600"/>
              <a:gd name="connsiteY796" fmla="*/ 143093 h 6858000"/>
              <a:gd name="connsiteX797" fmla="*/ 5961252 w 7467600"/>
              <a:gd name="connsiteY797" fmla="*/ 114820 h 6858000"/>
              <a:gd name="connsiteX798" fmla="*/ 5944437 w 7467600"/>
              <a:gd name="connsiteY798" fmla="*/ 113829 h 6858000"/>
              <a:gd name="connsiteX799" fmla="*/ 3882765 w 7467600"/>
              <a:gd name="connsiteY799" fmla="*/ 0 h 6858000"/>
              <a:gd name="connsiteX800" fmla="*/ 3995099 w 7467600"/>
              <a:gd name="connsiteY800" fmla="*/ 0 h 6858000"/>
              <a:gd name="connsiteX801" fmla="*/ 4163818 w 7467600"/>
              <a:gd name="connsiteY801" fmla="*/ 234104 h 6858000"/>
              <a:gd name="connsiteX802" fmla="*/ 4172099 w 7467600"/>
              <a:gd name="connsiteY802" fmla="*/ 234207 h 6858000"/>
              <a:gd name="connsiteX803" fmla="*/ 4784282 w 7467600"/>
              <a:gd name="connsiteY803" fmla="*/ 276561 h 6858000"/>
              <a:gd name="connsiteX804" fmla="*/ 4801687 w 7467600"/>
              <a:gd name="connsiteY804" fmla="*/ 267764 h 6858000"/>
              <a:gd name="connsiteX805" fmla="*/ 6082788 w 7467600"/>
              <a:gd name="connsiteY805" fmla="*/ 64119 h 6858000"/>
              <a:gd name="connsiteX806" fmla="*/ 6099442 w 7467600"/>
              <a:gd name="connsiteY806" fmla="*/ 82568 h 6858000"/>
              <a:gd name="connsiteX807" fmla="*/ 4804137 w 7467600"/>
              <a:gd name="connsiteY807" fmla="*/ 320931 h 6858000"/>
              <a:gd name="connsiteX808" fmla="*/ 4227047 w 7467600"/>
              <a:gd name="connsiteY808" fmla="*/ 313415 h 6858000"/>
              <a:gd name="connsiteX809" fmla="*/ 4346041 w 7467600"/>
              <a:gd name="connsiteY809" fmla="*/ 456086 h 6858000"/>
              <a:gd name="connsiteX810" fmla="*/ 4870967 w 7467600"/>
              <a:gd name="connsiteY810" fmla="*/ 963061 h 6858000"/>
              <a:gd name="connsiteX811" fmla="*/ 4889647 w 7467600"/>
              <a:gd name="connsiteY811" fmla="*/ 957147 h 6858000"/>
              <a:gd name="connsiteX812" fmla="*/ 5422504 w 7467600"/>
              <a:gd name="connsiteY812" fmla="*/ 805191 h 6858000"/>
              <a:gd name="connsiteX813" fmla="*/ 6087656 w 7467600"/>
              <a:gd name="connsiteY813" fmla="*/ 826703 h 6858000"/>
              <a:gd name="connsiteX814" fmla="*/ 6058717 w 7467600"/>
              <a:gd name="connsiteY814" fmla="*/ 865992 h 6858000"/>
              <a:gd name="connsiteX815" fmla="*/ 4974153 w 7467600"/>
              <a:gd name="connsiteY815" fmla="*/ 1045456 h 6858000"/>
              <a:gd name="connsiteX816" fmla="*/ 5627835 w 7467600"/>
              <a:gd name="connsiteY816" fmla="*/ 1472077 h 6858000"/>
              <a:gd name="connsiteX817" fmla="*/ 5629817 w 7467600"/>
              <a:gd name="connsiteY817" fmla="*/ 1471412 h 6858000"/>
              <a:gd name="connsiteX818" fmla="*/ 5634124 w 7467600"/>
              <a:gd name="connsiteY818" fmla="*/ 1470572 h 6858000"/>
              <a:gd name="connsiteX819" fmla="*/ 5755832 w 7467600"/>
              <a:gd name="connsiteY819" fmla="*/ 1383886 h 6858000"/>
              <a:gd name="connsiteX820" fmla="*/ 6014186 w 7467600"/>
              <a:gd name="connsiteY820" fmla="*/ 1279799 h 6858000"/>
              <a:gd name="connsiteX821" fmla="*/ 6901619 w 7467600"/>
              <a:gd name="connsiteY821" fmla="*/ 1047874 h 6858000"/>
              <a:gd name="connsiteX822" fmla="*/ 6931566 w 7467600"/>
              <a:gd name="connsiteY822" fmla="*/ 1062034 h 6858000"/>
              <a:gd name="connsiteX823" fmla="*/ 5790982 w 7467600"/>
              <a:gd name="connsiteY823" fmla="*/ 1561380 h 6858000"/>
              <a:gd name="connsiteX824" fmla="*/ 6188971 w 7467600"/>
              <a:gd name="connsiteY824" fmla="*/ 1755168 h 6858000"/>
              <a:gd name="connsiteX825" fmla="*/ 6202446 w 7467600"/>
              <a:gd name="connsiteY825" fmla="*/ 1752268 h 6858000"/>
              <a:gd name="connsiteX826" fmla="*/ 7179560 w 7467600"/>
              <a:gd name="connsiteY826" fmla="*/ 1467551 h 6858000"/>
              <a:gd name="connsiteX827" fmla="*/ 7158730 w 7467600"/>
              <a:gd name="connsiteY827" fmla="*/ 1507835 h 6858000"/>
              <a:gd name="connsiteX828" fmla="*/ 6326959 w 7467600"/>
              <a:gd name="connsiteY828" fmla="*/ 1817686 h 6858000"/>
              <a:gd name="connsiteX829" fmla="*/ 6537433 w 7467600"/>
              <a:gd name="connsiteY829" fmla="*/ 1907790 h 6858000"/>
              <a:gd name="connsiteX830" fmla="*/ 6550221 w 7467600"/>
              <a:gd name="connsiteY830" fmla="*/ 1910729 h 6858000"/>
              <a:gd name="connsiteX831" fmla="*/ 6964438 w 7467600"/>
              <a:gd name="connsiteY831" fmla="*/ 2209505 h 6858000"/>
              <a:gd name="connsiteX832" fmla="*/ 7367862 w 7467600"/>
              <a:gd name="connsiteY832" fmla="*/ 2806833 h 6858000"/>
              <a:gd name="connsiteX833" fmla="*/ 7364329 w 7467600"/>
              <a:gd name="connsiteY833" fmla="*/ 2826907 h 6858000"/>
              <a:gd name="connsiteX834" fmla="*/ 7290545 w 7467600"/>
              <a:gd name="connsiteY834" fmla="*/ 2850663 h 6858000"/>
              <a:gd name="connsiteX835" fmla="*/ 6472036 w 7467600"/>
              <a:gd name="connsiteY835" fmla="*/ 1959003 h 6858000"/>
              <a:gd name="connsiteX836" fmla="*/ 5792897 w 7467600"/>
              <a:gd name="connsiteY836" fmla="*/ 1647747 h 6858000"/>
              <a:gd name="connsiteX837" fmla="*/ 5842751 w 7467600"/>
              <a:gd name="connsiteY837" fmla="*/ 1816112 h 6858000"/>
              <a:gd name="connsiteX838" fmla="*/ 5847424 w 7467600"/>
              <a:gd name="connsiteY838" fmla="*/ 1815776 h 6858000"/>
              <a:gd name="connsiteX839" fmla="*/ 6399821 w 7467600"/>
              <a:gd name="connsiteY839" fmla="*/ 2344799 h 6858000"/>
              <a:gd name="connsiteX840" fmla="*/ 6323232 w 7467600"/>
              <a:gd name="connsiteY840" fmla="*/ 2389634 h 6858000"/>
              <a:gd name="connsiteX841" fmla="*/ 5942958 w 7467600"/>
              <a:gd name="connsiteY841" fmla="*/ 2077708 h 6858000"/>
              <a:gd name="connsiteX842" fmla="*/ 5921559 w 7467600"/>
              <a:gd name="connsiteY842" fmla="*/ 2378596 h 6858000"/>
              <a:gd name="connsiteX843" fmla="*/ 5817651 w 7467600"/>
              <a:gd name="connsiteY843" fmla="*/ 3023919 h 6858000"/>
              <a:gd name="connsiteX844" fmla="*/ 5729634 w 7467600"/>
              <a:gd name="connsiteY844" fmla="*/ 3051849 h 6858000"/>
              <a:gd name="connsiteX845" fmla="*/ 5611018 w 7467600"/>
              <a:gd name="connsiteY845" fmla="*/ 2316769 h 6858000"/>
              <a:gd name="connsiteX846" fmla="*/ 5687608 w 7467600"/>
              <a:gd name="connsiteY846" fmla="*/ 2039972 h 6858000"/>
              <a:gd name="connsiteX847" fmla="*/ 5657554 w 7467600"/>
              <a:gd name="connsiteY847" fmla="*/ 1576445 h 6858000"/>
              <a:gd name="connsiteX848" fmla="*/ 5150475 w 7467600"/>
              <a:gd name="connsiteY848" fmla="*/ 1274012 h 6858000"/>
              <a:gd name="connsiteX849" fmla="*/ 5349142 w 7467600"/>
              <a:gd name="connsiteY849" fmla="*/ 2204405 h 6858000"/>
              <a:gd name="connsiteX850" fmla="*/ 5262214 w 7467600"/>
              <a:gd name="connsiteY850" fmla="*/ 2233836 h 6858000"/>
              <a:gd name="connsiteX851" fmla="*/ 4981539 w 7467600"/>
              <a:gd name="connsiteY851" fmla="*/ 1542201 h 6858000"/>
              <a:gd name="connsiteX852" fmla="*/ 4958461 w 7467600"/>
              <a:gd name="connsiteY852" fmla="*/ 1136957 h 6858000"/>
              <a:gd name="connsiteX853" fmla="*/ 4655015 w 7467600"/>
              <a:gd name="connsiteY853" fmla="*/ 891426 h 6858000"/>
              <a:gd name="connsiteX854" fmla="*/ 4348002 w 7467600"/>
              <a:gd name="connsiteY854" fmla="*/ 2205895 h 6858000"/>
              <a:gd name="connsiteX855" fmla="*/ 4262250 w 7467600"/>
              <a:gd name="connsiteY855" fmla="*/ 2219972 h 6858000"/>
              <a:gd name="connsiteX856" fmla="*/ 4550611 w 7467600"/>
              <a:gd name="connsiteY856" fmla="*/ 817540 h 6858000"/>
              <a:gd name="connsiteX857" fmla="*/ 4564418 w 7467600"/>
              <a:gd name="connsiteY857" fmla="*/ 808293 h 6858000"/>
              <a:gd name="connsiteX858" fmla="*/ 4266388 w 7467600"/>
              <a:gd name="connsiteY858" fmla="*/ 500083 h 6858000"/>
              <a:gd name="connsiteX859" fmla="*/ 4032842 w 7467600"/>
              <a:gd name="connsiteY859" fmla="*/ 211809 h 6858000"/>
              <a:gd name="connsiteX860" fmla="*/ 3882765 w 7467600"/>
              <a:gd name="connsiteY860" fmla="*/ 0 h 6858000"/>
              <a:gd name="connsiteX861" fmla="*/ 3721337 w 7467600"/>
              <a:gd name="connsiteY861" fmla="*/ 0 h 6858000"/>
              <a:gd name="connsiteX862" fmla="*/ 3797544 w 7467600"/>
              <a:gd name="connsiteY862" fmla="*/ 0 h 6858000"/>
              <a:gd name="connsiteX863" fmla="*/ 3775734 w 7467600"/>
              <a:gd name="connsiteY863" fmla="*/ 95131 h 6858000"/>
              <a:gd name="connsiteX864" fmla="*/ 3724807 w 7467600"/>
              <a:gd name="connsiteY864" fmla="*/ 272257 h 6858000"/>
              <a:gd name="connsiteX865" fmla="*/ 3726844 w 7467600"/>
              <a:gd name="connsiteY865" fmla="*/ 282988 h 6858000"/>
              <a:gd name="connsiteX866" fmla="*/ 3742664 w 7467600"/>
              <a:gd name="connsiteY866" fmla="*/ 279918 h 6858000"/>
              <a:gd name="connsiteX867" fmla="*/ 4103910 w 7467600"/>
              <a:gd name="connsiteY867" fmla="*/ 1161917 h 6858000"/>
              <a:gd name="connsiteX868" fmla="*/ 4020269 w 7467600"/>
              <a:gd name="connsiteY868" fmla="*/ 1200406 h 6858000"/>
              <a:gd name="connsiteX869" fmla="*/ 3674882 w 7467600"/>
              <a:gd name="connsiteY869" fmla="*/ 488524 h 6858000"/>
              <a:gd name="connsiteX870" fmla="*/ 3132682 w 7467600"/>
              <a:gd name="connsiteY870" fmla="*/ 1072284 h 6858000"/>
              <a:gd name="connsiteX871" fmla="*/ 2716346 w 7467600"/>
              <a:gd name="connsiteY871" fmla="*/ 1276376 h 6858000"/>
              <a:gd name="connsiteX872" fmla="*/ 2716772 w 7467600"/>
              <a:gd name="connsiteY872" fmla="*/ 1255462 h 6858000"/>
              <a:gd name="connsiteX873" fmla="*/ 3471096 w 7467600"/>
              <a:gd name="connsiteY873" fmla="*/ 437072 h 6858000"/>
              <a:gd name="connsiteX874" fmla="*/ 3639057 w 7467600"/>
              <a:gd name="connsiteY874" fmla="*/ 286334 h 6858000"/>
              <a:gd name="connsiteX875" fmla="*/ 3640309 w 7467600"/>
              <a:gd name="connsiteY875" fmla="*/ 284664 h 6858000"/>
              <a:gd name="connsiteX876" fmla="*/ 3646022 w 7467600"/>
              <a:gd name="connsiteY876" fmla="*/ 276711 h 6858000"/>
              <a:gd name="connsiteX877" fmla="*/ 3707943 w 7467600"/>
              <a:gd name="connsiteY877" fmla="*/ 65958 h 6858000"/>
              <a:gd name="connsiteX878" fmla="*/ 3721337 w 7467600"/>
              <a:gd name="connsiteY878" fmla="*/ 0 h 6858000"/>
              <a:gd name="connsiteX879" fmla="*/ 2867960 w 7467600"/>
              <a:gd name="connsiteY879" fmla="*/ 0 h 6858000"/>
              <a:gd name="connsiteX880" fmla="*/ 2926351 w 7467600"/>
              <a:gd name="connsiteY880" fmla="*/ 0 h 6858000"/>
              <a:gd name="connsiteX881" fmla="*/ 2902823 w 7467600"/>
              <a:gd name="connsiteY881" fmla="*/ 262929 h 6858000"/>
              <a:gd name="connsiteX882" fmla="*/ 2940663 w 7467600"/>
              <a:gd name="connsiteY882" fmla="*/ 140884 h 6858000"/>
              <a:gd name="connsiteX883" fmla="*/ 2947039 w 7467600"/>
              <a:gd name="connsiteY883" fmla="*/ 122524 h 6858000"/>
              <a:gd name="connsiteX884" fmla="*/ 2984316 w 7467600"/>
              <a:gd name="connsiteY884" fmla="*/ 0 h 6858000"/>
              <a:gd name="connsiteX885" fmla="*/ 3016114 w 7467600"/>
              <a:gd name="connsiteY885" fmla="*/ 0 h 6858000"/>
              <a:gd name="connsiteX886" fmla="*/ 2979949 w 7467600"/>
              <a:gd name="connsiteY886" fmla="*/ 119274 h 6858000"/>
              <a:gd name="connsiteX887" fmla="*/ 3023879 w 7467600"/>
              <a:gd name="connsiteY887" fmla="*/ 0 h 6858000"/>
              <a:gd name="connsiteX888" fmla="*/ 3105400 w 7467600"/>
              <a:gd name="connsiteY888" fmla="*/ 0 h 6858000"/>
              <a:gd name="connsiteX889" fmla="*/ 3094669 w 7467600"/>
              <a:gd name="connsiteY889" fmla="*/ 30308 h 6858000"/>
              <a:gd name="connsiteX890" fmla="*/ 2901945 w 7467600"/>
              <a:gd name="connsiteY890" fmla="*/ 466538 h 6858000"/>
              <a:gd name="connsiteX891" fmla="*/ 2815209 w 7467600"/>
              <a:gd name="connsiteY891" fmla="*/ 497361 h 6858000"/>
              <a:gd name="connsiteX892" fmla="*/ 2844845 w 7467600"/>
              <a:gd name="connsiteY892" fmla="*/ 127638 h 6858000"/>
              <a:gd name="connsiteX893" fmla="*/ 2867960 w 7467600"/>
              <a:gd name="connsiteY893" fmla="*/ 0 h 6858000"/>
              <a:gd name="connsiteX894" fmla="*/ 1057230 w 7467600"/>
              <a:gd name="connsiteY894" fmla="*/ 0 h 6858000"/>
              <a:gd name="connsiteX895" fmla="*/ 1111003 w 7467600"/>
              <a:gd name="connsiteY895" fmla="*/ 0 h 6858000"/>
              <a:gd name="connsiteX896" fmla="*/ 1125553 w 7467600"/>
              <a:gd name="connsiteY896" fmla="*/ 52588 h 6858000"/>
              <a:gd name="connsiteX897" fmla="*/ 1304276 w 7467600"/>
              <a:gd name="connsiteY897" fmla="*/ 476275 h 6858000"/>
              <a:gd name="connsiteX898" fmla="*/ 1492066 w 7467600"/>
              <a:gd name="connsiteY898" fmla="*/ 886333 h 6858000"/>
              <a:gd name="connsiteX899" fmla="*/ 1423698 w 7467600"/>
              <a:gd name="connsiteY899" fmla="*/ 710817 h 6858000"/>
              <a:gd name="connsiteX900" fmla="*/ 1357609 w 7467600"/>
              <a:gd name="connsiteY900" fmla="*/ 532892 h 6858000"/>
              <a:gd name="connsiteX901" fmla="*/ 1309550 w 7467600"/>
              <a:gd name="connsiteY901" fmla="*/ 374031 h 6858000"/>
              <a:gd name="connsiteX902" fmla="*/ 1193673 w 7467600"/>
              <a:gd name="connsiteY902" fmla="*/ 49533 h 6858000"/>
              <a:gd name="connsiteX903" fmla="*/ 1164391 w 7467600"/>
              <a:gd name="connsiteY903" fmla="*/ 0 h 6858000"/>
              <a:gd name="connsiteX904" fmla="*/ 1200666 w 7467600"/>
              <a:gd name="connsiteY904" fmla="*/ 0 h 6858000"/>
              <a:gd name="connsiteX905" fmla="*/ 1223408 w 7467600"/>
              <a:gd name="connsiteY905" fmla="*/ 38996 h 6858000"/>
              <a:gd name="connsiteX906" fmla="*/ 1339635 w 7467600"/>
              <a:gd name="connsiteY906" fmla="*/ 365517 h 6858000"/>
              <a:gd name="connsiteX907" fmla="*/ 1387469 w 7467600"/>
              <a:gd name="connsiteY907" fmla="*/ 523079 h 6858000"/>
              <a:gd name="connsiteX908" fmla="*/ 1452685 w 7467600"/>
              <a:gd name="connsiteY908" fmla="*/ 699806 h 6858000"/>
              <a:gd name="connsiteX909" fmla="*/ 1492092 w 7467600"/>
              <a:gd name="connsiteY909" fmla="*/ 800424 h 6858000"/>
              <a:gd name="connsiteX910" fmla="*/ 1455302 w 7467600"/>
              <a:gd name="connsiteY910" fmla="*/ 632913 h 6858000"/>
              <a:gd name="connsiteX911" fmla="*/ 1222336 w 7467600"/>
              <a:gd name="connsiteY911" fmla="*/ 9480 h 6858000"/>
              <a:gd name="connsiteX912" fmla="*/ 1214634 w 7467600"/>
              <a:gd name="connsiteY912" fmla="*/ 0 h 6858000"/>
              <a:gd name="connsiteX913" fmla="*/ 1289827 w 7467600"/>
              <a:gd name="connsiteY913" fmla="*/ 0 h 6858000"/>
              <a:gd name="connsiteX914" fmla="*/ 1321076 w 7467600"/>
              <a:gd name="connsiteY914" fmla="*/ 59722 h 6858000"/>
              <a:gd name="connsiteX915" fmla="*/ 1512579 w 7467600"/>
              <a:gd name="connsiteY915" fmla="*/ 626441 h 6858000"/>
              <a:gd name="connsiteX916" fmla="*/ 1506076 w 7467600"/>
              <a:gd name="connsiteY916" fmla="*/ 1089289 h 6858000"/>
              <a:gd name="connsiteX917" fmla="*/ 1486346 w 7467600"/>
              <a:gd name="connsiteY917" fmla="*/ 1079919 h 6858000"/>
              <a:gd name="connsiteX918" fmla="*/ 1070511 w 7467600"/>
              <a:gd name="connsiteY918" fmla="*/ 48609 h 6858000"/>
              <a:gd name="connsiteX919" fmla="*/ 1057230 w 7467600"/>
              <a:gd name="connsiteY919" fmla="*/ 0 h 6858000"/>
              <a:gd name="connsiteX920" fmla="*/ 43151 w 7467600"/>
              <a:gd name="connsiteY920" fmla="*/ 0 h 6858000"/>
              <a:gd name="connsiteX921" fmla="*/ 95283 w 7467600"/>
              <a:gd name="connsiteY921" fmla="*/ 0 h 6858000"/>
              <a:gd name="connsiteX922" fmla="*/ 300708 w 7467600"/>
              <a:gd name="connsiteY922" fmla="*/ 154571 h 6858000"/>
              <a:gd name="connsiteX923" fmla="*/ 530414 w 7467600"/>
              <a:gd name="connsiteY923" fmla="*/ 354673 h 6858000"/>
              <a:gd name="connsiteX924" fmla="*/ 333785 w 7467600"/>
              <a:gd name="connsiteY924" fmla="*/ 161564 h 6858000"/>
              <a:gd name="connsiteX925" fmla="*/ 147005 w 7467600"/>
              <a:gd name="connsiteY925" fmla="*/ 0 h 6858000"/>
              <a:gd name="connsiteX926" fmla="*/ 272509 w 7467600"/>
              <a:gd name="connsiteY926" fmla="*/ 0 h 6858000"/>
              <a:gd name="connsiteX927" fmla="*/ 326276 w 7467600"/>
              <a:gd name="connsiteY927" fmla="*/ 45847 h 6858000"/>
              <a:gd name="connsiteX928" fmla="*/ 823759 w 7467600"/>
              <a:gd name="connsiteY928" fmla="*/ 574145 h 6858000"/>
              <a:gd name="connsiteX929" fmla="*/ 811254 w 7467600"/>
              <a:gd name="connsiteY929" fmla="*/ 665546 h 6858000"/>
              <a:gd name="connsiteX930" fmla="*/ 154042 w 7467600"/>
              <a:gd name="connsiteY930" fmla="*/ 261522 h 6858000"/>
              <a:gd name="connsiteX931" fmla="*/ 13550 w 7467600"/>
              <a:gd name="connsiteY931" fmla="*/ 158423 h 6858000"/>
              <a:gd name="connsiteX932" fmla="*/ 0 w 7467600"/>
              <a:gd name="connsiteY932" fmla="*/ 146618 h 6858000"/>
              <a:gd name="connsiteX933" fmla="*/ 0 w 7467600"/>
              <a:gd name="connsiteY933" fmla="*/ 59161 h 6858000"/>
              <a:gd name="connsiteX934" fmla="*/ 45427 w 7467600"/>
              <a:gd name="connsiteY934" fmla="*/ 101078 h 6858000"/>
              <a:gd name="connsiteX935" fmla="*/ 630103 w 7467600"/>
              <a:gd name="connsiteY935" fmla="*/ 485885 h 6858000"/>
              <a:gd name="connsiteX936" fmla="*/ 532040 w 7467600"/>
              <a:gd name="connsiteY936" fmla="*/ 399359 h 6858000"/>
              <a:gd name="connsiteX937" fmla="*/ 517618 w 7467600"/>
              <a:gd name="connsiteY937" fmla="*/ 385726 h 6858000"/>
              <a:gd name="connsiteX938" fmla="*/ 285074 w 7467600"/>
              <a:gd name="connsiteY938" fmla="*/ 182755 h 6858000"/>
              <a:gd name="connsiteX939" fmla="*/ 43151 w 7467600"/>
              <a:gd name="connsiteY93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28217 h 6858000"/>
              <a:gd name="connsiteX5" fmla="*/ 7440138 w 7467600"/>
              <a:gd name="connsiteY5" fmla="*/ 6622648 h 6858000"/>
              <a:gd name="connsiteX6" fmla="*/ 7467600 w 7467600"/>
              <a:gd name="connsiteY6" fmla="*/ 6628217 h 6858000"/>
              <a:gd name="connsiteX7" fmla="*/ 1019354 w 7467600"/>
              <a:gd name="connsiteY7" fmla="*/ 6315006 h 6858000"/>
              <a:gd name="connsiteX8" fmla="*/ 441046 w 7467600"/>
              <a:gd name="connsiteY8" fmla="*/ 6691153 h 6858000"/>
              <a:gd name="connsiteX9" fmla="*/ 1019354 w 7467600"/>
              <a:gd name="connsiteY9" fmla="*/ 6315006 h 6858000"/>
              <a:gd name="connsiteX10" fmla="*/ 991680 w 7467600"/>
              <a:gd name="connsiteY10" fmla="*/ 6298413 h 6858000"/>
              <a:gd name="connsiteX11" fmla="*/ 409060 w 7467600"/>
              <a:gd name="connsiteY11" fmla="*/ 6671470 h 6858000"/>
              <a:gd name="connsiteX12" fmla="*/ 991680 w 7467600"/>
              <a:gd name="connsiteY12" fmla="*/ 6298413 h 6858000"/>
              <a:gd name="connsiteX13" fmla="*/ 103333 w 7467600"/>
              <a:gd name="connsiteY13" fmla="*/ 5699602 h 6858000"/>
              <a:gd name="connsiteX14" fmla="*/ 233938 w 7467600"/>
              <a:gd name="connsiteY14" fmla="*/ 5809416 h 6858000"/>
              <a:gd name="connsiteX15" fmla="*/ 883580 w 7467600"/>
              <a:gd name="connsiteY15" fmla="*/ 6180710 h 6858000"/>
              <a:gd name="connsiteX16" fmla="*/ 487337 w 7467600"/>
              <a:gd name="connsiteY16" fmla="*/ 5950182 h 6858000"/>
              <a:gd name="connsiteX17" fmla="*/ 354051 w 7467600"/>
              <a:gd name="connsiteY17" fmla="*/ 5854912 h 6858000"/>
              <a:gd name="connsiteX18" fmla="*/ 195436 w 7467600"/>
              <a:gd name="connsiteY18" fmla="*/ 5755068 h 6858000"/>
              <a:gd name="connsiteX19" fmla="*/ 103333 w 7467600"/>
              <a:gd name="connsiteY19" fmla="*/ 5699602 h 6858000"/>
              <a:gd name="connsiteX20" fmla="*/ 5539432 w 7467600"/>
              <a:gd name="connsiteY20" fmla="*/ 5642928 h 6858000"/>
              <a:gd name="connsiteX21" fmla="*/ 5555462 w 7467600"/>
              <a:gd name="connsiteY21" fmla="*/ 5694454 h 6858000"/>
              <a:gd name="connsiteX22" fmla="*/ 5828270 w 7467600"/>
              <a:gd name="connsiteY22" fmla="*/ 6320663 h 6858000"/>
              <a:gd name="connsiteX23" fmla="*/ 5947416 w 7467600"/>
              <a:gd name="connsiteY23" fmla="*/ 6574846 h 6858000"/>
              <a:gd name="connsiteX24" fmla="*/ 5539432 w 7467600"/>
              <a:gd name="connsiteY24" fmla="*/ 5642928 h 6858000"/>
              <a:gd name="connsiteX25" fmla="*/ 51253 w 7467600"/>
              <a:gd name="connsiteY25" fmla="*/ 5631825 h 6858000"/>
              <a:gd name="connsiteX26" fmla="*/ 211622 w 7467600"/>
              <a:gd name="connsiteY26" fmla="*/ 5728803 h 6858000"/>
              <a:gd name="connsiteX27" fmla="*/ 371652 w 7467600"/>
              <a:gd name="connsiteY27" fmla="*/ 5829062 h 6858000"/>
              <a:gd name="connsiteX28" fmla="*/ 505903 w 7467600"/>
              <a:gd name="connsiteY28" fmla="*/ 5925221 h 6858000"/>
              <a:gd name="connsiteX29" fmla="*/ 899240 w 7467600"/>
              <a:gd name="connsiteY29" fmla="*/ 6153068 h 6858000"/>
              <a:gd name="connsiteX30" fmla="*/ 988114 w 7467600"/>
              <a:gd name="connsiteY30" fmla="*/ 6174204 h 6858000"/>
              <a:gd name="connsiteX31" fmla="*/ 845971 w 7467600"/>
              <a:gd name="connsiteY31" fmla="*/ 6067177 h 6858000"/>
              <a:gd name="connsiteX32" fmla="*/ 448057 w 7467600"/>
              <a:gd name="connsiteY32" fmla="*/ 5841376 h 6858000"/>
              <a:gd name="connsiteX33" fmla="*/ 51253 w 7467600"/>
              <a:gd name="connsiteY33" fmla="*/ 5631825 h 6858000"/>
              <a:gd name="connsiteX34" fmla="*/ 2606687 w 7467600"/>
              <a:gd name="connsiteY34" fmla="*/ 5630718 h 6858000"/>
              <a:gd name="connsiteX35" fmla="*/ 2645658 w 7467600"/>
              <a:gd name="connsiteY35" fmla="*/ 6640259 h 6858000"/>
              <a:gd name="connsiteX36" fmla="*/ 2606687 w 7467600"/>
              <a:gd name="connsiteY36" fmla="*/ 5630718 h 6858000"/>
              <a:gd name="connsiteX37" fmla="*/ 3642057 w 7467600"/>
              <a:gd name="connsiteY37" fmla="*/ 5573487 h 6858000"/>
              <a:gd name="connsiteX38" fmla="*/ 3632981 w 7467600"/>
              <a:gd name="connsiteY38" fmla="*/ 5579437 h 6858000"/>
              <a:gd name="connsiteX39" fmla="*/ 3382436 w 7467600"/>
              <a:gd name="connsiteY39" fmla="*/ 5952726 h 6858000"/>
              <a:gd name="connsiteX40" fmla="*/ 3191929 w 7467600"/>
              <a:gd name="connsiteY40" fmla="*/ 6662669 h 6858000"/>
              <a:gd name="connsiteX41" fmla="*/ 3369898 w 7467600"/>
              <a:gd name="connsiteY41" fmla="*/ 6081771 h 6858000"/>
              <a:gd name="connsiteX42" fmla="*/ 3642057 w 7467600"/>
              <a:gd name="connsiteY42" fmla="*/ 5573487 h 6858000"/>
              <a:gd name="connsiteX43" fmla="*/ 2650666 w 7467600"/>
              <a:gd name="connsiteY43" fmla="*/ 5530686 h 6858000"/>
              <a:gd name="connsiteX44" fmla="*/ 2650249 w 7467600"/>
              <a:gd name="connsiteY44" fmla="*/ 5532101 h 6858000"/>
              <a:gd name="connsiteX45" fmla="*/ 2663808 w 7467600"/>
              <a:gd name="connsiteY45" fmla="*/ 6535215 h 6858000"/>
              <a:gd name="connsiteX46" fmla="*/ 2665418 w 7467600"/>
              <a:gd name="connsiteY46" fmla="*/ 6132756 h 6858000"/>
              <a:gd name="connsiteX47" fmla="*/ 2650666 w 7467600"/>
              <a:gd name="connsiteY47" fmla="*/ 5530686 h 6858000"/>
              <a:gd name="connsiteX48" fmla="*/ 2680277 w 7467600"/>
              <a:gd name="connsiteY48" fmla="*/ 5479204 h 6858000"/>
              <a:gd name="connsiteX49" fmla="*/ 2678972 w 7467600"/>
              <a:gd name="connsiteY49" fmla="*/ 5481582 h 6858000"/>
              <a:gd name="connsiteX50" fmla="*/ 2696666 w 7467600"/>
              <a:gd name="connsiteY50" fmla="*/ 6133836 h 6858000"/>
              <a:gd name="connsiteX51" fmla="*/ 2695769 w 7467600"/>
              <a:gd name="connsiteY51" fmla="*/ 6390955 h 6858000"/>
              <a:gd name="connsiteX52" fmla="*/ 2739893 w 7467600"/>
              <a:gd name="connsiteY52" fmla="*/ 6108357 h 6858000"/>
              <a:gd name="connsiteX53" fmla="*/ 2680277 w 7467600"/>
              <a:gd name="connsiteY53" fmla="*/ 5479204 h 6858000"/>
              <a:gd name="connsiteX54" fmla="*/ 1132195 w 7467600"/>
              <a:gd name="connsiteY54" fmla="*/ 5467980 h 6858000"/>
              <a:gd name="connsiteX55" fmla="*/ 1679056 w 7467600"/>
              <a:gd name="connsiteY55" fmla="*/ 5516907 h 6858000"/>
              <a:gd name="connsiteX56" fmla="*/ 2128648 w 7467600"/>
              <a:gd name="connsiteY56" fmla="*/ 5474249 h 6858000"/>
              <a:gd name="connsiteX57" fmla="*/ 1825619 w 7467600"/>
              <a:gd name="connsiteY57" fmla="*/ 5478447 h 6858000"/>
              <a:gd name="connsiteX58" fmla="*/ 1737798 w 7467600"/>
              <a:gd name="connsiteY58" fmla="*/ 5483353 h 6858000"/>
              <a:gd name="connsiteX59" fmla="*/ 1132195 w 7467600"/>
              <a:gd name="connsiteY59" fmla="*/ 5467980 h 6858000"/>
              <a:gd name="connsiteX60" fmla="*/ 1456157 w 7467600"/>
              <a:gd name="connsiteY60" fmla="*/ 5371404 h 6858000"/>
              <a:gd name="connsiteX61" fmla="*/ 1244432 w 7467600"/>
              <a:gd name="connsiteY61" fmla="*/ 5385601 h 6858000"/>
              <a:gd name="connsiteX62" fmla="*/ 973990 w 7467600"/>
              <a:gd name="connsiteY62" fmla="*/ 5424940 h 6858000"/>
              <a:gd name="connsiteX63" fmla="*/ 1103809 w 7467600"/>
              <a:gd name="connsiteY63" fmla="*/ 5433720 h 6858000"/>
              <a:gd name="connsiteX64" fmla="*/ 1123454 w 7467600"/>
              <a:gd name="connsiteY64" fmla="*/ 5435727 h 6858000"/>
              <a:gd name="connsiteX65" fmla="*/ 1737017 w 7467600"/>
              <a:gd name="connsiteY65" fmla="*/ 5452183 h 6858000"/>
              <a:gd name="connsiteX66" fmla="*/ 1824397 w 7467600"/>
              <a:gd name="connsiteY66" fmla="*/ 5447757 h 6858000"/>
              <a:gd name="connsiteX67" fmla="*/ 2070059 w 7467600"/>
              <a:gd name="connsiteY67" fmla="*/ 5441660 h 6858000"/>
              <a:gd name="connsiteX68" fmla="*/ 1456157 w 7467600"/>
              <a:gd name="connsiteY68" fmla="*/ 5371404 h 6858000"/>
              <a:gd name="connsiteX69" fmla="*/ 4988186 w 7467600"/>
              <a:gd name="connsiteY69" fmla="*/ 5216467 h 6858000"/>
              <a:gd name="connsiteX70" fmla="*/ 4777334 w 7467600"/>
              <a:gd name="connsiteY70" fmla="*/ 5406072 h 6858000"/>
              <a:gd name="connsiteX71" fmla="*/ 4718341 w 7467600"/>
              <a:gd name="connsiteY71" fmla="*/ 5468043 h 6858000"/>
              <a:gd name="connsiteX72" fmla="*/ 4604655 w 7467600"/>
              <a:gd name="connsiteY72" fmla="*/ 5583434 h 6858000"/>
              <a:gd name="connsiteX73" fmla="*/ 4565074 w 7467600"/>
              <a:gd name="connsiteY73" fmla="*/ 5618550 h 6858000"/>
              <a:gd name="connsiteX74" fmla="*/ 4988186 w 7467600"/>
              <a:gd name="connsiteY74" fmla="*/ 5216467 h 6858000"/>
              <a:gd name="connsiteX75" fmla="*/ 4978032 w 7467600"/>
              <a:gd name="connsiteY75" fmla="*/ 5183809 h 6858000"/>
              <a:gd name="connsiteX76" fmla="*/ 4463413 w 7467600"/>
              <a:gd name="connsiteY76" fmla="*/ 5615162 h 6858000"/>
              <a:gd name="connsiteX77" fmla="*/ 4358134 w 7467600"/>
              <a:gd name="connsiteY77" fmla="*/ 5742791 h 6858000"/>
              <a:gd name="connsiteX78" fmla="*/ 4376219 w 7467600"/>
              <a:gd name="connsiteY78" fmla="*/ 5729027 h 6858000"/>
              <a:gd name="connsiteX79" fmla="*/ 4582340 w 7467600"/>
              <a:gd name="connsiteY79" fmla="*/ 5561037 h 6858000"/>
              <a:gd name="connsiteX80" fmla="*/ 4694684 w 7467600"/>
              <a:gd name="connsiteY80" fmla="*/ 5447098 h 6858000"/>
              <a:gd name="connsiteX81" fmla="*/ 4754123 w 7467600"/>
              <a:gd name="connsiteY81" fmla="*/ 5384643 h 6858000"/>
              <a:gd name="connsiteX82" fmla="*/ 4978032 w 7467600"/>
              <a:gd name="connsiteY82" fmla="*/ 5183809 h 6858000"/>
              <a:gd name="connsiteX83" fmla="*/ 1903353 w 7467600"/>
              <a:gd name="connsiteY83" fmla="*/ 5044827 h 6858000"/>
              <a:gd name="connsiteX84" fmla="*/ 1936931 w 7467600"/>
              <a:gd name="connsiteY84" fmla="*/ 5093954 h 6858000"/>
              <a:gd name="connsiteX85" fmla="*/ 2195868 w 7467600"/>
              <a:gd name="connsiteY85" fmla="*/ 5396574 h 6858000"/>
              <a:gd name="connsiteX86" fmla="*/ 2088852 w 7467600"/>
              <a:gd name="connsiteY86" fmla="*/ 5166123 h 6858000"/>
              <a:gd name="connsiteX87" fmla="*/ 1958241 w 7467600"/>
              <a:gd name="connsiteY87" fmla="*/ 5067955 h 6858000"/>
              <a:gd name="connsiteX88" fmla="*/ 1903353 w 7467600"/>
              <a:gd name="connsiteY88" fmla="*/ 5044827 h 6858000"/>
              <a:gd name="connsiteX89" fmla="*/ 1979378 w 7467600"/>
              <a:gd name="connsiteY89" fmla="*/ 4769504 h 6858000"/>
              <a:gd name="connsiteX90" fmla="*/ 2882120 w 7467600"/>
              <a:gd name="connsiteY90" fmla="*/ 5064547 h 6858000"/>
              <a:gd name="connsiteX91" fmla="*/ 2793103 w 7467600"/>
              <a:gd name="connsiteY91" fmla="*/ 5039699 h 6858000"/>
              <a:gd name="connsiteX92" fmla="*/ 2770041 w 7467600"/>
              <a:gd name="connsiteY92" fmla="*/ 5033634 h 6858000"/>
              <a:gd name="connsiteX93" fmla="*/ 1979378 w 7467600"/>
              <a:gd name="connsiteY93" fmla="*/ 4769504 h 6858000"/>
              <a:gd name="connsiteX94" fmla="*/ 1927410 w 7467600"/>
              <a:gd name="connsiteY94" fmla="*/ 4716164 h 6858000"/>
              <a:gd name="connsiteX95" fmla="*/ 1959587 w 7467600"/>
              <a:gd name="connsiteY95" fmla="*/ 4728849 h 6858000"/>
              <a:gd name="connsiteX96" fmla="*/ 2777707 w 7467600"/>
              <a:gd name="connsiteY96" fmla="*/ 5003991 h 6858000"/>
              <a:gd name="connsiteX97" fmla="*/ 2800768 w 7467600"/>
              <a:gd name="connsiteY97" fmla="*/ 5010056 h 6858000"/>
              <a:gd name="connsiteX98" fmla="*/ 2879408 w 7467600"/>
              <a:gd name="connsiteY98" fmla="*/ 5031590 h 6858000"/>
              <a:gd name="connsiteX99" fmla="*/ 2862295 w 7467600"/>
              <a:gd name="connsiteY99" fmla="*/ 5022958 h 6858000"/>
              <a:gd name="connsiteX100" fmla="*/ 2813343 w 7467600"/>
              <a:gd name="connsiteY100" fmla="*/ 4998369 h 6858000"/>
              <a:gd name="connsiteX101" fmla="*/ 2646245 w 7467600"/>
              <a:gd name="connsiteY101" fmla="*/ 4930999 h 6858000"/>
              <a:gd name="connsiteX102" fmla="*/ 1999243 w 7467600"/>
              <a:gd name="connsiteY102" fmla="*/ 4730524 h 6858000"/>
              <a:gd name="connsiteX103" fmla="*/ 1979527 w 7467600"/>
              <a:gd name="connsiteY103" fmla="*/ 4726651 h 6858000"/>
              <a:gd name="connsiteX104" fmla="*/ 1927410 w 7467600"/>
              <a:gd name="connsiteY104" fmla="*/ 4716164 h 6858000"/>
              <a:gd name="connsiteX105" fmla="*/ 1997014 w 7467600"/>
              <a:gd name="connsiteY105" fmla="*/ 4698007 h 6858000"/>
              <a:gd name="connsiteX106" fmla="*/ 2005458 w 7467600"/>
              <a:gd name="connsiteY106" fmla="*/ 4699540 h 6858000"/>
              <a:gd name="connsiteX107" fmla="*/ 2657186 w 7467600"/>
              <a:gd name="connsiteY107" fmla="*/ 4901687 h 6858000"/>
              <a:gd name="connsiteX108" fmla="*/ 2826662 w 7467600"/>
              <a:gd name="connsiteY108" fmla="*/ 4970362 h 6858000"/>
              <a:gd name="connsiteX109" fmla="*/ 2876100 w 7467600"/>
              <a:gd name="connsiteY109" fmla="*/ 4995397 h 6858000"/>
              <a:gd name="connsiteX110" fmla="*/ 3042600 w 7467600"/>
              <a:gd name="connsiteY110" fmla="*/ 5059532 h 6858000"/>
              <a:gd name="connsiteX111" fmla="*/ 1997014 w 7467600"/>
              <a:gd name="connsiteY111" fmla="*/ 4698007 h 6858000"/>
              <a:gd name="connsiteX112" fmla="*/ 2305292 w 7467600"/>
              <a:gd name="connsiteY112" fmla="*/ 4219492 h 6858000"/>
              <a:gd name="connsiteX113" fmla="*/ 3360922 w 7467600"/>
              <a:gd name="connsiteY113" fmla="*/ 4529373 h 6858000"/>
              <a:gd name="connsiteX114" fmla="*/ 3492420 w 7467600"/>
              <a:gd name="connsiteY114" fmla="*/ 4510145 h 6858000"/>
              <a:gd name="connsiteX115" fmla="*/ 3364086 w 7467600"/>
              <a:gd name="connsiteY115" fmla="*/ 4480340 h 6858000"/>
              <a:gd name="connsiteX116" fmla="*/ 3225818 w 7467600"/>
              <a:gd name="connsiteY116" fmla="*/ 4411822 h 6858000"/>
              <a:gd name="connsiteX117" fmla="*/ 3129696 w 7467600"/>
              <a:gd name="connsiteY117" fmla="*/ 4360704 h 6858000"/>
              <a:gd name="connsiteX118" fmla="*/ 2814545 w 7467600"/>
              <a:gd name="connsiteY118" fmla="*/ 4282955 h 6858000"/>
              <a:gd name="connsiteX119" fmla="*/ 2305292 w 7467600"/>
              <a:gd name="connsiteY119" fmla="*/ 4219492 h 6858000"/>
              <a:gd name="connsiteX120" fmla="*/ 2626982 w 7467600"/>
              <a:gd name="connsiteY120" fmla="*/ 4206450 h 6858000"/>
              <a:gd name="connsiteX121" fmla="*/ 2490617 w 7467600"/>
              <a:gd name="connsiteY121" fmla="*/ 4206951 h 6858000"/>
              <a:gd name="connsiteX122" fmla="*/ 2819869 w 7467600"/>
              <a:gd name="connsiteY122" fmla="*/ 4252936 h 6858000"/>
              <a:gd name="connsiteX123" fmla="*/ 3143018 w 7467600"/>
              <a:gd name="connsiteY123" fmla="*/ 4332698 h 6858000"/>
              <a:gd name="connsiteX124" fmla="*/ 3241520 w 7467600"/>
              <a:gd name="connsiteY124" fmla="*/ 4385112 h 6858000"/>
              <a:gd name="connsiteX125" fmla="*/ 3374575 w 7467600"/>
              <a:gd name="connsiteY125" fmla="*/ 4451517 h 6858000"/>
              <a:gd name="connsiteX126" fmla="*/ 3505221 w 7467600"/>
              <a:gd name="connsiteY126" fmla="*/ 4480757 h 6858000"/>
              <a:gd name="connsiteX127" fmla="*/ 2626982 w 7467600"/>
              <a:gd name="connsiteY127" fmla="*/ 4206450 h 6858000"/>
              <a:gd name="connsiteX128" fmla="*/ 1310106 w 7467600"/>
              <a:gd name="connsiteY128" fmla="*/ 3943217 h 6858000"/>
              <a:gd name="connsiteX129" fmla="*/ 854994 w 7467600"/>
              <a:gd name="connsiteY129" fmla="*/ 4399136 h 6858000"/>
              <a:gd name="connsiteX130" fmla="*/ 742462 w 7467600"/>
              <a:gd name="connsiteY130" fmla="*/ 4594648 h 6858000"/>
              <a:gd name="connsiteX131" fmla="*/ 820602 w 7467600"/>
              <a:gd name="connsiteY131" fmla="*/ 4485915 h 6858000"/>
              <a:gd name="connsiteX132" fmla="*/ 878295 w 7467600"/>
              <a:gd name="connsiteY132" fmla="*/ 4403594 h 6858000"/>
              <a:gd name="connsiteX133" fmla="*/ 1240607 w 7467600"/>
              <a:gd name="connsiteY133" fmla="*/ 4010401 h 6858000"/>
              <a:gd name="connsiteX134" fmla="*/ 1310106 w 7467600"/>
              <a:gd name="connsiteY134" fmla="*/ 3943217 h 6858000"/>
              <a:gd name="connsiteX135" fmla="*/ 1423113 w 7467600"/>
              <a:gd name="connsiteY135" fmla="*/ 3874565 h 6858000"/>
              <a:gd name="connsiteX136" fmla="*/ 1260565 w 7467600"/>
              <a:gd name="connsiteY136" fmla="*/ 4031982 h 6858000"/>
              <a:gd name="connsiteX137" fmla="*/ 901900 w 7467600"/>
              <a:gd name="connsiteY137" fmla="*/ 4421236 h 6858000"/>
              <a:gd name="connsiteX138" fmla="*/ 845044 w 7467600"/>
              <a:gd name="connsiteY138" fmla="*/ 4502436 h 6858000"/>
              <a:gd name="connsiteX139" fmla="*/ 685926 w 7467600"/>
              <a:gd name="connsiteY139" fmla="*/ 4703069 h 6858000"/>
              <a:gd name="connsiteX140" fmla="*/ 684248 w 7467600"/>
              <a:gd name="connsiteY140" fmla="*/ 4706721 h 6858000"/>
              <a:gd name="connsiteX141" fmla="*/ 1423113 w 7467600"/>
              <a:gd name="connsiteY141" fmla="*/ 3874565 h 6858000"/>
              <a:gd name="connsiteX142" fmla="*/ 3316479 w 7467600"/>
              <a:gd name="connsiteY142" fmla="*/ 3872136 h 6858000"/>
              <a:gd name="connsiteX143" fmla="*/ 3546806 w 7467600"/>
              <a:gd name="connsiteY143" fmla="*/ 4356139 h 6858000"/>
              <a:gd name="connsiteX144" fmla="*/ 3364433 w 7467600"/>
              <a:gd name="connsiteY144" fmla="*/ 3953121 h 6858000"/>
              <a:gd name="connsiteX145" fmla="*/ 3316479 w 7467600"/>
              <a:gd name="connsiteY145" fmla="*/ 3872136 h 6858000"/>
              <a:gd name="connsiteX146" fmla="*/ 3291335 w 7467600"/>
              <a:gd name="connsiteY146" fmla="*/ 3767420 h 6858000"/>
              <a:gd name="connsiteX147" fmla="*/ 3390805 w 7467600"/>
              <a:gd name="connsiteY147" fmla="*/ 3937163 h 6858000"/>
              <a:gd name="connsiteX148" fmla="*/ 3579062 w 7467600"/>
              <a:gd name="connsiteY148" fmla="*/ 4359040 h 6858000"/>
              <a:gd name="connsiteX149" fmla="*/ 3467355 w 7467600"/>
              <a:gd name="connsiteY149" fmla="*/ 3988130 h 6858000"/>
              <a:gd name="connsiteX150" fmla="*/ 3310753 w 7467600"/>
              <a:gd name="connsiteY150" fmla="*/ 3787140 h 6858000"/>
              <a:gd name="connsiteX151" fmla="*/ 3291335 w 7467600"/>
              <a:gd name="connsiteY151" fmla="*/ 3767420 h 6858000"/>
              <a:gd name="connsiteX152" fmla="*/ 1635889 w 7467600"/>
              <a:gd name="connsiteY152" fmla="*/ 3709494 h 6858000"/>
              <a:gd name="connsiteX153" fmla="*/ 1634800 w 7467600"/>
              <a:gd name="connsiteY153" fmla="*/ 3731111 h 6858000"/>
              <a:gd name="connsiteX154" fmla="*/ 1635889 w 7467600"/>
              <a:gd name="connsiteY154" fmla="*/ 3709494 h 6858000"/>
              <a:gd name="connsiteX155" fmla="*/ 1510397 w 7467600"/>
              <a:gd name="connsiteY155" fmla="*/ 3684705 h 6858000"/>
              <a:gd name="connsiteX156" fmla="*/ 1146550 w 7467600"/>
              <a:gd name="connsiteY156" fmla="*/ 3802012 h 6858000"/>
              <a:gd name="connsiteX157" fmla="*/ 698834 w 7467600"/>
              <a:gd name="connsiteY157" fmla="*/ 3952272 h 6858000"/>
              <a:gd name="connsiteX158" fmla="*/ 34256 w 7467600"/>
              <a:gd name="connsiteY158" fmla="*/ 4347603 h 6858000"/>
              <a:gd name="connsiteX159" fmla="*/ 527241 w 7467600"/>
              <a:gd name="connsiteY159" fmla="*/ 4065078 h 6858000"/>
              <a:gd name="connsiteX160" fmla="*/ 1510397 w 7467600"/>
              <a:gd name="connsiteY160" fmla="*/ 3684705 h 6858000"/>
              <a:gd name="connsiteX161" fmla="*/ 1313114 w 7467600"/>
              <a:gd name="connsiteY161" fmla="*/ 3655216 h 6858000"/>
              <a:gd name="connsiteX162" fmla="*/ 1109304 w 7467600"/>
              <a:gd name="connsiteY162" fmla="*/ 3669030 h 6858000"/>
              <a:gd name="connsiteX163" fmla="*/ 8129 w 7467600"/>
              <a:gd name="connsiteY163" fmla="*/ 4330519 h 6858000"/>
              <a:gd name="connsiteX164" fmla="*/ 687572 w 7467600"/>
              <a:gd name="connsiteY164" fmla="*/ 3925629 h 6858000"/>
              <a:gd name="connsiteX165" fmla="*/ 1138365 w 7467600"/>
              <a:gd name="connsiteY165" fmla="*/ 3774515 h 6858000"/>
              <a:gd name="connsiteX166" fmla="*/ 1505579 w 7467600"/>
              <a:gd name="connsiteY166" fmla="*/ 3655526 h 6858000"/>
              <a:gd name="connsiteX167" fmla="*/ 1313114 w 7467600"/>
              <a:gd name="connsiteY167" fmla="*/ 3655216 h 6858000"/>
              <a:gd name="connsiteX168" fmla="*/ 3655073 w 7467600"/>
              <a:gd name="connsiteY168" fmla="*/ 3650884 h 6858000"/>
              <a:gd name="connsiteX169" fmla="*/ 3989938 w 7467600"/>
              <a:gd name="connsiteY169" fmla="*/ 3991685 h 6858000"/>
              <a:gd name="connsiteX170" fmla="*/ 4393907 w 7467600"/>
              <a:gd name="connsiteY170" fmla="*/ 4261258 h 6858000"/>
              <a:gd name="connsiteX171" fmla="*/ 4648051 w 7467600"/>
              <a:gd name="connsiteY171" fmla="*/ 4374051 h 6858000"/>
              <a:gd name="connsiteX172" fmla="*/ 4383389 w 7467600"/>
              <a:gd name="connsiteY172" fmla="*/ 4184369 h 6858000"/>
              <a:gd name="connsiteX173" fmla="*/ 4165508 w 7467600"/>
              <a:gd name="connsiteY173" fmla="*/ 4035196 h 6858000"/>
              <a:gd name="connsiteX174" fmla="*/ 4068162 w 7467600"/>
              <a:gd name="connsiteY174" fmla="*/ 3953394 h 6858000"/>
              <a:gd name="connsiteX175" fmla="*/ 3981416 w 7467600"/>
              <a:gd name="connsiteY175" fmla="*/ 3880482 h 6858000"/>
              <a:gd name="connsiteX176" fmla="*/ 3800147 w 7467600"/>
              <a:gd name="connsiteY176" fmla="*/ 3749872 h 6858000"/>
              <a:gd name="connsiteX177" fmla="*/ 3655073 w 7467600"/>
              <a:gd name="connsiteY177" fmla="*/ 3650884 h 6858000"/>
              <a:gd name="connsiteX178" fmla="*/ 3670252 w 7467600"/>
              <a:gd name="connsiteY178" fmla="*/ 3622798 h 6858000"/>
              <a:gd name="connsiteX179" fmla="*/ 3817258 w 7467600"/>
              <a:gd name="connsiteY179" fmla="*/ 3723577 h 6858000"/>
              <a:gd name="connsiteX180" fmla="*/ 4000461 w 7467600"/>
              <a:gd name="connsiteY180" fmla="*/ 3855966 h 6858000"/>
              <a:gd name="connsiteX181" fmla="*/ 4088180 w 7467600"/>
              <a:gd name="connsiteY181" fmla="*/ 3929774 h 6858000"/>
              <a:gd name="connsiteX182" fmla="*/ 4184555 w 7467600"/>
              <a:gd name="connsiteY182" fmla="*/ 4010683 h 6858000"/>
              <a:gd name="connsiteX183" fmla="*/ 4399563 w 7467600"/>
              <a:gd name="connsiteY183" fmla="*/ 4158106 h 6858000"/>
              <a:gd name="connsiteX184" fmla="*/ 4684469 w 7467600"/>
              <a:gd name="connsiteY184" fmla="*/ 4364680 h 6858000"/>
              <a:gd name="connsiteX185" fmla="*/ 4690271 w 7467600"/>
              <a:gd name="connsiteY185" fmla="*/ 4370034 h 6858000"/>
              <a:gd name="connsiteX186" fmla="*/ 4136093 w 7467600"/>
              <a:gd name="connsiteY186" fmla="*/ 3858466 h 6858000"/>
              <a:gd name="connsiteX187" fmla="*/ 3670252 w 7467600"/>
              <a:gd name="connsiteY187" fmla="*/ 3622798 h 6858000"/>
              <a:gd name="connsiteX188" fmla="*/ 4440129 w 7467600"/>
              <a:gd name="connsiteY188" fmla="*/ 3448571 h 6858000"/>
              <a:gd name="connsiteX189" fmla="*/ 4856525 w 7467600"/>
              <a:gd name="connsiteY189" fmla="*/ 3915351 h 6858000"/>
              <a:gd name="connsiteX190" fmla="*/ 5059055 w 7467600"/>
              <a:gd name="connsiteY190" fmla="*/ 4108918 h 6858000"/>
              <a:gd name="connsiteX191" fmla="*/ 5290070 w 7467600"/>
              <a:gd name="connsiteY191" fmla="*/ 4263619 h 6858000"/>
              <a:gd name="connsiteX192" fmla="*/ 4834991 w 7467600"/>
              <a:gd name="connsiteY192" fmla="*/ 3830985 h 6858000"/>
              <a:gd name="connsiteX193" fmla="*/ 4440129 w 7467600"/>
              <a:gd name="connsiteY193" fmla="*/ 3448571 h 6858000"/>
              <a:gd name="connsiteX194" fmla="*/ 4441737 w 7467600"/>
              <a:gd name="connsiteY194" fmla="*/ 3399734 h 6858000"/>
              <a:gd name="connsiteX195" fmla="*/ 4431236 w 7467600"/>
              <a:gd name="connsiteY195" fmla="*/ 3400954 h 6858000"/>
              <a:gd name="connsiteX196" fmla="*/ 4557150 w 7467600"/>
              <a:gd name="connsiteY196" fmla="*/ 3510023 h 6858000"/>
              <a:gd name="connsiteX197" fmla="*/ 4856936 w 7467600"/>
              <a:gd name="connsiteY197" fmla="*/ 3809146 h 6858000"/>
              <a:gd name="connsiteX198" fmla="*/ 5111996 w 7467600"/>
              <a:gd name="connsiteY198" fmla="*/ 4065759 h 6858000"/>
              <a:gd name="connsiteX199" fmla="*/ 5388878 w 7467600"/>
              <a:gd name="connsiteY199" fmla="*/ 4300185 h 6858000"/>
              <a:gd name="connsiteX200" fmla="*/ 5425556 w 7467600"/>
              <a:gd name="connsiteY200" fmla="*/ 4308967 h 6858000"/>
              <a:gd name="connsiteX201" fmla="*/ 4943646 w 7467600"/>
              <a:gd name="connsiteY201" fmla="*/ 3822916 h 6858000"/>
              <a:gd name="connsiteX202" fmla="*/ 4594837 w 7467600"/>
              <a:gd name="connsiteY202" fmla="*/ 3532274 h 6858000"/>
              <a:gd name="connsiteX203" fmla="*/ 4441737 w 7467600"/>
              <a:gd name="connsiteY203" fmla="*/ 3399734 h 6858000"/>
              <a:gd name="connsiteX204" fmla="*/ 5425834 w 7467600"/>
              <a:gd name="connsiteY204" fmla="*/ 3162785 h 6858000"/>
              <a:gd name="connsiteX205" fmla="*/ 5401644 w 7467600"/>
              <a:gd name="connsiteY205" fmla="*/ 3617847 h 6858000"/>
              <a:gd name="connsiteX206" fmla="*/ 5467256 w 7467600"/>
              <a:gd name="connsiteY206" fmla="*/ 4175494 h 6858000"/>
              <a:gd name="connsiteX207" fmla="*/ 5448069 w 7467600"/>
              <a:gd name="connsiteY207" fmla="*/ 3567554 h 6858000"/>
              <a:gd name="connsiteX208" fmla="*/ 5425834 w 7467600"/>
              <a:gd name="connsiteY208" fmla="*/ 3162785 h 6858000"/>
              <a:gd name="connsiteX209" fmla="*/ 1318687 w 7467600"/>
              <a:gd name="connsiteY209" fmla="*/ 3113840 h 6858000"/>
              <a:gd name="connsiteX210" fmla="*/ 1066793 w 7467600"/>
              <a:gd name="connsiteY210" fmla="*/ 3212171 h 6858000"/>
              <a:gd name="connsiteX211" fmla="*/ 993319 w 7467600"/>
              <a:gd name="connsiteY211" fmla="*/ 3247648 h 6858000"/>
              <a:gd name="connsiteX212" fmla="*/ 853081 w 7467600"/>
              <a:gd name="connsiteY212" fmla="*/ 3312410 h 6858000"/>
              <a:gd name="connsiteX213" fmla="*/ 805957 w 7467600"/>
              <a:gd name="connsiteY213" fmla="*/ 3330443 h 6858000"/>
              <a:gd name="connsiteX214" fmla="*/ 1318687 w 7467600"/>
              <a:gd name="connsiteY214" fmla="*/ 3113840 h 6858000"/>
              <a:gd name="connsiteX215" fmla="*/ 5453702 w 7467600"/>
              <a:gd name="connsiteY215" fmla="*/ 3090882 h 6858000"/>
              <a:gd name="connsiteX216" fmla="*/ 5480135 w 7467600"/>
              <a:gd name="connsiteY216" fmla="*/ 3565802 h 6858000"/>
              <a:gd name="connsiteX217" fmla="*/ 5499023 w 7467600"/>
              <a:gd name="connsiteY217" fmla="*/ 4166310 h 6858000"/>
              <a:gd name="connsiteX218" fmla="*/ 5547022 w 7467600"/>
              <a:gd name="connsiteY218" fmla="*/ 3607838 h 6858000"/>
              <a:gd name="connsiteX219" fmla="*/ 5515964 w 7467600"/>
              <a:gd name="connsiteY219" fmla="*/ 3378541 h 6858000"/>
              <a:gd name="connsiteX220" fmla="*/ 5453702 w 7467600"/>
              <a:gd name="connsiteY220" fmla="*/ 3090882 h 6858000"/>
              <a:gd name="connsiteX221" fmla="*/ 1238695 w 7467600"/>
              <a:gd name="connsiteY221" fmla="*/ 3076820 h 6858000"/>
              <a:gd name="connsiteX222" fmla="*/ 716371 w 7467600"/>
              <a:gd name="connsiteY222" fmla="*/ 3293249 h 6858000"/>
              <a:gd name="connsiteX223" fmla="*/ 579522 w 7467600"/>
              <a:gd name="connsiteY223" fmla="*/ 3371759 h 6858000"/>
              <a:gd name="connsiteX224" fmla="*/ 600288 w 7467600"/>
              <a:gd name="connsiteY224" fmla="*/ 3365555 h 6858000"/>
              <a:gd name="connsiteX225" fmla="*/ 840692 w 7467600"/>
              <a:gd name="connsiteY225" fmla="*/ 3284921 h 6858000"/>
              <a:gd name="connsiteX226" fmla="*/ 979248 w 7467600"/>
              <a:gd name="connsiteY226" fmla="*/ 3221003 h 6858000"/>
              <a:gd name="connsiteX227" fmla="*/ 1053282 w 7467600"/>
              <a:gd name="connsiteY227" fmla="*/ 3185247 h 6858000"/>
              <a:gd name="connsiteX228" fmla="*/ 1320603 w 7467600"/>
              <a:gd name="connsiteY228" fmla="*/ 3081281 h 6858000"/>
              <a:gd name="connsiteX229" fmla="*/ 1238695 w 7467600"/>
              <a:gd name="connsiteY229" fmla="*/ 3076820 h 6858000"/>
              <a:gd name="connsiteX230" fmla="*/ 5425627 w 7467600"/>
              <a:gd name="connsiteY230" fmla="*/ 2954192 h 6858000"/>
              <a:gd name="connsiteX231" fmla="*/ 5470770 w 7467600"/>
              <a:gd name="connsiteY231" fmla="*/ 3005435 h 6858000"/>
              <a:gd name="connsiteX232" fmla="*/ 5519779 w 7467600"/>
              <a:gd name="connsiteY232" fmla="*/ 4359223 h 6858000"/>
              <a:gd name="connsiteX233" fmla="*/ 5520293 w 7467600"/>
              <a:gd name="connsiteY233" fmla="*/ 4360602 h 6858000"/>
              <a:gd name="connsiteX234" fmla="*/ 5767221 w 7467600"/>
              <a:gd name="connsiteY234" fmla="*/ 4665564 h 6858000"/>
              <a:gd name="connsiteX235" fmla="*/ 6937169 w 7467600"/>
              <a:gd name="connsiteY235" fmla="*/ 4815941 h 6858000"/>
              <a:gd name="connsiteX236" fmla="*/ 6953922 w 7467600"/>
              <a:gd name="connsiteY236" fmla="*/ 4890068 h 6858000"/>
              <a:gd name="connsiteX237" fmla="*/ 6071359 w 7467600"/>
              <a:gd name="connsiteY237" fmla="*/ 4770770 h 6858000"/>
              <a:gd name="connsiteX238" fmla="*/ 6038839 w 7467600"/>
              <a:gd name="connsiteY238" fmla="*/ 4764474 h 6858000"/>
              <a:gd name="connsiteX239" fmla="*/ 6038706 w 7467600"/>
              <a:gd name="connsiteY239" fmla="*/ 4763847 h 6858000"/>
              <a:gd name="connsiteX240" fmla="*/ 6037784 w 7467600"/>
              <a:gd name="connsiteY240" fmla="*/ 4764270 h 6858000"/>
              <a:gd name="connsiteX241" fmla="*/ 6038839 w 7467600"/>
              <a:gd name="connsiteY241" fmla="*/ 4764474 h 6858000"/>
              <a:gd name="connsiteX242" fmla="*/ 6040338 w 7467600"/>
              <a:gd name="connsiteY242" fmla="*/ 4771418 h 6858000"/>
              <a:gd name="connsiteX243" fmla="*/ 6024488 w 7467600"/>
              <a:gd name="connsiteY243" fmla="*/ 4809903 h 6858000"/>
              <a:gd name="connsiteX244" fmla="*/ 5599771 w 7467600"/>
              <a:gd name="connsiteY244" fmla="*/ 5509652 h 6858000"/>
              <a:gd name="connsiteX245" fmla="*/ 5548843 w 7467600"/>
              <a:gd name="connsiteY245" fmla="*/ 5563845 h 6858000"/>
              <a:gd name="connsiteX246" fmla="*/ 5940952 w 7467600"/>
              <a:gd name="connsiteY246" fmla="*/ 6250028 h 6858000"/>
              <a:gd name="connsiteX247" fmla="*/ 6043441 w 7467600"/>
              <a:gd name="connsiteY247" fmla="*/ 6665847 h 6858000"/>
              <a:gd name="connsiteX248" fmla="*/ 6093432 w 7467600"/>
              <a:gd name="connsiteY248" fmla="*/ 6858000 h 6858000"/>
              <a:gd name="connsiteX249" fmla="*/ 6034344 w 7467600"/>
              <a:gd name="connsiteY249" fmla="*/ 6858000 h 6858000"/>
              <a:gd name="connsiteX250" fmla="*/ 6026679 w 7467600"/>
              <a:gd name="connsiteY250" fmla="*/ 6836959 h 6858000"/>
              <a:gd name="connsiteX251" fmla="*/ 5800441 w 7467600"/>
              <a:gd name="connsiteY251" fmla="*/ 6335286 h 6858000"/>
              <a:gd name="connsiteX252" fmla="*/ 5526562 w 7467600"/>
              <a:gd name="connsiteY252" fmla="*/ 5705388 h 6858000"/>
              <a:gd name="connsiteX253" fmla="*/ 5519640 w 7467600"/>
              <a:gd name="connsiteY253" fmla="*/ 5683774 h 6858000"/>
              <a:gd name="connsiteX254" fmla="*/ 5844559 w 7467600"/>
              <a:gd name="connsiteY254" fmla="*/ 6553349 h 6858000"/>
              <a:gd name="connsiteX255" fmla="*/ 5975994 w 7467600"/>
              <a:gd name="connsiteY255" fmla="*/ 6858000 h 6858000"/>
              <a:gd name="connsiteX256" fmla="*/ 5898547 w 7467600"/>
              <a:gd name="connsiteY256" fmla="*/ 6858000 h 6858000"/>
              <a:gd name="connsiteX257" fmla="*/ 5682041 w 7467600"/>
              <a:gd name="connsiteY257" fmla="*/ 6355860 h 6858000"/>
              <a:gd name="connsiteX258" fmla="*/ 5461758 w 7467600"/>
              <a:gd name="connsiteY258" fmla="*/ 5820220 h 6858000"/>
              <a:gd name="connsiteX259" fmla="*/ 5237282 w 7467600"/>
              <a:gd name="connsiteY259" fmla="*/ 6579086 h 6858000"/>
              <a:gd name="connsiteX260" fmla="*/ 5115009 w 7467600"/>
              <a:gd name="connsiteY260" fmla="*/ 6858000 h 6858000"/>
              <a:gd name="connsiteX261" fmla="*/ 5028074 w 7467600"/>
              <a:gd name="connsiteY261" fmla="*/ 6858000 h 6858000"/>
              <a:gd name="connsiteX262" fmla="*/ 5079508 w 7467600"/>
              <a:gd name="connsiteY262" fmla="*/ 6749074 h 6858000"/>
              <a:gd name="connsiteX263" fmla="*/ 5371846 w 7467600"/>
              <a:gd name="connsiteY263" fmla="*/ 5924413 h 6858000"/>
              <a:gd name="connsiteX264" fmla="*/ 5270512 w 7467600"/>
              <a:gd name="connsiteY264" fmla="*/ 6138975 h 6858000"/>
              <a:gd name="connsiteX265" fmla="*/ 5062409 w 7467600"/>
              <a:gd name="connsiteY265" fmla="*/ 6653544 h 6858000"/>
              <a:gd name="connsiteX266" fmla="*/ 5036628 w 7467600"/>
              <a:gd name="connsiteY266" fmla="*/ 6754247 h 6858000"/>
              <a:gd name="connsiteX267" fmla="*/ 5009112 w 7467600"/>
              <a:gd name="connsiteY267" fmla="*/ 6858000 h 6858000"/>
              <a:gd name="connsiteX268" fmla="*/ 4976679 w 7467600"/>
              <a:gd name="connsiteY268" fmla="*/ 6858000 h 6858000"/>
              <a:gd name="connsiteX269" fmla="*/ 5006537 w 7467600"/>
              <a:gd name="connsiteY269" fmla="*/ 6747068 h 6858000"/>
              <a:gd name="connsiteX270" fmla="*/ 5032723 w 7467600"/>
              <a:gd name="connsiteY270" fmla="*/ 6644957 h 6858000"/>
              <a:gd name="connsiteX271" fmla="*/ 5242949 w 7467600"/>
              <a:gd name="connsiteY271" fmla="*/ 6125175 h 6858000"/>
              <a:gd name="connsiteX272" fmla="*/ 5286321 w 7467600"/>
              <a:gd name="connsiteY272" fmla="*/ 6033555 h 6858000"/>
              <a:gd name="connsiteX273" fmla="*/ 5008210 w 7467600"/>
              <a:gd name="connsiteY273" fmla="*/ 6649194 h 6858000"/>
              <a:gd name="connsiteX274" fmla="*/ 4986321 w 7467600"/>
              <a:gd name="connsiteY274" fmla="*/ 6765687 h 6858000"/>
              <a:gd name="connsiteX275" fmla="*/ 4973474 w 7467600"/>
              <a:gd name="connsiteY275" fmla="*/ 6858000 h 6858000"/>
              <a:gd name="connsiteX276" fmla="*/ 4907178 w 7467600"/>
              <a:gd name="connsiteY276" fmla="*/ 6858000 h 6858000"/>
              <a:gd name="connsiteX277" fmla="*/ 4910810 w 7467600"/>
              <a:gd name="connsiteY277" fmla="*/ 6829660 h 6858000"/>
              <a:gd name="connsiteX278" fmla="*/ 4987461 w 7467600"/>
              <a:gd name="connsiteY278" fmla="*/ 6432994 h 6858000"/>
              <a:gd name="connsiteX279" fmla="*/ 5179262 w 7467600"/>
              <a:gd name="connsiteY279" fmla="*/ 6035044 h 6858000"/>
              <a:gd name="connsiteX280" fmla="*/ 4689678 w 7467600"/>
              <a:gd name="connsiteY280" fmla="*/ 6440241 h 6858000"/>
              <a:gd name="connsiteX281" fmla="*/ 4477543 w 7467600"/>
              <a:gd name="connsiteY281" fmla="*/ 6674836 h 6858000"/>
              <a:gd name="connsiteX282" fmla="*/ 4329957 w 7467600"/>
              <a:gd name="connsiteY282" fmla="*/ 6858000 h 6858000"/>
              <a:gd name="connsiteX283" fmla="*/ 4218595 w 7467600"/>
              <a:gd name="connsiteY283" fmla="*/ 6858000 h 6858000"/>
              <a:gd name="connsiteX284" fmla="*/ 4368888 w 7467600"/>
              <a:gd name="connsiteY284" fmla="*/ 6668412 h 6858000"/>
              <a:gd name="connsiteX285" fmla="*/ 4563091 w 7467600"/>
              <a:gd name="connsiteY285" fmla="*/ 6442508 h 6858000"/>
              <a:gd name="connsiteX286" fmla="*/ 5387324 w 7467600"/>
              <a:gd name="connsiteY286" fmla="*/ 5705830 h 6858000"/>
              <a:gd name="connsiteX287" fmla="*/ 5073620 w 7467600"/>
              <a:gd name="connsiteY287" fmla="*/ 5955437 h 6858000"/>
              <a:gd name="connsiteX288" fmla="*/ 4689789 w 7467600"/>
              <a:gd name="connsiteY288" fmla="*/ 6268382 h 6858000"/>
              <a:gd name="connsiteX289" fmla="*/ 4418722 w 7467600"/>
              <a:gd name="connsiteY289" fmla="*/ 6570886 h 6858000"/>
              <a:gd name="connsiteX290" fmla="*/ 4214944 w 7467600"/>
              <a:gd name="connsiteY290" fmla="*/ 6858000 h 6858000"/>
              <a:gd name="connsiteX291" fmla="*/ 4177898 w 7467600"/>
              <a:gd name="connsiteY291" fmla="*/ 6858000 h 6858000"/>
              <a:gd name="connsiteX292" fmla="*/ 4391597 w 7467600"/>
              <a:gd name="connsiteY292" fmla="*/ 6556370 h 6858000"/>
              <a:gd name="connsiteX293" fmla="*/ 4668889 w 7467600"/>
              <a:gd name="connsiteY293" fmla="*/ 6246399 h 6858000"/>
              <a:gd name="connsiteX294" fmla="*/ 5055427 w 7467600"/>
              <a:gd name="connsiteY294" fmla="*/ 5931476 h 6858000"/>
              <a:gd name="connsiteX295" fmla="*/ 5371814 w 7467600"/>
              <a:gd name="connsiteY295" fmla="*/ 5678975 h 6858000"/>
              <a:gd name="connsiteX296" fmla="*/ 4987918 w 7467600"/>
              <a:gd name="connsiteY296" fmla="*/ 5838701 h 6858000"/>
              <a:gd name="connsiteX297" fmla="*/ 4317146 w 7467600"/>
              <a:gd name="connsiteY297" fmla="*/ 6587716 h 6858000"/>
              <a:gd name="connsiteX298" fmla="*/ 4171627 w 7467600"/>
              <a:gd name="connsiteY298" fmla="*/ 6858000 h 6858000"/>
              <a:gd name="connsiteX299" fmla="*/ 4081585 w 7467600"/>
              <a:gd name="connsiteY299" fmla="*/ 6858000 h 6858000"/>
              <a:gd name="connsiteX300" fmla="*/ 4238603 w 7467600"/>
              <a:gd name="connsiteY300" fmla="*/ 6559341 h 6858000"/>
              <a:gd name="connsiteX301" fmla="*/ 4778333 w 7467600"/>
              <a:gd name="connsiteY301" fmla="*/ 5873626 h 6858000"/>
              <a:gd name="connsiteX302" fmla="*/ 5414185 w 7467600"/>
              <a:gd name="connsiteY302" fmla="*/ 5573882 h 6858000"/>
              <a:gd name="connsiteX303" fmla="*/ 5959648 w 7467600"/>
              <a:gd name="connsiteY303" fmla="*/ 4760797 h 6858000"/>
              <a:gd name="connsiteX304" fmla="*/ 5355019 w 7467600"/>
              <a:gd name="connsiteY304" fmla="*/ 4734672 h 6858000"/>
              <a:gd name="connsiteX305" fmla="*/ 5083565 w 7467600"/>
              <a:gd name="connsiteY305" fmla="*/ 5179121 h 6858000"/>
              <a:gd name="connsiteX306" fmla="*/ 4713577 w 7467600"/>
              <a:gd name="connsiteY306" fmla="*/ 5616803 h 6858000"/>
              <a:gd name="connsiteX307" fmla="*/ 3989559 w 7467600"/>
              <a:gd name="connsiteY307" fmla="*/ 6145945 h 6858000"/>
              <a:gd name="connsiteX308" fmla="*/ 3939824 w 7467600"/>
              <a:gd name="connsiteY308" fmla="*/ 6066900 h 6858000"/>
              <a:gd name="connsiteX309" fmla="*/ 4584537 w 7467600"/>
              <a:gd name="connsiteY309" fmla="*/ 5324826 h 6858000"/>
              <a:gd name="connsiteX310" fmla="*/ 5037105 w 7467600"/>
              <a:gd name="connsiteY310" fmla="*/ 5088765 h 6858000"/>
              <a:gd name="connsiteX311" fmla="*/ 5039930 w 7467600"/>
              <a:gd name="connsiteY311" fmla="*/ 5089585 h 6858000"/>
              <a:gd name="connsiteX312" fmla="*/ 5263764 w 7467600"/>
              <a:gd name="connsiteY312" fmla="*/ 4735525 h 6858000"/>
              <a:gd name="connsiteX313" fmla="*/ 4086300 w 7467600"/>
              <a:gd name="connsiteY313" fmla="*/ 4884599 h 6858000"/>
              <a:gd name="connsiteX314" fmla="*/ 4085485 w 7467600"/>
              <a:gd name="connsiteY314" fmla="*/ 4899070 h 6858000"/>
              <a:gd name="connsiteX315" fmla="*/ 3871915 w 7467600"/>
              <a:gd name="connsiteY315" fmla="*/ 5253645 h 6858000"/>
              <a:gd name="connsiteX316" fmla="*/ 3799374 w 7467600"/>
              <a:gd name="connsiteY316" fmla="*/ 5466127 h 6858000"/>
              <a:gd name="connsiteX317" fmla="*/ 3498850 w 7467600"/>
              <a:gd name="connsiteY317" fmla="*/ 6661888 h 6858000"/>
              <a:gd name="connsiteX318" fmla="*/ 3399216 w 7467600"/>
              <a:gd name="connsiteY318" fmla="*/ 6858000 h 6858000"/>
              <a:gd name="connsiteX319" fmla="*/ 3303688 w 7467600"/>
              <a:gd name="connsiteY319" fmla="*/ 6858000 h 6858000"/>
              <a:gd name="connsiteX320" fmla="*/ 3391774 w 7467600"/>
              <a:gd name="connsiteY320" fmla="*/ 6697181 h 6858000"/>
              <a:gd name="connsiteX321" fmla="*/ 3735540 w 7467600"/>
              <a:gd name="connsiteY321" fmla="*/ 5546923 h 6858000"/>
              <a:gd name="connsiteX322" fmla="*/ 3729438 w 7467600"/>
              <a:gd name="connsiteY322" fmla="*/ 5569058 h 6858000"/>
              <a:gd name="connsiteX323" fmla="*/ 3707782 w 7467600"/>
              <a:gd name="connsiteY323" fmla="*/ 5644908 h 6858000"/>
              <a:gd name="connsiteX324" fmla="*/ 3583827 w 7467600"/>
              <a:gd name="connsiteY324" fmla="*/ 6039215 h 6858000"/>
              <a:gd name="connsiteX325" fmla="*/ 3547861 w 7467600"/>
              <a:gd name="connsiteY325" fmla="*/ 6129609 h 6858000"/>
              <a:gd name="connsiteX326" fmla="*/ 3490905 w 7467600"/>
              <a:gd name="connsiteY326" fmla="*/ 6277660 h 6858000"/>
              <a:gd name="connsiteX327" fmla="*/ 3455859 w 7467600"/>
              <a:gd name="connsiteY327" fmla="*/ 6391301 h 6858000"/>
              <a:gd name="connsiteX328" fmla="*/ 3429112 w 7467600"/>
              <a:gd name="connsiteY328" fmla="*/ 6479469 h 6858000"/>
              <a:gd name="connsiteX329" fmla="*/ 3304862 w 7467600"/>
              <a:gd name="connsiteY329" fmla="*/ 6796476 h 6858000"/>
              <a:gd name="connsiteX330" fmla="*/ 3276071 w 7467600"/>
              <a:gd name="connsiteY330" fmla="*/ 6858000 h 6858000"/>
              <a:gd name="connsiteX331" fmla="*/ 3240805 w 7467600"/>
              <a:gd name="connsiteY331" fmla="*/ 6858000 h 6858000"/>
              <a:gd name="connsiteX332" fmla="*/ 3275917 w 7467600"/>
              <a:gd name="connsiteY332" fmla="*/ 6783192 h 6858000"/>
              <a:gd name="connsiteX333" fmla="*/ 3399358 w 7467600"/>
              <a:gd name="connsiteY333" fmla="*/ 6469011 h 6858000"/>
              <a:gd name="connsiteX334" fmla="*/ 3425650 w 7467600"/>
              <a:gd name="connsiteY334" fmla="*/ 6381333 h 6858000"/>
              <a:gd name="connsiteX335" fmla="*/ 3460661 w 7467600"/>
              <a:gd name="connsiteY335" fmla="*/ 6266763 h 6858000"/>
              <a:gd name="connsiteX336" fmla="*/ 3518021 w 7467600"/>
              <a:gd name="connsiteY336" fmla="*/ 6117298 h 6858000"/>
              <a:gd name="connsiteX337" fmla="*/ 3554035 w 7467600"/>
              <a:gd name="connsiteY337" fmla="*/ 6027832 h 6858000"/>
              <a:gd name="connsiteX338" fmla="*/ 3677174 w 7467600"/>
              <a:gd name="connsiteY338" fmla="*/ 5636351 h 6858000"/>
              <a:gd name="connsiteX339" fmla="*/ 3698819 w 7467600"/>
              <a:gd name="connsiteY339" fmla="*/ 5560503 h 6858000"/>
              <a:gd name="connsiteX340" fmla="*/ 3702094 w 7467600"/>
              <a:gd name="connsiteY340" fmla="*/ 5549194 h 6858000"/>
              <a:gd name="connsiteX341" fmla="*/ 3398355 w 7467600"/>
              <a:gd name="connsiteY341" fmla="*/ 6094603 h 6858000"/>
              <a:gd name="connsiteX342" fmla="*/ 3193941 w 7467600"/>
              <a:gd name="connsiteY342" fmla="*/ 6798775 h 6858000"/>
              <a:gd name="connsiteX343" fmla="*/ 3184140 w 7467600"/>
              <a:gd name="connsiteY343" fmla="*/ 6858000 h 6858000"/>
              <a:gd name="connsiteX344" fmla="*/ 3099978 w 7467600"/>
              <a:gd name="connsiteY344" fmla="*/ 6858000 h 6858000"/>
              <a:gd name="connsiteX345" fmla="*/ 3101556 w 7467600"/>
              <a:gd name="connsiteY345" fmla="*/ 6843337 h 6858000"/>
              <a:gd name="connsiteX346" fmla="*/ 3370162 w 7467600"/>
              <a:gd name="connsiteY346" fmla="*/ 5785550 h 6858000"/>
              <a:gd name="connsiteX347" fmla="*/ 3746477 w 7467600"/>
              <a:gd name="connsiteY347" fmla="*/ 5377889 h 6858000"/>
              <a:gd name="connsiteX348" fmla="*/ 3863399 w 7467600"/>
              <a:gd name="connsiteY348" fmla="*/ 5087257 h 6858000"/>
              <a:gd name="connsiteX349" fmla="*/ 3968712 w 7467600"/>
              <a:gd name="connsiteY349" fmla="*/ 4913989 h 6858000"/>
              <a:gd name="connsiteX350" fmla="*/ 2792390 w 7467600"/>
              <a:gd name="connsiteY350" fmla="*/ 5382974 h 6858000"/>
              <a:gd name="connsiteX351" fmla="*/ 2714982 w 7467600"/>
              <a:gd name="connsiteY351" fmla="*/ 5427051 h 6858000"/>
              <a:gd name="connsiteX352" fmla="*/ 2813361 w 7467600"/>
              <a:gd name="connsiteY352" fmla="*/ 6023912 h 6858000"/>
              <a:gd name="connsiteX353" fmla="*/ 2688430 w 7467600"/>
              <a:gd name="connsiteY353" fmla="*/ 6801564 h 6858000"/>
              <a:gd name="connsiteX354" fmla="*/ 2629626 w 7467600"/>
              <a:gd name="connsiteY354" fmla="*/ 6763394 h 6858000"/>
              <a:gd name="connsiteX355" fmla="*/ 2565328 w 7467600"/>
              <a:gd name="connsiteY355" fmla="*/ 5516399 h 6858000"/>
              <a:gd name="connsiteX356" fmla="*/ 1922999 w 7467600"/>
              <a:gd name="connsiteY356" fmla="*/ 5980343 h 6858000"/>
              <a:gd name="connsiteX357" fmla="*/ 1950261 w 7467600"/>
              <a:gd name="connsiteY357" fmla="*/ 6405858 h 6858000"/>
              <a:gd name="connsiteX358" fmla="*/ 2365554 w 7467600"/>
              <a:gd name="connsiteY358" fmla="*/ 6759107 h 6858000"/>
              <a:gd name="connsiteX359" fmla="*/ 2424142 w 7467600"/>
              <a:gd name="connsiteY359" fmla="*/ 6858000 h 6858000"/>
              <a:gd name="connsiteX360" fmla="*/ 2395994 w 7467600"/>
              <a:gd name="connsiteY360" fmla="*/ 6858000 h 6858000"/>
              <a:gd name="connsiteX361" fmla="*/ 2392863 w 7467600"/>
              <a:gd name="connsiteY361" fmla="*/ 6852964 h 6858000"/>
              <a:gd name="connsiteX362" fmla="*/ 2017589 w 7467600"/>
              <a:gd name="connsiteY362" fmla="*/ 6493982 h 6858000"/>
              <a:gd name="connsiteX363" fmla="*/ 2147336 w 7467600"/>
              <a:gd name="connsiteY363" fmla="*/ 6594052 h 6858000"/>
              <a:gd name="connsiteX364" fmla="*/ 2207047 w 7467600"/>
              <a:gd name="connsiteY364" fmla="*/ 6654540 h 6858000"/>
              <a:gd name="connsiteX365" fmla="*/ 2299106 w 7467600"/>
              <a:gd name="connsiteY365" fmla="*/ 6778931 h 6858000"/>
              <a:gd name="connsiteX366" fmla="*/ 2314430 w 7467600"/>
              <a:gd name="connsiteY366" fmla="*/ 6801144 h 6858000"/>
              <a:gd name="connsiteX367" fmla="*/ 2352406 w 7467600"/>
              <a:gd name="connsiteY367" fmla="*/ 6858000 h 6858000"/>
              <a:gd name="connsiteX368" fmla="*/ 2314492 w 7467600"/>
              <a:gd name="connsiteY368" fmla="*/ 6858000 h 6858000"/>
              <a:gd name="connsiteX369" fmla="*/ 2288095 w 7467600"/>
              <a:gd name="connsiteY369" fmla="*/ 6818030 h 6858000"/>
              <a:gd name="connsiteX370" fmla="*/ 2272768 w 7467600"/>
              <a:gd name="connsiteY370" fmla="*/ 6795822 h 6858000"/>
              <a:gd name="connsiteX371" fmla="*/ 2182715 w 7467600"/>
              <a:gd name="connsiteY371" fmla="*/ 6675071 h 6858000"/>
              <a:gd name="connsiteX372" fmla="*/ 2032061 w 7467600"/>
              <a:gd name="connsiteY372" fmla="*/ 6541380 h 6858000"/>
              <a:gd name="connsiteX373" fmla="*/ 2257220 w 7467600"/>
              <a:gd name="connsiteY373" fmla="*/ 6826257 h 6858000"/>
              <a:gd name="connsiteX374" fmla="*/ 2281324 w 7467600"/>
              <a:gd name="connsiteY374" fmla="*/ 6858000 h 6858000"/>
              <a:gd name="connsiteX375" fmla="*/ 2242860 w 7467600"/>
              <a:gd name="connsiteY375" fmla="*/ 6858000 h 6858000"/>
              <a:gd name="connsiteX376" fmla="*/ 2232818 w 7467600"/>
              <a:gd name="connsiteY376" fmla="*/ 6844926 h 6858000"/>
              <a:gd name="connsiteX377" fmla="*/ 1990172 w 7467600"/>
              <a:gd name="connsiteY377" fmla="*/ 6542121 h 6858000"/>
              <a:gd name="connsiteX378" fmla="*/ 2124090 w 7467600"/>
              <a:gd name="connsiteY378" fmla="*/ 6761017 h 6858000"/>
              <a:gd name="connsiteX379" fmla="*/ 2200380 w 7467600"/>
              <a:gd name="connsiteY379" fmla="*/ 6858000 h 6858000"/>
              <a:gd name="connsiteX380" fmla="*/ 2147507 w 7467600"/>
              <a:gd name="connsiteY380" fmla="*/ 6858000 h 6858000"/>
              <a:gd name="connsiteX381" fmla="*/ 2070668 w 7467600"/>
              <a:gd name="connsiteY381" fmla="*/ 6761520 h 6858000"/>
              <a:gd name="connsiteX382" fmla="*/ 1975142 w 7467600"/>
              <a:gd name="connsiteY382" fmla="*/ 6585570 h 6858000"/>
              <a:gd name="connsiteX383" fmla="*/ 2050035 w 7467600"/>
              <a:gd name="connsiteY383" fmla="*/ 6813345 h 6858000"/>
              <a:gd name="connsiteX384" fmla="*/ 2063025 w 7467600"/>
              <a:gd name="connsiteY384" fmla="*/ 6858000 h 6858000"/>
              <a:gd name="connsiteX385" fmla="*/ 2021675 w 7467600"/>
              <a:gd name="connsiteY385" fmla="*/ 6858000 h 6858000"/>
              <a:gd name="connsiteX386" fmla="*/ 2019308 w 7467600"/>
              <a:gd name="connsiteY386" fmla="*/ 6847118 h 6858000"/>
              <a:gd name="connsiteX387" fmla="*/ 1938835 w 7467600"/>
              <a:gd name="connsiteY387" fmla="*/ 6551160 h 6858000"/>
              <a:gd name="connsiteX388" fmla="*/ 1953230 w 7467600"/>
              <a:gd name="connsiteY388" fmla="*/ 6759699 h 6858000"/>
              <a:gd name="connsiteX389" fmla="*/ 1956763 w 7467600"/>
              <a:gd name="connsiteY389" fmla="*/ 6778191 h 6858000"/>
              <a:gd name="connsiteX390" fmla="*/ 1967925 w 7467600"/>
              <a:gd name="connsiteY390" fmla="*/ 6858000 h 6858000"/>
              <a:gd name="connsiteX391" fmla="*/ 1936622 w 7467600"/>
              <a:gd name="connsiteY391" fmla="*/ 6858000 h 6858000"/>
              <a:gd name="connsiteX392" fmla="*/ 1926261 w 7467600"/>
              <a:gd name="connsiteY392" fmla="*/ 6784064 h 6858000"/>
              <a:gd name="connsiteX393" fmla="*/ 1922724 w 7467600"/>
              <a:gd name="connsiteY393" fmla="*/ 6765577 h 6858000"/>
              <a:gd name="connsiteX394" fmla="*/ 1904650 w 7467600"/>
              <a:gd name="connsiteY394" fmla="*/ 6639616 h 6858000"/>
              <a:gd name="connsiteX395" fmla="*/ 1885273 w 7467600"/>
              <a:gd name="connsiteY395" fmla="*/ 6858000 h 6858000"/>
              <a:gd name="connsiteX396" fmla="*/ 1854363 w 7467600"/>
              <a:gd name="connsiteY396" fmla="*/ 6858000 h 6858000"/>
              <a:gd name="connsiteX397" fmla="*/ 1880391 w 7467600"/>
              <a:gd name="connsiteY397" fmla="*/ 6603796 h 6858000"/>
              <a:gd name="connsiteX398" fmla="*/ 1818273 w 7467600"/>
              <a:gd name="connsiteY398" fmla="*/ 6715729 h 6858000"/>
              <a:gd name="connsiteX399" fmla="*/ 1794691 w 7467600"/>
              <a:gd name="connsiteY399" fmla="*/ 6843239 h 6858000"/>
              <a:gd name="connsiteX400" fmla="*/ 1794914 w 7467600"/>
              <a:gd name="connsiteY400" fmla="*/ 6858000 h 6858000"/>
              <a:gd name="connsiteX401" fmla="*/ 1746128 w 7467600"/>
              <a:gd name="connsiteY401" fmla="*/ 6858000 h 6858000"/>
              <a:gd name="connsiteX402" fmla="*/ 1753934 w 7467600"/>
              <a:gd name="connsiteY402" fmla="*/ 6724796 h 6858000"/>
              <a:gd name="connsiteX403" fmla="*/ 1792053 w 7467600"/>
              <a:gd name="connsiteY403" fmla="*/ 6572396 h 6858000"/>
              <a:gd name="connsiteX404" fmla="*/ 1862248 w 7467600"/>
              <a:gd name="connsiteY404" fmla="*/ 6266397 h 6858000"/>
              <a:gd name="connsiteX405" fmla="*/ 1862250 w 7467600"/>
              <a:gd name="connsiteY405" fmla="*/ 6033531 h 6858000"/>
              <a:gd name="connsiteX406" fmla="*/ 1211999 w 7467600"/>
              <a:gd name="connsiteY406" fmla="*/ 6683610 h 6858000"/>
              <a:gd name="connsiteX407" fmla="*/ 1213266 w 7467600"/>
              <a:gd name="connsiteY407" fmla="*/ 6691947 h 6858000"/>
              <a:gd name="connsiteX408" fmla="*/ 1203370 w 7467600"/>
              <a:gd name="connsiteY408" fmla="*/ 6850676 h 6858000"/>
              <a:gd name="connsiteX409" fmla="*/ 1203671 w 7467600"/>
              <a:gd name="connsiteY409" fmla="*/ 6858000 h 6858000"/>
              <a:gd name="connsiteX410" fmla="*/ 1143180 w 7467600"/>
              <a:gd name="connsiteY410" fmla="*/ 6858000 h 6858000"/>
              <a:gd name="connsiteX411" fmla="*/ 1142176 w 7467600"/>
              <a:gd name="connsiteY411" fmla="*/ 6766045 h 6858000"/>
              <a:gd name="connsiteX412" fmla="*/ 1067484 w 7467600"/>
              <a:gd name="connsiteY412" fmla="*/ 6858000 h 6858000"/>
              <a:gd name="connsiteX413" fmla="*/ 953928 w 7467600"/>
              <a:gd name="connsiteY413" fmla="*/ 6858000 h 6858000"/>
              <a:gd name="connsiteX414" fmla="*/ 959715 w 7467600"/>
              <a:gd name="connsiteY414" fmla="*/ 6850185 h 6858000"/>
              <a:gd name="connsiteX415" fmla="*/ 1483788 w 7467600"/>
              <a:gd name="connsiteY415" fmla="*/ 6259174 h 6858000"/>
              <a:gd name="connsiteX416" fmla="*/ 1100671 w 7467600"/>
              <a:gd name="connsiteY416" fmla="*/ 6252137 h 6858000"/>
              <a:gd name="connsiteX417" fmla="*/ 1090144 w 7467600"/>
              <a:gd name="connsiteY417" fmla="*/ 6256748 h 6858000"/>
              <a:gd name="connsiteX418" fmla="*/ 1095872 w 7467600"/>
              <a:gd name="connsiteY418" fmla="*/ 6271892 h 6858000"/>
              <a:gd name="connsiteX419" fmla="*/ 262785 w 7467600"/>
              <a:gd name="connsiteY419" fmla="*/ 6845450 h 6858000"/>
              <a:gd name="connsiteX420" fmla="*/ 209968 w 7467600"/>
              <a:gd name="connsiteY420" fmla="*/ 6770713 h 6858000"/>
              <a:gd name="connsiteX421" fmla="*/ 873460 w 7467600"/>
              <a:gd name="connsiteY421" fmla="*/ 6253768 h 6858000"/>
              <a:gd name="connsiteX422" fmla="*/ 192686 w 7467600"/>
              <a:gd name="connsiteY422" fmla="*/ 5849257 h 6858000"/>
              <a:gd name="connsiteX423" fmla="*/ 4696 w 7467600"/>
              <a:gd name="connsiteY423" fmla="*/ 5697668 h 6858000"/>
              <a:gd name="connsiteX424" fmla="*/ 0 w 7467600"/>
              <a:gd name="connsiteY424" fmla="*/ 5689984 h 6858000"/>
              <a:gd name="connsiteX425" fmla="*/ 0 w 7467600"/>
              <a:gd name="connsiteY425" fmla="*/ 5513472 h 6858000"/>
              <a:gd name="connsiteX426" fmla="*/ 174101 w 7467600"/>
              <a:gd name="connsiteY426" fmla="*/ 5620277 h 6858000"/>
              <a:gd name="connsiteX427" fmla="*/ 891800 w 7467600"/>
              <a:gd name="connsiteY427" fmla="*/ 6036935 h 6858000"/>
              <a:gd name="connsiteX428" fmla="*/ 1072219 w 7467600"/>
              <a:gd name="connsiteY428" fmla="*/ 6169443 h 6858000"/>
              <a:gd name="connsiteX429" fmla="*/ 1074117 w 7467600"/>
              <a:gd name="connsiteY429" fmla="*/ 6170301 h 6858000"/>
              <a:gd name="connsiteX430" fmla="*/ 1083114 w 7467600"/>
              <a:gd name="connsiteY430" fmla="*/ 6174131 h 6858000"/>
              <a:gd name="connsiteX431" fmla="*/ 1543010 w 7467600"/>
              <a:gd name="connsiteY431" fmla="*/ 6191140 h 6858000"/>
              <a:gd name="connsiteX432" fmla="*/ 1551080 w 7467600"/>
              <a:gd name="connsiteY432" fmla="*/ 6195006 h 6858000"/>
              <a:gd name="connsiteX433" fmla="*/ 2345443 w 7467600"/>
              <a:gd name="connsiteY433" fmla="*/ 5549882 h 6858000"/>
              <a:gd name="connsiteX434" fmla="*/ 1721499 w 7467600"/>
              <a:gd name="connsiteY434" fmla="*/ 5599969 h 6858000"/>
              <a:gd name="connsiteX435" fmla="*/ 767716 w 7467600"/>
              <a:gd name="connsiteY435" fmla="*/ 5472768 h 6858000"/>
              <a:gd name="connsiteX436" fmla="*/ 722147 w 7467600"/>
              <a:gd name="connsiteY436" fmla="*/ 5393091 h 6858000"/>
              <a:gd name="connsiteX437" fmla="*/ 1485552 w 7467600"/>
              <a:gd name="connsiteY437" fmla="*/ 5313202 h 6858000"/>
              <a:gd name="connsiteX438" fmla="*/ 2143004 w 7467600"/>
              <a:gd name="connsiteY438" fmla="*/ 5402420 h 6858000"/>
              <a:gd name="connsiteX439" fmla="*/ 1933391 w 7467600"/>
              <a:gd name="connsiteY439" fmla="*/ 5156971 h 6858000"/>
              <a:gd name="connsiteX440" fmla="*/ 1827118 w 7467600"/>
              <a:gd name="connsiteY440" fmla="*/ 4968410 h 6858000"/>
              <a:gd name="connsiteX441" fmla="*/ 1837349 w 7467600"/>
              <a:gd name="connsiteY441" fmla="*/ 4956357 h 6858000"/>
              <a:gd name="connsiteX442" fmla="*/ 2162835 w 7467600"/>
              <a:gd name="connsiteY442" fmla="*/ 5187853 h 6858000"/>
              <a:gd name="connsiteX443" fmla="*/ 2257167 w 7467600"/>
              <a:gd name="connsiteY443" fmla="*/ 5462123 h 6858000"/>
              <a:gd name="connsiteX444" fmla="*/ 2261598 w 7467600"/>
              <a:gd name="connsiteY444" fmla="*/ 5467998 h 6858000"/>
              <a:gd name="connsiteX445" fmla="*/ 2437177 w 7467600"/>
              <a:gd name="connsiteY445" fmla="*/ 5479608 h 6858000"/>
              <a:gd name="connsiteX446" fmla="*/ 2445247 w 7467600"/>
              <a:gd name="connsiteY446" fmla="*/ 5483476 h 6858000"/>
              <a:gd name="connsiteX447" fmla="*/ 2743626 w 7467600"/>
              <a:gd name="connsiteY447" fmla="*/ 5304819 h 6858000"/>
              <a:gd name="connsiteX448" fmla="*/ 3048102 w 7467600"/>
              <a:gd name="connsiteY448" fmla="*/ 5150595 h 6858000"/>
              <a:gd name="connsiteX449" fmla="*/ 1799414 w 7467600"/>
              <a:gd name="connsiteY449" fmla="*/ 4694732 h 6858000"/>
              <a:gd name="connsiteX450" fmla="*/ 1771735 w 7467600"/>
              <a:gd name="connsiteY450" fmla="*/ 4619929 h 6858000"/>
              <a:gd name="connsiteX451" fmla="*/ 3104273 w 7467600"/>
              <a:gd name="connsiteY451" fmla="*/ 5076159 h 6858000"/>
              <a:gd name="connsiteX452" fmla="*/ 3113245 w 7467600"/>
              <a:gd name="connsiteY452" fmla="*/ 5090705 h 6858000"/>
              <a:gd name="connsiteX453" fmla="*/ 3126294 w 7467600"/>
              <a:gd name="connsiteY453" fmla="*/ 5114400 h 6858000"/>
              <a:gd name="connsiteX454" fmla="*/ 3937433 w 7467600"/>
              <a:gd name="connsiteY454" fmla="*/ 4830473 h 6858000"/>
              <a:gd name="connsiteX455" fmla="*/ 3590475 w 7467600"/>
              <a:gd name="connsiteY455" fmla="*/ 4597974 h 6858000"/>
              <a:gd name="connsiteX456" fmla="*/ 3100264 w 7467600"/>
              <a:gd name="connsiteY456" fmla="*/ 4579845 h 6858000"/>
              <a:gd name="connsiteX457" fmla="*/ 2183576 w 7467600"/>
              <a:gd name="connsiteY457" fmla="*/ 4227150 h 6858000"/>
              <a:gd name="connsiteX458" fmla="*/ 2151029 w 7467600"/>
              <a:gd name="connsiteY458" fmla="*/ 4146947 h 6858000"/>
              <a:gd name="connsiteX459" fmla="*/ 3563434 w 7467600"/>
              <a:gd name="connsiteY459" fmla="*/ 4469115 h 6858000"/>
              <a:gd name="connsiteX460" fmla="*/ 3177952 w 7467600"/>
              <a:gd name="connsiteY460" fmla="*/ 3657386 h 6858000"/>
              <a:gd name="connsiteX461" fmla="*/ 3189263 w 7467600"/>
              <a:gd name="connsiteY461" fmla="*/ 3625726 h 6858000"/>
              <a:gd name="connsiteX462" fmla="*/ 3560912 w 7467600"/>
              <a:gd name="connsiteY462" fmla="*/ 4079863 h 6858000"/>
              <a:gd name="connsiteX463" fmla="*/ 3626636 w 7467600"/>
              <a:gd name="connsiteY463" fmla="*/ 4512230 h 6858000"/>
              <a:gd name="connsiteX464" fmla="*/ 3653088 w 7467600"/>
              <a:gd name="connsiteY464" fmla="*/ 4521417 h 6858000"/>
              <a:gd name="connsiteX465" fmla="*/ 3988128 w 7467600"/>
              <a:gd name="connsiteY465" fmla="*/ 4817267 h 6858000"/>
              <a:gd name="connsiteX466" fmla="*/ 4830582 w 7467600"/>
              <a:gd name="connsiteY466" fmla="*/ 4676000 h 6858000"/>
              <a:gd name="connsiteX467" fmla="*/ 4830100 w 7467600"/>
              <a:gd name="connsiteY467" fmla="*/ 4675554 h 6858000"/>
              <a:gd name="connsiteX468" fmla="*/ 4036318 w 7467600"/>
              <a:gd name="connsiteY468" fmla="*/ 4147013 h 6858000"/>
              <a:gd name="connsiteX469" fmla="*/ 3432098 w 7467600"/>
              <a:gd name="connsiteY469" fmla="*/ 3537312 h 6858000"/>
              <a:gd name="connsiteX470" fmla="*/ 3446761 w 7467600"/>
              <a:gd name="connsiteY470" fmla="*/ 3461278 h 6858000"/>
              <a:gd name="connsiteX471" fmla="*/ 4419733 w 7467600"/>
              <a:gd name="connsiteY471" fmla="*/ 3963555 h 6858000"/>
              <a:gd name="connsiteX472" fmla="*/ 4781371 w 7467600"/>
              <a:gd name="connsiteY472" fmla="*/ 4458604 h 6858000"/>
              <a:gd name="connsiteX473" fmla="*/ 4780440 w 7467600"/>
              <a:gd name="connsiteY473" fmla="*/ 4470290 h 6858000"/>
              <a:gd name="connsiteX474" fmla="*/ 4898954 w 7467600"/>
              <a:gd name="connsiteY474" fmla="*/ 4662092 h 6858000"/>
              <a:gd name="connsiteX475" fmla="*/ 4900699 w 7467600"/>
              <a:gd name="connsiteY475" fmla="*/ 4670867 h 6858000"/>
              <a:gd name="connsiteX476" fmla="*/ 5714511 w 7467600"/>
              <a:gd name="connsiteY476" fmla="*/ 4663483 h 6858000"/>
              <a:gd name="connsiteX477" fmla="*/ 5464793 w 7467600"/>
              <a:gd name="connsiteY477" fmla="*/ 4393556 h 6858000"/>
              <a:gd name="connsiteX478" fmla="*/ 5461897 w 7467600"/>
              <a:gd name="connsiteY478" fmla="*/ 4390879 h 6858000"/>
              <a:gd name="connsiteX479" fmla="*/ 4294126 w 7467600"/>
              <a:gd name="connsiteY479" fmla="*/ 3303048 h 6858000"/>
              <a:gd name="connsiteX480" fmla="*/ 4305321 w 7467600"/>
              <a:gd name="connsiteY480" fmla="*/ 3256953 h 6858000"/>
              <a:gd name="connsiteX481" fmla="*/ 4949299 w 7467600"/>
              <a:gd name="connsiteY481" fmla="*/ 3766336 h 6858000"/>
              <a:gd name="connsiteX482" fmla="*/ 5291452 w 7467600"/>
              <a:gd name="connsiteY482" fmla="*/ 4076801 h 6858000"/>
              <a:gd name="connsiteX483" fmla="*/ 5434998 w 7467600"/>
              <a:gd name="connsiteY483" fmla="*/ 4254100 h 6858000"/>
              <a:gd name="connsiteX484" fmla="*/ 5351015 w 7467600"/>
              <a:gd name="connsiteY484" fmla="*/ 3760989 h 6858000"/>
              <a:gd name="connsiteX485" fmla="*/ 5413780 w 7467600"/>
              <a:gd name="connsiteY485" fmla="*/ 2966265 h 6858000"/>
              <a:gd name="connsiteX486" fmla="*/ 5425627 w 7467600"/>
              <a:gd name="connsiteY486" fmla="*/ 2954192 h 6858000"/>
              <a:gd name="connsiteX487" fmla="*/ 6604735 w 7467600"/>
              <a:gd name="connsiteY487" fmla="*/ 2041381 h 6858000"/>
              <a:gd name="connsiteX488" fmla="*/ 7204487 w 7467600"/>
              <a:gd name="connsiteY488" fmla="*/ 2742112 h 6858000"/>
              <a:gd name="connsiteX489" fmla="*/ 7131592 w 7467600"/>
              <a:gd name="connsiteY489" fmla="*/ 2672096 h 6858000"/>
              <a:gd name="connsiteX490" fmla="*/ 6996344 w 7467600"/>
              <a:gd name="connsiteY490" fmla="*/ 2518310 h 6858000"/>
              <a:gd name="connsiteX491" fmla="*/ 6735495 w 7467600"/>
              <a:gd name="connsiteY491" fmla="*/ 2196890 h 6858000"/>
              <a:gd name="connsiteX492" fmla="*/ 6721901 w 7467600"/>
              <a:gd name="connsiteY492" fmla="*/ 2179274 h 6858000"/>
              <a:gd name="connsiteX493" fmla="*/ 6604735 w 7467600"/>
              <a:gd name="connsiteY493" fmla="*/ 2041381 h 6858000"/>
              <a:gd name="connsiteX494" fmla="*/ 6591670 w 7467600"/>
              <a:gd name="connsiteY494" fmla="*/ 1988277 h 6858000"/>
              <a:gd name="connsiteX495" fmla="*/ 6747349 w 7467600"/>
              <a:gd name="connsiteY495" fmla="*/ 2160069 h 6858000"/>
              <a:gd name="connsiteX496" fmla="*/ 6760943 w 7467600"/>
              <a:gd name="connsiteY496" fmla="*/ 2177686 h 6858000"/>
              <a:gd name="connsiteX497" fmla="*/ 7021065 w 7467600"/>
              <a:gd name="connsiteY497" fmla="*/ 2498102 h 6858000"/>
              <a:gd name="connsiteX498" fmla="*/ 7155223 w 7467600"/>
              <a:gd name="connsiteY498" fmla="*/ 2650386 h 6858000"/>
              <a:gd name="connsiteX499" fmla="*/ 7203167 w 7467600"/>
              <a:gd name="connsiteY499" fmla="*/ 2697288 h 6858000"/>
              <a:gd name="connsiteX500" fmla="*/ 6937703 w 7467600"/>
              <a:gd name="connsiteY500" fmla="*/ 2321981 h 6858000"/>
              <a:gd name="connsiteX501" fmla="*/ 6591670 w 7467600"/>
              <a:gd name="connsiteY501" fmla="*/ 1988277 h 6858000"/>
              <a:gd name="connsiteX502" fmla="*/ 5798671 w 7467600"/>
              <a:gd name="connsiteY502" fmla="*/ 1981601 h 6858000"/>
              <a:gd name="connsiteX503" fmla="*/ 5754709 w 7467600"/>
              <a:gd name="connsiteY503" fmla="*/ 2071454 h 6858000"/>
              <a:gd name="connsiteX504" fmla="*/ 5763044 w 7467600"/>
              <a:gd name="connsiteY504" fmla="*/ 2842206 h 6858000"/>
              <a:gd name="connsiteX505" fmla="*/ 5764974 w 7467600"/>
              <a:gd name="connsiteY505" fmla="*/ 2799609 h 6858000"/>
              <a:gd name="connsiteX506" fmla="*/ 5767665 w 7467600"/>
              <a:gd name="connsiteY506" fmla="*/ 2666409 h 6858000"/>
              <a:gd name="connsiteX507" fmla="*/ 5763055 w 7467600"/>
              <a:gd name="connsiteY507" fmla="*/ 2579705 h 6858000"/>
              <a:gd name="connsiteX508" fmla="*/ 5758079 w 7467600"/>
              <a:gd name="connsiteY508" fmla="*/ 2492508 h 6858000"/>
              <a:gd name="connsiteX509" fmla="*/ 5779325 w 7467600"/>
              <a:gd name="connsiteY509" fmla="*/ 2197069 h 6858000"/>
              <a:gd name="connsiteX510" fmla="*/ 5798671 w 7467600"/>
              <a:gd name="connsiteY510" fmla="*/ 1981601 h 6858000"/>
              <a:gd name="connsiteX511" fmla="*/ 5829202 w 7467600"/>
              <a:gd name="connsiteY511" fmla="*/ 1971679 h 6858000"/>
              <a:gd name="connsiteX512" fmla="*/ 5809558 w 7467600"/>
              <a:gd name="connsiteY512" fmla="*/ 2198043 h 6858000"/>
              <a:gd name="connsiteX513" fmla="*/ 5788653 w 7467600"/>
              <a:gd name="connsiteY513" fmla="*/ 2489430 h 6858000"/>
              <a:gd name="connsiteX514" fmla="*/ 5793439 w 7467600"/>
              <a:gd name="connsiteY514" fmla="*/ 2575235 h 6858000"/>
              <a:gd name="connsiteX515" fmla="*/ 5796837 w 7467600"/>
              <a:gd name="connsiteY515" fmla="*/ 2637633 h 6858000"/>
              <a:gd name="connsiteX516" fmla="*/ 5818614 w 7467600"/>
              <a:gd name="connsiteY516" fmla="*/ 2473055 h 6858000"/>
              <a:gd name="connsiteX517" fmla="*/ 5829202 w 7467600"/>
              <a:gd name="connsiteY517" fmla="*/ 1971679 h 6858000"/>
              <a:gd name="connsiteX518" fmla="*/ 5911389 w 7467600"/>
              <a:gd name="connsiteY518" fmla="*/ 1898371 h 6858000"/>
              <a:gd name="connsiteX519" fmla="*/ 6237627 w 7467600"/>
              <a:gd name="connsiteY519" fmla="*/ 2231921 h 6858000"/>
              <a:gd name="connsiteX520" fmla="*/ 5911389 w 7467600"/>
              <a:gd name="connsiteY520" fmla="*/ 1898371 h 6858000"/>
              <a:gd name="connsiteX521" fmla="*/ 6944437 w 7467600"/>
              <a:gd name="connsiteY521" fmla="*/ 1575402 h 6858000"/>
              <a:gd name="connsiteX522" fmla="*/ 6304730 w 7467600"/>
              <a:gd name="connsiteY522" fmla="*/ 1766654 h 6858000"/>
              <a:gd name="connsiteX523" fmla="*/ 6944437 w 7467600"/>
              <a:gd name="connsiteY523" fmla="*/ 1575402 h 6858000"/>
              <a:gd name="connsiteX524" fmla="*/ 7019523 w 7467600"/>
              <a:gd name="connsiteY524" fmla="*/ 1519450 h 6858000"/>
              <a:gd name="connsiteX525" fmla="*/ 6298091 w 7467600"/>
              <a:gd name="connsiteY525" fmla="*/ 1737122 h 6858000"/>
              <a:gd name="connsiteX526" fmla="*/ 7019523 w 7467600"/>
              <a:gd name="connsiteY526" fmla="*/ 1519450 h 6858000"/>
              <a:gd name="connsiteX527" fmla="*/ 2399523 w 7467600"/>
              <a:gd name="connsiteY527" fmla="*/ 1428234 h 6858000"/>
              <a:gd name="connsiteX528" fmla="*/ 2224982 w 7467600"/>
              <a:gd name="connsiteY528" fmla="*/ 1826201 h 6858000"/>
              <a:gd name="connsiteX529" fmla="*/ 2096099 w 7467600"/>
              <a:gd name="connsiteY529" fmla="*/ 2345900 h 6858000"/>
              <a:gd name="connsiteX530" fmla="*/ 2283317 w 7467600"/>
              <a:gd name="connsiteY530" fmla="*/ 1796925 h 6858000"/>
              <a:gd name="connsiteX531" fmla="*/ 2399523 w 7467600"/>
              <a:gd name="connsiteY531" fmla="*/ 1428234 h 6858000"/>
              <a:gd name="connsiteX532" fmla="*/ 2448558 w 7467600"/>
              <a:gd name="connsiteY532" fmla="*/ 1373435 h 6858000"/>
              <a:gd name="connsiteX533" fmla="*/ 2312521 w 7467600"/>
              <a:gd name="connsiteY533" fmla="*/ 1806140 h 6858000"/>
              <a:gd name="connsiteX534" fmla="*/ 2127533 w 7467600"/>
              <a:gd name="connsiteY534" fmla="*/ 2348380 h 6858000"/>
              <a:gd name="connsiteX535" fmla="*/ 2358080 w 7467600"/>
              <a:gd name="connsiteY535" fmla="*/ 1866134 h 6858000"/>
              <a:gd name="connsiteX536" fmla="*/ 2407436 w 7467600"/>
              <a:gd name="connsiteY536" fmla="*/ 1651070 h 6858000"/>
              <a:gd name="connsiteX537" fmla="*/ 2448558 w 7467600"/>
              <a:gd name="connsiteY537" fmla="*/ 1373435 h 6858000"/>
              <a:gd name="connsiteX538" fmla="*/ 278707 w 7467600"/>
              <a:gd name="connsiteY538" fmla="*/ 1352270 h 6858000"/>
              <a:gd name="connsiteX539" fmla="*/ 321570 w 7467600"/>
              <a:gd name="connsiteY539" fmla="*/ 1861610 h 6858000"/>
              <a:gd name="connsiteX540" fmla="*/ 294281 w 7467600"/>
              <a:gd name="connsiteY540" fmla="*/ 1440658 h 6858000"/>
              <a:gd name="connsiteX541" fmla="*/ 278707 w 7467600"/>
              <a:gd name="connsiteY541" fmla="*/ 1352270 h 6858000"/>
              <a:gd name="connsiteX542" fmla="*/ 1423821 w 7467600"/>
              <a:gd name="connsiteY542" fmla="*/ 1351958 h 6858000"/>
              <a:gd name="connsiteX543" fmla="*/ 1638521 w 7467600"/>
              <a:gd name="connsiteY543" fmla="*/ 1908470 h 6858000"/>
              <a:gd name="connsiteX544" fmla="*/ 1754199 w 7467600"/>
              <a:gd name="connsiteY544" fmla="*/ 2149284 h 6858000"/>
              <a:gd name="connsiteX545" fmla="*/ 1908359 w 7467600"/>
              <a:gd name="connsiteY545" fmla="*/ 2364988 h 6858000"/>
              <a:gd name="connsiteX546" fmla="*/ 1647661 w 7467600"/>
              <a:gd name="connsiteY546" fmla="*/ 1825945 h 6858000"/>
              <a:gd name="connsiteX547" fmla="*/ 1423821 w 7467600"/>
              <a:gd name="connsiteY547" fmla="*/ 1351958 h 6858000"/>
              <a:gd name="connsiteX548" fmla="*/ 1431890 w 7467600"/>
              <a:gd name="connsiteY548" fmla="*/ 1306475 h 6858000"/>
              <a:gd name="connsiteX549" fmla="*/ 1507597 w 7467600"/>
              <a:gd name="connsiteY549" fmla="*/ 1446132 h 6858000"/>
              <a:gd name="connsiteX550" fmla="*/ 1674586 w 7467600"/>
              <a:gd name="connsiteY550" fmla="*/ 1813832 h 6858000"/>
              <a:gd name="connsiteX551" fmla="*/ 1815950 w 7467600"/>
              <a:gd name="connsiteY551" fmla="*/ 2128564 h 6858000"/>
              <a:gd name="connsiteX552" fmla="*/ 1984242 w 7467600"/>
              <a:gd name="connsiteY552" fmla="*/ 2430829 h 6858000"/>
              <a:gd name="connsiteX553" fmla="*/ 2014023 w 7467600"/>
              <a:gd name="connsiteY553" fmla="*/ 2450995 h 6858000"/>
              <a:gd name="connsiteX554" fmla="*/ 1747337 w 7467600"/>
              <a:gd name="connsiteY554" fmla="*/ 1855264 h 6858000"/>
              <a:gd name="connsiteX555" fmla="*/ 1533749 w 7467600"/>
              <a:gd name="connsiteY555" fmla="*/ 1478656 h 6858000"/>
              <a:gd name="connsiteX556" fmla="*/ 1431890 w 7467600"/>
              <a:gd name="connsiteY556" fmla="*/ 1306475 h 6858000"/>
              <a:gd name="connsiteX557" fmla="*/ 5052692 w 7467600"/>
              <a:gd name="connsiteY557" fmla="*/ 1292994 h 6858000"/>
              <a:gd name="connsiteX558" fmla="*/ 5200661 w 7467600"/>
              <a:gd name="connsiteY558" fmla="*/ 1635186 h 6858000"/>
              <a:gd name="connsiteX559" fmla="*/ 5297138 w 7467600"/>
              <a:gd name="connsiteY559" fmla="*/ 1906351 h 6858000"/>
              <a:gd name="connsiteX560" fmla="*/ 5052692 w 7467600"/>
              <a:gd name="connsiteY560" fmla="*/ 1292994 h 6858000"/>
              <a:gd name="connsiteX561" fmla="*/ 5009948 w 7467600"/>
              <a:gd name="connsiteY561" fmla="*/ 1273619 h 6858000"/>
              <a:gd name="connsiteX562" fmla="*/ 5121777 w 7467600"/>
              <a:gd name="connsiteY562" fmla="*/ 1654213 h 6858000"/>
              <a:gd name="connsiteX563" fmla="*/ 5293545 w 7467600"/>
              <a:gd name="connsiteY563" fmla="*/ 2072247 h 6858000"/>
              <a:gd name="connsiteX564" fmla="*/ 5294042 w 7467600"/>
              <a:gd name="connsiteY564" fmla="*/ 2065019 h 6858000"/>
              <a:gd name="connsiteX565" fmla="*/ 5171936 w 7467600"/>
              <a:gd name="connsiteY565" fmla="*/ 1647613 h 6858000"/>
              <a:gd name="connsiteX566" fmla="*/ 5009948 w 7467600"/>
              <a:gd name="connsiteY566" fmla="*/ 1273619 h 6858000"/>
              <a:gd name="connsiteX567" fmla="*/ 655236 w 7467600"/>
              <a:gd name="connsiteY567" fmla="*/ 1268632 h 6858000"/>
              <a:gd name="connsiteX568" fmla="*/ 839521 w 7467600"/>
              <a:gd name="connsiteY568" fmla="*/ 1685315 h 6858000"/>
              <a:gd name="connsiteX569" fmla="*/ 1109416 w 7467600"/>
              <a:gd name="connsiteY569" fmla="*/ 2061663 h 6858000"/>
              <a:gd name="connsiteX570" fmla="*/ 1298300 w 7467600"/>
              <a:gd name="connsiteY570" fmla="*/ 2247742 h 6858000"/>
              <a:gd name="connsiteX571" fmla="*/ 1125871 w 7467600"/>
              <a:gd name="connsiteY571" fmla="*/ 1989513 h 6858000"/>
              <a:gd name="connsiteX572" fmla="*/ 981574 w 7467600"/>
              <a:gd name="connsiteY572" fmla="*/ 1783157 h 6858000"/>
              <a:gd name="connsiteX573" fmla="*/ 922198 w 7467600"/>
              <a:gd name="connsiteY573" fmla="*/ 1677437 h 6858000"/>
              <a:gd name="connsiteX574" fmla="*/ 869293 w 7467600"/>
              <a:gd name="connsiteY574" fmla="*/ 1583214 h 6858000"/>
              <a:gd name="connsiteX575" fmla="*/ 751431 w 7467600"/>
              <a:gd name="connsiteY575" fmla="*/ 1405731 h 6858000"/>
              <a:gd name="connsiteX576" fmla="*/ 655236 w 7467600"/>
              <a:gd name="connsiteY576" fmla="*/ 1268632 h 6858000"/>
              <a:gd name="connsiteX577" fmla="*/ 6516292 w 7467600"/>
              <a:gd name="connsiteY577" fmla="*/ 1263064 h 6858000"/>
              <a:gd name="connsiteX578" fmla="*/ 5736320 w 7467600"/>
              <a:gd name="connsiteY578" fmla="*/ 1501803 h 6858000"/>
              <a:gd name="connsiteX579" fmla="*/ 6516292 w 7467600"/>
              <a:gd name="connsiteY579" fmla="*/ 1263064 h 6858000"/>
              <a:gd name="connsiteX580" fmla="*/ 291466 w 7467600"/>
              <a:gd name="connsiteY580" fmla="*/ 1250369 h 6858000"/>
              <a:gd name="connsiteX581" fmla="*/ 323180 w 7467600"/>
              <a:gd name="connsiteY581" fmla="*/ 1435283 h 6858000"/>
              <a:gd name="connsiteX582" fmla="*/ 349381 w 7467600"/>
              <a:gd name="connsiteY582" fmla="*/ 1875041 h 6858000"/>
              <a:gd name="connsiteX583" fmla="*/ 374363 w 7467600"/>
              <a:gd name="connsiteY583" fmla="*/ 1506494 h 6858000"/>
              <a:gd name="connsiteX584" fmla="*/ 302168 w 7467600"/>
              <a:gd name="connsiteY584" fmla="*/ 1274495 h 6858000"/>
              <a:gd name="connsiteX585" fmla="*/ 291466 w 7467600"/>
              <a:gd name="connsiteY585" fmla="*/ 1250369 h 6858000"/>
              <a:gd name="connsiteX586" fmla="*/ 678222 w 7467600"/>
              <a:gd name="connsiteY586" fmla="*/ 1248670 h 6858000"/>
              <a:gd name="connsiteX587" fmla="*/ 775536 w 7467600"/>
              <a:gd name="connsiteY587" fmla="*/ 1388015 h 6858000"/>
              <a:gd name="connsiteX588" fmla="*/ 894529 w 7467600"/>
              <a:gd name="connsiteY588" fmla="*/ 1567739 h 6858000"/>
              <a:gd name="connsiteX589" fmla="*/ 948000 w 7467600"/>
              <a:gd name="connsiteY589" fmla="*/ 1663088 h 6858000"/>
              <a:gd name="connsiteX590" fmla="*/ 1006812 w 7467600"/>
              <a:gd name="connsiteY590" fmla="*/ 1767683 h 6858000"/>
              <a:gd name="connsiteX591" fmla="*/ 1149133 w 7467600"/>
              <a:gd name="connsiteY591" fmla="*/ 1971513 h 6858000"/>
              <a:gd name="connsiteX592" fmla="*/ 1333952 w 7467600"/>
              <a:gd name="connsiteY592" fmla="*/ 2251620 h 6858000"/>
              <a:gd name="connsiteX593" fmla="*/ 1337329 w 7467600"/>
              <a:gd name="connsiteY593" fmla="*/ 2258350 h 6858000"/>
              <a:gd name="connsiteX594" fmla="*/ 1014726 w 7467600"/>
              <a:gd name="connsiteY594" fmla="*/ 1615556 h 6858000"/>
              <a:gd name="connsiteX595" fmla="*/ 678222 w 7467600"/>
              <a:gd name="connsiteY595" fmla="*/ 1248670 h 6858000"/>
              <a:gd name="connsiteX596" fmla="*/ 6691602 w 7467600"/>
              <a:gd name="connsiteY596" fmla="*/ 1140573 h 6858000"/>
              <a:gd name="connsiteX597" fmla="*/ 6571100 w 7467600"/>
              <a:gd name="connsiteY597" fmla="*/ 1183662 h 6858000"/>
              <a:gd name="connsiteX598" fmla="*/ 6241687 w 7467600"/>
              <a:gd name="connsiteY598" fmla="*/ 1257600 h 6858000"/>
              <a:gd name="connsiteX599" fmla="*/ 5693009 w 7467600"/>
              <a:gd name="connsiteY599" fmla="*/ 1478256 h 6858000"/>
              <a:gd name="connsiteX600" fmla="*/ 6548420 w 7467600"/>
              <a:gd name="connsiteY600" fmla="*/ 1214599 h 6858000"/>
              <a:gd name="connsiteX601" fmla="*/ 6605473 w 7467600"/>
              <a:gd name="connsiteY601" fmla="*/ 1184686 h 6858000"/>
              <a:gd name="connsiteX602" fmla="*/ 6691602 w 7467600"/>
              <a:gd name="connsiteY602" fmla="*/ 1140573 h 6858000"/>
              <a:gd name="connsiteX603" fmla="*/ 4002475 w 7467600"/>
              <a:gd name="connsiteY603" fmla="*/ 1037802 h 6858000"/>
              <a:gd name="connsiteX604" fmla="*/ 4000324 w 7467600"/>
              <a:gd name="connsiteY604" fmla="*/ 1039362 h 6858000"/>
              <a:gd name="connsiteX605" fmla="*/ 4002862 w 7467600"/>
              <a:gd name="connsiteY605" fmla="*/ 1042866 h 6858000"/>
              <a:gd name="connsiteX606" fmla="*/ 4002475 w 7467600"/>
              <a:gd name="connsiteY606" fmla="*/ 1037802 h 6858000"/>
              <a:gd name="connsiteX607" fmla="*/ 506322 w 7467600"/>
              <a:gd name="connsiteY607" fmla="*/ 1020997 h 6858000"/>
              <a:gd name="connsiteX608" fmla="*/ 533068 w 7467600"/>
              <a:gd name="connsiteY608" fmla="*/ 1029409 h 6858000"/>
              <a:gd name="connsiteX609" fmla="*/ 1232525 w 7467600"/>
              <a:gd name="connsiteY609" fmla="*/ 1804675 h 6858000"/>
              <a:gd name="connsiteX610" fmla="*/ 1388858 w 7467600"/>
              <a:gd name="connsiteY610" fmla="*/ 2368011 h 6858000"/>
              <a:gd name="connsiteX611" fmla="*/ 1384098 w 7467600"/>
              <a:gd name="connsiteY611" fmla="*/ 2378125 h 6858000"/>
              <a:gd name="connsiteX612" fmla="*/ 1425393 w 7467600"/>
              <a:gd name="connsiteY612" fmla="*/ 2589124 h 6858000"/>
              <a:gd name="connsiteX613" fmla="*/ 1424001 w 7467600"/>
              <a:gd name="connsiteY613" fmla="*/ 2597541 h 6858000"/>
              <a:gd name="connsiteX614" fmla="*/ 2152729 w 7467600"/>
              <a:gd name="connsiteY614" fmla="*/ 2864487 h 6858000"/>
              <a:gd name="connsiteX615" fmla="*/ 2020609 w 7467600"/>
              <a:gd name="connsiteY615" fmla="*/ 2539671 h 6858000"/>
              <a:gd name="connsiteX616" fmla="*/ 2018920 w 7467600"/>
              <a:gd name="connsiteY616" fmla="*/ 2536309 h 6858000"/>
              <a:gd name="connsiteX617" fmla="*/ 1342441 w 7467600"/>
              <a:gd name="connsiteY617" fmla="*/ 1173017 h 6858000"/>
              <a:gd name="connsiteX618" fmla="*/ 1367925 w 7467600"/>
              <a:gd name="connsiteY618" fmla="*/ 1135648 h 6858000"/>
              <a:gd name="connsiteX619" fmla="*/ 1771401 w 7467600"/>
              <a:gd name="connsiteY619" fmla="*/ 1806673 h 6858000"/>
              <a:gd name="connsiteX620" fmla="*/ 1972385 w 7467600"/>
              <a:gd name="connsiteY620" fmla="*/ 2198735 h 6858000"/>
              <a:gd name="connsiteX621" fmla="*/ 2040892 w 7467600"/>
              <a:gd name="connsiteY621" fmla="*/ 2405205 h 6858000"/>
              <a:gd name="connsiteX622" fmla="*/ 2131689 w 7467600"/>
              <a:gd name="connsiteY622" fmla="*/ 1936926 h 6858000"/>
              <a:gd name="connsiteX623" fmla="*/ 2454820 w 7467600"/>
              <a:gd name="connsiteY623" fmla="*/ 1248808 h 6858000"/>
              <a:gd name="connsiteX624" fmla="*/ 2492512 w 7467600"/>
              <a:gd name="connsiteY624" fmla="*/ 1302920 h 6858000"/>
              <a:gd name="connsiteX625" fmla="*/ 2081216 w 7467600"/>
              <a:gd name="connsiteY625" fmla="*/ 2527513 h 6858000"/>
              <a:gd name="connsiteX626" fmla="*/ 2081211 w 7467600"/>
              <a:gd name="connsiteY626" fmla="*/ 2528916 h 6858000"/>
              <a:gd name="connsiteX627" fmla="*/ 2199067 w 7467600"/>
              <a:gd name="connsiteY627" fmla="*/ 2884061 h 6858000"/>
              <a:gd name="connsiteX628" fmla="*/ 3192586 w 7467600"/>
              <a:gd name="connsiteY628" fmla="*/ 3411496 h 6858000"/>
              <a:gd name="connsiteX629" fmla="*/ 3182620 w 7467600"/>
              <a:gd name="connsiteY629" fmla="*/ 3483279 h 6858000"/>
              <a:gd name="connsiteX630" fmla="*/ 2435119 w 7467600"/>
              <a:gd name="connsiteY630" fmla="*/ 3080173 h 6858000"/>
              <a:gd name="connsiteX631" fmla="*/ 2410152 w 7467600"/>
              <a:gd name="connsiteY631" fmla="*/ 3063751 h 6858000"/>
              <a:gd name="connsiteX632" fmla="*/ 2408099 w 7467600"/>
              <a:gd name="connsiteY632" fmla="*/ 3064403 h 6858000"/>
              <a:gd name="connsiteX633" fmla="*/ 2407218 w 7467600"/>
              <a:gd name="connsiteY633" fmla="*/ 3070324 h 6858000"/>
              <a:gd name="connsiteX634" fmla="*/ 2380138 w 7467600"/>
              <a:gd name="connsiteY634" fmla="*/ 3099341 h 6858000"/>
              <a:gd name="connsiteX635" fmla="*/ 1765923 w 7467600"/>
              <a:gd name="connsiteY635" fmla="*/ 3581043 h 6858000"/>
              <a:gd name="connsiteX636" fmla="*/ 1702258 w 7467600"/>
              <a:gd name="connsiteY636" fmla="*/ 3612286 h 6858000"/>
              <a:gd name="connsiteX637" fmla="*/ 1538370 w 7467600"/>
              <a:gd name="connsiteY637" fmla="*/ 3811804 h 6858000"/>
              <a:gd name="connsiteX638" fmla="*/ 542867 w 7467600"/>
              <a:gd name="connsiteY638" fmla="*/ 4944092 h 6858000"/>
              <a:gd name="connsiteX639" fmla="*/ 515800 w 7467600"/>
              <a:gd name="connsiteY639" fmla="*/ 4862180 h 6858000"/>
              <a:gd name="connsiteX640" fmla="*/ 909145 w 7467600"/>
              <a:gd name="connsiteY640" fmla="*/ 4199225 h 6858000"/>
              <a:gd name="connsiteX641" fmla="*/ 1214067 w 7467600"/>
              <a:gd name="connsiteY641" fmla="*/ 3908561 h 6858000"/>
              <a:gd name="connsiteX642" fmla="*/ 640967 w 7467600"/>
              <a:gd name="connsiteY642" fmla="*/ 4105601 h 6858000"/>
              <a:gd name="connsiteX643" fmla="*/ 112563 w 7467600"/>
              <a:gd name="connsiteY643" fmla="*/ 4396952 h 6858000"/>
              <a:gd name="connsiteX644" fmla="*/ 0 w 7467600"/>
              <a:gd name="connsiteY644" fmla="*/ 4466006 h 6858000"/>
              <a:gd name="connsiteX645" fmla="*/ 0 w 7467600"/>
              <a:gd name="connsiteY645" fmla="*/ 4233763 h 6858000"/>
              <a:gd name="connsiteX646" fmla="*/ 36881 w 7467600"/>
              <a:gd name="connsiteY646" fmla="*/ 4200118 h 6858000"/>
              <a:gd name="connsiteX647" fmla="*/ 910534 w 7467600"/>
              <a:gd name="connsiteY647" fmla="*/ 3629753 h 6858000"/>
              <a:gd name="connsiteX648" fmla="*/ 1578717 w 7467600"/>
              <a:gd name="connsiteY648" fmla="*/ 3575982 h 6858000"/>
              <a:gd name="connsiteX649" fmla="*/ 2338780 w 7467600"/>
              <a:gd name="connsiteY649" fmla="*/ 3033725 h 6858000"/>
              <a:gd name="connsiteX650" fmla="*/ 1807991 w 7467600"/>
              <a:gd name="connsiteY650" fmla="*/ 2807184 h 6858000"/>
              <a:gd name="connsiteX651" fmla="*/ 1416358 w 7467600"/>
              <a:gd name="connsiteY651" fmla="*/ 3112571 h 6858000"/>
              <a:gd name="connsiteX652" fmla="*/ 939066 w 7467600"/>
              <a:gd name="connsiteY652" fmla="*/ 3378798 h 6858000"/>
              <a:gd name="connsiteX653" fmla="*/ 115099 w 7467600"/>
              <a:gd name="connsiteY653" fmla="*/ 3607650 h 6858000"/>
              <a:gd name="connsiteX654" fmla="*/ 97284 w 7467600"/>
              <a:gd name="connsiteY654" fmla="*/ 3520393 h 6858000"/>
              <a:gd name="connsiteX655" fmla="*/ 922050 w 7467600"/>
              <a:gd name="connsiteY655" fmla="*/ 3074867 h 6858000"/>
              <a:gd name="connsiteX656" fmla="*/ 1405265 w 7467600"/>
              <a:gd name="connsiteY656" fmla="*/ 3016319 h 6858000"/>
              <a:gd name="connsiteX657" fmla="*/ 1407512 w 7467600"/>
              <a:gd name="connsiteY657" fmla="*/ 3018001 h 6858000"/>
              <a:gd name="connsiteX658" fmla="*/ 1726266 w 7467600"/>
              <a:gd name="connsiteY658" fmla="*/ 2777274 h 6858000"/>
              <a:gd name="connsiteX659" fmla="*/ 625390 w 7467600"/>
              <a:gd name="connsiteY659" fmla="*/ 2514541 h 6858000"/>
              <a:gd name="connsiteX660" fmla="*/ 619799 w 7467600"/>
              <a:gd name="connsiteY660" fmla="*/ 2527180 h 6858000"/>
              <a:gd name="connsiteX661" fmla="*/ 310030 w 7467600"/>
              <a:gd name="connsiteY661" fmla="*/ 2771818 h 6858000"/>
              <a:gd name="connsiteX662" fmla="*/ 173877 w 7467600"/>
              <a:gd name="connsiteY662" fmla="*/ 2937056 h 6858000"/>
              <a:gd name="connsiteX663" fmla="*/ 77889 w 7467600"/>
              <a:gd name="connsiteY663" fmla="*/ 3138440 h 6858000"/>
              <a:gd name="connsiteX664" fmla="*/ 0 w 7467600"/>
              <a:gd name="connsiteY664" fmla="*/ 3271395 h 6858000"/>
              <a:gd name="connsiteX665" fmla="*/ 0 w 7467600"/>
              <a:gd name="connsiteY665" fmla="*/ 3153002 h 6858000"/>
              <a:gd name="connsiteX666" fmla="*/ 2386 w 7467600"/>
              <a:gd name="connsiteY666" fmla="*/ 3149203 h 6858000"/>
              <a:gd name="connsiteX667" fmla="*/ 89753 w 7467600"/>
              <a:gd name="connsiteY667" fmla="*/ 2987702 h 6858000"/>
              <a:gd name="connsiteX668" fmla="*/ 76869 w 7467600"/>
              <a:gd name="connsiteY668" fmla="*/ 3005404 h 6858000"/>
              <a:gd name="connsiteX669" fmla="*/ 32049 w 7467600"/>
              <a:gd name="connsiteY669" fmla="*/ 3065814 h 6858000"/>
              <a:gd name="connsiteX670" fmla="*/ 0 w 7467600"/>
              <a:gd name="connsiteY670" fmla="*/ 3108744 h 6858000"/>
              <a:gd name="connsiteX671" fmla="*/ 0 w 7467600"/>
              <a:gd name="connsiteY671" fmla="*/ 3058059 h 6858000"/>
              <a:gd name="connsiteX672" fmla="*/ 7610 w 7467600"/>
              <a:gd name="connsiteY672" fmla="*/ 3047889 h 6858000"/>
              <a:gd name="connsiteX673" fmla="*/ 52419 w 7467600"/>
              <a:gd name="connsiteY673" fmla="*/ 2987479 h 6858000"/>
              <a:gd name="connsiteX674" fmla="*/ 59142 w 7467600"/>
              <a:gd name="connsiteY674" fmla="*/ 2978488 h 6858000"/>
              <a:gd name="connsiteX675" fmla="*/ 0 w 7467600"/>
              <a:gd name="connsiteY675" fmla="*/ 3015334 h 6858000"/>
              <a:gd name="connsiteX676" fmla="*/ 0 w 7467600"/>
              <a:gd name="connsiteY676" fmla="*/ 2914286 h 6858000"/>
              <a:gd name="connsiteX677" fmla="*/ 36383 w 7467600"/>
              <a:gd name="connsiteY677" fmla="*/ 2901128 h 6858000"/>
              <a:gd name="connsiteX678" fmla="*/ 156329 w 7467600"/>
              <a:gd name="connsiteY678" fmla="*/ 2840533 h 6858000"/>
              <a:gd name="connsiteX679" fmla="*/ 358355 w 7467600"/>
              <a:gd name="connsiteY679" fmla="*/ 2620471 h 6858000"/>
              <a:gd name="connsiteX680" fmla="*/ 510577 w 7467600"/>
              <a:gd name="connsiteY680" fmla="*/ 2501244 h 6858000"/>
              <a:gd name="connsiteX681" fmla="*/ 211967 w 7467600"/>
              <a:gd name="connsiteY681" fmla="*/ 2479171 h 6858000"/>
              <a:gd name="connsiteX682" fmla="*/ 0 w 7467600"/>
              <a:gd name="connsiteY682" fmla="*/ 2476398 h 6858000"/>
              <a:gd name="connsiteX683" fmla="*/ 0 w 7467600"/>
              <a:gd name="connsiteY683" fmla="*/ 2389189 h 6858000"/>
              <a:gd name="connsiteX684" fmla="*/ 103062 w 7467600"/>
              <a:gd name="connsiteY684" fmla="*/ 2389518 h 6858000"/>
              <a:gd name="connsiteX685" fmla="*/ 510734 w 7467600"/>
              <a:gd name="connsiteY685" fmla="*/ 2416201 h 6858000"/>
              <a:gd name="connsiteX686" fmla="*/ 279257 w 7467600"/>
              <a:gd name="connsiteY686" fmla="*/ 2092102 h 6858000"/>
              <a:gd name="connsiteX687" fmla="*/ 65265 w 7467600"/>
              <a:gd name="connsiteY687" fmla="*/ 2006049 h 6858000"/>
              <a:gd name="connsiteX688" fmla="*/ 0 w 7467600"/>
              <a:gd name="connsiteY688" fmla="*/ 1982532 h 6858000"/>
              <a:gd name="connsiteX689" fmla="*/ 0 w 7467600"/>
              <a:gd name="connsiteY689" fmla="*/ 1912789 h 6858000"/>
              <a:gd name="connsiteX690" fmla="*/ 97460 w 7467600"/>
              <a:gd name="connsiteY690" fmla="*/ 1953725 h 6858000"/>
              <a:gd name="connsiteX691" fmla="*/ 221272 w 7467600"/>
              <a:gd name="connsiteY691" fmla="*/ 1980766 h 6858000"/>
              <a:gd name="connsiteX692" fmla="*/ 116765 w 7467600"/>
              <a:gd name="connsiteY692" fmla="*/ 1911033 h 6858000"/>
              <a:gd name="connsiteX693" fmla="*/ 16405 w 7467600"/>
              <a:gd name="connsiteY693" fmla="*/ 1803412 h 6858000"/>
              <a:gd name="connsiteX694" fmla="*/ 0 w 7467600"/>
              <a:gd name="connsiteY694" fmla="*/ 1784777 h 6858000"/>
              <a:gd name="connsiteX695" fmla="*/ 0 w 7467600"/>
              <a:gd name="connsiteY695" fmla="*/ 1740082 h 6858000"/>
              <a:gd name="connsiteX696" fmla="*/ 39394 w 7467600"/>
              <a:gd name="connsiteY696" fmla="*/ 1784856 h 6858000"/>
              <a:gd name="connsiteX697" fmla="*/ 135813 w 7467600"/>
              <a:gd name="connsiteY697" fmla="*/ 1888838 h 6858000"/>
              <a:gd name="connsiteX698" fmla="*/ 242575 w 7467600"/>
              <a:gd name="connsiteY698" fmla="*/ 1958841 h 6858000"/>
              <a:gd name="connsiteX699" fmla="*/ 82197 w 7467600"/>
              <a:gd name="connsiteY699" fmla="*/ 1754826 h 6858000"/>
              <a:gd name="connsiteX700" fmla="*/ 0 w 7467600"/>
              <a:gd name="connsiteY700" fmla="*/ 1679650 h 6858000"/>
              <a:gd name="connsiteX701" fmla="*/ 0 w 7467600"/>
              <a:gd name="connsiteY701" fmla="*/ 1602463 h 6858000"/>
              <a:gd name="connsiteX702" fmla="*/ 84689 w 7467600"/>
              <a:gd name="connsiteY702" fmla="*/ 1677442 h 6858000"/>
              <a:gd name="connsiteX703" fmla="*/ 298437 w 7467600"/>
              <a:gd name="connsiteY703" fmla="*/ 1968019 h 6858000"/>
              <a:gd name="connsiteX704" fmla="*/ 227269 w 7467600"/>
              <a:gd name="connsiteY704" fmla="*/ 1114064 h 6858000"/>
              <a:gd name="connsiteX705" fmla="*/ 248003 w 7467600"/>
              <a:gd name="connsiteY705" fmla="*/ 1089613 h 6858000"/>
              <a:gd name="connsiteX706" fmla="*/ 427020 w 7467600"/>
              <a:gd name="connsiteY706" fmla="*/ 1619803 h 6858000"/>
              <a:gd name="connsiteX707" fmla="*/ 340345 w 7467600"/>
              <a:gd name="connsiteY707" fmla="*/ 2027739 h 6858000"/>
              <a:gd name="connsiteX708" fmla="*/ 360865 w 7467600"/>
              <a:gd name="connsiteY708" fmla="*/ 2044827 h 6858000"/>
              <a:gd name="connsiteX709" fmla="*/ 560414 w 7467600"/>
              <a:gd name="connsiteY709" fmla="*/ 2421457 h 6858000"/>
              <a:gd name="connsiteX710" fmla="*/ 1359703 w 7467600"/>
              <a:gd name="connsiteY710" fmla="*/ 2578554 h 6858000"/>
              <a:gd name="connsiteX711" fmla="*/ 1359422 w 7467600"/>
              <a:gd name="connsiteY711" fmla="*/ 2577994 h 6858000"/>
              <a:gd name="connsiteX712" fmla="*/ 828701 w 7467600"/>
              <a:gd name="connsiteY712" fmla="*/ 1839520 h 6858000"/>
              <a:gd name="connsiteX713" fmla="*/ 494427 w 7467600"/>
              <a:gd name="connsiteY713" fmla="*/ 1092333 h 6858000"/>
              <a:gd name="connsiteX714" fmla="*/ 506322 w 7467600"/>
              <a:gd name="connsiteY714" fmla="*/ 1020997 h 6858000"/>
              <a:gd name="connsiteX715" fmla="*/ 4570198 w 7467600"/>
              <a:gd name="connsiteY715" fmla="*/ 978081 h 6858000"/>
              <a:gd name="connsiteX716" fmla="*/ 4523691 w 7467600"/>
              <a:gd name="connsiteY716" fmla="*/ 1127776 h 6858000"/>
              <a:gd name="connsiteX717" fmla="*/ 4509875 w 7467600"/>
              <a:gd name="connsiteY717" fmla="*/ 1167552 h 6858000"/>
              <a:gd name="connsiteX718" fmla="*/ 4478168 w 7467600"/>
              <a:gd name="connsiteY718" fmla="*/ 1260735 h 6858000"/>
              <a:gd name="connsiteX719" fmla="*/ 4409309 w 7467600"/>
              <a:gd name="connsiteY719" fmla="*/ 1666996 h 6858000"/>
              <a:gd name="connsiteX720" fmla="*/ 4370031 w 7467600"/>
              <a:gd name="connsiteY720" fmla="*/ 1955666 h 6858000"/>
              <a:gd name="connsiteX721" fmla="*/ 4570198 w 7467600"/>
              <a:gd name="connsiteY721" fmla="*/ 978081 h 6858000"/>
              <a:gd name="connsiteX722" fmla="*/ 4557898 w 7467600"/>
              <a:gd name="connsiteY722" fmla="*/ 900011 h 6858000"/>
              <a:gd name="connsiteX723" fmla="*/ 4344840 w 7467600"/>
              <a:gd name="connsiteY723" fmla="*/ 1922038 h 6858000"/>
              <a:gd name="connsiteX724" fmla="*/ 4378710 w 7467600"/>
              <a:gd name="connsiteY724" fmla="*/ 1665516 h 6858000"/>
              <a:gd name="connsiteX725" fmla="*/ 4448798 w 7467600"/>
              <a:gd name="connsiteY725" fmla="*/ 1253024 h 6858000"/>
              <a:gd name="connsiteX726" fmla="*/ 4480315 w 7467600"/>
              <a:gd name="connsiteY726" fmla="*/ 1158454 h 6858000"/>
              <a:gd name="connsiteX727" fmla="*/ 4494133 w 7467600"/>
              <a:gd name="connsiteY727" fmla="*/ 1118676 h 6858000"/>
              <a:gd name="connsiteX728" fmla="*/ 4557898 w 7467600"/>
              <a:gd name="connsiteY728" fmla="*/ 900011 h 6858000"/>
              <a:gd name="connsiteX729" fmla="*/ 5870151 w 7467600"/>
              <a:gd name="connsiteY729" fmla="*/ 898890 h 6858000"/>
              <a:gd name="connsiteX730" fmla="*/ 5861335 w 7467600"/>
              <a:gd name="connsiteY730" fmla="*/ 899177 h 6858000"/>
              <a:gd name="connsiteX731" fmla="*/ 5843702 w 7467600"/>
              <a:gd name="connsiteY731" fmla="*/ 899748 h 6858000"/>
              <a:gd name="connsiteX732" fmla="*/ 5651107 w 7467600"/>
              <a:gd name="connsiteY732" fmla="*/ 920306 h 6858000"/>
              <a:gd name="connsiteX733" fmla="*/ 5459407 w 7467600"/>
              <a:gd name="connsiteY733" fmla="*/ 940975 h 6858000"/>
              <a:gd name="connsiteX734" fmla="*/ 5374846 w 7467600"/>
              <a:gd name="connsiteY734" fmla="*/ 941988 h 6858000"/>
              <a:gd name="connsiteX735" fmla="*/ 5256105 w 7467600"/>
              <a:gd name="connsiteY735" fmla="*/ 945632 h 6858000"/>
              <a:gd name="connsiteX736" fmla="*/ 5107071 w 7467600"/>
              <a:gd name="connsiteY736" fmla="*/ 969720 h 6858000"/>
              <a:gd name="connsiteX737" fmla="*/ 4998681 w 7467600"/>
              <a:gd name="connsiteY737" fmla="*/ 988771 h 6858000"/>
              <a:gd name="connsiteX738" fmla="*/ 5870151 w 7467600"/>
              <a:gd name="connsiteY738" fmla="*/ 898890 h 6858000"/>
              <a:gd name="connsiteX739" fmla="*/ 5504425 w 7467600"/>
              <a:gd name="connsiteY739" fmla="*/ 848067 h 6858000"/>
              <a:gd name="connsiteX740" fmla="*/ 4968849 w 7467600"/>
              <a:gd name="connsiteY740" fmla="*/ 962318 h 6858000"/>
              <a:gd name="connsiteX741" fmla="*/ 5104039 w 7467600"/>
              <a:gd name="connsiteY741" fmla="*/ 940634 h 6858000"/>
              <a:gd name="connsiteX742" fmla="*/ 5256311 w 7467600"/>
              <a:gd name="connsiteY742" fmla="*/ 916490 h 6858000"/>
              <a:gd name="connsiteX743" fmla="*/ 5377381 w 7467600"/>
              <a:gd name="connsiteY743" fmla="*/ 912671 h 6858000"/>
              <a:gd name="connsiteX744" fmla="*/ 5460148 w 7467600"/>
              <a:gd name="connsiteY744" fmla="*/ 911442 h 6858000"/>
              <a:gd name="connsiteX745" fmla="*/ 5648971 w 7467600"/>
              <a:gd name="connsiteY745" fmla="*/ 891331 h 6858000"/>
              <a:gd name="connsiteX746" fmla="*/ 5844807 w 7467600"/>
              <a:gd name="connsiteY746" fmla="*/ 870718 h 6858000"/>
              <a:gd name="connsiteX747" fmla="*/ 5862975 w 7467600"/>
              <a:gd name="connsiteY747" fmla="*/ 869756 h 6858000"/>
              <a:gd name="connsiteX748" fmla="*/ 5920887 w 7467600"/>
              <a:gd name="connsiteY748" fmla="*/ 865929 h 6858000"/>
              <a:gd name="connsiteX749" fmla="*/ 5504425 w 7467600"/>
              <a:gd name="connsiteY749" fmla="*/ 848067 h 6858000"/>
              <a:gd name="connsiteX750" fmla="*/ 3607114 w 7467600"/>
              <a:gd name="connsiteY750" fmla="*/ 467441 h 6858000"/>
              <a:gd name="connsiteX751" fmla="*/ 3296242 w 7467600"/>
              <a:gd name="connsiteY751" fmla="*/ 807991 h 6858000"/>
              <a:gd name="connsiteX752" fmla="*/ 3174674 w 7467600"/>
              <a:gd name="connsiteY752" fmla="*/ 919759 h 6858000"/>
              <a:gd name="connsiteX753" fmla="*/ 3042978 w 7467600"/>
              <a:gd name="connsiteY753" fmla="*/ 1054894 h 6858000"/>
              <a:gd name="connsiteX754" fmla="*/ 2968914 w 7467600"/>
              <a:gd name="connsiteY754" fmla="*/ 1133756 h 6858000"/>
              <a:gd name="connsiteX755" fmla="*/ 3103823 w 7467600"/>
              <a:gd name="connsiteY755" fmla="*/ 1026814 h 6858000"/>
              <a:gd name="connsiteX756" fmla="*/ 3607114 w 7467600"/>
              <a:gd name="connsiteY756" fmla="*/ 467441 h 6858000"/>
              <a:gd name="connsiteX757" fmla="*/ 3744487 w 7467600"/>
              <a:gd name="connsiteY757" fmla="*/ 383136 h 6858000"/>
              <a:gd name="connsiteX758" fmla="*/ 3970213 w 7467600"/>
              <a:gd name="connsiteY758" fmla="*/ 995559 h 6858000"/>
              <a:gd name="connsiteX759" fmla="*/ 3744487 w 7467600"/>
              <a:gd name="connsiteY759" fmla="*/ 383136 h 6858000"/>
              <a:gd name="connsiteX760" fmla="*/ 3624562 w 7467600"/>
              <a:gd name="connsiteY760" fmla="*/ 367041 h 6858000"/>
              <a:gd name="connsiteX761" fmla="*/ 3489712 w 7467600"/>
              <a:gd name="connsiteY761" fmla="*/ 485386 h 6858000"/>
              <a:gd name="connsiteX762" fmla="*/ 3182994 w 7467600"/>
              <a:gd name="connsiteY762" fmla="*/ 828265 h 6858000"/>
              <a:gd name="connsiteX763" fmla="*/ 2892114 w 7467600"/>
              <a:gd name="connsiteY763" fmla="*/ 1172635 h 6858000"/>
              <a:gd name="connsiteX764" fmla="*/ 3021459 w 7467600"/>
              <a:gd name="connsiteY764" fmla="*/ 1035385 h 6858000"/>
              <a:gd name="connsiteX765" fmla="*/ 3153873 w 7467600"/>
              <a:gd name="connsiteY765" fmla="*/ 898971 h 6858000"/>
              <a:gd name="connsiteX766" fmla="*/ 3276511 w 7467600"/>
              <a:gd name="connsiteY766" fmla="*/ 786423 h 6858000"/>
              <a:gd name="connsiteX767" fmla="*/ 3584154 w 7467600"/>
              <a:gd name="connsiteY767" fmla="*/ 448218 h 6858000"/>
              <a:gd name="connsiteX768" fmla="*/ 3624562 w 7467600"/>
              <a:gd name="connsiteY768" fmla="*/ 367041 h 6858000"/>
              <a:gd name="connsiteX769" fmla="*/ 3766672 w 7467600"/>
              <a:gd name="connsiteY769" fmla="*/ 359429 h 6858000"/>
              <a:gd name="connsiteX770" fmla="*/ 3996338 w 7467600"/>
              <a:gd name="connsiteY770" fmla="*/ 968237 h 6858000"/>
              <a:gd name="connsiteX771" fmla="*/ 3766672 w 7467600"/>
              <a:gd name="connsiteY771" fmla="*/ 359429 h 6858000"/>
              <a:gd name="connsiteX772" fmla="*/ 5805386 w 7467600"/>
              <a:gd name="connsiteY772" fmla="*/ 239240 h 6858000"/>
              <a:gd name="connsiteX773" fmla="*/ 5736947 w 7467600"/>
              <a:gd name="connsiteY773" fmla="*/ 261367 h 6858000"/>
              <a:gd name="connsiteX774" fmla="*/ 5427012 w 7467600"/>
              <a:gd name="connsiteY774" fmla="*/ 311272 h 6858000"/>
              <a:gd name="connsiteX775" fmla="*/ 5147818 w 7467600"/>
              <a:gd name="connsiteY775" fmla="*/ 322112 h 6858000"/>
              <a:gd name="connsiteX776" fmla="*/ 5060854 w 7467600"/>
              <a:gd name="connsiteY776" fmla="*/ 311882 h 6858000"/>
              <a:gd name="connsiteX777" fmla="*/ 4945989 w 7467600"/>
              <a:gd name="connsiteY777" fmla="*/ 300516 h 6858000"/>
              <a:gd name="connsiteX778" fmla="*/ 5410479 w 7467600"/>
              <a:gd name="connsiteY778" fmla="*/ 348434 h 6858000"/>
              <a:gd name="connsiteX779" fmla="*/ 5805386 w 7467600"/>
              <a:gd name="connsiteY779" fmla="*/ 239240 h 6858000"/>
              <a:gd name="connsiteX780" fmla="*/ 5905192 w 7467600"/>
              <a:gd name="connsiteY780" fmla="*/ 163079 h 6858000"/>
              <a:gd name="connsiteX781" fmla="*/ 5865655 w 7467600"/>
              <a:gd name="connsiteY781" fmla="*/ 171901 h 6858000"/>
              <a:gd name="connsiteX782" fmla="*/ 5259740 w 7467600"/>
              <a:gd name="connsiteY782" fmla="*/ 257013 h 6858000"/>
              <a:gd name="connsiteX783" fmla="*/ 5208466 w 7467600"/>
              <a:gd name="connsiteY783" fmla="*/ 257550 h 6858000"/>
              <a:gd name="connsiteX784" fmla="*/ 4980204 w 7467600"/>
              <a:gd name="connsiteY784" fmla="*/ 271903 h 6858000"/>
              <a:gd name="connsiteX785" fmla="*/ 5068068 w 7467600"/>
              <a:gd name="connsiteY785" fmla="*/ 282244 h 6858000"/>
              <a:gd name="connsiteX786" fmla="*/ 5153231 w 7467600"/>
              <a:gd name="connsiteY786" fmla="*/ 292240 h 6858000"/>
              <a:gd name="connsiteX787" fmla="*/ 5426491 w 7467600"/>
              <a:gd name="connsiteY787" fmla="*/ 281128 h 6858000"/>
              <a:gd name="connsiteX788" fmla="*/ 5731212 w 7467600"/>
              <a:gd name="connsiteY788" fmla="*/ 231951 h 6858000"/>
              <a:gd name="connsiteX789" fmla="*/ 5905192 w 7467600"/>
              <a:gd name="connsiteY789" fmla="*/ 163079 h 6858000"/>
              <a:gd name="connsiteX790" fmla="*/ 5944437 w 7467600"/>
              <a:gd name="connsiteY790" fmla="*/ 113829 h 6858000"/>
              <a:gd name="connsiteX791" fmla="*/ 5825032 w 7467600"/>
              <a:gd name="connsiteY791" fmla="*/ 146405 h 6858000"/>
              <a:gd name="connsiteX792" fmla="*/ 4955599 w 7467600"/>
              <a:gd name="connsiteY792" fmla="*/ 247008 h 6858000"/>
              <a:gd name="connsiteX793" fmla="*/ 5210104 w 7467600"/>
              <a:gd name="connsiteY793" fmla="*/ 228123 h 6858000"/>
              <a:gd name="connsiteX794" fmla="*/ 5261015 w 7467600"/>
              <a:gd name="connsiteY794" fmla="*/ 227087 h 6858000"/>
              <a:gd name="connsiteX795" fmla="*/ 5861181 w 7467600"/>
              <a:gd name="connsiteY795" fmla="*/ 143093 h 6858000"/>
              <a:gd name="connsiteX796" fmla="*/ 5961252 w 7467600"/>
              <a:gd name="connsiteY796" fmla="*/ 114820 h 6858000"/>
              <a:gd name="connsiteX797" fmla="*/ 5944437 w 7467600"/>
              <a:gd name="connsiteY797" fmla="*/ 113829 h 6858000"/>
              <a:gd name="connsiteX798" fmla="*/ 3882765 w 7467600"/>
              <a:gd name="connsiteY798" fmla="*/ 0 h 6858000"/>
              <a:gd name="connsiteX799" fmla="*/ 3995099 w 7467600"/>
              <a:gd name="connsiteY799" fmla="*/ 0 h 6858000"/>
              <a:gd name="connsiteX800" fmla="*/ 4163818 w 7467600"/>
              <a:gd name="connsiteY800" fmla="*/ 234104 h 6858000"/>
              <a:gd name="connsiteX801" fmla="*/ 4172099 w 7467600"/>
              <a:gd name="connsiteY801" fmla="*/ 234207 h 6858000"/>
              <a:gd name="connsiteX802" fmla="*/ 4784282 w 7467600"/>
              <a:gd name="connsiteY802" fmla="*/ 276561 h 6858000"/>
              <a:gd name="connsiteX803" fmla="*/ 4801687 w 7467600"/>
              <a:gd name="connsiteY803" fmla="*/ 267764 h 6858000"/>
              <a:gd name="connsiteX804" fmla="*/ 6082788 w 7467600"/>
              <a:gd name="connsiteY804" fmla="*/ 64119 h 6858000"/>
              <a:gd name="connsiteX805" fmla="*/ 6099442 w 7467600"/>
              <a:gd name="connsiteY805" fmla="*/ 82568 h 6858000"/>
              <a:gd name="connsiteX806" fmla="*/ 4804137 w 7467600"/>
              <a:gd name="connsiteY806" fmla="*/ 320931 h 6858000"/>
              <a:gd name="connsiteX807" fmla="*/ 4227047 w 7467600"/>
              <a:gd name="connsiteY807" fmla="*/ 313415 h 6858000"/>
              <a:gd name="connsiteX808" fmla="*/ 4346041 w 7467600"/>
              <a:gd name="connsiteY808" fmla="*/ 456086 h 6858000"/>
              <a:gd name="connsiteX809" fmla="*/ 4870967 w 7467600"/>
              <a:gd name="connsiteY809" fmla="*/ 963061 h 6858000"/>
              <a:gd name="connsiteX810" fmla="*/ 4889647 w 7467600"/>
              <a:gd name="connsiteY810" fmla="*/ 957147 h 6858000"/>
              <a:gd name="connsiteX811" fmla="*/ 5422504 w 7467600"/>
              <a:gd name="connsiteY811" fmla="*/ 805191 h 6858000"/>
              <a:gd name="connsiteX812" fmla="*/ 6087656 w 7467600"/>
              <a:gd name="connsiteY812" fmla="*/ 826703 h 6858000"/>
              <a:gd name="connsiteX813" fmla="*/ 6058717 w 7467600"/>
              <a:gd name="connsiteY813" fmla="*/ 865992 h 6858000"/>
              <a:gd name="connsiteX814" fmla="*/ 4974153 w 7467600"/>
              <a:gd name="connsiteY814" fmla="*/ 1045456 h 6858000"/>
              <a:gd name="connsiteX815" fmla="*/ 5627835 w 7467600"/>
              <a:gd name="connsiteY815" fmla="*/ 1472077 h 6858000"/>
              <a:gd name="connsiteX816" fmla="*/ 5629817 w 7467600"/>
              <a:gd name="connsiteY816" fmla="*/ 1471412 h 6858000"/>
              <a:gd name="connsiteX817" fmla="*/ 5634124 w 7467600"/>
              <a:gd name="connsiteY817" fmla="*/ 1470572 h 6858000"/>
              <a:gd name="connsiteX818" fmla="*/ 5755832 w 7467600"/>
              <a:gd name="connsiteY818" fmla="*/ 1383886 h 6858000"/>
              <a:gd name="connsiteX819" fmla="*/ 6014186 w 7467600"/>
              <a:gd name="connsiteY819" fmla="*/ 1279799 h 6858000"/>
              <a:gd name="connsiteX820" fmla="*/ 6901619 w 7467600"/>
              <a:gd name="connsiteY820" fmla="*/ 1047874 h 6858000"/>
              <a:gd name="connsiteX821" fmla="*/ 6931566 w 7467600"/>
              <a:gd name="connsiteY821" fmla="*/ 1062034 h 6858000"/>
              <a:gd name="connsiteX822" fmla="*/ 5790982 w 7467600"/>
              <a:gd name="connsiteY822" fmla="*/ 1561380 h 6858000"/>
              <a:gd name="connsiteX823" fmla="*/ 6188971 w 7467600"/>
              <a:gd name="connsiteY823" fmla="*/ 1755168 h 6858000"/>
              <a:gd name="connsiteX824" fmla="*/ 6202446 w 7467600"/>
              <a:gd name="connsiteY824" fmla="*/ 1752268 h 6858000"/>
              <a:gd name="connsiteX825" fmla="*/ 7179560 w 7467600"/>
              <a:gd name="connsiteY825" fmla="*/ 1467551 h 6858000"/>
              <a:gd name="connsiteX826" fmla="*/ 7158730 w 7467600"/>
              <a:gd name="connsiteY826" fmla="*/ 1507835 h 6858000"/>
              <a:gd name="connsiteX827" fmla="*/ 6326959 w 7467600"/>
              <a:gd name="connsiteY827" fmla="*/ 1817686 h 6858000"/>
              <a:gd name="connsiteX828" fmla="*/ 6537433 w 7467600"/>
              <a:gd name="connsiteY828" fmla="*/ 1907790 h 6858000"/>
              <a:gd name="connsiteX829" fmla="*/ 6550221 w 7467600"/>
              <a:gd name="connsiteY829" fmla="*/ 1910729 h 6858000"/>
              <a:gd name="connsiteX830" fmla="*/ 6964438 w 7467600"/>
              <a:gd name="connsiteY830" fmla="*/ 2209505 h 6858000"/>
              <a:gd name="connsiteX831" fmla="*/ 7367862 w 7467600"/>
              <a:gd name="connsiteY831" fmla="*/ 2806833 h 6858000"/>
              <a:gd name="connsiteX832" fmla="*/ 7364329 w 7467600"/>
              <a:gd name="connsiteY832" fmla="*/ 2826907 h 6858000"/>
              <a:gd name="connsiteX833" fmla="*/ 7290545 w 7467600"/>
              <a:gd name="connsiteY833" fmla="*/ 2850663 h 6858000"/>
              <a:gd name="connsiteX834" fmla="*/ 6472036 w 7467600"/>
              <a:gd name="connsiteY834" fmla="*/ 1959003 h 6858000"/>
              <a:gd name="connsiteX835" fmla="*/ 5792897 w 7467600"/>
              <a:gd name="connsiteY835" fmla="*/ 1647747 h 6858000"/>
              <a:gd name="connsiteX836" fmla="*/ 5842751 w 7467600"/>
              <a:gd name="connsiteY836" fmla="*/ 1816112 h 6858000"/>
              <a:gd name="connsiteX837" fmla="*/ 5847424 w 7467600"/>
              <a:gd name="connsiteY837" fmla="*/ 1815776 h 6858000"/>
              <a:gd name="connsiteX838" fmla="*/ 6399821 w 7467600"/>
              <a:gd name="connsiteY838" fmla="*/ 2344799 h 6858000"/>
              <a:gd name="connsiteX839" fmla="*/ 6323232 w 7467600"/>
              <a:gd name="connsiteY839" fmla="*/ 2389634 h 6858000"/>
              <a:gd name="connsiteX840" fmla="*/ 5942958 w 7467600"/>
              <a:gd name="connsiteY840" fmla="*/ 2077708 h 6858000"/>
              <a:gd name="connsiteX841" fmla="*/ 5921559 w 7467600"/>
              <a:gd name="connsiteY841" fmla="*/ 2378596 h 6858000"/>
              <a:gd name="connsiteX842" fmla="*/ 5817651 w 7467600"/>
              <a:gd name="connsiteY842" fmla="*/ 3023919 h 6858000"/>
              <a:gd name="connsiteX843" fmla="*/ 5729634 w 7467600"/>
              <a:gd name="connsiteY843" fmla="*/ 3051849 h 6858000"/>
              <a:gd name="connsiteX844" fmla="*/ 5611018 w 7467600"/>
              <a:gd name="connsiteY844" fmla="*/ 2316769 h 6858000"/>
              <a:gd name="connsiteX845" fmla="*/ 5687608 w 7467600"/>
              <a:gd name="connsiteY845" fmla="*/ 2039972 h 6858000"/>
              <a:gd name="connsiteX846" fmla="*/ 5657554 w 7467600"/>
              <a:gd name="connsiteY846" fmla="*/ 1576445 h 6858000"/>
              <a:gd name="connsiteX847" fmla="*/ 5150475 w 7467600"/>
              <a:gd name="connsiteY847" fmla="*/ 1274012 h 6858000"/>
              <a:gd name="connsiteX848" fmla="*/ 5349142 w 7467600"/>
              <a:gd name="connsiteY848" fmla="*/ 2204405 h 6858000"/>
              <a:gd name="connsiteX849" fmla="*/ 5262214 w 7467600"/>
              <a:gd name="connsiteY849" fmla="*/ 2233836 h 6858000"/>
              <a:gd name="connsiteX850" fmla="*/ 4981539 w 7467600"/>
              <a:gd name="connsiteY850" fmla="*/ 1542201 h 6858000"/>
              <a:gd name="connsiteX851" fmla="*/ 4958461 w 7467600"/>
              <a:gd name="connsiteY851" fmla="*/ 1136957 h 6858000"/>
              <a:gd name="connsiteX852" fmla="*/ 4655015 w 7467600"/>
              <a:gd name="connsiteY852" fmla="*/ 891426 h 6858000"/>
              <a:gd name="connsiteX853" fmla="*/ 4348002 w 7467600"/>
              <a:gd name="connsiteY853" fmla="*/ 2205895 h 6858000"/>
              <a:gd name="connsiteX854" fmla="*/ 4262250 w 7467600"/>
              <a:gd name="connsiteY854" fmla="*/ 2219972 h 6858000"/>
              <a:gd name="connsiteX855" fmla="*/ 4550611 w 7467600"/>
              <a:gd name="connsiteY855" fmla="*/ 817540 h 6858000"/>
              <a:gd name="connsiteX856" fmla="*/ 4564418 w 7467600"/>
              <a:gd name="connsiteY856" fmla="*/ 808293 h 6858000"/>
              <a:gd name="connsiteX857" fmla="*/ 4266388 w 7467600"/>
              <a:gd name="connsiteY857" fmla="*/ 500083 h 6858000"/>
              <a:gd name="connsiteX858" fmla="*/ 4032842 w 7467600"/>
              <a:gd name="connsiteY858" fmla="*/ 211809 h 6858000"/>
              <a:gd name="connsiteX859" fmla="*/ 3882765 w 7467600"/>
              <a:gd name="connsiteY859" fmla="*/ 0 h 6858000"/>
              <a:gd name="connsiteX860" fmla="*/ 3721337 w 7467600"/>
              <a:gd name="connsiteY860" fmla="*/ 0 h 6858000"/>
              <a:gd name="connsiteX861" fmla="*/ 3797544 w 7467600"/>
              <a:gd name="connsiteY861" fmla="*/ 0 h 6858000"/>
              <a:gd name="connsiteX862" fmla="*/ 3775734 w 7467600"/>
              <a:gd name="connsiteY862" fmla="*/ 95131 h 6858000"/>
              <a:gd name="connsiteX863" fmla="*/ 3724807 w 7467600"/>
              <a:gd name="connsiteY863" fmla="*/ 272257 h 6858000"/>
              <a:gd name="connsiteX864" fmla="*/ 3726844 w 7467600"/>
              <a:gd name="connsiteY864" fmla="*/ 282988 h 6858000"/>
              <a:gd name="connsiteX865" fmla="*/ 3742664 w 7467600"/>
              <a:gd name="connsiteY865" fmla="*/ 279918 h 6858000"/>
              <a:gd name="connsiteX866" fmla="*/ 4103910 w 7467600"/>
              <a:gd name="connsiteY866" fmla="*/ 1161917 h 6858000"/>
              <a:gd name="connsiteX867" fmla="*/ 4020269 w 7467600"/>
              <a:gd name="connsiteY867" fmla="*/ 1200406 h 6858000"/>
              <a:gd name="connsiteX868" fmla="*/ 3674882 w 7467600"/>
              <a:gd name="connsiteY868" fmla="*/ 488524 h 6858000"/>
              <a:gd name="connsiteX869" fmla="*/ 3132682 w 7467600"/>
              <a:gd name="connsiteY869" fmla="*/ 1072284 h 6858000"/>
              <a:gd name="connsiteX870" fmla="*/ 2716346 w 7467600"/>
              <a:gd name="connsiteY870" fmla="*/ 1276376 h 6858000"/>
              <a:gd name="connsiteX871" fmla="*/ 2716772 w 7467600"/>
              <a:gd name="connsiteY871" fmla="*/ 1255462 h 6858000"/>
              <a:gd name="connsiteX872" fmla="*/ 3471096 w 7467600"/>
              <a:gd name="connsiteY872" fmla="*/ 437072 h 6858000"/>
              <a:gd name="connsiteX873" fmla="*/ 3639057 w 7467600"/>
              <a:gd name="connsiteY873" fmla="*/ 286334 h 6858000"/>
              <a:gd name="connsiteX874" fmla="*/ 3640309 w 7467600"/>
              <a:gd name="connsiteY874" fmla="*/ 284664 h 6858000"/>
              <a:gd name="connsiteX875" fmla="*/ 3646022 w 7467600"/>
              <a:gd name="connsiteY875" fmla="*/ 276711 h 6858000"/>
              <a:gd name="connsiteX876" fmla="*/ 3707943 w 7467600"/>
              <a:gd name="connsiteY876" fmla="*/ 65958 h 6858000"/>
              <a:gd name="connsiteX877" fmla="*/ 3721337 w 7467600"/>
              <a:gd name="connsiteY877" fmla="*/ 0 h 6858000"/>
              <a:gd name="connsiteX878" fmla="*/ 2867960 w 7467600"/>
              <a:gd name="connsiteY878" fmla="*/ 0 h 6858000"/>
              <a:gd name="connsiteX879" fmla="*/ 2926351 w 7467600"/>
              <a:gd name="connsiteY879" fmla="*/ 0 h 6858000"/>
              <a:gd name="connsiteX880" fmla="*/ 2902823 w 7467600"/>
              <a:gd name="connsiteY880" fmla="*/ 262929 h 6858000"/>
              <a:gd name="connsiteX881" fmla="*/ 2940663 w 7467600"/>
              <a:gd name="connsiteY881" fmla="*/ 140884 h 6858000"/>
              <a:gd name="connsiteX882" fmla="*/ 2947039 w 7467600"/>
              <a:gd name="connsiteY882" fmla="*/ 122524 h 6858000"/>
              <a:gd name="connsiteX883" fmla="*/ 2984316 w 7467600"/>
              <a:gd name="connsiteY883" fmla="*/ 0 h 6858000"/>
              <a:gd name="connsiteX884" fmla="*/ 3016114 w 7467600"/>
              <a:gd name="connsiteY884" fmla="*/ 0 h 6858000"/>
              <a:gd name="connsiteX885" fmla="*/ 2979949 w 7467600"/>
              <a:gd name="connsiteY885" fmla="*/ 119274 h 6858000"/>
              <a:gd name="connsiteX886" fmla="*/ 3023879 w 7467600"/>
              <a:gd name="connsiteY886" fmla="*/ 0 h 6858000"/>
              <a:gd name="connsiteX887" fmla="*/ 3105400 w 7467600"/>
              <a:gd name="connsiteY887" fmla="*/ 0 h 6858000"/>
              <a:gd name="connsiteX888" fmla="*/ 3094669 w 7467600"/>
              <a:gd name="connsiteY888" fmla="*/ 30308 h 6858000"/>
              <a:gd name="connsiteX889" fmla="*/ 2901945 w 7467600"/>
              <a:gd name="connsiteY889" fmla="*/ 466538 h 6858000"/>
              <a:gd name="connsiteX890" fmla="*/ 2815209 w 7467600"/>
              <a:gd name="connsiteY890" fmla="*/ 497361 h 6858000"/>
              <a:gd name="connsiteX891" fmla="*/ 2844845 w 7467600"/>
              <a:gd name="connsiteY891" fmla="*/ 127638 h 6858000"/>
              <a:gd name="connsiteX892" fmla="*/ 2867960 w 7467600"/>
              <a:gd name="connsiteY892" fmla="*/ 0 h 6858000"/>
              <a:gd name="connsiteX893" fmla="*/ 1057230 w 7467600"/>
              <a:gd name="connsiteY893" fmla="*/ 0 h 6858000"/>
              <a:gd name="connsiteX894" fmla="*/ 1111003 w 7467600"/>
              <a:gd name="connsiteY894" fmla="*/ 0 h 6858000"/>
              <a:gd name="connsiteX895" fmla="*/ 1125553 w 7467600"/>
              <a:gd name="connsiteY895" fmla="*/ 52588 h 6858000"/>
              <a:gd name="connsiteX896" fmla="*/ 1304276 w 7467600"/>
              <a:gd name="connsiteY896" fmla="*/ 476275 h 6858000"/>
              <a:gd name="connsiteX897" fmla="*/ 1492066 w 7467600"/>
              <a:gd name="connsiteY897" fmla="*/ 886333 h 6858000"/>
              <a:gd name="connsiteX898" fmla="*/ 1423698 w 7467600"/>
              <a:gd name="connsiteY898" fmla="*/ 710817 h 6858000"/>
              <a:gd name="connsiteX899" fmla="*/ 1357609 w 7467600"/>
              <a:gd name="connsiteY899" fmla="*/ 532892 h 6858000"/>
              <a:gd name="connsiteX900" fmla="*/ 1309550 w 7467600"/>
              <a:gd name="connsiteY900" fmla="*/ 374031 h 6858000"/>
              <a:gd name="connsiteX901" fmla="*/ 1193673 w 7467600"/>
              <a:gd name="connsiteY901" fmla="*/ 49533 h 6858000"/>
              <a:gd name="connsiteX902" fmla="*/ 1164391 w 7467600"/>
              <a:gd name="connsiteY902" fmla="*/ 0 h 6858000"/>
              <a:gd name="connsiteX903" fmla="*/ 1200666 w 7467600"/>
              <a:gd name="connsiteY903" fmla="*/ 0 h 6858000"/>
              <a:gd name="connsiteX904" fmla="*/ 1223408 w 7467600"/>
              <a:gd name="connsiteY904" fmla="*/ 38996 h 6858000"/>
              <a:gd name="connsiteX905" fmla="*/ 1339635 w 7467600"/>
              <a:gd name="connsiteY905" fmla="*/ 365517 h 6858000"/>
              <a:gd name="connsiteX906" fmla="*/ 1387469 w 7467600"/>
              <a:gd name="connsiteY906" fmla="*/ 523079 h 6858000"/>
              <a:gd name="connsiteX907" fmla="*/ 1452685 w 7467600"/>
              <a:gd name="connsiteY907" fmla="*/ 699806 h 6858000"/>
              <a:gd name="connsiteX908" fmla="*/ 1492092 w 7467600"/>
              <a:gd name="connsiteY908" fmla="*/ 800424 h 6858000"/>
              <a:gd name="connsiteX909" fmla="*/ 1455302 w 7467600"/>
              <a:gd name="connsiteY909" fmla="*/ 632913 h 6858000"/>
              <a:gd name="connsiteX910" fmla="*/ 1222336 w 7467600"/>
              <a:gd name="connsiteY910" fmla="*/ 9480 h 6858000"/>
              <a:gd name="connsiteX911" fmla="*/ 1214634 w 7467600"/>
              <a:gd name="connsiteY911" fmla="*/ 0 h 6858000"/>
              <a:gd name="connsiteX912" fmla="*/ 1289827 w 7467600"/>
              <a:gd name="connsiteY912" fmla="*/ 0 h 6858000"/>
              <a:gd name="connsiteX913" fmla="*/ 1321076 w 7467600"/>
              <a:gd name="connsiteY913" fmla="*/ 59722 h 6858000"/>
              <a:gd name="connsiteX914" fmla="*/ 1512579 w 7467600"/>
              <a:gd name="connsiteY914" fmla="*/ 626441 h 6858000"/>
              <a:gd name="connsiteX915" fmla="*/ 1506076 w 7467600"/>
              <a:gd name="connsiteY915" fmla="*/ 1089289 h 6858000"/>
              <a:gd name="connsiteX916" fmla="*/ 1486346 w 7467600"/>
              <a:gd name="connsiteY916" fmla="*/ 1079919 h 6858000"/>
              <a:gd name="connsiteX917" fmla="*/ 1070511 w 7467600"/>
              <a:gd name="connsiteY917" fmla="*/ 48609 h 6858000"/>
              <a:gd name="connsiteX918" fmla="*/ 1057230 w 7467600"/>
              <a:gd name="connsiteY918" fmla="*/ 0 h 6858000"/>
              <a:gd name="connsiteX919" fmla="*/ 43151 w 7467600"/>
              <a:gd name="connsiteY919" fmla="*/ 0 h 6858000"/>
              <a:gd name="connsiteX920" fmla="*/ 95283 w 7467600"/>
              <a:gd name="connsiteY920" fmla="*/ 0 h 6858000"/>
              <a:gd name="connsiteX921" fmla="*/ 300708 w 7467600"/>
              <a:gd name="connsiteY921" fmla="*/ 154571 h 6858000"/>
              <a:gd name="connsiteX922" fmla="*/ 530414 w 7467600"/>
              <a:gd name="connsiteY922" fmla="*/ 354673 h 6858000"/>
              <a:gd name="connsiteX923" fmla="*/ 333785 w 7467600"/>
              <a:gd name="connsiteY923" fmla="*/ 161564 h 6858000"/>
              <a:gd name="connsiteX924" fmla="*/ 147005 w 7467600"/>
              <a:gd name="connsiteY924" fmla="*/ 0 h 6858000"/>
              <a:gd name="connsiteX925" fmla="*/ 272509 w 7467600"/>
              <a:gd name="connsiteY925" fmla="*/ 0 h 6858000"/>
              <a:gd name="connsiteX926" fmla="*/ 326276 w 7467600"/>
              <a:gd name="connsiteY926" fmla="*/ 45847 h 6858000"/>
              <a:gd name="connsiteX927" fmla="*/ 823759 w 7467600"/>
              <a:gd name="connsiteY927" fmla="*/ 574145 h 6858000"/>
              <a:gd name="connsiteX928" fmla="*/ 811254 w 7467600"/>
              <a:gd name="connsiteY928" fmla="*/ 665546 h 6858000"/>
              <a:gd name="connsiteX929" fmla="*/ 154042 w 7467600"/>
              <a:gd name="connsiteY929" fmla="*/ 261522 h 6858000"/>
              <a:gd name="connsiteX930" fmla="*/ 13550 w 7467600"/>
              <a:gd name="connsiteY930" fmla="*/ 158423 h 6858000"/>
              <a:gd name="connsiteX931" fmla="*/ 0 w 7467600"/>
              <a:gd name="connsiteY931" fmla="*/ 146618 h 6858000"/>
              <a:gd name="connsiteX932" fmla="*/ 0 w 7467600"/>
              <a:gd name="connsiteY932" fmla="*/ 59161 h 6858000"/>
              <a:gd name="connsiteX933" fmla="*/ 45427 w 7467600"/>
              <a:gd name="connsiteY933" fmla="*/ 101078 h 6858000"/>
              <a:gd name="connsiteX934" fmla="*/ 630103 w 7467600"/>
              <a:gd name="connsiteY934" fmla="*/ 485885 h 6858000"/>
              <a:gd name="connsiteX935" fmla="*/ 532040 w 7467600"/>
              <a:gd name="connsiteY935" fmla="*/ 399359 h 6858000"/>
              <a:gd name="connsiteX936" fmla="*/ 517618 w 7467600"/>
              <a:gd name="connsiteY936" fmla="*/ 385726 h 6858000"/>
              <a:gd name="connsiteX937" fmla="*/ 285074 w 7467600"/>
              <a:gd name="connsiteY937" fmla="*/ 182755 h 6858000"/>
              <a:gd name="connsiteX938" fmla="*/ 43151 w 7467600"/>
              <a:gd name="connsiteY938" fmla="*/ 0 h 6858000"/>
              <a:gd name="connsiteX0" fmla="*/ 369702 w 7369701"/>
              <a:gd name="connsiteY0" fmla="*/ 6712169 h 6858000"/>
              <a:gd name="connsiteX1" fmla="*/ 366575 w 7369701"/>
              <a:gd name="connsiteY1" fmla="*/ 6715556 h 6858000"/>
              <a:gd name="connsiteX2" fmla="*/ 371637 w 7369701"/>
              <a:gd name="connsiteY2" fmla="*/ 6713954 h 6858000"/>
              <a:gd name="connsiteX3" fmla="*/ 369702 w 7369701"/>
              <a:gd name="connsiteY3" fmla="*/ 6712169 h 6858000"/>
              <a:gd name="connsiteX4" fmla="*/ 1019354 w 7369701"/>
              <a:gd name="connsiteY4" fmla="*/ 6315006 h 6858000"/>
              <a:gd name="connsiteX5" fmla="*/ 441046 w 7369701"/>
              <a:gd name="connsiteY5" fmla="*/ 6691153 h 6858000"/>
              <a:gd name="connsiteX6" fmla="*/ 1019354 w 7369701"/>
              <a:gd name="connsiteY6" fmla="*/ 6315006 h 6858000"/>
              <a:gd name="connsiteX7" fmla="*/ 991680 w 7369701"/>
              <a:gd name="connsiteY7" fmla="*/ 6298413 h 6858000"/>
              <a:gd name="connsiteX8" fmla="*/ 409060 w 7369701"/>
              <a:gd name="connsiteY8" fmla="*/ 6671470 h 6858000"/>
              <a:gd name="connsiteX9" fmla="*/ 991680 w 7369701"/>
              <a:gd name="connsiteY9" fmla="*/ 6298413 h 6858000"/>
              <a:gd name="connsiteX10" fmla="*/ 103333 w 7369701"/>
              <a:gd name="connsiteY10" fmla="*/ 5699602 h 6858000"/>
              <a:gd name="connsiteX11" fmla="*/ 233938 w 7369701"/>
              <a:gd name="connsiteY11" fmla="*/ 5809416 h 6858000"/>
              <a:gd name="connsiteX12" fmla="*/ 883580 w 7369701"/>
              <a:gd name="connsiteY12" fmla="*/ 6180710 h 6858000"/>
              <a:gd name="connsiteX13" fmla="*/ 487337 w 7369701"/>
              <a:gd name="connsiteY13" fmla="*/ 5950182 h 6858000"/>
              <a:gd name="connsiteX14" fmla="*/ 354051 w 7369701"/>
              <a:gd name="connsiteY14" fmla="*/ 5854912 h 6858000"/>
              <a:gd name="connsiteX15" fmla="*/ 195436 w 7369701"/>
              <a:gd name="connsiteY15" fmla="*/ 5755068 h 6858000"/>
              <a:gd name="connsiteX16" fmla="*/ 103333 w 7369701"/>
              <a:gd name="connsiteY16" fmla="*/ 5699602 h 6858000"/>
              <a:gd name="connsiteX17" fmla="*/ 5539432 w 7369701"/>
              <a:gd name="connsiteY17" fmla="*/ 5642928 h 6858000"/>
              <a:gd name="connsiteX18" fmla="*/ 5555462 w 7369701"/>
              <a:gd name="connsiteY18" fmla="*/ 5694454 h 6858000"/>
              <a:gd name="connsiteX19" fmla="*/ 5828270 w 7369701"/>
              <a:gd name="connsiteY19" fmla="*/ 6320663 h 6858000"/>
              <a:gd name="connsiteX20" fmla="*/ 5947416 w 7369701"/>
              <a:gd name="connsiteY20" fmla="*/ 6574846 h 6858000"/>
              <a:gd name="connsiteX21" fmla="*/ 5539432 w 7369701"/>
              <a:gd name="connsiteY21" fmla="*/ 5642928 h 6858000"/>
              <a:gd name="connsiteX22" fmla="*/ 51253 w 7369701"/>
              <a:gd name="connsiteY22" fmla="*/ 5631825 h 6858000"/>
              <a:gd name="connsiteX23" fmla="*/ 211622 w 7369701"/>
              <a:gd name="connsiteY23" fmla="*/ 5728803 h 6858000"/>
              <a:gd name="connsiteX24" fmla="*/ 371652 w 7369701"/>
              <a:gd name="connsiteY24" fmla="*/ 5829062 h 6858000"/>
              <a:gd name="connsiteX25" fmla="*/ 505903 w 7369701"/>
              <a:gd name="connsiteY25" fmla="*/ 5925221 h 6858000"/>
              <a:gd name="connsiteX26" fmla="*/ 899240 w 7369701"/>
              <a:gd name="connsiteY26" fmla="*/ 6153068 h 6858000"/>
              <a:gd name="connsiteX27" fmla="*/ 988114 w 7369701"/>
              <a:gd name="connsiteY27" fmla="*/ 6174204 h 6858000"/>
              <a:gd name="connsiteX28" fmla="*/ 845971 w 7369701"/>
              <a:gd name="connsiteY28" fmla="*/ 6067177 h 6858000"/>
              <a:gd name="connsiteX29" fmla="*/ 448057 w 7369701"/>
              <a:gd name="connsiteY29" fmla="*/ 5841376 h 6858000"/>
              <a:gd name="connsiteX30" fmla="*/ 51253 w 7369701"/>
              <a:gd name="connsiteY30" fmla="*/ 5631825 h 6858000"/>
              <a:gd name="connsiteX31" fmla="*/ 2606687 w 7369701"/>
              <a:gd name="connsiteY31" fmla="*/ 5630718 h 6858000"/>
              <a:gd name="connsiteX32" fmla="*/ 2645658 w 7369701"/>
              <a:gd name="connsiteY32" fmla="*/ 6640259 h 6858000"/>
              <a:gd name="connsiteX33" fmla="*/ 2606687 w 7369701"/>
              <a:gd name="connsiteY33" fmla="*/ 5630718 h 6858000"/>
              <a:gd name="connsiteX34" fmla="*/ 3642057 w 7369701"/>
              <a:gd name="connsiteY34" fmla="*/ 5573487 h 6858000"/>
              <a:gd name="connsiteX35" fmla="*/ 3632981 w 7369701"/>
              <a:gd name="connsiteY35" fmla="*/ 5579437 h 6858000"/>
              <a:gd name="connsiteX36" fmla="*/ 3382436 w 7369701"/>
              <a:gd name="connsiteY36" fmla="*/ 5952726 h 6858000"/>
              <a:gd name="connsiteX37" fmla="*/ 3191929 w 7369701"/>
              <a:gd name="connsiteY37" fmla="*/ 6662669 h 6858000"/>
              <a:gd name="connsiteX38" fmla="*/ 3369898 w 7369701"/>
              <a:gd name="connsiteY38" fmla="*/ 6081771 h 6858000"/>
              <a:gd name="connsiteX39" fmla="*/ 3642057 w 7369701"/>
              <a:gd name="connsiteY39" fmla="*/ 5573487 h 6858000"/>
              <a:gd name="connsiteX40" fmla="*/ 2650666 w 7369701"/>
              <a:gd name="connsiteY40" fmla="*/ 5530686 h 6858000"/>
              <a:gd name="connsiteX41" fmla="*/ 2650249 w 7369701"/>
              <a:gd name="connsiteY41" fmla="*/ 5532101 h 6858000"/>
              <a:gd name="connsiteX42" fmla="*/ 2663808 w 7369701"/>
              <a:gd name="connsiteY42" fmla="*/ 6535215 h 6858000"/>
              <a:gd name="connsiteX43" fmla="*/ 2665418 w 7369701"/>
              <a:gd name="connsiteY43" fmla="*/ 6132756 h 6858000"/>
              <a:gd name="connsiteX44" fmla="*/ 2650666 w 7369701"/>
              <a:gd name="connsiteY44" fmla="*/ 5530686 h 6858000"/>
              <a:gd name="connsiteX45" fmla="*/ 2680277 w 7369701"/>
              <a:gd name="connsiteY45" fmla="*/ 5479204 h 6858000"/>
              <a:gd name="connsiteX46" fmla="*/ 2678972 w 7369701"/>
              <a:gd name="connsiteY46" fmla="*/ 5481582 h 6858000"/>
              <a:gd name="connsiteX47" fmla="*/ 2696666 w 7369701"/>
              <a:gd name="connsiteY47" fmla="*/ 6133836 h 6858000"/>
              <a:gd name="connsiteX48" fmla="*/ 2695769 w 7369701"/>
              <a:gd name="connsiteY48" fmla="*/ 6390955 h 6858000"/>
              <a:gd name="connsiteX49" fmla="*/ 2739893 w 7369701"/>
              <a:gd name="connsiteY49" fmla="*/ 6108357 h 6858000"/>
              <a:gd name="connsiteX50" fmla="*/ 2680277 w 7369701"/>
              <a:gd name="connsiteY50" fmla="*/ 5479204 h 6858000"/>
              <a:gd name="connsiteX51" fmla="*/ 1132195 w 7369701"/>
              <a:gd name="connsiteY51" fmla="*/ 5467980 h 6858000"/>
              <a:gd name="connsiteX52" fmla="*/ 1679056 w 7369701"/>
              <a:gd name="connsiteY52" fmla="*/ 5516907 h 6858000"/>
              <a:gd name="connsiteX53" fmla="*/ 2128648 w 7369701"/>
              <a:gd name="connsiteY53" fmla="*/ 5474249 h 6858000"/>
              <a:gd name="connsiteX54" fmla="*/ 1825619 w 7369701"/>
              <a:gd name="connsiteY54" fmla="*/ 5478447 h 6858000"/>
              <a:gd name="connsiteX55" fmla="*/ 1737798 w 7369701"/>
              <a:gd name="connsiteY55" fmla="*/ 5483353 h 6858000"/>
              <a:gd name="connsiteX56" fmla="*/ 1132195 w 7369701"/>
              <a:gd name="connsiteY56" fmla="*/ 5467980 h 6858000"/>
              <a:gd name="connsiteX57" fmla="*/ 1456157 w 7369701"/>
              <a:gd name="connsiteY57" fmla="*/ 5371404 h 6858000"/>
              <a:gd name="connsiteX58" fmla="*/ 1244432 w 7369701"/>
              <a:gd name="connsiteY58" fmla="*/ 5385601 h 6858000"/>
              <a:gd name="connsiteX59" fmla="*/ 973990 w 7369701"/>
              <a:gd name="connsiteY59" fmla="*/ 5424940 h 6858000"/>
              <a:gd name="connsiteX60" fmla="*/ 1103809 w 7369701"/>
              <a:gd name="connsiteY60" fmla="*/ 5433720 h 6858000"/>
              <a:gd name="connsiteX61" fmla="*/ 1123454 w 7369701"/>
              <a:gd name="connsiteY61" fmla="*/ 5435727 h 6858000"/>
              <a:gd name="connsiteX62" fmla="*/ 1737017 w 7369701"/>
              <a:gd name="connsiteY62" fmla="*/ 5452183 h 6858000"/>
              <a:gd name="connsiteX63" fmla="*/ 1824397 w 7369701"/>
              <a:gd name="connsiteY63" fmla="*/ 5447757 h 6858000"/>
              <a:gd name="connsiteX64" fmla="*/ 2070059 w 7369701"/>
              <a:gd name="connsiteY64" fmla="*/ 5441660 h 6858000"/>
              <a:gd name="connsiteX65" fmla="*/ 1456157 w 7369701"/>
              <a:gd name="connsiteY65" fmla="*/ 5371404 h 6858000"/>
              <a:gd name="connsiteX66" fmla="*/ 4988186 w 7369701"/>
              <a:gd name="connsiteY66" fmla="*/ 5216467 h 6858000"/>
              <a:gd name="connsiteX67" fmla="*/ 4777334 w 7369701"/>
              <a:gd name="connsiteY67" fmla="*/ 5406072 h 6858000"/>
              <a:gd name="connsiteX68" fmla="*/ 4718341 w 7369701"/>
              <a:gd name="connsiteY68" fmla="*/ 5468043 h 6858000"/>
              <a:gd name="connsiteX69" fmla="*/ 4604655 w 7369701"/>
              <a:gd name="connsiteY69" fmla="*/ 5583434 h 6858000"/>
              <a:gd name="connsiteX70" fmla="*/ 4565074 w 7369701"/>
              <a:gd name="connsiteY70" fmla="*/ 5618550 h 6858000"/>
              <a:gd name="connsiteX71" fmla="*/ 4988186 w 7369701"/>
              <a:gd name="connsiteY71" fmla="*/ 5216467 h 6858000"/>
              <a:gd name="connsiteX72" fmla="*/ 4978032 w 7369701"/>
              <a:gd name="connsiteY72" fmla="*/ 5183809 h 6858000"/>
              <a:gd name="connsiteX73" fmla="*/ 4463413 w 7369701"/>
              <a:gd name="connsiteY73" fmla="*/ 5615162 h 6858000"/>
              <a:gd name="connsiteX74" fmla="*/ 4358134 w 7369701"/>
              <a:gd name="connsiteY74" fmla="*/ 5742791 h 6858000"/>
              <a:gd name="connsiteX75" fmla="*/ 4376219 w 7369701"/>
              <a:gd name="connsiteY75" fmla="*/ 5729027 h 6858000"/>
              <a:gd name="connsiteX76" fmla="*/ 4582340 w 7369701"/>
              <a:gd name="connsiteY76" fmla="*/ 5561037 h 6858000"/>
              <a:gd name="connsiteX77" fmla="*/ 4694684 w 7369701"/>
              <a:gd name="connsiteY77" fmla="*/ 5447098 h 6858000"/>
              <a:gd name="connsiteX78" fmla="*/ 4754123 w 7369701"/>
              <a:gd name="connsiteY78" fmla="*/ 5384643 h 6858000"/>
              <a:gd name="connsiteX79" fmla="*/ 4978032 w 7369701"/>
              <a:gd name="connsiteY79" fmla="*/ 5183809 h 6858000"/>
              <a:gd name="connsiteX80" fmla="*/ 1903353 w 7369701"/>
              <a:gd name="connsiteY80" fmla="*/ 5044827 h 6858000"/>
              <a:gd name="connsiteX81" fmla="*/ 1936931 w 7369701"/>
              <a:gd name="connsiteY81" fmla="*/ 5093954 h 6858000"/>
              <a:gd name="connsiteX82" fmla="*/ 2195868 w 7369701"/>
              <a:gd name="connsiteY82" fmla="*/ 5396574 h 6858000"/>
              <a:gd name="connsiteX83" fmla="*/ 2088852 w 7369701"/>
              <a:gd name="connsiteY83" fmla="*/ 5166123 h 6858000"/>
              <a:gd name="connsiteX84" fmla="*/ 1958241 w 7369701"/>
              <a:gd name="connsiteY84" fmla="*/ 5067955 h 6858000"/>
              <a:gd name="connsiteX85" fmla="*/ 1903353 w 7369701"/>
              <a:gd name="connsiteY85" fmla="*/ 5044827 h 6858000"/>
              <a:gd name="connsiteX86" fmla="*/ 1979378 w 7369701"/>
              <a:gd name="connsiteY86" fmla="*/ 4769504 h 6858000"/>
              <a:gd name="connsiteX87" fmla="*/ 2882120 w 7369701"/>
              <a:gd name="connsiteY87" fmla="*/ 5064547 h 6858000"/>
              <a:gd name="connsiteX88" fmla="*/ 2793103 w 7369701"/>
              <a:gd name="connsiteY88" fmla="*/ 5039699 h 6858000"/>
              <a:gd name="connsiteX89" fmla="*/ 2770041 w 7369701"/>
              <a:gd name="connsiteY89" fmla="*/ 5033634 h 6858000"/>
              <a:gd name="connsiteX90" fmla="*/ 1979378 w 7369701"/>
              <a:gd name="connsiteY90" fmla="*/ 4769504 h 6858000"/>
              <a:gd name="connsiteX91" fmla="*/ 1927410 w 7369701"/>
              <a:gd name="connsiteY91" fmla="*/ 4716164 h 6858000"/>
              <a:gd name="connsiteX92" fmla="*/ 1959587 w 7369701"/>
              <a:gd name="connsiteY92" fmla="*/ 4728849 h 6858000"/>
              <a:gd name="connsiteX93" fmla="*/ 2777707 w 7369701"/>
              <a:gd name="connsiteY93" fmla="*/ 5003991 h 6858000"/>
              <a:gd name="connsiteX94" fmla="*/ 2800768 w 7369701"/>
              <a:gd name="connsiteY94" fmla="*/ 5010056 h 6858000"/>
              <a:gd name="connsiteX95" fmla="*/ 2879408 w 7369701"/>
              <a:gd name="connsiteY95" fmla="*/ 5031590 h 6858000"/>
              <a:gd name="connsiteX96" fmla="*/ 2862295 w 7369701"/>
              <a:gd name="connsiteY96" fmla="*/ 5022958 h 6858000"/>
              <a:gd name="connsiteX97" fmla="*/ 2813343 w 7369701"/>
              <a:gd name="connsiteY97" fmla="*/ 4998369 h 6858000"/>
              <a:gd name="connsiteX98" fmla="*/ 2646245 w 7369701"/>
              <a:gd name="connsiteY98" fmla="*/ 4930999 h 6858000"/>
              <a:gd name="connsiteX99" fmla="*/ 1999243 w 7369701"/>
              <a:gd name="connsiteY99" fmla="*/ 4730524 h 6858000"/>
              <a:gd name="connsiteX100" fmla="*/ 1979527 w 7369701"/>
              <a:gd name="connsiteY100" fmla="*/ 4726651 h 6858000"/>
              <a:gd name="connsiteX101" fmla="*/ 1927410 w 7369701"/>
              <a:gd name="connsiteY101" fmla="*/ 4716164 h 6858000"/>
              <a:gd name="connsiteX102" fmla="*/ 1997014 w 7369701"/>
              <a:gd name="connsiteY102" fmla="*/ 4698007 h 6858000"/>
              <a:gd name="connsiteX103" fmla="*/ 2005458 w 7369701"/>
              <a:gd name="connsiteY103" fmla="*/ 4699540 h 6858000"/>
              <a:gd name="connsiteX104" fmla="*/ 2657186 w 7369701"/>
              <a:gd name="connsiteY104" fmla="*/ 4901687 h 6858000"/>
              <a:gd name="connsiteX105" fmla="*/ 2826662 w 7369701"/>
              <a:gd name="connsiteY105" fmla="*/ 4970362 h 6858000"/>
              <a:gd name="connsiteX106" fmla="*/ 2876100 w 7369701"/>
              <a:gd name="connsiteY106" fmla="*/ 4995397 h 6858000"/>
              <a:gd name="connsiteX107" fmla="*/ 3042600 w 7369701"/>
              <a:gd name="connsiteY107" fmla="*/ 5059532 h 6858000"/>
              <a:gd name="connsiteX108" fmla="*/ 1997014 w 7369701"/>
              <a:gd name="connsiteY108" fmla="*/ 4698007 h 6858000"/>
              <a:gd name="connsiteX109" fmla="*/ 2305292 w 7369701"/>
              <a:gd name="connsiteY109" fmla="*/ 4219492 h 6858000"/>
              <a:gd name="connsiteX110" fmla="*/ 3360922 w 7369701"/>
              <a:gd name="connsiteY110" fmla="*/ 4529373 h 6858000"/>
              <a:gd name="connsiteX111" fmla="*/ 3492420 w 7369701"/>
              <a:gd name="connsiteY111" fmla="*/ 4510145 h 6858000"/>
              <a:gd name="connsiteX112" fmla="*/ 3364086 w 7369701"/>
              <a:gd name="connsiteY112" fmla="*/ 4480340 h 6858000"/>
              <a:gd name="connsiteX113" fmla="*/ 3225818 w 7369701"/>
              <a:gd name="connsiteY113" fmla="*/ 4411822 h 6858000"/>
              <a:gd name="connsiteX114" fmla="*/ 3129696 w 7369701"/>
              <a:gd name="connsiteY114" fmla="*/ 4360704 h 6858000"/>
              <a:gd name="connsiteX115" fmla="*/ 2814545 w 7369701"/>
              <a:gd name="connsiteY115" fmla="*/ 4282955 h 6858000"/>
              <a:gd name="connsiteX116" fmla="*/ 2305292 w 7369701"/>
              <a:gd name="connsiteY116" fmla="*/ 4219492 h 6858000"/>
              <a:gd name="connsiteX117" fmla="*/ 2626982 w 7369701"/>
              <a:gd name="connsiteY117" fmla="*/ 4206450 h 6858000"/>
              <a:gd name="connsiteX118" fmla="*/ 2490617 w 7369701"/>
              <a:gd name="connsiteY118" fmla="*/ 4206951 h 6858000"/>
              <a:gd name="connsiteX119" fmla="*/ 2819869 w 7369701"/>
              <a:gd name="connsiteY119" fmla="*/ 4252936 h 6858000"/>
              <a:gd name="connsiteX120" fmla="*/ 3143018 w 7369701"/>
              <a:gd name="connsiteY120" fmla="*/ 4332698 h 6858000"/>
              <a:gd name="connsiteX121" fmla="*/ 3241520 w 7369701"/>
              <a:gd name="connsiteY121" fmla="*/ 4385112 h 6858000"/>
              <a:gd name="connsiteX122" fmla="*/ 3374575 w 7369701"/>
              <a:gd name="connsiteY122" fmla="*/ 4451517 h 6858000"/>
              <a:gd name="connsiteX123" fmla="*/ 3505221 w 7369701"/>
              <a:gd name="connsiteY123" fmla="*/ 4480757 h 6858000"/>
              <a:gd name="connsiteX124" fmla="*/ 2626982 w 7369701"/>
              <a:gd name="connsiteY124" fmla="*/ 4206450 h 6858000"/>
              <a:gd name="connsiteX125" fmla="*/ 1310106 w 7369701"/>
              <a:gd name="connsiteY125" fmla="*/ 3943217 h 6858000"/>
              <a:gd name="connsiteX126" fmla="*/ 854994 w 7369701"/>
              <a:gd name="connsiteY126" fmla="*/ 4399136 h 6858000"/>
              <a:gd name="connsiteX127" fmla="*/ 742462 w 7369701"/>
              <a:gd name="connsiteY127" fmla="*/ 4594648 h 6858000"/>
              <a:gd name="connsiteX128" fmla="*/ 820602 w 7369701"/>
              <a:gd name="connsiteY128" fmla="*/ 4485915 h 6858000"/>
              <a:gd name="connsiteX129" fmla="*/ 878295 w 7369701"/>
              <a:gd name="connsiteY129" fmla="*/ 4403594 h 6858000"/>
              <a:gd name="connsiteX130" fmla="*/ 1240607 w 7369701"/>
              <a:gd name="connsiteY130" fmla="*/ 4010401 h 6858000"/>
              <a:gd name="connsiteX131" fmla="*/ 1310106 w 7369701"/>
              <a:gd name="connsiteY131" fmla="*/ 3943217 h 6858000"/>
              <a:gd name="connsiteX132" fmla="*/ 1423113 w 7369701"/>
              <a:gd name="connsiteY132" fmla="*/ 3874565 h 6858000"/>
              <a:gd name="connsiteX133" fmla="*/ 1260565 w 7369701"/>
              <a:gd name="connsiteY133" fmla="*/ 4031982 h 6858000"/>
              <a:gd name="connsiteX134" fmla="*/ 901900 w 7369701"/>
              <a:gd name="connsiteY134" fmla="*/ 4421236 h 6858000"/>
              <a:gd name="connsiteX135" fmla="*/ 845044 w 7369701"/>
              <a:gd name="connsiteY135" fmla="*/ 4502436 h 6858000"/>
              <a:gd name="connsiteX136" fmla="*/ 685926 w 7369701"/>
              <a:gd name="connsiteY136" fmla="*/ 4703069 h 6858000"/>
              <a:gd name="connsiteX137" fmla="*/ 684248 w 7369701"/>
              <a:gd name="connsiteY137" fmla="*/ 4706721 h 6858000"/>
              <a:gd name="connsiteX138" fmla="*/ 1423113 w 7369701"/>
              <a:gd name="connsiteY138" fmla="*/ 3874565 h 6858000"/>
              <a:gd name="connsiteX139" fmla="*/ 3316479 w 7369701"/>
              <a:gd name="connsiteY139" fmla="*/ 3872136 h 6858000"/>
              <a:gd name="connsiteX140" fmla="*/ 3546806 w 7369701"/>
              <a:gd name="connsiteY140" fmla="*/ 4356139 h 6858000"/>
              <a:gd name="connsiteX141" fmla="*/ 3364433 w 7369701"/>
              <a:gd name="connsiteY141" fmla="*/ 3953121 h 6858000"/>
              <a:gd name="connsiteX142" fmla="*/ 3316479 w 7369701"/>
              <a:gd name="connsiteY142" fmla="*/ 3872136 h 6858000"/>
              <a:gd name="connsiteX143" fmla="*/ 3291335 w 7369701"/>
              <a:gd name="connsiteY143" fmla="*/ 3767420 h 6858000"/>
              <a:gd name="connsiteX144" fmla="*/ 3390805 w 7369701"/>
              <a:gd name="connsiteY144" fmla="*/ 3937163 h 6858000"/>
              <a:gd name="connsiteX145" fmla="*/ 3579062 w 7369701"/>
              <a:gd name="connsiteY145" fmla="*/ 4359040 h 6858000"/>
              <a:gd name="connsiteX146" fmla="*/ 3467355 w 7369701"/>
              <a:gd name="connsiteY146" fmla="*/ 3988130 h 6858000"/>
              <a:gd name="connsiteX147" fmla="*/ 3310753 w 7369701"/>
              <a:gd name="connsiteY147" fmla="*/ 3787140 h 6858000"/>
              <a:gd name="connsiteX148" fmla="*/ 3291335 w 7369701"/>
              <a:gd name="connsiteY148" fmla="*/ 3767420 h 6858000"/>
              <a:gd name="connsiteX149" fmla="*/ 1635889 w 7369701"/>
              <a:gd name="connsiteY149" fmla="*/ 3709494 h 6858000"/>
              <a:gd name="connsiteX150" fmla="*/ 1634800 w 7369701"/>
              <a:gd name="connsiteY150" fmla="*/ 3731111 h 6858000"/>
              <a:gd name="connsiteX151" fmla="*/ 1635889 w 7369701"/>
              <a:gd name="connsiteY151" fmla="*/ 3709494 h 6858000"/>
              <a:gd name="connsiteX152" fmla="*/ 1510397 w 7369701"/>
              <a:gd name="connsiteY152" fmla="*/ 3684705 h 6858000"/>
              <a:gd name="connsiteX153" fmla="*/ 1146550 w 7369701"/>
              <a:gd name="connsiteY153" fmla="*/ 3802012 h 6858000"/>
              <a:gd name="connsiteX154" fmla="*/ 698834 w 7369701"/>
              <a:gd name="connsiteY154" fmla="*/ 3952272 h 6858000"/>
              <a:gd name="connsiteX155" fmla="*/ 34256 w 7369701"/>
              <a:gd name="connsiteY155" fmla="*/ 4347603 h 6858000"/>
              <a:gd name="connsiteX156" fmla="*/ 527241 w 7369701"/>
              <a:gd name="connsiteY156" fmla="*/ 4065078 h 6858000"/>
              <a:gd name="connsiteX157" fmla="*/ 1510397 w 7369701"/>
              <a:gd name="connsiteY157" fmla="*/ 3684705 h 6858000"/>
              <a:gd name="connsiteX158" fmla="*/ 1313114 w 7369701"/>
              <a:gd name="connsiteY158" fmla="*/ 3655216 h 6858000"/>
              <a:gd name="connsiteX159" fmla="*/ 1109304 w 7369701"/>
              <a:gd name="connsiteY159" fmla="*/ 3669030 h 6858000"/>
              <a:gd name="connsiteX160" fmla="*/ 8129 w 7369701"/>
              <a:gd name="connsiteY160" fmla="*/ 4330519 h 6858000"/>
              <a:gd name="connsiteX161" fmla="*/ 687572 w 7369701"/>
              <a:gd name="connsiteY161" fmla="*/ 3925629 h 6858000"/>
              <a:gd name="connsiteX162" fmla="*/ 1138365 w 7369701"/>
              <a:gd name="connsiteY162" fmla="*/ 3774515 h 6858000"/>
              <a:gd name="connsiteX163" fmla="*/ 1505579 w 7369701"/>
              <a:gd name="connsiteY163" fmla="*/ 3655526 h 6858000"/>
              <a:gd name="connsiteX164" fmla="*/ 1313114 w 7369701"/>
              <a:gd name="connsiteY164" fmla="*/ 3655216 h 6858000"/>
              <a:gd name="connsiteX165" fmla="*/ 3655073 w 7369701"/>
              <a:gd name="connsiteY165" fmla="*/ 3650884 h 6858000"/>
              <a:gd name="connsiteX166" fmla="*/ 3989938 w 7369701"/>
              <a:gd name="connsiteY166" fmla="*/ 3991685 h 6858000"/>
              <a:gd name="connsiteX167" fmla="*/ 4393907 w 7369701"/>
              <a:gd name="connsiteY167" fmla="*/ 4261258 h 6858000"/>
              <a:gd name="connsiteX168" fmla="*/ 4648051 w 7369701"/>
              <a:gd name="connsiteY168" fmla="*/ 4374051 h 6858000"/>
              <a:gd name="connsiteX169" fmla="*/ 4383389 w 7369701"/>
              <a:gd name="connsiteY169" fmla="*/ 4184369 h 6858000"/>
              <a:gd name="connsiteX170" fmla="*/ 4165508 w 7369701"/>
              <a:gd name="connsiteY170" fmla="*/ 4035196 h 6858000"/>
              <a:gd name="connsiteX171" fmla="*/ 4068162 w 7369701"/>
              <a:gd name="connsiteY171" fmla="*/ 3953394 h 6858000"/>
              <a:gd name="connsiteX172" fmla="*/ 3981416 w 7369701"/>
              <a:gd name="connsiteY172" fmla="*/ 3880482 h 6858000"/>
              <a:gd name="connsiteX173" fmla="*/ 3800147 w 7369701"/>
              <a:gd name="connsiteY173" fmla="*/ 3749872 h 6858000"/>
              <a:gd name="connsiteX174" fmla="*/ 3655073 w 7369701"/>
              <a:gd name="connsiteY174" fmla="*/ 3650884 h 6858000"/>
              <a:gd name="connsiteX175" fmla="*/ 3670252 w 7369701"/>
              <a:gd name="connsiteY175" fmla="*/ 3622798 h 6858000"/>
              <a:gd name="connsiteX176" fmla="*/ 3817258 w 7369701"/>
              <a:gd name="connsiteY176" fmla="*/ 3723577 h 6858000"/>
              <a:gd name="connsiteX177" fmla="*/ 4000461 w 7369701"/>
              <a:gd name="connsiteY177" fmla="*/ 3855966 h 6858000"/>
              <a:gd name="connsiteX178" fmla="*/ 4088180 w 7369701"/>
              <a:gd name="connsiteY178" fmla="*/ 3929774 h 6858000"/>
              <a:gd name="connsiteX179" fmla="*/ 4184555 w 7369701"/>
              <a:gd name="connsiteY179" fmla="*/ 4010683 h 6858000"/>
              <a:gd name="connsiteX180" fmla="*/ 4399563 w 7369701"/>
              <a:gd name="connsiteY180" fmla="*/ 4158106 h 6858000"/>
              <a:gd name="connsiteX181" fmla="*/ 4684469 w 7369701"/>
              <a:gd name="connsiteY181" fmla="*/ 4364680 h 6858000"/>
              <a:gd name="connsiteX182" fmla="*/ 4690271 w 7369701"/>
              <a:gd name="connsiteY182" fmla="*/ 4370034 h 6858000"/>
              <a:gd name="connsiteX183" fmla="*/ 4136093 w 7369701"/>
              <a:gd name="connsiteY183" fmla="*/ 3858466 h 6858000"/>
              <a:gd name="connsiteX184" fmla="*/ 3670252 w 7369701"/>
              <a:gd name="connsiteY184" fmla="*/ 3622798 h 6858000"/>
              <a:gd name="connsiteX185" fmla="*/ 4440129 w 7369701"/>
              <a:gd name="connsiteY185" fmla="*/ 3448571 h 6858000"/>
              <a:gd name="connsiteX186" fmla="*/ 4856525 w 7369701"/>
              <a:gd name="connsiteY186" fmla="*/ 3915351 h 6858000"/>
              <a:gd name="connsiteX187" fmla="*/ 5059055 w 7369701"/>
              <a:gd name="connsiteY187" fmla="*/ 4108918 h 6858000"/>
              <a:gd name="connsiteX188" fmla="*/ 5290070 w 7369701"/>
              <a:gd name="connsiteY188" fmla="*/ 4263619 h 6858000"/>
              <a:gd name="connsiteX189" fmla="*/ 4834991 w 7369701"/>
              <a:gd name="connsiteY189" fmla="*/ 3830985 h 6858000"/>
              <a:gd name="connsiteX190" fmla="*/ 4440129 w 7369701"/>
              <a:gd name="connsiteY190" fmla="*/ 3448571 h 6858000"/>
              <a:gd name="connsiteX191" fmla="*/ 4441737 w 7369701"/>
              <a:gd name="connsiteY191" fmla="*/ 3399734 h 6858000"/>
              <a:gd name="connsiteX192" fmla="*/ 4431236 w 7369701"/>
              <a:gd name="connsiteY192" fmla="*/ 3400954 h 6858000"/>
              <a:gd name="connsiteX193" fmla="*/ 4557150 w 7369701"/>
              <a:gd name="connsiteY193" fmla="*/ 3510023 h 6858000"/>
              <a:gd name="connsiteX194" fmla="*/ 4856936 w 7369701"/>
              <a:gd name="connsiteY194" fmla="*/ 3809146 h 6858000"/>
              <a:gd name="connsiteX195" fmla="*/ 5111996 w 7369701"/>
              <a:gd name="connsiteY195" fmla="*/ 4065759 h 6858000"/>
              <a:gd name="connsiteX196" fmla="*/ 5388878 w 7369701"/>
              <a:gd name="connsiteY196" fmla="*/ 4300185 h 6858000"/>
              <a:gd name="connsiteX197" fmla="*/ 5425556 w 7369701"/>
              <a:gd name="connsiteY197" fmla="*/ 4308967 h 6858000"/>
              <a:gd name="connsiteX198" fmla="*/ 4943646 w 7369701"/>
              <a:gd name="connsiteY198" fmla="*/ 3822916 h 6858000"/>
              <a:gd name="connsiteX199" fmla="*/ 4594837 w 7369701"/>
              <a:gd name="connsiteY199" fmla="*/ 3532274 h 6858000"/>
              <a:gd name="connsiteX200" fmla="*/ 4441737 w 7369701"/>
              <a:gd name="connsiteY200" fmla="*/ 3399734 h 6858000"/>
              <a:gd name="connsiteX201" fmla="*/ 5425834 w 7369701"/>
              <a:gd name="connsiteY201" fmla="*/ 3162785 h 6858000"/>
              <a:gd name="connsiteX202" fmla="*/ 5401644 w 7369701"/>
              <a:gd name="connsiteY202" fmla="*/ 3617847 h 6858000"/>
              <a:gd name="connsiteX203" fmla="*/ 5467256 w 7369701"/>
              <a:gd name="connsiteY203" fmla="*/ 4175494 h 6858000"/>
              <a:gd name="connsiteX204" fmla="*/ 5448069 w 7369701"/>
              <a:gd name="connsiteY204" fmla="*/ 3567554 h 6858000"/>
              <a:gd name="connsiteX205" fmla="*/ 5425834 w 7369701"/>
              <a:gd name="connsiteY205" fmla="*/ 3162785 h 6858000"/>
              <a:gd name="connsiteX206" fmla="*/ 1318687 w 7369701"/>
              <a:gd name="connsiteY206" fmla="*/ 3113840 h 6858000"/>
              <a:gd name="connsiteX207" fmla="*/ 1066793 w 7369701"/>
              <a:gd name="connsiteY207" fmla="*/ 3212171 h 6858000"/>
              <a:gd name="connsiteX208" fmla="*/ 993319 w 7369701"/>
              <a:gd name="connsiteY208" fmla="*/ 3247648 h 6858000"/>
              <a:gd name="connsiteX209" fmla="*/ 853081 w 7369701"/>
              <a:gd name="connsiteY209" fmla="*/ 3312410 h 6858000"/>
              <a:gd name="connsiteX210" fmla="*/ 805957 w 7369701"/>
              <a:gd name="connsiteY210" fmla="*/ 3330443 h 6858000"/>
              <a:gd name="connsiteX211" fmla="*/ 1318687 w 7369701"/>
              <a:gd name="connsiteY211" fmla="*/ 3113840 h 6858000"/>
              <a:gd name="connsiteX212" fmla="*/ 5453702 w 7369701"/>
              <a:gd name="connsiteY212" fmla="*/ 3090882 h 6858000"/>
              <a:gd name="connsiteX213" fmla="*/ 5480135 w 7369701"/>
              <a:gd name="connsiteY213" fmla="*/ 3565802 h 6858000"/>
              <a:gd name="connsiteX214" fmla="*/ 5499023 w 7369701"/>
              <a:gd name="connsiteY214" fmla="*/ 4166310 h 6858000"/>
              <a:gd name="connsiteX215" fmla="*/ 5547022 w 7369701"/>
              <a:gd name="connsiteY215" fmla="*/ 3607838 h 6858000"/>
              <a:gd name="connsiteX216" fmla="*/ 5515964 w 7369701"/>
              <a:gd name="connsiteY216" fmla="*/ 3378541 h 6858000"/>
              <a:gd name="connsiteX217" fmla="*/ 5453702 w 7369701"/>
              <a:gd name="connsiteY217" fmla="*/ 3090882 h 6858000"/>
              <a:gd name="connsiteX218" fmla="*/ 1238695 w 7369701"/>
              <a:gd name="connsiteY218" fmla="*/ 3076820 h 6858000"/>
              <a:gd name="connsiteX219" fmla="*/ 716371 w 7369701"/>
              <a:gd name="connsiteY219" fmla="*/ 3293249 h 6858000"/>
              <a:gd name="connsiteX220" fmla="*/ 579522 w 7369701"/>
              <a:gd name="connsiteY220" fmla="*/ 3371759 h 6858000"/>
              <a:gd name="connsiteX221" fmla="*/ 600288 w 7369701"/>
              <a:gd name="connsiteY221" fmla="*/ 3365555 h 6858000"/>
              <a:gd name="connsiteX222" fmla="*/ 840692 w 7369701"/>
              <a:gd name="connsiteY222" fmla="*/ 3284921 h 6858000"/>
              <a:gd name="connsiteX223" fmla="*/ 979248 w 7369701"/>
              <a:gd name="connsiteY223" fmla="*/ 3221003 h 6858000"/>
              <a:gd name="connsiteX224" fmla="*/ 1053282 w 7369701"/>
              <a:gd name="connsiteY224" fmla="*/ 3185247 h 6858000"/>
              <a:gd name="connsiteX225" fmla="*/ 1320603 w 7369701"/>
              <a:gd name="connsiteY225" fmla="*/ 3081281 h 6858000"/>
              <a:gd name="connsiteX226" fmla="*/ 1238695 w 7369701"/>
              <a:gd name="connsiteY226" fmla="*/ 3076820 h 6858000"/>
              <a:gd name="connsiteX227" fmla="*/ 5425627 w 7369701"/>
              <a:gd name="connsiteY227" fmla="*/ 2954192 h 6858000"/>
              <a:gd name="connsiteX228" fmla="*/ 5470770 w 7369701"/>
              <a:gd name="connsiteY228" fmla="*/ 3005435 h 6858000"/>
              <a:gd name="connsiteX229" fmla="*/ 5519779 w 7369701"/>
              <a:gd name="connsiteY229" fmla="*/ 4359223 h 6858000"/>
              <a:gd name="connsiteX230" fmla="*/ 5520293 w 7369701"/>
              <a:gd name="connsiteY230" fmla="*/ 4360602 h 6858000"/>
              <a:gd name="connsiteX231" fmla="*/ 5767221 w 7369701"/>
              <a:gd name="connsiteY231" fmla="*/ 4665564 h 6858000"/>
              <a:gd name="connsiteX232" fmla="*/ 6937169 w 7369701"/>
              <a:gd name="connsiteY232" fmla="*/ 4815941 h 6858000"/>
              <a:gd name="connsiteX233" fmla="*/ 6953922 w 7369701"/>
              <a:gd name="connsiteY233" fmla="*/ 4890068 h 6858000"/>
              <a:gd name="connsiteX234" fmla="*/ 6071359 w 7369701"/>
              <a:gd name="connsiteY234" fmla="*/ 4770770 h 6858000"/>
              <a:gd name="connsiteX235" fmla="*/ 6038839 w 7369701"/>
              <a:gd name="connsiteY235" fmla="*/ 4764474 h 6858000"/>
              <a:gd name="connsiteX236" fmla="*/ 6038706 w 7369701"/>
              <a:gd name="connsiteY236" fmla="*/ 4763847 h 6858000"/>
              <a:gd name="connsiteX237" fmla="*/ 6037784 w 7369701"/>
              <a:gd name="connsiteY237" fmla="*/ 4764270 h 6858000"/>
              <a:gd name="connsiteX238" fmla="*/ 6038839 w 7369701"/>
              <a:gd name="connsiteY238" fmla="*/ 4764474 h 6858000"/>
              <a:gd name="connsiteX239" fmla="*/ 6040338 w 7369701"/>
              <a:gd name="connsiteY239" fmla="*/ 4771418 h 6858000"/>
              <a:gd name="connsiteX240" fmla="*/ 6024488 w 7369701"/>
              <a:gd name="connsiteY240" fmla="*/ 4809903 h 6858000"/>
              <a:gd name="connsiteX241" fmla="*/ 5599771 w 7369701"/>
              <a:gd name="connsiteY241" fmla="*/ 5509652 h 6858000"/>
              <a:gd name="connsiteX242" fmla="*/ 5548843 w 7369701"/>
              <a:gd name="connsiteY242" fmla="*/ 5563845 h 6858000"/>
              <a:gd name="connsiteX243" fmla="*/ 5940952 w 7369701"/>
              <a:gd name="connsiteY243" fmla="*/ 6250028 h 6858000"/>
              <a:gd name="connsiteX244" fmla="*/ 6043441 w 7369701"/>
              <a:gd name="connsiteY244" fmla="*/ 6665847 h 6858000"/>
              <a:gd name="connsiteX245" fmla="*/ 6093432 w 7369701"/>
              <a:gd name="connsiteY245" fmla="*/ 6858000 h 6858000"/>
              <a:gd name="connsiteX246" fmla="*/ 6034344 w 7369701"/>
              <a:gd name="connsiteY246" fmla="*/ 6858000 h 6858000"/>
              <a:gd name="connsiteX247" fmla="*/ 6026679 w 7369701"/>
              <a:gd name="connsiteY247" fmla="*/ 6836959 h 6858000"/>
              <a:gd name="connsiteX248" fmla="*/ 5800441 w 7369701"/>
              <a:gd name="connsiteY248" fmla="*/ 6335286 h 6858000"/>
              <a:gd name="connsiteX249" fmla="*/ 5526562 w 7369701"/>
              <a:gd name="connsiteY249" fmla="*/ 5705388 h 6858000"/>
              <a:gd name="connsiteX250" fmla="*/ 5519640 w 7369701"/>
              <a:gd name="connsiteY250" fmla="*/ 5683774 h 6858000"/>
              <a:gd name="connsiteX251" fmla="*/ 5844559 w 7369701"/>
              <a:gd name="connsiteY251" fmla="*/ 6553349 h 6858000"/>
              <a:gd name="connsiteX252" fmla="*/ 5975994 w 7369701"/>
              <a:gd name="connsiteY252" fmla="*/ 6858000 h 6858000"/>
              <a:gd name="connsiteX253" fmla="*/ 5898547 w 7369701"/>
              <a:gd name="connsiteY253" fmla="*/ 6858000 h 6858000"/>
              <a:gd name="connsiteX254" fmla="*/ 5682041 w 7369701"/>
              <a:gd name="connsiteY254" fmla="*/ 6355860 h 6858000"/>
              <a:gd name="connsiteX255" fmla="*/ 5461758 w 7369701"/>
              <a:gd name="connsiteY255" fmla="*/ 5820220 h 6858000"/>
              <a:gd name="connsiteX256" fmla="*/ 5237282 w 7369701"/>
              <a:gd name="connsiteY256" fmla="*/ 6579086 h 6858000"/>
              <a:gd name="connsiteX257" fmla="*/ 5115009 w 7369701"/>
              <a:gd name="connsiteY257" fmla="*/ 6858000 h 6858000"/>
              <a:gd name="connsiteX258" fmla="*/ 5028074 w 7369701"/>
              <a:gd name="connsiteY258" fmla="*/ 6858000 h 6858000"/>
              <a:gd name="connsiteX259" fmla="*/ 5079508 w 7369701"/>
              <a:gd name="connsiteY259" fmla="*/ 6749074 h 6858000"/>
              <a:gd name="connsiteX260" fmla="*/ 5371846 w 7369701"/>
              <a:gd name="connsiteY260" fmla="*/ 5924413 h 6858000"/>
              <a:gd name="connsiteX261" fmla="*/ 5270512 w 7369701"/>
              <a:gd name="connsiteY261" fmla="*/ 6138975 h 6858000"/>
              <a:gd name="connsiteX262" fmla="*/ 5062409 w 7369701"/>
              <a:gd name="connsiteY262" fmla="*/ 6653544 h 6858000"/>
              <a:gd name="connsiteX263" fmla="*/ 5036628 w 7369701"/>
              <a:gd name="connsiteY263" fmla="*/ 6754247 h 6858000"/>
              <a:gd name="connsiteX264" fmla="*/ 5009112 w 7369701"/>
              <a:gd name="connsiteY264" fmla="*/ 6858000 h 6858000"/>
              <a:gd name="connsiteX265" fmla="*/ 4976679 w 7369701"/>
              <a:gd name="connsiteY265" fmla="*/ 6858000 h 6858000"/>
              <a:gd name="connsiteX266" fmla="*/ 5006537 w 7369701"/>
              <a:gd name="connsiteY266" fmla="*/ 6747068 h 6858000"/>
              <a:gd name="connsiteX267" fmla="*/ 5032723 w 7369701"/>
              <a:gd name="connsiteY267" fmla="*/ 6644957 h 6858000"/>
              <a:gd name="connsiteX268" fmla="*/ 5242949 w 7369701"/>
              <a:gd name="connsiteY268" fmla="*/ 6125175 h 6858000"/>
              <a:gd name="connsiteX269" fmla="*/ 5286321 w 7369701"/>
              <a:gd name="connsiteY269" fmla="*/ 6033555 h 6858000"/>
              <a:gd name="connsiteX270" fmla="*/ 5008210 w 7369701"/>
              <a:gd name="connsiteY270" fmla="*/ 6649194 h 6858000"/>
              <a:gd name="connsiteX271" fmla="*/ 4986321 w 7369701"/>
              <a:gd name="connsiteY271" fmla="*/ 6765687 h 6858000"/>
              <a:gd name="connsiteX272" fmla="*/ 4973474 w 7369701"/>
              <a:gd name="connsiteY272" fmla="*/ 6858000 h 6858000"/>
              <a:gd name="connsiteX273" fmla="*/ 4907178 w 7369701"/>
              <a:gd name="connsiteY273" fmla="*/ 6858000 h 6858000"/>
              <a:gd name="connsiteX274" fmla="*/ 4910810 w 7369701"/>
              <a:gd name="connsiteY274" fmla="*/ 6829660 h 6858000"/>
              <a:gd name="connsiteX275" fmla="*/ 4987461 w 7369701"/>
              <a:gd name="connsiteY275" fmla="*/ 6432994 h 6858000"/>
              <a:gd name="connsiteX276" fmla="*/ 5179262 w 7369701"/>
              <a:gd name="connsiteY276" fmla="*/ 6035044 h 6858000"/>
              <a:gd name="connsiteX277" fmla="*/ 4689678 w 7369701"/>
              <a:gd name="connsiteY277" fmla="*/ 6440241 h 6858000"/>
              <a:gd name="connsiteX278" fmla="*/ 4477543 w 7369701"/>
              <a:gd name="connsiteY278" fmla="*/ 6674836 h 6858000"/>
              <a:gd name="connsiteX279" fmla="*/ 4329957 w 7369701"/>
              <a:gd name="connsiteY279" fmla="*/ 6858000 h 6858000"/>
              <a:gd name="connsiteX280" fmla="*/ 4218595 w 7369701"/>
              <a:gd name="connsiteY280" fmla="*/ 6858000 h 6858000"/>
              <a:gd name="connsiteX281" fmla="*/ 4368888 w 7369701"/>
              <a:gd name="connsiteY281" fmla="*/ 6668412 h 6858000"/>
              <a:gd name="connsiteX282" fmla="*/ 4563091 w 7369701"/>
              <a:gd name="connsiteY282" fmla="*/ 6442508 h 6858000"/>
              <a:gd name="connsiteX283" fmla="*/ 5387324 w 7369701"/>
              <a:gd name="connsiteY283" fmla="*/ 5705830 h 6858000"/>
              <a:gd name="connsiteX284" fmla="*/ 5073620 w 7369701"/>
              <a:gd name="connsiteY284" fmla="*/ 5955437 h 6858000"/>
              <a:gd name="connsiteX285" fmla="*/ 4689789 w 7369701"/>
              <a:gd name="connsiteY285" fmla="*/ 6268382 h 6858000"/>
              <a:gd name="connsiteX286" fmla="*/ 4418722 w 7369701"/>
              <a:gd name="connsiteY286" fmla="*/ 6570886 h 6858000"/>
              <a:gd name="connsiteX287" fmla="*/ 4214944 w 7369701"/>
              <a:gd name="connsiteY287" fmla="*/ 6858000 h 6858000"/>
              <a:gd name="connsiteX288" fmla="*/ 4177898 w 7369701"/>
              <a:gd name="connsiteY288" fmla="*/ 6858000 h 6858000"/>
              <a:gd name="connsiteX289" fmla="*/ 4391597 w 7369701"/>
              <a:gd name="connsiteY289" fmla="*/ 6556370 h 6858000"/>
              <a:gd name="connsiteX290" fmla="*/ 4668889 w 7369701"/>
              <a:gd name="connsiteY290" fmla="*/ 6246399 h 6858000"/>
              <a:gd name="connsiteX291" fmla="*/ 5055427 w 7369701"/>
              <a:gd name="connsiteY291" fmla="*/ 5931476 h 6858000"/>
              <a:gd name="connsiteX292" fmla="*/ 5371814 w 7369701"/>
              <a:gd name="connsiteY292" fmla="*/ 5678975 h 6858000"/>
              <a:gd name="connsiteX293" fmla="*/ 4987918 w 7369701"/>
              <a:gd name="connsiteY293" fmla="*/ 5838701 h 6858000"/>
              <a:gd name="connsiteX294" fmla="*/ 4317146 w 7369701"/>
              <a:gd name="connsiteY294" fmla="*/ 6587716 h 6858000"/>
              <a:gd name="connsiteX295" fmla="*/ 4171627 w 7369701"/>
              <a:gd name="connsiteY295" fmla="*/ 6858000 h 6858000"/>
              <a:gd name="connsiteX296" fmla="*/ 4081585 w 7369701"/>
              <a:gd name="connsiteY296" fmla="*/ 6858000 h 6858000"/>
              <a:gd name="connsiteX297" fmla="*/ 4238603 w 7369701"/>
              <a:gd name="connsiteY297" fmla="*/ 6559341 h 6858000"/>
              <a:gd name="connsiteX298" fmla="*/ 4778333 w 7369701"/>
              <a:gd name="connsiteY298" fmla="*/ 5873626 h 6858000"/>
              <a:gd name="connsiteX299" fmla="*/ 5414185 w 7369701"/>
              <a:gd name="connsiteY299" fmla="*/ 5573882 h 6858000"/>
              <a:gd name="connsiteX300" fmla="*/ 5959648 w 7369701"/>
              <a:gd name="connsiteY300" fmla="*/ 4760797 h 6858000"/>
              <a:gd name="connsiteX301" fmla="*/ 5355019 w 7369701"/>
              <a:gd name="connsiteY301" fmla="*/ 4734672 h 6858000"/>
              <a:gd name="connsiteX302" fmla="*/ 5083565 w 7369701"/>
              <a:gd name="connsiteY302" fmla="*/ 5179121 h 6858000"/>
              <a:gd name="connsiteX303" fmla="*/ 4713577 w 7369701"/>
              <a:gd name="connsiteY303" fmla="*/ 5616803 h 6858000"/>
              <a:gd name="connsiteX304" fmla="*/ 3989559 w 7369701"/>
              <a:gd name="connsiteY304" fmla="*/ 6145945 h 6858000"/>
              <a:gd name="connsiteX305" fmla="*/ 3939824 w 7369701"/>
              <a:gd name="connsiteY305" fmla="*/ 6066900 h 6858000"/>
              <a:gd name="connsiteX306" fmla="*/ 4584537 w 7369701"/>
              <a:gd name="connsiteY306" fmla="*/ 5324826 h 6858000"/>
              <a:gd name="connsiteX307" fmla="*/ 5037105 w 7369701"/>
              <a:gd name="connsiteY307" fmla="*/ 5088765 h 6858000"/>
              <a:gd name="connsiteX308" fmla="*/ 5039930 w 7369701"/>
              <a:gd name="connsiteY308" fmla="*/ 5089585 h 6858000"/>
              <a:gd name="connsiteX309" fmla="*/ 5263764 w 7369701"/>
              <a:gd name="connsiteY309" fmla="*/ 4735525 h 6858000"/>
              <a:gd name="connsiteX310" fmla="*/ 4086300 w 7369701"/>
              <a:gd name="connsiteY310" fmla="*/ 4884599 h 6858000"/>
              <a:gd name="connsiteX311" fmla="*/ 4085485 w 7369701"/>
              <a:gd name="connsiteY311" fmla="*/ 4899070 h 6858000"/>
              <a:gd name="connsiteX312" fmla="*/ 3871915 w 7369701"/>
              <a:gd name="connsiteY312" fmla="*/ 5253645 h 6858000"/>
              <a:gd name="connsiteX313" fmla="*/ 3799374 w 7369701"/>
              <a:gd name="connsiteY313" fmla="*/ 5466127 h 6858000"/>
              <a:gd name="connsiteX314" fmla="*/ 3498850 w 7369701"/>
              <a:gd name="connsiteY314" fmla="*/ 6661888 h 6858000"/>
              <a:gd name="connsiteX315" fmla="*/ 3399216 w 7369701"/>
              <a:gd name="connsiteY315" fmla="*/ 6858000 h 6858000"/>
              <a:gd name="connsiteX316" fmla="*/ 3303688 w 7369701"/>
              <a:gd name="connsiteY316" fmla="*/ 6858000 h 6858000"/>
              <a:gd name="connsiteX317" fmla="*/ 3391774 w 7369701"/>
              <a:gd name="connsiteY317" fmla="*/ 6697181 h 6858000"/>
              <a:gd name="connsiteX318" fmla="*/ 3735540 w 7369701"/>
              <a:gd name="connsiteY318" fmla="*/ 5546923 h 6858000"/>
              <a:gd name="connsiteX319" fmla="*/ 3729438 w 7369701"/>
              <a:gd name="connsiteY319" fmla="*/ 5569058 h 6858000"/>
              <a:gd name="connsiteX320" fmla="*/ 3707782 w 7369701"/>
              <a:gd name="connsiteY320" fmla="*/ 5644908 h 6858000"/>
              <a:gd name="connsiteX321" fmla="*/ 3583827 w 7369701"/>
              <a:gd name="connsiteY321" fmla="*/ 6039215 h 6858000"/>
              <a:gd name="connsiteX322" fmla="*/ 3547861 w 7369701"/>
              <a:gd name="connsiteY322" fmla="*/ 6129609 h 6858000"/>
              <a:gd name="connsiteX323" fmla="*/ 3490905 w 7369701"/>
              <a:gd name="connsiteY323" fmla="*/ 6277660 h 6858000"/>
              <a:gd name="connsiteX324" fmla="*/ 3455859 w 7369701"/>
              <a:gd name="connsiteY324" fmla="*/ 6391301 h 6858000"/>
              <a:gd name="connsiteX325" fmla="*/ 3429112 w 7369701"/>
              <a:gd name="connsiteY325" fmla="*/ 6479469 h 6858000"/>
              <a:gd name="connsiteX326" fmla="*/ 3304862 w 7369701"/>
              <a:gd name="connsiteY326" fmla="*/ 6796476 h 6858000"/>
              <a:gd name="connsiteX327" fmla="*/ 3276071 w 7369701"/>
              <a:gd name="connsiteY327" fmla="*/ 6858000 h 6858000"/>
              <a:gd name="connsiteX328" fmla="*/ 3240805 w 7369701"/>
              <a:gd name="connsiteY328" fmla="*/ 6858000 h 6858000"/>
              <a:gd name="connsiteX329" fmla="*/ 3275917 w 7369701"/>
              <a:gd name="connsiteY329" fmla="*/ 6783192 h 6858000"/>
              <a:gd name="connsiteX330" fmla="*/ 3399358 w 7369701"/>
              <a:gd name="connsiteY330" fmla="*/ 6469011 h 6858000"/>
              <a:gd name="connsiteX331" fmla="*/ 3425650 w 7369701"/>
              <a:gd name="connsiteY331" fmla="*/ 6381333 h 6858000"/>
              <a:gd name="connsiteX332" fmla="*/ 3460661 w 7369701"/>
              <a:gd name="connsiteY332" fmla="*/ 6266763 h 6858000"/>
              <a:gd name="connsiteX333" fmla="*/ 3518021 w 7369701"/>
              <a:gd name="connsiteY333" fmla="*/ 6117298 h 6858000"/>
              <a:gd name="connsiteX334" fmla="*/ 3554035 w 7369701"/>
              <a:gd name="connsiteY334" fmla="*/ 6027832 h 6858000"/>
              <a:gd name="connsiteX335" fmla="*/ 3677174 w 7369701"/>
              <a:gd name="connsiteY335" fmla="*/ 5636351 h 6858000"/>
              <a:gd name="connsiteX336" fmla="*/ 3698819 w 7369701"/>
              <a:gd name="connsiteY336" fmla="*/ 5560503 h 6858000"/>
              <a:gd name="connsiteX337" fmla="*/ 3702094 w 7369701"/>
              <a:gd name="connsiteY337" fmla="*/ 5549194 h 6858000"/>
              <a:gd name="connsiteX338" fmla="*/ 3398355 w 7369701"/>
              <a:gd name="connsiteY338" fmla="*/ 6094603 h 6858000"/>
              <a:gd name="connsiteX339" fmla="*/ 3193941 w 7369701"/>
              <a:gd name="connsiteY339" fmla="*/ 6798775 h 6858000"/>
              <a:gd name="connsiteX340" fmla="*/ 3184140 w 7369701"/>
              <a:gd name="connsiteY340" fmla="*/ 6858000 h 6858000"/>
              <a:gd name="connsiteX341" fmla="*/ 3099978 w 7369701"/>
              <a:gd name="connsiteY341" fmla="*/ 6858000 h 6858000"/>
              <a:gd name="connsiteX342" fmla="*/ 3101556 w 7369701"/>
              <a:gd name="connsiteY342" fmla="*/ 6843337 h 6858000"/>
              <a:gd name="connsiteX343" fmla="*/ 3370162 w 7369701"/>
              <a:gd name="connsiteY343" fmla="*/ 5785550 h 6858000"/>
              <a:gd name="connsiteX344" fmla="*/ 3746477 w 7369701"/>
              <a:gd name="connsiteY344" fmla="*/ 5377889 h 6858000"/>
              <a:gd name="connsiteX345" fmla="*/ 3863399 w 7369701"/>
              <a:gd name="connsiteY345" fmla="*/ 5087257 h 6858000"/>
              <a:gd name="connsiteX346" fmla="*/ 3968712 w 7369701"/>
              <a:gd name="connsiteY346" fmla="*/ 4913989 h 6858000"/>
              <a:gd name="connsiteX347" fmla="*/ 2792390 w 7369701"/>
              <a:gd name="connsiteY347" fmla="*/ 5382974 h 6858000"/>
              <a:gd name="connsiteX348" fmla="*/ 2714982 w 7369701"/>
              <a:gd name="connsiteY348" fmla="*/ 5427051 h 6858000"/>
              <a:gd name="connsiteX349" fmla="*/ 2813361 w 7369701"/>
              <a:gd name="connsiteY349" fmla="*/ 6023912 h 6858000"/>
              <a:gd name="connsiteX350" fmla="*/ 2688430 w 7369701"/>
              <a:gd name="connsiteY350" fmla="*/ 6801564 h 6858000"/>
              <a:gd name="connsiteX351" fmla="*/ 2629626 w 7369701"/>
              <a:gd name="connsiteY351" fmla="*/ 6763394 h 6858000"/>
              <a:gd name="connsiteX352" fmla="*/ 2565328 w 7369701"/>
              <a:gd name="connsiteY352" fmla="*/ 5516399 h 6858000"/>
              <a:gd name="connsiteX353" fmla="*/ 1922999 w 7369701"/>
              <a:gd name="connsiteY353" fmla="*/ 5980343 h 6858000"/>
              <a:gd name="connsiteX354" fmla="*/ 1950261 w 7369701"/>
              <a:gd name="connsiteY354" fmla="*/ 6405858 h 6858000"/>
              <a:gd name="connsiteX355" fmla="*/ 2365554 w 7369701"/>
              <a:gd name="connsiteY355" fmla="*/ 6759107 h 6858000"/>
              <a:gd name="connsiteX356" fmla="*/ 2424142 w 7369701"/>
              <a:gd name="connsiteY356" fmla="*/ 6858000 h 6858000"/>
              <a:gd name="connsiteX357" fmla="*/ 2395994 w 7369701"/>
              <a:gd name="connsiteY357" fmla="*/ 6858000 h 6858000"/>
              <a:gd name="connsiteX358" fmla="*/ 2392863 w 7369701"/>
              <a:gd name="connsiteY358" fmla="*/ 6852964 h 6858000"/>
              <a:gd name="connsiteX359" fmla="*/ 2017589 w 7369701"/>
              <a:gd name="connsiteY359" fmla="*/ 6493982 h 6858000"/>
              <a:gd name="connsiteX360" fmla="*/ 2147336 w 7369701"/>
              <a:gd name="connsiteY360" fmla="*/ 6594052 h 6858000"/>
              <a:gd name="connsiteX361" fmla="*/ 2207047 w 7369701"/>
              <a:gd name="connsiteY361" fmla="*/ 6654540 h 6858000"/>
              <a:gd name="connsiteX362" fmla="*/ 2299106 w 7369701"/>
              <a:gd name="connsiteY362" fmla="*/ 6778931 h 6858000"/>
              <a:gd name="connsiteX363" fmla="*/ 2314430 w 7369701"/>
              <a:gd name="connsiteY363" fmla="*/ 6801144 h 6858000"/>
              <a:gd name="connsiteX364" fmla="*/ 2352406 w 7369701"/>
              <a:gd name="connsiteY364" fmla="*/ 6858000 h 6858000"/>
              <a:gd name="connsiteX365" fmla="*/ 2314492 w 7369701"/>
              <a:gd name="connsiteY365" fmla="*/ 6858000 h 6858000"/>
              <a:gd name="connsiteX366" fmla="*/ 2288095 w 7369701"/>
              <a:gd name="connsiteY366" fmla="*/ 6818030 h 6858000"/>
              <a:gd name="connsiteX367" fmla="*/ 2272768 w 7369701"/>
              <a:gd name="connsiteY367" fmla="*/ 6795822 h 6858000"/>
              <a:gd name="connsiteX368" fmla="*/ 2182715 w 7369701"/>
              <a:gd name="connsiteY368" fmla="*/ 6675071 h 6858000"/>
              <a:gd name="connsiteX369" fmla="*/ 2032061 w 7369701"/>
              <a:gd name="connsiteY369" fmla="*/ 6541380 h 6858000"/>
              <a:gd name="connsiteX370" fmla="*/ 2257220 w 7369701"/>
              <a:gd name="connsiteY370" fmla="*/ 6826257 h 6858000"/>
              <a:gd name="connsiteX371" fmla="*/ 2281324 w 7369701"/>
              <a:gd name="connsiteY371" fmla="*/ 6858000 h 6858000"/>
              <a:gd name="connsiteX372" fmla="*/ 2242860 w 7369701"/>
              <a:gd name="connsiteY372" fmla="*/ 6858000 h 6858000"/>
              <a:gd name="connsiteX373" fmla="*/ 2232818 w 7369701"/>
              <a:gd name="connsiteY373" fmla="*/ 6844926 h 6858000"/>
              <a:gd name="connsiteX374" fmla="*/ 1990172 w 7369701"/>
              <a:gd name="connsiteY374" fmla="*/ 6542121 h 6858000"/>
              <a:gd name="connsiteX375" fmla="*/ 2124090 w 7369701"/>
              <a:gd name="connsiteY375" fmla="*/ 6761017 h 6858000"/>
              <a:gd name="connsiteX376" fmla="*/ 2200380 w 7369701"/>
              <a:gd name="connsiteY376" fmla="*/ 6858000 h 6858000"/>
              <a:gd name="connsiteX377" fmla="*/ 2147507 w 7369701"/>
              <a:gd name="connsiteY377" fmla="*/ 6858000 h 6858000"/>
              <a:gd name="connsiteX378" fmla="*/ 2070668 w 7369701"/>
              <a:gd name="connsiteY378" fmla="*/ 6761520 h 6858000"/>
              <a:gd name="connsiteX379" fmla="*/ 1975142 w 7369701"/>
              <a:gd name="connsiteY379" fmla="*/ 6585570 h 6858000"/>
              <a:gd name="connsiteX380" fmla="*/ 2050035 w 7369701"/>
              <a:gd name="connsiteY380" fmla="*/ 6813345 h 6858000"/>
              <a:gd name="connsiteX381" fmla="*/ 2063025 w 7369701"/>
              <a:gd name="connsiteY381" fmla="*/ 6858000 h 6858000"/>
              <a:gd name="connsiteX382" fmla="*/ 2021675 w 7369701"/>
              <a:gd name="connsiteY382" fmla="*/ 6858000 h 6858000"/>
              <a:gd name="connsiteX383" fmla="*/ 2019308 w 7369701"/>
              <a:gd name="connsiteY383" fmla="*/ 6847118 h 6858000"/>
              <a:gd name="connsiteX384" fmla="*/ 1938835 w 7369701"/>
              <a:gd name="connsiteY384" fmla="*/ 6551160 h 6858000"/>
              <a:gd name="connsiteX385" fmla="*/ 1953230 w 7369701"/>
              <a:gd name="connsiteY385" fmla="*/ 6759699 h 6858000"/>
              <a:gd name="connsiteX386" fmla="*/ 1956763 w 7369701"/>
              <a:gd name="connsiteY386" fmla="*/ 6778191 h 6858000"/>
              <a:gd name="connsiteX387" fmla="*/ 1967925 w 7369701"/>
              <a:gd name="connsiteY387" fmla="*/ 6858000 h 6858000"/>
              <a:gd name="connsiteX388" fmla="*/ 1936622 w 7369701"/>
              <a:gd name="connsiteY388" fmla="*/ 6858000 h 6858000"/>
              <a:gd name="connsiteX389" fmla="*/ 1926261 w 7369701"/>
              <a:gd name="connsiteY389" fmla="*/ 6784064 h 6858000"/>
              <a:gd name="connsiteX390" fmla="*/ 1922724 w 7369701"/>
              <a:gd name="connsiteY390" fmla="*/ 6765577 h 6858000"/>
              <a:gd name="connsiteX391" fmla="*/ 1904650 w 7369701"/>
              <a:gd name="connsiteY391" fmla="*/ 6639616 h 6858000"/>
              <a:gd name="connsiteX392" fmla="*/ 1885273 w 7369701"/>
              <a:gd name="connsiteY392" fmla="*/ 6858000 h 6858000"/>
              <a:gd name="connsiteX393" fmla="*/ 1854363 w 7369701"/>
              <a:gd name="connsiteY393" fmla="*/ 6858000 h 6858000"/>
              <a:gd name="connsiteX394" fmla="*/ 1880391 w 7369701"/>
              <a:gd name="connsiteY394" fmla="*/ 6603796 h 6858000"/>
              <a:gd name="connsiteX395" fmla="*/ 1818273 w 7369701"/>
              <a:gd name="connsiteY395" fmla="*/ 6715729 h 6858000"/>
              <a:gd name="connsiteX396" fmla="*/ 1794691 w 7369701"/>
              <a:gd name="connsiteY396" fmla="*/ 6843239 h 6858000"/>
              <a:gd name="connsiteX397" fmla="*/ 1794914 w 7369701"/>
              <a:gd name="connsiteY397" fmla="*/ 6858000 h 6858000"/>
              <a:gd name="connsiteX398" fmla="*/ 1746128 w 7369701"/>
              <a:gd name="connsiteY398" fmla="*/ 6858000 h 6858000"/>
              <a:gd name="connsiteX399" fmla="*/ 1753934 w 7369701"/>
              <a:gd name="connsiteY399" fmla="*/ 6724796 h 6858000"/>
              <a:gd name="connsiteX400" fmla="*/ 1792053 w 7369701"/>
              <a:gd name="connsiteY400" fmla="*/ 6572396 h 6858000"/>
              <a:gd name="connsiteX401" fmla="*/ 1862248 w 7369701"/>
              <a:gd name="connsiteY401" fmla="*/ 6266397 h 6858000"/>
              <a:gd name="connsiteX402" fmla="*/ 1862250 w 7369701"/>
              <a:gd name="connsiteY402" fmla="*/ 6033531 h 6858000"/>
              <a:gd name="connsiteX403" fmla="*/ 1211999 w 7369701"/>
              <a:gd name="connsiteY403" fmla="*/ 6683610 h 6858000"/>
              <a:gd name="connsiteX404" fmla="*/ 1213266 w 7369701"/>
              <a:gd name="connsiteY404" fmla="*/ 6691947 h 6858000"/>
              <a:gd name="connsiteX405" fmla="*/ 1203370 w 7369701"/>
              <a:gd name="connsiteY405" fmla="*/ 6850676 h 6858000"/>
              <a:gd name="connsiteX406" fmla="*/ 1203671 w 7369701"/>
              <a:gd name="connsiteY406" fmla="*/ 6858000 h 6858000"/>
              <a:gd name="connsiteX407" fmla="*/ 1143180 w 7369701"/>
              <a:gd name="connsiteY407" fmla="*/ 6858000 h 6858000"/>
              <a:gd name="connsiteX408" fmla="*/ 1142176 w 7369701"/>
              <a:gd name="connsiteY408" fmla="*/ 6766045 h 6858000"/>
              <a:gd name="connsiteX409" fmla="*/ 1067484 w 7369701"/>
              <a:gd name="connsiteY409" fmla="*/ 6858000 h 6858000"/>
              <a:gd name="connsiteX410" fmla="*/ 953928 w 7369701"/>
              <a:gd name="connsiteY410" fmla="*/ 6858000 h 6858000"/>
              <a:gd name="connsiteX411" fmla="*/ 959715 w 7369701"/>
              <a:gd name="connsiteY411" fmla="*/ 6850185 h 6858000"/>
              <a:gd name="connsiteX412" fmla="*/ 1483788 w 7369701"/>
              <a:gd name="connsiteY412" fmla="*/ 6259174 h 6858000"/>
              <a:gd name="connsiteX413" fmla="*/ 1100671 w 7369701"/>
              <a:gd name="connsiteY413" fmla="*/ 6252137 h 6858000"/>
              <a:gd name="connsiteX414" fmla="*/ 1090144 w 7369701"/>
              <a:gd name="connsiteY414" fmla="*/ 6256748 h 6858000"/>
              <a:gd name="connsiteX415" fmla="*/ 1095872 w 7369701"/>
              <a:gd name="connsiteY415" fmla="*/ 6271892 h 6858000"/>
              <a:gd name="connsiteX416" fmla="*/ 262785 w 7369701"/>
              <a:gd name="connsiteY416" fmla="*/ 6845450 h 6858000"/>
              <a:gd name="connsiteX417" fmla="*/ 209968 w 7369701"/>
              <a:gd name="connsiteY417" fmla="*/ 6770713 h 6858000"/>
              <a:gd name="connsiteX418" fmla="*/ 873460 w 7369701"/>
              <a:gd name="connsiteY418" fmla="*/ 6253768 h 6858000"/>
              <a:gd name="connsiteX419" fmla="*/ 192686 w 7369701"/>
              <a:gd name="connsiteY419" fmla="*/ 5849257 h 6858000"/>
              <a:gd name="connsiteX420" fmla="*/ 4696 w 7369701"/>
              <a:gd name="connsiteY420" fmla="*/ 5697668 h 6858000"/>
              <a:gd name="connsiteX421" fmla="*/ 0 w 7369701"/>
              <a:gd name="connsiteY421" fmla="*/ 5689984 h 6858000"/>
              <a:gd name="connsiteX422" fmla="*/ 0 w 7369701"/>
              <a:gd name="connsiteY422" fmla="*/ 5513472 h 6858000"/>
              <a:gd name="connsiteX423" fmla="*/ 174101 w 7369701"/>
              <a:gd name="connsiteY423" fmla="*/ 5620277 h 6858000"/>
              <a:gd name="connsiteX424" fmla="*/ 891800 w 7369701"/>
              <a:gd name="connsiteY424" fmla="*/ 6036935 h 6858000"/>
              <a:gd name="connsiteX425" fmla="*/ 1072219 w 7369701"/>
              <a:gd name="connsiteY425" fmla="*/ 6169443 h 6858000"/>
              <a:gd name="connsiteX426" fmla="*/ 1074117 w 7369701"/>
              <a:gd name="connsiteY426" fmla="*/ 6170301 h 6858000"/>
              <a:gd name="connsiteX427" fmla="*/ 1083114 w 7369701"/>
              <a:gd name="connsiteY427" fmla="*/ 6174131 h 6858000"/>
              <a:gd name="connsiteX428" fmla="*/ 1543010 w 7369701"/>
              <a:gd name="connsiteY428" fmla="*/ 6191140 h 6858000"/>
              <a:gd name="connsiteX429" fmla="*/ 1551080 w 7369701"/>
              <a:gd name="connsiteY429" fmla="*/ 6195006 h 6858000"/>
              <a:gd name="connsiteX430" fmla="*/ 2345443 w 7369701"/>
              <a:gd name="connsiteY430" fmla="*/ 5549882 h 6858000"/>
              <a:gd name="connsiteX431" fmla="*/ 1721499 w 7369701"/>
              <a:gd name="connsiteY431" fmla="*/ 5599969 h 6858000"/>
              <a:gd name="connsiteX432" fmla="*/ 767716 w 7369701"/>
              <a:gd name="connsiteY432" fmla="*/ 5472768 h 6858000"/>
              <a:gd name="connsiteX433" fmla="*/ 722147 w 7369701"/>
              <a:gd name="connsiteY433" fmla="*/ 5393091 h 6858000"/>
              <a:gd name="connsiteX434" fmla="*/ 1485552 w 7369701"/>
              <a:gd name="connsiteY434" fmla="*/ 5313202 h 6858000"/>
              <a:gd name="connsiteX435" fmla="*/ 2143004 w 7369701"/>
              <a:gd name="connsiteY435" fmla="*/ 5402420 h 6858000"/>
              <a:gd name="connsiteX436" fmla="*/ 1933391 w 7369701"/>
              <a:gd name="connsiteY436" fmla="*/ 5156971 h 6858000"/>
              <a:gd name="connsiteX437" fmla="*/ 1827118 w 7369701"/>
              <a:gd name="connsiteY437" fmla="*/ 4968410 h 6858000"/>
              <a:gd name="connsiteX438" fmla="*/ 1837349 w 7369701"/>
              <a:gd name="connsiteY438" fmla="*/ 4956357 h 6858000"/>
              <a:gd name="connsiteX439" fmla="*/ 2162835 w 7369701"/>
              <a:gd name="connsiteY439" fmla="*/ 5187853 h 6858000"/>
              <a:gd name="connsiteX440" fmla="*/ 2257167 w 7369701"/>
              <a:gd name="connsiteY440" fmla="*/ 5462123 h 6858000"/>
              <a:gd name="connsiteX441" fmla="*/ 2261598 w 7369701"/>
              <a:gd name="connsiteY441" fmla="*/ 5467998 h 6858000"/>
              <a:gd name="connsiteX442" fmla="*/ 2437177 w 7369701"/>
              <a:gd name="connsiteY442" fmla="*/ 5479608 h 6858000"/>
              <a:gd name="connsiteX443" fmla="*/ 2445247 w 7369701"/>
              <a:gd name="connsiteY443" fmla="*/ 5483476 h 6858000"/>
              <a:gd name="connsiteX444" fmla="*/ 2743626 w 7369701"/>
              <a:gd name="connsiteY444" fmla="*/ 5304819 h 6858000"/>
              <a:gd name="connsiteX445" fmla="*/ 3048102 w 7369701"/>
              <a:gd name="connsiteY445" fmla="*/ 5150595 h 6858000"/>
              <a:gd name="connsiteX446" fmla="*/ 1799414 w 7369701"/>
              <a:gd name="connsiteY446" fmla="*/ 4694732 h 6858000"/>
              <a:gd name="connsiteX447" fmla="*/ 1771735 w 7369701"/>
              <a:gd name="connsiteY447" fmla="*/ 4619929 h 6858000"/>
              <a:gd name="connsiteX448" fmla="*/ 3104273 w 7369701"/>
              <a:gd name="connsiteY448" fmla="*/ 5076159 h 6858000"/>
              <a:gd name="connsiteX449" fmla="*/ 3113245 w 7369701"/>
              <a:gd name="connsiteY449" fmla="*/ 5090705 h 6858000"/>
              <a:gd name="connsiteX450" fmla="*/ 3126294 w 7369701"/>
              <a:gd name="connsiteY450" fmla="*/ 5114400 h 6858000"/>
              <a:gd name="connsiteX451" fmla="*/ 3937433 w 7369701"/>
              <a:gd name="connsiteY451" fmla="*/ 4830473 h 6858000"/>
              <a:gd name="connsiteX452" fmla="*/ 3590475 w 7369701"/>
              <a:gd name="connsiteY452" fmla="*/ 4597974 h 6858000"/>
              <a:gd name="connsiteX453" fmla="*/ 3100264 w 7369701"/>
              <a:gd name="connsiteY453" fmla="*/ 4579845 h 6858000"/>
              <a:gd name="connsiteX454" fmla="*/ 2183576 w 7369701"/>
              <a:gd name="connsiteY454" fmla="*/ 4227150 h 6858000"/>
              <a:gd name="connsiteX455" fmla="*/ 2151029 w 7369701"/>
              <a:gd name="connsiteY455" fmla="*/ 4146947 h 6858000"/>
              <a:gd name="connsiteX456" fmla="*/ 3563434 w 7369701"/>
              <a:gd name="connsiteY456" fmla="*/ 4469115 h 6858000"/>
              <a:gd name="connsiteX457" fmla="*/ 3177952 w 7369701"/>
              <a:gd name="connsiteY457" fmla="*/ 3657386 h 6858000"/>
              <a:gd name="connsiteX458" fmla="*/ 3189263 w 7369701"/>
              <a:gd name="connsiteY458" fmla="*/ 3625726 h 6858000"/>
              <a:gd name="connsiteX459" fmla="*/ 3560912 w 7369701"/>
              <a:gd name="connsiteY459" fmla="*/ 4079863 h 6858000"/>
              <a:gd name="connsiteX460" fmla="*/ 3626636 w 7369701"/>
              <a:gd name="connsiteY460" fmla="*/ 4512230 h 6858000"/>
              <a:gd name="connsiteX461" fmla="*/ 3653088 w 7369701"/>
              <a:gd name="connsiteY461" fmla="*/ 4521417 h 6858000"/>
              <a:gd name="connsiteX462" fmla="*/ 3988128 w 7369701"/>
              <a:gd name="connsiteY462" fmla="*/ 4817267 h 6858000"/>
              <a:gd name="connsiteX463" fmla="*/ 4830582 w 7369701"/>
              <a:gd name="connsiteY463" fmla="*/ 4676000 h 6858000"/>
              <a:gd name="connsiteX464" fmla="*/ 4830100 w 7369701"/>
              <a:gd name="connsiteY464" fmla="*/ 4675554 h 6858000"/>
              <a:gd name="connsiteX465" fmla="*/ 4036318 w 7369701"/>
              <a:gd name="connsiteY465" fmla="*/ 4147013 h 6858000"/>
              <a:gd name="connsiteX466" fmla="*/ 3432098 w 7369701"/>
              <a:gd name="connsiteY466" fmla="*/ 3537312 h 6858000"/>
              <a:gd name="connsiteX467" fmla="*/ 3446761 w 7369701"/>
              <a:gd name="connsiteY467" fmla="*/ 3461278 h 6858000"/>
              <a:gd name="connsiteX468" fmla="*/ 4419733 w 7369701"/>
              <a:gd name="connsiteY468" fmla="*/ 3963555 h 6858000"/>
              <a:gd name="connsiteX469" fmla="*/ 4781371 w 7369701"/>
              <a:gd name="connsiteY469" fmla="*/ 4458604 h 6858000"/>
              <a:gd name="connsiteX470" fmla="*/ 4780440 w 7369701"/>
              <a:gd name="connsiteY470" fmla="*/ 4470290 h 6858000"/>
              <a:gd name="connsiteX471" fmla="*/ 4898954 w 7369701"/>
              <a:gd name="connsiteY471" fmla="*/ 4662092 h 6858000"/>
              <a:gd name="connsiteX472" fmla="*/ 4900699 w 7369701"/>
              <a:gd name="connsiteY472" fmla="*/ 4670867 h 6858000"/>
              <a:gd name="connsiteX473" fmla="*/ 5714511 w 7369701"/>
              <a:gd name="connsiteY473" fmla="*/ 4663483 h 6858000"/>
              <a:gd name="connsiteX474" fmla="*/ 5464793 w 7369701"/>
              <a:gd name="connsiteY474" fmla="*/ 4393556 h 6858000"/>
              <a:gd name="connsiteX475" fmla="*/ 5461897 w 7369701"/>
              <a:gd name="connsiteY475" fmla="*/ 4390879 h 6858000"/>
              <a:gd name="connsiteX476" fmla="*/ 4294126 w 7369701"/>
              <a:gd name="connsiteY476" fmla="*/ 3303048 h 6858000"/>
              <a:gd name="connsiteX477" fmla="*/ 4305321 w 7369701"/>
              <a:gd name="connsiteY477" fmla="*/ 3256953 h 6858000"/>
              <a:gd name="connsiteX478" fmla="*/ 4949299 w 7369701"/>
              <a:gd name="connsiteY478" fmla="*/ 3766336 h 6858000"/>
              <a:gd name="connsiteX479" fmla="*/ 5291452 w 7369701"/>
              <a:gd name="connsiteY479" fmla="*/ 4076801 h 6858000"/>
              <a:gd name="connsiteX480" fmla="*/ 5434998 w 7369701"/>
              <a:gd name="connsiteY480" fmla="*/ 4254100 h 6858000"/>
              <a:gd name="connsiteX481" fmla="*/ 5351015 w 7369701"/>
              <a:gd name="connsiteY481" fmla="*/ 3760989 h 6858000"/>
              <a:gd name="connsiteX482" fmla="*/ 5413780 w 7369701"/>
              <a:gd name="connsiteY482" fmla="*/ 2966265 h 6858000"/>
              <a:gd name="connsiteX483" fmla="*/ 5425627 w 7369701"/>
              <a:gd name="connsiteY483" fmla="*/ 2954192 h 6858000"/>
              <a:gd name="connsiteX484" fmla="*/ 6604735 w 7369701"/>
              <a:gd name="connsiteY484" fmla="*/ 2041381 h 6858000"/>
              <a:gd name="connsiteX485" fmla="*/ 7204487 w 7369701"/>
              <a:gd name="connsiteY485" fmla="*/ 2742112 h 6858000"/>
              <a:gd name="connsiteX486" fmla="*/ 7131592 w 7369701"/>
              <a:gd name="connsiteY486" fmla="*/ 2672096 h 6858000"/>
              <a:gd name="connsiteX487" fmla="*/ 6996344 w 7369701"/>
              <a:gd name="connsiteY487" fmla="*/ 2518310 h 6858000"/>
              <a:gd name="connsiteX488" fmla="*/ 6735495 w 7369701"/>
              <a:gd name="connsiteY488" fmla="*/ 2196890 h 6858000"/>
              <a:gd name="connsiteX489" fmla="*/ 6721901 w 7369701"/>
              <a:gd name="connsiteY489" fmla="*/ 2179274 h 6858000"/>
              <a:gd name="connsiteX490" fmla="*/ 6604735 w 7369701"/>
              <a:gd name="connsiteY490" fmla="*/ 2041381 h 6858000"/>
              <a:gd name="connsiteX491" fmla="*/ 6591670 w 7369701"/>
              <a:gd name="connsiteY491" fmla="*/ 1988277 h 6858000"/>
              <a:gd name="connsiteX492" fmla="*/ 6747349 w 7369701"/>
              <a:gd name="connsiteY492" fmla="*/ 2160069 h 6858000"/>
              <a:gd name="connsiteX493" fmla="*/ 6760943 w 7369701"/>
              <a:gd name="connsiteY493" fmla="*/ 2177686 h 6858000"/>
              <a:gd name="connsiteX494" fmla="*/ 7021065 w 7369701"/>
              <a:gd name="connsiteY494" fmla="*/ 2498102 h 6858000"/>
              <a:gd name="connsiteX495" fmla="*/ 7155223 w 7369701"/>
              <a:gd name="connsiteY495" fmla="*/ 2650386 h 6858000"/>
              <a:gd name="connsiteX496" fmla="*/ 7203167 w 7369701"/>
              <a:gd name="connsiteY496" fmla="*/ 2697288 h 6858000"/>
              <a:gd name="connsiteX497" fmla="*/ 6937703 w 7369701"/>
              <a:gd name="connsiteY497" fmla="*/ 2321981 h 6858000"/>
              <a:gd name="connsiteX498" fmla="*/ 6591670 w 7369701"/>
              <a:gd name="connsiteY498" fmla="*/ 1988277 h 6858000"/>
              <a:gd name="connsiteX499" fmla="*/ 5798671 w 7369701"/>
              <a:gd name="connsiteY499" fmla="*/ 1981601 h 6858000"/>
              <a:gd name="connsiteX500" fmla="*/ 5754709 w 7369701"/>
              <a:gd name="connsiteY500" fmla="*/ 2071454 h 6858000"/>
              <a:gd name="connsiteX501" fmla="*/ 5763044 w 7369701"/>
              <a:gd name="connsiteY501" fmla="*/ 2842206 h 6858000"/>
              <a:gd name="connsiteX502" fmla="*/ 5764974 w 7369701"/>
              <a:gd name="connsiteY502" fmla="*/ 2799609 h 6858000"/>
              <a:gd name="connsiteX503" fmla="*/ 5767665 w 7369701"/>
              <a:gd name="connsiteY503" fmla="*/ 2666409 h 6858000"/>
              <a:gd name="connsiteX504" fmla="*/ 5763055 w 7369701"/>
              <a:gd name="connsiteY504" fmla="*/ 2579705 h 6858000"/>
              <a:gd name="connsiteX505" fmla="*/ 5758079 w 7369701"/>
              <a:gd name="connsiteY505" fmla="*/ 2492508 h 6858000"/>
              <a:gd name="connsiteX506" fmla="*/ 5779325 w 7369701"/>
              <a:gd name="connsiteY506" fmla="*/ 2197069 h 6858000"/>
              <a:gd name="connsiteX507" fmla="*/ 5798671 w 7369701"/>
              <a:gd name="connsiteY507" fmla="*/ 1981601 h 6858000"/>
              <a:gd name="connsiteX508" fmla="*/ 5829202 w 7369701"/>
              <a:gd name="connsiteY508" fmla="*/ 1971679 h 6858000"/>
              <a:gd name="connsiteX509" fmla="*/ 5809558 w 7369701"/>
              <a:gd name="connsiteY509" fmla="*/ 2198043 h 6858000"/>
              <a:gd name="connsiteX510" fmla="*/ 5788653 w 7369701"/>
              <a:gd name="connsiteY510" fmla="*/ 2489430 h 6858000"/>
              <a:gd name="connsiteX511" fmla="*/ 5793439 w 7369701"/>
              <a:gd name="connsiteY511" fmla="*/ 2575235 h 6858000"/>
              <a:gd name="connsiteX512" fmla="*/ 5796837 w 7369701"/>
              <a:gd name="connsiteY512" fmla="*/ 2637633 h 6858000"/>
              <a:gd name="connsiteX513" fmla="*/ 5818614 w 7369701"/>
              <a:gd name="connsiteY513" fmla="*/ 2473055 h 6858000"/>
              <a:gd name="connsiteX514" fmla="*/ 5829202 w 7369701"/>
              <a:gd name="connsiteY514" fmla="*/ 1971679 h 6858000"/>
              <a:gd name="connsiteX515" fmla="*/ 5911389 w 7369701"/>
              <a:gd name="connsiteY515" fmla="*/ 1898371 h 6858000"/>
              <a:gd name="connsiteX516" fmla="*/ 6237627 w 7369701"/>
              <a:gd name="connsiteY516" fmla="*/ 2231921 h 6858000"/>
              <a:gd name="connsiteX517" fmla="*/ 5911389 w 7369701"/>
              <a:gd name="connsiteY517" fmla="*/ 1898371 h 6858000"/>
              <a:gd name="connsiteX518" fmla="*/ 6944437 w 7369701"/>
              <a:gd name="connsiteY518" fmla="*/ 1575402 h 6858000"/>
              <a:gd name="connsiteX519" fmla="*/ 6304730 w 7369701"/>
              <a:gd name="connsiteY519" fmla="*/ 1766654 h 6858000"/>
              <a:gd name="connsiteX520" fmla="*/ 6944437 w 7369701"/>
              <a:gd name="connsiteY520" fmla="*/ 1575402 h 6858000"/>
              <a:gd name="connsiteX521" fmla="*/ 7019523 w 7369701"/>
              <a:gd name="connsiteY521" fmla="*/ 1519450 h 6858000"/>
              <a:gd name="connsiteX522" fmla="*/ 6298091 w 7369701"/>
              <a:gd name="connsiteY522" fmla="*/ 1737122 h 6858000"/>
              <a:gd name="connsiteX523" fmla="*/ 7019523 w 7369701"/>
              <a:gd name="connsiteY523" fmla="*/ 1519450 h 6858000"/>
              <a:gd name="connsiteX524" fmla="*/ 2399523 w 7369701"/>
              <a:gd name="connsiteY524" fmla="*/ 1428234 h 6858000"/>
              <a:gd name="connsiteX525" fmla="*/ 2224982 w 7369701"/>
              <a:gd name="connsiteY525" fmla="*/ 1826201 h 6858000"/>
              <a:gd name="connsiteX526" fmla="*/ 2096099 w 7369701"/>
              <a:gd name="connsiteY526" fmla="*/ 2345900 h 6858000"/>
              <a:gd name="connsiteX527" fmla="*/ 2283317 w 7369701"/>
              <a:gd name="connsiteY527" fmla="*/ 1796925 h 6858000"/>
              <a:gd name="connsiteX528" fmla="*/ 2399523 w 7369701"/>
              <a:gd name="connsiteY528" fmla="*/ 1428234 h 6858000"/>
              <a:gd name="connsiteX529" fmla="*/ 2448558 w 7369701"/>
              <a:gd name="connsiteY529" fmla="*/ 1373435 h 6858000"/>
              <a:gd name="connsiteX530" fmla="*/ 2312521 w 7369701"/>
              <a:gd name="connsiteY530" fmla="*/ 1806140 h 6858000"/>
              <a:gd name="connsiteX531" fmla="*/ 2127533 w 7369701"/>
              <a:gd name="connsiteY531" fmla="*/ 2348380 h 6858000"/>
              <a:gd name="connsiteX532" fmla="*/ 2358080 w 7369701"/>
              <a:gd name="connsiteY532" fmla="*/ 1866134 h 6858000"/>
              <a:gd name="connsiteX533" fmla="*/ 2407436 w 7369701"/>
              <a:gd name="connsiteY533" fmla="*/ 1651070 h 6858000"/>
              <a:gd name="connsiteX534" fmla="*/ 2448558 w 7369701"/>
              <a:gd name="connsiteY534" fmla="*/ 1373435 h 6858000"/>
              <a:gd name="connsiteX535" fmla="*/ 278707 w 7369701"/>
              <a:gd name="connsiteY535" fmla="*/ 1352270 h 6858000"/>
              <a:gd name="connsiteX536" fmla="*/ 321570 w 7369701"/>
              <a:gd name="connsiteY536" fmla="*/ 1861610 h 6858000"/>
              <a:gd name="connsiteX537" fmla="*/ 294281 w 7369701"/>
              <a:gd name="connsiteY537" fmla="*/ 1440658 h 6858000"/>
              <a:gd name="connsiteX538" fmla="*/ 278707 w 7369701"/>
              <a:gd name="connsiteY538" fmla="*/ 1352270 h 6858000"/>
              <a:gd name="connsiteX539" fmla="*/ 1423821 w 7369701"/>
              <a:gd name="connsiteY539" fmla="*/ 1351958 h 6858000"/>
              <a:gd name="connsiteX540" fmla="*/ 1638521 w 7369701"/>
              <a:gd name="connsiteY540" fmla="*/ 1908470 h 6858000"/>
              <a:gd name="connsiteX541" fmla="*/ 1754199 w 7369701"/>
              <a:gd name="connsiteY541" fmla="*/ 2149284 h 6858000"/>
              <a:gd name="connsiteX542" fmla="*/ 1908359 w 7369701"/>
              <a:gd name="connsiteY542" fmla="*/ 2364988 h 6858000"/>
              <a:gd name="connsiteX543" fmla="*/ 1647661 w 7369701"/>
              <a:gd name="connsiteY543" fmla="*/ 1825945 h 6858000"/>
              <a:gd name="connsiteX544" fmla="*/ 1423821 w 7369701"/>
              <a:gd name="connsiteY544" fmla="*/ 1351958 h 6858000"/>
              <a:gd name="connsiteX545" fmla="*/ 1431890 w 7369701"/>
              <a:gd name="connsiteY545" fmla="*/ 1306475 h 6858000"/>
              <a:gd name="connsiteX546" fmla="*/ 1507597 w 7369701"/>
              <a:gd name="connsiteY546" fmla="*/ 1446132 h 6858000"/>
              <a:gd name="connsiteX547" fmla="*/ 1674586 w 7369701"/>
              <a:gd name="connsiteY547" fmla="*/ 1813832 h 6858000"/>
              <a:gd name="connsiteX548" fmla="*/ 1815950 w 7369701"/>
              <a:gd name="connsiteY548" fmla="*/ 2128564 h 6858000"/>
              <a:gd name="connsiteX549" fmla="*/ 1984242 w 7369701"/>
              <a:gd name="connsiteY549" fmla="*/ 2430829 h 6858000"/>
              <a:gd name="connsiteX550" fmla="*/ 2014023 w 7369701"/>
              <a:gd name="connsiteY550" fmla="*/ 2450995 h 6858000"/>
              <a:gd name="connsiteX551" fmla="*/ 1747337 w 7369701"/>
              <a:gd name="connsiteY551" fmla="*/ 1855264 h 6858000"/>
              <a:gd name="connsiteX552" fmla="*/ 1533749 w 7369701"/>
              <a:gd name="connsiteY552" fmla="*/ 1478656 h 6858000"/>
              <a:gd name="connsiteX553" fmla="*/ 1431890 w 7369701"/>
              <a:gd name="connsiteY553" fmla="*/ 1306475 h 6858000"/>
              <a:gd name="connsiteX554" fmla="*/ 5052692 w 7369701"/>
              <a:gd name="connsiteY554" fmla="*/ 1292994 h 6858000"/>
              <a:gd name="connsiteX555" fmla="*/ 5200661 w 7369701"/>
              <a:gd name="connsiteY555" fmla="*/ 1635186 h 6858000"/>
              <a:gd name="connsiteX556" fmla="*/ 5297138 w 7369701"/>
              <a:gd name="connsiteY556" fmla="*/ 1906351 h 6858000"/>
              <a:gd name="connsiteX557" fmla="*/ 5052692 w 7369701"/>
              <a:gd name="connsiteY557" fmla="*/ 1292994 h 6858000"/>
              <a:gd name="connsiteX558" fmla="*/ 5009948 w 7369701"/>
              <a:gd name="connsiteY558" fmla="*/ 1273619 h 6858000"/>
              <a:gd name="connsiteX559" fmla="*/ 5121777 w 7369701"/>
              <a:gd name="connsiteY559" fmla="*/ 1654213 h 6858000"/>
              <a:gd name="connsiteX560" fmla="*/ 5293545 w 7369701"/>
              <a:gd name="connsiteY560" fmla="*/ 2072247 h 6858000"/>
              <a:gd name="connsiteX561" fmla="*/ 5294042 w 7369701"/>
              <a:gd name="connsiteY561" fmla="*/ 2065019 h 6858000"/>
              <a:gd name="connsiteX562" fmla="*/ 5171936 w 7369701"/>
              <a:gd name="connsiteY562" fmla="*/ 1647613 h 6858000"/>
              <a:gd name="connsiteX563" fmla="*/ 5009948 w 7369701"/>
              <a:gd name="connsiteY563" fmla="*/ 1273619 h 6858000"/>
              <a:gd name="connsiteX564" fmla="*/ 655236 w 7369701"/>
              <a:gd name="connsiteY564" fmla="*/ 1268632 h 6858000"/>
              <a:gd name="connsiteX565" fmla="*/ 839521 w 7369701"/>
              <a:gd name="connsiteY565" fmla="*/ 1685315 h 6858000"/>
              <a:gd name="connsiteX566" fmla="*/ 1109416 w 7369701"/>
              <a:gd name="connsiteY566" fmla="*/ 2061663 h 6858000"/>
              <a:gd name="connsiteX567" fmla="*/ 1298300 w 7369701"/>
              <a:gd name="connsiteY567" fmla="*/ 2247742 h 6858000"/>
              <a:gd name="connsiteX568" fmla="*/ 1125871 w 7369701"/>
              <a:gd name="connsiteY568" fmla="*/ 1989513 h 6858000"/>
              <a:gd name="connsiteX569" fmla="*/ 981574 w 7369701"/>
              <a:gd name="connsiteY569" fmla="*/ 1783157 h 6858000"/>
              <a:gd name="connsiteX570" fmla="*/ 922198 w 7369701"/>
              <a:gd name="connsiteY570" fmla="*/ 1677437 h 6858000"/>
              <a:gd name="connsiteX571" fmla="*/ 869293 w 7369701"/>
              <a:gd name="connsiteY571" fmla="*/ 1583214 h 6858000"/>
              <a:gd name="connsiteX572" fmla="*/ 751431 w 7369701"/>
              <a:gd name="connsiteY572" fmla="*/ 1405731 h 6858000"/>
              <a:gd name="connsiteX573" fmla="*/ 655236 w 7369701"/>
              <a:gd name="connsiteY573" fmla="*/ 1268632 h 6858000"/>
              <a:gd name="connsiteX574" fmla="*/ 6516292 w 7369701"/>
              <a:gd name="connsiteY574" fmla="*/ 1263064 h 6858000"/>
              <a:gd name="connsiteX575" fmla="*/ 5736320 w 7369701"/>
              <a:gd name="connsiteY575" fmla="*/ 1501803 h 6858000"/>
              <a:gd name="connsiteX576" fmla="*/ 6516292 w 7369701"/>
              <a:gd name="connsiteY576" fmla="*/ 1263064 h 6858000"/>
              <a:gd name="connsiteX577" fmla="*/ 291466 w 7369701"/>
              <a:gd name="connsiteY577" fmla="*/ 1250369 h 6858000"/>
              <a:gd name="connsiteX578" fmla="*/ 323180 w 7369701"/>
              <a:gd name="connsiteY578" fmla="*/ 1435283 h 6858000"/>
              <a:gd name="connsiteX579" fmla="*/ 349381 w 7369701"/>
              <a:gd name="connsiteY579" fmla="*/ 1875041 h 6858000"/>
              <a:gd name="connsiteX580" fmla="*/ 374363 w 7369701"/>
              <a:gd name="connsiteY580" fmla="*/ 1506494 h 6858000"/>
              <a:gd name="connsiteX581" fmla="*/ 302168 w 7369701"/>
              <a:gd name="connsiteY581" fmla="*/ 1274495 h 6858000"/>
              <a:gd name="connsiteX582" fmla="*/ 291466 w 7369701"/>
              <a:gd name="connsiteY582" fmla="*/ 1250369 h 6858000"/>
              <a:gd name="connsiteX583" fmla="*/ 678222 w 7369701"/>
              <a:gd name="connsiteY583" fmla="*/ 1248670 h 6858000"/>
              <a:gd name="connsiteX584" fmla="*/ 775536 w 7369701"/>
              <a:gd name="connsiteY584" fmla="*/ 1388015 h 6858000"/>
              <a:gd name="connsiteX585" fmla="*/ 894529 w 7369701"/>
              <a:gd name="connsiteY585" fmla="*/ 1567739 h 6858000"/>
              <a:gd name="connsiteX586" fmla="*/ 948000 w 7369701"/>
              <a:gd name="connsiteY586" fmla="*/ 1663088 h 6858000"/>
              <a:gd name="connsiteX587" fmla="*/ 1006812 w 7369701"/>
              <a:gd name="connsiteY587" fmla="*/ 1767683 h 6858000"/>
              <a:gd name="connsiteX588" fmla="*/ 1149133 w 7369701"/>
              <a:gd name="connsiteY588" fmla="*/ 1971513 h 6858000"/>
              <a:gd name="connsiteX589" fmla="*/ 1333952 w 7369701"/>
              <a:gd name="connsiteY589" fmla="*/ 2251620 h 6858000"/>
              <a:gd name="connsiteX590" fmla="*/ 1337329 w 7369701"/>
              <a:gd name="connsiteY590" fmla="*/ 2258350 h 6858000"/>
              <a:gd name="connsiteX591" fmla="*/ 1014726 w 7369701"/>
              <a:gd name="connsiteY591" fmla="*/ 1615556 h 6858000"/>
              <a:gd name="connsiteX592" fmla="*/ 678222 w 7369701"/>
              <a:gd name="connsiteY592" fmla="*/ 1248670 h 6858000"/>
              <a:gd name="connsiteX593" fmla="*/ 6691602 w 7369701"/>
              <a:gd name="connsiteY593" fmla="*/ 1140573 h 6858000"/>
              <a:gd name="connsiteX594" fmla="*/ 6571100 w 7369701"/>
              <a:gd name="connsiteY594" fmla="*/ 1183662 h 6858000"/>
              <a:gd name="connsiteX595" fmla="*/ 6241687 w 7369701"/>
              <a:gd name="connsiteY595" fmla="*/ 1257600 h 6858000"/>
              <a:gd name="connsiteX596" fmla="*/ 5693009 w 7369701"/>
              <a:gd name="connsiteY596" fmla="*/ 1478256 h 6858000"/>
              <a:gd name="connsiteX597" fmla="*/ 6548420 w 7369701"/>
              <a:gd name="connsiteY597" fmla="*/ 1214599 h 6858000"/>
              <a:gd name="connsiteX598" fmla="*/ 6605473 w 7369701"/>
              <a:gd name="connsiteY598" fmla="*/ 1184686 h 6858000"/>
              <a:gd name="connsiteX599" fmla="*/ 6691602 w 7369701"/>
              <a:gd name="connsiteY599" fmla="*/ 1140573 h 6858000"/>
              <a:gd name="connsiteX600" fmla="*/ 4002475 w 7369701"/>
              <a:gd name="connsiteY600" fmla="*/ 1037802 h 6858000"/>
              <a:gd name="connsiteX601" fmla="*/ 4000324 w 7369701"/>
              <a:gd name="connsiteY601" fmla="*/ 1039362 h 6858000"/>
              <a:gd name="connsiteX602" fmla="*/ 4002862 w 7369701"/>
              <a:gd name="connsiteY602" fmla="*/ 1042866 h 6858000"/>
              <a:gd name="connsiteX603" fmla="*/ 4002475 w 7369701"/>
              <a:gd name="connsiteY603" fmla="*/ 1037802 h 6858000"/>
              <a:gd name="connsiteX604" fmla="*/ 506322 w 7369701"/>
              <a:gd name="connsiteY604" fmla="*/ 1020997 h 6858000"/>
              <a:gd name="connsiteX605" fmla="*/ 533068 w 7369701"/>
              <a:gd name="connsiteY605" fmla="*/ 1029409 h 6858000"/>
              <a:gd name="connsiteX606" fmla="*/ 1232525 w 7369701"/>
              <a:gd name="connsiteY606" fmla="*/ 1804675 h 6858000"/>
              <a:gd name="connsiteX607" fmla="*/ 1388858 w 7369701"/>
              <a:gd name="connsiteY607" fmla="*/ 2368011 h 6858000"/>
              <a:gd name="connsiteX608" fmla="*/ 1384098 w 7369701"/>
              <a:gd name="connsiteY608" fmla="*/ 2378125 h 6858000"/>
              <a:gd name="connsiteX609" fmla="*/ 1425393 w 7369701"/>
              <a:gd name="connsiteY609" fmla="*/ 2589124 h 6858000"/>
              <a:gd name="connsiteX610" fmla="*/ 1424001 w 7369701"/>
              <a:gd name="connsiteY610" fmla="*/ 2597541 h 6858000"/>
              <a:gd name="connsiteX611" fmla="*/ 2152729 w 7369701"/>
              <a:gd name="connsiteY611" fmla="*/ 2864487 h 6858000"/>
              <a:gd name="connsiteX612" fmla="*/ 2020609 w 7369701"/>
              <a:gd name="connsiteY612" fmla="*/ 2539671 h 6858000"/>
              <a:gd name="connsiteX613" fmla="*/ 2018920 w 7369701"/>
              <a:gd name="connsiteY613" fmla="*/ 2536309 h 6858000"/>
              <a:gd name="connsiteX614" fmla="*/ 1342441 w 7369701"/>
              <a:gd name="connsiteY614" fmla="*/ 1173017 h 6858000"/>
              <a:gd name="connsiteX615" fmla="*/ 1367925 w 7369701"/>
              <a:gd name="connsiteY615" fmla="*/ 1135648 h 6858000"/>
              <a:gd name="connsiteX616" fmla="*/ 1771401 w 7369701"/>
              <a:gd name="connsiteY616" fmla="*/ 1806673 h 6858000"/>
              <a:gd name="connsiteX617" fmla="*/ 1972385 w 7369701"/>
              <a:gd name="connsiteY617" fmla="*/ 2198735 h 6858000"/>
              <a:gd name="connsiteX618" fmla="*/ 2040892 w 7369701"/>
              <a:gd name="connsiteY618" fmla="*/ 2405205 h 6858000"/>
              <a:gd name="connsiteX619" fmla="*/ 2131689 w 7369701"/>
              <a:gd name="connsiteY619" fmla="*/ 1936926 h 6858000"/>
              <a:gd name="connsiteX620" fmla="*/ 2454820 w 7369701"/>
              <a:gd name="connsiteY620" fmla="*/ 1248808 h 6858000"/>
              <a:gd name="connsiteX621" fmla="*/ 2492512 w 7369701"/>
              <a:gd name="connsiteY621" fmla="*/ 1302920 h 6858000"/>
              <a:gd name="connsiteX622" fmla="*/ 2081216 w 7369701"/>
              <a:gd name="connsiteY622" fmla="*/ 2527513 h 6858000"/>
              <a:gd name="connsiteX623" fmla="*/ 2081211 w 7369701"/>
              <a:gd name="connsiteY623" fmla="*/ 2528916 h 6858000"/>
              <a:gd name="connsiteX624" fmla="*/ 2199067 w 7369701"/>
              <a:gd name="connsiteY624" fmla="*/ 2884061 h 6858000"/>
              <a:gd name="connsiteX625" fmla="*/ 3192586 w 7369701"/>
              <a:gd name="connsiteY625" fmla="*/ 3411496 h 6858000"/>
              <a:gd name="connsiteX626" fmla="*/ 3182620 w 7369701"/>
              <a:gd name="connsiteY626" fmla="*/ 3483279 h 6858000"/>
              <a:gd name="connsiteX627" fmla="*/ 2435119 w 7369701"/>
              <a:gd name="connsiteY627" fmla="*/ 3080173 h 6858000"/>
              <a:gd name="connsiteX628" fmla="*/ 2410152 w 7369701"/>
              <a:gd name="connsiteY628" fmla="*/ 3063751 h 6858000"/>
              <a:gd name="connsiteX629" fmla="*/ 2408099 w 7369701"/>
              <a:gd name="connsiteY629" fmla="*/ 3064403 h 6858000"/>
              <a:gd name="connsiteX630" fmla="*/ 2407218 w 7369701"/>
              <a:gd name="connsiteY630" fmla="*/ 3070324 h 6858000"/>
              <a:gd name="connsiteX631" fmla="*/ 2380138 w 7369701"/>
              <a:gd name="connsiteY631" fmla="*/ 3099341 h 6858000"/>
              <a:gd name="connsiteX632" fmla="*/ 1765923 w 7369701"/>
              <a:gd name="connsiteY632" fmla="*/ 3581043 h 6858000"/>
              <a:gd name="connsiteX633" fmla="*/ 1702258 w 7369701"/>
              <a:gd name="connsiteY633" fmla="*/ 3612286 h 6858000"/>
              <a:gd name="connsiteX634" fmla="*/ 1538370 w 7369701"/>
              <a:gd name="connsiteY634" fmla="*/ 3811804 h 6858000"/>
              <a:gd name="connsiteX635" fmla="*/ 542867 w 7369701"/>
              <a:gd name="connsiteY635" fmla="*/ 4944092 h 6858000"/>
              <a:gd name="connsiteX636" fmla="*/ 515800 w 7369701"/>
              <a:gd name="connsiteY636" fmla="*/ 4862180 h 6858000"/>
              <a:gd name="connsiteX637" fmla="*/ 909145 w 7369701"/>
              <a:gd name="connsiteY637" fmla="*/ 4199225 h 6858000"/>
              <a:gd name="connsiteX638" fmla="*/ 1214067 w 7369701"/>
              <a:gd name="connsiteY638" fmla="*/ 3908561 h 6858000"/>
              <a:gd name="connsiteX639" fmla="*/ 640967 w 7369701"/>
              <a:gd name="connsiteY639" fmla="*/ 4105601 h 6858000"/>
              <a:gd name="connsiteX640" fmla="*/ 112563 w 7369701"/>
              <a:gd name="connsiteY640" fmla="*/ 4396952 h 6858000"/>
              <a:gd name="connsiteX641" fmla="*/ 0 w 7369701"/>
              <a:gd name="connsiteY641" fmla="*/ 4466006 h 6858000"/>
              <a:gd name="connsiteX642" fmla="*/ 0 w 7369701"/>
              <a:gd name="connsiteY642" fmla="*/ 4233763 h 6858000"/>
              <a:gd name="connsiteX643" fmla="*/ 36881 w 7369701"/>
              <a:gd name="connsiteY643" fmla="*/ 4200118 h 6858000"/>
              <a:gd name="connsiteX644" fmla="*/ 910534 w 7369701"/>
              <a:gd name="connsiteY644" fmla="*/ 3629753 h 6858000"/>
              <a:gd name="connsiteX645" fmla="*/ 1578717 w 7369701"/>
              <a:gd name="connsiteY645" fmla="*/ 3575982 h 6858000"/>
              <a:gd name="connsiteX646" fmla="*/ 2338780 w 7369701"/>
              <a:gd name="connsiteY646" fmla="*/ 3033725 h 6858000"/>
              <a:gd name="connsiteX647" fmla="*/ 1807991 w 7369701"/>
              <a:gd name="connsiteY647" fmla="*/ 2807184 h 6858000"/>
              <a:gd name="connsiteX648" fmla="*/ 1416358 w 7369701"/>
              <a:gd name="connsiteY648" fmla="*/ 3112571 h 6858000"/>
              <a:gd name="connsiteX649" fmla="*/ 939066 w 7369701"/>
              <a:gd name="connsiteY649" fmla="*/ 3378798 h 6858000"/>
              <a:gd name="connsiteX650" fmla="*/ 115099 w 7369701"/>
              <a:gd name="connsiteY650" fmla="*/ 3607650 h 6858000"/>
              <a:gd name="connsiteX651" fmla="*/ 97284 w 7369701"/>
              <a:gd name="connsiteY651" fmla="*/ 3520393 h 6858000"/>
              <a:gd name="connsiteX652" fmla="*/ 922050 w 7369701"/>
              <a:gd name="connsiteY652" fmla="*/ 3074867 h 6858000"/>
              <a:gd name="connsiteX653" fmla="*/ 1405265 w 7369701"/>
              <a:gd name="connsiteY653" fmla="*/ 3016319 h 6858000"/>
              <a:gd name="connsiteX654" fmla="*/ 1407512 w 7369701"/>
              <a:gd name="connsiteY654" fmla="*/ 3018001 h 6858000"/>
              <a:gd name="connsiteX655" fmla="*/ 1726266 w 7369701"/>
              <a:gd name="connsiteY655" fmla="*/ 2777274 h 6858000"/>
              <a:gd name="connsiteX656" fmla="*/ 625390 w 7369701"/>
              <a:gd name="connsiteY656" fmla="*/ 2514541 h 6858000"/>
              <a:gd name="connsiteX657" fmla="*/ 619799 w 7369701"/>
              <a:gd name="connsiteY657" fmla="*/ 2527180 h 6858000"/>
              <a:gd name="connsiteX658" fmla="*/ 310030 w 7369701"/>
              <a:gd name="connsiteY658" fmla="*/ 2771818 h 6858000"/>
              <a:gd name="connsiteX659" fmla="*/ 173877 w 7369701"/>
              <a:gd name="connsiteY659" fmla="*/ 2937056 h 6858000"/>
              <a:gd name="connsiteX660" fmla="*/ 77889 w 7369701"/>
              <a:gd name="connsiteY660" fmla="*/ 3138440 h 6858000"/>
              <a:gd name="connsiteX661" fmla="*/ 0 w 7369701"/>
              <a:gd name="connsiteY661" fmla="*/ 3271395 h 6858000"/>
              <a:gd name="connsiteX662" fmla="*/ 0 w 7369701"/>
              <a:gd name="connsiteY662" fmla="*/ 3153002 h 6858000"/>
              <a:gd name="connsiteX663" fmla="*/ 2386 w 7369701"/>
              <a:gd name="connsiteY663" fmla="*/ 3149203 h 6858000"/>
              <a:gd name="connsiteX664" fmla="*/ 89753 w 7369701"/>
              <a:gd name="connsiteY664" fmla="*/ 2987702 h 6858000"/>
              <a:gd name="connsiteX665" fmla="*/ 76869 w 7369701"/>
              <a:gd name="connsiteY665" fmla="*/ 3005404 h 6858000"/>
              <a:gd name="connsiteX666" fmla="*/ 32049 w 7369701"/>
              <a:gd name="connsiteY666" fmla="*/ 3065814 h 6858000"/>
              <a:gd name="connsiteX667" fmla="*/ 0 w 7369701"/>
              <a:gd name="connsiteY667" fmla="*/ 3108744 h 6858000"/>
              <a:gd name="connsiteX668" fmla="*/ 0 w 7369701"/>
              <a:gd name="connsiteY668" fmla="*/ 3058059 h 6858000"/>
              <a:gd name="connsiteX669" fmla="*/ 7610 w 7369701"/>
              <a:gd name="connsiteY669" fmla="*/ 3047889 h 6858000"/>
              <a:gd name="connsiteX670" fmla="*/ 52419 w 7369701"/>
              <a:gd name="connsiteY670" fmla="*/ 2987479 h 6858000"/>
              <a:gd name="connsiteX671" fmla="*/ 59142 w 7369701"/>
              <a:gd name="connsiteY671" fmla="*/ 2978488 h 6858000"/>
              <a:gd name="connsiteX672" fmla="*/ 0 w 7369701"/>
              <a:gd name="connsiteY672" fmla="*/ 3015334 h 6858000"/>
              <a:gd name="connsiteX673" fmla="*/ 0 w 7369701"/>
              <a:gd name="connsiteY673" fmla="*/ 2914286 h 6858000"/>
              <a:gd name="connsiteX674" fmla="*/ 36383 w 7369701"/>
              <a:gd name="connsiteY674" fmla="*/ 2901128 h 6858000"/>
              <a:gd name="connsiteX675" fmla="*/ 156329 w 7369701"/>
              <a:gd name="connsiteY675" fmla="*/ 2840533 h 6858000"/>
              <a:gd name="connsiteX676" fmla="*/ 358355 w 7369701"/>
              <a:gd name="connsiteY676" fmla="*/ 2620471 h 6858000"/>
              <a:gd name="connsiteX677" fmla="*/ 510577 w 7369701"/>
              <a:gd name="connsiteY677" fmla="*/ 2501244 h 6858000"/>
              <a:gd name="connsiteX678" fmla="*/ 211967 w 7369701"/>
              <a:gd name="connsiteY678" fmla="*/ 2479171 h 6858000"/>
              <a:gd name="connsiteX679" fmla="*/ 0 w 7369701"/>
              <a:gd name="connsiteY679" fmla="*/ 2476398 h 6858000"/>
              <a:gd name="connsiteX680" fmla="*/ 0 w 7369701"/>
              <a:gd name="connsiteY680" fmla="*/ 2389189 h 6858000"/>
              <a:gd name="connsiteX681" fmla="*/ 103062 w 7369701"/>
              <a:gd name="connsiteY681" fmla="*/ 2389518 h 6858000"/>
              <a:gd name="connsiteX682" fmla="*/ 510734 w 7369701"/>
              <a:gd name="connsiteY682" fmla="*/ 2416201 h 6858000"/>
              <a:gd name="connsiteX683" fmla="*/ 279257 w 7369701"/>
              <a:gd name="connsiteY683" fmla="*/ 2092102 h 6858000"/>
              <a:gd name="connsiteX684" fmla="*/ 65265 w 7369701"/>
              <a:gd name="connsiteY684" fmla="*/ 2006049 h 6858000"/>
              <a:gd name="connsiteX685" fmla="*/ 0 w 7369701"/>
              <a:gd name="connsiteY685" fmla="*/ 1982532 h 6858000"/>
              <a:gd name="connsiteX686" fmla="*/ 0 w 7369701"/>
              <a:gd name="connsiteY686" fmla="*/ 1912789 h 6858000"/>
              <a:gd name="connsiteX687" fmla="*/ 97460 w 7369701"/>
              <a:gd name="connsiteY687" fmla="*/ 1953725 h 6858000"/>
              <a:gd name="connsiteX688" fmla="*/ 221272 w 7369701"/>
              <a:gd name="connsiteY688" fmla="*/ 1980766 h 6858000"/>
              <a:gd name="connsiteX689" fmla="*/ 116765 w 7369701"/>
              <a:gd name="connsiteY689" fmla="*/ 1911033 h 6858000"/>
              <a:gd name="connsiteX690" fmla="*/ 16405 w 7369701"/>
              <a:gd name="connsiteY690" fmla="*/ 1803412 h 6858000"/>
              <a:gd name="connsiteX691" fmla="*/ 0 w 7369701"/>
              <a:gd name="connsiteY691" fmla="*/ 1784777 h 6858000"/>
              <a:gd name="connsiteX692" fmla="*/ 0 w 7369701"/>
              <a:gd name="connsiteY692" fmla="*/ 1740082 h 6858000"/>
              <a:gd name="connsiteX693" fmla="*/ 39394 w 7369701"/>
              <a:gd name="connsiteY693" fmla="*/ 1784856 h 6858000"/>
              <a:gd name="connsiteX694" fmla="*/ 135813 w 7369701"/>
              <a:gd name="connsiteY694" fmla="*/ 1888838 h 6858000"/>
              <a:gd name="connsiteX695" fmla="*/ 242575 w 7369701"/>
              <a:gd name="connsiteY695" fmla="*/ 1958841 h 6858000"/>
              <a:gd name="connsiteX696" fmla="*/ 82197 w 7369701"/>
              <a:gd name="connsiteY696" fmla="*/ 1754826 h 6858000"/>
              <a:gd name="connsiteX697" fmla="*/ 0 w 7369701"/>
              <a:gd name="connsiteY697" fmla="*/ 1679650 h 6858000"/>
              <a:gd name="connsiteX698" fmla="*/ 0 w 7369701"/>
              <a:gd name="connsiteY698" fmla="*/ 1602463 h 6858000"/>
              <a:gd name="connsiteX699" fmla="*/ 84689 w 7369701"/>
              <a:gd name="connsiteY699" fmla="*/ 1677442 h 6858000"/>
              <a:gd name="connsiteX700" fmla="*/ 298437 w 7369701"/>
              <a:gd name="connsiteY700" fmla="*/ 1968019 h 6858000"/>
              <a:gd name="connsiteX701" fmla="*/ 227269 w 7369701"/>
              <a:gd name="connsiteY701" fmla="*/ 1114064 h 6858000"/>
              <a:gd name="connsiteX702" fmla="*/ 248003 w 7369701"/>
              <a:gd name="connsiteY702" fmla="*/ 1089613 h 6858000"/>
              <a:gd name="connsiteX703" fmla="*/ 427020 w 7369701"/>
              <a:gd name="connsiteY703" fmla="*/ 1619803 h 6858000"/>
              <a:gd name="connsiteX704" fmla="*/ 340345 w 7369701"/>
              <a:gd name="connsiteY704" fmla="*/ 2027739 h 6858000"/>
              <a:gd name="connsiteX705" fmla="*/ 360865 w 7369701"/>
              <a:gd name="connsiteY705" fmla="*/ 2044827 h 6858000"/>
              <a:gd name="connsiteX706" fmla="*/ 560414 w 7369701"/>
              <a:gd name="connsiteY706" fmla="*/ 2421457 h 6858000"/>
              <a:gd name="connsiteX707" fmla="*/ 1359703 w 7369701"/>
              <a:gd name="connsiteY707" fmla="*/ 2578554 h 6858000"/>
              <a:gd name="connsiteX708" fmla="*/ 1359422 w 7369701"/>
              <a:gd name="connsiteY708" fmla="*/ 2577994 h 6858000"/>
              <a:gd name="connsiteX709" fmla="*/ 828701 w 7369701"/>
              <a:gd name="connsiteY709" fmla="*/ 1839520 h 6858000"/>
              <a:gd name="connsiteX710" fmla="*/ 494427 w 7369701"/>
              <a:gd name="connsiteY710" fmla="*/ 1092333 h 6858000"/>
              <a:gd name="connsiteX711" fmla="*/ 506322 w 7369701"/>
              <a:gd name="connsiteY711" fmla="*/ 1020997 h 6858000"/>
              <a:gd name="connsiteX712" fmla="*/ 4570198 w 7369701"/>
              <a:gd name="connsiteY712" fmla="*/ 978081 h 6858000"/>
              <a:gd name="connsiteX713" fmla="*/ 4523691 w 7369701"/>
              <a:gd name="connsiteY713" fmla="*/ 1127776 h 6858000"/>
              <a:gd name="connsiteX714" fmla="*/ 4509875 w 7369701"/>
              <a:gd name="connsiteY714" fmla="*/ 1167552 h 6858000"/>
              <a:gd name="connsiteX715" fmla="*/ 4478168 w 7369701"/>
              <a:gd name="connsiteY715" fmla="*/ 1260735 h 6858000"/>
              <a:gd name="connsiteX716" fmla="*/ 4409309 w 7369701"/>
              <a:gd name="connsiteY716" fmla="*/ 1666996 h 6858000"/>
              <a:gd name="connsiteX717" fmla="*/ 4370031 w 7369701"/>
              <a:gd name="connsiteY717" fmla="*/ 1955666 h 6858000"/>
              <a:gd name="connsiteX718" fmla="*/ 4570198 w 7369701"/>
              <a:gd name="connsiteY718" fmla="*/ 978081 h 6858000"/>
              <a:gd name="connsiteX719" fmla="*/ 4557898 w 7369701"/>
              <a:gd name="connsiteY719" fmla="*/ 900011 h 6858000"/>
              <a:gd name="connsiteX720" fmla="*/ 4344840 w 7369701"/>
              <a:gd name="connsiteY720" fmla="*/ 1922038 h 6858000"/>
              <a:gd name="connsiteX721" fmla="*/ 4378710 w 7369701"/>
              <a:gd name="connsiteY721" fmla="*/ 1665516 h 6858000"/>
              <a:gd name="connsiteX722" fmla="*/ 4448798 w 7369701"/>
              <a:gd name="connsiteY722" fmla="*/ 1253024 h 6858000"/>
              <a:gd name="connsiteX723" fmla="*/ 4480315 w 7369701"/>
              <a:gd name="connsiteY723" fmla="*/ 1158454 h 6858000"/>
              <a:gd name="connsiteX724" fmla="*/ 4494133 w 7369701"/>
              <a:gd name="connsiteY724" fmla="*/ 1118676 h 6858000"/>
              <a:gd name="connsiteX725" fmla="*/ 4557898 w 7369701"/>
              <a:gd name="connsiteY725" fmla="*/ 900011 h 6858000"/>
              <a:gd name="connsiteX726" fmla="*/ 5870151 w 7369701"/>
              <a:gd name="connsiteY726" fmla="*/ 898890 h 6858000"/>
              <a:gd name="connsiteX727" fmla="*/ 5861335 w 7369701"/>
              <a:gd name="connsiteY727" fmla="*/ 899177 h 6858000"/>
              <a:gd name="connsiteX728" fmla="*/ 5843702 w 7369701"/>
              <a:gd name="connsiteY728" fmla="*/ 899748 h 6858000"/>
              <a:gd name="connsiteX729" fmla="*/ 5651107 w 7369701"/>
              <a:gd name="connsiteY729" fmla="*/ 920306 h 6858000"/>
              <a:gd name="connsiteX730" fmla="*/ 5459407 w 7369701"/>
              <a:gd name="connsiteY730" fmla="*/ 940975 h 6858000"/>
              <a:gd name="connsiteX731" fmla="*/ 5374846 w 7369701"/>
              <a:gd name="connsiteY731" fmla="*/ 941988 h 6858000"/>
              <a:gd name="connsiteX732" fmla="*/ 5256105 w 7369701"/>
              <a:gd name="connsiteY732" fmla="*/ 945632 h 6858000"/>
              <a:gd name="connsiteX733" fmla="*/ 5107071 w 7369701"/>
              <a:gd name="connsiteY733" fmla="*/ 969720 h 6858000"/>
              <a:gd name="connsiteX734" fmla="*/ 4998681 w 7369701"/>
              <a:gd name="connsiteY734" fmla="*/ 988771 h 6858000"/>
              <a:gd name="connsiteX735" fmla="*/ 5870151 w 7369701"/>
              <a:gd name="connsiteY735" fmla="*/ 898890 h 6858000"/>
              <a:gd name="connsiteX736" fmla="*/ 5504425 w 7369701"/>
              <a:gd name="connsiteY736" fmla="*/ 848067 h 6858000"/>
              <a:gd name="connsiteX737" fmla="*/ 4968849 w 7369701"/>
              <a:gd name="connsiteY737" fmla="*/ 962318 h 6858000"/>
              <a:gd name="connsiteX738" fmla="*/ 5104039 w 7369701"/>
              <a:gd name="connsiteY738" fmla="*/ 940634 h 6858000"/>
              <a:gd name="connsiteX739" fmla="*/ 5256311 w 7369701"/>
              <a:gd name="connsiteY739" fmla="*/ 916490 h 6858000"/>
              <a:gd name="connsiteX740" fmla="*/ 5377381 w 7369701"/>
              <a:gd name="connsiteY740" fmla="*/ 912671 h 6858000"/>
              <a:gd name="connsiteX741" fmla="*/ 5460148 w 7369701"/>
              <a:gd name="connsiteY741" fmla="*/ 911442 h 6858000"/>
              <a:gd name="connsiteX742" fmla="*/ 5648971 w 7369701"/>
              <a:gd name="connsiteY742" fmla="*/ 891331 h 6858000"/>
              <a:gd name="connsiteX743" fmla="*/ 5844807 w 7369701"/>
              <a:gd name="connsiteY743" fmla="*/ 870718 h 6858000"/>
              <a:gd name="connsiteX744" fmla="*/ 5862975 w 7369701"/>
              <a:gd name="connsiteY744" fmla="*/ 869756 h 6858000"/>
              <a:gd name="connsiteX745" fmla="*/ 5920887 w 7369701"/>
              <a:gd name="connsiteY745" fmla="*/ 865929 h 6858000"/>
              <a:gd name="connsiteX746" fmla="*/ 5504425 w 7369701"/>
              <a:gd name="connsiteY746" fmla="*/ 848067 h 6858000"/>
              <a:gd name="connsiteX747" fmla="*/ 3607114 w 7369701"/>
              <a:gd name="connsiteY747" fmla="*/ 467441 h 6858000"/>
              <a:gd name="connsiteX748" fmla="*/ 3296242 w 7369701"/>
              <a:gd name="connsiteY748" fmla="*/ 807991 h 6858000"/>
              <a:gd name="connsiteX749" fmla="*/ 3174674 w 7369701"/>
              <a:gd name="connsiteY749" fmla="*/ 919759 h 6858000"/>
              <a:gd name="connsiteX750" fmla="*/ 3042978 w 7369701"/>
              <a:gd name="connsiteY750" fmla="*/ 1054894 h 6858000"/>
              <a:gd name="connsiteX751" fmla="*/ 2968914 w 7369701"/>
              <a:gd name="connsiteY751" fmla="*/ 1133756 h 6858000"/>
              <a:gd name="connsiteX752" fmla="*/ 3103823 w 7369701"/>
              <a:gd name="connsiteY752" fmla="*/ 1026814 h 6858000"/>
              <a:gd name="connsiteX753" fmla="*/ 3607114 w 7369701"/>
              <a:gd name="connsiteY753" fmla="*/ 467441 h 6858000"/>
              <a:gd name="connsiteX754" fmla="*/ 3744487 w 7369701"/>
              <a:gd name="connsiteY754" fmla="*/ 383136 h 6858000"/>
              <a:gd name="connsiteX755" fmla="*/ 3970213 w 7369701"/>
              <a:gd name="connsiteY755" fmla="*/ 995559 h 6858000"/>
              <a:gd name="connsiteX756" fmla="*/ 3744487 w 7369701"/>
              <a:gd name="connsiteY756" fmla="*/ 383136 h 6858000"/>
              <a:gd name="connsiteX757" fmla="*/ 3624562 w 7369701"/>
              <a:gd name="connsiteY757" fmla="*/ 367041 h 6858000"/>
              <a:gd name="connsiteX758" fmla="*/ 3489712 w 7369701"/>
              <a:gd name="connsiteY758" fmla="*/ 485386 h 6858000"/>
              <a:gd name="connsiteX759" fmla="*/ 3182994 w 7369701"/>
              <a:gd name="connsiteY759" fmla="*/ 828265 h 6858000"/>
              <a:gd name="connsiteX760" fmla="*/ 2892114 w 7369701"/>
              <a:gd name="connsiteY760" fmla="*/ 1172635 h 6858000"/>
              <a:gd name="connsiteX761" fmla="*/ 3021459 w 7369701"/>
              <a:gd name="connsiteY761" fmla="*/ 1035385 h 6858000"/>
              <a:gd name="connsiteX762" fmla="*/ 3153873 w 7369701"/>
              <a:gd name="connsiteY762" fmla="*/ 898971 h 6858000"/>
              <a:gd name="connsiteX763" fmla="*/ 3276511 w 7369701"/>
              <a:gd name="connsiteY763" fmla="*/ 786423 h 6858000"/>
              <a:gd name="connsiteX764" fmla="*/ 3584154 w 7369701"/>
              <a:gd name="connsiteY764" fmla="*/ 448218 h 6858000"/>
              <a:gd name="connsiteX765" fmla="*/ 3624562 w 7369701"/>
              <a:gd name="connsiteY765" fmla="*/ 367041 h 6858000"/>
              <a:gd name="connsiteX766" fmla="*/ 3766672 w 7369701"/>
              <a:gd name="connsiteY766" fmla="*/ 359429 h 6858000"/>
              <a:gd name="connsiteX767" fmla="*/ 3996338 w 7369701"/>
              <a:gd name="connsiteY767" fmla="*/ 968237 h 6858000"/>
              <a:gd name="connsiteX768" fmla="*/ 3766672 w 7369701"/>
              <a:gd name="connsiteY768" fmla="*/ 359429 h 6858000"/>
              <a:gd name="connsiteX769" fmla="*/ 5805386 w 7369701"/>
              <a:gd name="connsiteY769" fmla="*/ 239240 h 6858000"/>
              <a:gd name="connsiteX770" fmla="*/ 5736947 w 7369701"/>
              <a:gd name="connsiteY770" fmla="*/ 261367 h 6858000"/>
              <a:gd name="connsiteX771" fmla="*/ 5427012 w 7369701"/>
              <a:gd name="connsiteY771" fmla="*/ 311272 h 6858000"/>
              <a:gd name="connsiteX772" fmla="*/ 5147818 w 7369701"/>
              <a:gd name="connsiteY772" fmla="*/ 322112 h 6858000"/>
              <a:gd name="connsiteX773" fmla="*/ 5060854 w 7369701"/>
              <a:gd name="connsiteY773" fmla="*/ 311882 h 6858000"/>
              <a:gd name="connsiteX774" fmla="*/ 4945989 w 7369701"/>
              <a:gd name="connsiteY774" fmla="*/ 300516 h 6858000"/>
              <a:gd name="connsiteX775" fmla="*/ 5410479 w 7369701"/>
              <a:gd name="connsiteY775" fmla="*/ 348434 h 6858000"/>
              <a:gd name="connsiteX776" fmla="*/ 5805386 w 7369701"/>
              <a:gd name="connsiteY776" fmla="*/ 239240 h 6858000"/>
              <a:gd name="connsiteX777" fmla="*/ 5905192 w 7369701"/>
              <a:gd name="connsiteY777" fmla="*/ 163079 h 6858000"/>
              <a:gd name="connsiteX778" fmla="*/ 5865655 w 7369701"/>
              <a:gd name="connsiteY778" fmla="*/ 171901 h 6858000"/>
              <a:gd name="connsiteX779" fmla="*/ 5259740 w 7369701"/>
              <a:gd name="connsiteY779" fmla="*/ 257013 h 6858000"/>
              <a:gd name="connsiteX780" fmla="*/ 5208466 w 7369701"/>
              <a:gd name="connsiteY780" fmla="*/ 257550 h 6858000"/>
              <a:gd name="connsiteX781" fmla="*/ 4980204 w 7369701"/>
              <a:gd name="connsiteY781" fmla="*/ 271903 h 6858000"/>
              <a:gd name="connsiteX782" fmla="*/ 5068068 w 7369701"/>
              <a:gd name="connsiteY782" fmla="*/ 282244 h 6858000"/>
              <a:gd name="connsiteX783" fmla="*/ 5153231 w 7369701"/>
              <a:gd name="connsiteY783" fmla="*/ 292240 h 6858000"/>
              <a:gd name="connsiteX784" fmla="*/ 5426491 w 7369701"/>
              <a:gd name="connsiteY784" fmla="*/ 281128 h 6858000"/>
              <a:gd name="connsiteX785" fmla="*/ 5731212 w 7369701"/>
              <a:gd name="connsiteY785" fmla="*/ 231951 h 6858000"/>
              <a:gd name="connsiteX786" fmla="*/ 5905192 w 7369701"/>
              <a:gd name="connsiteY786" fmla="*/ 163079 h 6858000"/>
              <a:gd name="connsiteX787" fmla="*/ 5944437 w 7369701"/>
              <a:gd name="connsiteY787" fmla="*/ 113829 h 6858000"/>
              <a:gd name="connsiteX788" fmla="*/ 5825032 w 7369701"/>
              <a:gd name="connsiteY788" fmla="*/ 146405 h 6858000"/>
              <a:gd name="connsiteX789" fmla="*/ 4955599 w 7369701"/>
              <a:gd name="connsiteY789" fmla="*/ 247008 h 6858000"/>
              <a:gd name="connsiteX790" fmla="*/ 5210104 w 7369701"/>
              <a:gd name="connsiteY790" fmla="*/ 228123 h 6858000"/>
              <a:gd name="connsiteX791" fmla="*/ 5261015 w 7369701"/>
              <a:gd name="connsiteY791" fmla="*/ 227087 h 6858000"/>
              <a:gd name="connsiteX792" fmla="*/ 5861181 w 7369701"/>
              <a:gd name="connsiteY792" fmla="*/ 143093 h 6858000"/>
              <a:gd name="connsiteX793" fmla="*/ 5961252 w 7369701"/>
              <a:gd name="connsiteY793" fmla="*/ 114820 h 6858000"/>
              <a:gd name="connsiteX794" fmla="*/ 5944437 w 7369701"/>
              <a:gd name="connsiteY794" fmla="*/ 113829 h 6858000"/>
              <a:gd name="connsiteX795" fmla="*/ 3882765 w 7369701"/>
              <a:gd name="connsiteY795" fmla="*/ 0 h 6858000"/>
              <a:gd name="connsiteX796" fmla="*/ 3995099 w 7369701"/>
              <a:gd name="connsiteY796" fmla="*/ 0 h 6858000"/>
              <a:gd name="connsiteX797" fmla="*/ 4163818 w 7369701"/>
              <a:gd name="connsiteY797" fmla="*/ 234104 h 6858000"/>
              <a:gd name="connsiteX798" fmla="*/ 4172099 w 7369701"/>
              <a:gd name="connsiteY798" fmla="*/ 234207 h 6858000"/>
              <a:gd name="connsiteX799" fmla="*/ 4784282 w 7369701"/>
              <a:gd name="connsiteY799" fmla="*/ 276561 h 6858000"/>
              <a:gd name="connsiteX800" fmla="*/ 4801687 w 7369701"/>
              <a:gd name="connsiteY800" fmla="*/ 267764 h 6858000"/>
              <a:gd name="connsiteX801" fmla="*/ 6082788 w 7369701"/>
              <a:gd name="connsiteY801" fmla="*/ 64119 h 6858000"/>
              <a:gd name="connsiteX802" fmla="*/ 6099442 w 7369701"/>
              <a:gd name="connsiteY802" fmla="*/ 82568 h 6858000"/>
              <a:gd name="connsiteX803" fmla="*/ 4804137 w 7369701"/>
              <a:gd name="connsiteY803" fmla="*/ 320931 h 6858000"/>
              <a:gd name="connsiteX804" fmla="*/ 4227047 w 7369701"/>
              <a:gd name="connsiteY804" fmla="*/ 313415 h 6858000"/>
              <a:gd name="connsiteX805" fmla="*/ 4346041 w 7369701"/>
              <a:gd name="connsiteY805" fmla="*/ 456086 h 6858000"/>
              <a:gd name="connsiteX806" fmla="*/ 4870967 w 7369701"/>
              <a:gd name="connsiteY806" fmla="*/ 963061 h 6858000"/>
              <a:gd name="connsiteX807" fmla="*/ 4889647 w 7369701"/>
              <a:gd name="connsiteY807" fmla="*/ 957147 h 6858000"/>
              <a:gd name="connsiteX808" fmla="*/ 5422504 w 7369701"/>
              <a:gd name="connsiteY808" fmla="*/ 805191 h 6858000"/>
              <a:gd name="connsiteX809" fmla="*/ 6087656 w 7369701"/>
              <a:gd name="connsiteY809" fmla="*/ 826703 h 6858000"/>
              <a:gd name="connsiteX810" fmla="*/ 6058717 w 7369701"/>
              <a:gd name="connsiteY810" fmla="*/ 865992 h 6858000"/>
              <a:gd name="connsiteX811" fmla="*/ 4974153 w 7369701"/>
              <a:gd name="connsiteY811" fmla="*/ 1045456 h 6858000"/>
              <a:gd name="connsiteX812" fmla="*/ 5627835 w 7369701"/>
              <a:gd name="connsiteY812" fmla="*/ 1472077 h 6858000"/>
              <a:gd name="connsiteX813" fmla="*/ 5629817 w 7369701"/>
              <a:gd name="connsiteY813" fmla="*/ 1471412 h 6858000"/>
              <a:gd name="connsiteX814" fmla="*/ 5634124 w 7369701"/>
              <a:gd name="connsiteY814" fmla="*/ 1470572 h 6858000"/>
              <a:gd name="connsiteX815" fmla="*/ 5755832 w 7369701"/>
              <a:gd name="connsiteY815" fmla="*/ 1383886 h 6858000"/>
              <a:gd name="connsiteX816" fmla="*/ 6014186 w 7369701"/>
              <a:gd name="connsiteY816" fmla="*/ 1279799 h 6858000"/>
              <a:gd name="connsiteX817" fmla="*/ 6901619 w 7369701"/>
              <a:gd name="connsiteY817" fmla="*/ 1047874 h 6858000"/>
              <a:gd name="connsiteX818" fmla="*/ 6931566 w 7369701"/>
              <a:gd name="connsiteY818" fmla="*/ 1062034 h 6858000"/>
              <a:gd name="connsiteX819" fmla="*/ 5790982 w 7369701"/>
              <a:gd name="connsiteY819" fmla="*/ 1561380 h 6858000"/>
              <a:gd name="connsiteX820" fmla="*/ 6188971 w 7369701"/>
              <a:gd name="connsiteY820" fmla="*/ 1755168 h 6858000"/>
              <a:gd name="connsiteX821" fmla="*/ 6202446 w 7369701"/>
              <a:gd name="connsiteY821" fmla="*/ 1752268 h 6858000"/>
              <a:gd name="connsiteX822" fmla="*/ 7179560 w 7369701"/>
              <a:gd name="connsiteY822" fmla="*/ 1467551 h 6858000"/>
              <a:gd name="connsiteX823" fmla="*/ 7158730 w 7369701"/>
              <a:gd name="connsiteY823" fmla="*/ 1507835 h 6858000"/>
              <a:gd name="connsiteX824" fmla="*/ 6326959 w 7369701"/>
              <a:gd name="connsiteY824" fmla="*/ 1817686 h 6858000"/>
              <a:gd name="connsiteX825" fmla="*/ 6537433 w 7369701"/>
              <a:gd name="connsiteY825" fmla="*/ 1907790 h 6858000"/>
              <a:gd name="connsiteX826" fmla="*/ 6550221 w 7369701"/>
              <a:gd name="connsiteY826" fmla="*/ 1910729 h 6858000"/>
              <a:gd name="connsiteX827" fmla="*/ 6964438 w 7369701"/>
              <a:gd name="connsiteY827" fmla="*/ 2209505 h 6858000"/>
              <a:gd name="connsiteX828" fmla="*/ 7367862 w 7369701"/>
              <a:gd name="connsiteY828" fmla="*/ 2806833 h 6858000"/>
              <a:gd name="connsiteX829" fmla="*/ 7364329 w 7369701"/>
              <a:gd name="connsiteY829" fmla="*/ 2826907 h 6858000"/>
              <a:gd name="connsiteX830" fmla="*/ 7290545 w 7369701"/>
              <a:gd name="connsiteY830" fmla="*/ 2850663 h 6858000"/>
              <a:gd name="connsiteX831" fmla="*/ 6472036 w 7369701"/>
              <a:gd name="connsiteY831" fmla="*/ 1959003 h 6858000"/>
              <a:gd name="connsiteX832" fmla="*/ 5792897 w 7369701"/>
              <a:gd name="connsiteY832" fmla="*/ 1647747 h 6858000"/>
              <a:gd name="connsiteX833" fmla="*/ 5842751 w 7369701"/>
              <a:gd name="connsiteY833" fmla="*/ 1816112 h 6858000"/>
              <a:gd name="connsiteX834" fmla="*/ 5847424 w 7369701"/>
              <a:gd name="connsiteY834" fmla="*/ 1815776 h 6858000"/>
              <a:gd name="connsiteX835" fmla="*/ 6399821 w 7369701"/>
              <a:gd name="connsiteY835" fmla="*/ 2344799 h 6858000"/>
              <a:gd name="connsiteX836" fmla="*/ 6323232 w 7369701"/>
              <a:gd name="connsiteY836" fmla="*/ 2389634 h 6858000"/>
              <a:gd name="connsiteX837" fmla="*/ 5942958 w 7369701"/>
              <a:gd name="connsiteY837" fmla="*/ 2077708 h 6858000"/>
              <a:gd name="connsiteX838" fmla="*/ 5921559 w 7369701"/>
              <a:gd name="connsiteY838" fmla="*/ 2378596 h 6858000"/>
              <a:gd name="connsiteX839" fmla="*/ 5817651 w 7369701"/>
              <a:gd name="connsiteY839" fmla="*/ 3023919 h 6858000"/>
              <a:gd name="connsiteX840" fmla="*/ 5729634 w 7369701"/>
              <a:gd name="connsiteY840" fmla="*/ 3051849 h 6858000"/>
              <a:gd name="connsiteX841" fmla="*/ 5611018 w 7369701"/>
              <a:gd name="connsiteY841" fmla="*/ 2316769 h 6858000"/>
              <a:gd name="connsiteX842" fmla="*/ 5687608 w 7369701"/>
              <a:gd name="connsiteY842" fmla="*/ 2039972 h 6858000"/>
              <a:gd name="connsiteX843" fmla="*/ 5657554 w 7369701"/>
              <a:gd name="connsiteY843" fmla="*/ 1576445 h 6858000"/>
              <a:gd name="connsiteX844" fmla="*/ 5150475 w 7369701"/>
              <a:gd name="connsiteY844" fmla="*/ 1274012 h 6858000"/>
              <a:gd name="connsiteX845" fmla="*/ 5349142 w 7369701"/>
              <a:gd name="connsiteY845" fmla="*/ 2204405 h 6858000"/>
              <a:gd name="connsiteX846" fmla="*/ 5262214 w 7369701"/>
              <a:gd name="connsiteY846" fmla="*/ 2233836 h 6858000"/>
              <a:gd name="connsiteX847" fmla="*/ 4981539 w 7369701"/>
              <a:gd name="connsiteY847" fmla="*/ 1542201 h 6858000"/>
              <a:gd name="connsiteX848" fmla="*/ 4958461 w 7369701"/>
              <a:gd name="connsiteY848" fmla="*/ 1136957 h 6858000"/>
              <a:gd name="connsiteX849" fmla="*/ 4655015 w 7369701"/>
              <a:gd name="connsiteY849" fmla="*/ 891426 h 6858000"/>
              <a:gd name="connsiteX850" fmla="*/ 4348002 w 7369701"/>
              <a:gd name="connsiteY850" fmla="*/ 2205895 h 6858000"/>
              <a:gd name="connsiteX851" fmla="*/ 4262250 w 7369701"/>
              <a:gd name="connsiteY851" fmla="*/ 2219972 h 6858000"/>
              <a:gd name="connsiteX852" fmla="*/ 4550611 w 7369701"/>
              <a:gd name="connsiteY852" fmla="*/ 817540 h 6858000"/>
              <a:gd name="connsiteX853" fmla="*/ 4564418 w 7369701"/>
              <a:gd name="connsiteY853" fmla="*/ 808293 h 6858000"/>
              <a:gd name="connsiteX854" fmla="*/ 4266388 w 7369701"/>
              <a:gd name="connsiteY854" fmla="*/ 500083 h 6858000"/>
              <a:gd name="connsiteX855" fmla="*/ 4032842 w 7369701"/>
              <a:gd name="connsiteY855" fmla="*/ 211809 h 6858000"/>
              <a:gd name="connsiteX856" fmla="*/ 3882765 w 7369701"/>
              <a:gd name="connsiteY856" fmla="*/ 0 h 6858000"/>
              <a:gd name="connsiteX857" fmla="*/ 3721337 w 7369701"/>
              <a:gd name="connsiteY857" fmla="*/ 0 h 6858000"/>
              <a:gd name="connsiteX858" fmla="*/ 3797544 w 7369701"/>
              <a:gd name="connsiteY858" fmla="*/ 0 h 6858000"/>
              <a:gd name="connsiteX859" fmla="*/ 3775734 w 7369701"/>
              <a:gd name="connsiteY859" fmla="*/ 95131 h 6858000"/>
              <a:gd name="connsiteX860" fmla="*/ 3724807 w 7369701"/>
              <a:gd name="connsiteY860" fmla="*/ 272257 h 6858000"/>
              <a:gd name="connsiteX861" fmla="*/ 3726844 w 7369701"/>
              <a:gd name="connsiteY861" fmla="*/ 282988 h 6858000"/>
              <a:gd name="connsiteX862" fmla="*/ 3742664 w 7369701"/>
              <a:gd name="connsiteY862" fmla="*/ 279918 h 6858000"/>
              <a:gd name="connsiteX863" fmla="*/ 4103910 w 7369701"/>
              <a:gd name="connsiteY863" fmla="*/ 1161917 h 6858000"/>
              <a:gd name="connsiteX864" fmla="*/ 4020269 w 7369701"/>
              <a:gd name="connsiteY864" fmla="*/ 1200406 h 6858000"/>
              <a:gd name="connsiteX865" fmla="*/ 3674882 w 7369701"/>
              <a:gd name="connsiteY865" fmla="*/ 488524 h 6858000"/>
              <a:gd name="connsiteX866" fmla="*/ 3132682 w 7369701"/>
              <a:gd name="connsiteY866" fmla="*/ 1072284 h 6858000"/>
              <a:gd name="connsiteX867" fmla="*/ 2716346 w 7369701"/>
              <a:gd name="connsiteY867" fmla="*/ 1276376 h 6858000"/>
              <a:gd name="connsiteX868" fmla="*/ 2716772 w 7369701"/>
              <a:gd name="connsiteY868" fmla="*/ 1255462 h 6858000"/>
              <a:gd name="connsiteX869" fmla="*/ 3471096 w 7369701"/>
              <a:gd name="connsiteY869" fmla="*/ 437072 h 6858000"/>
              <a:gd name="connsiteX870" fmla="*/ 3639057 w 7369701"/>
              <a:gd name="connsiteY870" fmla="*/ 286334 h 6858000"/>
              <a:gd name="connsiteX871" fmla="*/ 3640309 w 7369701"/>
              <a:gd name="connsiteY871" fmla="*/ 284664 h 6858000"/>
              <a:gd name="connsiteX872" fmla="*/ 3646022 w 7369701"/>
              <a:gd name="connsiteY872" fmla="*/ 276711 h 6858000"/>
              <a:gd name="connsiteX873" fmla="*/ 3707943 w 7369701"/>
              <a:gd name="connsiteY873" fmla="*/ 65958 h 6858000"/>
              <a:gd name="connsiteX874" fmla="*/ 3721337 w 7369701"/>
              <a:gd name="connsiteY874" fmla="*/ 0 h 6858000"/>
              <a:gd name="connsiteX875" fmla="*/ 2867960 w 7369701"/>
              <a:gd name="connsiteY875" fmla="*/ 0 h 6858000"/>
              <a:gd name="connsiteX876" fmla="*/ 2926351 w 7369701"/>
              <a:gd name="connsiteY876" fmla="*/ 0 h 6858000"/>
              <a:gd name="connsiteX877" fmla="*/ 2902823 w 7369701"/>
              <a:gd name="connsiteY877" fmla="*/ 262929 h 6858000"/>
              <a:gd name="connsiteX878" fmla="*/ 2940663 w 7369701"/>
              <a:gd name="connsiteY878" fmla="*/ 140884 h 6858000"/>
              <a:gd name="connsiteX879" fmla="*/ 2947039 w 7369701"/>
              <a:gd name="connsiteY879" fmla="*/ 122524 h 6858000"/>
              <a:gd name="connsiteX880" fmla="*/ 2984316 w 7369701"/>
              <a:gd name="connsiteY880" fmla="*/ 0 h 6858000"/>
              <a:gd name="connsiteX881" fmla="*/ 3016114 w 7369701"/>
              <a:gd name="connsiteY881" fmla="*/ 0 h 6858000"/>
              <a:gd name="connsiteX882" fmla="*/ 2979949 w 7369701"/>
              <a:gd name="connsiteY882" fmla="*/ 119274 h 6858000"/>
              <a:gd name="connsiteX883" fmla="*/ 3023879 w 7369701"/>
              <a:gd name="connsiteY883" fmla="*/ 0 h 6858000"/>
              <a:gd name="connsiteX884" fmla="*/ 3105400 w 7369701"/>
              <a:gd name="connsiteY884" fmla="*/ 0 h 6858000"/>
              <a:gd name="connsiteX885" fmla="*/ 3094669 w 7369701"/>
              <a:gd name="connsiteY885" fmla="*/ 30308 h 6858000"/>
              <a:gd name="connsiteX886" fmla="*/ 2901945 w 7369701"/>
              <a:gd name="connsiteY886" fmla="*/ 466538 h 6858000"/>
              <a:gd name="connsiteX887" fmla="*/ 2815209 w 7369701"/>
              <a:gd name="connsiteY887" fmla="*/ 497361 h 6858000"/>
              <a:gd name="connsiteX888" fmla="*/ 2844845 w 7369701"/>
              <a:gd name="connsiteY888" fmla="*/ 127638 h 6858000"/>
              <a:gd name="connsiteX889" fmla="*/ 2867960 w 7369701"/>
              <a:gd name="connsiteY889" fmla="*/ 0 h 6858000"/>
              <a:gd name="connsiteX890" fmla="*/ 1057230 w 7369701"/>
              <a:gd name="connsiteY890" fmla="*/ 0 h 6858000"/>
              <a:gd name="connsiteX891" fmla="*/ 1111003 w 7369701"/>
              <a:gd name="connsiteY891" fmla="*/ 0 h 6858000"/>
              <a:gd name="connsiteX892" fmla="*/ 1125553 w 7369701"/>
              <a:gd name="connsiteY892" fmla="*/ 52588 h 6858000"/>
              <a:gd name="connsiteX893" fmla="*/ 1304276 w 7369701"/>
              <a:gd name="connsiteY893" fmla="*/ 476275 h 6858000"/>
              <a:gd name="connsiteX894" fmla="*/ 1492066 w 7369701"/>
              <a:gd name="connsiteY894" fmla="*/ 886333 h 6858000"/>
              <a:gd name="connsiteX895" fmla="*/ 1423698 w 7369701"/>
              <a:gd name="connsiteY895" fmla="*/ 710817 h 6858000"/>
              <a:gd name="connsiteX896" fmla="*/ 1357609 w 7369701"/>
              <a:gd name="connsiteY896" fmla="*/ 532892 h 6858000"/>
              <a:gd name="connsiteX897" fmla="*/ 1309550 w 7369701"/>
              <a:gd name="connsiteY897" fmla="*/ 374031 h 6858000"/>
              <a:gd name="connsiteX898" fmla="*/ 1193673 w 7369701"/>
              <a:gd name="connsiteY898" fmla="*/ 49533 h 6858000"/>
              <a:gd name="connsiteX899" fmla="*/ 1164391 w 7369701"/>
              <a:gd name="connsiteY899" fmla="*/ 0 h 6858000"/>
              <a:gd name="connsiteX900" fmla="*/ 1200666 w 7369701"/>
              <a:gd name="connsiteY900" fmla="*/ 0 h 6858000"/>
              <a:gd name="connsiteX901" fmla="*/ 1223408 w 7369701"/>
              <a:gd name="connsiteY901" fmla="*/ 38996 h 6858000"/>
              <a:gd name="connsiteX902" fmla="*/ 1339635 w 7369701"/>
              <a:gd name="connsiteY902" fmla="*/ 365517 h 6858000"/>
              <a:gd name="connsiteX903" fmla="*/ 1387469 w 7369701"/>
              <a:gd name="connsiteY903" fmla="*/ 523079 h 6858000"/>
              <a:gd name="connsiteX904" fmla="*/ 1452685 w 7369701"/>
              <a:gd name="connsiteY904" fmla="*/ 699806 h 6858000"/>
              <a:gd name="connsiteX905" fmla="*/ 1492092 w 7369701"/>
              <a:gd name="connsiteY905" fmla="*/ 800424 h 6858000"/>
              <a:gd name="connsiteX906" fmla="*/ 1455302 w 7369701"/>
              <a:gd name="connsiteY906" fmla="*/ 632913 h 6858000"/>
              <a:gd name="connsiteX907" fmla="*/ 1222336 w 7369701"/>
              <a:gd name="connsiteY907" fmla="*/ 9480 h 6858000"/>
              <a:gd name="connsiteX908" fmla="*/ 1214634 w 7369701"/>
              <a:gd name="connsiteY908" fmla="*/ 0 h 6858000"/>
              <a:gd name="connsiteX909" fmla="*/ 1289827 w 7369701"/>
              <a:gd name="connsiteY909" fmla="*/ 0 h 6858000"/>
              <a:gd name="connsiteX910" fmla="*/ 1321076 w 7369701"/>
              <a:gd name="connsiteY910" fmla="*/ 59722 h 6858000"/>
              <a:gd name="connsiteX911" fmla="*/ 1512579 w 7369701"/>
              <a:gd name="connsiteY911" fmla="*/ 626441 h 6858000"/>
              <a:gd name="connsiteX912" fmla="*/ 1506076 w 7369701"/>
              <a:gd name="connsiteY912" fmla="*/ 1089289 h 6858000"/>
              <a:gd name="connsiteX913" fmla="*/ 1486346 w 7369701"/>
              <a:gd name="connsiteY913" fmla="*/ 1079919 h 6858000"/>
              <a:gd name="connsiteX914" fmla="*/ 1070511 w 7369701"/>
              <a:gd name="connsiteY914" fmla="*/ 48609 h 6858000"/>
              <a:gd name="connsiteX915" fmla="*/ 1057230 w 7369701"/>
              <a:gd name="connsiteY915" fmla="*/ 0 h 6858000"/>
              <a:gd name="connsiteX916" fmla="*/ 43151 w 7369701"/>
              <a:gd name="connsiteY916" fmla="*/ 0 h 6858000"/>
              <a:gd name="connsiteX917" fmla="*/ 95283 w 7369701"/>
              <a:gd name="connsiteY917" fmla="*/ 0 h 6858000"/>
              <a:gd name="connsiteX918" fmla="*/ 300708 w 7369701"/>
              <a:gd name="connsiteY918" fmla="*/ 154571 h 6858000"/>
              <a:gd name="connsiteX919" fmla="*/ 530414 w 7369701"/>
              <a:gd name="connsiteY919" fmla="*/ 354673 h 6858000"/>
              <a:gd name="connsiteX920" fmla="*/ 333785 w 7369701"/>
              <a:gd name="connsiteY920" fmla="*/ 161564 h 6858000"/>
              <a:gd name="connsiteX921" fmla="*/ 147005 w 7369701"/>
              <a:gd name="connsiteY921" fmla="*/ 0 h 6858000"/>
              <a:gd name="connsiteX922" fmla="*/ 272509 w 7369701"/>
              <a:gd name="connsiteY922" fmla="*/ 0 h 6858000"/>
              <a:gd name="connsiteX923" fmla="*/ 326276 w 7369701"/>
              <a:gd name="connsiteY923" fmla="*/ 45847 h 6858000"/>
              <a:gd name="connsiteX924" fmla="*/ 823759 w 7369701"/>
              <a:gd name="connsiteY924" fmla="*/ 574145 h 6858000"/>
              <a:gd name="connsiteX925" fmla="*/ 811254 w 7369701"/>
              <a:gd name="connsiteY925" fmla="*/ 665546 h 6858000"/>
              <a:gd name="connsiteX926" fmla="*/ 154042 w 7369701"/>
              <a:gd name="connsiteY926" fmla="*/ 261522 h 6858000"/>
              <a:gd name="connsiteX927" fmla="*/ 13550 w 7369701"/>
              <a:gd name="connsiteY927" fmla="*/ 158423 h 6858000"/>
              <a:gd name="connsiteX928" fmla="*/ 0 w 7369701"/>
              <a:gd name="connsiteY928" fmla="*/ 146618 h 6858000"/>
              <a:gd name="connsiteX929" fmla="*/ 0 w 7369701"/>
              <a:gd name="connsiteY929" fmla="*/ 59161 h 6858000"/>
              <a:gd name="connsiteX930" fmla="*/ 45427 w 7369701"/>
              <a:gd name="connsiteY930" fmla="*/ 101078 h 6858000"/>
              <a:gd name="connsiteX931" fmla="*/ 630103 w 7369701"/>
              <a:gd name="connsiteY931" fmla="*/ 485885 h 6858000"/>
              <a:gd name="connsiteX932" fmla="*/ 532040 w 7369701"/>
              <a:gd name="connsiteY932" fmla="*/ 399359 h 6858000"/>
              <a:gd name="connsiteX933" fmla="*/ 517618 w 7369701"/>
              <a:gd name="connsiteY933" fmla="*/ 385726 h 6858000"/>
              <a:gd name="connsiteX934" fmla="*/ 285074 w 7369701"/>
              <a:gd name="connsiteY934" fmla="*/ 182755 h 6858000"/>
              <a:gd name="connsiteX935" fmla="*/ 43151 w 7369701"/>
              <a:gd name="connsiteY93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7369701" h="6858000">
                <a:moveTo>
                  <a:pt x="369702" y="6712169"/>
                </a:moveTo>
                <a:lnTo>
                  <a:pt x="366575" y="6715556"/>
                </a:lnTo>
                <a:cubicBezTo>
                  <a:pt x="367954" y="6715031"/>
                  <a:pt x="369326" y="6714512"/>
                  <a:pt x="371637" y="6713954"/>
                </a:cubicBezTo>
                <a:lnTo>
                  <a:pt x="369702" y="6712169"/>
                </a:ln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lnTo>
                  <a:pt x="103333" y="5699602"/>
                </a:lnTo>
                <a:close/>
                <a:moveTo>
                  <a:pt x="5539432" y="5642928"/>
                </a:moveTo>
                <a:cubicBezTo>
                  <a:pt x="5544304" y="5659969"/>
                  <a:pt x="5549664" y="5677449"/>
                  <a:pt x="5555462" y="5694454"/>
                </a:cubicBezTo>
                <a:cubicBezTo>
                  <a:pt x="5631122" y="5909386"/>
                  <a:pt x="5731219" y="6118228"/>
                  <a:pt x="5828270" y="6320663"/>
                </a:cubicBezTo>
                <a:cubicBezTo>
                  <a:pt x="5868407" y="6404290"/>
                  <a:pt x="5908582" y="6488842"/>
                  <a:pt x="5947416" y="6574846"/>
                </a:cubicBezTo>
                <a:cubicBezTo>
                  <a:pt x="5894674" y="6327329"/>
                  <a:pt x="5793018"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cubicBezTo>
                  <a:pt x="2664345" y="6401062"/>
                  <a:pt x="2664881" y="6266909"/>
                  <a:pt x="2665418" y="6132756"/>
                </a:cubicBez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lnTo>
                  <a:pt x="1824397" y="5447757"/>
                </a:ln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lnTo>
                  <a:pt x="4376219" y="5729027"/>
                </a:ln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lnTo>
                  <a:pt x="2879408" y="5031590"/>
                </a:ln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lnTo>
                  <a:pt x="1927410" y="4716164"/>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lnTo>
                  <a:pt x="1310106" y="3943217"/>
                </a:ln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lnTo>
                  <a:pt x="3316479" y="3872136"/>
                </a:ln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99925" y="4149276"/>
                  <a:pt x="5291490" y="4229096"/>
                  <a:pt x="5388878" y="4300185"/>
                </a:cubicBezTo>
                <a:cubicBezTo>
                  <a:pt x="5401114"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lnTo>
                  <a:pt x="5425834" y="3162785"/>
                </a:lnTo>
                <a:close/>
                <a:moveTo>
                  <a:pt x="1318687" y="3113840"/>
                </a:moveTo>
                <a:cubicBezTo>
                  <a:pt x="1233126" y="3142037"/>
                  <a:pt x="1148133" y="3174161"/>
                  <a:pt x="1066793" y="3212171"/>
                </a:cubicBezTo>
                <a:lnTo>
                  <a:pt x="993319" y="3247648"/>
                </a:ln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1238695" y="3076820"/>
                </a:moveTo>
                <a:cubicBezTo>
                  <a:pt x="1051055" y="3082190"/>
                  <a:pt x="886407" y="3192548"/>
                  <a:pt x="716371" y="3293249"/>
                </a:cubicBezTo>
                <a:cubicBezTo>
                  <a:pt x="670943" y="3320259"/>
                  <a:pt x="625512" y="3345868"/>
                  <a:pt x="579522" y="3371759"/>
                </a:cubicBezTo>
                <a:lnTo>
                  <a:pt x="600288" y="3365555"/>
                </a:lnTo>
                <a:cubicBezTo>
                  <a:pt x="680240" y="3341573"/>
                  <a:pt x="762713" y="3317034"/>
                  <a:pt x="840692" y="3284921"/>
                </a:cubicBezTo>
                <a:cubicBezTo>
                  <a:pt x="887813" y="3265484"/>
                  <a:pt x="934087" y="3242968"/>
                  <a:pt x="979248" y="3221003"/>
                </a:cubicBezTo>
                <a:lnTo>
                  <a:pt x="1053282" y="3185247"/>
                </a:ln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cubicBezTo>
                  <a:pt x="6038795" y="4764265"/>
                  <a:pt x="6038750" y="4764056"/>
                  <a:pt x="6038706" y="4763847"/>
                </a:cubicBezTo>
                <a:lnTo>
                  <a:pt x="6037784"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1"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7"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3"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8"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4"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7"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lnTo>
                  <a:pt x="2714982" y="5427051"/>
                </a:ln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cubicBezTo>
                  <a:pt x="1794765" y="6848159"/>
                  <a:pt x="1794840" y="6853080"/>
                  <a:pt x="1794914" y="6858000"/>
                </a:cubicBez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cubicBezTo>
                  <a:pt x="1203470" y="6853117"/>
                  <a:pt x="1203571" y="6855559"/>
                  <a:pt x="1203671" y="6858000"/>
                </a:cubicBezTo>
                <a:lnTo>
                  <a:pt x="1143180" y="6858000"/>
                </a:lnTo>
                <a:cubicBezTo>
                  <a:pt x="1142845" y="6827348"/>
                  <a:pt x="1142511" y="6796697"/>
                  <a:pt x="1142176" y="6766045"/>
                </a:cubicBez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cubicBezTo>
                  <a:pt x="5763687" y="2828007"/>
                  <a:pt x="5764331" y="2813808"/>
                  <a:pt x="5764974" y="2799609"/>
                </a:cubicBez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lnTo>
                  <a:pt x="2399523" y="1428234"/>
                </a:ln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lnTo>
                  <a:pt x="278707" y="1352270"/>
                </a:ln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lnTo>
                  <a:pt x="655236" y="1268632"/>
                </a:ln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lnTo>
                  <a:pt x="6605473" y="1184686"/>
                </a:lnTo>
                <a:cubicBezTo>
                  <a:pt x="6633823" y="1169483"/>
                  <a:pt x="6662531" y="1154778"/>
                  <a:pt x="6691602" y="1140573"/>
                </a:cubicBezTo>
                <a:close/>
                <a:moveTo>
                  <a:pt x="4002475" y="1037802"/>
                </a:moveTo>
                <a:lnTo>
                  <a:pt x="4000324" y="1039362"/>
                </a:lnTo>
                <a:lnTo>
                  <a:pt x="4002862" y="1042866"/>
                </a:ln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lnTo>
                  <a:pt x="5460148" y="911442"/>
                </a:ln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lnTo>
                  <a:pt x="5208466" y="257550"/>
                </a:ln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lnTo>
                  <a:pt x="5261015" y="227087"/>
                </a:ln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lnTo>
                  <a:pt x="6537433" y="1907790"/>
                </a:ln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lnTo>
                  <a:pt x="3882765" y="0"/>
                </a:ln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lnTo>
                  <a:pt x="3721337" y="0"/>
                </a:ln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lnTo>
                  <a:pt x="2867960" y="0"/>
                </a:ln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lnTo>
                  <a:pt x="1057230" y="0"/>
                </a:ln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lnTo>
                  <a:pt x="43151"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8" name="Rectangle 47">
            <a:extLst>
              <a:ext uri="{FF2B5EF4-FFF2-40B4-BE49-F238E27FC236}">
                <a16:creationId xmlns:a16="http://schemas.microsoft.com/office/drawing/2014/main" id="{172C9E3A-EC1E-1607-C80A-D3365F575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990600"/>
            <a:ext cx="112776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コンテンツ プレースホルダー 2">
            <a:extLst>
              <a:ext uri="{FF2B5EF4-FFF2-40B4-BE49-F238E27FC236}">
                <a16:creationId xmlns:a16="http://schemas.microsoft.com/office/drawing/2014/main" id="{093107E2-818C-3AFD-E168-256864391344}"/>
              </a:ext>
            </a:extLst>
          </p:cNvPr>
          <p:cNvSpPr>
            <a:spLocks noGrp="1"/>
          </p:cNvSpPr>
          <p:nvPr>
            <p:ph idx="1"/>
          </p:nvPr>
        </p:nvSpPr>
        <p:spPr>
          <a:xfrm>
            <a:off x="-1" y="1676400"/>
            <a:ext cx="11734801" cy="3505200"/>
          </a:xfrm>
        </p:spPr>
        <p:txBody>
          <a:bodyPr vert="horz" lIns="68580" tIns="34290" rIns="68580" bIns="34290" rtlCol="0">
            <a:normAutofit/>
          </a:bodyPr>
          <a:lstStyle/>
          <a:p>
            <a:pPr marL="0" indent="0">
              <a:buNone/>
            </a:pPr>
            <a:endParaRPr lang="en-US" altLang="ja-JP" sz="2400" dirty="0">
              <a:solidFill>
                <a:srgbClr val="0070C0">
                  <a:alpha val="55000"/>
                </a:srgbClr>
              </a:solidFill>
              <a:latin typeface="AR P丸ゴシック体M" panose="020B0600010101010101" pitchFamily="50" charset="-128"/>
              <a:ea typeface="AR P丸ゴシック体M" panose="020B0600010101010101" pitchFamily="50" charset="-128"/>
            </a:endParaRPr>
          </a:p>
          <a:p>
            <a:pPr marL="0" indent="0" algn="ctr">
              <a:buNone/>
            </a:pPr>
            <a:r>
              <a:rPr lang="ja-JP" altLang="en-US" sz="3600" dirty="0">
                <a:latin typeface="HG丸ｺﾞｼｯｸM-PRO" panose="020F0600000000000000" pitchFamily="50" charset="-128"/>
                <a:ea typeface="HG丸ｺﾞｼｯｸM-PRO" panose="020F0600000000000000" pitchFamily="50" charset="-128"/>
              </a:rPr>
              <a:t>校長の</a:t>
            </a:r>
            <a:r>
              <a:rPr lang="ja-JP" altLang="en-US" sz="3600" dirty="0">
                <a:solidFill>
                  <a:srgbClr val="FF0000"/>
                </a:solidFill>
                <a:latin typeface="HG丸ｺﾞｼｯｸM-PRO" panose="020F0600000000000000" pitchFamily="50" charset="-128"/>
                <a:ea typeface="HG丸ｺﾞｼｯｸM-PRO" panose="020F0600000000000000" pitchFamily="50" charset="-128"/>
              </a:rPr>
              <a:t>「責任」</a:t>
            </a:r>
            <a:r>
              <a:rPr lang="ja-JP" altLang="en-US" sz="3600" dirty="0">
                <a:latin typeface="HG丸ｺﾞｼｯｸM-PRO" panose="020F0600000000000000" pitchFamily="50" charset="-128"/>
                <a:ea typeface="HG丸ｺﾞｼｯｸM-PRO" panose="020F0600000000000000" pitchFamily="50" charset="-128"/>
              </a:rPr>
              <a:t>はたった一つ</a:t>
            </a:r>
            <a:endParaRPr lang="en-US" altLang="ja-JP" sz="3600" dirty="0">
              <a:latin typeface="HG丸ｺﾞｼｯｸM-PRO" panose="020F0600000000000000" pitchFamily="50" charset="-128"/>
              <a:ea typeface="HG丸ｺﾞｼｯｸM-PRO" panose="020F0600000000000000" pitchFamily="50" charset="-128"/>
            </a:endParaRPr>
          </a:p>
          <a:p>
            <a:pPr marL="0" indent="0" algn="ctr">
              <a:buNone/>
            </a:pPr>
            <a:endParaRPr lang="en-US" altLang="ja-JP" sz="4000" dirty="0">
              <a:latin typeface="AR P丸ゴシック体M" panose="020B0600010101010101" pitchFamily="50" charset="-128"/>
              <a:ea typeface="AR P丸ゴシック体M" panose="020B0600010101010101" pitchFamily="50" charset="-128"/>
            </a:endParaRP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1" lang="en-US" altLang="ja-JP" sz="3600" b="0" i="0" u="none" strike="noStrike" kern="1200" cap="none" spc="0" normalizeH="0" baseline="0" noProof="0" dirty="0">
              <a:ln>
                <a:noFill/>
              </a:ln>
              <a:solidFill>
                <a:prstClr val="black"/>
              </a:solidFill>
              <a:effectLst/>
              <a:uLnTx/>
              <a:uFillTx/>
              <a:latin typeface="AR P丸ゴシック体M" panose="020B0600010101010101" pitchFamily="50" charset="-128"/>
              <a:ea typeface="AR P丸ゴシック体M" panose="020B0600010101010101" pitchFamily="50" charset="-128"/>
            </a:endParaRP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AR P丸ゴシック体M" panose="020B0600010101010101" pitchFamily="50" charset="-128"/>
                <a:ea typeface="AR P丸ゴシック体M" panose="020B0600010101010101" pitchFamily="50" charset="-128"/>
              </a:rPr>
              <a:t>「</a:t>
            </a:r>
            <a:r>
              <a:rPr kumimoji="1" lang="ja-JP" altLang="en-US" sz="3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すべての子どもの</a:t>
            </a:r>
            <a:r>
              <a:rPr kumimoji="1" lang="ja-JP" altLang="en-US" sz="36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rPr>
              <a:t>学習権</a:t>
            </a:r>
            <a:r>
              <a:rPr kumimoji="1" lang="ja-JP" altLang="en-US" sz="3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を保障する</a:t>
            </a:r>
            <a:r>
              <a:rPr kumimoji="1" lang="ja-JP" altLang="en-US" sz="3600" b="0" i="0" u="none" strike="noStrike" kern="1200" cap="none" spc="0" normalizeH="0" baseline="0" noProof="0" dirty="0">
                <a:ln>
                  <a:noFill/>
                </a:ln>
                <a:solidFill>
                  <a:prstClr val="black"/>
                </a:solidFill>
                <a:effectLst/>
                <a:uLnTx/>
                <a:uFillTx/>
                <a:latin typeface="AR P丸ゴシック体M" panose="020B0600010101010101" pitchFamily="50" charset="-128"/>
                <a:ea typeface="AR P丸ゴシック体M" panose="020B0600010101010101" pitchFamily="50" charset="-128"/>
              </a:rPr>
              <a:t>」</a:t>
            </a:r>
            <a:r>
              <a:rPr kumimoji="1" lang="ja-JP" altLang="en-US" sz="3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学校をつくる</a:t>
            </a:r>
            <a:endParaRPr kumimoji="1" lang="en-US" altLang="ja-JP" sz="3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indent="0" algn="ctr">
              <a:buNone/>
            </a:pPr>
            <a:endParaRPr lang="en-US" altLang="ja-JP" sz="3600" dirty="0">
              <a:solidFill>
                <a:schemeClr val="tx1">
                  <a:alpha val="55000"/>
                </a:schemeClr>
              </a:solidFill>
              <a:latin typeface="AR P丸ゴシック体M" panose="020B0600010101010101" pitchFamily="50" charset="-128"/>
              <a:ea typeface="AR P丸ゴシック体M" panose="020B0600010101010101" pitchFamily="50" charset="-128"/>
            </a:endParaRPr>
          </a:p>
          <a:p>
            <a:pPr marL="0" indent="0">
              <a:buNone/>
            </a:pPr>
            <a:endParaRPr kumimoji="1" lang="en-US" altLang="ja-JP" sz="2400" kern="1200" dirty="0">
              <a:solidFill>
                <a:schemeClr val="tx1">
                  <a:alpha val="55000"/>
                </a:schemeClr>
              </a:solidFill>
              <a:latin typeface="AR P丸ゴシック体M" panose="020B0600010101010101" pitchFamily="50" charset="-128"/>
              <a:ea typeface="AR P丸ゴシック体M" panose="020B0600010101010101" pitchFamily="50" charset="-128"/>
            </a:endParaRPr>
          </a:p>
          <a:p>
            <a:pPr marL="0" indent="0">
              <a:buNone/>
            </a:pPr>
            <a:endParaRPr lang="en-US" altLang="ja-JP" sz="2400" dirty="0">
              <a:solidFill>
                <a:schemeClr val="tx1">
                  <a:alpha val="55000"/>
                </a:schemeClr>
              </a:solidFill>
              <a:latin typeface="AR P丸ゴシック体M" panose="020B0600010101010101" pitchFamily="50" charset="-128"/>
              <a:ea typeface="AR P丸ゴシック体M" panose="020B0600010101010101" pitchFamily="50" charset="-128"/>
            </a:endParaRPr>
          </a:p>
          <a:p>
            <a:pPr marL="0" indent="0" algn="ctr">
              <a:buNone/>
            </a:pPr>
            <a:endParaRPr kumimoji="1" lang="ja-JP" altLang="en-US" sz="4000" kern="1200" dirty="0">
              <a:solidFill>
                <a:schemeClr val="tx1">
                  <a:alpha val="55000"/>
                </a:schemeClr>
              </a:solidFill>
              <a:latin typeface="AR P丸ゴシック体M" panose="020B0600010101010101" pitchFamily="50" charset="-128"/>
              <a:ea typeface="AR P丸ゴシック体M" panose="020B0600010101010101" pitchFamily="50" charset="-128"/>
            </a:endParaRPr>
          </a:p>
        </p:txBody>
      </p:sp>
    </p:spTree>
    <p:extLst>
      <p:ext uri="{BB962C8B-B14F-4D97-AF65-F5344CB8AC3E}">
        <p14:creationId xmlns:p14="http://schemas.microsoft.com/office/powerpoint/2010/main" val="3423877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7">
            <a:extLst>
              <a:ext uri="{FF2B5EF4-FFF2-40B4-BE49-F238E27FC236}">
                <a16:creationId xmlns:a16="http://schemas.microsoft.com/office/drawing/2014/main" id="{F9D96E3F-159B-4733-BE61-1AAB43A59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2" y="857251"/>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9">
            <a:extLst>
              <a:ext uri="{FF2B5EF4-FFF2-40B4-BE49-F238E27FC236}">
                <a16:creationId xmlns:a16="http://schemas.microsoft.com/office/drawing/2014/main" id="{A5202B2A-E3B3-4965-8D55-B58E54059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230" y="857250"/>
            <a:ext cx="914377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コンテンツ プレースホルダー 2">
            <a:extLst>
              <a:ext uri="{FF2B5EF4-FFF2-40B4-BE49-F238E27FC236}">
                <a16:creationId xmlns:a16="http://schemas.microsoft.com/office/drawing/2014/main" id="{63F44D16-C832-4D7A-B169-ACBF0C0671E5}"/>
              </a:ext>
            </a:extLst>
          </p:cNvPr>
          <p:cNvSpPr>
            <a:spLocks noGrp="1"/>
          </p:cNvSpPr>
          <p:nvPr>
            <p:ph idx="1"/>
          </p:nvPr>
        </p:nvSpPr>
        <p:spPr>
          <a:xfrm>
            <a:off x="1881507" y="378171"/>
            <a:ext cx="7791349" cy="6763774"/>
          </a:xfrm>
        </p:spPr>
        <p:txBody>
          <a:bodyPr vert="horz" lIns="68580" tIns="34290" rIns="68580" bIns="34290" rtlCol="0" anchor="ctr">
            <a:normAutofit fontScale="92500" lnSpcReduction="10000"/>
          </a:bodyPr>
          <a:lstStyle/>
          <a:p>
            <a:pPr marL="0" indent="0" algn="ctr">
              <a:buNone/>
            </a:pPr>
            <a:r>
              <a:rPr kumimoji="1" lang="ja-JP" altLang="en-US" sz="2800" b="0" i="0" u="none" strike="noStrike" kern="1200" cap="none" spc="0" normalizeH="0" baseline="0" noProof="0" dirty="0">
                <a:ln>
                  <a:noFill/>
                </a:ln>
                <a:solidFill>
                  <a:prstClr val="black"/>
                </a:solidFill>
                <a:effectLst/>
                <a:uLnTx/>
                <a:uFillTx/>
                <a:latin typeface="AR P丸ゴシック体M" panose="020B0600010101010101" pitchFamily="50" charset="-128"/>
                <a:ea typeface="AR P丸ゴシック体M" panose="020B0600010101010101" pitchFamily="50" charset="-128"/>
                <a:cs typeface="+mj-cs"/>
              </a:rPr>
              <a:t>　</a:t>
            </a:r>
            <a:endParaRPr kumimoji="1" lang="en-US" altLang="ja-JP" sz="2800" b="0" i="0" u="none" strike="noStrike" kern="1200" cap="none" spc="0" normalizeH="0" baseline="0" noProof="0" dirty="0">
              <a:ln>
                <a:noFill/>
              </a:ln>
              <a:solidFill>
                <a:prstClr val="black"/>
              </a:solidFill>
              <a:effectLst/>
              <a:uLnTx/>
              <a:uFillTx/>
              <a:latin typeface="AR P丸ゴシック体M" panose="020B0600010101010101" pitchFamily="50" charset="-128"/>
              <a:ea typeface="AR P丸ゴシック体M" panose="020B0600010101010101" pitchFamily="50" charset="-128"/>
              <a:cs typeface="+mj-cs"/>
            </a:endParaRPr>
          </a:p>
          <a:p>
            <a:pPr marL="0" indent="0" algn="ctr">
              <a:buNone/>
            </a:pPr>
            <a:endParaRPr kumimoji="1" lang="en-US" altLang="ja-JP" sz="2800" b="0" i="0" u="none" strike="noStrike" kern="1200" cap="none" spc="0" normalizeH="0" baseline="0" noProof="0" dirty="0">
              <a:ln>
                <a:noFill/>
              </a:ln>
              <a:solidFill>
                <a:prstClr val="black"/>
              </a:solidFill>
              <a:effectLst/>
              <a:uLnTx/>
              <a:uFillTx/>
              <a:latin typeface="AR P丸ゴシック体M" panose="020B0600010101010101" pitchFamily="50" charset="-128"/>
              <a:ea typeface="AR P丸ゴシック体M" panose="020B0600010101010101" pitchFamily="50" charset="-128"/>
              <a:cs typeface="+mj-cs"/>
            </a:endParaRPr>
          </a:p>
          <a:p>
            <a:pPr marL="0" indent="0" algn="ctr">
              <a:buNone/>
            </a:pPr>
            <a:endParaRPr kumimoji="1" lang="en-US" altLang="ja-JP" sz="2800" b="0" i="0" u="none" strike="noStrike" kern="1200" cap="none" spc="0" normalizeH="0" baseline="0" noProof="0" dirty="0">
              <a:ln>
                <a:noFill/>
              </a:ln>
              <a:solidFill>
                <a:prstClr val="black"/>
              </a:solidFill>
              <a:effectLst/>
              <a:uLnTx/>
              <a:uFillTx/>
              <a:latin typeface="AR P丸ゴシック体M" panose="020B0600010101010101" pitchFamily="50" charset="-128"/>
              <a:ea typeface="AR P丸ゴシック体M" panose="020B0600010101010101" pitchFamily="50" charset="-128"/>
              <a:cs typeface="+mj-cs"/>
            </a:endParaRPr>
          </a:p>
          <a:p>
            <a:pPr marL="0" indent="0" algn="ctr">
              <a:buNone/>
            </a:pPr>
            <a:endParaRPr lang="en-US" altLang="ja-JP" sz="5100" dirty="0">
              <a:latin typeface="AR P丸ゴシック体M" panose="020B0600010101010101" pitchFamily="50" charset="-128"/>
              <a:ea typeface="AR P丸ゴシック体M" panose="020B0600010101010101" pitchFamily="50" charset="-128"/>
            </a:endParaRPr>
          </a:p>
          <a:p>
            <a:pPr marL="0" indent="0" algn="ctr">
              <a:buNone/>
            </a:pPr>
            <a:r>
              <a:rPr lang="en-US" altLang="ja-JP" sz="7200" dirty="0">
                <a:solidFill>
                  <a:srgbClr val="FF0000"/>
                </a:solidFill>
                <a:latin typeface="HG丸ｺﾞｼｯｸM-PRO" panose="020F0600000000000000" pitchFamily="50" charset="-128"/>
                <a:ea typeface="HG丸ｺﾞｼｯｸM-PRO" panose="020F0600000000000000" pitchFamily="50" charset="-128"/>
                <a:cs typeface="+mj-cs"/>
              </a:rPr>
              <a:t>514</a:t>
            </a:r>
            <a:r>
              <a:rPr lang="ja-JP" altLang="en-US" sz="7200" dirty="0">
                <a:solidFill>
                  <a:srgbClr val="FF0000"/>
                </a:solidFill>
                <a:latin typeface="HG丸ｺﾞｼｯｸM-PRO" panose="020F0600000000000000" pitchFamily="50" charset="-128"/>
                <a:ea typeface="HG丸ｺﾞｼｯｸM-PRO" panose="020F0600000000000000" pitchFamily="50" charset="-128"/>
                <a:cs typeface="+mj-cs"/>
              </a:rPr>
              <a:t>人</a:t>
            </a:r>
            <a:endParaRPr lang="en-US" altLang="ja-JP" sz="7200" dirty="0">
              <a:solidFill>
                <a:srgbClr val="FF0000"/>
              </a:solidFill>
              <a:latin typeface="HG丸ｺﾞｼｯｸM-PRO" panose="020F0600000000000000" pitchFamily="50" charset="-128"/>
              <a:ea typeface="HG丸ｺﾞｼｯｸM-PRO" panose="020F0600000000000000" pitchFamily="50" charset="-128"/>
              <a:cs typeface="+mj-cs"/>
            </a:endParaRPr>
          </a:p>
          <a:p>
            <a:pPr marL="0" indent="0" algn="ctr">
              <a:buNone/>
            </a:pPr>
            <a:endParaRPr kumimoji="1" lang="en-US" altLang="ja-JP" sz="4600" b="0" i="0" u="none" strike="noStrike" kern="1200" cap="none" spc="0" normalizeH="0" baseline="0" noProof="0" dirty="0">
              <a:ln>
                <a:noFill/>
              </a:ln>
              <a:solidFill>
                <a:srgbClr val="0070C0"/>
              </a:solidFill>
              <a:effectLst/>
              <a:uLnTx/>
              <a:uFillTx/>
              <a:latin typeface="HG丸ｺﾞｼｯｸM-PRO" panose="020F0600000000000000" pitchFamily="50" charset="-128"/>
              <a:ea typeface="HG丸ｺﾞｼｯｸM-PRO" panose="020F0600000000000000" pitchFamily="50" charset="-128"/>
              <a:cs typeface="+mj-cs"/>
            </a:endParaRPr>
          </a:p>
          <a:p>
            <a:pPr marL="0" indent="0" algn="ctr">
              <a:buNone/>
            </a:pPr>
            <a:r>
              <a:rPr lang="en-US" altLang="ja-JP" sz="4000" dirty="0">
                <a:latin typeface="HG丸ｺﾞｼｯｸM-PRO" panose="020F0600000000000000" pitchFamily="50" charset="-128"/>
                <a:ea typeface="HG丸ｺﾞｼｯｸM-PRO" panose="020F0600000000000000" pitchFamily="50" charset="-128"/>
                <a:cs typeface="+mj-cs"/>
              </a:rPr>
              <a:t>202</a:t>
            </a:r>
            <a:r>
              <a:rPr lang="ja-JP" altLang="en-US" sz="4000" dirty="0">
                <a:latin typeface="HG丸ｺﾞｼｯｸM-PRO" panose="020F0600000000000000" pitchFamily="50" charset="-128"/>
                <a:ea typeface="HG丸ｺﾞｼｯｸM-PRO" panose="020F0600000000000000" pitchFamily="50" charset="-128"/>
                <a:cs typeface="+mj-cs"/>
              </a:rPr>
              <a:t>２年の児童・生徒の自殺者数</a:t>
            </a:r>
            <a:endParaRPr lang="en-US" altLang="ja-JP" sz="4000" dirty="0">
              <a:latin typeface="HG丸ｺﾞｼｯｸM-PRO" panose="020F0600000000000000" pitchFamily="50" charset="-128"/>
              <a:ea typeface="HG丸ｺﾞｼｯｸM-PRO" panose="020F0600000000000000" pitchFamily="50" charset="-128"/>
              <a:cs typeface="+mj-cs"/>
            </a:endParaRPr>
          </a:p>
          <a:p>
            <a:pPr marL="0" indent="0" algn="ctr">
              <a:buNone/>
            </a:pPr>
            <a:endParaRPr kumimoji="1" lang="en-US" altLang="ja-JP" sz="36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j-cs"/>
            </a:endParaRP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1" lang="ja-JP" altLang="en-US" sz="570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rPr>
              <a:t>過去最多</a:t>
            </a:r>
            <a:endParaRPr kumimoji="1" lang="en-US" altLang="ja-JP" sz="570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endParaRP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1" lang="ja-JP" altLang="en-US" sz="350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rPr>
              <a:t>３年間で</a:t>
            </a:r>
            <a:r>
              <a:rPr kumimoji="1" lang="en-US" altLang="ja-JP" sz="350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rPr>
              <a:t>3</a:t>
            </a:r>
            <a:r>
              <a:rPr kumimoji="1" lang="ja-JP" altLang="en-US" sz="350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rPr>
              <a:t>倍に</a:t>
            </a:r>
            <a:endParaRPr kumimoji="1" lang="en-US" altLang="ja-JP" sz="350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endParaRP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1" lang="en-US" altLang="ja-JP" sz="350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endParaRP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ja-JP" altLang="en-US" sz="3200" dirty="0">
                <a:latin typeface="HG丸ｺﾞｼｯｸM-PRO" panose="020F0600000000000000" pitchFamily="50" charset="-128"/>
                <a:ea typeface="HG丸ｺﾞｼｯｸM-PRO" panose="020F0600000000000000" pitchFamily="50" charset="-128"/>
              </a:rPr>
              <a:t>厚生労働省公表　（</a:t>
            </a:r>
            <a:r>
              <a:rPr lang="en-US" altLang="ja-JP" sz="3200" dirty="0">
                <a:latin typeface="HG丸ｺﾞｼｯｸM-PRO" panose="020F0600000000000000" pitchFamily="50" charset="-128"/>
                <a:ea typeface="HG丸ｺﾞｼｯｸM-PRO" panose="020F0600000000000000" pitchFamily="50" charset="-128"/>
              </a:rPr>
              <a:t>2023.3.14</a:t>
            </a:r>
            <a:r>
              <a:rPr lang="ja-JP" altLang="en-US" sz="3200" dirty="0">
                <a:latin typeface="HG丸ｺﾞｼｯｸM-PRO" panose="020F0600000000000000" pitchFamily="50" charset="-128"/>
                <a:ea typeface="HG丸ｺﾞｼｯｸM-PRO" panose="020F0600000000000000" pitchFamily="50" charset="-128"/>
              </a:rPr>
              <a:t>）</a:t>
            </a:r>
            <a:endParaRPr kumimoji="1" lang="en-US" altLang="ja-JP" sz="320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endParaRP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1" lang="en-US" altLang="ja-JP" sz="5600" i="0" u="none" strike="noStrike" kern="1200" cap="none" spc="0" normalizeH="0" baseline="0" noProof="0" dirty="0">
              <a:ln>
                <a:noFill/>
              </a:ln>
              <a:solidFill>
                <a:srgbClr val="FF0000"/>
              </a:solidFill>
              <a:effectLst/>
              <a:uLnTx/>
              <a:uFillTx/>
              <a:latin typeface="AR P丸ゴシック体M" panose="020B0600010101010101" pitchFamily="50" charset="-128"/>
              <a:ea typeface="AR P丸ゴシック体M" panose="020B0600010101010101" pitchFamily="50" charset="-128"/>
              <a:cs typeface="+mn-cs"/>
            </a:endParaRP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1" lang="en-US" altLang="ja-JP" sz="4800" b="0" i="0" u="none" strike="noStrike" kern="1200" cap="none" spc="0" normalizeH="0" baseline="0" noProof="0" dirty="0">
              <a:ln>
                <a:noFill/>
              </a:ln>
              <a:solidFill>
                <a:prstClr val="black"/>
              </a:solidFill>
              <a:effectLst/>
              <a:uLnTx/>
              <a:uFillTx/>
              <a:latin typeface="AR P丸ゴシック体M" panose="020B0600010101010101" pitchFamily="50" charset="-128"/>
              <a:ea typeface="AR P丸ゴシック体M" panose="020B0600010101010101" pitchFamily="50" charset="-128"/>
              <a:cs typeface="+mn-cs"/>
            </a:endParaRPr>
          </a:p>
          <a:p>
            <a:pPr marL="0" indent="0" algn="ctr">
              <a:buNone/>
            </a:pPr>
            <a:endParaRPr lang="en-US" altLang="ja-JP" sz="6600" dirty="0">
              <a:solidFill>
                <a:srgbClr val="FF0000"/>
              </a:solidFill>
              <a:latin typeface="AR P丸ゴシック体M" panose="020B0600010101010101" pitchFamily="50" charset="-128"/>
              <a:ea typeface="AR P丸ゴシック体M" panose="020B0600010101010101" pitchFamily="50" charset="-128"/>
            </a:endParaRPr>
          </a:p>
        </p:txBody>
      </p:sp>
      <p:grpSp>
        <p:nvGrpSpPr>
          <p:cNvPr id="26" name="Group 11">
            <a:extLst>
              <a:ext uri="{FF2B5EF4-FFF2-40B4-BE49-F238E27FC236}">
                <a16:creationId xmlns:a16="http://schemas.microsoft.com/office/drawing/2014/main" id="{EC505F6D-25F2-479B-AEEE-66F34B3FB13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3772" y="856277"/>
            <a:ext cx="1886211" cy="1630750"/>
            <a:chOff x="-305" y="-4155"/>
            <a:chExt cx="2514948" cy="2174333"/>
          </a:xfrm>
        </p:grpSpPr>
        <p:sp>
          <p:nvSpPr>
            <p:cNvPr id="27" name="Freeform: Shape 12">
              <a:extLst>
                <a:ext uri="{FF2B5EF4-FFF2-40B4-BE49-F238E27FC236}">
                  <a16:creationId xmlns:a16="http://schemas.microsoft.com/office/drawing/2014/main" id="{95C49ED7-EC50-4D2C-A945-D4907F081E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Freeform: Shape 13">
              <a:extLst>
                <a:ext uri="{FF2B5EF4-FFF2-40B4-BE49-F238E27FC236}">
                  <a16:creationId xmlns:a16="http://schemas.microsoft.com/office/drawing/2014/main" id="{29A8266C-3886-4618-B2EB-EA7FE32CE6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Freeform: Shape 14">
              <a:extLst>
                <a:ext uri="{FF2B5EF4-FFF2-40B4-BE49-F238E27FC236}">
                  <a16:creationId xmlns:a16="http://schemas.microsoft.com/office/drawing/2014/main" id="{AB4610CF-D689-4B1B-A7FB-1CE14209E6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Freeform: Shape 15">
              <a:extLst>
                <a:ext uri="{FF2B5EF4-FFF2-40B4-BE49-F238E27FC236}">
                  <a16:creationId xmlns:a16="http://schemas.microsoft.com/office/drawing/2014/main" id="{8DA7C44F-B555-41AC-95A7-6450152936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31" name="Group 17">
            <a:extLst>
              <a:ext uri="{FF2B5EF4-FFF2-40B4-BE49-F238E27FC236}">
                <a16:creationId xmlns:a16="http://schemas.microsoft.com/office/drawing/2014/main" id="{6C0A542E-DBAB-412E-9F06-247CFE5FB9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7752730" y="1561884"/>
            <a:ext cx="3619904" cy="2210637"/>
            <a:chOff x="6867015" y="-1"/>
            <a:chExt cx="5324985" cy="3251912"/>
          </a:xfrm>
          <a:solidFill>
            <a:schemeClr val="accent5">
              <a:alpha val="5000"/>
            </a:schemeClr>
          </a:solidFill>
        </p:grpSpPr>
        <p:sp>
          <p:nvSpPr>
            <p:cNvPr id="32" name="Freeform: Shape 18">
              <a:extLst>
                <a:ext uri="{FF2B5EF4-FFF2-40B4-BE49-F238E27FC236}">
                  <a16:creationId xmlns:a16="http://schemas.microsoft.com/office/drawing/2014/main" id="{B41E2FAC-3A8F-4977-ACC1-92B455FD4F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Freeform: Shape 19">
              <a:extLst>
                <a:ext uri="{FF2B5EF4-FFF2-40B4-BE49-F238E27FC236}">
                  <a16:creationId xmlns:a16="http://schemas.microsoft.com/office/drawing/2014/main" id="{5264E774-D8C6-4806-9911-955DD80397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Freeform: Shape 20">
              <a:extLst>
                <a:ext uri="{FF2B5EF4-FFF2-40B4-BE49-F238E27FC236}">
                  <a16:creationId xmlns:a16="http://schemas.microsoft.com/office/drawing/2014/main" id="{8450CBAC-6145-4598-BA48-1EB500923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Freeform: Shape 21">
              <a:extLst>
                <a:ext uri="{FF2B5EF4-FFF2-40B4-BE49-F238E27FC236}">
                  <a16:creationId xmlns:a16="http://schemas.microsoft.com/office/drawing/2014/main" id="{C1451637-F91B-479F-8251-660E22819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139115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7">
            <a:extLst>
              <a:ext uri="{FF2B5EF4-FFF2-40B4-BE49-F238E27FC236}">
                <a16:creationId xmlns:a16="http://schemas.microsoft.com/office/drawing/2014/main" id="{F9D96E3F-159B-4733-BE61-1AAB43A59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2" y="857251"/>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9">
            <a:extLst>
              <a:ext uri="{FF2B5EF4-FFF2-40B4-BE49-F238E27FC236}">
                <a16:creationId xmlns:a16="http://schemas.microsoft.com/office/drawing/2014/main" id="{A5202B2A-E3B3-4965-8D55-B58E54059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230" y="857250"/>
            <a:ext cx="914377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コンテンツ プレースホルダー 2">
            <a:extLst>
              <a:ext uri="{FF2B5EF4-FFF2-40B4-BE49-F238E27FC236}">
                <a16:creationId xmlns:a16="http://schemas.microsoft.com/office/drawing/2014/main" id="{63F44D16-C832-4D7A-B169-ACBF0C0671E5}"/>
              </a:ext>
            </a:extLst>
          </p:cNvPr>
          <p:cNvSpPr>
            <a:spLocks noGrp="1"/>
          </p:cNvSpPr>
          <p:nvPr>
            <p:ph idx="1"/>
          </p:nvPr>
        </p:nvSpPr>
        <p:spPr>
          <a:xfrm>
            <a:off x="1671782" y="1091235"/>
            <a:ext cx="7791349" cy="5351510"/>
          </a:xfrm>
        </p:spPr>
        <p:txBody>
          <a:bodyPr vert="horz" lIns="68580" tIns="34290" rIns="68580" bIns="34290" rtlCol="0" anchor="ctr">
            <a:normAutofit lnSpcReduction="10000"/>
          </a:bodyPr>
          <a:lstStyle/>
          <a:p>
            <a:pPr marL="0" indent="0" algn="ctr">
              <a:buNone/>
            </a:pPr>
            <a:r>
              <a:rPr kumimoji="1" lang="ja-JP" altLang="en-US" sz="2800" b="0" i="0" u="none" strike="noStrike" kern="1200" cap="none" spc="0" normalizeH="0" baseline="0" noProof="0" dirty="0">
                <a:ln>
                  <a:noFill/>
                </a:ln>
                <a:solidFill>
                  <a:prstClr val="black"/>
                </a:solidFill>
                <a:effectLst/>
                <a:uLnTx/>
                <a:uFillTx/>
                <a:latin typeface="AR P丸ゴシック体M" panose="020B0600010101010101" pitchFamily="50" charset="-128"/>
                <a:ea typeface="AR P丸ゴシック体M" panose="020B0600010101010101" pitchFamily="50" charset="-128"/>
                <a:cs typeface="+mj-cs"/>
              </a:rPr>
              <a:t>　</a:t>
            </a:r>
            <a:endParaRPr kumimoji="1" lang="en-US" altLang="ja-JP" sz="2800" b="0" i="0" u="none" strike="noStrike" kern="1200" cap="none" spc="0" normalizeH="0" baseline="0" noProof="0" dirty="0">
              <a:ln>
                <a:noFill/>
              </a:ln>
              <a:solidFill>
                <a:prstClr val="black"/>
              </a:solidFill>
              <a:effectLst/>
              <a:uLnTx/>
              <a:uFillTx/>
              <a:latin typeface="AR P丸ゴシック体M" panose="020B0600010101010101" pitchFamily="50" charset="-128"/>
              <a:ea typeface="AR P丸ゴシック体M" panose="020B0600010101010101" pitchFamily="50" charset="-128"/>
              <a:cs typeface="+mj-cs"/>
            </a:endParaRPr>
          </a:p>
          <a:p>
            <a:pPr marL="0" indent="0" algn="ctr">
              <a:buNone/>
            </a:pPr>
            <a:endParaRPr kumimoji="1" lang="en-US" altLang="ja-JP" sz="2800" b="0" i="0" u="none" strike="noStrike" kern="1200" cap="none" spc="0" normalizeH="0" baseline="0" noProof="0" dirty="0">
              <a:ln>
                <a:noFill/>
              </a:ln>
              <a:solidFill>
                <a:prstClr val="black"/>
              </a:solidFill>
              <a:effectLst/>
              <a:uLnTx/>
              <a:uFillTx/>
              <a:latin typeface="AR P丸ゴシック体M" panose="020B0600010101010101" pitchFamily="50" charset="-128"/>
              <a:ea typeface="AR P丸ゴシック体M" panose="020B0600010101010101" pitchFamily="50" charset="-128"/>
              <a:cs typeface="+mj-cs"/>
            </a:endParaRPr>
          </a:p>
          <a:p>
            <a:pPr marL="0" indent="0" algn="ctr">
              <a:buNone/>
            </a:pPr>
            <a:endParaRPr kumimoji="1" lang="en-US" altLang="ja-JP" sz="2800" b="0" i="0" u="none" strike="noStrike" kern="1200" cap="none" spc="0" normalizeH="0" baseline="0" noProof="0" dirty="0">
              <a:ln>
                <a:noFill/>
              </a:ln>
              <a:solidFill>
                <a:prstClr val="black"/>
              </a:solidFill>
              <a:effectLst/>
              <a:uLnTx/>
              <a:uFillTx/>
              <a:latin typeface="AR P丸ゴシック体M" panose="020B0600010101010101" pitchFamily="50" charset="-128"/>
              <a:ea typeface="AR P丸ゴシック体M" panose="020B0600010101010101" pitchFamily="50" charset="-128"/>
              <a:cs typeface="+mj-cs"/>
            </a:endParaRPr>
          </a:p>
          <a:p>
            <a:pPr marL="0" indent="0" algn="ctr">
              <a:buNone/>
            </a:pPr>
            <a:endParaRPr kumimoji="1" lang="en-US" altLang="ja-JP" sz="2800" b="0" i="0" u="none" strike="noStrike" kern="1200" cap="none" spc="0" normalizeH="0" baseline="0" noProof="0" dirty="0">
              <a:ln>
                <a:noFill/>
              </a:ln>
              <a:solidFill>
                <a:prstClr val="black"/>
              </a:solidFill>
              <a:effectLst/>
              <a:uLnTx/>
              <a:uFillTx/>
              <a:latin typeface="AR P丸ゴシック体M" panose="020B0600010101010101" pitchFamily="50" charset="-128"/>
              <a:ea typeface="AR P丸ゴシック体M" panose="020B0600010101010101" pitchFamily="50" charset="-128"/>
              <a:cs typeface="+mj-cs"/>
            </a:endParaRPr>
          </a:p>
          <a:p>
            <a:pPr marL="0" indent="0" algn="ctr">
              <a:buNone/>
            </a:pPr>
            <a:endParaRPr lang="en-US" altLang="ja-JP" sz="3600" dirty="0">
              <a:solidFill>
                <a:prstClr val="black"/>
              </a:solidFill>
              <a:latin typeface="AR P丸ゴシック体M" panose="020B0600010101010101" pitchFamily="50" charset="-128"/>
              <a:ea typeface="AR P丸ゴシック体M" panose="020B0600010101010101" pitchFamily="50" charset="-128"/>
              <a:cs typeface="+mj-cs"/>
            </a:endParaRP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1" lang="en-US" altLang="ja-JP" sz="4000" i="0" u="none" strike="noStrike" kern="1200" cap="none" spc="0" normalizeH="0" baseline="0" noProof="0" dirty="0">
              <a:ln>
                <a:noFill/>
              </a:ln>
              <a:solidFill>
                <a:srgbClr val="FF0000"/>
              </a:solidFill>
              <a:effectLst/>
              <a:uLnTx/>
              <a:uFillTx/>
              <a:latin typeface="AR P丸ゴシック体M" panose="020B0600010101010101" pitchFamily="50" charset="-128"/>
              <a:ea typeface="AR P丸ゴシック体M" panose="020B0600010101010101" pitchFamily="50" charset="-128"/>
              <a:cs typeface="+mn-cs"/>
            </a:endParaRP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1" lang="en-US" altLang="ja-JP" sz="5600" i="0" u="none" strike="noStrike" kern="1200" cap="none" spc="0" normalizeH="0" baseline="0" noProof="0" dirty="0">
              <a:ln>
                <a:noFill/>
              </a:ln>
              <a:solidFill>
                <a:srgbClr val="FF0000"/>
              </a:solidFill>
              <a:effectLst/>
              <a:uLnTx/>
              <a:uFillTx/>
              <a:latin typeface="AR P丸ゴシック体M" panose="020B0600010101010101" pitchFamily="50" charset="-128"/>
              <a:ea typeface="AR P丸ゴシック体M" panose="020B0600010101010101" pitchFamily="50" charset="-128"/>
              <a:cs typeface="+mn-cs"/>
            </a:endParaRP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1" lang="en-US" altLang="ja-JP" sz="4800" b="0" i="0" u="none" strike="noStrike" kern="1200" cap="none" spc="0" normalizeH="0" baseline="0" noProof="0" dirty="0">
              <a:ln>
                <a:noFill/>
              </a:ln>
              <a:solidFill>
                <a:prstClr val="black"/>
              </a:solidFill>
              <a:effectLst/>
              <a:uLnTx/>
              <a:uFillTx/>
              <a:latin typeface="AR P丸ゴシック体M" panose="020B0600010101010101" pitchFamily="50" charset="-128"/>
              <a:ea typeface="AR P丸ゴシック体M" panose="020B0600010101010101" pitchFamily="50" charset="-128"/>
              <a:cs typeface="+mn-cs"/>
            </a:endParaRP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1" lang="ja-JP" altLang="en-US" sz="3800" b="0" i="0" u="none" strike="noStrike" kern="1200" cap="none" spc="0" normalizeH="0" baseline="0" noProof="0" dirty="0">
                <a:ln>
                  <a:noFill/>
                </a:ln>
                <a:solidFill>
                  <a:prstClr val="black"/>
                </a:solidFill>
                <a:effectLst/>
                <a:uLnTx/>
                <a:uFillTx/>
                <a:latin typeface="AR P丸ゴシック体M" panose="020B0600010101010101" pitchFamily="50" charset="-128"/>
                <a:ea typeface="AR P丸ゴシック体M" panose="020B0600010101010101" pitchFamily="50" charset="-128"/>
                <a:cs typeface="+mn-cs"/>
              </a:rPr>
              <a:t>　</a:t>
            </a:r>
            <a:endParaRPr kumimoji="1" lang="en-US" altLang="ja-JP" sz="3200" b="0" i="0" u="none" strike="noStrike" kern="1200" cap="none" spc="0" normalizeH="0" baseline="0" noProof="0" dirty="0">
              <a:ln>
                <a:noFill/>
              </a:ln>
              <a:solidFill>
                <a:prstClr val="black"/>
              </a:solidFill>
              <a:effectLst/>
              <a:uLnTx/>
              <a:uFillTx/>
              <a:latin typeface="AR P丸ゴシック体M" panose="020B0600010101010101" pitchFamily="50" charset="-128"/>
              <a:ea typeface="AR P丸ゴシック体M" panose="020B0600010101010101" pitchFamily="50" charset="-128"/>
              <a:cs typeface="+mn-cs"/>
            </a:endParaRP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1" lang="en-US" altLang="ja-JP" sz="3800" b="0" i="0" u="none" strike="noStrike" kern="1200" cap="none" spc="0" normalizeH="0" baseline="0" noProof="0" dirty="0">
              <a:ln>
                <a:noFill/>
              </a:ln>
              <a:solidFill>
                <a:prstClr val="black"/>
              </a:solidFill>
              <a:effectLst/>
              <a:uLnTx/>
              <a:uFillTx/>
              <a:latin typeface="AR P丸ゴシック体M" panose="020B0600010101010101" pitchFamily="50" charset="-128"/>
              <a:ea typeface="AR P丸ゴシック体M" panose="020B0600010101010101" pitchFamily="50" charset="-128"/>
              <a:cs typeface="+mn-cs"/>
            </a:endParaRP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altLang="ja-JP" sz="3800" dirty="0">
              <a:solidFill>
                <a:prstClr val="black"/>
              </a:solidFill>
              <a:latin typeface="AR P丸ゴシック体M" panose="020B0600010101010101" pitchFamily="50" charset="-128"/>
              <a:ea typeface="AR P丸ゴシック体M" panose="020B0600010101010101" pitchFamily="50" charset="-128"/>
            </a:endParaRPr>
          </a:p>
          <a:p>
            <a:pPr marL="0" indent="0" algn="ctr">
              <a:buNone/>
            </a:pPr>
            <a:endParaRPr lang="en-US" altLang="ja-JP" sz="6600" dirty="0">
              <a:solidFill>
                <a:srgbClr val="FF0000"/>
              </a:solidFill>
              <a:latin typeface="AR P丸ゴシック体M" panose="020B0600010101010101" pitchFamily="50" charset="-128"/>
              <a:ea typeface="AR P丸ゴシック体M" panose="020B0600010101010101" pitchFamily="50" charset="-128"/>
            </a:endParaRPr>
          </a:p>
        </p:txBody>
      </p:sp>
      <p:grpSp>
        <p:nvGrpSpPr>
          <p:cNvPr id="26" name="Group 11">
            <a:extLst>
              <a:ext uri="{FF2B5EF4-FFF2-40B4-BE49-F238E27FC236}">
                <a16:creationId xmlns:a16="http://schemas.microsoft.com/office/drawing/2014/main" id="{EC505F6D-25F2-479B-AEEE-66F34B3FB13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3772" y="856277"/>
            <a:ext cx="1886211" cy="1630750"/>
            <a:chOff x="-305" y="-4155"/>
            <a:chExt cx="2514948" cy="2174333"/>
          </a:xfrm>
        </p:grpSpPr>
        <p:sp>
          <p:nvSpPr>
            <p:cNvPr id="27" name="Freeform: Shape 12">
              <a:extLst>
                <a:ext uri="{FF2B5EF4-FFF2-40B4-BE49-F238E27FC236}">
                  <a16:creationId xmlns:a16="http://schemas.microsoft.com/office/drawing/2014/main" id="{95C49ED7-EC50-4D2C-A945-D4907F081E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13">
              <a:extLst>
                <a:ext uri="{FF2B5EF4-FFF2-40B4-BE49-F238E27FC236}">
                  <a16:creationId xmlns:a16="http://schemas.microsoft.com/office/drawing/2014/main" id="{29A8266C-3886-4618-B2EB-EA7FE32CE6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Shape 14">
              <a:extLst>
                <a:ext uri="{FF2B5EF4-FFF2-40B4-BE49-F238E27FC236}">
                  <a16:creationId xmlns:a16="http://schemas.microsoft.com/office/drawing/2014/main" id="{AB4610CF-D689-4B1B-A7FB-1CE14209E6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15">
              <a:extLst>
                <a:ext uri="{FF2B5EF4-FFF2-40B4-BE49-F238E27FC236}">
                  <a16:creationId xmlns:a16="http://schemas.microsoft.com/office/drawing/2014/main" id="{8DA7C44F-B555-41AC-95A7-6450152936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31" name="Group 17">
            <a:extLst>
              <a:ext uri="{FF2B5EF4-FFF2-40B4-BE49-F238E27FC236}">
                <a16:creationId xmlns:a16="http://schemas.microsoft.com/office/drawing/2014/main" id="{6C0A542E-DBAB-412E-9F06-247CFE5FB9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7752730" y="1561884"/>
            <a:ext cx="3619904" cy="2210637"/>
            <a:chOff x="6867015" y="-1"/>
            <a:chExt cx="5324985" cy="3251912"/>
          </a:xfrm>
          <a:solidFill>
            <a:schemeClr val="accent5">
              <a:alpha val="5000"/>
            </a:schemeClr>
          </a:solidFill>
        </p:grpSpPr>
        <p:sp>
          <p:nvSpPr>
            <p:cNvPr id="32" name="Freeform: Shape 18">
              <a:extLst>
                <a:ext uri="{FF2B5EF4-FFF2-40B4-BE49-F238E27FC236}">
                  <a16:creationId xmlns:a16="http://schemas.microsoft.com/office/drawing/2014/main" id="{B41E2FAC-3A8F-4977-ACC1-92B455FD4F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19">
              <a:extLst>
                <a:ext uri="{FF2B5EF4-FFF2-40B4-BE49-F238E27FC236}">
                  <a16:creationId xmlns:a16="http://schemas.microsoft.com/office/drawing/2014/main" id="{5264E774-D8C6-4806-9911-955DD80397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20">
              <a:extLst>
                <a:ext uri="{FF2B5EF4-FFF2-40B4-BE49-F238E27FC236}">
                  <a16:creationId xmlns:a16="http://schemas.microsoft.com/office/drawing/2014/main" id="{8450CBAC-6145-4598-BA48-1EB500923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21">
              <a:extLst>
                <a:ext uri="{FF2B5EF4-FFF2-40B4-BE49-F238E27FC236}">
                  <a16:creationId xmlns:a16="http://schemas.microsoft.com/office/drawing/2014/main" id="{C1451637-F91B-479F-8251-660E22819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6" name="テキスト ボックス 15">
            <a:extLst>
              <a:ext uri="{FF2B5EF4-FFF2-40B4-BE49-F238E27FC236}">
                <a16:creationId xmlns:a16="http://schemas.microsoft.com/office/drawing/2014/main" id="{CD7835EB-2BBF-4993-9AE9-90AD134C4473}"/>
              </a:ext>
            </a:extLst>
          </p:cNvPr>
          <p:cNvSpPr txBox="1"/>
          <p:nvPr/>
        </p:nvSpPr>
        <p:spPr>
          <a:xfrm>
            <a:off x="1357009" y="495552"/>
            <a:ext cx="9926660" cy="7963206"/>
          </a:xfrm>
          <a:prstGeom prst="rect">
            <a:avLst/>
          </a:prstGeom>
          <a:noFill/>
        </p:spPr>
        <p:txBody>
          <a:bodyPr wrap="square">
            <a:spAutoFit/>
          </a:body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1" lang="en-US" altLang="ja-JP" sz="3200" b="0" i="0" u="none" strike="noStrike" kern="1200" cap="none" spc="0" normalizeH="0" baseline="0" noProof="0" dirty="0">
              <a:ln>
                <a:noFill/>
              </a:ln>
              <a:solidFill>
                <a:prstClr val="black"/>
              </a:solidFill>
              <a:effectLst/>
              <a:uLnTx/>
              <a:uFillTx/>
              <a:latin typeface="AR P丸ゴシック体M" panose="020B0600010101010101" pitchFamily="50" charset="-128"/>
              <a:ea typeface="AR P丸ゴシック体M" panose="020B0600010101010101" pitchFamily="50" charset="-128"/>
              <a:cs typeface="+mn-cs"/>
            </a:endParaRP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1" lang="en-US" altLang="ja-JP" sz="3600" b="0" i="0" u="none" strike="noStrike" kern="1200" cap="none" spc="0" normalizeH="0" baseline="0" noProof="0" dirty="0">
              <a:ln>
                <a:noFill/>
              </a:ln>
              <a:solidFill>
                <a:prstClr val="black"/>
              </a:solidFill>
              <a:effectLst/>
              <a:uLnTx/>
              <a:uFillTx/>
              <a:latin typeface="AR P丸ゴシック体M" panose="020B0600010101010101" pitchFamily="50" charset="-128"/>
              <a:ea typeface="AR P丸ゴシック体M" panose="020B0600010101010101" pitchFamily="50" charset="-128"/>
              <a:cs typeface="+mn-cs"/>
            </a:endParaRP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「不登校」「暴力行為」「いじめ」　</a:t>
            </a:r>
            <a:r>
              <a:rPr kumimoji="1" lang="ja-JP" altLang="en-US" sz="36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過去最多</a:t>
            </a:r>
            <a:endParaRPr kumimoji="1" lang="en-US" altLang="ja-JP" sz="36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1" lang="en-US" altLang="ja-JP" sz="2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特別支援学級・学校在籍　</a:t>
            </a:r>
            <a:r>
              <a:rPr kumimoji="1" lang="ja-JP" altLang="en-US" sz="36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過去最多</a:t>
            </a:r>
            <a:endParaRPr kumimoji="1" lang="en-US" altLang="ja-JP" sz="36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1" lang="en-US" altLang="ja-JP" sz="2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児童虐待　</a:t>
            </a:r>
            <a:r>
              <a:rPr kumimoji="1" lang="ja-JP" altLang="en-US" sz="36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過去最多</a:t>
            </a:r>
            <a:endParaRPr kumimoji="1" lang="en-US" altLang="ja-JP" sz="36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1" lang="en-US" altLang="ja-JP" sz="28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srgbClr val="0070C0"/>
                </a:solidFill>
                <a:effectLst/>
                <a:uLnTx/>
                <a:uFillTx/>
                <a:latin typeface="HG丸ｺﾞｼｯｸM-PRO" panose="020F0600000000000000" pitchFamily="50" charset="-128"/>
                <a:ea typeface="HG丸ｺﾞｼｯｸM-PRO" panose="020F0600000000000000" pitchFamily="50" charset="-128"/>
                <a:cs typeface="+mn-cs"/>
              </a:rPr>
              <a:t>教員の休職　</a:t>
            </a:r>
            <a:r>
              <a:rPr kumimoji="1" lang="ja-JP" altLang="en-US" sz="36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過去最多</a:t>
            </a:r>
            <a:endParaRPr kumimoji="1" lang="en-US" altLang="ja-JP" sz="3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1" lang="en-US" altLang="ja-JP" sz="3600" b="0" i="0" u="none" strike="noStrike" kern="1200" cap="none" spc="0" normalizeH="0" baseline="0" noProof="0" dirty="0">
              <a:ln>
                <a:noFill/>
              </a:ln>
              <a:solidFill>
                <a:prstClr val="black"/>
              </a:solidFill>
              <a:effectLst/>
              <a:uLnTx/>
              <a:uFillTx/>
              <a:latin typeface="AR P丸ゴシック体M" panose="020B0600010101010101" pitchFamily="50" charset="-128"/>
              <a:ea typeface="AR P丸ゴシック体M" panose="020B0600010101010101" pitchFamily="50" charset="-128"/>
              <a:cs typeface="+mn-cs"/>
            </a:endParaRP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1" lang="en-US" altLang="ja-JP" sz="3600" b="0" i="0" u="none" strike="noStrike" kern="1200" cap="none" spc="0" normalizeH="0" baseline="0" noProof="0" dirty="0">
              <a:ln>
                <a:noFill/>
              </a:ln>
              <a:solidFill>
                <a:srgbClr val="FF0000"/>
              </a:solidFill>
              <a:effectLst/>
              <a:uLnTx/>
              <a:uFillTx/>
              <a:latin typeface="AR P丸ゴシック体M" panose="020B0600010101010101" pitchFamily="50" charset="-128"/>
              <a:ea typeface="AR P丸ゴシック体M" panose="020B0600010101010101" pitchFamily="50" charset="-128"/>
              <a:cs typeface="+mn-cs"/>
            </a:endParaRP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1" lang="en-US" altLang="ja-JP" sz="3600" b="0" i="0" u="none" strike="noStrike" kern="1200" cap="none" spc="0" normalizeH="0" baseline="0" noProof="0" dirty="0">
              <a:ln>
                <a:noFill/>
              </a:ln>
              <a:solidFill>
                <a:prstClr val="black"/>
              </a:solidFill>
              <a:effectLst/>
              <a:uLnTx/>
              <a:uFillTx/>
              <a:latin typeface="AR P丸ゴシック体M" panose="020B0600010101010101" pitchFamily="50" charset="-128"/>
              <a:ea typeface="AR P丸ゴシック体M" panose="020B0600010101010101" pitchFamily="50" charset="-128"/>
              <a:cs typeface="+mn-cs"/>
            </a:endParaRP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1" lang="en-US" altLang="ja-JP" sz="3200" b="0" i="0" u="none" strike="noStrike" kern="1200" cap="none" spc="0" normalizeH="0" baseline="0" noProof="0" dirty="0">
              <a:ln>
                <a:noFill/>
              </a:ln>
              <a:solidFill>
                <a:srgbClr val="0070C0"/>
              </a:solidFill>
              <a:effectLst/>
              <a:uLnTx/>
              <a:uFillTx/>
              <a:latin typeface="AR P丸ゴシック体M" panose="020B0600010101010101" pitchFamily="50" charset="-128"/>
              <a:ea typeface="AR P丸ゴシック体M" panose="020B0600010101010101" pitchFamily="50" charset="-128"/>
              <a:cs typeface="+mn-cs"/>
            </a:endParaRP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1" lang="en-US" altLang="ja-JP" sz="3600" b="0" i="0" u="none" strike="noStrike" kern="1200" cap="none" spc="0" normalizeH="0" baseline="0" noProof="0" dirty="0">
              <a:ln>
                <a:noFill/>
              </a:ln>
              <a:solidFill>
                <a:prstClr val="black"/>
              </a:solidFill>
              <a:effectLst/>
              <a:uLnTx/>
              <a:uFillTx/>
              <a:latin typeface="AR P丸ゴシック体M" panose="020B0600010101010101" pitchFamily="50" charset="-128"/>
              <a:ea typeface="AR P丸ゴシック体M" panose="020B0600010101010101" pitchFamily="50" charset="-128"/>
              <a:cs typeface="+mn-cs"/>
            </a:endParaRPr>
          </a:p>
        </p:txBody>
      </p:sp>
    </p:spTree>
    <p:extLst>
      <p:ext uri="{BB962C8B-B14F-4D97-AF65-F5344CB8AC3E}">
        <p14:creationId xmlns:p14="http://schemas.microsoft.com/office/powerpoint/2010/main" val="3142439666"/>
      </p:ext>
    </p:extLst>
  </p:cSld>
  <p:clrMapOvr>
    <a:masterClrMapping/>
  </p:clrMapOvr>
</p:sld>
</file>

<file path=ppt/theme/theme1.xml><?xml version="1.0" encoding="utf-8"?>
<a:theme xmlns:a="http://schemas.openxmlformats.org/drawingml/2006/main" name="2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Yu Mincho Demibold"/>
        <a:ea typeface=""/>
        <a:cs typeface=""/>
      </a:majorFont>
      <a:minorFont>
        <a:latin typeface="Yu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3479</TotalTime>
  <Words>1226</Words>
  <Application>Microsoft Office PowerPoint</Application>
  <PresentationFormat>ワイド画面</PresentationFormat>
  <Paragraphs>238</Paragraphs>
  <Slides>26</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5</vt:i4>
      </vt:variant>
      <vt:variant>
        <vt:lpstr>スライド タイトル</vt:lpstr>
      </vt:variant>
      <vt:variant>
        <vt:i4>26</vt:i4>
      </vt:variant>
    </vt:vector>
  </HeadingPairs>
  <TitlesOfParts>
    <vt:vector size="40" baseType="lpstr">
      <vt:lpstr>AR P丸ゴシック体M</vt:lpstr>
      <vt:lpstr>HG丸ｺﾞｼｯｸM-PRO</vt:lpstr>
      <vt:lpstr>游ゴシック</vt:lpstr>
      <vt:lpstr>游ゴシック Light</vt:lpstr>
      <vt:lpstr>Yu Gothic Medium</vt:lpstr>
      <vt:lpstr>Yu Mincho Demibold</vt:lpstr>
      <vt:lpstr>Arial</vt:lpstr>
      <vt:lpstr>Calibri</vt:lpstr>
      <vt:lpstr>Calibri Light</vt:lpstr>
      <vt:lpstr>2_Office テーマ</vt:lpstr>
      <vt:lpstr>Office テーマ</vt:lpstr>
      <vt:lpstr>1_Office テーマ</vt:lpstr>
      <vt:lpstr>3DFloatVTI</vt:lpstr>
      <vt:lpstr>Office ​​テーマ</vt:lpstr>
      <vt:lpstr>「みんなの学校」とは　（全国のパブリックの学校の代名詞）</vt:lpstr>
      <vt:lpstr>PowerPoint プレゼンテーション</vt:lpstr>
      <vt:lpstr>PowerPoint プレゼンテーション</vt:lpstr>
      <vt:lpstr>PowerPoint プレゼンテーション</vt:lpstr>
      <vt:lpstr>PowerPoint プレゼンテーション</vt:lpstr>
      <vt:lpstr>みんながつくる　みんなの学校　 　　　　　　　　　　2006年開校</vt:lpstr>
      <vt:lpstr>PowerPoint プレゼンテーション</vt:lpstr>
      <vt:lpstr>PowerPoint プレゼンテーション</vt:lpstr>
      <vt:lpstr>PowerPoint プレゼンテーション</vt:lpstr>
      <vt:lpstr>PowerPoint プレゼンテーション</vt:lpstr>
      <vt:lpstr>                                                        　                             </vt:lpstr>
      <vt:lpstr>                                                        　                             </vt:lpstr>
      <vt:lpstr>PowerPoint プレゼンテーション</vt:lpstr>
      <vt:lpstr>PowerPoint プレゼンテーション</vt:lpstr>
      <vt:lpstr>PowerPoint プレゼンテーション</vt:lpstr>
      <vt:lpstr>PowerPoint プレゼンテーション</vt:lpstr>
      <vt:lpstr> </vt:lpstr>
      <vt:lpstr>PowerPoint プレゼンテーション</vt:lpstr>
      <vt:lpstr>PowerPoint プレゼンテーション</vt:lpstr>
      <vt:lpstr>「地域の学校」  教職員の力と地域の力を融合する  「できる人が　できるときに　 無理なく　楽しく」を合言葉に  子どもと地域の人が顔を知り名前を呼びあえる関係に  教員は「授業を開く」  　</vt:lpstr>
      <vt:lpstr>PowerPoint プレゼンテーション</vt:lpstr>
      <vt:lpstr> </vt:lpstr>
      <vt:lpstr>PowerPoint プレゼンテーション</vt:lpstr>
      <vt:lpstr>高2のセイシロウの寄稿　　2019.2　東京大学シンポジウム</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木村泰子</dc:creator>
  <cp:lastModifiedBy>sizuokap@orion.ocn.ne.jp</cp:lastModifiedBy>
  <cp:revision>94</cp:revision>
  <cp:lastPrinted>2024-06-06T03:49:29Z</cp:lastPrinted>
  <dcterms:created xsi:type="dcterms:W3CDTF">2021-11-08T06:45:17Z</dcterms:created>
  <dcterms:modified xsi:type="dcterms:W3CDTF">2024-10-02T07:09:45Z</dcterms:modified>
</cp:coreProperties>
</file>